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3" r:id="rId2"/>
    <p:sldId id="256" r:id="rId3"/>
    <p:sldId id="260" r:id="rId4"/>
    <p:sldId id="272" r:id="rId5"/>
    <p:sldId id="275" r:id="rId6"/>
    <p:sldId id="276" r:id="rId7"/>
    <p:sldId id="277" r:id="rId8"/>
    <p:sldId id="269" r:id="rId9"/>
    <p:sldId id="268" r:id="rId10"/>
    <p:sldId id="270" r:id="rId11"/>
    <p:sldId id="271" r:id="rId12"/>
    <p:sldId id="27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7D972E-0B28-4A98-BA78-C71AA9C685E3}" v="3612" dt="2022-06-28T21:44:17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6" autoAdjust="0"/>
    <p:restoredTop sz="94660"/>
  </p:normalViewPr>
  <p:slideViewPr>
    <p:cSldViewPr snapToGrid="0">
      <p:cViewPr varScale="1">
        <p:scale>
          <a:sx n="70" d="100"/>
          <a:sy n="70" d="100"/>
        </p:scale>
        <p:origin x="-600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F1FDB-8E74-4633-90FD-EA203E7F84E8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15264-005B-4C15-9497-4ACBA42F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56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26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vincent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1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vincent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8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Miguel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1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Vincent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60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8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02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30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 description – Wen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09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31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vincent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78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vincent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15264-005B-4C15-9497-4ACBA42F95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4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F550-335B-F324-2D15-EE5EA502D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55D87-AC43-DCF9-BBBD-4830406FB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993EC-B6C4-35AB-6A8E-6AACFD45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18E44-6693-6E84-6C52-1A0CB6D5E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92AB0-16C8-5787-A900-CADB2C63C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7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204-3588-E381-B9E2-F8F200E7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624E3-4F77-693C-133D-FFD333036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70852-0AD1-3B51-E247-3FA848A1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EC16E-A4E6-5D72-0291-F2D4E9AA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54168-20D2-C88B-61AF-43D1B9913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1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E726E2-AB50-C556-8DCF-A613111DA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CEC80-0A03-114E-46B3-7F1C2693E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B3125-FB61-96D8-8D2C-BB96EBD3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AD025-EA65-127D-F516-9F0023D4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C1602-0EF5-78A2-2192-FF5E30C6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8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B4C3-EA90-F7CC-98A9-E1673C0C0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09004-E0D0-2EB6-BB55-E677EFDEE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71D0B-1D3A-7FBC-5407-289876350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1A841-7474-D84F-B2F3-3D8BCB9B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DC938-D146-AF8E-8D4E-4D59C1A8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1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F726-B3A5-D2DB-4206-D07CCA24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61A17-7758-D958-C01A-0850552CA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75828-A708-2BF0-0A9F-91B6601F7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9F544-F3FF-EEB8-D3EE-0193C7B6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1B841-9BF1-E557-3471-06C15B67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9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1CD1-1C09-669C-0AFC-2DB020E1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F9FB9-1AC9-F94F-12B2-8DC056C5C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ABC5A-8558-BCEC-9CF3-76C943824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F21A8-B611-E202-2731-F7EE3184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E8322-D111-9FCB-77AB-B3A6504F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4C084-4A8C-D270-4AEE-6018DE9E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D85B-BBE4-7F5C-082F-5E17E34CB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BD0F1-1694-36D5-712C-3362F97E9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F941A-AE4D-EBF7-EAF5-CE7E35CE0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8EAB5-163A-D84C-6738-08783288D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CF1EA-908F-C540-5665-470E1973E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4B577-3222-A1EE-339E-ACE422A1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38429-F16B-08CB-752A-79D18DF7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1DD35-FF28-C073-3CE8-01564338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5457-3BF3-3CCB-5436-0F8DD0EE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A60C1-17E5-F2EA-8E37-7F2C4541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68686-29E6-5F78-9A46-9A247CFD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4B44-C5A0-553C-970D-25E8C4F8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7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2B1F2-1C02-FBDA-A1BC-E39CE884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96E04-F571-0BFB-9E1C-1F736B8B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D4C9A-9182-869F-572B-B3C80133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5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508C-A698-9162-1D17-EFF48AD2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716D-B244-5C1A-3B49-FB00DC8F7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BE4A0-3D53-6445-E175-7323901D8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80389-0E6C-1AA7-4B6F-6E35F681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9BBDB-1D5D-5EB4-72C8-4AA0763A9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62BB6-E11C-54DC-2876-38C04614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6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83FF-84D9-26D6-4ECB-5FA8D3FD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D6B98-E9D0-5BA6-7454-6BDA36A01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8ACFB-B88A-8649-476B-84D3ED1E7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F20D7-8A57-5173-02B3-DA94BB95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CEA82-774E-DADD-524B-C15EE1B6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6AECA-9EA4-1E73-6BF3-1039566F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2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734E7A-4579-2430-E7E8-38454589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AAA4F-28BA-E116-CD49-7C520C78E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2186B-76C6-0F88-1F0A-0D313257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69018-4C06-4998-800D-70BE8C0B6D0E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7A0C6-A52D-7D5B-D0B7-3B6692B51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22B09-6700-32C2-50E0-61811DBC7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3E924-B0B7-4FA5-8173-CB735F010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E35D8983-7E72-CD2A-AFAE-1CDDF681D5AB}"/>
              </a:ext>
            </a:extLst>
          </p:cNvPr>
          <p:cNvGrpSpPr/>
          <p:nvPr/>
        </p:nvGrpSpPr>
        <p:grpSpPr>
          <a:xfrm>
            <a:off x="5853526" y="2341166"/>
            <a:ext cx="6176770" cy="4067061"/>
            <a:chOff x="5853526" y="2341166"/>
            <a:chExt cx="6176770" cy="406706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CAD7BB-26D9-91C1-F821-02D6FAF8C1EA}"/>
                </a:ext>
              </a:extLst>
            </p:cNvPr>
            <p:cNvSpPr/>
            <p:nvPr/>
          </p:nvSpPr>
          <p:spPr>
            <a:xfrm>
              <a:off x="5853526" y="2341166"/>
              <a:ext cx="6176770" cy="4067061"/>
            </a:xfrm>
            <a:custGeom>
              <a:avLst/>
              <a:gdLst>
                <a:gd name="connsiteX0" fmla="*/ 6176771 w 6176770"/>
                <a:gd name="connsiteY0" fmla="*/ 2986384 h 4067061"/>
                <a:gd name="connsiteX1" fmla="*/ 5311884 w 6176770"/>
                <a:gd name="connsiteY1" fmla="*/ 4063392 h 4067061"/>
                <a:gd name="connsiteX2" fmla="*/ 5311884 w 6176770"/>
                <a:gd name="connsiteY2" fmla="*/ 4067062 h 4067061"/>
                <a:gd name="connsiteX3" fmla="*/ 1083337 w 6176770"/>
                <a:gd name="connsiteY3" fmla="*/ 4067062 h 4067061"/>
                <a:gd name="connsiteX4" fmla="*/ 91713 w 6176770"/>
                <a:gd name="connsiteY4" fmla="*/ 3081813 h 4067061"/>
                <a:gd name="connsiteX5" fmla="*/ 77362 w 6176770"/>
                <a:gd name="connsiteY5" fmla="*/ 3031222 h 4067061"/>
                <a:gd name="connsiteX6" fmla="*/ 547221 w 6176770"/>
                <a:gd name="connsiteY6" fmla="*/ 967179 h 4067061"/>
                <a:gd name="connsiteX7" fmla="*/ 2450141 w 6176770"/>
                <a:gd name="connsiteY7" fmla="*/ 725529 h 4067061"/>
                <a:gd name="connsiteX8" fmla="*/ 3640165 w 6176770"/>
                <a:gd name="connsiteY8" fmla="*/ 64266 h 4067061"/>
                <a:gd name="connsiteX9" fmla="*/ 5594805 w 6176770"/>
                <a:gd name="connsiteY9" fmla="*/ 704202 h 4067061"/>
                <a:gd name="connsiteX10" fmla="*/ 6172578 w 6176770"/>
                <a:gd name="connsiteY10" fmla="*/ 2846314 h 4067061"/>
                <a:gd name="connsiteX11" fmla="*/ 6176771 w 6176770"/>
                <a:gd name="connsiteY11" fmla="*/ 2986384 h 406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76770" h="4067061">
                  <a:moveTo>
                    <a:pt x="6176771" y="2986384"/>
                  </a:moveTo>
                  <a:lnTo>
                    <a:pt x="5311884" y="4063392"/>
                  </a:lnTo>
                  <a:lnTo>
                    <a:pt x="5311884" y="4067062"/>
                  </a:lnTo>
                  <a:lnTo>
                    <a:pt x="1083337" y="4067062"/>
                  </a:lnTo>
                  <a:cubicBezTo>
                    <a:pt x="1083337" y="4067062"/>
                    <a:pt x="278836" y="3676911"/>
                    <a:pt x="91713" y="3081813"/>
                  </a:cubicBezTo>
                  <a:cubicBezTo>
                    <a:pt x="86370" y="3065148"/>
                    <a:pt x="81586" y="3048284"/>
                    <a:pt x="77362" y="3031222"/>
                  </a:cubicBezTo>
                  <a:cubicBezTo>
                    <a:pt x="-78730" y="2407753"/>
                    <a:pt x="-34465" y="1457820"/>
                    <a:pt x="547221" y="967179"/>
                  </a:cubicBezTo>
                  <a:cubicBezTo>
                    <a:pt x="1128907" y="476539"/>
                    <a:pt x="2116431" y="782371"/>
                    <a:pt x="2450141" y="725529"/>
                  </a:cubicBezTo>
                  <a:cubicBezTo>
                    <a:pt x="2783851" y="668688"/>
                    <a:pt x="3319781" y="185190"/>
                    <a:pt x="3640165" y="64266"/>
                  </a:cubicBezTo>
                  <a:cubicBezTo>
                    <a:pt x="3960549" y="-56658"/>
                    <a:pt x="5012840" y="-85029"/>
                    <a:pt x="5594805" y="704202"/>
                  </a:cubicBezTo>
                  <a:cubicBezTo>
                    <a:pt x="6068858" y="1347014"/>
                    <a:pt x="6156735" y="2456758"/>
                    <a:pt x="6172578" y="2846314"/>
                  </a:cubicBezTo>
                  <a:cubicBezTo>
                    <a:pt x="6176771" y="2934998"/>
                    <a:pt x="6176771" y="2986384"/>
                    <a:pt x="6176771" y="2986384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933ED8-6B96-DB87-EAA6-2F95B7C32086}"/>
                </a:ext>
              </a:extLst>
            </p:cNvPr>
            <p:cNvSpPr/>
            <p:nvPr/>
          </p:nvSpPr>
          <p:spPr>
            <a:xfrm>
              <a:off x="5853526" y="2341166"/>
              <a:ext cx="6176770" cy="4067061"/>
            </a:xfrm>
            <a:custGeom>
              <a:avLst/>
              <a:gdLst>
                <a:gd name="connsiteX0" fmla="*/ 6176771 w 6176770"/>
                <a:gd name="connsiteY0" fmla="*/ 2986384 h 4067061"/>
                <a:gd name="connsiteX1" fmla="*/ 5311884 w 6176770"/>
                <a:gd name="connsiteY1" fmla="*/ 4063392 h 4067061"/>
                <a:gd name="connsiteX2" fmla="*/ 5311884 w 6176770"/>
                <a:gd name="connsiteY2" fmla="*/ 4067062 h 4067061"/>
                <a:gd name="connsiteX3" fmla="*/ 1083337 w 6176770"/>
                <a:gd name="connsiteY3" fmla="*/ 4067062 h 4067061"/>
                <a:gd name="connsiteX4" fmla="*/ 91713 w 6176770"/>
                <a:gd name="connsiteY4" fmla="*/ 3081813 h 4067061"/>
                <a:gd name="connsiteX5" fmla="*/ 77362 w 6176770"/>
                <a:gd name="connsiteY5" fmla="*/ 3031222 h 4067061"/>
                <a:gd name="connsiteX6" fmla="*/ 547221 w 6176770"/>
                <a:gd name="connsiteY6" fmla="*/ 967179 h 4067061"/>
                <a:gd name="connsiteX7" fmla="*/ 2450141 w 6176770"/>
                <a:gd name="connsiteY7" fmla="*/ 725529 h 4067061"/>
                <a:gd name="connsiteX8" fmla="*/ 3640165 w 6176770"/>
                <a:gd name="connsiteY8" fmla="*/ 64266 h 4067061"/>
                <a:gd name="connsiteX9" fmla="*/ 5594805 w 6176770"/>
                <a:gd name="connsiteY9" fmla="*/ 704202 h 4067061"/>
                <a:gd name="connsiteX10" fmla="*/ 6172578 w 6176770"/>
                <a:gd name="connsiteY10" fmla="*/ 2846314 h 4067061"/>
                <a:gd name="connsiteX11" fmla="*/ 6176771 w 6176770"/>
                <a:gd name="connsiteY11" fmla="*/ 2986384 h 406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76770" h="4067061">
                  <a:moveTo>
                    <a:pt x="6176771" y="2986384"/>
                  </a:moveTo>
                  <a:lnTo>
                    <a:pt x="5311884" y="4063392"/>
                  </a:lnTo>
                  <a:lnTo>
                    <a:pt x="5311884" y="4067062"/>
                  </a:lnTo>
                  <a:lnTo>
                    <a:pt x="1083337" y="4067062"/>
                  </a:lnTo>
                  <a:cubicBezTo>
                    <a:pt x="1083337" y="4067062"/>
                    <a:pt x="278836" y="3676911"/>
                    <a:pt x="91713" y="3081813"/>
                  </a:cubicBezTo>
                  <a:cubicBezTo>
                    <a:pt x="86370" y="3065148"/>
                    <a:pt x="81586" y="3048284"/>
                    <a:pt x="77362" y="3031222"/>
                  </a:cubicBezTo>
                  <a:cubicBezTo>
                    <a:pt x="-78730" y="2407753"/>
                    <a:pt x="-34465" y="1457820"/>
                    <a:pt x="547221" y="967179"/>
                  </a:cubicBezTo>
                  <a:cubicBezTo>
                    <a:pt x="1128907" y="476539"/>
                    <a:pt x="2116431" y="782371"/>
                    <a:pt x="2450141" y="725529"/>
                  </a:cubicBezTo>
                  <a:cubicBezTo>
                    <a:pt x="2783851" y="668688"/>
                    <a:pt x="3319781" y="185190"/>
                    <a:pt x="3640165" y="64266"/>
                  </a:cubicBezTo>
                  <a:cubicBezTo>
                    <a:pt x="3960549" y="-56658"/>
                    <a:pt x="5012840" y="-85029"/>
                    <a:pt x="5594805" y="704202"/>
                  </a:cubicBezTo>
                  <a:cubicBezTo>
                    <a:pt x="6068858" y="1347014"/>
                    <a:pt x="6156735" y="2456758"/>
                    <a:pt x="6172578" y="2846314"/>
                  </a:cubicBezTo>
                  <a:cubicBezTo>
                    <a:pt x="6176771" y="2934998"/>
                    <a:pt x="6176771" y="2986384"/>
                    <a:pt x="6176771" y="2986384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mountain">
            <a:extLst>
              <a:ext uri="{FF2B5EF4-FFF2-40B4-BE49-F238E27FC236}">
                <a16:creationId xmlns:a16="http://schemas.microsoft.com/office/drawing/2014/main" id="{BDE6D530-1EB1-A705-FDD5-6E13032FBFBD}"/>
              </a:ext>
            </a:extLst>
          </p:cNvPr>
          <p:cNvGrpSpPr/>
          <p:nvPr/>
        </p:nvGrpSpPr>
        <p:grpSpPr>
          <a:xfrm>
            <a:off x="6493563" y="3727162"/>
            <a:ext cx="3279322" cy="1731628"/>
            <a:chOff x="6493563" y="3727162"/>
            <a:chExt cx="3279322" cy="173162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A85BC5A-575A-2B25-1244-6150C461FBC5}"/>
                </a:ext>
              </a:extLst>
            </p:cNvPr>
            <p:cNvSpPr/>
            <p:nvPr/>
          </p:nvSpPr>
          <p:spPr>
            <a:xfrm>
              <a:off x="6493563" y="3727162"/>
              <a:ext cx="3279322" cy="1731628"/>
            </a:xfrm>
            <a:custGeom>
              <a:avLst/>
              <a:gdLst>
                <a:gd name="connsiteX0" fmla="*/ 107913 w 3279322"/>
                <a:gd name="connsiteY0" fmla="*/ 1496626 h 1731628"/>
                <a:gd name="connsiteX1" fmla="*/ 294291 w 3279322"/>
                <a:gd name="connsiteY1" fmla="*/ 1149428 h 1731628"/>
                <a:gd name="connsiteX2" fmla="*/ 312277 w 3279322"/>
                <a:gd name="connsiteY2" fmla="*/ 1232557 h 1731628"/>
                <a:gd name="connsiteX3" fmla="*/ 768903 w 3279322"/>
                <a:gd name="connsiteY3" fmla="*/ 4964 h 1731628"/>
                <a:gd name="connsiteX4" fmla="*/ 1021165 w 3279322"/>
                <a:gd name="connsiteY4" fmla="*/ 912837 h 1731628"/>
                <a:gd name="connsiteX5" fmla="*/ 1099258 w 3279322"/>
                <a:gd name="connsiteY5" fmla="*/ 842504 h 1731628"/>
                <a:gd name="connsiteX6" fmla="*/ 1327478 w 3279322"/>
                <a:gd name="connsiteY6" fmla="*/ 1437106 h 1731628"/>
                <a:gd name="connsiteX7" fmla="*/ 1585798 w 3279322"/>
                <a:gd name="connsiteY7" fmla="*/ 1104689 h 1731628"/>
                <a:gd name="connsiteX8" fmla="*/ 1657833 w 3279322"/>
                <a:gd name="connsiteY8" fmla="*/ 1155776 h 1731628"/>
                <a:gd name="connsiteX9" fmla="*/ 1765932 w 3279322"/>
                <a:gd name="connsiteY9" fmla="*/ 1079095 h 1731628"/>
                <a:gd name="connsiteX10" fmla="*/ 1862010 w 3279322"/>
                <a:gd name="connsiteY10" fmla="*/ 1098241 h 1731628"/>
                <a:gd name="connsiteX11" fmla="*/ 2126108 w 3279322"/>
                <a:gd name="connsiteY11" fmla="*/ 541732 h 1731628"/>
                <a:gd name="connsiteX12" fmla="*/ 2390392 w 3279322"/>
                <a:gd name="connsiteY12" fmla="*/ 1091594 h 1731628"/>
                <a:gd name="connsiteX13" fmla="*/ 2636691 w 3279322"/>
                <a:gd name="connsiteY13" fmla="*/ 874645 h 1731628"/>
                <a:gd name="connsiteX14" fmla="*/ 2870875 w 3279322"/>
                <a:gd name="connsiteY14" fmla="*/ 1328582 h 1731628"/>
                <a:gd name="connsiteX15" fmla="*/ 2985031 w 3279322"/>
                <a:gd name="connsiteY15" fmla="*/ 1239302 h 1731628"/>
                <a:gd name="connsiteX16" fmla="*/ 3279322 w 3279322"/>
                <a:gd name="connsiteY16" fmla="*/ 1731629 h 1731628"/>
                <a:gd name="connsiteX17" fmla="*/ 0 w 3279322"/>
                <a:gd name="connsiteY17" fmla="*/ 1731629 h 173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79322" h="1731628">
                  <a:moveTo>
                    <a:pt x="107913" y="1496626"/>
                  </a:moveTo>
                  <a:cubicBezTo>
                    <a:pt x="107913" y="1496626"/>
                    <a:pt x="276212" y="1123933"/>
                    <a:pt x="294291" y="1149428"/>
                  </a:cubicBezTo>
                  <a:cubicBezTo>
                    <a:pt x="312370" y="1174922"/>
                    <a:pt x="312277" y="1232557"/>
                    <a:pt x="312277" y="1232557"/>
                  </a:cubicBezTo>
                  <a:cubicBezTo>
                    <a:pt x="312277" y="1232557"/>
                    <a:pt x="690717" y="-90863"/>
                    <a:pt x="768903" y="4964"/>
                  </a:cubicBezTo>
                  <a:cubicBezTo>
                    <a:pt x="847088" y="100790"/>
                    <a:pt x="1021165" y="912837"/>
                    <a:pt x="1021165" y="912837"/>
                  </a:cubicBezTo>
                  <a:cubicBezTo>
                    <a:pt x="1021165" y="912837"/>
                    <a:pt x="1057230" y="817010"/>
                    <a:pt x="1099258" y="842504"/>
                  </a:cubicBezTo>
                  <a:cubicBezTo>
                    <a:pt x="1141286" y="867999"/>
                    <a:pt x="1327478" y="1437106"/>
                    <a:pt x="1327478" y="1437106"/>
                  </a:cubicBezTo>
                  <a:cubicBezTo>
                    <a:pt x="1327478" y="1437106"/>
                    <a:pt x="1531748" y="1085543"/>
                    <a:pt x="1585798" y="1104689"/>
                  </a:cubicBezTo>
                  <a:cubicBezTo>
                    <a:pt x="1639848" y="1123834"/>
                    <a:pt x="1657833" y="1155776"/>
                    <a:pt x="1657833" y="1155776"/>
                  </a:cubicBezTo>
                  <a:cubicBezTo>
                    <a:pt x="1657833" y="1155776"/>
                    <a:pt x="1699861" y="1072746"/>
                    <a:pt x="1765932" y="1079095"/>
                  </a:cubicBezTo>
                  <a:cubicBezTo>
                    <a:pt x="1832003" y="1085444"/>
                    <a:pt x="1862010" y="1098241"/>
                    <a:pt x="1862010" y="1098241"/>
                  </a:cubicBezTo>
                  <a:cubicBezTo>
                    <a:pt x="1862010" y="1098241"/>
                    <a:pt x="2072058" y="535780"/>
                    <a:pt x="2126108" y="541732"/>
                  </a:cubicBezTo>
                  <a:cubicBezTo>
                    <a:pt x="2180158" y="547684"/>
                    <a:pt x="2390392" y="1091594"/>
                    <a:pt x="2390392" y="1091594"/>
                  </a:cubicBezTo>
                  <a:cubicBezTo>
                    <a:pt x="2390392" y="1091594"/>
                    <a:pt x="2588605" y="829410"/>
                    <a:pt x="2636691" y="874645"/>
                  </a:cubicBezTo>
                  <a:cubicBezTo>
                    <a:pt x="2684776" y="919880"/>
                    <a:pt x="2870875" y="1328582"/>
                    <a:pt x="2870875" y="1328582"/>
                  </a:cubicBezTo>
                  <a:cubicBezTo>
                    <a:pt x="2870875" y="1328582"/>
                    <a:pt x="2930982" y="1219462"/>
                    <a:pt x="2985031" y="1239302"/>
                  </a:cubicBezTo>
                  <a:cubicBezTo>
                    <a:pt x="3039081" y="1259142"/>
                    <a:pt x="3279322" y="1731629"/>
                    <a:pt x="3279322" y="1731629"/>
                  </a:cubicBezTo>
                  <a:lnTo>
                    <a:pt x="0" y="1731629"/>
                  </a:lnTo>
                  <a:close/>
                </a:path>
              </a:pathLst>
            </a:custGeom>
            <a:solidFill>
              <a:srgbClr val="B2B2B2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1819A68-D4CA-CC4F-174D-09CE5EA0E0C0}"/>
                </a:ext>
              </a:extLst>
            </p:cNvPr>
            <p:cNvSpPr/>
            <p:nvPr/>
          </p:nvSpPr>
          <p:spPr>
            <a:xfrm>
              <a:off x="8419594" y="4269232"/>
              <a:ext cx="406304" cy="429458"/>
            </a:xfrm>
            <a:custGeom>
              <a:avLst/>
              <a:gdLst>
                <a:gd name="connsiteX0" fmla="*/ 0 w 406304"/>
                <a:gd name="connsiteY0" fmla="*/ 391499 h 429458"/>
                <a:gd name="connsiteX1" fmla="*/ 0 w 406304"/>
                <a:gd name="connsiteY1" fmla="*/ 392789 h 429458"/>
                <a:gd name="connsiteX2" fmla="*/ 121798 w 406304"/>
                <a:gd name="connsiteY2" fmla="*/ 205996 h 429458"/>
                <a:gd name="connsiteX3" fmla="*/ 207811 w 406304"/>
                <a:gd name="connsiteY3" fmla="*/ 301327 h 429458"/>
                <a:gd name="connsiteX4" fmla="*/ 229245 w 406304"/>
                <a:gd name="connsiteY4" fmla="*/ 232681 h 429458"/>
                <a:gd name="connsiteX5" fmla="*/ 272298 w 406304"/>
                <a:gd name="connsiteY5" fmla="*/ 316604 h 429458"/>
                <a:gd name="connsiteX6" fmla="*/ 300908 w 406304"/>
                <a:gd name="connsiteY6" fmla="*/ 244089 h 429458"/>
                <a:gd name="connsiteX7" fmla="*/ 394097 w 406304"/>
                <a:gd name="connsiteY7" fmla="*/ 427112 h 429458"/>
                <a:gd name="connsiteX8" fmla="*/ 406304 w 406304"/>
                <a:gd name="connsiteY8" fmla="*/ 405387 h 429458"/>
                <a:gd name="connsiteX9" fmla="*/ 199891 w 406304"/>
                <a:gd name="connsiteY9" fmla="*/ 58 h 429458"/>
                <a:gd name="connsiteX10" fmla="*/ 0 w 406304"/>
                <a:gd name="connsiteY10" fmla="*/ 391499 h 42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304" h="429458">
                  <a:moveTo>
                    <a:pt x="0" y="391499"/>
                  </a:moveTo>
                  <a:lnTo>
                    <a:pt x="0" y="392789"/>
                  </a:lnTo>
                  <a:cubicBezTo>
                    <a:pt x="0" y="392789"/>
                    <a:pt x="103906" y="179312"/>
                    <a:pt x="121798" y="205996"/>
                  </a:cubicBezTo>
                  <a:cubicBezTo>
                    <a:pt x="139690" y="232681"/>
                    <a:pt x="193461" y="339420"/>
                    <a:pt x="207811" y="301327"/>
                  </a:cubicBezTo>
                  <a:cubicBezTo>
                    <a:pt x="222163" y="263235"/>
                    <a:pt x="214894" y="217405"/>
                    <a:pt x="229245" y="232681"/>
                  </a:cubicBezTo>
                  <a:cubicBezTo>
                    <a:pt x="243596" y="247958"/>
                    <a:pt x="261488" y="320373"/>
                    <a:pt x="272298" y="316604"/>
                  </a:cubicBezTo>
                  <a:cubicBezTo>
                    <a:pt x="283108" y="312834"/>
                    <a:pt x="300908" y="244089"/>
                    <a:pt x="300908" y="244089"/>
                  </a:cubicBezTo>
                  <a:cubicBezTo>
                    <a:pt x="300908" y="244089"/>
                    <a:pt x="372570" y="453797"/>
                    <a:pt x="394097" y="427112"/>
                  </a:cubicBezTo>
                  <a:cubicBezTo>
                    <a:pt x="399110" y="420525"/>
                    <a:pt x="403229" y="413214"/>
                    <a:pt x="406304" y="405387"/>
                  </a:cubicBezTo>
                  <a:cubicBezTo>
                    <a:pt x="339860" y="243891"/>
                    <a:pt x="235675" y="4324"/>
                    <a:pt x="199891" y="58"/>
                  </a:cubicBezTo>
                  <a:cubicBezTo>
                    <a:pt x="164106" y="-4207"/>
                    <a:pt x="66444" y="226035"/>
                    <a:pt x="0" y="391499"/>
                  </a:cubicBezTo>
                  <a:close/>
                </a:path>
              </a:pathLst>
            </a:custGeom>
            <a:solidFill>
              <a:srgbClr val="D4D4D4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728F3D6-5958-0946-C876-B19F3579003D}"/>
                </a:ext>
              </a:extLst>
            </p:cNvPr>
            <p:cNvSpPr/>
            <p:nvPr/>
          </p:nvSpPr>
          <p:spPr>
            <a:xfrm>
              <a:off x="7064763" y="3727252"/>
              <a:ext cx="337206" cy="553487"/>
            </a:xfrm>
            <a:custGeom>
              <a:avLst/>
              <a:gdLst>
                <a:gd name="connsiteX0" fmla="*/ 7969 w 337206"/>
                <a:gd name="connsiteY0" fmla="*/ 553446 h 553487"/>
                <a:gd name="connsiteX1" fmla="*/ 115509 w 337206"/>
                <a:gd name="connsiteY1" fmla="*/ 317054 h 553487"/>
                <a:gd name="connsiteX2" fmla="*/ 147753 w 337206"/>
                <a:gd name="connsiteY2" fmla="*/ 378062 h 553487"/>
                <a:gd name="connsiteX3" fmla="*/ 201430 w 337206"/>
                <a:gd name="connsiteY3" fmla="*/ 305547 h 553487"/>
                <a:gd name="connsiteX4" fmla="*/ 298160 w 337206"/>
                <a:gd name="connsiteY4" fmla="*/ 542038 h 553487"/>
                <a:gd name="connsiteX5" fmla="*/ 337206 w 337206"/>
                <a:gd name="connsiteY5" fmla="*/ 432225 h 553487"/>
                <a:gd name="connsiteX6" fmla="*/ 197423 w 337206"/>
                <a:gd name="connsiteY6" fmla="*/ 4973 h 553487"/>
                <a:gd name="connsiteX7" fmla="*/ 17195 w 337206"/>
                <a:gd name="connsiteY7" fmla="*/ 355543 h 553487"/>
                <a:gd name="connsiteX8" fmla="*/ 7969 w 337206"/>
                <a:gd name="connsiteY8" fmla="*/ 553446 h 55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206" h="553487">
                  <a:moveTo>
                    <a:pt x="7969" y="553446"/>
                  </a:moveTo>
                  <a:cubicBezTo>
                    <a:pt x="33130" y="557315"/>
                    <a:pt x="97617" y="290369"/>
                    <a:pt x="115509" y="317054"/>
                  </a:cubicBezTo>
                  <a:cubicBezTo>
                    <a:pt x="133402" y="343739"/>
                    <a:pt x="126226" y="381831"/>
                    <a:pt x="147753" y="378062"/>
                  </a:cubicBezTo>
                  <a:cubicBezTo>
                    <a:pt x="169279" y="374292"/>
                    <a:pt x="194347" y="324692"/>
                    <a:pt x="201430" y="305547"/>
                  </a:cubicBezTo>
                  <a:cubicBezTo>
                    <a:pt x="208512" y="286401"/>
                    <a:pt x="265916" y="553545"/>
                    <a:pt x="298160" y="542038"/>
                  </a:cubicBezTo>
                  <a:cubicBezTo>
                    <a:pt x="326117" y="532118"/>
                    <a:pt x="335436" y="452759"/>
                    <a:pt x="337206" y="432225"/>
                  </a:cubicBezTo>
                  <a:cubicBezTo>
                    <a:pt x="287630" y="237595"/>
                    <a:pt x="232834" y="48323"/>
                    <a:pt x="197423" y="4973"/>
                  </a:cubicBezTo>
                  <a:cubicBezTo>
                    <a:pt x="167975" y="-31235"/>
                    <a:pt x="95753" y="134825"/>
                    <a:pt x="17195" y="355543"/>
                  </a:cubicBezTo>
                  <a:cubicBezTo>
                    <a:pt x="6199" y="428653"/>
                    <a:pt x="-9830" y="550768"/>
                    <a:pt x="7969" y="553446"/>
                  </a:cubicBezTo>
                  <a:close/>
                </a:path>
              </a:pathLst>
            </a:custGeom>
            <a:solidFill>
              <a:srgbClr val="D4D4D4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46221C-4D3B-A75C-EE3E-C6165AACEFFF}"/>
                </a:ext>
              </a:extLst>
            </p:cNvPr>
            <p:cNvSpPr/>
            <p:nvPr/>
          </p:nvSpPr>
          <p:spPr>
            <a:xfrm>
              <a:off x="8954861" y="4596646"/>
              <a:ext cx="283585" cy="194234"/>
            </a:xfrm>
            <a:custGeom>
              <a:avLst/>
              <a:gdLst>
                <a:gd name="connsiteX0" fmla="*/ 104 w 283585"/>
                <a:gd name="connsiteY0" fmla="*/ 135211 h 194234"/>
                <a:gd name="connsiteX1" fmla="*/ 16599 w 283585"/>
                <a:gd name="connsiteY1" fmla="*/ 179851 h 194234"/>
                <a:gd name="connsiteX2" fmla="*/ 88261 w 283585"/>
                <a:gd name="connsiteY2" fmla="*/ 103566 h 194234"/>
                <a:gd name="connsiteX3" fmla="*/ 167099 w 283585"/>
                <a:gd name="connsiteY3" fmla="*/ 153166 h 194234"/>
                <a:gd name="connsiteX4" fmla="*/ 192167 w 283585"/>
                <a:gd name="connsiteY4" fmla="*/ 103566 h 194234"/>
                <a:gd name="connsiteX5" fmla="*/ 249478 w 283585"/>
                <a:gd name="connsiteY5" fmla="*/ 160705 h 194234"/>
                <a:gd name="connsiteX6" fmla="*/ 283585 w 283585"/>
                <a:gd name="connsiteY6" fmla="*/ 194235 h 194234"/>
                <a:gd name="connsiteX7" fmla="*/ 175393 w 283585"/>
                <a:gd name="connsiteY7" fmla="*/ 5161 h 194234"/>
                <a:gd name="connsiteX8" fmla="*/ 104 w 283585"/>
                <a:gd name="connsiteY8" fmla="*/ 135211 h 19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585" h="194234">
                  <a:moveTo>
                    <a:pt x="104" y="135211"/>
                  </a:moveTo>
                  <a:cubicBezTo>
                    <a:pt x="-548" y="155051"/>
                    <a:pt x="1502" y="179851"/>
                    <a:pt x="16599" y="179851"/>
                  </a:cubicBezTo>
                  <a:cubicBezTo>
                    <a:pt x="41667" y="179851"/>
                    <a:pt x="73910" y="111205"/>
                    <a:pt x="88261" y="103566"/>
                  </a:cubicBezTo>
                  <a:cubicBezTo>
                    <a:pt x="102612" y="95928"/>
                    <a:pt x="149114" y="175982"/>
                    <a:pt x="167099" y="153166"/>
                  </a:cubicBezTo>
                  <a:cubicBezTo>
                    <a:pt x="178263" y="138425"/>
                    <a:pt x="186762" y="121611"/>
                    <a:pt x="192167" y="103566"/>
                  </a:cubicBezTo>
                  <a:lnTo>
                    <a:pt x="249478" y="160705"/>
                  </a:lnTo>
                  <a:lnTo>
                    <a:pt x="283585" y="194235"/>
                  </a:lnTo>
                  <a:cubicBezTo>
                    <a:pt x="239134" y="104955"/>
                    <a:pt x="195335" y="23711"/>
                    <a:pt x="175393" y="5161"/>
                  </a:cubicBezTo>
                  <a:cubicBezTo>
                    <a:pt x="146225" y="-22020"/>
                    <a:pt x="61982" y="63589"/>
                    <a:pt x="104" y="135211"/>
                  </a:cubicBezTo>
                  <a:close/>
                </a:path>
              </a:pathLst>
            </a:custGeom>
            <a:solidFill>
              <a:srgbClr val="D4D4D4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duck">
            <a:extLst>
              <a:ext uri="{FF2B5EF4-FFF2-40B4-BE49-F238E27FC236}">
                <a16:creationId xmlns:a16="http://schemas.microsoft.com/office/drawing/2014/main" id="{57187E6D-ABA7-0787-71C2-0F7E80797EC9}"/>
              </a:ext>
            </a:extLst>
          </p:cNvPr>
          <p:cNvGrpSpPr/>
          <p:nvPr/>
        </p:nvGrpSpPr>
        <p:grpSpPr>
          <a:xfrm>
            <a:off x="7691505" y="5143625"/>
            <a:ext cx="686229" cy="289837"/>
            <a:chOff x="7691505" y="5143625"/>
            <a:chExt cx="686229" cy="28983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22FB410-093F-873E-E9CE-F9754FD06F63}"/>
                </a:ext>
              </a:extLst>
            </p:cNvPr>
            <p:cNvSpPr/>
            <p:nvPr/>
          </p:nvSpPr>
          <p:spPr>
            <a:xfrm>
              <a:off x="7691505" y="5143923"/>
              <a:ext cx="686229" cy="289263"/>
            </a:xfrm>
            <a:custGeom>
              <a:avLst/>
              <a:gdLst>
                <a:gd name="connsiteX0" fmla="*/ 72690 w 686229"/>
                <a:gd name="connsiteY0" fmla="*/ 59925 h 289263"/>
                <a:gd name="connsiteX1" fmla="*/ 34669 w 686229"/>
                <a:gd name="connsiteY1" fmla="*/ 94843 h 289263"/>
                <a:gd name="connsiteX2" fmla="*/ 96 w 686229"/>
                <a:gd name="connsiteY2" fmla="*/ 120635 h 289263"/>
                <a:gd name="connsiteX3" fmla="*/ 22554 w 686229"/>
                <a:gd name="connsiteY3" fmla="*/ 126092 h 289263"/>
                <a:gd name="connsiteX4" fmla="*/ 59830 w 686229"/>
                <a:gd name="connsiteY4" fmla="*/ 115080 h 289263"/>
                <a:gd name="connsiteX5" fmla="*/ 93471 w 686229"/>
                <a:gd name="connsiteY5" fmla="*/ 100399 h 289263"/>
                <a:gd name="connsiteX6" fmla="*/ 107356 w 686229"/>
                <a:gd name="connsiteY6" fmla="*/ 101292 h 289263"/>
                <a:gd name="connsiteX7" fmla="*/ 121148 w 686229"/>
                <a:gd name="connsiteY7" fmla="*/ 100399 h 289263"/>
                <a:gd name="connsiteX8" fmla="*/ 127206 w 686229"/>
                <a:gd name="connsiteY8" fmla="*/ 124306 h 289263"/>
                <a:gd name="connsiteX9" fmla="*/ 96919 w 686229"/>
                <a:gd name="connsiteY9" fmla="*/ 186802 h 289263"/>
                <a:gd name="connsiteX10" fmla="*/ 101299 w 686229"/>
                <a:gd name="connsiteY10" fmla="*/ 253067 h 289263"/>
                <a:gd name="connsiteX11" fmla="*/ 156560 w 686229"/>
                <a:gd name="connsiteY11" fmla="*/ 285207 h 289263"/>
                <a:gd name="connsiteX12" fmla="*/ 525496 w 686229"/>
                <a:gd name="connsiteY12" fmla="*/ 285207 h 289263"/>
                <a:gd name="connsiteX13" fmla="*/ 582527 w 686229"/>
                <a:gd name="connsiteY13" fmla="*/ 268641 h 289263"/>
                <a:gd name="connsiteX14" fmla="*/ 620548 w 686229"/>
                <a:gd name="connsiteY14" fmla="*/ 228961 h 289263"/>
                <a:gd name="connsiteX15" fmla="*/ 680096 w 686229"/>
                <a:gd name="connsiteY15" fmla="*/ 169442 h 289263"/>
                <a:gd name="connsiteX16" fmla="*/ 682706 w 686229"/>
                <a:gd name="connsiteY16" fmla="*/ 156546 h 289263"/>
                <a:gd name="connsiteX17" fmla="*/ 670591 w 686229"/>
                <a:gd name="connsiteY17" fmla="*/ 160216 h 289263"/>
                <a:gd name="connsiteX18" fmla="*/ 673200 w 686229"/>
                <a:gd name="connsiteY18" fmla="*/ 151982 h 289263"/>
                <a:gd name="connsiteX19" fmla="*/ 651581 w 686229"/>
                <a:gd name="connsiteY19" fmla="*/ 155653 h 289263"/>
                <a:gd name="connsiteX20" fmla="*/ 620548 w 686229"/>
                <a:gd name="connsiteY20" fmla="*/ 157538 h 289263"/>
                <a:gd name="connsiteX21" fmla="*/ 601911 w 686229"/>
                <a:gd name="connsiteY21" fmla="*/ 156546 h 289263"/>
                <a:gd name="connsiteX22" fmla="*/ 626885 w 686229"/>
                <a:gd name="connsiteY22" fmla="*/ 137301 h 289263"/>
                <a:gd name="connsiteX23" fmla="*/ 645523 w 686229"/>
                <a:gd name="connsiteY23" fmla="*/ 119842 h 289263"/>
                <a:gd name="connsiteX24" fmla="*/ 590262 w 686229"/>
                <a:gd name="connsiteY24" fmla="*/ 125298 h 289263"/>
                <a:gd name="connsiteX25" fmla="*/ 480579 w 686229"/>
                <a:gd name="connsiteY25" fmla="*/ 111509 h 289263"/>
                <a:gd name="connsiteX26" fmla="*/ 269785 w 686229"/>
                <a:gd name="connsiteY26" fmla="*/ 120735 h 289263"/>
                <a:gd name="connsiteX27" fmla="*/ 205857 w 686229"/>
                <a:gd name="connsiteY27" fmla="*/ 160414 h 289263"/>
                <a:gd name="connsiteX28" fmla="*/ 199800 w 686229"/>
                <a:gd name="connsiteY28" fmla="*/ 94248 h 289263"/>
                <a:gd name="connsiteX29" fmla="*/ 179857 w 686229"/>
                <a:gd name="connsiteY29" fmla="*/ 18857 h 289263"/>
                <a:gd name="connsiteX30" fmla="*/ 97851 w 686229"/>
                <a:gd name="connsiteY30" fmla="*/ 9631 h 289263"/>
                <a:gd name="connsiteX31" fmla="*/ 72690 w 686229"/>
                <a:gd name="connsiteY31" fmla="*/ 59925 h 28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6229" h="289263">
                  <a:moveTo>
                    <a:pt x="72690" y="59925"/>
                  </a:moveTo>
                  <a:cubicBezTo>
                    <a:pt x="61582" y="73367"/>
                    <a:pt x="48787" y="85112"/>
                    <a:pt x="34669" y="94843"/>
                  </a:cubicBezTo>
                  <a:cubicBezTo>
                    <a:pt x="19106" y="103176"/>
                    <a:pt x="-1582" y="114683"/>
                    <a:pt x="96" y="120635"/>
                  </a:cubicBezTo>
                  <a:cubicBezTo>
                    <a:pt x="1773" y="126587"/>
                    <a:pt x="11372" y="127083"/>
                    <a:pt x="22554" y="126092"/>
                  </a:cubicBezTo>
                  <a:cubicBezTo>
                    <a:pt x="35517" y="124931"/>
                    <a:pt x="48163" y="121201"/>
                    <a:pt x="59830" y="115080"/>
                  </a:cubicBezTo>
                  <a:cubicBezTo>
                    <a:pt x="70556" y="108999"/>
                    <a:pt x="81823" y="104089"/>
                    <a:pt x="93471" y="100399"/>
                  </a:cubicBezTo>
                  <a:cubicBezTo>
                    <a:pt x="96919" y="100399"/>
                    <a:pt x="107356" y="101292"/>
                    <a:pt x="107356" y="101292"/>
                  </a:cubicBezTo>
                  <a:lnTo>
                    <a:pt x="121148" y="100399"/>
                  </a:lnTo>
                  <a:cubicBezTo>
                    <a:pt x="126973" y="106678"/>
                    <a:pt x="129275" y="115755"/>
                    <a:pt x="127206" y="124306"/>
                  </a:cubicBezTo>
                  <a:cubicBezTo>
                    <a:pt x="122919" y="137202"/>
                    <a:pt x="105586" y="162002"/>
                    <a:pt x="96919" y="186802"/>
                  </a:cubicBezTo>
                  <a:cubicBezTo>
                    <a:pt x="90321" y="208665"/>
                    <a:pt x="91887" y="232403"/>
                    <a:pt x="101299" y="253067"/>
                  </a:cubicBezTo>
                  <a:cubicBezTo>
                    <a:pt x="107356" y="262292"/>
                    <a:pt x="123758" y="276081"/>
                    <a:pt x="156560" y="285207"/>
                  </a:cubicBezTo>
                  <a:cubicBezTo>
                    <a:pt x="189363" y="294334"/>
                    <a:pt x="525496" y="285207"/>
                    <a:pt x="525496" y="285207"/>
                  </a:cubicBezTo>
                  <a:cubicBezTo>
                    <a:pt x="544944" y="281547"/>
                    <a:pt x="564029" y="276002"/>
                    <a:pt x="582527" y="268641"/>
                  </a:cubicBezTo>
                  <a:cubicBezTo>
                    <a:pt x="604986" y="258721"/>
                    <a:pt x="615330" y="235607"/>
                    <a:pt x="620548" y="228961"/>
                  </a:cubicBezTo>
                  <a:cubicBezTo>
                    <a:pt x="625767" y="222315"/>
                    <a:pt x="671523" y="181147"/>
                    <a:pt x="680096" y="169442"/>
                  </a:cubicBezTo>
                  <a:cubicBezTo>
                    <a:pt x="688670" y="157736"/>
                    <a:pt x="686992" y="153867"/>
                    <a:pt x="682706" y="156546"/>
                  </a:cubicBezTo>
                  <a:cubicBezTo>
                    <a:pt x="678894" y="158500"/>
                    <a:pt x="674794" y="159750"/>
                    <a:pt x="670591" y="160216"/>
                  </a:cubicBezTo>
                  <a:cubicBezTo>
                    <a:pt x="670591" y="160216"/>
                    <a:pt x="679910" y="152875"/>
                    <a:pt x="673200" y="151982"/>
                  </a:cubicBezTo>
                  <a:cubicBezTo>
                    <a:pt x="665866" y="152141"/>
                    <a:pt x="658598" y="153371"/>
                    <a:pt x="651581" y="155653"/>
                  </a:cubicBezTo>
                  <a:cubicBezTo>
                    <a:pt x="641199" y="155078"/>
                    <a:pt x="630799" y="155712"/>
                    <a:pt x="620548" y="157538"/>
                  </a:cubicBezTo>
                  <a:lnTo>
                    <a:pt x="601911" y="156546"/>
                  </a:lnTo>
                  <a:cubicBezTo>
                    <a:pt x="609506" y="149126"/>
                    <a:pt x="617883" y="142668"/>
                    <a:pt x="626885" y="137301"/>
                  </a:cubicBezTo>
                  <a:cubicBezTo>
                    <a:pt x="639000" y="130853"/>
                    <a:pt x="658011" y="117461"/>
                    <a:pt x="645523" y="119842"/>
                  </a:cubicBezTo>
                  <a:cubicBezTo>
                    <a:pt x="633036" y="122223"/>
                    <a:pt x="612721" y="123512"/>
                    <a:pt x="590262" y="125298"/>
                  </a:cubicBezTo>
                  <a:cubicBezTo>
                    <a:pt x="567803" y="127083"/>
                    <a:pt x="554850" y="116072"/>
                    <a:pt x="480579" y="111509"/>
                  </a:cubicBezTo>
                  <a:cubicBezTo>
                    <a:pt x="406307" y="106946"/>
                    <a:pt x="317218" y="108732"/>
                    <a:pt x="269785" y="120735"/>
                  </a:cubicBezTo>
                  <a:cubicBezTo>
                    <a:pt x="222352" y="132738"/>
                    <a:pt x="205857" y="160414"/>
                    <a:pt x="205857" y="160414"/>
                  </a:cubicBezTo>
                  <a:cubicBezTo>
                    <a:pt x="202167" y="138571"/>
                    <a:pt x="200145" y="116439"/>
                    <a:pt x="199800" y="94248"/>
                  </a:cubicBezTo>
                  <a:cubicBezTo>
                    <a:pt x="199800" y="62008"/>
                    <a:pt x="203248" y="43657"/>
                    <a:pt x="179857" y="18857"/>
                  </a:cubicBezTo>
                  <a:cubicBezTo>
                    <a:pt x="156467" y="-5943"/>
                    <a:pt x="115930" y="-3265"/>
                    <a:pt x="97851" y="9631"/>
                  </a:cubicBezTo>
                  <a:cubicBezTo>
                    <a:pt x="79772" y="22527"/>
                    <a:pt x="69242" y="51593"/>
                    <a:pt x="72690" y="59925"/>
                  </a:cubicBezTo>
                  <a:close/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D5D6B5-A075-31A7-4745-2B2A4B5EEFA5}"/>
                </a:ext>
              </a:extLst>
            </p:cNvPr>
            <p:cNvSpPr/>
            <p:nvPr/>
          </p:nvSpPr>
          <p:spPr>
            <a:xfrm>
              <a:off x="7691785" y="5143824"/>
              <a:ext cx="583925" cy="289638"/>
            </a:xfrm>
            <a:custGeom>
              <a:avLst/>
              <a:gdLst>
                <a:gd name="connsiteX0" fmla="*/ 583925 w 583925"/>
                <a:gd name="connsiteY0" fmla="*/ 127480 h 289638"/>
                <a:gd name="connsiteX1" fmla="*/ 583925 w 583925"/>
                <a:gd name="connsiteY1" fmla="*/ 125496 h 289638"/>
                <a:gd name="connsiteX2" fmla="*/ 480485 w 583925"/>
                <a:gd name="connsiteY2" fmla="*/ 111509 h 289638"/>
                <a:gd name="connsiteX3" fmla="*/ 269692 w 583925"/>
                <a:gd name="connsiteY3" fmla="*/ 120734 h 289638"/>
                <a:gd name="connsiteX4" fmla="*/ 205764 w 583925"/>
                <a:gd name="connsiteY4" fmla="*/ 160414 h 289638"/>
                <a:gd name="connsiteX5" fmla="*/ 199707 w 583925"/>
                <a:gd name="connsiteY5" fmla="*/ 94248 h 289638"/>
                <a:gd name="connsiteX6" fmla="*/ 179764 w 583925"/>
                <a:gd name="connsiteY6" fmla="*/ 18857 h 289638"/>
                <a:gd name="connsiteX7" fmla="*/ 97758 w 583925"/>
                <a:gd name="connsiteY7" fmla="*/ 9631 h 289638"/>
                <a:gd name="connsiteX8" fmla="*/ 72690 w 583925"/>
                <a:gd name="connsiteY8" fmla="*/ 60223 h 289638"/>
                <a:gd name="connsiteX9" fmla="*/ 34669 w 583925"/>
                <a:gd name="connsiteY9" fmla="*/ 95141 h 289638"/>
                <a:gd name="connsiteX10" fmla="*/ 96 w 583925"/>
                <a:gd name="connsiteY10" fmla="*/ 120933 h 289638"/>
                <a:gd name="connsiteX11" fmla="*/ 22554 w 583925"/>
                <a:gd name="connsiteY11" fmla="*/ 126389 h 289638"/>
                <a:gd name="connsiteX12" fmla="*/ 59830 w 583925"/>
                <a:gd name="connsiteY12" fmla="*/ 115378 h 289638"/>
                <a:gd name="connsiteX13" fmla="*/ 93471 w 583925"/>
                <a:gd name="connsiteY13" fmla="*/ 100696 h 289638"/>
                <a:gd name="connsiteX14" fmla="*/ 107356 w 583925"/>
                <a:gd name="connsiteY14" fmla="*/ 101589 h 289638"/>
                <a:gd name="connsiteX15" fmla="*/ 121148 w 583925"/>
                <a:gd name="connsiteY15" fmla="*/ 100696 h 289638"/>
                <a:gd name="connsiteX16" fmla="*/ 127206 w 583925"/>
                <a:gd name="connsiteY16" fmla="*/ 124603 h 289638"/>
                <a:gd name="connsiteX17" fmla="*/ 96919 w 583925"/>
                <a:gd name="connsiteY17" fmla="*/ 187099 h 289638"/>
                <a:gd name="connsiteX18" fmla="*/ 101299 w 583925"/>
                <a:gd name="connsiteY18" fmla="*/ 253364 h 289638"/>
                <a:gd name="connsiteX19" fmla="*/ 156560 w 583925"/>
                <a:gd name="connsiteY19" fmla="*/ 285505 h 289638"/>
                <a:gd name="connsiteX20" fmla="*/ 233814 w 583925"/>
                <a:gd name="connsiteY20" fmla="*/ 289473 h 289638"/>
                <a:gd name="connsiteX21" fmla="*/ 205112 w 583925"/>
                <a:gd name="connsiteY21" fmla="*/ 244238 h 289638"/>
                <a:gd name="connsiteX22" fmla="*/ 225334 w 583925"/>
                <a:gd name="connsiteY22" fmla="*/ 205451 h 289638"/>
                <a:gd name="connsiteX23" fmla="*/ 249749 w 583925"/>
                <a:gd name="connsiteY23" fmla="*/ 170136 h 289638"/>
                <a:gd name="connsiteX24" fmla="*/ 378164 w 583925"/>
                <a:gd name="connsiteY24" fmla="*/ 132738 h 289638"/>
                <a:gd name="connsiteX25" fmla="*/ 583925 w 583925"/>
                <a:gd name="connsiteY25" fmla="*/ 127480 h 28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3925" h="289638">
                  <a:moveTo>
                    <a:pt x="583925" y="127480"/>
                  </a:moveTo>
                  <a:lnTo>
                    <a:pt x="583925" y="125496"/>
                  </a:lnTo>
                  <a:cubicBezTo>
                    <a:pt x="564635" y="125496"/>
                    <a:pt x="547582" y="115576"/>
                    <a:pt x="480485" y="111509"/>
                  </a:cubicBezTo>
                  <a:cubicBezTo>
                    <a:pt x="405934" y="106946"/>
                    <a:pt x="317125" y="108731"/>
                    <a:pt x="269692" y="120734"/>
                  </a:cubicBezTo>
                  <a:cubicBezTo>
                    <a:pt x="222259" y="132738"/>
                    <a:pt x="205764" y="160414"/>
                    <a:pt x="205764" y="160414"/>
                  </a:cubicBezTo>
                  <a:cubicBezTo>
                    <a:pt x="202074" y="138571"/>
                    <a:pt x="200052" y="116439"/>
                    <a:pt x="199707" y="94248"/>
                  </a:cubicBezTo>
                  <a:cubicBezTo>
                    <a:pt x="199707" y="62009"/>
                    <a:pt x="203155" y="43657"/>
                    <a:pt x="179764" y="18857"/>
                  </a:cubicBezTo>
                  <a:cubicBezTo>
                    <a:pt x="156374" y="-5943"/>
                    <a:pt x="115836" y="-3265"/>
                    <a:pt x="97758" y="9631"/>
                  </a:cubicBezTo>
                  <a:cubicBezTo>
                    <a:pt x="79679" y="22527"/>
                    <a:pt x="69242" y="51890"/>
                    <a:pt x="72690" y="60223"/>
                  </a:cubicBezTo>
                  <a:cubicBezTo>
                    <a:pt x="61582" y="73664"/>
                    <a:pt x="48787" y="85410"/>
                    <a:pt x="34669" y="95141"/>
                  </a:cubicBezTo>
                  <a:cubicBezTo>
                    <a:pt x="19106" y="103474"/>
                    <a:pt x="-1582" y="114981"/>
                    <a:pt x="96" y="120933"/>
                  </a:cubicBezTo>
                  <a:cubicBezTo>
                    <a:pt x="1773" y="126885"/>
                    <a:pt x="11372" y="127381"/>
                    <a:pt x="22554" y="126389"/>
                  </a:cubicBezTo>
                  <a:cubicBezTo>
                    <a:pt x="35517" y="125228"/>
                    <a:pt x="48163" y="121498"/>
                    <a:pt x="59830" y="115378"/>
                  </a:cubicBezTo>
                  <a:cubicBezTo>
                    <a:pt x="70556" y="109297"/>
                    <a:pt x="81823" y="104386"/>
                    <a:pt x="93471" y="100696"/>
                  </a:cubicBezTo>
                  <a:cubicBezTo>
                    <a:pt x="96919" y="100696"/>
                    <a:pt x="107356" y="101589"/>
                    <a:pt x="107356" y="101589"/>
                  </a:cubicBezTo>
                  <a:lnTo>
                    <a:pt x="121148" y="100696"/>
                  </a:lnTo>
                  <a:cubicBezTo>
                    <a:pt x="126973" y="106976"/>
                    <a:pt x="129275" y="116052"/>
                    <a:pt x="127206" y="124603"/>
                  </a:cubicBezTo>
                  <a:cubicBezTo>
                    <a:pt x="122919" y="137499"/>
                    <a:pt x="105586" y="162299"/>
                    <a:pt x="96919" y="187099"/>
                  </a:cubicBezTo>
                  <a:cubicBezTo>
                    <a:pt x="90321" y="208963"/>
                    <a:pt x="91887" y="232701"/>
                    <a:pt x="101299" y="253364"/>
                  </a:cubicBezTo>
                  <a:cubicBezTo>
                    <a:pt x="107356" y="262590"/>
                    <a:pt x="123758" y="276378"/>
                    <a:pt x="156560" y="285505"/>
                  </a:cubicBezTo>
                  <a:cubicBezTo>
                    <a:pt x="182187" y="288808"/>
                    <a:pt x="208010" y="290137"/>
                    <a:pt x="233814" y="289473"/>
                  </a:cubicBezTo>
                  <a:cubicBezTo>
                    <a:pt x="223843" y="277370"/>
                    <a:pt x="206882" y="258423"/>
                    <a:pt x="205112" y="244238"/>
                  </a:cubicBezTo>
                  <a:cubicBezTo>
                    <a:pt x="202409" y="222711"/>
                    <a:pt x="217226" y="213288"/>
                    <a:pt x="225334" y="205451"/>
                  </a:cubicBezTo>
                  <a:cubicBezTo>
                    <a:pt x="233441" y="197614"/>
                    <a:pt x="236144" y="182337"/>
                    <a:pt x="249749" y="170136"/>
                  </a:cubicBezTo>
                  <a:cubicBezTo>
                    <a:pt x="263355" y="157934"/>
                    <a:pt x="330171" y="136309"/>
                    <a:pt x="378164" y="132738"/>
                  </a:cubicBezTo>
                  <a:cubicBezTo>
                    <a:pt x="426156" y="129166"/>
                    <a:pt x="583925" y="127480"/>
                    <a:pt x="583925" y="127480"/>
                  </a:cubicBezTo>
                  <a:close/>
                </a:path>
              </a:pathLst>
            </a:custGeom>
            <a:solidFill>
              <a:srgbClr val="616161"/>
            </a:solidFill>
            <a:ln w="9309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04D0DD-FF88-EF95-9107-F4CF0CBB9E03}"/>
                </a:ext>
              </a:extLst>
            </p:cNvPr>
            <p:cNvSpPr/>
            <p:nvPr/>
          </p:nvSpPr>
          <p:spPr>
            <a:xfrm>
              <a:off x="7691505" y="5143625"/>
              <a:ext cx="202688" cy="139384"/>
            </a:xfrm>
            <a:custGeom>
              <a:avLst/>
              <a:gdLst>
                <a:gd name="connsiteX0" fmla="*/ 120123 w 202688"/>
                <a:gd name="connsiteY0" fmla="*/ 139384 h 139384"/>
                <a:gd name="connsiteX1" fmla="*/ 202689 w 202688"/>
                <a:gd name="connsiteY1" fmla="*/ 139384 h 139384"/>
                <a:gd name="connsiteX2" fmla="*/ 199707 w 202688"/>
                <a:gd name="connsiteY2" fmla="*/ 94248 h 139384"/>
                <a:gd name="connsiteX3" fmla="*/ 179764 w 202688"/>
                <a:gd name="connsiteY3" fmla="*/ 18857 h 139384"/>
                <a:gd name="connsiteX4" fmla="*/ 97758 w 202688"/>
                <a:gd name="connsiteY4" fmla="*/ 9631 h 139384"/>
                <a:gd name="connsiteX5" fmla="*/ 72690 w 202688"/>
                <a:gd name="connsiteY5" fmla="*/ 60223 h 139384"/>
                <a:gd name="connsiteX6" fmla="*/ 34669 w 202688"/>
                <a:gd name="connsiteY6" fmla="*/ 95141 h 139384"/>
                <a:gd name="connsiteX7" fmla="*/ 96 w 202688"/>
                <a:gd name="connsiteY7" fmla="*/ 120933 h 139384"/>
                <a:gd name="connsiteX8" fmla="*/ 22554 w 202688"/>
                <a:gd name="connsiteY8" fmla="*/ 126389 h 139384"/>
                <a:gd name="connsiteX9" fmla="*/ 59830 w 202688"/>
                <a:gd name="connsiteY9" fmla="*/ 115378 h 139384"/>
                <a:gd name="connsiteX10" fmla="*/ 93471 w 202688"/>
                <a:gd name="connsiteY10" fmla="*/ 100696 h 139384"/>
                <a:gd name="connsiteX11" fmla="*/ 107356 w 202688"/>
                <a:gd name="connsiteY11" fmla="*/ 101589 h 139384"/>
                <a:gd name="connsiteX12" fmla="*/ 121148 w 202688"/>
                <a:gd name="connsiteY12" fmla="*/ 100696 h 139384"/>
                <a:gd name="connsiteX13" fmla="*/ 127206 w 202688"/>
                <a:gd name="connsiteY13" fmla="*/ 124603 h 139384"/>
                <a:gd name="connsiteX14" fmla="*/ 120123 w 202688"/>
                <a:gd name="connsiteY14" fmla="*/ 139384 h 13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688" h="139384">
                  <a:moveTo>
                    <a:pt x="120123" y="139384"/>
                  </a:moveTo>
                  <a:lnTo>
                    <a:pt x="202689" y="139384"/>
                  </a:lnTo>
                  <a:cubicBezTo>
                    <a:pt x="200834" y="124415"/>
                    <a:pt x="199837" y="109346"/>
                    <a:pt x="199707" y="94248"/>
                  </a:cubicBezTo>
                  <a:cubicBezTo>
                    <a:pt x="199707" y="62008"/>
                    <a:pt x="203155" y="43657"/>
                    <a:pt x="179764" y="18857"/>
                  </a:cubicBezTo>
                  <a:cubicBezTo>
                    <a:pt x="156374" y="-5943"/>
                    <a:pt x="115836" y="-3265"/>
                    <a:pt x="97758" y="9631"/>
                  </a:cubicBezTo>
                  <a:cubicBezTo>
                    <a:pt x="79679" y="22527"/>
                    <a:pt x="69242" y="51890"/>
                    <a:pt x="72690" y="60223"/>
                  </a:cubicBezTo>
                  <a:cubicBezTo>
                    <a:pt x="61582" y="73665"/>
                    <a:pt x="48787" y="85410"/>
                    <a:pt x="34669" y="95141"/>
                  </a:cubicBezTo>
                  <a:cubicBezTo>
                    <a:pt x="19106" y="103474"/>
                    <a:pt x="-1582" y="114981"/>
                    <a:pt x="96" y="120933"/>
                  </a:cubicBezTo>
                  <a:cubicBezTo>
                    <a:pt x="1773" y="126885"/>
                    <a:pt x="11372" y="127381"/>
                    <a:pt x="22554" y="126389"/>
                  </a:cubicBezTo>
                  <a:cubicBezTo>
                    <a:pt x="35517" y="125228"/>
                    <a:pt x="48163" y="121498"/>
                    <a:pt x="59830" y="115378"/>
                  </a:cubicBezTo>
                  <a:cubicBezTo>
                    <a:pt x="70556" y="109297"/>
                    <a:pt x="81823" y="104386"/>
                    <a:pt x="93471" y="100696"/>
                  </a:cubicBezTo>
                  <a:cubicBezTo>
                    <a:pt x="96919" y="100696"/>
                    <a:pt x="107356" y="101589"/>
                    <a:pt x="107356" y="101589"/>
                  </a:cubicBezTo>
                  <a:lnTo>
                    <a:pt x="121148" y="100696"/>
                  </a:lnTo>
                  <a:cubicBezTo>
                    <a:pt x="126973" y="106976"/>
                    <a:pt x="129275" y="116052"/>
                    <a:pt x="127206" y="124603"/>
                  </a:cubicBezTo>
                  <a:cubicBezTo>
                    <a:pt x="125221" y="129722"/>
                    <a:pt x="122854" y="134672"/>
                    <a:pt x="120123" y="139384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AD0D7C-CDCE-299A-2E66-4C3AB49BB7FF}"/>
                </a:ext>
              </a:extLst>
            </p:cNvPr>
            <p:cNvSpPr/>
            <p:nvPr/>
          </p:nvSpPr>
          <p:spPr>
            <a:xfrm>
              <a:off x="7691505" y="5196554"/>
              <a:ext cx="101086" cy="73863"/>
            </a:xfrm>
            <a:custGeom>
              <a:avLst/>
              <a:gdLst>
                <a:gd name="connsiteX0" fmla="*/ 93378 w 101086"/>
                <a:gd name="connsiteY0" fmla="*/ 47768 h 73863"/>
                <a:gd name="connsiteX1" fmla="*/ 99435 w 101086"/>
                <a:gd name="connsiteY1" fmla="*/ 42212 h 73863"/>
                <a:gd name="connsiteX2" fmla="*/ 87321 w 101086"/>
                <a:gd name="connsiteY2" fmla="*/ 30309 h 73863"/>
                <a:gd name="connsiteX3" fmla="*/ 84805 w 101086"/>
                <a:gd name="connsiteY3" fmla="*/ 3624 h 73863"/>
                <a:gd name="connsiteX4" fmla="*/ 72690 w 101086"/>
                <a:gd name="connsiteY4" fmla="*/ 7294 h 73863"/>
                <a:gd name="connsiteX5" fmla="*/ 34669 w 101086"/>
                <a:gd name="connsiteY5" fmla="*/ 42212 h 73863"/>
                <a:gd name="connsiteX6" fmla="*/ 96 w 101086"/>
                <a:gd name="connsiteY6" fmla="*/ 68004 h 73863"/>
                <a:gd name="connsiteX7" fmla="*/ 22554 w 101086"/>
                <a:gd name="connsiteY7" fmla="*/ 73460 h 73863"/>
                <a:gd name="connsiteX8" fmla="*/ 59830 w 101086"/>
                <a:gd name="connsiteY8" fmla="*/ 62449 h 73863"/>
                <a:gd name="connsiteX9" fmla="*/ 93378 w 101086"/>
                <a:gd name="connsiteY9" fmla="*/ 47768 h 7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086" h="73863">
                  <a:moveTo>
                    <a:pt x="93378" y="47768"/>
                  </a:moveTo>
                  <a:lnTo>
                    <a:pt x="99435" y="42212"/>
                  </a:lnTo>
                  <a:cubicBezTo>
                    <a:pt x="105493" y="36757"/>
                    <a:pt x="93378" y="38542"/>
                    <a:pt x="87321" y="30309"/>
                  </a:cubicBezTo>
                  <a:cubicBezTo>
                    <a:pt x="82549" y="22343"/>
                    <a:pt x="81618" y="12443"/>
                    <a:pt x="84805" y="3624"/>
                  </a:cubicBezTo>
                  <a:cubicBezTo>
                    <a:pt x="86482" y="-6296"/>
                    <a:pt x="72690" y="7294"/>
                    <a:pt x="72690" y="7294"/>
                  </a:cubicBezTo>
                  <a:cubicBezTo>
                    <a:pt x="61582" y="20736"/>
                    <a:pt x="48787" y="32481"/>
                    <a:pt x="34669" y="42212"/>
                  </a:cubicBezTo>
                  <a:cubicBezTo>
                    <a:pt x="19106" y="50545"/>
                    <a:pt x="-1582" y="62052"/>
                    <a:pt x="96" y="68004"/>
                  </a:cubicBezTo>
                  <a:cubicBezTo>
                    <a:pt x="1773" y="73956"/>
                    <a:pt x="11372" y="74452"/>
                    <a:pt x="22554" y="73460"/>
                  </a:cubicBezTo>
                  <a:cubicBezTo>
                    <a:pt x="35517" y="72300"/>
                    <a:pt x="48163" y="68570"/>
                    <a:pt x="59830" y="62449"/>
                  </a:cubicBezTo>
                  <a:cubicBezTo>
                    <a:pt x="70528" y="56378"/>
                    <a:pt x="81767" y="51458"/>
                    <a:pt x="93378" y="47768"/>
                  </a:cubicBezTo>
                  <a:close/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8215F2-850D-5957-F7B4-E3C27E98696B}"/>
                </a:ext>
              </a:extLst>
            </p:cNvPr>
            <p:cNvSpPr/>
            <p:nvPr/>
          </p:nvSpPr>
          <p:spPr>
            <a:xfrm>
              <a:off x="7926284" y="5300568"/>
              <a:ext cx="366665" cy="81033"/>
            </a:xfrm>
            <a:custGeom>
              <a:avLst/>
              <a:gdLst>
                <a:gd name="connsiteX0" fmla="*/ 366666 w 366665"/>
                <a:gd name="connsiteY0" fmla="*/ 0 h 81033"/>
                <a:gd name="connsiteX1" fmla="*/ 300129 w 366665"/>
                <a:gd name="connsiteY1" fmla="*/ 45136 h 81033"/>
                <a:gd name="connsiteX2" fmla="*/ 160345 w 366665"/>
                <a:gd name="connsiteY2" fmla="*/ 53369 h 81033"/>
                <a:gd name="connsiteX3" fmla="*/ 91199 w 366665"/>
                <a:gd name="connsiteY3" fmla="*/ 80054 h 81033"/>
                <a:gd name="connsiteX4" fmla="*/ 2203 w 366665"/>
                <a:gd name="connsiteY4" fmla="*/ 35910 h 8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665" h="81033">
                  <a:moveTo>
                    <a:pt x="366666" y="0"/>
                  </a:moveTo>
                  <a:cubicBezTo>
                    <a:pt x="366666" y="0"/>
                    <a:pt x="348028" y="19840"/>
                    <a:pt x="300129" y="45136"/>
                  </a:cubicBezTo>
                  <a:cubicBezTo>
                    <a:pt x="252230" y="70432"/>
                    <a:pt x="160345" y="53369"/>
                    <a:pt x="160345" y="53369"/>
                  </a:cubicBezTo>
                  <a:cubicBezTo>
                    <a:pt x="160345" y="53369"/>
                    <a:pt x="174976" y="72713"/>
                    <a:pt x="91199" y="80054"/>
                  </a:cubicBezTo>
                  <a:cubicBezTo>
                    <a:pt x="7422" y="87395"/>
                    <a:pt x="-6370" y="51584"/>
                    <a:pt x="2203" y="35910"/>
                  </a:cubicBezTo>
                </a:path>
              </a:pathLst>
            </a:custGeom>
            <a:noFill/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B3D2502-95E5-FBA9-3AC4-CE7CAF328FD0}"/>
                </a:ext>
              </a:extLst>
            </p:cNvPr>
            <p:cNvSpPr/>
            <p:nvPr/>
          </p:nvSpPr>
          <p:spPr>
            <a:xfrm>
              <a:off x="8238434" y="5340743"/>
              <a:ext cx="9318" cy="9919"/>
            </a:xfrm>
            <a:custGeom>
              <a:avLst/>
              <a:gdLst>
                <a:gd name="connsiteX0" fmla="*/ 0 w 9318"/>
                <a:gd name="connsiteY0" fmla="*/ 0 h 9919"/>
                <a:gd name="connsiteX1" fmla="*/ 0 w 9318"/>
                <a:gd name="connsiteY1" fmla="*/ 0 h 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18" h="9919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84FA4F-AE6C-E699-95D3-56B0102F4FA0}"/>
                </a:ext>
              </a:extLst>
            </p:cNvPr>
            <p:cNvSpPr/>
            <p:nvPr/>
          </p:nvSpPr>
          <p:spPr>
            <a:xfrm>
              <a:off x="8238434" y="5295806"/>
              <a:ext cx="139241" cy="97867"/>
            </a:xfrm>
            <a:custGeom>
              <a:avLst/>
              <a:gdLst>
                <a:gd name="connsiteX0" fmla="*/ 133074 w 139241"/>
                <a:gd name="connsiteY0" fmla="*/ 17459 h 97867"/>
                <a:gd name="connsiteX1" fmla="*/ 135683 w 139241"/>
                <a:gd name="connsiteY1" fmla="*/ 4563 h 97867"/>
                <a:gd name="connsiteX2" fmla="*/ 123569 w 139241"/>
                <a:gd name="connsiteY2" fmla="*/ 8234 h 97867"/>
                <a:gd name="connsiteX3" fmla="*/ 126178 w 139241"/>
                <a:gd name="connsiteY3" fmla="*/ 0 h 97867"/>
                <a:gd name="connsiteX4" fmla="*/ 104558 w 139241"/>
                <a:gd name="connsiteY4" fmla="*/ 3671 h 97867"/>
                <a:gd name="connsiteX5" fmla="*/ 73526 w 139241"/>
                <a:gd name="connsiteY5" fmla="*/ 5555 h 97867"/>
                <a:gd name="connsiteX6" fmla="*/ 57311 w 139241"/>
                <a:gd name="connsiteY6" fmla="*/ 4762 h 97867"/>
                <a:gd name="connsiteX7" fmla="*/ 42401 w 139241"/>
                <a:gd name="connsiteY7" fmla="*/ 16566 h 97867"/>
                <a:gd name="connsiteX8" fmla="*/ 0 w 139241"/>
                <a:gd name="connsiteY8" fmla="*/ 44937 h 97867"/>
                <a:gd name="connsiteX9" fmla="*/ 27398 w 139241"/>
                <a:gd name="connsiteY9" fmla="*/ 60710 h 97867"/>
                <a:gd name="connsiteX10" fmla="*/ 58523 w 139241"/>
                <a:gd name="connsiteY10" fmla="*/ 97513 h 97867"/>
                <a:gd name="connsiteX11" fmla="*/ 59268 w 139241"/>
                <a:gd name="connsiteY11" fmla="*/ 97513 h 97867"/>
                <a:gd name="connsiteX12" fmla="*/ 73246 w 139241"/>
                <a:gd name="connsiteY12" fmla="*/ 77673 h 97867"/>
                <a:gd name="connsiteX13" fmla="*/ 133074 w 139241"/>
                <a:gd name="connsiteY13" fmla="*/ 17459 h 9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241" h="97867">
                  <a:moveTo>
                    <a:pt x="133074" y="17459"/>
                  </a:moveTo>
                  <a:cubicBezTo>
                    <a:pt x="141740" y="5555"/>
                    <a:pt x="139970" y="1885"/>
                    <a:pt x="135683" y="4563"/>
                  </a:cubicBezTo>
                  <a:cubicBezTo>
                    <a:pt x="131872" y="6518"/>
                    <a:pt x="127771" y="7768"/>
                    <a:pt x="123569" y="8234"/>
                  </a:cubicBezTo>
                  <a:cubicBezTo>
                    <a:pt x="123569" y="8234"/>
                    <a:pt x="132888" y="893"/>
                    <a:pt x="126178" y="0"/>
                  </a:cubicBezTo>
                  <a:cubicBezTo>
                    <a:pt x="118844" y="159"/>
                    <a:pt x="111575" y="1389"/>
                    <a:pt x="104558" y="3671"/>
                  </a:cubicBezTo>
                  <a:cubicBezTo>
                    <a:pt x="94177" y="3095"/>
                    <a:pt x="83777" y="3730"/>
                    <a:pt x="73526" y="5555"/>
                  </a:cubicBezTo>
                  <a:lnTo>
                    <a:pt x="57311" y="4762"/>
                  </a:lnTo>
                  <a:lnTo>
                    <a:pt x="42401" y="16566"/>
                  </a:lnTo>
                  <a:lnTo>
                    <a:pt x="0" y="44937"/>
                  </a:lnTo>
                  <a:cubicBezTo>
                    <a:pt x="1491" y="43946"/>
                    <a:pt x="12953" y="37597"/>
                    <a:pt x="27398" y="60710"/>
                  </a:cubicBezTo>
                  <a:cubicBezTo>
                    <a:pt x="42960" y="85510"/>
                    <a:pt x="39512" y="100390"/>
                    <a:pt x="58523" y="97513"/>
                  </a:cubicBezTo>
                  <a:lnTo>
                    <a:pt x="59268" y="97513"/>
                  </a:lnTo>
                  <a:cubicBezTo>
                    <a:pt x="66071" y="89081"/>
                    <a:pt x="70451" y="80848"/>
                    <a:pt x="73246" y="77673"/>
                  </a:cubicBezTo>
                  <a:cubicBezTo>
                    <a:pt x="78652" y="70829"/>
                    <a:pt x="124500" y="29462"/>
                    <a:pt x="133074" y="17459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EAFC495-D94F-3AB5-CB7A-68B8CBEF4C5D}"/>
                </a:ext>
              </a:extLst>
            </p:cNvPr>
            <p:cNvSpPr/>
            <p:nvPr/>
          </p:nvSpPr>
          <p:spPr>
            <a:xfrm>
              <a:off x="7806224" y="5277454"/>
              <a:ext cx="89368" cy="15574"/>
            </a:xfrm>
            <a:custGeom>
              <a:avLst/>
              <a:gdLst>
                <a:gd name="connsiteX0" fmla="*/ 87411 w 89368"/>
                <a:gd name="connsiteY0" fmla="*/ 0 h 15574"/>
                <a:gd name="connsiteX1" fmla="*/ 8387 w 89368"/>
                <a:gd name="connsiteY1" fmla="*/ 0 h 15574"/>
                <a:gd name="connsiteX2" fmla="*/ 0 w 89368"/>
                <a:gd name="connsiteY2" fmla="*/ 15574 h 15574"/>
                <a:gd name="connsiteX3" fmla="*/ 89368 w 89368"/>
                <a:gd name="connsiteY3" fmla="*/ 15574 h 15574"/>
                <a:gd name="connsiteX4" fmla="*/ 87411 w 89368"/>
                <a:gd name="connsiteY4" fmla="*/ 0 h 1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368" h="15574">
                  <a:moveTo>
                    <a:pt x="87411" y="0"/>
                  </a:moveTo>
                  <a:lnTo>
                    <a:pt x="8387" y="0"/>
                  </a:lnTo>
                  <a:cubicBezTo>
                    <a:pt x="6151" y="4563"/>
                    <a:pt x="3168" y="9920"/>
                    <a:pt x="0" y="15574"/>
                  </a:cubicBezTo>
                  <a:lnTo>
                    <a:pt x="89368" y="15574"/>
                  </a:lnTo>
                  <a:cubicBezTo>
                    <a:pt x="88716" y="11309"/>
                    <a:pt x="87970" y="5952"/>
                    <a:pt x="87411" y="0"/>
                  </a:cubicBezTo>
                  <a:close/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694651-6A76-82BC-AD04-06374BD95787}"/>
                </a:ext>
              </a:extLst>
            </p:cNvPr>
            <p:cNvSpPr/>
            <p:nvPr/>
          </p:nvSpPr>
          <p:spPr>
            <a:xfrm>
              <a:off x="7814238" y="5178056"/>
              <a:ext cx="13046" cy="13887"/>
            </a:xfrm>
            <a:custGeom>
              <a:avLst/>
              <a:gdLst>
                <a:gd name="connsiteX0" fmla="*/ 13047 w 13046"/>
                <a:gd name="connsiteY0" fmla="*/ 6944 h 13887"/>
                <a:gd name="connsiteX1" fmla="*/ 6523 w 13046"/>
                <a:gd name="connsiteY1" fmla="*/ 13888 h 13887"/>
                <a:gd name="connsiteX2" fmla="*/ 0 w 13046"/>
                <a:gd name="connsiteY2" fmla="*/ 6944 h 13887"/>
                <a:gd name="connsiteX3" fmla="*/ 6523 w 13046"/>
                <a:gd name="connsiteY3" fmla="*/ 0 h 13887"/>
                <a:gd name="connsiteX4" fmla="*/ 13047 w 13046"/>
                <a:gd name="connsiteY4" fmla="*/ 6944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6" h="13887">
                  <a:moveTo>
                    <a:pt x="13047" y="6944"/>
                  </a:moveTo>
                  <a:cubicBezTo>
                    <a:pt x="13047" y="10779"/>
                    <a:pt x="10126" y="13888"/>
                    <a:pt x="6523" y="13888"/>
                  </a:cubicBezTo>
                  <a:cubicBezTo>
                    <a:pt x="2921" y="13888"/>
                    <a:pt x="0" y="10779"/>
                    <a:pt x="0" y="6944"/>
                  </a:cubicBezTo>
                  <a:cubicBezTo>
                    <a:pt x="0" y="3109"/>
                    <a:pt x="2921" y="0"/>
                    <a:pt x="6523" y="0"/>
                  </a:cubicBezTo>
                  <a:cubicBezTo>
                    <a:pt x="10126" y="0"/>
                    <a:pt x="13047" y="3109"/>
                    <a:pt x="13047" y="6944"/>
                  </a:cubicBezTo>
                  <a:close/>
                </a:path>
              </a:pathLst>
            </a:custGeom>
            <a:solidFill>
              <a:srgbClr val="FFFFFF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water">
            <a:extLst>
              <a:ext uri="{FF2B5EF4-FFF2-40B4-BE49-F238E27FC236}">
                <a16:creationId xmlns:a16="http://schemas.microsoft.com/office/drawing/2014/main" id="{797BB55A-E532-6C19-0DB4-0676B01550A2}"/>
              </a:ext>
            </a:extLst>
          </p:cNvPr>
          <p:cNvSpPr/>
          <p:nvPr/>
        </p:nvSpPr>
        <p:spPr>
          <a:xfrm>
            <a:off x="5945238" y="5422980"/>
            <a:ext cx="3643753" cy="985744"/>
          </a:xfrm>
          <a:custGeom>
            <a:avLst/>
            <a:gdLst>
              <a:gd name="connsiteX0" fmla="*/ 3555442 w 3643753"/>
              <a:gd name="connsiteY0" fmla="*/ 357614 h 985744"/>
              <a:gd name="connsiteX1" fmla="*/ 3212133 w 3643753"/>
              <a:gd name="connsiteY1" fmla="*/ 825141 h 985744"/>
              <a:gd name="connsiteX2" fmla="*/ 2525703 w 3643753"/>
              <a:gd name="connsiteY2" fmla="*/ 983860 h 985744"/>
              <a:gd name="connsiteX3" fmla="*/ 2423754 w 3643753"/>
              <a:gd name="connsiteY3" fmla="*/ 985745 h 985744"/>
              <a:gd name="connsiteX4" fmla="*/ 991625 w 3643753"/>
              <a:gd name="connsiteY4" fmla="*/ 985745 h 985744"/>
              <a:gd name="connsiteX5" fmla="*/ 0 w 3643753"/>
              <a:gd name="connsiteY5" fmla="*/ 0 h 985744"/>
              <a:gd name="connsiteX6" fmla="*/ 3637262 w 3643753"/>
              <a:gd name="connsiteY6" fmla="*/ 0 h 985744"/>
              <a:gd name="connsiteX7" fmla="*/ 3555442 w 3643753"/>
              <a:gd name="connsiteY7" fmla="*/ 357614 h 98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3753" h="985744">
                <a:moveTo>
                  <a:pt x="3555442" y="357614"/>
                </a:moveTo>
                <a:cubicBezTo>
                  <a:pt x="3432805" y="625453"/>
                  <a:pt x="3367479" y="749551"/>
                  <a:pt x="3212133" y="825141"/>
                </a:cubicBezTo>
                <a:cubicBezTo>
                  <a:pt x="3056787" y="900731"/>
                  <a:pt x="2525703" y="983860"/>
                  <a:pt x="2525703" y="983860"/>
                </a:cubicBezTo>
                <a:lnTo>
                  <a:pt x="2423754" y="985745"/>
                </a:lnTo>
                <a:lnTo>
                  <a:pt x="991625" y="985745"/>
                </a:lnTo>
                <a:cubicBezTo>
                  <a:pt x="991625" y="985745"/>
                  <a:pt x="187124" y="595097"/>
                  <a:pt x="0" y="0"/>
                </a:cubicBezTo>
                <a:lnTo>
                  <a:pt x="3637262" y="0"/>
                </a:lnTo>
                <a:cubicBezTo>
                  <a:pt x="3637262" y="0"/>
                  <a:pt x="3677985" y="89379"/>
                  <a:pt x="3555442" y="357614"/>
                </a:cubicBezTo>
                <a:close/>
              </a:path>
            </a:pathLst>
          </a:custGeom>
          <a:solidFill>
            <a:srgbClr val="92E3A9"/>
          </a:solidFill>
          <a:ln w="93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sun">
            <a:extLst>
              <a:ext uri="{FF2B5EF4-FFF2-40B4-BE49-F238E27FC236}">
                <a16:creationId xmlns:a16="http://schemas.microsoft.com/office/drawing/2014/main" id="{F2D94253-2C05-43FE-51F4-2E8DA6E75C45}"/>
              </a:ext>
            </a:extLst>
          </p:cNvPr>
          <p:cNvSpPr/>
          <p:nvPr/>
        </p:nvSpPr>
        <p:spPr>
          <a:xfrm>
            <a:off x="6854950" y="2583991"/>
            <a:ext cx="639649" cy="680904"/>
          </a:xfrm>
          <a:custGeom>
            <a:avLst/>
            <a:gdLst>
              <a:gd name="connsiteX0" fmla="*/ 639650 w 639649"/>
              <a:gd name="connsiteY0" fmla="*/ 340452 h 680904"/>
              <a:gd name="connsiteX1" fmla="*/ 319825 w 639649"/>
              <a:gd name="connsiteY1" fmla="*/ 680905 h 680904"/>
              <a:gd name="connsiteX2" fmla="*/ 0 w 639649"/>
              <a:gd name="connsiteY2" fmla="*/ 340453 h 680904"/>
              <a:gd name="connsiteX3" fmla="*/ 319825 w 639649"/>
              <a:gd name="connsiteY3" fmla="*/ 0 h 680904"/>
              <a:gd name="connsiteX4" fmla="*/ 639650 w 639649"/>
              <a:gd name="connsiteY4" fmla="*/ 340452 h 68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649" h="680904">
                <a:moveTo>
                  <a:pt x="639650" y="340452"/>
                </a:moveTo>
                <a:cubicBezTo>
                  <a:pt x="639650" y="528479"/>
                  <a:pt x="496459" y="680905"/>
                  <a:pt x="319825" y="680905"/>
                </a:cubicBezTo>
                <a:cubicBezTo>
                  <a:pt x="143190" y="680905"/>
                  <a:pt x="0" y="528479"/>
                  <a:pt x="0" y="340453"/>
                </a:cubicBezTo>
                <a:cubicBezTo>
                  <a:pt x="0" y="152426"/>
                  <a:pt x="143190" y="0"/>
                  <a:pt x="319825" y="0"/>
                </a:cubicBezTo>
                <a:cubicBezTo>
                  <a:pt x="496459" y="0"/>
                  <a:pt x="639650" y="152426"/>
                  <a:pt x="639650" y="340452"/>
                </a:cubicBezTo>
                <a:close/>
              </a:path>
            </a:pathLst>
          </a:custGeom>
          <a:solidFill>
            <a:srgbClr val="92E3A9"/>
          </a:solidFill>
          <a:ln w="93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panir nicher gas">
            <a:extLst>
              <a:ext uri="{FF2B5EF4-FFF2-40B4-BE49-F238E27FC236}">
                <a16:creationId xmlns:a16="http://schemas.microsoft.com/office/drawing/2014/main" id="{F9DE9056-0EF4-99D5-FC3F-B40D4A4FF896}"/>
              </a:ext>
            </a:extLst>
          </p:cNvPr>
          <p:cNvGrpSpPr/>
          <p:nvPr/>
        </p:nvGrpSpPr>
        <p:grpSpPr>
          <a:xfrm>
            <a:off x="7320266" y="5745785"/>
            <a:ext cx="1731987" cy="662641"/>
            <a:chOff x="7320266" y="5745785"/>
            <a:chExt cx="1731987" cy="662641"/>
          </a:xfrm>
          <a:solidFill>
            <a:srgbClr val="263238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FB2D31-20DD-175B-8E1D-3020CF775AA6}"/>
                </a:ext>
              </a:extLst>
            </p:cNvPr>
            <p:cNvSpPr/>
            <p:nvPr/>
          </p:nvSpPr>
          <p:spPr>
            <a:xfrm>
              <a:off x="8230793" y="5942388"/>
              <a:ext cx="342190" cy="465642"/>
            </a:xfrm>
            <a:custGeom>
              <a:avLst/>
              <a:gdLst>
                <a:gd name="connsiteX0" fmla="*/ 314606 w 342190"/>
                <a:gd name="connsiteY0" fmla="*/ 201970 h 465642"/>
                <a:gd name="connsiteX1" fmla="*/ 295223 w 342190"/>
                <a:gd name="connsiteY1" fmla="*/ 219429 h 465642"/>
                <a:gd name="connsiteX2" fmla="*/ 283481 w 342190"/>
                <a:gd name="connsiteY2" fmla="*/ 243336 h 465642"/>
                <a:gd name="connsiteX3" fmla="*/ 274721 w 342190"/>
                <a:gd name="connsiteY3" fmla="*/ 268037 h 465642"/>
                <a:gd name="connsiteX4" fmla="*/ 265962 w 342190"/>
                <a:gd name="connsiteY4" fmla="*/ 291249 h 465642"/>
                <a:gd name="connsiteX5" fmla="*/ 231295 w 342190"/>
                <a:gd name="connsiteY5" fmla="*/ 320414 h 465642"/>
                <a:gd name="connsiteX6" fmla="*/ 209303 w 342190"/>
                <a:gd name="connsiteY6" fmla="*/ 330334 h 465642"/>
                <a:gd name="connsiteX7" fmla="*/ 185539 w 342190"/>
                <a:gd name="connsiteY7" fmla="*/ 340254 h 465642"/>
                <a:gd name="connsiteX8" fmla="*/ 172679 w 342190"/>
                <a:gd name="connsiteY8" fmla="*/ 349678 h 465642"/>
                <a:gd name="connsiteX9" fmla="*/ 163360 w 342190"/>
                <a:gd name="connsiteY9" fmla="*/ 362078 h 465642"/>
                <a:gd name="connsiteX10" fmla="*/ 150966 w 342190"/>
                <a:gd name="connsiteY10" fmla="*/ 386481 h 465642"/>
                <a:gd name="connsiteX11" fmla="*/ 147891 w 342190"/>
                <a:gd name="connsiteY11" fmla="*/ 394615 h 465642"/>
                <a:gd name="connsiteX12" fmla="*/ 141461 w 342190"/>
                <a:gd name="connsiteY12" fmla="*/ 360491 h 465642"/>
                <a:gd name="connsiteX13" fmla="*/ 136988 w 342190"/>
                <a:gd name="connsiteY13" fmla="*/ 335988 h 465642"/>
                <a:gd name="connsiteX14" fmla="*/ 136988 w 342190"/>
                <a:gd name="connsiteY14" fmla="*/ 326961 h 465642"/>
                <a:gd name="connsiteX15" fmla="*/ 139970 w 342190"/>
                <a:gd name="connsiteY15" fmla="*/ 317041 h 465642"/>
                <a:gd name="connsiteX16" fmla="*/ 154694 w 342190"/>
                <a:gd name="connsiteY16" fmla="*/ 267442 h 465642"/>
                <a:gd name="connsiteX17" fmla="*/ 165318 w 342190"/>
                <a:gd name="connsiteY17" fmla="*/ 215858 h 465642"/>
                <a:gd name="connsiteX18" fmla="*/ 162801 w 342190"/>
                <a:gd name="connsiteY18" fmla="*/ 188776 h 465642"/>
                <a:gd name="connsiteX19" fmla="*/ 158794 w 342190"/>
                <a:gd name="connsiteY19" fmla="*/ 163580 h 465642"/>
                <a:gd name="connsiteX20" fmla="*/ 150780 w 342190"/>
                <a:gd name="connsiteY20" fmla="*/ 61503 h 465642"/>
                <a:gd name="connsiteX21" fmla="*/ 150780 w 342190"/>
                <a:gd name="connsiteY21" fmla="*/ 164572 h 465642"/>
                <a:gd name="connsiteX22" fmla="*/ 152830 w 342190"/>
                <a:gd name="connsiteY22" fmla="*/ 190364 h 465642"/>
                <a:gd name="connsiteX23" fmla="*/ 152830 w 342190"/>
                <a:gd name="connsiteY23" fmla="*/ 214469 h 465642"/>
                <a:gd name="connsiteX24" fmla="*/ 138106 w 342190"/>
                <a:gd name="connsiteY24" fmla="*/ 260894 h 465642"/>
                <a:gd name="connsiteX25" fmla="*/ 120028 w 342190"/>
                <a:gd name="connsiteY25" fmla="*/ 307617 h 465642"/>
                <a:gd name="connsiteX26" fmla="*/ 114902 w 342190"/>
                <a:gd name="connsiteY26" fmla="*/ 321505 h 465642"/>
                <a:gd name="connsiteX27" fmla="*/ 113784 w 342190"/>
                <a:gd name="connsiteY27" fmla="*/ 338072 h 465642"/>
                <a:gd name="connsiteX28" fmla="*/ 116486 w 342190"/>
                <a:gd name="connsiteY28" fmla="*/ 364359 h 465642"/>
                <a:gd name="connsiteX29" fmla="*/ 121519 w 342190"/>
                <a:gd name="connsiteY29" fmla="*/ 413959 h 465642"/>
                <a:gd name="connsiteX30" fmla="*/ 113411 w 342190"/>
                <a:gd name="connsiteY30" fmla="*/ 390945 h 465642"/>
                <a:gd name="connsiteX31" fmla="*/ 112852 w 342190"/>
                <a:gd name="connsiteY31" fmla="*/ 389060 h 465642"/>
                <a:gd name="connsiteX32" fmla="*/ 105583 w 342190"/>
                <a:gd name="connsiteY32" fmla="*/ 368327 h 465642"/>
                <a:gd name="connsiteX33" fmla="*/ 104838 w 342190"/>
                <a:gd name="connsiteY33" fmla="*/ 366145 h 465642"/>
                <a:gd name="connsiteX34" fmla="*/ 100365 w 342190"/>
                <a:gd name="connsiteY34" fmla="*/ 353745 h 465642"/>
                <a:gd name="connsiteX35" fmla="*/ 96544 w 342190"/>
                <a:gd name="connsiteY35" fmla="*/ 341742 h 465642"/>
                <a:gd name="connsiteX36" fmla="*/ 89555 w 342190"/>
                <a:gd name="connsiteY36" fmla="*/ 295614 h 465642"/>
                <a:gd name="connsiteX37" fmla="*/ 94401 w 342190"/>
                <a:gd name="connsiteY37" fmla="*/ 273394 h 465642"/>
                <a:gd name="connsiteX38" fmla="*/ 104558 w 342190"/>
                <a:gd name="connsiteY38" fmla="*/ 249784 h 465642"/>
                <a:gd name="connsiteX39" fmla="*/ 112386 w 342190"/>
                <a:gd name="connsiteY39" fmla="*/ 221710 h 465642"/>
                <a:gd name="connsiteX40" fmla="*/ 112386 w 342190"/>
                <a:gd name="connsiteY40" fmla="*/ 207029 h 465642"/>
                <a:gd name="connsiteX41" fmla="*/ 111734 w 342190"/>
                <a:gd name="connsiteY41" fmla="*/ 199688 h 465642"/>
                <a:gd name="connsiteX42" fmla="*/ 110150 w 342190"/>
                <a:gd name="connsiteY42" fmla="*/ 192744 h 465642"/>
                <a:gd name="connsiteX43" fmla="*/ 95892 w 342190"/>
                <a:gd name="connsiteY43" fmla="*/ 141557 h 465642"/>
                <a:gd name="connsiteX44" fmla="*/ 79584 w 342190"/>
                <a:gd name="connsiteY44" fmla="*/ 91363 h 465642"/>
                <a:gd name="connsiteX45" fmla="*/ 89648 w 342190"/>
                <a:gd name="connsiteY45" fmla="*/ 143244 h 465642"/>
                <a:gd name="connsiteX46" fmla="*/ 97662 w 342190"/>
                <a:gd name="connsiteY46" fmla="*/ 195125 h 465642"/>
                <a:gd name="connsiteX47" fmla="*/ 98315 w 342190"/>
                <a:gd name="connsiteY47" fmla="*/ 201275 h 465642"/>
                <a:gd name="connsiteX48" fmla="*/ 98315 w 342190"/>
                <a:gd name="connsiteY48" fmla="*/ 207227 h 465642"/>
                <a:gd name="connsiteX49" fmla="*/ 96917 w 342190"/>
                <a:gd name="connsiteY49" fmla="*/ 218834 h 465642"/>
                <a:gd name="connsiteX50" fmla="*/ 87598 w 342190"/>
                <a:gd name="connsiteY50" fmla="*/ 240261 h 465642"/>
                <a:gd name="connsiteX51" fmla="*/ 74179 w 342190"/>
                <a:gd name="connsiteY51" fmla="*/ 263374 h 465642"/>
                <a:gd name="connsiteX52" fmla="*/ 64394 w 342190"/>
                <a:gd name="connsiteY52" fmla="*/ 291448 h 465642"/>
                <a:gd name="connsiteX53" fmla="*/ 62623 w 342190"/>
                <a:gd name="connsiteY53" fmla="*/ 303550 h 465642"/>
                <a:gd name="connsiteX54" fmla="*/ 56566 w 342190"/>
                <a:gd name="connsiteY54" fmla="*/ 296209 h 465642"/>
                <a:gd name="connsiteX55" fmla="*/ 42308 w 342190"/>
                <a:gd name="connsiteY55" fmla="*/ 272600 h 465642"/>
                <a:gd name="connsiteX56" fmla="*/ 38673 w 342190"/>
                <a:gd name="connsiteY56" fmla="*/ 244030 h 465642"/>
                <a:gd name="connsiteX57" fmla="*/ 42867 w 342190"/>
                <a:gd name="connsiteY57" fmla="*/ 180940 h 465642"/>
                <a:gd name="connsiteX58" fmla="*/ 48552 w 342190"/>
                <a:gd name="connsiteY58" fmla="*/ 116559 h 465642"/>
                <a:gd name="connsiteX59" fmla="*/ 44358 w 342190"/>
                <a:gd name="connsiteY59" fmla="*/ 83724 h 465642"/>
                <a:gd name="connsiteX60" fmla="*/ 32803 w 342190"/>
                <a:gd name="connsiteY60" fmla="*/ 53965 h 465642"/>
                <a:gd name="connsiteX61" fmla="*/ 0 w 342190"/>
                <a:gd name="connsiteY61" fmla="*/ 0 h 465642"/>
                <a:gd name="connsiteX62" fmla="*/ 28889 w 342190"/>
                <a:gd name="connsiteY62" fmla="*/ 55750 h 465642"/>
                <a:gd name="connsiteX63" fmla="*/ 38208 w 342190"/>
                <a:gd name="connsiteY63" fmla="*/ 85510 h 465642"/>
                <a:gd name="connsiteX64" fmla="*/ 40164 w 342190"/>
                <a:gd name="connsiteY64" fmla="*/ 116262 h 465642"/>
                <a:gd name="connsiteX65" fmla="*/ 30846 w 342190"/>
                <a:gd name="connsiteY65" fmla="*/ 179055 h 465642"/>
                <a:gd name="connsiteX66" fmla="*/ 22272 w 342190"/>
                <a:gd name="connsiteY66" fmla="*/ 243534 h 465642"/>
                <a:gd name="connsiteX67" fmla="*/ 24695 w 342190"/>
                <a:gd name="connsiteY67" fmla="*/ 278453 h 465642"/>
                <a:gd name="connsiteX68" fmla="*/ 40537 w 342190"/>
                <a:gd name="connsiteY68" fmla="*/ 310097 h 465642"/>
                <a:gd name="connsiteX69" fmla="*/ 65791 w 342190"/>
                <a:gd name="connsiteY69" fmla="*/ 347892 h 465642"/>
                <a:gd name="connsiteX70" fmla="*/ 65791 w 342190"/>
                <a:gd name="connsiteY70" fmla="*/ 350174 h 465642"/>
                <a:gd name="connsiteX71" fmla="*/ 68401 w 342190"/>
                <a:gd name="connsiteY71" fmla="*/ 363665 h 465642"/>
                <a:gd name="connsiteX72" fmla="*/ 71290 w 342190"/>
                <a:gd name="connsiteY72" fmla="*/ 376561 h 465642"/>
                <a:gd name="connsiteX73" fmla="*/ 76974 w 342190"/>
                <a:gd name="connsiteY73" fmla="*/ 402551 h 465642"/>
                <a:gd name="connsiteX74" fmla="*/ 84895 w 342190"/>
                <a:gd name="connsiteY74" fmla="*/ 438660 h 465642"/>
                <a:gd name="connsiteX75" fmla="*/ 83870 w 342190"/>
                <a:gd name="connsiteY75" fmla="*/ 443024 h 465642"/>
                <a:gd name="connsiteX76" fmla="*/ 79490 w 342190"/>
                <a:gd name="connsiteY76" fmla="*/ 455722 h 465642"/>
                <a:gd name="connsiteX77" fmla="*/ 76695 w 342190"/>
                <a:gd name="connsiteY77" fmla="*/ 461674 h 465642"/>
                <a:gd name="connsiteX78" fmla="*/ 74458 w 342190"/>
                <a:gd name="connsiteY78" fmla="*/ 465642 h 465642"/>
                <a:gd name="connsiteX79" fmla="*/ 105956 w 342190"/>
                <a:gd name="connsiteY79" fmla="*/ 465642 h 465642"/>
                <a:gd name="connsiteX80" fmla="*/ 139131 w 342190"/>
                <a:gd name="connsiteY80" fmla="*/ 464848 h 465642"/>
                <a:gd name="connsiteX81" fmla="*/ 139131 w 342190"/>
                <a:gd name="connsiteY81" fmla="*/ 463956 h 465642"/>
                <a:gd name="connsiteX82" fmla="*/ 140902 w 342190"/>
                <a:gd name="connsiteY82" fmla="*/ 463956 h 465642"/>
                <a:gd name="connsiteX83" fmla="*/ 140902 w 342190"/>
                <a:gd name="connsiteY83" fmla="*/ 464948 h 465642"/>
                <a:gd name="connsiteX84" fmla="*/ 172679 w 342190"/>
                <a:gd name="connsiteY84" fmla="*/ 464253 h 465642"/>
                <a:gd name="connsiteX85" fmla="*/ 172679 w 342190"/>
                <a:gd name="connsiteY85" fmla="*/ 464253 h 465642"/>
                <a:gd name="connsiteX86" fmla="*/ 168672 w 342190"/>
                <a:gd name="connsiteY86" fmla="*/ 441735 h 465642"/>
                <a:gd name="connsiteX87" fmla="*/ 174357 w 342190"/>
                <a:gd name="connsiteY87" fmla="*/ 396698 h 465642"/>
                <a:gd name="connsiteX88" fmla="*/ 183676 w 342190"/>
                <a:gd name="connsiteY88" fmla="*/ 374279 h 465642"/>
                <a:gd name="connsiteX89" fmla="*/ 195697 w 342190"/>
                <a:gd name="connsiteY89" fmla="*/ 359499 h 465642"/>
                <a:gd name="connsiteX90" fmla="*/ 217037 w 342190"/>
                <a:gd name="connsiteY90" fmla="*/ 348686 h 465642"/>
                <a:gd name="connsiteX91" fmla="*/ 239403 w 342190"/>
                <a:gd name="connsiteY91" fmla="*/ 336087 h 465642"/>
                <a:gd name="connsiteX92" fmla="*/ 260836 w 342190"/>
                <a:gd name="connsiteY92" fmla="*/ 320414 h 465642"/>
                <a:gd name="connsiteX93" fmla="*/ 277424 w 342190"/>
                <a:gd name="connsiteY93" fmla="*/ 297499 h 465642"/>
                <a:gd name="connsiteX94" fmla="*/ 285065 w 342190"/>
                <a:gd name="connsiteY94" fmla="*/ 271509 h 465642"/>
                <a:gd name="connsiteX95" fmla="*/ 291589 w 342190"/>
                <a:gd name="connsiteY95" fmla="*/ 246610 h 465642"/>
                <a:gd name="connsiteX96" fmla="*/ 300908 w 342190"/>
                <a:gd name="connsiteY96" fmla="*/ 223397 h 465642"/>
                <a:gd name="connsiteX97" fmla="*/ 317588 w 342190"/>
                <a:gd name="connsiteY97" fmla="*/ 205740 h 465642"/>
                <a:gd name="connsiteX98" fmla="*/ 332871 w 342190"/>
                <a:gd name="connsiteY98" fmla="*/ 184610 h 465642"/>
                <a:gd name="connsiteX99" fmla="*/ 342190 w 342190"/>
                <a:gd name="connsiteY99" fmla="*/ 160505 h 465642"/>
                <a:gd name="connsiteX100" fmla="*/ 314606 w 342190"/>
                <a:gd name="connsiteY100" fmla="*/ 201970 h 46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42190" h="465642">
                  <a:moveTo>
                    <a:pt x="314606" y="201970"/>
                  </a:moveTo>
                  <a:cubicBezTo>
                    <a:pt x="307086" y="206305"/>
                    <a:pt x="300479" y="212247"/>
                    <a:pt x="295223" y="219429"/>
                  </a:cubicBezTo>
                  <a:cubicBezTo>
                    <a:pt x="290470" y="226899"/>
                    <a:pt x="286528" y="234924"/>
                    <a:pt x="283481" y="243336"/>
                  </a:cubicBezTo>
                  <a:cubicBezTo>
                    <a:pt x="280220" y="251470"/>
                    <a:pt x="277424" y="259803"/>
                    <a:pt x="274721" y="268037"/>
                  </a:cubicBezTo>
                  <a:cubicBezTo>
                    <a:pt x="272447" y="276032"/>
                    <a:pt x="269521" y="283799"/>
                    <a:pt x="265962" y="291249"/>
                  </a:cubicBezTo>
                  <a:cubicBezTo>
                    <a:pt x="257491" y="304532"/>
                    <a:pt x="245385" y="314710"/>
                    <a:pt x="231295" y="320414"/>
                  </a:cubicBezTo>
                  <a:cubicBezTo>
                    <a:pt x="224120" y="323985"/>
                    <a:pt x="216758" y="327259"/>
                    <a:pt x="209303" y="330334"/>
                  </a:cubicBezTo>
                  <a:cubicBezTo>
                    <a:pt x="201848" y="333409"/>
                    <a:pt x="194299" y="335691"/>
                    <a:pt x="185539" y="340254"/>
                  </a:cubicBezTo>
                  <a:cubicBezTo>
                    <a:pt x="180796" y="342625"/>
                    <a:pt x="176453" y="345809"/>
                    <a:pt x="172679" y="349678"/>
                  </a:cubicBezTo>
                  <a:cubicBezTo>
                    <a:pt x="169166" y="353438"/>
                    <a:pt x="166035" y="357604"/>
                    <a:pt x="163360" y="362078"/>
                  </a:cubicBezTo>
                  <a:cubicBezTo>
                    <a:pt x="158804" y="369954"/>
                    <a:pt x="154666" y="378108"/>
                    <a:pt x="150966" y="386481"/>
                  </a:cubicBezTo>
                  <a:cubicBezTo>
                    <a:pt x="149848" y="389159"/>
                    <a:pt x="148916" y="391937"/>
                    <a:pt x="147891" y="394615"/>
                  </a:cubicBezTo>
                  <a:cubicBezTo>
                    <a:pt x="145841" y="383207"/>
                    <a:pt x="143791" y="371899"/>
                    <a:pt x="141461" y="360491"/>
                  </a:cubicBezTo>
                  <a:cubicBezTo>
                    <a:pt x="139877" y="352158"/>
                    <a:pt x="138106" y="343627"/>
                    <a:pt x="136988" y="335988"/>
                  </a:cubicBezTo>
                  <a:cubicBezTo>
                    <a:pt x="136559" y="332993"/>
                    <a:pt x="136559" y="329957"/>
                    <a:pt x="136988" y="326961"/>
                  </a:cubicBezTo>
                  <a:cubicBezTo>
                    <a:pt x="137678" y="323559"/>
                    <a:pt x="138675" y="320235"/>
                    <a:pt x="139970" y="317041"/>
                  </a:cubicBezTo>
                  <a:cubicBezTo>
                    <a:pt x="145748" y="300772"/>
                    <a:pt x="150500" y="283611"/>
                    <a:pt x="154694" y="267442"/>
                  </a:cubicBezTo>
                  <a:cubicBezTo>
                    <a:pt x="159633" y="250608"/>
                    <a:pt x="163193" y="233347"/>
                    <a:pt x="165318" y="215858"/>
                  </a:cubicBezTo>
                  <a:cubicBezTo>
                    <a:pt x="165504" y="206751"/>
                    <a:pt x="164665" y="197665"/>
                    <a:pt x="162801" y="188776"/>
                  </a:cubicBezTo>
                  <a:cubicBezTo>
                    <a:pt x="161403" y="180344"/>
                    <a:pt x="160006" y="172012"/>
                    <a:pt x="158794" y="163580"/>
                  </a:cubicBezTo>
                  <a:cubicBezTo>
                    <a:pt x="153520" y="129842"/>
                    <a:pt x="150836" y="95707"/>
                    <a:pt x="150780" y="61503"/>
                  </a:cubicBezTo>
                  <a:cubicBezTo>
                    <a:pt x="148124" y="95797"/>
                    <a:pt x="148124" y="130279"/>
                    <a:pt x="150780" y="164572"/>
                  </a:cubicBezTo>
                  <a:cubicBezTo>
                    <a:pt x="150780" y="173202"/>
                    <a:pt x="152085" y="181832"/>
                    <a:pt x="152830" y="190364"/>
                  </a:cubicBezTo>
                  <a:cubicBezTo>
                    <a:pt x="153669" y="198379"/>
                    <a:pt x="153669" y="206464"/>
                    <a:pt x="152830" y="214469"/>
                  </a:cubicBezTo>
                  <a:cubicBezTo>
                    <a:pt x="149084" y="230331"/>
                    <a:pt x="144163" y="245856"/>
                    <a:pt x="138106" y="260894"/>
                  </a:cubicBezTo>
                  <a:cubicBezTo>
                    <a:pt x="132608" y="276965"/>
                    <a:pt x="126923" y="292241"/>
                    <a:pt x="120028" y="307617"/>
                  </a:cubicBezTo>
                  <a:cubicBezTo>
                    <a:pt x="117838" y="312032"/>
                    <a:pt x="116123" y="316684"/>
                    <a:pt x="114902" y="321505"/>
                  </a:cubicBezTo>
                  <a:cubicBezTo>
                    <a:pt x="113784" y="326941"/>
                    <a:pt x="113402" y="332516"/>
                    <a:pt x="113784" y="338072"/>
                  </a:cubicBezTo>
                  <a:cubicBezTo>
                    <a:pt x="114529" y="347496"/>
                    <a:pt x="115554" y="355828"/>
                    <a:pt x="116486" y="364359"/>
                  </a:cubicBezTo>
                  <a:cubicBezTo>
                    <a:pt x="118443" y="381025"/>
                    <a:pt x="120028" y="397690"/>
                    <a:pt x="121519" y="413959"/>
                  </a:cubicBezTo>
                  <a:lnTo>
                    <a:pt x="113411" y="390945"/>
                  </a:lnTo>
                  <a:lnTo>
                    <a:pt x="112852" y="389060"/>
                  </a:lnTo>
                  <a:cubicBezTo>
                    <a:pt x="110914" y="381967"/>
                    <a:pt x="108491" y="375033"/>
                    <a:pt x="105583" y="368327"/>
                  </a:cubicBezTo>
                  <a:lnTo>
                    <a:pt x="104838" y="366145"/>
                  </a:lnTo>
                  <a:lnTo>
                    <a:pt x="100365" y="353745"/>
                  </a:lnTo>
                  <a:cubicBezTo>
                    <a:pt x="98874" y="349479"/>
                    <a:pt x="97662" y="345511"/>
                    <a:pt x="96544" y="341742"/>
                  </a:cubicBezTo>
                  <a:cubicBezTo>
                    <a:pt x="91195" y="327061"/>
                    <a:pt x="88809" y="311337"/>
                    <a:pt x="89555" y="295614"/>
                  </a:cubicBezTo>
                  <a:cubicBezTo>
                    <a:pt x="90188" y="288006"/>
                    <a:pt x="91819" y="280526"/>
                    <a:pt x="94401" y="273394"/>
                  </a:cubicBezTo>
                  <a:cubicBezTo>
                    <a:pt x="97103" y="265854"/>
                    <a:pt x="100831" y="258216"/>
                    <a:pt x="104558" y="249784"/>
                  </a:cubicBezTo>
                  <a:cubicBezTo>
                    <a:pt x="108435" y="240876"/>
                    <a:pt x="111072" y="231422"/>
                    <a:pt x="112386" y="221710"/>
                  </a:cubicBezTo>
                  <a:cubicBezTo>
                    <a:pt x="112852" y="216830"/>
                    <a:pt x="112852" y="211910"/>
                    <a:pt x="112386" y="207029"/>
                  </a:cubicBezTo>
                  <a:cubicBezTo>
                    <a:pt x="112386" y="204549"/>
                    <a:pt x="112386" y="202168"/>
                    <a:pt x="111734" y="199688"/>
                  </a:cubicBezTo>
                  <a:lnTo>
                    <a:pt x="110150" y="192744"/>
                  </a:lnTo>
                  <a:cubicBezTo>
                    <a:pt x="105863" y="174988"/>
                    <a:pt x="100831" y="158620"/>
                    <a:pt x="95892" y="141557"/>
                  </a:cubicBezTo>
                  <a:cubicBezTo>
                    <a:pt x="90953" y="124495"/>
                    <a:pt x="85547" y="107929"/>
                    <a:pt x="79584" y="91363"/>
                  </a:cubicBezTo>
                  <a:cubicBezTo>
                    <a:pt x="83498" y="108524"/>
                    <a:pt x="86666" y="125884"/>
                    <a:pt x="89648" y="143244"/>
                  </a:cubicBezTo>
                  <a:cubicBezTo>
                    <a:pt x="92630" y="160604"/>
                    <a:pt x="95798" y="178261"/>
                    <a:pt x="97662" y="195125"/>
                  </a:cubicBezTo>
                  <a:lnTo>
                    <a:pt x="98315" y="201275"/>
                  </a:lnTo>
                  <a:lnTo>
                    <a:pt x="98315" y="207227"/>
                  </a:lnTo>
                  <a:cubicBezTo>
                    <a:pt x="98231" y="211136"/>
                    <a:pt x="97765" y="215025"/>
                    <a:pt x="96917" y="218834"/>
                  </a:cubicBezTo>
                  <a:cubicBezTo>
                    <a:pt x="94848" y="226442"/>
                    <a:pt x="91707" y="233664"/>
                    <a:pt x="87598" y="240261"/>
                  </a:cubicBezTo>
                  <a:cubicBezTo>
                    <a:pt x="83311" y="247403"/>
                    <a:pt x="78279" y="254843"/>
                    <a:pt x="74179" y="263374"/>
                  </a:cubicBezTo>
                  <a:cubicBezTo>
                    <a:pt x="69659" y="272173"/>
                    <a:pt x="66360" y="281637"/>
                    <a:pt x="64394" y="291448"/>
                  </a:cubicBezTo>
                  <a:cubicBezTo>
                    <a:pt x="63583" y="295446"/>
                    <a:pt x="62996" y="299483"/>
                    <a:pt x="62623" y="303550"/>
                  </a:cubicBezTo>
                  <a:lnTo>
                    <a:pt x="56566" y="296209"/>
                  </a:lnTo>
                  <a:cubicBezTo>
                    <a:pt x="50480" y="289345"/>
                    <a:pt x="45644" y="281339"/>
                    <a:pt x="42308" y="272600"/>
                  </a:cubicBezTo>
                  <a:cubicBezTo>
                    <a:pt x="39661" y="263345"/>
                    <a:pt x="38440" y="253702"/>
                    <a:pt x="38673" y="244030"/>
                  </a:cubicBezTo>
                  <a:cubicBezTo>
                    <a:pt x="39074" y="222941"/>
                    <a:pt x="40472" y="201881"/>
                    <a:pt x="42867" y="180940"/>
                  </a:cubicBezTo>
                  <a:cubicBezTo>
                    <a:pt x="44917" y="159711"/>
                    <a:pt x="48272" y="138681"/>
                    <a:pt x="48552" y="116559"/>
                  </a:cubicBezTo>
                  <a:cubicBezTo>
                    <a:pt x="48701" y="105449"/>
                    <a:pt x="47284" y="94388"/>
                    <a:pt x="44358" y="83724"/>
                  </a:cubicBezTo>
                  <a:cubicBezTo>
                    <a:pt x="41283" y="73487"/>
                    <a:pt x="37416" y="63527"/>
                    <a:pt x="32803" y="53965"/>
                  </a:cubicBezTo>
                  <a:cubicBezTo>
                    <a:pt x="24220" y="34472"/>
                    <a:pt x="13186" y="16318"/>
                    <a:pt x="0" y="0"/>
                  </a:cubicBezTo>
                  <a:cubicBezTo>
                    <a:pt x="11938" y="17122"/>
                    <a:pt x="21657" y="35870"/>
                    <a:pt x="28889" y="55750"/>
                  </a:cubicBezTo>
                  <a:cubicBezTo>
                    <a:pt x="32775" y="65372"/>
                    <a:pt x="35887" y="75332"/>
                    <a:pt x="38208" y="85510"/>
                  </a:cubicBezTo>
                  <a:cubicBezTo>
                    <a:pt x="40304" y="95598"/>
                    <a:pt x="40966" y="105965"/>
                    <a:pt x="40164" y="116262"/>
                  </a:cubicBezTo>
                  <a:cubicBezTo>
                    <a:pt x="38580" y="136895"/>
                    <a:pt x="33734" y="157826"/>
                    <a:pt x="30846" y="179055"/>
                  </a:cubicBezTo>
                  <a:cubicBezTo>
                    <a:pt x="26960" y="200383"/>
                    <a:pt x="24099" y="221899"/>
                    <a:pt x="22272" y="243534"/>
                  </a:cubicBezTo>
                  <a:cubicBezTo>
                    <a:pt x="21313" y="255240"/>
                    <a:pt x="22123" y="267025"/>
                    <a:pt x="24695" y="278453"/>
                  </a:cubicBezTo>
                  <a:cubicBezTo>
                    <a:pt x="27994" y="289999"/>
                    <a:pt x="33371" y="300743"/>
                    <a:pt x="40537" y="310097"/>
                  </a:cubicBezTo>
                  <a:cubicBezTo>
                    <a:pt x="49856" y="322795"/>
                    <a:pt x="58150" y="335096"/>
                    <a:pt x="65791" y="347892"/>
                  </a:cubicBezTo>
                  <a:cubicBezTo>
                    <a:pt x="65754" y="348656"/>
                    <a:pt x="65754" y="349410"/>
                    <a:pt x="65791" y="350174"/>
                  </a:cubicBezTo>
                  <a:cubicBezTo>
                    <a:pt x="66537" y="354936"/>
                    <a:pt x="67469" y="359399"/>
                    <a:pt x="68401" y="363665"/>
                  </a:cubicBezTo>
                  <a:lnTo>
                    <a:pt x="71290" y="376561"/>
                  </a:lnTo>
                  <a:lnTo>
                    <a:pt x="76974" y="402551"/>
                  </a:lnTo>
                  <a:lnTo>
                    <a:pt x="84895" y="438660"/>
                  </a:lnTo>
                  <a:cubicBezTo>
                    <a:pt x="84895" y="440148"/>
                    <a:pt x="84243" y="441536"/>
                    <a:pt x="83870" y="443024"/>
                  </a:cubicBezTo>
                  <a:cubicBezTo>
                    <a:pt x="82659" y="447349"/>
                    <a:pt x="81196" y="451595"/>
                    <a:pt x="79490" y="455722"/>
                  </a:cubicBezTo>
                  <a:cubicBezTo>
                    <a:pt x="78558" y="457706"/>
                    <a:pt x="77720" y="459789"/>
                    <a:pt x="76695" y="461674"/>
                  </a:cubicBezTo>
                  <a:cubicBezTo>
                    <a:pt x="76033" y="463043"/>
                    <a:pt x="75288" y="464372"/>
                    <a:pt x="74458" y="465642"/>
                  </a:cubicBezTo>
                  <a:lnTo>
                    <a:pt x="105956" y="465642"/>
                  </a:lnTo>
                  <a:lnTo>
                    <a:pt x="139131" y="464848"/>
                  </a:lnTo>
                  <a:lnTo>
                    <a:pt x="139131" y="463956"/>
                  </a:lnTo>
                  <a:lnTo>
                    <a:pt x="140902" y="463956"/>
                  </a:lnTo>
                  <a:cubicBezTo>
                    <a:pt x="140902" y="463956"/>
                    <a:pt x="140902" y="464551"/>
                    <a:pt x="140902" y="464948"/>
                  </a:cubicBezTo>
                  <a:lnTo>
                    <a:pt x="172679" y="464253"/>
                  </a:lnTo>
                  <a:lnTo>
                    <a:pt x="172679" y="464253"/>
                  </a:lnTo>
                  <a:cubicBezTo>
                    <a:pt x="170601" y="456922"/>
                    <a:pt x="169259" y="449373"/>
                    <a:pt x="168672" y="441735"/>
                  </a:cubicBezTo>
                  <a:cubicBezTo>
                    <a:pt x="167340" y="426458"/>
                    <a:pt x="169287" y="411062"/>
                    <a:pt x="174357" y="396698"/>
                  </a:cubicBezTo>
                  <a:cubicBezTo>
                    <a:pt x="177022" y="389020"/>
                    <a:pt x="180135" y="381541"/>
                    <a:pt x="183676" y="374279"/>
                  </a:cubicBezTo>
                  <a:cubicBezTo>
                    <a:pt x="186220" y="368198"/>
                    <a:pt x="190404" y="363050"/>
                    <a:pt x="195697" y="359499"/>
                  </a:cubicBezTo>
                  <a:cubicBezTo>
                    <a:pt x="201475" y="355927"/>
                    <a:pt x="209582" y="352555"/>
                    <a:pt x="217037" y="348686"/>
                  </a:cubicBezTo>
                  <a:cubicBezTo>
                    <a:pt x="224492" y="344817"/>
                    <a:pt x="232041" y="340651"/>
                    <a:pt x="239403" y="336087"/>
                  </a:cubicBezTo>
                  <a:cubicBezTo>
                    <a:pt x="247007" y="331624"/>
                    <a:pt x="254192" y="326376"/>
                    <a:pt x="260836" y="320414"/>
                  </a:cubicBezTo>
                  <a:cubicBezTo>
                    <a:pt x="267863" y="314154"/>
                    <a:pt x="273529" y="306328"/>
                    <a:pt x="277424" y="297499"/>
                  </a:cubicBezTo>
                  <a:cubicBezTo>
                    <a:pt x="280704" y="289097"/>
                    <a:pt x="283267" y="280397"/>
                    <a:pt x="285065" y="271509"/>
                  </a:cubicBezTo>
                  <a:cubicBezTo>
                    <a:pt x="287115" y="263077"/>
                    <a:pt x="289073" y="254843"/>
                    <a:pt x="291589" y="246610"/>
                  </a:cubicBezTo>
                  <a:cubicBezTo>
                    <a:pt x="293862" y="238525"/>
                    <a:pt x="296993" y="230738"/>
                    <a:pt x="300908" y="223397"/>
                  </a:cubicBezTo>
                  <a:cubicBezTo>
                    <a:pt x="305231" y="216314"/>
                    <a:pt x="310916" y="210303"/>
                    <a:pt x="317588" y="205740"/>
                  </a:cubicBezTo>
                  <a:cubicBezTo>
                    <a:pt x="323935" y="199827"/>
                    <a:pt x="329125" y="192655"/>
                    <a:pt x="332871" y="184610"/>
                  </a:cubicBezTo>
                  <a:cubicBezTo>
                    <a:pt x="336431" y="176783"/>
                    <a:pt x="339544" y="168738"/>
                    <a:pt x="342190" y="160505"/>
                  </a:cubicBezTo>
                  <a:cubicBezTo>
                    <a:pt x="336450" y="176595"/>
                    <a:pt x="326963" y="190870"/>
                    <a:pt x="314606" y="20197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E9A0A34-494E-4602-6AF0-2CDE4225BD40}"/>
                </a:ext>
              </a:extLst>
            </p:cNvPr>
            <p:cNvSpPr/>
            <p:nvPr/>
          </p:nvSpPr>
          <p:spPr>
            <a:xfrm>
              <a:off x="8710437" y="5943281"/>
              <a:ext cx="341817" cy="465145"/>
            </a:xfrm>
            <a:custGeom>
              <a:avLst/>
              <a:gdLst>
                <a:gd name="connsiteX0" fmla="*/ 314327 w 341817"/>
                <a:gd name="connsiteY0" fmla="*/ 201077 h 465145"/>
                <a:gd name="connsiteX1" fmla="*/ 295037 w 341817"/>
                <a:gd name="connsiteY1" fmla="*/ 218536 h 465145"/>
                <a:gd name="connsiteX2" fmla="*/ 283295 w 341817"/>
                <a:gd name="connsiteY2" fmla="*/ 242443 h 465145"/>
                <a:gd name="connsiteX3" fmla="*/ 274535 w 341817"/>
                <a:gd name="connsiteY3" fmla="*/ 267144 h 465145"/>
                <a:gd name="connsiteX4" fmla="*/ 265682 w 341817"/>
                <a:gd name="connsiteY4" fmla="*/ 290357 h 465145"/>
                <a:gd name="connsiteX5" fmla="*/ 231109 w 341817"/>
                <a:gd name="connsiteY5" fmla="*/ 319224 h 465145"/>
                <a:gd name="connsiteX6" fmla="*/ 209210 w 341817"/>
                <a:gd name="connsiteY6" fmla="*/ 329144 h 465145"/>
                <a:gd name="connsiteX7" fmla="*/ 185353 w 341817"/>
                <a:gd name="connsiteY7" fmla="*/ 339064 h 465145"/>
                <a:gd name="connsiteX8" fmla="*/ 172586 w 341817"/>
                <a:gd name="connsiteY8" fmla="*/ 348488 h 465145"/>
                <a:gd name="connsiteX9" fmla="*/ 163267 w 341817"/>
                <a:gd name="connsiteY9" fmla="*/ 360888 h 465145"/>
                <a:gd name="connsiteX10" fmla="*/ 150873 w 341817"/>
                <a:gd name="connsiteY10" fmla="*/ 385291 h 465145"/>
                <a:gd name="connsiteX11" fmla="*/ 147891 w 341817"/>
                <a:gd name="connsiteY11" fmla="*/ 393425 h 465145"/>
                <a:gd name="connsiteX12" fmla="*/ 141461 w 341817"/>
                <a:gd name="connsiteY12" fmla="*/ 359300 h 465145"/>
                <a:gd name="connsiteX13" fmla="*/ 136895 w 341817"/>
                <a:gd name="connsiteY13" fmla="*/ 334798 h 465145"/>
                <a:gd name="connsiteX14" fmla="*/ 136895 w 341817"/>
                <a:gd name="connsiteY14" fmla="*/ 325771 h 465145"/>
                <a:gd name="connsiteX15" fmla="*/ 139877 w 341817"/>
                <a:gd name="connsiteY15" fmla="*/ 315851 h 465145"/>
                <a:gd name="connsiteX16" fmla="*/ 154601 w 341817"/>
                <a:gd name="connsiteY16" fmla="*/ 266251 h 465145"/>
                <a:gd name="connsiteX17" fmla="*/ 165318 w 341817"/>
                <a:gd name="connsiteY17" fmla="*/ 214667 h 465145"/>
                <a:gd name="connsiteX18" fmla="*/ 162708 w 341817"/>
                <a:gd name="connsiteY18" fmla="*/ 187586 h 465145"/>
                <a:gd name="connsiteX19" fmla="*/ 158701 w 341817"/>
                <a:gd name="connsiteY19" fmla="*/ 162389 h 465145"/>
                <a:gd name="connsiteX20" fmla="*/ 150780 w 341817"/>
                <a:gd name="connsiteY20" fmla="*/ 60313 h 465145"/>
                <a:gd name="connsiteX21" fmla="*/ 150780 w 341817"/>
                <a:gd name="connsiteY21" fmla="*/ 163381 h 465145"/>
                <a:gd name="connsiteX22" fmla="*/ 152830 w 341817"/>
                <a:gd name="connsiteY22" fmla="*/ 189173 h 465145"/>
                <a:gd name="connsiteX23" fmla="*/ 152830 w 341817"/>
                <a:gd name="connsiteY23" fmla="*/ 213279 h 465145"/>
                <a:gd name="connsiteX24" fmla="*/ 138665 w 341817"/>
                <a:gd name="connsiteY24" fmla="*/ 260894 h 465145"/>
                <a:gd name="connsiteX25" fmla="*/ 120028 w 341817"/>
                <a:gd name="connsiteY25" fmla="*/ 307617 h 465145"/>
                <a:gd name="connsiteX26" fmla="*/ 114995 w 341817"/>
                <a:gd name="connsiteY26" fmla="*/ 321505 h 465145"/>
                <a:gd name="connsiteX27" fmla="*/ 113877 w 341817"/>
                <a:gd name="connsiteY27" fmla="*/ 338072 h 465145"/>
                <a:gd name="connsiteX28" fmla="*/ 116580 w 341817"/>
                <a:gd name="connsiteY28" fmla="*/ 364359 h 465145"/>
                <a:gd name="connsiteX29" fmla="*/ 121519 w 341817"/>
                <a:gd name="connsiteY29" fmla="*/ 413959 h 465145"/>
                <a:gd name="connsiteX30" fmla="*/ 113411 w 341817"/>
                <a:gd name="connsiteY30" fmla="*/ 390945 h 465145"/>
                <a:gd name="connsiteX31" fmla="*/ 112852 w 341817"/>
                <a:gd name="connsiteY31" fmla="*/ 389060 h 465145"/>
                <a:gd name="connsiteX32" fmla="*/ 105583 w 341817"/>
                <a:gd name="connsiteY32" fmla="*/ 368328 h 465145"/>
                <a:gd name="connsiteX33" fmla="*/ 104838 w 341817"/>
                <a:gd name="connsiteY33" fmla="*/ 366145 h 465145"/>
                <a:gd name="connsiteX34" fmla="*/ 100458 w 341817"/>
                <a:gd name="connsiteY34" fmla="*/ 353745 h 465145"/>
                <a:gd name="connsiteX35" fmla="*/ 96544 w 341817"/>
                <a:gd name="connsiteY35" fmla="*/ 341742 h 465145"/>
                <a:gd name="connsiteX36" fmla="*/ 89555 w 341817"/>
                <a:gd name="connsiteY36" fmla="*/ 295614 h 465145"/>
                <a:gd name="connsiteX37" fmla="*/ 94494 w 341817"/>
                <a:gd name="connsiteY37" fmla="*/ 273394 h 465145"/>
                <a:gd name="connsiteX38" fmla="*/ 104558 w 341817"/>
                <a:gd name="connsiteY38" fmla="*/ 249784 h 465145"/>
                <a:gd name="connsiteX39" fmla="*/ 112386 w 341817"/>
                <a:gd name="connsiteY39" fmla="*/ 221711 h 465145"/>
                <a:gd name="connsiteX40" fmla="*/ 112386 w 341817"/>
                <a:gd name="connsiteY40" fmla="*/ 207029 h 465145"/>
                <a:gd name="connsiteX41" fmla="*/ 111734 w 341817"/>
                <a:gd name="connsiteY41" fmla="*/ 199688 h 465145"/>
                <a:gd name="connsiteX42" fmla="*/ 110243 w 341817"/>
                <a:gd name="connsiteY42" fmla="*/ 192744 h 465145"/>
                <a:gd name="connsiteX43" fmla="*/ 95892 w 341817"/>
                <a:gd name="connsiteY43" fmla="*/ 141557 h 465145"/>
                <a:gd name="connsiteX44" fmla="*/ 79584 w 341817"/>
                <a:gd name="connsiteY44" fmla="*/ 91363 h 465145"/>
                <a:gd name="connsiteX45" fmla="*/ 89741 w 341817"/>
                <a:gd name="connsiteY45" fmla="*/ 143244 h 465145"/>
                <a:gd name="connsiteX46" fmla="*/ 97756 w 341817"/>
                <a:gd name="connsiteY46" fmla="*/ 195125 h 465145"/>
                <a:gd name="connsiteX47" fmla="*/ 98315 w 341817"/>
                <a:gd name="connsiteY47" fmla="*/ 201275 h 465145"/>
                <a:gd name="connsiteX48" fmla="*/ 98315 w 341817"/>
                <a:gd name="connsiteY48" fmla="*/ 207227 h 465145"/>
                <a:gd name="connsiteX49" fmla="*/ 96917 w 341817"/>
                <a:gd name="connsiteY49" fmla="*/ 218834 h 465145"/>
                <a:gd name="connsiteX50" fmla="*/ 87598 w 341817"/>
                <a:gd name="connsiteY50" fmla="*/ 240261 h 465145"/>
                <a:gd name="connsiteX51" fmla="*/ 74178 w 341817"/>
                <a:gd name="connsiteY51" fmla="*/ 263374 h 465145"/>
                <a:gd name="connsiteX52" fmla="*/ 64394 w 341817"/>
                <a:gd name="connsiteY52" fmla="*/ 291448 h 465145"/>
                <a:gd name="connsiteX53" fmla="*/ 62623 w 341817"/>
                <a:gd name="connsiteY53" fmla="*/ 303550 h 465145"/>
                <a:gd name="connsiteX54" fmla="*/ 56659 w 341817"/>
                <a:gd name="connsiteY54" fmla="*/ 296209 h 465145"/>
                <a:gd name="connsiteX55" fmla="*/ 42401 w 341817"/>
                <a:gd name="connsiteY55" fmla="*/ 272600 h 465145"/>
                <a:gd name="connsiteX56" fmla="*/ 38767 w 341817"/>
                <a:gd name="connsiteY56" fmla="*/ 244031 h 465145"/>
                <a:gd name="connsiteX57" fmla="*/ 42867 w 341817"/>
                <a:gd name="connsiteY57" fmla="*/ 180940 h 465145"/>
                <a:gd name="connsiteX58" fmla="*/ 48645 w 341817"/>
                <a:gd name="connsiteY58" fmla="*/ 116559 h 465145"/>
                <a:gd name="connsiteX59" fmla="*/ 44358 w 341817"/>
                <a:gd name="connsiteY59" fmla="*/ 83724 h 465145"/>
                <a:gd name="connsiteX60" fmla="*/ 32803 w 341817"/>
                <a:gd name="connsiteY60" fmla="*/ 53965 h 465145"/>
                <a:gd name="connsiteX61" fmla="*/ 0 w 341817"/>
                <a:gd name="connsiteY61" fmla="*/ 0 h 465145"/>
                <a:gd name="connsiteX62" fmla="*/ 28982 w 341817"/>
                <a:gd name="connsiteY62" fmla="*/ 55750 h 465145"/>
                <a:gd name="connsiteX63" fmla="*/ 38301 w 341817"/>
                <a:gd name="connsiteY63" fmla="*/ 85510 h 465145"/>
                <a:gd name="connsiteX64" fmla="*/ 40258 w 341817"/>
                <a:gd name="connsiteY64" fmla="*/ 116262 h 465145"/>
                <a:gd name="connsiteX65" fmla="*/ 30473 w 341817"/>
                <a:gd name="connsiteY65" fmla="*/ 179055 h 465145"/>
                <a:gd name="connsiteX66" fmla="*/ 21993 w 341817"/>
                <a:gd name="connsiteY66" fmla="*/ 243534 h 465145"/>
                <a:gd name="connsiteX67" fmla="*/ 24322 w 341817"/>
                <a:gd name="connsiteY67" fmla="*/ 278453 h 465145"/>
                <a:gd name="connsiteX68" fmla="*/ 40537 w 341817"/>
                <a:gd name="connsiteY68" fmla="*/ 309601 h 465145"/>
                <a:gd name="connsiteX69" fmla="*/ 65791 w 341817"/>
                <a:gd name="connsiteY69" fmla="*/ 347396 h 465145"/>
                <a:gd name="connsiteX70" fmla="*/ 66258 w 341817"/>
                <a:gd name="connsiteY70" fmla="*/ 349678 h 465145"/>
                <a:gd name="connsiteX71" fmla="*/ 68867 w 341817"/>
                <a:gd name="connsiteY71" fmla="*/ 363169 h 465145"/>
                <a:gd name="connsiteX72" fmla="*/ 71662 w 341817"/>
                <a:gd name="connsiteY72" fmla="*/ 376065 h 465145"/>
                <a:gd name="connsiteX73" fmla="*/ 77347 w 341817"/>
                <a:gd name="connsiteY73" fmla="*/ 402055 h 465145"/>
                <a:gd name="connsiteX74" fmla="*/ 85268 w 341817"/>
                <a:gd name="connsiteY74" fmla="*/ 438164 h 465145"/>
                <a:gd name="connsiteX75" fmla="*/ 84243 w 341817"/>
                <a:gd name="connsiteY75" fmla="*/ 442528 h 465145"/>
                <a:gd name="connsiteX76" fmla="*/ 79863 w 341817"/>
                <a:gd name="connsiteY76" fmla="*/ 455226 h 465145"/>
                <a:gd name="connsiteX77" fmla="*/ 77068 w 341817"/>
                <a:gd name="connsiteY77" fmla="*/ 461178 h 465145"/>
                <a:gd name="connsiteX78" fmla="*/ 74831 w 341817"/>
                <a:gd name="connsiteY78" fmla="*/ 465146 h 465145"/>
                <a:gd name="connsiteX79" fmla="*/ 105770 w 341817"/>
                <a:gd name="connsiteY79" fmla="*/ 465146 h 465145"/>
                <a:gd name="connsiteX80" fmla="*/ 138945 w 341817"/>
                <a:gd name="connsiteY80" fmla="*/ 464352 h 465145"/>
                <a:gd name="connsiteX81" fmla="*/ 138945 w 341817"/>
                <a:gd name="connsiteY81" fmla="*/ 463460 h 465145"/>
                <a:gd name="connsiteX82" fmla="*/ 140716 w 341817"/>
                <a:gd name="connsiteY82" fmla="*/ 463460 h 465145"/>
                <a:gd name="connsiteX83" fmla="*/ 140716 w 341817"/>
                <a:gd name="connsiteY83" fmla="*/ 464451 h 465145"/>
                <a:gd name="connsiteX84" fmla="*/ 172493 w 341817"/>
                <a:gd name="connsiteY84" fmla="*/ 463757 h 465145"/>
                <a:gd name="connsiteX85" fmla="*/ 172493 w 341817"/>
                <a:gd name="connsiteY85" fmla="*/ 463757 h 465145"/>
                <a:gd name="connsiteX86" fmla="*/ 168486 w 341817"/>
                <a:gd name="connsiteY86" fmla="*/ 441239 h 465145"/>
                <a:gd name="connsiteX87" fmla="*/ 174170 w 341817"/>
                <a:gd name="connsiteY87" fmla="*/ 396203 h 465145"/>
                <a:gd name="connsiteX88" fmla="*/ 183489 w 341817"/>
                <a:gd name="connsiteY88" fmla="*/ 373783 h 465145"/>
                <a:gd name="connsiteX89" fmla="*/ 195417 w 341817"/>
                <a:gd name="connsiteY89" fmla="*/ 359003 h 465145"/>
                <a:gd name="connsiteX90" fmla="*/ 216758 w 341817"/>
                <a:gd name="connsiteY90" fmla="*/ 348190 h 465145"/>
                <a:gd name="connsiteX91" fmla="*/ 239123 w 341817"/>
                <a:gd name="connsiteY91" fmla="*/ 335592 h 465145"/>
                <a:gd name="connsiteX92" fmla="*/ 260556 w 341817"/>
                <a:gd name="connsiteY92" fmla="*/ 319918 h 465145"/>
                <a:gd name="connsiteX93" fmla="*/ 277237 w 341817"/>
                <a:gd name="connsiteY93" fmla="*/ 297003 h 465145"/>
                <a:gd name="connsiteX94" fmla="*/ 284786 w 341817"/>
                <a:gd name="connsiteY94" fmla="*/ 271013 h 465145"/>
                <a:gd name="connsiteX95" fmla="*/ 291309 w 341817"/>
                <a:gd name="connsiteY95" fmla="*/ 246114 h 465145"/>
                <a:gd name="connsiteX96" fmla="*/ 300628 w 341817"/>
                <a:gd name="connsiteY96" fmla="*/ 222901 h 465145"/>
                <a:gd name="connsiteX97" fmla="*/ 317216 w 341817"/>
                <a:gd name="connsiteY97" fmla="*/ 205244 h 465145"/>
                <a:gd name="connsiteX98" fmla="*/ 332498 w 341817"/>
                <a:gd name="connsiteY98" fmla="*/ 184114 h 465145"/>
                <a:gd name="connsiteX99" fmla="*/ 341817 w 341817"/>
                <a:gd name="connsiteY99" fmla="*/ 160009 h 465145"/>
                <a:gd name="connsiteX100" fmla="*/ 314327 w 341817"/>
                <a:gd name="connsiteY100" fmla="*/ 201077 h 46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41817" h="465145">
                  <a:moveTo>
                    <a:pt x="314327" y="201077"/>
                  </a:moveTo>
                  <a:cubicBezTo>
                    <a:pt x="306816" y="205392"/>
                    <a:pt x="300246" y="211334"/>
                    <a:pt x="295037" y="218536"/>
                  </a:cubicBezTo>
                  <a:cubicBezTo>
                    <a:pt x="290219" y="225966"/>
                    <a:pt x="286277" y="233991"/>
                    <a:pt x="283295" y="242443"/>
                  </a:cubicBezTo>
                  <a:cubicBezTo>
                    <a:pt x="279940" y="250578"/>
                    <a:pt x="277144" y="258911"/>
                    <a:pt x="274535" y="267144"/>
                  </a:cubicBezTo>
                  <a:cubicBezTo>
                    <a:pt x="272233" y="275149"/>
                    <a:pt x="269270" y="282917"/>
                    <a:pt x="265682" y="290357"/>
                  </a:cubicBezTo>
                  <a:cubicBezTo>
                    <a:pt x="257192" y="303510"/>
                    <a:pt x="245134" y="313579"/>
                    <a:pt x="231109" y="319224"/>
                  </a:cubicBezTo>
                  <a:cubicBezTo>
                    <a:pt x="223933" y="322795"/>
                    <a:pt x="216572" y="326068"/>
                    <a:pt x="209210" y="329144"/>
                  </a:cubicBezTo>
                  <a:cubicBezTo>
                    <a:pt x="201848" y="332219"/>
                    <a:pt x="194206" y="334500"/>
                    <a:pt x="185353" y="339064"/>
                  </a:cubicBezTo>
                  <a:cubicBezTo>
                    <a:pt x="180647" y="341444"/>
                    <a:pt x="176332" y="344629"/>
                    <a:pt x="172586" y="348488"/>
                  </a:cubicBezTo>
                  <a:cubicBezTo>
                    <a:pt x="169045" y="352227"/>
                    <a:pt x="165914" y="356384"/>
                    <a:pt x="163267" y="360888"/>
                  </a:cubicBezTo>
                  <a:cubicBezTo>
                    <a:pt x="158748" y="368794"/>
                    <a:pt x="154610" y="376938"/>
                    <a:pt x="150873" y="385291"/>
                  </a:cubicBezTo>
                  <a:cubicBezTo>
                    <a:pt x="149755" y="387969"/>
                    <a:pt x="148823" y="390746"/>
                    <a:pt x="147891" y="393425"/>
                  </a:cubicBezTo>
                  <a:cubicBezTo>
                    <a:pt x="145841" y="382017"/>
                    <a:pt x="143698" y="370708"/>
                    <a:pt x="141461" y="359300"/>
                  </a:cubicBezTo>
                  <a:cubicBezTo>
                    <a:pt x="139877" y="350968"/>
                    <a:pt x="138106" y="342436"/>
                    <a:pt x="136895" y="334798"/>
                  </a:cubicBezTo>
                  <a:cubicBezTo>
                    <a:pt x="136503" y="331802"/>
                    <a:pt x="136503" y="328767"/>
                    <a:pt x="136895" y="325771"/>
                  </a:cubicBezTo>
                  <a:cubicBezTo>
                    <a:pt x="137631" y="322378"/>
                    <a:pt x="138628" y="319065"/>
                    <a:pt x="139877" y="315851"/>
                  </a:cubicBezTo>
                  <a:cubicBezTo>
                    <a:pt x="145655" y="299582"/>
                    <a:pt x="150407" y="282421"/>
                    <a:pt x="154601" y="266251"/>
                  </a:cubicBezTo>
                  <a:cubicBezTo>
                    <a:pt x="159530" y="249407"/>
                    <a:pt x="163109" y="232156"/>
                    <a:pt x="165318" y="214667"/>
                  </a:cubicBezTo>
                  <a:cubicBezTo>
                    <a:pt x="165476" y="205561"/>
                    <a:pt x="164600" y="196464"/>
                    <a:pt x="162708" y="187586"/>
                  </a:cubicBezTo>
                  <a:cubicBezTo>
                    <a:pt x="161310" y="179154"/>
                    <a:pt x="160006" y="170821"/>
                    <a:pt x="158701" y="162389"/>
                  </a:cubicBezTo>
                  <a:cubicBezTo>
                    <a:pt x="153408" y="128652"/>
                    <a:pt x="150761" y="94517"/>
                    <a:pt x="150780" y="60313"/>
                  </a:cubicBezTo>
                  <a:cubicBezTo>
                    <a:pt x="148124" y="94606"/>
                    <a:pt x="148124" y="129088"/>
                    <a:pt x="150780" y="163381"/>
                  </a:cubicBezTo>
                  <a:cubicBezTo>
                    <a:pt x="151339" y="172012"/>
                    <a:pt x="152085" y="180642"/>
                    <a:pt x="152830" y="189173"/>
                  </a:cubicBezTo>
                  <a:cubicBezTo>
                    <a:pt x="153660" y="197189"/>
                    <a:pt x="153660" y="205263"/>
                    <a:pt x="152830" y="213279"/>
                  </a:cubicBezTo>
                  <a:cubicBezTo>
                    <a:pt x="149280" y="229518"/>
                    <a:pt x="144546" y="245439"/>
                    <a:pt x="138665" y="260894"/>
                  </a:cubicBezTo>
                  <a:cubicBezTo>
                    <a:pt x="133167" y="276965"/>
                    <a:pt x="127390" y="292241"/>
                    <a:pt x="120028" y="307617"/>
                  </a:cubicBezTo>
                  <a:cubicBezTo>
                    <a:pt x="117875" y="312032"/>
                    <a:pt x="116188" y="316694"/>
                    <a:pt x="114995" y="321505"/>
                  </a:cubicBezTo>
                  <a:cubicBezTo>
                    <a:pt x="113784" y="326922"/>
                    <a:pt x="113402" y="332516"/>
                    <a:pt x="113877" y="338072"/>
                  </a:cubicBezTo>
                  <a:cubicBezTo>
                    <a:pt x="114529" y="347496"/>
                    <a:pt x="115648" y="355828"/>
                    <a:pt x="116580" y="364359"/>
                  </a:cubicBezTo>
                  <a:cubicBezTo>
                    <a:pt x="118536" y="381025"/>
                    <a:pt x="120121" y="397690"/>
                    <a:pt x="121519" y="413959"/>
                  </a:cubicBezTo>
                  <a:lnTo>
                    <a:pt x="113411" y="390945"/>
                  </a:lnTo>
                  <a:lnTo>
                    <a:pt x="112852" y="389060"/>
                  </a:lnTo>
                  <a:cubicBezTo>
                    <a:pt x="110914" y="381967"/>
                    <a:pt x="108491" y="375033"/>
                    <a:pt x="105583" y="368328"/>
                  </a:cubicBezTo>
                  <a:lnTo>
                    <a:pt x="104838" y="366145"/>
                  </a:lnTo>
                  <a:lnTo>
                    <a:pt x="100458" y="353745"/>
                  </a:lnTo>
                  <a:cubicBezTo>
                    <a:pt x="98967" y="349479"/>
                    <a:pt x="97662" y="345511"/>
                    <a:pt x="96544" y="341742"/>
                  </a:cubicBezTo>
                  <a:cubicBezTo>
                    <a:pt x="91242" y="327051"/>
                    <a:pt x="88856" y="311337"/>
                    <a:pt x="89555" y="295614"/>
                  </a:cubicBezTo>
                  <a:cubicBezTo>
                    <a:pt x="90226" y="287996"/>
                    <a:pt x="91885" y="280516"/>
                    <a:pt x="94494" y="273394"/>
                  </a:cubicBezTo>
                  <a:cubicBezTo>
                    <a:pt x="97196" y="265854"/>
                    <a:pt x="100831" y="258216"/>
                    <a:pt x="104558" y="249784"/>
                  </a:cubicBezTo>
                  <a:cubicBezTo>
                    <a:pt x="108472" y="240896"/>
                    <a:pt x="111109" y="231432"/>
                    <a:pt x="112386" y="221711"/>
                  </a:cubicBezTo>
                  <a:cubicBezTo>
                    <a:pt x="112899" y="216830"/>
                    <a:pt x="112899" y="211910"/>
                    <a:pt x="112386" y="207029"/>
                  </a:cubicBezTo>
                  <a:cubicBezTo>
                    <a:pt x="112386" y="204549"/>
                    <a:pt x="112386" y="202168"/>
                    <a:pt x="111734" y="199688"/>
                  </a:cubicBezTo>
                  <a:lnTo>
                    <a:pt x="110243" y="192744"/>
                  </a:lnTo>
                  <a:cubicBezTo>
                    <a:pt x="105956" y="174988"/>
                    <a:pt x="100924" y="158620"/>
                    <a:pt x="95892" y="141557"/>
                  </a:cubicBezTo>
                  <a:cubicBezTo>
                    <a:pt x="90859" y="124495"/>
                    <a:pt x="85547" y="107929"/>
                    <a:pt x="79584" y="91363"/>
                  </a:cubicBezTo>
                  <a:cubicBezTo>
                    <a:pt x="83591" y="108524"/>
                    <a:pt x="86666" y="125884"/>
                    <a:pt x="89741" y="143244"/>
                  </a:cubicBezTo>
                  <a:cubicBezTo>
                    <a:pt x="92816" y="160604"/>
                    <a:pt x="95798" y="178261"/>
                    <a:pt x="97756" y="195125"/>
                  </a:cubicBezTo>
                  <a:lnTo>
                    <a:pt x="98315" y="201275"/>
                  </a:lnTo>
                  <a:lnTo>
                    <a:pt x="98315" y="207227"/>
                  </a:lnTo>
                  <a:cubicBezTo>
                    <a:pt x="98231" y="211136"/>
                    <a:pt x="97765" y="215025"/>
                    <a:pt x="96917" y="218834"/>
                  </a:cubicBezTo>
                  <a:cubicBezTo>
                    <a:pt x="94848" y="226442"/>
                    <a:pt x="91707" y="233664"/>
                    <a:pt x="87598" y="240261"/>
                  </a:cubicBezTo>
                  <a:cubicBezTo>
                    <a:pt x="83404" y="247403"/>
                    <a:pt x="78279" y="254843"/>
                    <a:pt x="74178" y="263374"/>
                  </a:cubicBezTo>
                  <a:cubicBezTo>
                    <a:pt x="69696" y="272193"/>
                    <a:pt x="66407" y="281647"/>
                    <a:pt x="64394" y="291448"/>
                  </a:cubicBezTo>
                  <a:cubicBezTo>
                    <a:pt x="63555" y="295515"/>
                    <a:pt x="63089" y="299582"/>
                    <a:pt x="62623" y="303550"/>
                  </a:cubicBezTo>
                  <a:cubicBezTo>
                    <a:pt x="60573" y="300971"/>
                    <a:pt x="58616" y="298491"/>
                    <a:pt x="56659" y="296209"/>
                  </a:cubicBezTo>
                  <a:cubicBezTo>
                    <a:pt x="50546" y="289375"/>
                    <a:pt x="45700" y="281359"/>
                    <a:pt x="42401" y="272600"/>
                  </a:cubicBezTo>
                  <a:cubicBezTo>
                    <a:pt x="39754" y="263345"/>
                    <a:pt x="38534" y="253702"/>
                    <a:pt x="38767" y="244031"/>
                  </a:cubicBezTo>
                  <a:cubicBezTo>
                    <a:pt x="39083" y="222941"/>
                    <a:pt x="40453" y="201881"/>
                    <a:pt x="42867" y="180940"/>
                  </a:cubicBezTo>
                  <a:cubicBezTo>
                    <a:pt x="44917" y="159711"/>
                    <a:pt x="48272" y="138681"/>
                    <a:pt x="48645" y="116559"/>
                  </a:cubicBezTo>
                  <a:cubicBezTo>
                    <a:pt x="48766" y="105449"/>
                    <a:pt x="47321" y="94378"/>
                    <a:pt x="44358" y="83724"/>
                  </a:cubicBezTo>
                  <a:cubicBezTo>
                    <a:pt x="41367" y="73447"/>
                    <a:pt x="37499" y="63488"/>
                    <a:pt x="32803" y="53965"/>
                  </a:cubicBezTo>
                  <a:cubicBezTo>
                    <a:pt x="24248" y="34452"/>
                    <a:pt x="13214" y="16299"/>
                    <a:pt x="0" y="0"/>
                  </a:cubicBezTo>
                  <a:cubicBezTo>
                    <a:pt x="11938" y="17142"/>
                    <a:pt x="21685" y="35880"/>
                    <a:pt x="28982" y="55750"/>
                  </a:cubicBezTo>
                  <a:cubicBezTo>
                    <a:pt x="32905" y="65352"/>
                    <a:pt x="36027" y="75312"/>
                    <a:pt x="38301" y="85510"/>
                  </a:cubicBezTo>
                  <a:cubicBezTo>
                    <a:pt x="40397" y="95598"/>
                    <a:pt x="41059" y="105965"/>
                    <a:pt x="40258" y="116262"/>
                  </a:cubicBezTo>
                  <a:cubicBezTo>
                    <a:pt x="38673" y="136895"/>
                    <a:pt x="33828" y="157826"/>
                    <a:pt x="30473" y="179055"/>
                  </a:cubicBezTo>
                  <a:cubicBezTo>
                    <a:pt x="26568" y="200373"/>
                    <a:pt x="23745" y="221899"/>
                    <a:pt x="21993" y="243534"/>
                  </a:cubicBezTo>
                  <a:cubicBezTo>
                    <a:pt x="20996" y="255230"/>
                    <a:pt x="21788" y="267025"/>
                    <a:pt x="24322" y="278453"/>
                  </a:cubicBezTo>
                  <a:cubicBezTo>
                    <a:pt x="27826" y="289831"/>
                    <a:pt x="33325" y="300406"/>
                    <a:pt x="40537" y="309601"/>
                  </a:cubicBezTo>
                  <a:cubicBezTo>
                    <a:pt x="49856" y="322299"/>
                    <a:pt x="58243" y="334599"/>
                    <a:pt x="65791" y="347396"/>
                  </a:cubicBezTo>
                  <a:cubicBezTo>
                    <a:pt x="65791" y="348091"/>
                    <a:pt x="65791" y="348884"/>
                    <a:pt x="66258" y="349678"/>
                  </a:cubicBezTo>
                  <a:cubicBezTo>
                    <a:pt x="67003" y="354439"/>
                    <a:pt x="67935" y="358903"/>
                    <a:pt x="68867" y="363169"/>
                  </a:cubicBezTo>
                  <a:lnTo>
                    <a:pt x="71662" y="376065"/>
                  </a:lnTo>
                  <a:lnTo>
                    <a:pt x="77347" y="402055"/>
                  </a:lnTo>
                  <a:lnTo>
                    <a:pt x="85268" y="438164"/>
                  </a:lnTo>
                  <a:cubicBezTo>
                    <a:pt x="85017" y="439642"/>
                    <a:pt x="84672" y="441100"/>
                    <a:pt x="84243" y="442528"/>
                  </a:cubicBezTo>
                  <a:cubicBezTo>
                    <a:pt x="83078" y="446874"/>
                    <a:pt x="81615" y="451109"/>
                    <a:pt x="79863" y="455226"/>
                  </a:cubicBezTo>
                  <a:cubicBezTo>
                    <a:pt x="78931" y="457210"/>
                    <a:pt x="78092" y="459293"/>
                    <a:pt x="77068" y="461178"/>
                  </a:cubicBezTo>
                  <a:cubicBezTo>
                    <a:pt x="76406" y="462547"/>
                    <a:pt x="75660" y="463876"/>
                    <a:pt x="74831" y="465146"/>
                  </a:cubicBezTo>
                  <a:lnTo>
                    <a:pt x="105770" y="465146"/>
                  </a:lnTo>
                  <a:lnTo>
                    <a:pt x="138945" y="464352"/>
                  </a:lnTo>
                  <a:lnTo>
                    <a:pt x="138945" y="463460"/>
                  </a:lnTo>
                  <a:lnTo>
                    <a:pt x="140716" y="463460"/>
                  </a:lnTo>
                  <a:cubicBezTo>
                    <a:pt x="140716" y="463460"/>
                    <a:pt x="140716" y="464055"/>
                    <a:pt x="140716" y="464451"/>
                  </a:cubicBezTo>
                  <a:lnTo>
                    <a:pt x="172493" y="463757"/>
                  </a:lnTo>
                  <a:lnTo>
                    <a:pt x="172493" y="463757"/>
                  </a:lnTo>
                  <a:cubicBezTo>
                    <a:pt x="170461" y="456407"/>
                    <a:pt x="169120" y="448867"/>
                    <a:pt x="168486" y="441239"/>
                  </a:cubicBezTo>
                  <a:cubicBezTo>
                    <a:pt x="167200" y="425962"/>
                    <a:pt x="169138" y="410576"/>
                    <a:pt x="174170" y="396203"/>
                  </a:cubicBezTo>
                  <a:cubicBezTo>
                    <a:pt x="176873" y="388544"/>
                    <a:pt x="179985" y="381065"/>
                    <a:pt x="183489" y="373783"/>
                  </a:cubicBezTo>
                  <a:cubicBezTo>
                    <a:pt x="186005" y="367712"/>
                    <a:pt x="190152" y="362564"/>
                    <a:pt x="195417" y="359003"/>
                  </a:cubicBezTo>
                  <a:cubicBezTo>
                    <a:pt x="201195" y="355431"/>
                    <a:pt x="209303" y="352059"/>
                    <a:pt x="216758" y="348190"/>
                  </a:cubicBezTo>
                  <a:cubicBezTo>
                    <a:pt x="224213" y="344321"/>
                    <a:pt x="231854" y="340155"/>
                    <a:pt x="239123" y="335592"/>
                  </a:cubicBezTo>
                  <a:cubicBezTo>
                    <a:pt x="246727" y="331128"/>
                    <a:pt x="253912" y="325880"/>
                    <a:pt x="260556" y="319918"/>
                  </a:cubicBezTo>
                  <a:cubicBezTo>
                    <a:pt x="267639" y="313688"/>
                    <a:pt x="273333" y="305861"/>
                    <a:pt x="277237" y="297003"/>
                  </a:cubicBezTo>
                  <a:cubicBezTo>
                    <a:pt x="280443" y="288581"/>
                    <a:pt x="282969" y="279891"/>
                    <a:pt x="284786" y="271013"/>
                  </a:cubicBezTo>
                  <a:cubicBezTo>
                    <a:pt x="286836" y="262581"/>
                    <a:pt x="288886" y="254347"/>
                    <a:pt x="291309" y="246114"/>
                  </a:cubicBezTo>
                  <a:cubicBezTo>
                    <a:pt x="293545" y="238009"/>
                    <a:pt x="296677" y="230222"/>
                    <a:pt x="300628" y="222901"/>
                  </a:cubicBezTo>
                  <a:cubicBezTo>
                    <a:pt x="304905" y="215818"/>
                    <a:pt x="310562" y="209797"/>
                    <a:pt x="317216" y="205244"/>
                  </a:cubicBezTo>
                  <a:cubicBezTo>
                    <a:pt x="323590" y="199361"/>
                    <a:pt x="328780" y="192179"/>
                    <a:pt x="332498" y="184114"/>
                  </a:cubicBezTo>
                  <a:cubicBezTo>
                    <a:pt x="336105" y="176307"/>
                    <a:pt x="339217" y="168252"/>
                    <a:pt x="341817" y="160009"/>
                  </a:cubicBezTo>
                  <a:cubicBezTo>
                    <a:pt x="336049" y="175940"/>
                    <a:pt x="326591" y="190076"/>
                    <a:pt x="314327" y="201077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F86CFA7-7488-DC6C-BE44-54EA8B07A018}"/>
                </a:ext>
              </a:extLst>
            </p:cNvPr>
            <p:cNvSpPr/>
            <p:nvPr/>
          </p:nvSpPr>
          <p:spPr>
            <a:xfrm>
              <a:off x="7835671" y="6071546"/>
              <a:ext cx="245832" cy="336385"/>
            </a:xfrm>
            <a:custGeom>
              <a:avLst/>
              <a:gdLst>
                <a:gd name="connsiteX0" fmla="*/ 19570 w 245832"/>
                <a:gd name="connsiteY0" fmla="*/ 146319 h 336385"/>
                <a:gd name="connsiteX1" fmla="*/ 33548 w 245832"/>
                <a:gd name="connsiteY1" fmla="*/ 158818 h 336385"/>
                <a:gd name="connsiteX2" fmla="*/ 42028 w 245832"/>
                <a:gd name="connsiteY2" fmla="*/ 176079 h 336385"/>
                <a:gd name="connsiteX3" fmla="*/ 48365 w 245832"/>
                <a:gd name="connsiteY3" fmla="*/ 193935 h 336385"/>
                <a:gd name="connsiteX4" fmla="*/ 54702 w 245832"/>
                <a:gd name="connsiteY4" fmla="*/ 210699 h 336385"/>
                <a:gd name="connsiteX5" fmla="*/ 79677 w 245832"/>
                <a:gd name="connsiteY5" fmla="*/ 231531 h 336385"/>
                <a:gd name="connsiteX6" fmla="*/ 95425 w 245832"/>
                <a:gd name="connsiteY6" fmla="*/ 238574 h 336385"/>
                <a:gd name="connsiteX7" fmla="*/ 112666 w 245832"/>
                <a:gd name="connsiteY7" fmla="*/ 245519 h 336385"/>
                <a:gd name="connsiteX8" fmla="*/ 121984 w 245832"/>
                <a:gd name="connsiteY8" fmla="*/ 252363 h 336385"/>
                <a:gd name="connsiteX9" fmla="*/ 128694 w 245832"/>
                <a:gd name="connsiteY9" fmla="*/ 261291 h 336385"/>
                <a:gd name="connsiteX10" fmla="*/ 138013 w 245832"/>
                <a:gd name="connsiteY10" fmla="*/ 278949 h 336385"/>
                <a:gd name="connsiteX11" fmla="*/ 140156 w 245832"/>
                <a:gd name="connsiteY11" fmla="*/ 284801 h 336385"/>
                <a:gd name="connsiteX12" fmla="*/ 144816 w 245832"/>
                <a:gd name="connsiteY12" fmla="*/ 260101 h 336385"/>
                <a:gd name="connsiteX13" fmla="*/ 148078 w 245832"/>
                <a:gd name="connsiteY13" fmla="*/ 242543 h 336385"/>
                <a:gd name="connsiteX14" fmla="*/ 148078 w 245832"/>
                <a:gd name="connsiteY14" fmla="*/ 235996 h 336385"/>
                <a:gd name="connsiteX15" fmla="*/ 145934 w 245832"/>
                <a:gd name="connsiteY15" fmla="*/ 228556 h 336385"/>
                <a:gd name="connsiteX16" fmla="*/ 135217 w 245832"/>
                <a:gd name="connsiteY16" fmla="*/ 192546 h 336385"/>
                <a:gd name="connsiteX17" fmla="*/ 127576 w 245832"/>
                <a:gd name="connsiteY17" fmla="*/ 155247 h 336385"/>
                <a:gd name="connsiteX18" fmla="*/ 129440 w 245832"/>
                <a:gd name="connsiteY18" fmla="*/ 135407 h 336385"/>
                <a:gd name="connsiteX19" fmla="*/ 132329 w 245832"/>
                <a:gd name="connsiteY19" fmla="*/ 117154 h 336385"/>
                <a:gd name="connsiteX20" fmla="*/ 138013 w 245832"/>
                <a:gd name="connsiteY20" fmla="*/ 43449 h 336385"/>
                <a:gd name="connsiteX21" fmla="*/ 138013 w 245832"/>
                <a:gd name="connsiteY21" fmla="*/ 117849 h 336385"/>
                <a:gd name="connsiteX22" fmla="*/ 136522 w 245832"/>
                <a:gd name="connsiteY22" fmla="*/ 136499 h 336385"/>
                <a:gd name="connsiteX23" fmla="*/ 136522 w 245832"/>
                <a:gd name="connsiteY23" fmla="*/ 153957 h 336385"/>
                <a:gd name="connsiteX24" fmla="*/ 146773 w 245832"/>
                <a:gd name="connsiteY24" fmla="*/ 188281 h 336385"/>
                <a:gd name="connsiteX25" fmla="*/ 159912 w 245832"/>
                <a:gd name="connsiteY25" fmla="*/ 222008 h 336385"/>
                <a:gd name="connsiteX26" fmla="*/ 163547 w 245832"/>
                <a:gd name="connsiteY26" fmla="*/ 231928 h 336385"/>
                <a:gd name="connsiteX27" fmla="*/ 164292 w 245832"/>
                <a:gd name="connsiteY27" fmla="*/ 243832 h 336385"/>
                <a:gd name="connsiteX28" fmla="*/ 162335 w 245832"/>
                <a:gd name="connsiteY28" fmla="*/ 262779 h 336385"/>
                <a:gd name="connsiteX29" fmla="*/ 158794 w 245832"/>
                <a:gd name="connsiteY29" fmla="*/ 298888 h 336385"/>
                <a:gd name="connsiteX30" fmla="*/ 164665 w 245832"/>
                <a:gd name="connsiteY30" fmla="*/ 282222 h 336385"/>
                <a:gd name="connsiteX31" fmla="*/ 164665 w 245832"/>
                <a:gd name="connsiteY31" fmla="*/ 280933 h 336385"/>
                <a:gd name="connsiteX32" fmla="*/ 169884 w 245832"/>
                <a:gd name="connsiteY32" fmla="*/ 265954 h 336385"/>
                <a:gd name="connsiteX33" fmla="*/ 170443 w 245832"/>
                <a:gd name="connsiteY33" fmla="*/ 264366 h 336385"/>
                <a:gd name="connsiteX34" fmla="*/ 173611 w 245832"/>
                <a:gd name="connsiteY34" fmla="*/ 255439 h 336385"/>
                <a:gd name="connsiteX35" fmla="*/ 176407 w 245832"/>
                <a:gd name="connsiteY35" fmla="*/ 246709 h 336385"/>
                <a:gd name="connsiteX36" fmla="*/ 181439 w 245832"/>
                <a:gd name="connsiteY36" fmla="*/ 213477 h 336385"/>
                <a:gd name="connsiteX37" fmla="*/ 177991 w 245832"/>
                <a:gd name="connsiteY37" fmla="*/ 197407 h 336385"/>
                <a:gd name="connsiteX38" fmla="*/ 170629 w 245832"/>
                <a:gd name="connsiteY38" fmla="*/ 180444 h 336385"/>
                <a:gd name="connsiteX39" fmla="*/ 164945 w 245832"/>
                <a:gd name="connsiteY39" fmla="*/ 160604 h 336385"/>
                <a:gd name="connsiteX40" fmla="*/ 164945 w 245832"/>
                <a:gd name="connsiteY40" fmla="*/ 149989 h 336385"/>
                <a:gd name="connsiteX41" fmla="*/ 165411 w 245832"/>
                <a:gd name="connsiteY41" fmla="*/ 144732 h 336385"/>
                <a:gd name="connsiteX42" fmla="*/ 166529 w 245832"/>
                <a:gd name="connsiteY42" fmla="*/ 139673 h 336385"/>
                <a:gd name="connsiteX43" fmla="*/ 176873 w 245832"/>
                <a:gd name="connsiteY43" fmla="*/ 102770 h 336385"/>
                <a:gd name="connsiteX44" fmla="*/ 188615 w 245832"/>
                <a:gd name="connsiteY44" fmla="*/ 66563 h 336385"/>
                <a:gd name="connsiteX45" fmla="*/ 181253 w 245832"/>
                <a:gd name="connsiteY45" fmla="*/ 103961 h 336385"/>
                <a:gd name="connsiteX46" fmla="*/ 175475 w 245832"/>
                <a:gd name="connsiteY46" fmla="*/ 141359 h 336385"/>
                <a:gd name="connsiteX47" fmla="*/ 175475 w 245832"/>
                <a:gd name="connsiteY47" fmla="*/ 145823 h 336385"/>
                <a:gd name="connsiteX48" fmla="*/ 175475 w 245832"/>
                <a:gd name="connsiteY48" fmla="*/ 150089 h 336385"/>
                <a:gd name="connsiteX49" fmla="*/ 176500 w 245832"/>
                <a:gd name="connsiteY49" fmla="*/ 158521 h 336385"/>
                <a:gd name="connsiteX50" fmla="*/ 183023 w 245832"/>
                <a:gd name="connsiteY50" fmla="*/ 173996 h 336385"/>
                <a:gd name="connsiteX51" fmla="*/ 192342 w 245832"/>
                <a:gd name="connsiteY51" fmla="*/ 190661 h 336385"/>
                <a:gd name="connsiteX52" fmla="*/ 199424 w 245832"/>
                <a:gd name="connsiteY52" fmla="*/ 210501 h 336385"/>
                <a:gd name="connsiteX53" fmla="*/ 200729 w 245832"/>
                <a:gd name="connsiteY53" fmla="*/ 219231 h 336385"/>
                <a:gd name="connsiteX54" fmla="*/ 205016 w 245832"/>
                <a:gd name="connsiteY54" fmla="*/ 213874 h 336385"/>
                <a:gd name="connsiteX55" fmla="*/ 215267 w 245832"/>
                <a:gd name="connsiteY55" fmla="*/ 196911 h 336385"/>
                <a:gd name="connsiteX56" fmla="*/ 217876 w 245832"/>
                <a:gd name="connsiteY56" fmla="*/ 176277 h 336385"/>
                <a:gd name="connsiteX57" fmla="*/ 214894 w 245832"/>
                <a:gd name="connsiteY57" fmla="*/ 130745 h 336385"/>
                <a:gd name="connsiteX58" fmla="*/ 210794 w 245832"/>
                <a:gd name="connsiteY58" fmla="*/ 84320 h 336385"/>
                <a:gd name="connsiteX59" fmla="*/ 213869 w 245832"/>
                <a:gd name="connsiteY59" fmla="*/ 60611 h 336385"/>
                <a:gd name="connsiteX60" fmla="*/ 222163 w 245832"/>
                <a:gd name="connsiteY60" fmla="*/ 38886 h 336385"/>
                <a:gd name="connsiteX61" fmla="*/ 245833 w 245832"/>
                <a:gd name="connsiteY61" fmla="*/ 0 h 336385"/>
                <a:gd name="connsiteX62" fmla="*/ 224958 w 245832"/>
                <a:gd name="connsiteY62" fmla="*/ 40176 h 336385"/>
                <a:gd name="connsiteX63" fmla="*/ 218249 w 245832"/>
                <a:gd name="connsiteY63" fmla="*/ 61900 h 336385"/>
                <a:gd name="connsiteX64" fmla="*/ 216851 w 245832"/>
                <a:gd name="connsiteY64" fmla="*/ 84121 h 336385"/>
                <a:gd name="connsiteX65" fmla="*/ 223933 w 245832"/>
                <a:gd name="connsiteY65" fmla="*/ 129356 h 336385"/>
                <a:gd name="connsiteX66" fmla="*/ 230084 w 245832"/>
                <a:gd name="connsiteY66" fmla="*/ 175881 h 336385"/>
                <a:gd name="connsiteX67" fmla="*/ 228406 w 245832"/>
                <a:gd name="connsiteY67" fmla="*/ 201176 h 336385"/>
                <a:gd name="connsiteX68" fmla="*/ 216944 w 245832"/>
                <a:gd name="connsiteY68" fmla="*/ 223893 h 336385"/>
                <a:gd name="connsiteX69" fmla="*/ 198772 w 245832"/>
                <a:gd name="connsiteY69" fmla="*/ 251272 h 336385"/>
                <a:gd name="connsiteX70" fmla="*/ 198772 w 245832"/>
                <a:gd name="connsiteY70" fmla="*/ 252859 h 336385"/>
                <a:gd name="connsiteX71" fmla="*/ 196908 w 245832"/>
                <a:gd name="connsiteY71" fmla="*/ 262779 h 336385"/>
                <a:gd name="connsiteX72" fmla="*/ 194858 w 245832"/>
                <a:gd name="connsiteY72" fmla="*/ 272104 h 336385"/>
                <a:gd name="connsiteX73" fmla="*/ 190758 w 245832"/>
                <a:gd name="connsiteY73" fmla="*/ 290853 h 336385"/>
                <a:gd name="connsiteX74" fmla="*/ 185074 w 245832"/>
                <a:gd name="connsiteY74" fmla="*/ 316942 h 336385"/>
                <a:gd name="connsiteX75" fmla="*/ 185819 w 245832"/>
                <a:gd name="connsiteY75" fmla="*/ 320017 h 336385"/>
                <a:gd name="connsiteX76" fmla="*/ 188987 w 245832"/>
                <a:gd name="connsiteY76" fmla="*/ 329243 h 336385"/>
                <a:gd name="connsiteX77" fmla="*/ 190944 w 245832"/>
                <a:gd name="connsiteY77" fmla="*/ 333508 h 336385"/>
                <a:gd name="connsiteX78" fmla="*/ 192622 w 245832"/>
                <a:gd name="connsiteY78" fmla="*/ 336385 h 336385"/>
                <a:gd name="connsiteX79" fmla="*/ 169790 w 245832"/>
                <a:gd name="connsiteY79" fmla="*/ 336385 h 336385"/>
                <a:gd name="connsiteX80" fmla="*/ 145934 w 245832"/>
                <a:gd name="connsiteY80" fmla="*/ 335790 h 336385"/>
                <a:gd name="connsiteX81" fmla="*/ 145934 w 245832"/>
                <a:gd name="connsiteY81" fmla="*/ 335195 h 336385"/>
                <a:gd name="connsiteX82" fmla="*/ 144723 w 245832"/>
                <a:gd name="connsiteY82" fmla="*/ 335195 h 336385"/>
                <a:gd name="connsiteX83" fmla="*/ 144723 w 245832"/>
                <a:gd name="connsiteY83" fmla="*/ 335889 h 336385"/>
                <a:gd name="connsiteX84" fmla="*/ 121798 w 245832"/>
                <a:gd name="connsiteY84" fmla="*/ 335393 h 336385"/>
                <a:gd name="connsiteX85" fmla="*/ 121798 w 245832"/>
                <a:gd name="connsiteY85" fmla="*/ 335393 h 336385"/>
                <a:gd name="connsiteX86" fmla="*/ 124594 w 245832"/>
                <a:gd name="connsiteY86" fmla="*/ 319125 h 336385"/>
                <a:gd name="connsiteX87" fmla="*/ 120587 w 245832"/>
                <a:gd name="connsiteY87" fmla="*/ 286686 h 336385"/>
                <a:gd name="connsiteX88" fmla="*/ 113877 w 245832"/>
                <a:gd name="connsiteY88" fmla="*/ 270616 h 336385"/>
                <a:gd name="connsiteX89" fmla="*/ 105211 w 245832"/>
                <a:gd name="connsiteY89" fmla="*/ 260002 h 336385"/>
                <a:gd name="connsiteX90" fmla="*/ 89834 w 245832"/>
                <a:gd name="connsiteY90" fmla="*/ 252165 h 336385"/>
                <a:gd name="connsiteX91" fmla="*/ 73713 w 245832"/>
                <a:gd name="connsiteY91" fmla="*/ 243138 h 336385"/>
                <a:gd name="connsiteX92" fmla="*/ 58243 w 245832"/>
                <a:gd name="connsiteY92" fmla="*/ 231829 h 336385"/>
                <a:gd name="connsiteX93" fmla="*/ 46222 w 245832"/>
                <a:gd name="connsiteY93" fmla="*/ 215263 h 336385"/>
                <a:gd name="connsiteX94" fmla="*/ 40724 w 245832"/>
                <a:gd name="connsiteY94" fmla="*/ 196514 h 336385"/>
                <a:gd name="connsiteX95" fmla="*/ 36064 w 245832"/>
                <a:gd name="connsiteY95" fmla="*/ 178559 h 336385"/>
                <a:gd name="connsiteX96" fmla="*/ 30007 w 245832"/>
                <a:gd name="connsiteY96" fmla="*/ 161497 h 336385"/>
                <a:gd name="connsiteX97" fmla="*/ 17985 w 245832"/>
                <a:gd name="connsiteY97" fmla="*/ 148799 h 336385"/>
                <a:gd name="connsiteX98" fmla="*/ 6989 w 245832"/>
                <a:gd name="connsiteY98" fmla="*/ 133522 h 336385"/>
                <a:gd name="connsiteX99" fmla="*/ 0 w 245832"/>
                <a:gd name="connsiteY99" fmla="*/ 116063 h 336385"/>
                <a:gd name="connsiteX100" fmla="*/ 19570 w 245832"/>
                <a:gd name="connsiteY100" fmla="*/ 146319 h 33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45832" h="336385">
                  <a:moveTo>
                    <a:pt x="19570" y="146319"/>
                  </a:moveTo>
                  <a:cubicBezTo>
                    <a:pt x="25003" y="149394"/>
                    <a:pt x="29765" y="153660"/>
                    <a:pt x="33548" y="158818"/>
                  </a:cubicBezTo>
                  <a:cubicBezTo>
                    <a:pt x="36959" y="164225"/>
                    <a:pt x="39801" y="170018"/>
                    <a:pt x="42028" y="176079"/>
                  </a:cubicBezTo>
                  <a:cubicBezTo>
                    <a:pt x="44358" y="182031"/>
                    <a:pt x="46408" y="187983"/>
                    <a:pt x="48365" y="193935"/>
                  </a:cubicBezTo>
                  <a:cubicBezTo>
                    <a:pt x="50015" y="199708"/>
                    <a:pt x="52139" y="205323"/>
                    <a:pt x="54702" y="210699"/>
                  </a:cubicBezTo>
                  <a:cubicBezTo>
                    <a:pt x="60825" y="220203"/>
                    <a:pt x="69538" y="227484"/>
                    <a:pt x="79677" y="231531"/>
                  </a:cubicBezTo>
                  <a:cubicBezTo>
                    <a:pt x="84802" y="234111"/>
                    <a:pt x="90114" y="236491"/>
                    <a:pt x="95425" y="238574"/>
                  </a:cubicBezTo>
                  <a:cubicBezTo>
                    <a:pt x="100737" y="240658"/>
                    <a:pt x="106329" y="242344"/>
                    <a:pt x="112666" y="245519"/>
                  </a:cubicBezTo>
                  <a:cubicBezTo>
                    <a:pt x="116113" y="247225"/>
                    <a:pt x="119263" y="249536"/>
                    <a:pt x="121984" y="252363"/>
                  </a:cubicBezTo>
                  <a:cubicBezTo>
                    <a:pt x="124491" y="255091"/>
                    <a:pt x="126747" y="258087"/>
                    <a:pt x="128694" y="261291"/>
                  </a:cubicBezTo>
                  <a:cubicBezTo>
                    <a:pt x="132105" y="266985"/>
                    <a:pt x="135217" y="272888"/>
                    <a:pt x="138013" y="278949"/>
                  </a:cubicBezTo>
                  <a:cubicBezTo>
                    <a:pt x="138759" y="280834"/>
                    <a:pt x="139504" y="282818"/>
                    <a:pt x="140156" y="284801"/>
                  </a:cubicBezTo>
                  <a:cubicBezTo>
                    <a:pt x="141647" y="276568"/>
                    <a:pt x="143139" y="268334"/>
                    <a:pt x="144816" y="260101"/>
                  </a:cubicBezTo>
                  <a:cubicBezTo>
                    <a:pt x="145934" y="254149"/>
                    <a:pt x="147239" y="247999"/>
                    <a:pt x="148078" y="242543"/>
                  </a:cubicBezTo>
                  <a:cubicBezTo>
                    <a:pt x="148329" y="240370"/>
                    <a:pt x="148329" y="238168"/>
                    <a:pt x="148078" y="235996"/>
                  </a:cubicBezTo>
                  <a:cubicBezTo>
                    <a:pt x="147565" y="233456"/>
                    <a:pt x="146847" y="230966"/>
                    <a:pt x="145934" y="228556"/>
                  </a:cubicBezTo>
                  <a:cubicBezTo>
                    <a:pt x="141740" y="216850"/>
                    <a:pt x="138293" y="204450"/>
                    <a:pt x="135217" y="192546"/>
                  </a:cubicBezTo>
                  <a:cubicBezTo>
                    <a:pt x="131723" y="180354"/>
                    <a:pt x="129160" y="167885"/>
                    <a:pt x="127576" y="155247"/>
                  </a:cubicBezTo>
                  <a:cubicBezTo>
                    <a:pt x="127436" y="148581"/>
                    <a:pt x="128060" y="141915"/>
                    <a:pt x="129440" y="135407"/>
                  </a:cubicBezTo>
                  <a:cubicBezTo>
                    <a:pt x="130465" y="129257"/>
                    <a:pt x="131397" y="123305"/>
                    <a:pt x="132329" y="117154"/>
                  </a:cubicBezTo>
                  <a:cubicBezTo>
                    <a:pt x="136131" y="92791"/>
                    <a:pt x="138041" y="68140"/>
                    <a:pt x="138013" y="43449"/>
                  </a:cubicBezTo>
                  <a:cubicBezTo>
                    <a:pt x="139970" y="68210"/>
                    <a:pt x="139970" y="93089"/>
                    <a:pt x="138013" y="117849"/>
                  </a:cubicBezTo>
                  <a:cubicBezTo>
                    <a:pt x="138013" y="124099"/>
                    <a:pt x="137081" y="130348"/>
                    <a:pt x="136522" y="136499"/>
                  </a:cubicBezTo>
                  <a:cubicBezTo>
                    <a:pt x="135972" y="142302"/>
                    <a:pt x="135972" y="148154"/>
                    <a:pt x="136522" y="153957"/>
                  </a:cubicBezTo>
                  <a:cubicBezTo>
                    <a:pt x="139085" y="165673"/>
                    <a:pt x="142514" y="177140"/>
                    <a:pt x="146773" y="188281"/>
                  </a:cubicBezTo>
                  <a:cubicBezTo>
                    <a:pt x="150780" y="199887"/>
                    <a:pt x="154880" y="210898"/>
                    <a:pt x="159912" y="222008"/>
                  </a:cubicBezTo>
                  <a:cubicBezTo>
                    <a:pt x="161431" y="225173"/>
                    <a:pt x="162652" y="228496"/>
                    <a:pt x="163547" y="231928"/>
                  </a:cubicBezTo>
                  <a:cubicBezTo>
                    <a:pt x="164376" y="235827"/>
                    <a:pt x="164628" y="239844"/>
                    <a:pt x="164292" y="243832"/>
                  </a:cubicBezTo>
                  <a:cubicBezTo>
                    <a:pt x="163826" y="250677"/>
                    <a:pt x="163081" y="256629"/>
                    <a:pt x="162335" y="262779"/>
                  </a:cubicBezTo>
                  <a:cubicBezTo>
                    <a:pt x="160937" y="274783"/>
                    <a:pt x="159819" y="286885"/>
                    <a:pt x="158794" y="298888"/>
                  </a:cubicBezTo>
                  <a:lnTo>
                    <a:pt x="164665" y="282222"/>
                  </a:lnTo>
                  <a:lnTo>
                    <a:pt x="164665" y="280933"/>
                  </a:lnTo>
                  <a:cubicBezTo>
                    <a:pt x="166072" y="275814"/>
                    <a:pt x="167815" y="270805"/>
                    <a:pt x="169884" y="265954"/>
                  </a:cubicBezTo>
                  <a:lnTo>
                    <a:pt x="170443" y="264366"/>
                  </a:lnTo>
                  <a:lnTo>
                    <a:pt x="173611" y="255439"/>
                  </a:lnTo>
                  <a:cubicBezTo>
                    <a:pt x="174729" y="252363"/>
                    <a:pt x="175661" y="249486"/>
                    <a:pt x="176407" y="246709"/>
                  </a:cubicBezTo>
                  <a:cubicBezTo>
                    <a:pt x="180265" y="236134"/>
                    <a:pt x="181980" y="224806"/>
                    <a:pt x="181439" y="213477"/>
                  </a:cubicBezTo>
                  <a:cubicBezTo>
                    <a:pt x="180945" y="207982"/>
                    <a:pt x="179790" y="202585"/>
                    <a:pt x="177991" y="197407"/>
                  </a:cubicBezTo>
                  <a:cubicBezTo>
                    <a:pt x="176034" y="192050"/>
                    <a:pt x="173332" y="186495"/>
                    <a:pt x="170629" y="180444"/>
                  </a:cubicBezTo>
                  <a:cubicBezTo>
                    <a:pt x="167889" y="174135"/>
                    <a:pt x="165979" y="167459"/>
                    <a:pt x="164945" y="160604"/>
                  </a:cubicBezTo>
                  <a:cubicBezTo>
                    <a:pt x="164619" y="157072"/>
                    <a:pt x="164619" y="153521"/>
                    <a:pt x="164945" y="149989"/>
                  </a:cubicBezTo>
                  <a:cubicBezTo>
                    <a:pt x="164945" y="148204"/>
                    <a:pt x="164945" y="146418"/>
                    <a:pt x="165411" y="144732"/>
                  </a:cubicBezTo>
                  <a:lnTo>
                    <a:pt x="166529" y="139673"/>
                  </a:lnTo>
                  <a:cubicBezTo>
                    <a:pt x="169604" y="126876"/>
                    <a:pt x="173238" y="115071"/>
                    <a:pt x="176873" y="102770"/>
                  </a:cubicBezTo>
                  <a:cubicBezTo>
                    <a:pt x="180507" y="90470"/>
                    <a:pt x="184328" y="78467"/>
                    <a:pt x="188615" y="66563"/>
                  </a:cubicBezTo>
                  <a:cubicBezTo>
                    <a:pt x="185726" y="78864"/>
                    <a:pt x="183489" y="91462"/>
                    <a:pt x="181253" y="103961"/>
                  </a:cubicBezTo>
                  <a:cubicBezTo>
                    <a:pt x="179016" y="116460"/>
                    <a:pt x="176873" y="129158"/>
                    <a:pt x="175475" y="141359"/>
                  </a:cubicBezTo>
                  <a:lnTo>
                    <a:pt x="175475" y="145823"/>
                  </a:lnTo>
                  <a:lnTo>
                    <a:pt x="175475" y="150089"/>
                  </a:lnTo>
                  <a:cubicBezTo>
                    <a:pt x="175578" y="152926"/>
                    <a:pt x="175922" y="155753"/>
                    <a:pt x="176500" y="158521"/>
                  </a:cubicBezTo>
                  <a:cubicBezTo>
                    <a:pt x="177954" y="163987"/>
                    <a:pt x="180144" y="169205"/>
                    <a:pt x="183023" y="173996"/>
                  </a:cubicBezTo>
                  <a:cubicBezTo>
                    <a:pt x="186099" y="179055"/>
                    <a:pt x="189546" y="184511"/>
                    <a:pt x="192342" y="190661"/>
                  </a:cubicBezTo>
                  <a:cubicBezTo>
                    <a:pt x="195548" y="196901"/>
                    <a:pt x="197933" y="203577"/>
                    <a:pt x="199424" y="210501"/>
                  </a:cubicBezTo>
                  <a:cubicBezTo>
                    <a:pt x="199984" y="213477"/>
                    <a:pt x="200356" y="216354"/>
                    <a:pt x="200729" y="219231"/>
                  </a:cubicBezTo>
                  <a:cubicBezTo>
                    <a:pt x="202127" y="217346"/>
                    <a:pt x="203618" y="215560"/>
                    <a:pt x="205016" y="213874"/>
                  </a:cubicBezTo>
                  <a:cubicBezTo>
                    <a:pt x="209424" y="208974"/>
                    <a:pt x="212900" y="203210"/>
                    <a:pt x="215267" y="196911"/>
                  </a:cubicBezTo>
                  <a:cubicBezTo>
                    <a:pt x="217177" y="190225"/>
                    <a:pt x="218053" y="183261"/>
                    <a:pt x="217876" y="176277"/>
                  </a:cubicBezTo>
                  <a:cubicBezTo>
                    <a:pt x="217652" y="161050"/>
                    <a:pt x="216655" y="145853"/>
                    <a:pt x="214894" y="130745"/>
                  </a:cubicBezTo>
                  <a:cubicBezTo>
                    <a:pt x="213496" y="115468"/>
                    <a:pt x="211073" y="100191"/>
                    <a:pt x="210794" y="84320"/>
                  </a:cubicBezTo>
                  <a:cubicBezTo>
                    <a:pt x="210691" y="76294"/>
                    <a:pt x="211726" y="68299"/>
                    <a:pt x="213869" y="60611"/>
                  </a:cubicBezTo>
                  <a:cubicBezTo>
                    <a:pt x="216031" y="53131"/>
                    <a:pt x="218808" y="45860"/>
                    <a:pt x="222163" y="38886"/>
                  </a:cubicBezTo>
                  <a:cubicBezTo>
                    <a:pt x="228388" y="24859"/>
                    <a:pt x="236355" y="11785"/>
                    <a:pt x="245833" y="0"/>
                  </a:cubicBezTo>
                  <a:cubicBezTo>
                    <a:pt x="237250" y="12360"/>
                    <a:pt x="230223" y="25861"/>
                    <a:pt x="224958" y="40176"/>
                  </a:cubicBezTo>
                  <a:cubicBezTo>
                    <a:pt x="222153" y="47199"/>
                    <a:pt x="219907" y="54470"/>
                    <a:pt x="218249" y="61900"/>
                  </a:cubicBezTo>
                  <a:cubicBezTo>
                    <a:pt x="216758" y="69192"/>
                    <a:pt x="216283" y="76681"/>
                    <a:pt x="216851" y="84121"/>
                  </a:cubicBezTo>
                  <a:cubicBezTo>
                    <a:pt x="218062" y="99001"/>
                    <a:pt x="221510" y="113881"/>
                    <a:pt x="223933" y="129356"/>
                  </a:cubicBezTo>
                  <a:cubicBezTo>
                    <a:pt x="226757" y="144742"/>
                    <a:pt x="228807" y="160267"/>
                    <a:pt x="230084" y="175881"/>
                  </a:cubicBezTo>
                  <a:cubicBezTo>
                    <a:pt x="230801" y="184352"/>
                    <a:pt x="230233" y="192893"/>
                    <a:pt x="228406" y="201176"/>
                  </a:cubicBezTo>
                  <a:cubicBezTo>
                    <a:pt x="225993" y="209459"/>
                    <a:pt x="222107" y="217177"/>
                    <a:pt x="216944" y="223893"/>
                  </a:cubicBezTo>
                  <a:cubicBezTo>
                    <a:pt x="210328" y="233119"/>
                    <a:pt x="204177" y="241947"/>
                    <a:pt x="198772" y="251272"/>
                  </a:cubicBezTo>
                  <a:cubicBezTo>
                    <a:pt x="198772" y="251272"/>
                    <a:pt x="198772" y="252264"/>
                    <a:pt x="198772" y="252859"/>
                  </a:cubicBezTo>
                  <a:cubicBezTo>
                    <a:pt x="198213" y="256232"/>
                    <a:pt x="197561" y="259506"/>
                    <a:pt x="196908" y="262779"/>
                  </a:cubicBezTo>
                  <a:lnTo>
                    <a:pt x="194858" y="272104"/>
                  </a:lnTo>
                  <a:lnTo>
                    <a:pt x="190758" y="290853"/>
                  </a:lnTo>
                  <a:lnTo>
                    <a:pt x="185074" y="316942"/>
                  </a:lnTo>
                  <a:cubicBezTo>
                    <a:pt x="185232" y="317994"/>
                    <a:pt x="185483" y="319015"/>
                    <a:pt x="185819" y="320017"/>
                  </a:cubicBezTo>
                  <a:cubicBezTo>
                    <a:pt x="186639" y="323182"/>
                    <a:pt x="187701" y="326267"/>
                    <a:pt x="188987" y="329243"/>
                  </a:cubicBezTo>
                  <a:cubicBezTo>
                    <a:pt x="189565" y="330701"/>
                    <a:pt x="190217" y="332129"/>
                    <a:pt x="190944" y="333508"/>
                  </a:cubicBezTo>
                  <a:cubicBezTo>
                    <a:pt x="191438" y="334510"/>
                    <a:pt x="191997" y="335473"/>
                    <a:pt x="192622" y="336385"/>
                  </a:cubicBezTo>
                  <a:lnTo>
                    <a:pt x="169790" y="336385"/>
                  </a:lnTo>
                  <a:lnTo>
                    <a:pt x="145934" y="335790"/>
                  </a:lnTo>
                  <a:lnTo>
                    <a:pt x="145934" y="335195"/>
                  </a:lnTo>
                  <a:lnTo>
                    <a:pt x="144723" y="335195"/>
                  </a:lnTo>
                  <a:cubicBezTo>
                    <a:pt x="144732" y="335423"/>
                    <a:pt x="144732" y="335661"/>
                    <a:pt x="144723" y="335889"/>
                  </a:cubicBezTo>
                  <a:lnTo>
                    <a:pt x="121798" y="335393"/>
                  </a:lnTo>
                  <a:cubicBezTo>
                    <a:pt x="121798" y="335393"/>
                    <a:pt x="121798" y="335393"/>
                    <a:pt x="121798" y="335393"/>
                  </a:cubicBezTo>
                  <a:cubicBezTo>
                    <a:pt x="123233" y="330086"/>
                    <a:pt x="124165" y="324630"/>
                    <a:pt x="124594" y="319125"/>
                  </a:cubicBezTo>
                  <a:cubicBezTo>
                    <a:pt x="125600" y="308123"/>
                    <a:pt x="124230" y="297033"/>
                    <a:pt x="120587" y="286686"/>
                  </a:cubicBezTo>
                  <a:cubicBezTo>
                    <a:pt x="118620" y="281210"/>
                    <a:pt x="116375" y="275844"/>
                    <a:pt x="113877" y="270616"/>
                  </a:cubicBezTo>
                  <a:cubicBezTo>
                    <a:pt x="112032" y="266251"/>
                    <a:pt x="109013" y="262561"/>
                    <a:pt x="105211" y="260002"/>
                  </a:cubicBezTo>
                  <a:cubicBezTo>
                    <a:pt x="101110" y="257423"/>
                    <a:pt x="95239" y="254943"/>
                    <a:pt x="89834" y="252165"/>
                  </a:cubicBezTo>
                  <a:cubicBezTo>
                    <a:pt x="84429" y="249387"/>
                    <a:pt x="79024" y="246411"/>
                    <a:pt x="73713" y="243138"/>
                  </a:cubicBezTo>
                  <a:cubicBezTo>
                    <a:pt x="68242" y="239874"/>
                    <a:pt x="63070" y="236085"/>
                    <a:pt x="58243" y="231829"/>
                  </a:cubicBezTo>
                  <a:cubicBezTo>
                    <a:pt x="53164" y="227296"/>
                    <a:pt x="49064" y="221641"/>
                    <a:pt x="46222" y="215263"/>
                  </a:cubicBezTo>
                  <a:cubicBezTo>
                    <a:pt x="43883" y="209192"/>
                    <a:pt x="42037" y="202922"/>
                    <a:pt x="40724" y="196514"/>
                  </a:cubicBezTo>
                  <a:cubicBezTo>
                    <a:pt x="39326" y="190463"/>
                    <a:pt x="37835" y="184412"/>
                    <a:pt x="36064" y="178559"/>
                  </a:cubicBezTo>
                  <a:cubicBezTo>
                    <a:pt x="34629" y="172657"/>
                    <a:pt x="32607" y="166933"/>
                    <a:pt x="30007" y="161497"/>
                  </a:cubicBezTo>
                  <a:cubicBezTo>
                    <a:pt x="26876" y="156418"/>
                    <a:pt x="22785" y="152093"/>
                    <a:pt x="17985" y="148799"/>
                  </a:cubicBezTo>
                  <a:cubicBezTo>
                    <a:pt x="13400" y="144543"/>
                    <a:pt x="9654" y="139345"/>
                    <a:pt x="6989" y="133522"/>
                  </a:cubicBezTo>
                  <a:cubicBezTo>
                    <a:pt x="4296" y="127878"/>
                    <a:pt x="1957" y="122045"/>
                    <a:pt x="0" y="116063"/>
                  </a:cubicBezTo>
                  <a:cubicBezTo>
                    <a:pt x="4035" y="127739"/>
                    <a:pt x="10763" y="138145"/>
                    <a:pt x="19570" y="146319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9A19640-A3A9-5B46-230E-6022B939CC96}"/>
                </a:ext>
              </a:extLst>
            </p:cNvPr>
            <p:cNvSpPr/>
            <p:nvPr/>
          </p:nvSpPr>
          <p:spPr>
            <a:xfrm>
              <a:off x="7320266" y="5745785"/>
              <a:ext cx="349698" cy="661947"/>
            </a:xfrm>
            <a:custGeom>
              <a:avLst/>
              <a:gdLst>
                <a:gd name="connsiteX0" fmla="*/ 5568 w 349698"/>
                <a:gd name="connsiteY0" fmla="*/ 148590 h 661947"/>
                <a:gd name="connsiteX1" fmla="*/ 13116 w 349698"/>
                <a:gd name="connsiteY1" fmla="*/ 153352 h 661947"/>
                <a:gd name="connsiteX2" fmla="*/ 18894 w 349698"/>
                <a:gd name="connsiteY2" fmla="*/ 168331 h 661947"/>
                <a:gd name="connsiteX3" fmla="*/ 32872 w 349698"/>
                <a:gd name="connsiteY3" fmla="*/ 177358 h 661947"/>
                <a:gd name="connsiteX4" fmla="*/ 38836 w 349698"/>
                <a:gd name="connsiteY4" fmla="*/ 195412 h 661947"/>
                <a:gd name="connsiteX5" fmla="*/ 46757 w 349698"/>
                <a:gd name="connsiteY5" fmla="*/ 204737 h 661947"/>
                <a:gd name="connsiteX6" fmla="*/ 48528 w 349698"/>
                <a:gd name="connsiteY6" fmla="*/ 222891 h 661947"/>
                <a:gd name="connsiteX7" fmla="*/ 57847 w 349698"/>
                <a:gd name="connsiteY7" fmla="*/ 237771 h 661947"/>
                <a:gd name="connsiteX8" fmla="*/ 57847 w 349698"/>
                <a:gd name="connsiteY8" fmla="*/ 240151 h 661947"/>
                <a:gd name="connsiteX9" fmla="*/ 56636 w 349698"/>
                <a:gd name="connsiteY9" fmla="*/ 238068 h 661947"/>
                <a:gd name="connsiteX10" fmla="*/ 49273 w 349698"/>
                <a:gd name="connsiteY10" fmla="*/ 249079 h 661947"/>
                <a:gd name="connsiteX11" fmla="*/ 52349 w 349698"/>
                <a:gd name="connsiteY11" fmla="*/ 257412 h 661947"/>
                <a:gd name="connsiteX12" fmla="*/ 47037 w 349698"/>
                <a:gd name="connsiteY12" fmla="*/ 270407 h 661947"/>
                <a:gd name="connsiteX13" fmla="*/ 52069 w 349698"/>
                <a:gd name="connsiteY13" fmla="*/ 281815 h 661947"/>
                <a:gd name="connsiteX14" fmla="*/ 46012 w 349698"/>
                <a:gd name="connsiteY14" fmla="*/ 294810 h 661947"/>
                <a:gd name="connsiteX15" fmla="*/ 48155 w 349698"/>
                <a:gd name="connsiteY15" fmla="*/ 302548 h 661947"/>
                <a:gd name="connsiteX16" fmla="*/ 41725 w 349698"/>
                <a:gd name="connsiteY16" fmla="*/ 315444 h 661947"/>
                <a:gd name="connsiteX17" fmla="*/ 47223 w 349698"/>
                <a:gd name="connsiteY17" fmla="*/ 328042 h 661947"/>
                <a:gd name="connsiteX18" fmla="*/ 47223 w 349698"/>
                <a:gd name="connsiteY18" fmla="*/ 330621 h 661947"/>
                <a:gd name="connsiteX19" fmla="*/ 45826 w 349698"/>
                <a:gd name="connsiteY19" fmla="*/ 327745 h 661947"/>
                <a:gd name="connsiteX20" fmla="*/ 36507 w 349698"/>
                <a:gd name="connsiteY20" fmla="*/ 337664 h 661947"/>
                <a:gd name="connsiteX21" fmla="*/ 38650 w 349698"/>
                <a:gd name="connsiteY21" fmla="*/ 345402 h 661947"/>
                <a:gd name="connsiteX22" fmla="*/ 32313 w 349698"/>
                <a:gd name="connsiteY22" fmla="*/ 358595 h 661947"/>
                <a:gd name="connsiteX23" fmla="*/ 37066 w 349698"/>
                <a:gd name="connsiteY23" fmla="*/ 369507 h 661947"/>
                <a:gd name="connsiteX24" fmla="*/ 31288 w 349698"/>
                <a:gd name="connsiteY24" fmla="*/ 382800 h 661947"/>
                <a:gd name="connsiteX25" fmla="*/ 33897 w 349698"/>
                <a:gd name="connsiteY25" fmla="*/ 390438 h 661947"/>
                <a:gd name="connsiteX26" fmla="*/ 29238 w 349698"/>
                <a:gd name="connsiteY26" fmla="*/ 403731 h 661947"/>
                <a:gd name="connsiteX27" fmla="*/ 37718 w 349698"/>
                <a:gd name="connsiteY27" fmla="*/ 415933 h 661947"/>
                <a:gd name="connsiteX28" fmla="*/ 37718 w 349698"/>
                <a:gd name="connsiteY28" fmla="*/ 419901 h 661947"/>
                <a:gd name="connsiteX29" fmla="*/ 34922 w 349698"/>
                <a:gd name="connsiteY29" fmla="*/ 415338 h 661947"/>
                <a:gd name="connsiteX30" fmla="*/ 27001 w 349698"/>
                <a:gd name="connsiteY30" fmla="*/ 426150 h 661947"/>
                <a:gd name="connsiteX31" fmla="*/ 31381 w 349698"/>
                <a:gd name="connsiteY31" fmla="*/ 433888 h 661947"/>
                <a:gd name="connsiteX32" fmla="*/ 29611 w 349698"/>
                <a:gd name="connsiteY32" fmla="*/ 447974 h 661947"/>
                <a:gd name="connsiteX33" fmla="*/ 37625 w 349698"/>
                <a:gd name="connsiteY33" fmla="*/ 458489 h 661947"/>
                <a:gd name="connsiteX34" fmla="*/ 36507 w 349698"/>
                <a:gd name="connsiteY34" fmla="*/ 473369 h 661947"/>
                <a:gd name="connsiteX35" fmla="*/ 42098 w 349698"/>
                <a:gd name="connsiteY35" fmla="*/ 481603 h 661947"/>
                <a:gd name="connsiteX36" fmla="*/ 42098 w 349698"/>
                <a:gd name="connsiteY36" fmla="*/ 497276 h 661947"/>
                <a:gd name="connsiteX37" fmla="*/ 55517 w 349698"/>
                <a:gd name="connsiteY37" fmla="*/ 510271 h 661947"/>
                <a:gd name="connsiteX38" fmla="*/ 57195 w 349698"/>
                <a:gd name="connsiteY38" fmla="*/ 516025 h 661947"/>
                <a:gd name="connsiteX39" fmla="*/ 51417 w 349698"/>
                <a:gd name="connsiteY39" fmla="*/ 509577 h 661947"/>
                <a:gd name="connsiteX40" fmla="*/ 47783 w 349698"/>
                <a:gd name="connsiteY40" fmla="*/ 523366 h 661947"/>
                <a:gd name="connsiteX41" fmla="*/ 54399 w 349698"/>
                <a:gd name="connsiteY41" fmla="*/ 531004 h 661947"/>
                <a:gd name="connsiteX42" fmla="*/ 56729 w 349698"/>
                <a:gd name="connsiteY42" fmla="*/ 546876 h 661947"/>
                <a:gd name="connsiteX43" fmla="*/ 68191 w 349698"/>
                <a:gd name="connsiteY43" fmla="*/ 556201 h 661947"/>
                <a:gd name="connsiteX44" fmla="*/ 72664 w 349698"/>
                <a:gd name="connsiteY44" fmla="*/ 571676 h 661947"/>
                <a:gd name="connsiteX45" fmla="*/ 80678 w 349698"/>
                <a:gd name="connsiteY45" fmla="*/ 577231 h 661947"/>
                <a:gd name="connsiteX46" fmla="*/ 87015 w 349698"/>
                <a:gd name="connsiteY46" fmla="*/ 592508 h 661947"/>
                <a:gd name="connsiteX47" fmla="*/ 105653 w 349698"/>
                <a:gd name="connsiteY47" fmla="*/ 598361 h 661947"/>
                <a:gd name="connsiteX48" fmla="*/ 111617 w 349698"/>
                <a:gd name="connsiteY48" fmla="*/ 604511 h 661947"/>
                <a:gd name="connsiteX49" fmla="*/ 100807 w 349698"/>
                <a:gd name="connsiteY49" fmla="*/ 599947 h 661947"/>
                <a:gd name="connsiteX50" fmla="*/ 102857 w 349698"/>
                <a:gd name="connsiteY50" fmla="*/ 613736 h 661947"/>
                <a:gd name="connsiteX51" fmla="*/ 112176 w 349698"/>
                <a:gd name="connsiteY51" fmla="*/ 618101 h 661947"/>
                <a:gd name="connsiteX52" fmla="*/ 120284 w 349698"/>
                <a:gd name="connsiteY52" fmla="*/ 631791 h 661947"/>
                <a:gd name="connsiteX53" fmla="*/ 134169 w 349698"/>
                <a:gd name="connsiteY53" fmla="*/ 635957 h 661947"/>
                <a:gd name="connsiteX54" fmla="*/ 141531 w 349698"/>
                <a:gd name="connsiteY54" fmla="*/ 649250 h 661947"/>
                <a:gd name="connsiteX55" fmla="*/ 142090 w 349698"/>
                <a:gd name="connsiteY55" fmla="*/ 649250 h 661947"/>
                <a:gd name="connsiteX56" fmla="*/ 144699 w 349698"/>
                <a:gd name="connsiteY56" fmla="*/ 661947 h 661947"/>
                <a:gd name="connsiteX57" fmla="*/ 197630 w 349698"/>
                <a:gd name="connsiteY57" fmla="*/ 661947 h 661947"/>
                <a:gd name="connsiteX58" fmla="*/ 199960 w 349698"/>
                <a:gd name="connsiteY58" fmla="*/ 652027 h 661947"/>
                <a:gd name="connsiteX59" fmla="*/ 208440 w 349698"/>
                <a:gd name="connsiteY59" fmla="*/ 648754 h 661947"/>
                <a:gd name="connsiteX60" fmla="*/ 215709 w 349698"/>
                <a:gd name="connsiteY60" fmla="*/ 635461 h 661947"/>
                <a:gd name="connsiteX61" fmla="*/ 229687 w 349698"/>
                <a:gd name="connsiteY61" fmla="*/ 631295 h 661947"/>
                <a:gd name="connsiteX62" fmla="*/ 237795 w 349698"/>
                <a:gd name="connsiteY62" fmla="*/ 617605 h 661947"/>
                <a:gd name="connsiteX63" fmla="*/ 247114 w 349698"/>
                <a:gd name="connsiteY63" fmla="*/ 613240 h 661947"/>
                <a:gd name="connsiteX64" fmla="*/ 249164 w 349698"/>
                <a:gd name="connsiteY64" fmla="*/ 599452 h 661947"/>
                <a:gd name="connsiteX65" fmla="*/ 238354 w 349698"/>
                <a:gd name="connsiteY65" fmla="*/ 604015 h 661947"/>
                <a:gd name="connsiteX66" fmla="*/ 244318 w 349698"/>
                <a:gd name="connsiteY66" fmla="*/ 597864 h 661947"/>
                <a:gd name="connsiteX67" fmla="*/ 262956 w 349698"/>
                <a:gd name="connsiteY67" fmla="*/ 592012 h 661947"/>
                <a:gd name="connsiteX68" fmla="*/ 269293 w 349698"/>
                <a:gd name="connsiteY68" fmla="*/ 576735 h 661947"/>
                <a:gd name="connsiteX69" fmla="*/ 277307 w 349698"/>
                <a:gd name="connsiteY69" fmla="*/ 571180 h 661947"/>
                <a:gd name="connsiteX70" fmla="*/ 281780 w 349698"/>
                <a:gd name="connsiteY70" fmla="*/ 555705 h 661947"/>
                <a:gd name="connsiteX71" fmla="*/ 293242 w 349698"/>
                <a:gd name="connsiteY71" fmla="*/ 546380 h 661947"/>
                <a:gd name="connsiteX72" fmla="*/ 295572 w 349698"/>
                <a:gd name="connsiteY72" fmla="*/ 530508 h 661947"/>
                <a:gd name="connsiteX73" fmla="*/ 302189 w 349698"/>
                <a:gd name="connsiteY73" fmla="*/ 522870 h 661947"/>
                <a:gd name="connsiteX74" fmla="*/ 298554 w 349698"/>
                <a:gd name="connsiteY74" fmla="*/ 509081 h 661947"/>
                <a:gd name="connsiteX75" fmla="*/ 292777 w 349698"/>
                <a:gd name="connsiteY75" fmla="*/ 515529 h 661947"/>
                <a:gd name="connsiteX76" fmla="*/ 294454 w 349698"/>
                <a:gd name="connsiteY76" fmla="*/ 509775 h 661947"/>
                <a:gd name="connsiteX77" fmla="*/ 307873 w 349698"/>
                <a:gd name="connsiteY77" fmla="*/ 496780 h 661947"/>
                <a:gd name="connsiteX78" fmla="*/ 307873 w 349698"/>
                <a:gd name="connsiteY78" fmla="*/ 481107 h 661947"/>
                <a:gd name="connsiteX79" fmla="*/ 313464 w 349698"/>
                <a:gd name="connsiteY79" fmla="*/ 472873 h 661947"/>
                <a:gd name="connsiteX80" fmla="*/ 312346 w 349698"/>
                <a:gd name="connsiteY80" fmla="*/ 457993 h 661947"/>
                <a:gd name="connsiteX81" fmla="*/ 320361 w 349698"/>
                <a:gd name="connsiteY81" fmla="*/ 447478 h 661947"/>
                <a:gd name="connsiteX82" fmla="*/ 318590 w 349698"/>
                <a:gd name="connsiteY82" fmla="*/ 433392 h 661947"/>
                <a:gd name="connsiteX83" fmla="*/ 322970 w 349698"/>
                <a:gd name="connsiteY83" fmla="*/ 425654 h 661947"/>
                <a:gd name="connsiteX84" fmla="*/ 315049 w 349698"/>
                <a:gd name="connsiteY84" fmla="*/ 414842 h 661947"/>
                <a:gd name="connsiteX85" fmla="*/ 312253 w 349698"/>
                <a:gd name="connsiteY85" fmla="*/ 419405 h 661947"/>
                <a:gd name="connsiteX86" fmla="*/ 312253 w 349698"/>
                <a:gd name="connsiteY86" fmla="*/ 415437 h 661947"/>
                <a:gd name="connsiteX87" fmla="*/ 320733 w 349698"/>
                <a:gd name="connsiteY87" fmla="*/ 403235 h 661947"/>
                <a:gd name="connsiteX88" fmla="*/ 316074 w 349698"/>
                <a:gd name="connsiteY88" fmla="*/ 389942 h 661947"/>
                <a:gd name="connsiteX89" fmla="*/ 318683 w 349698"/>
                <a:gd name="connsiteY89" fmla="*/ 382304 h 661947"/>
                <a:gd name="connsiteX90" fmla="*/ 312905 w 349698"/>
                <a:gd name="connsiteY90" fmla="*/ 369011 h 661947"/>
                <a:gd name="connsiteX91" fmla="*/ 317565 w 349698"/>
                <a:gd name="connsiteY91" fmla="*/ 358100 h 661947"/>
                <a:gd name="connsiteX92" fmla="*/ 311321 w 349698"/>
                <a:gd name="connsiteY92" fmla="*/ 344906 h 661947"/>
                <a:gd name="connsiteX93" fmla="*/ 313371 w 349698"/>
                <a:gd name="connsiteY93" fmla="*/ 337168 h 661947"/>
                <a:gd name="connsiteX94" fmla="*/ 304052 w 349698"/>
                <a:gd name="connsiteY94" fmla="*/ 327248 h 661947"/>
                <a:gd name="connsiteX95" fmla="*/ 302655 w 349698"/>
                <a:gd name="connsiteY95" fmla="*/ 330125 h 661947"/>
                <a:gd name="connsiteX96" fmla="*/ 302095 w 349698"/>
                <a:gd name="connsiteY96" fmla="*/ 327546 h 661947"/>
                <a:gd name="connsiteX97" fmla="*/ 307594 w 349698"/>
                <a:gd name="connsiteY97" fmla="*/ 314948 h 661947"/>
                <a:gd name="connsiteX98" fmla="*/ 301257 w 349698"/>
                <a:gd name="connsiteY98" fmla="*/ 302052 h 661947"/>
                <a:gd name="connsiteX99" fmla="*/ 303400 w 349698"/>
                <a:gd name="connsiteY99" fmla="*/ 294314 h 661947"/>
                <a:gd name="connsiteX100" fmla="*/ 297250 w 349698"/>
                <a:gd name="connsiteY100" fmla="*/ 281319 h 661947"/>
                <a:gd name="connsiteX101" fmla="*/ 302375 w 349698"/>
                <a:gd name="connsiteY101" fmla="*/ 269911 h 661947"/>
                <a:gd name="connsiteX102" fmla="*/ 297063 w 349698"/>
                <a:gd name="connsiteY102" fmla="*/ 256916 h 661947"/>
                <a:gd name="connsiteX103" fmla="*/ 300138 w 349698"/>
                <a:gd name="connsiteY103" fmla="*/ 248583 h 661947"/>
                <a:gd name="connsiteX104" fmla="*/ 292777 w 349698"/>
                <a:gd name="connsiteY104" fmla="*/ 237572 h 661947"/>
                <a:gd name="connsiteX105" fmla="*/ 291472 w 349698"/>
                <a:gd name="connsiteY105" fmla="*/ 239655 h 661947"/>
                <a:gd name="connsiteX106" fmla="*/ 291472 w 349698"/>
                <a:gd name="connsiteY106" fmla="*/ 237274 h 661947"/>
                <a:gd name="connsiteX107" fmla="*/ 300791 w 349698"/>
                <a:gd name="connsiteY107" fmla="*/ 222394 h 661947"/>
                <a:gd name="connsiteX108" fmla="*/ 302561 w 349698"/>
                <a:gd name="connsiteY108" fmla="*/ 204241 h 661947"/>
                <a:gd name="connsiteX109" fmla="*/ 310482 w 349698"/>
                <a:gd name="connsiteY109" fmla="*/ 194916 h 661947"/>
                <a:gd name="connsiteX110" fmla="*/ 316353 w 349698"/>
                <a:gd name="connsiteY110" fmla="*/ 176862 h 661947"/>
                <a:gd name="connsiteX111" fmla="*/ 330425 w 349698"/>
                <a:gd name="connsiteY111" fmla="*/ 167835 h 661947"/>
                <a:gd name="connsiteX112" fmla="*/ 336203 w 349698"/>
                <a:gd name="connsiteY112" fmla="*/ 152856 h 661947"/>
                <a:gd name="connsiteX113" fmla="*/ 343751 w 349698"/>
                <a:gd name="connsiteY113" fmla="*/ 148094 h 661947"/>
                <a:gd name="connsiteX114" fmla="*/ 343751 w 349698"/>
                <a:gd name="connsiteY114" fmla="*/ 134405 h 661947"/>
                <a:gd name="connsiteX115" fmla="*/ 329213 w 349698"/>
                <a:gd name="connsiteY115" fmla="*/ 144325 h 661947"/>
                <a:gd name="connsiteX116" fmla="*/ 330705 w 349698"/>
                <a:gd name="connsiteY116" fmla="*/ 133214 h 661947"/>
                <a:gd name="connsiteX117" fmla="*/ 320733 w 349698"/>
                <a:gd name="connsiteY117" fmla="*/ 124386 h 661947"/>
                <a:gd name="connsiteX118" fmla="*/ 324368 w 349698"/>
                <a:gd name="connsiteY118" fmla="*/ 151070 h 661947"/>
                <a:gd name="connsiteX119" fmla="*/ 327256 w 349698"/>
                <a:gd name="connsiteY119" fmla="*/ 147995 h 661947"/>
                <a:gd name="connsiteX120" fmla="*/ 327256 w 349698"/>
                <a:gd name="connsiteY120" fmla="*/ 153054 h 661947"/>
                <a:gd name="connsiteX121" fmla="*/ 329493 w 349698"/>
                <a:gd name="connsiteY121" fmla="*/ 153749 h 661947"/>
                <a:gd name="connsiteX122" fmla="*/ 328375 w 349698"/>
                <a:gd name="connsiteY122" fmla="*/ 153749 h 661947"/>
                <a:gd name="connsiteX123" fmla="*/ 325300 w 349698"/>
                <a:gd name="connsiteY123" fmla="*/ 150674 h 661947"/>
                <a:gd name="connsiteX124" fmla="*/ 315515 w 349698"/>
                <a:gd name="connsiteY124" fmla="*/ 164363 h 661947"/>
                <a:gd name="connsiteX125" fmla="*/ 319335 w 349698"/>
                <a:gd name="connsiteY125" fmla="*/ 151368 h 661947"/>
                <a:gd name="connsiteX126" fmla="*/ 307966 w 349698"/>
                <a:gd name="connsiteY126" fmla="*/ 144523 h 661947"/>
                <a:gd name="connsiteX127" fmla="*/ 307966 w 349698"/>
                <a:gd name="connsiteY127" fmla="*/ 176168 h 661947"/>
                <a:gd name="connsiteX128" fmla="*/ 301629 w 349698"/>
                <a:gd name="connsiteY128" fmla="*/ 187476 h 661947"/>
                <a:gd name="connsiteX129" fmla="*/ 294454 w 349698"/>
                <a:gd name="connsiteY129" fmla="*/ 199182 h 661947"/>
                <a:gd name="connsiteX130" fmla="*/ 296690 w 349698"/>
                <a:gd name="connsiteY130" fmla="*/ 183112 h 661947"/>
                <a:gd name="connsiteX131" fmla="*/ 285787 w 349698"/>
                <a:gd name="connsiteY131" fmla="*/ 177457 h 661947"/>
                <a:gd name="connsiteX132" fmla="*/ 289981 w 349698"/>
                <a:gd name="connsiteY132" fmla="*/ 210788 h 661947"/>
                <a:gd name="connsiteX133" fmla="*/ 292497 w 349698"/>
                <a:gd name="connsiteY133" fmla="*/ 205035 h 661947"/>
                <a:gd name="connsiteX134" fmla="*/ 292497 w 349698"/>
                <a:gd name="connsiteY134" fmla="*/ 209399 h 661947"/>
                <a:gd name="connsiteX135" fmla="*/ 289329 w 349698"/>
                <a:gd name="connsiteY135" fmla="*/ 220411 h 661947"/>
                <a:gd name="connsiteX136" fmla="*/ 285694 w 349698"/>
                <a:gd name="connsiteY136" fmla="*/ 230331 h 661947"/>
                <a:gd name="connsiteX137" fmla="*/ 284296 w 349698"/>
                <a:gd name="connsiteY137" fmla="*/ 215649 h 661947"/>
                <a:gd name="connsiteX138" fmla="*/ 272461 w 349698"/>
                <a:gd name="connsiteY138" fmla="*/ 212871 h 661947"/>
                <a:gd name="connsiteX139" fmla="*/ 283737 w 349698"/>
                <a:gd name="connsiteY139" fmla="*/ 241044 h 661947"/>
                <a:gd name="connsiteX140" fmla="*/ 285228 w 349698"/>
                <a:gd name="connsiteY140" fmla="*/ 235588 h 661947"/>
                <a:gd name="connsiteX141" fmla="*/ 285694 w 349698"/>
                <a:gd name="connsiteY141" fmla="*/ 238465 h 661947"/>
                <a:gd name="connsiteX142" fmla="*/ 285694 w 349698"/>
                <a:gd name="connsiteY142" fmla="*/ 253047 h 661947"/>
                <a:gd name="connsiteX143" fmla="*/ 281221 w 349698"/>
                <a:gd name="connsiteY143" fmla="*/ 246103 h 661947"/>
                <a:gd name="connsiteX144" fmla="*/ 269013 w 349698"/>
                <a:gd name="connsiteY144" fmla="*/ 245012 h 661947"/>
                <a:gd name="connsiteX145" fmla="*/ 286719 w 349698"/>
                <a:gd name="connsiteY145" fmla="*/ 263364 h 661947"/>
                <a:gd name="connsiteX146" fmla="*/ 287744 w 349698"/>
                <a:gd name="connsiteY146" fmla="*/ 272490 h 661947"/>
                <a:gd name="connsiteX147" fmla="*/ 283644 w 349698"/>
                <a:gd name="connsiteY147" fmla="*/ 266836 h 661947"/>
                <a:gd name="connsiteX148" fmla="*/ 270877 w 349698"/>
                <a:gd name="connsiteY148" fmla="*/ 266836 h 661947"/>
                <a:gd name="connsiteX149" fmla="*/ 289049 w 349698"/>
                <a:gd name="connsiteY149" fmla="*/ 284394 h 661947"/>
                <a:gd name="connsiteX150" fmla="*/ 290819 w 349698"/>
                <a:gd name="connsiteY150" fmla="*/ 294314 h 661947"/>
                <a:gd name="connsiteX151" fmla="*/ 290819 w 349698"/>
                <a:gd name="connsiteY151" fmla="*/ 299969 h 661947"/>
                <a:gd name="connsiteX152" fmla="*/ 284576 w 349698"/>
                <a:gd name="connsiteY152" fmla="*/ 290842 h 661947"/>
                <a:gd name="connsiteX153" fmla="*/ 271623 w 349698"/>
                <a:gd name="connsiteY153" fmla="*/ 290247 h 661947"/>
                <a:gd name="connsiteX154" fmla="*/ 291938 w 349698"/>
                <a:gd name="connsiteY154" fmla="*/ 307607 h 661947"/>
                <a:gd name="connsiteX155" fmla="*/ 291938 w 349698"/>
                <a:gd name="connsiteY155" fmla="*/ 303837 h 661947"/>
                <a:gd name="connsiteX156" fmla="*/ 292683 w 349698"/>
                <a:gd name="connsiteY156" fmla="*/ 305127 h 661947"/>
                <a:gd name="connsiteX157" fmla="*/ 294920 w 349698"/>
                <a:gd name="connsiteY157" fmla="*/ 317130 h 661947"/>
                <a:gd name="connsiteX158" fmla="*/ 294920 w 349698"/>
                <a:gd name="connsiteY158" fmla="*/ 320701 h 661947"/>
                <a:gd name="connsiteX159" fmla="*/ 288583 w 349698"/>
                <a:gd name="connsiteY159" fmla="*/ 311376 h 661947"/>
                <a:gd name="connsiteX160" fmla="*/ 275536 w 349698"/>
                <a:gd name="connsiteY160" fmla="*/ 310583 h 661947"/>
                <a:gd name="connsiteX161" fmla="*/ 296131 w 349698"/>
                <a:gd name="connsiteY161" fmla="*/ 328340 h 661947"/>
                <a:gd name="connsiteX162" fmla="*/ 296131 w 349698"/>
                <a:gd name="connsiteY162" fmla="*/ 324669 h 661947"/>
                <a:gd name="connsiteX163" fmla="*/ 296131 w 349698"/>
                <a:gd name="connsiteY163" fmla="*/ 325165 h 661947"/>
                <a:gd name="connsiteX164" fmla="*/ 298461 w 349698"/>
                <a:gd name="connsiteY164" fmla="*/ 337962 h 661947"/>
                <a:gd name="connsiteX165" fmla="*/ 294454 w 349698"/>
                <a:gd name="connsiteY165" fmla="*/ 333101 h 661947"/>
                <a:gd name="connsiteX166" fmla="*/ 281594 w 349698"/>
                <a:gd name="connsiteY166" fmla="*/ 332208 h 661947"/>
                <a:gd name="connsiteX167" fmla="*/ 300232 w 349698"/>
                <a:gd name="connsiteY167" fmla="*/ 350660 h 661947"/>
                <a:gd name="connsiteX168" fmla="*/ 301536 w 349698"/>
                <a:gd name="connsiteY168" fmla="*/ 357802 h 661947"/>
                <a:gd name="connsiteX169" fmla="*/ 298181 w 349698"/>
                <a:gd name="connsiteY169" fmla="*/ 353735 h 661947"/>
                <a:gd name="connsiteX170" fmla="*/ 285321 w 349698"/>
                <a:gd name="connsiteY170" fmla="*/ 352643 h 661947"/>
                <a:gd name="connsiteX171" fmla="*/ 303400 w 349698"/>
                <a:gd name="connsiteY171" fmla="*/ 371293 h 661947"/>
                <a:gd name="connsiteX172" fmla="*/ 305264 w 349698"/>
                <a:gd name="connsiteY172" fmla="*/ 386371 h 661947"/>
                <a:gd name="connsiteX173" fmla="*/ 305264 w 349698"/>
                <a:gd name="connsiteY173" fmla="*/ 387066 h 661947"/>
                <a:gd name="connsiteX174" fmla="*/ 299579 w 349698"/>
                <a:gd name="connsiteY174" fmla="*/ 377146 h 661947"/>
                <a:gd name="connsiteX175" fmla="*/ 286533 w 349698"/>
                <a:gd name="connsiteY175" fmla="*/ 375658 h 661947"/>
                <a:gd name="connsiteX176" fmla="*/ 305730 w 349698"/>
                <a:gd name="connsiteY176" fmla="*/ 394506 h 661947"/>
                <a:gd name="connsiteX177" fmla="*/ 305730 w 349698"/>
                <a:gd name="connsiteY177" fmla="*/ 393613 h 661947"/>
                <a:gd name="connsiteX178" fmla="*/ 305730 w 349698"/>
                <a:gd name="connsiteY178" fmla="*/ 406112 h 661947"/>
                <a:gd name="connsiteX179" fmla="*/ 301443 w 349698"/>
                <a:gd name="connsiteY179" fmla="*/ 397878 h 661947"/>
                <a:gd name="connsiteX180" fmla="*/ 288490 w 349698"/>
                <a:gd name="connsiteY180" fmla="*/ 396093 h 661947"/>
                <a:gd name="connsiteX181" fmla="*/ 305823 w 349698"/>
                <a:gd name="connsiteY181" fmla="*/ 415437 h 661947"/>
                <a:gd name="connsiteX182" fmla="*/ 305823 w 349698"/>
                <a:gd name="connsiteY182" fmla="*/ 423273 h 661947"/>
                <a:gd name="connsiteX183" fmla="*/ 303493 w 349698"/>
                <a:gd name="connsiteY183" fmla="*/ 419802 h 661947"/>
                <a:gd name="connsiteX184" fmla="*/ 290633 w 349698"/>
                <a:gd name="connsiteY184" fmla="*/ 417817 h 661947"/>
                <a:gd name="connsiteX185" fmla="*/ 304425 w 349698"/>
                <a:gd name="connsiteY185" fmla="*/ 437657 h 661947"/>
                <a:gd name="connsiteX186" fmla="*/ 303586 w 349698"/>
                <a:gd name="connsiteY186" fmla="*/ 443312 h 661947"/>
                <a:gd name="connsiteX187" fmla="*/ 302189 w 349698"/>
                <a:gd name="connsiteY187" fmla="*/ 440534 h 661947"/>
                <a:gd name="connsiteX188" fmla="*/ 289422 w 349698"/>
                <a:gd name="connsiteY188" fmla="*/ 438550 h 661947"/>
                <a:gd name="connsiteX189" fmla="*/ 300511 w 349698"/>
                <a:gd name="connsiteY189" fmla="*/ 459382 h 661947"/>
                <a:gd name="connsiteX190" fmla="*/ 297343 w 349698"/>
                <a:gd name="connsiteY190" fmla="*/ 473766 h 661947"/>
                <a:gd name="connsiteX191" fmla="*/ 295106 w 349698"/>
                <a:gd name="connsiteY191" fmla="*/ 465830 h 661947"/>
                <a:gd name="connsiteX192" fmla="*/ 282619 w 349698"/>
                <a:gd name="connsiteY192" fmla="*/ 463449 h 661947"/>
                <a:gd name="connsiteX193" fmla="*/ 294640 w 349698"/>
                <a:gd name="connsiteY193" fmla="*/ 485670 h 661947"/>
                <a:gd name="connsiteX194" fmla="*/ 292217 w 349698"/>
                <a:gd name="connsiteY194" fmla="*/ 495590 h 661947"/>
                <a:gd name="connsiteX195" fmla="*/ 290447 w 349698"/>
                <a:gd name="connsiteY195" fmla="*/ 488646 h 661947"/>
                <a:gd name="connsiteX196" fmla="*/ 278239 w 349698"/>
                <a:gd name="connsiteY196" fmla="*/ 485174 h 661947"/>
                <a:gd name="connsiteX197" fmla="*/ 288397 w 349698"/>
                <a:gd name="connsiteY197" fmla="*/ 508783 h 661947"/>
                <a:gd name="connsiteX198" fmla="*/ 286440 w 349698"/>
                <a:gd name="connsiteY198" fmla="*/ 515628 h 661947"/>
                <a:gd name="connsiteX199" fmla="*/ 285694 w 349698"/>
                <a:gd name="connsiteY199" fmla="*/ 512950 h 661947"/>
                <a:gd name="connsiteX200" fmla="*/ 274046 w 349698"/>
                <a:gd name="connsiteY200" fmla="*/ 508684 h 661947"/>
                <a:gd name="connsiteX201" fmla="*/ 279730 w 349698"/>
                <a:gd name="connsiteY201" fmla="*/ 532492 h 661947"/>
                <a:gd name="connsiteX202" fmla="*/ 278053 w 349698"/>
                <a:gd name="connsiteY202" fmla="*/ 537055 h 661947"/>
                <a:gd name="connsiteX203" fmla="*/ 278053 w 349698"/>
                <a:gd name="connsiteY203" fmla="*/ 535369 h 661947"/>
                <a:gd name="connsiteX204" fmla="*/ 267056 w 349698"/>
                <a:gd name="connsiteY204" fmla="*/ 529913 h 661947"/>
                <a:gd name="connsiteX205" fmla="*/ 270132 w 349698"/>
                <a:gd name="connsiteY205" fmla="*/ 552927 h 661947"/>
                <a:gd name="connsiteX206" fmla="*/ 263142 w 349698"/>
                <a:gd name="connsiteY206" fmla="*/ 563938 h 661947"/>
                <a:gd name="connsiteX207" fmla="*/ 263702 w 349698"/>
                <a:gd name="connsiteY207" fmla="*/ 557986 h 661947"/>
                <a:gd name="connsiteX208" fmla="*/ 253171 w 349698"/>
                <a:gd name="connsiteY208" fmla="*/ 551439 h 661947"/>
                <a:gd name="connsiteX209" fmla="*/ 254662 w 349698"/>
                <a:gd name="connsiteY209" fmla="*/ 576041 h 661947"/>
                <a:gd name="connsiteX210" fmla="*/ 249723 w 349698"/>
                <a:gd name="connsiteY210" fmla="*/ 582092 h 661947"/>
                <a:gd name="connsiteX211" fmla="*/ 250375 w 349698"/>
                <a:gd name="connsiteY211" fmla="*/ 577231 h 661947"/>
                <a:gd name="connsiteX212" fmla="*/ 241057 w 349698"/>
                <a:gd name="connsiteY212" fmla="*/ 569493 h 661947"/>
                <a:gd name="connsiteX213" fmla="*/ 239659 w 349698"/>
                <a:gd name="connsiteY213" fmla="*/ 593896 h 661947"/>
                <a:gd name="connsiteX214" fmla="*/ 235558 w 349698"/>
                <a:gd name="connsiteY214" fmla="*/ 598162 h 661947"/>
                <a:gd name="connsiteX215" fmla="*/ 235558 w 349698"/>
                <a:gd name="connsiteY215" fmla="*/ 597071 h 661947"/>
                <a:gd name="connsiteX216" fmla="*/ 226240 w 349698"/>
                <a:gd name="connsiteY216" fmla="*/ 588143 h 661947"/>
                <a:gd name="connsiteX217" fmla="*/ 221673 w 349698"/>
                <a:gd name="connsiteY217" fmla="*/ 611653 h 661947"/>
                <a:gd name="connsiteX218" fmla="*/ 219064 w 349698"/>
                <a:gd name="connsiteY218" fmla="*/ 614232 h 661947"/>
                <a:gd name="connsiteX219" fmla="*/ 219064 w 349698"/>
                <a:gd name="connsiteY219" fmla="*/ 614232 h 661947"/>
                <a:gd name="connsiteX220" fmla="*/ 217293 w 349698"/>
                <a:gd name="connsiteY220" fmla="*/ 603321 h 661947"/>
                <a:gd name="connsiteX221" fmla="*/ 217293 w 349698"/>
                <a:gd name="connsiteY221" fmla="*/ 592904 h 661947"/>
                <a:gd name="connsiteX222" fmla="*/ 226612 w 349698"/>
                <a:gd name="connsiteY222" fmla="*/ 584076 h 661947"/>
                <a:gd name="connsiteX223" fmla="*/ 224842 w 349698"/>
                <a:gd name="connsiteY223" fmla="*/ 568006 h 661947"/>
                <a:gd name="connsiteX224" fmla="*/ 214032 w 349698"/>
                <a:gd name="connsiteY224" fmla="*/ 577926 h 661947"/>
                <a:gd name="connsiteX225" fmla="*/ 218784 w 349698"/>
                <a:gd name="connsiteY225" fmla="*/ 568501 h 661947"/>
                <a:gd name="connsiteX226" fmla="*/ 237422 w 349698"/>
                <a:gd name="connsiteY226" fmla="*/ 553721 h 661947"/>
                <a:gd name="connsiteX227" fmla="*/ 238727 w 349698"/>
                <a:gd name="connsiteY227" fmla="*/ 534972 h 661947"/>
                <a:gd name="connsiteX228" fmla="*/ 244505 w 349698"/>
                <a:gd name="connsiteY228" fmla="*/ 525052 h 661947"/>
                <a:gd name="connsiteX229" fmla="*/ 242734 w 349698"/>
                <a:gd name="connsiteY229" fmla="*/ 506601 h 661947"/>
                <a:gd name="connsiteX230" fmla="*/ 250375 w 349698"/>
                <a:gd name="connsiteY230" fmla="*/ 491225 h 661947"/>
                <a:gd name="connsiteX231" fmla="*/ 245436 w 349698"/>
                <a:gd name="connsiteY231" fmla="*/ 473369 h 661947"/>
                <a:gd name="connsiteX232" fmla="*/ 248512 w 349698"/>
                <a:gd name="connsiteY232" fmla="*/ 462557 h 661947"/>
                <a:gd name="connsiteX233" fmla="*/ 238447 w 349698"/>
                <a:gd name="connsiteY233" fmla="*/ 450256 h 661947"/>
                <a:gd name="connsiteX234" fmla="*/ 235465 w 349698"/>
                <a:gd name="connsiteY234" fmla="*/ 459283 h 661947"/>
                <a:gd name="connsiteX235" fmla="*/ 234533 w 349698"/>
                <a:gd name="connsiteY235" fmla="*/ 452537 h 661947"/>
                <a:gd name="connsiteX236" fmla="*/ 242082 w 349698"/>
                <a:gd name="connsiteY236" fmla="*/ 434086 h 661947"/>
                <a:gd name="connsiteX237" fmla="*/ 234161 w 349698"/>
                <a:gd name="connsiteY237" fmla="*/ 418115 h 661947"/>
                <a:gd name="connsiteX238" fmla="*/ 235652 w 349698"/>
                <a:gd name="connsiteY238" fmla="*/ 407600 h 661947"/>
                <a:gd name="connsiteX239" fmla="*/ 226333 w 349698"/>
                <a:gd name="connsiteY239" fmla="*/ 391728 h 661947"/>
                <a:gd name="connsiteX240" fmla="*/ 228569 w 349698"/>
                <a:gd name="connsiteY240" fmla="*/ 378138 h 661947"/>
                <a:gd name="connsiteX241" fmla="*/ 219250 w 349698"/>
                <a:gd name="connsiteY241" fmla="*/ 362067 h 661947"/>
                <a:gd name="connsiteX242" fmla="*/ 220275 w 349698"/>
                <a:gd name="connsiteY242" fmla="*/ 352148 h 661947"/>
                <a:gd name="connsiteX243" fmla="*/ 207322 w 349698"/>
                <a:gd name="connsiteY243" fmla="*/ 340243 h 661947"/>
                <a:gd name="connsiteX244" fmla="*/ 205924 w 349698"/>
                <a:gd name="connsiteY244" fmla="*/ 346691 h 661947"/>
                <a:gd name="connsiteX245" fmla="*/ 204433 w 349698"/>
                <a:gd name="connsiteY245" fmla="*/ 341731 h 661947"/>
                <a:gd name="connsiteX246" fmla="*/ 209186 w 349698"/>
                <a:gd name="connsiteY246" fmla="*/ 324273 h 661947"/>
                <a:gd name="connsiteX247" fmla="*/ 199867 w 349698"/>
                <a:gd name="connsiteY247" fmla="*/ 308301 h 661947"/>
                <a:gd name="connsiteX248" fmla="*/ 201172 w 349698"/>
                <a:gd name="connsiteY248" fmla="*/ 298381 h 661947"/>
                <a:gd name="connsiteX249" fmla="*/ 191853 w 349698"/>
                <a:gd name="connsiteY249" fmla="*/ 282311 h 661947"/>
                <a:gd name="connsiteX250" fmla="*/ 196792 w 349698"/>
                <a:gd name="connsiteY250" fmla="*/ 267629 h 661947"/>
                <a:gd name="connsiteX251" fmla="*/ 189150 w 349698"/>
                <a:gd name="connsiteY251" fmla="*/ 251460 h 661947"/>
                <a:gd name="connsiteX252" fmla="*/ 193437 w 349698"/>
                <a:gd name="connsiteY252" fmla="*/ 240846 h 661947"/>
                <a:gd name="connsiteX253" fmla="*/ 188405 w 349698"/>
                <a:gd name="connsiteY253" fmla="*/ 227851 h 661947"/>
                <a:gd name="connsiteX254" fmla="*/ 184677 w 349698"/>
                <a:gd name="connsiteY254" fmla="*/ 232116 h 661947"/>
                <a:gd name="connsiteX255" fmla="*/ 186075 w 349698"/>
                <a:gd name="connsiteY255" fmla="*/ 228347 h 661947"/>
                <a:gd name="connsiteX256" fmla="*/ 202290 w 349698"/>
                <a:gd name="connsiteY256" fmla="*/ 211185 h 661947"/>
                <a:gd name="connsiteX257" fmla="*/ 206484 w 349698"/>
                <a:gd name="connsiteY257" fmla="*/ 192734 h 661947"/>
                <a:gd name="connsiteX258" fmla="*/ 215802 w 349698"/>
                <a:gd name="connsiteY258" fmla="*/ 182318 h 661947"/>
                <a:gd name="connsiteX259" fmla="*/ 218971 w 349698"/>
                <a:gd name="connsiteY259" fmla="*/ 164164 h 661947"/>
                <a:gd name="connsiteX260" fmla="*/ 230713 w 349698"/>
                <a:gd name="connsiteY260" fmla="*/ 149880 h 661947"/>
                <a:gd name="connsiteX261" fmla="*/ 229315 w 349698"/>
                <a:gd name="connsiteY261" fmla="*/ 132123 h 661947"/>
                <a:gd name="connsiteX262" fmla="*/ 232297 w 349698"/>
                <a:gd name="connsiteY262" fmla="*/ 122203 h 661947"/>
                <a:gd name="connsiteX263" fmla="*/ 221487 w 349698"/>
                <a:gd name="connsiteY263" fmla="*/ 109109 h 661947"/>
                <a:gd name="connsiteX264" fmla="*/ 220741 w 349698"/>
                <a:gd name="connsiteY264" fmla="*/ 111093 h 661947"/>
                <a:gd name="connsiteX265" fmla="*/ 220275 w 349698"/>
                <a:gd name="connsiteY265" fmla="*/ 108712 h 661947"/>
                <a:gd name="connsiteX266" fmla="*/ 223817 w 349698"/>
                <a:gd name="connsiteY266" fmla="*/ 93039 h 661947"/>
                <a:gd name="connsiteX267" fmla="*/ 213100 w 349698"/>
                <a:gd name="connsiteY267" fmla="*/ 77067 h 661947"/>
                <a:gd name="connsiteX268" fmla="*/ 211888 w 349698"/>
                <a:gd name="connsiteY268" fmla="*/ 66354 h 661947"/>
                <a:gd name="connsiteX269" fmla="*/ 197817 w 349698"/>
                <a:gd name="connsiteY269" fmla="*/ 52268 h 661947"/>
                <a:gd name="connsiteX270" fmla="*/ 196140 w 349698"/>
                <a:gd name="connsiteY270" fmla="*/ 35999 h 661947"/>
                <a:gd name="connsiteX271" fmla="*/ 183093 w 349698"/>
                <a:gd name="connsiteY271" fmla="*/ 23500 h 661947"/>
                <a:gd name="connsiteX272" fmla="*/ 182254 w 349698"/>
                <a:gd name="connsiteY272" fmla="*/ 12588 h 661947"/>
                <a:gd name="connsiteX273" fmla="*/ 168556 w 349698"/>
                <a:gd name="connsiteY273" fmla="*/ 6338 h 661947"/>
                <a:gd name="connsiteX274" fmla="*/ 170606 w 349698"/>
                <a:gd name="connsiteY274" fmla="*/ 28857 h 661947"/>
                <a:gd name="connsiteX275" fmla="*/ 161287 w 349698"/>
                <a:gd name="connsiteY275" fmla="*/ 21417 h 661947"/>
                <a:gd name="connsiteX276" fmla="*/ 148054 w 349698"/>
                <a:gd name="connsiteY276" fmla="*/ 28857 h 661947"/>
                <a:gd name="connsiteX277" fmla="*/ 175172 w 349698"/>
                <a:gd name="connsiteY277" fmla="*/ 37586 h 661947"/>
                <a:gd name="connsiteX278" fmla="*/ 173588 w 349698"/>
                <a:gd name="connsiteY278" fmla="*/ 32825 h 661947"/>
                <a:gd name="connsiteX279" fmla="*/ 178434 w 349698"/>
                <a:gd name="connsiteY279" fmla="*/ 35205 h 661947"/>
                <a:gd name="connsiteX280" fmla="*/ 180391 w 349698"/>
                <a:gd name="connsiteY280" fmla="*/ 32725 h 661947"/>
                <a:gd name="connsiteX281" fmla="*/ 180391 w 349698"/>
                <a:gd name="connsiteY281" fmla="*/ 34312 h 661947"/>
                <a:gd name="connsiteX282" fmla="*/ 175638 w 349698"/>
                <a:gd name="connsiteY282" fmla="*/ 36892 h 661947"/>
                <a:gd name="connsiteX283" fmla="*/ 184957 w 349698"/>
                <a:gd name="connsiteY283" fmla="*/ 49986 h 661947"/>
                <a:gd name="connsiteX284" fmla="*/ 173681 w 349698"/>
                <a:gd name="connsiteY284" fmla="*/ 43935 h 661947"/>
                <a:gd name="connsiteX285" fmla="*/ 160262 w 349698"/>
                <a:gd name="connsiteY285" fmla="*/ 50581 h 661947"/>
                <a:gd name="connsiteX286" fmla="*/ 191946 w 349698"/>
                <a:gd name="connsiteY286" fmla="*/ 59708 h 661947"/>
                <a:gd name="connsiteX287" fmla="*/ 197724 w 349698"/>
                <a:gd name="connsiteY287" fmla="*/ 68834 h 661947"/>
                <a:gd name="connsiteX288" fmla="*/ 200985 w 349698"/>
                <a:gd name="connsiteY288" fmla="*/ 78754 h 661947"/>
                <a:gd name="connsiteX289" fmla="*/ 190175 w 349698"/>
                <a:gd name="connsiteY289" fmla="*/ 70124 h 661947"/>
                <a:gd name="connsiteX290" fmla="*/ 175824 w 349698"/>
                <a:gd name="connsiteY290" fmla="*/ 74290 h 661947"/>
                <a:gd name="connsiteX291" fmla="*/ 204899 w 349698"/>
                <a:gd name="connsiteY291" fmla="*/ 87781 h 661947"/>
                <a:gd name="connsiteX292" fmla="*/ 203595 w 349698"/>
                <a:gd name="connsiteY292" fmla="*/ 83019 h 661947"/>
                <a:gd name="connsiteX293" fmla="*/ 206577 w 349698"/>
                <a:gd name="connsiteY293" fmla="*/ 85797 h 661947"/>
                <a:gd name="connsiteX294" fmla="*/ 209931 w 349698"/>
                <a:gd name="connsiteY294" fmla="*/ 94725 h 661947"/>
                <a:gd name="connsiteX295" fmla="*/ 211050 w 349698"/>
                <a:gd name="connsiteY295" fmla="*/ 103256 h 661947"/>
                <a:gd name="connsiteX296" fmla="*/ 202476 w 349698"/>
                <a:gd name="connsiteY296" fmla="*/ 93336 h 661947"/>
                <a:gd name="connsiteX297" fmla="*/ 187939 w 349698"/>
                <a:gd name="connsiteY297" fmla="*/ 94824 h 661947"/>
                <a:gd name="connsiteX298" fmla="*/ 212914 w 349698"/>
                <a:gd name="connsiteY298" fmla="*/ 113176 h 661947"/>
                <a:gd name="connsiteX299" fmla="*/ 212914 w 349698"/>
                <a:gd name="connsiteY299" fmla="*/ 108315 h 661947"/>
                <a:gd name="connsiteX300" fmla="*/ 214404 w 349698"/>
                <a:gd name="connsiteY300" fmla="*/ 110894 h 661947"/>
                <a:gd name="connsiteX301" fmla="*/ 216921 w 349698"/>
                <a:gd name="connsiteY301" fmla="*/ 127957 h 661947"/>
                <a:gd name="connsiteX302" fmla="*/ 211609 w 349698"/>
                <a:gd name="connsiteY302" fmla="*/ 119227 h 661947"/>
                <a:gd name="connsiteX303" fmla="*/ 197071 w 349698"/>
                <a:gd name="connsiteY303" fmla="*/ 118632 h 661947"/>
                <a:gd name="connsiteX304" fmla="*/ 217293 w 349698"/>
                <a:gd name="connsiteY304" fmla="*/ 141249 h 661947"/>
                <a:gd name="connsiteX305" fmla="*/ 213659 w 349698"/>
                <a:gd name="connsiteY305" fmla="*/ 153451 h 661947"/>
                <a:gd name="connsiteX306" fmla="*/ 211702 w 349698"/>
                <a:gd name="connsiteY306" fmla="*/ 145416 h 661947"/>
                <a:gd name="connsiteX307" fmla="*/ 196699 w 349698"/>
                <a:gd name="connsiteY307" fmla="*/ 144226 h 661947"/>
                <a:gd name="connsiteX308" fmla="*/ 207415 w 349698"/>
                <a:gd name="connsiteY308" fmla="*/ 169621 h 661947"/>
                <a:gd name="connsiteX309" fmla="*/ 200985 w 349698"/>
                <a:gd name="connsiteY309" fmla="*/ 183905 h 661947"/>
                <a:gd name="connsiteX310" fmla="*/ 196046 w 349698"/>
                <a:gd name="connsiteY310" fmla="*/ 192040 h 661947"/>
                <a:gd name="connsiteX311" fmla="*/ 196699 w 349698"/>
                <a:gd name="connsiteY311" fmla="*/ 178449 h 661947"/>
                <a:gd name="connsiteX312" fmla="*/ 182347 w 349698"/>
                <a:gd name="connsiteY312" fmla="*/ 177556 h 661947"/>
                <a:gd name="connsiteX313" fmla="*/ 190548 w 349698"/>
                <a:gd name="connsiteY313" fmla="*/ 202951 h 661947"/>
                <a:gd name="connsiteX314" fmla="*/ 193903 w 349698"/>
                <a:gd name="connsiteY314" fmla="*/ 197595 h 661947"/>
                <a:gd name="connsiteX315" fmla="*/ 193903 w 349698"/>
                <a:gd name="connsiteY315" fmla="*/ 199479 h 661947"/>
                <a:gd name="connsiteX316" fmla="*/ 185982 w 349698"/>
                <a:gd name="connsiteY316" fmla="*/ 216542 h 661947"/>
                <a:gd name="connsiteX317" fmla="*/ 183279 w 349698"/>
                <a:gd name="connsiteY317" fmla="*/ 221700 h 661947"/>
                <a:gd name="connsiteX318" fmla="*/ 183745 w 349698"/>
                <a:gd name="connsiteY318" fmla="*/ 208110 h 661947"/>
                <a:gd name="connsiteX319" fmla="*/ 169394 w 349698"/>
                <a:gd name="connsiteY319" fmla="*/ 208110 h 661947"/>
                <a:gd name="connsiteX320" fmla="*/ 178713 w 349698"/>
                <a:gd name="connsiteY320" fmla="*/ 232612 h 661947"/>
                <a:gd name="connsiteX321" fmla="*/ 181602 w 349698"/>
                <a:gd name="connsiteY321" fmla="*/ 227255 h 661947"/>
                <a:gd name="connsiteX322" fmla="*/ 181602 w 349698"/>
                <a:gd name="connsiteY322" fmla="*/ 228049 h 661947"/>
                <a:gd name="connsiteX323" fmla="*/ 175731 w 349698"/>
                <a:gd name="connsiteY323" fmla="*/ 246203 h 661947"/>
                <a:gd name="connsiteX324" fmla="*/ 173774 w 349698"/>
                <a:gd name="connsiteY324" fmla="*/ 239358 h 661947"/>
                <a:gd name="connsiteX325" fmla="*/ 159796 w 349698"/>
                <a:gd name="connsiteY325" fmla="*/ 240251 h 661947"/>
                <a:gd name="connsiteX326" fmla="*/ 176150 w 349698"/>
                <a:gd name="connsiteY326" fmla="*/ 262253 h 661947"/>
                <a:gd name="connsiteX327" fmla="*/ 177595 w 349698"/>
                <a:gd name="connsiteY327" fmla="*/ 262372 h 661947"/>
                <a:gd name="connsiteX328" fmla="*/ 179459 w 349698"/>
                <a:gd name="connsiteY328" fmla="*/ 271498 h 661947"/>
                <a:gd name="connsiteX329" fmla="*/ 175265 w 349698"/>
                <a:gd name="connsiteY329" fmla="*/ 266737 h 661947"/>
                <a:gd name="connsiteX330" fmla="*/ 160262 w 349698"/>
                <a:gd name="connsiteY330" fmla="*/ 266737 h 661947"/>
                <a:gd name="connsiteX331" fmla="*/ 183373 w 349698"/>
                <a:gd name="connsiteY331" fmla="*/ 288561 h 661947"/>
                <a:gd name="connsiteX332" fmla="*/ 188778 w 349698"/>
                <a:gd name="connsiteY332" fmla="*/ 307706 h 661947"/>
                <a:gd name="connsiteX333" fmla="*/ 188778 w 349698"/>
                <a:gd name="connsiteY333" fmla="*/ 308599 h 661947"/>
                <a:gd name="connsiteX334" fmla="*/ 180018 w 349698"/>
                <a:gd name="connsiteY334" fmla="*/ 297290 h 661947"/>
                <a:gd name="connsiteX335" fmla="*/ 164735 w 349698"/>
                <a:gd name="connsiteY335" fmla="*/ 297290 h 661947"/>
                <a:gd name="connsiteX336" fmla="*/ 191760 w 349698"/>
                <a:gd name="connsiteY336" fmla="*/ 318717 h 661947"/>
                <a:gd name="connsiteX337" fmla="*/ 191760 w 349698"/>
                <a:gd name="connsiteY337" fmla="*/ 317428 h 661947"/>
                <a:gd name="connsiteX338" fmla="*/ 196605 w 349698"/>
                <a:gd name="connsiteY338" fmla="*/ 333399 h 661947"/>
                <a:gd name="connsiteX339" fmla="*/ 188591 w 349698"/>
                <a:gd name="connsiteY339" fmla="*/ 323479 h 661947"/>
                <a:gd name="connsiteX340" fmla="*/ 173495 w 349698"/>
                <a:gd name="connsiteY340" fmla="*/ 323479 h 661947"/>
                <a:gd name="connsiteX341" fmla="*/ 200333 w 349698"/>
                <a:gd name="connsiteY341" fmla="*/ 344708 h 661947"/>
                <a:gd name="connsiteX342" fmla="*/ 203501 w 349698"/>
                <a:gd name="connsiteY342" fmla="*/ 354628 h 661947"/>
                <a:gd name="connsiteX343" fmla="*/ 199494 w 349698"/>
                <a:gd name="connsiteY343" fmla="*/ 350660 h 661947"/>
                <a:gd name="connsiteX344" fmla="*/ 184770 w 349698"/>
                <a:gd name="connsiteY344" fmla="*/ 351354 h 661947"/>
                <a:gd name="connsiteX345" fmla="*/ 209093 w 349698"/>
                <a:gd name="connsiteY345" fmla="*/ 373078 h 661947"/>
                <a:gd name="connsiteX346" fmla="*/ 211236 w 349698"/>
                <a:gd name="connsiteY346" fmla="*/ 380320 h 661947"/>
                <a:gd name="connsiteX347" fmla="*/ 208254 w 349698"/>
                <a:gd name="connsiteY347" fmla="*/ 377245 h 661947"/>
                <a:gd name="connsiteX348" fmla="*/ 193437 w 349698"/>
                <a:gd name="connsiteY348" fmla="*/ 378038 h 661947"/>
                <a:gd name="connsiteX349" fmla="*/ 216548 w 349698"/>
                <a:gd name="connsiteY349" fmla="*/ 399664 h 661947"/>
                <a:gd name="connsiteX350" fmla="*/ 220928 w 349698"/>
                <a:gd name="connsiteY350" fmla="*/ 416627 h 661947"/>
                <a:gd name="connsiteX351" fmla="*/ 214311 w 349698"/>
                <a:gd name="connsiteY351" fmla="*/ 408493 h 661947"/>
                <a:gd name="connsiteX352" fmla="*/ 199494 w 349698"/>
                <a:gd name="connsiteY352" fmla="*/ 409286 h 661947"/>
                <a:gd name="connsiteX353" fmla="*/ 224096 w 349698"/>
                <a:gd name="connsiteY353" fmla="*/ 430317 h 661947"/>
                <a:gd name="connsiteX354" fmla="*/ 226333 w 349698"/>
                <a:gd name="connsiteY354" fmla="*/ 441725 h 661947"/>
                <a:gd name="connsiteX355" fmla="*/ 221021 w 349698"/>
                <a:gd name="connsiteY355" fmla="*/ 435078 h 661947"/>
                <a:gd name="connsiteX356" fmla="*/ 206484 w 349698"/>
                <a:gd name="connsiteY356" fmla="*/ 436070 h 661947"/>
                <a:gd name="connsiteX357" fmla="*/ 229035 w 349698"/>
                <a:gd name="connsiteY357" fmla="*/ 457001 h 661947"/>
                <a:gd name="connsiteX358" fmla="*/ 230247 w 349698"/>
                <a:gd name="connsiteY358" fmla="*/ 465136 h 661947"/>
                <a:gd name="connsiteX359" fmla="*/ 228197 w 349698"/>
                <a:gd name="connsiteY359" fmla="*/ 462656 h 661947"/>
                <a:gd name="connsiteX360" fmla="*/ 213473 w 349698"/>
                <a:gd name="connsiteY360" fmla="*/ 463846 h 661947"/>
                <a:gd name="connsiteX361" fmla="*/ 231272 w 349698"/>
                <a:gd name="connsiteY361" fmla="*/ 485670 h 661947"/>
                <a:gd name="connsiteX362" fmla="*/ 231272 w 349698"/>
                <a:gd name="connsiteY362" fmla="*/ 491523 h 661947"/>
                <a:gd name="connsiteX363" fmla="*/ 230153 w 349698"/>
                <a:gd name="connsiteY363" fmla="*/ 489935 h 661947"/>
                <a:gd name="connsiteX364" fmla="*/ 215896 w 349698"/>
                <a:gd name="connsiteY364" fmla="*/ 489935 h 661947"/>
                <a:gd name="connsiteX365" fmla="*/ 230340 w 349698"/>
                <a:gd name="connsiteY365" fmla="*/ 512652 h 661947"/>
                <a:gd name="connsiteX366" fmla="*/ 227731 w 349698"/>
                <a:gd name="connsiteY366" fmla="*/ 527730 h 661947"/>
                <a:gd name="connsiteX367" fmla="*/ 225587 w 349698"/>
                <a:gd name="connsiteY367" fmla="*/ 521084 h 661947"/>
                <a:gd name="connsiteX368" fmla="*/ 211702 w 349698"/>
                <a:gd name="connsiteY368" fmla="*/ 519794 h 661947"/>
                <a:gd name="connsiteX369" fmla="*/ 223257 w 349698"/>
                <a:gd name="connsiteY369" fmla="*/ 544297 h 661947"/>
                <a:gd name="connsiteX370" fmla="*/ 220182 w 349698"/>
                <a:gd name="connsiteY370" fmla="*/ 552927 h 661947"/>
                <a:gd name="connsiteX371" fmla="*/ 219064 w 349698"/>
                <a:gd name="connsiteY371" fmla="*/ 547570 h 661947"/>
                <a:gd name="connsiteX372" fmla="*/ 205552 w 349698"/>
                <a:gd name="connsiteY372" fmla="*/ 544297 h 661947"/>
                <a:gd name="connsiteX373" fmla="*/ 211888 w 349698"/>
                <a:gd name="connsiteY373" fmla="*/ 570089 h 661947"/>
                <a:gd name="connsiteX374" fmla="*/ 208720 w 349698"/>
                <a:gd name="connsiteY374" fmla="*/ 576041 h 661947"/>
                <a:gd name="connsiteX375" fmla="*/ 208720 w 349698"/>
                <a:gd name="connsiteY375" fmla="*/ 574850 h 661947"/>
                <a:gd name="connsiteX376" fmla="*/ 195301 w 349698"/>
                <a:gd name="connsiteY376" fmla="*/ 569493 h 661947"/>
                <a:gd name="connsiteX377" fmla="*/ 196419 w 349698"/>
                <a:gd name="connsiteY377" fmla="*/ 595583 h 661947"/>
                <a:gd name="connsiteX378" fmla="*/ 193996 w 349698"/>
                <a:gd name="connsiteY378" fmla="*/ 599452 h 661947"/>
                <a:gd name="connsiteX379" fmla="*/ 193996 w 349698"/>
                <a:gd name="connsiteY379" fmla="*/ 599452 h 661947"/>
                <a:gd name="connsiteX380" fmla="*/ 185330 w 349698"/>
                <a:gd name="connsiteY380" fmla="*/ 587349 h 661947"/>
                <a:gd name="connsiteX381" fmla="*/ 183373 w 349698"/>
                <a:gd name="connsiteY381" fmla="*/ 586357 h 661947"/>
                <a:gd name="connsiteX382" fmla="*/ 189150 w 349698"/>
                <a:gd name="connsiteY382" fmla="*/ 575941 h 661947"/>
                <a:gd name="connsiteX383" fmla="*/ 186448 w 349698"/>
                <a:gd name="connsiteY383" fmla="*/ 563442 h 661947"/>
                <a:gd name="connsiteX384" fmla="*/ 189150 w 349698"/>
                <a:gd name="connsiteY384" fmla="*/ 555804 h 661947"/>
                <a:gd name="connsiteX385" fmla="*/ 182627 w 349698"/>
                <a:gd name="connsiteY385" fmla="*/ 546876 h 661947"/>
                <a:gd name="connsiteX386" fmla="*/ 180111 w 349698"/>
                <a:gd name="connsiteY386" fmla="*/ 553423 h 661947"/>
                <a:gd name="connsiteX387" fmla="*/ 180111 w 349698"/>
                <a:gd name="connsiteY387" fmla="*/ 548662 h 661947"/>
                <a:gd name="connsiteX388" fmla="*/ 186262 w 349698"/>
                <a:gd name="connsiteY388" fmla="*/ 534972 h 661947"/>
                <a:gd name="connsiteX389" fmla="*/ 181695 w 349698"/>
                <a:gd name="connsiteY389" fmla="*/ 523564 h 661947"/>
                <a:gd name="connsiteX390" fmla="*/ 183373 w 349698"/>
                <a:gd name="connsiteY390" fmla="*/ 515827 h 661947"/>
                <a:gd name="connsiteX391" fmla="*/ 178434 w 349698"/>
                <a:gd name="connsiteY391" fmla="*/ 505212 h 661947"/>
                <a:gd name="connsiteX392" fmla="*/ 181416 w 349698"/>
                <a:gd name="connsiteY392" fmla="*/ 495292 h 661947"/>
                <a:gd name="connsiteX393" fmla="*/ 176104 w 349698"/>
                <a:gd name="connsiteY393" fmla="*/ 485372 h 661947"/>
                <a:gd name="connsiteX394" fmla="*/ 177222 w 349698"/>
                <a:gd name="connsiteY394" fmla="*/ 478230 h 661947"/>
                <a:gd name="connsiteX395" fmla="*/ 168369 w 349698"/>
                <a:gd name="connsiteY395" fmla="*/ 472873 h 661947"/>
                <a:gd name="connsiteX396" fmla="*/ 167530 w 349698"/>
                <a:gd name="connsiteY396" fmla="*/ 477139 h 661947"/>
                <a:gd name="connsiteX397" fmla="*/ 166505 w 349698"/>
                <a:gd name="connsiteY397" fmla="*/ 474262 h 661947"/>
                <a:gd name="connsiteX398" fmla="*/ 169301 w 349698"/>
                <a:gd name="connsiteY398" fmla="*/ 462557 h 661947"/>
                <a:gd name="connsiteX399" fmla="*/ 162219 w 349698"/>
                <a:gd name="connsiteY399" fmla="*/ 454323 h 661947"/>
                <a:gd name="connsiteX400" fmla="*/ 162219 w 349698"/>
                <a:gd name="connsiteY400" fmla="*/ 447875 h 661947"/>
                <a:gd name="connsiteX401" fmla="*/ 154298 w 349698"/>
                <a:gd name="connsiteY401" fmla="*/ 440038 h 661947"/>
                <a:gd name="connsiteX402" fmla="*/ 154298 w 349698"/>
                <a:gd name="connsiteY402" fmla="*/ 430118 h 661947"/>
                <a:gd name="connsiteX403" fmla="*/ 146004 w 349698"/>
                <a:gd name="connsiteY403" fmla="*/ 422381 h 661947"/>
                <a:gd name="connsiteX404" fmla="*/ 145352 w 349698"/>
                <a:gd name="connsiteY404" fmla="*/ 416131 h 661947"/>
                <a:gd name="connsiteX405" fmla="*/ 135473 w 349698"/>
                <a:gd name="connsiteY405" fmla="*/ 411766 h 661947"/>
                <a:gd name="connsiteX406" fmla="*/ 135473 w 349698"/>
                <a:gd name="connsiteY406" fmla="*/ 414345 h 661947"/>
                <a:gd name="connsiteX407" fmla="*/ 134355 w 349698"/>
                <a:gd name="connsiteY407" fmla="*/ 412560 h 661947"/>
                <a:gd name="connsiteX408" fmla="*/ 134914 w 349698"/>
                <a:gd name="connsiteY408" fmla="*/ 401648 h 661947"/>
                <a:gd name="connsiteX409" fmla="*/ 126620 w 349698"/>
                <a:gd name="connsiteY409" fmla="*/ 394208 h 661947"/>
                <a:gd name="connsiteX410" fmla="*/ 125968 w 349698"/>
                <a:gd name="connsiteY410" fmla="*/ 387859 h 661947"/>
                <a:gd name="connsiteX411" fmla="*/ 117954 w 349698"/>
                <a:gd name="connsiteY411" fmla="*/ 380320 h 661947"/>
                <a:gd name="connsiteX412" fmla="*/ 117954 w 349698"/>
                <a:gd name="connsiteY412" fmla="*/ 370400 h 661947"/>
                <a:gd name="connsiteX413" fmla="*/ 110499 w 349698"/>
                <a:gd name="connsiteY413" fmla="*/ 362563 h 661947"/>
                <a:gd name="connsiteX414" fmla="*/ 110499 w 349698"/>
                <a:gd name="connsiteY414" fmla="*/ 355520 h 661947"/>
                <a:gd name="connsiteX415" fmla="*/ 102019 w 349698"/>
                <a:gd name="connsiteY415" fmla="*/ 349767 h 661947"/>
                <a:gd name="connsiteX416" fmla="*/ 102019 w 349698"/>
                <a:gd name="connsiteY416" fmla="*/ 351651 h 661947"/>
                <a:gd name="connsiteX417" fmla="*/ 101553 w 349698"/>
                <a:gd name="connsiteY417" fmla="*/ 349866 h 661947"/>
                <a:gd name="connsiteX418" fmla="*/ 104348 w 349698"/>
                <a:gd name="connsiteY418" fmla="*/ 335978 h 661947"/>
                <a:gd name="connsiteX419" fmla="*/ 100527 w 349698"/>
                <a:gd name="connsiteY419" fmla="*/ 322090 h 661947"/>
                <a:gd name="connsiteX420" fmla="*/ 103696 w 349698"/>
                <a:gd name="connsiteY420" fmla="*/ 312765 h 661947"/>
                <a:gd name="connsiteX421" fmla="*/ 103044 w 349698"/>
                <a:gd name="connsiteY421" fmla="*/ 297687 h 661947"/>
                <a:gd name="connsiteX422" fmla="*/ 110778 w 349698"/>
                <a:gd name="connsiteY422" fmla="*/ 286676 h 661947"/>
                <a:gd name="connsiteX423" fmla="*/ 110778 w 349698"/>
                <a:gd name="connsiteY423" fmla="*/ 273879 h 661947"/>
                <a:gd name="connsiteX424" fmla="*/ 114879 w 349698"/>
                <a:gd name="connsiteY424" fmla="*/ 268026 h 661947"/>
                <a:gd name="connsiteX425" fmla="*/ 110871 w 349698"/>
                <a:gd name="connsiteY425" fmla="*/ 258106 h 661947"/>
                <a:gd name="connsiteX426" fmla="*/ 103137 w 349698"/>
                <a:gd name="connsiteY426" fmla="*/ 270308 h 661947"/>
                <a:gd name="connsiteX427" fmla="*/ 101087 w 349698"/>
                <a:gd name="connsiteY427" fmla="*/ 261678 h 661947"/>
                <a:gd name="connsiteX428" fmla="*/ 91302 w 349698"/>
                <a:gd name="connsiteY428" fmla="*/ 258404 h 661947"/>
                <a:gd name="connsiteX429" fmla="*/ 101459 w 349698"/>
                <a:gd name="connsiteY429" fmla="*/ 276756 h 661947"/>
                <a:gd name="connsiteX430" fmla="*/ 102764 w 349698"/>
                <a:gd name="connsiteY430" fmla="*/ 273581 h 661947"/>
                <a:gd name="connsiteX431" fmla="*/ 103882 w 349698"/>
                <a:gd name="connsiteY431" fmla="*/ 277351 h 661947"/>
                <a:gd name="connsiteX432" fmla="*/ 105653 w 349698"/>
                <a:gd name="connsiteY432" fmla="*/ 277351 h 661947"/>
                <a:gd name="connsiteX433" fmla="*/ 105001 w 349698"/>
                <a:gd name="connsiteY433" fmla="*/ 278046 h 661947"/>
                <a:gd name="connsiteX434" fmla="*/ 101832 w 349698"/>
                <a:gd name="connsiteY434" fmla="*/ 276756 h 661947"/>
                <a:gd name="connsiteX435" fmla="*/ 98571 w 349698"/>
                <a:gd name="connsiteY435" fmla="*/ 289850 h 661947"/>
                <a:gd name="connsiteX436" fmla="*/ 97732 w 349698"/>
                <a:gd name="connsiteY436" fmla="*/ 279137 h 661947"/>
                <a:gd name="connsiteX437" fmla="*/ 87481 w 349698"/>
                <a:gd name="connsiteY437" fmla="*/ 277649 h 661947"/>
                <a:gd name="connsiteX438" fmla="*/ 96148 w 349698"/>
                <a:gd name="connsiteY438" fmla="*/ 300961 h 661947"/>
                <a:gd name="connsiteX439" fmla="*/ 94657 w 349698"/>
                <a:gd name="connsiteY439" fmla="*/ 310881 h 661947"/>
                <a:gd name="connsiteX440" fmla="*/ 92700 w 349698"/>
                <a:gd name="connsiteY440" fmla="*/ 321793 h 661947"/>
                <a:gd name="connsiteX441" fmla="*/ 89811 w 349698"/>
                <a:gd name="connsiteY441" fmla="*/ 309293 h 661947"/>
                <a:gd name="connsiteX442" fmla="*/ 80492 w 349698"/>
                <a:gd name="connsiteY442" fmla="*/ 308500 h 661947"/>
                <a:gd name="connsiteX443" fmla="*/ 92886 w 349698"/>
                <a:gd name="connsiteY443" fmla="*/ 331712 h 661947"/>
                <a:gd name="connsiteX444" fmla="*/ 92886 w 349698"/>
                <a:gd name="connsiteY444" fmla="*/ 326554 h 661947"/>
                <a:gd name="connsiteX445" fmla="*/ 94191 w 349698"/>
                <a:gd name="connsiteY445" fmla="*/ 329828 h 661947"/>
                <a:gd name="connsiteX446" fmla="*/ 94936 w 349698"/>
                <a:gd name="connsiteY446" fmla="*/ 338855 h 661947"/>
                <a:gd name="connsiteX447" fmla="*/ 94936 w 349698"/>
                <a:gd name="connsiteY447" fmla="*/ 347386 h 661947"/>
                <a:gd name="connsiteX448" fmla="*/ 89811 w 349698"/>
                <a:gd name="connsiteY448" fmla="*/ 337466 h 661947"/>
                <a:gd name="connsiteX449" fmla="*/ 80492 w 349698"/>
                <a:gd name="connsiteY449" fmla="*/ 339152 h 661947"/>
                <a:gd name="connsiteX450" fmla="*/ 96614 w 349698"/>
                <a:gd name="connsiteY450" fmla="*/ 356314 h 661947"/>
                <a:gd name="connsiteX451" fmla="*/ 96614 w 349698"/>
                <a:gd name="connsiteY451" fmla="*/ 351850 h 661947"/>
                <a:gd name="connsiteX452" fmla="*/ 97732 w 349698"/>
                <a:gd name="connsiteY452" fmla="*/ 353834 h 661947"/>
                <a:gd name="connsiteX453" fmla="*/ 101925 w 349698"/>
                <a:gd name="connsiteY453" fmla="*/ 364448 h 661947"/>
                <a:gd name="connsiteX454" fmla="*/ 96614 w 349698"/>
                <a:gd name="connsiteY454" fmla="*/ 360778 h 661947"/>
                <a:gd name="connsiteX455" fmla="*/ 87295 w 349698"/>
                <a:gd name="connsiteY455" fmla="*/ 363853 h 661947"/>
                <a:gd name="connsiteX456" fmla="*/ 105373 w 349698"/>
                <a:gd name="connsiteY456" fmla="*/ 371690 h 661947"/>
                <a:gd name="connsiteX457" fmla="*/ 108635 w 349698"/>
                <a:gd name="connsiteY457" fmla="*/ 378038 h 661947"/>
                <a:gd name="connsiteX458" fmla="*/ 104069 w 349698"/>
                <a:gd name="connsiteY458" fmla="*/ 375261 h 661947"/>
                <a:gd name="connsiteX459" fmla="*/ 94750 w 349698"/>
                <a:gd name="connsiteY459" fmla="*/ 379130 h 661947"/>
                <a:gd name="connsiteX460" fmla="*/ 113388 w 349698"/>
                <a:gd name="connsiteY460" fmla="*/ 386272 h 661947"/>
                <a:gd name="connsiteX461" fmla="*/ 117581 w 349698"/>
                <a:gd name="connsiteY461" fmla="*/ 393117 h 661947"/>
                <a:gd name="connsiteX462" fmla="*/ 119165 w 349698"/>
                <a:gd name="connsiteY462" fmla="*/ 397283 h 661947"/>
                <a:gd name="connsiteX463" fmla="*/ 111990 w 349698"/>
                <a:gd name="connsiteY463" fmla="*/ 392522 h 661947"/>
                <a:gd name="connsiteX464" fmla="*/ 102671 w 349698"/>
                <a:gd name="connsiteY464" fmla="*/ 396192 h 661947"/>
                <a:gd name="connsiteX465" fmla="*/ 122427 w 349698"/>
                <a:gd name="connsiteY465" fmla="*/ 402442 h 661947"/>
                <a:gd name="connsiteX466" fmla="*/ 121309 w 349698"/>
                <a:gd name="connsiteY466" fmla="*/ 399763 h 661947"/>
                <a:gd name="connsiteX467" fmla="*/ 122241 w 349698"/>
                <a:gd name="connsiteY467" fmla="*/ 400458 h 661947"/>
                <a:gd name="connsiteX468" fmla="*/ 127180 w 349698"/>
                <a:gd name="connsiteY468" fmla="*/ 408493 h 661947"/>
                <a:gd name="connsiteX469" fmla="*/ 128298 w 349698"/>
                <a:gd name="connsiteY469" fmla="*/ 411072 h 661947"/>
                <a:gd name="connsiteX470" fmla="*/ 121122 w 349698"/>
                <a:gd name="connsiteY470" fmla="*/ 406310 h 661947"/>
                <a:gd name="connsiteX471" fmla="*/ 111803 w 349698"/>
                <a:gd name="connsiteY471" fmla="*/ 409782 h 661947"/>
                <a:gd name="connsiteX472" fmla="*/ 131839 w 349698"/>
                <a:gd name="connsiteY472" fmla="*/ 416330 h 661947"/>
                <a:gd name="connsiteX473" fmla="*/ 130721 w 349698"/>
                <a:gd name="connsiteY473" fmla="*/ 413552 h 661947"/>
                <a:gd name="connsiteX474" fmla="*/ 130721 w 349698"/>
                <a:gd name="connsiteY474" fmla="*/ 413552 h 661947"/>
                <a:gd name="connsiteX475" fmla="*/ 136033 w 349698"/>
                <a:gd name="connsiteY475" fmla="*/ 422182 h 661947"/>
                <a:gd name="connsiteX476" fmla="*/ 131746 w 349698"/>
                <a:gd name="connsiteY476" fmla="*/ 419901 h 661947"/>
                <a:gd name="connsiteX477" fmla="*/ 122427 w 349698"/>
                <a:gd name="connsiteY477" fmla="*/ 423273 h 661947"/>
                <a:gd name="connsiteX478" fmla="*/ 141624 w 349698"/>
                <a:gd name="connsiteY478" fmla="*/ 430713 h 661947"/>
                <a:gd name="connsiteX479" fmla="*/ 144513 w 349698"/>
                <a:gd name="connsiteY479" fmla="*/ 435574 h 661947"/>
                <a:gd name="connsiteX480" fmla="*/ 140972 w 349698"/>
                <a:gd name="connsiteY480" fmla="*/ 433689 h 661947"/>
                <a:gd name="connsiteX481" fmla="*/ 131187 w 349698"/>
                <a:gd name="connsiteY481" fmla="*/ 436963 h 661947"/>
                <a:gd name="connsiteX482" fmla="*/ 149825 w 349698"/>
                <a:gd name="connsiteY482" fmla="*/ 444899 h 661947"/>
                <a:gd name="connsiteX483" fmla="*/ 155416 w 349698"/>
                <a:gd name="connsiteY483" fmla="*/ 455315 h 661947"/>
                <a:gd name="connsiteX484" fmla="*/ 155416 w 349698"/>
                <a:gd name="connsiteY484" fmla="*/ 455910 h 661947"/>
                <a:gd name="connsiteX485" fmla="*/ 148613 w 349698"/>
                <a:gd name="connsiteY485" fmla="*/ 450652 h 661947"/>
                <a:gd name="connsiteX486" fmla="*/ 138642 w 349698"/>
                <a:gd name="connsiteY486" fmla="*/ 453628 h 661947"/>
                <a:gd name="connsiteX487" fmla="*/ 158025 w 349698"/>
                <a:gd name="connsiteY487" fmla="*/ 461366 h 661947"/>
                <a:gd name="connsiteX488" fmla="*/ 158025 w 349698"/>
                <a:gd name="connsiteY488" fmla="*/ 460672 h 661947"/>
                <a:gd name="connsiteX489" fmla="*/ 161753 w 349698"/>
                <a:gd name="connsiteY489" fmla="*/ 469699 h 661947"/>
                <a:gd name="connsiteX490" fmla="*/ 156255 w 349698"/>
                <a:gd name="connsiteY490" fmla="*/ 465037 h 661947"/>
                <a:gd name="connsiteX491" fmla="*/ 146283 w 349698"/>
                <a:gd name="connsiteY491" fmla="*/ 467814 h 661947"/>
                <a:gd name="connsiteX492" fmla="*/ 164362 w 349698"/>
                <a:gd name="connsiteY492" fmla="*/ 476544 h 661947"/>
                <a:gd name="connsiteX493" fmla="*/ 166505 w 349698"/>
                <a:gd name="connsiteY493" fmla="*/ 482297 h 661947"/>
                <a:gd name="connsiteX494" fmla="*/ 163803 w 349698"/>
                <a:gd name="connsiteY494" fmla="*/ 480412 h 661947"/>
                <a:gd name="connsiteX495" fmla="*/ 153925 w 349698"/>
                <a:gd name="connsiteY495" fmla="*/ 483091 h 661947"/>
                <a:gd name="connsiteX496" fmla="*/ 169487 w 349698"/>
                <a:gd name="connsiteY496" fmla="*/ 493011 h 661947"/>
                <a:gd name="connsiteX497" fmla="*/ 170419 w 349698"/>
                <a:gd name="connsiteY497" fmla="*/ 497375 h 661947"/>
                <a:gd name="connsiteX498" fmla="*/ 168649 w 349698"/>
                <a:gd name="connsiteY498" fmla="*/ 495788 h 661947"/>
                <a:gd name="connsiteX499" fmla="*/ 158677 w 349698"/>
                <a:gd name="connsiteY499" fmla="*/ 498367 h 661947"/>
                <a:gd name="connsiteX500" fmla="*/ 172656 w 349698"/>
                <a:gd name="connsiteY500" fmla="*/ 510172 h 661947"/>
                <a:gd name="connsiteX501" fmla="*/ 174426 w 349698"/>
                <a:gd name="connsiteY501" fmla="*/ 521679 h 661947"/>
                <a:gd name="connsiteX502" fmla="*/ 170513 w 349698"/>
                <a:gd name="connsiteY502" fmla="*/ 516521 h 661947"/>
                <a:gd name="connsiteX503" fmla="*/ 160635 w 349698"/>
                <a:gd name="connsiteY503" fmla="*/ 518802 h 661947"/>
                <a:gd name="connsiteX504" fmla="*/ 175731 w 349698"/>
                <a:gd name="connsiteY504" fmla="*/ 531302 h 661947"/>
                <a:gd name="connsiteX505" fmla="*/ 176756 w 349698"/>
                <a:gd name="connsiteY505" fmla="*/ 539237 h 661947"/>
                <a:gd name="connsiteX506" fmla="*/ 173495 w 349698"/>
                <a:gd name="connsiteY506" fmla="*/ 534674 h 661947"/>
                <a:gd name="connsiteX507" fmla="*/ 163523 w 349698"/>
                <a:gd name="connsiteY507" fmla="*/ 536063 h 661947"/>
                <a:gd name="connsiteX508" fmla="*/ 177595 w 349698"/>
                <a:gd name="connsiteY508" fmla="*/ 550050 h 661947"/>
                <a:gd name="connsiteX509" fmla="*/ 178061 w 349698"/>
                <a:gd name="connsiteY509" fmla="*/ 555705 h 661947"/>
                <a:gd name="connsiteX510" fmla="*/ 176756 w 349698"/>
                <a:gd name="connsiteY510" fmla="*/ 554018 h 661947"/>
                <a:gd name="connsiteX511" fmla="*/ 167437 w 349698"/>
                <a:gd name="connsiteY511" fmla="*/ 554614 h 661947"/>
                <a:gd name="connsiteX512" fmla="*/ 172656 w 349698"/>
                <a:gd name="connsiteY512" fmla="*/ 570585 h 661947"/>
                <a:gd name="connsiteX513" fmla="*/ 172656 w 349698"/>
                <a:gd name="connsiteY513" fmla="*/ 574453 h 661947"/>
                <a:gd name="connsiteX514" fmla="*/ 172003 w 349698"/>
                <a:gd name="connsiteY514" fmla="*/ 573362 h 661947"/>
                <a:gd name="connsiteX515" fmla="*/ 162685 w 349698"/>
                <a:gd name="connsiteY515" fmla="*/ 572767 h 661947"/>
                <a:gd name="connsiteX516" fmla="*/ 171351 w 349698"/>
                <a:gd name="connsiteY516" fmla="*/ 588639 h 661947"/>
                <a:gd name="connsiteX517" fmla="*/ 169394 w 349698"/>
                <a:gd name="connsiteY517" fmla="*/ 598559 h 661947"/>
                <a:gd name="connsiteX518" fmla="*/ 168090 w 349698"/>
                <a:gd name="connsiteY518" fmla="*/ 593996 h 661947"/>
                <a:gd name="connsiteX519" fmla="*/ 158771 w 349698"/>
                <a:gd name="connsiteY519" fmla="*/ 592508 h 661947"/>
                <a:gd name="connsiteX520" fmla="*/ 166785 w 349698"/>
                <a:gd name="connsiteY520" fmla="*/ 610066 h 661947"/>
                <a:gd name="connsiteX521" fmla="*/ 165946 w 349698"/>
                <a:gd name="connsiteY521" fmla="*/ 612844 h 661947"/>
                <a:gd name="connsiteX522" fmla="*/ 163803 w 349698"/>
                <a:gd name="connsiteY522" fmla="*/ 611951 h 661947"/>
                <a:gd name="connsiteX523" fmla="*/ 154484 w 349698"/>
                <a:gd name="connsiteY523" fmla="*/ 609768 h 661947"/>
                <a:gd name="connsiteX524" fmla="*/ 154484 w 349698"/>
                <a:gd name="connsiteY524" fmla="*/ 619688 h 661947"/>
                <a:gd name="connsiteX525" fmla="*/ 151688 w 349698"/>
                <a:gd name="connsiteY525" fmla="*/ 624450 h 661947"/>
                <a:gd name="connsiteX526" fmla="*/ 148427 w 349698"/>
                <a:gd name="connsiteY526" fmla="*/ 628418 h 661947"/>
                <a:gd name="connsiteX527" fmla="*/ 148427 w 349698"/>
                <a:gd name="connsiteY527" fmla="*/ 632683 h 661947"/>
                <a:gd name="connsiteX528" fmla="*/ 144699 w 349698"/>
                <a:gd name="connsiteY528" fmla="*/ 629013 h 661947"/>
                <a:gd name="connsiteX529" fmla="*/ 139853 w 349698"/>
                <a:gd name="connsiteY529" fmla="*/ 606296 h 661947"/>
                <a:gd name="connsiteX530" fmla="*/ 130534 w 349698"/>
                <a:gd name="connsiteY530" fmla="*/ 615720 h 661947"/>
                <a:gd name="connsiteX531" fmla="*/ 130534 w 349698"/>
                <a:gd name="connsiteY531" fmla="*/ 615720 h 661947"/>
                <a:gd name="connsiteX532" fmla="*/ 127925 w 349698"/>
                <a:gd name="connsiteY532" fmla="*/ 613141 h 661947"/>
                <a:gd name="connsiteX533" fmla="*/ 123359 w 349698"/>
                <a:gd name="connsiteY533" fmla="*/ 589631 h 661947"/>
                <a:gd name="connsiteX534" fmla="*/ 114040 w 349698"/>
                <a:gd name="connsiteY534" fmla="*/ 598559 h 661947"/>
                <a:gd name="connsiteX535" fmla="*/ 114040 w 349698"/>
                <a:gd name="connsiteY535" fmla="*/ 599650 h 661947"/>
                <a:gd name="connsiteX536" fmla="*/ 109940 w 349698"/>
                <a:gd name="connsiteY536" fmla="*/ 595384 h 661947"/>
                <a:gd name="connsiteX537" fmla="*/ 108542 w 349698"/>
                <a:gd name="connsiteY537" fmla="*/ 570981 h 661947"/>
                <a:gd name="connsiteX538" fmla="*/ 98664 w 349698"/>
                <a:gd name="connsiteY538" fmla="*/ 578719 h 661947"/>
                <a:gd name="connsiteX539" fmla="*/ 99409 w 349698"/>
                <a:gd name="connsiteY539" fmla="*/ 583580 h 661947"/>
                <a:gd name="connsiteX540" fmla="*/ 94470 w 349698"/>
                <a:gd name="connsiteY540" fmla="*/ 577529 h 661947"/>
                <a:gd name="connsiteX541" fmla="*/ 95961 w 349698"/>
                <a:gd name="connsiteY541" fmla="*/ 552927 h 661947"/>
                <a:gd name="connsiteX542" fmla="*/ 85431 w 349698"/>
                <a:gd name="connsiteY542" fmla="*/ 559474 h 661947"/>
                <a:gd name="connsiteX543" fmla="*/ 85990 w 349698"/>
                <a:gd name="connsiteY543" fmla="*/ 565426 h 661947"/>
                <a:gd name="connsiteX544" fmla="*/ 79001 w 349698"/>
                <a:gd name="connsiteY544" fmla="*/ 554415 h 661947"/>
                <a:gd name="connsiteX545" fmla="*/ 82076 w 349698"/>
                <a:gd name="connsiteY545" fmla="*/ 531401 h 661947"/>
                <a:gd name="connsiteX546" fmla="*/ 71080 w 349698"/>
                <a:gd name="connsiteY546" fmla="*/ 536857 h 661947"/>
                <a:gd name="connsiteX547" fmla="*/ 71080 w 349698"/>
                <a:gd name="connsiteY547" fmla="*/ 538543 h 661947"/>
                <a:gd name="connsiteX548" fmla="*/ 69402 w 349698"/>
                <a:gd name="connsiteY548" fmla="*/ 533980 h 661947"/>
                <a:gd name="connsiteX549" fmla="*/ 75087 w 349698"/>
                <a:gd name="connsiteY549" fmla="*/ 510172 h 661947"/>
                <a:gd name="connsiteX550" fmla="*/ 63345 w 349698"/>
                <a:gd name="connsiteY550" fmla="*/ 514438 h 661947"/>
                <a:gd name="connsiteX551" fmla="*/ 62693 w 349698"/>
                <a:gd name="connsiteY551" fmla="*/ 517116 h 661947"/>
                <a:gd name="connsiteX552" fmla="*/ 60736 w 349698"/>
                <a:gd name="connsiteY552" fmla="*/ 510271 h 661947"/>
                <a:gd name="connsiteX553" fmla="*/ 70893 w 349698"/>
                <a:gd name="connsiteY553" fmla="*/ 486662 h 661947"/>
                <a:gd name="connsiteX554" fmla="*/ 58686 w 349698"/>
                <a:gd name="connsiteY554" fmla="*/ 490134 h 661947"/>
                <a:gd name="connsiteX555" fmla="*/ 56822 w 349698"/>
                <a:gd name="connsiteY555" fmla="*/ 497078 h 661947"/>
                <a:gd name="connsiteX556" fmla="*/ 54492 w 349698"/>
                <a:gd name="connsiteY556" fmla="*/ 487158 h 661947"/>
                <a:gd name="connsiteX557" fmla="*/ 66514 w 349698"/>
                <a:gd name="connsiteY557" fmla="*/ 464937 h 661947"/>
                <a:gd name="connsiteX558" fmla="*/ 54026 w 349698"/>
                <a:gd name="connsiteY558" fmla="*/ 467318 h 661947"/>
                <a:gd name="connsiteX559" fmla="*/ 51697 w 349698"/>
                <a:gd name="connsiteY559" fmla="*/ 475254 h 661947"/>
                <a:gd name="connsiteX560" fmla="*/ 48621 w 349698"/>
                <a:gd name="connsiteY560" fmla="*/ 460870 h 661947"/>
                <a:gd name="connsiteX561" fmla="*/ 59711 w 349698"/>
                <a:gd name="connsiteY561" fmla="*/ 440038 h 661947"/>
                <a:gd name="connsiteX562" fmla="*/ 46944 w 349698"/>
                <a:gd name="connsiteY562" fmla="*/ 442022 h 661947"/>
                <a:gd name="connsiteX563" fmla="*/ 45453 w 349698"/>
                <a:gd name="connsiteY563" fmla="*/ 444800 h 661947"/>
                <a:gd name="connsiteX564" fmla="*/ 44707 w 349698"/>
                <a:gd name="connsiteY564" fmla="*/ 439145 h 661947"/>
                <a:gd name="connsiteX565" fmla="*/ 58499 w 349698"/>
                <a:gd name="connsiteY565" fmla="*/ 419305 h 661947"/>
                <a:gd name="connsiteX566" fmla="*/ 45546 w 349698"/>
                <a:gd name="connsiteY566" fmla="*/ 421290 h 661947"/>
                <a:gd name="connsiteX567" fmla="*/ 43309 w 349698"/>
                <a:gd name="connsiteY567" fmla="*/ 424762 h 661947"/>
                <a:gd name="connsiteX568" fmla="*/ 43309 w 349698"/>
                <a:gd name="connsiteY568" fmla="*/ 416925 h 661947"/>
                <a:gd name="connsiteX569" fmla="*/ 60829 w 349698"/>
                <a:gd name="connsiteY569" fmla="*/ 397978 h 661947"/>
                <a:gd name="connsiteX570" fmla="*/ 47876 w 349698"/>
                <a:gd name="connsiteY570" fmla="*/ 399763 h 661947"/>
                <a:gd name="connsiteX571" fmla="*/ 43589 w 349698"/>
                <a:gd name="connsiteY571" fmla="*/ 407997 h 661947"/>
                <a:gd name="connsiteX572" fmla="*/ 43589 w 349698"/>
                <a:gd name="connsiteY572" fmla="*/ 395498 h 661947"/>
                <a:gd name="connsiteX573" fmla="*/ 43589 w 349698"/>
                <a:gd name="connsiteY573" fmla="*/ 396390 h 661947"/>
                <a:gd name="connsiteX574" fmla="*/ 62879 w 349698"/>
                <a:gd name="connsiteY574" fmla="*/ 377543 h 661947"/>
                <a:gd name="connsiteX575" fmla="*/ 49833 w 349698"/>
                <a:gd name="connsiteY575" fmla="*/ 379030 h 661947"/>
                <a:gd name="connsiteX576" fmla="*/ 44148 w 349698"/>
                <a:gd name="connsiteY576" fmla="*/ 388950 h 661947"/>
                <a:gd name="connsiteX577" fmla="*/ 44148 w 349698"/>
                <a:gd name="connsiteY577" fmla="*/ 388256 h 661947"/>
                <a:gd name="connsiteX578" fmla="*/ 46012 w 349698"/>
                <a:gd name="connsiteY578" fmla="*/ 373178 h 661947"/>
                <a:gd name="connsiteX579" fmla="*/ 63997 w 349698"/>
                <a:gd name="connsiteY579" fmla="*/ 354528 h 661947"/>
                <a:gd name="connsiteX580" fmla="*/ 51137 w 349698"/>
                <a:gd name="connsiteY580" fmla="*/ 355620 h 661947"/>
                <a:gd name="connsiteX581" fmla="*/ 47876 w 349698"/>
                <a:gd name="connsiteY581" fmla="*/ 359687 h 661947"/>
                <a:gd name="connsiteX582" fmla="*/ 49087 w 349698"/>
                <a:gd name="connsiteY582" fmla="*/ 352544 h 661947"/>
                <a:gd name="connsiteX583" fmla="*/ 68191 w 349698"/>
                <a:gd name="connsiteY583" fmla="*/ 334093 h 661947"/>
                <a:gd name="connsiteX584" fmla="*/ 55424 w 349698"/>
                <a:gd name="connsiteY584" fmla="*/ 334986 h 661947"/>
                <a:gd name="connsiteX585" fmla="*/ 51417 w 349698"/>
                <a:gd name="connsiteY585" fmla="*/ 339847 h 661947"/>
                <a:gd name="connsiteX586" fmla="*/ 53747 w 349698"/>
                <a:gd name="connsiteY586" fmla="*/ 327050 h 661947"/>
                <a:gd name="connsiteX587" fmla="*/ 53747 w 349698"/>
                <a:gd name="connsiteY587" fmla="*/ 326554 h 661947"/>
                <a:gd name="connsiteX588" fmla="*/ 53747 w 349698"/>
                <a:gd name="connsiteY588" fmla="*/ 330225 h 661947"/>
                <a:gd name="connsiteX589" fmla="*/ 74341 w 349698"/>
                <a:gd name="connsiteY589" fmla="*/ 312468 h 661947"/>
                <a:gd name="connsiteX590" fmla="*/ 61295 w 349698"/>
                <a:gd name="connsiteY590" fmla="*/ 313261 h 661947"/>
                <a:gd name="connsiteX591" fmla="*/ 54958 w 349698"/>
                <a:gd name="connsiteY591" fmla="*/ 322586 h 661947"/>
                <a:gd name="connsiteX592" fmla="*/ 54958 w 349698"/>
                <a:gd name="connsiteY592" fmla="*/ 319015 h 661947"/>
                <a:gd name="connsiteX593" fmla="*/ 57195 w 349698"/>
                <a:gd name="connsiteY593" fmla="*/ 307012 h 661947"/>
                <a:gd name="connsiteX594" fmla="*/ 57940 w 349698"/>
                <a:gd name="connsiteY594" fmla="*/ 305722 h 661947"/>
                <a:gd name="connsiteX595" fmla="*/ 57940 w 349698"/>
                <a:gd name="connsiteY595" fmla="*/ 309492 h 661947"/>
                <a:gd name="connsiteX596" fmla="*/ 78255 w 349698"/>
                <a:gd name="connsiteY596" fmla="*/ 292132 h 661947"/>
                <a:gd name="connsiteX597" fmla="*/ 65302 w 349698"/>
                <a:gd name="connsiteY597" fmla="*/ 292727 h 661947"/>
                <a:gd name="connsiteX598" fmla="*/ 59058 w 349698"/>
                <a:gd name="connsiteY598" fmla="*/ 301853 h 661947"/>
                <a:gd name="connsiteX599" fmla="*/ 59058 w 349698"/>
                <a:gd name="connsiteY599" fmla="*/ 296199 h 661947"/>
                <a:gd name="connsiteX600" fmla="*/ 60829 w 349698"/>
                <a:gd name="connsiteY600" fmla="*/ 286279 h 661947"/>
                <a:gd name="connsiteX601" fmla="*/ 79467 w 349698"/>
                <a:gd name="connsiteY601" fmla="*/ 268721 h 661947"/>
                <a:gd name="connsiteX602" fmla="*/ 66700 w 349698"/>
                <a:gd name="connsiteY602" fmla="*/ 268721 h 661947"/>
                <a:gd name="connsiteX603" fmla="*/ 62600 w 349698"/>
                <a:gd name="connsiteY603" fmla="*/ 274375 h 661947"/>
                <a:gd name="connsiteX604" fmla="*/ 63531 w 349698"/>
                <a:gd name="connsiteY604" fmla="*/ 265249 h 661947"/>
                <a:gd name="connsiteX605" fmla="*/ 81237 w 349698"/>
                <a:gd name="connsiteY605" fmla="*/ 246897 h 661947"/>
                <a:gd name="connsiteX606" fmla="*/ 69123 w 349698"/>
                <a:gd name="connsiteY606" fmla="*/ 247988 h 661947"/>
                <a:gd name="connsiteX607" fmla="*/ 64650 w 349698"/>
                <a:gd name="connsiteY607" fmla="*/ 254932 h 661947"/>
                <a:gd name="connsiteX608" fmla="*/ 64650 w 349698"/>
                <a:gd name="connsiteY608" fmla="*/ 240350 h 661947"/>
                <a:gd name="connsiteX609" fmla="*/ 65116 w 349698"/>
                <a:gd name="connsiteY609" fmla="*/ 237473 h 661947"/>
                <a:gd name="connsiteX610" fmla="*/ 66607 w 349698"/>
                <a:gd name="connsiteY610" fmla="*/ 242929 h 661947"/>
                <a:gd name="connsiteX611" fmla="*/ 77883 w 349698"/>
                <a:gd name="connsiteY611" fmla="*/ 214756 h 661947"/>
                <a:gd name="connsiteX612" fmla="*/ 66048 w 349698"/>
                <a:gd name="connsiteY612" fmla="*/ 217534 h 661947"/>
                <a:gd name="connsiteX613" fmla="*/ 64650 w 349698"/>
                <a:gd name="connsiteY613" fmla="*/ 232215 h 661947"/>
                <a:gd name="connsiteX614" fmla="*/ 61015 w 349698"/>
                <a:gd name="connsiteY614" fmla="*/ 222296 h 661947"/>
                <a:gd name="connsiteX615" fmla="*/ 57847 w 349698"/>
                <a:gd name="connsiteY615" fmla="*/ 211284 h 661947"/>
                <a:gd name="connsiteX616" fmla="*/ 57847 w 349698"/>
                <a:gd name="connsiteY616" fmla="*/ 206919 h 661947"/>
                <a:gd name="connsiteX617" fmla="*/ 60363 w 349698"/>
                <a:gd name="connsiteY617" fmla="*/ 212673 h 661947"/>
                <a:gd name="connsiteX618" fmla="*/ 64556 w 349698"/>
                <a:gd name="connsiteY618" fmla="*/ 179342 h 661947"/>
                <a:gd name="connsiteX619" fmla="*/ 53653 w 349698"/>
                <a:gd name="connsiteY619" fmla="*/ 184996 h 661947"/>
                <a:gd name="connsiteX620" fmla="*/ 55890 w 349698"/>
                <a:gd name="connsiteY620" fmla="*/ 201067 h 661947"/>
                <a:gd name="connsiteX621" fmla="*/ 48714 w 349698"/>
                <a:gd name="connsiteY621" fmla="*/ 189361 h 661947"/>
                <a:gd name="connsiteX622" fmla="*/ 42378 w 349698"/>
                <a:gd name="connsiteY622" fmla="*/ 178052 h 661947"/>
                <a:gd name="connsiteX623" fmla="*/ 42378 w 349698"/>
                <a:gd name="connsiteY623" fmla="*/ 146408 h 661947"/>
                <a:gd name="connsiteX624" fmla="*/ 31102 w 349698"/>
                <a:gd name="connsiteY624" fmla="*/ 153252 h 661947"/>
                <a:gd name="connsiteX625" fmla="*/ 34922 w 349698"/>
                <a:gd name="connsiteY625" fmla="*/ 166248 h 661947"/>
                <a:gd name="connsiteX626" fmla="*/ 25604 w 349698"/>
                <a:gd name="connsiteY626" fmla="*/ 152558 h 661947"/>
                <a:gd name="connsiteX627" fmla="*/ 22528 w 349698"/>
                <a:gd name="connsiteY627" fmla="*/ 155633 h 661947"/>
                <a:gd name="connsiteX628" fmla="*/ 21410 w 349698"/>
                <a:gd name="connsiteY628" fmla="*/ 155633 h 661947"/>
                <a:gd name="connsiteX629" fmla="*/ 23553 w 349698"/>
                <a:gd name="connsiteY629" fmla="*/ 154939 h 661947"/>
                <a:gd name="connsiteX630" fmla="*/ 23553 w 349698"/>
                <a:gd name="connsiteY630" fmla="*/ 149880 h 661947"/>
                <a:gd name="connsiteX631" fmla="*/ 26442 w 349698"/>
                <a:gd name="connsiteY631" fmla="*/ 152955 h 661947"/>
                <a:gd name="connsiteX632" fmla="*/ 30077 w 349698"/>
                <a:gd name="connsiteY632" fmla="*/ 126270 h 661947"/>
                <a:gd name="connsiteX633" fmla="*/ 20105 w 349698"/>
                <a:gd name="connsiteY633" fmla="*/ 135099 h 661947"/>
                <a:gd name="connsiteX634" fmla="*/ 21596 w 349698"/>
                <a:gd name="connsiteY634" fmla="*/ 146209 h 661947"/>
                <a:gd name="connsiteX635" fmla="*/ 7059 w 349698"/>
                <a:gd name="connsiteY635" fmla="*/ 136289 h 661947"/>
                <a:gd name="connsiteX636" fmla="*/ 5568 w 349698"/>
                <a:gd name="connsiteY636" fmla="*/ 148590 h 661947"/>
                <a:gd name="connsiteX637" fmla="*/ 284483 w 349698"/>
                <a:gd name="connsiteY637" fmla="*/ 534674 h 661947"/>
                <a:gd name="connsiteX638" fmla="*/ 285042 w 349698"/>
                <a:gd name="connsiteY638" fmla="*/ 535369 h 661947"/>
                <a:gd name="connsiteX639" fmla="*/ 287465 w 349698"/>
                <a:gd name="connsiteY639" fmla="*/ 534774 h 661947"/>
                <a:gd name="connsiteX640" fmla="*/ 282339 w 349698"/>
                <a:gd name="connsiteY640" fmla="*/ 540428 h 661947"/>
                <a:gd name="connsiteX641" fmla="*/ 284483 w 349698"/>
                <a:gd name="connsiteY641" fmla="*/ 534674 h 661947"/>
                <a:gd name="connsiteX642" fmla="*/ 274698 w 349698"/>
                <a:gd name="connsiteY642" fmla="*/ 555705 h 661947"/>
                <a:gd name="connsiteX643" fmla="*/ 274698 w 349698"/>
                <a:gd name="connsiteY643" fmla="*/ 557193 h 661947"/>
                <a:gd name="connsiteX644" fmla="*/ 276468 w 349698"/>
                <a:gd name="connsiteY644" fmla="*/ 557193 h 661947"/>
                <a:gd name="connsiteX645" fmla="*/ 275257 w 349698"/>
                <a:gd name="connsiteY645" fmla="*/ 557788 h 661947"/>
                <a:gd name="connsiteX646" fmla="*/ 271902 w 349698"/>
                <a:gd name="connsiteY646" fmla="*/ 559871 h 661947"/>
                <a:gd name="connsiteX647" fmla="*/ 225680 w 349698"/>
                <a:gd name="connsiteY647" fmla="*/ 616216 h 661947"/>
                <a:gd name="connsiteX648" fmla="*/ 225680 w 349698"/>
                <a:gd name="connsiteY648" fmla="*/ 618299 h 661947"/>
                <a:gd name="connsiteX649" fmla="*/ 228197 w 349698"/>
                <a:gd name="connsiteY649" fmla="*/ 618994 h 661947"/>
                <a:gd name="connsiteX650" fmla="*/ 218318 w 349698"/>
                <a:gd name="connsiteY650" fmla="*/ 623259 h 661947"/>
                <a:gd name="connsiteX651" fmla="*/ 234999 w 349698"/>
                <a:gd name="connsiteY651" fmla="*/ 483785 h 661947"/>
                <a:gd name="connsiteX652" fmla="*/ 235838 w 349698"/>
                <a:gd name="connsiteY652" fmla="*/ 483785 h 661947"/>
                <a:gd name="connsiteX653" fmla="*/ 238168 w 349698"/>
                <a:gd name="connsiteY653" fmla="*/ 482198 h 661947"/>
                <a:gd name="connsiteX654" fmla="*/ 235372 w 349698"/>
                <a:gd name="connsiteY654" fmla="*/ 490134 h 661947"/>
                <a:gd name="connsiteX655" fmla="*/ 235092 w 349698"/>
                <a:gd name="connsiteY655" fmla="*/ 483487 h 661947"/>
                <a:gd name="connsiteX656" fmla="*/ 234347 w 349698"/>
                <a:gd name="connsiteY656" fmla="*/ 510867 h 661947"/>
                <a:gd name="connsiteX657" fmla="*/ 235465 w 349698"/>
                <a:gd name="connsiteY657" fmla="*/ 512156 h 661947"/>
                <a:gd name="connsiteX658" fmla="*/ 237329 w 349698"/>
                <a:gd name="connsiteY658" fmla="*/ 511263 h 661947"/>
                <a:gd name="connsiteX659" fmla="*/ 236304 w 349698"/>
                <a:gd name="connsiteY659" fmla="*/ 512553 h 661947"/>
                <a:gd name="connsiteX660" fmla="*/ 233695 w 349698"/>
                <a:gd name="connsiteY660" fmla="*/ 516322 h 661947"/>
                <a:gd name="connsiteX661" fmla="*/ 234440 w 349698"/>
                <a:gd name="connsiteY661" fmla="*/ 510569 h 661947"/>
                <a:gd name="connsiteX662" fmla="*/ 213659 w 349698"/>
                <a:gd name="connsiteY662" fmla="*/ 374467 h 661947"/>
                <a:gd name="connsiteX663" fmla="*/ 212634 w 349698"/>
                <a:gd name="connsiteY663" fmla="*/ 371095 h 661947"/>
                <a:gd name="connsiteX664" fmla="*/ 214404 w 349698"/>
                <a:gd name="connsiteY664" fmla="*/ 369805 h 661947"/>
                <a:gd name="connsiteX665" fmla="*/ 213752 w 349698"/>
                <a:gd name="connsiteY665" fmla="*/ 374170 h 661947"/>
                <a:gd name="connsiteX666" fmla="*/ 208906 w 349698"/>
                <a:gd name="connsiteY666" fmla="*/ 632386 h 661947"/>
                <a:gd name="connsiteX667" fmla="*/ 208906 w 349698"/>
                <a:gd name="connsiteY667" fmla="*/ 635362 h 661947"/>
                <a:gd name="connsiteX668" fmla="*/ 210677 w 349698"/>
                <a:gd name="connsiteY668" fmla="*/ 636156 h 661947"/>
                <a:gd name="connsiteX669" fmla="*/ 209186 w 349698"/>
                <a:gd name="connsiteY669" fmla="*/ 636156 h 661947"/>
                <a:gd name="connsiteX670" fmla="*/ 203501 w 349698"/>
                <a:gd name="connsiteY670" fmla="*/ 637643 h 661947"/>
                <a:gd name="connsiteX671" fmla="*/ 201451 w 349698"/>
                <a:gd name="connsiteY671" fmla="*/ 596773 h 661947"/>
                <a:gd name="connsiteX672" fmla="*/ 202104 w 349698"/>
                <a:gd name="connsiteY672" fmla="*/ 598956 h 661947"/>
                <a:gd name="connsiteX673" fmla="*/ 205272 w 349698"/>
                <a:gd name="connsiteY673" fmla="*/ 598956 h 661947"/>
                <a:gd name="connsiteX674" fmla="*/ 194742 w 349698"/>
                <a:gd name="connsiteY674" fmla="*/ 607487 h 661947"/>
                <a:gd name="connsiteX675" fmla="*/ 201545 w 349698"/>
                <a:gd name="connsiteY675" fmla="*/ 596376 h 661947"/>
                <a:gd name="connsiteX676" fmla="*/ 202942 w 349698"/>
                <a:gd name="connsiteY676" fmla="*/ 618399 h 661947"/>
                <a:gd name="connsiteX677" fmla="*/ 202942 w 349698"/>
                <a:gd name="connsiteY677" fmla="*/ 629608 h 661947"/>
                <a:gd name="connsiteX678" fmla="*/ 194928 w 349698"/>
                <a:gd name="connsiteY678" fmla="*/ 637346 h 661947"/>
                <a:gd name="connsiteX679" fmla="*/ 195767 w 349698"/>
                <a:gd name="connsiteY679" fmla="*/ 633179 h 661947"/>
                <a:gd name="connsiteX680" fmla="*/ 195767 w 349698"/>
                <a:gd name="connsiteY680" fmla="*/ 630005 h 661947"/>
                <a:gd name="connsiteX681" fmla="*/ 195021 w 349698"/>
                <a:gd name="connsiteY681" fmla="*/ 624450 h 661947"/>
                <a:gd name="connsiteX682" fmla="*/ 194369 w 349698"/>
                <a:gd name="connsiteY682" fmla="*/ 622863 h 661947"/>
                <a:gd name="connsiteX683" fmla="*/ 203035 w 349698"/>
                <a:gd name="connsiteY683" fmla="*/ 617804 h 661947"/>
                <a:gd name="connsiteX684" fmla="*/ 185889 w 349698"/>
                <a:gd name="connsiteY684" fmla="*/ 620482 h 661947"/>
                <a:gd name="connsiteX685" fmla="*/ 186541 w 349698"/>
                <a:gd name="connsiteY685" fmla="*/ 623855 h 661947"/>
                <a:gd name="connsiteX686" fmla="*/ 186541 w 349698"/>
                <a:gd name="connsiteY686" fmla="*/ 623855 h 661947"/>
                <a:gd name="connsiteX687" fmla="*/ 186541 w 349698"/>
                <a:gd name="connsiteY687" fmla="*/ 624847 h 661947"/>
                <a:gd name="connsiteX688" fmla="*/ 180857 w 349698"/>
                <a:gd name="connsiteY688" fmla="*/ 628319 h 661947"/>
                <a:gd name="connsiteX689" fmla="*/ 185982 w 349698"/>
                <a:gd name="connsiteY689" fmla="*/ 619887 h 661947"/>
                <a:gd name="connsiteX690" fmla="*/ 180577 w 349698"/>
                <a:gd name="connsiteY690" fmla="*/ 647067 h 661947"/>
                <a:gd name="connsiteX691" fmla="*/ 183186 w 349698"/>
                <a:gd name="connsiteY691" fmla="*/ 645381 h 661947"/>
                <a:gd name="connsiteX692" fmla="*/ 183932 w 349698"/>
                <a:gd name="connsiteY692" fmla="*/ 648456 h 661947"/>
                <a:gd name="connsiteX693" fmla="*/ 182347 w 349698"/>
                <a:gd name="connsiteY693" fmla="*/ 650143 h 661947"/>
                <a:gd name="connsiteX694" fmla="*/ 180577 w 349698"/>
                <a:gd name="connsiteY694" fmla="*/ 647861 h 661947"/>
                <a:gd name="connsiteX695" fmla="*/ 177315 w 349698"/>
                <a:gd name="connsiteY695" fmla="*/ 569791 h 661947"/>
                <a:gd name="connsiteX696" fmla="*/ 177874 w 349698"/>
                <a:gd name="connsiteY696" fmla="*/ 569791 h 661947"/>
                <a:gd name="connsiteX697" fmla="*/ 179459 w 349698"/>
                <a:gd name="connsiteY697" fmla="*/ 568700 h 661947"/>
                <a:gd name="connsiteX698" fmla="*/ 177315 w 349698"/>
                <a:gd name="connsiteY698" fmla="*/ 574354 h 661947"/>
                <a:gd name="connsiteX699" fmla="*/ 177408 w 349698"/>
                <a:gd name="connsiteY699" fmla="*/ 569196 h 661947"/>
                <a:gd name="connsiteX700" fmla="*/ 177315 w 349698"/>
                <a:gd name="connsiteY700" fmla="*/ 619391 h 661947"/>
                <a:gd name="connsiteX701" fmla="*/ 178061 w 349698"/>
                <a:gd name="connsiteY701" fmla="*/ 617903 h 661947"/>
                <a:gd name="connsiteX702" fmla="*/ 178527 w 349698"/>
                <a:gd name="connsiteY702" fmla="*/ 619490 h 661947"/>
                <a:gd name="connsiteX703" fmla="*/ 173029 w 349698"/>
                <a:gd name="connsiteY703" fmla="*/ 627724 h 661947"/>
                <a:gd name="connsiteX704" fmla="*/ 171072 w 349698"/>
                <a:gd name="connsiteY704" fmla="*/ 627724 h 661947"/>
                <a:gd name="connsiteX705" fmla="*/ 171072 w 349698"/>
                <a:gd name="connsiteY705" fmla="*/ 626136 h 661947"/>
                <a:gd name="connsiteX706" fmla="*/ 176943 w 349698"/>
                <a:gd name="connsiteY706" fmla="*/ 618796 h 661947"/>
                <a:gd name="connsiteX707" fmla="*/ 139108 w 349698"/>
                <a:gd name="connsiteY707" fmla="*/ 635362 h 661947"/>
                <a:gd name="connsiteX708" fmla="*/ 139108 w 349698"/>
                <a:gd name="connsiteY708" fmla="*/ 632386 h 661947"/>
                <a:gd name="connsiteX709" fmla="*/ 144699 w 349698"/>
                <a:gd name="connsiteY709" fmla="*/ 637743 h 661947"/>
                <a:gd name="connsiteX710" fmla="*/ 139015 w 349698"/>
                <a:gd name="connsiteY710" fmla="*/ 636255 h 661947"/>
                <a:gd name="connsiteX711" fmla="*/ 137524 w 349698"/>
                <a:gd name="connsiteY711" fmla="*/ 636255 h 661947"/>
                <a:gd name="connsiteX712" fmla="*/ 138735 w 349698"/>
                <a:gd name="connsiteY712" fmla="*/ 634767 h 661947"/>
                <a:gd name="connsiteX713" fmla="*/ 122147 w 349698"/>
                <a:gd name="connsiteY713" fmla="*/ 618597 h 661947"/>
                <a:gd name="connsiteX714" fmla="*/ 122147 w 349698"/>
                <a:gd name="connsiteY714" fmla="*/ 616514 h 661947"/>
                <a:gd name="connsiteX715" fmla="*/ 129416 w 349698"/>
                <a:gd name="connsiteY715" fmla="*/ 623557 h 661947"/>
                <a:gd name="connsiteX716" fmla="*/ 119538 w 349698"/>
                <a:gd name="connsiteY716" fmla="*/ 619291 h 661947"/>
                <a:gd name="connsiteX717" fmla="*/ 121775 w 349698"/>
                <a:gd name="connsiteY717" fmla="*/ 618002 h 661947"/>
                <a:gd name="connsiteX718" fmla="*/ 73223 w 349698"/>
                <a:gd name="connsiteY718" fmla="*/ 557788 h 661947"/>
                <a:gd name="connsiteX719" fmla="*/ 73223 w 349698"/>
                <a:gd name="connsiteY719" fmla="*/ 556300 h 661947"/>
                <a:gd name="connsiteX720" fmla="*/ 75646 w 349698"/>
                <a:gd name="connsiteY720" fmla="*/ 560566 h 661947"/>
                <a:gd name="connsiteX721" fmla="*/ 72291 w 349698"/>
                <a:gd name="connsiteY721" fmla="*/ 558482 h 661947"/>
                <a:gd name="connsiteX722" fmla="*/ 71080 w 349698"/>
                <a:gd name="connsiteY722" fmla="*/ 557887 h 661947"/>
                <a:gd name="connsiteX723" fmla="*/ 72850 w 349698"/>
                <a:gd name="connsiteY723" fmla="*/ 557193 h 661947"/>
                <a:gd name="connsiteX724" fmla="*/ 63252 w 349698"/>
                <a:gd name="connsiteY724" fmla="*/ 535964 h 661947"/>
                <a:gd name="connsiteX725" fmla="*/ 63811 w 349698"/>
                <a:gd name="connsiteY725" fmla="*/ 535270 h 661947"/>
                <a:gd name="connsiteX726" fmla="*/ 65954 w 349698"/>
                <a:gd name="connsiteY726" fmla="*/ 541023 h 661947"/>
                <a:gd name="connsiteX727" fmla="*/ 60829 w 349698"/>
                <a:gd name="connsiteY727" fmla="*/ 535369 h 661947"/>
                <a:gd name="connsiteX728" fmla="*/ 62879 w 349698"/>
                <a:gd name="connsiteY728" fmla="*/ 535369 h 66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</a:cxnLst>
              <a:rect l="l" t="t" r="r" b="b"/>
              <a:pathLst>
                <a:path w="349698" h="661947">
                  <a:moveTo>
                    <a:pt x="5568" y="148590"/>
                  </a:moveTo>
                  <a:cubicBezTo>
                    <a:pt x="7823" y="150594"/>
                    <a:pt x="10376" y="152211"/>
                    <a:pt x="13116" y="153352"/>
                  </a:cubicBezTo>
                  <a:cubicBezTo>
                    <a:pt x="8364" y="158312"/>
                    <a:pt x="14607" y="164363"/>
                    <a:pt x="18894" y="168331"/>
                  </a:cubicBezTo>
                  <a:cubicBezTo>
                    <a:pt x="23115" y="172051"/>
                    <a:pt x="27821" y="175096"/>
                    <a:pt x="32872" y="177358"/>
                  </a:cubicBezTo>
                  <a:cubicBezTo>
                    <a:pt x="27188" y="181128"/>
                    <a:pt x="35854" y="191147"/>
                    <a:pt x="38836" y="195412"/>
                  </a:cubicBezTo>
                  <a:cubicBezTo>
                    <a:pt x="41287" y="198696"/>
                    <a:pt x="43934" y="201811"/>
                    <a:pt x="46757" y="204737"/>
                  </a:cubicBezTo>
                  <a:cubicBezTo>
                    <a:pt x="40980" y="207316"/>
                    <a:pt x="46198" y="217732"/>
                    <a:pt x="48528" y="222891"/>
                  </a:cubicBezTo>
                  <a:cubicBezTo>
                    <a:pt x="51277" y="228089"/>
                    <a:pt x="54399" y="233069"/>
                    <a:pt x="57847" y="237771"/>
                  </a:cubicBezTo>
                  <a:cubicBezTo>
                    <a:pt x="57847" y="238366"/>
                    <a:pt x="58779" y="239953"/>
                    <a:pt x="57847" y="240151"/>
                  </a:cubicBezTo>
                  <a:cubicBezTo>
                    <a:pt x="56915" y="240350"/>
                    <a:pt x="57195" y="238763"/>
                    <a:pt x="56636" y="238068"/>
                  </a:cubicBezTo>
                  <a:cubicBezTo>
                    <a:pt x="48155" y="228148"/>
                    <a:pt x="47876" y="241639"/>
                    <a:pt x="49273" y="249079"/>
                  </a:cubicBezTo>
                  <a:cubicBezTo>
                    <a:pt x="49954" y="251986"/>
                    <a:pt x="50988" y="254783"/>
                    <a:pt x="52349" y="257412"/>
                  </a:cubicBezTo>
                  <a:cubicBezTo>
                    <a:pt x="46292" y="257412"/>
                    <a:pt x="46385" y="265050"/>
                    <a:pt x="47037" y="270407"/>
                  </a:cubicBezTo>
                  <a:cubicBezTo>
                    <a:pt x="47615" y="274653"/>
                    <a:pt x="49367" y="278621"/>
                    <a:pt x="52069" y="281815"/>
                  </a:cubicBezTo>
                  <a:cubicBezTo>
                    <a:pt x="45826" y="281815"/>
                    <a:pt x="45732" y="289453"/>
                    <a:pt x="46012" y="294810"/>
                  </a:cubicBezTo>
                  <a:cubicBezTo>
                    <a:pt x="46236" y="297518"/>
                    <a:pt x="46962" y="300147"/>
                    <a:pt x="48155" y="302548"/>
                  </a:cubicBezTo>
                  <a:cubicBezTo>
                    <a:pt x="42191" y="302548"/>
                    <a:pt x="41446" y="310484"/>
                    <a:pt x="41725" y="315444"/>
                  </a:cubicBezTo>
                  <a:cubicBezTo>
                    <a:pt x="41940" y="320245"/>
                    <a:pt x="43915" y="324768"/>
                    <a:pt x="47223" y="328042"/>
                  </a:cubicBezTo>
                  <a:cubicBezTo>
                    <a:pt x="47270" y="328905"/>
                    <a:pt x="47270" y="329758"/>
                    <a:pt x="47223" y="330621"/>
                  </a:cubicBezTo>
                  <a:cubicBezTo>
                    <a:pt x="46664" y="329629"/>
                    <a:pt x="46664" y="328736"/>
                    <a:pt x="45826" y="327745"/>
                  </a:cubicBezTo>
                  <a:cubicBezTo>
                    <a:pt x="39302" y="319511"/>
                    <a:pt x="36041" y="331316"/>
                    <a:pt x="36507" y="337664"/>
                  </a:cubicBezTo>
                  <a:cubicBezTo>
                    <a:pt x="36758" y="340362"/>
                    <a:pt x="37485" y="342991"/>
                    <a:pt x="38650" y="345402"/>
                  </a:cubicBezTo>
                  <a:cubicBezTo>
                    <a:pt x="32779" y="346096"/>
                    <a:pt x="32034" y="353140"/>
                    <a:pt x="32313" y="358595"/>
                  </a:cubicBezTo>
                  <a:cubicBezTo>
                    <a:pt x="32621" y="362722"/>
                    <a:pt x="34307" y="366591"/>
                    <a:pt x="37066" y="369507"/>
                  </a:cubicBezTo>
                  <a:cubicBezTo>
                    <a:pt x="30915" y="369507"/>
                    <a:pt x="30822" y="377443"/>
                    <a:pt x="31288" y="382800"/>
                  </a:cubicBezTo>
                  <a:cubicBezTo>
                    <a:pt x="31679" y="385498"/>
                    <a:pt x="32565" y="388097"/>
                    <a:pt x="33897" y="390438"/>
                  </a:cubicBezTo>
                  <a:cubicBezTo>
                    <a:pt x="27840" y="391133"/>
                    <a:pt x="27933" y="398573"/>
                    <a:pt x="29238" y="403731"/>
                  </a:cubicBezTo>
                  <a:cubicBezTo>
                    <a:pt x="30338" y="408880"/>
                    <a:pt x="33413" y="413314"/>
                    <a:pt x="37718" y="415933"/>
                  </a:cubicBezTo>
                  <a:cubicBezTo>
                    <a:pt x="37718" y="417322"/>
                    <a:pt x="37718" y="418611"/>
                    <a:pt x="37718" y="419901"/>
                  </a:cubicBezTo>
                  <a:cubicBezTo>
                    <a:pt x="37000" y="418244"/>
                    <a:pt x="36059" y="416706"/>
                    <a:pt x="34922" y="415338"/>
                  </a:cubicBezTo>
                  <a:cubicBezTo>
                    <a:pt x="27374" y="408096"/>
                    <a:pt x="25604" y="419107"/>
                    <a:pt x="27001" y="426150"/>
                  </a:cubicBezTo>
                  <a:cubicBezTo>
                    <a:pt x="27980" y="429007"/>
                    <a:pt x="29462" y="431636"/>
                    <a:pt x="31381" y="433888"/>
                  </a:cubicBezTo>
                  <a:cubicBezTo>
                    <a:pt x="25604" y="435475"/>
                    <a:pt x="27654" y="443014"/>
                    <a:pt x="29611" y="447974"/>
                  </a:cubicBezTo>
                  <a:cubicBezTo>
                    <a:pt x="31335" y="452190"/>
                    <a:pt x="34112" y="455821"/>
                    <a:pt x="37625" y="458489"/>
                  </a:cubicBezTo>
                  <a:cubicBezTo>
                    <a:pt x="31102" y="459580"/>
                    <a:pt x="34550" y="468409"/>
                    <a:pt x="36507" y="473369"/>
                  </a:cubicBezTo>
                  <a:cubicBezTo>
                    <a:pt x="37886" y="476454"/>
                    <a:pt x="39787" y="479242"/>
                    <a:pt x="42098" y="481603"/>
                  </a:cubicBezTo>
                  <a:cubicBezTo>
                    <a:pt x="36041" y="483785"/>
                    <a:pt x="39209" y="492316"/>
                    <a:pt x="42098" y="497276"/>
                  </a:cubicBezTo>
                  <a:cubicBezTo>
                    <a:pt x="44838" y="503278"/>
                    <a:pt x="49646" y="507940"/>
                    <a:pt x="55517" y="510271"/>
                  </a:cubicBezTo>
                  <a:cubicBezTo>
                    <a:pt x="56170" y="512255"/>
                    <a:pt x="56542" y="514140"/>
                    <a:pt x="57195" y="516025"/>
                  </a:cubicBezTo>
                  <a:cubicBezTo>
                    <a:pt x="55517" y="513644"/>
                    <a:pt x="53579" y="511472"/>
                    <a:pt x="51417" y="509577"/>
                  </a:cubicBezTo>
                  <a:cubicBezTo>
                    <a:pt x="41259" y="502534"/>
                    <a:pt x="44521" y="517215"/>
                    <a:pt x="47783" y="523366"/>
                  </a:cubicBezTo>
                  <a:cubicBezTo>
                    <a:pt x="49553" y="526302"/>
                    <a:pt x="51790" y="528891"/>
                    <a:pt x="54399" y="531004"/>
                  </a:cubicBezTo>
                  <a:cubicBezTo>
                    <a:pt x="48901" y="534278"/>
                    <a:pt x="53467" y="542412"/>
                    <a:pt x="56729" y="546876"/>
                  </a:cubicBezTo>
                  <a:cubicBezTo>
                    <a:pt x="59674" y="551042"/>
                    <a:pt x="63634" y="554276"/>
                    <a:pt x="68191" y="556201"/>
                  </a:cubicBezTo>
                  <a:cubicBezTo>
                    <a:pt x="62227" y="559375"/>
                    <a:pt x="69402" y="568204"/>
                    <a:pt x="72664" y="571676"/>
                  </a:cubicBezTo>
                  <a:cubicBezTo>
                    <a:pt x="75087" y="573908"/>
                    <a:pt x="77780" y="575783"/>
                    <a:pt x="80678" y="577231"/>
                  </a:cubicBezTo>
                  <a:cubicBezTo>
                    <a:pt x="75832" y="581298"/>
                    <a:pt x="82915" y="589036"/>
                    <a:pt x="87015" y="592508"/>
                  </a:cubicBezTo>
                  <a:cubicBezTo>
                    <a:pt x="92141" y="597240"/>
                    <a:pt x="98934" y="599382"/>
                    <a:pt x="105653" y="598361"/>
                  </a:cubicBezTo>
                  <a:cubicBezTo>
                    <a:pt x="107796" y="600444"/>
                    <a:pt x="109567" y="602527"/>
                    <a:pt x="111617" y="604511"/>
                  </a:cubicBezTo>
                  <a:cubicBezTo>
                    <a:pt x="108188" y="602566"/>
                    <a:pt x="104563" y="601039"/>
                    <a:pt x="100807" y="599947"/>
                  </a:cubicBezTo>
                  <a:cubicBezTo>
                    <a:pt x="88413" y="597567"/>
                    <a:pt x="97080" y="609867"/>
                    <a:pt x="102857" y="613736"/>
                  </a:cubicBezTo>
                  <a:cubicBezTo>
                    <a:pt x="105746" y="615661"/>
                    <a:pt x="108887" y="617129"/>
                    <a:pt x="112176" y="618101"/>
                  </a:cubicBezTo>
                  <a:cubicBezTo>
                    <a:pt x="107889" y="623259"/>
                    <a:pt x="115810" y="629013"/>
                    <a:pt x="120284" y="631791"/>
                  </a:cubicBezTo>
                  <a:cubicBezTo>
                    <a:pt x="124486" y="634449"/>
                    <a:pt x="129276" y="635888"/>
                    <a:pt x="134169" y="635957"/>
                  </a:cubicBezTo>
                  <a:cubicBezTo>
                    <a:pt x="129603" y="641016"/>
                    <a:pt x="137337" y="646571"/>
                    <a:pt x="141531" y="649250"/>
                  </a:cubicBezTo>
                  <a:lnTo>
                    <a:pt x="142090" y="649250"/>
                  </a:lnTo>
                  <a:cubicBezTo>
                    <a:pt x="141820" y="653664"/>
                    <a:pt x="142723" y="658059"/>
                    <a:pt x="144699" y="661947"/>
                  </a:cubicBezTo>
                  <a:lnTo>
                    <a:pt x="197630" y="661947"/>
                  </a:lnTo>
                  <a:cubicBezTo>
                    <a:pt x="200613" y="659170"/>
                    <a:pt x="202849" y="655599"/>
                    <a:pt x="199960" y="652027"/>
                  </a:cubicBezTo>
                  <a:cubicBezTo>
                    <a:pt x="202924" y="651402"/>
                    <a:pt x="205784" y="650301"/>
                    <a:pt x="208440" y="648754"/>
                  </a:cubicBezTo>
                  <a:cubicBezTo>
                    <a:pt x="212634" y="646075"/>
                    <a:pt x="220369" y="640520"/>
                    <a:pt x="215709" y="635461"/>
                  </a:cubicBezTo>
                  <a:cubicBezTo>
                    <a:pt x="220630" y="635382"/>
                    <a:pt x="225447" y="633943"/>
                    <a:pt x="229687" y="631295"/>
                  </a:cubicBezTo>
                  <a:cubicBezTo>
                    <a:pt x="234067" y="628517"/>
                    <a:pt x="242082" y="622764"/>
                    <a:pt x="237795" y="617605"/>
                  </a:cubicBezTo>
                  <a:cubicBezTo>
                    <a:pt x="241085" y="616633"/>
                    <a:pt x="244225" y="615165"/>
                    <a:pt x="247114" y="613240"/>
                  </a:cubicBezTo>
                  <a:cubicBezTo>
                    <a:pt x="252798" y="609074"/>
                    <a:pt x="261558" y="597071"/>
                    <a:pt x="249164" y="599452"/>
                  </a:cubicBezTo>
                  <a:cubicBezTo>
                    <a:pt x="245409" y="600543"/>
                    <a:pt x="241783" y="602071"/>
                    <a:pt x="238354" y="604015"/>
                  </a:cubicBezTo>
                  <a:cubicBezTo>
                    <a:pt x="240404" y="602031"/>
                    <a:pt x="242175" y="599947"/>
                    <a:pt x="244318" y="597864"/>
                  </a:cubicBezTo>
                  <a:cubicBezTo>
                    <a:pt x="251037" y="598886"/>
                    <a:pt x="257831" y="596743"/>
                    <a:pt x="262956" y="592012"/>
                  </a:cubicBezTo>
                  <a:cubicBezTo>
                    <a:pt x="267056" y="588540"/>
                    <a:pt x="274139" y="580802"/>
                    <a:pt x="269293" y="576735"/>
                  </a:cubicBezTo>
                  <a:cubicBezTo>
                    <a:pt x="272191" y="575287"/>
                    <a:pt x="274884" y="573412"/>
                    <a:pt x="277307" y="571180"/>
                  </a:cubicBezTo>
                  <a:cubicBezTo>
                    <a:pt x="280569" y="567708"/>
                    <a:pt x="287744" y="558879"/>
                    <a:pt x="281780" y="555705"/>
                  </a:cubicBezTo>
                  <a:cubicBezTo>
                    <a:pt x="286319" y="553750"/>
                    <a:pt x="290279" y="550526"/>
                    <a:pt x="293242" y="546380"/>
                  </a:cubicBezTo>
                  <a:cubicBezTo>
                    <a:pt x="296504" y="541916"/>
                    <a:pt x="301070" y="533782"/>
                    <a:pt x="295572" y="530508"/>
                  </a:cubicBezTo>
                  <a:cubicBezTo>
                    <a:pt x="298153" y="528365"/>
                    <a:pt x="300390" y="525786"/>
                    <a:pt x="302189" y="522870"/>
                  </a:cubicBezTo>
                  <a:cubicBezTo>
                    <a:pt x="305357" y="516719"/>
                    <a:pt x="308712" y="502038"/>
                    <a:pt x="298554" y="509081"/>
                  </a:cubicBezTo>
                  <a:cubicBezTo>
                    <a:pt x="296374" y="510956"/>
                    <a:pt x="294426" y="513118"/>
                    <a:pt x="292777" y="515529"/>
                  </a:cubicBezTo>
                  <a:cubicBezTo>
                    <a:pt x="293336" y="513644"/>
                    <a:pt x="293802" y="511759"/>
                    <a:pt x="294454" y="509775"/>
                  </a:cubicBezTo>
                  <a:cubicBezTo>
                    <a:pt x="300316" y="507415"/>
                    <a:pt x="305115" y="502772"/>
                    <a:pt x="307873" y="496780"/>
                  </a:cubicBezTo>
                  <a:cubicBezTo>
                    <a:pt x="310389" y="491820"/>
                    <a:pt x="313464" y="483289"/>
                    <a:pt x="307873" y="481107"/>
                  </a:cubicBezTo>
                  <a:cubicBezTo>
                    <a:pt x="310128" y="478686"/>
                    <a:pt x="312020" y="475909"/>
                    <a:pt x="313464" y="472873"/>
                  </a:cubicBezTo>
                  <a:cubicBezTo>
                    <a:pt x="315328" y="468112"/>
                    <a:pt x="318869" y="459084"/>
                    <a:pt x="312346" y="457993"/>
                  </a:cubicBezTo>
                  <a:cubicBezTo>
                    <a:pt x="315859" y="455325"/>
                    <a:pt x="318636" y="451694"/>
                    <a:pt x="320361" y="447478"/>
                  </a:cubicBezTo>
                  <a:cubicBezTo>
                    <a:pt x="322317" y="442518"/>
                    <a:pt x="324274" y="434979"/>
                    <a:pt x="318590" y="433392"/>
                  </a:cubicBezTo>
                  <a:cubicBezTo>
                    <a:pt x="320472" y="431110"/>
                    <a:pt x="321963" y="428491"/>
                    <a:pt x="322970" y="425654"/>
                  </a:cubicBezTo>
                  <a:cubicBezTo>
                    <a:pt x="324554" y="418611"/>
                    <a:pt x="322970" y="407600"/>
                    <a:pt x="315049" y="414842"/>
                  </a:cubicBezTo>
                  <a:cubicBezTo>
                    <a:pt x="313912" y="416211"/>
                    <a:pt x="312971" y="417748"/>
                    <a:pt x="312253" y="419405"/>
                  </a:cubicBezTo>
                  <a:cubicBezTo>
                    <a:pt x="312253" y="418115"/>
                    <a:pt x="312253" y="416825"/>
                    <a:pt x="312253" y="415437"/>
                  </a:cubicBezTo>
                  <a:cubicBezTo>
                    <a:pt x="316558" y="412818"/>
                    <a:pt x="319634" y="408384"/>
                    <a:pt x="320733" y="403235"/>
                  </a:cubicBezTo>
                  <a:cubicBezTo>
                    <a:pt x="322038" y="398077"/>
                    <a:pt x="322131" y="390637"/>
                    <a:pt x="316074" y="389942"/>
                  </a:cubicBezTo>
                  <a:cubicBezTo>
                    <a:pt x="317406" y="387601"/>
                    <a:pt x="318292" y="385012"/>
                    <a:pt x="318683" y="382304"/>
                  </a:cubicBezTo>
                  <a:cubicBezTo>
                    <a:pt x="319149" y="376947"/>
                    <a:pt x="318683" y="369408"/>
                    <a:pt x="312905" y="369011"/>
                  </a:cubicBezTo>
                  <a:cubicBezTo>
                    <a:pt x="315673" y="366115"/>
                    <a:pt x="317341" y="362226"/>
                    <a:pt x="317565" y="358100"/>
                  </a:cubicBezTo>
                  <a:cubicBezTo>
                    <a:pt x="317565" y="352643"/>
                    <a:pt x="317565" y="345600"/>
                    <a:pt x="311321" y="344906"/>
                  </a:cubicBezTo>
                  <a:cubicBezTo>
                    <a:pt x="312495" y="342505"/>
                    <a:pt x="313194" y="339867"/>
                    <a:pt x="313371" y="337168"/>
                  </a:cubicBezTo>
                  <a:cubicBezTo>
                    <a:pt x="313371" y="330621"/>
                    <a:pt x="310296" y="318816"/>
                    <a:pt x="304052" y="327248"/>
                  </a:cubicBezTo>
                  <a:cubicBezTo>
                    <a:pt x="303121" y="328240"/>
                    <a:pt x="303214" y="329133"/>
                    <a:pt x="302655" y="330125"/>
                  </a:cubicBezTo>
                  <a:lnTo>
                    <a:pt x="302095" y="327546"/>
                  </a:lnTo>
                  <a:cubicBezTo>
                    <a:pt x="305478" y="324332"/>
                    <a:pt x="307463" y="319769"/>
                    <a:pt x="307594" y="314948"/>
                  </a:cubicBezTo>
                  <a:cubicBezTo>
                    <a:pt x="307594" y="309988"/>
                    <a:pt x="307594" y="302151"/>
                    <a:pt x="301257" y="302052"/>
                  </a:cubicBezTo>
                  <a:cubicBezTo>
                    <a:pt x="302449" y="299651"/>
                    <a:pt x="303176" y="297022"/>
                    <a:pt x="303400" y="294314"/>
                  </a:cubicBezTo>
                  <a:cubicBezTo>
                    <a:pt x="303400" y="288958"/>
                    <a:pt x="303400" y="281220"/>
                    <a:pt x="297250" y="281319"/>
                  </a:cubicBezTo>
                  <a:cubicBezTo>
                    <a:pt x="300008" y="278165"/>
                    <a:pt x="301797" y="274177"/>
                    <a:pt x="302375" y="269911"/>
                  </a:cubicBezTo>
                  <a:cubicBezTo>
                    <a:pt x="303027" y="264554"/>
                    <a:pt x="303027" y="257114"/>
                    <a:pt x="297063" y="256916"/>
                  </a:cubicBezTo>
                  <a:cubicBezTo>
                    <a:pt x="298424" y="254287"/>
                    <a:pt x="299458" y="251490"/>
                    <a:pt x="300138" y="248583"/>
                  </a:cubicBezTo>
                  <a:cubicBezTo>
                    <a:pt x="301536" y="241143"/>
                    <a:pt x="301257" y="227851"/>
                    <a:pt x="292777" y="237572"/>
                  </a:cubicBezTo>
                  <a:cubicBezTo>
                    <a:pt x="292217" y="238266"/>
                    <a:pt x="292217" y="239754"/>
                    <a:pt x="291472" y="239655"/>
                  </a:cubicBezTo>
                  <a:cubicBezTo>
                    <a:pt x="290726" y="239556"/>
                    <a:pt x="291472" y="237870"/>
                    <a:pt x="291472" y="237274"/>
                  </a:cubicBezTo>
                  <a:cubicBezTo>
                    <a:pt x="294892" y="232543"/>
                    <a:pt x="298004" y="227573"/>
                    <a:pt x="300791" y="222394"/>
                  </a:cubicBezTo>
                  <a:cubicBezTo>
                    <a:pt x="303027" y="217236"/>
                    <a:pt x="308339" y="206820"/>
                    <a:pt x="302561" y="204241"/>
                  </a:cubicBezTo>
                  <a:cubicBezTo>
                    <a:pt x="305385" y="201315"/>
                    <a:pt x="308032" y="198200"/>
                    <a:pt x="310482" y="194916"/>
                  </a:cubicBezTo>
                  <a:cubicBezTo>
                    <a:pt x="313371" y="190651"/>
                    <a:pt x="322131" y="180632"/>
                    <a:pt x="316353" y="176862"/>
                  </a:cubicBezTo>
                  <a:cubicBezTo>
                    <a:pt x="321442" y="174620"/>
                    <a:pt x="326185" y="171575"/>
                    <a:pt x="330425" y="167835"/>
                  </a:cubicBezTo>
                  <a:cubicBezTo>
                    <a:pt x="334712" y="163867"/>
                    <a:pt x="340862" y="157915"/>
                    <a:pt x="336203" y="152856"/>
                  </a:cubicBezTo>
                  <a:cubicBezTo>
                    <a:pt x="338942" y="151715"/>
                    <a:pt x="341496" y="150098"/>
                    <a:pt x="343751" y="148094"/>
                  </a:cubicBezTo>
                  <a:cubicBezTo>
                    <a:pt x="348969" y="143333"/>
                    <a:pt x="354002" y="132024"/>
                    <a:pt x="343751" y="134405"/>
                  </a:cubicBezTo>
                  <a:cubicBezTo>
                    <a:pt x="338113" y="136161"/>
                    <a:pt x="333062" y="139603"/>
                    <a:pt x="329213" y="144325"/>
                  </a:cubicBezTo>
                  <a:cubicBezTo>
                    <a:pt x="330425" y="140773"/>
                    <a:pt x="330928" y="136984"/>
                    <a:pt x="330705" y="133214"/>
                  </a:cubicBezTo>
                  <a:cubicBezTo>
                    <a:pt x="330705" y="125377"/>
                    <a:pt x="323995" y="115755"/>
                    <a:pt x="320733" y="124386"/>
                  </a:cubicBezTo>
                  <a:cubicBezTo>
                    <a:pt x="317472" y="133016"/>
                    <a:pt x="316819" y="147995"/>
                    <a:pt x="324368" y="151070"/>
                  </a:cubicBezTo>
                  <a:cubicBezTo>
                    <a:pt x="325486" y="151566"/>
                    <a:pt x="326697" y="148491"/>
                    <a:pt x="327256" y="147995"/>
                  </a:cubicBezTo>
                  <a:cubicBezTo>
                    <a:pt x="326576" y="149602"/>
                    <a:pt x="326576" y="151447"/>
                    <a:pt x="327256" y="153054"/>
                  </a:cubicBezTo>
                  <a:cubicBezTo>
                    <a:pt x="328002" y="154046"/>
                    <a:pt x="329027" y="153054"/>
                    <a:pt x="329493" y="153749"/>
                  </a:cubicBezTo>
                  <a:cubicBezTo>
                    <a:pt x="329959" y="154443"/>
                    <a:pt x="328934" y="154443"/>
                    <a:pt x="328375" y="153749"/>
                  </a:cubicBezTo>
                  <a:cubicBezTo>
                    <a:pt x="327145" y="152985"/>
                    <a:pt x="326092" y="151933"/>
                    <a:pt x="325300" y="150674"/>
                  </a:cubicBezTo>
                  <a:cubicBezTo>
                    <a:pt x="322038" y="155336"/>
                    <a:pt x="318776" y="159998"/>
                    <a:pt x="315515" y="164363"/>
                  </a:cubicBezTo>
                  <a:cubicBezTo>
                    <a:pt x="317416" y="160266"/>
                    <a:pt x="318711" y="155881"/>
                    <a:pt x="319335" y="151368"/>
                  </a:cubicBezTo>
                  <a:cubicBezTo>
                    <a:pt x="319895" y="140059"/>
                    <a:pt x="312160" y="135397"/>
                    <a:pt x="307966" y="144523"/>
                  </a:cubicBezTo>
                  <a:cubicBezTo>
                    <a:pt x="303773" y="153649"/>
                    <a:pt x="298647" y="171604"/>
                    <a:pt x="307966" y="176168"/>
                  </a:cubicBezTo>
                  <a:cubicBezTo>
                    <a:pt x="305730" y="179838"/>
                    <a:pt x="304052" y="183707"/>
                    <a:pt x="301629" y="187476"/>
                  </a:cubicBezTo>
                  <a:cubicBezTo>
                    <a:pt x="298964" y="191177"/>
                    <a:pt x="296560" y="195095"/>
                    <a:pt x="294454" y="199182"/>
                  </a:cubicBezTo>
                  <a:cubicBezTo>
                    <a:pt x="295712" y="193924"/>
                    <a:pt x="296467" y="188538"/>
                    <a:pt x="296690" y="183112"/>
                  </a:cubicBezTo>
                  <a:cubicBezTo>
                    <a:pt x="297529" y="167438"/>
                    <a:pt x="289329" y="167438"/>
                    <a:pt x="285787" y="177457"/>
                  </a:cubicBezTo>
                  <a:cubicBezTo>
                    <a:pt x="282246" y="187476"/>
                    <a:pt x="279544" y="214459"/>
                    <a:pt x="289981" y="210788"/>
                  </a:cubicBezTo>
                  <a:cubicBezTo>
                    <a:pt x="291472" y="210292"/>
                    <a:pt x="291845" y="206225"/>
                    <a:pt x="292497" y="205035"/>
                  </a:cubicBezTo>
                  <a:cubicBezTo>
                    <a:pt x="292497" y="207019"/>
                    <a:pt x="292497" y="206721"/>
                    <a:pt x="292497" y="209399"/>
                  </a:cubicBezTo>
                  <a:cubicBezTo>
                    <a:pt x="291761" y="213169"/>
                    <a:pt x="290698" y="216849"/>
                    <a:pt x="289329" y="220411"/>
                  </a:cubicBezTo>
                  <a:cubicBezTo>
                    <a:pt x="287959" y="223644"/>
                    <a:pt x="286738" y="226958"/>
                    <a:pt x="285694" y="230331"/>
                  </a:cubicBezTo>
                  <a:cubicBezTo>
                    <a:pt x="285787" y="225390"/>
                    <a:pt x="285321" y="220460"/>
                    <a:pt x="284296" y="215649"/>
                  </a:cubicBezTo>
                  <a:cubicBezTo>
                    <a:pt x="282153" y="200868"/>
                    <a:pt x="274232" y="202555"/>
                    <a:pt x="272461" y="212871"/>
                  </a:cubicBezTo>
                  <a:cubicBezTo>
                    <a:pt x="270691" y="223188"/>
                    <a:pt x="274139" y="244417"/>
                    <a:pt x="283737" y="241044"/>
                  </a:cubicBezTo>
                  <a:cubicBezTo>
                    <a:pt x="285135" y="240548"/>
                    <a:pt x="284762" y="236679"/>
                    <a:pt x="285228" y="235588"/>
                  </a:cubicBezTo>
                  <a:cubicBezTo>
                    <a:pt x="285228" y="236481"/>
                    <a:pt x="285228" y="237473"/>
                    <a:pt x="285694" y="238465"/>
                  </a:cubicBezTo>
                  <a:cubicBezTo>
                    <a:pt x="285694" y="243326"/>
                    <a:pt x="285694" y="248385"/>
                    <a:pt x="285694" y="253047"/>
                  </a:cubicBezTo>
                  <a:cubicBezTo>
                    <a:pt x="284408" y="250587"/>
                    <a:pt x="282917" y="248266"/>
                    <a:pt x="281221" y="246103"/>
                  </a:cubicBezTo>
                  <a:cubicBezTo>
                    <a:pt x="276468" y="238465"/>
                    <a:pt x="268175" y="234199"/>
                    <a:pt x="269013" y="245012"/>
                  </a:cubicBezTo>
                  <a:cubicBezTo>
                    <a:pt x="269936" y="254902"/>
                    <a:pt x="277410" y="262640"/>
                    <a:pt x="286719" y="263364"/>
                  </a:cubicBezTo>
                  <a:cubicBezTo>
                    <a:pt x="286719" y="266241"/>
                    <a:pt x="287465" y="269514"/>
                    <a:pt x="287744" y="272490"/>
                  </a:cubicBezTo>
                  <a:cubicBezTo>
                    <a:pt x="286580" y="270457"/>
                    <a:pt x="285200" y="268552"/>
                    <a:pt x="283644" y="266836"/>
                  </a:cubicBezTo>
                  <a:cubicBezTo>
                    <a:pt x="279544" y="261876"/>
                    <a:pt x="267616" y="256916"/>
                    <a:pt x="270877" y="266836"/>
                  </a:cubicBezTo>
                  <a:cubicBezTo>
                    <a:pt x="273365" y="275843"/>
                    <a:pt x="280382" y="282619"/>
                    <a:pt x="289049" y="284394"/>
                  </a:cubicBezTo>
                  <a:cubicBezTo>
                    <a:pt x="289841" y="287658"/>
                    <a:pt x="290428" y="290971"/>
                    <a:pt x="290819" y="294314"/>
                  </a:cubicBezTo>
                  <a:cubicBezTo>
                    <a:pt x="290819" y="296993"/>
                    <a:pt x="290819" y="297786"/>
                    <a:pt x="290819" y="299969"/>
                  </a:cubicBezTo>
                  <a:cubicBezTo>
                    <a:pt x="289254" y="296556"/>
                    <a:pt x="287148" y="293471"/>
                    <a:pt x="284576" y="290842"/>
                  </a:cubicBezTo>
                  <a:cubicBezTo>
                    <a:pt x="280103" y="285485"/>
                    <a:pt x="268268" y="281518"/>
                    <a:pt x="271623" y="290247"/>
                  </a:cubicBezTo>
                  <a:cubicBezTo>
                    <a:pt x="274977" y="298976"/>
                    <a:pt x="284296" y="310087"/>
                    <a:pt x="291938" y="307607"/>
                  </a:cubicBezTo>
                  <a:cubicBezTo>
                    <a:pt x="293149" y="307607"/>
                    <a:pt x="291938" y="304234"/>
                    <a:pt x="291938" y="303837"/>
                  </a:cubicBezTo>
                  <a:cubicBezTo>
                    <a:pt x="292245" y="304224"/>
                    <a:pt x="292497" y="304661"/>
                    <a:pt x="292683" y="305127"/>
                  </a:cubicBezTo>
                  <a:cubicBezTo>
                    <a:pt x="294025" y="308976"/>
                    <a:pt x="294780" y="313023"/>
                    <a:pt x="294920" y="317130"/>
                  </a:cubicBezTo>
                  <a:cubicBezTo>
                    <a:pt x="294920" y="318618"/>
                    <a:pt x="294920" y="319412"/>
                    <a:pt x="294920" y="320701"/>
                  </a:cubicBezTo>
                  <a:cubicBezTo>
                    <a:pt x="293326" y="317229"/>
                    <a:pt x="291183" y="314075"/>
                    <a:pt x="288583" y="311376"/>
                  </a:cubicBezTo>
                  <a:cubicBezTo>
                    <a:pt x="284203" y="306218"/>
                    <a:pt x="271902" y="301456"/>
                    <a:pt x="275536" y="310583"/>
                  </a:cubicBezTo>
                  <a:cubicBezTo>
                    <a:pt x="279171" y="319709"/>
                    <a:pt x="288303" y="330423"/>
                    <a:pt x="296131" y="328340"/>
                  </a:cubicBezTo>
                  <a:cubicBezTo>
                    <a:pt x="297250" y="328340"/>
                    <a:pt x="296131" y="324967"/>
                    <a:pt x="296131" y="324669"/>
                  </a:cubicBezTo>
                  <a:cubicBezTo>
                    <a:pt x="296131" y="324371"/>
                    <a:pt x="296131" y="323380"/>
                    <a:pt x="296131" y="325165"/>
                  </a:cubicBezTo>
                  <a:cubicBezTo>
                    <a:pt x="297194" y="329371"/>
                    <a:pt x="297967" y="333647"/>
                    <a:pt x="298461" y="337962"/>
                  </a:cubicBezTo>
                  <a:cubicBezTo>
                    <a:pt x="297250" y="336236"/>
                    <a:pt x="295908" y="334609"/>
                    <a:pt x="294454" y="333101"/>
                  </a:cubicBezTo>
                  <a:cubicBezTo>
                    <a:pt x="290540" y="328439"/>
                    <a:pt x="277587" y="322487"/>
                    <a:pt x="281594" y="332208"/>
                  </a:cubicBezTo>
                  <a:cubicBezTo>
                    <a:pt x="284855" y="341047"/>
                    <a:pt x="291714" y="347832"/>
                    <a:pt x="300232" y="350660"/>
                  </a:cubicBezTo>
                  <a:cubicBezTo>
                    <a:pt x="300698" y="352842"/>
                    <a:pt x="301163" y="355520"/>
                    <a:pt x="301536" y="357802"/>
                  </a:cubicBezTo>
                  <a:cubicBezTo>
                    <a:pt x="300511" y="356363"/>
                    <a:pt x="299384" y="355004"/>
                    <a:pt x="298181" y="353735"/>
                  </a:cubicBezTo>
                  <a:cubicBezTo>
                    <a:pt x="294454" y="348973"/>
                    <a:pt x="281594" y="342823"/>
                    <a:pt x="285321" y="352643"/>
                  </a:cubicBezTo>
                  <a:cubicBezTo>
                    <a:pt x="288481" y="361393"/>
                    <a:pt x="295088" y="368208"/>
                    <a:pt x="303400" y="371293"/>
                  </a:cubicBezTo>
                  <a:cubicBezTo>
                    <a:pt x="304146" y="376154"/>
                    <a:pt x="304798" y="381213"/>
                    <a:pt x="305264" y="386371"/>
                  </a:cubicBezTo>
                  <a:cubicBezTo>
                    <a:pt x="305264" y="386371"/>
                    <a:pt x="305264" y="387363"/>
                    <a:pt x="305264" y="387066"/>
                  </a:cubicBezTo>
                  <a:cubicBezTo>
                    <a:pt x="303885" y="383455"/>
                    <a:pt x="301965" y="380102"/>
                    <a:pt x="299579" y="377146"/>
                  </a:cubicBezTo>
                  <a:cubicBezTo>
                    <a:pt x="295479" y="371789"/>
                    <a:pt x="283458" y="366631"/>
                    <a:pt x="286533" y="375658"/>
                  </a:cubicBezTo>
                  <a:cubicBezTo>
                    <a:pt x="289608" y="384685"/>
                    <a:pt x="297622" y="396390"/>
                    <a:pt x="305730" y="394506"/>
                  </a:cubicBezTo>
                  <a:cubicBezTo>
                    <a:pt x="305730" y="394506"/>
                    <a:pt x="305730" y="393712"/>
                    <a:pt x="305730" y="393613"/>
                  </a:cubicBezTo>
                  <a:cubicBezTo>
                    <a:pt x="305730" y="397680"/>
                    <a:pt x="305730" y="402045"/>
                    <a:pt x="305730" y="406112"/>
                  </a:cubicBezTo>
                  <a:cubicBezTo>
                    <a:pt x="304723" y="403146"/>
                    <a:pt x="303270" y="400368"/>
                    <a:pt x="301443" y="397878"/>
                  </a:cubicBezTo>
                  <a:cubicBezTo>
                    <a:pt x="297716" y="392621"/>
                    <a:pt x="285787" y="386272"/>
                    <a:pt x="288490" y="396093"/>
                  </a:cubicBezTo>
                  <a:cubicBezTo>
                    <a:pt x="290093" y="405656"/>
                    <a:pt x="296923" y="413274"/>
                    <a:pt x="305823" y="415437"/>
                  </a:cubicBezTo>
                  <a:cubicBezTo>
                    <a:pt x="305823" y="417917"/>
                    <a:pt x="305823" y="420694"/>
                    <a:pt x="305823" y="423273"/>
                  </a:cubicBezTo>
                  <a:cubicBezTo>
                    <a:pt x="305161" y="422033"/>
                    <a:pt x="304388" y="420863"/>
                    <a:pt x="303493" y="419802"/>
                  </a:cubicBezTo>
                  <a:cubicBezTo>
                    <a:pt x="300138" y="414345"/>
                    <a:pt x="288490" y="408195"/>
                    <a:pt x="290633" y="417817"/>
                  </a:cubicBezTo>
                  <a:cubicBezTo>
                    <a:pt x="292143" y="426329"/>
                    <a:pt x="297222" y="433630"/>
                    <a:pt x="304425" y="437657"/>
                  </a:cubicBezTo>
                  <a:cubicBezTo>
                    <a:pt x="304425" y="439344"/>
                    <a:pt x="303866" y="441526"/>
                    <a:pt x="303586" y="443312"/>
                  </a:cubicBezTo>
                  <a:cubicBezTo>
                    <a:pt x="303195" y="442349"/>
                    <a:pt x="302729" y="441417"/>
                    <a:pt x="302189" y="440534"/>
                  </a:cubicBezTo>
                  <a:cubicBezTo>
                    <a:pt x="299020" y="434384"/>
                    <a:pt x="288583" y="428928"/>
                    <a:pt x="289422" y="438550"/>
                  </a:cubicBezTo>
                  <a:cubicBezTo>
                    <a:pt x="289906" y="446942"/>
                    <a:pt x="293997" y="454630"/>
                    <a:pt x="300511" y="459382"/>
                  </a:cubicBezTo>
                  <a:cubicBezTo>
                    <a:pt x="299486" y="464044"/>
                    <a:pt x="298461" y="469302"/>
                    <a:pt x="297343" y="473766"/>
                  </a:cubicBezTo>
                  <a:cubicBezTo>
                    <a:pt x="297026" y="471008"/>
                    <a:pt x="296262" y="468320"/>
                    <a:pt x="295106" y="465830"/>
                  </a:cubicBezTo>
                  <a:cubicBezTo>
                    <a:pt x="292031" y="458390"/>
                    <a:pt x="282339" y="453430"/>
                    <a:pt x="282619" y="463449"/>
                  </a:cubicBezTo>
                  <a:cubicBezTo>
                    <a:pt x="281883" y="472804"/>
                    <a:pt x="286673" y="481652"/>
                    <a:pt x="294640" y="485670"/>
                  </a:cubicBezTo>
                  <a:cubicBezTo>
                    <a:pt x="293895" y="488844"/>
                    <a:pt x="293056" y="492316"/>
                    <a:pt x="292217" y="495590"/>
                  </a:cubicBezTo>
                  <a:cubicBezTo>
                    <a:pt x="291910" y="493209"/>
                    <a:pt x="291313" y="490868"/>
                    <a:pt x="290447" y="488646"/>
                  </a:cubicBezTo>
                  <a:cubicBezTo>
                    <a:pt x="287744" y="481107"/>
                    <a:pt x="278519" y="475155"/>
                    <a:pt x="278239" y="485174"/>
                  </a:cubicBezTo>
                  <a:cubicBezTo>
                    <a:pt x="277261" y="494439"/>
                    <a:pt x="281165" y="503516"/>
                    <a:pt x="288397" y="508783"/>
                  </a:cubicBezTo>
                  <a:cubicBezTo>
                    <a:pt x="287838" y="510867"/>
                    <a:pt x="287185" y="513446"/>
                    <a:pt x="286440" y="515628"/>
                  </a:cubicBezTo>
                  <a:cubicBezTo>
                    <a:pt x="286263" y="514716"/>
                    <a:pt x="286011" y="513823"/>
                    <a:pt x="285694" y="512950"/>
                  </a:cubicBezTo>
                  <a:cubicBezTo>
                    <a:pt x="283551" y="505410"/>
                    <a:pt x="274977" y="498467"/>
                    <a:pt x="274046" y="508684"/>
                  </a:cubicBezTo>
                  <a:cubicBezTo>
                    <a:pt x="272629" y="517126"/>
                    <a:pt x="274707" y="525796"/>
                    <a:pt x="279730" y="532492"/>
                  </a:cubicBezTo>
                  <a:cubicBezTo>
                    <a:pt x="279264" y="533881"/>
                    <a:pt x="278705" y="535567"/>
                    <a:pt x="278053" y="537055"/>
                  </a:cubicBezTo>
                  <a:cubicBezTo>
                    <a:pt x="278053" y="536559"/>
                    <a:pt x="278053" y="535766"/>
                    <a:pt x="278053" y="535369"/>
                  </a:cubicBezTo>
                  <a:cubicBezTo>
                    <a:pt x="276655" y="528028"/>
                    <a:pt x="268734" y="520390"/>
                    <a:pt x="267056" y="529913"/>
                  </a:cubicBezTo>
                  <a:cubicBezTo>
                    <a:pt x="265211" y="537720"/>
                    <a:pt x="266320" y="545983"/>
                    <a:pt x="270132" y="552927"/>
                  </a:cubicBezTo>
                  <a:cubicBezTo>
                    <a:pt x="267988" y="556498"/>
                    <a:pt x="265658" y="560466"/>
                    <a:pt x="263142" y="563938"/>
                  </a:cubicBezTo>
                  <a:cubicBezTo>
                    <a:pt x="263552" y="561984"/>
                    <a:pt x="263739" y="559990"/>
                    <a:pt x="263702" y="557986"/>
                  </a:cubicBezTo>
                  <a:cubicBezTo>
                    <a:pt x="263702" y="549951"/>
                    <a:pt x="256433" y="542412"/>
                    <a:pt x="253171" y="551439"/>
                  </a:cubicBezTo>
                  <a:cubicBezTo>
                    <a:pt x="249285" y="559286"/>
                    <a:pt x="249863" y="568789"/>
                    <a:pt x="254662" y="576041"/>
                  </a:cubicBezTo>
                  <a:cubicBezTo>
                    <a:pt x="253115" y="578153"/>
                    <a:pt x="251475" y="580167"/>
                    <a:pt x="249723" y="582092"/>
                  </a:cubicBezTo>
                  <a:cubicBezTo>
                    <a:pt x="250152" y="580514"/>
                    <a:pt x="250375" y="578878"/>
                    <a:pt x="250375" y="577231"/>
                  </a:cubicBezTo>
                  <a:cubicBezTo>
                    <a:pt x="250841" y="569097"/>
                    <a:pt x="244970" y="560863"/>
                    <a:pt x="241057" y="569493"/>
                  </a:cubicBezTo>
                  <a:cubicBezTo>
                    <a:pt x="236425" y="576745"/>
                    <a:pt x="235885" y="586109"/>
                    <a:pt x="239659" y="593896"/>
                  </a:cubicBezTo>
                  <a:lnTo>
                    <a:pt x="235558" y="598162"/>
                  </a:lnTo>
                  <a:cubicBezTo>
                    <a:pt x="235605" y="597795"/>
                    <a:pt x="235605" y="597438"/>
                    <a:pt x="235558" y="597071"/>
                  </a:cubicBezTo>
                  <a:cubicBezTo>
                    <a:pt x="236956" y="588738"/>
                    <a:pt x="231458" y="579810"/>
                    <a:pt x="226240" y="588143"/>
                  </a:cubicBezTo>
                  <a:cubicBezTo>
                    <a:pt x="221683" y="594948"/>
                    <a:pt x="220024" y="603479"/>
                    <a:pt x="221673" y="611653"/>
                  </a:cubicBezTo>
                  <a:cubicBezTo>
                    <a:pt x="221673" y="612546"/>
                    <a:pt x="219623" y="614232"/>
                    <a:pt x="219064" y="614232"/>
                  </a:cubicBezTo>
                  <a:cubicBezTo>
                    <a:pt x="218505" y="614232"/>
                    <a:pt x="219064" y="614232"/>
                    <a:pt x="219064" y="614232"/>
                  </a:cubicBezTo>
                  <a:cubicBezTo>
                    <a:pt x="219632" y="610483"/>
                    <a:pt x="219017" y="606644"/>
                    <a:pt x="217293" y="603321"/>
                  </a:cubicBezTo>
                  <a:cubicBezTo>
                    <a:pt x="219623" y="599352"/>
                    <a:pt x="220741" y="595285"/>
                    <a:pt x="217293" y="592904"/>
                  </a:cubicBezTo>
                  <a:cubicBezTo>
                    <a:pt x="220844" y="590543"/>
                    <a:pt x="223994" y="587558"/>
                    <a:pt x="226612" y="584076"/>
                  </a:cubicBezTo>
                  <a:cubicBezTo>
                    <a:pt x="231738" y="576933"/>
                    <a:pt x="238541" y="560069"/>
                    <a:pt x="224842" y="568006"/>
                  </a:cubicBezTo>
                  <a:cubicBezTo>
                    <a:pt x="220881" y="570842"/>
                    <a:pt x="217247" y="574166"/>
                    <a:pt x="214032" y="577926"/>
                  </a:cubicBezTo>
                  <a:cubicBezTo>
                    <a:pt x="215709" y="574751"/>
                    <a:pt x="217107" y="571775"/>
                    <a:pt x="218784" y="568501"/>
                  </a:cubicBezTo>
                  <a:cubicBezTo>
                    <a:pt x="226594" y="566398"/>
                    <a:pt x="233294" y="561081"/>
                    <a:pt x="237422" y="553721"/>
                  </a:cubicBezTo>
                  <a:cubicBezTo>
                    <a:pt x="240870" y="548066"/>
                    <a:pt x="245902" y="537353"/>
                    <a:pt x="238727" y="534972"/>
                  </a:cubicBezTo>
                  <a:cubicBezTo>
                    <a:pt x="240982" y="531897"/>
                    <a:pt x="242920" y="528574"/>
                    <a:pt x="244505" y="525052"/>
                  </a:cubicBezTo>
                  <a:cubicBezTo>
                    <a:pt x="246462" y="519993"/>
                    <a:pt x="250841" y="506502"/>
                    <a:pt x="242734" y="506601"/>
                  </a:cubicBezTo>
                  <a:cubicBezTo>
                    <a:pt x="246322" y="502137"/>
                    <a:pt x="248931" y="496889"/>
                    <a:pt x="250375" y="491225"/>
                  </a:cubicBezTo>
                  <a:cubicBezTo>
                    <a:pt x="251867" y="484876"/>
                    <a:pt x="253078" y="473568"/>
                    <a:pt x="245436" y="473369"/>
                  </a:cubicBezTo>
                  <a:cubicBezTo>
                    <a:pt x="246937" y="469937"/>
                    <a:pt x="247980" y="466296"/>
                    <a:pt x="248512" y="462557"/>
                  </a:cubicBezTo>
                  <a:cubicBezTo>
                    <a:pt x="249257" y="454620"/>
                    <a:pt x="245716" y="438253"/>
                    <a:pt x="238447" y="450256"/>
                  </a:cubicBezTo>
                  <a:cubicBezTo>
                    <a:pt x="237115" y="453122"/>
                    <a:pt x="236118" y="456158"/>
                    <a:pt x="235465" y="459283"/>
                  </a:cubicBezTo>
                  <a:cubicBezTo>
                    <a:pt x="235465" y="457001"/>
                    <a:pt x="234813" y="454819"/>
                    <a:pt x="234533" y="452537"/>
                  </a:cubicBezTo>
                  <a:cubicBezTo>
                    <a:pt x="239444" y="447845"/>
                    <a:pt x="242203" y="441109"/>
                    <a:pt x="242082" y="434086"/>
                  </a:cubicBezTo>
                  <a:cubicBezTo>
                    <a:pt x="242082" y="427737"/>
                    <a:pt x="241243" y="417917"/>
                    <a:pt x="234161" y="418115"/>
                  </a:cubicBezTo>
                  <a:cubicBezTo>
                    <a:pt x="235279" y="414742"/>
                    <a:pt x="235782" y="411171"/>
                    <a:pt x="235652" y="407600"/>
                  </a:cubicBezTo>
                  <a:cubicBezTo>
                    <a:pt x="235652" y="401350"/>
                    <a:pt x="234067" y="390835"/>
                    <a:pt x="226333" y="391728"/>
                  </a:cubicBezTo>
                  <a:cubicBezTo>
                    <a:pt x="228262" y="387512"/>
                    <a:pt x="229044" y="382800"/>
                    <a:pt x="228569" y="378138"/>
                  </a:cubicBezTo>
                  <a:cubicBezTo>
                    <a:pt x="228010" y="371591"/>
                    <a:pt x="226333" y="361968"/>
                    <a:pt x="219250" y="362067"/>
                  </a:cubicBezTo>
                  <a:cubicBezTo>
                    <a:pt x="220126" y="358853"/>
                    <a:pt x="220480" y="355491"/>
                    <a:pt x="220275" y="352148"/>
                  </a:cubicBezTo>
                  <a:cubicBezTo>
                    <a:pt x="219343" y="344906"/>
                    <a:pt x="213566" y="328538"/>
                    <a:pt x="207322" y="340243"/>
                  </a:cubicBezTo>
                  <a:cubicBezTo>
                    <a:pt x="206111" y="342525"/>
                    <a:pt x="206577" y="344410"/>
                    <a:pt x="205924" y="346691"/>
                  </a:cubicBezTo>
                  <a:cubicBezTo>
                    <a:pt x="205458" y="345005"/>
                    <a:pt x="204899" y="343418"/>
                    <a:pt x="204433" y="341731"/>
                  </a:cubicBezTo>
                  <a:cubicBezTo>
                    <a:pt x="208347" y="336940"/>
                    <a:pt x="210090" y="330552"/>
                    <a:pt x="209186" y="324273"/>
                  </a:cubicBezTo>
                  <a:cubicBezTo>
                    <a:pt x="209186" y="318023"/>
                    <a:pt x="206763" y="308004"/>
                    <a:pt x="199867" y="308301"/>
                  </a:cubicBezTo>
                  <a:cubicBezTo>
                    <a:pt x="200799" y="305087"/>
                    <a:pt x="201237" y="301744"/>
                    <a:pt x="201172" y="298381"/>
                  </a:cubicBezTo>
                  <a:cubicBezTo>
                    <a:pt x="200613" y="291933"/>
                    <a:pt x="199215" y="281716"/>
                    <a:pt x="191853" y="282311"/>
                  </a:cubicBezTo>
                  <a:cubicBezTo>
                    <a:pt x="194723" y="277986"/>
                    <a:pt x="196428" y="272907"/>
                    <a:pt x="196792" y="267629"/>
                  </a:cubicBezTo>
                  <a:cubicBezTo>
                    <a:pt x="196792" y="260983"/>
                    <a:pt x="196792" y="251559"/>
                    <a:pt x="189150" y="251460"/>
                  </a:cubicBezTo>
                  <a:cubicBezTo>
                    <a:pt x="190362" y="248385"/>
                    <a:pt x="192226" y="243623"/>
                    <a:pt x="193437" y="240846"/>
                  </a:cubicBezTo>
                  <a:cubicBezTo>
                    <a:pt x="197724" y="231521"/>
                    <a:pt x="201079" y="217236"/>
                    <a:pt x="188405" y="227851"/>
                  </a:cubicBezTo>
                  <a:cubicBezTo>
                    <a:pt x="187063" y="229170"/>
                    <a:pt x="185823" y="230599"/>
                    <a:pt x="184677" y="232116"/>
                  </a:cubicBezTo>
                  <a:cubicBezTo>
                    <a:pt x="185078" y="230837"/>
                    <a:pt x="185544" y="229577"/>
                    <a:pt x="186075" y="228347"/>
                  </a:cubicBezTo>
                  <a:cubicBezTo>
                    <a:pt x="192328" y="223605"/>
                    <a:pt x="197808" y="217812"/>
                    <a:pt x="202290" y="211185"/>
                  </a:cubicBezTo>
                  <a:cubicBezTo>
                    <a:pt x="205458" y="206424"/>
                    <a:pt x="213473" y="194222"/>
                    <a:pt x="206484" y="192734"/>
                  </a:cubicBezTo>
                  <a:cubicBezTo>
                    <a:pt x="209903" y="189589"/>
                    <a:pt x="213025" y="186107"/>
                    <a:pt x="215802" y="182318"/>
                  </a:cubicBezTo>
                  <a:cubicBezTo>
                    <a:pt x="218505" y="178052"/>
                    <a:pt x="226799" y="164958"/>
                    <a:pt x="218971" y="164164"/>
                  </a:cubicBezTo>
                  <a:cubicBezTo>
                    <a:pt x="223826" y="160385"/>
                    <a:pt x="227842" y="155505"/>
                    <a:pt x="230713" y="149880"/>
                  </a:cubicBezTo>
                  <a:cubicBezTo>
                    <a:pt x="233415" y="144226"/>
                    <a:pt x="236118" y="133413"/>
                    <a:pt x="229315" y="132123"/>
                  </a:cubicBezTo>
                  <a:cubicBezTo>
                    <a:pt x="230946" y="129068"/>
                    <a:pt x="231961" y="125695"/>
                    <a:pt x="232297" y="122203"/>
                  </a:cubicBezTo>
                  <a:cubicBezTo>
                    <a:pt x="232297" y="114664"/>
                    <a:pt x="228942" y="97701"/>
                    <a:pt x="221487" y="109109"/>
                  </a:cubicBezTo>
                  <a:cubicBezTo>
                    <a:pt x="220928" y="109902"/>
                    <a:pt x="221487" y="111291"/>
                    <a:pt x="220741" y="111093"/>
                  </a:cubicBezTo>
                  <a:cubicBezTo>
                    <a:pt x="219996" y="110894"/>
                    <a:pt x="219903" y="109407"/>
                    <a:pt x="220275" y="108712"/>
                  </a:cubicBezTo>
                  <a:cubicBezTo>
                    <a:pt x="222633" y="103871"/>
                    <a:pt x="223845" y="98495"/>
                    <a:pt x="223817" y="93039"/>
                  </a:cubicBezTo>
                  <a:cubicBezTo>
                    <a:pt x="223071" y="86392"/>
                    <a:pt x="220369" y="75877"/>
                    <a:pt x="213100" y="77067"/>
                  </a:cubicBezTo>
                  <a:cubicBezTo>
                    <a:pt x="213324" y="73447"/>
                    <a:pt x="212914" y="69816"/>
                    <a:pt x="211888" y="66354"/>
                  </a:cubicBezTo>
                  <a:cubicBezTo>
                    <a:pt x="209838" y="60104"/>
                    <a:pt x="205365" y="49292"/>
                    <a:pt x="197817" y="52268"/>
                  </a:cubicBezTo>
                  <a:cubicBezTo>
                    <a:pt x="198889" y="46792"/>
                    <a:pt x="198301" y="41098"/>
                    <a:pt x="196140" y="35999"/>
                  </a:cubicBezTo>
                  <a:cubicBezTo>
                    <a:pt x="193717" y="29849"/>
                    <a:pt x="189896" y="20425"/>
                    <a:pt x="183093" y="23500"/>
                  </a:cubicBezTo>
                  <a:cubicBezTo>
                    <a:pt x="183438" y="19839"/>
                    <a:pt x="183149" y="16139"/>
                    <a:pt x="182254" y="12588"/>
                  </a:cubicBezTo>
                  <a:cubicBezTo>
                    <a:pt x="179738" y="3957"/>
                    <a:pt x="171631" y="-7252"/>
                    <a:pt x="168556" y="6338"/>
                  </a:cubicBezTo>
                  <a:cubicBezTo>
                    <a:pt x="167204" y="13897"/>
                    <a:pt x="167912" y="21714"/>
                    <a:pt x="170606" y="28857"/>
                  </a:cubicBezTo>
                  <a:cubicBezTo>
                    <a:pt x="167987" y="25752"/>
                    <a:pt x="164819" y="23222"/>
                    <a:pt x="161287" y="21417"/>
                  </a:cubicBezTo>
                  <a:cubicBezTo>
                    <a:pt x="153273" y="17250"/>
                    <a:pt x="141717" y="20623"/>
                    <a:pt x="148054" y="28857"/>
                  </a:cubicBezTo>
                  <a:cubicBezTo>
                    <a:pt x="154391" y="37090"/>
                    <a:pt x="168742" y="45720"/>
                    <a:pt x="175172" y="37586"/>
                  </a:cubicBezTo>
                  <a:cubicBezTo>
                    <a:pt x="176104" y="36396"/>
                    <a:pt x="173867" y="33817"/>
                    <a:pt x="173588" y="32825"/>
                  </a:cubicBezTo>
                  <a:cubicBezTo>
                    <a:pt x="174706" y="34451"/>
                    <a:pt x="176542" y="35354"/>
                    <a:pt x="178434" y="35205"/>
                  </a:cubicBezTo>
                  <a:cubicBezTo>
                    <a:pt x="179925" y="34709"/>
                    <a:pt x="179738" y="33122"/>
                    <a:pt x="180391" y="32725"/>
                  </a:cubicBezTo>
                  <a:cubicBezTo>
                    <a:pt x="181043" y="32329"/>
                    <a:pt x="180391" y="33618"/>
                    <a:pt x="180391" y="34312"/>
                  </a:cubicBezTo>
                  <a:cubicBezTo>
                    <a:pt x="178983" y="35503"/>
                    <a:pt x="177371" y="36376"/>
                    <a:pt x="175638" y="36892"/>
                  </a:cubicBezTo>
                  <a:cubicBezTo>
                    <a:pt x="178340" y="41554"/>
                    <a:pt x="182347" y="45720"/>
                    <a:pt x="184957" y="49986"/>
                  </a:cubicBezTo>
                  <a:cubicBezTo>
                    <a:pt x="181537" y="47328"/>
                    <a:pt x="177725" y="45284"/>
                    <a:pt x="173681" y="43935"/>
                  </a:cubicBezTo>
                  <a:cubicBezTo>
                    <a:pt x="166505" y="40959"/>
                    <a:pt x="151129" y="42744"/>
                    <a:pt x="160262" y="50581"/>
                  </a:cubicBezTo>
                  <a:cubicBezTo>
                    <a:pt x="169394" y="58418"/>
                    <a:pt x="182161" y="64271"/>
                    <a:pt x="191946" y="59708"/>
                  </a:cubicBezTo>
                  <a:cubicBezTo>
                    <a:pt x="194248" y="62455"/>
                    <a:pt x="196195" y="65531"/>
                    <a:pt x="197724" y="68834"/>
                  </a:cubicBezTo>
                  <a:cubicBezTo>
                    <a:pt x="199028" y="72107"/>
                    <a:pt x="199587" y="75679"/>
                    <a:pt x="200985" y="78754"/>
                  </a:cubicBezTo>
                  <a:cubicBezTo>
                    <a:pt x="197882" y="75232"/>
                    <a:pt x="194220" y="72316"/>
                    <a:pt x="190175" y="70124"/>
                  </a:cubicBezTo>
                  <a:cubicBezTo>
                    <a:pt x="183000" y="66155"/>
                    <a:pt x="168090" y="66949"/>
                    <a:pt x="175824" y="74290"/>
                  </a:cubicBezTo>
                  <a:cubicBezTo>
                    <a:pt x="183559" y="81630"/>
                    <a:pt x="197351" y="92642"/>
                    <a:pt x="204899" y="87781"/>
                  </a:cubicBezTo>
                  <a:cubicBezTo>
                    <a:pt x="206111" y="87087"/>
                    <a:pt x="203688" y="83813"/>
                    <a:pt x="203595" y="83019"/>
                  </a:cubicBezTo>
                  <a:cubicBezTo>
                    <a:pt x="204713" y="84408"/>
                    <a:pt x="205086" y="84011"/>
                    <a:pt x="206577" y="85797"/>
                  </a:cubicBezTo>
                  <a:cubicBezTo>
                    <a:pt x="208366" y="88436"/>
                    <a:pt x="209521" y="91501"/>
                    <a:pt x="209931" y="94725"/>
                  </a:cubicBezTo>
                  <a:cubicBezTo>
                    <a:pt x="210118" y="97592"/>
                    <a:pt x="210491" y="100449"/>
                    <a:pt x="211050" y="103256"/>
                  </a:cubicBezTo>
                  <a:cubicBezTo>
                    <a:pt x="208832" y="99387"/>
                    <a:pt x="205915" y="96015"/>
                    <a:pt x="202476" y="93336"/>
                  </a:cubicBezTo>
                  <a:cubicBezTo>
                    <a:pt x="196419" y="88178"/>
                    <a:pt x="182161" y="86293"/>
                    <a:pt x="187939" y="94824"/>
                  </a:cubicBezTo>
                  <a:cubicBezTo>
                    <a:pt x="193717" y="103355"/>
                    <a:pt x="204806" y="116648"/>
                    <a:pt x="212914" y="113176"/>
                  </a:cubicBezTo>
                  <a:cubicBezTo>
                    <a:pt x="214032" y="112581"/>
                    <a:pt x="212914" y="109109"/>
                    <a:pt x="212914" y="108315"/>
                  </a:cubicBezTo>
                  <a:cubicBezTo>
                    <a:pt x="212914" y="109208"/>
                    <a:pt x="214032" y="109704"/>
                    <a:pt x="214404" y="110894"/>
                  </a:cubicBezTo>
                  <a:cubicBezTo>
                    <a:pt x="216362" y="116331"/>
                    <a:pt x="217219" y="122144"/>
                    <a:pt x="216921" y="127957"/>
                  </a:cubicBezTo>
                  <a:cubicBezTo>
                    <a:pt x="215597" y="124763"/>
                    <a:pt x="213799" y="121816"/>
                    <a:pt x="211609" y="119227"/>
                  </a:cubicBezTo>
                  <a:cubicBezTo>
                    <a:pt x="206670" y="112978"/>
                    <a:pt x="192971" y="107621"/>
                    <a:pt x="197071" y="118632"/>
                  </a:cubicBezTo>
                  <a:cubicBezTo>
                    <a:pt x="199392" y="129554"/>
                    <a:pt x="207154" y="138244"/>
                    <a:pt x="217293" y="141249"/>
                  </a:cubicBezTo>
                  <a:cubicBezTo>
                    <a:pt x="216082" y="145118"/>
                    <a:pt x="214870" y="149483"/>
                    <a:pt x="213659" y="153451"/>
                  </a:cubicBezTo>
                  <a:cubicBezTo>
                    <a:pt x="213454" y="150674"/>
                    <a:pt x="212792" y="147955"/>
                    <a:pt x="211702" y="145416"/>
                  </a:cubicBezTo>
                  <a:cubicBezTo>
                    <a:pt x="207509" y="135496"/>
                    <a:pt x="196978" y="133512"/>
                    <a:pt x="196699" y="144226"/>
                  </a:cubicBezTo>
                  <a:cubicBezTo>
                    <a:pt x="196419" y="154939"/>
                    <a:pt x="198096" y="167041"/>
                    <a:pt x="207415" y="169621"/>
                  </a:cubicBezTo>
                  <a:cubicBezTo>
                    <a:pt x="205589" y="174541"/>
                    <a:pt x="203446" y="179312"/>
                    <a:pt x="200985" y="183905"/>
                  </a:cubicBezTo>
                  <a:cubicBezTo>
                    <a:pt x="198935" y="187576"/>
                    <a:pt x="197724" y="188766"/>
                    <a:pt x="196046" y="192040"/>
                  </a:cubicBezTo>
                  <a:cubicBezTo>
                    <a:pt x="197379" y="187645"/>
                    <a:pt x="197603" y="182963"/>
                    <a:pt x="196699" y="178449"/>
                  </a:cubicBezTo>
                  <a:cubicBezTo>
                    <a:pt x="193810" y="165652"/>
                    <a:pt x="184584" y="168529"/>
                    <a:pt x="182347" y="177556"/>
                  </a:cubicBezTo>
                  <a:cubicBezTo>
                    <a:pt x="180111" y="186584"/>
                    <a:pt x="179552" y="207316"/>
                    <a:pt x="190548" y="202951"/>
                  </a:cubicBezTo>
                  <a:cubicBezTo>
                    <a:pt x="192226" y="202356"/>
                    <a:pt x="193157" y="198488"/>
                    <a:pt x="193903" y="197595"/>
                  </a:cubicBezTo>
                  <a:cubicBezTo>
                    <a:pt x="194033" y="198220"/>
                    <a:pt x="194033" y="198855"/>
                    <a:pt x="193903" y="199479"/>
                  </a:cubicBezTo>
                  <a:cubicBezTo>
                    <a:pt x="191694" y="205382"/>
                    <a:pt x="189048" y="211086"/>
                    <a:pt x="185982" y="216542"/>
                  </a:cubicBezTo>
                  <a:cubicBezTo>
                    <a:pt x="184864" y="218625"/>
                    <a:pt x="184211" y="219716"/>
                    <a:pt x="183279" y="221700"/>
                  </a:cubicBezTo>
                  <a:cubicBezTo>
                    <a:pt x="184323" y="217256"/>
                    <a:pt x="184482" y="212624"/>
                    <a:pt x="183745" y="208110"/>
                  </a:cubicBezTo>
                  <a:cubicBezTo>
                    <a:pt x="181136" y="194817"/>
                    <a:pt x="171817" y="199083"/>
                    <a:pt x="169394" y="208110"/>
                  </a:cubicBezTo>
                  <a:cubicBezTo>
                    <a:pt x="166971" y="217137"/>
                    <a:pt x="167717" y="237870"/>
                    <a:pt x="178713" y="232612"/>
                  </a:cubicBezTo>
                  <a:cubicBezTo>
                    <a:pt x="180297" y="231819"/>
                    <a:pt x="180857" y="228148"/>
                    <a:pt x="181602" y="227255"/>
                  </a:cubicBezTo>
                  <a:cubicBezTo>
                    <a:pt x="182347" y="226363"/>
                    <a:pt x="182254" y="225470"/>
                    <a:pt x="181602" y="228049"/>
                  </a:cubicBezTo>
                  <a:cubicBezTo>
                    <a:pt x="180950" y="230628"/>
                    <a:pt x="176663" y="241838"/>
                    <a:pt x="175731" y="246203"/>
                  </a:cubicBezTo>
                  <a:cubicBezTo>
                    <a:pt x="175191" y="243881"/>
                    <a:pt x="174538" y="241600"/>
                    <a:pt x="173774" y="239358"/>
                  </a:cubicBezTo>
                  <a:cubicBezTo>
                    <a:pt x="169953" y="228843"/>
                    <a:pt x="160635" y="228545"/>
                    <a:pt x="159796" y="240251"/>
                  </a:cubicBezTo>
                  <a:cubicBezTo>
                    <a:pt x="158603" y="251133"/>
                    <a:pt x="165928" y="260983"/>
                    <a:pt x="176150" y="262253"/>
                  </a:cubicBezTo>
                  <a:cubicBezTo>
                    <a:pt x="176635" y="262313"/>
                    <a:pt x="177110" y="262352"/>
                    <a:pt x="177595" y="262372"/>
                  </a:cubicBezTo>
                  <a:cubicBezTo>
                    <a:pt x="178434" y="265358"/>
                    <a:pt x="179058" y="268413"/>
                    <a:pt x="179459" y="271498"/>
                  </a:cubicBezTo>
                  <a:cubicBezTo>
                    <a:pt x="178256" y="269733"/>
                    <a:pt x="176849" y="268126"/>
                    <a:pt x="175265" y="266737"/>
                  </a:cubicBezTo>
                  <a:cubicBezTo>
                    <a:pt x="169674" y="260884"/>
                    <a:pt x="155416" y="254932"/>
                    <a:pt x="160262" y="266737"/>
                  </a:cubicBezTo>
                  <a:cubicBezTo>
                    <a:pt x="164073" y="277649"/>
                    <a:pt x="172740" y="285833"/>
                    <a:pt x="183373" y="288561"/>
                  </a:cubicBezTo>
                  <a:cubicBezTo>
                    <a:pt x="185236" y="294711"/>
                    <a:pt x="187100" y="301556"/>
                    <a:pt x="188778" y="307706"/>
                  </a:cubicBezTo>
                  <a:cubicBezTo>
                    <a:pt x="188778" y="308202"/>
                    <a:pt x="188778" y="308996"/>
                    <a:pt x="188778" y="308599"/>
                  </a:cubicBezTo>
                  <a:cubicBezTo>
                    <a:pt x="186373" y="304413"/>
                    <a:pt x="183429" y="300603"/>
                    <a:pt x="180018" y="297290"/>
                  </a:cubicBezTo>
                  <a:cubicBezTo>
                    <a:pt x="173681" y="290445"/>
                    <a:pt x="159703" y="286874"/>
                    <a:pt x="164735" y="297290"/>
                  </a:cubicBezTo>
                  <a:cubicBezTo>
                    <a:pt x="169767" y="307706"/>
                    <a:pt x="182720" y="322983"/>
                    <a:pt x="191760" y="318717"/>
                  </a:cubicBezTo>
                  <a:cubicBezTo>
                    <a:pt x="191760" y="318717"/>
                    <a:pt x="191760" y="317527"/>
                    <a:pt x="191760" y="317428"/>
                  </a:cubicBezTo>
                  <a:cubicBezTo>
                    <a:pt x="193344" y="322685"/>
                    <a:pt x="195114" y="328141"/>
                    <a:pt x="196605" y="333399"/>
                  </a:cubicBezTo>
                  <a:cubicBezTo>
                    <a:pt x="194350" y="329738"/>
                    <a:pt x="191657" y="326405"/>
                    <a:pt x="188591" y="323479"/>
                  </a:cubicBezTo>
                  <a:cubicBezTo>
                    <a:pt x="182441" y="317031"/>
                    <a:pt x="167530" y="312269"/>
                    <a:pt x="173495" y="323479"/>
                  </a:cubicBezTo>
                  <a:cubicBezTo>
                    <a:pt x="179459" y="334688"/>
                    <a:pt x="189057" y="345203"/>
                    <a:pt x="200333" y="344708"/>
                  </a:cubicBezTo>
                  <a:cubicBezTo>
                    <a:pt x="201358" y="347882"/>
                    <a:pt x="202476" y="351552"/>
                    <a:pt x="203501" y="354628"/>
                  </a:cubicBezTo>
                  <a:cubicBezTo>
                    <a:pt x="202243" y="353219"/>
                    <a:pt x="200901" y="351900"/>
                    <a:pt x="199494" y="350660"/>
                  </a:cubicBezTo>
                  <a:cubicBezTo>
                    <a:pt x="193623" y="344509"/>
                    <a:pt x="178527" y="339549"/>
                    <a:pt x="184770" y="351354"/>
                  </a:cubicBezTo>
                  <a:cubicBezTo>
                    <a:pt x="189672" y="361899"/>
                    <a:pt x="198488" y="369775"/>
                    <a:pt x="209093" y="373078"/>
                  </a:cubicBezTo>
                  <a:cubicBezTo>
                    <a:pt x="209745" y="375261"/>
                    <a:pt x="210584" y="377939"/>
                    <a:pt x="211236" y="380320"/>
                  </a:cubicBezTo>
                  <a:cubicBezTo>
                    <a:pt x="210314" y="379219"/>
                    <a:pt x="209316" y="378187"/>
                    <a:pt x="208254" y="377245"/>
                  </a:cubicBezTo>
                  <a:cubicBezTo>
                    <a:pt x="202383" y="371095"/>
                    <a:pt x="187473" y="366234"/>
                    <a:pt x="193437" y="378038"/>
                  </a:cubicBezTo>
                  <a:cubicBezTo>
                    <a:pt x="198134" y="388226"/>
                    <a:pt x="206455" y="396003"/>
                    <a:pt x="216548" y="399664"/>
                  </a:cubicBezTo>
                  <a:cubicBezTo>
                    <a:pt x="218039" y="405021"/>
                    <a:pt x="219716" y="410973"/>
                    <a:pt x="220928" y="416627"/>
                  </a:cubicBezTo>
                  <a:cubicBezTo>
                    <a:pt x="219064" y="413621"/>
                    <a:pt x="216846" y="410883"/>
                    <a:pt x="214311" y="408493"/>
                  </a:cubicBezTo>
                  <a:cubicBezTo>
                    <a:pt x="208161" y="401946"/>
                    <a:pt x="194182" y="397878"/>
                    <a:pt x="199494" y="409286"/>
                  </a:cubicBezTo>
                  <a:cubicBezTo>
                    <a:pt x="203399" y="420605"/>
                    <a:pt x="212867" y="428700"/>
                    <a:pt x="224096" y="430317"/>
                  </a:cubicBezTo>
                  <a:cubicBezTo>
                    <a:pt x="224842" y="433888"/>
                    <a:pt x="225680" y="437955"/>
                    <a:pt x="226333" y="441725"/>
                  </a:cubicBezTo>
                  <a:cubicBezTo>
                    <a:pt x="224804" y="439304"/>
                    <a:pt x="223025" y="437072"/>
                    <a:pt x="221021" y="435078"/>
                  </a:cubicBezTo>
                  <a:cubicBezTo>
                    <a:pt x="215150" y="428432"/>
                    <a:pt x="201731" y="424563"/>
                    <a:pt x="206484" y="436070"/>
                  </a:cubicBezTo>
                  <a:cubicBezTo>
                    <a:pt x="209848" y="446903"/>
                    <a:pt x="218496" y="454928"/>
                    <a:pt x="229035" y="457001"/>
                  </a:cubicBezTo>
                  <a:cubicBezTo>
                    <a:pt x="229035" y="459481"/>
                    <a:pt x="230060" y="462457"/>
                    <a:pt x="230247" y="465136"/>
                  </a:cubicBezTo>
                  <a:cubicBezTo>
                    <a:pt x="229641" y="464243"/>
                    <a:pt x="228951" y="463410"/>
                    <a:pt x="228197" y="462656"/>
                  </a:cubicBezTo>
                  <a:cubicBezTo>
                    <a:pt x="222605" y="456009"/>
                    <a:pt x="209559" y="452736"/>
                    <a:pt x="213473" y="463846"/>
                  </a:cubicBezTo>
                  <a:cubicBezTo>
                    <a:pt x="216399" y="473379"/>
                    <a:pt x="222819" y="481246"/>
                    <a:pt x="231272" y="485670"/>
                  </a:cubicBezTo>
                  <a:cubicBezTo>
                    <a:pt x="231272" y="487455"/>
                    <a:pt x="231272" y="489638"/>
                    <a:pt x="231272" y="491523"/>
                  </a:cubicBezTo>
                  <a:lnTo>
                    <a:pt x="230153" y="489935"/>
                  </a:lnTo>
                  <a:cubicBezTo>
                    <a:pt x="225121" y="482793"/>
                    <a:pt x="213193" y="479123"/>
                    <a:pt x="215896" y="489935"/>
                  </a:cubicBezTo>
                  <a:cubicBezTo>
                    <a:pt x="217825" y="499181"/>
                    <a:pt x="222987" y="507305"/>
                    <a:pt x="230340" y="512652"/>
                  </a:cubicBezTo>
                  <a:cubicBezTo>
                    <a:pt x="229594" y="517513"/>
                    <a:pt x="228756" y="522572"/>
                    <a:pt x="227731" y="527730"/>
                  </a:cubicBezTo>
                  <a:cubicBezTo>
                    <a:pt x="227339" y="525409"/>
                    <a:pt x="226622" y="523167"/>
                    <a:pt x="225587" y="521084"/>
                  </a:cubicBezTo>
                  <a:cubicBezTo>
                    <a:pt x="221487" y="512850"/>
                    <a:pt x="211050" y="509081"/>
                    <a:pt x="211702" y="519794"/>
                  </a:cubicBezTo>
                  <a:cubicBezTo>
                    <a:pt x="211180" y="529566"/>
                    <a:pt x="215579" y="538900"/>
                    <a:pt x="223257" y="544297"/>
                  </a:cubicBezTo>
                  <a:cubicBezTo>
                    <a:pt x="222419" y="547074"/>
                    <a:pt x="221207" y="550149"/>
                    <a:pt x="220182" y="552927"/>
                  </a:cubicBezTo>
                  <a:cubicBezTo>
                    <a:pt x="219977" y="551112"/>
                    <a:pt x="219595" y="549316"/>
                    <a:pt x="219064" y="547570"/>
                  </a:cubicBezTo>
                  <a:cubicBezTo>
                    <a:pt x="216362" y="537650"/>
                    <a:pt x="207509" y="533980"/>
                    <a:pt x="205552" y="544297"/>
                  </a:cubicBezTo>
                  <a:cubicBezTo>
                    <a:pt x="202933" y="553483"/>
                    <a:pt x="205384" y="563442"/>
                    <a:pt x="211888" y="570089"/>
                  </a:cubicBezTo>
                  <a:cubicBezTo>
                    <a:pt x="210957" y="572142"/>
                    <a:pt x="209903" y="574136"/>
                    <a:pt x="208720" y="576041"/>
                  </a:cubicBezTo>
                  <a:cubicBezTo>
                    <a:pt x="208813" y="575654"/>
                    <a:pt x="208813" y="575237"/>
                    <a:pt x="208720" y="574850"/>
                  </a:cubicBezTo>
                  <a:cubicBezTo>
                    <a:pt x="207043" y="564930"/>
                    <a:pt x="198842" y="559177"/>
                    <a:pt x="195301" y="569493"/>
                  </a:cubicBezTo>
                  <a:cubicBezTo>
                    <a:pt x="191881" y="577906"/>
                    <a:pt x="192291" y="587538"/>
                    <a:pt x="196419" y="595583"/>
                  </a:cubicBezTo>
                  <a:cubicBezTo>
                    <a:pt x="196121" y="597160"/>
                    <a:pt x="195245" y="598549"/>
                    <a:pt x="193996" y="599452"/>
                  </a:cubicBezTo>
                  <a:cubicBezTo>
                    <a:pt x="193437" y="599452"/>
                    <a:pt x="193996" y="599452"/>
                    <a:pt x="193996" y="599452"/>
                  </a:cubicBezTo>
                  <a:cubicBezTo>
                    <a:pt x="193344" y="592904"/>
                    <a:pt x="189337" y="586556"/>
                    <a:pt x="185330" y="587349"/>
                  </a:cubicBezTo>
                  <a:cubicBezTo>
                    <a:pt x="184798" y="586794"/>
                    <a:pt x="184109" y="586437"/>
                    <a:pt x="183373" y="586357"/>
                  </a:cubicBezTo>
                  <a:cubicBezTo>
                    <a:pt x="186103" y="583471"/>
                    <a:pt x="188088" y="579880"/>
                    <a:pt x="189150" y="575941"/>
                  </a:cubicBezTo>
                  <a:cubicBezTo>
                    <a:pt x="190269" y="571577"/>
                    <a:pt x="191294" y="564137"/>
                    <a:pt x="186448" y="563442"/>
                  </a:cubicBezTo>
                  <a:cubicBezTo>
                    <a:pt x="187762" y="561081"/>
                    <a:pt x="188684" y="558502"/>
                    <a:pt x="189150" y="555804"/>
                  </a:cubicBezTo>
                  <a:cubicBezTo>
                    <a:pt x="189709" y="550249"/>
                    <a:pt x="188125" y="538543"/>
                    <a:pt x="182627" y="546876"/>
                  </a:cubicBezTo>
                  <a:cubicBezTo>
                    <a:pt x="181555" y="548949"/>
                    <a:pt x="180707" y="551142"/>
                    <a:pt x="180111" y="553423"/>
                  </a:cubicBezTo>
                  <a:cubicBezTo>
                    <a:pt x="180111" y="551836"/>
                    <a:pt x="180111" y="550348"/>
                    <a:pt x="180111" y="548662"/>
                  </a:cubicBezTo>
                  <a:cubicBezTo>
                    <a:pt x="183727" y="545100"/>
                    <a:pt x="185926" y="540200"/>
                    <a:pt x="186262" y="534972"/>
                  </a:cubicBezTo>
                  <a:cubicBezTo>
                    <a:pt x="186727" y="530508"/>
                    <a:pt x="186262" y="523267"/>
                    <a:pt x="181695" y="523564"/>
                  </a:cubicBezTo>
                  <a:cubicBezTo>
                    <a:pt x="182627" y="521094"/>
                    <a:pt x="183195" y="518485"/>
                    <a:pt x="183373" y="515827"/>
                  </a:cubicBezTo>
                  <a:cubicBezTo>
                    <a:pt x="183373" y="511759"/>
                    <a:pt x="183373" y="503923"/>
                    <a:pt x="178434" y="505212"/>
                  </a:cubicBezTo>
                  <a:cubicBezTo>
                    <a:pt x="180204" y="502226"/>
                    <a:pt x="181229" y="498814"/>
                    <a:pt x="181416" y="495292"/>
                  </a:cubicBezTo>
                  <a:cubicBezTo>
                    <a:pt x="181416" y="491027"/>
                    <a:pt x="180763" y="485372"/>
                    <a:pt x="176104" y="485372"/>
                  </a:cubicBezTo>
                  <a:cubicBezTo>
                    <a:pt x="176877" y="483081"/>
                    <a:pt x="177250" y="480660"/>
                    <a:pt x="177222" y="478230"/>
                  </a:cubicBezTo>
                  <a:cubicBezTo>
                    <a:pt x="176383" y="472675"/>
                    <a:pt x="171910" y="465136"/>
                    <a:pt x="168369" y="472873"/>
                  </a:cubicBezTo>
                  <a:cubicBezTo>
                    <a:pt x="167903" y="474242"/>
                    <a:pt x="167624" y="475681"/>
                    <a:pt x="167530" y="477139"/>
                  </a:cubicBezTo>
                  <a:cubicBezTo>
                    <a:pt x="167530" y="476147"/>
                    <a:pt x="166785" y="475254"/>
                    <a:pt x="166505" y="474262"/>
                  </a:cubicBezTo>
                  <a:cubicBezTo>
                    <a:pt x="168882" y="470919"/>
                    <a:pt x="169888" y="466703"/>
                    <a:pt x="169301" y="462557"/>
                  </a:cubicBezTo>
                  <a:cubicBezTo>
                    <a:pt x="169301" y="458390"/>
                    <a:pt x="166785" y="452637"/>
                    <a:pt x="162219" y="454323"/>
                  </a:cubicBezTo>
                  <a:cubicBezTo>
                    <a:pt x="162591" y="452190"/>
                    <a:pt x="162591" y="450008"/>
                    <a:pt x="162219" y="447875"/>
                  </a:cubicBezTo>
                  <a:cubicBezTo>
                    <a:pt x="161100" y="443808"/>
                    <a:pt x="158864" y="437955"/>
                    <a:pt x="154298" y="440038"/>
                  </a:cubicBezTo>
                  <a:cubicBezTo>
                    <a:pt x="155462" y="436844"/>
                    <a:pt x="155462" y="433313"/>
                    <a:pt x="154298" y="430118"/>
                  </a:cubicBezTo>
                  <a:cubicBezTo>
                    <a:pt x="152993" y="425952"/>
                    <a:pt x="150477" y="421091"/>
                    <a:pt x="146004" y="422381"/>
                  </a:cubicBezTo>
                  <a:cubicBezTo>
                    <a:pt x="146218" y="420268"/>
                    <a:pt x="145995" y="418135"/>
                    <a:pt x="145352" y="416131"/>
                  </a:cubicBezTo>
                  <a:cubicBezTo>
                    <a:pt x="143674" y="411270"/>
                    <a:pt x="137990" y="403632"/>
                    <a:pt x="135473" y="411766"/>
                  </a:cubicBezTo>
                  <a:cubicBezTo>
                    <a:pt x="135473" y="412758"/>
                    <a:pt x="135473" y="413353"/>
                    <a:pt x="135473" y="414345"/>
                  </a:cubicBezTo>
                  <a:lnTo>
                    <a:pt x="134355" y="412560"/>
                  </a:lnTo>
                  <a:cubicBezTo>
                    <a:pt x="135930" y="409158"/>
                    <a:pt x="136135" y="405209"/>
                    <a:pt x="134914" y="401648"/>
                  </a:cubicBezTo>
                  <a:cubicBezTo>
                    <a:pt x="133703" y="397878"/>
                    <a:pt x="131000" y="392422"/>
                    <a:pt x="126620" y="394208"/>
                  </a:cubicBezTo>
                  <a:cubicBezTo>
                    <a:pt x="126844" y="392065"/>
                    <a:pt x="126620" y="389903"/>
                    <a:pt x="125968" y="387859"/>
                  </a:cubicBezTo>
                  <a:cubicBezTo>
                    <a:pt x="124757" y="383792"/>
                    <a:pt x="122427" y="377939"/>
                    <a:pt x="117954" y="380320"/>
                  </a:cubicBezTo>
                  <a:cubicBezTo>
                    <a:pt x="118858" y="377086"/>
                    <a:pt x="118858" y="373634"/>
                    <a:pt x="117954" y="370400"/>
                  </a:cubicBezTo>
                  <a:cubicBezTo>
                    <a:pt x="117022" y="366234"/>
                    <a:pt x="114879" y="360480"/>
                    <a:pt x="110499" y="362563"/>
                  </a:cubicBezTo>
                  <a:cubicBezTo>
                    <a:pt x="110778" y="360222"/>
                    <a:pt x="110778" y="357861"/>
                    <a:pt x="110499" y="355520"/>
                  </a:cubicBezTo>
                  <a:cubicBezTo>
                    <a:pt x="109474" y="349568"/>
                    <a:pt x="105466" y="339946"/>
                    <a:pt x="102019" y="349767"/>
                  </a:cubicBezTo>
                  <a:cubicBezTo>
                    <a:pt x="102019" y="350461"/>
                    <a:pt x="102019" y="351552"/>
                    <a:pt x="102019" y="351651"/>
                  </a:cubicBezTo>
                  <a:cubicBezTo>
                    <a:pt x="102019" y="351751"/>
                    <a:pt x="101459" y="350461"/>
                    <a:pt x="101553" y="349866"/>
                  </a:cubicBezTo>
                  <a:cubicBezTo>
                    <a:pt x="102783" y="345313"/>
                    <a:pt x="103715" y="340670"/>
                    <a:pt x="104348" y="335978"/>
                  </a:cubicBezTo>
                  <a:cubicBezTo>
                    <a:pt x="104348" y="331514"/>
                    <a:pt x="105466" y="322189"/>
                    <a:pt x="100527" y="322090"/>
                  </a:cubicBezTo>
                  <a:cubicBezTo>
                    <a:pt x="101767" y="319055"/>
                    <a:pt x="102829" y="315940"/>
                    <a:pt x="103696" y="312765"/>
                  </a:cubicBezTo>
                  <a:cubicBezTo>
                    <a:pt x="104721" y="308698"/>
                    <a:pt x="108262" y="298580"/>
                    <a:pt x="103044" y="297687"/>
                  </a:cubicBezTo>
                  <a:cubicBezTo>
                    <a:pt x="106119" y="294443"/>
                    <a:pt x="108728" y="290733"/>
                    <a:pt x="110778" y="286676"/>
                  </a:cubicBezTo>
                  <a:cubicBezTo>
                    <a:pt x="112735" y="282410"/>
                    <a:pt x="115624" y="276061"/>
                    <a:pt x="110778" y="273879"/>
                  </a:cubicBezTo>
                  <a:cubicBezTo>
                    <a:pt x="112391" y="272143"/>
                    <a:pt x="113770" y="270169"/>
                    <a:pt x="114879" y="268026"/>
                  </a:cubicBezTo>
                  <a:cubicBezTo>
                    <a:pt x="117395" y="262868"/>
                    <a:pt x="117954" y="252948"/>
                    <a:pt x="110871" y="258106"/>
                  </a:cubicBezTo>
                  <a:cubicBezTo>
                    <a:pt x="107256" y="261310"/>
                    <a:pt x="104572" y="265536"/>
                    <a:pt x="103137" y="270308"/>
                  </a:cubicBezTo>
                  <a:cubicBezTo>
                    <a:pt x="103006" y="267312"/>
                    <a:pt x="102317" y="264376"/>
                    <a:pt x="101087" y="261678"/>
                  </a:cubicBezTo>
                  <a:cubicBezTo>
                    <a:pt x="98943" y="255924"/>
                    <a:pt x="91768" y="250964"/>
                    <a:pt x="91302" y="258404"/>
                  </a:cubicBezTo>
                  <a:cubicBezTo>
                    <a:pt x="90836" y="265844"/>
                    <a:pt x="95122" y="276954"/>
                    <a:pt x="101459" y="276756"/>
                  </a:cubicBezTo>
                  <a:cubicBezTo>
                    <a:pt x="102485" y="276756"/>
                    <a:pt x="102391" y="274177"/>
                    <a:pt x="102764" y="273581"/>
                  </a:cubicBezTo>
                  <a:cubicBezTo>
                    <a:pt x="102503" y="274960"/>
                    <a:pt x="102922" y="276389"/>
                    <a:pt x="103882" y="277351"/>
                  </a:cubicBezTo>
                  <a:cubicBezTo>
                    <a:pt x="104721" y="277946"/>
                    <a:pt x="105280" y="277351"/>
                    <a:pt x="105653" y="277351"/>
                  </a:cubicBezTo>
                  <a:cubicBezTo>
                    <a:pt x="106026" y="277351"/>
                    <a:pt x="105653" y="278046"/>
                    <a:pt x="105001" y="278046"/>
                  </a:cubicBezTo>
                  <a:cubicBezTo>
                    <a:pt x="103882" y="277827"/>
                    <a:pt x="102801" y="277391"/>
                    <a:pt x="101832" y="276756"/>
                  </a:cubicBezTo>
                  <a:cubicBezTo>
                    <a:pt x="100807" y="281121"/>
                    <a:pt x="99689" y="285585"/>
                    <a:pt x="98571" y="289850"/>
                  </a:cubicBezTo>
                  <a:cubicBezTo>
                    <a:pt x="98776" y="286259"/>
                    <a:pt x="98496" y="282648"/>
                    <a:pt x="97732" y="279137"/>
                  </a:cubicBezTo>
                  <a:cubicBezTo>
                    <a:pt x="94936" y="270606"/>
                    <a:pt x="88413" y="269217"/>
                    <a:pt x="87481" y="277649"/>
                  </a:cubicBezTo>
                  <a:cubicBezTo>
                    <a:pt x="86549" y="286081"/>
                    <a:pt x="88133" y="300465"/>
                    <a:pt x="96148" y="300961"/>
                  </a:cubicBezTo>
                  <a:cubicBezTo>
                    <a:pt x="95588" y="304234"/>
                    <a:pt x="95402" y="307706"/>
                    <a:pt x="94657" y="310881"/>
                  </a:cubicBezTo>
                  <a:cubicBezTo>
                    <a:pt x="93706" y="314452"/>
                    <a:pt x="93054" y="318102"/>
                    <a:pt x="92700" y="321793"/>
                  </a:cubicBezTo>
                  <a:cubicBezTo>
                    <a:pt x="92159" y="317527"/>
                    <a:pt x="91190" y="313341"/>
                    <a:pt x="89811" y="309293"/>
                  </a:cubicBezTo>
                  <a:cubicBezTo>
                    <a:pt x="86083" y="297489"/>
                    <a:pt x="80492" y="300068"/>
                    <a:pt x="80492" y="308500"/>
                  </a:cubicBezTo>
                  <a:cubicBezTo>
                    <a:pt x="80492" y="316932"/>
                    <a:pt x="86363" y="337565"/>
                    <a:pt x="92886" y="331712"/>
                  </a:cubicBezTo>
                  <a:cubicBezTo>
                    <a:pt x="93911" y="330820"/>
                    <a:pt x="92886" y="327745"/>
                    <a:pt x="92886" y="326554"/>
                  </a:cubicBezTo>
                  <a:cubicBezTo>
                    <a:pt x="92886" y="328141"/>
                    <a:pt x="93632" y="327745"/>
                    <a:pt x="94191" y="329828"/>
                  </a:cubicBezTo>
                  <a:cubicBezTo>
                    <a:pt x="94647" y="332814"/>
                    <a:pt x="94899" y="335829"/>
                    <a:pt x="94936" y="338855"/>
                  </a:cubicBezTo>
                  <a:cubicBezTo>
                    <a:pt x="94796" y="341692"/>
                    <a:pt x="94796" y="344549"/>
                    <a:pt x="94936" y="347386"/>
                  </a:cubicBezTo>
                  <a:cubicBezTo>
                    <a:pt x="93557" y="343894"/>
                    <a:pt x="91842" y="340571"/>
                    <a:pt x="89811" y="337466"/>
                  </a:cubicBezTo>
                  <a:cubicBezTo>
                    <a:pt x="84126" y="327546"/>
                    <a:pt x="78721" y="331117"/>
                    <a:pt x="80492" y="339152"/>
                  </a:cubicBezTo>
                  <a:cubicBezTo>
                    <a:pt x="82262" y="347188"/>
                    <a:pt x="90556" y="361869"/>
                    <a:pt x="96614" y="356314"/>
                  </a:cubicBezTo>
                  <a:cubicBezTo>
                    <a:pt x="97545" y="355520"/>
                    <a:pt x="96148" y="352743"/>
                    <a:pt x="96614" y="351850"/>
                  </a:cubicBezTo>
                  <a:cubicBezTo>
                    <a:pt x="97024" y="352485"/>
                    <a:pt x="97396" y="353149"/>
                    <a:pt x="97732" y="353834"/>
                  </a:cubicBezTo>
                  <a:cubicBezTo>
                    <a:pt x="99223" y="357306"/>
                    <a:pt x="100527" y="360877"/>
                    <a:pt x="101925" y="364448"/>
                  </a:cubicBezTo>
                  <a:cubicBezTo>
                    <a:pt x="100295" y="363010"/>
                    <a:pt x="98515" y="361780"/>
                    <a:pt x="96614" y="360778"/>
                  </a:cubicBezTo>
                  <a:cubicBezTo>
                    <a:pt x="91022" y="356711"/>
                    <a:pt x="83754" y="356115"/>
                    <a:pt x="87295" y="363853"/>
                  </a:cubicBezTo>
                  <a:cubicBezTo>
                    <a:pt x="90733" y="370787"/>
                    <a:pt x="98356" y="374090"/>
                    <a:pt x="105373" y="371690"/>
                  </a:cubicBezTo>
                  <a:cubicBezTo>
                    <a:pt x="106398" y="373575"/>
                    <a:pt x="107610" y="375955"/>
                    <a:pt x="108635" y="378038"/>
                  </a:cubicBezTo>
                  <a:cubicBezTo>
                    <a:pt x="107228" y="376918"/>
                    <a:pt x="105690" y="375975"/>
                    <a:pt x="104069" y="375261"/>
                  </a:cubicBezTo>
                  <a:cubicBezTo>
                    <a:pt x="99689" y="372880"/>
                    <a:pt x="89624" y="373178"/>
                    <a:pt x="94750" y="379130"/>
                  </a:cubicBezTo>
                  <a:cubicBezTo>
                    <a:pt x="99158" y="385121"/>
                    <a:pt x="106398" y="387889"/>
                    <a:pt x="113388" y="386272"/>
                  </a:cubicBezTo>
                  <a:cubicBezTo>
                    <a:pt x="114916" y="388464"/>
                    <a:pt x="116314" y="390746"/>
                    <a:pt x="117581" y="393117"/>
                  </a:cubicBezTo>
                  <a:cubicBezTo>
                    <a:pt x="118420" y="395002"/>
                    <a:pt x="118420" y="395696"/>
                    <a:pt x="119165" y="397283"/>
                  </a:cubicBezTo>
                  <a:cubicBezTo>
                    <a:pt x="117059" y="395260"/>
                    <a:pt x="114627" y="393642"/>
                    <a:pt x="111990" y="392522"/>
                  </a:cubicBezTo>
                  <a:cubicBezTo>
                    <a:pt x="107237" y="390042"/>
                    <a:pt x="97452" y="390935"/>
                    <a:pt x="102671" y="396192"/>
                  </a:cubicBezTo>
                  <a:cubicBezTo>
                    <a:pt x="107889" y="401450"/>
                    <a:pt x="117581" y="407005"/>
                    <a:pt x="122427" y="402442"/>
                  </a:cubicBezTo>
                  <a:cubicBezTo>
                    <a:pt x="123079" y="401847"/>
                    <a:pt x="121309" y="400061"/>
                    <a:pt x="121309" y="399763"/>
                  </a:cubicBezTo>
                  <a:cubicBezTo>
                    <a:pt x="121309" y="399466"/>
                    <a:pt x="121961" y="399763"/>
                    <a:pt x="122241" y="400458"/>
                  </a:cubicBezTo>
                  <a:cubicBezTo>
                    <a:pt x="124244" y="402868"/>
                    <a:pt x="125912" y="405576"/>
                    <a:pt x="127180" y="408493"/>
                  </a:cubicBezTo>
                  <a:lnTo>
                    <a:pt x="128298" y="411072"/>
                  </a:lnTo>
                  <a:cubicBezTo>
                    <a:pt x="126192" y="409048"/>
                    <a:pt x="123760" y="407431"/>
                    <a:pt x="121122" y="406310"/>
                  </a:cubicBezTo>
                  <a:cubicBezTo>
                    <a:pt x="116463" y="403830"/>
                    <a:pt x="106212" y="404525"/>
                    <a:pt x="111803" y="409782"/>
                  </a:cubicBezTo>
                  <a:cubicBezTo>
                    <a:pt x="117395" y="415040"/>
                    <a:pt x="126807" y="420595"/>
                    <a:pt x="131839" y="416330"/>
                  </a:cubicBezTo>
                  <a:cubicBezTo>
                    <a:pt x="132585" y="415635"/>
                    <a:pt x="130721" y="413949"/>
                    <a:pt x="130721" y="413552"/>
                  </a:cubicBezTo>
                  <a:lnTo>
                    <a:pt x="130721" y="413552"/>
                  </a:lnTo>
                  <a:cubicBezTo>
                    <a:pt x="132678" y="416290"/>
                    <a:pt x="134458" y="419176"/>
                    <a:pt x="136033" y="422182"/>
                  </a:cubicBezTo>
                  <a:cubicBezTo>
                    <a:pt x="134653" y="421319"/>
                    <a:pt x="133218" y="420565"/>
                    <a:pt x="131746" y="419901"/>
                  </a:cubicBezTo>
                  <a:cubicBezTo>
                    <a:pt x="127552" y="417718"/>
                    <a:pt x="116463" y="417421"/>
                    <a:pt x="122427" y="423273"/>
                  </a:cubicBezTo>
                  <a:cubicBezTo>
                    <a:pt x="127375" y="428819"/>
                    <a:pt x="134486" y="431576"/>
                    <a:pt x="141624" y="430713"/>
                  </a:cubicBezTo>
                  <a:lnTo>
                    <a:pt x="144513" y="435574"/>
                  </a:lnTo>
                  <a:cubicBezTo>
                    <a:pt x="143366" y="434870"/>
                    <a:pt x="142192" y="434235"/>
                    <a:pt x="140972" y="433689"/>
                  </a:cubicBezTo>
                  <a:cubicBezTo>
                    <a:pt x="136871" y="431408"/>
                    <a:pt x="125689" y="430912"/>
                    <a:pt x="131187" y="436963"/>
                  </a:cubicBezTo>
                  <a:cubicBezTo>
                    <a:pt x="136005" y="442399"/>
                    <a:pt x="142817" y="445296"/>
                    <a:pt x="149825" y="444899"/>
                  </a:cubicBezTo>
                  <a:cubicBezTo>
                    <a:pt x="151688" y="448172"/>
                    <a:pt x="153738" y="451942"/>
                    <a:pt x="155416" y="455315"/>
                  </a:cubicBezTo>
                  <a:cubicBezTo>
                    <a:pt x="155416" y="455315"/>
                    <a:pt x="155416" y="456009"/>
                    <a:pt x="155416" y="455910"/>
                  </a:cubicBezTo>
                  <a:cubicBezTo>
                    <a:pt x="153450" y="453748"/>
                    <a:pt x="151148" y="451972"/>
                    <a:pt x="148613" y="450652"/>
                  </a:cubicBezTo>
                  <a:cubicBezTo>
                    <a:pt x="144140" y="447974"/>
                    <a:pt x="133796" y="447974"/>
                    <a:pt x="138642" y="453628"/>
                  </a:cubicBezTo>
                  <a:cubicBezTo>
                    <a:pt x="143488" y="459283"/>
                    <a:pt x="152527" y="465235"/>
                    <a:pt x="158025" y="461366"/>
                  </a:cubicBezTo>
                  <a:cubicBezTo>
                    <a:pt x="158025" y="461366"/>
                    <a:pt x="158025" y="460771"/>
                    <a:pt x="158025" y="460672"/>
                  </a:cubicBezTo>
                  <a:cubicBezTo>
                    <a:pt x="159423" y="463548"/>
                    <a:pt x="160635" y="466723"/>
                    <a:pt x="161753" y="469699"/>
                  </a:cubicBezTo>
                  <a:cubicBezTo>
                    <a:pt x="160178" y="467834"/>
                    <a:pt x="158314" y="466257"/>
                    <a:pt x="156255" y="465037"/>
                  </a:cubicBezTo>
                  <a:cubicBezTo>
                    <a:pt x="152061" y="462358"/>
                    <a:pt x="141531" y="461465"/>
                    <a:pt x="146283" y="467814"/>
                  </a:cubicBezTo>
                  <a:cubicBezTo>
                    <a:pt x="150123" y="474322"/>
                    <a:pt x="157233" y="477754"/>
                    <a:pt x="164362" y="476544"/>
                  </a:cubicBezTo>
                  <a:cubicBezTo>
                    <a:pt x="165014" y="478329"/>
                    <a:pt x="165853" y="480412"/>
                    <a:pt x="166505" y="482297"/>
                  </a:cubicBezTo>
                  <a:cubicBezTo>
                    <a:pt x="165648" y="481603"/>
                    <a:pt x="164744" y="480968"/>
                    <a:pt x="163803" y="480412"/>
                  </a:cubicBezTo>
                  <a:cubicBezTo>
                    <a:pt x="159796" y="477535"/>
                    <a:pt x="149638" y="476742"/>
                    <a:pt x="153925" y="483091"/>
                  </a:cubicBezTo>
                  <a:cubicBezTo>
                    <a:pt x="157419" y="488745"/>
                    <a:pt x="163151" y="492406"/>
                    <a:pt x="169487" y="493011"/>
                  </a:cubicBezTo>
                  <a:lnTo>
                    <a:pt x="170419" y="497375"/>
                  </a:lnTo>
                  <a:cubicBezTo>
                    <a:pt x="170419" y="496879"/>
                    <a:pt x="169021" y="496185"/>
                    <a:pt x="168649" y="495788"/>
                  </a:cubicBezTo>
                  <a:cubicBezTo>
                    <a:pt x="164548" y="492316"/>
                    <a:pt x="155416" y="491622"/>
                    <a:pt x="158677" y="498367"/>
                  </a:cubicBezTo>
                  <a:cubicBezTo>
                    <a:pt x="161408" y="504359"/>
                    <a:pt x="166552" y="508704"/>
                    <a:pt x="172656" y="510172"/>
                  </a:cubicBezTo>
                  <a:cubicBezTo>
                    <a:pt x="173215" y="513842"/>
                    <a:pt x="173867" y="517910"/>
                    <a:pt x="174426" y="521679"/>
                  </a:cubicBezTo>
                  <a:cubicBezTo>
                    <a:pt x="173345" y="519775"/>
                    <a:pt x="172031" y="518039"/>
                    <a:pt x="170513" y="516521"/>
                  </a:cubicBezTo>
                  <a:cubicBezTo>
                    <a:pt x="166133" y="512156"/>
                    <a:pt x="157746" y="511561"/>
                    <a:pt x="160635" y="518802"/>
                  </a:cubicBezTo>
                  <a:cubicBezTo>
                    <a:pt x="162796" y="525865"/>
                    <a:pt x="168770" y="530815"/>
                    <a:pt x="175731" y="531302"/>
                  </a:cubicBezTo>
                  <a:cubicBezTo>
                    <a:pt x="175731" y="533782"/>
                    <a:pt x="176477" y="536659"/>
                    <a:pt x="176756" y="539237"/>
                  </a:cubicBezTo>
                  <a:cubicBezTo>
                    <a:pt x="175815" y="537601"/>
                    <a:pt x="174725" y="536073"/>
                    <a:pt x="173495" y="534674"/>
                  </a:cubicBezTo>
                  <a:cubicBezTo>
                    <a:pt x="169394" y="530012"/>
                    <a:pt x="160914" y="528623"/>
                    <a:pt x="163523" y="536063"/>
                  </a:cubicBezTo>
                  <a:cubicBezTo>
                    <a:pt x="165415" y="543146"/>
                    <a:pt x="170829" y="548523"/>
                    <a:pt x="177595" y="550050"/>
                  </a:cubicBezTo>
                  <a:cubicBezTo>
                    <a:pt x="177595" y="551836"/>
                    <a:pt x="177595" y="553820"/>
                    <a:pt x="178061" y="555705"/>
                  </a:cubicBezTo>
                  <a:cubicBezTo>
                    <a:pt x="177669" y="555099"/>
                    <a:pt x="177241" y="554544"/>
                    <a:pt x="176756" y="554018"/>
                  </a:cubicBezTo>
                  <a:cubicBezTo>
                    <a:pt x="173122" y="549157"/>
                    <a:pt x="164828" y="546777"/>
                    <a:pt x="167437" y="554614"/>
                  </a:cubicBezTo>
                  <a:cubicBezTo>
                    <a:pt x="167242" y="560446"/>
                    <a:pt x="169096" y="566140"/>
                    <a:pt x="172656" y="570585"/>
                  </a:cubicBezTo>
                  <a:cubicBezTo>
                    <a:pt x="172656" y="571775"/>
                    <a:pt x="172656" y="573164"/>
                    <a:pt x="172656" y="574453"/>
                  </a:cubicBezTo>
                  <a:lnTo>
                    <a:pt x="172003" y="573362"/>
                  </a:lnTo>
                  <a:cubicBezTo>
                    <a:pt x="168928" y="568402"/>
                    <a:pt x="161100" y="565228"/>
                    <a:pt x="162685" y="572767"/>
                  </a:cubicBezTo>
                  <a:cubicBezTo>
                    <a:pt x="163542" y="579046"/>
                    <a:pt x="166645" y="584740"/>
                    <a:pt x="171351" y="588639"/>
                  </a:cubicBezTo>
                  <a:cubicBezTo>
                    <a:pt x="170792" y="592012"/>
                    <a:pt x="170233" y="595583"/>
                    <a:pt x="169394" y="598559"/>
                  </a:cubicBezTo>
                  <a:cubicBezTo>
                    <a:pt x="169124" y="596992"/>
                    <a:pt x="168686" y="595454"/>
                    <a:pt x="168090" y="593996"/>
                  </a:cubicBezTo>
                  <a:cubicBezTo>
                    <a:pt x="165480" y="588242"/>
                    <a:pt x="158771" y="584869"/>
                    <a:pt x="158771" y="592508"/>
                  </a:cubicBezTo>
                  <a:cubicBezTo>
                    <a:pt x="158165" y="599491"/>
                    <a:pt x="161250" y="606257"/>
                    <a:pt x="166785" y="610066"/>
                  </a:cubicBezTo>
                  <a:cubicBezTo>
                    <a:pt x="166589" y="611018"/>
                    <a:pt x="166310" y="611951"/>
                    <a:pt x="165946" y="612844"/>
                  </a:cubicBezTo>
                  <a:cubicBezTo>
                    <a:pt x="165359" y="612278"/>
                    <a:pt x="164595" y="611961"/>
                    <a:pt x="163803" y="611951"/>
                  </a:cubicBezTo>
                  <a:cubicBezTo>
                    <a:pt x="161753" y="605999"/>
                    <a:pt x="155509" y="602031"/>
                    <a:pt x="154484" y="609768"/>
                  </a:cubicBezTo>
                  <a:cubicBezTo>
                    <a:pt x="153813" y="613032"/>
                    <a:pt x="153813" y="616425"/>
                    <a:pt x="154484" y="619688"/>
                  </a:cubicBezTo>
                  <a:cubicBezTo>
                    <a:pt x="153040" y="620859"/>
                    <a:pt x="152042" y="622555"/>
                    <a:pt x="151688" y="624450"/>
                  </a:cubicBezTo>
                  <a:cubicBezTo>
                    <a:pt x="150291" y="624450"/>
                    <a:pt x="148986" y="625541"/>
                    <a:pt x="148427" y="628418"/>
                  </a:cubicBezTo>
                  <a:cubicBezTo>
                    <a:pt x="148343" y="629836"/>
                    <a:pt x="148343" y="631265"/>
                    <a:pt x="148427" y="632683"/>
                  </a:cubicBezTo>
                  <a:lnTo>
                    <a:pt x="144699" y="629013"/>
                  </a:lnTo>
                  <a:cubicBezTo>
                    <a:pt x="146050" y="621057"/>
                    <a:pt x="144298" y="612854"/>
                    <a:pt x="139853" y="606296"/>
                  </a:cubicBezTo>
                  <a:cubicBezTo>
                    <a:pt x="133237" y="597269"/>
                    <a:pt x="129416" y="608181"/>
                    <a:pt x="130534" y="615720"/>
                  </a:cubicBezTo>
                  <a:cubicBezTo>
                    <a:pt x="130534" y="615720"/>
                    <a:pt x="130534" y="615720"/>
                    <a:pt x="130534" y="615720"/>
                  </a:cubicBezTo>
                  <a:cubicBezTo>
                    <a:pt x="130534" y="615720"/>
                    <a:pt x="128018" y="614034"/>
                    <a:pt x="127925" y="613141"/>
                  </a:cubicBezTo>
                  <a:cubicBezTo>
                    <a:pt x="129575" y="604967"/>
                    <a:pt x="127916" y="596436"/>
                    <a:pt x="123359" y="589631"/>
                  </a:cubicBezTo>
                  <a:cubicBezTo>
                    <a:pt x="118140" y="581298"/>
                    <a:pt x="112642" y="590226"/>
                    <a:pt x="114040" y="598559"/>
                  </a:cubicBezTo>
                  <a:cubicBezTo>
                    <a:pt x="113993" y="598926"/>
                    <a:pt x="113993" y="599283"/>
                    <a:pt x="114040" y="599650"/>
                  </a:cubicBezTo>
                  <a:cubicBezTo>
                    <a:pt x="112642" y="598261"/>
                    <a:pt x="111151" y="596773"/>
                    <a:pt x="109940" y="595384"/>
                  </a:cubicBezTo>
                  <a:cubicBezTo>
                    <a:pt x="113714" y="587597"/>
                    <a:pt x="113173" y="578223"/>
                    <a:pt x="108542" y="570981"/>
                  </a:cubicBezTo>
                  <a:cubicBezTo>
                    <a:pt x="104069" y="562351"/>
                    <a:pt x="98198" y="570981"/>
                    <a:pt x="98664" y="578719"/>
                  </a:cubicBezTo>
                  <a:cubicBezTo>
                    <a:pt x="98748" y="580366"/>
                    <a:pt x="98990" y="581992"/>
                    <a:pt x="99409" y="583580"/>
                  </a:cubicBezTo>
                  <a:cubicBezTo>
                    <a:pt x="97657" y="581655"/>
                    <a:pt x="96017" y="579641"/>
                    <a:pt x="94470" y="577529"/>
                  </a:cubicBezTo>
                  <a:cubicBezTo>
                    <a:pt x="99223" y="570257"/>
                    <a:pt x="99801" y="560784"/>
                    <a:pt x="95961" y="552927"/>
                  </a:cubicBezTo>
                  <a:cubicBezTo>
                    <a:pt x="92700" y="543900"/>
                    <a:pt x="85804" y="551439"/>
                    <a:pt x="85431" y="559474"/>
                  </a:cubicBezTo>
                  <a:cubicBezTo>
                    <a:pt x="85394" y="561478"/>
                    <a:pt x="85580" y="563472"/>
                    <a:pt x="85990" y="565426"/>
                  </a:cubicBezTo>
                  <a:cubicBezTo>
                    <a:pt x="83483" y="561885"/>
                    <a:pt x="81144" y="558215"/>
                    <a:pt x="79001" y="554415"/>
                  </a:cubicBezTo>
                  <a:cubicBezTo>
                    <a:pt x="82766" y="547451"/>
                    <a:pt x="83865" y="539208"/>
                    <a:pt x="82076" y="531401"/>
                  </a:cubicBezTo>
                  <a:cubicBezTo>
                    <a:pt x="80212" y="521481"/>
                    <a:pt x="72757" y="529516"/>
                    <a:pt x="71080" y="536857"/>
                  </a:cubicBezTo>
                  <a:cubicBezTo>
                    <a:pt x="71024" y="537422"/>
                    <a:pt x="71024" y="537978"/>
                    <a:pt x="71080" y="538543"/>
                  </a:cubicBezTo>
                  <a:cubicBezTo>
                    <a:pt x="70427" y="537055"/>
                    <a:pt x="69868" y="535369"/>
                    <a:pt x="69402" y="533980"/>
                  </a:cubicBezTo>
                  <a:cubicBezTo>
                    <a:pt x="74425" y="527284"/>
                    <a:pt x="76503" y="518604"/>
                    <a:pt x="75087" y="510172"/>
                  </a:cubicBezTo>
                  <a:cubicBezTo>
                    <a:pt x="74155" y="500252"/>
                    <a:pt x="65768" y="506899"/>
                    <a:pt x="63345" y="514438"/>
                  </a:cubicBezTo>
                  <a:cubicBezTo>
                    <a:pt x="63345" y="515033"/>
                    <a:pt x="62786" y="516322"/>
                    <a:pt x="62693" y="517116"/>
                  </a:cubicBezTo>
                  <a:cubicBezTo>
                    <a:pt x="61947" y="514934"/>
                    <a:pt x="61295" y="512355"/>
                    <a:pt x="60736" y="510271"/>
                  </a:cubicBezTo>
                  <a:cubicBezTo>
                    <a:pt x="67967" y="505004"/>
                    <a:pt x="71872" y="495927"/>
                    <a:pt x="70893" y="486662"/>
                  </a:cubicBezTo>
                  <a:cubicBezTo>
                    <a:pt x="70893" y="476742"/>
                    <a:pt x="61575" y="482595"/>
                    <a:pt x="58686" y="490134"/>
                  </a:cubicBezTo>
                  <a:cubicBezTo>
                    <a:pt x="57791" y="492356"/>
                    <a:pt x="57167" y="494687"/>
                    <a:pt x="56822" y="497078"/>
                  </a:cubicBezTo>
                  <a:cubicBezTo>
                    <a:pt x="55983" y="493904"/>
                    <a:pt x="55238" y="490432"/>
                    <a:pt x="54492" y="487158"/>
                  </a:cubicBezTo>
                  <a:cubicBezTo>
                    <a:pt x="62423" y="483101"/>
                    <a:pt x="67194" y="474272"/>
                    <a:pt x="66514" y="464937"/>
                  </a:cubicBezTo>
                  <a:cubicBezTo>
                    <a:pt x="66514" y="455017"/>
                    <a:pt x="57195" y="459878"/>
                    <a:pt x="54026" y="467318"/>
                  </a:cubicBezTo>
                  <a:cubicBezTo>
                    <a:pt x="52880" y="469818"/>
                    <a:pt x="52088" y="472496"/>
                    <a:pt x="51697" y="475254"/>
                  </a:cubicBezTo>
                  <a:cubicBezTo>
                    <a:pt x="50671" y="470592"/>
                    <a:pt x="49646" y="465334"/>
                    <a:pt x="48621" y="460870"/>
                  </a:cubicBezTo>
                  <a:cubicBezTo>
                    <a:pt x="55070" y="456059"/>
                    <a:pt x="59142" y="448401"/>
                    <a:pt x="59711" y="440038"/>
                  </a:cubicBezTo>
                  <a:cubicBezTo>
                    <a:pt x="60549" y="430118"/>
                    <a:pt x="50392" y="435872"/>
                    <a:pt x="46944" y="442022"/>
                  </a:cubicBezTo>
                  <a:cubicBezTo>
                    <a:pt x="46944" y="442617"/>
                    <a:pt x="45732" y="444006"/>
                    <a:pt x="45453" y="444800"/>
                  </a:cubicBezTo>
                  <a:cubicBezTo>
                    <a:pt x="45453" y="443014"/>
                    <a:pt x="44894" y="440832"/>
                    <a:pt x="44707" y="439145"/>
                  </a:cubicBezTo>
                  <a:cubicBezTo>
                    <a:pt x="51883" y="435088"/>
                    <a:pt x="56952" y="427797"/>
                    <a:pt x="58499" y="419305"/>
                  </a:cubicBezTo>
                  <a:cubicBezTo>
                    <a:pt x="60643" y="409385"/>
                    <a:pt x="49180" y="415833"/>
                    <a:pt x="45546" y="421290"/>
                  </a:cubicBezTo>
                  <a:cubicBezTo>
                    <a:pt x="44717" y="422381"/>
                    <a:pt x="43971" y="423541"/>
                    <a:pt x="43309" y="424762"/>
                  </a:cubicBezTo>
                  <a:cubicBezTo>
                    <a:pt x="43309" y="422182"/>
                    <a:pt x="43309" y="419405"/>
                    <a:pt x="43309" y="416925"/>
                  </a:cubicBezTo>
                  <a:cubicBezTo>
                    <a:pt x="52153" y="414851"/>
                    <a:pt x="59021" y="407421"/>
                    <a:pt x="60829" y="397978"/>
                  </a:cubicBezTo>
                  <a:cubicBezTo>
                    <a:pt x="63531" y="388058"/>
                    <a:pt x="51510" y="394506"/>
                    <a:pt x="47876" y="399763"/>
                  </a:cubicBezTo>
                  <a:cubicBezTo>
                    <a:pt x="46049" y="402253"/>
                    <a:pt x="44595" y="405031"/>
                    <a:pt x="43589" y="407997"/>
                  </a:cubicBezTo>
                  <a:cubicBezTo>
                    <a:pt x="43589" y="403930"/>
                    <a:pt x="43589" y="399565"/>
                    <a:pt x="43589" y="395498"/>
                  </a:cubicBezTo>
                  <a:cubicBezTo>
                    <a:pt x="43589" y="395498"/>
                    <a:pt x="43589" y="396390"/>
                    <a:pt x="43589" y="396390"/>
                  </a:cubicBezTo>
                  <a:cubicBezTo>
                    <a:pt x="51697" y="398275"/>
                    <a:pt x="59711" y="386470"/>
                    <a:pt x="62879" y="377543"/>
                  </a:cubicBezTo>
                  <a:cubicBezTo>
                    <a:pt x="66048" y="368615"/>
                    <a:pt x="53560" y="373674"/>
                    <a:pt x="49833" y="379030"/>
                  </a:cubicBezTo>
                  <a:cubicBezTo>
                    <a:pt x="47447" y="381987"/>
                    <a:pt x="45527" y="385340"/>
                    <a:pt x="44148" y="388950"/>
                  </a:cubicBezTo>
                  <a:cubicBezTo>
                    <a:pt x="44148" y="388950"/>
                    <a:pt x="44148" y="388950"/>
                    <a:pt x="44148" y="388256"/>
                  </a:cubicBezTo>
                  <a:cubicBezTo>
                    <a:pt x="44614" y="383395"/>
                    <a:pt x="45266" y="378336"/>
                    <a:pt x="46012" y="373178"/>
                  </a:cubicBezTo>
                  <a:cubicBezTo>
                    <a:pt x="54315" y="370113"/>
                    <a:pt x="60903" y="363287"/>
                    <a:pt x="63997" y="354528"/>
                  </a:cubicBezTo>
                  <a:cubicBezTo>
                    <a:pt x="67818" y="344608"/>
                    <a:pt x="54678" y="350858"/>
                    <a:pt x="51137" y="355620"/>
                  </a:cubicBezTo>
                  <a:cubicBezTo>
                    <a:pt x="49963" y="356889"/>
                    <a:pt x="48873" y="358248"/>
                    <a:pt x="47876" y="359687"/>
                  </a:cubicBezTo>
                  <a:lnTo>
                    <a:pt x="49087" y="352544"/>
                  </a:lnTo>
                  <a:cubicBezTo>
                    <a:pt x="57810" y="349905"/>
                    <a:pt x="64873" y="343081"/>
                    <a:pt x="68191" y="334093"/>
                  </a:cubicBezTo>
                  <a:cubicBezTo>
                    <a:pt x="72291" y="324173"/>
                    <a:pt x="58872" y="330324"/>
                    <a:pt x="55424" y="334986"/>
                  </a:cubicBezTo>
                  <a:cubicBezTo>
                    <a:pt x="53970" y="336494"/>
                    <a:pt x="52628" y="338121"/>
                    <a:pt x="51417" y="339847"/>
                  </a:cubicBezTo>
                  <a:cubicBezTo>
                    <a:pt x="51864" y="335522"/>
                    <a:pt x="52638" y="331236"/>
                    <a:pt x="53747" y="327050"/>
                  </a:cubicBezTo>
                  <a:cubicBezTo>
                    <a:pt x="54213" y="325265"/>
                    <a:pt x="53747" y="326554"/>
                    <a:pt x="53747" y="326554"/>
                  </a:cubicBezTo>
                  <a:cubicBezTo>
                    <a:pt x="53747" y="326554"/>
                    <a:pt x="52442" y="329828"/>
                    <a:pt x="53747" y="330225"/>
                  </a:cubicBezTo>
                  <a:cubicBezTo>
                    <a:pt x="61481" y="332804"/>
                    <a:pt x="70707" y="321197"/>
                    <a:pt x="74341" y="312468"/>
                  </a:cubicBezTo>
                  <a:cubicBezTo>
                    <a:pt x="77976" y="303738"/>
                    <a:pt x="65675" y="308103"/>
                    <a:pt x="61295" y="313261"/>
                  </a:cubicBezTo>
                  <a:cubicBezTo>
                    <a:pt x="58695" y="315959"/>
                    <a:pt x="56552" y="319114"/>
                    <a:pt x="54958" y="322586"/>
                  </a:cubicBezTo>
                  <a:cubicBezTo>
                    <a:pt x="54958" y="321296"/>
                    <a:pt x="54958" y="320503"/>
                    <a:pt x="54958" y="319015"/>
                  </a:cubicBezTo>
                  <a:cubicBezTo>
                    <a:pt x="55098" y="314908"/>
                    <a:pt x="55853" y="310861"/>
                    <a:pt x="57195" y="307012"/>
                  </a:cubicBezTo>
                  <a:cubicBezTo>
                    <a:pt x="57381" y="306545"/>
                    <a:pt x="57633" y="306109"/>
                    <a:pt x="57940" y="305722"/>
                  </a:cubicBezTo>
                  <a:cubicBezTo>
                    <a:pt x="57940" y="305722"/>
                    <a:pt x="56729" y="309095"/>
                    <a:pt x="57940" y="309492"/>
                  </a:cubicBezTo>
                  <a:cubicBezTo>
                    <a:pt x="65488" y="312368"/>
                    <a:pt x="74807" y="300861"/>
                    <a:pt x="78255" y="292132"/>
                  </a:cubicBezTo>
                  <a:cubicBezTo>
                    <a:pt x="81703" y="283402"/>
                    <a:pt x="69775" y="287370"/>
                    <a:pt x="65302" y="292727"/>
                  </a:cubicBezTo>
                  <a:cubicBezTo>
                    <a:pt x="62702" y="295326"/>
                    <a:pt x="60587" y="298421"/>
                    <a:pt x="59058" y="301853"/>
                  </a:cubicBezTo>
                  <a:cubicBezTo>
                    <a:pt x="59058" y="299671"/>
                    <a:pt x="59058" y="298877"/>
                    <a:pt x="59058" y="296199"/>
                  </a:cubicBezTo>
                  <a:cubicBezTo>
                    <a:pt x="59450" y="292856"/>
                    <a:pt x="60037" y="289543"/>
                    <a:pt x="60829" y="286279"/>
                  </a:cubicBezTo>
                  <a:cubicBezTo>
                    <a:pt x="69673" y="284682"/>
                    <a:pt x="76895" y="277867"/>
                    <a:pt x="79467" y="268721"/>
                  </a:cubicBezTo>
                  <a:cubicBezTo>
                    <a:pt x="82728" y="258801"/>
                    <a:pt x="70800" y="263860"/>
                    <a:pt x="66700" y="268721"/>
                  </a:cubicBezTo>
                  <a:cubicBezTo>
                    <a:pt x="65144" y="270437"/>
                    <a:pt x="63764" y="272341"/>
                    <a:pt x="62600" y="274375"/>
                  </a:cubicBezTo>
                  <a:cubicBezTo>
                    <a:pt x="62600" y="271399"/>
                    <a:pt x="63159" y="268126"/>
                    <a:pt x="63531" y="265249"/>
                  </a:cubicBezTo>
                  <a:cubicBezTo>
                    <a:pt x="72944" y="264773"/>
                    <a:pt x="80539" y="256896"/>
                    <a:pt x="81237" y="246897"/>
                  </a:cubicBezTo>
                  <a:cubicBezTo>
                    <a:pt x="82169" y="236084"/>
                    <a:pt x="73875" y="240350"/>
                    <a:pt x="69123" y="247988"/>
                  </a:cubicBezTo>
                  <a:cubicBezTo>
                    <a:pt x="67399" y="250121"/>
                    <a:pt x="65899" y="252452"/>
                    <a:pt x="64650" y="254932"/>
                  </a:cubicBezTo>
                  <a:cubicBezTo>
                    <a:pt x="64650" y="250071"/>
                    <a:pt x="64650" y="245012"/>
                    <a:pt x="64650" y="240350"/>
                  </a:cubicBezTo>
                  <a:cubicBezTo>
                    <a:pt x="64650" y="239358"/>
                    <a:pt x="65116" y="238366"/>
                    <a:pt x="65116" y="237473"/>
                  </a:cubicBezTo>
                  <a:cubicBezTo>
                    <a:pt x="65116" y="238564"/>
                    <a:pt x="65116" y="242433"/>
                    <a:pt x="66607" y="242929"/>
                  </a:cubicBezTo>
                  <a:cubicBezTo>
                    <a:pt x="75926" y="246302"/>
                    <a:pt x="79653" y="224974"/>
                    <a:pt x="77883" y="214756"/>
                  </a:cubicBezTo>
                  <a:cubicBezTo>
                    <a:pt x="76112" y="204539"/>
                    <a:pt x="68098" y="202753"/>
                    <a:pt x="66048" y="217534"/>
                  </a:cubicBezTo>
                  <a:cubicBezTo>
                    <a:pt x="64976" y="222345"/>
                    <a:pt x="64510" y="227275"/>
                    <a:pt x="64650" y="232215"/>
                  </a:cubicBezTo>
                  <a:cubicBezTo>
                    <a:pt x="63606" y="228843"/>
                    <a:pt x="62385" y="225529"/>
                    <a:pt x="61015" y="222296"/>
                  </a:cubicBezTo>
                  <a:cubicBezTo>
                    <a:pt x="59599" y="218754"/>
                    <a:pt x="58537" y="215064"/>
                    <a:pt x="57847" y="211284"/>
                  </a:cubicBezTo>
                  <a:cubicBezTo>
                    <a:pt x="57847" y="208606"/>
                    <a:pt x="57847" y="208904"/>
                    <a:pt x="57847" y="206919"/>
                  </a:cubicBezTo>
                  <a:cubicBezTo>
                    <a:pt x="58499" y="208110"/>
                    <a:pt x="58779" y="212177"/>
                    <a:pt x="60363" y="212673"/>
                  </a:cubicBezTo>
                  <a:cubicBezTo>
                    <a:pt x="70707" y="216343"/>
                    <a:pt x="68098" y="189262"/>
                    <a:pt x="64556" y="179342"/>
                  </a:cubicBezTo>
                  <a:cubicBezTo>
                    <a:pt x="61015" y="169422"/>
                    <a:pt x="52815" y="169422"/>
                    <a:pt x="53653" y="184996"/>
                  </a:cubicBezTo>
                  <a:cubicBezTo>
                    <a:pt x="53840" y="190423"/>
                    <a:pt x="54585" y="195819"/>
                    <a:pt x="55890" y="201067"/>
                  </a:cubicBezTo>
                  <a:cubicBezTo>
                    <a:pt x="53747" y="196999"/>
                    <a:pt x="51352" y="193081"/>
                    <a:pt x="48714" y="189361"/>
                  </a:cubicBezTo>
                  <a:cubicBezTo>
                    <a:pt x="46292" y="185592"/>
                    <a:pt x="44521" y="181723"/>
                    <a:pt x="42378" y="178052"/>
                  </a:cubicBezTo>
                  <a:cubicBezTo>
                    <a:pt x="51697" y="173489"/>
                    <a:pt x="46292" y="155633"/>
                    <a:pt x="42378" y="146408"/>
                  </a:cubicBezTo>
                  <a:cubicBezTo>
                    <a:pt x="38464" y="137182"/>
                    <a:pt x="30543" y="141944"/>
                    <a:pt x="31102" y="153252"/>
                  </a:cubicBezTo>
                  <a:cubicBezTo>
                    <a:pt x="31689" y="157776"/>
                    <a:pt x="32975" y="162171"/>
                    <a:pt x="34922" y="166248"/>
                  </a:cubicBezTo>
                  <a:cubicBezTo>
                    <a:pt x="31568" y="161883"/>
                    <a:pt x="28399" y="157221"/>
                    <a:pt x="25604" y="152558"/>
                  </a:cubicBezTo>
                  <a:cubicBezTo>
                    <a:pt x="24811" y="153818"/>
                    <a:pt x="23758" y="154870"/>
                    <a:pt x="22528" y="155633"/>
                  </a:cubicBezTo>
                  <a:cubicBezTo>
                    <a:pt x="21876" y="155633"/>
                    <a:pt x="21317" y="155633"/>
                    <a:pt x="21410" y="155633"/>
                  </a:cubicBezTo>
                  <a:cubicBezTo>
                    <a:pt x="21503" y="155633"/>
                    <a:pt x="22901" y="155633"/>
                    <a:pt x="23553" y="154939"/>
                  </a:cubicBezTo>
                  <a:cubicBezTo>
                    <a:pt x="24290" y="153342"/>
                    <a:pt x="24290" y="151477"/>
                    <a:pt x="23553" y="149880"/>
                  </a:cubicBezTo>
                  <a:cubicBezTo>
                    <a:pt x="24112" y="150376"/>
                    <a:pt x="25324" y="153451"/>
                    <a:pt x="26442" y="152955"/>
                  </a:cubicBezTo>
                  <a:cubicBezTo>
                    <a:pt x="33990" y="149880"/>
                    <a:pt x="33338" y="134901"/>
                    <a:pt x="30077" y="126270"/>
                  </a:cubicBezTo>
                  <a:cubicBezTo>
                    <a:pt x="26815" y="117640"/>
                    <a:pt x="20105" y="127262"/>
                    <a:pt x="20105" y="135099"/>
                  </a:cubicBezTo>
                  <a:cubicBezTo>
                    <a:pt x="19882" y="138869"/>
                    <a:pt x="20385" y="142658"/>
                    <a:pt x="21596" y="146209"/>
                  </a:cubicBezTo>
                  <a:cubicBezTo>
                    <a:pt x="17748" y="141488"/>
                    <a:pt x="12697" y="138045"/>
                    <a:pt x="7059" y="136289"/>
                  </a:cubicBezTo>
                  <a:cubicBezTo>
                    <a:pt x="-4403" y="132520"/>
                    <a:pt x="349" y="143829"/>
                    <a:pt x="5568" y="148590"/>
                  </a:cubicBezTo>
                  <a:close/>
                  <a:moveTo>
                    <a:pt x="284483" y="534674"/>
                  </a:moveTo>
                  <a:cubicBezTo>
                    <a:pt x="285415" y="534674"/>
                    <a:pt x="284483" y="535270"/>
                    <a:pt x="285042" y="535369"/>
                  </a:cubicBezTo>
                  <a:cubicBezTo>
                    <a:pt x="285880" y="535349"/>
                    <a:pt x="286701" y="535151"/>
                    <a:pt x="287465" y="534774"/>
                  </a:cubicBezTo>
                  <a:cubicBezTo>
                    <a:pt x="285638" y="536530"/>
                    <a:pt x="283924" y="538424"/>
                    <a:pt x="282339" y="540428"/>
                  </a:cubicBezTo>
                  <a:cubicBezTo>
                    <a:pt x="282461" y="538315"/>
                    <a:pt x="283206" y="536301"/>
                    <a:pt x="284483" y="534674"/>
                  </a:cubicBezTo>
                  <a:close/>
                  <a:moveTo>
                    <a:pt x="274698" y="555705"/>
                  </a:moveTo>
                  <a:cubicBezTo>
                    <a:pt x="274558" y="556191"/>
                    <a:pt x="274558" y="556707"/>
                    <a:pt x="274698" y="557193"/>
                  </a:cubicBezTo>
                  <a:cubicBezTo>
                    <a:pt x="274698" y="557193"/>
                    <a:pt x="276562" y="557193"/>
                    <a:pt x="276468" y="557193"/>
                  </a:cubicBezTo>
                  <a:cubicBezTo>
                    <a:pt x="276375" y="557193"/>
                    <a:pt x="275816" y="557193"/>
                    <a:pt x="275257" y="557788"/>
                  </a:cubicBezTo>
                  <a:cubicBezTo>
                    <a:pt x="274698" y="558383"/>
                    <a:pt x="272648" y="559276"/>
                    <a:pt x="271902" y="559871"/>
                  </a:cubicBezTo>
                  <a:close/>
                  <a:moveTo>
                    <a:pt x="225680" y="616216"/>
                  </a:moveTo>
                  <a:cubicBezTo>
                    <a:pt x="225680" y="616911"/>
                    <a:pt x="225214" y="617605"/>
                    <a:pt x="225680" y="618299"/>
                  </a:cubicBezTo>
                  <a:cubicBezTo>
                    <a:pt x="226146" y="618994"/>
                    <a:pt x="227451" y="618796"/>
                    <a:pt x="228197" y="618994"/>
                  </a:cubicBezTo>
                  <a:cubicBezTo>
                    <a:pt x="224795" y="620105"/>
                    <a:pt x="221487" y="621534"/>
                    <a:pt x="218318" y="623259"/>
                  </a:cubicBezTo>
                  <a:close/>
                  <a:moveTo>
                    <a:pt x="234999" y="483785"/>
                  </a:moveTo>
                  <a:cubicBezTo>
                    <a:pt x="235745" y="482793"/>
                    <a:pt x="234999" y="484380"/>
                    <a:pt x="235838" y="483785"/>
                  </a:cubicBezTo>
                  <a:cubicBezTo>
                    <a:pt x="236714" y="483448"/>
                    <a:pt x="237515" y="482902"/>
                    <a:pt x="238168" y="482198"/>
                  </a:cubicBezTo>
                  <a:cubicBezTo>
                    <a:pt x="237059" y="484767"/>
                    <a:pt x="236127" y="487426"/>
                    <a:pt x="235372" y="490134"/>
                  </a:cubicBezTo>
                  <a:cubicBezTo>
                    <a:pt x="234720" y="488646"/>
                    <a:pt x="234254" y="484380"/>
                    <a:pt x="235092" y="483487"/>
                  </a:cubicBezTo>
                  <a:close/>
                  <a:moveTo>
                    <a:pt x="234347" y="510867"/>
                  </a:moveTo>
                  <a:cubicBezTo>
                    <a:pt x="234571" y="511422"/>
                    <a:pt x="234962" y="511878"/>
                    <a:pt x="235465" y="512156"/>
                  </a:cubicBezTo>
                  <a:cubicBezTo>
                    <a:pt x="236024" y="512156"/>
                    <a:pt x="237329" y="511164"/>
                    <a:pt x="237329" y="511263"/>
                  </a:cubicBezTo>
                  <a:cubicBezTo>
                    <a:pt x="237329" y="511362"/>
                    <a:pt x="236770" y="511759"/>
                    <a:pt x="236304" y="512553"/>
                  </a:cubicBezTo>
                  <a:cubicBezTo>
                    <a:pt x="235838" y="513347"/>
                    <a:pt x="234254" y="515330"/>
                    <a:pt x="233695" y="516322"/>
                  </a:cubicBezTo>
                  <a:cubicBezTo>
                    <a:pt x="234049" y="514418"/>
                    <a:pt x="234300" y="512503"/>
                    <a:pt x="234440" y="510569"/>
                  </a:cubicBezTo>
                  <a:close/>
                  <a:moveTo>
                    <a:pt x="213659" y="374467"/>
                  </a:moveTo>
                  <a:cubicBezTo>
                    <a:pt x="213081" y="373436"/>
                    <a:pt x="212736" y="372285"/>
                    <a:pt x="212634" y="371095"/>
                  </a:cubicBezTo>
                  <a:cubicBezTo>
                    <a:pt x="212634" y="370499"/>
                    <a:pt x="214311" y="369408"/>
                    <a:pt x="214404" y="369805"/>
                  </a:cubicBezTo>
                  <a:cubicBezTo>
                    <a:pt x="214498" y="370202"/>
                    <a:pt x="213752" y="373078"/>
                    <a:pt x="213752" y="374170"/>
                  </a:cubicBezTo>
                  <a:close/>
                  <a:moveTo>
                    <a:pt x="208906" y="632386"/>
                  </a:moveTo>
                  <a:cubicBezTo>
                    <a:pt x="208440" y="633318"/>
                    <a:pt x="208440" y="634429"/>
                    <a:pt x="208906" y="635362"/>
                  </a:cubicBezTo>
                  <a:cubicBezTo>
                    <a:pt x="208906" y="636056"/>
                    <a:pt x="210770" y="635957"/>
                    <a:pt x="210677" y="636156"/>
                  </a:cubicBezTo>
                  <a:cubicBezTo>
                    <a:pt x="210584" y="636354"/>
                    <a:pt x="210677" y="636156"/>
                    <a:pt x="209186" y="636156"/>
                  </a:cubicBezTo>
                  <a:cubicBezTo>
                    <a:pt x="207257" y="636503"/>
                    <a:pt x="205356" y="636999"/>
                    <a:pt x="203501" y="637643"/>
                  </a:cubicBezTo>
                  <a:close/>
                  <a:moveTo>
                    <a:pt x="201451" y="596773"/>
                  </a:moveTo>
                  <a:cubicBezTo>
                    <a:pt x="201451" y="597567"/>
                    <a:pt x="201451" y="598460"/>
                    <a:pt x="202104" y="598956"/>
                  </a:cubicBezTo>
                  <a:cubicBezTo>
                    <a:pt x="202756" y="599452"/>
                    <a:pt x="204340" y="598956"/>
                    <a:pt x="205272" y="598956"/>
                  </a:cubicBezTo>
                  <a:cubicBezTo>
                    <a:pt x="201582" y="601545"/>
                    <a:pt x="198069" y="604392"/>
                    <a:pt x="194742" y="607487"/>
                  </a:cubicBezTo>
                  <a:cubicBezTo>
                    <a:pt x="197165" y="603221"/>
                    <a:pt x="199308" y="599650"/>
                    <a:pt x="201545" y="596376"/>
                  </a:cubicBezTo>
                  <a:close/>
                  <a:moveTo>
                    <a:pt x="202942" y="618399"/>
                  </a:moveTo>
                  <a:cubicBezTo>
                    <a:pt x="202383" y="622109"/>
                    <a:pt x="202383" y="625898"/>
                    <a:pt x="202942" y="629608"/>
                  </a:cubicBezTo>
                  <a:lnTo>
                    <a:pt x="194928" y="637346"/>
                  </a:lnTo>
                  <a:cubicBezTo>
                    <a:pt x="195319" y="635987"/>
                    <a:pt x="195599" y="634588"/>
                    <a:pt x="195767" y="633179"/>
                  </a:cubicBezTo>
                  <a:cubicBezTo>
                    <a:pt x="195906" y="632128"/>
                    <a:pt x="195906" y="631057"/>
                    <a:pt x="195767" y="630005"/>
                  </a:cubicBezTo>
                  <a:cubicBezTo>
                    <a:pt x="196568" y="628160"/>
                    <a:pt x="196279" y="625987"/>
                    <a:pt x="195021" y="624450"/>
                  </a:cubicBezTo>
                  <a:cubicBezTo>
                    <a:pt x="194863" y="623894"/>
                    <a:pt x="194639" y="623359"/>
                    <a:pt x="194369" y="622863"/>
                  </a:cubicBezTo>
                  <a:cubicBezTo>
                    <a:pt x="197528" y="621771"/>
                    <a:pt x="200473" y="620055"/>
                    <a:pt x="203035" y="617804"/>
                  </a:cubicBezTo>
                  <a:close/>
                  <a:moveTo>
                    <a:pt x="185889" y="620482"/>
                  </a:moveTo>
                  <a:cubicBezTo>
                    <a:pt x="185562" y="621653"/>
                    <a:pt x="185814" y="622912"/>
                    <a:pt x="186541" y="623855"/>
                  </a:cubicBezTo>
                  <a:lnTo>
                    <a:pt x="186541" y="623855"/>
                  </a:lnTo>
                  <a:lnTo>
                    <a:pt x="186541" y="624847"/>
                  </a:lnTo>
                  <a:cubicBezTo>
                    <a:pt x="185050" y="625739"/>
                    <a:pt x="182161" y="627327"/>
                    <a:pt x="180857" y="628319"/>
                  </a:cubicBezTo>
                  <a:cubicBezTo>
                    <a:pt x="182441" y="625244"/>
                    <a:pt x="184211" y="622466"/>
                    <a:pt x="185982" y="619887"/>
                  </a:cubicBezTo>
                  <a:close/>
                  <a:moveTo>
                    <a:pt x="180577" y="647067"/>
                  </a:moveTo>
                  <a:cubicBezTo>
                    <a:pt x="181490" y="646591"/>
                    <a:pt x="182366" y="646026"/>
                    <a:pt x="183186" y="645381"/>
                  </a:cubicBezTo>
                  <a:cubicBezTo>
                    <a:pt x="183186" y="646373"/>
                    <a:pt x="183186" y="647464"/>
                    <a:pt x="183932" y="648456"/>
                  </a:cubicBezTo>
                  <a:lnTo>
                    <a:pt x="182347" y="650143"/>
                  </a:lnTo>
                  <a:cubicBezTo>
                    <a:pt x="181928" y="649250"/>
                    <a:pt x="181322" y="648466"/>
                    <a:pt x="180577" y="647861"/>
                  </a:cubicBezTo>
                  <a:close/>
                  <a:moveTo>
                    <a:pt x="177315" y="569791"/>
                  </a:moveTo>
                  <a:cubicBezTo>
                    <a:pt x="177874" y="569097"/>
                    <a:pt x="177315" y="569791"/>
                    <a:pt x="177874" y="569791"/>
                  </a:cubicBezTo>
                  <a:cubicBezTo>
                    <a:pt x="178471" y="569563"/>
                    <a:pt x="179011" y="569186"/>
                    <a:pt x="179459" y="568700"/>
                  </a:cubicBezTo>
                  <a:cubicBezTo>
                    <a:pt x="178611" y="570525"/>
                    <a:pt x="177893" y="572410"/>
                    <a:pt x="177315" y="574354"/>
                  </a:cubicBezTo>
                  <a:cubicBezTo>
                    <a:pt x="176682" y="572698"/>
                    <a:pt x="176719" y="570832"/>
                    <a:pt x="177408" y="569196"/>
                  </a:cubicBezTo>
                  <a:close/>
                  <a:moveTo>
                    <a:pt x="177315" y="619391"/>
                  </a:moveTo>
                  <a:lnTo>
                    <a:pt x="178061" y="617903"/>
                  </a:lnTo>
                  <a:cubicBezTo>
                    <a:pt x="178061" y="618498"/>
                    <a:pt x="178061" y="618994"/>
                    <a:pt x="178527" y="619490"/>
                  </a:cubicBezTo>
                  <a:cubicBezTo>
                    <a:pt x="176756" y="622267"/>
                    <a:pt x="174892" y="625045"/>
                    <a:pt x="173029" y="627724"/>
                  </a:cubicBezTo>
                  <a:cubicBezTo>
                    <a:pt x="172376" y="627624"/>
                    <a:pt x="171724" y="627624"/>
                    <a:pt x="171072" y="627724"/>
                  </a:cubicBezTo>
                  <a:lnTo>
                    <a:pt x="171072" y="626136"/>
                  </a:lnTo>
                  <a:cubicBezTo>
                    <a:pt x="173420" y="624083"/>
                    <a:pt x="175414" y="621593"/>
                    <a:pt x="176943" y="618796"/>
                  </a:cubicBezTo>
                  <a:close/>
                  <a:moveTo>
                    <a:pt x="139108" y="635362"/>
                  </a:moveTo>
                  <a:cubicBezTo>
                    <a:pt x="139574" y="634429"/>
                    <a:pt x="139574" y="633318"/>
                    <a:pt x="139108" y="632386"/>
                  </a:cubicBezTo>
                  <a:lnTo>
                    <a:pt x="144699" y="637743"/>
                  </a:lnTo>
                  <a:cubicBezTo>
                    <a:pt x="142835" y="637108"/>
                    <a:pt x="140944" y="636612"/>
                    <a:pt x="139015" y="636255"/>
                  </a:cubicBezTo>
                  <a:cubicBezTo>
                    <a:pt x="137990" y="636255"/>
                    <a:pt x="137617" y="636255"/>
                    <a:pt x="137524" y="636255"/>
                  </a:cubicBezTo>
                  <a:cubicBezTo>
                    <a:pt x="137430" y="636255"/>
                    <a:pt x="138455" y="635461"/>
                    <a:pt x="138735" y="634767"/>
                  </a:cubicBezTo>
                  <a:close/>
                  <a:moveTo>
                    <a:pt x="122147" y="618597"/>
                  </a:moveTo>
                  <a:cubicBezTo>
                    <a:pt x="122707" y="617903"/>
                    <a:pt x="122147" y="617208"/>
                    <a:pt x="122147" y="616514"/>
                  </a:cubicBezTo>
                  <a:lnTo>
                    <a:pt x="129416" y="623557"/>
                  </a:lnTo>
                  <a:cubicBezTo>
                    <a:pt x="126248" y="621831"/>
                    <a:pt x="122939" y="620403"/>
                    <a:pt x="119538" y="619291"/>
                  </a:cubicBezTo>
                  <a:cubicBezTo>
                    <a:pt x="120004" y="618498"/>
                    <a:pt x="121215" y="618597"/>
                    <a:pt x="121775" y="618002"/>
                  </a:cubicBezTo>
                  <a:close/>
                  <a:moveTo>
                    <a:pt x="73223" y="557788"/>
                  </a:moveTo>
                  <a:cubicBezTo>
                    <a:pt x="73363" y="557302"/>
                    <a:pt x="73363" y="556786"/>
                    <a:pt x="73223" y="556300"/>
                  </a:cubicBezTo>
                  <a:lnTo>
                    <a:pt x="75646" y="560566"/>
                  </a:lnTo>
                  <a:cubicBezTo>
                    <a:pt x="74900" y="559970"/>
                    <a:pt x="72944" y="558879"/>
                    <a:pt x="72291" y="558482"/>
                  </a:cubicBezTo>
                  <a:cubicBezTo>
                    <a:pt x="71639" y="558086"/>
                    <a:pt x="71080" y="557986"/>
                    <a:pt x="71080" y="557887"/>
                  </a:cubicBezTo>
                  <a:cubicBezTo>
                    <a:pt x="71080" y="557788"/>
                    <a:pt x="72478" y="557589"/>
                    <a:pt x="72850" y="557193"/>
                  </a:cubicBezTo>
                  <a:close/>
                  <a:moveTo>
                    <a:pt x="63252" y="535964"/>
                  </a:moveTo>
                  <a:cubicBezTo>
                    <a:pt x="63904" y="535964"/>
                    <a:pt x="63252" y="534774"/>
                    <a:pt x="63811" y="535270"/>
                  </a:cubicBezTo>
                  <a:cubicBezTo>
                    <a:pt x="65088" y="536896"/>
                    <a:pt x="65833" y="538910"/>
                    <a:pt x="65954" y="541023"/>
                  </a:cubicBezTo>
                  <a:cubicBezTo>
                    <a:pt x="64342" y="539039"/>
                    <a:pt x="62627" y="537154"/>
                    <a:pt x="60829" y="535369"/>
                  </a:cubicBezTo>
                  <a:cubicBezTo>
                    <a:pt x="61509" y="535498"/>
                    <a:pt x="62199" y="535498"/>
                    <a:pt x="62879" y="535369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c4">
            <a:extLst>
              <a:ext uri="{FF2B5EF4-FFF2-40B4-BE49-F238E27FC236}">
                <a16:creationId xmlns:a16="http://schemas.microsoft.com/office/drawing/2014/main" id="{7CFF1075-D2B5-52DA-3EDD-96DB654A402B}"/>
              </a:ext>
            </a:extLst>
          </p:cNvPr>
          <p:cNvSpPr/>
          <p:nvPr/>
        </p:nvSpPr>
        <p:spPr>
          <a:xfrm>
            <a:off x="9382634" y="2518892"/>
            <a:ext cx="1635698" cy="475884"/>
          </a:xfrm>
          <a:custGeom>
            <a:avLst/>
            <a:gdLst>
              <a:gd name="connsiteX0" fmla="*/ 1322259 w 1635698"/>
              <a:gd name="connsiteY0" fmla="*/ 258042 h 475884"/>
              <a:gd name="connsiteX1" fmla="*/ 1148462 w 1635698"/>
              <a:gd name="connsiteY1" fmla="*/ 22543 h 475884"/>
              <a:gd name="connsiteX2" fmla="*/ 895546 w 1635698"/>
              <a:gd name="connsiteY2" fmla="*/ 95454 h 475884"/>
              <a:gd name="connsiteX3" fmla="*/ 790243 w 1635698"/>
              <a:gd name="connsiteY3" fmla="*/ 207649 h 475884"/>
              <a:gd name="connsiteX4" fmla="*/ 579449 w 1635698"/>
              <a:gd name="connsiteY4" fmla="*/ 167969 h 475884"/>
              <a:gd name="connsiteX5" fmla="*/ 437243 w 1635698"/>
              <a:gd name="connsiteY5" fmla="*/ 325002 h 475884"/>
              <a:gd name="connsiteX6" fmla="*/ 310879 w 1635698"/>
              <a:gd name="connsiteY6" fmla="*/ 308138 h 475884"/>
              <a:gd name="connsiteX7" fmla="*/ 216012 w 1635698"/>
              <a:gd name="connsiteY7" fmla="*/ 397417 h 475884"/>
              <a:gd name="connsiteX8" fmla="*/ 121146 w 1635698"/>
              <a:gd name="connsiteY8" fmla="*/ 414182 h 475884"/>
              <a:gd name="connsiteX9" fmla="*/ 0 w 1635698"/>
              <a:gd name="connsiteY9" fmla="*/ 475884 h 475884"/>
              <a:gd name="connsiteX10" fmla="*/ 1627826 w 1635698"/>
              <a:gd name="connsiteY10" fmla="*/ 475884 h 475884"/>
              <a:gd name="connsiteX11" fmla="*/ 1559332 w 1635698"/>
              <a:gd name="connsiteY11" fmla="*/ 318852 h 475884"/>
              <a:gd name="connsiteX12" fmla="*/ 1322259 w 1635698"/>
              <a:gd name="connsiteY12" fmla="*/ 258042 h 47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5698" h="475884">
                <a:moveTo>
                  <a:pt x="1322259" y="258042"/>
                </a:moveTo>
                <a:cubicBezTo>
                  <a:pt x="1322259" y="258042"/>
                  <a:pt x="1290668" y="84245"/>
                  <a:pt x="1148462" y="22543"/>
                </a:cubicBezTo>
                <a:cubicBezTo>
                  <a:pt x="1006255" y="-39159"/>
                  <a:pt x="916607" y="39407"/>
                  <a:pt x="895546" y="95454"/>
                </a:cubicBezTo>
                <a:cubicBezTo>
                  <a:pt x="874486" y="151502"/>
                  <a:pt x="869267" y="246833"/>
                  <a:pt x="790243" y="207649"/>
                </a:cubicBezTo>
                <a:cubicBezTo>
                  <a:pt x="711219" y="168465"/>
                  <a:pt x="679628" y="123528"/>
                  <a:pt x="579449" y="167969"/>
                </a:cubicBezTo>
                <a:cubicBezTo>
                  <a:pt x="479271" y="212410"/>
                  <a:pt x="511049" y="308138"/>
                  <a:pt x="437243" y="325002"/>
                </a:cubicBezTo>
                <a:cubicBezTo>
                  <a:pt x="363437" y="341866"/>
                  <a:pt x="389810" y="296928"/>
                  <a:pt x="310879" y="308138"/>
                </a:cubicBezTo>
                <a:cubicBezTo>
                  <a:pt x="231947" y="319347"/>
                  <a:pt x="237073" y="369840"/>
                  <a:pt x="216012" y="397417"/>
                </a:cubicBezTo>
                <a:cubicBezTo>
                  <a:pt x="194951" y="424995"/>
                  <a:pt x="194951" y="402973"/>
                  <a:pt x="121146" y="414182"/>
                </a:cubicBezTo>
                <a:cubicBezTo>
                  <a:pt x="75949" y="421642"/>
                  <a:pt x="33818" y="443109"/>
                  <a:pt x="0" y="475884"/>
                </a:cubicBezTo>
                <a:lnTo>
                  <a:pt x="1627826" y="475884"/>
                </a:lnTo>
                <a:cubicBezTo>
                  <a:pt x="1627826" y="475884"/>
                  <a:pt x="1669947" y="386605"/>
                  <a:pt x="1559332" y="318852"/>
                </a:cubicBezTo>
                <a:cubicBezTo>
                  <a:pt x="1448717" y="251098"/>
                  <a:pt x="1353850" y="325399"/>
                  <a:pt x="1322259" y="258042"/>
                </a:cubicBezTo>
                <a:close/>
              </a:path>
            </a:pathLst>
          </a:custGeom>
          <a:solidFill>
            <a:srgbClr val="FFFFFF"/>
          </a:solidFill>
          <a:ln w="9309" cap="rnd">
            <a:solidFill>
              <a:srgbClr val="ADADA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c2">
            <a:extLst>
              <a:ext uri="{FF2B5EF4-FFF2-40B4-BE49-F238E27FC236}">
                <a16:creationId xmlns:a16="http://schemas.microsoft.com/office/drawing/2014/main" id="{4017D01A-ED58-553A-70EB-2462EF2335B5}"/>
              </a:ext>
            </a:extLst>
          </p:cNvPr>
          <p:cNvSpPr/>
          <p:nvPr/>
        </p:nvSpPr>
        <p:spPr>
          <a:xfrm>
            <a:off x="7777946" y="2982251"/>
            <a:ext cx="1059727" cy="308635"/>
          </a:xfrm>
          <a:custGeom>
            <a:avLst/>
            <a:gdLst>
              <a:gd name="connsiteX0" fmla="*/ 856687 w 1059727"/>
              <a:gd name="connsiteY0" fmla="*/ 167177 h 308635"/>
              <a:gd name="connsiteX1" fmla="*/ 744021 w 1059727"/>
              <a:gd name="connsiteY1" fmla="*/ 14608 h 308635"/>
              <a:gd name="connsiteX2" fmla="*/ 580195 w 1059727"/>
              <a:gd name="connsiteY2" fmla="*/ 61827 h 308635"/>
              <a:gd name="connsiteX3" fmla="*/ 511981 w 1059727"/>
              <a:gd name="connsiteY3" fmla="*/ 134540 h 308635"/>
              <a:gd name="connsiteX4" fmla="*/ 375459 w 1059727"/>
              <a:gd name="connsiteY4" fmla="*/ 109046 h 308635"/>
              <a:gd name="connsiteX5" fmla="*/ 283295 w 1059727"/>
              <a:gd name="connsiteY5" fmla="*/ 210825 h 308635"/>
              <a:gd name="connsiteX6" fmla="*/ 201382 w 1059727"/>
              <a:gd name="connsiteY6" fmla="*/ 199913 h 308635"/>
              <a:gd name="connsiteX7" fmla="*/ 139970 w 1059727"/>
              <a:gd name="connsiteY7" fmla="*/ 258044 h 308635"/>
              <a:gd name="connsiteX8" fmla="*/ 78465 w 1059727"/>
              <a:gd name="connsiteY8" fmla="*/ 268956 h 308635"/>
              <a:gd name="connsiteX9" fmla="*/ 0 w 1059727"/>
              <a:gd name="connsiteY9" fmla="*/ 308635 h 308635"/>
              <a:gd name="connsiteX10" fmla="*/ 1054620 w 1059727"/>
              <a:gd name="connsiteY10" fmla="*/ 308635 h 308635"/>
              <a:gd name="connsiteX11" fmla="*/ 1010262 w 1059727"/>
              <a:gd name="connsiteY11" fmla="*/ 206857 h 308635"/>
              <a:gd name="connsiteX12" fmla="*/ 856687 w 1059727"/>
              <a:gd name="connsiteY12" fmla="*/ 167177 h 30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9727" h="308635">
                <a:moveTo>
                  <a:pt x="856687" y="167177"/>
                </a:moveTo>
                <a:cubicBezTo>
                  <a:pt x="856687" y="167177"/>
                  <a:pt x="836185" y="54586"/>
                  <a:pt x="744021" y="14608"/>
                </a:cubicBezTo>
                <a:cubicBezTo>
                  <a:pt x="651857" y="-25369"/>
                  <a:pt x="593894" y="25520"/>
                  <a:pt x="580195" y="61827"/>
                </a:cubicBezTo>
                <a:cubicBezTo>
                  <a:pt x="566496" y="98134"/>
                  <a:pt x="563141" y="159935"/>
                  <a:pt x="511981" y="134540"/>
                </a:cubicBezTo>
                <a:cubicBezTo>
                  <a:pt x="460820" y="109145"/>
                  <a:pt x="440318" y="79981"/>
                  <a:pt x="375459" y="109046"/>
                </a:cubicBezTo>
                <a:cubicBezTo>
                  <a:pt x="310599" y="138112"/>
                  <a:pt x="331101" y="199913"/>
                  <a:pt x="283295" y="210825"/>
                </a:cubicBezTo>
                <a:cubicBezTo>
                  <a:pt x="235489" y="221737"/>
                  <a:pt x="252542" y="192671"/>
                  <a:pt x="201382" y="199913"/>
                </a:cubicBezTo>
                <a:cubicBezTo>
                  <a:pt x="150221" y="207154"/>
                  <a:pt x="153576" y="239592"/>
                  <a:pt x="139970" y="258044"/>
                </a:cubicBezTo>
                <a:cubicBezTo>
                  <a:pt x="126364" y="276495"/>
                  <a:pt x="126271" y="261615"/>
                  <a:pt x="78465" y="268956"/>
                </a:cubicBezTo>
                <a:cubicBezTo>
                  <a:pt x="49222" y="273697"/>
                  <a:pt x="21927" y="287496"/>
                  <a:pt x="0" y="308635"/>
                </a:cubicBezTo>
                <a:lnTo>
                  <a:pt x="1054620" y="308635"/>
                </a:lnTo>
                <a:cubicBezTo>
                  <a:pt x="1054620" y="308635"/>
                  <a:pt x="1081925" y="250504"/>
                  <a:pt x="1010262" y="206857"/>
                </a:cubicBezTo>
                <a:cubicBezTo>
                  <a:pt x="938600" y="163209"/>
                  <a:pt x="877095" y="210825"/>
                  <a:pt x="856687" y="167177"/>
                </a:cubicBezTo>
                <a:close/>
              </a:path>
            </a:pathLst>
          </a:custGeom>
          <a:solidFill>
            <a:srgbClr val="FFFFFF"/>
          </a:solidFill>
          <a:ln w="9309" cap="rnd">
            <a:solidFill>
              <a:srgbClr val="ADADA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c3">
            <a:extLst>
              <a:ext uri="{FF2B5EF4-FFF2-40B4-BE49-F238E27FC236}">
                <a16:creationId xmlns:a16="http://schemas.microsoft.com/office/drawing/2014/main" id="{EEC3D4ED-C45A-240B-0355-356E4629535F}"/>
              </a:ext>
            </a:extLst>
          </p:cNvPr>
          <p:cNvSpPr/>
          <p:nvPr/>
        </p:nvSpPr>
        <p:spPr>
          <a:xfrm>
            <a:off x="8717706" y="3921158"/>
            <a:ext cx="607724" cy="177112"/>
          </a:xfrm>
          <a:custGeom>
            <a:avLst/>
            <a:gdLst>
              <a:gd name="connsiteX0" fmla="*/ 491293 w 607724"/>
              <a:gd name="connsiteY0" fmla="*/ 95868 h 177112"/>
              <a:gd name="connsiteX1" fmla="*/ 426713 w 607724"/>
              <a:gd name="connsiteY1" fmla="*/ 8374 h 177112"/>
              <a:gd name="connsiteX2" fmla="*/ 332778 w 607724"/>
              <a:gd name="connsiteY2" fmla="*/ 35455 h 177112"/>
              <a:gd name="connsiteX3" fmla="*/ 293639 w 607724"/>
              <a:gd name="connsiteY3" fmla="*/ 77119 h 177112"/>
              <a:gd name="connsiteX4" fmla="*/ 215360 w 607724"/>
              <a:gd name="connsiteY4" fmla="*/ 62537 h 177112"/>
              <a:gd name="connsiteX5" fmla="*/ 162522 w 607724"/>
              <a:gd name="connsiteY5" fmla="*/ 120866 h 177112"/>
              <a:gd name="connsiteX6" fmla="*/ 115461 w 607724"/>
              <a:gd name="connsiteY6" fmla="*/ 114617 h 177112"/>
              <a:gd name="connsiteX7" fmla="*/ 80236 w 607724"/>
              <a:gd name="connsiteY7" fmla="*/ 147948 h 177112"/>
              <a:gd name="connsiteX8" fmla="*/ 45010 w 607724"/>
              <a:gd name="connsiteY8" fmla="*/ 154197 h 177112"/>
              <a:gd name="connsiteX9" fmla="*/ 0 w 607724"/>
              <a:gd name="connsiteY9" fmla="*/ 177112 h 177112"/>
              <a:gd name="connsiteX10" fmla="*/ 604797 w 607724"/>
              <a:gd name="connsiteY10" fmla="*/ 177112 h 177112"/>
              <a:gd name="connsiteX11" fmla="*/ 579356 w 607724"/>
              <a:gd name="connsiteY11" fmla="*/ 118783 h 177112"/>
              <a:gd name="connsiteX12" fmla="*/ 491293 w 607724"/>
              <a:gd name="connsiteY12" fmla="*/ 95868 h 17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724" h="177112">
                <a:moveTo>
                  <a:pt x="491293" y="95868"/>
                </a:moveTo>
                <a:cubicBezTo>
                  <a:pt x="491293" y="95868"/>
                  <a:pt x="479551" y="31289"/>
                  <a:pt x="426713" y="8374"/>
                </a:cubicBezTo>
                <a:cubicBezTo>
                  <a:pt x="373874" y="-14541"/>
                  <a:pt x="340606" y="14624"/>
                  <a:pt x="332778" y="35455"/>
                </a:cubicBezTo>
                <a:cubicBezTo>
                  <a:pt x="324950" y="56287"/>
                  <a:pt x="322993" y="91702"/>
                  <a:pt x="293639" y="77119"/>
                </a:cubicBezTo>
                <a:cubicBezTo>
                  <a:pt x="264284" y="62537"/>
                  <a:pt x="252542" y="45871"/>
                  <a:pt x="215360" y="62537"/>
                </a:cubicBezTo>
                <a:cubicBezTo>
                  <a:pt x="178177" y="79202"/>
                  <a:pt x="189919" y="114617"/>
                  <a:pt x="162522" y="120866"/>
                </a:cubicBezTo>
                <a:cubicBezTo>
                  <a:pt x="135124" y="127116"/>
                  <a:pt x="144816" y="110946"/>
                  <a:pt x="115461" y="114617"/>
                </a:cubicBezTo>
                <a:cubicBezTo>
                  <a:pt x="86107" y="118287"/>
                  <a:pt x="88064" y="137532"/>
                  <a:pt x="80236" y="147948"/>
                </a:cubicBezTo>
                <a:cubicBezTo>
                  <a:pt x="72408" y="158364"/>
                  <a:pt x="72408" y="150031"/>
                  <a:pt x="45010" y="154197"/>
                </a:cubicBezTo>
                <a:cubicBezTo>
                  <a:pt x="28218" y="156965"/>
                  <a:pt x="12562" y="164931"/>
                  <a:pt x="0" y="177112"/>
                </a:cubicBezTo>
                <a:lnTo>
                  <a:pt x="604797" y="177112"/>
                </a:lnTo>
                <a:cubicBezTo>
                  <a:pt x="604797" y="177112"/>
                  <a:pt x="620453" y="143781"/>
                  <a:pt x="579356" y="118783"/>
                </a:cubicBezTo>
                <a:cubicBezTo>
                  <a:pt x="538260" y="93785"/>
                  <a:pt x="502568" y="120866"/>
                  <a:pt x="491293" y="95868"/>
                </a:cubicBezTo>
                <a:close/>
              </a:path>
            </a:pathLst>
          </a:custGeom>
          <a:solidFill>
            <a:srgbClr val="FFFFFF"/>
          </a:solidFill>
          <a:ln w="9309" cap="rnd">
            <a:solidFill>
              <a:srgbClr val="ADADA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c1">
            <a:extLst>
              <a:ext uri="{FF2B5EF4-FFF2-40B4-BE49-F238E27FC236}">
                <a16:creationId xmlns:a16="http://schemas.microsoft.com/office/drawing/2014/main" id="{675EB023-E11C-8980-6FAD-0C88F7C6C435}"/>
              </a:ext>
            </a:extLst>
          </p:cNvPr>
          <p:cNvSpPr/>
          <p:nvPr/>
        </p:nvSpPr>
        <p:spPr>
          <a:xfrm>
            <a:off x="6738498" y="4102098"/>
            <a:ext cx="607661" cy="177211"/>
          </a:xfrm>
          <a:custGeom>
            <a:avLst/>
            <a:gdLst>
              <a:gd name="connsiteX0" fmla="*/ 490827 w 607661"/>
              <a:gd name="connsiteY0" fmla="*/ 95868 h 177211"/>
              <a:gd name="connsiteX1" fmla="*/ 426247 w 607661"/>
              <a:gd name="connsiteY1" fmla="*/ 8374 h 177211"/>
              <a:gd name="connsiteX2" fmla="*/ 332312 w 607661"/>
              <a:gd name="connsiteY2" fmla="*/ 35455 h 177211"/>
              <a:gd name="connsiteX3" fmla="*/ 293173 w 607661"/>
              <a:gd name="connsiteY3" fmla="*/ 77119 h 177211"/>
              <a:gd name="connsiteX4" fmla="*/ 214894 w 607661"/>
              <a:gd name="connsiteY4" fmla="*/ 62537 h 177211"/>
              <a:gd name="connsiteX5" fmla="*/ 162056 w 607661"/>
              <a:gd name="connsiteY5" fmla="*/ 120866 h 177211"/>
              <a:gd name="connsiteX6" fmla="*/ 115461 w 607661"/>
              <a:gd name="connsiteY6" fmla="*/ 114617 h 177211"/>
              <a:gd name="connsiteX7" fmla="*/ 80236 w 607661"/>
              <a:gd name="connsiteY7" fmla="*/ 147948 h 177211"/>
              <a:gd name="connsiteX8" fmla="*/ 45010 w 607661"/>
              <a:gd name="connsiteY8" fmla="*/ 154197 h 177211"/>
              <a:gd name="connsiteX9" fmla="*/ 0 w 607661"/>
              <a:gd name="connsiteY9" fmla="*/ 177211 h 177211"/>
              <a:gd name="connsiteX10" fmla="*/ 604704 w 607661"/>
              <a:gd name="connsiteY10" fmla="*/ 177211 h 177211"/>
              <a:gd name="connsiteX11" fmla="*/ 579263 w 607661"/>
              <a:gd name="connsiteY11" fmla="*/ 118783 h 177211"/>
              <a:gd name="connsiteX12" fmla="*/ 490827 w 607661"/>
              <a:gd name="connsiteY12" fmla="*/ 95868 h 17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661" h="177211">
                <a:moveTo>
                  <a:pt x="490827" y="95868"/>
                </a:moveTo>
                <a:cubicBezTo>
                  <a:pt x="490827" y="95868"/>
                  <a:pt x="479085" y="31289"/>
                  <a:pt x="426247" y="8374"/>
                </a:cubicBezTo>
                <a:cubicBezTo>
                  <a:pt x="373408" y="-14541"/>
                  <a:pt x="340140" y="14624"/>
                  <a:pt x="332312" y="35455"/>
                </a:cubicBezTo>
                <a:cubicBezTo>
                  <a:pt x="324484" y="56287"/>
                  <a:pt x="322527" y="91701"/>
                  <a:pt x="293173" y="77119"/>
                </a:cubicBezTo>
                <a:cubicBezTo>
                  <a:pt x="263818" y="62537"/>
                  <a:pt x="252076" y="45871"/>
                  <a:pt x="214894" y="62537"/>
                </a:cubicBezTo>
                <a:cubicBezTo>
                  <a:pt x="177712" y="79202"/>
                  <a:pt x="189453" y="114617"/>
                  <a:pt x="162056" y="120866"/>
                </a:cubicBezTo>
                <a:cubicBezTo>
                  <a:pt x="134658" y="127116"/>
                  <a:pt x="144443" y="110450"/>
                  <a:pt x="115461" y="114617"/>
                </a:cubicBezTo>
                <a:cubicBezTo>
                  <a:pt x="86479" y="118783"/>
                  <a:pt x="88064" y="137532"/>
                  <a:pt x="80236" y="147948"/>
                </a:cubicBezTo>
                <a:cubicBezTo>
                  <a:pt x="72408" y="158363"/>
                  <a:pt x="72408" y="150031"/>
                  <a:pt x="45010" y="154197"/>
                </a:cubicBezTo>
                <a:cubicBezTo>
                  <a:pt x="28203" y="156975"/>
                  <a:pt x="12541" y="164980"/>
                  <a:pt x="0" y="177211"/>
                </a:cubicBezTo>
                <a:lnTo>
                  <a:pt x="604704" y="177211"/>
                </a:lnTo>
                <a:cubicBezTo>
                  <a:pt x="604704" y="177211"/>
                  <a:pt x="620453" y="143781"/>
                  <a:pt x="579263" y="118783"/>
                </a:cubicBezTo>
                <a:cubicBezTo>
                  <a:pt x="538074" y="93785"/>
                  <a:pt x="502569" y="120866"/>
                  <a:pt x="490827" y="95868"/>
                </a:cubicBezTo>
                <a:close/>
              </a:path>
            </a:pathLst>
          </a:custGeom>
          <a:solidFill>
            <a:srgbClr val="FFFFFF"/>
          </a:solidFill>
          <a:ln w="9309" cap="rnd">
            <a:solidFill>
              <a:srgbClr val="ADADA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Trees">
            <a:extLst>
              <a:ext uri="{FF2B5EF4-FFF2-40B4-BE49-F238E27FC236}">
                <a16:creationId xmlns:a16="http://schemas.microsoft.com/office/drawing/2014/main" id="{F78C9ED0-B00C-28B7-10C1-EDA49B9FBBE0}"/>
              </a:ext>
            </a:extLst>
          </p:cNvPr>
          <p:cNvGrpSpPr/>
          <p:nvPr/>
        </p:nvGrpSpPr>
        <p:grpSpPr>
          <a:xfrm>
            <a:off x="9607475" y="2267645"/>
            <a:ext cx="2363833" cy="2924696"/>
            <a:chOff x="9607475" y="2267645"/>
            <a:chExt cx="2363833" cy="292469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CBF6E1D-C566-8708-4FD3-8C860BCEE139}"/>
                </a:ext>
              </a:extLst>
            </p:cNvPr>
            <p:cNvSpPr/>
            <p:nvPr/>
          </p:nvSpPr>
          <p:spPr>
            <a:xfrm>
              <a:off x="10497523" y="3427087"/>
              <a:ext cx="805712" cy="956084"/>
            </a:xfrm>
            <a:custGeom>
              <a:avLst/>
              <a:gdLst>
                <a:gd name="connsiteX0" fmla="*/ 805713 w 805712"/>
                <a:gd name="connsiteY0" fmla="*/ 549366 h 956084"/>
                <a:gd name="connsiteX1" fmla="*/ 402857 w 805712"/>
                <a:gd name="connsiteY1" fmla="*/ 956084 h 956084"/>
                <a:gd name="connsiteX2" fmla="*/ 0 w 805712"/>
                <a:gd name="connsiteY2" fmla="*/ 549366 h 956084"/>
                <a:gd name="connsiteX3" fmla="*/ 402857 w 805712"/>
                <a:gd name="connsiteY3" fmla="*/ 0 h 956084"/>
                <a:gd name="connsiteX4" fmla="*/ 805713 w 805712"/>
                <a:gd name="connsiteY4" fmla="*/ 549366 h 9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712" h="956084">
                  <a:moveTo>
                    <a:pt x="805713" y="549366"/>
                  </a:moveTo>
                  <a:cubicBezTo>
                    <a:pt x="805713" y="773756"/>
                    <a:pt x="625392" y="956084"/>
                    <a:pt x="402857" y="956084"/>
                  </a:cubicBezTo>
                  <a:cubicBezTo>
                    <a:pt x="180321" y="956084"/>
                    <a:pt x="0" y="774152"/>
                    <a:pt x="0" y="549366"/>
                  </a:cubicBezTo>
                  <a:cubicBezTo>
                    <a:pt x="0" y="324581"/>
                    <a:pt x="180414" y="0"/>
                    <a:pt x="402857" y="0"/>
                  </a:cubicBezTo>
                  <a:cubicBezTo>
                    <a:pt x="625299" y="0"/>
                    <a:pt x="805713" y="324878"/>
                    <a:pt x="805713" y="549366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64F0769-B9C9-EC70-70CE-5B2E85FB2F9F}"/>
                </a:ext>
              </a:extLst>
            </p:cNvPr>
            <p:cNvSpPr/>
            <p:nvPr/>
          </p:nvSpPr>
          <p:spPr>
            <a:xfrm>
              <a:off x="10497523" y="3427087"/>
              <a:ext cx="805712" cy="956084"/>
            </a:xfrm>
            <a:custGeom>
              <a:avLst/>
              <a:gdLst>
                <a:gd name="connsiteX0" fmla="*/ 805713 w 805712"/>
                <a:gd name="connsiteY0" fmla="*/ 549366 h 956084"/>
                <a:gd name="connsiteX1" fmla="*/ 402857 w 805712"/>
                <a:gd name="connsiteY1" fmla="*/ 956084 h 956084"/>
                <a:gd name="connsiteX2" fmla="*/ 0 w 805712"/>
                <a:gd name="connsiteY2" fmla="*/ 549366 h 956084"/>
                <a:gd name="connsiteX3" fmla="*/ 402857 w 805712"/>
                <a:gd name="connsiteY3" fmla="*/ 0 h 956084"/>
                <a:gd name="connsiteX4" fmla="*/ 805713 w 805712"/>
                <a:gd name="connsiteY4" fmla="*/ 549366 h 9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712" h="956084">
                  <a:moveTo>
                    <a:pt x="805713" y="549366"/>
                  </a:moveTo>
                  <a:cubicBezTo>
                    <a:pt x="805713" y="773756"/>
                    <a:pt x="625392" y="956084"/>
                    <a:pt x="402857" y="956084"/>
                  </a:cubicBezTo>
                  <a:cubicBezTo>
                    <a:pt x="180321" y="956084"/>
                    <a:pt x="0" y="774152"/>
                    <a:pt x="0" y="549366"/>
                  </a:cubicBezTo>
                  <a:cubicBezTo>
                    <a:pt x="0" y="324581"/>
                    <a:pt x="180414" y="0"/>
                    <a:pt x="402857" y="0"/>
                  </a:cubicBezTo>
                  <a:cubicBezTo>
                    <a:pt x="625299" y="0"/>
                    <a:pt x="805713" y="324878"/>
                    <a:pt x="805713" y="549366"/>
                  </a:cubicBezTo>
                  <a:close/>
                </a:path>
              </a:pathLst>
            </a:custGeom>
            <a:solidFill>
              <a:srgbClr val="FFFFFF">
                <a:alpha val="51000"/>
              </a:srgbClr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0F113E-27B6-DE26-3AF9-695C78035B36}"/>
                </a:ext>
              </a:extLst>
            </p:cNvPr>
            <p:cNvSpPr/>
            <p:nvPr/>
          </p:nvSpPr>
          <p:spPr>
            <a:xfrm>
              <a:off x="10750531" y="3771309"/>
              <a:ext cx="384963" cy="1421031"/>
            </a:xfrm>
            <a:custGeom>
              <a:avLst/>
              <a:gdLst>
                <a:gd name="connsiteX0" fmla="*/ 115647 w 384963"/>
                <a:gd name="connsiteY0" fmla="*/ 1421032 h 1421031"/>
                <a:gd name="connsiteX1" fmla="*/ 121984 w 384963"/>
                <a:gd name="connsiteY1" fmla="*/ 547680 h 1421031"/>
                <a:gd name="connsiteX2" fmla="*/ 0 w 384963"/>
                <a:gd name="connsiteY2" fmla="*/ 351860 h 1421031"/>
                <a:gd name="connsiteX3" fmla="*/ 121891 w 384963"/>
                <a:gd name="connsiteY3" fmla="*/ 496394 h 1421031"/>
                <a:gd name="connsiteX4" fmla="*/ 121891 w 384963"/>
                <a:gd name="connsiteY4" fmla="*/ 346008 h 1421031"/>
                <a:gd name="connsiteX5" fmla="*/ 55354 w 384963"/>
                <a:gd name="connsiteY5" fmla="*/ 116063 h 1421031"/>
                <a:gd name="connsiteX6" fmla="*/ 127389 w 384963"/>
                <a:gd name="connsiteY6" fmla="*/ 298888 h 1421031"/>
                <a:gd name="connsiteX7" fmla="*/ 139970 w 384963"/>
                <a:gd name="connsiteY7" fmla="*/ 0 h 1421031"/>
                <a:gd name="connsiteX8" fmla="*/ 146773 w 384963"/>
                <a:gd name="connsiteY8" fmla="*/ 325374 h 1421031"/>
                <a:gd name="connsiteX9" fmla="*/ 149568 w 384963"/>
                <a:gd name="connsiteY9" fmla="*/ 378446 h 1421031"/>
                <a:gd name="connsiteX10" fmla="*/ 343495 w 384963"/>
                <a:gd name="connsiteY10" fmla="*/ 186793 h 1421031"/>
                <a:gd name="connsiteX11" fmla="*/ 157862 w 384963"/>
                <a:gd name="connsiteY11" fmla="*/ 419713 h 1421031"/>
                <a:gd name="connsiteX12" fmla="*/ 155159 w 384963"/>
                <a:gd name="connsiteY12" fmla="*/ 496394 h 1421031"/>
                <a:gd name="connsiteX13" fmla="*/ 235396 w 384963"/>
                <a:gd name="connsiteY13" fmla="*/ 425665 h 1421031"/>
                <a:gd name="connsiteX14" fmla="*/ 315725 w 384963"/>
                <a:gd name="connsiteY14" fmla="*/ 295912 h 1421031"/>
                <a:gd name="connsiteX15" fmla="*/ 259065 w 384963"/>
                <a:gd name="connsiteY15" fmla="*/ 417530 h 1421031"/>
                <a:gd name="connsiteX16" fmla="*/ 384964 w 384963"/>
                <a:gd name="connsiteY16" fmla="*/ 410884 h 1421031"/>
                <a:gd name="connsiteX17" fmla="*/ 249281 w 384963"/>
                <a:gd name="connsiteY17" fmla="*/ 432906 h 1421031"/>
                <a:gd name="connsiteX18" fmla="*/ 160658 w 384963"/>
                <a:gd name="connsiteY18" fmla="*/ 524368 h 1421031"/>
                <a:gd name="connsiteX19" fmla="*/ 166156 w 384963"/>
                <a:gd name="connsiteY19" fmla="*/ 1420833 h 1421031"/>
                <a:gd name="connsiteX20" fmla="*/ 115647 w 384963"/>
                <a:gd name="connsiteY20" fmla="*/ 1421032 h 142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4963" h="1421031">
                  <a:moveTo>
                    <a:pt x="115647" y="1421032"/>
                  </a:moveTo>
                  <a:lnTo>
                    <a:pt x="121984" y="547680"/>
                  </a:lnTo>
                  <a:lnTo>
                    <a:pt x="0" y="351860"/>
                  </a:lnTo>
                  <a:lnTo>
                    <a:pt x="121891" y="496394"/>
                  </a:lnTo>
                  <a:lnTo>
                    <a:pt x="121891" y="346008"/>
                  </a:lnTo>
                  <a:lnTo>
                    <a:pt x="55354" y="116063"/>
                  </a:lnTo>
                  <a:lnTo>
                    <a:pt x="127389" y="298888"/>
                  </a:lnTo>
                  <a:lnTo>
                    <a:pt x="139970" y="0"/>
                  </a:lnTo>
                  <a:lnTo>
                    <a:pt x="146773" y="325374"/>
                  </a:lnTo>
                  <a:lnTo>
                    <a:pt x="149568" y="378446"/>
                  </a:lnTo>
                  <a:lnTo>
                    <a:pt x="343495" y="186793"/>
                  </a:lnTo>
                  <a:lnTo>
                    <a:pt x="157862" y="419713"/>
                  </a:lnTo>
                  <a:lnTo>
                    <a:pt x="155159" y="496394"/>
                  </a:lnTo>
                  <a:lnTo>
                    <a:pt x="235396" y="425665"/>
                  </a:lnTo>
                  <a:lnTo>
                    <a:pt x="315725" y="295912"/>
                  </a:lnTo>
                  <a:lnTo>
                    <a:pt x="259065" y="417530"/>
                  </a:lnTo>
                  <a:lnTo>
                    <a:pt x="384964" y="410884"/>
                  </a:lnTo>
                  <a:lnTo>
                    <a:pt x="249281" y="432906"/>
                  </a:lnTo>
                  <a:lnTo>
                    <a:pt x="160658" y="524368"/>
                  </a:lnTo>
                  <a:lnTo>
                    <a:pt x="166156" y="1420833"/>
                  </a:lnTo>
                  <a:lnTo>
                    <a:pt x="115647" y="1421032"/>
                  </a:lnTo>
                  <a:close/>
                </a:path>
              </a:pathLst>
            </a:custGeom>
            <a:solidFill>
              <a:srgbClr val="78787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76CD5C2-CF50-D337-63A9-1D25B0DF2C8E}"/>
                </a:ext>
              </a:extLst>
            </p:cNvPr>
            <p:cNvSpPr/>
            <p:nvPr/>
          </p:nvSpPr>
          <p:spPr>
            <a:xfrm>
              <a:off x="11321128" y="3768036"/>
              <a:ext cx="650180" cy="771176"/>
            </a:xfrm>
            <a:custGeom>
              <a:avLst/>
              <a:gdLst>
                <a:gd name="connsiteX0" fmla="*/ 650180 w 650180"/>
                <a:gd name="connsiteY0" fmla="*/ 443223 h 771176"/>
                <a:gd name="connsiteX1" fmla="*/ 325043 w 650180"/>
                <a:gd name="connsiteY1" fmla="*/ 771176 h 771176"/>
                <a:gd name="connsiteX2" fmla="*/ 0 w 650180"/>
                <a:gd name="connsiteY2" fmla="*/ 443223 h 771176"/>
                <a:gd name="connsiteX3" fmla="*/ 325043 w 650180"/>
                <a:gd name="connsiteY3" fmla="*/ 0 h 771176"/>
                <a:gd name="connsiteX4" fmla="*/ 650180 w 650180"/>
                <a:gd name="connsiteY4" fmla="*/ 443223 h 77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180" h="771176">
                  <a:moveTo>
                    <a:pt x="650180" y="443223"/>
                  </a:moveTo>
                  <a:cubicBezTo>
                    <a:pt x="650180" y="624361"/>
                    <a:pt x="504619" y="771176"/>
                    <a:pt x="325043" y="771176"/>
                  </a:cubicBezTo>
                  <a:cubicBezTo>
                    <a:pt x="145468" y="771176"/>
                    <a:pt x="0" y="624361"/>
                    <a:pt x="0" y="443223"/>
                  </a:cubicBezTo>
                  <a:cubicBezTo>
                    <a:pt x="0" y="262085"/>
                    <a:pt x="145561" y="0"/>
                    <a:pt x="325043" y="0"/>
                  </a:cubicBezTo>
                  <a:cubicBezTo>
                    <a:pt x="504526" y="0"/>
                    <a:pt x="650180" y="262184"/>
                    <a:pt x="650180" y="443223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B3CB4CA-EDE1-FE7A-A95C-DD52135331F7}"/>
                </a:ext>
              </a:extLst>
            </p:cNvPr>
            <p:cNvSpPr/>
            <p:nvPr/>
          </p:nvSpPr>
          <p:spPr>
            <a:xfrm>
              <a:off x="11321128" y="3768036"/>
              <a:ext cx="650180" cy="771176"/>
            </a:xfrm>
            <a:custGeom>
              <a:avLst/>
              <a:gdLst>
                <a:gd name="connsiteX0" fmla="*/ 650180 w 650180"/>
                <a:gd name="connsiteY0" fmla="*/ 443223 h 771176"/>
                <a:gd name="connsiteX1" fmla="*/ 325043 w 650180"/>
                <a:gd name="connsiteY1" fmla="*/ 771176 h 771176"/>
                <a:gd name="connsiteX2" fmla="*/ 0 w 650180"/>
                <a:gd name="connsiteY2" fmla="*/ 443223 h 771176"/>
                <a:gd name="connsiteX3" fmla="*/ 325043 w 650180"/>
                <a:gd name="connsiteY3" fmla="*/ 0 h 771176"/>
                <a:gd name="connsiteX4" fmla="*/ 650180 w 650180"/>
                <a:gd name="connsiteY4" fmla="*/ 443223 h 77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180" h="771176">
                  <a:moveTo>
                    <a:pt x="650180" y="443223"/>
                  </a:moveTo>
                  <a:cubicBezTo>
                    <a:pt x="650180" y="624361"/>
                    <a:pt x="504619" y="771176"/>
                    <a:pt x="325043" y="771176"/>
                  </a:cubicBezTo>
                  <a:cubicBezTo>
                    <a:pt x="145468" y="771176"/>
                    <a:pt x="0" y="624361"/>
                    <a:pt x="0" y="443223"/>
                  </a:cubicBezTo>
                  <a:cubicBezTo>
                    <a:pt x="0" y="262085"/>
                    <a:pt x="145561" y="0"/>
                    <a:pt x="325043" y="0"/>
                  </a:cubicBezTo>
                  <a:cubicBezTo>
                    <a:pt x="504526" y="0"/>
                    <a:pt x="650180" y="262184"/>
                    <a:pt x="650180" y="443223"/>
                  </a:cubicBezTo>
                  <a:close/>
                </a:path>
              </a:pathLst>
            </a:custGeom>
            <a:solidFill>
              <a:srgbClr val="FFFFFF">
                <a:alpha val="51000"/>
              </a:srgbClr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E6623D5-D54D-0E06-056D-BD78F5A185E2}"/>
                </a:ext>
              </a:extLst>
            </p:cNvPr>
            <p:cNvSpPr/>
            <p:nvPr/>
          </p:nvSpPr>
          <p:spPr>
            <a:xfrm>
              <a:off x="11525305" y="4045794"/>
              <a:ext cx="310598" cy="1146546"/>
            </a:xfrm>
            <a:custGeom>
              <a:avLst/>
              <a:gdLst>
                <a:gd name="connsiteX0" fmla="*/ 93282 w 310598"/>
                <a:gd name="connsiteY0" fmla="*/ 1146547 h 1146546"/>
                <a:gd name="connsiteX1" fmla="*/ 98408 w 310598"/>
                <a:gd name="connsiteY1" fmla="*/ 441933 h 1146546"/>
                <a:gd name="connsiteX2" fmla="*/ 0 w 310598"/>
                <a:gd name="connsiteY2" fmla="*/ 283909 h 1146546"/>
                <a:gd name="connsiteX3" fmla="*/ 98314 w 310598"/>
                <a:gd name="connsiteY3" fmla="*/ 400468 h 1146546"/>
                <a:gd name="connsiteX4" fmla="*/ 98314 w 310598"/>
                <a:gd name="connsiteY4" fmla="*/ 279147 h 1146546"/>
                <a:gd name="connsiteX5" fmla="*/ 44637 w 310598"/>
                <a:gd name="connsiteY5" fmla="*/ 93644 h 1146546"/>
                <a:gd name="connsiteX6" fmla="*/ 102787 w 310598"/>
                <a:gd name="connsiteY6" fmla="*/ 241154 h 1146546"/>
                <a:gd name="connsiteX7" fmla="*/ 112852 w 310598"/>
                <a:gd name="connsiteY7" fmla="*/ 0 h 1146546"/>
                <a:gd name="connsiteX8" fmla="*/ 118443 w 310598"/>
                <a:gd name="connsiteY8" fmla="*/ 262482 h 1146546"/>
                <a:gd name="connsiteX9" fmla="*/ 120679 w 310598"/>
                <a:gd name="connsiteY9" fmla="*/ 305336 h 1146546"/>
                <a:gd name="connsiteX10" fmla="*/ 277144 w 310598"/>
                <a:gd name="connsiteY10" fmla="*/ 150684 h 1146546"/>
                <a:gd name="connsiteX11" fmla="*/ 127389 w 310598"/>
                <a:gd name="connsiteY11" fmla="*/ 338667 h 1146546"/>
                <a:gd name="connsiteX12" fmla="*/ 125153 w 310598"/>
                <a:gd name="connsiteY12" fmla="*/ 400468 h 1146546"/>
                <a:gd name="connsiteX13" fmla="*/ 189919 w 310598"/>
                <a:gd name="connsiteY13" fmla="*/ 343429 h 1146546"/>
                <a:gd name="connsiteX14" fmla="*/ 254779 w 310598"/>
                <a:gd name="connsiteY14" fmla="*/ 238773 h 1146546"/>
                <a:gd name="connsiteX15" fmla="*/ 209023 w 310598"/>
                <a:gd name="connsiteY15" fmla="*/ 336881 h 1146546"/>
                <a:gd name="connsiteX16" fmla="*/ 310599 w 310598"/>
                <a:gd name="connsiteY16" fmla="*/ 331524 h 1146546"/>
                <a:gd name="connsiteX17" fmla="*/ 201102 w 310598"/>
                <a:gd name="connsiteY17" fmla="*/ 349281 h 1146546"/>
                <a:gd name="connsiteX18" fmla="*/ 129626 w 310598"/>
                <a:gd name="connsiteY18" fmla="*/ 423086 h 1146546"/>
                <a:gd name="connsiteX19" fmla="*/ 134099 w 310598"/>
                <a:gd name="connsiteY19" fmla="*/ 1146349 h 1146546"/>
                <a:gd name="connsiteX20" fmla="*/ 93282 w 310598"/>
                <a:gd name="connsiteY20" fmla="*/ 1146547 h 11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0598" h="1146546">
                  <a:moveTo>
                    <a:pt x="93282" y="1146547"/>
                  </a:moveTo>
                  <a:lnTo>
                    <a:pt x="98408" y="441933"/>
                  </a:lnTo>
                  <a:lnTo>
                    <a:pt x="0" y="283909"/>
                  </a:lnTo>
                  <a:lnTo>
                    <a:pt x="98314" y="400468"/>
                  </a:lnTo>
                  <a:lnTo>
                    <a:pt x="98314" y="279147"/>
                  </a:lnTo>
                  <a:lnTo>
                    <a:pt x="44637" y="93644"/>
                  </a:lnTo>
                  <a:lnTo>
                    <a:pt x="102787" y="241154"/>
                  </a:lnTo>
                  <a:lnTo>
                    <a:pt x="112852" y="0"/>
                  </a:lnTo>
                  <a:lnTo>
                    <a:pt x="118443" y="262482"/>
                  </a:lnTo>
                  <a:lnTo>
                    <a:pt x="120679" y="305336"/>
                  </a:lnTo>
                  <a:lnTo>
                    <a:pt x="277144" y="150684"/>
                  </a:lnTo>
                  <a:lnTo>
                    <a:pt x="127389" y="338667"/>
                  </a:lnTo>
                  <a:lnTo>
                    <a:pt x="125153" y="400468"/>
                  </a:lnTo>
                  <a:lnTo>
                    <a:pt x="189919" y="343429"/>
                  </a:lnTo>
                  <a:lnTo>
                    <a:pt x="254779" y="238773"/>
                  </a:lnTo>
                  <a:lnTo>
                    <a:pt x="209023" y="336881"/>
                  </a:lnTo>
                  <a:lnTo>
                    <a:pt x="310599" y="331524"/>
                  </a:lnTo>
                  <a:lnTo>
                    <a:pt x="201102" y="349281"/>
                  </a:lnTo>
                  <a:lnTo>
                    <a:pt x="129626" y="423086"/>
                  </a:lnTo>
                  <a:lnTo>
                    <a:pt x="134099" y="1146349"/>
                  </a:lnTo>
                  <a:lnTo>
                    <a:pt x="93282" y="1146547"/>
                  </a:lnTo>
                  <a:close/>
                </a:path>
              </a:pathLst>
            </a:custGeom>
            <a:solidFill>
              <a:srgbClr val="78787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028DAE-20CC-FD4D-F5F3-CF86C0286EC9}"/>
                </a:ext>
              </a:extLst>
            </p:cNvPr>
            <p:cNvSpPr/>
            <p:nvPr/>
          </p:nvSpPr>
          <p:spPr>
            <a:xfrm>
              <a:off x="9607475" y="2842505"/>
              <a:ext cx="1072512" cy="1272232"/>
            </a:xfrm>
            <a:custGeom>
              <a:avLst/>
              <a:gdLst>
                <a:gd name="connsiteX0" fmla="*/ 1072513 w 1072512"/>
                <a:gd name="connsiteY0" fmla="*/ 731298 h 1272232"/>
                <a:gd name="connsiteX1" fmla="*/ 536210 w 1072512"/>
                <a:gd name="connsiteY1" fmla="*/ 1272233 h 1272232"/>
                <a:gd name="connsiteX2" fmla="*/ 0 w 1072512"/>
                <a:gd name="connsiteY2" fmla="*/ 731298 h 1272232"/>
                <a:gd name="connsiteX3" fmla="*/ 536303 w 1072512"/>
                <a:gd name="connsiteY3" fmla="*/ 0 h 1272232"/>
                <a:gd name="connsiteX4" fmla="*/ 1072513 w 1072512"/>
                <a:gd name="connsiteY4" fmla="*/ 731298 h 127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512" h="1272232">
                  <a:moveTo>
                    <a:pt x="1072513" y="731298"/>
                  </a:moveTo>
                  <a:cubicBezTo>
                    <a:pt x="1072513" y="1029988"/>
                    <a:pt x="832364" y="1272233"/>
                    <a:pt x="536210" y="1272233"/>
                  </a:cubicBezTo>
                  <a:cubicBezTo>
                    <a:pt x="240055" y="1272233"/>
                    <a:pt x="0" y="1029591"/>
                    <a:pt x="0" y="731298"/>
                  </a:cubicBezTo>
                  <a:cubicBezTo>
                    <a:pt x="0" y="433005"/>
                    <a:pt x="240055" y="0"/>
                    <a:pt x="536303" y="0"/>
                  </a:cubicBezTo>
                  <a:cubicBezTo>
                    <a:pt x="832551" y="0"/>
                    <a:pt x="1072513" y="432509"/>
                    <a:pt x="1072513" y="731298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CCB8C41-85DF-9F74-5B31-4BD31B827768}"/>
                </a:ext>
              </a:extLst>
            </p:cNvPr>
            <p:cNvSpPr/>
            <p:nvPr/>
          </p:nvSpPr>
          <p:spPr>
            <a:xfrm>
              <a:off x="9607475" y="2842505"/>
              <a:ext cx="1072512" cy="1272232"/>
            </a:xfrm>
            <a:custGeom>
              <a:avLst/>
              <a:gdLst>
                <a:gd name="connsiteX0" fmla="*/ 1072513 w 1072512"/>
                <a:gd name="connsiteY0" fmla="*/ 731298 h 1272232"/>
                <a:gd name="connsiteX1" fmla="*/ 536210 w 1072512"/>
                <a:gd name="connsiteY1" fmla="*/ 1272233 h 1272232"/>
                <a:gd name="connsiteX2" fmla="*/ 0 w 1072512"/>
                <a:gd name="connsiteY2" fmla="*/ 731298 h 1272232"/>
                <a:gd name="connsiteX3" fmla="*/ 536303 w 1072512"/>
                <a:gd name="connsiteY3" fmla="*/ 0 h 1272232"/>
                <a:gd name="connsiteX4" fmla="*/ 1072513 w 1072512"/>
                <a:gd name="connsiteY4" fmla="*/ 731298 h 127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512" h="1272232">
                  <a:moveTo>
                    <a:pt x="1072513" y="731298"/>
                  </a:moveTo>
                  <a:cubicBezTo>
                    <a:pt x="1072513" y="1029988"/>
                    <a:pt x="832364" y="1272233"/>
                    <a:pt x="536210" y="1272233"/>
                  </a:cubicBezTo>
                  <a:cubicBezTo>
                    <a:pt x="240055" y="1272233"/>
                    <a:pt x="0" y="1029591"/>
                    <a:pt x="0" y="731298"/>
                  </a:cubicBezTo>
                  <a:cubicBezTo>
                    <a:pt x="0" y="433005"/>
                    <a:pt x="240055" y="0"/>
                    <a:pt x="536303" y="0"/>
                  </a:cubicBezTo>
                  <a:cubicBezTo>
                    <a:pt x="832551" y="0"/>
                    <a:pt x="1072513" y="432509"/>
                    <a:pt x="1072513" y="731298"/>
                  </a:cubicBezTo>
                  <a:close/>
                </a:path>
              </a:pathLst>
            </a:custGeom>
            <a:solidFill>
              <a:srgbClr val="FFFFFF">
                <a:alpha val="32000"/>
              </a:srgbClr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759A2B-0656-34D3-7681-2638FA31884E}"/>
                </a:ext>
              </a:extLst>
            </p:cNvPr>
            <p:cNvSpPr/>
            <p:nvPr/>
          </p:nvSpPr>
          <p:spPr>
            <a:xfrm>
              <a:off x="9944260" y="3300608"/>
              <a:ext cx="512446" cy="1891732"/>
            </a:xfrm>
            <a:custGeom>
              <a:avLst/>
              <a:gdLst>
                <a:gd name="connsiteX0" fmla="*/ 153855 w 512446"/>
                <a:gd name="connsiteY0" fmla="*/ 1891733 h 1891732"/>
                <a:gd name="connsiteX1" fmla="*/ 162335 w 512446"/>
                <a:gd name="connsiteY1" fmla="*/ 729116 h 1891732"/>
                <a:gd name="connsiteX2" fmla="*/ 0 w 512446"/>
                <a:gd name="connsiteY2" fmla="*/ 468519 h 1891732"/>
                <a:gd name="connsiteX3" fmla="*/ 162242 w 512446"/>
                <a:gd name="connsiteY3" fmla="*/ 660867 h 1891732"/>
                <a:gd name="connsiteX4" fmla="*/ 162242 w 512446"/>
                <a:gd name="connsiteY4" fmla="*/ 460682 h 1891732"/>
                <a:gd name="connsiteX5" fmla="*/ 73713 w 512446"/>
                <a:gd name="connsiteY5" fmla="*/ 154553 h 1891732"/>
                <a:gd name="connsiteX6" fmla="*/ 169604 w 512446"/>
                <a:gd name="connsiteY6" fmla="*/ 397889 h 1891732"/>
                <a:gd name="connsiteX7" fmla="*/ 186285 w 512446"/>
                <a:gd name="connsiteY7" fmla="*/ 0 h 1891732"/>
                <a:gd name="connsiteX8" fmla="*/ 195417 w 512446"/>
                <a:gd name="connsiteY8" fmla="*/ 433204 h 1891732"/>
                <a:gd name="connsiteX9" fmla="*/ 199052 w 512446"/>
                <a:gd name="connsiteY9" fmla="*/ 503834 h 1891732"/>
                <a:gd name="connsiteX10" fmla="*/ 457185 w 512446"/>
                <a:gd name="connsiteY10" fmla="*/ 248792 h 1891732"/>
                <a:gd name="connsiteX11" fmla="*/ 210141 w 512446"/>
                <a:gd name="connsiteY11" fmla="*/ 558790 h 1891732"/>
                <a:gd name="connsiteX12" fmla="*/ 206414 w 512446"/>
                <a:gd name="connsiteY12" fmla="*/ 660867 h 1891732"/>
                <a:gd name="connsiteX13" fmla="*/ 313395 w 512446"/>
                <a:gd name="connsiteY13" fmla="*/ 566627 h 1891732"/>
                <a:gd name="connsiteX14" fmla="*/ 420283 w 512446"/>
                <a:gd name="connsiteY14" fmla="*/ 394020 h 1891732"/>
                <a:gd name="connsiteX15" fmla="*/ 344893 w 512446"/>
                <a:gd name="connsiteY15" fmla="*/ 555914 h 1891732"/>
                <a:gd name="connsiteX16" fmla="*/ 512446 w 512446"/>
                <a:gd name="connsiteY16" fmla="*/ 547085 h 1891732"/>
                <a:gd name="connsiteX17" fmla="*/ 331846 w 512446"/>
                <a:gd name="connsiteY17" fmla="*/ 576349 h 1891732"/>
                <a:gd name="connsiteX18" fmla="*/ 213869 w 512446"/>
                <a:gd name="connsiteY18" fmla="*/ 698066 h 1891732"/>
                <a:gd name="connsiteX19" fmla="*/ 221231 w 512446"/>
                <a:gd name="connsiteY19" fmla="*/ 1891435 h 1891732"/>
                <a:gd name="connsiteX20" fmla="*/ 153855 w 512446"/>
                <a:gd name="connsiteY20" fmla="*/ 1891733 h 189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2446" h="1891732">
                  <a:moveTo>
                    <a:pt x="153855" y="1891733"/>
                  </a:moveTo>
                  <a:lnTo>
                    <a:pt x="162335" y="729116"/>
                  </a:lnTo>
                  <a:lnTo>
                    <a:pt x="0" y="468519"/>
                  </a:lnTo>
                  <a:lnTo>
                    <a:pt x="162242" y="660867"/>
                  </a:lnTo>
                  <a:lnTo>
                    <a:pt x="162242" y="460682"/>
                  </a:lnTo>
                  <a:lnTo>
                    <a:pt x="73713" y="154553"/>
                  </a:lnTo>
                  <a:lnTo>
                    <a:pt x="169604" y="397889"/>
                  </a:lnTo>
                  <a:lnTo>
                    <a:pt x="186285" y="0"/>
                  </a:lnTo>
                  <a:lnTo>
                    <a:pt x="195417" y="433204"/>
                  </a:lnTo>
                  <a:lnTo>
                    <a:pt x="199052" y="503834"/>
                  </a:lnTo>
                  <a:lnTo>
                    <a:pt x="457185" y="248792"/>
                  </a:lnTo>
                  <a:lnTo>
                    <a:pt x="210141" y="558790"/>
                  </a:lnTo>
                  <a:lnTo>
                    <a:pt x="206414" y="660867"/>
                  </a:lnTo>
                  <a:lnTo>
                    <a:pt x="313395" y="566627"/>
                  </a:lnTo>
                  <a:lnTo>
                    <a:pt x="420283" y="394020"/>
                  </a:lnTo>
                  <a:lnTo>
                    <a:pt x="344893" y="555914"/>
                  </a:lnTo>
                  <a:lnTo>
                    <a:pt x="512446" y="547085"/>
                  </a:lnTo>
                  <a:lnTo>
                    <a:pt x="331846" y="576349"/>
                  </a:lnTo>
                  <a:lnTo>
                    <a:pt x="213869" y="698066"/>
                  </a:lnTo>
                  <a:lnTo>
                    <a:pt x="221231" y="1891435"/>
                  </a:lnTo>
                  <a:lnTo>
                    <a:pt x="153855" y="1891733"/>
                  </a:lnTo>
                  <a:close/>
                </a:path>
              </a:pathLst>
            </a:custGeom>
            <a:solidFill>
              <a:srgbClr val="78787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E5E1354-8F24-1F8A-34B1-EE0077E5B9E0}"/>
                </a:ext>
              </a:extLst>
            </p:cNvPr>
            <p:cNvSpPr/>
            <p:nvPr/>
          </p:nvSpPr>
          <p:spPr>
            <a:xfrm>
              <a:off x="10544304" y="2267645"/>
              <a:ext cx="1334839" cy="1583222"/>
            </a:xfrm>
            <a:custGeom>
              <a:avLst/>
              <a:gdLst>
                <a:gd name="connsiteX0" fmla="*/ 1334840 w 1334839"/>
                <a:gd name="connsiteY0" fmla="*/ 910056 h 1583222"/>
                <a:gd name="connsiteX1" fmla="*/ 667420 w 1334839"/>
                <a:gd name="connsiteY1" fmla="*/ 1583223 h 1583222"/>
                <a:gd name="connsiteX2" fmla="*/ 0 w 1334839"/>
                <a:gd name="connsiteY2" fmla="*/ 910056 h 1583222"/>
                <a:gd name="connsiteX3" fmla="*/ 667420 w 1334839"/>
                <a:gd name="connsiteY3" fmla="*/ 0 h 1583222"/>
                <a:gd name="connsiteX4" fmla="*/ 1334840 w 1334839"/>
                <a:gd name="connsiteY4" fmla="*/ 910056 h 15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839" h="1583222">
                  <a:moveTo>
                    <a:pt x="1334840" y="910056"/>
                  </a:moveTo>
                  <a:cubicBezTo>
                    <a:pt x="1334840" y="1281855"/>
                    <a:pt x="1035982" y="1583223"/>
                    <a:pt x="667420" y="1583223"/>
                  </a:cubicBezTo>
                  <a:cubicBezTo>
                    <a:pt x="298857" y="1583223"/>
                    <a:pt x="0" y="1282153"/>
                    <a:pt x="0" y="910056"/>
                  </a:cubicBezTo>
                  <a:cubicBezTo>
                    <a:pt x="0" y="537958"/>
                    <a:pt x="298764" y="0"/>
                    <a:pt x="667420" y="0"/>
                  </a:cubicBezTo>
                  <a:cubicBezTo>
                    <a:pt x="1036076" y="0"/>
                    <a:pt x="1334840" y="538554"/>
                    <a:pt x="1334840" y="910056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1495639-7D69-9CC4-6F27-6AE224C5DB31}"/>
                </a:ext>
              </a:extLst>
            </p:cNvPr>
            <p:cNvSpPr/>
            <p:nvPr/>
          </p:nvSpPr>
          <p:spPr>
            <a:xfrm>
              <a:off x="10544304" y="2267645"/>
              <a:ext cx="1334839" cy="1583222"/>
            </a:xfrm>
            <a:custGeom>
              <a:avLst/>
              <a:gdLst>
                <a:gd name="connsiteX0" fmla="*/ 1334840 w 1334839"/>
                <a:gd name="connsiteY0" fmla="*/ 910056 h 1583222"/>
                <a:gd name="connsiteX1" fmla="*/ 667420 w 1334839"/>
                <a:gd name="connsiteY1" fmla="*/ 1583223 h 1583222"/>
                <a:gd name="connsiteX2" fmla="*/ 0 w 1334839"/>
                <a:gd name="connsiteY2" fmla="*/ 910056 h 1583222"/>
                <a:gd name="connsiteX3" fmla="*/ 667420 w 1334839"/>
                <a:gd name="connsiteY3" fmla="*/ 0 h 1583222"/>
                <a:gd name="connsiteX4" fmla="*/ 1334840 w 1334839"/>
                <a:gd name="connsiteY4" fmla="*/ 910056 h 158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839" h="1583222">
                  <a:moveTo>
                    <a:pt x="1334840" y="910056"/>
                  </a:moveTo>
                  <a:cubicBezTo>
                    <a:pt x="1334840" y="1281855"/>
                    <a:pt x="1035982" y="1583223"/>
                    <a:pt x="667420" y="1583223"/>
                  </a:cubicBezTo>
                  <a:cubicBezTo>
                    <a:pt x="298857" y="1583223"/>
                    <a:pt x="0" y="1282153"/>
                    <a:pt x="0" y="910056"/>
                  </a:cubicBezTo>
                  <a:cubicBezTo>
                    <a:pt x="0" y="537958"/>
                    <a:pt x="298764" y="0"/>
                    <a:pt x="667420" y="0"/>
                  </a:cubicBezTo>
                  <a:cubicBezTo>
                    <a:pt x="1036076" y="0"/>
                    <a:pt x="1334840" y="538554"/>
                    <a:pt x="1334840" y="910056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90C7492-4DB5-6E48-0702-C1CE439E516A}"/>
                </a:ext>
              </a:extLst>
            </p:cNvPr>
            <p:cNvSpPr/>
            <p:nvPr/>
          </p:nvSpPr>
          <p:spPr>
            <a:xfrm>
              <a:off x="10963468" y="2838140"/>
              <a:ext cx="637785" cy="2354200"/>
            </a:xfrm>
            <a:custGeom>
              <a:avLst/>
              <a:gdLst>
                <a:gd name="connsiteX0" fmla="*/ 191503 w 637785"/>
                <a:gd name="connsiteY0" fmla="*/ 2354201 h 2354200"/>
                <a:gd name="connsiteX1" fmla="*/ 202034 w 637785"/>
                <a:gd name="connsiteY1" fmla="*/ 907377 h 2354200"/>
                <a:gd name="connsiteX2" fmla="*/ 0 w 637785"/>
                <a:gd name="connsiteY2" fmla="*/ 582995 h 2354200"/>
                <a:gd name="connsiteX3" fmla="*/ 201848 w 637785"/>
                <a:gd name="connsiteY3" fmla="*/ 822363 h 2354200"/>
                <a:gd name="connsiteX4" fmla="*/ 201848 w 637785"/>
                <a:gd name="connsiteY4" fmla="*/ 573273 h 2354200"/>
                <a:gd name="connsiteX5" fmla="*/ 91698 w 637785"/>
                <a:gd name="connsiteY5" fmla="*/ 192249 h 2354200"/>
                <a:gd name="connsiteX6" fmla="*/ 211073 w 637785"/>
                <a:gd name="connsiteY6" fmla="*/ 495104 h 2354200"/>
                <a:gd name="connsiteX7" fmla="*/ 231761 w 637785"/>
                <a:gd name="connsiteY7" fmla="*/ 0 h 2354200"/>
                <a:gd name="connsiteX8" fmla="*/ 243130 w 637785"/>
                <a:gd name="connsiteY8" fmla="*/ 539050 h 2354200"/>
                <a:gd name="connsiteX9" fmla="*/ 247790 w 637785"/>
                <a:gd name="connsiteY9" fmla="*/ 627040 h 2354200"/>
                <a:gd name="connsiteX10" fmla="*/ 568919 w 637785"/>
                <a:gd name="connsiteY10" fmla="*/ 309502 h 2354200"/>
                <a:gd name="connsiteX11" fmla="*/ 261488 w 637785"/>
                <a:gd name="connsiteY11" fmla="*/ 695388 h 2354200"/>
                <a:gd name="connsiteX12" fmla="*/ 256922 w 637785"/>
                <a:gd name="connsiteY12" fmla="*/ 822363 h 2354200"/>
                <a:gd name="connsiteX13" fmla="*/ 389996 w 637785"/>
                <a:gd name="connsiteY13" fmla="*/ 705110 h 2354200"/>
                <a:gd name="connsiteX14" fmla="*/ 523070 w 637785"/>
                <a:gd name="connsiteY14" fmla="*/ 490244 h 2354200"/>
                <a:gd name="connsiteX15" fmla="*/ 429229 w 637785"/>
                <a:gd name="connsiteY15" fmla="*/ 691817 h 2354200"/>
                <a:gd name="connsiteX16" fmla="*/ 637786 w 637785"/>
                <a:gd name="connsiteY16" fmla="*/ 680706 h 2354200"/>
                <a:gd name="connsiteX17" fmla="*/ 412921 w 637785"/>
                <a:gd name="connsiteY17" fmla="*/ 717212 h 2354200"/>
                <a:gd name="connsiteX18" fmla="*/ 266148 w 637785"/>
                <a:gd name="connsiteY18" fmla="*/ 868689 h 2354200"/>
                <a:gd name="connsiteX19" fmla="*/ 275281 w 637785"/>
                <a:gd name="connsiteY19" fmla="*/ 2353903 h 2354200"/>
                <a:gd name="connsiteX20" fmla="*/ 191503 w 637785"/>
                <a:gd name="connsiteY20" fmla="*/ 2354201 h 235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785" h="2354200">
                  <a:moveTo>
                    <a:pt x="191503" y="2354201"/>
                  </a:moveTo>
                  <a:lnTo>
                    <a:pt x="202034" y="907377"/>
                  </a:lnTo>
                  <a:lnTo>
                    <a:pt x="0" y="582995"/>
                  </a:lnTo>
                  <a:lnTo>
                    <a:pt x="201848" y="822363"/>
                  </a:lnTo>
                  <a:lnTo>
                    <a:pt x="201848" y="573273"/>
                  </a:lnTo>
                  <a:lnTo>
                    <a:pt x="91698" y="192249"/>
                  </a:lnTo>
                  <a:lnTo>
                    <a:pt x="211073" y="495104"/>
                  </a:lnTo>
                  <a:lnTo>
                    <a:pt x="231761" y="0"/>
                  </a:lnTo>
                  <a:lnTo>
                    <a:pt x="243130" y="539050"/>
                  </a:lnTo>
                  <a:lnTo>
                    <a:pt x="247790" y="627040"/>
                  </a:lnTo>
                  <a:lnTo>
                    <a:pt x="568919" y="309502"/>
                  </a:lnTo>
                  <a:lnTo>
                    <a:pt x="261488" y="695388"/>
                  </a:lnTo>
                  <a:lnTo>
                    <a:pt x="256922" y="822363"/>
                  </a:lnTo>
                  <a:lnTo>
                    <a:pt x="389996" y="705110"/>
                  </a:lnTo>
                  <a:lnTo>
                    <a:pt x="523070" y="490244"/>
                  </a:lnTo>
                  <a:lnTo>
                    <a:pt x="429229" y="691817"/>
                  </a:lnTo>
                  <a:lnTo>
                    <a:pt x="637786" y="680706"/>
                  </a:lnTo>
                  <a:lnTo>
                    <a:pt x="412921" y="717212"/>
                  </a:lnTo>
                  <a:lnTo>
                    <a:pt x="266148" y="868689"/>
                  </a:lnTo>
                  <a:lnTo>
                    <a:pt x="275281" y="2353903"/>
                  </a:lnTo>
                  <a:lnTo>
                    <a:pt x="191503" y="2354201"/>
                  </a:ln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deer">
            <a:extLst>
              <a:ext uri="{FF2B5EF4-FFF2-40B4-BE49-F238E27FC236}">
                <a16:creationId xmlns:a16="http://schemas.microsoft.com/office/drawing/2014/main" id="{8A23DD19-F1F9-9CC5-7F87-AF692BE29BA9}"/>
              </a:ext>
            </a:extLst>
          </p:cNvPr>
          <p:cNvGrpSpPr/>
          <p:nvPr/>
        </p:nvGrpSpPr>
        <p:grpSpPr>
          <a:xfrm>
            <a:off x="9724354" y="4362464"/>
            <a:ext cx="1269922" cy="847075"/>
            <a:chOff x="9724354" y="4362464"/>
            <a:chExt cx="1269922" cy="84707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7C6B6DB-840E-4B6B-0B67-5365C8C3C4A1}"/>
                </a:ext>
              </a:extLst>
            </p:cNvPr>
            <p:cNvSpPr/>
            <p:nvPr/>
          </p:nvSpPr>
          <p:spPr>
            <a:xfrm>
              <a:off x="10518118" y="4677099"/>
              <a:ext cx="263135" cy="521649"/>
            </a:xfrm>
            <a:custGeom>
              <a:avLst/>
              <a:gdLst>
                <a:gd name="connsiteX0" fmla="*/ 0 w 263135"/>
                <a:gd name="connsiteY0" fmla="*/ 0 h 521649"/>
                <a:gd name="connsiteX1" fmla="*/ 144070 w 263135"/>
                <a:gd name="connsiteY1" fmla="*/ 197308 h 521649"/>
                <a:gd name="connsiteX2" fmla="*/ 160938 w 263135"/>
                <a:gd name="connsiteY2" fmla="*/ 298590 h 521649"/>
                <a:gd name="connsiteX3" fmla="*/ 73992 w 263135"/>
                <a:gd name="connsiteY3" fmla="*/ 452052 h 521649"/>
                <a:gd name="connsiteX4" fmla="*/ 32057 w 263135"/>
                <a:gd name="connsiteY4" fmla="*/ 518516 h 521649"/>
                <a:gd name="connsiteX5" fmla="*/ 77533 w 263135"/>
                <a:gd name="connsiteY5" fmla="*/ 517027 h 521649"/>
                <a:gd name="connsiteX6" fmla="*/ 95332 w 263135"/>
                <a:gd name="connsiteY6" fmla="*/ 480324 h 521649"/>
                <a:gd name="connsiteX7" fmla="*/ 108239 w 263135"/>
                <a:gd name="connsiteY7" fmla="*/ 477507 h 521649"/>
                <a:gd name="connsiteX8" fmla="*/ 109776 w 263135"/>
                <a:gd name="connsiteY8" fmla="*/ 472388 h 521649"/>
                <a:gd name="connsiteX9" fmla="*/ 187590 w 263135"/>
                <a:gd name="connsiteY9" fmla="*/ 321406 h 521649"/>
                <a:gd name="connsiteX10" fmla="*/ 249840 w 263135"/>
                <a:gd name="connsiteY10" fmla="*/ 219727 h 521649"/>
                <a:gd name="connsiteX11" fmla="*/ 252635 w 263135"/>
                <a:gd name="connsiteY11" fmla="*/ 160207 h 521649"/>
                <a:gd name="connsiteX12" fmla="*/ 156278 w 263135"/>
                <a:gd name="connsiteY12" fmla="*/ 9126 h 521649"/>
                <a:gd name="connsiteX13" fmla="*/ 0 w 263135"/>
                <a:gd name="connsiteY13" fmla="*/ 0 h 5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3135" h="521649">
                  <a:moveTo>
                    <a:pt x="0" y="0"/>
                  </a:moveTo>
                  <a:cubicBezTo>
                    <a:pt x="0" y="0"/>
                    <a:pt x="111268" y="161794"/>
                    <a:pt x="144070" y="197308"/>
                  </a:cubicBezTo>
                  <a:cubicBezTo>
                    <a:pt x="176873" y="232821"/>
                    <a:pt x="180227" y="254943"/>
                    <a:pt x="160938" y="298590"/>
                  </a:cubicBezTo>
                  <a:cubicBezTo>
                    <a:pt x="141647" y="342238"/>
                    <a:pt x="91418" y="430525"/>
                    <a:pt x="73992" y="452052"/>
                  </a:cubicBezTo>
                  <a:cubicBezTo>
                    <a:pt x="56566" y="473578"/>
                    <a:pt x="25720" y="512762"/>
                    <a:pt x="32057" y="518516"/>
                  </a:cubicBezTo>
                  <a:cubicBezTo>
                    <a:pt x="38394" y="524269"/>
                    <a:pt x="72222" y="521095"/>
                    <a:pt x="77533" y="517027"/>
                  </a:cubicBezTo>
                  <a:cubicBezTo>
                    <a:pt x="82845" y="512960"/>
                    <a:pt x="95332" y="480324"/>
                    <a:pt x="95332" y="480324"/>
                  </a:cubicBezTo>
                  <a:cubicBezTo>
                    <a:pt x="99628" y="483339"/>
                    <a:pt x="105406" y="482080"/>
                    <a:pt x="108239" y="477507"/>
                  </a:cubicBezTo>
                  <a:cubicBezTo>
                    <a:pt x="109189" y="475979"/>
                    <a:pt x="109721" y="474213"/>
                    <a:pt x="109776" y="472388"/>
                  </a:cubicBezTo>
                  <a:cubicBezTo>
                    <a:pt x="112759" y="458698"/>
                    <a:pt x="167088" y="362276"/>
                    <a:pt x="187590" y="321406"/>
                  </a:cubicBezTo>
                  <a:cubicBezTo>
                    <a:pt x="208091" y="280536"/>
                    <a:pt x="236234" y="245519"/>
                    <a:pt x="249840" y="219727"/>
                  </a:cubicBezTo>
                  <a:cubicBezTo>
                    <a:pt x="263446" y="193935"/>
                    <a:pt x="270062" y="188479"/>
                    <a:pt x="252635" y="160207"/>
                  </a:cubicBezTo>
                  <a:cubicBezTo>
                    <a:pt x="235209" y="131935"/>
                    <a:pt x="157490" y="14682"/>
                    <a:pt x="156278" y="9126"/>
                  </a:cubicBezTo>
                  <a:cubicBezTo>
                    <a:pt x="155067" y="35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60681C5-EA21-AC83-ACE5-816A40F9BFAC}"/>
                </a:ext>
              </a:extLst>
            </p:cNvPr>
            <p:cNvSpPr/>
            <p:nvPr/>
          </p:nvSpPr>
          <p:spPr>
            <a:xfrm>
              <a:off x="10240724" y="4745844"/>
              <a:ext cx="86915" cy="457833"/>
            </a:xfrm>
            <a:custGeom>
              <a:avLst/>
              <a:gdLst>
                <a:gd name="connsiteX0" fmla="*/ 14321 w 86915"/>
                <a:gd name="connsiteY0" fmla="*/ 17757 h 457833"/>
                <a:gd name="connsiteX1" fmla="*/ 16837 w 86915"/>
                <a:gd name="connsiteY1" fmla="*/ 116956 h 457833"/>
                <a:gd name="connsiteX2" fmla="*/ 18142 w 86915"/>
                <a:gd name="connsiteY2" fmla="*/ 224687 h 457833"/>
                <a:gd name="connsiteX3" fmla="*/ 23360 w 86915"/>
                <a:gd name="connsiteY3" fmla="*/ 348885 h 457833"/>
                <a:gd name="connsiteX4" fmla="*/ 63 w 86915"/>
                <a:gd name="connsiteY4" fmla="*/ 450961 h 457833"/>
                <a:gd name="connsiteX5" fmla="*/ 25970 w 86915"/>
                <a:gd name="connsiteY5" fmla="*/ 455127 h 457833"/>
                <a:gd name="connsiteX6" fmla="*/ 47962 w 86915"/>
                <a:gd name="connsiteY6" fmla="*/ 370907 h 457833"/>
                <a:gd name="connsiteX7" fmla="*/ 62220 w 86915"/>
                <a:gd name="connsiteY7" fmla="*/ 172508 h 457833"/>
                <a:gd name="connsiteX8" fmla="*/ 86915 w 86915"/>
                <a:gd name="connsiteY8" fmla="*/ 0 h 45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915" h="457833">
                  <a:moveTo>
                    <a:pt x="14321" y="17757"/>
                  </a:moveTo>
                  <a:cubicBezTo>
                    <a:pt x="14321" y="17757"/>
                    <a:pt x="16837" y="48112"/>
                    <a:pt x="16837" y="116956"/>
                  </a:cubicBezTo>
                  <a:cubicBezTo>
                    <a:pt x="16837" y="185801"/>
                    <a:pt x="10407" y="198399"/>
                    <a:pt x="18142" y="224687"/>
                  </a:cubicBezTo>
                  <a:cubicBezTo>
                    <a:pt x="25876" y="250975"/>
                    <a:pt x="28579" y="310197"/>
                    <a:pt x="23360" y="348885"/>
                  </a:cubicBezTo>
                  <a:cubicBezTo>
                    <a:pt x="18142" y="387572"/>
                    <a:pt x="-1242" y="442727"/>
                    <a:pt x="63" y="450961"/>
                  </a:cubicBezTo>
                  <a:cubicBezTo>
                    <a:pt x="1368" y="459194"/>
                    <a:pt x="19446" y="459294"/>
                    <a:pt x="25970" y="455127"/>
                  </a:cubicBezTo>
                  <a:cubicBezTo>
                    <a:pt x="32492" y="450961"/>
                    <a:pt x="41532" y="421994"/>
                    <a:pt x="47962" y="370907"/>
                  </a:cubicBezTo>
                  <a:cubicBezTo>
                    <a:pt x="54392" y="319819"/>
                    <a:pt x="62220" y="172508"/>
                    <a:pt x="62220" y="172508"/>
                  </a:cubicBezTo>
                  <a:lnTo>
                    <a:pt x="86915" y="0"/>
                  </a:lnTo>
                  <a:close/>
                </a:path>
              </a:pathLst>
            </a:custGeom>
            <a:solidFill>
              <a:srgbClr val="263238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9326396-5D1D-5F1F-41CA-B4FF8352C283}"/>
                </a:ext>
              </a:extLst>
            </p:cNvPr>
            <p:cNvSpPr/>
            <p:nvPr/>
          </p:nvSpPr>
          <p:spPr>
            <a:xfrm>
              <a:off x="9895895" y="4362464"/>
              <a:ext cx="1098382" cy="841823"/>
            </a:xfrm>
            <a:custGeom>
              <a:avLst/>
              <a:gdLst>
                <a:gd name="connsiteX0" fmla="*/ 50509 w 1098382"/>
                <a:gd name="connsiteY0" fmla="*/ 517002 h 841823"/>
                <a:gd name="connsiteX1" fmla="*/ 14258 w 1098382"/>
                <a:gd name="connsiteY1" fmla="*/ 559856 h 841823"/>
                <a:gd name="connsiteX2" fmla="*/ 0 w 1098382"/>
                <a:gd name="connsiteY2" fmla="*/ 615011 h 841823"/>
                <a:gd name="connsiteX3" fmla="*/ 2610 w 1098382"/>
                <a:gd name="connsiteY3" fmla="*/ 695065 h 841823"/>
                <a:gd name="connsiteX4" fmla="*/ 6430 w 1098382"/>
                <a:gd name="connsiteY4" fmla="*/ 766786 h 841823"/>
                <a:gd name="connsiteX5" fmla="*/ 11649 w 1098382"/>
                <a:gd name="connsiteY5" fmla="*/ 799919 h 841823"/>
                <a:gd name="connsiteX6" fmla="*/ 58243 w 1098382"/>
                <a:gd name="connsiteY6" fmla="*/ 784741 h 841823"/>
                <a:gd name="connsiteX7" fmla="*/ 72501 w 1098382"/>
                <a:gd name="connsiteY7" fmla="*/ 747542 h 841823"/>
                <a:gd name="connsiteX8" fmla="*/ 101017 w 1098382"/>
                <a:gd name="connsiteY8" fmla="*/ 689510 h 841823"/>
                <a:gd name="connsiteX9" fmla="*/ 119655 w 1098382"/>
                <a:gd name="connsiteY9" fmla="*/ 634355 h 841823"/>
                <a:gd name="connsiteX10" fmla="*/ 203525 w 1098382"/>
                <a:gd name="connsiteY10" fmla="*/ 489425 h 841823"/>
                <a:gd name="connsiteX11" fmla="*/ 317588 w 1098382"/>
                <a:gd name="connsiteY11" fmla="*/ 417704 h 841823"/>
                <a:gd name="connsiteX12" fmla="*/ 404534 w 1098382"/>
                <a:gd name="connsiteY12" fmla="*/ 416315 h 841823"/>
                <a:gd name="connsiteX13" fmla="*/ 507042 w 1098382"/>
                <a:gd name="connsiteY13" fmla="*/ 359672 h 841823"/>
                <a:gd name="connsiteX14" fmla="*/ 642445 w 1098382"/>
                <a:gd name="connsiteY14" fmla="*/ 333285 h 841823"/>
                <a:gd name="connsiteX15" fmla="*/ 741039 w 1098382"/>
                <a:gd name="connsiteY15" fmla="*/ 330607 h 841823"/>
                <a:gd name="connsiteX16" fmla="*/ 835999 w 1098382"/>
                <a:gd name="connsiteY16" fmla="*/ 419886 h 841823"/>
                <a:gd name="connsiteX17" fmla="*/ 974385 w 1098382"/>
                <a:gd name="connsiteY17" fmla="*/ 537140 h 841823"/>
                <a:gd name="connsiteX18" fmla="*/ 1052757 w 1098382"/>
                <a:gd name="connsiteY18" fmla="*/ 771350 h 841823"/>
                <a:gd name="connsiteX19" fmla="*/ 1045022 w 1098382"/>
                <a:gd name="connsiteY19" fmla="*/ 819461 h 841823"/>
                <a:gd name="connsiteX20" fmla="*/ 1053502 w 1098382"/>
                <a:gd name="connsiteY20" fmla="*/ 841781 h 841823"/>
                <a:gd name="connsiteX21" fmla="*/ 1078477 w 1098382"/>
                <a:gd name="connsiteY21" fmla="*/ 830075 h 841823"/>
                <a:gd name="connsiteX22" fmla="*/ 1086771 w 1098382"/>
                <a:gd name="connsiteY22" fmla="*/ 808252 h 841823"/>
                <a:gd name="connsiteX23" fmla="*/ 1096090 w 1098382"/>
                <a:gd name="connsiteY23" fmla="*/ 780972 h 841823"/>
                <a:gd name="connsiteX24" fmla="*/ 1045488 w 1098382"/>
                <a:gd name="connsiteY24" fmla="*/ 579299 h 841823"/>
                <a:gd name="connsiteX25" fmla="*/ 1022470 w 1098382"/>
                <a:gd name="connsiteY25" fmla="*/ 464030 h 841823"/>
                <a:gd name="connsiteX26" fmla="*/ 955561 w 1098382"/>
                <a:gd name="connsiteY26" fmla="*/ 395780 h 841823"/>
                <a:gd name="connsiteX27" fmla="*/ 920801 w 1098382"/>
                <a:gd name="connsiteY27" fmla="*/ 281602 h 841823"/>
                <a:gd name="connsiteX28" fmla="*/ 942514 w 1098382"/>
                <a:gd name="connsiteY28" fmla="*/ 168019 h 841823"/>
                <a:gd name="connsiteX29" fmla="*/ 951833 w 1098382"/>
                <a:gd name="connsiteY29" fmla="*/ 241426 h 841823"/>
                <a:gd name="connsiteX30" fmla="*/ 974571 w 1098382"/>
                <a:gd name="connsiteY30" fmla="*/ 166134 h 841823"/>
                <a:gd name="connsiteX31" fmla="*/ 904120 w 1098382"/>
                <a:gd name="connsiteY31" fmla="*/ 78541 h 841823"/>
                <a:gd name="connsiteX32" fmla="*/ 730882 w 1098382"/>
                <a:gd name="connsiteY32" fmla="*/ 7216 h 841823"/>
                <a:gd name="connsiteX33" fmla="*/ 421121 w 1098382"/>
                <a:gd name="connsiteY33" fmla="*/ 53344 h 841823"/>
                <a:gd name="connsiteX34" fmla="*/ 281338 w 1098382"/>
                <a:gd name="connsiteY34" fmla="*/ 120899 h 841823"/>
                <a:gd name="connsiteX35" fmla="*/ 122916 w 1098382"/>
                <a:gd name="connsiteY35" fmla="*/ 417704 h 841823"/>
                <a:gd name="connsiteX36" fmla="*/ 50509 w 1098382"/>
                <a:gd name="connsiteY36" fmla="*/ 517002 h 84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98382" h="841823">
                  <a:moveTo>
                    <a:pt x="50509" y="517002"/>
                  </a:moveTo>
                  <a:cubicBezTo>
                    <a:pt x="50509" y="517002"/>
                    <a:pt x="28516" y="540513"/>
                    <a:pt x="14258" y="559856"/>
                  </a:cubicBezTo>
                  <a:cubicBezTo>
                    <a:pt x="0" y="579200"/>
                    <a:pt x="0" y="594278"/>
                    <a:pt x="0" y="615011"/>
                  </a:cubicBezTo>
                  <a:cubicBezTo>
                    <a:pt x="0" y="635744"/>
                    <a:pt x="2610" y="678499"/>
                    <a:pt x="2610" y="695065"/>
                  </a:cubicBezTo>
                  <a:cubicBezTo>
                    <a:pt x="2610" y="711632"/>
                    <a:pt x="6430" y="743375"/>
                    <a:pt x="6430" y="766786"/>
                  </a:cubicBezTo>
                  <a:cubicBezTo>
                    <a:pt x="6430" y="790197"/>
                    <a:pt x="1305" y="793074"/>
                    <a:pt x="11649" y="799919"/>
                  </a:cubicBezTo>
                  <a:cubicBezTo>
                    <a:pt x="28600" y="807101"/>
                    <a:pt x="47964" y="800792"/>
                    <a:pt x="58243" y="784741"/>
                  </a:cubicBezTo>
                  <a:cubicBezTo>
                    <a:pt x="64067" y="772837"/>
                    <a:pt x="68839" y="760388"/>
                    <a:pt x="72501" y="747542"/>
                  </a:cubicBezTo>
                  <a:cubicBezTo>
                    <a:pt x="83917" y="729329"/>
                    <a:pt x="93478" y="709876"/>
                    <a:pt x="101017" y="689510"/>
                  </a:cubicBezTo>
                  <a:cubicBezTo>
                    <a:pt x="108752" y="664710"/>
                    <a:pt x="119655" y="634355"/>
                    <a:pt x="119655" y="634355"/>
                  </a:cubicBezTo>
                  <a:cubicBezTo>
                    <a:pt x="119655" y="634355"/>
                    <a:pt x="154601" y="541901"/>
                    <a:pt x="203525" y="489425"/>
                  </a:cubicBezTo>
                  <a:cubicBezTo>
                    <a:pt x="252449" y="436948"/>
                    <a:pt x="291682" y="419985"/>
                    <a:pt x="317588" y="417704"/>
                  </a:cubicBezTo>
                  <a:cubicBezTo>
                    <a:pt x="343495" y="415422"/>
                    <a:pt x="385057" y="417704"/>
                    <a:pt x="404534" y="416315"/>
                  </a:cubicBezTo>
                  <a:cubicBezTo>
                    <a:pt x="424010" y="414926"/>
                    <a:pt x="469766" y="387249"/>
                    <a:pt x="507042" y="359672"/>
                  </a:cubicBezTo>
                  <a:cubicBezTo>
                    <a:pt x="544318" y="332094"/>
                    <a:pt x="556898" y="330805"/>
                    <a:pt x="642445" y="333285"/>
                  </a:cubicBezTo>
                  <a:cubicBezTo>
                    <a:pt x="727993" y="335765"/>
                    <a:pt x="741039" y="330607"/>
                    <a:pt x="741039" y="330607"/>
                  </a:cubicBezTo>
                  <a:cubicBezTo>
                    <a:pt x="741039" y="330607"/>
                    <a:pt x="796300" y="401236"/>
                    <a:pt x="835999" y="419886"/>
                  </a:cubicBezTo>
                  <a:cubicBezTo>
                    <a:pt x="875698" y="438536"/>
                    <a:pt x="911203" y="473156"/>
                    <a:pt x="974385" y="537140"/>
                  </a:cubicBezTo>
                  <a:cubicBezTo>
                    <a:pt x="1037567" y="601123"/>
                    <a:pt x="1050800" y="746450"/>
                    <a:pt x="1052757" y="771350"/>
                  </a:cubicBezTo>
                  <a:cubicBezTo>
                    <a:pt x="1054714" y="796249"/>
                    <a:pt x="1049309" y="802994"/>
                    <a:pt x="1045022" y="819461"/>
                  </a:cubicBezTo>
                  <a:cubicBezTo>
                    <a:pt x="1040735" y="835928"/>
                    <a:pt x="1040549" y="841484"/>
                    <a:pt x="1053502" y="841781"/>
                  </a:cubicBezTo>
                  <a:cubicBezTo>
                    <a:pt x="1066455" y="842079"/>
                    <a:pt x="1075588" y="841087"/>
                    <a:pt x="1078477" y="830075"/>
                  </a:cubicBezTo>
                  <a:cubicBezTo>
                    <a:pt x="1079558" y="822199"/>
                    <a:pt x="1082400" y="814710"/>
                    <a:pt x="1086771" y="808252"/>
                  </a:cubicBezTo>
                  <a:cubicBezTo>
                    <a:pt x="1093574" y="797439"/>
                    <a:pt x="1102706" y="794959"/>
                    <a:pt x="1096090" y="780972"/>
                  </a:cubicBezTo>
                  <a:cubicBezTo>
                    <a:pt x="1075942" y="714726"/>
                    <a:pt x="1059056" y="647410"/>
                    <a:pt x="1045488" y="579299"/>
                  </a:cubicBezTo>
                  <a:cubicBezTo>
                    <a:pt x="1038872" y="534858"/>
                    <a:pt x="1030112" y="472462"/>
                    <a:pt x="1022470" y="464030"/>
                  </a:cubicBezTo>
                  <a:cubicBezTo>
                    <a:pt x="1014829" y="455598"/>
                    <a:pt x="986872" y="438139"/>
                    <a:pt x="955561" y="395780"/>
                  </a:cubicBezTo>
                  <a:cubicBezTo>
                    <a:pt x="924249" y="353422"/>
                    <a:pt x="902536" y="337650"/>
                    <a:pt x="920801" y="281602"/>
                  </a:cubicBezTo>
                  <a:cubicBezTo>
                    <a:pt x="932477" y="244858"/>
                    <a:pt x="939765" y="206697"/>
                    <a:pt x="942514" y="168019"/>
                  </a:cubicBezTo>
                  <a:cubicBezTo>
                    <a:pt x="942514" y="168019"/>
                    <a:pt x="949876" y="235871"/>
                    <a:pt x="951833" y="241426"/>
                  </a:cubicBezTo>
                  <a:cubicBezTo>
                    <a:pt x="953790" y="246981"/>
                    <a:pt x="983704" y="213353"/>
                    <a:pt x="974571" y="166134"/>
                  </a:cubicBezTo>
                  <a:cubicBezTo>
                    <a:pt x="965439" y="118915"/>
                    <a:pt x="904120" y="78541"/>
                    <a:pt x="904120" y="78541"/>
                  </a:cubicBezTo>
                  <a:cubicBezTo>
                    <a:pt x="848636" y="48950"/>
                    <a:pt x="790625" y="25072"/>
                    <a:pt x="730882" y="7216"/>
                  </a:cubicBezTo>
                  <a:cubicBezTo>
                    <a:pt x="639463" y="-18873"/>
                    <a:pt x="458770" y="32611"/>
                    <a:pt x="421121" y="53344"/>
                  </a:cubicBezTo>
                  <a:cubicBezTo>
                    <a:pt x="383473" y="74077"/>
                    <a:pt x="316190" y="71200"/>
                    <a:pt x="281338" y="120899"/>
                  </a:cubicBezTo>
                  <a:cubicBezTo>
                    <a:pt x="246485" y="170598"/>
                    <a:pt x="138665" y="390027"/>
                    <a:pt x="122916" y="417704"/>
                  </a:cubicBezTo>
                  <a:cubicBezTo>
                    <a:pt x="107167" y="445380"/>
                    <a:pt x="50509" y="517002"/>
                    <a:pt x="50509" y="517002"/>
                  </a:cubicBezTo>
                  <a:close/>
                </a:path>
              </a:pathLst>
            </a:custGeom>
            <a:solidFill>
              <a:srgbClr val="FFFFFF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033E09B-A813-C393-1D7B-65D6ABAAA0B1}"/>
                </a:ext>
              </a:extLst>
            </p:cNvPr>
            <p:cNvSpPr/>
            <p:nvPr/>
          </p:nvSpPr>
          <p:spPr>
            <a:xfrm>
              <a:off x="10184642" y="4620060"/>
              <a:ext cx="216895" cy="589479"/>
            </a:xfrm>
            <a:custGeom>
              <a:avLst/>
              <a:gdLst>
                <a:gd name="connsiteX0" fmla="*/ 4238 w 216895"/>
                <a:gd name="connsiteY0" fmla="*/ 0 h 589479"/>
                <a:gd name="connsiteX1" fmla="*/ 17192 w 216895"/>
                <a:gd name="connsiteY1" fmla="*/ 74499 h 589479"/>
                <a:gd name="connsiteX2" fmla="*/ 115786 w 216895"/>
                <a:gd name="connsiteY2" fmla="*/ 158719 h 589479"/>
                <a:gd name="connsiteX3" fmla="*/ 102739 w 216895"/>
                <a:gd name="connsiteY3" fmla="*/ 314661 h 589479"/>
                <a:gd name="connsiteX4" fmla="*/ 105349 w 216895"/>
                <a:gd name="connsiteY4" fmla="*/ 375371 h 589479"/>
                <a:gd name="connsiteX5" fmla="*/ 84661 w 216895"/>
                <a:gd name="connsiteY5" fmla="*/ 546490 h 589479"/>
                <a:gd name="connsiteX6" fmla="*/ 69098 w 216895"/>
                <a:gd name="connsiteY6" fmla="*/ 587955 h 589479"/>
                <a:gd name="connsiteX7" fmla="*/ 95004 w 216895"/>
                <a:gd name="connsiteY7" fmla="*/ 589245 h 589479"/>
                <a:gd name="connsiteX8" fmla="*/ 111872 w 216895"/>
                <a:gd name="connsiteY8" fmla="*/ 564445 h 589479"/>
                <a:gd name="connsiteX9" fmla="*/ 126130 w 216895"/>
                <a:gd name="connsiteY9" fmla="*/ 545101 h 589479"/>
                <a:gd name="connsiteX10" fmla="*/ 140387 w 216895"/>
                <a:gd name="connsiteY10" fmla="*/ 376462 h 589479"/>
                <a:gd name="connsiteX11" fmla="*/ 190990 w 216895"/>
                <a:gd name="connsiteY11" fmla="*/ 169433 h 589479"/>
                <a:gd name="connsiteX12" fmla="*/ 216896 w 216895"/>
                <a:gd name="connsiteY12" fmla="*/ 78367 h 58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895" h="589479">
                  <a:moveTo>
                    <a:pt x="4238" y="0"/>
                  </a:moveTo>
                  <a:cubicBezTo>
                    <a:pt x="4238" y="0"/>
                    <a:pt x="-11324" y="49600"/>
                    <a:pt x="17192" y="74499"/>
                  </a:cubicBezTo>
                  <a:cubicBezTo>
                    <a:pt x="45708" y="99398"/>
                    <a:pt x="114481" y="134019"/>
                    <a:pt x="115786" y="158719"/>
                  </a:cubicBezTo>
                  <a:cubicBezTo>
                    <a:pt x="117090" y="183420"/>
                    <a:pt x="100223" y="280139"/>
                    <a:pt x="102739" y="314661"/>
                  </a:cubicBezTo>
                  <a:cubicBezTo>
                    <a:pt x="104575" y="334838"/>
                    <a:pt x="105442" y="355104"/>
                    <a:pt x="105349" y="375371"/>
                  </a:cubicBezTo>
                  <a:cubicBezTo>
                    <a:pt x="105349" y="391937"/>
                    <a:pt x="91091" y="523079"/>
                    <a:pt x="84661" y="546490"/>
                  </a:cubicBezTo>
                  <a:cubicBezTo>
                    <a:pt x="80672" y="560784"/>
                    <a:pt x="75463" y="574672"/>
                    <a:pt x="69098" y="587955"/>
                  </a:cubicBezTo>
                  <a:cubicBezTo>
                    <a:pt x="77662" y="589373"/>
                    <a:pt x="86348" y="589800"/>
                    <a:pt x="95004" y="589245"/>
                  </a:cubicBezTo>
                  <a:cubicBezTo>
                    <a:pt x="104323" y="587955"/>
                    <a:pt x="111872" y="564445"/>
                    <a:pt x="111872" y="564445"/>
                  </a:cubicBezTo>
                  <a:cubicBezTo>
                    <a:pt x="111872" y="564445"/>
                    <a:pt x="123520" y="564445"/>
                    <a:pt x="126130" y="545101"/>
                  </a:cubicBezTo>
                  <a:cubicBezTo>
                    <a:pt x="128739" y="525757"/>
                    <a:pt x="130044" y="411281"/>
                    <a:pt x="140387" y="376462"/>
                  </a:cubicBezTo>
                  <a:cubicBezTo>
                    <a:pt x="150732" y="341643"/>
                    <a:pt x="183162" y="210799"/>
                    <a:pt x="190990" y="169433"/>
                  </a:cubicBezTo>
                  <a:cubicBezTo>
                    <a:pt x="198817" y="128066"/>
                    <a:pt x="194810" y="108722"/>
                    <a:pt x="216896" y="78367"/>
                  </a:cubicBezTo>
                </a:path>
              </a:pathLst>
            </a:custGeom>
            <a:solidFill>
              <a:srgbClr val="FFFFFF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5017C8-B484-5539-2910-EA8A7E9B3C9F}"/>
                </a:ext>
              </a:extLst>
            </p:cNvPr>
            <p:cNvSpPr/>
            <p:nvPr/>
          </p:nvSpPr>
          <p:spPr>
            <a:xfrm>
              <a:off x="9724354" y="4733125"/>
              <a:ext cx="173963" cy="175649"/>
            </a:xfrm>
            <a:custGeom>
              <a:avLst/>
              <a:gdLst>
                <a:gd name="connsiteX0" fmla="*/ 173963 w 173963"/>
                <a:gd name="connsiteY0" fmla="*/ 131858 h 175649"/>
                <a:gd name="connsiteX1" fmla="*/ 158960 w 173963"/>
                <a:gd name="connsiteY1" fmla="*/ 86921 h 175649"/>
                <a:gd name="connsiteX2" fmla="*/ 129139 w 173963"/>
                <a:gd name="connsiteY2" fmla="*/ 65692 h 175649"/>
                <a:gd name="connsiteX3" fmla="*/ 52911 w 173963"/>
                <a:gd name="connsiteY3" fmla="*/ 2205 h 175649"/>
                <a:gd name="connsiteX4" fmla="*/ 67821 w 173963"/>
                <a:gd name="connsiteY4" fmla="*/ 34841 h 175649"/>
                <a:gd name="connsiteX5" fmla="*/ 106774 w 173963"/>
                <a:gd name="connsiteY5" fmla="*/ 86028 h 175649"/>
                <a:gd name="connsiteX6" fmla="*/ 34646 w 173963"/>
                <a:gd name="connsiteY6" fmla="*/ 115788 h 175649"/>
                <a:gd name="connsiteX7" fmla="*/ 1564 w 173963"/>
                <a:gd name="connsiteY7" fmla="*/ 128188 h 175649"/>
                <a:gd name="connsiteX8" fmla="*/ 13119 w 173963"/>
                <a:gd name="connsiteY8" fmla="*/ 144060 h 175649"/>
                <a:gd name="connsiteX9" fmla="*/ 2402 w 173963"/>
                <a:gd name="connsiteY9" fmla="*/ 170546 h 175649"/>
                <a:gd name="connsiteX10" fmla="*/ 46294 w 173963"/>
                <a:gd name="connsiteY10" fmla="*/ 154674 h 175649"/>
                <a:gd name="connsiteX11" fmla="*/ 117584 w 173963"/>
                <a:gd name="connsiteY11" fmla="*/ 111423 h 175649"/>
                <a:gd name="connsiteX12" fmla="*/ 157376 w 173963"/>
                <a:gd name="connsiteY12" fmla="*/ 125510 h 175649"/>
                <a:gd name="connsiteX13" fmla="*/ 173963 w 173963"/>
                <a:gd name="connsiteY13" fmla="*/ 131858 h 1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963" h="175649">
                  <a:moveTo>
                    <a:pt x="173963" y="131858"/>
                  </a:moveTo>
                  <a:cubicBezTo>
                    <a:pt x="173963" y="129081"/>
                    <a:pt x="171447" y="99222"/>
                    <a:pt x="158960" y="86921"/>
                  </a:cubicBezTo>
                  <a:cubicBezTo>
                    <a:pt x="146473" y="74620"/>
                    <a:pt x="142465" y="86028"/>
                    <a:pt x="129139" y="65692"/>
                  </a:cubicBezTo>
                  <a:cubicBezTo>
                    <a:pt x="115813" y="45356"/>
                    <a:pt x="59527" y="-11882"/>
                    <a:pt x="52911" y="2205"/>
                  </a:cubicBezTo>
                  <a:cubicBezTo>
                    <a:pt x="46294" y="16291"/>
                    <a:pt x="52911" y="16291"/>
                    <a:pt x="67821" y="34841"/>
                  </a:cubicBezTo>
                  <a:cubicBezTo>
                    <a:pt x="82731" y="53391"/>
                    <a:pt x="114416" y="81564"/>
                    <a:pt x="106774" y="86028"/>
                  </a:cubicBezTo>
                  <a:cubicBezTo>
                    <a:pt x="99132" y="90492"/>
                    <a:pt x="56265" y="114201"/>
                    <a:pt x="34646" y="115788"/>
                  </a:cubicBezTo>
                  <a:cubicBezTo>
                    <a:pt x="13026" y="117375"/>
                    <a:pt x="-4307" y="116681"/>
                    <a:pt x="1564" y="128188"/>
                  </a:cubicBezTo>
                  <a:cubicBezTo>
                    <a:pt x="4359" y="134259"/>
                    <a:pt x="8292" y="139665"/>
                    <a:pt x="13119" y="144060"/>
                  </a:cubicBezTo>
                  <a:cubicBezTo>
                    <a:pt x="13119" y="144060"/>
                    <a:pt x="-6730" y="160825"/>
                    <a:pt x="2402" y="170546"/>
                  </a:cubicBezTo>
                  <a:cubicBezTo>
                    <a:pt x="11535" y="180268"/>
                    <a:pt x="21040" y="176696"/>
                    <a:pt x="46294" y="154674"/>
                  </a:cubicBezTo>
                  <a:cubicBezTo>
                    <a:pt x="71549" y="132652"/>
                    <a:pt x="91864" y="117573"/>
                    <a:pt x="117584" y="111423"/>
                  </a:cubicBezTo>
                  <a:cubicBezTo>
                    <a:pt x="143304" y="105273"/>
                    <a:pt x="156537" y="112316"/>
                    <a:pt x="157376" y="125510"/>
                  </a:cubicBezTo>
                  <a:cubicBezTo>
                    <a:pt x="158214" y="138703"/>
                    <a:pt x="172845" y="141580"/>
                    <a:pt x="173963" y="131858"/>
                  </a:cubicBezTo>
                  <a:close/>
                </a:path>
              </a:pathLst>
            </a:custGeom>
            <a:solidFill>
              <a:srgbClr val="263238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3D56285-A77B-B4FF-322F-E1C5C3137C4B}"/>
                </a:ext>
              </a:extLst>
            </p:cNvPr>
            <p:cNvSpPr/>
            <p:nvPr/>
          </p:nvSpPr>
          <p:spPr>
            <a:xfrm>
              <a:off x="9741118" y="4769429"/>
              <a:ext cx="178726" cy="200977"/>
            </a:xfrm>
            <a:custGeom>
              <a:avLst/>
              <a:gdLst>
                <a:gd name="connsiteX0" fmla="*/ 178727 w 178726"/>
                <a:gd name="connsiteY0" fmla="*/ 167970 h 200977"/>
                <a:gd name="connsiteX1" fmla="*/ 170433 w 178726"/>
                <a:gd name="connsiteY1" fmla="*/ 132655 h 200977"/>
                <a:gd name="connsiteX2" fmla="*/ 157946 w 178726"/>
                <a:gd name="connsiteY2" fmla="*/ 85932 h 200977"/>
                <a:gd name="connsiteX3" fmla="*/ 133903 w 178726"/>
                <a:gd name="connsiteY3" fmla="*/ 73532 h 200977"/>
                <a:gd name="connsiteX4" fmla="*/ 94204 w 178726"/>
                <a:gd name="connsiteY4" fmla="*/ 15302 h 200977"/>
                <a:gd name="connsiteX5" fmla="*/ 66247 w 178726"/>
                <a:gd name="connsiteY5" fmla="*/ 9152 h 200977"/>
                <a:gd name="connsiteX6" fmla="*/ 106039 w 178726"/>
                <a:gd name="connsiteY6" fmla="*/ 63810 h 200977"/>
                <a:gd name="connsiteX7" fmla="*/ 100262 w 178726"/>
                <a:gd name="connsiteY7" fmla="*/ 87618 h 200977"/>
                <a:gd name="connsiteX8" fmla="*/ 72212 w 178726"/>
                <a:gd name="connsiteY8" fmla="*/ 104581 h 200977"/>
                <a:gd name="connsiteX9" fmla="*/ 34097 w 178726"/>
                <a:gd name="connsiteY9" fmla="*/ 90495 h 200977"/>
                <a:gd name="connsiteX10" fmla="*/ 44907 w 178726"/>
                <a:gd name="connsiteY10" fmla="*/ 117874 h 200977"/>
                <a:gd name="connsiteX11" fmla="*/ 176 w 178726"/>
                <a:gd name="connsiteY11" fmla="*/ 169854 h 200977"/>
                <a:gd name="connsiteX12" fmla="*/ 47423 w 178726"/>
                <a:gd name="connsiteY12" fmla="*/ 150511 h 200977"/>
                <a:gd name="connsiteX13" fmla="*/ 132785 w 178726"/>
                <a:gd name="connsiteY13" fmla="*/ 106367 h 200977"/>
                <a:gd name="connsiteX14" fmla="*/ 146018 w 178726"/>
                <a:gd name="connsiteY14" fmla="*/ 134639 h 200977"/>
                <a:gd name="connsiteX15" fmla="*/ 152634 w 178726"/>
                <a:gd name="connsiteY15" fmla="*/ 199912 h 200977"/>
                <a:gd name="connsiteX16" fmla="*/ 172576 w 178726"/>
                <a:gd name="connsiteY16" fmla="*/ 187512 h 2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8726" h="200977">
                  <a:moveTo>
                    <a:pt x="178727" y="167970"/>
                  </a:moveTo>
                  <a:cubicBezTo>
                    <a:pt x="172567" y="157405"/>
                    <a:pt x="169669" y="145065"/>
                    <a:pt x="170433" y="132655"/>
                  </a:cubicBezTo>
                  <a:cubicBezTo>
                    <a:pt x="171272" y="110632"/>
                    <a:pt x="167078" y="95554"/>
                    <a:pt x="157946" y="85932"/>
                  </a:cubicBezTo>
                  <a:cubicBezTo>
                    <a:pt x="151133" y="79563"/>
                    <a:pt x="142821" y="75278"/>
                    <a:pt x="133903" y="73532"/>
                  </a:cubicBezTo>
                  <a:cubicBezTo>
                    <a:pt x="122198" y="52988"/>
                    <a:pt x="108919" y="33515"/>
                    <a:pt x="94204" y="15302"/>
                  </a:cubicBezTo>
                  <a:cubicBezTo>
                    <a:pt x="78455" y="-1463"/>
                    <a:pt x="62706" y="-5828"/>
                    <a:pt x="66247" y="9152"/>
                  </a:cubicBezTo>
                  <a:cubicBezTo>
                    <a:pt x="69789" y="24131"/>
                    <a:pt x="96068" y="47046"/>
                    <a:pt x="106039" y="63810"/>
                  </a:cubicBezTo>
                  <a:cubicBezTo>
                    <a:pt x="116011" y="80575"/>
                    <a:pt x="109394" y="79682"/>
                    <a:pt x="100262" y="87618"/>
                  </a:cubicBezTo>
                  <a:cubicBezTo>
                    <a:pt x="91129" y="95554"/>
                    <a:pt x="83394" y="104581"/>
                    <a:pt x="72212" y="104581"/>
                  </a:cubicBezTo>
                  <a:cubicBezTo>
                    <a:pt x="61029" y="104581"/>
                    <a:pt x="36613" y="71052"/>
                    <a:pt x="34097" y="90495"/>
                  </a:cubicBezTo>
                  <a:cubicBezTo>
                    <a:pt x="31581" y="109938"/>
                    <a:pt x="47423" y="111624"/>
                    <a:pt x="44907" y="117874"/>
                  </a:cubicBezTo>
                  <a:cubicBezTo>
                    <a:pt x="42391" y="124124"/>
                    <a:pt x="-3178" y="154875"/>
                    <a:pt x="176" y="169854"/>
                  </a:cubicBezTo>
                  <a:cubicBezTo>
                    <a:pt x="3531" y="184834"/>
                    <a:pt x="18348" y="171640"/>
                    <a:pt x="47423" y="150511"/>
                  </a:cubicBezTo>
                  <a:cubicBezTo>
                    <a:pt x="76498" y="129381"/>
                    <a:pt x="117036" y="106367"/>
                    <a:pt x="132785" y="106367"/>
                  </a:cubicBezTo>
                  <a:cubicBezTo>
                    <a:pt x="148534" y="106367"/>
                    <a:pt x="149372" y="110831"/>
                    <a:pt x="146018" y="134639"/>
                  </a:cubicBezTo>
                  <a:cubicBezTo>
                    <a:pt x="142663" y="158447"/>
                    <a:pt x="141917" y="195448"/>
                    <a:pt x="152634" y="199912"/>
                  </a:cubicBezTo>
                  <a:cubicBezTo>
                    <a:pt x="163351" y="204376"/>
                    <a:pt x="170060" y="193762"/>
                    <a:pt x="172576" y="187512"/>
                  </a:cubicBezTo>
                </a:path>
              </a:pathLst>
            </a:custGeom>
            <a:solidFill>
              <a:srgbClr val="FFFFFF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D775F56-9E78-1ABF-BA4D-BC44DDB189FE}"/>
                </a:ext>
              </a:extLst>
            </p:cNvPr>
            <p:cNvSpPr/>
            <p:nvPr/>
          </p:nvSpPr>
          <p:spPr>
            <a:xfrm>
              <a:off x="9911475" y="5005101"/>
              <a:ext cx="19924" cy="19678"/>
            </a:xfrm>
            <a:custGeom>
              <a:avLst/>
              <a:gdLst>
                <a:gd name="connsiteX0" fmla="*/ 19925 w 19924"/>
                <a:gd name="connsiteY0" fmla="*/ 6399 h 19678"/>
                <a:gd name="connsiteX1" fmla="*/ 2592 w 19924"/>
                <a:gd name="connsiteY1" fmla="*/ 3721 h 19678"/>
                <a:gd name="connsiteX2" fmla="*/ 10047 w 19924"/>
                <a:gd name="connsiteY2" fmla="*/ 17808 h 19678"/>
                <a:gd name="connsiteX3" fmla="*/ 19925 w 19924"/>
                <a:gd name="connsiteY3" fmla="*/ 6399 h 1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24" h="19678">
                  <a:moveTo>
                    <a:pt x="19925" y="6399"/>
                  </a:moveTo>
                  <a:cubicBezTo>
                    <a:pt x="19925" y="6399"/>
                    <a:pt x="9208" y="-6001"/>
                    <a:pt x="2592" y="3721"/>
                  </a:cubicBezTo>
                  <a:cubicBezTo>
                    <a:pt x="-4025" y="13443"/>
                    <a:pt x="3337" y="24057"/>
                    <a:pt x="10047" y="17808"/>
                  </a:cubicBezTo>
                  <a:cubicBezTo>
                    <a:pt x="13765" y="14444"/>
                    <a:pt x="17082" y="10616"/>
                    <a:pt x="19925" y="6399"/>
                  </a:cubicBezTo>
                  <a:close/>
                </a:path>
              </a:pathLst>
            </a:custGeom>
            <a:solidFill>
              <a:srgbClr val="263238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231FB3A-A379-47D0-B159-37FA1AFEEE3C}"/>
                </a:ext>
              </a:extLst>
            </p:cNvPr>
            <p:cNvSpPr/>
            <p:nvPr/>
          </p:nvSpPr>
          <p:spPr>
            <a:xfrm>
              <a:off x="9933400" y="4791179"/>
              <a:ext cx="65477" cy="135208"/>
            </a:xfrm>
            <a:custGeom>
              <a:avLst/>
              <a:gdLst>
                <a:gd name="connsiteX0" fmla="*/ 14308 w 65477"/>
                <a:gd name="connsiteY0" fmla="*/ 135209 h 135208"/>
                <a:gd name="connsiteX1" fmla="*/ 3964 w 65477"/>
                <a:gd name="connsiteY1" fmla="*/ 56544 h 135208"/>
                <a:gd name="connsiteX2" fmla="*/ 37698 w 65477"/>
                <a:gd name="connsiteY2" fmla="*/ 0 h 135208"/>
                <a:gd name="connsiteX3" fmla="*/ 64909 w 65477"/>
                <a:gd name="connsiteY3" fmla="*/ 70332 h 135208"/>
                <a:gd name="connsiteX4" fmla="*/ 45433 w 65477"/>
                <a:gd name="connsiteY4" fmla="*/ 126975 h 135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77" h="135208">
                  <a:moveTo>
                    <a:pt x="14308" y="135209"/>
                  </a:moveTo>
                  <a:cubicBezTo>
                    <a:pt x="-25" y="111957"/>
                    <a:pt x="-3817" y="83090"/>
                    <a:pt x="3964" y="56544"/>
                  </a:cubicBezTo>
                  <a:cubicBezTo>
                    <a:pt x="16917" y="11011"/>
                    <a:pt x="37698" y="0"/>
                    <a:pt x="37698" y="0"/>
                  </a:cubicBezTo>
                  <a:cubicBezTo>
                    <a:pt x="37698" y="0"/>
                    <a:pt x="70128" y="48310"/>
                    <a:pt x="64909" y="70332"/>
                  </a:cubicBezTo>
                  <a:cubicBezTo>
                    <a:pt x="59570" y="89637"/>
                    <a:pt x="53065" y="108564"/>
                    <a:pt x="45433" y="126975"/>
                  </a:cubicBezTo>
                </a:path>
              </a:pathLst>
            </a:custGeom>
            <a:solidFill>
              <a:srgbClr val="FFFFFF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42AFEE6-B542-3304-722A-BBF12BF3CBA3}"/>
                </a:ext>
              </a:extLst>
            </p:cNvPr>
            <p:cNvSpPr/>
            <p:nvPr/>
          </p:nvSpPr>
          <p:spPr>
            <a:xfrm>
              <a:off x="9950179" y="4828378"/>
              <a:ext cx="13091" cy="80054"/>
            </a:xfrm>
            <a:custGeom>
              <a:avLst/>
              <a:gdLst>
                <a:gd name="connsiteX0" fmla="*/ 13092 w 13091"/>
                <a:gd name="connsiteY0" fmla="*/ 80054 h 80054"/>
                <a:gd name="connsiteX1" fmla="*/ 5357 w 13091"/>
                <a:gd name="connsiteY1" fmla="*/ 0 h 8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91" h="80054">
                  <a:moveTo>
                    <a:pt x="13092" y="80054"/>
                  </a:moveTo>
                  <a:cubicBezTo>
                    <a:pt x="13092" y="80054"/>
                    <a:pt x="-10206" y="37299"/>
                    <a:pt x="5357" y="0"/>
                  </a:cubicBezTo>
                </a:path>
              </a:pathLst>
            </a:custGeom>
            <a:noFill/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bush">
            <a:extLst>
              <a:ext uri="{FF2B5EF4-FFF2-40B4-BE49-F238E27FC236}">
                <a16:creationId xmlns:a16="http://schemas.microsoft.com/office/drawing/2014/main" id="{EABB182F-3BF2-87B3-29B7-E6335CA3EFEC}"/>
              </a:ext>
            </a:extLst>
          </p:cNvPr>
          <p:cNvGrpSpPr/>
          <p:nvPr/>
        </p:nvGrpSpPr>
        <p:grpSpPr>
          <a:xfrm>
            <a:off x="5973661" y="4455388"/>
            <a:ext cx="5941360" cy="1957601"/>
            <a:chOff x="5973661" y="4455388"/>
            <a:chExt cx="5941360" cy="1957601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5F34515-359D-2038-51A7-77AAE7655A59}"/>
                </a:ext>
              </a:extLst>
            </p:cNvPr>
            <p:cNvSpPr/>
            <p:nvPr/>
          </p:nvSpPr>
          <p:spPr>
            <a:xfrm>
              <a:off x="9616794" y="5005449"/>
              <a:ext cx="213030" cy="183915"/>
            </a:xfrm>
            <a:custGeom>
              <a:avLst/>
              <a:gdLst>
                <a:gd name="connsiteX0" fmla="*/ 105863 w 213030"/>
                <a:gd name="connsiteY0" fmla="*/ 157330 h 183915"/>
                <a:gd name="connsiteX1" fmla="*/ 129160 w 213030"/>
                <a:gd name="connsiteY1" fmla="*/ 86105 h 183915"/>
                <a:gd name="connsiteX2" fmla="*/ 174263 w 213030"/>
                <a:gd name="connsiteY2" fmla="*/ 0 h 183915"/>
                <a:gd name="connsiteX3" fmla="*/ 144723 w 213030"/>
                <a:gd name="connsiteY3" fmla="*/ 86105 h 183915"/>
                <a:gd name="connsiteX4" fmla="*/ 129160 w 213030"/>
                <a:gd name="connsiteY4" fmla="*/ 152370 h 183915"/>
                <a:gd name="connsiteX5" fmla="*/ 160285 w 213030"/>
                <a:gd name="connsiteY5" fmla="*/ 102770 h 183915"/>
                <a:gd name="connsiteX6" fmla="*/ 206880 w 213030"/>
                <a:gd name="connsiteY6" fmla="*/ 44838 h 183915"/>
                <a:gd name="connsiteX7" fmla="*/ 166435 w 213030"/>
                <a:gd name="connsiteY7" fmla="*/ 119337 h 183915"/>
                <a:gd name="connsiteX8" fmla="*/ 153948 w 213030"/>
                <a:gd name="connsiteY8" fmla="*/ 154156 h 183915"/>
                <a:gd name="connsiteX9" fmla="*/ 191224 w 213030"/>
                <a:gd name="connsiteY9" fmla="*/ 122610 h 183915"/>
                <a:gd name="connsiteX10" fmla="*/ 213030 w 213030"/>
                <a:gd name="connsiteY10" fmla="*/ 104457 h 183915"/>
                <a:gd name="connsiteX11" fmla="*/ 169418 w 213030"/>
                <a:gd name="connsiteY11" fmla="*/ 160703 h 183915"/>
                <a:gd name="connsiteX12" fmla="*/ 213030 w 213030"/>
                <a:gd name="connsiteY12" fmla="*/ 147509 h 183915"/>
                <a:gd name="connsiteX13" fmla="*/ 191224 w 213030"/>
                <a:gd name="connsiteY13" fmla="*/ 183916 h 183915"/>
                <a:gd name="connsiteX14" fmla="*/ 54516 w 213030"/>
                <a:gd name="connsiteY14" fmla="*/ 183916 h 183915"/>
                <a:gd name="connsiteX15" fmla="*/ 0 w 213030"/>
                <a:gd name="connsiteY15" fmla="*/ 119337 h 183915"/>
                <a:gd name="connsiteX16" fmla="*/ 60666 w 213030"/>
                <a:gd name="connsiteY16" fmla="*/ 162389 h 183915"/>
                <a:gd name="connsiteX17" fmla="*/ 46688 w 213030"/>
                <a:gd name="connsiteY17" fmla="*/ 132630 h 183915"/>
                <a:gd name="connsiteX18" fmla="*/ 20222 w 213030"/>
                <a:gd name="connsiteY18" fmla="*/ 67952 h 183915"/>
                <a:gd name="connsiteX19" fmla="*/ 59175 w 213030"/>
                <a:gd name="connsiteY19" fmla="*/ 121023 h 183915"/>
                <a:gd name="connsiteX20" fmla="*/ 85641 w 213030"/>
                <a:gd name="connsiteY20" fmla="*/ 166159 h 183915"/>
                <a:gd name="connsiteX21" fmla="*/ 85641 w 213030"/>
                <a:gd name="connsiteY21" fmla="*/ 96719 h 183915"/>
                <a:gd name="connsiteX22" fmla="*/ 93375 w 213030"/>
                <a:gd name="connsiteY22" fmla="*/ 25494 h 1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030" h="183915">
                  <a:moveTo>
                    <a:pt x="105863" y="157330"/>
                  </a:moveTo>
                  <a:cubicBezTo>
                    <a:pt x="105863" y="157330"/>
                    <a:pt x="118257" y="117650"/>
                    <a:pt x="129160" y="86105"/>
                  </a:cubicBezTo>
                  <a:cubicBezTo>
                    <a:pt x="140063" y="54560"/>
                    <a:pt x="174263" y="0"/>
                    <a:pt x="174263" y="0"/>
                  </a:cubicBezTo>
                  <a:cubicBezTo>
                    <a:pt x="174263" y="0"/>
                    <a:pt x="147891" y="61206"/>
                    <a:pt x="144723" y="86105"/>
                  </a:cubicBezTo>
                  <a:cubicBezTo>
                    <a:pt x="140939" y="108544"/>
                    <a:pt x="135739" y="130675"/>
                    <a:pt x="129160" y="152370"/>
                  </a:cubicBezTo>
                  <a:cubicBezTo>
                    <a:pt x="129160" y="152370"/>
                    <a:pt x="140063" y="132530"/>
                    <a:pt x="160285" y="102770"/>
                  </a:cubicBezTo>
                  <a:cubicBezTo>
                    <a:pt x="180507" y="73011"/>
                    <a:pt x="203898" y="51385"/>
                    <a:pt x="206880" y="44838"/>
                  </a:cubicBezTo>
                  <a:cubicBezTo>
                    <a:pt x="209862" y="38291"/>
                    <a:pt x="175754" y="99497"/>
                    <a:pt x="166435" y="119337"/>
                  </a:cubicBezTo>
                  <a:cubicBezTo>
                    <a:pt x="161087" y="130418"/>
                    <a:pt x="156902" y="142093"/>
                    <a:pt x="153948" y="154156"/>
                  </a:cubicBezTo>
                  <a:cubicBezTo>
                    <a:pt x="153948" y="154156"/>
                    <a:pt x="169511" y="140863"/>
                    <a:pt x="191224" y="122610"/>
                  </a:cubicBezTo>
                  <a:lnTo>
                    <a:pt x="213030" y="104457"/>
                  </a:lnTo>
                  <a:lnTo>
                    <a:pt x="169418" y="160703"/>
                  </a:lnTo>
                  <a:lnTo>
                    <a:pt x="213030" y="147509"/>
                  </a:lnTo>
                  <a:lnTo>
                    <a:pt x="191224" y="183916"/>
                  </a:lnTo>
                  <a:lnTo>
                    <a:pt x="54516" y="183916"/>
                  </a:lnTo>
                  <a:lnTo>
                    <a:pt x="0" y="119337"/>
                  </a:lnTo>
                  <a:lnTo>
                    <a:pt x="60666" y="162389"/>
                  </a:lnTo>
                  <a:cubicBezTo>
                    <a:pt x="60666" y="162389"/>
                    <a:pt x="57591" y="164076"/>
                    <a:pt x="46688" y="132630"/>
                  </a:cubicBezTo>
                  <a:cubicBezTo>
                    <a:pt x="35785" y="101184"/>
                    <a:pt x="20222" y="67952"/>
                    <a:pt x="20222" y="67952"/>
                  </a:cubicBezTo>
                  <a:cubicBezTo>
                    <a:pt x="36325" y="82772"/>
                    <a:pt x="49558" y="100806"/>
                    <a:pt x="59175" y="121023"/>
                  </a:cubicBezTo>
                  <a:lnTo>
                    <a:pt x="85641" y="166159"/>
                  </a:lnTo>
                  <a:cubicBezTo>
                    <a:pt x="82799" y="143115"/>
                    <a:pt x="82799" y="119763"/>
                    <a:pt x="85641" y="96719"/>
                  </a:cubicBezTo>
                  <a:cubicBezTo>
                    <a:pt x="90300" y="58627"/>
                    <a:pt x="93375" y="25494"/>
                    <a:pt x="93375" y="25494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6A166B-0544-8733-24C8-50001079CDB9}"/>
                </a:ext>
              </a:extLst>
            </p:cNvPr>
            <p:cNvSpPr/>
            <p:nvPr/>
          </p:nvSpPr>
          <p:spPr>
            <a:xfrm>
              <a:off x="9996818" y="5005449"/>
              <a:ext cx="213216" cy="183915"/>
            </a:xfrm>
            <a:custGeom>
              <a:avLst/>
              <a:gdLst>
                <a:gd name="connsiteX0" fmla="*/ 106049 w 213216"/>
                <a:gd name="connsiteY0" fmla="*/ 157330 h 183915"/>
                <a:gd name="connsiteX1" fmla="*/ 129346 w 213216"/>
                <a:gd name="connsiteY1" fmla="*/ 86105 h 183915"/>
                <a:gd name="connsiteX2" fmla="*/ 174450 w 213216"/>
                <a:gd name="connsiteY2" fmla="*/ 0 h 183915"/>
                <a:gd name="connsiteX3" fmla="*/ 144909 w 213216"/>
                <a:gd name="connsiteY3" fmla="*/ 86105 h 183915"/>
                <a:gd name="connsiteX4" fmla="*/ 129346 w 213216"/>
                <a:gd name="connsiteY4" fmla="*/ 152370 h 183915"/>
                <a:gd name="connsiteX5" fmla="*/ 160472 w 213216"/>
                <a:gd name="connsiteY5" fmla="*/ 102770 h 183915"/>
                <a:gd name="connsiteX6" fmla="*/ 207066 w 213216"/>
                <a:gd name="connsiteY6" fmla="*/ 44838 h 183915"/>
                <a:gd name="connsiteX7" fmla="*/ 166622 w 213216"/>
                <a:gd name="connsiteY7" fmla="*/ 119337 h 183915"/>
                <a:gd name="connsiteX8" fmla="*/ 154135 w 213216"/>
                <a:gd name="connsiteY8" fmla="*/ 154156 h 183915"/>
                <a:gd name="connsiteX9" fmla="*/ 191410 w 213216"/>
                <a:gd name="connsiteY9" fmla="*/ 122610 h 183915"/>
                <a:gd name="connsiteX10" fmla="*/ 213217 w 213216"/>
                <a:gd name="connsiteY10" fmla="*/ 104457 h 183915"/>
                <a:gd name="connsiteX11" fmla="*/ 169604 w 213216"/>
                <a:gd name="connsiteY11" fmla="*/ 160703 h 183915"/>
                <a:gd name="connsiteX12" fmla="*/ 213217 w 213216"/>
                <a:gd name="connsiteY12" fmla="*/ 147509 h 183915"/>
                <a:gd name="connsiteX13" fmla="*/ 191410 w 213216"/>
                <a:gd name="connsiteY13" fmla="*/ 183916 h 183915"/>
                <a:gd name="connsiteX14" fmla="*/ 54422 w 213216"/>
                <a:gd name="connsiteY14" fmla="*/ 183916 h 183915"/>
                <a:gd name="connsiteX15" fmla="*/ 0 w 213216"/>
                <a:gd name="connsiteY15" fmla="*/ 119337 h 183915"/>
                <a:gd name="connsiteX16" fmla="*/ 60666 w 213216"/>
                <a:gd name="connsiteY16" fmla="*/ 162389 h 183915"/>
                <a:gd name="connsiteX17" fmla="*/ 46688 w 213216"/>
                <a:gd name="connsiteY17" fmla="*/ 132630 h 183915"/>
                <a:gd name="connsiteX18" fmla="*/ 20222 w 213216"/>
                <a:gd name="connsiteY18" fmla="*/ 67952 h 183915"/>
                <a:gd name="connsiteX19" fmla="*/ 59175 w 213216"/>
                <a:gd name="connsiteY19" fmla="*/ 121023 h 183915"/>
                <a:gd name="connsiteX20" fmla="*/ 85547 w 213216"/>
                <a:gd name="connsiteY20" fmla="*/ 165762 h 183915"/>
                <a:gd name="connsiteX21" fmla="*/ 85547 w 213216"/>
                <a:gd name="connsiteY21" fmla="*/ 96323 h 183915"/>
                <a:gd name="connsiteX22" fmla="*/ 93375 w 213216"/>
                <a:gd name="connsiteY22" fmla="*/ 25097 h 1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216" h="183915">
                  <a:moveTo>
                    <a:pt x="106049" y="157330"/>
                  </a:moveTo>
                  <a:cubicBezTo>
                    <a:pt x="106049" y="157330"/>
                    <a:pt x="118443" y="117650"/>
                    <a:pt x="129346" y="86105"/>
                  </a:cubicBezTo>
                  <a:cubicBezTo>
                    <a:pt x="140249" y="54560"/>
                    <a:pt x="174450" y="0"/>
                    <a:pt x="174450" y="0"/>
                  </a:cubicBezTo>
                  <a:cubicBezTo>
                    <a:pt x="174450" y="0"/>
                    <a:pt x="147984" y="61206"/>
                    <a:pt x="144909" y="86105"/>
                  </a:cubicBezTo>
                  <a:cubicBezTo>
                    <a:pt x="141126" y="108544"/>
                    <a:pt x="135926" y="130675"/>
                    <a:pt x="129346" y="152370"/>
                  </a:cubicBezTo>
                  <a:cubicBezTo>
                    <a:pt x="129346" y="152370"/>
                    <a:pt x="140249" y="132530"/>
                    <a:pt x="160472" y="102770"/>
                  </a:cubicBezTo>
                  <a:cubicBezTo>
                    <a:pt x="180693" y="73011"/>
                    <a:pt x="204084" y="51385"/>
                    <a:pt x="207066" y="44838"/>
                  </a:cubicBezTo>
                  <a:cubicBezTo>
                    <a:pt x="210048" y="38291"/>
                    <a:pt x="175941" y="99497"/>
                    <a:pt x="166622" y="119337"/>
                  </a:cubicBezTo>
                  <a:cubicBezTo>
                    <a:pt x="161273" y="130418"/>
                    <a:pt x="157089" y="142093"/>
                    <a:pt x="154135" y="154156"/>
                  </a:cubicBezTo>
                  <a:cubicBezTo>
                    <a:pt x="154135" y="154156"/>
                    <a:pt x="169697" y="140863"/>
                    <a:pt x="191410" y="122610"/>
                  </a:cubicBezTo>
                  <a:lnTo>
                    <a:pt x="213217" y="104457"/>
                  </a:lnTo>
                  <a:lnTo>
                    <a:pt x="169604" y="160703"/>
                  </a:lnTo>
                  <a:lnTo>
                    <a:pt x="213217" y="147509"/>
                  </a:lnTo>
                  <a:lnTo>
                    <a:pt x="191410" y="183916"/>
                  </a:lnTo>
                  <a:lnTo>
                    <a:pt x="54422" y="183916"/>
                  </a:lnTo>
                  <a:lnTo>
                    <a:pt x="0" y="119337"/>
                  </a:lnTo>
                  <a:lnTo>
                    <a:pt x="60666" y="162389"/>
                  </a:lnTo>
                  <a:cubicBezTo>
                    <a:pt x="60666" y="162389"/>
                    <a:pt x="57591" y="164076"/>
                    <a:pt x="46688" y="132630"/>
                  </a:cubicBezTo>
                  <a:cubicBezTo>
                    <a:pt x="35785" y="101184"/>
                    <a:pt x="20222" y="67952"/>
                    <a:pt x="20222" y="67952"/>
                  </a:cubicBezTo>
                  <a:cubicBezTo>
                    <a:pt x="36325" y="82772"/>
                    <a:pt x="49558" y="100806"/>
                    <a:pt x="59175" y="121023"/>
                  </a:cubicBezTo>
                  <a:lnTo>
                    <a:pt x="85547" y="165762"/>
                  </a:lnTo>
                  <a:cubicBezTo>
                    <a:pt x="82761" y="142708"/>
                    <a:pt x="82761" y="119377"/>
                    <a:pt x="85547" y="96323"/>
                  </a:cubicBezTo>
                  <a:cubicBezTo>
                    <a:pt x="90300" y="58230"/>
                    <a:pt x="93375" y="25097"/>
                    <a:pt x="93375" y="25097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16C26F-FD11-FEC2-DA4B-1A317C53BE77}"/>
                </a:ext>
              </a:extLst>
            </p:cNvPr>
            <p:cNvSpPr/>
            <p:nvPr/>
          </p:nvSpPr>
          <p:spPr>
            <a:xfrm>
              <a:off x="10662840" y="5005449"/>
              <a:ext cx="213216" cy="183915"/>
            </a:xfrm>
            <a:custGeom>
              <a:avLst/>
              <a:gdLst>
                <a:gd name="connsiteX0" fmla="*/ 105956 w 213216"/>
                <a:gd name="connsiteY0" fmla="*/ 157330 h 183915"/>
                <a:gd name="connsiteX1" fmla="*/ 129346 w 213216"/>
                <a:gd name="connsiteY1" fmla="*/ 86105 h 183915"/>
                <a:gd name="connsiteX2" fmla="*/ 174450 w 213216"/>
                <a:gd name="connsiteY2" fmla="*/ 0 h 183915"/>
                <a:gd name="connsiteX3" fmla="*/ 144909 w 213216"/>
                <a:gd name="connsiteY3" fmla="*/ 86105 h 183915"/>
                <a:gd name="connsiteX4" fmla="*/ 129346 w 213216"/>
                <a:gd name="connsiteY4" fmla="*/ 152370 h 183915"/>
                <a:gd name="connsiteX5" fmla="*/ 160472 w 213216"/>
                <a:gd name="connsiteY5" fmla="*/ 102770 h 183915"/>
                <a:gd name="connsiteX6" fmla="*/ 207066 w 213216"/>
                <a:gd name="connsiteY6" fmla="*/ 44838 h 183915"/>
                <a:gd name="connsiteX7" fmla="*/ 166622 w 213216"/>
                <a:gd name="connsiteY7" fmla="*/ 119337 h 183915"/>
                <a:gd name="connsiteX8" fmla="*/ 154135 w 213216"/>
                <a:gd name="connsiteY8" fmla="*/ 154156 h 183915"/>
                <a:gd name="connsiteX9" fmla="*/ 191411 w 213216"/>
                <a:gd name="connsiteY9" fmla="*/ 122610 h 183915"/>
                <a:gd name="connsiteX10" fmla="*/ 213217 w 213216"/>
                <a:gd name="connsiteY10" fmla="*/ 104457 h 183915"/>
                <a:gd name="connsiteX11" fmla="*/ 169604 w 213216"/>
                <a:gd name="connsiteY11" fmla="*/ 160703 h 183915"/>
                <a:gd name="connsiteX12" fmla="*/ 213217 w 213216"/>
                <a:gd name="connsiteY12" fmla="*/ 147509 h 183915"/>
                <a:gd name="connsiteX13" fmla="*/ 191411 w 213216"/>
                <a:gd name="connsiteY13" fmla="*/ 183916 h 183915"/>
                <a:gd name="connsiteX14" fmla="*/ 54423 w 213216"/>
                <a:gd name="connsiteY14" fmla="*/ 183916 h 183915"/>
                <a:gd name="connsiteX15" fmla="*/ 0 w 213216"/>
                <a:gd name="connsiteY15" fmla="*/ 119337 h 183915"/>
                <a:gd name="connsiteX16" fmla="*/ 60666 w 213216"/>
                <a:gd name="connsiteY16" fmla="*/ 162389 h 183915"/>
                <a:gd name="connsiteX17" fmla="*/ 46688 w 213216"/>
                <a:gd name="connsiteY17" fmla="*/ 132630 h 183915"/>
                <a:gd name="connsiteX18" fmla="*/ 20222 w 213216"/>
                <a:gd name="connsiteY18" fmla="*/ 67952 h 183915"/>
                <a:gd name="connsiteX19" fmla="*/ 59082 w 213216"/>
                <a:gd name="connsiteY19" fmla="*/ 121023 h 183915"/>
                <a:gd name="connsiteX20" fmla="*/ 85548 w 213216"/>
                <a:gd name="connsiteY20" fmla="*/ 165762 h 183915"/>
                <a:gd name="connsiteX21" fmla="*/ 85548 w 213216"/>
                <a:gd name="connsiteY21" fmla="*/ 96323 h 183915"/>
                <a:gd name="connsiteX22" fmla="*/ 93376 w 213216"/>
                <a:gd name="connsiteY22" fmla="*/ 25097 h 1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216" h="183915">
                  <a:moveTo>
                    <a:pt x="105956" y="157330"/>
                  </a:moveTo>
                  <a:cubicBezTo>
                    <a:pt x="105956" y="157330"/>
                    <a:pt x="118443" y="117650"/>
                    <a:pt x="129346" y="86105"/>
                  </a:cubicBezTo>
                  <a:cubicBezTo>
                    <a:pt x="140250" y="54560"/>
                    <a:pt x="174450" y="0"/>
                    <a:pt x="174450" y="0"/>
                  </a:cubicBezTo>
                  <a:cubicBezTo>
                    <a:pt x="174450" y="0"/>
                    <a:pt x="147984" y="61206"/>
                    <a:pt x="144909" y="86105"/>
                  </a:cubicBezTo>
                  <a:cubicBezTo>
                    <a:pt x="141126" y="108544"/>
                    <a:pt x="135926" y="130675"/>
                    <a:pt x="129346" y="152370"/>
                  </a:cubicBezTo>
                  <a:cubicBezTo>
                    <a:pt x="129346" y="152370"/>
                    <a:pt x="140250" y="132530"/>
                    <a:pt x="160472" y="102770"/>
                  </a:cubicBezTo>
                  <a:cubicBezTo>
                    <a:pt x="180694" y="73011"/>
                    <a:pt x="203991" y="51385"/>
                    <a:pt x="207066" y="44838"/>
                  </a:cubicBezTo>
                  <a:cubicBezTo>
                    <a:pt x="210142" y="38291"/>
                    <a:pt x="175941" y="99497"/>
                    <a:pt x="166622" y="119337"/>
                  </a:cubicBezTo>
                  <a:cubicBezTo>
                    <a:pt x="161273" y="130418"/>
                    <a:pt x="157089" y="142093"/>
                    <a:pt x="154135" y="154156"/>
                  </a:cubicBezTo>
                  <a:cubicBezTo>
                    <a:pt x="154135" y="154156"/>
                    <a:pt x="169697" y="140863"/>
                    <a:pt x="191411" y="122610"/>
                  </a:cubicBezTo>
                  <a:lnTo>
                    <a:pt x="213217" y="104457"/>
                  </a:lnTo>
                  <a:lnTo>
                    <a:pt x="169604" y="160703"/>
                  </a:lnTo>
                  <a:lnTo>
                    <a:pt x="213217" y="147509"/>
                  </a:lnTo>
                  <a:lnTo>
                    <a:pt x="191411" y="183916"/>
                  </a:lnTo>
                  <a:lnTo>
                    <a:pt x="54423" y="183916"/>
                  </a:lnTo>
                  <a:lnTo>
                    <a:pt x="0" y="119337"/>
                  </a:lnTo>
                  <a:lnTo>
                    <a:pt x="60666" y="162389"/>
                  </a:lnTo>
                  <a:cubicBezTo>
                    <a:pt x="60666" y="162389"/>
                    <a:pt x="57591" y="164076"/>
                    <a:pt x="46688" y="132630"/>
                  </a:cubicBezTo>
                  <a:cubicBezTo>
                    <a:pt x="35785" y="101184"/>
                    <a:pt x="20222" y="67952"/>
                    <a:pt x="20222" y="67952"/>
                  </a:cubicBezTo>
                  <a:cubicBezTo>
                    <a:pt x="36288" y="82792"/>
                    <a:pt x="49483" y="100816"/>
                    <a:pt x="59082" y="121023"/>
                  </a:cubicBezTo>
                  <a:lnTo>
                    <a:pt x="85548" y="165762"/>
                  </a:lnTo>
                  <a:cubicBezTo>
                    <a:pt x="82762" y="142708"/>
                    <a:pt x="82762" y="119377"/>
                    <a:pt x="85548" y="96323"/>
                  </a:cubicBezTo>
                  <a:cubicBezTo>
                    <a:pt x="90207" y="58230"/>
                    <a:pt x="93376" y="25097"/>
                    <a:pt x="93376" y="25097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15F9C37-1010-FFF6-2003-C9A7D799016D}"/>
                </a:ext>
              </a:extLst>
            </p:cNvPr>
            <p:cNvSpPr/>
            <p:nvPr/>
          </p:nvSpPr>
          <p:spPr>
            <a:xfrm>
              <a:off x="10533680" y="5005449"/>
              <a:ext cx="213216" cy="183915"/>
            </a:xfrm>
            <a:custGeom>
              <a:avLst/>
              <a:gdLst>
                <a:gd name="connsiteX0" fmla="*/ 105956 w 213216"/>
                <a:gd name="connsiteY0" fmla="*/ 157330 h 183915"/>
                <a:gd name="connsiteX1" fmla="*/ 129346 w 213216"/>
                <a:gd name="connsiteY1" fmla="*/ 86105 h 183915"/>
                <a:gd name="connsiteX2" fmla="*/ 174450 w 213216"/>
                <a:gd name="connsiteY2" fmla="*/ 0 h 183915"/>
                <a:gd name="connsiteX3" fmla="*/ 144909 w 213216"/>
                <a:gd name="connsiteY3" fmla="*/ 86105 h 183915"/>
                <a:gd name="connsiteX4" fmla="*/ 129346 w 213216"/>
                <a:gd name="connsiteY4" fmla="*/ 152370 h 183915"/>
                <a:gd name="connsiteX5" fmla="*/ 160472 w 213216"/>
                <a:gd name="connsiteY5" fmla="*/ 102770 h 183915"/>
                <a:gd name="connsiteX6" fmla="*/ 207066 w 213216"/>
                <a:gd name="connsiteY6" fmla="*/ 44838 h 183915"/>
                <a:gd name="connsiteX7" fmla="*/ 166622 w 213216"/>
                <a:gd name="connsiteY7" fmla="*/ 119337 h 183915"/>
                <a:gd name="connsiteX8" fmla="*/ 154135 w 213216"/>
                <a:gd name="connsiteY8" fmla="*/ 154156 h 183915"/>
                <a:gd name="connsiteX9" fmla="*/ 191411 w 213216"/>
                <a:gd name="connsiteY9" fmla="*/ 122610 h 183915"/>
                <a:gd name="connsiteX10" fmla="*/ 213217 w 213216"/>
                <a:gd name="connsiteY10" fmla="*/ 104457 h 183915"/>
                <a:gd name="connsiteX11" fmla="*/ 169604 w 213216"/>
                <a:gd name="connsiteY11" fmla="*/ 160703 h 183915"/>
                <a:gd name="connsiteX12" fmla="*/ 213217 w 213216"/>
                <a:gd name="connsiteY12" fmla="*/ 147509 h 183915"/>
                <a:gd name="connsiteX13" fmla="*/ 191411 w 213216"/>
                <a:gd name="connsiteY13" fmla="*/ 183916 h 183915"/>
                <a:gd name="connsiteX14" fmla="*/ 54423 w 213216"/>
                <a:gd name="connsiteY14" fmla="*/ 183916 h 183915"/>
                <a:gd name="connsiteX15" fmla="*/ 0 w 213216"/>
                <a:gd name="connsiteY15" fmla="*/ 119337 h 183915"/>
                <a:gd name="connsiteX16" fmla="*/ 60666 w 213216"/>
                <a:gd name="connsiteY16" fmla="*/ 162389 h 183915"/>
                <a:gd name="connsiteX17" fmla="*/ 46688 w 213216"/>
                <a:gd name="connsiteY17" fmla="*/ 132630 h 183915"/>
                <a:gd name="connsiteX18" fmla="*/ 20222 w 213216"/>
                <a:gd name="connsiteY18" fmla="*/ 67952 h 183915"/>
                <a:gd name="connsiteX19" fmla="*/ 59082 w 213216"/>
                <a:gd name="connsiteY19" fmla="*/ 121023 h 183915"/>
                <a:gd name="connsiteX20" fmla="*/ 85734 w 213216"/>
                <a:gd name="connsiteY20" fmla="*/ 166159 h 183915"/>
                <a:gd name="connsiteX21" fmla="*/ 85734 w 213216"/>
                <a:gd name="connsiteY21" fmla="*/ 96719 h 183915"/>
                <a:gd name="connsiteX22" fmla="*/ 93562 w 213216"/>
                <a:gd name="connsiteY22" fmla="*/ 25494 h 1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216" h="183915">
                  <a:moveTo>
                    <a:pt x="105956" y="157330"/>
                  </a:moveTo>
                  <a:cubicBezTo>
                    <a:pt x="105956" y="157330"/>
                    <a:pt x="118443" y="117650"/>
                    <a:pt x="129346" y="86105"/>
                  </a:cubicBezTo>
                  <a:cubicBezTo>
                    <a:pt x="140249" y="54560"/>
                    <a:pt x="174450" y="0"/>
                    <a:pt x="174450" y="0"/>
                  </a:cubicBezTo>
                  <a:cubicBezTo>
                    <a:pt x="174450" y="0"/>
                    <a:pt x="147984" y="61206"/>
                    <a:pt x="144909" y="86105"/>
                  </a:cubicBezTo>
                  <a:cubicBezTo>
                    <a:pt x="141079" y="108524"/>
                    <a:pt x="135879" y="130665"/>
                    <a:pt x="129346" y="152370"/>
                  </a:cubicBezTo>
                  <a:cubicBezTo>
                    <a:pt x="129346" y="152370"/>
                    <a:pt x="140249" y="132530"/>
                    <a:pt x="160472" y="102770"/>
                  </a:cubicBezTo>
                  <a:cubicBezTo>
                    <a:pt x="180694" y="73011"/>
                    <a:pt x="203991" y="51385"/>
                    <a:pt x="207066" y="44838"/>
                  </a:cubicBezTo>
                  <a:cubicBezTo>
                    <a:pt x="210141" y="38291"/>
                    <a:pt x="175941" y="99497"/>
                    <a:pt x="166622" y="119337"/>
                  </a:cubicBezTo>
                  <a:cubicBezTo>
                    <a:pt x="161227" y="130398"/>
                    <a:pt x="157033" y="142083"/>
                    <a:pt x="154135" y="154156"/>
                  </a:cubicBezTo>
                  <a:cubicBezTo>
                    <a:pt x="154135" y="154156"/>
                    <a:pt x="169697" y="140863"/>
                    <a:pt x="191411" y="122610"/>
                  </a:cubicBezTo>
                  <a:lnTo>
                    <a:pt x="213217" y="104457"/>
                  </a:lnTo>
                  <a:lnTo>
                    <a:pt x="169604" y="160703"/>
                  </a:lnTo>
                  <a:lnTo>
                    <a:pt x="213217" y="147509"/>
                  </a:lnTo>
                  <a:lnTo>
                    <a:pt x="191411" y="183916"/>
                  </a:lnTo>
                  <a:lnTo>
                    <a:pt x="54423" y="183916"/>
                  </a:lnTo>
                  <a:lnTo>
                    <a:pt x="0" y="119337"/>
                  </a:lnTo>
                  <a:lnTo>
                    <a:pt x="60666" y="162389"/>
                  </a:lnTo>
                  <a:cubicBezTo>
                    <a:pt x="60666" y="162389"/>
                    <a:pt x="57591" y="164076"/>
                    <a:pt x="46688" y="132630"/>
                  </a:cubicBezTo>
                  <a:cubicBezTo>
                    <a:pt x="35785" y="101184"/>
                    <a:pt x="20222" y="67952"/>
                    <a:pt x="20222" y="67952"/>
                  </a:cubicBezTo>
                  <a:cubicBezTo>
                    <a:pt x="36288" y="82792"/>
                    <a:pt x="49483" y="100816"/>
                    <a:pt x="59082" y="121023"/>
                  </a:cubicBezTo>
                  <a:lnTo>
                    <a:pt x="85734" y="166159"/>
                  </a:lnTo>
                  <a:cubicBezTo>
                    <a:pt x="82948" y="143105"/>
                    <a:pt x="82948" y="119773"/>
                    <a:pt x="85734" y="96719"/>
                  </a:cubicBezTo>
                  <a:cubicBezTo>
                    <a:pt x="90393" y="58627"/>
                    <a:pt x="93562" y="25494"/>
                    <a:pt x="93562" y="25494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E804DB8-D669-72C4-9B78-6F1EF2D0AF82}"/>
                </a:ext>
              </a:extLst>
            </p:cNvPr>
            <p:cNvSpPr/>
            <p:nvPr/>
          </p:nvSpPr>
          <p:spPr>
            <a:xfrm>
              <a:off x="10404707" y="5005449"/>
              <a:ext cx="213030" cy="183816"/>
            </a:xfrm>
            <a:custGeom>
              <a:avLst/>
              <a:gdLst>
                <a:gd name="connsiteX0" fmla="*/ 105769 w 213030"/>
                <a:gd name="connsiteY0" fmla="*/ 157330 h 183816"/>
                <a:gd name="connsiteX1" fmla="*/ 129160 w 213030"/>
                <a:gd name="connsiteY1" fmla="*/ 86105 h 183816"/>
                <a:gd name="connsiteX2" fmla="*/ 174263 w 213030"/>
                <a:gd name="connsiteY2" fmla="*/ 0 h 183816"/>
                <a:gd name="connsiteX3" fmla="*/ 144722 w 213030"/>
                <a:gd name="connsiteY3" fmla="*/ 86105 h 183816"/>
                <a:gd name="connsiteX4" fmla="*/ 129160 w 213030"/>
                <a:gd name="connsiteY4" fmla="*/ 152370 h 183816"/>
                <a:gd name="connsiteX5" fmla="*/ 160285 w 213030"/>
                <a:gd name="connsiteY5" fmla="*/ 102770 h 183816"/>
                <a:gd name="connsiteX6" fmla="*/ 206879 w 213030"/>
                <a:gd name="connsiteY6" fmla="*/ 44838 h 183816"/>
                <a:gd name="connsiteX7" fmla="*/ 166435 w 213030"/>
                <a:gd name="connsiteY7" fmla="*/ 119337 h 183816"/>
                <a:gd name="connsiteX8" fmla="*/ 153948 w 213030"/>
                <a:gd name="connsiteY8" fmla="*/ 154156 h 183816"/>
                <a:gd name="connsiteX9" fmla="*/ 191224 w 213030"/>
                <a:gd name="connsiteY9" fmla="*/ 122610 h 183816"/>
                <a:gd name="connsiteX10" fmla="*/ 213030 w 213030"/>
                <a:gd name="connsiteY10" fmla="*/ 104457 h 183816"/>
                <a:gd name="connsiteX11" fmla="*/ 169418 w 213030"/>
                <a:gd name="connsiteY11" fmla="*/ 160703 h 183816"/>
                <a:gd name="connsiteX12" fmla="*/ 213030 w 213030"/>
                <a:gd name="connsiteY12" fmla="*/ 147509 h 183816"/>
                <a:gd name="connsiteX13" fmla="*/ 191410 w 213030"/>
                <a:gd name="connsiteY13" fmla="*/ 183817 h 183816"/>
                <a:gd name="connsiteX14" fmla="*/ 54422 w 213030"/>
                <a:gd name="connsiteY14" fmla="*/ 183817 h 183816"/>
                <a:gd name="connsiteX15" fmla="*/ 0 w 213030"/>
                <a:gd name="connsiteY15" fmla="*/ 119238 h 183816"/>
                <a:gd name="connsiteX16" fmla="*/ 60666 w 213030"/>
                <a:gd name="connsiteY16" fmla="*/ 162290 h 183816"/>
                <a:gd name="connsiteX17" fmla="*/ 46687 w 213030"/>
                <a:gd name="connsiteY17" fmla="*/ 132530 h 183816"/>
                <a:gd name="connsiteX18" fmla="*/ 20222 w 213030"/>
                <a:gd name="connsiteY18" fmla="*/ 67852 h 183816"/>
                <a:gd name="connsiteX19" fmla="*/ 59082 w 213030"/>
                <a:gd name="connsiteY19" fmla="*/ 120924 h 183816"/>
                <a:gd name="connsiteX20" fmla="*/ 85547 w 213030"/>
                <a:gd name="connsiteY20" fmla="*/ 165663 h 183816"/>
                <a:gd name="connsiteX21" fmla="*/ 85547 w 213030"/>
                <a:gd name="connsiteY21" fmla="*/ 96224 h 183816"/>
                <a:gd name="connsiteX22" fmla="*/ 93375 w 213030"/>
                <a:gd name="connsiteY22" fmla="*/ 24998 h 18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030" h="183816">
                  <a:moveTo>
                    <a:pt x="105769" y="157330"/>
                  </a:moveTo>
                  <a:cubicBezTo>
                    <a:pt x="105769" y="157330"/>
                    <a:pt x="118257" y="117650"/>
                    <a:pt x="129160" y="86105"/>
                  </a:cubicBezTo>
                  <a:cubicBezTo>
                    <a:pt x="140063" y="54560"/>
                    <a:pt x="174263" y="0"/>
                    <a:pt x="174263" y="0"/>
                  </a:cubicBezTo>
                  <a:cubicBezTo>
                    <a:pt x="174263" y="0"/>
                    <a:pt x="147798" y="61206"/>
                    <a:pt x="144722" y="86105"/>
                  </a:cubicBezTo>
                  <a:cubicBezTo>
                    <a:pt x="140892" y="108524"/>
                    <a:pt x="135692" y="130665"/>
                    <a:pt x="129160" y="152370"/>
                  </a:cubicBezTo>
                  <a:cubicBezTo>
                    <a:pt x="129160" y="152370"/>
                    <a:pt x="140063" y="132530"/>
                    <a:pt x="160285" y="102770"/>
                  </a:cubicBezTo>
                  <a:cubicBezTo>
                    <a:pt x="180507" y="73011"/>
                    <a:pt x="203804" y="51385"/>
                    <a:pt x="206879" y="44838"/>
                  </a:cubicBezTo>
                  <a:cubicBezTo>
                    <a:pt x="209955" y="38291"/>
                    <a:pt x="175754" y="99497"/>
                    <a:pt x="166435" y="119337"/>
                  </a:cubicBezTo>
                  <a:cubicBezTo>
                    <a:pt x="161040" y="130398"/>
                    <a:pt x="156846" y="142083"/>
                    <a:pt x="153948" y="154156"/>
                  </a:cubicBezTo>
                  <a:cubicBezTo>
                    <a:pt x="153948" y="154156"/>
                    <a:pt x="169511" y="140863"/>
                    <a:pt x="191224" y="122610"/>
                  </a:cubicBezTo>
                  <a:lnTo>
                    <a:pt x="213030" y="104457"/>
                  </a:lnTo>
                  <a:lnTo>
                    <a:pt x="169418" y="160703"/>
                  </a:lnTo>
                  <a:lnTo>
                    <a:pt x="213030" y="147509"/>
                  </a:lnTo>
                  <a:lnTo>
                    <a:pt x="191410" y="183817"/>
                  </a:lnTo>
                  <a:lnTo>
                    <a:pt x="54422" y="183817"/>
                  </a:lnTo>
                  <a:lnTo>
                    <a:pt x="0" y="119238"/>
                  </a:lnTo>
                  <a:lnTo>
                    <a:pt x="60666" y="162290"/>
                  </a:lnTo>
                  <a:cubicBezTo>
                    <a:pt x="60666" y="162290"/>
                    <a:pt x="57591" y="163977"/>
                    <a:pt x="46687" y="132530"/>
                  </a:cubicBezTo>
                  <a:cubicBezTo>
                    <a:pt x="35784" y="101084"/>
                    <a:pt x="20222" y="67852"/>
                    <a:pt x="20222" y="67852"/>
                  </a:cubicBezTo>
                  <a:cubicBezTo>
                    <a:pt x="36288" y="82693"/>
                    <a:pt x="49483" y="100717"/>
                    <a:pt x="59082" y="120924"/>
                  </a:cubicBezTo>
                  <a:lnTo>
                    <a:pt x="85547" y="165663"/>
                  </a:lnTo>
                  <a:cubicBezTo>
                    <a:pt x="82761" y="142609"/>
                    <a:pt x="82761" y="119277"/>
                    <a:pt x="85547" y="96224"/>
                  </a:cubicBezTo>
                  <a:cubicBezTo>
                    <a:pt x="90207" y="58131"/>
                    <a:pt x="93375" y="24998"/>
                    <a:pt x="93375" y="24998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A6FFBB1-B870-71AB-1886-27E5A61DB698}"/>
                </a:ext>
              </a:extLst>
            </p:cNvPr>
            <p:cNvSpPr/>
            <p:nvPr/>
          </p:nvSpPr>
          <p:spPr>
            <a:xfrm>
              <a:off x="10275826" y="5005449"/>
              <a:ext cx="213216" cy="183915"/>
            </a:xfrm>
            <a:custGeom>
              <a:avLst/>
              <a:gdLst>
                <a:gd name="connsiteX0" fmla="*/ 105956 w 213216"/>
                <a:gd name="connsiteY0" fmla="*/ 157330 h 183915"/>
                <a:gd name="connsiteX1" fmla="*/ 129346 w 213216"/>
                <a:gd name="connsiteY1" fmla="*/ 86105 h 183915"/>
                <a:gd name="connsiteX2" fmla="*/ 174450 w 213216"/>
                <a:gd name="connsiteY2" fmla="*/ 0 h 183915"/>
                <a:gd name="connsiteX3" fmla="*/ 144909 w 213216"/>
                <a:gd name="connsiteY3" fmla="*/ 86105 h 183915"/>
                <a:gd name="connsiteX4" fmla="*/ 129346 w 213216"/>
                <a:gd name="connsiteY4" fmla="*/ 152370 h 183915"/>
                <a:gd name="connsiteX5" fmla="*/ 160471 w 213216"/>
                <a:gd name="connsiteY5" fmla="*/ 102770 h 183915"/>
                <a:gd name="connsiteX6" fmla="*/ 207066 w 213216"/>
                <a:gd name="connsiteY6" fmla="*/ 44838 h 183915"/>
                <a:gd name="connsiteX7" fmla="*/ 166622 w 213216"/>
                <a:gd name="connsiteY7" fmla="*/ 119337 h 183915"/>
                <a:gd name="connsiteX8" fmla="*/ 154134 w 213216"/>
                <a:gd name="connsiteY8" fmla="*/ 154156 h 183915"/>
                <a:gd name="connsiteX9" fmla="*/ 191410 w 213216"/>
                <a:gd name="connsiteY9" fmla="*/ 122610 h 183915"/>
                <a:gd name="connsiteX10" fmla="*/ 213217 w 213216"/>
                <a:gd name="connsiteY10" fmla="*/ 104457 h 183915"/>
                <a:gd name="connsiteX11" fmla="*/ 169604 w 213216"/>
                <a:gd name="connsiteY11" fmla="*/ 160703 h 183915"/>
                <a:gd name="connsiteX12" fmla="*/ 213217 w 213216"/>
                <a:gd name="connsiteY12" fmla="*/ 147509 h 183915"/>
                <a:gd name="connsiteX13" fmla="*/ 191410 w 213216"/>
                <a:gd name="connsiteY13" fmla="*/ 183916 h 183915"/>
                <a:gd name="connsiteX14" fmla="*/ 54422 w 213216"/>
                <a:gd name="connsiteY14" fmla="*/ 183916 h 183915"/>
                <a:gd name="connsiteX15" fmla="*/ 0 w 213216"/>
                <a:gd name="connsiteY15" fmla="*/ 119337 h 183915"/>
                <a:gd name="connsiteX16" fmla="*/ 60666 w 213216"/>
                <a:gd name="connsiteY16" fmla="*/ 162389 h 183915"/>
                <a:gd name="connsiteX17" fmla="*/ 46688 w 213216"/>
                <a:gd name="connsiteY17" fmla="*/ 132630 h 183915"/>
                <a:gd name="connsiteX18" fmla="*/ 20222 w 213216"/>
                <a:gd name="connsiteY18" fmla="*/ 67952 h 183915"/>
                <a:gd name="connsiteX19" fmla="*/ 59082 w 213216"/>
                <a:gd name="connsiteY19" fmla="*/ 121023 h 183915"/>
                <a:gd name="connsiteX20" fmla="*/ 85547 w 213216"/>
                <a:gd name="connsiteY20" fmla="*/ 165762 h 183915"/>
                <a:gd name="connsiteX21" fmla="*/ 85547 w 213216"/>
                <a:gd name="connsiteY21" fmla="*/ 96323 h 183915"/>
                <a:gd name="connsiteX22" fmla="*/ 93376 w 213216"/>
                <a:gd name="connsiteY22" fmla="*/ 25097 h 1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216" h="183915">
                  <a:moveTo>
                    <a:pt x="105956" y="157330"/>
                  </a:moveTo>
                  <a:cubicBezTo>
                    <a:pt x="105956" y="157330"/>
                    <a:pt x="118443" y="117650"/>
                    <a:pt x="129346" y="86105"/>
                  </a:cubicBezTo>
                  <a:cubicBezTo>
                    <a:pt x="140249" y="54560"/>
                    <a:pt x="174450" y="0"/>
                    <a:pt x="174450" y="0"/>
                  </a:cubicBezTo>
                  <a:cubicBezTo>
                    <a:pt x="174450" y="0"/>
                    <a:pt x="147984" y="61206"/>
                    <a:pt x="144909" y="86105"/>
                  </a:cubicBezTo>
                  <a:cubicBezTo>
                    <a:pt x="141079" y="108524"/>
                    <a:pt x="135879" y="130665"/>
                    <a:pt x="129346" y="152370"/>
                  </a:cubicBezTo>
                  <a:cubicBezTo>
                    <a:pt x="129346" y="152370"/>
                    <a:pt x="140249" y="132530"/>
                    <a:pt x="160471" y="102770"/>
                  </a:cubicBezTo>
                  <a:cubicBezTo>
                    <a:pt x="180694" y="73011"/>
                    <a:pt x="203991" y="51385"/>
                    <a:pt x="207066" y="44838"/>
                  </a:cubicBezTo>
                  <a:cubicBezTo>
                    <a:pt x="210141" y="38291"/>
                    <a:pt x="175941" y="99497"/>
                    <a:pt x="166622" y="119337"/>
                  </a:cubicBezTo>
                  <a:cubicBezTo>
                    <a:pt x="161227" y="130398"/>
                    <a:pt x="157033" y="142083"/>
                    <a:pt x="154134" y="154156"/>
                  </a:cubicBezTo>
                  <a:cubicBezTo>
                    <a:pt x="154134" y="154156"/>
                    <a:pt x="169697" y="140863"/>
                    <a:pt x="191410" y="122610"/>
                  </a:cubicBezTo>
                  <a:lnTo>
                    <a:pt x="213217" y="104457"/>
                  </a:lnTo>
                  <a:lnTo>
                    <a:pt x="169604" y="160703"/>
                  </a:lnTo>
                  <a:lnTo>
                    <a:pt x="213217" y="147509"/>
                  </a:lnTo>
                  <a:lnTo>
                    <a:pt x="191410" y="183916"/>
                  </a:lnTo>
                  <a:lnTo>
                    <a:pt x="54422" y="183916"/>
                  </a:lnTo>
                  <a:lnTo>
                    <a:pt x="0" y="119337"/>
                  </a:lnTo>
                  <a:lnTo>
                    <a:pt x="60666" y="162389"/>
                  </a:lnTo>
                  <a:cubicBezTo>
                    <a:pt x="60666" y="162389"/>
                    <a:pt x="57591" y="164076"/>
                    <a:pt x="46688" y="132630"/>
                  </a:cubicBezTo>
                  <a:cubicBezTo>
                    <a:pt x="35784" y="101184"/>
                    <a:pt x="20222" y="67952"/>
                    <a:pt x="20222" y="67952"/>
                  </a:cubicBezTo>
                  <a:cubicBezTo>
                    <a:pt x="36288" y="82792"/>
                    <a:pt x="49483" y="100816"/>
                    <a:pt x="59082" y="121023"/>
                  </a:cubicBezTo>
                  <a:lnTo>
                    <a:pt x="85547" y="165762"/>
                  </a:lnTo>
                  <a:cubicBezTo>
                    <a:pt x="82761" y="142708"/>
                    <a:pt x="82761" y="119377"/>
                    <a:pt x="85547" y="96323"/>
                  </a:cubicBezTo>
                  <a:cubicBezTo>
                    <a:pt x="90207" y="58230"/>
                    <a:pt x="93376" y="25097"/>
                    <a:pt x="93376" y="25097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D094BDC-85F5-38FD-AB11-D958B68BDE85}"/>
                </a:ext>
              </a:extLst>
            </p:cNvPr>
            <p:cNvSpPr/>
            <p:nvPr/>
          </p:nvSpPr>
          <p:spPr>
            <a:xfrm>
              <a:off x="10146200" y="5005449"/>
              <a:ext cx="213216" cy="183915"/>
            </a:xfrm>
            <a:custGeom>
              <a:avLst/>
              <a:gdLst>
                <a:gd name="connsiteX0" fmla="*/ 105956 w 213216"/>
                <a:gd name="connsiteY0" fmla="*/ 157330 h 183915"/>
                <a:gd name="connsiteX1" fmla="*/ 129346 w 213216"/>
                <a:gd name="connsiteY1" fmla="*/ 86105 h 183915"/>
                <a:gd name="connsiteX2" fmla="*/ 174450 w 213216"/>
                <a:gd name="connsiteY2" fmla="*/ 0 h 183915"/>
                <a:gd name="connsiteX3" fmla="*/ 144909 w 213216"/>
                <a:gd name="connsiteY3" fmla="*/ 86105 h 183915"/>
                <a:gd name="connsiteX4" fmla="*/ 129346 w 213216"/>
                <a:gd name="connsiteY4" fmla="*/ 152370 h 183915"/>
                <a:gd name="connsiteX5" fmla="*/ 160472 w 213216"/>
                <a:gd name="connsiteY5" fmla="*/ 102770 h 183915"/>
                <a:gd name="connsiteX6" fmla="*/ 207066 w 213216"/>
                <a:gd name="connsiteY6" fmla="*/ 44838 h 183915"/>
                <a:gd name="connsiteX7" fmla="*/ 166622 w 213216"/>
                <a:gd name="connsiteY7" fmla="*/ 119337 h 183915"/>
                <a:gd name="connsiteX8" fmla="*/ 154135 w 213216"/>
                <a:gd name="connsiteY8" fmla="*/ 154156 h 183915"/>
                <a:gd name="connsiteX9" fmla="*/ 191410 w 213216"/>
                <a:gd name="connsiteY9" fmla="*/ 122610 h 183915"/>
                <a:gd name="connsiteX10" fmla="*/ 213216 w 213216"/>
                <a:gd name="connsiteY10" fmla="*/ 104457 h 183915"/>
                <a:gd name="connsiteX11" fmla="*/ 169604 w 213216"/>
                <a:gd name="connsiteY11" fmla="*/ 160703 h 183915"/>
                <a:gd name="connsiteX12" fmla="*/ 213216 w 213216"/>
                <a:gd name="connsiteY12" fmla="*/ 147509 h 183915"/>
                <a:gd name="connsiteX13" fmla="*/ 191410 w 213216"/>
                <a:gd name="connsiteY13" fmla="*/ 183916 h 183915"/>
                <a:gd name="connsiteX14" fmla="*/ 54422 w 213216"/>
                <a:gd name="connsiteY14" fmla="*/ 183916 h 183915"/>
                <a:gd name="connsiteX15" fmla="*/ 0 w 213216"/>
                <a:gd name="connsiteY15" fmla="*/ 119337 h 183915"/>
                <a:gd name="connsiteX16" fmla="*/ 60666 w 213216"/>
                <a:gd name="connsiteY16" fmla="*/ 162389 h 183915"/>
                <a:gd name="connsiteX17" fmla="*/ 46688 w 213216"/>
                <a:gd name="connsiteY17" fmla="*/ 132630 h 183915"/>
                <a:gd name="connsiteX18" fmla="*/ 20222 w 213216"/>
                <a:gd name="connsiteY18" fmla="*/ 67952 h 183915"/>
                <a:gd name="connsiteX19" fmla="*/ 59082 w 213216"/>
                <a:gd name="connsiteY19" fmla="*/ 121023 h 183915"/>
                <a:gd name="connsiteX20" fmla="*/ 85548 w 213216"/>
                <a:gd name="connsiteY20" fmla="*/ 165762 h 183915"/>
                <a:gd name="connsiteX21" fmla="*/ 85548 w 213216"/>
                <a:gd name="connsiteY21" fmla="*/ 96323 h 183915"/>
                <a:gd name="connsiteX22" fmla="*/ 93375 w 213216"/>
                <a:gd name="connsiteY22" fmla="*/ 25097 h 1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216" h="183915">
                  <a:moveTo>
                    <a:pt x="105956" y="157330"/>
                  </a:moveTo>
                  <a:cubicBezTo>
                    <a:pt x="105956" y="157330"/>
                    <a:pt x="118443" y="117650"/>
                    <a:pt x="129346" y="86105"/>
                  </a:cubicBezTo>
                  <a:cubicBezTo>
                    <a:pt x="140250" y="54560"/>
                    <a:pt x="174450" y="0"/>
                    <a:pt x="174450" y="0"/>
                  </a:cubicBezTo>
                  <a:cubicBezTo>
                    <a:pt x="174450" y="0"/>
                    <a:pt x="147984" y="61206"/>
                    <a:pt x="144909" y="86105"/>
                  </a:cubicBezTo>
                  <a:cubicBezTo>
                    <a:pt x="141079" y="108524"/>
                    <a:pt x="135879" y="130665"/>
                    <a:pt x="129346" y="152370"/>
                  </a:cubicBezTo>
                  <a:cubicBezTo>
                    <a:pt x="129346" y="152370"/>
                    <a:pt x="140250" y="132530"/>
                    <a:pt x="160472" y="102770"/>
                  </a:cubicBezTo>
                  <a:cubicBezTo>
                    <a:pt x="180693" y="73011"/>
                    <a:pt x="203991" y="51385"/>
                    <a:pt x="207066" y="44838"/>
                  </a:cubicBezTo>
                  <a:cubicBezTo>
                    <a:pt x="210141" y="38291"/>
                    <a:pt x="175941" y="99497"/>
                    <a:pt x="166622" y="119337"/>
                  </a:cubicBezTo>
                  <a:cubicBezTo>
                    <a:pt x="161226" y="130398"/>
                    <a:pt x="157033" y="142083"/>
                    <a:pt x="154135" y="154156"/>
                  </a:cubicBezTo>
                  <a:cubicBezTo>
                    <a:pt x="154135" y="154156"/>
                    <a:pt x="169697" y="140863"/>
                    <a:pt x="191410" y="122610"/>
                  </a:cubicBezTo>
                  <a:lnTo>
                    <a:pt x="213216" y="104457"/>
                  </a:lnTo>
                  <a:lnTo>
                    <a:pt x="169604" y="160703"/>
                  </a:lnTo>
                  <a:lnTo>
                    <a:pt x="213216" y="147509"/>
                  </a:lnTo>
                  <a:lnTo>
                    <a:pt x="191410" y="183916"/>
                  </a:lnTo>
                  <a:lnTo>
                    <a:pt x="54422" y="183916"/>
                  </a:lnTo>
                  <a:lnTo>
                    <a:pt x="0" y="119337"/>
                  </a:lnTo>
                  <a:lnTo>
                    <a:pt x="60666" y="162389"/>
                  </a:lnTo>
                  <a:cubicBezTo>
                    <a:pt x="60666" y="162389"/>
                    <a:pt x="57591" y="164076"/>
                    <a:pt x="46688" y="132630"/>
                  </a:cubicBezTo>
                  <a:cubicBezTo>
                    <a:pt x="35785" y="101184"/>
                    <a:pt x="20222" y="67952"/>
                    <a:pt x="20222" y="67952"/>
                  </a:cubicBezTo>
                  <a:cubicBezTo>
                    <a:pt x="36288" y="82792"/>
                    <a:pt x="49484" y="100816"/>
                    <a:pt x="59082" y="121023"/>
                  </a:cubicBezTo>
                  <a:lnTo>
                    <a:pt x="85548" y="165762"/>
                  </a:lnTo>
                  <a:cubicBezTo>
                    <a:pt x="82761" y="142708"/>
                    <a:pt x="82761" y="119377"/>
                    <a:pt x="85548" y="96323"/>
                  </a:cubicBezTo>
                  <a:cubicBezTo>
                    <a:pt x="90207" y="58230"/>
                    <a:pt x="93375" y="25097"/>
                    <a:pt x="93375" y="25097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1776C4-810B-0181-AE4E-60A9E5E7A923}"/>
                </a:ext>
              </a:extLst>
            </p:cNvPr>
            <p:cNvSpPr/>
            <p:nvPr/>
          </p:nvSpPr>
          <p:spPr>
            <a:xfrm>
              <a:off x="10806072" y="4957437"/>
              <a:ext cx="268756" cy="231828"/>
            </a:xfrm>
            <a:custGeom>
              <a:avLst/>
              <a:gdLst>
                <a:gd name="connsiteX0" fmla="*/ 133354 w 268756"/>
                <a:gd name="connsiteY0" fmla="*/ 198399 h 231828"/>
                <a:gd name="connsiteX1" fmla="*/ 162801 w 268756"/>
                <a:gd name="connsiteY1" fmla="*/ 108623 h 231828"/>
                <a:gd name="connsiteX2" fmla="*/ 219739 w 268756"/>
                <a:gd name="connsiteY2" fmla="*/ 0 h 231828"/>
                <a:gd name="connsiteX3" fmla="*/ 182464 w 268756"/>
                <a:gd name="connsiteY3" fmla="*/ 108623 h 231828"/>
                <a:gd name="connsiteX4" fmla="*/ 162801 w 268756"/>
                <a:gd name="connsiteY4" fmla="*/ 192149 h 231828"/>
                <a:gd name="connsiteX5" fmla="*/ 202034 w 268756"/>
                <a:gd name="connsiteY5" fmla="*/ 129554 h 231828"/>
                <a:gd name="connsiteX6" fmla="*/ 260929 w 268756"/>
                <a:gd name="connsiteY6" fmla="*/ 56444 h 231828"/>
                <a:gd name="connsiteX7" fmla="*/ 209861 w 268756"/>
                <a:gd name="connsiteY7" fmla="*/ 150386 h 231828"/>
                <a:gd name="connsiteX8" fmla="*/ 194206 w 268756"/>
                <a:gd name="connsiteY8" fmla="*/ 194232 h 231828"/>
                <a:gd name="connsiteX9" fmla="*/ 240800 w 268756"/>
                <a:gd name="connsiteY9" fmla="*/ 154553 h 231828"/>
                <a:gd name="connsiteX10" fmla="*/ 268757 w 268756"/>
                <a:gd name="connsiteY10" fmla="*/ 131638 h 231828"/>
                <a:gd name="connsiteX11" fmla="*/ 213775 w 268756"/>
                <a:gd name="connsiteY11" fmla="*/ 202565 h 231828"/>
                <a:gd name="connsiteX12" fmla="*/ 268757 w 268756"/>
                <a:gd name="connsiteY12" fmla="*/ 185900 h 231828"/>
                <a:gd name="connsiteX13" fmla="*/ 240800 w 268756"/>
                <a:gd name="connsiteY13" fmla="*/ 231829 h 231828"/>
                <a:gd name="connsiteX14" fmla="*/ 68587 w 268756"/>
                <a:gd name="connsiteY14" fmla="*/ 231829 h 231828"/>
                <a:gd name="connsiteX15" fmla="*/ 0 w 268756"/>
                <a:gd name="connsiteY15" fmla="*/ 150386 h 231828"/>
                <a:gd name="connsiteX16" fmla="*/ 76508 w 268756"/>
                <a:gd name="connsiteY16" fmla="*/ 204747 h 231828"/>
                <a:gd name="connsiteX17" fmla="*/ 58802 w 268756"/>
                <a:gd name="connsiteY17" fmla="*/ 167151 h 231828"/>
                <a:gd name="connsiteX18" fmla="*/ 25440 w 268756"/>
                <a:gd name="connsiteY18" fmla="*/ 85609 h 231828"/>
                <a:gd name="connsiteX19" fmla="*/ 74551 w 268756"/>
                <a:gd name="connsiteY19" fmla="*/ 152469 h 231828"/>
                <a:gd name="connsiteX20" fmla="*/ 107913 w 268756"/>
                <a:gd name="connsiteY20" fmla="*/ 208914 h 231828"/>
                <a:gd name="connsiteX21" fmla="*/ 107913 w 268756"/>
                <a:gd name="connsiteY21" fmla="*/ 121122 h 231828"/>
                <a:gd name="connsiteX22" fmla="*/ 117231 w 268756"/>
                <a:gd name="connsiteY22" fmla="*/ 31347 h 23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8756" h="231828">
                  <a:moveTo>
                    <a:pt x="133354" y="198399"/>
                  </a:moveTo>
                  <a:cubicBezTo>
                    <a:pt x="133354" y="198399"/>
                    <a:pt x="149102" y="148303"/>
                    <a:pt x="162801" y="108623"/>
                  </a:cubicBezTo>
                  <a:cubicBezTo>
                    <a:pt x="176500" y="68943"/>
                    <a:pt x="219739" y="0"/>
                    <a:pt x="219739" y="0"/>
                  </a:cubicBezTo>
                  <a:cubicBezTo>
                    <a:pt x="219739" y="0"/>
                    <a:pt x="186378" y="77276"/>
                    <a:pt x="182464" y="108623"/>
                  </a:cubicBezTo>
                  <a:cubicBezTo>
                    <a:pt x="177627" y="136895"/>
                    <a:pt x="171067" y="164790"/>
                    <a:pt x="162801" y="192149"/>
                  </a:cubicBezTo>
                  <a:cubicBezTo>
                    <a:pt x="162801" y="192149"/>
                    <a:pt x="176500" y="167151"/>
                    <a:pt x="202034" y="129554"/>
                  </a:cubicBezTo>
                  <a:cubicBezTo>
                    <a:pt x="227567" y="91958"/>
                    <a:pt x="257015" y="64777"/>
                    <a:pt x="260929" y="56444"/>
                  </a:cubicBezTo>
                  <a:cubicBezTo>
                    <a:pt x="264843" y="48112"/>
                    <a:pt x="221697" y="125289"/>
                    <a:pt x="209861" y="150386"/>
                  </a:cubicBezTo>
                  <a:cubicBezTo>
                    <a:pt x="203142" y="164344"/>
                    <a:pt x="197896" y="179045"/>
                    <a:pt x="194206" y="194232"/>
                  </a:cubicBezTo>
                  <a:cubicBezTo>
                    <a:pt x="194206" y="194232"/>
                    <a:pt x="213775" y="177567"/>
                    <a:pt x="240800" y="154553"/>
                  </a:cubicBezTo>
                  <a:lnTo>
                    <a:pt x="268757" y="131638"/>
                  </a:lnTo>
                  <a:lnTo>
                    <a:pt x="213775" y="202565"/>
                  </a:lnTo>
                  <a:lnTo>
                    <a:pt x="268757" y="185900"/>
                  </a:lnTo>
                  <a:lnTo>
                    <a:pt x="240800" y="231829"/>
                  </a:lnTo>
                  <a:lnTo>
                    <a:pt x="68587" y="231829"/>
                  </a:lnTo>
                  <a:lnTo>
                    <a:pt x="0" y="150386"/>
                  </a:lnTo>
                  <a:lnTo>
                    <a:pt x="76508" y="204747"/>
                  </a:lnTo>
                  <a:cubicBezTo>
                    <a:pt x="76508" y="204747"/>
                    <a:pt x="72594" y="206831"/>
                    <a:pt x="58802" y="167151"/>
                  </a:cubicBezTo>
                  <a:cubicBezTo>
                    <a:pt x="45010" y="127471"/>
                    <a:pt x="25440" y="85609"/>
                    <a:pt x="25440" y="85609"/>
                  </a:cubicBezTo>
                  <a:cubicBezTo>
                    <a:pt x="45737" y="104288"/>
                    <a:pt x="62418" y="126995"/>
                    <a:pt x="74551" y="152469"/>
                  </a:cubicBezTo>
                  <a:lnTo>
                    <a:pt x="107913" y="208914"/>
                  </a:lnTo>
                  <a:cubicBezTo>
                    <a:pt x="104325" y="179779"/>
                    <a:pt x="104325" y="150257"/>
                    <a:pt x="107913" y="121122"/>
                  </a:cubicBezTo>
                  <a:cubicBezTo>
                    <a:pt x="113783" y="73110"/>
                    <a:pt x="117231" y="31347"/>
                    <a:pt x="117231" y="31347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31B57E4-CABE-7E67-47B4-CA697C6FA66B}"/>
                </a:ext>
              </a:extLst>
            </p:cNvPr>
            <p:cNvSpPr/>
            <p:nvPr/>
          </p:nvSpPr>
          <p:spPr>
            <a:xfrm>
              <a:off x="11645705" y="4957437"/>
              <a:ext cx="269316" cy="231828"/>
            </a:xfrm>
            <a:custGeom>
              <a:avLst/>
              <a:gdLst>
                <a:gd name="connsiteX0" fmla="*/ 133913 w 269316"/>
                <a:gd name="connsiteY0" fmla="*/ 198399 h 231828"/>
                <a:gd name="connsiteX1" fmla="*/ 163360 w 269316"/>
                <a:gd name="connsiteY1" fmla="*/ 108623 h 231828"/>
                <a:gd name="connsiteX2" fmla="*/ 220206 w 269316"/>
                <a:gd name="connsiteY2" fmla="*/ 0 h 231828"/>
                <a:gd name="connsiteX3" fmla="*/ 182930 w 269316"/>
                <a:gd name="connsiteY3" fmla="*/ 108623 h 231828"/>
                <a:gd name="connsiteX4" fmla="*/ 163360 w 269316"/>
                <a:gd name="connsiteY4" fmla="*/ 192149 h 231828"/>
                <a:gd name="connsiteX5" fmla="*/ 202593 w 269316"/>
                <a:gd name="connsiteY5" fmla="*/ 129554 h 231828"/>
                <a:gd name="connsiteX6" fmla="*/ 261488 w 269316"/>
                <a:gd name="connsiteY6" fmla="*/ 56444 h 231828"/>
                <a:gd name="connsiteX7" fmla="*/ 210421 w 269316"/>
                <a:gd name="connsiteY7" fmla="*/ 150386 h 231828"/>
                <a:gd name="connsiteX8" fmla="*/ 194765 w 269316"/>
                <a:gd name="connsiteY8" fmla="*/ 194232 h 231828"/>
                <a:gd name="connsiteX9" fmla="*/ 241360 w 269316"/>
                <a:gd name="connsiteY9" fmla="*/ 154553 h 231828"/>
                <a:gd name="connsiteX10" fmla="*/ 269317 w 269316"/>
                <a:gd name="connsiteY10" fmla="*/ 131638 h 231828"/>
                <a:gd name="connsiteX11" fmla="*/ 214335 w 269316"/>
                <a:gd name="connsiteY11" fmla="*/ 202565 h 231828"/>
                <a:gd name="connsiteX12" fmla="*/ 269317 w 269316"/>
                <a:gd name="connsiteY12" fmla="*/ 185900 h 231828"/>
                <a:gd name="connsiteX13" fmla="*/ 241360 w 269316"/>
                <a:gd name="connsiteY13" fmla="*/ 231829 h 231828"/>
                <a:gd name="connsiteX14" fmla="*/ 68680 w 269316"/>
                <a:gd name="connsiteY14" fmla="*/ 231829 h 231828"/>
                <a:gd name="connsiteX15" fmla="*/ 0 w 269316"/>
                <a:gd name="connsiteY15" fmla="*/ 150386 h 231828"/>
                <a:gd name="connsiteX16" fmla="*/ 76601 w 269316"/>
                <a:gd name="connsiteY16" fmla="*/ 204747 h 231828"/>
                <a:gd name="connsiteX17" fmla="*/ 58896 w 269316"/>
                <a:gd name="connsiteY17" fmla="*/ 167151 h 231828"/>
                <a:gd name="connsiteX18" fmla="*/ 25534 w 269316"/>
                <a:gd name="connsiteY18" fmla="*/ 85609 h 231828"/>
                <a:gd name="connsiteX19" fmla="*/ 74551 w 269316"/>
                <a:gd name="connsiteY19" fmla="*/ 152469 h 231828"/>
                <a:gd name="connsiteX20" fmla="*/ 107913 w 269316"/>
                <a:gd name="connsiteY20" fmla="*/ 208914 h 231828"/>
                <a:gd name="connsiteX21" fmla="*/ 107913 w 269316"/>
                <a:gd name="connsiteY21" fmla="*/ 121122 h 231828"/>
                <a:gd name="connsiteX22" fmla="*/ 117791 w 269316"/>
                <a:gd name="connsiteY22" fmla="*/ 31347 h 23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9316" h="231828">
                  <a:moveTo>
                    <a:pt x="133913" y="198399"/>
                  </a:moveTo>
                  <a:cubicBezTo>
                    <a:pt x="133913" y="198399"/>
                    <a:pt x="149662" y="148303"/>
                    <a:pt x="163360" y="108623"/>
                  </a:cubicBezTo>
                  <a:cubicBezTo>
                    <a:pt x="177059" y="68943"/>
                    <a:pt x="220206" y="0"/>
                    <a:pt x="220206" y="0"/>
                  </a:cubicBezTo>
                  <a:cubicBezTo>
                    <a:pt x="220206" y="0"/>
                    <a:pt x="186937" y="77276"/>
                    <a:pt x="182930" y="108623"/>
                  </a:cubicBezTo>
                  <a:cubicBezTo>
                    <a:pt x="178159" y="136895"/>
                    <a:pt x="171626" y="164800"/>
                    <a:pt x="163360" y="192149"/>
                  </a:cubicBezTo>
                  <a:cubicBezTo>
                    <a:pt x="163360" y="192149"/>
                    <a:pt x="177059" y="167151"/>
                    <a:pt x="202593" y="129554"/>
                  </a:cubicBezTo>
                  <a:cubicBezTo>
                    <a:pt x="228127" y="91958"/>
                    <a:pt x="257575" y="64777"/>
                    <a:pt x="261488" y="56444"/>
                  </a:cubicBezTo>
                  <a:cubicBezTo>
                    <a:pt x="265402" y="48112"/>
                    <a:pt x="222256" y="125289"/>
                    <a:pt x="210421" y="150386"/>
                  </a:cubicBezTo>
                  <a:cubicBezTo>
                    <a:pt x="203702" y="164344"/>
                    <a:pt x="198456" y="179045"/>
                    <a:pt x="194765" y="194232"/>
                  </a:cubicBezTo>
                  <a:cubicBezTo>
                    <a:pt x="194765" y="194232"/>
                    <a:pt x="214335" y="177567"/>
                    <a:pt x="241360" y="154553"/>
                  </a:cubicBezTo>
                  <a:lnTo>
                    <a:pt x="269317" y="131638"/>
                  </a:lnTo>
                  <a:lnTo>
                    <a:pt x="214335" y="202565"/>
                  </a:lnTo>
                  <a:lnTo>
                    <a:pt x="269317" y="185900"/>
                  </a:lnTo>
                  <a:lnTo>
                    <a:pt x="241360" y="231829"/>
                  </a:lnTo>
                  <a:lnTo>
                    <a:pt x="68680" y="231829"/>
                  </a:lnTo>
                  <a:lnTo>
                    <a:pt x="0" y="150386"/>
                  </a:lnTo>
                  <a:lnTo>
                    <a:pt x="76601" y="204747"/>
                  </a:lnTo>
                  <a:cubicBezTo>
                    <a:pt x="76601" y="204747"/>
                    <a:pt x="72594" y="206831"/>
                    <a:pt x="58896" y="167151"/>
                  </a:cubicBezTo>
                  <a:cubicBezTo>
                    <a:pt x="45196" y="127471"/>
                    <a:pt x="25534" y="85609"/>
                    <a:pt x="25534" y="85609"/>
                  </a:cubicBezTo>
                  <a:cubicBezTo>
                    <a:pt x="45821" y="104268"/>
                    <a:pt x="62474" y="126985"/>
                    <a:pt x="74551" y="152469"/>
                  </a:cubicBezTo>
                  <a:lnTo>
                    <a:pt x="107913" y="208914"/>
                  </a:lnTo>
                  <a:cubicBezTo>
                    <a:pt x="104381" y="179769"/>
                    <a:pt x="104381" y="150267"/>
                    <a:pt x="107913" y="121122"/>
                  </a:cubicBezTo>
                  <a:cubicBezTo>
                    <a:pt x="113877" y="73110"/>
                    <a:pt x="117791" y="31347"/>
                    <a:pt x="117791" y="31347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5993CC1-1697-E65B-0424-19741BC16831}"/>
                </a:ext>
              </a:extLst>
            </p:cNvPr>
            <p:cNvSpPr/>
            <p:nvPr/>
          </p:nvSpPr>
          <p:spPr>
            <a:xfrm>
              <a:off x="11482904" y="4957437"/>
              <a:ext cx="268757" cy="231928"/>
            </a:xfrm>
            <a:custGeom>
              <a:avLst/>
              <a:gdLst>
                <a:gd name="connsiteX0" fmla="*/ 133447 w 268757"/>
                <a:gd name="connsiteY0" fmla="*/ 198399 h 231928"/>
                <a:gd name="connsiteX1" fmla="*/ 162802 w 268757"/>
                <a:gd name="connsiteY1" fmla="*/ 108623 h 231928"/>
                <a:gd name="connsiteX2" fmla="*/ 219740 w 268757"/>
                <a:gd name="connsiteY2" fmla="*/ 0 h 231928"/>
                <a:gd name="connsiteX3" fmla="*/ 182464 w 268757"/>
                <a:gd name="connsiteY3" fmla="*/ 108623 h 231928"/>
                <a:gd name="connsiteX4" fmla="*/ 162802 w 268757"/>
                <a:gd name="connsiteY4" fmla="*/ 192149 h 231928"/>
                <a:gd name="connsiteX5" fmla="*/ 202034 w 268757"/>
                <a:gd name="connsiteY5" fmla="*/ 129554 h 231928"/>
                <a:gd name="connsiteX6" fmla="*/ 260929 w 268757"/>
                <a:gd name="connsiteY6" fmla="*/ 56444 h 231928"/>
                <a:gd name="connsiteX7" fmla="*/ 209955 w 268757"/>
                <a:gd name="connsiteY7" fmla="*/ 150386 h 231928"/>
                <a:gd name="connsiteX8" fmla="*/ 194206 w 268757"/>
                <a:gd name="connsiteY8" fmla="*/ 194332 h 231928"/>
                <a:gd name="connsiteX9" fmla="*/ 241360 w 268757"/>
                <a:gd name="connsiteY9" fmla="*/ 154652 h 231928"/>
                <a:gd name="connsiteX10" fmla="*/ 268757 w 268757"/>
                <a:gd name="connsiteY10" fmla="*/ 131737 h 231928"/>
                <a:gd name="connsiteX11" fmla="*/ 213869 w 268757"/>
                <a:gd name="connsiteY11" fmla="*/ 202664 h 231928"/>
                <a:gd name="connsiteX12" fmla="*/ 268757 w 268757"/>
                <a:gd name="connsiteY12" fmla="*/ 185999 h 231928"/>
                <a:gd name="connsiteX13" fmla="*/ 241360 w 268757"/>
                <a:gd name="connsiteY13" fmla="*/ 231928 h 231928"/>
                <a:gd name="connsiteX14" fmla="*/ 68681 w 268757"/>
                <a:gd name="connsiteY14" fmla="*/ 231928 h 231928"/>
                <a:gd name="connsiteX15" fmla="*/ 0 w 268757"/>
                <a:gd name="connsiteY15" fmla="*/ 150485 h 231928"/>
                <a:gd name="connsiteX16" fmla="*/ 76508 w 268757"/>
                <a:gd name="connsiteY16" fmla="*/ 204847 h 231928"/>
                <a:gd name="connsiteX17" fmla="*/ 58896 w 268757"/>
                <a:gd name="connsiteY17" fmla="*/ 167250 h 231928"/>
                <a:gd name="connsiteX18" fmla="*/ 25534 w 268757"/>
                <a:gd name="connsiteY18" fmla="*/ 85212 h 231928"/>
                <a:gd name="connsiteX19" fmla="*/ 74551 w 268757"/>
                <a:gd name="connsiteY19" fmla="*/ 152073 h 231928"/>
                <a:gd name="connsiteX20" fmla="*/ 107913 w 268757"/>
                <a:gd name="connsiteY20" fmla="*/ 208517 h 231928"/>
                <a:gd name="connsiteX21" fmla="*/ 107913 w 268757"/>
                <a:gd name="connsiteY21" fmla="*/ 120726 h 231928"/>
                <a:gd name="connsiteX22" fmla="*/ 117232 w 268757"/>
                <a:gd name="connsiteY22" fmla="*/ 30950 h 23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8757" h="231928">
                  <a:moveTo>
                    <a:pt x="133447" y="198399"/>
                  </a:moveTo>
                  <a:cubicBezTo>
                    <a:pt x="133447" y="198399"/>
                    <a:pt x="149102" y="148303"/>
                    <a:pt x="162802" y="108623"/>
                  </a:cubicBezTo>
                  <a:cubicBezTo>
                    <a:pt x="176500" y="68943"/>
                    <a:pt x="219740" y="0"/>
                    <a:pt x="219740" y="0"/>
                  </a:cubicBezTo>
                  <a:cubicBezTo>
                    <a:pt x="219740" y="0"/>
                    <a:pt x="186378" y="77276"/>
                    <a:pt x="182464" y="108623"/>
                  </a:cubicBezTo>
                  <a:cubicBezTo>
                    <a:pt x="177684" y="136905"/>
                    <a:pt x="171114" y="164810"/>
                    <a:pt x="162802" y="192149"/>
                  </a:cubicBezTo>
                  <a:cubicBezTo>
                    <a:pt x="162802" y="192149"/>
                    <a:pt x="176593" y="167151"/>
                    <a:pt x="202034" y="129554"/>
                  </a:cubicBezTo>
                  <a:cubicBezTo>
                    <a:pt x="227475" y="91958"/>
                    <a:pt x="257016" y="64777"/>
                    <a:pt x="260929" y="56444"/>
                  </a:cubicBezTo>
                  <a:cubicBezTo>
                    <a:pt x="264844" y="48112"/>
                    <a:pt x="221697" y="125289"/>
                    <a:pt x="209955" y="150386"/>
                  </a:cubicBezTo>
                  <a:cubicBezTo>
                    <a:pt x="203180" y="164364"/>
                    <a:pt x="197896" y="179104"/>
                    <a:pt x="194206" y="194332"/>
                  </a:cubicBezTo>
                  <a:cubicBezTo>
                    <a:pt x="194206" y="194332"/>
                    <a:pt x="213869" y="177666"/>
                    <a:pt x="241360" y="154652"/>
                  </a:cubicBezTo>
                  <a:lnTo>
                    <a:pt x="268757" y="131737"/>
                  </a:lnTo>
                  <a:lnTo>
                    <a:pt x="213869" y="202664"/>
                  </a:lnTo>
                  <a:lnTo>
                    <a:pt x="268757" y="185999"/>
                  </a:lnTo>
                  <a:lnTo>
                    <a:pt x="241360" y="231928"/>
                  </a:lnTo>
                  <a:lnTo>
                    <a:pt x="68681" y="231928"/>
                  </a:lnTo>
                  <a:lnTo>
                    <a:pt x="0" y="150485"/>
                  </a:lnTo>
                  <a:lnTo>
                    <a:pt x="76508" y="204847"/>
                  </a:lnTo>
                  <a:cubicBezTo>
                    <a:pt x="76508" y="204847"/>
                    <a:pt x="72595" y="206930"/>
                    <a:pt x="58896" y="167250"/>
                  </a:cubicBezTo>
                  <a:cubicBezTo>
                    <a:pt x="45197" y="127570"/>
                    <a:pt x="25534" y="85212"/>
                    <a:pt x="25534" y="85212"/>
                  </a:cubicBezTo>
                  <a:cubicBezTo>
                    <a:pt x="45784" y="103911"/>
                    <a:pt x="62428" y="126618"/>
                    <a:pt x="74551" y="152073"/>
                  </a:cubicBezTo>
                  <a:lnTo>
                    <a:pt x="107913" y="208517"/>
                  </a:lnTo>
                  <a:cubicBezTo>
                    <a:pt x="104382" y="179372"/>
                    <a:pt x="104382" y="149871"/>
                    <a:pt x="107913" y="120726"/>
                  </a:cubicBezTo>
                  <a:cubicBezTo>
                    <a:pt x="113784" y="72713"/>
                    <a:pt x="117232" y="30950"/>
                    <a:pt x="117232" y="30950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CFD4F2C-7E55-F3FE-9B6F-5A798867CDE8}"/>
                </a:ext>
              </a:extLst>
            </p:cNvPr>
            <p:cNvSpPr/>
            <p:nvPr/>
          </p:nvSpPr>
          <p:spPr>
            <a:xfrm>
              <a:off x="11320010" y="4957437"/>
              <a:ext cx="268850" cy="231828"/>
            </a:xfrm>
            <a:custGeom>
              <a:avLst/>
              <a:gdLst>
                <a:gd name="connsiteX0" fmla="*/ 133447 w 268850"/>
                <a:gd name="connsiteY0" fmla="*/ 198399 h 231828"/>
                <a:gd name="connsiteX1" fmla="*/ 162894 w 268850"/>
                <a:gd name="connsiteY1" fmla="*/ 108623 h 231828"/>
                <a:gd name="connsiteX2" fmla="*/ 219740 w 268850"/>
                <a:gd name="connsiteY2" fmla="*/ 0 h 231828"/>
                <a:gd name="connsiteX3" fmla="*/ 182464 w 268850"/>
                <a:gd name="connsiteY3" fmla="*/ 108623 h 231828"/>
                <a:gd name="connsiteX4" fmla="*/ 162894 w 268850"/>
                <a:gd name="connsiteY4" fmla="*/ 192149 h 231828"/>
                <a:gd name="connsiteX5" fmla="*/ 202127 w 268850"/>
                <a:gd name="connsiteY5" fmla="*/ 129554 h 231828"/>
                <a:gd name="connsiteX6" fmla="*/ 261023 w 268850"/>
                <a:gd name="connsiteY6" fmla="*/ 56444 h 231828"/>
                <a:gd name="connsiteX7" fmla="*/ 209955 w 268850"/>
                <a:gd name="connsiteY7" fmla="*/ 150386 h 231828"/>
                <a:gd name="connsiteX8" fmla="*/ 194299 w 268850"/>
                <a:gd name="connsiteY8" fmla="*/ 194232 h 231828"/>
                <a:gd name="connsiteX9" fmla="*/ 241360 w 268850"/>
                <a:gd name="connsiteY9" fmla="*/ 154553 h 231828"/>
                <a:gd name="connsiteX10" fmla="*/ 268851 w 268850"/>
                <a:gd name="connsiteY10" fmla="*/ 131638 h 231828"/>
                <a:gd name="connsiteX11" fmla="*/ 213869 w 268850"/>
                <a:gd name="connsiteY11" fmla="*/ 202565 h 231828"/>
                <a:gd name="connsiteX12" fmla="*/ 268851 w 268850"/>
                <a:gd name="connsiteY12" fmla="*/ 185900 h 231828"/>
                <a:gd name="connsiteX13" fmla="*/ 241360 w 268850"/>
                <a:gd name="connsiteY13" fmla="*/ 231829 h 231828"/>
                <a:gd name="connsiteX14" fmla="*/ 68680 w 268850"/>
                <a:gd name="connsiteY14" fmla="*/ 231829 h 231828"/>
                <a:gd name="connsiteX15" fmla="*/ 0 w 268850"/>
                <a:gd name="connsiteY15" fmla="*/ 150386 h 231828"/>
                <a:gd name="connsiteX16" fmla="*/ 76508 w 268850"/>
                <a:gd name="connsiteY16" fmla="*/ 204747 h 231828"/>
                <a:gd name="connsiteX17" fmla="*/ 58896 w 268850"/>
                <a:gd name="connsiteY17" fmla="*/ 167151 h 231828"/>
                <a:gd name="connsiteX18" fmla="*/ 25534 w 268850"/>
                <a:gd name="connsiteY18" fmla="*/ 85609 h 231828"/>
                <a:gd name="connsiteX19" fmla="*/ 74551 w 268850"/>
                <a:gd name="connsiteY19" fmla="*/ 152469 h 231828"/>
                <a:gd name="connsiteX20" fmla="*/ 107913 w 268850"/>
                <a:gd name="connsiteY20" fmla="*/ 208914 h 231828"/>
                <a:gd name="connsiteX21" fmla="*/ 107913 w 268850"/>
                <a:gd name="connsiteY21" fmla="*/ 121122 h 231828"/>
                <a:gd name="connsiteX22" fmla="*/ 117791 w 268850"/>
                <a:gd name="connsiteY22" fmla="*/ 31347 h 23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8850" h="231828">
                  <a:moveTo>
                    <a:pt x="133447" y="198399"/>
                  </a:moveTo>
                  <a:cubicBezTo>
                    <a:pt x="133447" y="198399"/>
                    <a:pt x="149102" y="148303"/>
                    <a:pt x="162894" y="108623"/>
                  </a:cubicBezTo>
                  <a:cubicBezTo>
                    <a:pt x="176687" y="68943"/>
                    <a:pt x="219740" y="0"/>
                    <a:pt x="219740" y="0"/>
                  </a:cubicBezTo>
                  <a:cubicBezTo>
                    <a:pt x="219740" y="0"/>
                    <a:pt x="186471" y="77276"/>
                    <a:pt x="182464" y="108623"/>
                  </a:cubicBezTo>
                  <a:cubicBezTo>
                    <a:pt x="177693" y="136895"/>
                    <a:pt x="171160" y="164800"/>
                    <a:pt x="162894" y="192149"/>
                  </a:cubicBezTo>
                  <a:cubicBezTo>
                    <a:pt x="162894" y="192149"/>
                    <a:pt x="176593" y="167151"/>
                    <a:pt x="202127" y="129554"/>
                  </a:cubicBezTo>
                  <a:cubicBezTo>
                    <a:pt x="227661" y="91958"/>
                    <a:pt x="257016" y="64777"/>
                    <a:pt x="261023" y="56444"/>
                  </a:cubicBezTo>
                  <a:cubicBezTo>
                    <a:pt x="265030" y="48112"/>
                    <a:pt x="221790" y="125289"/>
                    <a:pt x="209955" y="150386"/>
                  </a:cubicBezTo>
                  <a:cubicBezTo>
                    <a:pt x="203236" y="164344"/>
                    <a:pt x="197990" y="179045"/>
                    <a:pt x="194299" y="194232"/>
                  </a:cubicBezTo>
                  <a:cubicBezTo>
                    <a:pt x="194299" y="194232"/>
                    <a:pt x="213869" y="177567"/>
                    <a:pt x="241360" y="154553"/>
                  </a:cubicBezTo>
                  <a:lnTo>
                    <a:pt x="268851" y="131638"/>
                  </a:lnTo>
                  <a:lnTo>
                    <a:pt x="213869" y="202565"/>
                  </a:lnTo>
                  <a:lnTo>
                    <a:pt x="268851" y="185900"/>
                  </a:lnTo>
                  <a:lnTo>
                    <a:pt x="241360" y="231829"/>
                  </a:lnTo>
                  <a:lnTo>
                    <a:pt x="68680" y="231829"/>
                  </a:lnTo>
                  <a:lnTo>
                    <a:pt x="0" y="150386"/>
                  </a:lnTo>
                  <a:lnTo>
                    <a:pt x="76508" y="204747"/>
                  </a:lnTo>
                  <a:cubicBezTo>
                    <a:pt x="76508" y="204747"/>
                    <a:pt x="72594" y="206831"/>
                    <a:pt x="58896" y="167151"/>
                  </a:cubicBezTo>
                  <a:cubicBezTo>
                    <a:pt x="45197" y="127471"/>
                    <a:pt x="25534" y="85609"/>
                    <a:pt x="25534" y="85609"/>
                  </a:cubicBezTo>
                  <a:cubicBezTo>
                    <a:pt x="45821" y="104268"/>
                    <a:pt x="62474" y="126985"/>
                    <a:pt x="74551" y="152469"/>
                  </a:cubicBezTo>
                  <a:lnTo>
                    <a:pt x="107913" y="208914"/>
                  </a:lnTo>
                  <a:cubicBezTo>
                    <a:pt x="104381" y="179769"/>
                    <a:pt x="104381" y="150267"/>
                    <a:pt x="107913" y="121122"/>
                  </a:cubicBezTo>
                  <a:cubicBezTo>
                    <a:pt x="113877" y="73110"/>
                    <a:pt x="117791" y="31347"/>
                    <a:pt x="117791" y="31347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674794D-6ECD-B420-DFE6-557891ADD81C}"/>
                </a:ext>
              </a:extLst>
            </p:cNvPr>
            <p:cNvSpPr/>
            <p:nvPr/>
          </p:nvSpPr>
          <p:spPr>
            <a:xfrm>
              <a:off x="11157209" y="4957437"/>
              <a:ext cx="268756" cy="231828"/>
            </a:xfrm>
            <a:custGeom>
              <a:avLst/>
              <a:gdLst>
                <a:gd name="connsiteX0" fmla="*/ 133447 w 268756"/>
                <a:gd name="connsiteY0" fmla="*/ 198399 h 231828"/>
                <a:gd name="connsiteX1" fmla="*/ 162801 w 268756"/>
                <a:gd name="connsiteY1" fmla="*/ 108623 h 231828"/>
                <a:gd name="connsiteX2" fmla="*/ 219739 w 268756"/>
                <a:gd name="connsiteY2" fmla="*/ 0 h 231828"/>
                <a:gd name="connsiteX3" fmla="*/ 182464 w 268756"/>
                <a:gd name="connsiteY3" fmla="*/ 108623 h 231828"/>
                <a:gd name="connsiteX4" fmla="*/ 162801 w 268756"/>
                <a:gd name="connsiteY4" fmla="*/ 192149 h 231828"/>
                <a:gd name="connsiteX5" fmla="*/ 202034 w 268756"/>
                <a:gd name="connsiteY5" fmla="*/ 129554 h 231828"/>
                <a:gd name="connsiteX6" fmla="*/ 260929 w 268756"/>
                <a:gd name="connsiteY6" fmla="*/ 56444 h 231828"/>
                <a:gd name="connsiteX7" fmla="*/ 209955 w 268756"/>
                <a:gd name="connsiteY7" fmla="*/ 150386 h 231828"/>
                <a:gd name="connsiteX8" fmla="*/ 194206 w 268756"/>
                <a:gd name="connsiteY8" fmla="*/ 194232 h 231828"/>
                <a:gd name="connsiteX9" fmla="*/ 241359 w 268756"/>
                <a:gd name="connsiteY9" fmla="*/ 154553 h 231828"/>
                <a:gd name="connsiteX10" fmla="*/ 268757 w 268756"/>
                <a:gd name="connsiteY10" fmla="*/ 131638 h 231828"/>
                <a:gd name="connsiteX11" fmla="*/ 213868 w 268756"/>
                <a:gd name="connsiteY11" fmla="*/ 202565 h 231828"/>
                <a:gd name="connsiteX12" fmla="*/ 268757 w 268756"/>
                <a:gd name="connsiteY12" fmla="*/ 185900 h 231828"/>
                <a:gd name="connsiteX13" fmla="*/ 241359 w 268756"/>
                <a:gd name="connsiteY13" fmla="*/ 231829 h 231828"/>
                <a:gd name="connsiteX14" fmla="*/ 68680 w 268756"/>
                <a:gd name="connsiteY14" fmla="*/ 231829 h 231828"/>
                <a:gd name="connsiteX15" fmla="*/ 0 w 268756"/>
                <a:gd name="connsiteY15" fmla="*/ 150386 h 231828"/>
                <a:gd name="connsiteX16" fmla="*/ 76508 w 268756"/>
                <a:gd name="connsiteY16" fmla="*/ 204747 h 231828"/>
                <a:gd name="connsiteX17" fmla="*/ 58802 w 268756"/>
                <a:gd name="connsiteY17" fmla="*/ 167151 h 231828"/>
                <a:gd name="connsiteX18" fmla="*/ 26000 w 268756"/>
                <a:gd name="connsiteY18" fmla="*/ 85212 h 231828"/>
                <a:gd name="connsiteX19" fmla="*/ 75017 w 268756"/>
                <a:gd name="connsiteY19" fmla="*/ 152073 h 231828"/>
                <a:gd name="connsiteX20" fmla="*/ 108379 w 268756"/>
                <a:gd name="connsiteY20" fmla="*/ 208517 h 231828"/>
                <a:gd name="connsiteX21" fmla="*/ 108379 w 268756"/>
                <a:gd name="connsiteY21" fmla="*/ 120726 h 231828"/>
                <a:gd name="connsiteX22" fmla="*/ 118164 w 268756"/>
                <a:gd name="connsiteY22" fmla="*/ 30950 h 23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8756" h="231828">
                  <a:moveTo>
                    <a:pt x="133447" y="198399"/>
                  </a:moveTo>
                  <a:cubicBezTo>
                    <a:pt x="133447" y="198399"/>
                    <a:pt x="149102" y="148303"/>
                    <a:pt x="162801" y="108623"/>
                  </a:cubicBezTo>
                  <a:cubicBezTo>
                    <a:pt x="176500" y="68943"/>
                    <a:pt x="219739" y="0"/>
                    <a:pt x="219739" y="0"/>
                  </a:cubicBezTo>
                  <a:cubicBezTo>
                    <a:pt x="219739" y="0"/>
                    <a:pt x="186378" y="77276"/>
                    <a:pt x="182464" y="108623"/>
                  </a:cubicBezTo>
                  <a:cubicBezTo>
                    <a:pt x="177683" y="136905"/>
                    <a:pt x="171114" y="164810"/>
                    <a:pt x="162801" y="192149"/>
                  </a:cubicBezTo>
                  <a:cubicBezTo>
                    <a:pt x="162801" y="192149"/>
                    <a:pt x="176593" y="167151"/>
                    <a:pt x="202034" y="129554"/>
                  </a:cubicBezTo>
                  <a:cubicBezTo>
                    <a:pt x="227474" y="91958"/>
                    <a:pt x="257015" y="64777"/>
                    <a:pt x="260929" y="56444"/>
                  </a:cubicBezTo>
                  <a:cubicBezTo>
                    <a:pt x="264843" y="48112"/>
                    <a:pt x="221697" y="125289"/>
                    <a:pt x="209955" y="150386"/>
                  </a:cubicBezTo>
                  <a:cubicBezTo>
                    <a:pt x="203189" y="164334"/>
                    <a:pt x="197906" y="179035"/>
                    <a:pt x="194206" y="194232"/>
                  </a:cubicBezTo>
                  <a:cubicBezTo>
                    <a:pt x="194206" y="194232"/>
                    <a:pt x="213868" y="177567"/>
                    <a:pt x="241359" y="154553"/>
                  </a:cubicBezTo>
                  <a:lnTo>
                    <a:pt x="268757" y="131638"/>
                  </a:lnTo>
                  <a:lnTo>
                    <a:pt x="213868" y="202565"/>
                  </a:lnTo>
                  <a:lnTo>
                    <a:pt x="268757" y="185900"/>
                  </a:lnTo>
                  <a:lnTo>
                    <a:pt x="241359" y="231829"/>
                  </a:lnTo>
                  <a:lnTo>
                    <a:pt x="68680" y="231829"/>
                  </a:lnTo>
                  <a:lnTo>
                    <a:pt x="0" y="150386"/>
                  </a:lnTo>
                  <a:lnTo>
                    <a:pt x="76508" y="204747"/>
                  </a:lnTo>
                  <a:cubicBezTo>
                    <a:pt x="76508" y="204747"/>
                    <a:pt x="72594" y="206831"/>
                    <a:pt x="58802" y="167151"/>
                  </a:cubicBezTo>
                  <a:cubicBezTo>
                    <a:pt x="45010" y="127471"/>
                    <a:pt x="26000" y="85212"/>
                    <a:pt x="26000" y="85212"/>
                  </a:cubicBezTo>
                  <a:cubicBezTo>
                    <a:pt x="46249" y="103911"/>
                    <a:pt x="62893" y="126618"/>
                    <a:pt x="75017" y="152073"/>
                  </a:cubicBezTo>
                  <a:lnTo>
                    <a:pt x="108379" y="208517"/>
                  </a:lnTo>
                  <a:cubicBezTo>
                    <a:pt x="104847" y="179372"/>
                    <a:pt x="104847" y="149871"/>
                    <a:pt x="108379" y="120726"/>
                  </a:cubicBezTo>
                  <a:cubicBezTo>
                    <a:pt x="114249" y="72713"/>
                    <a:pt x="118164" y="30950"/>
                    <a:pt x="118164" y="30950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F98F0E1-C830-95C9-7268-1F27FDF10E46}"/>
                </a:ext>
              </a:extLst>
            </p:cNvPr>
            <p:cNvSpPr/>
            <p:nvPr/>
          </p:nvSpPr>
          <p:spPr>
            <a:xfrm>
              <a:off x="10994314" y="4957437"/>
              <a:ext cx="268850" cy="231828"/>
            </a:xfrm>
            <a:custGeom>
              <a:avLst/>
              <a:gdLst>
                <a:gd name="connsiteX0" fmla="*/ 133447 w 268850"/>
                <a:gd name="connsiteY0" fmla="*/ 198399 h 231828"/>
                <a:gd name="connsiteX1" fmla="*/ 162895 w 268850"/>
                <a:gd name="connsiteY1" fmla="*/ 108623 h 231828"/>
                <a:gd name="connsiteX2" fmla="*/ 219740 w 268850"/>
                <a:gd name="connsiteY2" fmla="*/ 0 h 231828"/>
                <a:gd name="connsiteX3" fmla="*/ 182464 w 268850"/>
                <a:gd name="connsiteY3" fmla="*/ 108623 h 231828"/>
                <a:gd name="connsiteX4" fmla="*/ 162895 w 268850"/>
                <a:gd name="connsiteY4" fmla="*/ 192149 h 231828"/>
                <a:gd name="connsiteX5" fmla="*/ 202127 w 268850"/>
                <a:gd name="connsiteY5" fmla="*/ 129554 h 231828"/>
                <a:gd name="connsiteX6" fmla="*/ 261023 w 268850"/>
                <a:gd name="connsiteY6" fmla="*/ 56444 h 231828"/>
                <a:gd name="connsiteX7" fmla="*/ 209955 w 268850"/>
                <a:gd name="connsiteY7" fmla="*/ 150386 h 231828"/>
                <a:gd name="connsiteX8" fmla="*/ 194299 w 268850"/>
                <a:gd name="connsiteY8" fmla="*/ 194232 h 231828"/>
                <a:gd name="connsiteX9" fmla="*/ 240894 w 268850"/>
                <a:gd name="connsiteY9" fmla="*/ 154553 h 231828"/>
                <a:gd name="connsiteX10" fmla="*/ 268851 w 268850"/>
                <a:gd name="connsiteY10" fmla="*/ 131638 h 231828"/>
                <a:gd name="connsiteX11" fmla="*/ 213869 w 268850"/>
                <a:gd name="connsiteY11" fmla="*/ 202565 h 231828"/>
                <a:gd name="connsiteX12" fmla="*/ 268851 w 268850"/>
                <a:gd name="connsiteY12" fmla="*/ 185900 h 231828"/>
                <a:gd name="connsiteX13" fmla="*/ 240894 w 268850"/>
                <a:gd name="connsiteY13" fmla="*/ 231829 h 231828"/>
                <a:gd name="connsiteX14" fmla="*/ 68680 w 268850"/>
                <a:gd name="connsiteY14" fmla="*/ 231829 h 231828"/>
                <a:gd name="connsiteX15" fmla="*/ 0 w 268850"/>
                <a:gd name="connsiteY15" fmla="*/ 150386 h 231828"/>
                <a:gd name="connsiteX16" fmla="*/ 76508 w 268850"/>
                <a:gd name="connsiteY16" fmla="*/ 204747 h 231828"/>
                <a:gd name="connsiteX17" fmla="*/ 58896 w 268850"/>
                <a:gd name="connsiteY17" fmla="*/ 167151 h 231828"/>
                <a:gd name="connsiteX18" fmla="*/ 25534 w 268850"/>
                <a:gd name="connsiteY18" fmla="*/ 85609 h 231828"/>
                <a:gd name="connsiteX19" fmla="*/ 74551 w 268850"/>
                <a:gd name="connsiteY19" fmla="*/ 152469 h 231828"/>
                <a:gd name="connsiteX20" fmla="*/ 107913 w 268850"/>
                <a:gd name="connsiteY20" fmla="*/ 208914 h 231828"/>
                <a:gd name="connsiteX21" fmla="*/ 107913 w 268850"/>
                <a:gd name="connsiteY21" fmla="*/ 121122 h 231828"/>
                <a:gd name="connsiteX22" fmla="*/ 117791 w 268850"/>
                <a:gd name="connsiteY22" fmla="*/ 31347 h 23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8850" h="231828">
                  <a:moveTo>
                    <a:pt x="133447" y="198399"/>
                  </a:moveTo>
                  <a:cubicBezTo>
                    <a:pt x="133447" y="198399"/>
                    <a:pt x="149102" y="148303"/>
                    <a:pt x="162895" y="108623"/>
                  </a:cubicBezTo>
                  <a:cubicBezTo>
                    <a:pt x="176687" y="68943"/>
                    <a:pt x="219740" y="0"/>
                    <a:pt x="219740" y="0"/>
                  </a:cubicBezTo>
                  <a:cubicBezTo>
                    <a:pt x="219740" y="0"/>
                    <a:pt x="186471" y="77276"/>
                    <a:pt x="182464" y="108623"/>
                  </a:cubicBezTo>
                  <a:cubicBezTo>
                    <a:pt x="177693" y="136895"/>
                    <a:pt x="171151" y="164800"/>
                    <a:pt x="162895" y="192149"/>
                  </a:cubicBezTo>
                  <a:cubicBezTo>
                    <a:pt x="162895" y="192149"/>
                    <a:pt x="176593" y="167151"/>
                    <a:pt x="202127" y="129554"/>
                  </a:cubicBezTo>
                  <a:cubicBezTo>
                    <a:pt x="227661" y="91958"/>
                    <a:pt x="257016" y="64777"/>
                    <a:pt x="261023" y="56444"/>
                  </a:cubicBezTo>
                  <a:cubicBezTo>
                    <a:pt x="265030" y="48112"/>
                    <a:pt x="221697" y="125289"/>
                    <a:pt x="209955" y="150386"/>
                  </a:cubicBezTo>
                  <a:cubicBezTo>
                    <a:pt x="203236" y="164344"/>
                    <a:pt x="197990" y="179045"/>
                    <a:pt x="194299" y="194232"/>
                  </a:cubicBezTo>
                  <a:cubicBezTo>
                    <a:pt x="194299" y="194232"/>
                    <a:pt x="213869" y="177567"/>
                    <a:pt x="240894" y="154553"/>
                  </a:cubicBezTo>
                  <a:lnTo>
                    <a:pt x="268851" y="131638"/>
                  </a:lnTo>
                  <a:lnTo>
                    <a:pt x="213869" y="202565"/>
                  </a:lnTo>
                  <a:lnTo>
                    <a:pt x="268851" y="185900"/>
                  </a:lnTo>
                  <a:lnTo>
                    <a:pt x="240894" y="231829"/>
                  </a:lnTo>
                  <a:lnTo>
                    <a:pt x="68680" y="231829"/>
                  </a:lnTo>
                  <a:lnTo>
                    <a:pt x="0" y="150386"/>
                  </a:lnTo>
                  <a:lnTo>
                    <a:pt x="76508" y="204747"/>
                  </a:lnTo>
                  <a:cubicBezTo>
                    <a:pt x="76508" y="204747"/>
                    <a:pt x="72595" y="206831"/>
                    <a:pt x="58896" y="167151"/>
                  </a:cubicBezTo>
                  <a:cubicBezTo>
                    <a:pt x="45197" y="127471"/>
                    <a:pt x="25534" y="85609"/>
                    <a:pt x="25534" y="85609"/>
                  </a:cubicBezTo>
                  <a:cubicBezTo>
                    <a:pt x="45821" y="104268"/>
                    <a:pt x="62474" y="126985"/>
                    <a:pt x="74551" y="152469"/>
                  </a:cubicBezTo>
                  <a:lnTo>
                    <a:pt x="107913" y="208914"/>
                  </a:lnTo>
                  <a:cubicBezTo>
                    <a:pt x="104382" y="179769"/>
                    <a:pt x="104382" y="150267"/>
                    <a:pt x="107913" y="121122"/>
                  </a:cubicBezTo>
                  <a:cubicBezTo>
                    <a:pt x="113784" y="73110"/>
                    <a:pt x="117791" y="31347"/>
                    <a:pt x="117791" y="31347"/>
                  </a:cubicBezTo>
                  <a:close/>
                </a:path>
              </a:pathLst>
            </a:custGeom>
            <a:solidFill>
              <a:srgbClr val="92E3A9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EF1D00-2C7F-8B9D-5F67-31411678F909}"/>
                </a:ext>
              </a:extLst>
            </p:cNvPr>
            <p:cNvSpPr/>
            <p:nvPr/>
          </p:nvSpPr>
          <p:spPr>
            <a:xfrm>
              <a:off x="11080420" y="4933530"/>
              <a:ext cx="296341" cy="254942"/>
            </a:xfrm>
            <a:custGeom>
              <a:avLst/>
              <a:gdLst>
                <a:gd name="connsiteX0" fmla="*/ 146959 w 296341"/>
                <a:gd name="connsiteY0" fmla="*/ 218933 h 254942"/>
                <a:gd name="connsiteX1" fmla="*/ 179389 w 296341"/>
                <a:gd name="connsiteY1" fmla="*/ 119734 h 254942"/>
                <a:gd name="connsiteX2" fmla="*/ 242012 w 296341"/>
                <a:gd name="connsiteY2" fmla="*/ 0 h 254942"/>
                <a:gd name="connsiteX3" fmla="*/ 201009 w 296341"/>
                <a:gd name="connsiteY3" fmla="*/ 119634 h 254942"/>
                <a:gd name="connsiteX4" fmla="*/ 179389 w 296341"/>
                <a:gd name="connsiteY4" fmla="*/ 211692 h 254942"/>
                <a:gd name="connsiteX5" fmla="*/ 222629 w 296341"/>
                <a:gd name="connsiteY5" fmla="*/ 142252 h 254942"/>
                <a:gd name="connsiteX6" fmla="*/ 287395 w 296341"/>
                <a:gd name="connsiteY6" fmla="*/ 61702 h 254942"/>
                <a:gd name="connsiteX7" fmla="*/ 231482 w 296341"/>
                <a:gd name="connsiteY7" fmla="*/ 165266 h 254942"/>
                <a:gd name="connsiteX8" fmla="*/ 214242 w 296341"/>
                <a:gd name="connsiteY8" fmla="*/ 213576 h 254942"/>
                <a:gd name="connsiteX9" fmla="*/ 266148 w 296341"/>
                <a:gd name="connsiteY9" fmla="*/ 169829 h 254942"/>
                <a:gd name="connsiteX10" fmla="*/ 296342 w 296341"/>
                <a:gd name="connsiteY10" fmla="*/ 144534 h 254942"/>
                <a:gd name="connsiteX11" fmla="*/ 235862 w 296341"/>
                <a:gd name="connsiteY11" fmla="*/ 222802 h 254942"/>
                <a:gd name="connsiteX12" fmla="*/ 296342 w 296341"/>
                <a:gd name="connsiteY12" fmla="*/ 204351 h 254942"/>
                <a:gd name="connsiteX13" fmla="*/ 266148 w 296341"/>
                <a:gd name="connsiteY13" fmla="*/ 254943 h 254942"/>
                <a:gd name="connsiteX14" fmla="*/ 75670 w 296341"/>
                <a:gd name="connsiteY14" fmla="*/ 254943 h 254942"/>
                <a:gd name="connsiteX15" fmla="*/ 0 w 296341"/>
                <a:gd name="connsiteY15" fmla="*/ 165663 h 254942"/>
                <a:gd name="connsiteX16" fmla="*/ 83870 w 296341"/>
                <a:gd name="connsiteY16" fmla="*/ 225183 h 254942"/>
                <a:gd name="connsiteX17" fmla="*/ 64487 w 296341"/>
                <a:gd name="connsiteY17" fmla="*/ 183717 h 254942"/>
                <a:gd name="connsiteX18" fmla="*/ 27677 w 296341"/>
                <a:gd name="connsiteY18" fmla="*/ 94438 h 254942"/>
                <a:gd name="connsiteX19" fmla="*/ 81727 w 296341"/>
                <a:gd name="connsiteY19" fmla="*/ 168044 h 254942"/>
                <a:gd name="connsiteX20" fmla="*/ 119003 w 296341"/>
                <a:gd name="connsiteY20" fmla="*/ 230143 h 254942"/>
                <a:gd name="connsiteX21" fmla="*/ 119003 w 296341"/>
                <a:gd name="connsiteY21" fmla="*/ 133522 h 254942"/>
                <a:gd name="connsiteX22" fmla="*/ 129720 w 296341"/>
                <a:gd name="connsiteY22" fmla="*/ 34323 h 25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341" h="254942">
                  <a:moveTo>
                    <a:pt x="146959" y="218933"/>
                  </a:moveTo>
                  <a:cubicBezTo>
                    <a:pt x="146959" y="218933"/>
                    <a:pt x="164292" y="163778"/>
                    <a:pt x="179389" y="119734"/>
                  </a:cubicBezTo>
                  <a:cubicBezTo>
                    <a:pt x="194486" y="75689"/>
                    <a:pt x="242012" y="0"/>
                    <a:pt x="242012" y="0"/>
                  </a:cubicBezTo>
                  <a:cubicBezTo>
                    <a:pt x="242012" y="0"/>
                    <a:pt x="205296" y="85113"/>
                    <a:pt x="201009" y="119634"/>
                  </a:cubicBezTo>
                  <a:cubicBezTo>
                    <a:pt x="195707" y="150793"/>
                    <a:pt x="188484" y="181545"/>
                    <a:pt x="179389" y="211692"/>
                  </a:cubicBezTo>
                  <a:cubicBezTo>
                    <a:pt x="179389" y="211692"/>
                    <a:pt x="194486" y="184015"/>
                    <a:pt x="222629" y="142252"/>
                  </a:cubicBezTo>
                  <a:cubicBezTo>
                    <a:pt x="250772" y="100489"/>
                    <a:pt x="283108" y="70928"/>
                    <a:pt x="287395" y="61702"/>
                  </a:cubicBezTo>
                  <a:cubicBezTo>
                    <a:pt x="291682" y="52477"/>
                    <a:pt x="244249" y="137590"/>
                    <a:pt x="231482" y="165266"/>
                  </a:cubicBezTo>
                  <a:cubicBezTo>
                    <a:pt x="224055" y="180632"/>
                    <a:pt x="218277" y="196841"/>
                    <a:pt x="214242" y="213576"/>
                  </a:cubicBezTo>
                  <a:cubicBezTo>
                    <a:pt x="214242" y="213576"/>
                    <a:pt x="235862" y="195125"/>
                    <a:pt x="266148" y="169829"/>
                  </a:cubicBezTo>
                  <a:lnTo>
                    <a:pt x="296342" y="144534"/>
                  </a:lnTo>
                  <a:lnTo>
                    <a:pt x="235862" y="222802"/>
                  </a:lnTo>
                  <a:lnTo>
                    <a:pt x="296342" y="204351"/>
                  </a:lnTo>
                  <a:lnTo>
                    <a:pt x="266148" y="254943"/>
                  </a:lnTo>
                  <a:lnTo>
                    <a:pt x="75670" y="254943"/>
                  </a:lnTo>
                  <a:lnTo>
                    <a:pt x="0" y="165663"/>
                  </a:lnTo>
                  <a:lnTo>
                    <a:pt x="83870" y="225183"/>
                  </a:lnTo>
                  <a:cubicBezTo>
                    <a:pt x="83870" y="225183"/>
                    <a:pt x="79584" y="227464"/>
                    <a:pt x="64487" y="183717"/>
                  </a:cubicBezTo>
                  <a:cubicBezTo>
                    <a:pt x="49391" y="139970"/>
                    <a:pt x="27677" y="94438"/>
                    <a:pt x="27677" y="94438"/>
                  </a:cubicBezTo>
                  <a:cubicBezTo>
                    <a:pt x="50033" y="114982"/>
                    <a:pt x="68401" y="139990"/>
                    <a:pt x="81727" y="168044"/>
                  </a:cubicBezTo>
                  <a:lnTo>
                    <a:pt x="119003" y="230143"/>
                  </a:lnTo>
                  <a:cubicBezTo>
                    <a:pt x="115079" y="198072"/>
                    <a:pt x="115079" y="165594"/>
                    <a:pt x="119003" y="133522"/>
                  </a:cubicBezTo>
                  <a:cubicBezTo>
                    <a:pt x="125433" y="80649"/>
                    <a:pt x="129720" y="34323"/>
                    <a:pt x="129720" y="3432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37B8C4C-6975-31B7-F741-4DA4035218FD}"/>
                </a:ext>
              </a:extLst>
            </p:cNvPr>
            <p:cNvSpPr/>
            <p:nvPr/>
          </p:nvSpPr>
          <p:spPr>
            <a:xfrm>
              <a:off x="5973661" y="4455388"/>
              <a:ext cx="1450855" cy="1957601"/>
            </a:xfrm>
            <a:custGeom>
              <a:avLst/>
              <a:gdLst>
                <a:gd name="connsiteX0" fmla="*/ 1450115 w 1450855"/>
                <a:gd name="connsiteY0" fmla="*/ 751039 h 1957601"/>
                <a:gd name="connsiteX1" fmla="*/ 1443219 w 1450855"/>
                <a:gd name="connsiteY1" fmla="*/ 747765 h 1957601"/>
                <a:gd name="connsiteX2" fmla="*/ 1437441 w 1450855"/>
                <a:gd name="connsiteY2" fmla="*/ 750345 h 1957601"/>
                <a:gd name="connsiteX3" fmla="*/ 1355807 w 1450855"/>
                <a:gd name="connsiteY3" fmla="*/ 750345 h 1957601"/>
                <a:gd name="connsiteX4" fmla="*/ 1226461 w 1450855"/>
                <a:gd name="connsiteY4" fmla="*/ 845179 h 1957601"/>
                <a:gd name="connsiteX5" fmla="*/ 1311263 w 1450855"/>
                <a:gd name="connsiteY5" fmla="*/ 757388 h 1957601"/>
                <a:gd name="connsiteX6" fmla="*/ 1220124 w 1450855"/>
                <a:gd name="connsiteY6" fmla="*/ 775144 h 1957601"/>
                <a:gd name="connsiteX7" fmla="*/ 1126935 w 1450855"/>
                <a:gd name="connsiteY7" fmla="*/ 885057 h 1957601"/>
                <a:gd name="connsiteX8" fmla="*/ 1145573 w 1450855"/>
                <a:gd name="connsiteY8" fmla="*/ 794389 h 1957601"/>
                <a:gd name="connsiteX9" fmla="*/ 1108857 w 1450855"/>
                <a:gd name="connsiteY9" fmla="*/ 807285 h 1957601"/>
                <a:gd name="connsiteX10" fmla="*/ 1052943 w 1450855"/>
                <a:gd name="connsiteY10" fmla="*/ 888728 h 1957601"/>
                <a:gd name="connsiteX11" fmla="*/ 1014083 w 1450855"/>
                <a:gd name="connsiteY11" fmla="*/ 975428 h 1957601"/>
                <a:gd name="connsiteX12" fmla="*/ 1028714 w 1450855"/>
                <a:gd name="connsiteY12" fmla="*/ 841310 h 1957601"/>
                <a:gd name="connsiteX13" fmla="*/ 1001409 w 1450855"/>
                <a:gd name="connsiteY13" fmla="*/ 854702 h 1957601"/>
                <a:gd name="connsiteX14" fmla="*/ 939625 w 1450855"/>
                <a:gd name="connsiteY14" fmla="*/ 937534 h 1957601"/>
                <a:gd name="connsiteX15" fmla="*/ 891726 w 1450855"/>
                <a:gd name="connsiteY15" fmla="*/ 1090301 h 1957601"/>
                <a:gd name="connsiteX16" fmla="*/ 875697 w 1450855"/>
                <a:gd name="connsiteY16" fmla="*/ 930590 h 1957601"/>
                <a:gd name="connsiteX17" fmla="*/ 875045 w 1450855"/>
                <a:gd name="connsiteY17" fmla="*/ 926126 h 1957601"/>
                <a:gd name="connsiteX18" fmla="*/ 794903 w 1450855"/>
                <a:gd name="connsiteY18" fmla="*/ 979793 h 1957601"/>
                <a:gd name="connsiteX19" fmla="*/ 795834 w 1450855"/>
                <a:gd name="connsiteY19" fmla="*/ 1224518 h 1957601"/>
                <a:gd name="connsiteX20" fmla="*/ 742624 w 1450855"/>
                <a:gd name="connsiteY20" fmla="*/ 1063319 h 1957601"/>
                <a:gd name="connsiteX21" fmla="*/ 732652 w 1450855"/>
                <a:gd name="connsiteY21" fmla="*/ 1026913 h 1957601"/>
                <a:gd name="connsiteX22" fmla="*/ 707491 w 1450855"/>
                <a:gd name="connsiteY22" fmla="*/ 1047844 h 1957601"/>
                <a:gd name="connsiteX23" fmla="*/ 912507 w 1450855"/>
                <a:gd name="connsiteY23" fmla="*/ 742210 h 1957601"/>
                <a:gd name="connsiteX24" fmla="*/ 726129 w 1450855"/>
                <a:gd name="connsiteY24" fmla="*/ 871963 h 1957601"/>
                <a:gd name="connsiteX25" fmla="*/ 797512 w 1450855"/>
                <a:gd name="connsiteY25" fmla="*/ 698364 h 1957601"/>
                <a:gd name="connsiteX26" fmla="*/ 926485 w 1450855"/>
                <a:gd name="connsiteY26" fmla="*/ 682691 h 1957601"/>
                <a:gd name="connsiteX27" fmla="*/ 1038312 w 1450855"/>
                <a:gd name="connsiteY27" fmla="*/ 568016 h 1957601"/>
                <a:gd name="connsiteX28" fmla="*/ 865074 w 1450855"/>
                <a:gd name="connsiteY28" fmla="*/ 571885 h 1957601"/>
                <a:gd name="connsiteX29" fmla="*/ 1054061 w 1450855"/>
                <a:gd name="connsiteY29" fmla="*/ 540240 h 1957601"/>
                <a:gd name="connsiteX30" fmla="*/ 1088914 w 1450855"/>
                <a:gd name="connsiteY30" fmla="*/ 475264 h 1957601"/>
                <a:gd name="connsiteX31" fmla="*/ 909059 w 1450855"/>
                <a:gd name="connsiteY31" fmla="*/ 462766 h 1957601"/>
                <a:gd name="connsiteX32" fmla="*/ 984729 w 1450855"/>
                <a:gd name="connsiteY32" fmla="*/ 438164 h 1957601"/>
                <a:gd name="connsiteX33" fmla="*/ 1124512 w 1450855"/>
                <a:gd name="connsiteY33" fmla="*/ 407809 h 1957601"/>
                <a:gd name="connsiteX34" fmla="*/ 1157874 w 1450855"/>
                <a:gd name="connsiteY34" fmla="*/ 350273 h 1957601"/>
                <a:gd name="connsiteX35" fmla="*/ 1026571 w 1450855"/>
                <a:gd name="connsiteY35" fmla="*/ 348190 h 1957601"/>
                <a:gd name="connsiteX36" fmla="*/ 1179587 w 1450855"/>
                <a:gd name="connsiteY36" fmla="*/ 316347 h 1957601"/>
                <a:gd name="connsiteX37" fmla="*/ 1216863 w 1450855"/>
                <a:gd name="connsiteY37" fmla="*/ 262878 h 1957601"/>
                <a:gd name="connsiteX38" fmla="*/ 1074376 w 1450855"/>
                <a:gd name="connsiteY38" fmla="*/ 265954 h 1957601"/>
                <a:gd name="connsiteX39" fmla="*/ 1243981 w 1450855"/>
                <a:gd name="connsiteY39" fmla="*/ 226274 h 1957601"/>
                <a:gd name="connsiteX40" fmla="*/ 1277156 w 1450855"/>
                <a:gd name="connsiteY40" fmla="*/ 184114 h 1957601"/>
                <a:gd name="connsiteX41" fmla="*/ 1200927 w 1450855"/>
                <a:gd name="connsiteY41" fmla="*/ 174194 h 1957601"/>
                <a:gd name="connsiteX42" fmla="*/ 1322073 w 1450855"/>
                <a:gd name="connsiteY42" fmla="*/ 131241 h 1957601"/>
                <a:gd name="connsiteX43" fmla="*/ 1350589 w 1450855"/>
                <a:gd name="connsiteY43" fmla="*/ 100291 h 1957601"/>
                <a:gd name="connsiteX44" fmla="*/ 1357951 w 1450855"/>
                <a:gd name="connsiteY44" fmla="*/ 85312 h 1957601"/>
                <a:gd name="connsiteX45" fmla="*/ 1360094 w 1450855"/>
                <a:gd name="connsiteY45" fmla="*/ 79856 h 1957601"/>
                <a:gd name="connsiteX46" fmla="*/ 1354969 w 1450855"/>
                <a:gd name="connsiteY46" fmla="*/ 77574 h 1957601"/>
                <a:gd name="connsiteX47" fmla="*/ 1350682 w 1450855"/>
                <a:gd name="connsiteY47" fmla="*/ 79459 h 1957601"/>
                <a:gd name="connsiteX48" fmla="*/ 1290202 w 1450855"/>
                <a:gd name="connsiteY48" fmla="*/ 79459 h 1957601"/>
                <a:gd name="connsiteX49" fmla="*/ 1194590 w 1450855"/>
                <a:gd name="connsiteY49" fmla="*/ 148898 h 1957601"/>
                <a:gd name="connsiteX50" fmla="*/ 1257307 w 1450855"/>
                <a:gd name="connsiteY50" fmla="*/ 83923 h 1957601"/>
                <a:gd name="connsiteX51" fmla="*/ 1189838 w 1450855"/>
                <a:gd name="connsiteY51" fmla="*/ 97116 h 1957601"/>
                <a:gd name="connsiteX52" fmla="*/ 1121157 w 1450855"/>
                <a:gd name="connsiteY52" fmla="*/ 178361 h 1957601"/>
                <a:gd name="connsiteX53" fmla="*/ 1134949 w 1450855"/>
                <a:gd name="connsiteY53" fmla="*/ 111302 h 1957601"/>
                <a:gd name="connsiteX54" fmla="*/ 1107738 w 1450855"/>
                <a:gd name="connsiteY54" fmla="*/ 121222 h 1957601"/>
                <a:gd name="connsiteX55" fmla="*/ 1066735 w 1450855"/>
                <a:gd name="connsiteY55" fmla="*/ 181535 h 1957601"/>
                <a:gd name="connsiteX56" fmla="*/ 1037940 w 1450855"/>
                <a:gd name="connsiteY56" fmla="*/ 245618 h 1957601"/>
                <a:gd name="connsiteX57" fmla="*/ 1048843 w 1450855"/>
                <a:gd name="connsiteY57" fmla="*/ 146418 h 1957601"/>
                <a:gd name="connsiteX58" fmla="*/ 1028621 w 1450855"/>
                <a:gd name="connsiteY58" fmla="*/ 156338 h 1957601"/>
                <a:gd name="connsiteX59" fmla="*/ 982958 w 1450855"/>
                <a:gd name="connsiteY59" fmla="*/ 217644 h 1957601"/>
                <a:gd name="connsiteX60" fmla="*/ 947546 w 1450855"/>
                <a:gd name="connsiteY60" fmla="*/ 330632 h 1957601"/>
                <a:gd name="connsiteX61" fmla="*/ 935618 w 1450855"/>
                <a:gd name="connsiteY61" fmla="*/ 212485 h 1957601"/>
                <a:gd name="connsiteX62" fmla="*/ 935152 w 1450855"/>
                <a:gd name="connsiteY62" fmla="*/ 209113 h 1957601"/>
                <a:gd name="connsiteX63" fmla="*/ 875791 w 1450855"/>
                <a:gd name="connsiteY63" fmla="*/ 248792 h 1957601"/>
                <a:gd name="connsiteX64" fmla="*/ 876536 w 1450855"/>
                <a:gd name="connsiteY64" fmla="*/ 429831 h 1957601"/>
                <a:gd name="connsiteX65" fmla="*/ 837210 w 1450855"/>
                <a:gd name="connsiteY65" fmla="*/ 310792 h 1957601"/>
                <a:gd name="connsiteX66" fmla="*/ 829755 w 1450855"/>
                <a:gd name="connsiteY66" fmla="*/ 283909 h 1957601"/>
                <a:gd name="connsiteX67" fmla="*/ 778594 w 1450855"/>
                <a:gd name="connsiteY67" fmla="*/ 328945 h 1957601"/>
                <a:gd name="connsiteX68" fmla="*/ 797232 w 1450855"/>
                <a:gd name="connsiteY68" fmla="*/ 475860 h 1957601"/>
                <a:gd name="connsiteX69" fmla="*/ 814845 w 1450855"/>
                <a:gd name="connsiteY69" fmla="*/ 562064 h 1957601"/>
                <a:gd name="connsiteX70" fmla="*/ 811956 w 1450855"/>
                <a:gd name="connsiteY70" fmla="*/ 566032 h 1957601"/>
                <a:gd name="connsiteX71" fmla="*/ 804408 w 1450855"/>
                <a:gd name="connsiteY71" fmla="*/ 557005 h 1957601"/>
                <a:gd name="connsiteX72" fmla="*/ 747842 w 1450855"/>
                <a:gd name="connsiteY72" fmla="*/ 361979 h 1957601"/>
                <a:gd name="connsiteX73" fmla="*/ 710566 w 1450855"/>
                <a:gd name="connsiteY73" fmla="*/ 434692 h 1957601"/>
                <a:gd name="connsiteX74" fmla="*/ 749892 w 1450855"/>
                <a:gd name="connsiteY74" fmla="*/ 653823 h 1957601"/>
                <a:gd name="connsiteX75" fmla="*/ 630051 w 1450855"/>
                <a:gd name="connsiteY75" fmla="*/ 823355 h 1957601"/>
                <a:gd name="connsiteX76" fmla="*/ 714574 w 1450855"/>
                <a:gd name="connsiteY76" fmla="*/ 0 h 1957601"/>
                <a:gd name="connsiteX77" fmla="*/ 500239 w 1450855"/>
                <a:gd name="connsiteY77" fmla="*/ 906088 h 1957601"/>
                <a:gd name="connsiteX78" fmla="*/ 369774 w 1450855"/>
                <a:gd name="connsiteY78" fmla="*/ 456516 h 1957601"/>
                <a:gd name="connsiteX79" fmla="*/ 412641 w 1450855"/>
                <a:gd name="connsiteY79" fmla="*/ 861349 h 1957601"/>
                <a:gd name="connsiteX80" fmla="*/ 402018 w 1450855"/>
                <a:gd name="connsiteY80" fmla="*/ 826034 h 1957601"/>
                <a:gd name="connsiteX81" fmla="*/ 372011 w 1450855"/>
                <a:gd name="connsiteY81" fmla="*/ 869880 h 1957601"/>
                <a:gd name="connsiteX82" fmla="*/ 359337 w 1450855"/>
                <a:gd name="connsiteY82" fmla="*/ 850040 h 1957601"/>
                <a:gd name="connsiteX83" fmla="*/ 391487 w 1450855"/>
                <a:gd name="connsiteY83" fmla="*/ 795580 h 1957601"/>
                <a:gd name="connsiteX84" fmla="*/ 365674 w 1450855"/>
                <a:gd name="connsiteY84" fmla="*/ 726140 h 1957601"/>
                <a:gd name="connsiteX85" fmla="*/ 244528 w 1450855"/>
                <a:gd name="connsiteY85" fmla="*/ 867697 h 1957601"/>
                <a:gd name="connsiteX86" fmla="*/ 273696 w 1450855"/>
                <a:gd name="connsiteY86" fmla="*/ 789429 h 1957601"/>
                <a:gd name="connsiteX87" fmla="*/ 338929 w 1450855"/>
                <a:gd name="connsiteY87" fmla="*/ 654617 h 1957601"/>
                <a:gd name="connsiteX88" fmla="*/ 317681 w 1450855"/>
                <a:gd name="connsiteY88" fmla="*/ 590931 h 1957601"/>
                <a:gd name="connsiteX89" fmla="*/ 233811 w 1450855"/>
                <a:gd name="connsiteY89" fmla="*/ 698662 h 1957601"/>
                <a:gd name="connsiteX90" fmla="*/ 306126 w 1450855"/>
                <a:gd name="connsiteY90" fmla="*/ 551648 h 1957601"/>
                <a:gd name="connsiteX91" fmla="*/ 290004 w 1450855"/>
                <a:gd name="connsiteY91" fmla="*/ 487565 h 1957601"/>
                <a:gd name="connsiteX92" fmla="*/ 203245 w 1450855"/>
                <a:gd name="connsiteY92" fmla="*/ 607894 h 1957601"/>
                <a:gd name="connsiteX93" fmla="*/ 279847 w 1450855"/>
                <a:gd name="connsiteY93" fmla="*/ 442330 h 1957601"/>
                <a:gd name="connsiteX94" fmla="*/ 269689 w 1450855"/>
                <a:gd name="connsiteY94" fmla="*/ 388366 h 1957601"/>
                <a:gd name="connsiteX95" fmla="*/ 214614 w 1450855"/>
                <a:gd name="connsiteY95" fmla="*/ 445406 h 1957601"/>
                <a:gd name="connsiteX96" fmla="*/ 258786 w 1450855"/>
                <a:gd name="connsiteY96" fmla="*/ 317934 h 1957601"/>
                <a:gd name="connsiteX97" fmla="*/ 254033 w 1450855"/>
                <a:gd name="connsiteY97" fmla="*/ 274882 h 1957601"/>
                <a:gd name="connsiteX98" fmla="*/ 247603 w 1450855"/>
                <a:gd name="connsiteY98" fmla="*/ 259407 h 1957601"/>
                <a:gd name="connsiteX99" fmla="*/ 245019 w 1450855"/>
                <a:gd name="connsiteY99" fmla="*/ 254357 h 1957601"/>
                <a:gd name="connsiteX100" fmla="*/ 244994 w 1450855"/>
                <a:gd name="connsiteY100" fmla="*/ 254347 h 1957601"/>
                <a:gd name="connsiteX101" fmla="*/ 240076 w 1450855"/>
                <a:gd name="connsiteY101" fmla="*/ 257056 h 1957601"/>
                <a:gd name="connsiteX102" fmla="*/ 240055 w 1450855"/>
                <a:gd name="connsiteY102" fmla="*/ 257125 h 1957601"/>
                <a:gd name="connsiteX103" fmla="*/ 238750 w 1450855"/>
                <a:gd name="connsiteY103" fmla="*/ 261787 h 1957601"/>
                <a:gd name="connsiteX104" fmla="*/ 201475 w 1450855"/>
                <a:gd name="connsiteY104" fmla="*/ 312082 h 1957601"/>
                <a:gd name="connsiteX105" fmla="*/ 192808 w 1450855"/>
                <a:gd name="connsiteY105" fmla="*/ 435287 h 1957601"/>
                <a:gd name="connsiteX106" fmla="*/ 184514 w 1450855"/>
                <a:gd name="connsiteY106" fmla="*/ 342536 h 1957601"/>
                <a:gd name="connsiteX107" fmla="*/ 151898 w 1450855"/>
                <a:gd name="connsiteY107" fmla="*/ 406718 h 1957601"/>
                <a:gd name="connsiteX108" fmla="*/ 168486 w 1450855"/>
                <a:gd name="connsiteY108" fmla="*/ 514647 h 1957601"/>
                <a:gd name="connsiteX109" fmla="*/ 127949 w 1450855"/>
                <a:gd name="connsiteY109" fmla="*/ 461178 h 1957601"/>
                <a:gd name="connsiteX110" fmla="*/ 117977 w 1450855"/>
                <a:gd name="connsiteY110" fmla="*/ 489748 h 1957601"/>
                <a:gd name="connsiteX111" fmla="*/ 136615 w 1450855"/>
                <a:gd name="connsiteY111" fmla="*/ 561568 h 1957601"/>
                <a:gd name="connsiteX112" fmla="*/ 165597 w 1450855"/>
                <a:gd name="connsiteY112" fmla="*/ 625552 h 1957601"/>
                <a:gd name="connsiteX113" fmla="*/ 99712 w 1450855"/>
                <a:gd name="connsiteY113" fmla="*/ 554525 h 1957601"/>
                <a:gd name="connsiteX114" fmla="*/ 94307 w 1450855"/>
                <a:gd name="connsiteY114" fmla="*/ 577440 h 1957601"/>
                <a:gd name="connsiteX115" fmla="*/ 110615 w 1450855"/>
                <a:gd name="connsiteY115" fmla="*/ 653724 h 1957601"/>
                <a:gd name="connsiteX116" fmla="*/ 171375 w 1450855"/>
                <a:gd name="connsiteY116" fmla="*/ 753817 h 1957601"/>
                <a:gd name="connsiteX117" fmla="*/ 77347 w 1450855"/>
                <a:gd name="connsiteY117" fmla="*/ 689833 h 1957601"/>
                <a:gd name="connsiteX118" fmla="*/ 74551 w 1450855"/>
                <a:gd name="connsiteY118" fmla="*/ 688147 h 1957601"/>
                <a:gd name="connsiteX119" fmla="*/ 66537 w 1450855"/>
                <a:gd name="connsiteY119" fmla="*/ 762249 h 1957601"/>
                <a:gd name="connsiteX120" fmla="*/ 199797 w 1450855"/>
                <a:gd name="connsiteY120" fmla="*/ 874939 h 1957601"/>
                <a:gd name="connsiteX121" fmla="*/ 87970 w 1450855"/>
                <a:gd name="connsiteY121" fmla="*/ 832978 h 1957601"/>
                <a:gd name="connsiteX122" fmla="*/ 63648 w 1450855"/>
                <a:gd name="connsiteY122" fmla="*/ 822363 h 1957601"/>
                <a:gd name="connsiteX123" fmla="*/ 64580 w 1450855"/>
                <a:gd name="connsiteY123" fmla="*/ 893092 h 1957601"/>
                <a:gd name="connsiteX124" fmla="*/ 183955 w 1450855"/>
                <a:gd name="connsiteY124" fmla="*/ 969476 h 1957601"/>
                <a:gd name="connsiteX125" fmla="*/ 247883 w 1450855"/>
                <a:gd name="connsiteY125" fmla="*/ 1014314 h 1957601"/>
                <a:gd name="connsiteX126" fmla="*/ 69519 w 1450855"/>
                <a:gd name="connsiteY126" fmla="*/ 939319 h 1957601"/>
                <a:gd name="connsiteX127" fmla="*/ 99433 w 1450855"/>
                <a:gd name="connsiteY127" fmla="*/ 1015802 h 1957601"/>
                <a:gd name="connsiteX128" fmla="*/ 315911 w 1450855"/>
                <a:gd name="connsiteY128" fmla="*/ 1133056 h 1957601"/>
                <a:gd name="connsiteX129" fmla="*/ 319638 w 1450855"/>
                <a:gd name="connsiteY129" fmla="*/ 1141190 h 1957601"/>
                <a:gd name="connsiteX130" fmla="*/ 338276 w 1450855"/>
                <a:gd name="connsiteY130" fmla="*/ 1397423 h 1957601"/>
                <a:gd name="connsiteX131" fmla="*/ 168765 w 1450855"/>
                <a:gd name="connsiteY131" fmla="*/ 1259139 h 1957601"/>
                <a:gd name="connsiteX132" fmla="*/ 383100 w 1450855"/>
                <a:gd name="connsiteY132" fmla="*/ 1667145 h 1957601"/>
                <a:gd name="connsiteX133" fmla="*/ 321129 w 1450855"/>
                <a:gd name="connsiteY133" fmla="*/ 1663079 h 1957601"/>
                <a:gd name="connsiteX134" fmla="*/ 324111 w 1450855"/>
                <a:gd name="connsiteY134" fmla="*/ 1643239 h 1957601"/>
                <a:gd name="connsiteX135" fmla="*/ 279753 w 1450855"/>
                <a:gd name="connsiteY135" fmla="*/ 1524993 h 1957601"/>
                <a:gd name="connsiteX136" fmla="*/ 232041 w 1450855"/>
                <a:gd name="connsiteY136" fmla="*/ 1657523 h 1957601"/>
                <a:gd name="connsiteX137" fmla="*/ 228220 w 1450855"/>
                <a:gd name="connsiteY137" fmla="*/ 1657523 h 1957601"/>
                <a:gd name="connsiteX138" fmla="*/ 265496 w 1450855"/>
                <a:gd name="connsiteY138" fmla="*/ 1505252 h 1957601"/>
                <a:gd name="connsiteX139" fmla="*/ 232041 w 1450855"/>
                <a:gd name="connsiteY139" fmla="*/ 1459918 h 1957601"/>
                <a:gd name="connsiteX140" fmla="*/ 171468 w 1450855"/>
                <a:gd name="connsiteY140" fmla="*/ 1592746 h 1957601"/>
                <a:gd name="connsiteX141" fmla="*/ 176966 w 1450855"/>
                <a:gd name="connsiteY141" fmla="*/ 1528167 h 1957601"/>
                <a:gd name="connsiteX142" fmla="*/ 197188 w 1450855"/>
                <a:gd name="connsiteY142" fmla="*/ 1413493 h 1957601"/>
                <a:gd name="connsiteX143" fmla="*/ 168299 w 1450855"/>
                <a:gd name="connsiteY143" fmla="*/ 1371432 h 1957601"/>
                <a:gd name="connsiteX144" fmla="*/ 128787 w 1450855"/>
                <a:gd name="connsiteY144" fmla="*/ 1470631 h 1957601"/>
                <a:gd name="connsiteX145" fmla="*/ 151898 w 1450855"/>
                <a:gd name="connsiteY145" fmla="*/ 1345244 h 1957601"/>
                <a:gd name="connsiteX146" fmla="*/ 126830 w 1450855"/>
                <a:gd name="connsiteY146" fmla="*/ 1301794 h 1957601"/>
                <a:gd name="connsiteX147" fmla="*/ 87505 w 1450855"/>
                <a:gd name="connsiteY147" fmla="*/ 1410914 h 1957601"/>
                <a:gd name="connsiteX148" fmla="*/ 110149 w 1450855"/>
                <a:gd name="connsiteY148" fmla="*/ 1270646 h 1957601"/>
                <a:gd name="connsiteX149" fmla="*/ 91512 w 1450855"/>
                <a:gd name="connsiteY149" fmla="*/ 1233148 h 1957601"/>
                <a:gd name="connsiteX150" fmla="*/ 62623 w 1450855"/>
                <a:gd name="connsiteY150" fmla="*/ 1288105 h 1957601"/>
                <a:gd name="connsiteX151" fmla="*/ 68960 w 1450855"/>
                <a:gd name="connsiteY151" fmla="*/ 1183648 h 1957601"/>
                <a:gd name="connsiteX152" fmla="*/ 56566 w 1450855"/>
                <a:gd name="connsiteY152" fmla="*/ 1152995 h 1957601"/>
                <a:gd name="connsiteX153" fmla="*/ 48645 w 1450855"/>
                <a:gd name="connsiteY153" fmla="*/ 1143075 h 1957601"/>
                <a:gd name="connsiteX154" fmla="*/ 45663 w 1450855"/>
                <a:gd name="connsiteY154" fmla="*/ 1139901 h 1957601"/>
                <a:gd name="connsiteX155" fmla="*/ 42587 w 1450855"/>
                <a:gd name="connsiteY155" fmla="*/ 1143174 h 1957601"/>
                <a:gd name="connsiteX156" fmla="*/ 42587 w 1450855"/>
                <a:gd name="connsiteY156" fmla="*/ 1146845 h 1957601"/>
                <a:gd name="connsiteX157" fmla="*/ 25627 w 1450855"/>
                <a:gd name="connsiteY157" fmla="*/ 1192377 h 1957601"/>
                <a:gd name="connsiteX158" fmla="*/ 44265 w 1450855"/>
                <a:gd name="connsiteY158" fmla="*/ 1285228 h 1957601"/>
                <a:gd name="connsiteX159" fmla="*/ 19011 w 1450855"/>
                <a:gd name="connsiteY159" fmla="*/ 1218764 h 1957601"/>
                <a:gd name="connsiteX160" fmla="*/ 8201 w 1450855"/>
                <a:gd name="connsiteY160" fmla="*/ 1273721 h 1957601"/>
                <a:gd name="connsiteX161" fmla="*/ 42587 w 1450855"/>
                <a:gd name="connsiteY161" fmla="*/ 1349608 h 1957601"/>
                <a:gd name="connsiteX162" fmla="*/ 1677 w 1450855"/>
                <a:gd name="connsiteY162" fmla="*/ 1319849 h 1957601"/>
                <a:gd name="connsiteX163" fmla="*/ 186 w 1450855"/>
                <a:gd name="connsiteY163" fmla="*/ 1343259 h 1957601"/>
                <a:gd name="connsiteX164" fmla="*/ 28702 w 1450855"/>
                <a:gd name="connsiteY164" fmla="*/ 1391867 h 1957601"/>
                <a:gd name="connsiteX165" fmla="*/ 63275 w 1450855"/>
                <a:gd name="connsiteY165" fmla="*/ 1432440 h 1957601"/>
                <a:gd name="connsiteX166" fmla="*/ 0 w 1450855"/>
                <a:gd name="connsiteY166" fmla="*/ 1395339 h 1957601"/>
                <a:gd name="connsiteX167" fmla="*/ 745 w 1450855"/>
                <a:gd name="connsiteY167" fmla="*/ 1413493 h 1957601"/>
                <a:gd name="connsiteX168" fmla="*/ 28702 w 1450855"/>
                <a:gd name="connsiteY168" fmla="*/ 1466068 h 1957601"/>
                <a:gd name="connsiteX169" fmla="*/ 93935 w 1450855"/>
                <a:gd name="connsiteY169" fmla="*/ 1525588 h 1957601"/>
                <a:gd name="connsiteX170" fmla="*/ 11276 w 1450855"/>
                <a:gd name="connsiteY170" fmla="*/ 1500292 h 1957601"/>
                <a:gd name="connsiteX171" fmla="*/ 8946 w 1450855"/>
                <a:gd name="connsiteY171" fmla="*/ 1499697 h 1957601"/>
                <a:gd name="connsiteX172" fmla="*/ 18265 w 1450855"/>
                <a:gd name="connsiteY172" fmla="*/ 1556241 h 1957601"/>
                <a:gd name="connsiteX173" fmla="*/ 139411 w 1450855"/>
                <a:gd name="connsiteY173" fmla="*/ 1608320 h 1957601"/>
                <a:gd name="connsiteX174" fmla="*/ 48086 w 1450855"/>
                <a:gd name="connsiteY174" fmla="*/ 1603559 h 1957601"/>
                <a:gd name="connsiteX175" fmla="*/ 27957 w 1450855"/>
                <a:gd name="connsiteY175" fmla="*/ 1601277 h 1957601"/>
                <a:gd name="connsiteX176" fmla="*/ 43240 w 1450855"/>
                <a:gd name="connsiteY176" fmla="*/ 1653258 h 1957601"/>
                <a:gd name="connsiteX177" fmla="*/ 146959 w 1450855"/>
                <a:gd name="connsiteY177" fmla="*/ 1681827 h 1957601"/>
                <a:gd name="connsiteX178" fmla="*/ 203432 w 1450855"/>
                <a:gd name="connsiteY178" fmla="*/ 1699981 h 1957601"/>
                <a:gd name="connsiteX179" fmla="*/ 56286 w 1450855"/>
                <a:gd name="connsiteY179" fmla="*/ 1686291 h 1957601"/>
                <a:gd name="connsiteX180" fmla="*/ 94214 w 1450855"/>
                <a:gd name="connsiteY180" fmla="*/ 1735891 h 1957601"/>
                <a:gd name="connsiteX181" fmla="*/ 278169 w 1450855"/>
                <a:gd name="connsiteY181" fmla="*/ 1771999 h 1957601"/>
                <a:gd name="connsiteX182" fmla="*/ 298205 w 1450855"/>
                <a:gd name="connsiteY182" fmla="*/ 1794716 h 1957601"/>
                <a:gd name="connsiteX183" fmla="*/ 232973 w 1450855"/>
                <a:gd name="connsiteY183" fmla="*/ 1806323 h 1957601"/>
                <a:gd name="connsiteX184" fmla="*/ 344147 w 1450855"/>
                <a:gd name="connsiteY184" fmla="*/ 1957602 h 1957601"/>
                <a:gd name="connsiteX185" fmla="*/ 498002 w 1450855"/>
                <a:gd name="connsiteY185" fmla="*/ 1957602 h 1957601"/>
                <a:gd name="connsiteX186" fmla="*/ 1157501 w 1450855"/>
                <a:gd name="connsiteY186" fmla="*/ 1952741 h 1957601"/>
                <a:gd name="connsiteX187" fmla="*/ 1234289 w 1450855"/>
                <a:gd name="connsiteY187" fmla="*/ 1888360 h 1957601"/>
                <a:gd name="connsiteX188" fmla="*/ 1078384 w 1450855"/>
                <a:gd name="connsiteY188" fmla="*/ 1860684 h 1957601"/>
                <a:gd name="connsiteX189" fmla="*/ 993954 w 1450855"/>
                <a:gd name="connsiteY189" fmla="*/ 1895304 h 1957601"/>
                <a:gd name="connsiteX190" fmla="*/ 1000384 w 1450855"/>
                <a:gd name="connsiteY190" fmla="*/ 1825865 h 1957601"/>
                <a:gd name="connsiteX191" fmla="*/ 903002 w 1450855"/>
                <a:gd name="connsiteY191" fmla="*/ 1901951 h 1957601"/>
                <a:gd name="connsiteX192" fmla="*/ 903002 w 1450855"/>
                <a:gd name="connsiteY192" fmla="*/ 1791641 h 1957601"/>
                <a:gd name="connsiteX193" fmla="*/ 825003 w 1450855"/>
                <a:gd name="connsiteY193" fmla="*/ 1847093 h 1957601"/>
                <a:gd name="connsiteX194" fmla="*/ 844479 w 1450855"/>
                <a:gd name="connsiteY194" fmla="*/ 1750275 h 1957601"/>
                <a:gd name="connsiteX195" fmla="*/ 708050 w 1450855"/>
                <a:gd name="connsiteY195" fmla="*/ 1819714 h 1957601"/>
                <a:gd name="connsiteX196" fmla="*/ 813634 w 1450855"/>
                <a:gd name="connsiteY196" fmla="*/ 1578263 h 1957601"/>
                <a:gd name="connsiteX197" fmla="*/ 864887 w 1450855"/>
                <a:gd name="connsiteY197" fmla="*/ 1566458 h 1957601"/>
                <a:gd name="connsiteX198" fmla="*/ 1016133 w 1450855"/>
                <a:gd name="connsiteY198" fmla="*/ 1411409 h 1957601"/>
                <a:gd name="connsiteX199" fmla="*/ 882873 w 1450855"/>
                <a:gd name="connsiteY199" fmla="*/ 1419841 h 1957601"/>
                <a:gd name="connsiteX200" fmla="*/ 883432 w 1450855"/>
                <a:gd name="connsiteY200" fmla="*/ 1418552 h 1957601"/>
                <a:gd name="connsiteX201" fmla="*/ 881941 w 1450855"/>
                <a:gd name="connsiteY201" fmla="*/ 1419941 h 1957601"/>
                <a:gd name="connsiteX202" fmla="*/ 782042 w 1450855"/>
                <a:gd name="connsiteY202" fmla="*/ 1416667 h 1957601"/>
                <a:gd name="connsiteX203" fmla="*/ 1037474 w 1450855"/>
                <a:gd name="connsiteY203" fmla="*/ 1373912 h 1957601"/>
                <a:gd name="connsiteX204" fmla="*/ 1084068 w 1450855"/>
                <a:gd name="connsiteY204" fmla="*/ 1286021 h 1957601"/>
                <a:gd name="connsiteX205" fmla="*/ 840938 w 1450855"/>
                <a:gd name="connsiteY205" fmla="*/ 1269157 h 1957601"/>
                <a:gd name="connsiteX206" fmla="*/ 943446 w 1450855"/>
                <a:gd name="connsiteY206" fmla="*/ 1235827 h 1957601"/>
                <a:gd name="connsiteX207" fmla="*/ 1132060 w 1450855"/>
                <a:gd name="connsiteY207" fmla="*/ 1194857 h 1957601"/>
                <a:gd name="connsiteX208" fmla="*/ 1177164 w 1450855"/>
                <a:gd name="connsiteY208" fmla="*/ 1117085 h 1957601"/>
                <a:gd name="connsiteX209" fmla="*/ 1000105 w 1450855"/>
                <a:gd name="connsiteY209" fmla="*/ 1114307 h 1957601"/>
                <a:gd name="connsiteX210" fmla="*/ 1206891 w 1450855"/>
                <a:gd name="connsiteY210" fmla="*/ 1071156 h 1957601"/>
                <a:gd name="connsiteX211" fmla="*/ 1256747 w 1450855"/>
                <a:gd name="connsiteY211" fmla="*/ 998938 h 1957601"/>
                <a:gd name="connsiteX212" fmla="*/ 1064126 w 1450855"/>
                <a:gd name="connsiteY212" fmla="*/ 1003204 h 1957601"/>
                <a:gd name="connsiteX213" fmla="*/ 1293464 w 1450855"/>
                <a:gd name="connsiteY213" fmla="*/ 949438 h 1957601"/>
                <a:gd name="connsiteX214" fmla="*/ 1338288 w 1450855"/>
                <a:gd name="connsiteY214" fmla="*/ 892398 h 1957601"/>
                <a:gd name="connsiteX215" fmla="*/ 1235221 w 1450855"/>
                <a:gd name="connsiteY215" fmla="*/ 878907 h 1957601"/>
                <a:gd name="connsiteX216" fmla="*/ 1398954 w 1450855"/>
                <a:gd name="connsiteY216" fmla="*/ 820776 h 1957601"/>
                <a:gd name="connsiteX217" fmla="*/ 1437534 w 1450855"/>
                <a:gd name="connsiteY217" fmla="*/ 778914 h 1957601"/>
                <a:gd name="connsiteX218" fmla="*/ 1447505 w 1450855"/>
                <a:gd name="connsiteY218" fmla="*/ 759074 h 1957601"/>
                <a:gd name="connsiteX219" fmla="*/ 1450506 w 1450855"/>
                <a:gd name="connsiteY219" fmla="*/ 751892 h 1957601"/>
                <a:gd name="connsiteX220" fmla="*/ 1450115 w 1450855"/>
                <a:gd name="connsiteY220" fmla="*/ 751039 h 1957601"/>
                <a:gd name="connsiteX221" fmla="*/ 306312 w 1450855"/>
                <a:gd name="connsiteY221" fmla="*/ 1792633 h 1957601"/>
                <a:gd name="connsiteX222" fmla="*/ 286836 w 1450855"/>
                <a:gd name="connsiteY222" fmla="*/ 1770809 h 1957601"/>
                <a:gd name="connsiteX223" fmla="*/ 288141 w 1450855"/>
                <a:gd name="connsiteY223" fmla="*/ 1767734 h 1957601"/>
                <a:gd name="connsiteX224" fmla="*/ 311717 w 1450855"/>
                <a:gd name="connsiteY224" fmla="*/ 1791641 h 1957601"/>
                <a:gd name="connsiteX225" fmla="*/ 296993 w 1450855"/>
                <a:gd name="connsiteY225" fmla="*/ 972651 h 1957601"/>
                <a:gd name="connsiteX226" fmla="*/ 339674 w 1450855"/>
                <a:gd name="connsiteY226" fmla="*/ 883371 h 1957601"/>
                <a:gd name="connsiteX227" fmla="*/ 344706 w 1450855"/>
                <a:gd name="connsiteY227" fmla="*/ 913131 h 1957601"/>
                <a:gd name="connsiteX228" fmla="*/ 296900 w 1450855"/>
                <a:gd name="connsiteY228" fmla="*/ 972651 h 1957601"/>
                <a:gd name="connsiteX229" fmla="*/ 331660 w 1450855"/>
                <a:gd name="connsiteY229" fmla="*/ 1128195 h 1957601"/>
                <a:gd name="connsiteX230" fmla="*/ 371824 w 1450855"/>
                <a:gd name="connsiteY230" fmla="*/ 1073437 h 1957601"/>
                <a:gd name="connsiteX231" fmla="*/ 396240 w 1450855"/>
                <a:gd name="connsiteY231" fmla="*/ 1217574 h 1957601"/>
                <a:gd name="connsiteX232" fmla="*/ 331567 w 1450855"/>
                <a:gd name="connsiteY232" fmla="*/ 1128195 h 1957601"/>
                <a:gd name="connsiteX233" fmla="*/ 597715 w 1450855"/>
                <a:gd name="connsiteY233" fmla="*/ 1515073 h 1957601"/>
                <a:gd name="connsiteX234" fmla="*/ 610202 w 1450855"/>
                <a:gd name="connsiteY234" fmla="*/ 1471822 h 1957601"/>
                <a:gd name="connsiteX235" fmla="*/ 615327 w 1450855"/>
                <a:gd name="connsiteY235" fmla="*/ 1489975 h 1957601"/>
                <a:gd name="connsiteX236" fmla="*/ 691463 w 1450855"/>
                <a:gd name="connsiteY236" fmla="*/ 1380162 h 1957601"/>
                <a:gd name="connsiteX237" fmla="*/ 659685 w 1450855"/>
                <a:gd name="connsiteY237" fmla="*/ 1280962 h 1957601"/>
                <a:gd name="connsiteX238" fmla="*/ 673477 w 1450855"/>
                <a:gd name="connsiteY238" fmla="*/ 1221443 h 1957601"/>
                <a:gd name="connsiteX239" fmla="*/ 689413 w 1450855"/>
                <a:gd name="connsiteY239" fmla="*/ 1287014 h 1957601"/>
                <a:gd name="connsiteX240" fmla="*/ 707119 w 1450855"/>
                <a:gd name="connsiteY240" fmla="*/ 1358338 h 19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450855" h="1957601">
                  <a:moveTo>
                    <a:pt x="1450115" y="751039"/>
                  </a:moveTo>
                  <a:cubicBezTo>
                    <a:pt x="1449034" y="748133"/>
                    <a:pt x="1445968" y="746684"/>
                    <a:pt x="1443219" y="747765"/>
                  </a:cubicBezTo>
                  <a:lnTo>
                    <a:pt x="1437441" y="750345"/>
                  </a:lnTo>
                  <a:cubicBezTo>
                    <a:pt x="1424395" y="745782"/>
                    <a:pt x="1398488" y="745285"/>
                    <a:pt x="1355807" y="750345"/>
                  </a:cubicBezTo>
                  <a:cubicBezTo>
                    <a:pt x="1326080" y="775740"/>
                    <a:pt x="1221056" y="861646"/>
                    <a:pt x="1226461" y="845179"/>
                  </a:cubicBezTo>
                  <a:cubicBezTo>
                    <a:pt x="1232425" y="826530"/>
                    <a:pt x="1297937" y="786354"/>
                    <a:pt x="1311263" y="757388"/>
                  </a:cubicBezTo>
                  <a:cubicBezTo>
                    <a:pt x="1285263" y="761752"/>
                    <a:pt x="1255350" y="767308"/>
                    <a:pt x="1220124" y="775144"/>
                  </a:cubicBezTo>
                  <a:cubicBezTo>
                    <a:pt x="1180053" y="800440"/>
                    <a:pt x="1143896" y="871765"/>
                    <a:pt x="1126935" y="885057"/>
                  </a:cubicBezTo>
                  <a:cubicBezTo>
                    <a:pt x="1114355" y="894977"/>
                    <a:pt x="1138118" y="828414"/>
                    <a:pt x="1145573" y="794389"/>
                  </a:cubicBezTo>
                  <a:cubicBezTo>
                    <a:pt x="1133645" y="798258"/>
                    <a:pt x="1121344" y="802524"/>
                    <a:pt x="1108857" y="807285"/>
                  </a:cubicBezTo>
                  <a:cubicBezTo>
                    <a:pt x="1083882" y="832482"/>
                    <a:pt x="1056111" y="866209"/>
                    <a:pt x="1052943" y="888728"/>
                  </a:cubicBezTo>
                  <a:cubicBezTo>
                    <a:pt x="1048749" y="924043"/>
                    <a:pt x="1020513" y="1009156"/>
                    <a:pt x="1014083" y="975428"/>
                  </a:cubicBezTo>
                  <a:cubicBezTo>
                    <a:pt x="1009517" y="951620"/>
                    <a:pt x="1026943" y="873253"/>
                    <a:pt x="1028714" y="841310"/>
                  </a:cubicBezTo>
                  <a:cubicBezTo>
                    <a:pt x="1019395" y="845675"/>
                    <a:pt x="1010542" y="850040"/>
                    <a:pt x="1001409" y="854702"/>
                  </a:cubicBezTo>
                  <a:cubicBezTo>
                    <a:pt x="984356" y="871269"/>
                    <a:pt x="968141" y="881685"/>
                    <a:pt x="939625" y="937534"/>
                  </a:cubicBezTo>
                  <a:cubicBezTo>
                    <a:pt x="901418" y="1012529"/>
                    <a:pt x="905052" y="1058260"/>
                    <a:pt x="891726" y="1090301"/>
                  </a:cubicBezTo>
                  <a:cubicBezTo>
                    <a:pt x="878400" y="1122342"/>
                    <a:pt x="878493" y="969575"/>
                    <a:pt x="875697" y="930590"/>
                  </a:cubicBezTo>
                  <a:cubicBezTo>
                    <a:pt x="875586" y="929082"/>
                    <a:pt x="875371" y="927594"/>
                    <a:pt x="875045" y="926126"/>
                  </a:cubicBezTo>
                  <a:cubicBezTo>
                    <a:pt x="847088" y="943387"/>
                    <a:pt x="820623" y="961342"/>
                    <a:pt x="794903" y="979793"/>
                  </a:cubicBezTo>
                  <a:cubicBezTo>
                    <a:pt x="777756" y="1065600"/>
                    <a:pt x="804221" y="1202595"/>
                    <a:pt x="795834" y="1224518"/>
                  </a:cubicBezTo>
                  <a:cubicBezTo>
                    <a:pt x="787447" y="1246441"/>
                    <a:pt x="747376" y="1134345"/>
                    <a:pt x="742624" y="1063319"/>
                  </a:cubicBezTo>
                  <a:cubicBezTo>
                    <a:pt x="742363" y="1050463"/>
                    <a:pt x="738924" y="1037904"/>
                    <a:pt x="732652" y="1026913"/>
                  </a:cubicBezTo>
                  <a:cubicBezTo>
                    <a:pt x="723986" y="1033956"/>
                    <a:pt x="715692" y="1040900"/>
                    <a:pt x="707491" y="1047844"/>
                  </a:cubicBezTo>
                  <a:cubicBezTo>
                    <a:pt x="753154" y="861051"/>
                    <a:pt x="893869" y="755999"/>
                    <a:pt x="912507" y="742210"/>
                  </a:cubicBezTo>
                  <a:lnTo>
                    <a:pt x="726129" y="871963"/>
                  </a:lnTo>
                  <a:lnTo>
                    <a:pt x="797512" y="698364"/>
                  </a:lnTo>
                  <a:cubicBezTo>
                    <a:pt x="840957" y="699138"/>
                    <a:pt x="884317" y="693870"/>
                    <a:pt x="926485" y="682691"/>
                  </a:cubicBezTo>
                  <a:cubicBezTo>
                    <a:pt x="968980" y="669596"/>
                    <a:pt x="1001037" y="631603"/>
                    <a:pt x="1038312" y="568016"/>
                  </a:cubicBezTo>
                  <a:cubicBezTo>
                    <a:pt x="992463" y="567123"/>
                    <a:pt x="888371" y="583491"/>
                    <a:pt x="865074" y="571885"/>
                  </a:cubicBezTo>
                  <a:cubicBezTo>
                    <a:pt x="838981" y="558791"/>
                    <a:pt x="989668" y="550259"/>
                    <a:pt x="1054061" y="540240"/>
                  </a:cubicBezTo>
                  <a:cubicBezTo>
                    <a:pt x="1064964" y="520400"/>
                    <a:pt x="1076520" y="498973"/>
                    <a:pt x="1088914" y="475264"/>
                  </a:cubicBezTo>
                  <a:cubicBezTo>
                    <a:pt x="1019674" y="470801"/>
                    <a:pt x="925926" y="466535"/>
                    <a:pt x="909059" y="462766"/>
                  </a:cubicBezTo>
                  <a:cubicBezTo>
                    <a:pt x="881102" y="456615"/>
                    <a:pt x="932636" y="445703"/>
                    <a:pt x="984729" y="438164"/>
                  </a:cubicBezTo>
                  <a:cubicBezTo>
                    <a:pt x="1021538" y="432807"/>
                    <a:pt x="1084441" y="417729"/>
                    <a:pt x="1124512" y="407809"/>
                  </a:cubicBezTo>
                  <a:cubicBezTo>
                    <a:pt x="1135136" y="387969"/>
                    <a:pt x="1146318" y="369022"/>
                    <a:pt x="1157874" y="350273"/>
                  </a:cubicBezTo>
                  <a:cubicBezTo>
                    <a:pt x="1107831" y="350273"/>
                    <a:pt x="999452" y="363070"/>
                    <a:pt x="1026571" y="348190"/>
                  </a:cubicBezTo>
                  <a:cubicBezTo>
                    <a:pt x="1058068" y="331227"/>
                    <a:pt x="1141938" y="327854"/>
                    <a:pt x="1179587" y="316347"/>
                  </a:cubicBezTo>
                  <a:cubicBezTo>
                    <a:pt x="1191795" y="297797"/>
                    <a:pt x="1204189" y="279941"/>
                    <a:pt x="1216863" y="262878"/>
                  </a:cubicBezTo>
                  <a:cubicBezTo>
                    <a:pt x="1164863" y="265954"/>
                    <a:pt x="1076054" y="270616"/>
                    <a:pt x="1074376" y="265954"/>
                  </a:cubicBezTo>
                  <a:cubicBezTo>
                    <a:pt x="1072699" y="261292"/>
                    <a:pt x="1214160" y="232028"/>
                    <a:pt x="1243981" y="226274"/>
                  </a:cubicBezTo>
                  <a:cubicBezTo>
                    <a:pt x="1255536" y="211196"/>
                    <a:pt x="1266597" y="197139"/>
                    <a:pt x="1277156" y="184114"/>
                  </a:cubicBezTo>
                  <a:cubicBezTo>
                    <a:pt x="1251985" y="179005"/>
                    <a:pt x="1226517" y="175692"/>
                    <a:pt x="1200927" y="174194"/>
                  </a:cubicBezTo>
                  <a:cubicBezTo>
                    <a:pt x="1181264" y="174194"/>
                    <a:pt x="1276131" y="145129"/>
                    <a:pt x="1322073" y="131241"/>
                  </a:cubicBezTo>
                  <a:cubicBezTo>
                    <a:pt x="1335119" y="116460"/>
                    <a:pt x="1345091" y="105846"/>
                    <a:pt x="1350589" y="100291"/>
                  </a:cubicBezTo>
                  <a:cubicBezTo>
                    <a:pt x="1356087" y="94736"/>
                    <a:pt x="1359255" y="89279"/>
                    <a:pt x="1357951" y="85312"/>
                  </a:cubicBezTo>
                  <a:cubicBezTo>
                    <a:pt x="1359954" y="84439"/>
                    <a:pt x="1360914" y="81988"/>
                    <a:pt x="1360094" y="79856"/>
                  </a:cubicBezTo>
                  <a:cubicBezTo>
                    <a:pt x="1359274" y="77723"/>
                    <a:pt x="1356972" y="76701"/>
                    <a:pt x="1354969" y="77574"/>
                  </a:cubicBezTo>
                  <a:lnTo>
                    <a:pt x="1350682" y="79459"/>
                  </a:lnTo>
                  <a:cubicBezTo>
                    <a:pt x="1341363" y="76086"/>
                    <a:pt x="1321887" y="75689"/>
                    <a:pt x="1290202" y="79459"/>
                  </a:cubicBezTo>
                  <a:cubicBezTo>
                    <a:pt x="1268303" y="97711"/>
                    <a:pt x="1190583" y="161596"/>
                    <a:pt x="1194590" y="148898"/>
                  </a:cubicBezTo>
                  <a:cubicBezTo>
                    <a:pt x="1198597" y="136201"/>
                    <a:pt x="1247522" y="105350"/>
                    <a:pt x="1257307" y="83923"/>
                  </a:cubicBezTo>
                  <a:cubicBezTo>
                    <a:pt x="1238017" y="87196"/>
                    <a:pt x="1215744" y="91561"/>
                    <a:pt x="1189838" y="97116"/>
                  </a:cubicBezTo>
                  <a:cubicBezTo>
                    <a:pt x="1160204" y="115766"/>
                    <a:pt x="1133458" y="168540"/>
                    <a:pt x="1121157" y="178361"/>
                  </a:cubicBezTo>
                  <a:cubicBezTo>
                    <a:pt x="1111838" y="185801"/>
                    <a:pt x="1129358" y="136499"/>
                    <a:pt x="1134949" y="111302"/>
                  </a:cubicBezTo>
                  <a:cubicBezTo>
                    <a:pt x="1126096" y="114079"/>
                    <a:pt x="1117057" y="117353"/>
                    <a:pt x="1107738" y="121222"/>
                  </a:cubicBezTo>
                  <a:cubicBezTo>
                    <a:pt x="1089100" y="139871"/>
                    <a:pt x="1068785" y="164770"/>
                    <a:pt x="1066735" y="181535"/>
                  </a:cubicBezTo>
                  <a:cubicBezTo>
                    <a:pt x="1063660" y="207625"/>
                    <a:pt x="1042785" y="270815"/>
                    <a:pt x="1037940" y="245618"/>
                  </a:cubicBezTo>
                  <a:cubicBezTo>
                    <a:pt x="1034585" y="228060"/>
                    <a:pt x="1047259" y="170028"/>
                    <a:pt x="1048843" y="146418"/>
                  </a:cubicBezTo>
                  <a:cubicBezTo>
                    <a:pt x="1042133" y="149593"/>
                    <a:pt x="1035423" y="152866"/>
                    <a:pt x="1028621" y="156338"/>
                  </a:cubicBezTo>
                  <a:cubicBezTo>
                    <a:pt x="1009209" y="172806"/>
                    <a:pt x="993591" y="193776"/>
                    <a:pt x="982958" y="217644"/>
                  </a:cubicBezTo>
                  <a:cubicBezTo>
                    <a:pt x="955001" y="273096"/>
                    <a:pt x="957331" y="306923"/>
                    <a:pt x="947546" y="330632"/>
                  </a:cubicBezTo>
                  <a:cubicBezTo>
                    <a:pt x="937761" y="354340"/>
                    <a:pt x="937668" y="241352"/>
                    <a:pt x="935618" y="212485"/>
                  </a:cubicBezTo>
                  <a:cubicBezTo>
                    <a:pt x="935618" y="211295"/>
                    <a:pt x="935618" y="210204"/>
                    <a:pt x="935152" y="209113"/>
                  </a:cubicBezTo>
                  <a:cubicBezTo>
                    <a:pt x="914744" y="221909"/>
                    <a:pt x="894894" y="235202"/>
                    <a:pt x="875791" y="248792"/>
                  </a:cubicBezTo>
                  <a:cubicBezTo>
                    <a:pt x="863210" y="312280"/>
                    <a:pt x="882500" y="413562"/>
                    <a:pt x="876536" y="429831"/>
                  </a:cubicBezTo>
                  <a:cubicBezTo>
                    <a:pt x="870572" y="446100"/>
                    <a:pt x="840658" y="363070"/>
                    <a:pt x="837210" y="310792"/>
                  </a:cubicBezTo>
                  <a:cubicBezTo>
                    <a:pt x="837005" y="301289"/>
                    <a:pt x="834433" y="292013"/>
                    <a:pt x="829755" y="283909"/>
                  </a:cubicBezTo>
                  <a:cubicBezTo>
                    <a:pt x="811117" y="298987"/>
                    <a:pt x="793784" y="314165"/>
                    <a:pt x="778594" y="328945"/>
                  </a:cubicBezTo>
                  <a:cubicBezTo>
                    <a:pt x="772910" y="369518"/>
                    <a:pt x="781763" y="420606"/>
                    <a:pt x="797232" y="475860"/>
                  </a:cubicBezTo>
                  <a:cubicBezTo>
                    <a:pt x="808695" y="516829"/>
                    <a:pt x="815870" y="550656"/>
                    <a:pt x="814845" y="562064"/>
                  </a:cubicBezTo>
                  <a:lnTo>
                    <a:pt x="811956" y="566032"/>
                  </a:lnTo>
                  <a:cubicBezTo>
                    <a:pt x="808750" y="563760"/>
                    <a:pt x="806150" y="560655"/>
                    <a:pt x="804408" y="557005"/>
                  </a:cubicBezTo>
                  <a:cubicBezTo>
                    <a:pt x="787913" y="530023"/>
                    <a:pt x="755018" y="395508"/>
                    <a:pt x="747842" y="361979"/>
                  </a:cubicBezTo>
                  <a:cubicBezTo>
                    <a:pt x="724824" y="389358"/>
                    <a:pt x="710566" y="414455"/>
                    <a:pt x="710566" y="434692"/>
                  </a:cubicBezTo>
                  <a:cubicBezTo>
                    <a:pt x="708796" y="498775"/>
                    <a:pt x="733771" y="597280"/>
                    <a:pt x="749892" y="653823"/>
                  </a:cubicBezTo>
                  <a:lnTo>
                    <a:pt x="630051" y="823355"/>
                  </a:lnTo>
                  <a:lnTo>
                    <a:pt x="714574" y="0"/>
                  </a:lnTo>
                  <a:lnTo>
                    <a:pt x="500239" y="906088"/>
                  </a:lnTo>
                  <a:lnTo>
                    <a:pt x="369774" y="456516"/>
                  </a:lnTo>
                  <a:lnTo>
                    <a:pt x="412641" y="861349"/>
                  </a:lnTo>
                  <a:cubicBezTo>
                    <a:pt x="409566" y="850139"/>
                    <a:pt x="406025" y="838434"/>
                    <a:pt x="402018" y="826034"/>
                  </a:cubicBezTo>
                  <a:cubicBezTo>
                    <a:pt x="393537" y="836846"/>
                    <a:pt x="383380" y="852619"/>
                    <a:pt x="372011" y="869880"/>
                  </a:cubicBezTo>
                  <a:lnTo>
                    <a:pt x="359337" y="850040"/>
                  </a:lnTo>
                  <a:cubicBezTo>
                    <a:pt x="371731" y="830200"/>
                    <a:pt x="383287" y="810360"/>
                    <a:pt x="391487" y="795580"/>
                  </a:cubicBezTo>
                  <a:cubicBezTo>
                    <a:pt x="383939" y="774252"/>
                    <a:pt x="375272" y="751138"/>
                    <a:pt x="365674" y="726140"/>
                  </a:cubicBezTo>
                  <a:cubicBezTo>
                    <a:pt x="319079" y="780898"/>
                    <a:pt x="257295" y="855992"/>
                    <a:pt x="244528" y="867697"/>
                  </a:cubicBezTo>
                  <a:cubicBezTo>
                    <a:pt x="222349" y="887537"/>
                    <a:pt x="246671" y="837442"/>
                    <a:pt x="273696" y="789429"/>
                  </a:cubicBezTo>
                  <a:cubicBezTo>
                    <a:pt x="292893" y="755503"/>
                    <a:pt x="321129" y="693801"/>
                    <a:pt x="338929" y="654617"/>
                  </a:cubicBezTo>
                  <a:cubicBezTo>
                    <a:pt x="331287" y="633587"/>
                    <a:pt x="324111" y="612259"/>
                    <a:pt x="317681" y="590931"/>
                  </a:cubicBezTo>
                  <a:cubicBezTo>
                    <a:pt x="286650" y="632694"/>
                    <a:pt x="227754" y="730802"/>
                    <a:pt x="233811" y="698662"/>
                  </a:cubicBezTo>
                  <a:cubicBezTo>
                    <a:pt x="241080" y="661859"/>
                    <a:pt x="291029" y="590138"/>
                    <a:pt x="306126" y="551648"/>
                  </a:cubicBezTo>
                  <a:cubicBezTo>
                    <a:pt x="300162" y="529923"/>
                    <a:pt x="294850" y="508397"/>
                    <a:pt x="290004" y="487565"/>
                  </a:cubicBezTo>
                  <a:cubicBezTo>
                    <a:pt x="259811" y="532701"/>
                    <a:pt x="207625" y="609283"/>
                    <a:pt x="203245" y="607894"/>
                  </a:cubicBezTo>
                  <a:cubicBezTo>
                    <a:pt x="198865" y="606505"/>
                    <a:pt x="265868" y="470404"/>
                    <a:pt x="279847" y="442330"/>
                  </a:cubicBezTo>
                  <a:cubicBezTo>
                    <a:pt x="275933" y="423383"/>
                    <a:pt x="272578" y="405230"/>
                    <a:pt x="269689" y="388366"/>
                  </a:cubicBezTo>
                  <a:cubicBezTo>
                    <a:pt x="250158" y="406053"/>
                    <a:pt x="231758" y="425109"/>
                    <a:pt x="214614" y="445406"/>
                  </a:cubicBezTo>
                  <a:cubicBezTo>
                    <a:pt x="202500" y="461872"/>
                    <a:pt x="240335" y="364756"/>
                    <a:pt x="258786" y="317934"/>
                  </a:cubicBezTo>
                  <a:cubicBezTo>
                    <a:pt x="256177" y="298094"/>
                    <a:pt x="254686" y="282917"/>
                    <a:pt x="254033" y="274882"/>
                  </a:cubicBezTo>
                  <a:cubicBezTo>
                    <a:pt x="253381" y="266847"/>
                    <a:pt x="251331" y="260795"/>
                    <a:pt x="247603" y="259407"/>
                  </a:cubicBezTo>
                  <a:cubicBezTo>
                    <a:pt x="248200" y="257254"/>
                    <a:pt x="247043" y="254992"/>
                    <a:pt x="245019" y="254357"/>
                  </a:cubicBezTo>
                  <a:cubicBezTo>
                    <a:pt x="245011" y="254357"/>
                    <a:pt x="245002" y="254347"/>
                    <a:pt x="244994" y="254347"/>
                  </a:cubicBezTo>
                  <a:cubicBezTo>
                    <a:pt x="242935" y="253653"/>
                    <a:pt x="240732" y="254863"/>
                    <a:pt x="240076" y="257056"/>
                  </a:cubicBezTo>
                  <a:cubicBezTo>
                    <a:pt x="240069" y="257075"/>
                    <a:pt x="240061" y="257105"/>
                    <a:pt x="240055" y="257125"/>
                  </a:cubicBezTo>
                  <a:cubicBezTo>
                    <a:pt x="239589" y="258613"/>
                    <a:pt x="239216" y="260200"/>
                    <a:pt x="238750" y="261787"/>
                  </a:cubicBezTo>
                  <a:cubicBezTo>
                    <a:pt x="230270" y="267739"/>
                    <a:pt x="217969" y="283413"/>
                    <a:pt x="201475" y="312082"/>
                  </a:cubicBezTo>
                  <a:cubicBezTo>
                    <a:pt x="201475" y="341841"/>
                    <a:pt x="199425" y="446298"/>
                    <a:pt x="192808" y="435287"/>
                  </a:cubicBezTo>
                  <a:cubicBezTo>
                    <a:pt x="186192" y="424276"/>
                    <a:pt x="194020" y="364062"/>
                    <a:pt x="184514" y="342536"/>
                  </a:cubicBezTo>
                  <a:cubicBezTo>
                    <a:pt x="175195" y="360491"/>
                    <a:pt x="164013" y="382215"/>
                    <a:pt x="151898" y="406718"/>
                  </a:cubicBezTo>
                  <a:cubicBezTo>
                    <a:pt x="147052" y="443025"/>
                    <a:pt x="169045" y="498279"/>
                    <a:pt x="168486" y="514647"/>
                  </a:cubicBezTo>
                  <a:cubicBezTo>
                    <a:pt x="168486" y="527146"/>
                    <a:pt x="142952" y="481712"/>
                    <a:pt x="127949" y="461178"/>
                  </a:cubicBezTo>
                  <a:cubicBezTo>
                    <a:pt x="124501" y="470404"/>
                    <a:pt x="121239" y="479927"/>
                    <a:pt x="117977" y="489748"/>
                  </a:cubicBezTo>
                  <a:cubicBezTo>
                    <a:pt x="120121" y="516730"/>
                    <a:pt x="125526" y="549267"/>
                    <a:pt x="136615" y="561568"/>
                  </a:cubicBezTo>
                  <a:cubicBezTo>
                    <a:pt x="153855" y="580416"/>
                    <a:pt x="186937" y="637158"/>
                    <a:pt x="165597" y="625552"/>
                  </a:cubicBezTo>
                  <a:cubicBezTo>
                    <a:pt x="150593" y="617318"/>
                    <a:pt x="116207" y="570397"/>
                    <a:pt x="99712" y="554525"/>
                  </a:cubicBezTo>
                  <a:cubicBezTo>
                    <a:pt x="97848" y="562064"/>
                    <a:pt x="95985" y="569703"/>
                    <a:pt x="94307" y="577440"/>
                  </a:cubicBezTo>
                  <a:cubicBezTo>
                    <a:pt x="94256" y="603857"/>
                    <a:pt x="99832" y="629936"/>
                    <a:pt x="110615" y="653724"/>
                  </a:cubicBezTo>
                  <a:cubicBezTo>
                    <a:pt x="133633" y="711954"/>
                    <a:pt x="160099" y="730902"/>
                    <a:pt x="171375" y="753817"/>
                  </a:cubicBezTo>
                  <a:cubicBezTo>
                    <a:pt x="182651" y="776732"/>
                    <a:pt x="99712" y="706102"/>
                    <a:pt x="77347" y="689833"/>
                  </a:cubicBezTo>
                  <a:lnTo>
                    <a:pt x="74551" y="688147"/>
                  </a:lnTo>
                  <a:cubicBezTo>
                    <a:pt x="71196" y="713046"/>
                    <a:pt x="68494" y="737746"/>
                    <a:pt x="66537" y="762249"/>
                  </a:cubicBezTo>
                  <a:cubicBezTo>
                    <a:pt x="105210" y="812543"/>
                    <a:pt x="191597" y="859762"/>
                    <a:pt x="199797" y="874939"/>
                  </a:cubicBezTo>
                  <a:cubicBezTo>
                    <a:pt x="207998" y="890117"/>
                    <a:pt x="128414" y="862936"/>
                    <a:pt x="87970" y="832978"/>
                  </a:cubicBezTo>
                  <a:cubicBezTo>
                    <a:pt x="80892" y="827204"/>
                    <a:pt x="72497" y="823544"/>
                    <a:pt x="63648" y="822363"/>
                  </a:cubicBezTo>
                  <a:cubicBezTo>
                    <a:pt x="62996" y="847362"/>
                    <a:pt x="63648" y="871169"/>
                    <a:pt x="64580" y="893092"/>
                  </a:cubicBezTo>
                  <a:cubicBezTo>
                    <a:pt x="90766" y="922852"/>
                    <a:pt x="133819" y="947652"/>
                    <a:pt x="183955" y="969476"/>
                  </a:cubicBezTo>
                  <a:cubicBezTo>
                    <a:pt x="242105" y="994772"/>
                    <a:pt x="281245" y="1017786"/>
                    <a:pt x="247883" y="1014314"/>
                  </a:cubicBezTo>
                  <a:cubicBezTo>
                    <a:pt x="217783" y="1011140"/>
                    <a:pt x="98780" y="954299"/>
                    <a:pt x="69519" y="939319"/>
                  </a:cubicBezTo>
                  <a:cubicBezTo>
                    <a:pt x="75204" y="975428"/>
                    <a:pt x="84988" y="1002609"/>
                    <a:pt x="99433" y="1015802"/>
                  </a:cubicBezTo>
                  <a:cubicBezTo>
                    <a:pt x="157210" y="1068080"/>
                    <a:pt x="281245" y="1119367"/>
                    <a:pt x="315911" y="1133056"/>
                  </a:cubicBezTo>
                  <a:lnTo>
                    <a:pt x="319638" y="1141190"/>
                  </a:lnTo>
                  <a:lnTo>
                    <a:pt x="338276" y="1397423"/>
                  </a:lnTo>
                  <a:lnTo>
                    <a:pt x="168765" y="1259139"/>
                  </a:lnTo>
                  <a:lnTo>
                    <a:pt x="383100" y="1667145"/>
                  </a:lnTo>
                  <a:lnTo>
                    <a:pt x="321129" y="1663079"/>
                  </a:lnTo>
                  <a:cubicBezTo>
                    <a:pt x="322434" y="1656234"/>
                    <a:pt x="323459" y="1649488"/>
                    <a:pt x="324111" y="1643239"/>
                  </a:cubicBezTo>
                  <a:cubicBezTo>
                    <a:pt x="327653" y="1607229"/>
                    <a:pt x="311531" y="1571815"/>
                    <a:pt x="279753" y="1524993"/>
                  </a:cubicBezTo>
                  <a:cubicBezTo>
                    <a:pt x="265868" y="1559514"/>
                    <a:pt x="246578" y="1643139"/>
                    <a:pt x="232041" y="1657523"/>
                  </a:cubicBezTo>
                  <a:lnTo>
                    <a:pt x="228220" y="1657523"/>
                  </a:lnTo>
                  <a:cubicBezTo>
                    <a:pt x="225517" y="1643635"/>
                    <a:pt x="255338" y="1550090"/>
                    <a:pt x="265496" y="1505252"/>
                  </a:cubicBezTo>
                  <a:cubicBezTo>
                    <a:pt x="255524" y="1491166"/>
                    <a:pt x="244342" y="1476187"/>
                    <a:pt x="232041" y="1459918"/>
                  </a:cubicBezTo>
                  <a:cubicBezTo>
                    <a:pt x="209023" y="1511105"/>
                    <a:pt x="178830" y="1581040"/>
                    <a:pt x="171468" y="1592746"/>
                  </a:cubicBezTo>
                  <a:cubicBezTo>
                    <a:pt x="159167" y="1612586"/>
                    <a:pt x="166808" y="1569930"/>
                    <a:pt x="176966" y="1528167"/>
                  </a:cubicBezTo>
                  <a:cubicBezTo>
                    <a:pt x="184048" y="1498407"/>
                    <a:pt x="192249" y="1446526"/>
                    <a:pt x="197188" y="1413493"/>
                  </a:cubicBezTo>
                  <a:cubicBezTo>
                    <a:pt x="187124" y="1399704"/>
                    <a:pt x="177525" y="1385618"/>
                    <a:pt x="168299" y="1371432"/>
                  </a:cubicBezTo>
                  <a:cubicBezTo>
                    <a:pt x="154041" y="1409525"/>
                    <a:pt x="131024" y="1495630"/>
                    <a:pt x="128787" y="1470631"/>
                  </a:cubicBezTo>
                  <a:cubicBezTo>
                    <a:pt x="126551" y="1441864"/>
                    <a:pt x="148636" y="1377186"/>
                    <a:pt x="151898" y="1345244"/>
                  </a:cubicBezTo>
                  <a:cubicBezTo>
                    <a:pt x="142579" y="1330562"/>
                    <a:pt x="134658" y="1315980"/>
                    <a:pt x="126830" y="1301794"/>
                  </a:cubicBezTo>
                  <a:cubicBezTo>
                    <a:pt x="113784" y="1342168"/>
                    <a:pt x="91046" y="1410914"/>
                    <a:pt x="87505" y="1410914"/>
                  </a:cubicBezTo>
                  <a:cubicBezTo>
                    <a:pt x="83963" y="1410914"/>
                    <a:pt x="105490" y="1294652"/>
                    <a:pt x="110149" y="1270646"/>
                  </a:cubicBezTo>
                  <a:cubicBezTo>
                    <a:pt x="103440" y="1257452"/>
                    <a:pt x="97196" y="1244953"/>
                    <a:pt x="91512" y="1233148"/>
                  </a:cubicBezTo>
                  <a:cubicBezTo>
                    <a:pt x="80742" y="1250756"/>
                    <a:pt x="71091" y="1269118"/>
                    <a:pt x="62623" y="1288105"/>
                  </a:cubicBezTo>
                  <a:cubicBezTo>
                    <a:pt x="57032" y="1303084"/>
                    <a:pt x="64953" y="1222534"/>
                    <a:pt x="68960" y="1183648"/>
                  </a:cubicBezTo>
                  <a:cubicBezTo>
                    <a:pt x="62903" y="1169462"/>
                    <a:pt x="58709" y="1158848"/>
                    <a:pt x="56566" y="1152995"/>
                  </a:cubicBezTo>
                  <a:cubicBezTo>
                    <a:pt x="54422" y="1147142"/>
                    <a:pt x="51627" y="1143075"/>
                    <a:pt x="48645" y="1143075"/>
                  </a:cubicBezTo>
                  <a:cubicBezTo>
                    <a:pt x="48552" y="1141369"/>
                    <a:pt x="47270" y="1140000"/>
                    <a:pt x="45663" y="1139901"/>
                  </a:cubicBezTo>
                  <a:cubicBezTo>
                    <a:pt x="43965" y="1139901"/>
                    <a:pt x="42587" y="1141369"/>
                    <a:pt x="42587" y="1143174"/>
                  </a:cubicBezTo>
                  <a:cubicBezTo>
                    <a:pt x="42587" y="1144365"/>
                    <a:pt x="42587" y="1145654"/>
                    <a:pt x="42587" y="1146845"/>
                  </a:cubicBezTo>
                  <a:cubicBezTo>
                    <a:pt x="34460" y="1160842"/>
                    <a:pt x="28719" y="1176257"/>
                    <a:pt x="25627" y="1192377"/>
                  </a:cubicBezTo>
                  <a:cubicBezTo>
                    <a:pt x="31498" y="1214300"/>
                    <a:pt x="51720" y="1291577"/>
                    <a:pt x="44265" y="1285228"/>
                  </a:cubicBezTo>
                  <a:cubicBezTo>
                    <a:pt x="36810" y="1278879"/>
                    <a:pt x="30473" y="1232454"/>
                    <a:pt x="19011" y="1218764"/>
                  </a:cubicBezTo>
                  <a:cubicBezTo>
                    <a:pt x="15563" y="1234339"/>
                    <a:pt x="11928" y="1252492"/>
                    <a:pt x="8201" y="1273721"/>
                  </a:cubicBezTo>
                  <a:cubicBezTo>
                    <a:pt x="12021" y="1301695"/>
                    <a:pt x="39605" y="1337307"/>
                    <a:pt x="42587" y="1349608"/>
                  </a:cubicBezTo>
                  <a:cubicBezTo>
                    <a:pt x="44917" y="1358834"/>
                    <a:pt x="16960" y="1331157"/>
                    <a:pt x="1677" y="1319849"/>
                  </a:cubicBezTo>
                  <a:cubicBezTo>
                    <a:pt x="1025" y="1327387"/>
                    <a:pt x="559" y="1335224"/>
                    <a:pt x="186" y="1343259"/>
                  </a:cubicBezTo>
                  <a:cubicBezTo>
                    <a:pt x="7362" y="1363099"/>
                    <a:pt x="18079" y="1385518"/>
                    <a:pt x="28702" y="1391867"/>
                  </a:cubicBezTo>
                  <a:cubicBezTo>
                    <a:pt x="45290" y="1401787"/>
                    <a:pt x="81354" y="1436011"/>
                    <a:pt x="63275" y="1432440"/>
                  </a:cubicBezTo>
                  <a:cubicBezTo>
                    <a:pt x="50508" y="1429861"/>
                    <a:pt x="15376" y="1403176"/>
                    <a:pt x="0" y="1395339"/>
                  </a:cubicBezTo>
                  <a:cubicBezTo>
                    <a:pt x="0" y="1401390"/>
                    <a:pt x="0" y="1407441"/>
                    <a:pt x="745" y="1413493"/>
                  </a:cubicBezTo>
                  <a:cubicBezTo>
                    <a:pt x="6211" y="1433045"/>
                    <a:pt x="15769" y="1451020"/>
                    <a:pt x="28702" y="1466068"/>
                  </a:cubicBezTo>
                  <a:cubicBezTo>
                    <a:pt x="57591" y="1503665"/>
                    <a:pt x="81074" y="1511403"/>
                    <a:pt x="93935" y="1525588"/>
                  </a:cubicBezTo>
                  <a:cubicBezTo>
                    <a:pt x="106795" y="1539773"/>
                    <a:pt x="31218" y="1507038"/>
                    <a:pt x="11276" y="1500292"/>
                  </a:cubicBezTo>
                  <a:cubicBezTo>
                    <a:pt x="10523" y="1500004"/>
                    <a:pt x="9741" y="1499806"/>
                    <a:pt x="8946" y="1499697"/>
                  </a:cubicBezTo>
                  <a:cubicBezTo>
                    <a:pt x="11555" y="1518843"/>
                    <a:pt x="14724" y="1537790"/>
                    <a:pt x="18265" y="1556241"/>
                  </a:cubicBezTo>
                  <a:cubicBezTo>
                    <a:pt x="57125" y="1584314"/>
                    <a:pt x="130651" y="1599095"/>
                    <a:pt x="139411" y="1608320"/>
                  </a:cubicBezTo>
                  <a:cubicBezTo>
                    <a:pt x="148171" y="1617546"/>
                    <a:pt x="84336" y="1616157"/>
                    <a:pt x="48086" y="1603559"/>
                  </a:cubicBezTo>
                  <a:cubicBezTo>
                    <a:pt x="41686" y="1600900"/>
                    <a:pt x="34737" y="1600117"/>
                    <a:pt x="27957" y="1601277"/>
                  </a:cubicBezTo>
                  <a:cubicBezTo>
                    <a:pt x="32616" y="1619927"/>
                    <a:pt x="37276" y="1637386"/>
                    <a:pt x="43240" y="1653258"/>
                  </a:cubicBezTo>
                  <a:cubicBezTo>
                    <a:pt x="68680" y="1669328"/>
                    <a:pt x="105490" y="1677462"/>
                    <a:pt x="146959" y="1681827"/>
                  </a:cubicBezTo>
                  <a:cubicBezTo>
                    <a:pt x="195231" y="1686985"/>
                    <a:pt x="228779" y="1694822"/>
                    <a:pt x="203432" y="1699981"/>
                  </a:cubicBezTo>
                  <a:cubicBezTo>
                    <a:pt x="180600" y="1704742"/>
                    <a:pt x="80888" y="1690557"/>
                    <a:pt x="56286" y="1686291"/>
                  </a:cubicBezTo>
                  <a:cubicBezTo>
                    <a:pt x="67935" y="1711686"/>
                    <a:pt x="80795" y="1729443"/>
                    <a:pt x="94214" y="1735891"/>
                  </a:cubicBezTo>
                  <a:cubicBezTo>
                    <a:pt x="147611" y="1761087"/>
                    <a:pt x="249747" y="1770016"/>
                    <a:pt x="278169" y="1771999"/>
                  </a:cubicBezTo>
                  <a:cubicBezTo>
                    <a:pt x="285438" y="1780630"/>
                    <a:pt x="292241" y="1788169"/>
                    <a:pt x="298205" y="1794716"/>
                  </a:cubicBezTo>
                  <a:lnTo>
                    <a:pt x="232973" y="1806323"/>
                  </a:lnTo>
                  <a:lnTo>
                    <a:pt x="344147" y="1957602"/>
                  </a:lnTo>
                  <a:lnTo>
                    <a:pt x="498002" y="1957602"/>
                  </a:lnTo>
                  <a:lnTo>
                    <a:pt x="1157501" y="1952741"/>
                  </a:lnTo>
                  <a:lnTo>
                    <a:pt x="1234289" y="1888360"/>
                  </a:lnTo>
                  <a:lnTo>
                    <a:pt x="1078384" y="1860684"/>
                  </a:lnTo>
                  <a:lnTo>
                    <a:pt x="993954" y="1895304"/>
                  </a:lnTo>
                  <a:lnTo>
                    <a:pt x="1000384" y="1825865"/>
                  </a:lnTo>
                  <a:lnTo>
                    <a:pt x="903002" y="1901951"/>
                  </a:lnTo>
                  <a:lnTo>
                    <a:pt x="903002" y="1791641"/>
                  </a:lnTo>
                  <a:lnTo>
                    <a:pt x="825003" y="1847093"/>
                  </a:lnTo>
                  <a:lnTo>
                    <a:pt x="844479" y="1750275"/>
                  </a:lnTo>
                  <a:lnTo>
                    <a:pt x="708050" y="1819714"/>
                  </a:lnTo>
                  <a:lnTo>
                    <a:pt x="813634" y="1578263"/>
                  </a:lnTo>
                  <a:cubicBezTo>
                    <a:pt x="830920" y="1575426"/>
                    <a:pt x="848039" y="1571478"/>
                    <a:pt x="864887" y="1566458"/>
                  </a:cubicBezTo>
                  <a:cubicBezTo>
                    <a:pt x="922292" y="1548801"/>
                    <a:pt x="965625" y="1497019"/>
                    <a:pt x="1016133" y="1411409"/>
                  </a:cubicBezTo>
                  <a:cubicBezTo>
                    <a:pt x="984076" y="1410814"/>
                    <a:pt x="931052" y="1416469"/>
                    <a:pt x="882873" y="1419841"/>
                  </a:cubicBezTo>
                  <a:lnTo>
                    <a:pt x="883432" y="1418552"/>
                  </a:lnTo>
                  <a:lnTo>
                    <a:pt x="881941" y="1419941"/>
                  </a:lnTo>
                  <a:cubicBezTo>
                    <a:pt x="837304" y="1423016"/>
                    <a:pt x="797046" y="1424206"/>
                    <a:pt x="782042" y="1416667"/>
                  </a:cubicBezTo>
                  <a:cubicBezTo>
                    <a:pt x="746724" y="1399009"/>
                    <a:pt x="950342" y="1387403"/>
                    <a:pt x="1037474" y="1373912"/>
                  </a:cubicBezTo>
                  <a:cubicBezTo>
                    <a:pt x="1052198" y="1347327"/>
                    <a:pt x="1067667" y="1318063"/>
                    <a:pt x="1084068" y="1286021"/>
                  </a:cubicBezTo>
                  <a:cubicBezTo>
                    <a:pt x="990879" y="1280069"/>
                    <a:pt x="863769" y="1274217"/>
                    <a:pt x="840938" y="1269157"/>
                  </a:cubicBezTo>
                  <a:cubicBezTo>
                    <a:pt x="802917" y="1260825"/>
                    <a:pt x="872809" y="1246044"/>
                    <a:pt x="943446" y="1235827"/>
                  </a:cubicBezTo>
                  <a:cubicBezTo>
                    <a:pt x="993209" y="1228585"/>
                    <a:pt x="1078290" y="1208249"/>
                    <a:pt x="1132060" y="1194857"/>
                  </a:cubicBezTo>
                  <a:cubicBezTo>
                    <a:pt x="1146318" y="1168470"/>
                    <a:pt x="1161508" y="1142381"/>
                    <a:pt x="1177164" y="1117085"/>
                  </a:cubicBezTo>
                  <a:cubicBezTo>
                    <a:pt x="1109509" y="1117581"/>
                    <a:pt x="962829" y="1134345"/>
                    <a:pt x="1000105" y="1114307"/>
                  </a:cubicBezTo>
                  <a:cubicBezTo>
                    <a:pt x="1042692" y="1091293"/>
                    <a:pt x="1156010" y="1086730"/>
                    <a:pt x="1206891" y="1071156"/>
                  </a:cubicBezTo>
                  <a:cubicBezTo>
                    <a:pt x="1223386" y="1046157"/>
                    <a:pt x="1240160" y="1021556"/>
                    <a:pt x="1256747" y="998938"/>
                  </a:cubicBezTo>
                  <a:cubicBezTo>
                    <a:pt x="1186483" y="1003105"/>
                    <a:pt x="1066455" y="1009354"/>
                    <a:pt x="1064126" y="1003204"/>
                  </a:cubicBezTo>
                  <a:cubicBezTo>
                    <a:pt x="1061237" y="995268"/>
                    <a:pt x="1253579" y="957274"/>
                    <a:pt x="1293464" y="949438"/>
                  </a:cubicBezTo>
                  <a:cubicBezTo>
                    <a:pt x="1309027" y="929102"/>
                    <a:pt x="1324030" y="909758"/>
                    <a:pt x="1338288" y="892398"/>
                  </a:cubicBezTo>
                  <a:cubicBezTo>
                    <a:pt x="1304246" y="885523"/>
                    <a:pt x="1269812" y="881010"/>
                    <a:pt x="1235221" y="878907"/>
                  </a:cubicBezTo>
                  <a:cubicBezTo>
                    <a:pt x="1208755" y="878907"/>
                    <a:pt x="1336890" y="839227"/>
                    <a:pt x="1398954" y="820776"/>
                  </a:cubicBezTo>
                  <a:cubicBezTo>
                    <a:pt x="1416567" y="800936"/>
                    <a:pt x="1430079" y="786453"/>
                    <a:pt x="1437534" y="778914"/>
                  </a:cubicBezTo>
                  <a:cubicBezTo>
                    <a:pt x="1444989" y="771375"/>
                    <a:pt x="1449276" y="764034"/>
                    <a:pt x="1447505" y="759074"/>
                  </a:cubicBezTo>
                  <a:cubicBezTo>
                    <a:pt x="1450199" y="757973"/>
                    <a:pt x="1451541" y="754759"/>
                    <a:pt x="1450506" y="751892"/>
                  </a:cubicBezTo>
                  <a:cubicBezTo>
                    <a:pt x="1450404" y="751604"/>
                    <a:pt x="1450264" y="751317"/>
                    <a:pt x="1450115" y="751039"/>
                  </a:cubicBezTo>
                  <a:close/>
                  <a:moveTo>
                    <a:pt x="306312" y="1792633"/>
                  </a:moveTo>
                  <a:cubicBezTo>
                    <a:pt x="300535" y="1786383"/>
                    <a:pt x="294011" y="1779142"/>
                    <a:pt x="286836" y="1770809"/>
                  </a:cubicBezTo>
                  <a:lnTo>
                    <a:pt x="288141" y="1767734"/>
                  </a:lnTo>
                  <a:lnTo>
                    <a:pt x="311717" y="1791641"/>
                  </a:lnTo>
                  <a:close/>
                  <a:moveTo>
                    <a:pt x="296993" y="972651"/>
                  </a:moveTo>
                  <a:cubicBezTo>
                    <a:pt x="280965" y="981083"/>
                    <a:pt x="308456" y="934260"/>
                    <a:pt x="339674" y="883371"/>
                  </a:cubicBezTo>
                  <a:lnTo>
                    <a:pt x="344706" y="913131"/>
                  </a:lnTo>
                  <a:cubicBezTo>
                    <a:pt x="325789" y="941799"/>
                    <a:pt x="307803" y="966897"/>
                    <a:pt x="296900" y="972651"/>
                  </a:cubicBezTo>
                  <a:close/>
                  <a:moveTo>
                    <a:pt x="331660" y="1128195"/>
                  </a:moveTo>
                  <a:cubicBezTo>
                    <a:pt x="340233" y="1117581"/>
                    <a:pt x="355703" y="1097642"/>
                    <a:pt x="371824" y="1073437"/>
                  </a:cubicBezTo>
                  <a:lnTo>
                    <a:pt x="396240" y="1217574"/>
                  </a:lnTo>
                  <a:cubicBezTo>
                    <a:pt x="396240" y="1217574"/>
                    <a:pt x="354398" y="1152102"/>
                    <a:pt x="331567" y="1128195"/>
                  </a:cubicBezTo>
                  <a:close/>
                  <a:moveTo>
                    <a:pt x="597715" y="1515073"/>
                  </a:moveTo>
                  <a:cubicBezTo>
                    <a:pt x="597715" y="1515073"/>
                    <a:pt x="602467" y="1499201"/>
                    <a:pt x="610202" y="1471822"/>
                  </a:cubicBezTo>
                  <a:lnTo>
                    <a:pt x="615327" y="1489975"/>
                  </a:lnTo>
                  <a:close/>
                  <a:moveTo>
                    <a:pt x="691463" y="1380162"/>
                  </a:moveTo>
                  <a:cubicBezTo>
                    <a:pt x="679171" y="1347743"/>
                    <a:pt x="668557" y="1314621"/>
                    <a:pt x="659685" y="1280962"/>
                  </a:cubicBezTo>
                  <a:cubicBezTo>
                    <a:pt x="664251" y="1261122"/>
                    <a:pt x="669004" y="1241282"/>
                    <a:pt x="673477" y="1221443"/>
                  </a:cubicBezTo>
                  <a:cubicBezTo>
                    <a:pt x="677764" y="1242671"/>
                    <a:pt x="683076" y="1264525"/>
                    <a:pt x="689413" y="1287014"/>
                  </a:cubicBezTo>
                  <a:cubicBezTo>
                    <a:pt x="696868" y="1313797"/>
                    <a:pt x="702925" y="1338399"/>
                    <a:pt x="707119" y="1358338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124F58C-74A5-FB3C-9130-7D61E38D5CEE}"/>
                </a:ext>
              </a:extLst>
            </p:cNvPr>
            <p:cNvSpPr/>
            <p:nvPr/>
          </p:nvSpPr>
          <p:spPr>
            <a:xfrm>
              <a:off x="6887193" y="5195714"/>
              <a:ext cx="2329" cy="1686"/>
            </a:xfrm>
            <a:custGeom>
              <a:avLst/>
              <a:gdLst>
                <a:gd name="connsiteX0" fmla="*/ 0 w 2329"/>
                <a:gd name="connsiteY0" fmla="*/ 1687 h 1686"/>
                <a:gd name="connsiteX1" fmla="*/ 2330 w 2329"/>
                <a:gd name="connsiteY1" fmla="*/ 0 h 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9" h="1686">
                  <a:moveTo>
                    <a:pt x="0" y="1687"/>
                  </a:moveTo>
                  <a:lnTo>
                    <a:pt x="2330" y="0"/>
                  </a:ln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C85D289-1B6C-9217-EF1A-F981787E368C}"/>
                </a:ext>
              </a:extLst>
            </p:cNvPr>
            <p:cNvSpPr/>
            <p:nvPr/>
          </p:nvSpPr>
          <p:spPr>
            <a:xfrm>
              <a:off x="8513901" y="5285628"/>
              <a:ext cx="2129" cy="3432"/>
            </a:xfrm>
            <a:custGeom>
              <a:avLst/>
              <a:gdLst>
                <a:gd name="connsiteX0" fmla="*/ 0 w 2129"/>
                <a:gd name="connsiteY0" fmla="*/ 3432 h 3432"/>
                <a:gd name="connsiteX1" fmla="*/ 1957 w 2129"/>
                <a:gd name="connsiteY1" fmla="*/ 456 h 3432"/>
                <a:gd name="connsiteX2" fmla="*/ 0 w 2129"/>
                <a:gd name="connsiteY2" fmla="*/ 3432 h 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9" h="3432">
                  <a:moveTo>
                    <a:pt x="0" y="3432"/>
                  </a:moveTo>
                  <a:cubicBezTo>
                    <a:pt x="755" y="2519"/>
                    <a:pt x="1407" y="1518"/>
                    <a:pt x="1957" y="456"/>
                  </a:cubicBezTo>
                  <a:cubicBezTo>
                    <a:pt x="2516" y="-734"/>
                    <a:pt x="1677" y="456"/>
                    <a:pt x="0" y="3432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F9910E-D28A-50DA-9F0C-38D9EF52359E}"/>
                </a:ext>
              </a:extLst>
            </p:cNvPr>
            <p:cNvSpPr/>
            <p:nvPr/>
          </p:nvSpPr>
          <p:spPr>
            <a:xfrm>
              <a:off x="8312986" y="5241643"/>
              <a:ext cx="310226" cy="180741"/>
            </a:xfrm>
            <a:custGeom>
              <a:avLst/>
              <a:gdLst>
                <a:gd name="connsiteX0" fmla="*/ 309947 w 310226"/>
                <a:gd name="connsiteY0" fmla="*/ 102870 h 180741"/>
                <a:gd name="connsiteX1" fmla="*/ 288606 w 310226"/>
                <a:gd name="connsiteY1" fmla="*/ 120726 h 180741"/>
                <a:gd name="connsiteX2" fmla="*/ 251983 w 310226"/>
                <a:gd name="connsiteY2" fmla="*/ 151577 h 180741"/>
                <a:gd name="connsiteX3" fmla="*/ 264191 w 310226"/>
                <a:gd name="connsiteY3" fmla="*/ 117452 h 180741"/>
                <a:gd name="connsiteX4" fmla="*/ 301467 w 310226"/>
                <a:gd name="connsiteY4" fmla="*/ 47417 h 180741"/>
                <a:gd name="connsiteX5" fmla="*/ 257668 w 310226"/>
                <a:gd name="connsiteY5" fmla="*/ 101283 h 180741"/>
                <a:gd name="connsiteX6" fmla="*/ 227195 w 310226"/>
                <a:gd name="connsiteY6" fmla="*/ 149890 h 180741"/>
                <a:gd name="connsiteX7" fmla="*/ 242385 w 310226"/>
                <a:gd name="connsiteY7" fmla="*/ 85014 h 180741"/>
                <a:gd name="connsiteX8" fmla="*/ 271366 w 310226"/>
                <a:gd name="connsiteY8" fmla="*/ 694 h 180741"/>
                <a:gd name="connsiteX9" fmla="*/ 227195 w 310226"/>
                <a:gd name="connsiteY9" fmla="*/ 85014 h 180741"/>
                <a:gd name="connsiteX10" fmla="*/ 207252 w 310226"/>
                <a:gd name="connsiteY10" fmla="*/ 145426 h 180741"/>
                <a:gd name="connsiteX11" fmla="*/ 203525 w 310226"/>
                <a:gd name="connsiteY11" fmla="*/ 146517 h 180741"/>
                <a:gd name="connsiteX12" fmla="*/ 200450 w 310226"/>
                <a:gd name="connsiteY12" fmla="*/ 113286 h 180741"/>
                <a:gd name="connsiteX13" fmla="*/ 208464 w 310226"/>
                <a:gd name="connsiteY13" fmla="*/ 102870 h 180741"/>
                <a:gd name="connsiteX14" fmla="*/ 200077 w 310226"/>
                <a:gd name="connsiteY14" fmla="*/ 109913 h 180741"/>
                <a:gd name="connsiteX15" fmla="*/ 195138 w 310226"/>
                <a:gd name="connsiteY15" fmla="*/ 56841 h 180741"/>
                <a:gd name="connsiteX16" fmla="*/ 200450 w 310226"/>
                <a:gd name="connsiteY16" fmla="*/ 46921 h 180741"/>
                <a:gd name="connsiteX17" fmla="*/ 194858 w 310226"/>
                <a:gd name="connsiteY17" fmla="*/ 53568 h 180741"/>
                <a:gd name="connsiteX18" fmla="*/ 192156 w 310226"/>
                <a:gd name="connsiteY18" fmla="*/ 24502 h 180741"/>
                <a:gd name="connsiteX19" fmla="*/ 188335 w 310226"/>
                <a:gd name="connsiteY19" fmla="*/ 60909 h 180741"/>
                <a:gd name="connsiteX20" fmla="*/ 156651 w 310226"/>
                <a:gd name="connsiteY20" fmla="*/ 100588 h 180741"/>
                <a:gd name="connsiteX21" fmla="*/ 152457 w 310226"/>
                <a:gd name="connsiteY21" fmla="*/ 106739 h 180741"/>
                <a:gd name="connsiteX22" fmla="*/ 140716 w 310226"/>
                <a:gd name="connsiteY22" fmla="*/ 88982 h 180741"/>
                <a:gd name="connsiteX23" fmla="*/ 141368 w 310226"/>
                <a:gd name="connsiteY23" fmla="*/ 84320 h 180741"/>
                <a:gd name="connsiteX24" fmla="*/ 170350 w 310226"/>
                <a:gd name="connsiteY24" fmla="*/ 0 h 180741"/>
                <a:gd name="connsiteX25" fmla="*/ 129626 w 310226"/>
                <a:gd name="connsiteY25" fmla="*/ 75491 h 180741"/>
                <a:gd name="connsiteX26" fmla="*/ 120307 w 310226"/>
                <a:gd name="connsiteY26" fmla="*/ 66464 h 180741"/>
                <a:gd name="connsiteX27" fmla="*/ 127017 w 310226"/>
                <a:gd name="connsiteY27" fmla="*/ 81443 h 180741"/>
                <a:gd name="connsiteX28" fmla="*/ 125991 w 310226"/>
                <a:gd name="connsiteY28" fmla="*/ 84320 h 180741"/>
                <a:gd name="connsiteX29" fmla="*/ 112386 w 310226"/>
                <a:gd name="connsiteY29" fmla="*/ 125190 h 180741"/>
                <a:gd name="connsiteX30" fmla="*/ 100458 w 310226"/>
                <a:gd name="connsiteY30" fmla="*/ 116758 h 180741"/>
                <a:gd name="connsiteX31" fmla="*/ 110988 w 310226"/>
                <a:gd name="connsiteY31" fmla="*/ 129257 h 180741"/>
                <a:gd name="connsiteX32" fmla="*/ 103160 w 310226"/>
                <a:gd name="connsiteY32" fmla="*/ 154057 h 180741"/>
                <a:gd name="connsiteX33" fmla="*/ 90953 w 310226"/>
                <a:gd name="connsiteY33" fmla="*/ 24304 h 180741"/>
                <a:gd name="connsiteX34" fmla="*/ 83311 w 310226"/>
                <a:gd name="connsiteY34" fmla="*/ 93744 h 180741"/>
                <a:gd name="connsiteX35" fmla="*/ 83311 w 310226"/>
                <a:gd name="connsiteY35" fmla="*/ 161894 h 180741"/>
                <a:gd name="connsiteX36" fmla="*/ 57404 w 310226"/>
                <a:gd name="connsiteY36" fmla="*/ 118147 h 180741"/>
                <a:gd name="connsiteX37" fmla="*/ 19290 w 310226"/>
                <a:gd name="connsiteY37" fmla="*/ 66166 h 180741"/>
                <a:gd name="connsiteX38" fmla="*/ 45197 w 310226"/>
                <a:gd name="connsiteY38" fmla="*/ 129455 h 180741"/>
                <a:gd name="connsiteX39" fmla="*/ 57498 w 310226"/>
                <a:gd name="connsiteY39" fmla="*/ 157628 h 180741"/>
                <a:gd name="connsiteX40" fmla="*/ 0 w 310226"/>
                <a:gd name="connsiteY40" fmla="*/ 117452 h 180741"/>
                <a:gd name="connsiteX41" fmla="*/ 53397 w 310226"/>
                <a:gd name="connsiteY41" fmla="*/ 180741 h 180741"/>
                <a:gd name="connsiteX42" fmla="*/ 288886 w 310226"/>
                <a:gd name="connsiteY42" fmla="*/ 180741 h 180741"/>
                <a:gd name="connsiteX43" fmla="*/ 310226 w 310226"/>
                <a:gd name="connsiteY43" fmla="*/ 145030 h 180741"/>
                <a:gd name="connsiteX44" fmla="*/ 267266 w 310226"/>
                <a:gd name="connsiteY44" fmla="*/ 158124 h 180741"/>
                <a:gd name="connsiteX45" fmla="*/ 183862 w 310226"/>
                <a:gd name="connsiteY45" fmla="*/ 152469 h 180741"/>
                <a:gd name="connsiteX46" fmla="*/ 179668 w 310226"/>
                <a:gd name="connsiteY46" fmla="*/ 153759 h 180741"/>
                <a:gd name="connsiteX47" fmla="*/ 175195 w 310226"/>
                <a:gd name="connsiteY47" fmla="*/ 146220 h 180741"/>
                <a:gd name="connsiteX48" fmla="*/ 183023 w 310226"/>
                <a:gd name="connsiteY48" fmla="*/ 136300 h 180741"/>
                <a:gd name="connsiteX49" fmla="*/ 183862 w 310226"/>
                <a:gd name="connsiteY49" fmla="*/ 152668 h 180741"/>
                <a:gd name="connsiteX50" fmla="*/ 187776 w 310226"/>
                <a:gd name="connsiteY50" fmla="*/ 70729 h 180741"/>
                <a:gd name="connsiteX51" fmla="*/ 184980 w 310226"/>
                <a:gd name="connsiteY51" fmla="*/ 94537 h 180741"/>
                <a:gd name="connsiteX52" fmla="*/ 183023 w 310226"/>
                <a:gd name="connsiteY52" fmla="*/ 124297 h 180741"/>
                <a:gd name="connsiteX53" fmla="*/ 169138 w 310226"/>
                <a:gd name="connsiteY53" fmla="*/ 135903 h 180741"/>
                <a:gd name="connsiteX54" fmla="*/ 161031 w 310226"/>
                <a:gd name="connsiteY54" fmla="*/ 122114 h 180741"/>
                <a:gd name="connsiteX55" fmla="*/ 163174 w 310226"/>
                <a:gd name="connsiteY55" fmla="*/ 117154 h 180741"/>
                <a:gd name="connsiteX56" fmla="*/ 187776 w 310226"/>
                <a:gd name="connsiteY56" fmla="*/ 70928 h 180741"/>
                <a:gd name="connsiteX57" fmla="*/ 150966 w 310226"/>
                <a:gd name="connsiteY57" fmla="*/ 151378 h 180741"/>
                <a:gd name="connsiteX58" fmla="*/ 152550 w 310226"/>
                <a:gd name="connsiteY58" fmla="*/ 145426 h 180741"/>
                <a:gd name="connsiteX59" fmla="*/ 153948 w 310226"/>
                <a:gd name="connsiteY59" fmla="*/ 148799 h 180741"/>
                <a:gd name="connsiteX60" fmla="*/ 137920 w 310226"/>
                <a:gd name="connsiteY60" fmla="*/ 106441 h 180741"/>
                <a:gd name="connsiteX61" fmla="*/ 143698 w 310226"/>
                <a:gd name="connsiteY61" fmla="*/ 121420 h 180741"/>
                <a:gd name="connsiteX62" fmla="*/ 132515 w 310226"/>
                <a:gd name="connsiteY62" fmla="*/ 139574 h 180741"/>
                <a:gd name="connsiteX63" fmla="*/ 130465 w 310226"/>
                <a:gd name="connsiteY63" fmla="*/ 138284 h 180741"/>
                <a:gd name="connsiteX64" fmla="*/ 137920 w 310226"/>
                <a:gd name="connsiteY64" fmla="*/ 106639 h 180741"/>
                <a:gd name="connsiteX65" fmla="*/ 126644 w 310226"/>
                <a:gd name="connsiteY65" fmla="*/ 149692 h 180741"/>
                <a:gd name="connsiteX66" fmla="*/ 127110 w 310226"/>
                <a:gd name="connsiteY66" fmla="*/ 148105 h 180741"/>
                <a:gd name="connsiteX67" fmla="*/ 127110 w 310226"/>
                <a:gd name="connsiteY67" fmla="*/ 148105 h 180741"/>
                <a:gd name="connsiteX68" fmla="*/ 204550 w 310226"/>
                <a:gd name="connsiteY68" fmla="*/ 152172 h 180741"/>
                <a:gd name="connsiteX69" fmla="*/ 206693 w 310226"/>
                <a:gd name="connsiteY69" fmla="*/ 148601 h 180741"/>
                <a:gd name="connsiteX70" fmla="*/ 204830 w 310226"/>
                <a:gd name="connsiteY70" fmla="*/ 154553 h 18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10226" h="180741">
                  <a:moveTo>
                    <a:pt x="309947" y="102870"/>
                  </a:moveTo>
                  <a:lnTo>
                    <a:pt x="288606" y="120726"/>
                  </a:lnTo>
                  <a:cubicBezTo>
                    <a:pt x="267266" y="138582"/>
                    <a:pt x="251983" y="151577"/>
                    <a:pt x="251983" y="151577"/>
                  </a:cubicBezTo>
                  <a:cubicBezTo>
                    <a:pt x="254853" y="139752"/>
                    <a:pt x="258954" y="128314"/>
                    <a:pt x="264191" y="117452"/>
                  </a:cubicBezTo>
                  <a:cubicBezTo>
                    <a:pt x="271646" y="101779"/>
                    <a:pt x="294943" y="59619"/>
                    <a:pt x="301467" y="47417"/>
                  </a:cubicBezTo>
                  <a:cubicBezTo>
                    <a:pt x="285988" y="64539"/>
                    <a:pt x="271366" y="82524"/>
                    <a:pt x="257668" y="101283"/>
                  </a:cubicBezTo>
                  <a:cubicBezTo>
                    <a:pt x="237818" y="130447"/>
                    <a:pt x="227195" y="149890"/>
                    <a:pt x="227195" y="149890"/>
                  </a:cubicBezTo>
                  <a:cubicBezTo>
                    <a:pt x="233634" y="128652"/>
                    <a:pt x="238704" y="106977"/>
                    <a:pt x="242385" y="85014"/>
                  </a:cubicBezTo>
                  <a:cubicBezTo>
                    <a:pt x="245460" y="60710"/>
                    <a:pt x="271366" y="694"/>
                    <a:pt x="271366" y="694"/>
                  </a:cubicBezTo>
                  <a:cubicBezTo>
                    <a:pt x="271366" y="694"/>
                    <a:pt x="237818" y="54163"/>
                    <a:pt x="227195" y="85014"/>
                  </a:cubicBezTo>
                  <a:cubicBezTo>
                    <a:pt x="219740" y="106540"/>
                    <a:pt x="211539" y="132034"/>
                    <a:pt x="207252" y="145426"/>
                  </a:cubicBezTo>
                  <a:lnTo>
                    <a:pt x="203525" y="146517"/>
                  </a:lnTo>
                  <a:lnTo>
                    <a:pt x="200450" y="113286"/>
                  </a:lnTo>
                  <a:lnTo>
                    <a:pt x="208464" y="102870"/>
                  </a:lnTo>
                  <a:lnTo>
                    <a:pt x="200077" y="109913"/>
                  </a:lnTo>
                  <a:lnTo>
                    <a:pt x="195138" y="56841"/>
                  </a:lnTo>
                  <a:cubicBezTo>
                    <a:pt x="197281" y="52873"/>
                    <a:pt x="199145" y="49600"/>
                    <a:pt x="200450" y="46921"/>
                  </a:cubicBezTo>
                  <a:cubicBezTo>
                    <a:pt x="199145" y="48707"/>
                    <a:pt x="197188" y="50889"/>
                    <a:pt x="194858" y="53568"/>
                  </a:cubicBezTo>
                  <a:lnTo>
                    <a:pt x="192156" y="24502"/>
                  </a:lnTo>
                  <a:cubicBezTo>
                    <a:pt x="192156" y="24502"/>
                    <a:pt x="190758" y="39580"/>
                    <a:pt x="188335" y="60909"/>
                  </a:cubicBezTo>
                  <a:cubicBezTo>
                    <a:pt x="176957" y="73368"/>
                    <a:pt x="166370" y="86621"/>
                    <a:pt x="156651" y="100588"/>
                  </a:cubicBezTo>
                  <a:lnTo>
                    <a:pt x="152457" y="106739"/>
                  </a:lnTo>
                  <a:cubicBezTo>
                    <a:pt x="148953" y="100529"/>
                    <a:pt x="145030" y="94587"/>
                    <a:pt x="140716" y="88982"/>
                  </a:cubicBezTo>
                  <a:cubicBezTo>
                    <a:pt x="140716" y="87395"/>
                    <a:pt x="141181" y="85807"/>
                    <a:pt x="141368" y="84320"/>
                  </a:cubicBezTo>
                  <a:cubicBezTo>
                    <a:pt x="144443" y="60016"/>
                    <a:pt x="170350" y="0"/>
                    <a:pt x="170350" y="0"/>
                  </a:cubicBezTo>
                  <a:cubicBezTo>
                    <a:pt x="155206" y="24165"/>
                    <a:pt x="141601" y="49391"/>
                    <a:pt x="129626" y="75491"/>
                  </a:cubicBezTo>
                  <a:cubicBezTo>
                    <a:pt x="126672" y="72306"/>
                    <a:pt x="123569" y="69291"/>
                    <a:pt x="120307" y="66464"/>
                  </a:cubicBezTo>
                  <a:cubicBezTo>
                    <a:pt x="120307" y="66464"/>
                    <a:pt x="123103" y="72415"/>
                    <a:pt x="127017" y="81443"/>
                  </a:cubicBezTo>
                  <a:cubicBezTo>
                    <a:pt x="127017" y="82435"/>
                    <a:pt x="126271" y="83427"/>
                    <a:pt x="125991" y="84320"/>
                  </a:cubicBezTo>
                  <a:cubicBezTo>
                    <a:pt x="121332" y="97711"/>
                    <a:pt x="116673" y="112591"/>
                    <a:pt x="112386" y="125190"/>
                  </a:cubicBezTo>
                  <a:lnTo>
                    <a:pt x="100458" y="116758"/>
                  </a:lnTo>
                  <a:lnTo>
                    <a:pt x="110988" y="129257"/>
                  </a:lnTo>
                  <a:lnTo>
                    <a:pt x="103160" y="154057"/>
                  </a:lnTo>
                  <a:lnTo>
                    <a:pt x="90953" y="24304"/>
                  </a:lnTo>
                  <a:cubicBezTo>
                    <a:pt x="90953" y="24304"/>
                    <a:pt x="87877" y="56742"/>
                    <a:pt x="83311" y="93744"/>
                  </a:cubicBezTo>
                  <a:cubicBezTo>
                    <a:pt x="80571" y="116371"/>
                    <a:pt x="80571" y="139266"/>
                    <a:pt x="83311" y="161894"/>
                  </a:cubicBezTo>
                  <a:lnTo>
                    <a:pt x="57404" y="118147"/>
                  </a:lnTo>
                  <a:cubicBezTo>
                    <a:pt x="47974" y="98366"/>
                    <a:pt x="35030" y="80709"/>
                    <a:pt x="19290" y="66166"/>
                  </a:cubicBezTo>
                  <a:cubicBezTo>
                    <a:pt x="19290" y="66166"/>
                    <a:pt x="34573" y="98604"/>
                    <a:pt x="45197" y="129455"/>
                  </a:cubicBezTo>
                  <a:cubicBezTo>
                    <a:pt x="47937" y="139455"/>
                    <a:pt x="52083" y="148948"/>
                    <a:pt x="57498" y="157628"/>
                  </a:cubicBezTo>
                  <a:lnTo>
                    <a:pt x="0" y="117452"/>
                  </a:lnTo>
                  <a:lnTo>
                    <a:pt x="53397" y="180741"/>
                  </a:lnTo>
                  <a:lnTo>
                    <a:pt x="288886" y="180741"/>
                  </a:lnTo>
                  <a:lnTo>
                    <a:pt x="310226" y="145030"/>
                  </a:lnTo>
                  <a:lnTo>
                    <a:pt x="267266" y="158124"/>
                  </a:lnTo>
                  <a:close/>
                  <a:moveTo>
                    <a:pt x="183862" y="152469"/>
                  </a:moveTo>
                  <a:lnTo>
                    <a:pt x="179668" y="153759"/>
                  </a:lnTo>
                  <a:lnTo>
                    <a:pt x="175195" y="146220"/>
                  </a:lnTo>
                  <a:lnTo>
                    <a:pt x="183023" y="136300"/>
                  </a:lnTo>
                  <a:cubicBezTo>
                    <a:pt x="183210" y="142847"/>
                    <a:pt x="183489" y="148303"/>
                    <a:pt x="183862" y="152668"/>
                  </a:cubicBezTo>
                  <a:close/>
                  <a:moveTo>
                    <a:pt x="187776" y="70729"/>
                  </a:moveTo>
                  <a:cubicBezTo>
                    <a:pt x="186937" y="78169"/>
                    <a:pt x="186005" y="86304"/>
                    <a:pt x="184980" y="94537"/>
                  </a:cubicBezTo>
                  <a:cubicBezTo>
                    <a:pt x="183787" y="104407"/>
                    <a:pt x="183126" y="114347"/>
                    <a:pt x="183023" y="124297"/>
                  </a:cubicBezTo>
                  <a:lnTo>
                    <a:pt x="169138" y="135903"/>
                  </a:lnTo>
                  <a:lnTo>
                    <a:pt x="161031" y="122114"/>
                  </a:lnTo>
                  <a:cubicBezTo>
                    <a:pt x="161683" y="120428"/>
                    <a:pt x="162428" y="118841"/>
                    <a:pt x="163174" y="117154"/>
                  </a:cubicBezTo>
                  <a:cubicBezTo>
                    <a:pt x="167740" y="107631"/>
                    <a:pt x="178550" y="87593"/>
                    <a:pt x="187776" y="70928"/>
                  </a:cubicBezTo>
                  <a:close/>
                  <a:moveTo>
                    <a:pt x="150966" y="151378"/>
                  </a:moveTo>
                  <a:cubicBezTo>
                    <a:pt x="150966" y="151378"/>
                    <a:pt x="151432" y="149196"/>
                    <a:pt x="152550" y="145426"/>
                  </a:cubicBezTo>
                  <a:cubicBezTo>
                    <a:pt x="153017" y="146716"/>
                    <a:pt x="153482" y="147807"/>
                    <a:pt x="153948" y="148799"/>
                  </a:cubicBezTo>
                  <a:close/>
                  <a:moveTo>
                    <a:pt x="137920" y="106441"/>
                  </a:moveTo>
                  <a:cubicBezTo>
                    <a:pt x="139877" y="111302"/>
                    <a:pt x="141834" y="116361"/>
                    <a:pt x="143698" y="121420"/>
                  </a:cubicBezTo>
                  <a:cubicBezTo>
                    <a:pt x="139038" y="128761"/>
                    <a:pt x="135310" y="134911"/>
                    <a:pt x="132515" y="139574"/>
                  </a:cubicBezTo>
                  <a:lnTo>
                    <a:pt x="130465" y="138284"/>
                  </a:lnTo>
                  <a:cubicBezTo>
                    <a:pt x="132329" y="129654"/>
                    <a:pt x="135404" y="118444"/>
                    <a:pt x="137920" y="106639"/>
                  </a:cubicBezTo>
                  <a:close/>
                  <a:moveTo>
                    <a:pt x="126644" y="149692"/>
                  </a:moveTo>
                  <a:lnTo>
                    <a:pt x="127110" y="148105"/>
                  </a:lnTo>
                  <a:lnTo>
                    <a:pt x="127110" y="148105"/>
                  </a:lnTo>
                  <a:close/>
                  <a:moveTo>
                    <a:pt x="204550" y="152172"/>
                  </a:moveTo>
                  <a:lnTo>
                    <a:pt x="206693" y="148601"/>
                  </a:lnTo>
                  <a:cubicBezTo>
                    <a:pt x="205482" y="152370"/>
                    <a:pt x="204830" y="154553"/>
                    <a:pt x="204830" y="15455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F0BA34D-95A6-6942-28B1-8A193013F8C9}"/>
                </a:ext>
              </a:extLst>
            </p:cNvPr>
            <p:cNvSpPr/>
            <p:nvPr/>
          </p:nvSpPr>
          <p:spPr>
            <a:xfrm>
              <a:off x="8614918" y="5285628"/>
              <a:ext cx="2085" cy="3432"/>
            </a:xfrm>
            <a:custGeom>
              <a:avLst/>
              <a:gdLst>
                <a:gd name="connsiteX0" fmla="*/ 0 w 2085"/>
                <a:gd name="connsiteY0" fmla="*/ 3432 h 3432"/>
                <a:gd name="connsiteX1" fmla="*/ 1864 w 2085"/>
                <a:gd name="connsiteY1" fmla="*/ 456 h 3432"/>
                <a:gd name="connsiteX2" fmla="*/ 0 w 2085"/>
                <a:gd name="connsiteY2" fmla="*/ 3432 h 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" h="3432">
                  <a:moveTo>
                    <a:pt x="0" y="3432"/>
                  </a:moveTo>
                  <a:cubicBezTo>
                    <a:pt x="764" y="2549"/>
                    <a:pt x="1389" y="1547"/>
                    <a:pt x="1864" y="456"/>
                  </a:cubicBezTo>
                  <a:cubicBezTo>
                    <a:pt x="2516" y="-734"/>
                    <a:pt x="1677" y="456"/>
                    <a:pt x="0" y="3432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356027F-8C4F-781D-3E40-83DB91E25310}"/>
                </a:ext>
              </a:extLst>
            </p:cNvPr>
            <p:cNvSpPr/>
            <p:nvPr/>
          </p:nvSpPr>
          <p:spPr>
            <a:xfrm>
              <a:off x="7478571" y="5247001"/>
              <a:ext cx="1383" cy="3967"/>
            </a:xfrm>
            <a:custGeom>
              <a:avLst/>
              <a:gdLst>
                <a:gd name="connsiteX0" fmla="*/ 0 w 1383"/>
                <a:gd name="connsiteY0" fmla="*/ 3967 h 3967"/>
                <a:gd name="connsiteX1" fmla="*/ 1305 w 1383"/>
                <a:gd name="connsiteY1" fmla="*/ 297 h 3967"/>
                <a:gd name="connsiteX2" fmla="*/ 0 w 1383"/>
                <a:gd name="connsiteY2" fmla="*/ 3967 h 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3" h="3967">
                  <a:moveTo>
                    <a:pt x="0" y="3967"/>
                  </a:moveTo>
                  <a:cubicBezTo>
                    <a:pt x="559" y="2479"/>
                    <a:pt x="1025" y="1190"/>
                    <a:pt x="1305" y="297"/>
                  </a:cubicBezTo>
                  <a:cubicBezTo>
                    <a:pt x="1584" y="-596"/>
                    <a:pt x="1118" y="495"/>
                    <a:pt x="0" y="3967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AD4B1E4-C39C-3F23-A3F4-2EAC81B3CB2B}"/>
                </a:ext>
              </a:extLst>
            </p:cNvPr>
            <p:cNvSpPr/>
            <p:nvPr/>
          </p:nvSpPr>
          <p:spPr>
            <a:xfrm>
              <a:off x="7334501" y="5191448"/>
              <a:ext cx="221976" cy="230936"/>
            </a:xfrm>
            <a:custGeom>
              <a:avLst/>
              <a:gdLst>
                <a:gd name="connsiteX0" fmla="*/ 221976 w 221976"/>
                <a:gd name="connsiteY0" fmla="*/ 130943 h 230936"/>
                <a:gd name="connsiteX1" fmla="*/ 206693 w 221976"/>
                <a:gd name="connsiteY1" fmla="*/ 153858 h 230936"/>
                <a:gd name="connsiteX2" fmla="*/ 180600 w 221976"/>
                <a:gd name="connsiteY2" fmla="*/ 193538 h 230936"/>
                <a:gd name="connsiteX3" fmla="*/ 189267 w 221976"/>
                <a:gd name="connsiteY3" fmla="*/ 149791 h 230936"/>
                <a:gd name="connsiteX4" fmla="*/ 216292 w 221976"/>
                <a:gd name="connsiteY4" fmla="*/ 59817 h 230936"/>
                <a:gd name="connsiteX5" fmla="*/ 184887 w 221976"/>
                <a:gd name="connsiteY5" fmla="*/ 129257 h 230936"/>
                <a:gd name="connsiteX6" fmla="*/ 163081 w 221976"/>
                <a:gd name="connsiteY6" fmla="*/ 191752 h 230936"/>
                <a:gd name="connsiteX7" fmla="*/ 173984 w 221976"/>
                <a:gd name="connsiteY7" fmla="*/ 108425 h 230936"/>
                <a:gd name="connsiteX8" fmla="*/ 194765 w 221976"/>
                <a:gd name="connsiteY8" fmla="*/ 0 h 230936"/>
                <a:gd name="connsiteX9" fmla="*/ 163081 w 221976"/>
                <a:gd name="connsiteY9" fmla="*/ 108227 h 230936"/>
                <a:gd name="connsiteX10" fmla="*/ 148916 w 221976"/>
                <a:gd name="connsiteY10" fmla="*/ 185801 h 230936"/>
                <a:gd name="connsiteX11" fmla="*/ 146214 w 221976"/>
                <a:gd name="connsiteY11" fmla="*/ 187289 h 230936"/>
                <a:gd name="connsiteX12" fmla="*/ 143977 w 221976"/>
                <a:gd name="connsiteY12" fmla="*/ 144534 h 230936"/>
                <a:gd name="connsiteX13" fmla="*/ 149755 w 221976"/>
                <a:gd name="connsiteY13" fmla="*/ 131142 h 230936"/>
                <a:gd name="connsiteX14" fmla="*/ 143791 w 221976"/>
                <a:gd name="connsiteY14" fmla="*/ 140169 h 230936"/>
                <a:gd name="connsiteX15" fmla="*/ 140156 w 221976"/>
                <a:gd name="connsiteY15" fmla="*/ 72118 h 230936"/>
                <a:gd name="connsiteX16" fmla="*/ 144070 w 221976"/>
                <a:gd name="connsiteY16" fmla="*/ 59917 h 230936"/>
                <a:gd name="connsiteX17" fmla="*/ 139970 w 221976"/>
                <a:gd name="connsiteY17" fmla="*/ 68547 h 230936"/>
                <a:gd name="connsiteX18" fmla="*/ 138013 w 221976"/>
                <a:gd name="connsiteY18" fmla="*/ 31248 h 230936"/>
                <a:gd name="connsiteX19" fmla="*/ 135404 w 221976"/>
                <a:gd name="connsiteY19" fmla="*/ 77971 h 230936"/>
                <a:gd name="connsiteX20" fmla="*/ 112666 w 221976"/>
                <a:gd name="connsiteY20" fmla="*/ 129059 h 230936"/>
                <a:gd name="connsiteX21" fmla="*/ 109684 w 221976"/>
                <a:gd name="connsiteY21" fmla="*/ 136994 h 230936"/>
                <a:gd name="connsiteX22" fmla="*/ 101296 w 221976"/>
                <a:gd name="connsiteY22" fmla="*/ 114179 h 230936"/>
                <a:gd name="connsiteX23" fmla="*/ 101296 w 221976"/>
                <a:gd name="connsiteY23" fmla="*/ 108227 h 230936"/>
                <a:gd name="connsiteX24" fmla="*/ 122450 w 221976"/>
                <a:gd name="connsiteY24" fmla="*/ 0 h 230936"/>
                <a:gd name="connsiteX25" fmla="*/ 93282 w 221976"/>
                <a:gd name="connsiteY25" fmla="*/ 96918 h 230936"/>
                <a:gd name="connsiteX26" fmla="*/ 86759 w 221976"/>
                <a:gd name="connsiteY26" fmla="*/ 85411 h 230936"/>
                <a:gd name="connsiteX27" fmla="*/ 91605 w 221976"/>
                <a:gd name="connsiteY27" fmla="*/ 104556 h 230936"/>
                <a:gd name="connsiteX28" fmla="*/ 90859 w 221976"/>
                <a:gd name="connsiteY28" fmla="*/ 108227 h 230936"/>
                <a:gd name="connsiteX29" fmla="*/ 81074 w 221976"/>
                <a:gd name="connsiteY29" fmla="*/ 160703 h 230936"/>
                <a:gd name="connsiteX30" fmla="*/ 72594 w 221976"/>
                <a:gd name="connsiteY30" fmla="*/ 149890 h 230936"/>
                <a:gd name="connsiteX31" fmla="*/ 80143 w 221976"/>
                <a:gd name="connsiteY31" fmla="*/ 165961 h 230936"/>
                <a:gd name="connsiteX32" fmla="*/ 74458 w 221976"/>
                <a:gd name="connsiteY32" fmla="*/ 197804 h 230936"/>
                <a:gd name="connsiteX33" fmla="*/ 65791 w 221976"/>
                <a:gd name="connsiteY33" fmla="*/ 31248 h 230936"/>
                <a:gd name="connsiteX34" fmla="*/ 60293 w 221976"/>
                <a:gd name="connsiteY34" fmla="*/ 120527 h 230936"/>
                <a:gd name="connsiteX35" fmla="*/ 60293 w 221976"/>
                <a:gd name="connsiteY35" fmla="*/ 208021 h 230936"/>
                <a:gd name="connsiteX36" fmla="*/ 41656 w 221976"/>
                <a:gd name="connsiteY36" fmla="*/ 151775 h 230936"/>
                <a:gd name="connsiteX37" fmla="*/ 14444 w 221976"/>
                <a:gd name="connsiteY37" fmla="*/ 85212 h 230936"/>
                <a:gd name="connsiteX38" fmla="*/ 33082 w 221976"/>
                <a:gd name="connsiteY38" fmla="*/ 166357 h 230936"/>
                <a:gd name="connsiteX39" fmla="*/ 41842 w 221976"/>
                <a:gd name="connsiteY39" fmla="*/ 202565 h 230936"/>
                <a:gd name="connsiteX40" fmla="*/ 0 w 221976"/>
                <a:gd name="connsiteY40" fmla="*/ 149692 h 230936"/>
                <a:gd name="connsiteX41" fmla="*/ 38114 w 221976"/>
                <a:gd name="connsiteY41" fmla="*/ 230936 h 230936"/>
                <a:gd name="connsiteX42" fmla="*/ 206321 w 221976"/>
                <a:gd name="connsiteY42" fmla="*/ 230936 h 230936"/>
                <a:gd name="connsiteX43" fmla="*/ 221604 w 221976"/>
                <a:gd name="connsiteY43" fmla="*/ 185106 h 230936"/>
                <a:gd name="connsiteX44" fmla="*/ 191131 w 221976"/>
                <a:gd name="connsiteY44" fmla="*/ 201772 h 230936"/>
                <a:gd name="connsiteX45" fmla="*/ 131862 w 221976"/>
                <a:gd name="connsiteY45" fmla="*/ 194927 h 230936"/>
                <a:gd name="connsiteX46" fmla="*/ 128787 w 221976"/>
                <a:gd name="connsiteY46" fmla="*/ 196514 h 230936"/>
                <a:gd name="connsiteX47" fmla="*/ 125619 w 221976"/>
                <a:gd name="connsiteY47" fmla="*/ 186594 h 230936"/>
                <a:gd name="connsiteX48" fmla="*/ 131210 w 221976"/>
                <a:gd name="connsiteY48" fmla="*/ 173599 h 230936"/>
                <a:gd name="connsiteX49" fmla="*/ 131862 w 221976"/>
                <a:gd name="connsiteY49" fmla="*/ 194927 h 230936"/>
                <a:gd name="connsiteX50" fmla="*/ 134565 w 221976"/>
                <a:gd name="connsiteY50" fmla="*/ 89875 h 230936"/>
                <a:gd name="connsiteX51" fmla="*/ 132608 w 221976"/>
                <a:gd name="connsiteY51" fmla="*/ 120527 h 230936"/>
                <a:gd name="connsiteX52" fmla="*/ 131210 w 221976"/>
                <a:gd name="connsiteY52" fmla="*/ 158818 h 230936"/>
                <a:gd name="connsiteX53" fmla="*/ 121332 w 221976"/>
                <a:gd name="connsiteY53" fmla="*/ 173698 h 230936"/>
                <a:gd name="connsiteX54" fmla="*/ 115461 w 221976"/>
                <a:gd name="connsiteY54" fmla="*/ 156041 h 230936"/>
                <a:gd name="connsiteX55" fmla="*/ 117045 w 221976"/>
                <a:gd name="connsiteY55" fmla="*/ 149692 h 230936"/>
                <a:gd name="connsiteX56" fmla="*/ 134565 w 221976"/>
                <a:gd name="connsiteY56" fmla="*/ 89875 h 230936"/>
                <a:gd name="connsiteX57" fmla="*/ 108286 w 221976"/>
                <a:gd name="connsiteY57" fmla="*/ 193439 h 230936"/>
                <a:gd name="connsiteX58" fmla="*/ 109404 w 221976"/>
                <a:gd name="connsiteY58" fmla="*/ 185900 h 230936"/>
                <a:gd name="connsiteX59" fmla="*/ 110429 w 221976"/>
                <a:gd name="connsiteY59" fmla="*/ 190264 h 230936"/>
                <a:gd name="connsiteX60" fmla="*/ 98967 w 221976"/>
                <a:gd name="connsiteY60" fmla="*/ 135804 h 230936"/>
                <a:gd name="connsiteX61" fmla="*/ 103067 w 221976"/>
                <a:gd name="connsiteY61" fmla="*/ 155049 h 230936"/>
                <a:gd name="connsiteX62" fmla="*/ 95053 w 221976"/>
                <a:gd name="connsiteY62" fmla="*/ 178261 h 230936"/>
                <a:gd name="connsiteX63" fmla="*/ 93282 w 221976"/>
                <a:gd name="connsiteY63" fmla="*/ 176079 h 230936"/>
                <a:gd name="connsiteX64" fmla="*/ 98967 w 221976"/>
                <a:gd name="connsiteY64" fmla="*/ 135804 h 230936"/>
                <a:gd name="connsiteX65" fmla="*/ 90859 w 221976"/>
                <a:gd name="connsiteY65" fmla="*/ 191356 h 230936"/>
                <a:gd name="connsiteX66" fmla="*/ 90859 w 221976"/>
                <a:gd name="connsiteY66" fmla="*/ 189272 h 230936"/>
                <a:gd name="connsiteX67" fmla="*/ 90859 w 221976"/>
                <a:gd name="connsiteY67" fmla="*/ 189272 h 230936"/>
                <a:gd name="connsiteX68" fmla="*/ 146773 w 221976"/>
                <a:gd name="connsiteY68" fmla="*/ 194530 h 230936"/>
                <a:gd name="connsiteX69" fmla="*/ 148264 w 221976"/>
                <a:gd name="connsiteY69" fmla="*/ 189967 h 230936"/>
                <a:gd name="connsiteX70" fmla="*/ 146959 w 221976"/>
                <a:gd name="connsiteY70" fmla="*/ 197605 h 23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21976" h="230936">
                  <a:moveTo>
                    <a:pt x="221976" y="130943"/>
                  </a:moveTo>
                  <a:lnTo>
                    <a:pt x="206693" y="153858"/>
                  </a:lnTo>
                  <a:cubicBezTo>
                    <a:pt x="191504" y="176773"/>
                    <a:pt x="180600" y="193538"/>
                    <a:pt x="180600" y="193538"/>
                  </a:cubicBezTo>
                  <a:cubicBezTo>
                    <a:pt x="182557" y="178767"/>
                    <a:pt x="185456" y="164145"/>
                    <a:pt x="189267" y="149791"/>
                  </a:cubicBezTo>
                  <a:cubicBezTo>
                    <a:pt x="194579" y="129951"/>
                    <a:pt x="211260" y="75491"/>
                    <a:pt x="216292" y="59817"/>
                  </a:cubicBezTo>
                  <a:cubicBezTo>
                    <a:pt x="211632" y="70928"/>
                    <a:pt x="197654" y="95926"/>
                    <a:pt x="184887" y="129257"/>
                  </a:cubicBezTo>
                  <a:cubicBezTo>
                    <a:pt x="170722" y="166754"/>
                    <a:pt x="163081" y="191752"/>
                    <a:pt x="163081" y="191752"/>
                  </a:cubicBezTo>
                  <a:cubicBezTo>
                    <a:pt x="163081" y="191752"/>
                    <a:pt x="171841" y="139673"/>
                    <a:pt x="173984" y="108425"/>
                  </a:cubicBezTo>
                  <a:cubicBezTo>
                    <a:pt x="179016" y="71900"/>
                    <a:pt x="185959" y="35702"/>
                    <a:pt x="194765" y="0"/>
                  </a:cubicBezTo>
                  <a:cubicBezTo>
                    <a:pt x="182296" y="35414"/>
                    <a:pt x="171710" y="71543"/>
                    <a:pt x="163081" y="108227"/>
                  </a:cubicBezTo>
                  <a:cubicBezTo>
                    <a:pt x="157769" y="135903"/>
                    <a:pt x="151898" y="168540"/>
                    <a:pt x="148916" y="185801"/>
                  </a:cubicBezTo>
                  <a:lnTo>
                    <a:pt x="146214" y="187289"/>
                  </a:lnTo>
                  <a:lnTo>
                    <a:pt x="143977" y="144534"/>
                  </a:lnTo>
                  <a:lnTo>
                    <a:pt x="149755" y="131142"/>
                  </a:lnTo>
                  <a:lnTo>
                    <a:pt x="143791" y="140169"/>
                  </a:lnTo>
                  <a:lnTo>
                    <a:pt x="140156" y="72118"/>
                  </a:lnTo>
                  <a:cubicBezTo>
                    <a:pt x="141741" y="67059"/>
                    <a:pt x="143138" y="62793"/>
                    <a:pt x="144070" y="59917"/>
                  </a:cubicBezTo>
                  <a:cubicBezTo>
                    <a:pt x="143045" y="62198"/>
                    <a:pt x="141647" y="65174"/>
                    <a:pt x="139970" y="68547"/>
                  </a:cubicBezTo>
                  <a:lnTo>
                    <a:pt x="138013" y="31248"/>
                  </a:lnTo>
                  <a:cubicBezTo>
                    <a:pt x="138013" y="31248"/>
                    <a:pt x="137081" y="50492"/>
                    <a:pt x="135404" y="77971"/>
                  </a:cubicBezTo>
                  <a:cubicBezTo>
                    <a:pt x="127007" y="94577"/>
                    <a:pt x="119412" y="111619"/>
                    <a:pt x="112666" y="129059"/>
                  </a:cubicBezTo>
                  <a:cubicBezTo>
                    <a:pt x="111640" y="131836"/>
                    <a:pt x="110615" y="134415"/>
                    <a:pt x="109684" y="136994"/>
                  </a:cubicBezTo>
                  <a:cubicBezTo>
                    <a:pt x="107251" y="129247"/>
                    <a:pt x="104446" y="121628"/>
                    <a:pt x="101296" y="114179"/>
                  </a:cubicBezTo>
                  <a:cubicBezTo>
                    <a:pt x="101296" y="112095"/>
                    <a:pt x="101296" y="110210"/>
                    <a:pt x="101296" y="108227"/>
                  </a:cubicBezTo>
                  <a:cubicBezTo>
                    <a:pt x="106422" y="71751"/>
                    <a:pt x="113486" y="35623"/>
                    <a:pt x="122450" y="0"/>
                  </a:cubicBezTo>
                  <a:cubicBezTo>
                    <a:pt x="122450" y="0"/>
                    <a:pt x="102601" y="56841"/>
                    <a:pt x="93282" y="96918"/>
                  </a:cubicBezTo>
                  <a:cubicBezTo>
                    <a:pt x="91297" y="92960"/>
                    <a:pt x="89117" y="89121"/>
                    <a:pt x="86759" y="85411"/>
                  </a:cubicBezTo>
                  <a:cubicBezTo>
                    <a:pt x="86759" y="85411"/>
                    <a:pt x="88809" y="92950"/>
                    <a:pt x="91605" y="104556"/>
                  </a:cubicBezTo>
                  <a:cubicBezTo>
                    <a:pt x="91605" y="105846"/>
                    <a:pt x="91046" y="107135"/>
                    <a:pt x="90859" y="108227"/>
                  </a:cubicBezTo>
                  <a:cubicBezTo>
                    <a:pt x="87505" y="125487"/>
                    <a:pt x="84057" y="144534"/>
                    <a:pt x="81074" y="160703"/>
                  </a:cubicBezTo>
                  <a:lnTo>
                    <a:pt x="72594" y="149890"/>
                  </a:lnTo>
                  <a:lnTo>
                    <a:pt x="80143" y="165961"/>
                  </a:lnTo>
                  <a:cubicBezTo>
                    <a:pt x="76881" y="184412"/>
                    <a:pt x="74458" y="197804"/>
                    <a:pt x="74458" y="197804"/>
                  </a:cubicBezTo>
                  <a:lnTo>
                    <a:pt x="65791" y="31248"/>
                  </a:lnTo>
                  <a:cubicBezTo>
                    <a:pt x="65791" y="31248"/>
                    <a:pt x="63555" y="72912"/>
                    <a:pt x="60293" y="120527"/>
                  </a:cubicBezTo>
                  <a:cubicBezTo>
                    <a:pt x="58336" y="149652"/>
                    <a:pt x="58336" y="178896"/>
                    <a:pt x="60293" y="208021"/>
                  </a:cubicBezTo>
                  <a:lnTo>
                    <a:pt x="41656" y="151775"/>
                  </a:lnTo>
                  <a:cubicBezTo>
                    <a:pt x="35831" y="128235"/>
                    <a:pt x="26661" y="105786"/>
                    <a:pt x="14444" y="85212"/>
                  </a:cubicBezTo>
                  <a:cubicBezTo>
                    <a:pt x="14444" y="85212"/>
                    <a:pt x="25347" y="126777"/>
                    <a:pt x="33082" y="166357"/>
                  </a:cubicBezTo>
                  <a:cubicBezTo>
                    <a:pt x="34899" y="178698"/>
                    <a:pt x="37835" y="190820"/>
                    <a:pt x="41842" y="202565"/>
                  </a:cubicBezTo>
                  <a:lnTo>
                    <a:pt x="0" y="149692"/>
                  </a:lnTo>
                  <a:lnTo>
                    <a:pt x="38114" y="230936"/>
                  </a:lnTo>
                  <a:lnTo>
                    <a:pt x="206321" y="230936"/>
                  </a:lnTo>
                  <a:lnTo>
                    <a:pt x="221604" y="185106"/>
                  </a:lnTo>
                  <a:lnTo>
                    <a:pt x="191131" y="201772"/>
                  </a:lnTo>
                  <a:close/>
                  <a:moveTo>
                    <a:pt x="131862" y="194927"/>
                  </a:moveTo>
                  <a:lnTo>
                    <a:pt x="128787" y="196514"/>
                  </a:lnTo>
                  <a:lnTo>
                    <a:pt x="125619" y="186594"/>
                  </a:lnTo>
                  <a:lnTo>
                    <a:pt x="131210" y="173599"/>
                  </a:lnTo>
                  <a:cubicBezTo>
                    <a:pt x="131303" y="182229"/>
                    <a:pt x="131583" y="189372"/>
                    <a:pt x="131862" y="194927"/>
                  </a:cubicBezTo>
                  <a:close/>
                  <a:moveTo>
                    <a:pt x="134565" y="89875"/>
                  </a:moveTo>
                  <a:cubicBezTo>
                    <a:pt x="134006" y="99795"/>
                    <a:pt x="133354" y="109715"/>
                    <a:pt x="132608" y="120527"/>
                  </a:cubicBezTo>
                  <a:cubicBezTo>
                    <a:pt x="131676" y="134217"/>
                    <a:pt x="131303" y="147212"/>
                    <a:pt x="131210" y="158818"/>
                  </a:cubicBezTo>
                  <a:lnTo>
                    <a:pt x="121332" y="173698"/>
                  </a:lnTo>
                  <a:lnTo>
                    <a:pt x="115461" y="156041"/>
                  </a:lnTo>
                  <a:cubicBezTo>
                    <a:pt x="115927" y="153957"/>
                    <a:pt x="116486" y="151874"/>
                    <a:pt x="117045" y="149692"/>
                  </a:cubicBezTo>
                  <a:cubicBezTo>
                    <a:pt x="120307" y="137094"/>
                    <a:pt x="128042" y="111401"/>
                    <a:pt x="134565" y="89875"/>
                  </a:cubicBezTo>
                  <a:close/>
                  <a:moveTo>
                    <a:pt x="108286" y="193439"/>
                  </a:moveTo>
                  <a:cubicBezTo>
                    <a:pt x="108286" y="193439"/>
                    <a:pt x="108286" y="190661"/>
                    <a:pt x="109404" y="185900"/>
                  </a:cubicBezTo>
                  <a:cubicBezTo>
                    <a:pt x="109404" y="187487"/>
                    <a:pt x="110056" y="188876"/>
                    <a:pt x="110429" y="190264"/>
                  </a:cubicBezTo>
                  <a:close/>
                  <a:moveTo>
                    <a:pt x="98967" y="135804"/>
                  </a:moveTo>
                  <a:cubicBezTo>
                    <a:pt x="100365" y="142054"/>
                    <a:pt x="101762" y="148502"/>
                    <a:pt x="103067" y="155049"/>
                  </a:cubicBezTo>
                  <a:cubicBezTo>
                    <a:pt x="99712" y="164473"/>
                    <a:pt x="97103" y="172309"/>
                    <a:pt x="95053" y="178261"/>
                  </a:cubicBezTo>
                  <a:lnTo>
                    <a:pt x="93282" y="176079"/>
                  </a:lnTo>
                  <a:cubicBezTo>
                    <a:pt x="94960" y="165366"/>
                    <a:pt x="97103" y="150486"/>
                    <a:pt x="98967" y="135804"/>
                  </a:cubicBezTo>
                  <a:close/>
                  <a:moveTo>
                    <a:pt x="90859" y="191356"/>
                  </a:moveTo>
                  <a:cubicBezTo>
                    <a:pt x="90859" y="191356"/>
                    <a:pt x="90859" y="190562"/>
                    <a:pt x="90859" y="189272"/>
                  </a:cubicBezTo>
                  <a:lnTo>
                    <a:pt x="90859" y="189272"/>
                  </a:lnTo>
                  <a:close/>
                  <a:moveTo>
                    <a:pt x="146773" y="194530"/>
                  </a:moveTo>
                  <a:lnTo>
                    <a:pt x="148264" y="189967"/>
                  </a:lnTo>
                  <a:cubicBezTo>
                    <a:pt x="147425" y="194729"/>
                    <a:pt x="146959" y="197605"/>
                    <a:pt x="146959" y="197605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2E56A3D-C9E5-91B6-8FCC-BB767B37ADA0}"/>
                </a:ext>
              </a:extLst>
            </p:cNvPr>
            <p:cNvSpPr/>
            <p:nvPr/>
          </p:nvSpPr>
          <p:spPr>
            <a:xfrm>
              <a:off x="7550793" y="5246797"/>
              <a:ext cx="1468" cy="4171"/>
            </a:xfrm>
            <a:custGeom>
              <a:avLst/>
              <a:gdLst>
                <a:gd name="connsiteX0" fmla="*/ 0 w 1468"/>
                <a:gd name="connsiteY0" fmla="*/ 4171 h 4171"/>
                <a:gd name="connsiteX1" fmla="*/ 1305 w 1468"/>
                <a:gd name="connsiteY1" fmla="*/ 501 h 4171"/>
                <a:gd name="connsiteX2" fmla="*/ 0 w 1468"/>
                <a:gd name="connsiteY2" fmla="*/ 4171 h 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8" h="4171">
                  <a:moveTo>
                    <a:pt x="0" y="4171"/>
                  </a:moveTo>
                  <a:cubicBezTo>
                    <a:pt x="550" y="3001"/>
                    <a:pt x="988" y="1771"/>
                    <a:pt x="1305" y="501"/>
                  </a:cubicBezTo>
                  <a:cubicBezTo>
                    <a:pt x="1770" y="-888"/>
                    <a:pt x="1211" y="699"/>
                    <a:pt x="0" y="4171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C4C6F91-4A6E-6ED1-C697-90F40DBAB459}"/>
                </a:ext>
              </a:extLst>
            </p:cNvPr>
            <p:cNvSpPr/>
            <p:nvPr/>
          </p:nvSpPr>
          <p:spPr>
            <a:xfrm>
              <a:off x="8717706" y="5339940"/>
              <a:ext cx="1245" cy="2093"/>
            </a:xfrm>
            <a:custGeom>
              <a:avLst/>
              <a:gdLst>
                <a:gd name="connsiteX0" fmla="*/ 0 w 1245"/>
                <a:gd name="connsiteY0" fmla="*/ 2093 h 2093"/>
                <a:gd name="connsiteX1" fmla="*/ 1118 w 1245"/>
                <a:gd name="connsiteY1" fmla="*/ 308 h 2093"/>
                <a:gd name="connsiteX2" fmla="*/ 0 w 1245"/>
                <a:gd name="connsiteY2" fmla="*/ 2093 h 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" h="2093">
                  <a:moveTo>
                    <a:pt x="0" y="2093"/>
                  </a:moveTo>
                  <a:cubicBezTo>
                    <a:pt x="457" y="1568"/>
                    <a:pt x="839" y="962"/>
                    <a:pt x="1118" y="308"/>
                  </a:cubicBezTo>
                  <a:cubicBezTo>
                    <a:pt x="1491" y="-486"/>
                    <a:pt x="1025" y="308"/>
                    <a:pt x="0" y="209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4DC1042-7268-365F-72C9-F82C5D2C1DED}"/>
                </a:ext>
              </a:extLst>
            </p:cNvPr>
            <p:cNvSpPr/>
            <p:nvPr/>
          </p:nvSpPr>
          <p:spPr>
            <a:xfrm>
              <a:off x="8596560" y="5313761"/>
              <a:ext cx="186844" cy="108722"/>
            </a:xfrm>
            <a:custGeom>
              <a:avLst/>
              <a:gdLst>
                <a:gd name="connsiteX0" fmla="*/ 186844 w 186844"/>
                <a:gd name="connsiteY0" fmla="*/ 61702 h 108722"/>
                <a:gd name="connsiteX1" fmla="*/ 173984 w 186844"/>
                <a:gd name="connsiteY1" fmla="*/ 72416 h 108722"/>
                <a:gd name="connsiteX2" fmla="*/ 151991 w 186844"/>
                <a:gd name="connsiteY2" fmla="*/ 91065 h 108722"/>
                <a:gd name="connsiteX3" fmla="*/ 159353 w 186844"/>
                <a:gd name="connsiteY3" fmla="*/ 70531 h 108722"/>
                <a:gd name="connsiteX4" fmla="*/ 182091 w 186844"/>
                <a:gd name="connsiteY4" fmla="*/ 28272 h 108722"/>
                <a:gd name="connsiteX5" fmla="*/ 155626 w 186844"/>
                <a:gd name="connsiteY5" fmla="*/ 60710 h 108722"/>
                <a:gd name="connsiteX6" fmla="*/ 136988 w 186844"/>
                <a:gd name="connsiteY6" fmla="*/ 90470 h 108722"/>
                <a:gd name="connsiteX7" fmla="*/ 146307 w 186844"/>
                <a:gd name="connsiteY7" fmla="*/ 50790 h 108722"/>
                <a:gd name="connsiteX8" fmla="*/ 163733 w 186844"/>
                <a:gd name="connsiteY8" fmla="*/ 0 h 108722"/>
                <a:gd name="connsiteX9" fmla="*/ 137081 w 186844"/>
                <a:gd name="connsiteY9" fmla="*/ 50790 h 108722"/>
                <a:gd name="connsiteX10" fmla="*/ 125060 w 186844"/>
                <a:gd name="connsiteY10" fmla="*/ 87196 h 108722"/>
                <a:gd name="connsiteX11" fmla="*/ 122823 w 186844"/>
                <a:gd name="connsiteY11" fmla="*/ 87891 h 108722"/>
                <a:gd name="connsiteX12" fmla="*/ 120959 w 186844"/>
                <a:gd name="connsiteY12" fmla="*/ 68051 h 108722"/>
                <a:gd name="connsiteX13" fmla="*/ 125805 w 186844"/>
                <a:gd name="connsiteY13" fmla="*/ 61801 h 108722"/>
                <a:gd name="connsiteX14" fmla="*/ 120773 w 186844"/>
                <a:gd name="connsiteY14" fmla="*/ 65968 h 108722"/>
                <a:gd name="connsiteX15" fmla="*/ 117791 w 186844"/>
                <a:gd name="connsiteY15" fmla="*/ 34026 h 108722"/>
                <a:gd name="connsiteX16" fmla="*/ 120959 w 186844"/>
                <a:gd name="connsiteY16" fmla="*/ 28371 h 108722"/>
                <a:gd name="connsiteX17" fmla="*/ 117605 w 186844"/>
                <a:gd name="connsiteY17" fmla="*/ 32339 h 108722"/>
                <a:gd name="connsiteX18" fmla="*/ 115927 w 186844"/>
                <a:gd name="connsiteY18" fmla="*/ 14880 h 108722"/>
                <a:gd name="connsiteX19" fmla="*/ 113691 w 186844"/>
                <a:gd name="connsiteY19" fmla="*/ 36803 h 108722"/>
                <a:gd name="connsiteX20" fmla="*/ 95053 w 186844"/>
                <a:gd name="connsiteY20" fmla="*/ 60809 h 108722"/>
                <a:gd name="connsiteX21" fmla="*/ 92537 w 186844"/>
                <a:gd name="connsiteY21" fmla="*/ 64480 h 108722"/>
                <a:gd name="connsiteX22" fmla="*/ 85454 w 186844"/>
                <a:gd name="connsiteY22" fmla="*/ 53766 h 108722"/>
                <a:gd name="connsiteX23" fmla="*/ 85454 w 186844"/>
                <a:gd name="connsiteY23" fmla="*/ 50989 h 108722"/>
                <a:gd name="connsiteX24" fmla="*/ 102881 w 186844"/>
                <a:gd name="connsiteY24" fmla="*/ 199 h 108722"/>
                <a:gd name="connsiteX25" fmla="*/ 78372 w 186844"/>
                <a:gd name="connsiteY25" fmla="*/ 45731 h 108722"/>
                <a:gd name="connsiteX26" fmla="*/ 72874 w 186844"/>
                <a:gd name="connsiteY26" fmla="*/ 40275 h 108722"/>
                <a:gd name="connsiteX27" fmla="*/ 76974 w 186844"/>
                <a:gd name="connsiteY27" fmla="*/ 49302 h 108722"/>
                <a:gd name="connsiteX28" fmla="*/ 76322 w 186844"/>
                <a:gd name="connsiteY28" fmla="*/ 50989 h 108722"/>
                <a:gd name="connsiteX29" fmla="*/ 68028 w 186844"/>
                <a:gd name="connsiteY29" fmla="*/ 75689 h 108722"/>
                <a:gd name="connsiteX30" fmla="*/ 60946 w 186844"/>
                <a:gd name="connsiteY30" fmla="*/ 70630 h 108722"/>
                <a:gd name="connsiteX31" fmla="*/ 67283 w 186844"/>
                <a:gd name="connsiteY31" fmla="*/ 78070 h 108722"/>
                <a:gd name="connsiteX32" fmla="*/ 62530 w 186844"/>
                <a:gd name="connsiteY32" fmla="*/ 93049 h 108722"/>
                <a:gd name="connsiteX33" fmla="*/ 55168 w 186844"/>
                <a:gd name="connsiteY33" fmla="*/ 14880 h 108722"/>
                <a:gd name="connsiteX34" fmla="*/ 50602 w 186844"/>
                <a:gd name="connsiteY34" fmla="*/ 56941 h 108722"/>
                <a:gd name="connsiteX35" fmla="*/ 50602 w 186844"/>
                <a:gd name="connsiteY35" fmla="*/ 98009 h 108722"/>
                <a:gd name="connsiteX36" fmla="*/ 34946 w 186844"/>
                <a:gd name="connsiteY36" fmla="*/ 71523 h 108722"/>
                <a:gd name="connsiteX37" fmla="*/ 12021 w 186844"/>
                <a:gd name="connsiteY37" fmla="*/ 40275 h 108722"/>
                <a:gd name="connsiteX38" fmla="*/ 27584 w 186844"/>
                <a:gd name="connsiteY38" fmla="*/ 78368 h 108722"/>
                <a:gd name="connsiteX39" fmla="*/ 34946 w 186844"/>
                <a:gd name="connsiteY39" fmla="*/ 95430 h 108722"/>
                <a:gd name="connsiteX40" fmla="*/ 0 w 186844"/>
                <a:gd name="connsiteY40" fmla="*/ 70630 h 108722"/>
                <a:gd name="connsiteX41" fmla="*/ 32150 w 186844"/>
                <a:gd name="connsiteY41" fmla="*/ 108723 h 108722"/>
                <a:gd name="connsiteX42" fmla="*/ 173984 w 186844"/>
                <a:gd name="connsiteY42" fmla="*/ 108723 h 108722"/>
                <a:gd name="connsiteX43" fmla="*/ 186844 w 186844"/>
                <a:gd name="connsiteY43" fmla="*/ 87196 h 108722"/>
                <a:gd name="connsiteX44" fmla="*/ 161124 w 186844"/>
                <a:gd name="connsiteY44" fmla="*/ 95033 h 108722"/>
                <a:gd name="connsiteX45" fmla="*/ 110895 w 186844"/>
                <a:gd name="connsiteY45" fmla="*/ 91462 h 108722"/>
                <a:gd name="connsiteX46" fmla="*/ 108379 w 186844"/>
                <a:gd name="connsiteY46" fmla="*/ 92256 h 108722"/>
                <a:gd name="connsiteX47" fmla="*/ 105676 w 186844"/>
                <a:gd name="connsiteY47" fmla="*/ 87693 h 108722"/>
                <a:gd name="connsiteX48" fmla="*/ 110336 w 186844"/>
                <a:gd name="connsiteY48" fmla="*/ 81641 h 108722"/>
                <a:gd name="connsiteX49" fmla="*/ 110895 w 186844"/>
                <a:gd name="connsiteY49" fmla="*/ 91660 h 108722"/>
                <a:gd name="connsiteX50" fmla="*/ 113225 w 186844"/>
                <a:gd name="connsiteY50" fmla="*/ 41862 h 108722"/>
                <a:gd name="connsiteX51" fmla="*/ 111547 w 186844"/>
                <a:gd name="connsiteY51" fmla="*/ 56346 h 108722"/>
                <a:gd name="connsiteX52" fmla="*/ 110336 w 186844"/>
                <a:gd name="connsiteY52" fmla="*/ 74301 h 108722"/>
                <a:gd name="connsiteX53" fmla="*/ 102042 w 186844"/>
                <a:gd name="connsiteY53" fmla="*/ 81244 h 108722"/>
                <a:gd name="connsiteX54" fmla="*/ 97103 w 186844"/>
                <a:gd name="connsiteY54" fmla="*/ 72912 h 108722"/>
                <a:gd name="connsiteX55" fmla="*/ 98408 w 186844"/>
                <a:gd name="connsiteY55" fmla="*/ 70035 h 108722"/>
                <a:gd name="connsiteX56" fmla="*/ 113225 w 186844"/>
                <a:gd name="connsiteY56" fmla="*/ 42358 h 108722"/>
                <a:gd name="connsiteX57" fmla="*/ 91046 w 186844"/>
                <a:gd name="connsiteY57" fmla="*/ 90569 h 108722"/>
                <a:gd name="connsiteX58" fmla="*/ 91978 w 186844"/>
                <a:gd name="connsiteY58" fmla="*/ 86998 h 108722"/>
                <a:gd name="connsiteX59" fmla="*/ 92816 w 186844"/>
                <a:gd name="connsiteY59" fmla="*/ 88982 h 108722"/>
                <a:gd name="connsiteX60" fmla="*/ 83218 w 186844"/>
                <a:gd name="connsiteY60" fmla="*/ 63389 h 108722"/>
                <a:gd name="connsiteX61" fmla="*/ 86666 w 186844"/>
                <a:gd name="connsiteY61" fmla="*/ 72515 h 108722"/>
                <a:gd name="connsiteX62" fmla="*/ 79956 w 186844"/>
                <a:gd name="connsiteY62" fmla="*/ 83427 h 108722"/>
                <a:gd name="connsiteX63" fmla="*/ 78465 w 186844"/>
                <a:gd name="connsiteY63" fmla="*/ 82336 h 108722"/>
                <a:gd name="connsiteX64" fmla="*/ 83218 w 186844"/>
                <a:gd name="connsiteY64" fmla="*/ 63884 h 108722"/>
                <a:gd name="connsiteX65" fmla="*/ 76415 w 186844"/>
                <a:gd name="connsiteY65" fmla="*/ 89577 h 108722"/>
                <a:gd name="connsiteX66" fmla="*/ 76415 w 186844"/>
                <a:gd name="connsiteY66" fmla="*/ 88585 h 108722"/>
                <a:gd name="connsiteX67" fmla="*/ 76415 w 186844"/>
                <a:gd name="connsiteY67" fmla="*/ 88585 h 108722"/>
                <a:gd name="connsiteX68" fmla="*/ 123010 w 186844"/>
                <a:gd name="connsiteY68" fmla="*/ 91065 h 108722"/>
                <a:gd name="connsiteX69" fmla="*/ 124221 w 186844"/>
                <a:gd name="connsiteY69" fmla="*/ 88883 h 108722"/>
                <a:gd name="connsiteX70" fmla="*/ 123103 w 186844"/>
                <a:gd name="connsiteY70" fmla="*/ 92454 h 1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6844" h="108722">
                  <a:moveTo>
                    <a:pt x="186844" y="61702"/>
                  </a:moveTo>
                  <a:lnTo>
                    <a:pt x="173984" y="72416"/>
                  </a:lnTo>
                  <a:lnTo>
                    <a:pt x="151991" y="91065"/>
                  </a:lnTo>
                  <a:cubicBezTo>
                    <a:pt x="153678" y="83933"/>
                    <a:pt x="156148" y="77048"/>
                    <a:pt x="159353" y="70531"/>
                  </a:cubicBezTo>
                  <a:cubicBezTo>
                    <a:pt x="163733" y="60611"/>
                    <a:pt x="177991" y="35613"/>
                    <a:pt x="182091" y="28272"/>
                  </a:cubicBezTo>
                  <a:cubicBezTo>
                    <a:pt x="172717" y="38559"/>
                    <a:pt x="163882" y="49382"/>
                    <a:pt x="155626" y="60710"/>
                  </a:cubicBezTo>
                  <a:cubicBezTo>
                    <a:pt x="143698" y="78268"/>
                    <a:pt x="136988" y="90470"/>
                    <a:pt x="136988" y="90470"/>
                  </a:cubicBezTo>
                  <a:cubicBezTo>
                    <a:pt x="140921" y="77475"/>
                    <a:pt x="144033" y="64222"/>
                    <a:pt x="146307" y="50790"/>
                  </a:cubicBezTo>
                  <a:cubicBezTo>
                    <a:pt x="150621" y="33321"/>
                    <a:pt x="156455" y="16318"/>
                    <a:pt x="163733" y="0"/>
                  </a:cubicBezTo>
                  <a:cubicBezTo>
                    <a:pt x="153520" y="16100"/>
                    <a:pt x="144601" y="33093"/>
                    <a:pt x="137081" y="50790"/>
                  </a:cubicBezTo>
                  <a:cubicBezTo>
                    <a:pt x="132608" y="63785"/>
                    <a:pt x="127762" y="79161"/>
                    <a:pt x="125060" y="87196"/>
                  </a:cubicBezTo>
                  <a:lnTo>
                    <a:pt x="122823" y="87891"/>
                  </a:lnTo>
                  <a:lnTo>
                    <a:pt x="120959" y="68051"/>
                  </a:lnTo>
                  <a:lnTo>
                    <a:pt x="125805" y="61801"/>
                  </a:lnTo>
                  <a:lnTo>
                    <a:pt x="120773" y="65968"/>
                  </a:lnTo>
                  <a:lnTo>
                    <a:pt x="117791" y="34026"/>
                  </a:lnTo>
                  <a:lnTo>
                    <a:pt x="120959" y="28371"/>
                  </a:lnTo>
                  <a:cubicBezTo>
                    <a:pt x="120214" y="29363"/>
                    <a:pt x="119003" y="30752"/>
                    <a:pt x="117605" y="32339"/>
                  </a:cubicBezTo>
                  <a:lnTo>
                    <a:pt x="115927" y="14880"/>
                  </a:lnTo>
                  <a:cubicBezTo>
                    <a:pt x="115927" y="14880"/>
                    <a:pt x="115089" y="23907"/>
                    <a:pt x="113691" y="36803"/>
                  </a:cubicBezTo>
                  <a:cubicBezTo>
                    <a:pt x="106962" y="44332"/>
                    <a:pt x="100737" y="52358"/>
                    <a:pt x="95053" y="60809"/>
                  </a:cubicBezTo>
                  <a:lnTo>
                    <a:pt x="92537" y="64480"/>
                  </a:lnTo>
                  <a:cubicBezTo>
                    <a:pt x="90356" y="60780"/>
                    <a:pt x="87989" y="57199"/>
                    <a:pt x="85454" y="53766"/>
                  </a:cubicBezTo>
                  <a:cubicBezTo>
                    <a:pt x="85501" y="52844"/>
                    <a:pt x="85501" y="51911"/>
                    <a:pt x="85454" y="50989"/>
                  </a:cubicBezTo>
                  <a:cubicBezTo>
                    <a:pt x="89806" y="33529"/>
                    <a:pt x="95640" y="16537"/>
                    <a:pt x="102881" y="199"/>
                  </a:cubicBezTo>
                  <a:cubicBezTo>
                    <a:pt x="93767" y="14781"/>
                    <a:pt x="85576" y="29988"/>
                    <a:pt x="78372" y="45731"/>
                  </a:cubicBezTo>
                  <a:cubicBezTo>
                    <a:pt x="76639" y="43797"/>
                    <a:pt x="74803" y="41981"/>
                    <a:pt x="72874" y="40275"/>
                  </a:cubicBezTo>
                  <a:cubicBezTo>
                    <a:pt x="72874" y="40275"/>
                    <a:pt x="74551" y="43846"/>
                    <a:pt x="76974" y="49302"/>
                  </a:cubicBezTo>
                  <a:cubicBezTo>
                    <a:pt x="76974" y="49897"/>
                    <a:pt x="76508" y="50493"/>
                    <a:pt x="76322" y="50989"/>
                  </a:cubicBezTo>
                  <a:cubicBezTo>
                    <a:pt x="73526" y="59123"/>
                    <a:pt x="70544" y="68051"/>
                    <a:pt x="68028" y="75689"/>
                  </a:cubicBezTo>
                  <a:lnTo>
                    <a:pt x="60946" y="70630"/>
                  </a:lnTo>
                  <a:lnTo>
                    <a:pt x="67283" y="78070"/>
                  </a:lnTo>
                  <a:lnTo>
                    <a:pt x="62530" y="93049"/>
                  </a:lnTo>
                  <a:lnTo>
                    <a:pt x="55168" y="14880"/>
                  </a:lnTo>
                  <a:cubicBezTo>
                    <a:pt x="55168" y="14880"/>
                    <a:pt x="53304" y="34720"/>
                    <a:pt x="50602" y="56941"/>
                  </a:cubicBezTo>
                  <a:cubicBezTo>
                    <a:pt x="48924" y="70571"/>
                    <a:pt x="48924" y="84379"/>
                    <a:pt x="50602" y="98009"/>
                  </a:cubicBezTo>
                  <a:lnTo>
                    <a:pt x="34946" y="71523"/>
                  </a:lnTo>
                  <a:cubicBezTo>
                    <a:pt x="29271" y="59629"/>
                    <a:pt x="21489" y="49015"/>
                    <a:pt x="12021" y="40275"/>
                  </a:cubicBezTo>
                  <a:cubicBezTo>
                    <a:pt x="12021" y="40275"/>
                    <a:pt x="21340" y="60115"/>
                    <a:pt x="27584" y="78368"/>
                  </a:cubicBezTo>
                  <a:cubicBezTo>
                    <a:pt x="29280" y="84389"/>
                    <a:pt x="31759" y="90133"/>
                    <a:pt x="34946" y="95430"/>
                  </a:cubicBezTo>
                  <a:lnTo>
                    <a:pt x="0" y="70630"/>
                  </a:lnTo>
                  <a:lnTo>
                    <a:pt x="32150" y="108723"/>
                  </a:lnTo>
                  <a:lnTo>
                    <a:pt x="173984" y="108723"/>
                  </a:lnTo>
                  <a:lnTo>
                    <a:pt x="186844" y="87196"/>
                  </a:lnTo>
                  <a:lnTo>
                    <a:pt x="161124" y="95033"/>
                  </a:lnTo>
                  <a:close/>
                  <a:moveTo>
                    <a:pt x="110895" y="91462"/>
                  </a:moveTo>
                  <a:lnTo>
                    <a:pt x="108379" y="92256"/>
                  </a:lnTo>
                  <a:lnTo>
                    <a:pt x="105676" y="87693"/>
                  </a:lnTo>
                  <a:lnTo>
                    <a:pt x="110336" y="81641"/>
                  </a:lnTo>
                  <a:cubicBezTo>
                    <a:pt x="110522" y="86006"/>
                    <a:pt x="110709" y="89081"/>
                    <a:pt x="110895" y="91660"/>
                  </a:cubicBezTo>
                  <a:close/>
                  <a:moveTo>
                    <a:pt x="113225" y="41862"/>
                  </a:moveTo>
                  <a:cubicBezTo>
                    <a:pt x="112759" y="46426"/>
                    <a:pt x="112200" y="51286"/>
                    <a:pt x="111547" y="56346"/>
                  </a:cubicBezTo>
                  <a:cubicBezTo>
                    <a:pt x="110849" y="62307"/>
                    <a:pt x="110448" y="68299"/>
                    <a:pt x="110336" y="74301"/>
                  </a:cubicBezTo>
                  <a:lnTo>
                    <a:pt x="102042" y="81244"/>
                  </a:lnTo>
                  <a:lnTo>
                    <a:pt x="97103" y="72912"/>
                  </a:lnTo>
                  <a:cubicBezTo>
                    <a:pt x="97103" y="72019"/>
                    <a:pt x="97942" y="71027"/>
                    <a:pt x="98408" y="70035"/>
                  </a:cubicBezTo>
                  <a:cubicBezTo>
                    <a:pt x="101203" y="64579"/>
                    <a:pt x="107820" y="52477"/>
                    <a:pt x="113225" y="42358"/>
                  </a:cubicBezTo>
                  <a:close/>
                  <a:moveTo>
                    <a:pt x="91046" y="90569"/>
                  </a:moveTo>
                  <a:cubicBezTo>
                    <a:pt x="91046" y="90569"/>
                    <a:pt x="91046" y="89180"/>
                    <a:pt x="91978" y="86998"/>
                  </a:cubicBezTo>
                  <a:cubicBezTo>
                    <a:pt x="91978" y="87693"/>
                    <a:pt x="92630" y="88387"/>
                    <a:pt x="92816" y="88982"/>
                  </a:cubicBezTo>
                  <a:close/>
                  <a:moveTo>
                    <a:pt x="83218" y="63389"/>
                  </a:moveTo>
                  <a:cubicBezTo>
                    <a:pt x="84336" y="66364"/>
                    <a:pt x="85547" y="69440"/>
                    <a:pt x="86666" y="72515"/>
                  </a:cubicBezTo>
                  <a:cubicBezTo>
                    <a:pt x="83870" y="76880"/>
                    <a:pt x="81634" y="80550"/>
                    <a:pt x="79956" y="83427"/>
                  </a:cubicBezTo>
                  <a:lnTo>
                    <a:pt x="78465" y="82336"/>
                  </a:lnTo>
                  <a:cubicBezTo>
                    <a:pt x="79863" y="77872"/>
                    <a:pt x="81634" y="70829"/>
                    <a:pt x="83218" y="63884"/>
                  </a:cubicBezTo>
                  <a:close/>
                  <a:moveTo>
                    <a:pt x="76415" y="89577"/>
                  </a:moveTo>
                  <a:lnTo>
                    <a:pt x="76415" y="88585"/>
                  </a:lnTo>
                  <a:lnTo>
                    <a:pt x="76415" y="88585"/>
                  </a:lnTo>
                  <a:close/>
                  <a:moveTo>
                    <a:pt x="123010" y="91065"/>
                  </a:moveTo>
                  <a:lnTo>
                    <a:pt x="124221" y="88883"/>
                  </a:lnTo>
                  <a:cubicBezTo>
                    <a:pt x="123569" y="91164"/>
                    <a:pt x="123103" y="92454"/>
                    <a:pt x="123103" y="92454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6D608A-038D-CC44-032A-17CC76E520D9}"/>
                </a:ext>
              </a:extLst>
            </p:cNvPr>
            <p:cNvSpPr/>
            <p:nvPr/>
          </p:nvSpPr>
          <p:spPr>
            <a:xfrm>
              <a:off x="8778931" y="5339940"/>
              <a:ext cx="1130" cy="2093"/>
            </a:xfrm>
            <a:custGeom>
              <a:avLst/>
              <a:gdLst>
                <a:gd name="connsiteX0" fmla="*/ 0 w 1130"/>
                <a:gd name="connsiteY0" fmla="*/ 2093 h 2093"/>
                <a:gd name="connsiteX1" fmla="*/ 1118 w 1130"/>
                <a:gd name="connsiteY1" fmla="*/ 308 h 2093"/>
                <a:gd name="connsiteX2" fmla="*/ 0 w 1130"/>
                <a:gd name="connsiteY2" fmla="*/ 2093 h 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0" h="2093">
                  <a:moveTo>
                    <a:pt x="0" y="2093"/>
                  </a:moveTo>
                  <a:cubicBezTo>
                    <a:pt x="429" y="1538"/>
                    <a:pt x="801" y="942"/>
                    <a:pt x="1118" y="308"/>
                  </a:cubicBezTo>
                  <a:cubicBezTo>
                    <a:pt x="1212" y="-486"/>
                    <a:pt x="745" y="308"/>
                    <a:pt x="0" y="209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ABAD44D-6C02-6304-888E-4C16D66DB2D6}"/>
                </a:ext>
              </a:extLst>
            </p:cNvPr>
            <p:cNvSpPr/>
            <p:nvPr/>
          </p:nvSpPr>
          <p:spPr>
            <a:xfrm>
              <a:off x="9113293" y="5339940"/>
              <a:ext cx="1118" cy="2093"/>
            </a:xfrm>
            <a:custGeom>
              <a:avLst/>
              <a:gdLst>
                <a:gd name="connsiteX0" fmla="*/ 0 w 1118"/>
                <a:gd name="connsiteY0" fmla="*/ 2093 h 2093"/>
                <a:gd name="connsiteX1" fmla="*/ 1118 w 1118"/>
                <a:gd name="connsiteY1" fmla="*/ 308 h 2093"/>
                <a:gd name="connsiteX2" fmla="*/ 0 w 1118"/>
                <a:gd name="connsiteY2" fmla="*/ 2093 h 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8" h="2093">
                  <a:moveTo>
                    <a:pt x="0" y="2093"/>
                  </a:moveTo>
                  <a:cubicBezTo>
                    <a:pt x="456" y="1568"/>
                    <a:pt x="839" y="962"/>
                    <a:pt x="1118" y="308"/>
                  </a:cubicBezTo>
                  <a:cubicBezTo>
                    <a:pt x="1118" y="-486"/>
                    <a:pt x="1118" y="308"/>
                    <a:pt x="0" y="209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0E7B66D-FFC4-56B6-4586-60DAD57C4085}"/>
                </a:ext>
              </a:extLst>
            </p:cNvPr>
            <p:cNvSpPr/>
            <p:nvPr/>
          </p:nvSpPr>
          <p:spPr>
            <a:xfrm>
              <a:off x="8991775" y="5313761"/>
              <a:ext cx="187216" cy="108722"/>
            </a:xfrm>
            <a:custGeom>
              <a:avLst/>
              <a:gdLst>
                <a:gd name="connsiteX0" fmla="*/ 187217 w 187216"/>
                <a:gd name="connsiteY0" fmla="*/ 61702 h 108722"/>
                <a:gd name="connsiteX1" fmla="*/ 174357 w 187216"/>
                <a:gd name="connsiteY1" fmla="*/ 72416 h 108722"/>
                <a:gd name="connsiteX2" fmla="*/ 152271 w 187216"/>
                <a:gd name="connsiteY2" fmla="*/ 91065 h 108722"/>
                <a:gd name="connsiteX3" fmla="*/ 159633 w 187216"/>
                <a:gd name="connsiteY3" fmla="*/ 70531 h 108722"/>
                <a:gd name="connsiteX4" fmla="*/ 182371 w 187216"/>
                <a:gd name="connsiteY4" fmla="*/ 28272 h 108722"/>
                <a:gd name="connsiteX5" fmla="*/ 155998 w 187216"/>
                <a:gd name="connsiteY5" fmla="*/ 60710 h 108722"/>
                <a:gd name="connsiteX6" fmla="*/ 137361 w 187216"/>
                <a:gd name="connsiteY6" fmla="*/ 90470 h 108722"/>
                <a:gd name="connsiteX7" fmla="*/ 146679 w 187216"/>
                <a:gd name="connsiteY7" fmla="*/ 50790 h 108722"/>
                <a:gd name="connsiteX8" fmla="*/ 164199 w 187216"/>
                <a:gd name="connsiteY8" fmla="*/ 0 h 108722"/>
                <a:gd name="connsiteX9" fmla="*/ 137547 w 187216"/>
                <a:gd name="connsiteY9" fmla="*/ 50790 h 108722"/>
                <a:gd name="connsiteX10" fmla="*/ 125526 w 187216"/>
                <a:gd name="connsiteY10" fmla="*/ 87196 h 108722"/>
                <a:gd name="connsiteX11" fmla="*/ 123289 w 187216"/>
                <a:gd name="connsiteY11" fmla="*/ 87891 h 108722"/>
                <a:gd name="connsiteX12" fmla="*/ 121425 w 187216"/>
                <a:gd name="connsiteY12" fmla="*/ 68051 h 108722"/>
                <a:gd name="connsiteX13" fmla="*/ 126271 w 187216"/>
                <a:gd name="connsiteY13" fmla="*/ 61801 h 108722"/>
                <a:gd name="connsiteX14" fmla="*/ 121146 w 187216"/>
                <a:gd name="connsiteY14" fmla="*/ 65968 h 108722"/>
                <a:gd name="connsiteX15" fmla="*/ 118164 w 187216"/>
                <a:gd name="connsiteY15" fmla="*/ 34026 h 108722"/>
                <a:gd name="connsiteX16" fmla="*/ 121425 w 187216"/>
                <a:gd name="connsiteY16" fmla="*/ 28371 h 108722"/>
                <a:gd name="connsiteX17" fmla="*/ 118071 w 187216"/>
                <a:gd name="connsiteY17" fmla="*/ 32339 h 108722"/>
                <a:gd name="connsiteX18" fmla="*/ 116393 w 187216"/>
                <a:gd name="connsiteY18" fmla="*/ 14880 h 108722"/>
                <a:gd name="connsiteX19" fmla="*/ 114157 w 187216"/>
                <a:gd name="connsiteY19" fmla="*/ 36803 h 108722"/>
                <a:gd name="connsiteX20" fmla="*/ 94960 w 187216"/>
                <a:gd name="connsiteY20" fmla="*/ 60809 h 108722"/>
                <a:gd name="connsiteX21" fmla="*/ 92537 w 187216"/>
                <a:gd name="connsiteY21" fmla="*/ 64480 h 108722"/>
                <a:gd name="connsiteX22" fmla="*/ 85454 w 187216"/>
                <a:gd name="connsiteY22" fmla="*/ 53766 h 108722"/>
                <a:gd name="connsiteX23" fmla="*/ 85454 w 187216"/>
                <a:gd name="connsiteY23" fmla="*/ 50989 h 108722"/>
                <a:gd name="connsiteX24" fmla="*/ 102881 w 187216"/>
                <a:gd name="connsiteY24" fmla="*/ 199 h 108722"/>
                <a:gd name="connsiteX25" fmla="*/ 78279 w 187216"/>
                <a:gd name="connsiteY25" fmla="*/ 45731 h 108722"/>
                <a:gd name="connsiteX26" fmla="*/ 72874 w 187216"/>
                <a:gd name="connsiteY26" fmla="*/ 40275 h 108722"/>
                <a:gd name="connsiteX27" fmla="*/ 76881 w 187216"/>
                <a:gd name="connsiteY27" fmla="*/ 49302 h 108722"/>
                <a:gd name="connsiteX28" fmla="*/ 76229 w 187216"/>
                <a:gd name="connsiteY28" fmla="*/ 50989 h 108722"/>
                <a:gd name="connsiteX29" fmla="*/ 68028 w 187216"/>
                <a:gd name="connsiteY29" fmla="*/ 75689 h 108722"/>
                <a:gd name="connsiteX30" fmla="*/ 60852 w 187216"/>
                <a:gd name="connsiteY30" fmla="*/ 70630 h 108722"/>
                <a:gd name="connsiteX31" fmla="*/ 67283 w 187216"/>
                <a:gd name="connsiteY31" fmla="*/ 78070 h 108722"/>
                <a:gd name="connsiteX32" fmla="*/ 62437 w 187216"/>
                <a:gd name="connsiteY32" fmla="*/ 93049 h 108722"/>
                <a:gd name="connsiteX33" fmla="*/ 55075 w 187216"/>
                <a:gd name="connsiteY33" fmla="*/ 14880 h 108722"/>
                <a:gd name="connsiteX34" fmla="*/ 50509 w 187216"/>
                <a:gd name="connsiteY34" fmla="*/ 56941 h 108722"/>
                <a:gd name="connsiteX35" fmla="*/ 50509 w 187216"/>
                <a:gd name="connsiteY35" fmla="*/ 98009 h 108722"/>
                <a:gd name="connsiteX36" fmla="*/ 34946 w 187216"/>
                <a:gd name="connsiteY36" fmla="*/ 71523 h 108722"/>
                <a:gd name="connsiteX37" fmla="*/ 11928 w 187216"/>
                <a:gd name="connsiteY37" fmla="*/ 40275 h 108722"/>
                <a:gd name="connsiteX38" fmla="*/ 27584 w 187216"/>
                <a:gd name="connsiteY38" fmla="*/ 78368 h 108722"/>
                <a:gd name="connsiteX39" fmla="*/ 34946 w 187216"/>
                <a:gd name="connsiteY39" fmla="*/ 95430 h 108722"/>
                <a:gd name="connsiteX40" fmla="*/ 0 w 187216"/>
                <a:gd name="connsiteY40" fmla="*/ 70630 h 108722"/>
                <a:gd name="connsiteX41" fmla="*/ 32150 w 187216"/>
                <a:gd name="connsiteY41" fmla="*/ 108723 h 108722"/>
                <a:gd name="connsiteX42" fmla="*/ 173891 w 187216"/>
                <a:gd name="connsiteY42" fmla="*/ 108723 h 108722"/>
                <a:gd name="connsiteX43" fmla="*/ 186751 w 187216"/>
                <a:gd name="connsiteY43" fmla="*/ 87196 h 108722"/>
                <a:gd name="connsiteX44" fmla="*/ 161031 w 187216"/>
                <a:gd name="connsiteY44" fmla="*/ 95033 h 108722"/>
                <a:gd name="connsiteX45" fmla="*/ 111268 w 187216"/>
                <a:gd name="connsiteY45" fmla="*/ 91462 h 108722"/>
                <a:gd name="connsiteX46" fmla="*/ 108658 w 187216"/>
                <a:gd name="connsiteY46" fmla="*/ 92256 h 108722"/>
                <a:gd name="connsiteX47" fmla="*/ 106049 w 187216"/>
                <a:gd name="connsiteY47" fmla="*/ 87693 h 108722"/>
                <a:gd name="connsiteX48" fmla="*/ 110709 w 187216"/>
                <a:gd name="connsiteY48" fmla="*/ 81641 h 108722"/>
                <a:gd name="connsiteX49" fmla="*/ 111268 w 187216"/>
                <a:gd name="connsiteY49" fmla="*/ 91660 h 108722"/>
                <a:gd name="connsiteX50" fmla="*/ 113597 w 187216"/>
                <a:gd name="connsiteY50" fmla="*/ 41862 h 108722"/>
                <a:gd name="connsiteX51" fmla="*/ 111920 w 187216"/>
                <a:gd name="connsiteY51" fmla="*/ 56346 h 108722"/>
                <a:gd name="connsiteX52" fmla="*/ 110709 w 187216"/>
                <a:gd name="connsiteY52" fmla="*/ 74301 h 108722"/>
                <a:gd name="connsiteX53" fmla="*/ 102322 w 187216"/>
                <a:gd name="connsiteY53" fmla="*/ 81244 h 108722"/>
                <a:gd name="connsiteX54" fmla="*/ 97476 w 187216"/>
                <a:gd name="connsiteY54" fmla="*/ 72912 h 108722"/>
                <a:gd name="connsiteX55" fmla="*/ 98780 w 187216"/>
                <a:gd name="connsiteY55" fmla="*/ 70035 h 108722"/>
                <a:gd name="connsiteX56" fmla="*/ 113318 w 187216"/>
                <a:gd name="connsiteY56" fmla="*/ 42358 h 108722"/>
                <a:gd name="connsiteX57" fmla="*/ 91418 w 187216"/>
                <a:gd name="connsiteY57" fmla="*/ 90569 h 108722"/>
                <a:gd name="connsiteX58" fmla="*/ 92350 w 187216"/>
                <a:gd name="connsiteY58" fmla="*/ 86998 h 108722"/>
                <a:gd name="connsiteX59" fmla="*/ 93189 w 187216"/>
                <a:gd name="connsiteY59" fmla="*/ 88982 h 108722"/>
                <a:gd name="connsiteX60" fmla="*/ 83497 w 187216"/>
                <a:gd name="connsiteY60" fmla="*/ 63389 h 108722"/>
                <a:gd name="connsiteX61" fmla="*/ 87039 w 187216"/>
                <a:gd name="connsiteY61" fmla="*/ 72515 h 108722"/>
                <a:gd name="connsiteX62" fmla="*/ 80236 w 187216"/>
                <a:gd name="connsiteY62" fmla="*/ 83427 h 108722"/>
                <a:gd name="connsiteX63" fmla="*/ 78745 w 187216"/>
                <a:gd name="connsiteY63" fmla="*/ 82336 h 108722"/>
                <a:gd name="connsiteX64" fmla="*/ 83497 w 187216"/>
                <a:gd name="connsiteY64" fmla="*/ 63884 h 108722"/>
                <a:gd name="connsiteX65" fmla="*/ 76695 w 187216"/>
                <a:gd name="connsiteY65" fmla="*/ 89577 h 108722"/>
                <a:gd name="connsiteX66" fmla="*/ 76695 w 187216"/>
                <a:gd name="connsiteY66" fmla="*/ 88585 h 108722"/>
                <a:gd name="connsiteX67" fmla="*/ 76695 w 187216"/>
                <a:gd name="connsiteY67" fmla="*/ 88585 h 108722"/>
                <a:gd name="connsiteX68" fmla="*/ 123289 w 187216"/>
                <a:gd name="connsiteY68" fmla="*/ 91065 h 108722"/>
                <a:gd name="connsiteX69" fmla="*/ 124594 w 187216"/>
                <a:gd name="connsiteY69" fmla="*/ 88883 h 108722"/>
                <a:gd name="connsiteX70" fmla="*/ 123475 w 187216"/>
                <a:gd name="connsiteY70" fmla="*/ 92454 h 10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7216" h="108722">
                  <a:moveTo>
                    <a:pt x="187217" y="61702"/>
                  </a:moveTo>
                  <a:lnTo>
                    <a:pt x="174357" y="72416"/>
                  </a:lnTo>
                  <a:lnTo>
                    <a:pt x="152271" y="91065"/>
                  </a:lnTo>
                  <a:cubicBezTo>
                    <a:pt x="154014" y="83953"/>
                    <a:pt x="156483" y="77068"/>
                    <a:pt x="159633" y="70531"/>
                  </a:cubicBezTo>
                  <a:cubicBezTo>
                    <a:pt x="164106" y="60611"/>
                    <a:pt x="178271" y="35613"/>
                    <a:pt x="182371" y="28272"/>
                  </a:cubicBezTo>
                  <a:cubicBezTo>
                    <a:pt x="173033" y="38569"/>
                    <a:pt x="164227" y="49391"/>
                    <a:pt x="155998" y="60710"/>
                  </a:cubicBezTo>
                  <a:cubicBezTo>
                    <a:pt x="144070" y="78268"/>
                    <a:pt x="137361" y="90470"/>
                    <a:pt x="137361" y="90470"/>
                  </a:cubicBezTo>
                  <a:cubicBezTo>
                    <a:pt x="141321" y="77485"/>
                    <a:pt x="144443" y="64232"/>
                    <a:pt x="146679" y="50790"/>
                  </a:cubicBezTo>
                  <a:cubicBezTo>
                    <a:pt x="151050" y="33331"/>
                    <a:pt x="156921" y="16328"/>
                    <a:pt x="164199" y="0"/>
                  </a:cubicBezTo>
                  <a:cubicBezTo>
                    <a:pt x="153986" y="16100"/>
                    <a:pt x="145068" y="33093"/>
                    <a:pt x="137547" y="50790"/>
                  </a:cubicBezTo>
                  <a:cubicBezTo>
                    <a:pt x="132981" y="63785"/>
                    <a:pt x="128228" y="79161"/>
                    <a:pt x="125526" y="87196"/>
                  </a:cubicBezTo>
                  <a:lnTo>
                    <a:pt x="123289" y="87891"/>
                  </a:lnTo>
                  <a:lnTo>
                    <a:pt x="121425" y="68051"/>
                  </a:lnTo>
                  <a:lnTo>
                    <a:pt x="126271" y="61801"/>
                  </a:lnTo>
                  <a:lnTo>
                    <a:pt x="121146" y="65968"/>
                  </a:lnTo>
                  <a:lnTo>
                    <a:pt x="118164" y="34026"/>
                  </a:lnTo>
                  <a:cubicBezTo>
                    <a:pt x="119468" y="31645"/>
                    <a:pt x="120680" y="29661"/>
                    <a:pt x="121425" y="28371"/>
                  </a:cubicBezTo>
                  <a:lnTo>
                    <a:pt x="118071" y="32339"/>
                  </a:lnTo>
                  <a:lnTo>
                    <a:pt x="116393" y="14880"/>
                  </a:lnTo>
                  <a:cubicBezTo>
                    <a:pt x="116393" y="14880"/>
                    <a:pt x="115554" y="23907"/>
                    <a:pt x="114157" y="36803"/>
                  </a:cubicBezTo>
                  <a:cubicBezTo>
                    <a:pt x="107261" y="44342"/>
                    <a:pt x="100849" y="52358"/>
                    <a:pt x="94960" y="60809"/>
                  </a:cubicBezTo>
                  <a:lnTo>
                    <a:pt x="92537" y="64480"/>
                  </a:lnTo>
                  <a:cubicBezTo>
                    <a:pt x="90356" y="60780"/>
                    <a:pt x="87989" y="57199"/>
                    <a:pt x="85454" y="53766"/>
                  </a:cubicBezTo>
                  <a:cubicBezTo>
                    <a:pt x="85454" y="52873"/>
                    <a:pt x="85454" y="51881"/>
                    <a:pt x="85454" y="50989"/>
                  </a:cubicBezTo>
                  <a:cubicBezTo>
                    <a:pt x="89806" y="33529"/>
                    <a:pt x="95640" y="16537"/>
                    <a:pt x="102881" y="199"/>
                  </a:cubicBezTo>
                  <a:cubicBezTo>
                    <a:pt x="93758" y="14791"/>
                    <a:pt x="85538" y="29998"/>
                    <a:pt x="78279" y="45731"/>
                  </a:cubicBezTo>
                  <a:cubicBezTo>
                    <a:pt x="76592" y="43787"/>
                    <a:pt x="74784" y="41971"/>
                    <a:pt x="72874" y="40275"/>
                  </a:cubicBezTo>
                  <a:lnTo>
                    <a:pt x="76881" y="49302"/>
                  </a:lnTo>
                  <a:cubicBezTo>
                    <a:pt x="76881" y="49897"/>
                    <a:pt x="76415" y="50493"/>
                    <a:pt x="76229" y="50989"/>
                  </a:cubicBezTo>
                  <a:cubicBezTo>
                    <a:pt x="73433" y="59123"/>
                    <a:pt x="70451" y="68051"/>
                    <a:pt x="68028" y="75689"/>
                  </a:cubicBezTo>
                  <a:lnTo>
                    <a:pt x="60852" y="70630"/>
                  </a:lnTo>
                  <a:lnTo>
                    <a:pt x="67283" y="78070"/>
                  </a:lnTo>
                  <a:lnTo>
                    <a:pt x="62437" y="93049"/>
                  </a:lnTo>
                  <a:lnTo>
                    <a:pt x="55075" y="14880"/>
                  </a:lnTo>
                  <a:cubicBezTo>
                    <a:pt x="55075" y="14880"/>
                    <a:pt x="53304" y="34720"/>
                    <a:pt x="50509" y="56941"/>
                  </a:cubicBezTo>
                  <a:cubicBezTo>
                    <a:pt x="48887" y="70581"/>
                    <a:pt x="48887" y="84379"/>
                    <a:pt x="50509" y="98009"/>
                  </a:cubicBezTo>
                  <a:lnTo>
                    <a:pt x="34946" y="71523"/>
                  </a:lnTo>
                  <a:cubicBezTo>
                    <a:pt x="29261" y="59609"/>
                    <a:pt x="21443" y="48995"/>
                    <a:pt x="11928" y="40275"/>
                  </a:cubicBezTo>
                  <a:cubicBezTo>
                    <a:pt x="11928" y="40275"/>
                    <a:pt x="21247" y="60115"/>
                    <a:pt x="27584" y="78368"/>
                  </a:cubicBezTo>
                  <a:cubicBezTo>
                    <a:pt x="29187" y="84429"/>
                    <a:pt x="31666" y="90182"/>
                    <a:pt x="34946" y="95430"/>
                  </a:cubicBezTo>
                  <a:lnTo>
                    <a:pt x="0" y="70630"/>
                  </a:lnTo>
                  <a:lnTo>
                    <a:pt x="32150" y="108723"/>
                  </a:lnTo>
                  <a:lnTo>
                    <a:pt x="173891" y="108723"/>
                  </a:lnTo>
                  <a:lnTo>
                    <a:pt x="186751" y="87196"/>
                  </a:lnTo>
                  <a:lnTo>
                    <a:pt x="161031" y="95033"/>
                  </a:lnTo>
                  <a:close/>
                  <a:moveTo>
                    <a:pt x="111268" y="91462"/>
                  </a:moveTo>
                  <a:lnTo>
                    <a:pt x="108658" y="92256"/>
                  </a:lnTo>
                  <a:lnTo>
                    <a:pt x="106049" y="87693"/>
                  </a:lnTo>
                  <a:lnTo>
                    <a:pt x="110709" y="81641"/>
                  </a:lnTo>
                  <a:cubicBezTo>
                    <a:pt x="110802" y="86006"/>
                    <a:pt x="110988" y="89081"/>
                    <a:pt x="111268" y="91660"/>
                  </a:cubicBezTo>
                  <a:close/>
                  <a:moveTo>
                    <a:pt x="113597" y="41862"/>
                  </a:moveTo>
                  <a:cubicBezTo>
                    <a:pt x="113038" y="46426"/>
                    <a:pt x="112479" y="51286"/>
                    <a:pt x="111920" y="56346"/>
                  </a:cubicBezTo>
                  <a:cubicBezTo>
                    <a:pt x="111174" y="62297"/>
                    <a:pt x="110774" y="68299"/>
                    <a:pt x="110709" y="74301"/>
                  </a:cubicBezTo>
                  <a:lnTo>
                    <a:pt x="102322" y="81244"/>
                  </a:lnTo>
                  <a:lnTo>
                    <a:pt x="97476" y="72912"/>
                  </a:lnTo>
                  <a:lnTo>
                    <a:pt x="98780" y="70035"/>
                  </a:lnTo>
                  <a:cubicBezTo>
                    <a:pt x="101576" y="64579"/>
                    <a:pt x="108006" y="52477"/>
                    <a:pt x="113318" y="42358"/>
                  </a:cubicBezTo>
                  <a:close/>
                  <a:moveTo>
                    <a:pt x="91418" y="90569"/>
                  </a:moveTo>
                  <a:cubicBezTo>
                    <a:pt x="91418" y="90569"/>
                    <a:pt x="91418" y="89180"/>
                    <a:pt x="92350" y="86998"/>
                  </a:cubicBezTo>
                  <a:lnTo>
                    <a:pt x="93189" y="88982"/>
                  </a:lnTo>
                  <a:close/>
                  <a:moveTo>
                    <a:pt x="83497" y="63389"/>
                  </a:moveTo>
                  <a:cubicBezTo>
                    <a:pt x="84709" y="66364"/>
                    <a:pt x="85920" y="69440"/>
                    <a:pt x="87039" y="72515"/>
                  </a:cubicBezTo>
                  <a:cubicBezTo>
                    <a:pt x="84243" y="76880"/>
                    <a:pt x="81913" y="80550"/>
                    <a:pt x="80236" y="83427"/>
                  </a:cubicBezTo>
                  <a:lnTo>
                    <a:pt x="78745" y="82336"/>
                  </a:lnTo>
                  <a:cubicBezTo>
                    <a:pt x="80143" y="77872"/>
                    <a:pt x="82007" y="70829"/>
                    <a:pt x="83497" y="63884"/>
                  </a:cubicBezTo>
                  <a:close/>
                  <a:moveTo>
                    <a:pt x="76695" y="89577"/>
                  </a:moveTo>
                  <a:lnTo>
                    <a:pt x="76695" y="88585"/>
                  </a:lnTo>
                  <a:lnTo>
                    <a:pt x="76695" y="88585"/>
                  </a:lnTo>
                  <a:close/>
                  <a:moveTo>
                    <a:pt x="123289" y="91065"/>
                  </a:moveTo>
                  <a:lnTo>
                    <a:pt x="124594" y="88883"/>
                  </a:lnTo>
                  <a:lnTo>
                    <a:pt x="123475" y="92454"/>
                  </a:ln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B5856E3-60B4-F252-F343-195FD939882C}"/>
                </a:ext>
              </a:extLst>
            </p:cNvPr>
            <p:cNvSpPr/>
            <p:nvPr/>
          </p:nvSpPr>
          <p:spPr>
            <a:xfrm>
              <a:off x="9174146" y="5339940"/>
              <a:ext cx="1291" cy="2093"/>
            </a:xfrm>
            <a:custGeom>
              <a:avLst/>
              <a:gdLst>
                <a:gd name="connsiteX0" fmla="*/ 0 w 1291"/>
                <a:gd name="connsiteY0" fmla="*/ 2093 h 2093"/>
                <a:gd name="connsiteX1" fmla="*/ 1212 w 1291"/>
                <a:gd name="connsiteY1" fmla="*/ 308 h 2093"/>
                <a:gd name="connsiteX2" fmla="*/ 0 w 1291"/>
                <a:gd name="connsiteY2" fmla="*/ 2093 h 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1" h="2093">
                  <a:moveTo>
                    <a:pt x="0" y="2093"/>
                  </a:moveTo>
                  <a:cubicBezTo>
                    <a:pt x="447" y="1538"/>
                    <a:pt x="857" y="942"/>
                    <a:pt x="1212" y="308"/>
                  </a:cubicBezTo>
                  <a:cubicBezTo>
                    <a:pt x="1491" y="-486"/>
                    <a:pt x="1025" y="308"/>
                    <a:pt x="0" y="209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0F25E7B-5E38-26BA-2148-0F91AF42F9D1}"/>
                </a:ext>
              </a:extLst>
            </p:cNvPr>
            <p:cNvSpPr/>
            <p:nvPr/>
          </p:nvSpPr>
          <p:spPr>
            <a:xfrm>
              <a:off x="8948815" y="5339940"/>
              <a:ext cx="1291" cy="2093"/>
            </a:xfrm>
            <a:custGeom>
              <a:avLst/>
              <a:gdLst>
                <a:gd name="connsiteX0" fmla="*/ 0 w 1291"/>
                <a:gd name="connsiteY0" fmla="*/ 2093 h 2093"/>
                <a:gd name="connsiteX1" fmla="*/ 1211 w 1291"/>
                <a:gd name="connsiteY1" fmla="*/ 308 h 2093"/>
                <a:gd name="connsiteX2" fmla="*/ 0 w 1291"/>
                <a:gd name="connsiteY2" fmla="*/ 2093 h 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1" h="2093">
                  <a:moveTo>
                    <a:pt x="0" y="2093"/>
                  </a:moveTo>
                  <a:cubicBezTo>
                    <a:pt x="447" y="1538"/>
                    <a:pt x="857" y="942"/>
                    <a:pt x="1211" y="308"/>
                  </a:cubicBezTo>
                  <a:cubicBezTo>
                    <a:pt x="1491" y="-486"/>
                    <a:pt x="1025" y="308"/>
                    <a:pt x="0" y="209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05DD30B-3F93-28A1-13D5-CE7615F394D2}"/>
                </a:ext>
              </a:extLst>
            </p:cNvPr>
            <p:cNvSpPr/>
            <p:nvPr/>
          </p:nvSpPr>
          <p:spPr>
            <a:xfrm>
              <a:off x="8827855" y="5313761"/>
              <a:ext cx="186657" cy="108623"/>
            </a:xfrm>
            <a:custGeom>
              <a:avLst/>
              <a:gdLst>
                <a:gd name="connsiteX0" fmla="*/ 186658 w 186657"/>
                <a:gd name="connsiteY0" fmla="*/ 61702 h 108623"/>
                <a:gd name="connsiteX1" fmla="*/ 173798 w 186657"/>
                <a:gd name="connsiteY1" fmla="*/ 72416 h 108623"/>
                <a:gd name="connsiteX2" fmla="*/ 151805 w 186657"/>
                <a:gd name="connsiteY2" fmla="*/ 91065 h 108623"/>
                <a:gd name="connsiteX3" fmla="*/ 159167 w 186657"/>
                <a:gd name="connsiteY3" fmla="*/ 70531 h 108623"/>
                <a:gd name="connsiteX4" fmla="*/ 181905 w 186657"/>
                <a:gd name="connsiteY4" fmla="*/ 28272 h 108623"/>
                <a:gd name="connsiteX5" fmla="*/ 155439 w 186657"/>
                <a:gd name="connsiteY5" fmla="*/ 60710 h 108623"/>
                <a:gd name="connsiteX6" fmla="*/ 136801 w 186657"/>
                <a:gd name="connsiteY6" fmla="*/ 90470 h 108623"/>
                <a:gd name="connsiteX7" fmla="*/ 146120 w 186657"/>
                <a:gd name="connsiteY7" fmla="*/ 50790 h 108623"/>
                <a:gd name="connsiteX8" fmla="*/ 163547 w 186657"/>
                <a:gd name="connsiteY8" fmla="*/ 0 h 108623"/>
                <a:gd name="connsiteX9" fmla="*/ 136895 w 186657"/>
                <a:gd name="connsiteY9" fmla="*/ 50790 h 108623"/>
                <a:gd name="connsiteX10" fmla="*/ 124873 w 186657"/>
                <a:gd name="connsiteY10" fmla="*/ 87196 h 108623"/>
                <a:gd name="connsiteX11" fmla="*/ 122637 w 186657"/>
                <a:gd name="connsiteY11" fmla="*/ 87891 h 108623"/>
                <a:gd name="connsiteX12" fmla="*/ 120773 w 186657"/>
                <a:gd name="connsiteY12" fmla="*/ 68051 h 108623"/>
                <a:gd name="connsiteX13" fmla="*/ 125619 w 186657"/>
                <a:gd name="connsiteY13" fmla="*/ 61801 h 108623"/>
                <a:gd name="connsiteX14" fmla="*/ 120587 w 186657"/>
                <a:gd name="connsiteY14" fmla="*/ 65968 h 108623"/>
                <a:gd name="connsiteX15" fmla="*/ 117605 w 186657"/>
                <a:gd name="connsiteY15" fmla="*/ 34026 h 108623"/>
                <a:gd name="connsiteX16" fmla="*/ 120773 w 186657"/>
                <a:gd name="connsiteY16" fmla="*/ 28371 h 108623"/>
                <a:gd name="connsiteX17" fmla="*/ 117418 w 186657"/>
                <a:gd name="connsiteY17" fmla="*/ 32339 h 108623"/>
                <a:gd name="connsiteX18" fmla="*/ 115741 w 186657"/>
                <a:gd name="connsiteY18" fmla="*/ 14880 h 108623"/>
                <a:gd name="connsiteX19" fmla="*/ 113504 w 186657"/>
                <a:gd name="connsiteY19" fmla="*/ 36803 h 108623"/>
                <a:gd name="connsiteX20" fmla="*/ 94401 w 186657"/>
                <a:gd name="connsiteY20" fmla="*/ 60809 h 108623"/>
                <a:gd name="connsiteX21" fmla="*/ 91884 w 186657"/>
                <a:gd name="connsiteY21" fmla="*/ 64480 h 108623"/>
                <a:gd name="connsiteX22" fmla="*/ 84802 w 186657"/>
                <a:gd name="connsiteY22" fmla="*/ 53766 h 108623"/>
                <a:gd name="connsiteX23" fmla="*/ 84802 w 186657"/>
                <a:gd name="connsiteY23" fmla="*/ 50989 h 108623"/>
                <a:gd name="connsiteX24" fmla="*/ 102322 w 186657"/>
                <a:gd name="connsiteY24" fmla="*/ 199 h 108623"/>
                <a:gd name="connsiteX25" fmla="*/ 77720 w 186657"/>
                <a:gd name="connsiteY25" fmla="*/ 45731 h 108623"/>
                <a:gd name="connsiteX26" fmla="*/ 72222 w 186657"/>
                <a:gd name="connsiteY26" fmla="*/ 40275 h 108623"/>
                <a:gd name="connsiteX27" fmla="*/ 76322 w 186657"/>
                <a:gd name="connsiteY27" fmla="*/ 49302 h 108623"/>
                <a:gd name="connsiteX28" fmla="*/ 75669 w 186657"/>
                <a:gd name="connsiteY28" fmla="*/ 50989 h 108623"/>
                <a:gd name="connsiteX29" fmla="*/ 67469 w 186657"/>
                <a:gd name="connsiteY29" fmla="*/ 75689 h 108623"/>
                <a:gd name="connsiteX30" fmla="*/ 60293 w 186657"/>
                <a:gd name="connsiteY30" fmla="*/ 70630 h 108623"/>
                <a:gd name="connsiteX31" fmla="*/ 66630 w 186657"/>
                <a:gd name="connsiteY31" fmla="*/ 78070 h 108623"/>
                <a:gd name="connsiteX32" fmla="*/ 62903 w 186657"/>
                <a:gd name="connsiteY32" fmla="*/ 92950 h 108623"/>
                <a:gd name="connsiteX33" fmla="*/ 55541 w 186657"/>
                <a:gd name="connsiteY33" fmla="*/ 14781 h 108623"/>
                <a:gd name="connsiteX34" fmla="*/ 50974 w 186657"/>
                <a:gd name="connsiteY34" fmla="*/ 56841 h 108623"/>
                <a:gd name="connsiteX35" fmla="*/ 50974 w 186657"/>
                <a:gd name="connsiteY35" fmla="*/ 97910 h 108623"/>
                <a:gd name="connsiteX36" fmla="*/ 34946 w 186657"/>
                <a:gd name="connsiteY36" fmla="*/ 71424 h 108623"/>
                <a:gd name="connsiteX37" fmla="*/ 12021 w 186657"/>
                <a:gd name="connsiteY37" fmla="*/ 40176 h 108623"/>
                <a:gd name="connsiteX38" fmla="*/ 27584 w 186657"/>
                <a:gd name="connsiteY38" fmla="*/ 78268 h 108623"/>
                <a:gd name="connsiteX39" fmla="*/ 34946 w 186657"/>
                <a:gd name="connsiteY39" fmla="*/ 95331 h 108623"/>
                <a:gd name="connsiteX40" fmla="*/ 0 w 186657"/>
                <a:gd name="connsiteY40" fmla="*/ 70531 h 108623"/>
                <a:gd name="connsiteX41" fmla="*/ 32150 w 186657"/>
                <a:gd name="connsiteY41" fmla="*/ 108623 h 108623"/>
                <a:gd name="connsiteX42" fmla="*/ 173798 w 186657"/>
                <a:gd name="connsiteY42" fmla="*/ 108623 h 108623"/>
                <a:gd name="connsiteX43" fmla="*/ 186658 w 186657"/>
                <a:gd name="connsiteY43" fmla="*/ 87097 h 108623"/>
                <a:gd name="connsiteX44" fmla="*/ 160937 w 186657"/>
                <a:gd name="connsiteY44" fmla="*/ 94934 h 108623"/>
                <a:gd name="connsiteX45" fmla="*/ 110709 w 186657"/>
                <a:gd name="connsiteY45" fmla="*/ 91462 h 108623"/>
                <a:gd name="connsiteX46" fmla="*/ 108192 w 186657"/>
                <a:gd name="connsiteY46" fmla="*/ 92256 h 108623"/>
                <a:gd name="connsiteX47" fmla="*/ 105490 w 186657"/>
                <a:gd name="connsiteY47" fmla="*/ 87693 h 108623"/>
                <a:gd name="connsiteX48" fmla="*/ 110243 w 186657"/>
                <a:gd name="connsiteY48" fmla="*/ 81641 h 108623"/>
                <a:gd name="connsiteX49" fmla="*/ 110709 w 186657"/>
                <a:gd name="connsiteY49" fmla="*/ 91660 h 108623"/>
                <a:gd name="connsiteX50" fmla="*/ 113038 w 186657"/>
                <a:gd name="connsiteY50" fmla="*/ 41862 h 108623"/>
                <a:gd name="connsiteX51" fmla="*/ 111361 w 186657"/>
                <a:gd name="connsiteY51" fmla="*/ 56346 h 108623"/>
                <a:gd name="connsiteX52" fmla="*/ 110150 w 186657"/>
                <a:gd name="connsiteY52" fmla="*/ 74301 h 108623"/>
                <a:gd name="connsiteX53" fmla="*/ 101856 w 186657"/>
                <a:gd name="connsiteY53" fmla="*/ 81244 h 108623"/>
                <a:gd name="connsiteX54" fmla="*/ 96917 w 186657"/>
                <a:gd name="connsiteY54" fmla="*/ 72912 h 108623"/>
                <a:gd name="connsiteX55" fmla="*/ 98221 w 186657"/>
                <a:gd name="connsiteY55" fmla="*/ 70035 h 108623"/>
                <a:gd name="connsiteX56" fmla="*/ 113038 w 186657"/>
                <a:gd name="connsiteY56" fmla="*/ 42358 h 108623"/>
                <a:gd name="connsiteX57" fmla="*/ 90859 w 186657"/>
                <a:gd name="connsiteY57" fmla="*/ 91065 h 108623"/>
                <a:gd name="connsiteX58" fmla="*/ 91791 w 186657"/>
                <a:gd name="connsiteY58" fmla="*/ 87494 h 108623"/>
                <a:gd name="connsiteX59" fmla="*/ 92630 w 186657"/>
                <a:gd name="connsiteY59" fmla="*/ 89478 h 108623"/>
                <a:gd name="connsiteX60" fmla="*/ 83031 w 186657"/>
                <a:gd name="connsiteY60" fmla="*/ 63884 h 108623"/>
                <a:gd name="connsiteX61" fmla="*/ 86479 w 186657"/>
                <a:gd name="connsiteY61" fmla="*/ 73011 h 108623"/>
                <a:gd name="connsiteX62" fmla="*/ 79770 w 186657"/>
                <a:gd name="connsiteY62" fmla="*/ 83923 h 108623"/>
                <a:gd name="connsiteX63" fmla="*/ 78279 w 186657"/>
                <a:gd name="connsiteY63" fmla="*/ 82832 h 108623"/>
                <a:gd name="connsiteX64" fmla="*/ 83031 w 186657"/>
                <a:gd name="connsiteY64" fmla="*/ 63884 h 108623"/>
                <a:gd name="connsiteX65" fmla="*/ 76229 w 186657"/>
                <a:gd name="connsiteY65" fmla="*/ 90073 h 108623"/>
                <a:gd name="connsiteX66" fmla="*/ 76229 w 186657"/>
                <a:gd name="connsiteY66" fmla="*/ 89081 h 108623"/>
                <a:gd name="connsiteX67" fmla="*/ 76229 w 186657"/>
                <a:gd name="connsiteY67" fmla="*/ 89081 h 108623"/>
                <a:gd name="connsiteX68" fmla="*/ 76229 w 186657"/>
                <a:gd name="connsiteY68" fmla="*/ 90073 h 108623"/>
                <a:gd name="connsiteX69" fmla="*/ 122823 w 186657"/>
                <a:gd name="connsiteY69" fmla="*/ 91561 h 108623"/>
                <a:gd name="connsiteX70" fmla="*/ 124035 w 186657"/>
                <a:gd name="connsiteY70" fmla="*/ 89379 h 108623"/>
                <a:gd name="connsiteX71" fmla="*/ 122916 w 186657"/>
                <a:gd name="connsiteY71" fmla="*/ 92950 h 10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86657" h="108623">
                  <a:moveTo>
                    <a:pt x="186658" y="61702"/>
                  </a:moveTo>
                  <a:lnTo>
                    <a:pt x="173798" y="72416"/>
                  </a:lnTo>
                  <a:lnTo>
                    <a:pt x="151805" y="91065"/>
                  </a:lnTo>
                  <a:cubicBezTo>
                    <a:pt x="153547" y="83953"/>
                    <a:pt x="156017" y="77068"/>
                    <a:pt x="159167" y="70531"/>
                  </a:cubicBezTo>
                  <a:cubicBezTo>
                    <a:pt x="163640" y="60611"/>
                    <a:pt x="177805" y="35613"/>
                    <a:pt x="181905" y="28272"/>
                  </a:cubicBezTo>
                  <a:cubicBezTo>
                    <a:pt x="172530" y="38559"/>
                    <a:pt x="163696" y="49382"/>
                    <a:pt x="155439" y="60710"/>
                  </a:cubicBezTo>
                  <a:cubicBezTo>
                    <a:pt x="143511" y="78268"/>
                    <a:pt x="136801" y="90470"/>
                    <a:pt x="136801" y="90470"/>
                  </a:cubicBezTo>
                  <a:cubicBezTo>
                    <a:pt x="140734" y="77475"/>
                    <a:pt x="143847" y="64222"/>
                    <a:pt x="146120" y="50790"/>
                  </a:cubicBezTo>
                  <a:cubicBezTo>
                    <a:pt x="150435" y="33321"/>
                    <a:pt x="156269" y="16318"/>
                    <a:pt x="163547" y="0"/>
                  </a:cubicBezTo>
                  <a:cubicBezTo>
                    <a:pt x="153333" y="16100"/>
                    <a:pt x="144415" y="33093"/>
                    <a:pt x="136895" y="50790"/>
                  </a:cubicBezTo>
                  <a:cubicBezTo>
                    <a:pt x="132422" y="63785"/>
                    <a:pt x="127576" y="79161"/>
                    <a:pt x="124873" y="87196"/>
                  </a:cubicBezTo>
                  <a:lnTo>
                    <a:pt x="122637" y="87891"/>
                  </a:lnTo>
                  <a:lnTo>
                    <a:pt x="120773" y="68051"/>
                  </a:lnTo>
                  <a:lnTo>
                    <a:pt x="125619" y="61801"/>
                  </a:lnTo>
                  <a:lnTo>
                    <a:pt x="120587" y="65968"/>
                  </a:lnTo>
                  <a:lnTo>
                    <a:pt x="117605" y="34026"/>
                  </a:lnTo>
                  <a:lnTo>
                    <a:pt x="120773" y="28371"/>
                  </a:lnTo>
                  <a:cubicBezTo>
                    <a:pt x="120028" y="29363"/>
                    <a:pt x="118816" y="30752"/>
                    <a:pt x="117418" y="32339"/>
                  </a:cubicBezTo>
                  <a:lnTo>
                    <a:pt x="115741" y="14880"/>
                  </a:lnTo>
                  <a:cubicBezTo>
                    <a:pt x="115741" y="14880"/>
                    <a:pt x="114902" y="23907"/>
                    <a:pt x="113504" y="36803"/>
                  </a:cubicBezTo>
                  <a:cubicBezTo>
                    <a:pt x="106646" y="44342"/>
                    <a:pt x="100262" y="52368"/>
                    <a:pt x="94401" y="60809"/>
                  </a:cubicBezTo>
                  <a:lnTo>
                    <a:pt x="91884" y="64480"/>
                  </a:lnTo>
                  <a:cubicBezTo>
                    <a:pt x="89704" y="60780"/>
                    <a:pt x="87337" y="57199"/>
                    <a:pt x="84802" y="53766"/>
                  </a:cubicBezTo>
                  <a:cubicBezTo>
                    <a:pt x="84849" y="52844"/>
                    <a:pt x="84849" y="51911"/>
                    <a:pt x="84802" y="50989"/>
                  </a:cubicBezTo>
                  <a:cubicBezTo>
                    <a:pt x="89173" y="33529"/>
                    <a:pt x="95044" y="16527"/>
                    <a:pt x="102322" y="199"/>
                  </a:cubicBezTo>
                  <a:cubicBezTo>
                    <a:pt x="93161" y="14761"/>
                    <a:pt x="84942" y="29978"/>
                    <a:pt x="77720" y="45731"/>
                  </a:cubicBezTo>
                  <a:cubicBezTo>
                    <a:pt x="75986" y="43797"/>
                    <a:pt x="74151" y="41981"/>
                    <a:pt x="72222" y="40275"/>
                  </a:cubicBezTo>
                  <a:cubicBezTo>
                    <a:pt x="72222" y="40275"/>
                    <a:pt x="73899" y="43846"/>
                    <a:pt x="76322" y="49302"/>
                  </a:cubicBezTo>
                  <a:cubicBezTo>
                    <a:pt x="76322" y="49897"/>
                    <a:pt x="75856" y="50493"/>
                    <a:pt x="75669" y="50989"/>
                  </a:cubicBezTo>
                  <a:cubicBezTo>
                    <a:pt x="72874" y="59123"/>
                    <a:pt x="69892" y="68051"/>
                    <a:pt x="67469" y="75689"/>
                  </a:cubicBezTo>
                  <a:lnTo>
                    <a:pt x="60293" y="70630"/>
                  </a:lnTo>
                  <a:lnTo>
                    <a:pt x="66630" y="78070"/>
                  </a:lnTo>
                  <a:lnTo>
                    <a:pt x="62903" y="92950"/>
                  </a:lnTo>
                  <a:lnTo>
                    <a:pt x="55541" y="14781"/>
                  </a:lnTo>
                  <a:cubicBezTo>
                    <a:pt x="55541" y="14781"/>
                    <a:pt x="53677" y="34621"/>
                    <a:pt x="50974" y="56841"/>
                  </a:cubicBezTo>
                  <a:cubicBezTo>
                    <a:pt x="49297" y="70471"/>
                    <a:pt x="49297" y="84280"/>
                    <a:pt x="50974" y="97910"/>
                  </a:cubicBezTo>
                  <a:lnTo>
                    <a:pt x="34946" y="71424"/>
                  </a:lnTo>
                  <a:cubicBezTo>
                    <a:pt x="29271" y="59530"/>
                    <a:pt x="21489" y="48915"/>
                    <a:pt x="12021" y="40176"/>
                  </a:cubicBezTo>
                  <a:cubicBezTo>
                    <a:pt x="12021" y="40176"/>
                    <a:pt x="21340" y="60016"/>
                    <a:pt x="27584" y="78268"/>
                  </a:cubicBezTo>
                  <a:cubicBezTo>
                    <a:pt x="29280" y="84290"/>
                    <a:pt x="31759" y="90034"/>
                    <a:pt x="34946" y="95331"/>
                  </a:cubicBezTo>
                  <a:lnTo>
                    <a:pt x="0" y="70531"/>
                  </a:lnTo>
                  <a:lnTo>
                    <a:pt x="32150" y="108623"/>
                  </a:lnTo>
                  <a:lnTo>
                    <a:pt x="173798" y="108623"/>
                  </a:lnTo>
                  <a:lnTo>
                    <a:pt x="186658" y="87097"/>
                  </a:lnTo>
                  <a:lnTo>
                    <a:pt x="160937" y="94934"/>
                  </a:lnTo>
                  <a:close/>
                  <a:moveTo>
                    <a:pt x="110709" y="91462"/>
                  </a:moveTo>
                  <a:lnTo>
                    <a:pt x="108192" y="92256"/>
                  </a:lnTo>
                  <a:lnTo>
                    <a:pt x="105490" y="87693"/>
                  </a:lnTo>
                  <a:lnTo>
                    <a:pt x="110243" y="81641"/>
                  </a:lnTo>
                  <a:cubicBezTo>
                    <a:pt x="110336" y="86006"/>
                    <a:pt x="110522" y="89081"/>
                    <a:pt x="110709" y="91660"/>
                  </a:cubicBezTo>
                  <a:close/>
                  <a:moveTo>
                    <a:pt x="113038" y="41862"/>
                  </a:moveTo>
                  <a:cubicBezTo>
                    <a:pt x="112572" y="46426"/>
                    <a:pt x="112013" y="51286"/>
                    <a:pt x="111361" y="56346"/>
                  </a:cubicBezTo>
                  <a:cubicBezTo>
                    <a:pt x="110662" y="62307"/>
                    <a:pt x="110261" y="68299"/>
                    <a:pt x="110150" y="74301"/>
                  </a:cubicBezTo>
                  <a:lnTo>
                    <a:pt x="101856" y="81244"/>
                  </a:lnTo>
                  <a:lnTo>
                    <a:pt x="96917" y="72912"/>
                  </a:lnTo>
                  <a:cubicBezTo>
                    <a:pt x="97383" y="72019"/>
                    <a:pt x="97755" y="71027"/>
                    <a:pt x="98221" y="70035"/>
                  </a:cubicBezTo>
                  <a:cubicBezTo>
                    <a:pt x="101017" y="64579"/>
                    <a:pt x="107540" y="52477"/>
                    <a:pt x="113038" y="42358"/>
                  </a:cubicBezTo>
                  <a:close/>
                  <a:moveTo>
                    <a:pt x="90859" y="91065"/>
                  </a:moveTo>
                  <a:cubicBezTo>
                    <a:pt x="90859" y="91065"/>
                    <a:pt x="90859" y="89676"/>
                    <a:pt x="91791" y="87494"/>
                  </a:cubicBezTo>
                  <a:cubicBezTo>
                    <a:pt x="92127" y="88129"/>
                    <a:pt x="92416" y="88794"/>
                    <a:pt x="92630" y="89478"/>
                  </a:cubicBezTo>
                  <a:close/>
                  <a:moveTo>
                    <a:pt x="83031" y="63884"/>
                  </a:moveTo>
                  <a:cubicBezTo>
                    <a:pt x="84150" y="66861"/>
                    <a:pt x="85361" y="69936"/>
                    <a:pt x="86479" y="73011"/>
                  </a:cubicBezTo>
                  <a:cubicBezTo>
                    <a:pt x="83684" y="77376"/>
                    <a:pt x="81447" y="81046"/>
                    <a:pt x="79770" y="83923"/>
                  </a:cubicBezTo>
                  <a:lnTo>
                    <a:pt x="78279" y="82832"/>
                  </a:lnTo>
                  <a:cubicBezTo>
                    <a:pt x="79677" y="77872"/>
                    <a:pt x="81540" y="70829"/>
                    <a:pt x="83031" y="63884"/>
                  </a:cubicBezTo>
                  <a:close/>
                  <a:moveTo>
                    <a:pt x="76229" y="90073"/>
                  </a:moveTo>
                  <a:lnTo>
                    <a:pt x="76229" y="89081"/>
                  </a:lnTo>
                  <a:lnTo>
                    <a:pt x="76229" y="89081"/>
                  </a:lnTo>
                  <a:cubicBezTo>
                    <a:pt x="76173" y="89408"/>
                    <a:pt x="76173" y="89746"/>
                    <a:pt x="76229" y="90073"/>
                  </a:cubicBezTo>
                  <a:close/>
                  <a:moveTo>
                    <a:pt x="122823" y="91561"/>
                  </a:moveTo>
                  <a:lnTo>
                    <a:pt x="124035" y="89379"/>
                  </a:lnTo>
                  <a:cubicBezTo>
                    <a:pt x="123382" y="91660"/>
                    <a:pt x="122916" y="92950"/>
                    <a:pt x="122916" y="9295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F47C24B-46C0-D905-FE04-959FCF257A36}"/>
                </a:ext>
              </a:extLst>
            </p:cNvPr>
            <p:cNvSpPr/>
            <p:nvPr/>
          </p:nvSpPr>
          <p:spPr>
            <a:xfrm>
              <a:off x="9009760" y="5339940"/>
              <a:ext cx="1245" cy="2093"/>
            </a:xfrm>
            <a:custGeom>
              <a:avLst/>
              <a:gdLst>
                <a:gd name="connsiteX0" fmla="*/ 0 w 1245"/>
                <a:gd name="connsiteY0" fmla="*/ 2093 h 2093"/>
                <a:gd name="connsiteX1" fmla="*/ 1119 w 1245"/>
                <a:gd name="connsiteY1" fmla="*/ 308 h 2093"/>
                <a:gd name="connsiteX2" fmla="*/ 0 w 1245"/>
                <a:gd name="connsiteY2" fmla="*/ 2093 h 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" h="2093">
                  <a:moveTo>
                    <a:pt x="0" y="2093"/>
                  </a:moveTo>
                  <a:cubicBezTo>
                    <a:pt x="429" y="1538"/>
                    <a:pt x="801" y="942"/>
                    <a:pt x="1119" y="308"/>
                  </a:cubicBezTo>
                  <a:cubicBezTo>
                    <a:pt x="1491" y="-486"/>
                    <a:pt x="1025" y="308"/>
                    <a:pt x="0" y="209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025AD7A-5E13-0E3D-890B-EB9A813B172F}"/>
                </a:ext>
              </a:extLst>
            </p:cNvPr>
            <p:cNvSpPr/>
            <p:nvPr/>
          </p:nvSpPr>
          <p:spPr>
            <a:xfrm>
              <a:off x="7763170" y="5339940"/>
              <a:ext cx="1410" cy="2093"/>
            </a:xfrm>
            <a:custGeom>
              <a:avLst/>
              <a:gdLst>
                <a:gd name="connsiteX0" fmla="*/ 0 w 1410"/>
                <a:gd name="connsiteY0" fmla="*/ 2093 h 2093"/>
                <a:gd name="connsiteX1" fmla="*/ 1118 w 1410"/>
                <a:gd name="connsiteY1" fmla="*/ 308 h 2093"/>
                <a:gd name="connsiteX2" fmla="*/ 0 w 1410"/>
                <a:gd name="connsiteY2" fmla="*/ 2093 h 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0" h="2093">
                  <a:moveTo>
                    <a:pt x="0" y="2093"/>
                  </a:moveTo>
                  <a:lnTo>
                    <a:pt x="1118" y="308"/>
                  </a:lnTo>
                  <a:cubicBezTo>
                    <a:pt x="1771" y="-486"/>
                    <a:pt x="1305" y="308"/>
                    <a:pt x="0" y="209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F817847-EE5B-8C62-25B5-14DCCD8DDA18}"/>
                </a:ext>
              </a:extLst>
            </p:cNvPr>
            <p:cNvSpPr/>
            <p:nvPr/>
          </p:nvSpPr>
          <p:spPr>
            <a:xfrm>
              <a:off x="7642025" y="5313761"/>
              <a:ext cx="187216" cy="108921"/>
            </a:xfrm>
            <a:custGeom>
              <a:avLst/>
              <a:gdLst>
                <a:gd name="connsiteX0" fmla="*/ 187217 w 187216"/>
                <a:gd name="connsiteY0" fmla="*/ 61702 h 108921"/>
                <a:gd name="connsiteX1" fmla="*/ 174357 w 187216"/>
                <a:gd name="connsiteY1" fmla="*/ 72416 h 108921"/>
                <a:gd name="connsiteX2" fmla="*/ 152271 w 187216"/>
                <a:gd name="connsiteY2" fmla="*/ 91065 h 108921"/>
                <a:gd name="connsiteX3" fmla="*/ 159633 w 187216"/>
                <a:gd name="connsiteY3" fmla="*/ 70531 h 108921"/>
                <a:gd name="connsiteX4" fmla="*/ 182371 w 187216"/>
                <a:gd name="connsiteY4" fmla="*/ 28272 h 108921"/>
                <a:gd name="connsiteX5" fmla="*/ 155905 w 187216"/>
                <a:gd name="connsiteY5" fmla="*/ 60710 h 108921"/>
                <a:gd name="connsiteX6" fmla="*/ 137267 w 187216"/>
                <a:gd name="connsiteY6" fmla="*/ 90470 h 108921"/>
                <a:gd name="connsiteX7" fmla="*/ 146586 w 187216"/>
                <a:gd name="connsiteY7" fmla="*/ 50790 h 108921"/>
                <a:gd name="connsiteX8" fmla="*/ 164013 w 187216"/>
                <a:gd name="connsiteY8" fmla="*/ 0 h 108921"/>
                <a:gd name="connsiteX9" fmla="*/ 137361 w 187216"/>
                <a:gd name="connsiteY9" fmla="*/ 50790 h 108921"/>
                <a:gd name="connsiteX10" fmla="*/ 125433 w 187216"/>
                <a:gd name="connsiteY10" fmla="*/ 87196 h 108921"/>
                <a:gd name="connsiteX11" fmla="*/ 123103 w 187216"/>
                <a:gd name="connsiteY11" fmla="*/ 87891 h 108921"/>
                <a:gd name="connsiteX12" fmla="*/ 121239 w 187216"/>
                <a:gd name="connsiteY12" fmla="*/ 68051 h 108921"/>
                <a:gd name="connsiteX13" fmla="*/ 126085 w 187216"/>
                <a:gd name="connsiteY13" fmla="*/ 61801 h 108921"/>
                <a:gd name="connsiteX14" fmla="*/ 121146 w 187216"/>
                <a:gd name="connsiteY14" fmla="*/ 66166 h 108921"/>
                <a:gd name="connsiteX15" fmla="*/ 118164 w 187216"/>
                <a:gd name="connsiteY15" fmla="*/ 34224 h 108921"/>
                <a:gd name="connsiteX16" fmla="*/ 121425 w 187216"/>
                <a:gd name="connsiteY16" fmla="*/ 28569 h 108921"/>
                <a:gd name="connsiteX17" fmla="*/ 117977 w 187216"/>
                <a:gd name="connsiteY17" fmla="*/ 32537 h 108921"/>
                <a:gd name="connsiteX18" fmla="*/ 116300 w 187216"/>
                <a:gd name="connsiteY18" fmla="*/ 15079 h 108921"/>
                <a:gd name="connsiteX19" fmla="*/ 114063 w 187216"/>
                <a:gd name="connsiteY19" fmla="*/ 37001 h 108921"/>
                <a:gd name="connsiteX20" fmla="*/ 94960 w 187216"/>
                <a:gd name="connsiteY20" fmla="*/ 61008 h 108921"/>
                <a:gd name="connsiteX21" fmla="*/ 92444 w 187216"/>
                <a:gd name="connsiteY21" fmla="*/ 64678 h 108921"/>
                <a:gd name="connsiteX22" fmla="*/ 85361 w 187216"/>
                <a:gd name="connsiteY22" fmla="*/ 53965 h 108921"/>
                <a:gd name="connsiteX23" fmla="*/ 85361 w 187216"/>
                <a:gd name="connsiteY23" fmla="*/ 51187 h 108921"/>
                <a:gd name="connsiteX24" fmla="*/ 102881 w 187216"/>
                <a:gd name="connsiteY24" fmla="*/ 397 h 108921"/>
                <a:gd name="connsiteX25" fmla="*/ 78279 w 187216"/>
                <a:gd name="connsiteY25" fmla="*/ 45929 h 108921"/>
                <a:gd name="connsiteX26" fmla="*/ 72781 w 187216"/>
                <a:gd name="connsiteY26" fmla="*/ 40474 h 108921"/>
                <a:gd name="connsiteX27" fmla="*/ 76881 w 187216"/>
                <a:gd name="connsiteY27" fmla="*/ 49501 h 108921"/>
                <a:gd name="connsiteX28" fmla="*/ 76229 w 187216"/>
                <a:gd name="connsiteY28" fmla="*/ 51187 h 108921"/>
                <a:gd name="connsiteX29" fmla="*/ 68028 w 187216"/>
                <a:gd name="connsiteY29" fmla="*/ 75888 h 108921"/>
                <a:gd name="connsiteX30" fmla="*/ 60852 w 187216"/>
                <a:gd name="connsiteY30" fmla="*/ 70829 h 108921"/>
                <a:gd name="connsiteX31" fmla="*/ 67189 w 187216"/>
                <a:gd name="connsiteY31" fmla="*/ 78268 h 108921"/>
                <a:gd name="connsiteX32" fmla="*/ 62437 w 187216"/>
                <a:gd name="connsiteY32" fmla="*/ 93248 h 108921"/>
                <a:gd name="connsiteX33" fmla="*/ 55075 w 187216"/>
                <a:gd name="connsiteY33" fmla="*/ 15079 h 108921"/>
                <a:gd name="connsiteX34" fmla="*/ 50508 w 187216"/>
                <a:gd name="connsiteY34" fmla="*/ 57139 h 108921"/>
                <a:gd name="connsiteX35" fmla="*/ 50508 w 187216"/>
                <a:gd name="connsiteY35" fmla="*/ 98208 h 108921"/>
                <a:gd name="connsiteX36" fmla="*/ 34853 w 187216"/>
                <a:gd name="connsiteY36" fmla="*/ 71721 h 108921"/>
                <a:gd name="connsiteX37" fmla="*/ 11928 w 187216"/>
                <a:gd name="connsiteY37" fmla="*/ 40474 h 108921"/>
                <a:gd name="connsiteX38" fmla="*/ 27491 w 187216"/>
                <a:gd name="connsiteY38" fmla="*/ 78566 h 108921"/>
                <a:gd name="connsiteX39" fmla="*/ 34946 w 187216"/>
                <a:gd name="connsiteY39" fmla="*/ 95628 h 108921"/>
                <a:gd name="connsiteX40" fmla="*/ 0 w 187216"/>
                <a:gd name="connsiteY40" fmla="*/ 70829 h 108921"/>
                <a:gd name="connsiteX41" fmla="*/ 32150 w 187216"/>
                <a:gd name="connsiteY41" fmla="*/ 108921 h 108921"/>
                <a:gd name="connsiteX42" fmla="*/ 173891 w 187216"/>
                <a:gd name="connsiteY42" fmla="*/ 108921 h 108921"/>
                <a:gd name="connsiteX43" fmla="*/ 186751 w 187216"/>
                <a:gd name="connsiteY43" fmla="*/ 87395 h 108921"/>
                <a:gd name="connsiteX44" fmla="*/ 161031 w 187216"/>
                <a:gd name="connsiteY44" fmla="*/ 95232 h 108921"/>
                <a:gd name="connsiteX45" fmla="*/ 111174 w 187216"/>
                <a:gd name="connsiteY45" fmla="*/ 91462 h 108921"/>
                <a:gd name="connsiteX46" fmla="*/ 108658 w 187216"/>
                <a:gd name="connsiteY46" fmla="*/ 92256 h 108921"/>
                <a:gd name="connsiteX47" fmla="*/ 105956 w 187216"/>
                <a:gd name="connsiteY47" fmla="*/ 87693 h 108921"/>
                <a:gd name="connsiteX48" fmla="*/ 110709 w 187216"/>
                <a:gd name="connsiteY48" fmla="*/ 81641 h 108921"/>
                <a:gd name="connsiteX49" fmla="*/ 111174 w 187216"/>
                <a:gd name="connsiteY49" fmla="*/ 91660 h 108921"/>
                <a:gd name="connsiteX50" fmla="*/ 113504 w 187216"/>
                <a:gd name="connsiteY50" fmla="*/ 41862 h 108921"/>
                <a:gd name="connsiteX51" fmla="*/ 111827 w 187216"/>
                <a:gd name="connsiteY51" fmla="*/ 56346 h 108921"/>
                <a:gd name="connsiteX52" fmla="*/ 110615 w 187216"/>
                <a:gd name="connsiteY52" fmla="*/ 74301 h 108921"/>
                <a:gd name="connsiteX53" fmla="*/ 102322 w 187216"/>
                <a:gd name="connsiteY53" fmla="*/ 81244 h 108921"/>
                <a:gd name="connsiteX54" fmla="*/ 97383 w 187216"/>
                <a:gd name="connsiteY54" fmla="*/ 72912 h 108921"/>
                <a:gd name="connsiteX55" fmla="*/ 98687 w 187216"/>
                <a:gd name="connsiteY55" fmla="*/ 70035 h 108921"/>
                <a:gd name="connsiteX56" fmla="*/ 113504 w 187216"/>
                <a:gd name="connsiteY56" fmla="*/ 42358 h 108921"/>
                <a:gd name="connsiteX57" fmla="*/ 91325 w 187216"/>
                <a:gd name="connsiteY57" fmla="*/ 90569 h 108921"/>
                <a:gd name="connsiteX58" fmla="*/ 92257 w 187216"/>
                <a:gd name="connsiteY58" fmla="*/ 86998 h 108921"/>
                <a:gd name="connsiteX59" fmla="*/ 93189 w 187216"/>
                <a:gd name="connsiteY59" fmla="*/ 88982 h 108921"/>
                <a:gd name="connsiteX60" fmla="*/ 83497 w 187216"/>
                <a:gd name="connsiteY60" fmla="*/ 63389 h 108921"/>
                <a:gd name="connsiteX61" fmla="*/ 86945 w 187216"/>
                <a:gd name="connsiteY61" fmla="*/ 72515 h 108921"/>
                <a:gd name="connsiteX62" fmla="*/ 80236 w 187216"/>
                <a:gd name="connsiteY62" fmla="*/ 83427 h 108921"/>
                <a:gd name="connsiteX63" fmla="*/ 78745 w 187216"/>
                <a:gd name="connsiteY63" fmla="*/ 82336 h 108921"/>
                <a:gd name="connsiteX64" fmla="*/ 83870 w 187216"/>
                <a:gd name="connsiteY64" fmla="*/ 63884 h 108921"/>
                <a:gd name="connsiteX65" fmla="*/ 76695 w 187216"/>
                <a:gd name="connsiteY65" fmla="*/ 89577 h 108921"/>
                <a:gd name="connsiteX66" fmla="*/ 76695 w 187216"/>
                <a:gd name="connsiteY66" fmla="*/ 88585 h 108921"/>
                <a:gd name="connsiteX67" fmla="*/ 76695 w 187216"/>
                <a:gd name="connsiteY67" fmla="*/ 88585 h 108921"/>
                <a:gd name="connsiteX68" fmla="*/ 123289 w 187216"/>
                <a:gd name="connsiteY68" fmla="*/ 91065 h 108921"/>
                <a:gd name="connsiteX69" fmla="*/ 124501 w 187216"/>
                <a:gd name="connsiteY69" fmla="*/ 88883 h 108921"/>
                <a:gd name="connsiteX70" fmla="*/ 123382 w 187216"/>
                <a:gd name="connsiteY70" fmla="*/ 92454 h 10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87216" h="108921">
                  <a:moveTo>
                    <a:pt x="187217" y="61702"/>
                  </a:moveTo>
                  <a:lnTo>
                    <a:pt x="174357" y="72416"/>
                  </a:lnTo>
                  <a:lnTo>
                    <a:pt x="152271" y="91065"/>
                  </a:lnTo>
                  <a:cubicBezTo>
                    <a:pt x="154013" y="83953"/>
                    <a:pt x="156483" y="77068"/>
                    <a:pt x="159633" y="70531"/>
                  </a:cubicBezTo>
                  <a:cubicBezTo>
                    <a:pt x="164106" y="60611"/>
                    <a:pt x="178271" y="35613"/>
                    <a:pt x="182371" y="28272"/>
                  </a:cubicBezTo>
                  <a:cubicBezTo>
                    <a:pt x="172996" y="38559"/>
                    <a:pt x="164162" y="49382"/>
                    <a:pt x="155905" y="60710"/>
                  </a:cubicBezTo>
                  <a:cubicBezTo>
                    <a:pt x="143977" y="78268"/>
                    <a:pt x="137267" y="90470"/>
                    <a:pt x="137267" y="90470"/>
                  </a:cubicBezTo>
                  <a:cubicBezTo>
                    <a:pt x="141200" y="77475"/>
                    <a:pt x="144312" y="64222"/>
                    <a:pt x="146586" y="50790"/>
                  </a:cubicBezTo>
                  <a:cubicBezTo>
                    <a:pt x="150901" y="33321"/>
                    <a:pt x="156735" y="16318"/>
                    <a:pt x="164013" y="0"/>
                  </a:cubicBezTo>
                  <a:cubicBezTo>
                    <a:pt x="153799" y="16100"/>
                    <a:pt x="144881" y="33093"/>
                    <a:pt x="137361" y="50790"/>
                  </a:cubicBezTo>
                  <a:cubicBezTo>
                    <a:pt x="132888" y="63785"/>
                    <a:pt x="128042" y="79161"/>
                    <a:pt x="125433" y="87196"/>
                  </a:cubicBezTo>
                  <a:lnTo>
                    <a:pt x="123103" y="87891"/>
                  </a:lnTo>
                  <a:lnTo>
                    <a:pt x="121239" y="68051"/>
                  </a:lnTo>
                  <a:lnTo>
                    <a:pt x="126085" y="61801"/>
                  </a:lnTo>
                  <a:lnTo>
                    <a:pt x="121146" y="66166"/>
                  </a:lnTo>
                  <a:lnTo>
                    <a:pt x="118164" y="34224"/>
                  </a:lnTo>
                  <a:cubicBezTo>
                    <a:pt x="119468" y="31843"/>
                    <a:pt x="120587" y="29859"/>
                    <a:pt x="121425" y="28569"/>
                  </a:cubicBezTo>
                  <a:lnTo>
                    <a:pt x="117977" y="32537"/>
                  </a:lnTo>
                  <a:lnTo>
                    <a:pt x="116300" y="15079"/>
                  </a:lnTo>
                  <a:cubicBezTo>
                    <a:pt x="116300" y="15079"/>
                    <a:pt x="115461" y="24106"/>
                    <a:pt x="114063" y="37001"/>
                  </a:cubicBezTo>
                  <a:cubicBezTo>
                    <a:pt x="107205" y="44541"/>
                    <a:pt x="100821" y="52566"/>
                    <a:pt x="94960" y="61008"/>
                  </a:cubicBezTo>
                  <a:lnTo>
                    <a:pt x="92444" y="64678"/>
                  </a:lnTo>
                  <a:cubicBezTo>
                    <a:pt x="90263" y="60978"/>
                    <a:pt x="87896" y="57397"/>
                    <a:pt x="85361" y="53965"/>
                  </a:cubicBezTo>
                  <a:cubicBezTo>
                    <a:pt x="85408" y="53042"/>
                    <a:pt x="85408" y="52110"/>
                    <a:pt x="85361" y="51187"/>
                  </a:cubicBezTo>
                  <a:cubicBezTo>
                    <a:pt x="89732" y="33728"/>
                    <a:pt x="95603" y="16725"/>
                    <a:pt x="102881" y="397"/>
                  </a:cubicBezTo>
                  <a:cubicBezTo>
                    <a:pt x="93720" y="14960"/>
                    <a:pt x="85501" y="30177"/>
                    <a:pt x="78279" y="45929"/>
                  </a:cubicBezTo>
                  <a:cubicBezTo>
                    <a:pt x="76546" y="43995"/>
                    <a:pt x="74710" y="42180"/>
                    <a:pt x="72781" y="40474"/>
                  </a:cubicBezTo>
                  <a:cubicBezTo>
                    <a:pt x="72781" y="40474"/>
                    <a:pt x="74458" y="44045"/>
                    <a:pt x="76881" y="49501"/>
                  </a:cubicBezTo>
                  <a:cubicBezTo>
                    <a:pt x="76881" y="50096"/>
                    <a:pt x="76415" y="50691"/>
                    <a:pt x="76229" y="51187"/>
                  </a:cubicBezTo>
                  <a:cubicBezTo>
                    <a:pt x="73433" y="59321"/>
                    <a:pt x="70451" y="68249"/>
                    <a:pt x="68028" y="75888"/>
                  </a:cubicBezTo>
                  <a:lnTo>
                    <a:pt x="60852" y="70829"/>
                  </a:lnTo>
                  <a:lnTo>
                    <a:pt x="67189" y="78268"/>
                  </a:lnTo>
                  <a:lnTo>
                    <a:pt x="62437" y="93248"/>
                  </a:lnTo>
                  <a:lnTo>
                    <a:pt x="55075" y="15079"/>
                  </a:lnTo>
                  <a:cubicBezTo>
                    <a:pt x="55075" y="15079"/>
                    <a:pt x="53211" y="34918"/>
                    <a:pt x="50508" y="57139"/>
                  </a:cubicBezTo>
                  <a:cubicBezTo>
                    <a:pt x="48831" y="70769"/>
                    <a:pt x="48831" y="84577"/>
                    <a:pt x="50508" y="98208"/>
                  </a:cubicBezTo>
                  <a:lnTo>
                    <a:pt x="34853" y="71721"/>
                  </a:lnTo>
                  <a:cubicBezTo>
                    <a:pt x="29215" y="59798"/>
                    <a:pt x="21424" y="49183"/>
                    <a:pt x="11928" y="40474"/>
                  </a:cubicBezTo>
                  <a:cubicBezTo>
                    <a:pt x="11928" y="40474"/>
                    <a:pt x="21247" y="60313"/>
                    <a:pt x="27491" y="78566"/>
                  </a:cubicBezTo>
                  <a:cubicBezTo>
                    <a:pt x="29150" y="84627"/>
                    <a:pt x="31656" y="90381"/>
                    <a:pt x="34946" y="95628"/>
                  </a:cubicBezTo>
                  <a:lnTo>
                    <a:pt x="0" y="70829"/>
                  </a:lnTo>
                  <a:lnTo>
                    <a:pt x="32150" y="108921"/>
                  </a:lnTo>
                  <a:lnTo>
                    <a:pt x="173891" y="108921"/>
                  </a:lnTo>
                  <a:lnTo>
                    <a:pt x="186751" y="87395"/>
                  </a:lnTo>
                  <a:lnTo>
                    <a:pt x="161031" y="95232"/>
                  </a:lnTo>
                  <a:close/>
                  <a:moveTo>
                    <a:pt x="111174" y="91462"/>
                  </a:moveTo>
                  <a:lnTo>
                    <a:pt x="108658" y="92256"/>
                  </a:lnTo>
                  <a:lnTo>
                    <a:pt x="105956" y="87693"/>
                  </a:lnTo>
                  <a:lnTo>
                    <a:pt x="110709" y="81641"/>
                  </a:lnTo>
                  <a:cubicBezTo>
                    <a:pt x="110802" y="86006"/>
                    <a:pt x="110988" y="89081"/>
                    <a:pt x="111174" y="91660"/>
                  </a:cubicBezTo>
                  <a:close/>
                  <a:moveTo>
                    <a:pt x="113504" y="41862"/>
                  </a:moveTo>
                  <a:cubicBezTo>
                    <a:pt x="113038" y="46426"/>
                    <a:pt x="112479" y="51286"/>
                    <a:pt x="111827" y="56346"/>
                  </a:cubicBezTo>
                  <a:cubicBezTo>
                    <a:pt x="111128" y="62307"/>
                    <a:pt x="110727" y="68299"/>
                    <a:pt x="110615" y="74301"/>
                  </a:cubicBezTo>
                  <a:lnTo>
                    <a:pt x="102322" y="81244"/>
                  </a:lnTo>
                  <a:lnTo>
                    <a:pt x="97383" y="72912"/>
                  </a:lnTo>
                  <a:cubicBezTo>
                    <a:pt x="97848" y="72019"/>
                    <a:pt x="98221" y="71027"/>
                    <a:pt x="98687" y="70035"/>
                  </a:cubicBezTo>
                  <a:cubicBezTo>
                    <a:pt x="101483" y="64579"/>
                    <a:pt x="108006" y="52477"/>
                    <a:pt x="113504" y="42358"/>
                  </a:cubicBezTo>
                  <a:close/>
                  <a:moveTo>
                    <a:pt x="91325" y="90569"/>
                  </a:moveTo>
                  <a:cubicBezTo>
                    <a:pt x="91325" y="90569"/>
                    <a:pt x="91325" y="89180"/>
                    <a:pt x="92257" y="86998"/>
                  </a:cubicBezTo>
                  <a:lnTo>
                    <a:pt x="93189" y="88982"/>
                  </a:lnTo>
                  <a:close/>
                  <a:moveTo>
                    <a:pt x="83497" y="63389"/>
                  </a:moveTo>
                  <a:cubicBezTo>
                    <a:pt x="84616" y="66364"/>
                    <a:pt x="85827" y="69440"/>
                    <a:pt x="86945" y="72515"/>
                  </a:cubicBezTo>
                  <a:cubicBezTo>
                    <a:pt x="84150" y="76880"/>
                    <a:pt x="81913" y="80550"/>
                    <a:pt x="80236" y="83427"/>
                  </a:cubicBezTo>
                  <a:lnTo>
                    <a:pt x="78745" y="82336"/>
                  </a:lnTo>
                  <a:cubicBezTo>
                    <a:pt x="80143" y="77872"/>
                    <a:pt x="82006" y="70829"/>
                    <a:pt x="83870" y="63884"/>
                  </a:cubicBezTo>
                  <a:close/>
                  <a:moveTo>
                    <a:pt x="76695" y="89577"/>
                  </a:moveTo>
                  <a:lnTo>
                    <a:pt x="76695" y="88585"/>
                  </a:lnTo>
                  <a:lnTo>
                    <a:pt x="76695" y="88585"/>
                  </a:lnTo>
                  <a:close/>
                  <a:moveTo>
                    <a:pt x="123289" y="91065"/>
                  </a:moveTo>
                  <a:lnTo>
                    <a:pt x="124501" y="88883"/>
                  </a:lnTo>
                  <a:cubicBezTo>
                    <a:pt x="123848" y="91164"/>
                    <a:pt x="123382" y="92454"/>
                    <a:pt x="123382" y="92454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D9930B3-19E0-C303-AC60-3566BF0FA043}"/>
                </a:ext>
              </a:extLst>
            </p:cNvPr>
            <p:cNvSpPr/>
            <p:nvPr/>
          </p:nvSpPr>
          <p:spPr>
            <a:xfrm>
              <a:off x="7824396" y="5339940"/>
              <a:ext cx="1245" cy="2093"/>
            </a:xfrm>
            <a:custGeom>
              <a:avLst/>
              <a:gdLst>
                <a:gd name="connsiteX0" fmla="*/ 0 w 1245"/>
                <a:gd name="connsiteY0" fmla="*/ 2093 h 2093"/>
                <a:gd name="connsiteX1" fmla="*/ 1118 w 1245"/>
                <a:gd name="connsiteY1" fmla="*/ 308 h 2093"/>
                <a:gd name="connsiteX2" fmla="*/ 0 w 1245"/>
                <a:gd name="connsiteY2" fmla="*/ 2093 h 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" h="2093">
                  <a:moveTo>
                    <a:pt x="0" y="2093"/>
                  </a:moveTo>
                  <a:cubicBezTo>
                    <a:pt x="456" y="1568"/>
                    <a:pt x="839" y="962"/>
                    <a:pt x="1118" y="308"/>
                  </a:cubicBezTo>
                  <a:cubicBezTo>
                    <a:pt x="1491" y="-486"/>
                    <a:pt x="1025" y="308"/>
                    <a:pt x="0" y="209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mati">
            <a:extLst>
              <a:ext uri="{FF2B5EF4-FFF2-40B4-BE49-F238E27FC236}">
                <a16:creationId xmlns:a16="http://schemas.microsoft.com/office/drawing/2014/main" id="{E8C42404-9AA4-9DCA-8A57-8B04C730FDF7}"/>
              </a:ext>
            </a:extLst>
          </p:cNvPr>
          <p:cNvGrpSpPr/>
          <p:nvPr/>
        </p:nvGrpSpPr>
        <p:grpSpPr>
          <a:xfrm>
            <a:off x="8417823" y="5178388"/>
            <a:ext cx="3620876" cy="1226170"/>
            <a:chOff x="8417823" y="5178388"/>
            <a:chExt cx="3620876" cy="1226170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A9FAB0E-E509-7803-4942-CCDF99129AF5}"/>
                </a:ext>
              </a:extLst>
            </p:cNvPr>
            <p:cNvSpPr/>
            <p:nvPr/>
          </p:nvSpPr>
          <p:spPr>
            <a:xfrm>
              <a:off x="8417823" y="5178388"/>
              <a:ext cx="3612473" cy="1226170"/>
            </a:xfrm>
            <a:custGeom>
              <a:avLst/>
              <a:gdLst>
                <a:gd name="connsiteX0" fmla="*/ 3612473 w 3612473"/>
                <a:gd name="connsiteY0" fmla="*/ 149162 h 1226170"/>
                <a:gd name="connsiteX1" fmla="*/ 3590667 w 3612473"/>
                <a:gd name="connsiteY1" fmla="*/ 405989 h 1226170"/>
                <a:gd name="connsiteX2" fmla="*/ 2747586 w 3612473"/>
                <a:gd name="connsiteY2" fmla="*/ 1226171 h 1226170"/>
                <a:gd name="connsiteX3" fmla="*/ 0 w 3612473"/>
                <a:gd name="connsiteY3" fmla="*/ 1226171 h 1226170"/>
                <a:gd name="connsiteX4" fmla="*/ 776265 w 3612473"/>
                <a:gd name="connsiteY4" fmla="*/ 957638 h 1226170"/>
                <a:gd name="connsiteX5" fmla="*/ 1090685 w 3612473"/>
                <a:gd name="connsiteY5" fmla="*/ 476421 h 1226170"/>
                <a:gd name="connsiteX6" fmla="*/ 1143150 w 3612473"/>
                <a:gd name="connsiteY6" fmla="*/ 371766 h 1226170"/>
                <a:gd name="connsiteX7" fmla="*/ 1084161 w 3612473"/>
                <a:gd name="connsiteY7" fmla="*/ 413628 h 1226170"/>
                <a:gd name="connsiteX8" fmla="*/ 1084161 w 3612473"/>
                <a:gd name="connsiteY8" fmla="*/ 364822 h 1226170"/>
                <a:gd name="connsiteX9" fmla="*/ 1103824 w 3612473"/>
                <a:gd name="connsiteY9" fmla="*/ 288042 h 1226170"/>
                <a:gd name="connsiteX10" fmla="*/ 1025173 w 3612473"/>
                <a:gd name="connsiteY10" fmla="*/ 316016 h 1226170"/>
                <a:gd name="connsiteX11" fmla="*/ 1005510 w 3612473"/>
                <a:gd name="connsiteY11" fmla="*/ 232291 h 1226170"/>
                <a:gd name="connsiteX12" fmla="*/ 982585 w 3612473"/>
                <a:gd name="connsiteY12" fmla="*/ 256694 h 1226170"/>
                <a:gd name="connsiteX13" fmla="*/ 946614 w 3612473"/>
                <a:gd name="connsiteY13" fmla="*/ 295085 h 1226170"/>
                <a:gd name="connsiteX14" fmla="*/ 926951 w 3612473"/>
                <a:gd name="connsiteY14" fmla="*/ 204416 h 1226170"/>
                <a:gd name="connsiteX15" fmla="*/ 959661 w 3612473"/>
                <a:gd name="connsiteY15" fmla="*/ 127636 h 1226170"/>
                <a:gd name="connsiteX16" fmla="*/ 847834 w 3612473"/>
                <a:gd name="connsiteY16" fmla="*/ 155610 h 1226170"/>
                <a:gd name="connsiteX17" fmla="*/ 909805 w 3612473"/>
                <a:gd name="connsiteY17" fmla="*/ 88155 h 1226170"/>
                <a:gd name="connsiteX18" fmla="*/ 978858 w 3612473"/>
                <a:gd name="connsiteY18" fmla="*/ 23080 h 1226170"/>
                <a:gd name="connsiteX19" fmla="*/ 1209128 w 3612473"/>
                <a:gd name="connsiteY19" fmla="*/ 9093 h 1226170"/>
                <a:gd name="connsiteX20" fmla="*/ 3608746 w 3612473"/>
                <a:gd name="connsiteY20" fmla="*/ 9093 h 1226170"/>
                <a:gd name="connsiteX21" fmla="*/ 3612473 w 3612473"/>
                <a:gd name="connsiteY21" fmla="*/ 149162 h 122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12473" h="1226170">
                  <a:moveTo>
                    <a:pt x="3612473" y="149162"/>
                  </a:moveTo>
                  <a:lnTo>
                    <a:pt x="3590667" y="405989"/>
                  </a:lnTo>
                  <a:cubicBezTo>
                    <a:pt x="3551360" y="870431"/>
                    <a:pt x="3185649" y="1226200"/>
                    <a:pt x="2747586" y="1226171"/>
                  </a:cubicBezTo>
                  <a:lnTo>
                    <a:pt x="0" y="1226171"/>
                  </a:lnTo>
                  <a:cubicBezTo>
                    <a:pt x="261395" y="1188673"/>
                    <a:pt x="610761" y="1111198"/>
                    <a:pt x="776265" y="957638"/>
                  </a:cubicBezTo>
                  <a:cubicBezTo>
                    <a:pt x="1031789" y="720551"/>
                    <a:pt x="1077638" y="497352"/>
                    <a:pt x="1090685" y="476421"/>
                  </a:cubicBezTo>
                  <a:cubicBezTo>
                    <a:pt x="1103731" y="455490"/>
                    <a:pt x="1143150" y="371766"/>
                    <a:pt x="1143150" y="371766"/>
                  </a:cubicBezTo>
                  <a:lnTo>
                    <a:pt x="1084161" y="413628"/>
                  </a:lnTo>
                  <a:lnTo>
                    <a:pt x="1084161" y="364822"/>
                  </a:lnTo>
                  <a:lnTo>
                    <a:pt x="1103824" y="288042"/>
                  </a:lnTo>
                  <a:lnTo>
                    <a:pt x="1025173" y="316016"/>
                  </a:lnTo>
                  <a:lnTo>
                    <a:pt x="1005510" y="232291"/>
                  </a:lnTo>
                  <a:lnTo>
                    <a:pt x="982585" y="256694"/>
                  </a:lnTo>
                  <a:lnTo>
                    <a:pt x="946614" y="295085"/>
                  </a:lnTo>
                  <a:cubicBezTo>
                    <a:pt x="946614" y="295085"/>
                    <a:pt x="926951" y="239235"/>
                    <a:pt x="926951" y="204416"/>
                  </a:cubicBezTo>
                  <a:cubicBezTo>
                    <a:pt x="926951" y="169597"/>
                    <a:pt x="959661" y="127636"/>
                    <a:pt x="959661" y="127636"/>
                  </a:cubicBezTo>
                  <a:lnTo>
                    <a:pt x="847834" y="155610"/>
                  </a:lnTo>
                  <a:cubicBezTo>
                    <a:pt x="847834" y="155610"/>
                    <a:pt x="875791" y="123172"/>
                    <a:pt x="909805" y="88155"/>
                  </a:cubicBezTo>
                  <a:cubicBezTo>
                    <a:pt x="931574" y="65001"/>
                    <a:pt x="954629" y="43277"/>
                    <a:pt x="978858" y="23080"/>
                  </a:cubicBezTo>
                  <a:cubicBezTo>
                    <a:pt x="1032069" y="-18782"/>
                    <a:pt x="1209128" y="9093"/>
                    <a:pt x="1209128" y="9093"/>
                  </a:cubicBezTo>
                  <a:lnTo>
                    <a:pt x="3608746" y="9093"/>
                  </a:lnTo>
                  <a:cubicBezTo>
                    <a:pt x="3612473" y="97777"/>
                    <a:pt x="3612473" y="149162"/>
                    <a:pt x="3612473" y="149162"/>
                  </a:cubicBezTo>
                  <a:close/>
                </a:path>
              </a:pathLst>
            </a:custGeom>
            <a:solidFill>
              <a:srgbClr val="B2B2B2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33B7B0E-1E48-D921-B6CD-0F9FBFE00115}"/>
                </a:ext>
              </a:extLst>
            </p:cNvPr>
            <p:cNvSpPr/>
            <p:nvPr/>
          </p:nvSpPr>
          <p:spPr>
            <a:xfrm>
              <a:off x="9561625" y="5314356"/>
              <a:ext cx="1070183" cy="532898"/>
            </a:xfrm>
            <a:custGeom>
              <a:avLst/>
              <a:gdLst>
                <a:gd name="connsiteX0" fmla="*/ 71197 w 1070183"/>
                <a:gd name="connsiteY0" fmla="*/ 256034 h 532898"/>
                <a:gd name="connsiteX1" fmla="*/ 0 w 1070183"/>
                <a:gd name="connsiteY1" fmla="*/ 532899 h 532898"/>
                <a:gd name="connsiteX2" fmla="*/ 157490 w 1070183"/>
                <a:gd name="connsiteY2" fmla="*/ 361086 h 532898"/>
                <a:gd name="connsiteX3" fmla="*/ 182185 w 1070183"/>
                <a:gd name="connsiteY3" fmla="*/ 505520 h 532898"/>
                <a:gd name="connsiteX4" fmla="*/ 311717 w 1070183"/>
                <a:gd name="connsiteY4" fmla="*/ 354539 h 532898"/>
                <a:gd name="connsiteX5" fmla="*/ 564539 w 1070183"/>
                <a:gd name="connsiteY5" fmla="*/ 183817 h 532898"/>
                <a:gd name="connsiteX6" fmla="*/ 632381 w 1070183"/>
                <a:gd name="connsiteY6" fmla="*/ 229845 h 532898"/>
                <a:gd name="connsiteX7" fmla="*/ 676366 w 1070183"/>
                <a:gd name="connsiteY7" fmla="*/ 98803 h 532898"/>
                <a:gd name="connsiteX8" fmla="*/ 984263 w 1070183"/>
                <a:gd name="connsiteY8" fmla="*/ 51980 h 532898"/>
                <a:gd name="connsiteX9" fmla="*/ 1070183 w 1070183"/>
                <a:gd name="connsiteY9" fmla="*/ 0 h 532898"/>
                <a:gd name="connsiteX10" fmla="*/ 145189 w 1070183"/>
                <a:gd name="connsiteY10" fmla="*/ 91958 h 532898"/>
                <a:gd name="connsiteX11" fmla="*/ 71197 w 1070183"/>
                <a:gd name="connsiteY11" fmla="*/ 256034 h 5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183" h="532898">
                  <a:moveTo>
                    <a:pt x="71197" y="256034"/>
                  </a:moveTo>
                  <a:lnTo>
                    <a:pt x="0" y="532899"/>
                  </a:lnTo>
                  <a:lnTo>
                    <a:pt x="157490" y="361086"/>
                  </a:lnTo>
                  <a:lnTo>
                    <a:pt x="182185" y="505520"/>
                  </a:lnTo>
                  <a:lnTo>
                    <a:pt x="311717" y="354539"/>
                  </a:lnTo>
                  <a:lnTo>
                    <a:pt x="564539" y="183817"/>
                  </a:lnTo>
                  <a:lnTo>
                    <a:pt x="632381" y="229845"/>
                  </a:lnTo>
                  <a:lnTo>
                    <a:pt x="676366" y="98803"/>
                  </a:lnTo>
                  <a:lnTo>
                    <a:pt x="984263" y="51980"/>
                  </a:lnTo>
                  <a:lnTo>
                    <a:pt x="1070183" y="0"/>
                  </a:lnTo>
                  <a:lnTo>
                    <a:pt x="145189" y="91958"/>
                  </a:lnTo>
                  <a:lnTo>
                    <a:pt x="71197" y="256034"/>
                  </a:ln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B4A6EC6-A8E2-8A94-65A0-DFEF854DECDD}"/>
                </a:ext>
              </a:extLst>
            </p:cNvPr>
            <p:cNvSpPr/>
            <p:nvPr/>
          </p:nvSpPr>
          <p:spPr>
            <a:xfrm>
              <a:off x="9328746" y="5187183"/>
              <a:ext cx="2709953" cy="1217375"/>
            </a:xfrm>
            <a:custGeom>
              <a:avLst/>
              <a:gdLst>
                <a:gd name="connsiteX0" fmla="*/ 2704812 w 2709953"/>
                <a:gd name="connsiteY0" fmla="*/ 215957 h 1217375"/>
                <a:gd name="connsiteX1" fmla="*/ 2700992 w 2709953"/>
                <a:gd name="connsiteY1" fmla="*/ 271707 h 1217375"/>
                <a:gd name="connsiteX2" fmla="*/ 2356192 w 2709953"/>
                <a:gd name="connsiteY2" fmla="*/ 1027904 h 1217375"/>
                <a:gd name="connsiteX3" fmla="*/ 2306336 w 2709953"/>
                <a:gd name="connsiteY3" fmla="*/ 1066295 h 1217375"/>
                <a:gd name="connsiteX4" fmla="*/ 1837036 w 2709953"/>
                <a:gd name="connsiteY4" fmla="*/ 1217375 h 1217375"/>
                <a:gd name="connsiteX5" fmla="*/ 0 w 2709953"/>
                <a:gd name="connsiteY5" fmla="*/ 1217375 h 1217375"/>
                <a:gd name="connsiteX6" fmla="*/ 43706 w 2709953"/>
                <a:gd name="connsiteY6" fmla="*/ 1181564 h 1217375"/>
                <a:gd name="connsiteX7" fmla="*/ 186285 w 2709953"/>
                <a:gd name="connsiteY7" fmla="*/ 1046653 h 1217375"/>
                <a:gd name="connsiteX8" fmla="*/ 313115 w 2709953"/>
                <a:gd name="connsiteY8" fmla="*/ 899044 h 1217375"/>
                <a:gd name="connsiteX9" fmla="*/ 424010 w 2709953"/>
                <a:gd name="connsiteY9" fmla="*/ 844187 h 1217375"/>
                <a:gd name="connsiteX10" fmla="*/ 428670 w 2709953"/>
                <a:gd name="connsiteY10" fmla="*/ 1105379 h 1217375"/>
                <a:gd name="connsiteX11" fmla="*/ 591191 w 2709953"/>
                <a:gd name="connsiteY11" fmla="*/ 902913 h 1217375"/>
                <a:gd name="connsiteX12" fmla="*/ 678323 w 2709953"/>
                <a:gd name="connsiteY12" fmla="*/ 523376 h 1217375"/>
                <a:gd name="connsiteX13" fmla="*/ 816988 w 2709953"/>
                <a:gd name="connsiteY13" fmla="*/ 371601 h 1217375"/>
                <a:gd name="connsiteX14" fmla="*/ 816988 w 2709953"/>
                <a:gd name="connsiteY14" fmla="*/ 493815 h 1217375"/>
                <a:gd name="connsiteX15" fmla="*/ 880357 w 2709953"/>
                <a:gd name="connsiteY15" fmla="*/ 443223 h 1217375"/>
                <a:gd name="connsiteX16" fmla="*/ 991252 w 2709953"/>
                <a:gd name="connsiteY16" fmla="*/ 354638 h 1217375"/>
                <a:gd name="connsiteX17" fmla="*/ 1153774 w 2709953"/>
                <a:gd name="connsiteY17" fmla="*/ 283016 h 1217375"/>
                <a:gd name="connsiteX18" fmla="*/ 1097860 w 2709953"/>
                <a:gd name="connsiteY18" fmla="*/ 380033 h 1217375"/>
                <a:gd name="connsiteX19" fmla="*/ 1334467 w 2709953"/>
                <a:gd name="connsiteY19" fmla="*/ 225679 h 1217375"/>
                <a:gd name="connsiteX20" fmla="*/ 1391871 w 2709953"/>
                <a:gd name="connsiteY20" fmla="*/ 133522 h 1217375"/>
                <a:gd name="connsiteX21" fmla="*/ 1458409 w 2709953"/>
                <a:gd name="connsiteY21" fmla="*/ 80550 h 1217375"/>
                <a:gd name="connsiteX22" fmla="*/ 1710019 w 2709953"/>
                <a:gd name="connsiteY22" fmla="*/ 0 h 1217375"/>
                <a:gd name="connsiteX23" fmla="*/ 2697823 w 2709953"/>
                <a:gd name="connsiteY23" fmla="*/ 0 h 1217375"/>
                <a:gd name="connsiteX24" fmla="*/ 2704812 w 2709953"/>
                <a:gd name="connsiteY24" fmla="*/ 215957 h 121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09953" h="1217375">
                  <a:moveTo>
                    <a:pt x="2704812" y="215957"/>
                  </a:moveTo>
                  <a:cubicBezTo>
                    <a:pt x="2703041" y="243634"/>
                    <a:pt x="2701457" y="264862"/>
                    <a:pt x="2700992" y="271707"/>
                  </a:cubicBezTo>
                  <a:cubicBezTo>
                    <a:pt x="2681142" y="558691"/>
                    <a:pt x="2573136" y="847064"/>
                    <a:pt x="2356192" y="1027904"/>
                  </a:cubicBezTo>
                  <a:cubicBezTo>
                    <a:pt x="2340070" y="1041395"/>
                    <a:pt x="2323389" y="1054192"/>
                    <a:pt x="2306336" y="1066295"/>
                  </a:cubicBezTo>
                  <a:cubicBezTo>
                    <a:pt x="2167251" y="1164671"/>
                    <a:pt x="2004021" y="1217216"/>
                    <a:pt x="1837036" y="1217375"/>
                  </a:cubicBezTo>
                  <a:lnTo>
                    <a:pt x="0" y="1217375"/>
                  </a:lnTo>
                  <a:lnTo>
                    <a:pt x="43706" y="1181564"/>
                  </a:lnTo>
                  <a:lnTo>
                    <a:pt x="186285" y="1046653"/>
                  </a:lnTo>
                  <a:lnTo>
                    <a:pt x="313115" y="899044"/>
                  </a:lnTo>
                  <a:cubicBezTo>
                    <a:pt x="313115" y="899044"/>
                    <a:pt x="424010" y="827323"/>
                    <a:pt x="424010" y="844187"/>
                  </a:cubicBezTo>
                  <a:cubicBezTo>
                    <a:pt x="424010" y="861051"/>
                    <a:pt x="428670" y="1105379"/>
                    <a:pt x="428670" y="1105379"/>
                  </a:cubicBezTo>
                  <a:lnTo>
                    <a:pt x="591191" y="902913"/>
                  </a:lnTo>
                  <a:lnTo>
                    <a:pt x="678323" y="523376"/>
                  </a:lnTo>
                  <a:lnTo>
                    <a:pt x="816988" y="371601"/>
                  </a:lnTo>
                  <a:lnTo>
                    <a:pt x="816988" y="493815"/>
                  </a:lnTo>
                  <a:lnTo>
                    <a:pt x="880357" y="443223"/>
                  </a:lnTo>
                  <a:lnTo>
                    <a:pt x="991252" y="354638"/>
                  </a:lnTo>
                  <a:lnTo>
                    <a:pt x="1153774" y="283016"/>
                  </a:lnTo>
                  <a:lnTo>
                    <a:pt x="1097860" y="380033"/>
                  </a:lnTo>
                  <a:lnTo>
                    <a:pt x="1334467" y="225679"/>
                  </a:lnTo>
                  <a:lnTo>
                    <a:pt x="1391871" y="133522"/>
                  </a:lnTo>
                  <a:lnTo>
                    <a:pt x="1458409" y="80550"/>
                  </a:lnTo>
                  <a:lnTo>
                    <a:pt x="1710019" y="0"/>
                  </a:lnTo>
                  <a:lnTo>
                    <a:pt x="2697823" y="0"/>
                  </a:lnTo>
                  <a:cubicBezTo>
                    <a:pt x="2715808" y="3373"/>
                    <a:pt x="2709844" y="136498"/>
                    <a:pt x="2704812" y="215957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7F8A13-3B12-68C5-7650-C17CAFB42FE5}"/>
                </a:ext>
              </a:extLst>
            </p:cNvPr>
            <p:cNvSpPr/>
            <p:nvPr/>
          </p:nvSpPr>
          <p:spPr>
            <a:xfrm>
              <a:off x="9266589" y="5178883"/>
              <a:ext cx="1945507" cy="484456"/>
            </a:xfrm>
            <a:custGeom>
              <a:avLst/>
              <a:gdLst>
                <a:gd name="connsiteX0" fmla="*/ 1176605 w 1945507"/>
                <a:gd name="connsiteY0" fmla="*/ 203028 h 484456"/>
                <a:gd name="connsiteX1" fmla="*/ 1279113 w 1945507"/>
                <a:gd name="connsiteY1" fmla="*/ 187453 h 484456"/>
                <a:gd name="connsiteX2" fmla="*/ 1453843 w 1945507"/>
                <a:gd name="connsiteY2" fmla="*/ 142119 h 484456"/>
                <a:gd name="connsiteX3" fmla="*/ 1396438 w 1945507"/>
                <a:gd name="connsiteY3" fmla="*/ 234276 h 484456"/>
                <a:gd name="connsiteX4" fmla="*/ 1607231 w 1945507"/>
                <a:gd name="connsiteY4" fmla="*/ 101844 h 484456"/>
                <a:gd name="connsiteX5" fmla="*/ 1741331 w 1945507"/>
                <a:gd name="connsiteY5" fmla="*/ 60974 h 484456"/>
                <a:gd name="connsiteX6" fmla="*/ 1818025 w 1945507"/>
                <a:gd name="connsiteY6" fmla="*/ 27048 h 484456"/>
                <a:gd name="connsiteX7" fmla="*/ 1945508 w 1945507"/>
                <a:gd name="connsiteY7" fmla="*/ 9093 h 484456"/>
                <a:gd name="connsiteX8" fmla="*/ 360362 w 1945507"/>
                <a:gd name="connsiteY8" fmla="*/ 9093 h 484456"/>
                <a:gd name="connsiteX9" fmla="*/ 131024 w 1945507"/>
                <a:gd name="connsiteY9" fmla="*/ 23080 h 484456"/>
                <a:gd name="connsiteX10" fmla="*/ 61878 w 1945507"/>
                <a:gd name="connsiteY10" fmla="*/ 88155 h 484456"/>
                <a:gd name="connsiteX11" fmla="*/ 0 w 1945507"/>
                <a:gd name="connsiteY11" fmla="*/ 155611 h 484456"/>
                <a:gd name="connsiteX12" fmla="*/ 111827 w 1945507"/>
                <a:gd name="connsiteY12" fmla="*/ 127636 h 484456"/>
                <a:gd name="connsiteX13" fmla="*/ 79024 w 1945507"/>
                <a:gd name="connsiteY13" fmla="*/ 204416 h 484456"/>
                <a:gd name="connsiteX14" fmla="*/ 98687 w 1945507"/>
                <a:gd name="connsiteY14" fmla="*/ 295085 h 484456"/>
                <a:gd name="connsiteX15" fmla="*/ 134752 w 1945507"/>
                <a:gd name="connsiteY15" fmla="*/ 256694 h 484456"/>
                <a:gd name="connsiteX16" fmla="*/ 157676 w 1945507"/>
                <a:gd name="connsiteY16" fmla="*/ 232291 h 484456"/>
                <a:gd name="connsiteX17" fmla="*/ 177339 w 1945507"/>
                <a:gd name="connsiteY17" fmla="*/ 316016 h 484456"/>
                <a:gd name="connsiteX18" fmla="*/ 255990 w 1945507"/>
                <a:gd name="connsiteY18" fmla="*/ 288141 h 484456"/>
                <a:gd name="connsiteX19" fmla="*/ 236328 w 1945507"/>
                <a:gd name="connsiteY19" fmla="*/ 364822 h 484456"/>
                <a:gd name="connsiteX20" fmla="*/ 236328 w 1945507"/>
                <a:gd name="connsiteY20" fmla="*/ 413628 h 484456"/>
                <a:gd name="connsiteX21" fmla="*/ 295223 w 1945507"/>
                <a:gd name="connsiteY21" fmla="*/ 371766 h 484456"/>
                <a:gd name="connsiteX22" fmla="*/ 319825 w 1945507"/>
                <a:gd name="connsiteY22" fmla="*/ 484457 h 484456"/>
                <a:gd name="connsiteX23" fmla="*/ 415064 w 1945507"/>
                <a:gd name="connsiteY23" fmla="*/ 406486 h 484456"/>
                <a:gd name="connsiteX24" fmla="*/ 561744 w 1945507"/>
                <a:gd name="connsiteY24" fmla="*/ 406486 h 484456"/>
                <a:gd name="connsiteX25" fmla="*/ 539751 w 1945507"/>
                <a:gd name="connsiteY25" fmla="*/ 461045 h 484456"/>
                <a:gd name="connsiteX26" fmla="*/ 715692 w 1945507"/>
                <a:gd name="connsiteY26" fmla="*/ 406486 h 484456"/>
                <a:gd name="connsiteX27" fmla="*/ 774308 w 1945507"/>
                <a:gd name="connsiteY27" fmla="*/ 383075 h 484456"/>
                <a:gd name="connsiteX28" fmla="*/ 897038 w 1945507"/>
                <a:gd name="connsiteY28" fmla="*/ 290323 h 484456"/>
                <a:gd name="connsiteX29" fmla="*/ 971589 w 1945507"/>
                <a:gd name="connsiteY29" fmla="*/ 234672 h 484456"/>
                <a:gd name="connsiteX30" fmla="*/ 993582 w 1945507"/>
                <a:gd name="connsiteY30" fmla="*/ 312742 h 484456"/>
                <a:gd name="connsiteX31" fmla="*/ 1096090 w 1945507"/>
                <a:gd name="connsiteY31" fmla="*/ 234672 h 48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45507" h="484456">
                  <a:moveTo>
                    <a:pt x="1176605" y="203028"/>
                  </a:moveTo>
                  <a:lnTo>
                    <a:pt x="1279113" y="187453"/>
                  </a:lnTo>
                  <a:lnTo>
                    <a:pt x="1453843" y="142119"/>
                  </a:lnTo>
                  <a:lnTo>
                    <a:pt x="1396438" y="234276"/>
                  </a:lnTo>
                  <a:cubicBezTo>
                    <a:pt x="1396438" y="234276"/>
                    <a:pt x="1556164" y="121684"/>
                    <a:pt x="1607231" y="101844"/>
                  </a:cubicBezTo>
                  <a:cubicBezTo>
                    <a:pt x="1651235" y="85764"/>
                    <a:pt x="1696003" y="72124"/>
                    <a:pt x="1741331" y="60974"/>
                  </a:cubicBezTo>
                  <a:lnTo>
                    <a:pt x="1818025" y="27048"/>
                  </a:lnTo>
                  <a:lnTo>
                    <a:pt x="1945508" y="9093"/>
                  </a:lnTo>
                  <a:lnTo>
                    <a:pt x="360362" y="9093"/>
                  </a:lnTo>
                  <a:cubicBezTo>
                    <a:pt x="360362" y="9093"/>
                    <a:pt x="183303" y="-18782"/>
                    <a:pt x="131024" y="23080"/>
                  </a:cubicBezTo>
                  <a:cubicBezTo>
                    <a:pt x="106767" y="43267"/>
                    <a:pt x="83674" y="65002"/>
                    <a:pt x="61878" y="88155"/>
                  </a:cubicBezTo>
                  <a:cubicBezTo>
                    <a:pt x="28050" y="123172"/>
                    <a:pt x="0" y="155611"/>
                    <a:pt x="0" y="155611"/>
                  </a:cubicBezTo>
                  <a:lnTo>
                    <a:pt x="111827" y="127636"/>
                  </a:lnTo>
                  <a:cubicBezTo>
                    <a:pt x="111827" y="127636"/>
                    <a:pt x="79024" y="169498"/>
                    <a:pt x="79024" y="204416"/>
                  </a:cubicBezTo>
                  <a:cubicBezTo>
                    <a:pt x="79024" y="239335"/>
                    <a:pt x="98687" y="295085"/>
                    <a:pt x="98687" y="295085"/>
                  </a:cubicBezTo>
                  <a:lnTo>
                    <a:pt x="134752" y="256694"/>
                  </a:lnTo>
                  <a:lnTo>
                    <a:pt x="157676" y="232291"/>
                  </a:lnTo>
                  <a:lnTo>
                    <a:pt x="177339" y="316016"/>
                  </a:lnTo>
                  <a:lnTo>
                    <a:pt x="255990" y="288141"/>
                  </a:lnTo>
                  <a:lnTo>
                    <a:pt x="236328" y="364822"/>
                  </a:lnTo>
                  <a:lnTo>
                    <a:pt x="236328" y="413628"/>
                  </a:lnTo>
                  <a:lnTo>
                    <a:pt x="295223" y="371766"/>
                  </a:lnTo>
                  <a:lnTo>
                    <a:pt x="319825" y="484457"/>
                  </a:lnTo>
                  <a:lnTo>
                    <a:pt x="415064" y="406486"/>
                  </a:lnTo>
                  <a:lnTo>
                    <a:pt x="561744" y="406486"/>
                  </a:lnTo>
                  <a:lnTo>
                    <a:pt x="539751" y="461045"/>
                  </a:lnTo>
                  <a:lnTo>
                    <a:pt x="715692" y="406486"/>
                  </a:lnTo>
                  <a:lnTo>
                    <a:pt x="774308" y="383075"/>
                  </a:lnTo>
                  <a:lnTo>
                    <a:pt x="897038" y="290323"/>
                  </a:lnTo>
                  <a:lnTo>
                    <a:pt x="971589" y="234672"/>
                  </a:lnTo>
                  <a:lnTo>
                    <a:pt x="993582" y="312742"/>
                  </a:lnTo>
                  <a:lnTo>
                    <a:pt x="1096090" y="234672"/>
                  </a:lnTo>
                  <a:close/>
                </a:path>
              </a:pathLst>
            </a:custGeom>
            <a:solidFill>
              <a:srgbClr val="92E3A9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07DE5AF-C141-0736-B337-DC6136AA2354}"/>
                </a:ext>
              </a:extLst>
            </p:cNvPr>
            <p:cNvSpPr/>
            <p:nvPr/>
          </p:nvSpPr>
          <p:spPr>
            <a:xfrm>
              <a:off x="8845281" y="6238796"/>
              <a:ext cx="406490" cy="165762"/>
            </a:xfrm>
            <a:custGeom>
              <a:avLst/>
              <a:gdLst>
                <a:gd name="connsiteX0" fmla="*/ 197654 w 406490"/>
                <a:gd name="connsiteY0" fmla="*/ 165762 h 165762"/>
                <a:gd name="connsiteX1" fmla="*/ 318893 w 406490"/>
                <a:gd name="connsiteY1" fmla="*/ 106243 h 165762"/>
                <a:gd name="connsiteX2" fmla="*/ 406491 w 406490"/>
                <a:gd name="connsiteY2" fmla="*/ 0 h 165762"/>
                <a:gd name="connsiteX3" fmla="*/ 368190 w 406490"/>
                <a:gd name="connsiteY3" fmla="*/ 34026 h 165762"/>
                <a:gd name="connsiteX4" fmla="*/ 328678 w 406490"/>
                <a:gd name="connsiteY4" fmla="*/ 55056 h 165762"/>
                <a:gd name="connsiteX5" fmla="*/ 257202 w 406490"/>
                <a:gd name="connsiteY5" fmla="*/ 93049 h 165762"/>
                <a:gd name="connsiteX6" fmla="*/ 246485 w 406490"/>
                <a:gd name="connsiteY6" fmla="*/ 94835 h 165762"/>
                <a:gd name="connsiteX7" fmla="*/ 210421 w 406490"/>
                <a:gd name="connsiteY7" fmla="*/ 100787 h 165762"/>
                <a:gd name="connsiteX8" fmla="*/ 96824 w 406490"/>
                <a:gd name="connsiteY8" fmla="*/ 119337 h 165762"/>
                <a:gd name="connsiteX9" fmla="*/ 0 w 406490"/>
                <a:gd name="connsiteY9" fmla="*/ 165762 h 165762"/>
                <a:gd name="connsiteX10" fmla="*/ 197654 w 406490"/>
                <a:gd name="connsiteY10" fmla="*/ 165762 h 16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490" h="165762">
                  <a:moveTo>
                    <a:pt x="197654" y="165762"/>
                  </a:moveTo>
                  <a:lnTo>
                    <a:pt x="318893" y="106243"/>
                  </a:lnTo>
                  <a:lnTo>
                    <a:pt x="406491" y="0"/>
                  </a:lnTo>
                  <a:lnTo>
                    <a:pt x="368190" y="34026"/>
                  </a:lnTo>
                  <a:lnTo>
                    <a:pt x="328678" y="55056"/>
                  </a:lnTo>
                  <a:lnTo>
                    <a:pt x="257202" y="93049"/>
                  </a:lnTo>
                  <a:lnTo>
                    <a:pt x="246485" y="94835"/>
                  </a:lnTo>
                  <a:lnTo>
                    <a:pt x="210421" y="100787"/>
                  </a:lnTo>
                  <a:lnTo>
                    <a:pt x="96824" y="119337"/>
                  </a:lnTo>
                  <a:lnTo>
                    <a:pt x="0" y="165762"/>
                  </a:lnTo>
                  <a:lnTo>
                    <a:pt x="197654" y="165762"/>
                  </a:ln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4" name="worm">
            <a:extLst>
              <a:ext uri="{FF2B5EF4-FFF2-40B4-BE49-F238E27FC236}">
                <a16:creationId xmlns:a16="http://schemas.microsoft.com/office/drawing/2014/main" id="{CA118FEA-69EC-EACD-6307-5291C404082D}"/>
              </a:ext>
            </a:extLst>
          </p:cNvPr>
          <p:cNvGrpSpPr/>
          <p:nvPr/>
        </p:nvGrpSpPr>
        <p:grpSpPr>
          <a:xfrm>
            <a:off x="10468358" y="5903969"/>
            <a:ext cx="1192710" cy="404068"/>
            <a:chOff x="10468358" y="5903969"/>
            <a:chExt cx="1192710" cy="404068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1ABA6D8-C1A8-057B-4595-96904527CA11}"/>
                </a:ext>
              </a:extLst>
            </p:cNvPr>
            <p:cNvSpPr/>
            <p:nvPr/>
          </p:nvSpPr>
          <p:spPr>
            <a:xfrm>
              <a:off x="10468358" y="5927691"/>
              <a:ext cx="266749" cy="237795"/>
            </a:xfrm>
            <a:custGeom>
              <a:avLst/>
              <a:gdLst>
                <a:gd name="connsiteX0" fmla="*/ 197092 w 266749"/>
                <a:gd name="connsiteY0" fmla="*/ 237796 h 237795"/>
                <a:gd name="connsiteX1" fmla="*/ 143415 w 266749"/>
                <a:gd name="connsiteY1" fmla="*/ 214186 h 237795"/>
                <a:gd name="connsiteX2" fmla="*/ 129436 w 266749"/>
                <a:gd name="connsiteY2" fmla="*/ 200794 h 237795"/>
                <a:gd name="connsiteX3" fmla="*/ 92813 w 266749"/>
                <a:gd name="connsiteY3" fmla="*/ 172820 h 237795"/>
                <a:gd name="connsiteX4" fmla="*/ 26183 w 266749"/>
                <a:gd name="connsiteY4" fmla="*/ 206945 h 237795"/>
                <a:gd name="connsiteX5" fmla="*/ 7163 w 266749"/>
                <a:gd name="connsiteY5" fmla="*/ 212679 h 237795"/>
                <a:gd name="connsiteX6" fmla="*/ 1777 w 266749"/>
                <a:gd name="connsiteY6" fmla="*/ 192432 h 237795"/>
                <a:gd name="connsiteX7" fmla="*/ 2326 w 266749"/>
                <a:gd name="connsiteY7" fmla="*/ 191470 h 237795"/>
                <a:gd name="connsiteX8" fmla="*/ 101852 w 266749"/>
                <a:gd name="connsiteY8" fmla="*/ 144648 h 237795"/>
                <a:gd name="connsiteX9" fmla="*/ 148447 w 266749"/>
                <a:gd name="connsiteY9" fmla="*/ 179070 h 237795"/>
                <a:gd name="connsiteX10" fmla="*/ 161400 w 266749"/>
                <a:gd name="connsiteY10" fmla="*/ 191470 h 237795"/>
                <a:gd name="connsiteX11" fmla="*/ 223744 w 266749"/>
                <a:gd name="connsiteY11" fmla="*/ 195934 h 237795"/>
                <a:gd name="connsiteX12" fmla="*/ 236325 w 266749"/>
                <a:gd name="connsiteY12" fmla="*/ 144052 h 237795"/>
                <a:gd name="connsiteX13" fmla="*/ 181063 w 266749"/>
                <a:gd name="connsiteY13" fmla="*/ 86616 h 237795"/>
                <a:gd name="connsiteX14" fmla="*/ 151056 w 266749"/>
                <a:gd name="connsiteY14" fmla="*/ 83243 h 237795"/>
                <a:gd name="connsiteX15" fmla="*/ 110705 w 266749"/>
                <a:gd name="connsiteY15" fmla="*/ 77787 h 237795"/>
                <a:gd name="connsiteX16" fmla="*/ 50412 w 266749"/>
                <a:gd name="connsiteY16" fmla="*/ 18268 h 237795"/>
                <a:gd name="connsiteX17" fmla="*/ 60849 w 266749"/>
                <a:gd name="connsiteY17" fmla="*/ 392 h 237795"/>
                <a:gd name="connsiteX18" fmla="*/ 77632 w 266749"/>
                <a:gd name="connsiteY18" fmla="*/ 11502 h 237795"/>
                <a:gd name="connsiteX19" fmla="*/ 77903 w 266749"/>
                <a:gd name="connsiteY19" fmla="*/ 13109 h 237795"/>
                <a:gd name="connsiteX20" fmla="*/ 117229 w 266749"/>
                <a:gd name="connsiteY20" fmla="*/ 48523 h 237795"/>
                <a:gd name="connsiteX21" fmla="*/ 153014 w 266749"/>
                <a:gd name="connsiteY21" fmla="*/ 53186 h 237795"/>
                <a:gd name="connsiteX22" fmla="*/ 186096 w 266749"/>
                <a:gd name="connsiteY22" fmla="*/ 57055 h 237795"/>
                <a:gd name="connsiteX23" fmla="*/ 263163 w 266749"/>
                <a:gd name="connsiteY23" fmla="*/ 135621 h 237795"/>
                <a:gd name="connsiteX24" fmla="*/ 242568 w 266749"/>
                <a:gd name="connsiteY24" fmla="*/ 217659 h 237795"/>
                <a:gd name="connsiteX25" fmla="*/ 197092 w 266749"/>
                <a:gd name="connsiteY25" fmla="*/ 237796 h 237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6749" h="237795">
                  <a:moveTo>
                    <a:pt x="197092" y="237796"/>
                  </a:moveTo>
                  <a:cubicBezTo>
                    <a:pt x="177130" y="236983"/>
                    <a:pt x="158092" y="228610"/>
                    <a:pt x="143415" y="214186"/>
                  </a:cubicBezTo>
                  <a:cubicBezTo>
                    <a:pt x="138662" y="209921"/>
                    <a:pt x="134096" y="205358"/>
                    <a:pt x="129436" y="200794"/>
                  </a:cubicBezTo>
                  <a:cubicBezTo>
                    <a:pt x="119186" y="188861"/>
                    <a:pt x="106717" y="179338"/>
                    <a:pt x="92813" y="172820"/>
                  </a:cubicBezTo>
                  <a:cubicBezTo>
                    <a:pt x="65975" y="162901"/>
                    <a:pt x="39975" y="182740"/>
                    <a:pt x="26183" y="206945"/>
                  </a:cubicBezTo>
                  <a:cubicBezTo>
                    <a:pt x="22418" y="214117"/>
                    <a:pt x="13901" y="216686"/>
                    <a:pt x="7163" y="212679"/>
                  </a:cubicBezTo>
                  <a:cubicBezTo>
                    <a:pt x="426" y="208671"/>
                    <a:pt x="-1988" y="199604"/>
                    <a:pt x="1777" y="192432"/>
                  </a:cubicBezTo>
                  <a:cubicBezTo>
                    <a:pt x="1954" y="192105"/>
                    <a:pt x="2131" y="191777"/>
                    <a:pt x="2326" y="191470"/>
                  </a:cubicBezTo>
                  <a:cubicBezTo>
                    <a:pt x="21896" y="157246"/>
                    <a:pt x="60197" y="129470"/>
                    <a:pt x="101852" y="144648"/>
                  </a:cubicBezTo>
                  <a:cubicBezTo>
                    <a:pt x="119531" y="152415"/>
                    <a:pt x="135429" y="164160"/>
                    <a:pt x="148447" y="179070"/>
                  </a:cubicBezTo>
                  <a:cubicBezTo>
                    <a:pt x="152734" y="183236"/>
                    <a:pt x="156927" y="187502"/>
                    <a:pt x="161400" y="191470"/>
                  </a:cubicBezTo>
                  <a:cubicBezTo>
                    <a:pt x="177242" y="205655"/>
                    <a:pt x="200912" y="218055"/>
                    <a:pt x="223744" y="195934"/>
                  </a:cubicBezTo>
                  <a:cubicBezTo>
                    <a:pt x="237322" y="182879"/>
                    <a:pt x="242270" y="162464"/>
                    <a:pt x="236325" y="144052"/>
                  </a:cubicBezTo>
                  <a:cubicBezTo>
                    <a:pt x="228711" y="115870"/>
                    <a:pt x="207706" y="94046"/>
                    <a:pt x="181063" y="86616"/>
                  </a:cubicBezTo>
                  <a:cubicBezTo>
                    <a:pt x="171129" y="84860"/>
                    <a:pt x="161111" y="83729"/>
                    <a:pt x="151056" y="83243"/>
                  </a:cubicBezTo>
                  <a:cubicBezTo>
                    <a:pt x="137488" y="82618"/>
                    <a:pt x="123994" y="80793"/>
                    <a:pt x="110705" y="77787"/>
                  </a:cubicBezTo>
                  <a:cubicBezTo>
                    <a:pt x="85172" y="71339"/>
                    <a:pt x="55910" y="52392"/>
                    <a:pt x="50412" y="18268"/>
                  </a:cubicBezTo>
                  <a:cubicBezTo>
                    <a:pt x="48660" y="10262"/>
                    <a:pt x="53329" y="2267"/>
                    <a:pt x="60849" y="392"/>
                  </a:cubicBezTo>
                  <a:cubicBezTo>
                    <a:pt x="68360" y="-1473"/>
                    <a:pt x="75881" y="3497"/>
                    <a:pt x="77632" y="11502"/>
                  </a:cubicBezTo>
                  <a:cubicBezTo>
                    <a:pt x="77754" y="12028"/>
                    <a:pt x="77838" y="12574"/>
                    <a:pt x="77903" y="13109"/>
                  </a:cubicBezTo>
                  <a:cubicBezTo>
                    <a:pt x="81165" y="32949"/>
                    <a:pt x="100361" y="44258"/>
                    <a:pt x="117229" y="48523"/>
                  </a:cubicBezTo>
                  <a:cubicBezTo>
                    <a:pt x="129017" y="51132"/>
                    <a:pt x="140983" y="52700"/>
                    <a:pt x="153014" y="53186"/>
                  </a:cubicBezTo>
                  <a:cubicBezTo>
                    <a:pt x="164103" y="53811"/>
                    <a:pt x="175146" y="55110"/>
                    <a:pt x="186096" y="57055"/>
                  </a:cubicBezTo>
                  <a:cubicBezTo>
                    <a:pt x="220296" y="63701"/>
                    <a:pt x="252725" y="96734"/>
                    <a:pt x="263163" y="135621"/>
                  </a:cubicBezTo>
                  <a:cubicBezTo>
                    <a:pt x="272090" y="164894"/>
                    <a:pt x="264029" y="197025"/>
                    <a:pt x="242568" y="217659"/>
                  </a:cubicBezTo>
                  <a:cubicBezTo>
                    <a:pt x="230360" y="230267"/>
                    <a:pt x="214099" y="237459"/>
                    <a:pt x="197092" y="237796"/>
                  </a:cubicBezTo>
                  <a:close/>
                </a:path>
              </a:pathLst>
            </a:custGeom>
            <a:solidFill>
              <a:srgbClr val="C2C2C2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D62EB6-4FD1-5037-5403-924AF468127A}"/>
                </a:ext>
              </a:extLst>
            </p:cNvPr>
            <p:cNvSpPr/>
            <p:nvPr/>
          </p:nvSpPr>
          <p:spPr>
            <a:xfrm>
              <a:off x="10650446" y="5988317"/>
              <a:ext cx="23856" cy="29462"/>
            </a:xfrm>
            <a:custGeom>
              <a:avLst/>
              <a:gdLst>
                <a:gd name="connsiteX0" fmla="*/ 0 w 23856"/>
                <a:gd name="connsiteY0" fmla="*/ 26486 h 29462"/>
                <a:gd name="connsiteX1" fmla="*/ 9319 w 23856"/>
                <a:gd name="connsiteY1" fmla="*/ 29462 h 29462"/>
                <a:gd name="connsiteX2" fmla="*/ 23856 w 23856"/>
                <a:gd name="connsiteY2" fmla="*/ 3671 h 29462"/>
                <a:gd name="connsiteX3" fmla="*/ 14537 w 23856"/>
                <a:gd name="connsiteY3" fmla="*/ 0 h 2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6" h="29462">
                  <a:moveTo>
                    <a:pt x="0" y="26486"/>
                  </a:moveTo>
                  <a:cubicBezTo>
                    <a:pt x="3187" y="27151"/>
                    <a:pt x="6309" y="28153"/>
                    <a:pt x="9319" y="29462"/>
                  </a:cubicBezTo>
                  <a:lnTo>
                    <a:pt x="23856" y="3671"/>
                  </a:lnTo>
                  <a:cubicBezTo>
                    <a:pt x="20846" y="2192"/>
                    <a:pt x="17724" y="962"/>
                    <a:pt x="14537" y="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5004A1D-CD5C-E918-1050-273DEA5E63F9}"/>
                </a:ext>
              </a:extLst>
            </p:cNvPr>
            <p:cNvSpPr/>
            <p:nvPr/>
          </p:nvSpPr>
          <p:spPr>
            <a:xfrm>
              <a:off x="10618296" y="5980877"/>
              <a:ext cx="13698" cy="30553"/>
            </a:xfrm>
            <a:custGeom>
              <a:avLst/>
              <a:gdLst>
                <a:gd name="connsiteX0" fmla="*/ 0 w 13698"/>
                <a:gd name="connsiteY0" fmla="*/ 29958 h 30553"/>
                <a:gd name="connsiteX1" fmla="*/ 1212 w 13698"/>
                <a:gd name="connsiteY1" fmla="*/ 29958 h 30553"/>
                <a:gd name="connsiteX2" fmla="*/ 9319 w 13698"/>
                <a:gd name="connsiteY2" fmla="*/ 30554 h 30553"/>
                <a:gd name="connsiteX3" fmla="*/ 13699 w 13698"/>
                <a:gd name="connsiteY3" fmla="*/ 794 h 30553"/>
                <a:gd name="connsiteX4" fmla="*/ 4380 w 13698"/>
                <a:gd name="connsiteY4" fmla="*/ 0 h 3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8" h="30553">
                  <a:moveTo>
                    <a:pt x="0" y="29958"/>
                  </a:moveTo>
                  <a:lnTo>
                    <a:pt x="1212" y="29958"/>
                  </a:lnTo>
                  <a:lnTo>
                    <a:pt x="9319" y="30554"/>
                  </a:lnTo>
                  <a:lnTo>
                    <a:pt x="13699" y="794"/>
                  </a:lnTo>
                  <a:lnTo>
                    <a:pt x="4380" y="0"/>
                  </a:ln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15F7980-D81B-DE95-1AC0-B6CE199578A3}"/>
                </a:ext>
              </a:extLst>
            </p:cNvPr>
            <p:cNvSpPr/>
            <p:nvPr/>
          </p:nvSpPr>
          <p:spPr>
            <a:xfrm>
              <a:off x="10561637" y="5969469"/>
              <a:ext cx="15283" cy="33331"/>
            </a:xfrm>
            <a:custGeom>
              <a:avLst/>
              <a:gdLst>
                <a:gd name="connsiteX0" fmla="*/ 8760 w 15283"/>
                <a:gd name="connsiteY0" fmla="*/ 33331 h 33331"/>
                <a:gd name="connsiteX1" fmla="*/ 15283 w 15283"/>
                <a:gd name="connsiteY1" fmla="*/ 4167 h 33331"/>
                <a:gd name="connsiteX2" fmla="*/ 6617 w 15283"/>
                <a:gd name="connsiteY2" fmla="*/ 0 h 33331"/>
                <a:gd name="connsiteX3" fmla="*/ 0 w 15283"/>
                <a:gd name="connsiteY3" fmla="*/ 29760 h 33331"/>
                <a:gd name="connsiteX4" fmla="*/ 8760 w 15283"/>
                <a:gd name="connsiteY4" fmla="*/ 33331 h 3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" h="33331">
                  <a:moveTo>
                    <a:pt x="8760" y="33331"/>
                  </a:moveTo>
                  <a:lnTo>
                    <a:pt x="15283" y="4167"/>
                  </a:lnTo>
                  <a:cubicBezTo>
                    <a:pt x="12310" y="2976"/>
                    <a:pt x="9412" y="1587"/>
                    <a:pt x="6617" y="0"/>
                  </a:cubicBezTo>
                  <a:lnTo>
                    <a:pt x="0" y="29760"/>
                  </a:lnTo>
                  <a:cubicBezTo>
                    <a:pt x="2889" y="31049"/>
                    <a:pt x="5871" y="32240"/>
                    <a:pt x="8760" y="33331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584A21C-D643-47C9-6EE1-FCEBF2D7EA18}"/>
                </a:ext>
              </a:extLst>
            </p:cNvPr>
            <p:cNvSpPr/>
            <p:nvPr/>
          </p:nvSpPr>
          <p:spPr>
            <a:xfrm>
              <a:off x="10675700" y="6005876"/>
              <a:ext cx="26465" cy="27974"/>
            </a:xfrm>
            <a:custGeom>
              <a:avLst/>
              <a:gdLst>
                <a:gd name="connsiteX0" fmla="*/ 19477 w 26465"/>
                <a:gd name="connsiteY0" fmla="*/ 0 h 27974"/>
                <a:gd name="connsiteX1" fmla="*/ 0 w 26465"/>
                <a:gd name="connsiteY1" fmla="*/ 21427 h 27974"/>
                <a:gd name="connsiteX2" fmla="*/ 7082 w 26465"/>
                <a:gd name="connsiteY2" fmla="*/ 27974 h 27974"/>
                <a:gd name="connsiteX3" fmla="*/ 26466 w 26465"/>
                <a:gd name="connsiteY3" fmla="*/ 6547 h 27974"/>
                <a:gd name="connsiteX4" fmla="*/ 19477 w 26465"/>
                <a:gd name="connsiteY4" fmla="*/ 0 h 2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5" h="27974">
                  <a:moveTo>
                    <a:pt x="19477" y="0"/>
                  </a:moveTo>
                  <a:lnTo>
                    <a:pt x="0" y="21427"/>
                  </a:lnTo>
                  <a:cubicBezTo>
                    <a:pt x="2507" y="23421"/>
                    <a:pt x="4874" y="25603"/>
                    <a:pt x="7082" y="27974"/>
                  </a:cubicBezTo>
                  <a:lnTo>
                    <a:pt x="26466" y="6547"/>
                  </a:lnTo>
                  <a:cubicBezTo>
                    <a:pt x="24108" y="4295"/>
                    <a:pt x="21779" y="2113"/>
                    <a:pt x="19477" y="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3A314EF-0E74-502B-721E-2E5BB5B6EEBD}"/>
                </a:ext>
              </a:extLst>
            </p:cNvPr>
            <p:cNvSpPr/>
            <p:nvPr/>
          </p:nvSpPr>
          <p:spPr>
            <a:xfrm>
              <a:off x="10702353" y="6100611"/>
              <a:ext cx="28142" cy="23907"/>
            </a:xfrm>
            <a:custGeom>
              <a:avLst/>
              <a:gdLst>
                <a:gd name="connsiteX0" fmla="*/ 24229 w 28142"/>
                <a:gd name="connsiteY0" fmla="*/ 23907 h 23907"/>
                <a:gd name="connsiteX1" fmla="*/ 28143 w 28142"/>
                <a:gd name="connsiteY1" fmla="*/ 14880 h 23907"/>
                <a:gd name="connsiteX2" fmla="*/ 3355 w 28142"/>
                <a:gd name="connsiteY2" fmla="*/ 0 h 23907"/>
                <a:gd name="connsiteX3" fmla="*/ 0 w 28142"/>
                <a:gd name="connsiteY3" fmla="*/ 9920 h 2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42" h="23907">
                  <a:moveTo>
                    <a:pt x="24229" y="23907"/>
                  </a:moveTo>
                  <a:cubicBezTo>
                    <a:pt x="25720" y="20991"/>
                    <a:pt x="27024" y="17975"/>
                    <a:pt x="28143" y="14880"/>
                  </a:cubicBezTo>
                  <a:lnTo>
                    <a:pt x="3355" y="0"/>
                  </a:lnTo>
                  <a:cubicBezTo>
                    <a:pt x="2665" y="3452"/>
                    <a:pt x="1537" y="6785"/>
                    <a:pt x="0" y="992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B9DA79E-8AE1-E805-7663-B3B9350A6FC4}"/>
                </a:ext>
              </a:extLst>
            </p:cNvPr>
            <p:cNvSpPr/>
            <p:nvPr/>
          </p:nvSpPr>
          <p:spPr>
            <a:xfrm>
              <a:off x="10491000" y="6086624"/>
              <a:ext cx="23856" cy="30354"/>
            </a:xfrm>
            <a:custGeom>
              <a:avLst/>
              <a:gdLst>
                <a:gd name="connsiteX0" fmla="*/ 0 w 23856"/>
                <a:gd name="connsiteY0" fmla="*/ 6349 h 30354"/>
                <a:gd name="connsiteX1" fmla="*/ 16774 w 23856"/>
                <a:gd name="connsiteY1" fmla="*/ 30355 h 30354"/>
                <a:gd name="connsiteX2" fmla="*/ 23857 w 23856"/>
                <a:gd name="connsiteY2" fmla="*/ 23907 h 30354"/>
                <a:gd name="connsiteX3" fmla="*/ 7176 w 23856"/>
                <a:gd name="connsiteY3" fmla="*/ 0 h 30354"/>
                <a:gd name="connsiteX4" fmla="*/ 0 w 23856"/>
                <a:gd name="connsiteY4" fmla="*/ 6349 h 3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6" h="30354">
                  <a:moveTo>
                    <a:pt x="0" y="6349"/>
                  </a:moveTo>
                  <a:lnTo>
                    <a:pt x="16774" y="30355"/>
                  </a:lnTo>
                  <a:cubicBezTo>
                    <a:pt x="19001" y="28044"/>
                    <a:pt x="21369" y="25891"/>
                    <a:pt x="23857" y="23907"/>
                  </a:cubicBezTo>
                  <a:lnTo>
                    <a:pt x="7176" y="0"/>
                  </a:lnTo>
                  <a:cubicBezTo>
                    <a:pt x="4753" y="1984"/>
                    <a:pt x="2610" y="4167"/>
                    <a:pt x="0" y="6349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6503F37-AC58-2543-5425-1913242C3163}"/>
                </a:ext>
              </a:extLst>
            </p:cNvPr>
            <p:cNvSpPr/>
            <p:nvPr/>
          </p:nvSpPr>
          <p:spPr>
            <a:xfrm>
              <a:off x="10475344" y="6104083"/>
              <a:ext cx="26093" cy="28470"/>
            </a:xfrm>
            <a:custGeom>
              <a:avLst/>
              <a:gdLst>
                <a:gd name="connsiteX0" fmla="*/ 20502 w 26093"/>
                <a:gd name="connsiteY0" fmla="*/ 28470 h 28470"/>
                <a:gd name="connsiteX1" fmla="*/ 26093 w 26093"/>
                <a:gd name="connsiteY1" fmla="*/ 20336 h 28470"/>
                <a:gd name="connsiteX2" fmla="*/ 5778 w 26093"/>
                <a:gd name="connsiteY2" fmla="*/ 0 h 28470"/>
                <a:gd name="connsiteX3" fmla="*/ 0 w 26093"/>
                <a:gd name="connsiteY3" fmla="*/ 7936 h 2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93" h="28470">
                  <a:moveTo>
                    <a:pt x="20502" y="28470"/>
                  </a:moveTo>
                  <a:cubicBezTo>
                    <a:pt x="22217" y="25653"/>
                    <a:pt x="24090" y="22935"/>
                    <a:pt x="26093" y="20336"/>
                  </a:cubicBezTo>
                  <a:lnTo>
                    <a:pt x="5778" y="0"/>
                  </a:lnTo>
                  <a:cubicBezTo>
                    <a:pt x="3719" y="2530"/>
                    <a:pt x="1789" y="5178"/>
                    <a:pt x="0" y="7936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C8F1B6C-273C-BDA3-67F7-E3CFEAE2BF5C}"/>
                </a:ext>
              </a:extLst>
            </p:cNvPr>
            <p:cNvSpPr/>
            <p:nvPr/>
          </p:nvSpPr>
          <p:spPr>
            <a:xfrm>
              <a:off x="10694711" y="6039008"/>
              <a:ext cx="31311" cy="18847"/>
            </a:xfrm>
            <a:custGeom>
              <a:avLst/>
              <a:gdLst>
                <a:gd name="connsiteX0" fmla="*/ 4753 w 31311"/>
                <a:gd name="connsiteY0" fmla="*/ 18848 h 18847"/>
                <a:gd name="connsiteX1" fmla="*/ 31311 w 31311"/>
                <a:gd name="connsiteY1" fmla="*/ 8928 h 18847"/>
                <a:gd name="connsiteX2" fmla="*/ 27024 w 31311"/>
                <a:gd name="connsiteY2" fmla="*/ 0 h 18847"/>
                <a:gd name="connsiteX3" fmla="*/ 0 w 31311"/>
                <a:gd name="connsiteY3" fmla="*/ 9920 h 18847"/>
                <a:gd name="connsiteX4" fmla="*/ 4753 w 31311"/>
                <a:gd name="connsiteY4" fmla="*/ 18848 h 1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11" h="18847">
                  <a:moveTo>
                    <a:pt x="4753" y="18848"/>
                  </a:moveTo>
                  <a:lnTo>
                    <a:pt x="31311" y="8928"/>
                  </a:lnTo>
                  <a:cubicBezTo>
                    <a:pt x="30007" y="5853"/>
                    <a:pt x="28609" y="2976"/>
                    <a:pt x="27024" y="0"/>
                  </a:cubicBezTo>
                  <a:lnTo>
                    <a:pt x="0" y="9920"/>
                  </a:lnTo>
                  <a:cubicBezTo>
                    <a:pt x="1677" y="12995"/>
                    <a:pt x="3261" y="15475"/>
                    <a:pt x="4753" y="18848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4BC09EF-51FF-65A4-6BE2-881FC52E7CC0}"/>
                </a:ext>
              </a:extLst>
            </p:cNvPr>
            <p:cNvSpPr/>
            <p:nvPr/>
          </p:nvSpPr>
          <p:spPr>
            <a:xfrm>
              <a:off x="10590060" y="5978001"/>
              <a:ext cx="12766" cy="31148"/>
            </a:xfrm>
            <a:custGeom>
              <a:avLst/>
              <a:gdLst>
                <a:gd name="connsiteX0" fmla="*/ 0 w 12766"/>
                <a:gd name="connsiteY0" fmla="*/ 29760 h 31148"/>
                <a:gd name="connsiteX1" fmla="*/ 9319 w 12766"/>
                <a:gd name="connsiteY1" fmla="*/ 31148 h 31148"/>
                <a:gd name="connsiteX2" fmla="*/ 12767 w 12766"/>
                <a:gd name="connsiteY2" fmla="*/ 1389 h 31148"/>
                <a:gd name="connsiteX3" fmla="*/ 3448 w 12766"/>
                <a:gd name="connsiteY3" fmla="*/ 0 h 3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66" h="31148">
                  <a:moveTo>
                    <a:pt x="0" y="29760"/>
                  </a:moveTo>
                  <a:lnTo>
                    <a:pt x="9319" y="31148"/>
                  </a:lnTo>
                  <a:lnTo>
                    <a:pt x="12767" y="1389"/>
                  </a:lnTo>
                  <a:cubicBezTo>
                    <a:pt x="9692" y="1389"/>
                    <a:pt x="6617" y="595"/>
                    <a:pt x="3448" y="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DC8535E-1B91-1ED1-DA34-BE33E7EB3741}"/>
                </a:ext>
              </a:extLst>
            </p:cNvPr>
            <p:cNvSpPr/>
            <p:nvPr/>
          </p:nvSpPr>
          <p:spPr>
            <a:xfrm>
              <a:off x="10586053" y="6084937"/>
              <a:ext cx="14817" cy="39679"/>
            </a:xfrm>
            <a:custGeom>
              <a:avLst/>
              <a:gdLst>
                <a:gd name="connsiteX0" fmla="*/ 14817 w 14817"/>
                <a:gd name="connsiteY0" fmla="*/ 6547 h 39679"/>
                <a:gd name="connsiteX1" fmla="*/ 6710 w 14817"/>
                <a:gd name="connsiteY1" fmla="*/ 0 h 39679"/>
                <a:gd name="connsiteX2" fmla="*/ 0 w 14817"/>
                <a:gd name="connsiteY2" fmla="*/ 32141 h 39679"/>
                <a:gd name="connsiteX3" fmla="*/ 7921 w 14817"/>
                <a:gd name="connsiteY3" fmla="*/ 39680 h 3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7" h="39679">
                  <a:moveTo>
                    <a:pt x="14817" y="6547"/>
                  </a:moveTo>
                  <a:cubicBezTo>
                    <a:pt x="12208" y="4236"/>
                    <a:pt x="9505" y="2053"/>
                    <a:pt x="6710" y="0"/>
                  </a:cubicBezTo>
                  <a:lnTo>
                    <a:pt x="0" y="32141"/>
                  </a:lnTo>
                  <a:cubicBezTo>
                    <a:pt x="2610" y="34521"/>
                    <a:pt x="5219" y="37100"/>
                    <a:pt x="7921" y="3968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99D241-FA3F-4893-E494-E12A2D148232}"/>
                </a:ext>
              </a:extLst>
            </p:cNvPr>
            <p:cNvSpPr/>
            <p:nvPr/>
          </p:nvSpPr>
          <p:spPr>
            <a:xfrm>
              <a:off x="10625192" y="6123923"/>
              <a:ext cx="18544" cy="33033"/>
            </a:xfrm>
            <a:custGeom>
              <a:avLst/>
              <a:gdLst>
                <a:gd name="connsiteX0" fmla="*/ 8201 w 18544"/>
                <a:gd name="connsiteY0" fmla="*/ 33033 h 33033"/>
                <a:gd name="connsiteX1" fmla="*/ 18545 w 18544"/>
                <a:gd name="connsiteY1" fmla="*/ 5357 h 33033"/>
                <a:gd name="connsiteX2" fmla="*/ 10530 w 18544"/>
                <a:gd name="connsiteY2" fmla="*/ 0 h 33033"/>
                <a:gd name="connsiteX3" fmla="*/ 0 w 18544"/>
                <a:gd name="connsiteY3" fmla="*/ 28173 h 33033"/>
                <a:gd name="connsiteX4" fmla="*/ 8201 w 18544"/>
                <a:gd name="connsiteY4" fmla="*/ 33033 h 3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4" h="33033">
                  <a:moveTo>
                    <a:pt x="8201" y="33033"/>
                  </a:moveTo>
                  <a:lnTo>
                    <a:pt x="18545" y="5357"/>
                  </a:lnTo>
                  <a:cubicBezTo>
                    <a:pt x="15787" y="3720"/>
                    <a:pt x="13112" y="1934"/>
                    <a:pt x="10530" y="0"/>
                  </a:cubicBezTo>
                  <a:lnTo>
                    <a:pt x="0" y="28173"/>
                  </a:lnTo>
                  <a:cubicBezTo>
                    <a:pt x="2637" y="29968"/>
                    <a:pt x="5377" y="31585"/>
                    <a:pt x="8201" y="3303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7D9EBE5-BBAE-0E8E-BAF6-ED00B410BDB0}"/>
                </a:ext>
              </a:extLst>
            </p:cNvPr>
            <p:cNvSpPr/>
            <p:nvPr/>
          </p:nvSpPr>
          <p:spPr>
            <a:xfrm>
              <a:off x="10655385" y="6135430"/>
              <a:ext cx="13233" cy="30652"/>
            </a:xfrm>
            <a:custGeom>
              <a:avLst/>
              <a:gdLst>
                <a:gd name="connsiteX0" fmla="*/ 13233 w 13233"/>
                <a:gd name="connsiteY0" fmla="*/ 0 h 30652"/>
                <a:gd name="connsiteX1" fmla="*/ 3914 w 13233"/>
                <a:gd name="connsiteY1" fmla="*/ 0 h 30652"/>
                <a:gd name="connsiteX2" fmla="*/ 0 w 13233"/>
                <a:gd name="connsiteY2" fmla="*/ 29760 h 30652"/>
                <a:gd name="connsiteX3" fmla="*/ 9319 w 13233"/>
                <a:gd name="connsiteY3" fmla="*/ 30653 h 3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3" h="30652">
                  <a:moveTo>
                    <a:pt x="13233" y="0"/>
                  </a:moveTo>
                  <a:cubicBezTo>
                    <a:pt x="10139" y="446"/>
                    <a:pt x="7008" y="446"/>
                    <a:pt x="3914" y="0"/>
                  </a:cubicBezTo>
                  <a:lnTo>
                    <a:pt x="0" y="29760"/>
                  </a:lnTo>
                  <a:cubicBezTo>
                    <a:pt x="3084" y="30256"/>
                    <a:pt x="6197" y="30553"/>
                    <a:pt x="9319" y="3065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E14AF8F-F81C-88AB-DCAA-4A41CC0C9F41}"/>
                </a:ext>
              </a:extLst>
            </p:cNvPr>
            <p:cNvSpPr/>
            <p:nvPr/>
          </p:nvSpPr>
          <p:spPr>
            <a:xfrm>
              <a:off x="10684553" y="6123625"/>
              <a:ext cx="19756" cy="33231"/>
            </a:xfrm>
            <a:custGeom>
              <a:avLst/>
              <a:gdLst>
                <a:gd name="connsiteX0" fmla="*/ 19756 w 19756"/>
                <a:gd name="connsiteY0" fmla="*/ 27776 h 33231"/>
                <a:gd name="connsiteX1" fmla="*/ 7642 w 19756"/>
                <a:gd name="connsiteY1" fmla="*/ 0 h 33231"/>
                <a:gd name="connsiteX2" fmla="*/ 0 w 19756"/>
                <a:gd name="connsiteY2" fmla="*/ 6051 h 33231"/>
                <a:gd name="connsiteX3" fmla="*/ 11742 w 19756"/>
                <a:gd name="connsiteY3" fmla="*/ 33232 h 33231"/>
                <a:gd name="connsiteX4" fmla="*/ 19756 w 19756"/>
                <a:gd name="connsiteY4" fmla="*/ 27776 h 3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56" h="33231">
                  <a:moveTo>
                    <a:pt x="19756" y="27776"/>
                  </a:moveTo>
                  <a:lnTo>
                    <a:pt x="7642" y="0"/>
                  </a:lnTo>
                  <a:cubicBezTo>
                    <a:pt x="5284" y="2272"/>
                    <a:pt x="2721" y="4305"/>
                    <a:pt x="0" y="6051"/>
                  </a:cubicBezTo>
                  <a:lnTo>
                    <a:pt x="11742" y="33232"/>
                  </a:lnTo>
                  <a:cubicBezTo>
                    <a:pt x="14528" y="31615"/>
                    <a:pt x="17203" y="29789"/>
                    <a:pt x="19756" y="27776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513607C-D6E0-2D9B-B538-990F024D019D}"/>
                </a:ext>
              </a:extLst>
            </p:cNvPr>
            <p:cNvSpPr/>
            <p:nvPr/>
          </p:nvSpPr>
          <p:spPr>
            <a:xfrm>
              <a:off x="10704962" y="6072934"/>
              <a:ext cx="29820" cy="12995"/>
            </a:xfrm>
            <a:custGeom>
              <a:avLst/>
              <a:gdLst>
                <a:gd name="connsiteX0" fmla="*/ 0 w 29820"/>
                <a:gd name="connsiteY0" fmla="*/ 0 h 12995"/>
                <a:gd name="connsiteX1" fmla="*/ 1864 w 29820"/>
                <a:gd name="connsiteY1" fmla="*/ 9920 h 12995"/>
                <a:gd name="connsiteX2" fmla="*/ 29821 w 29820"/>
                <a:gd name="connsiteY2" fmla="*/ 12995 h 12995"/>
                <a:gd name="connsiteX3" fmla="*/ 28982 w 29820"/>
                <a:gd name="connsiteY3" fmla="*/ 3075 h 1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20" h="12995">
                  <a:moveTo>
                    <a:pt x="0" y="0"/>
                  </a:moveTo>
                  <a:cubicBezTo>
                    <a:pt x="876" y="3244"/>
                    <a:pt x="1500" y="6567"/>
                    <a:pt x="1864" y="9920"/>
                  </a:cubicBezTo>
                  <a:lnTo>
                    <a:pt x="29821" y="12995"/>
                  </a:lnTo>
                  <a:cubicBezTo>
                    <a:pt x="29718" y="9672"/>
                    <a:pt x="29438" y="6359"/>
                    <a:pt x="28982" y="3075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5D8DA62-551C-5CB7-3D7B-3A72B1B43C43}"/>
                </a:ext>
              </a:extLst>
            </p:cNvPr>
            <p:cNvSpPr/>
            <p:nvPr/>
          </p:nvSpPr>
          <p:spPr>
            <a:xfrm>
              <a:off x="10562010" y="6069958"/>
              <a:ext cx="11834" cy="37596"/>
            </a:xfrm>
            <a:custGeom>
              <a:avLst/>
              <a:gdLst>
                <a:gd name="connsiteX0" fmla="*/ 9598 w 11834"/>
                <a:gd name="connsiteY0" fmla="*/ 2976 h 37596"/>
                <a:gd name="connsiteX1" fmla="*/ 8200 w 11834"/>
                <a:gd name="connsiteY1" fmla="*/ 2381 h 37596"/>
                <a:gd name="connsiteX2" fmla="*/ 0 w 11834"/>
                <a:gd name="connsiteY2" fmla="*/ 0 h 37596"/>
                <a:gd name="connsiteX3" fmla="*/ 2516 w 11834"/>
                <a:gd name="connsiteY3" fmla="*/ 31942 h 37596"/>
                <a:gd name="connsiteX4" fmla="*/ 11835 w 11834"/>
                <a:gd name="connsiteY4" fmla="*/ 37597 h 37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4" h="37596">
                  <a:moveTo>
                    <a:pt x="9598" y="2976"/>
                  </a:moveTo>
                  <a:lnTo>
                    <a:pt x="8200" y="2381"/>
                  </a:lnTo>
                  <a:cubicBezTo>
                    <a:pt x="5517" y="1399"/>
                    <a:pt x="2777" y="605"/>
                    <a:pt x="0" y="0"/>
                  </a:cubicBezTo>
                  <a:lnTo>
                    <a:pt x="2516" y="31942"/>
                  </a:lnTo>
                  <a:cubicBezTo>
                    <a:pt x="5749" y="33579"/>
                    <a:pt x="8862" y="35464"/>
                    <a:pt x="11835" y="37597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3E08180-4C96-BB71-BC56-02AEA2A12F10}"/>
                </a:ext>
              </a:extLst>
            </p:cNvPr>
            <p:cNvSpPr/>
            <p:nvPr/>
          </p:nvSpPr>
          <p:spPr>
            <a:xfrm>
              <a:off x="10602547" y="6107257"/>
              <a:ext cx="21526" cy="32934"/>
            </a:xfrm>
            <a:custGeom>
              <a:avLst/>
              <a:gdLst>
                <a:gd name="connsiteX0" fmla="*/ 21527 w 21526"/>
                <a:gd name="connsiteY0" fmla="*/ 6745 h 32934"/>
                <a:gd name="connsiteX1" fmla="*/ 14444 w 21526"/>
                <a:gd name="connsiteY1" fmla="*/ 0 h 32934"/>
                <a:gd name="connsiteX2" fmla="*/ 0 w 21526"/>
                <a:gd name="connsiteY2" fmla="*/ 26089 h 32934"/>
                <a:gd name="connsiteX3" fmla="*/ 6989 w 21526"/>
                <a:gd name="connsiteY3" fmla="*/ 32934 h 3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6" h="32934">
                  <a:moveTo>
                    <a:pt x="21527" y="6745"/>
                  </a:moveTo>
                  <a:lnTo>
                    <a:pt x="14444" y="0"/>
                  </a:lnTo>
                  <a:lnTo>
                    <a:pt x="0" y="26089"/>
                  </a:lnTo>
                  <a:lnTo>
                    <a:pt x="6989" y="32934"/>
                  </a:ln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813540F-F532-FC8E-2F32-DEA2794A56FA}"/>
                </a:ext>
              </a:extLst>
            </p:cNvPr>
            <p:cNvSpPr/>
            <p:nvPr/>
          </p:nvSpPr>
          <p:spPr>
            <a:xfrm>
              <a:off x="10525200" y="6069264"/>
              <a:ext cx="19849" cy="30256"/>
            </a:xfrm>
            <a:custGeom>
              <a:avLst/>
              <a:gdLst>
                <a:gd name="connsiteX0" fmla="*/ 9319 w 19849"/>
                <a:gd name="connsiteY0" fmla="*/ 0 h 30256"/>
                <a:gd name="connsiteX1" fmla="*/ 0 w 19849"/>
                <a:gd name="connsiteY1" fmla="*/ 2282 h 30256"/>
                <a:gd name="connsiteX2" fmla="*/ 10530 w 19849"/>
                <a:gd name="connsiteY2" fmla="*/ 30256 h 30256"/>
                <a:gd name="connsiteX3" fmla="*/ 19849 w 19849"/>
                <a:gd name="connsiteY3" fmla="*/ 28768 h 3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9" h="30256">
                  <a:moveTo>
                    <a:pt x="9319" y="0"/>
                  </a:moveTo>
                  <a:cubicBezTo>
                    <a:pt x="6169" y="566"/>
                    <a:pt x="3066" y="1329"/>
                    <a:pt x="0" y="2282"/>
                  </a:cubicBezTo>
                  <a:lnTo>
                    <a:pt x="10530" y="30256"/>
                  </a:lnTo>
                  <a:cubicBezTo>
                    <a:pt x="13568" y="29373"/>
                    <a:pt x="16699" y="28877"/>
                    <a:pt x="19849" y="28768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774A214-1034-F5D8-E97A-05850FC8A4F9}"/>
                </a:ext>
              </a:extLst>
            </p:cNvPr>
            <p:cNvSpPr/>
            <p:nvPr/>
          </p:nvSpPr>
          <p:spPr>
            <a:xfrm>
              <a:off x="10531537" y="5956375"/>
              <a:ext cx="28143" cy="26387"/>
            </a:xfrm>
            <a:custGeom>
              <a:avLst/>
              <a:gdLst>
                <a:gd name="connsiteX0" fmla="*/ 6430 w 28143"/>
                <a:gd name="connsiteY0" fmla="*/ 26387 h 26387"/>
                <a:gd name="connsiteX1" fmla="*/ 28143 w 28143"/>
                <a:gd name="connsiteY1" fmla="*/ 7142 h 26387"/>
                <a:gd name="connsiteX2" fmla="*/ 21620 w 28143"/>
                <a:gd name="connsiteY2" fmla="*/ 0 h 26387"/>
                <a:gd name="connsiteX3" fmla="*/ 0 w 28143"/>
                <a:gd name="connsiteY3" fmla="*/ 18749 h 26387"/>
                <a:gd name="connsiteX4" fmla="*/ 6430 w 28143"/>
                <a:gd name="connsiteY4" fmla="*/ 26387 h 2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43" h="26387">
                  <a:moveTo>
                    <a:pt x="6430" y="26387"/>
                  </a:moveTo>
                  <a:lnTo>
                    <a:pt x="28143" y="7142"/>
                  </a:lnTo>
                  <a:cubicBezTo>
                    <a:pt x="25720" y="5040"/>
                    <a:pt x="23530" y="2639"/>
                    <a:pt x="21620" y="0"/>
                  </a:cubicBezTo>
                  <a:lnTo>
                    <a:pt x="0" y="18749"/>
                  </a:lnTo>
                  <a:cubicBezTo>
                    <a:pt x="1985" y="21437"/>
                    <a:pt x="4137" y="23996"/>
                    <a:pt x="6430" y="26387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E33C51F-D359-8D90-61C4-B46D4777FB99}"/>
                </a:ext>
              </a:extLst>
            </p:cNvPr>
            <p:cNvSpPr/>
            <p:nvPr/>
          </p:nvSpPr>
          <p:spPr>
            <a:xfrm>
              <a:off x="10807394" y="6149363"/>
              <a:ext cx="284054" cy="158674"/>
            </a:xfrm>
            <a:custGeom>
              <a:avLst/>
              <a:gdLst>
                <a:gd name="connsiteX0" fmla="*/ 69781 w 284054"/>
                <a:gd name="connsiteY0" fmla="*/ 158674 h 158674"/>
                <a:gd name="connsiteX1" fmla="*/ 356 w 284054"/>
                <a:gd name="connsiteY1" fmla="*/ 86358 h 158674"/>
                <a:gd name="connsiteX2" fmla="*/ 34649 w 284054"/>
                <a:gd name="connsiteY2" fmla="*/ 13446 h 158674"/>
                <a:gd name="connsiteX3" fmla="*/ 129982 w 284054"/>
                <a:gd name="connsiteY3" fmla="*/ 16025 h 158674"/>
                <a:gd name="connsiteX4" fmla="*/ 184590 w 284054"/>
                <a:gd name="connsiteY4" fmla="*/ 74850 h 158674"/>
                <a:gd name="connsiteX5" fmla="*/ 220468 w 284054"/>
                <a:gd name="connsiteY5" fmla="*/ 105404 h 158674"/>
                <a:gd name="connsiteX6" fmla="*/ 255880 w 284054"/>
                <a:gd name="connsiteY6" fmla="*/ 61359 h 158674"/>
                <a:gd name="connsiteX7" fmla="*/ 272328 w 284054"/>
                <a:gd name="connsiteY7" fmla="*/ 49108 h 158674"/>
                <a:gd name="connsiteX8" fmla="*/ 283837 w 284054"/>
                <a:gd name="connsiteY8" fmla="*/ 66617 h 158674"/>
                <a:gd name="connsiteX9" fmla="*/ 224848 w 284054"/>
                <a:gd name="connsiteY9" fmla="*/ 134966 h 158674"/>
                <a:gd name="connsiteX10" fmla="*/ 162505 w 284054"/>
                <a:gd name="connsiteY10" fmla="*/ 92508 h 158674"/>
                <a:gd name="connsiteX11" fmla="*/ 115444 w 284054"/>
                <a:gd name="connsiteY11" fmla="*/ 41123 h 158674"/>
                <a:gd name="connsiteX12" fmla="*/ 50212 w 284054"/>
                <a:gd name="connsiteY12" fmla="*/ 38742 h 158674"/>
                <a:gd name="connsiteX13" fmla="*/ 28872 w 284054"/>
                <a:gd name="connsiteY13" fmla="*/ 83084 h 158674"/>
                <a:gd name="connsiteX14" fmla="*/ 70527 w 284054"/>
                <a:gd name="connsiteY14" fmla="*/ 128914 h 158674"/>
                <a:gd name="connsiteX15" fmla="*/ 84505 w 284054"/>
                <a:gd name="connsiteY15" fmla="*/ 143794 h 158674"/>
                <a:gd name="connsiteX16" fmla="*/ 70527 w 284054"/>
                <a:gd name="connsiteY16" fmla="*/ 158674 h 15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4054" h="158674">
                  <a:moveTo>
                    <a:pt x="69781" y="158674"/>
                  </a:moveTo>
                  <a:cubicBezTo>
                    <a:pt x="46764" y="158674"/>
                    <a:pt x="6320" y="143497"/>
                    <a:pt x="356" y="86358"/>
                  </a:cubicBezTo>
                  <a:cubicBezTo>
                    <a:pt x="-2394" y="57044"/>
                    <a:pt x="10951" y="28663"/>
                    <a:pt x="34649" y="13446"/>
                  </a:cubicBezTo>
                  <a:cubicBezTo>
                    <a:pt x="64228" y="-5372"/>
                    <a:pt x="101345" y="-4370"/>
                    <a:pt x="129982" y="16025"/>
                  </a:cubicBezTo>
                  <a:cubicBezTo>
                    <a:pt x="151592" y="31689"/>
                    <a:pt x="170137" y="51668"/>
                    <a:pt x="184590" y="74850"/>
                  </a:cubicBezTo>
                  <a:cubicBezTo>
                    <a:pt x="201085" y="98559"/>
                    <a:pt x="208540" y="107388"/>
                    <a:pt x="220468" y="105404"/>
                  </a:cubicBezTo>
                  <a:cubicBezTo>
                    <a:pt x="248425" y="101138"/>
                    <a:pt x="255880" y="61756"/>
                    <a:pt x="255880" y="61359"/>
                  </a:cubicBezTo>
                  <a:cubicBezTo>
                    <a:pt x="257241" y="53146"/>
                    <a:pt x="264612" y="47660"/>
                    <a:pt x="272328" y="49108"/>
                  </a:cubicBezTo>
                  <a:cubicBezTo>
                    <a:pt x="280044" y="50557"/>
                    <a:pt x="285197" y="58403"/>
                    <a:pt x="283837" y="66617"/>
                  </a:cubicBezTo>
                  <a:cubicBezTo>
                    <a:pt x="283371" y="69097"/>
                    <a:pt x="273120" y="127526"/>
                    <a:pt x="224848" y="134966"/>
                  </a:cubicBezTo>
                  <a:cubicBezTo>
                    <a:pt x="195027" y="139330"/>
                    <a:pt x="178254" y="115622"/>
                    <a:pt x="162505" y="92508"/>
                  </a:cubicBezTo>
                  <a:cubicBezTo>
                    <a:pt x="150055" y="72331"/>
                    <a:pt x="134082" y="54882"/>
                    <a:pt x="115444" y="41123"/>
                  </a:cubicBezTo>
                  <a:cubicBezTo>
                    <a:pt x="95940" y="27027"/>
                    <a:pt x="70574" y="26104"/>
                    <a:pt x="50212" y="38742"/>
                  </a:cubicBezTo>
                  <a:cubicBezTo>
                    <a:pt x="35534" y="47779"/>
                    <a:pt x="27185" y="65119"/>
                    <a:pt x="28872" y="83084"/>
                  </a:cubicBezTo>
                  <a:cubicBezTo>
                    <a:pt x="33438" y="126732"/>
                    <a:pt x="64377" y="128914"/>
                    <a:pt x="70527" y="128914"/>
                  </a:cubicBezTo>
                  <a:cubicBezTo>
                    <a:pt x="78243" y="128914"/>
                    <a:pt x="84505" y="135580"/>
                    <a:pt x="84505" y="143794"/>
                  </a:cubicBezTo>
                  <a:cubicBezTo>
                    <a:pt x="84505" y="152008"/>
                    <a:pt x="78243" y="158674"/>
                    <a:pt x="70527" y="158674"/>
                  </a:cubicBezTo>
                  <a:close/>
                </a:path>
              </a:pathLst>
            </a:custGeom>
            <a:solidFill>
              <a:srgbClr val="C2C2C2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6388C4-9EE8-E65F-6747-F4B9746F1A5E}"/>
                </a:ext>
              </a:extLst>
            </p:cNvPr>
            <p:cNvSpPr/>
            <p:nvPr/>
          </p:nvSpPr>
          <p:spPr>
            <a:xfrm>
              <a:off x="10824337" y="6172134"/>
              <a:ext cx="29540" cy="24899"/>
            </a:xfrm>
            <a:custGeom>
              <a:avLst/>
              <a:gdLst>
                <a:gd name="connsiteX0" fmla="*/ 29541 w 29540"/>
                <a:gd name="connsiteY0" fmla="*/ 18253 h 24899"/>
                <a:gd name="connsiteX1" fmla="*/ 6523 w 29540"/>
                <a:gd name="connsiteY1" fmla="*/ 0 h 24899"/>
                <a:gd name="connsiteX2" fmla="*/ 0 w 29540"/>
                <a:gd name="connsiteY2" fmla="*/ 7242 h 24899"/>
                <a:gd name="connsiteX3" fmla="*/ 22366 w 29540"/>
                <a:gd name="connsiteY3" fmla="*/ 24899 h 24899"/>
                <a:gd name="connsiteX4" fmla="*/ 29541 w 29540"/>
                <a:gd name="connsiteY4" fmla="*/ 18253 h 2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40" h="24899">
                  <a:moveTo>
                    <a:pt x="29541" y="18253"/>
                  </a:moveTo>
                  <a:lnTo>
                    <a:pt x="6523" y="0"/>
                  </a:lnTo>
                  <a:cubicBezTo>
                    <a:pt x="4185" y="2242"/>
                    <a:pt x="2004" y="4662"/>
                    <a:pt x="0" y="7242"/>
                  </a:cubicBezTo>
                  <a:lnTo>
                    <a:pt x="22366" y="24899"/>
                  </a:lnTo>
                  <a:cubicBezTo>
                    <a:pt x="24583" y="22479"/>
                    <a:pt x="26988" y="20257"/>
                    <a:pt x="29541" y="1825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EB5D45E-7E70-B548-0228-7F8C28BFDDCB}"/>
                </a:ext>
              </a:extLst>
            </p:cNvPr>
            <p:cNvSpPr/>
            <p:nvPr/>
          </p:nvSpPr>
          <p:spPr>
            <a:xfrm>
              <a:off x="10809334" y="6200306"/>
              <a:ext cx="32429" cy="12895"/>
            </a:xfrm>
            <a:custGeom>
              <a:avLst/>
              <a:gdLst>
                <a:gd name="connsiteX0" fmla="*/ 28050 w 32429"/>
                <a:gd name="connsiteY0" fmla="*/ 12896 h 12895"/>
                <a:gd name="connsiteX1" fmla="*/ 32430 w 32429"/>
                <a:gd name="connsiteY1" fmla="*/ 2976 h 12895"/>
                <a:gd name="connsiteX2" fmla="*/ 2796 w 32429"/>
                <a:gd name="connsiteY2" fmla="*/ 0 h 12895"/>
                <a:gd name="connsiteX3" fmla="*/ 0 w 32429"/>
                <a:gd name="connsiteY3" fmla="*/ 9920 h 1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29" h="12895">
                  <a:moveTo>
                    <a:pt x="28050" y="12896"/>
                  </a:moveTo>
                  <a:cubicBezTo>
                    <a:pt x="29187" y="9434"/>
                    <a:pt x="30650" y="6111"/>
                    <a:pt x="32430" y="2976"/>
                  </a:cubicBezTo>
                  <a:lnTo>
                    <a:pt x="2796" y="0"/>
                  </a:lnTo>
                  <a:cubicBezTo>
                    <a:pt x="1659" y="3234"/>
                    <a:pt x="727" y="6557"/>
                    <a:pt x="0" y="992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025DA03-7C15-0321-686B-C0E8EE15B990}"/>
                </a:ext>
              </a:extLst>
            </p:cNvPr>
            <p:cNvSpPr/>
            <p:nvPr/>
          </p:nvSpPr>
          <p:spPr>
            <a:xfrm>
              <a:off x="10893763" y="6149814"/>
              <a:ext cx="11462" cy="32041"/>
            </a:xfrm>
            <a:custGeom>
              <a:avLst/>
              <a:gdLst>
                <a:gd name="connsiteX0" fmla="*/ 9319 w 11462"/>
                <a:gd name="connsiteY0" fmla="*/ 1191 h 32041"/>
                <a:gd name="connsiteX1" fmla="*/ 0 w 11462"/>
                <a:gd name="connsiteY1" fmla="*/ 0 h 32041"/>
                <a:gd name="connsiteX2" fmla="*/ 2143 w 11462"/>
                <a:gd name="connsiteY2" fmla="*/ 29760 h 32041"/>
                <a:gd name="connsiteX3" fmla="*/ 11462 w 11462"/>
                <a:gd name="connsiteY3" fmla="*/ 32042 h 3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2" h="32041">
                  <a:moveTo>
                    <a:pt x="9319" y="1191"/>
                  </a:moveTo>
                  <a:cubicBezTo>
                    <a:pt x="6150" y="595"/>
                    <a:pt x="2982" y="298"/>
                    <a:pt x="0" y="0"/>
                  </a:cubicBezTo>
                  <a:lnTo>
                    <a:pt x="2143" y="29760"/>
                  </a:lnTo>
                  <a:cubicBezTo>
                    <a:pt x="5312" y="30216"/>
                    <a:pt x="8424" y="30980"/>
                    <a:pt x="11462" y="32042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6BFA25E-0C2B-C894-A4E8-4F3CFF040BE3}"/>
                </a:ext>
              </a:extLst>
            </p:cNvPr>
            <p:cNvSpPr/>
            <p:nvPr/>
          </p:nvSpPr>
          <p:spPr>
            <a:xfrm>
              <a:off x="10811384" y="6243954"/>
              <a:ext cx="29354" cy="20137"/>
            </a:xfrm>
            <a:custGeom>
              <a:avLst/>
              <a:gdLst>
                <a:gd name="connsiteX0" fmla="*/ 3262 w 29354"/>
                <a:gd name="connsiteY0" fmla="*/ 20137 h 20137"/>
                <a:gd name="connsiteX1" fmla="*/ 29355 w 29354"/>
                <a:gd name="connsiteY1" fmla="*/ 9424 h 20137"/>
                <a:gd name="connsiteX2" fmla="*/ 26279 w 29354"/>
                <a:gd name="connsiteY2" fmla="*/ 0 h 20137"/>
                <a:gd name="connsiteX3" fmla="*/ 0 w 29354"/>
                <a:gd name="connsiteY3" fmla="*/ 10813 h 20137"/>
                <a:gd name="connsiteX4" fmla="*/ 3262 w 29354"/>
                <a:gd name="connsiteY4" fmla="*/ 20137 h 2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54" h="20137">
                  <a:moveTo>
                    <a:pt x="3262" y="20137"/>
                  </a:moveTo>
                  <a:lnTo>
                    <a:pt x="29355" y="9424"/>
                  </a:lnTo>
                  <a:cubicBezTo>
                    <a:pt x="28060" y="6388"/>
                    <a:pt x="27034" y="3234"/>
                    <a:pt x="26279" y="0"/>
                  </a:cubicBezTo>
                  <a:lnTo>
                    <a:pt x="0" y="10813"/>
                  </a:lnTo>
                  <a:cubicBezTo>
                    <a:pt x="904" y="13987"/>
                    <a:pt x="1995" y="17102"/>
                    <a:pt x="3262" y="20137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D11E399-58E9-D5CB-94E5-C3B678A924BA}"/>
                </a:ext>
              </a:extLst>
            </p:cNvPr>
            <p:cNvSpPr/>
            <p:nvPr/>
          </p:nvSpPr>
          <p:spPr>
            <a:xfrm>
              <a:off x="10828344" y="6268754"/>
              <a:ext cx="32150" cy="24006"/>
            </a:xfrm>
            <a:custGeom>
              <a:avLst/>
              <a:gdLst>
                <a:gd name="connsiteX0" fmla="*/ 23484 w 32150"/>
                <a:gd name="connsiteY0" fmla="*/ 0 h 24006"/>
                <a:gd name="connsiteX1" fmla="*/ 0 w 32150"/>
                <a:gd name="connsiteY1" fmla="*/ 17161 h 24006"/>
                <a:gd name="connsiteX2" fmla="*/ 7082 w 32150"/>
                <a:gd name="connsiteY2" fmla="*/ 24006 h 24006"/>
                <a:gd name="connsiteX3" fmla="*/ 32150 w 32150"/>
                <a:gd name="connsiteY3" fmla="*/ 5654 h 24006"/>
                <a:gd name="connsiteX4" fmla="*/ 23484 w 32150"/>
                <a:gd name="connsiteY4" fmla="*/ 0 h 2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0" h="24006">
                  <a:moveTo>
                    <a:pt x="23484" y="0"/>
                  </a:moveTo>
                  <a:lnTo>
                    <a:pt x="0" y="17161"/>
                  </a:lnTo>
                  <a:cubicBezTo>
                    <a:pt x="2172" y="19651"/>
                    <a:pt x="4548" y="21943"/>
                    <a:pt x="7082" y="24006"/>
                  </a:cubicBezTo>
                  <a:lnTo>
                    <a:pt x="32150" y="5654"/>
                  </a:lnTo>
                  <a:cubicBezTo>
                    <a:pt x="29047" y="4176"/>
                    <a:pt x="26130" y="2272"/>
                    <a:pt x="23484" y="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29C3563-86BD-19EE-2427-456D7B667FA1}"/>
                </a:ext>
              </a:extLst>
            </p:cNvPr>
            <p:cNvSpPr/>
            <p:nvPr/>
          </p:nvSpPr>
          <p:spPr>
            <a:xfrm>
              <a:off x="10807295" y="6223916"/>
              <a:ext cx="28131" cy="10416"/>
            </a:xfrm>
            <a:custGeom>
              <a:avLst/>
              <a:gdLst>
                <a:gd name="connsiteX0" fmla="*/ 174 w 28131"/>
                <a:gd name="connsiteY0" fmla="*/ 0 h 10416"/>
                <a:gd name="connsiteX1" fmla="*/ 174 w 28131"/>
                <a:gd name="connsiteY1" fmla="*/ 9920 h 10416"/>
                <a:gd name="connsiteX2" fmla="*/ 28131 w 28131"/>
                <a:gd name="connsiteY2" fmla="*/ 10416 h 10416"/>
                <a:gd name="connsiteX3" fmla="*/ 28131 w 28131"/>
                <a:gd name="connsiteY3" fmla="*/ 8531 h 10416"/>
                <a:gd name="connsiteX4" fmla="*/ 28131 w 28131"/>
                <a:gd name="connsiteY4" fmla="*/ 496 h 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31" h="10416">
                  <a:moveTo>
                    <a:pt x="174" y="0"/>
                  </a:moveTo>
                  <a:cubicBezTo>
                    <a:pt x="-58" y="3303"/>
                    <a:pt x="-58" y="6617"/>
                    <a:pt x="174" y="9920"/>
                  </a:cubicBezTo>
                  <a:lnTo>
                    <a:pt x="28131" y="10416"/>
                  </a:lnTo>
                  <a:lnTo>
                    <a:pt x="28131" y="8531"/>
                  </a:lnTo>
                  <a:cubicBezTo>
                    <a:pt x="27899" y="5863"/>
                    <a:pt x="27899" y="3164"/>
                    <a:pt x="28131" y="496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26D58B6-C517-CFFE-51E9-4EA48185ED9A}"/>
                </a:ext>
              </a:extLst>
            </p:cNvPr>
            <p:cNvSpPr/>
            <p:nvPr/>
          </p:nvSpPr>
          <p:spPr>
            <a:xfrm>
              <a:off x="10855556" y="6152393"/>
              <a:ext cx="21712" cy="30256"/>
            </a:xfrm>
            <a:custGeom>
              <a:avLst/>
              <a:gdLst>
                <a:gd name="connsiteX0" fmla="*/ 12394 w 21712"/>
                <a:gd name="connsiteY0" fmla="*/ 30256 h 30256"/>
                <a:gd name="connsiteX1" fmla="*/ 21713 w 21712"/>
                <a:gd name="connsiteY1" fmla="*/ 27677 h 30256"/>
                <a:gd name="connsiteX2" fmla="*/ 9319 w 21712"/>
                <a:gd name="connsiteY2" fmla="*/ 0 h 30256"/>
                <a:gd name="connsiteX3" fmla="*/ 0 w 21712"/>
                <a:gd name="connsiteY3" fmla="*/ 3274 h 3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12" h="30256">
                  <a:moveTo>
                    <a:pt x="12394" y="30256"/>
                  </a:moveTo>
                  <a:cubicBezTo>
                    <a:pt x="15422" y="29115"/>
                    <a:pt x="18545" y="28252"/>
                    <a:pt x="21713" y="27677"/>
                  </a:cubicBezTo>
                  <a:lnTo>
                    <a:pt x="9319" y="0"/>
                  </a:lnTo>
                  <a:cubicBezTo>
                    <a:pt x="6141" y="863"/>
                    <a:pt x="3028" y="1954"/>
                    <a:pt x="0" y="3274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BE6EEFD-848F-330E-0C4F-09F95957774A}"/>
                </a:ext>
              </a:extLst>
            </p:cNvPr>
            <p:cNvSpPr/>
            <p:nvPr/>
          </p:nvSpPr>
          <p:spPr>
            <a:xfrm>
              <a:off x="10997110" y="6243657"/>
              <a:ext cx="16959" cy="36307"/>
            </a:xfrm>
            <a:custGeom>
              <a:avLst/>
              <a:gdLst>
                <a:gd name="connsiteX0" fmla="*/ 16960 w 16959"/>
                <a:gd name="connsiteY0" fmla="*/ 7341 h 36307"/>
                <a:gd name="connsiteX1" fmla="*/ 9319 w 16959"/>
                <a:gd name="connsiteY1" fmla="*/ 0 h 36307"/>
                <a:gd name="connsiteX2" fmla="*/ 0 w 16959"/>
                <a:gd name="connsiteY2" fmla="*/ 31049 h 36307"/>
                <a:gd name="connsiteX3" fmla="*/ 8200 w 16959"/>
                <a:gd name="connsiteY3" fmla="*/ 36307 h 3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9" h="36307">
                  <a:moveTo>
                    <a:pt x="16960" y="7341"/>
                  </a:moveTo>
                  <a:cubicBezTo>
                    <a:pt x="14183" y="5178"/>
                    <a:pt x="11620" y="2728"/>
                    <a:pt x="9319" y="0"/>
                  </a:cubicBezTo>
                  <a:lnTo>
                    <a:pt x="0" y="31049"/>
                  </a:lnTo>
                  <a:cubicBezTo>
                    <a:pt x="2590" y="33053"/>
                    <a:pt x="5330" y="34809"/>
                    <a:pt x="8200" y="36307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8257F8B-CAA7-5554-395E-1C202431A2C7}"/>
                </a:ext>
              </a:extLst>
            </p:cNvPr>
            <p:cNvSpPr/>
            <p:nvPr/>
          </p:nvSpPr>
          <p:spPr>
            <a:xfrm>
              <a:off x="11051718" y="6229372"/>
              <a:ext cx="22551" cy="35017"/>
            </a:xfrm>
            <a:custGeom>
              <a:avLst/>
              <a:gdLst>
                <a:gd name="connsiteX0" fmla="*/ 0 w 22551"/>
                <a:gd name="connsiteY0" fmla="*/ 9325 h 35017"/>
                <a:gd name="connsiteX1" fmla="*/ 16308 w 22551"/>
                <a:gd name="connsiteY1" fmla="*/ 35017 h 35017"/>
                <a:gd name="connsiteX2" fmla="*/ 22552 w 22551"/>
                <a:gd name="connsiteY2" fmla="*/ 27081 h 35017"/>
                <a:gd name="connsiteX3" fmla="*/ 5405 w 22551"/>
                <a:gd name="connsiteY3" fmla="*/ 0 h 35017"/>
                <a:gd name="connsiteX4" fmla="*/ 0 w 22551"/>
                <a:gd name="connsiteY4" fmla="*/ 9325 h 3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1" h="35017">
                  <a:moveTo>
                    <a:pt x="0" y="9325"/>
                  </a:moveTo>
                  <a:lnTo>
                    <a:pt x="16308" y="35017"/>
                  </a:lnTo>
                  <a:cubicBezTo>
                    <a:pt x="18545" y="32438"/>
                    <a:pt x="20594" y="29760"/>
                    <a:pt x="22552" y="27081"/>
                  </a:cubicBezTo>
                  <a:lnTo>
                    <a:pt x="5405" y="0"/>
                  </a:lnTo>
                  <a:cubicBezTo>
                    <a:pt x="3839" y="3254"/>
                    <a:pt x="2031" y="6379"/>
                    <a:pt x="0" y="9325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6160501-5F5A-F0D9-2589-B63E971C7E62}"/>
                </a:ext>
              </a:extLst>
            </p:cNvPr>
            <p:cNvSpPr/>
            <p:nvPr/>
          </p:nvSpPr>
          <p:spPr>
            <a:xfrm>
              <a:off x="11032335" y="6249509"/>
              <a:ext cx="13699" cy="34025"/>
            </a:xfrm>
            <a:custGeom>
              <a:avLst/>
              <a:gdLst>
                <a:gd name="connsiteX0" fmla="*/ 13699 w 13699"/>
                <a:gd name="connsiteY0" fmla="*/ 30653 h 34025"/>
                <a:gd name="connsiteX1" fmla="*/ 8760 w 13699"/>
                <a:gd name="connsiteY1" fmla="*/ 0 h 34025"/>
                <a:gd name="connsiteX2" fmla="*/ 0 w 13699"/>
                <a:gd name="connsiteY2" fmla="*/ 4266 h 34025"/>
                <a:gd name="connsiteX3" fmla="*/ 4753 w 13699"/>
                <a:gd name="connsiteY3" fmla="*/ 34025 h 34025"/>
                <a:gd name="connsiteX4" fmla="*/ 13699 w 13699"/>
                <a:gd name="connsiteY4" fmla="*/ 30653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" h="34025">
                  <a:moveTo>
                    <a:pt x="13699" y="30653"/>
                  </a:moveTo>
                  <a:lnTo>
                    <a:pt x="8760" y="0"/>
                  </a:lnTo>
                  <a:cubicBezTo>
                    <a:pt x="6058" y="1875"/>
                    <a:pt x="3103" y="3313"/>
                    <a:pt x="0" y="4266"/>
                  </a:cubicBezTo>
                  <a:lnTo>
                    <a:pt x="4753" y="34025"/>
                  </a:lnTo>
                  <a:cubicBezTo>
                    <a:pt x="7809" y="33133"/>
                    <a:pt x="10801" y="32002"/>
                    <a:pt x="13699" y="30653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28C51F6-A3F3-83D0-DB28-D7C9E1ED1FA1}"/>
                </a:ext>
              </a:extLst>
            </p:cNvPr>
            <p:cNvSpPr/>
            <p:nvPr/>
          </p:nvSpPr>
          <p:spPr>
            <a:xfrm>
              <a:off x="10926938" y="6164297"/>
              <a:ext cx="16773" cy="36207"/>
            </a:xfrm>
            <a:custGeom>
              <a:avLst/>
              <a:gdLst>
                <a:gd name="connsiteX0" fmla="*/ 16774 w 16773"/>
                <a:gd name="connsiteY0" fmla="*/ 5654 h 36207"/>
                <a:gd name="connsiteX1" fmla="*/ 10437 w 16773"/>
                <a:gd name="connsiteY1" fmla="*/ 1091 h 36207"/>
                <a:gd name="connsiteX2" fmla="*/ 8667 w 16773"/>
                <a:gd name="connsiteY2" fmla="*/ 0 h 36207"/>
                <a:gd name="connsiteX3" fmla="*/ 0 w 16773"/>
                <a:gd name="connsiteY3" fmla="*/ 29760 h 36207"/>
                <a:gd name="connsiteX4" fmla="*/ 7828 w 16773"/>
                <a:gd name="connsiteY4" fmla="*/ 36208 h 3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73" h="36207">
                  <a:moveTo>
                    <a:pt x="16774" y="5654"/>
                  </a:moveTo>
                  <a:cubicBezTo>
                    <a:pt x="14724" y="4166"/>
                    <a:pt x="12674" y="2579"/>
                    <a:pt x="10437" y="1091"/>
                  </a:cubicBezTo>
                  <a:lnTo>
                    <a:pt x="8667" y="0"/>
                  </a:lnTo>
                  <a:lnTo>
                    <a:pt x="0" y="29760"/>
                  </a:lnTo>
                  <a:cubicBezTo>
                    <a:pt x="2702" y="31843"/>
                    <a:pt x="5405" y="33926"/>
                    <a:pt x="7828" y="36208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92F1C8D-2E73-7E96-0FCD-134714A743C6}"/>
                </a:ext>
              </a:extLst>
            </p:cNvPr>
            <p:cNvSpPr/>
            <p:nvPr/>
          </p:nvSpPr>
          <p:spPr>
            <a:xfrm>
              <a:off x="10967848" y="6211417"/>
              <a:ext cx="21246" cy="36802"/>
            </a:xfrm>
            <a:custGeom>
              <a:avLst/>
              <a:gdLst>
                <a:gd name="connsiteX0" fmla="*/ 6150 w 21246"/>
                <a:gd name="connsiteY0" fmla="*/ 36803 h 36802"/>
                <a:gd name="connsiteX1" fmla="*/ 21247 w 21246"/>
                <a:gd name="connsiteY1" fmla="*/ 8531 h 36802"/>
                <a:gd name="connsiteX2" fmla="*/ 15097 w 21246"/>
                <a:gd name="connsiteY2" fmla="*/ 0 h 36802"/>
                <a:gd name="connsiteX3" fmla="*/ 0 w 21246"/>
                <a:gd name="connsiteY3" fmla="*/ 28073 h 36802"/>
                <a:gd name="connsiteX4" fmla="*/ 1677 w 21246"/>
                <a:gd name="connsiteY4" fmla="*/ 30454 h 3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6" h="36802">
                  <a:moveTo>
                    <a:pt x="6150" y="36803"/>
                  </a:moveTo>
                  <a:lnTo>
                    <a:pt x="21247" y="8531"/>
                  </a:lnTo>
                  <a:lnTo>
                    <a:pt x="15097" y="0"/>
                  </a:lnTo>
                  <a:lnTo>
                    <a:pt x="0" y="28073"/>
                  </a:lnTo>
                  <a:lnTo>
                    <a:pt x="1677" y="30454"/>
                  </a:ln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52493F1-042F-1DDB-E7C5-5AC3C7FBD028}"/>
                </a:ext>
              </a:extLst>
            </p:cNvPr>
            <p:cNvSpPr/>
            <p:nvPr/>
          </p:nvSpPr>
          <p:spPr>
            <a:xfrm>
              <a:off x="10948372" y="6188303"/>
              <a:ext cx="22272" cy="33231"/>
            </a:xfrm>
            <a:custGeom>
              <a:avLst/>
              <a:gdLst>
                <a:gd name="connsiteX0" fmla="*/ 0 w 22272"/>
                <a:gd name="connsiteY0" fmla="*/ 25494 h 33231"/>
                <a:gd name="connsiteX1" fmla="*/ 6430 w 22272"/>
                <a:gd name="connsiteY1" fmla="*/ 33232 h 33231"/>
                <a:gd name="connsiteX2" fmla="*/ 22272 w 22272"/>
                <a:gd name="connsiteY2" fmla="*/ 7341 h 33231"/>
                <a:gd name="connsiteX3" fmla="*/ 15656 w 22272"/>
                <a:gd name="connsiteY3" fmla="*/ 0 h 3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2" h="33231">
                  <a:moveTo>
                    <a:pt x="0" y="25494"/>
                  </a:moveTo>
                  <a:cubicBezTo>
                    <a:pt x="2236" y="28074"/>
                    <a:pt x="4380" y="30653"/>
                    <a:pt x="6430" y="33232"/>
                  </a:cubicBezTo>
                  <a:lnTo>
                    <a:pt x="22272" y="7341"/>
                  </a:lnTo>
                  <a:cubicBezTo>
                    <a:pt x="20129" y="4861"/>
                    <a:pt x="17985" y="2381"/>
                    <a:pt x="15656" y="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1DB8F4E-FA0B-B817-2B0C-304CC8F97366}"/>
                </a:ext>
              </a:extLst>
            </p:cNvPr>
            <p:cNvSpPr/>
            <p:nvPr/>
          </p:nvSpPr>
          <p:spPr>
            <a:xfrm>
              <a:off x="11454566" y="5903969"/>
              <a:ext cx="206502" cy="275834"/>
            </a:xfrm>
            <a:custGeom>
              <a:avLst/>
              <a:gdLst>
                <a:gd name="connsiteX0" fmla="*/ 73442 w 206502"/>
                <a:gd name="connsiteY0" fmla="*/ 32170 h 275834"/>
                <a:gd name="connsiteX1" fmla="*/ 168588 w 206502"/>
                <a:gd name="connsiteY1" fmla="*/ 10941 h 275834"/>
                <a:gd name="connsiteX2" fmla="*/ 206423 w 206502"/>
                <a:gd name="connsiteY2" fmla="*/ 81770 h 275834"/>
                <a:gd name="connsiteX3" fmla="*/ 151534 w 206502"/>
                <a:gd name="connsiteY3" fmla="*/ 164799 h 275834"/>
                <a:gd name="connsiteX4" fmla="*/ 75212 w 206502"/>
                <a:gd name="connsiteY4" fmla="*/ 180473 h 275834"/>
                <a:gd name="connsiteX5" fmla="*/ 31320 w 206502"/>
                <a:gd name="connsiteY5" fmla="*/ 195154 h 275834"/>
                <a:gd name="connsiteX6" fmla="*/ 46044 w 206502"/>
                <a:gd name="connsiteY6" fmla="*/ 251004 h 275834"/>
                <a:gd name="connsiteX7" fmla="*/ 45001 w 206502"/>
                <a:gd name="connsiteY7" fmla="*/ 272014 h 275834"/>
                <a:gd name="connsiteX8" fmla="*/ 26754 w 206502"/>
                <a:gd name="connsiteY8" fmla="*/ 272431 h 275834"/>
                <a:gd name="connsiteX9" fmla="*/ 6160 w 206502"/>
                <a:gd name="connsiteY9" fmla="*/ 182358 h 275834"/>
                <a:gd name="connsiteX10" fmla="*/ 73908 w 206502"/>
                <a:gd name="connsiteY10" fmla="*/ 150713 h 275834"/>
                <a:gd name="connsiteX11" fmla="*/ 140165 w 206502"/>
                <a:gd name="connsiteY11" fmla="*/ 137619 h 275834"/>
                <a:gd name="connsiteX12" fmla="*/ 178466 w 206502"/>
                <a:gd name="connsiteY12" fmla="*/ 80877 h 275834"/>
                <a:gd name="connsiteX13" fmla="*/ 155728 w 206502"/>
                <a:gd name="connsiteY13" fmla="*/ 37328 h 275834"/>
                <a:gd name="connsiteX14" fmla="*/ 96739 w 206502"/>
                <a:gd name="connsiteY14" fmla="*/ 48736 h 275834"/>
                <a:gd name="connsiteX15" fmla="*/ 77309 w 206502"/>
                <a:gd name="connsiteY15" fmla="*/ 52853 h 275834"/>
                <a:gd name="connsiteX16" fmla="*/ 73442 w 206502"/>
                <a:gd name="connsiteY16" fmla="*/ 32170 h 27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502" h="275834">
                  <a:moveTo>
                    <a:pt x="73442" y="32170"/>
                  </a:moveTo>
                  <a:cubicBezTo>
                    <a:pt x="86209" y="11834"/>
                    <a:pt x="120596" y="-15545"/>
                    <a:pt x="168588" y="10941"/>
                  </a:cubicBezTo>
                  <a:cubicBezTo>
                    <a:pt x="192994" y="24789"/>
                    <a:pt x="207727" y="52357"/>
                    <a:pt x="206423" y="81770"/>
                  </a:cubicBezTo>
                  <a:cubicBezTo>
                    <a:pt x="204736" y="118414"/>
                    <a:pt x="183368" y="150733"/>
                    <a:pt x="151534" y="164799"/>
                  </a:cubicBezTo>
                  <a:cubicBezTo>
                    <a:pt x="127287" y="175225"/>
                    <a:pt x="101361" y="180542"/>
                    <a:pt x="75212" y="180473"/>
                  </a:cubicBezTo>
                  <a:cubicBezTo>
                    <a:pt x="47256" y="181862"/>
                    <a:pt x="36446" y="183449"/>
                    <a:pt x="31320" y="195154"/>
                  </a:cubicBezTo>
                  <a:cubicBezTo>
                    <a:pt x="19019" y="222534"/>
                    <a:pt x="45858" y="250706"/>
                    <a:pt x="46044" y="251004"/>
                  </a:cubicBezTo>
                  <a:cubicBezTo>
                    <a:pt x="51207" y="257114"/>
                    <a:pt x="50741" y="266519"/>
                    <a:pt x="45001" y="272014"/>
                  </a:cubicBezTo>
                  <a:cubicBezTo>
                    <a:pt x="39847" y="276944"/>
                    <a:pt x="32094" y="277123"/>
                    <a:pt x="26754" y="272431"/>
                  </a:cubicBezTo>
                  <a:cubicBezTo>
                    <a:pt x="24983" y="270744"/>
                    <a:pt x="-14994" y="229180"/>
                    <a:pt x="6160" y="182358"/>
                  </a:cubicBezTo>
                  <a:cubicBezTo>
                    <a:pt x="19206" y="153491"/>
                    <a:pt x="46976" y="152598"/>
                    <a:pt x="73908" y="150713"/>
                  </a:cubicBezTo>
                  <a:cubicBezTo>
                    <a:pt x="96580" y="150921"/>
                    <a:pt x="119076" y="146477"/>
                    <a:pt x="140165" y="137619"/>
                  </a:cubicBezTo>
                  <a:cubicBezTo>
                    <a:pt x="162186" y="128205"/>
                    <a:pt x="177106" y="106093"/>
                    <a:pt x="178466" y="80877"/>
                  </a:cubicBezTo>
                  <a:cubicBezTo>
                    <a:pt x="179538" y="62872"/>
                    <a:pt x="170657" y="45859"/>
                    <a:pt x="155728" y="37328"/>
                  </a:cubicBezTo>
                  <a:cubicBezTo>
                    <a:pt x="119011" y="17488"/>
                    <a:pt x="99815" y="43280"/>
                    <a:pt x="96739" y="48736"/>
                  </a:cubicBezTo>
                  <a:cubicBezTo>
                    <a:pt x="92443" y="55581"/>
                    <a:pt x="83739" y="57426"/>
                    <a:pt x="77309" y="52853"/>
                  </a:cubicBezTo>
                  <a:cubicBezTo>
                    <a:pt x="70879" y="48280"/>
                    <a:pt x="69146" y="39015"/>
                    <a:pt x="73442" y="32170"/>
                  </a:cubicBezTo>
                  <a:close/>
                </a:path>
              </a:pathLst>
            </a:custGeom>
            <a:solidFill>
              <a:srgbClr val="C2C2C2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40B1F2D-8BD5-3D72-A6D3-8C94CF6F658B}"/>
                </a:ext>
              </a:extLst>
            </p:cNvPr>
            <p:cNvSpPr/>
            <p:nvPr/>
          </p:nvSpPr>
          <p:spPr>
            <a:xfrm>
              <a:off x="11631727" y="5961137"/>
              <a:ext cx="28235" cy="19839"/>
            </a:xfrm>
            <a:custGeom>
              <a:avLst/>
              <a:gdLst>
                <a:gd name="connsiteX0" fmla="*/ 1212 w 28235"/>
                <a:gd name="connsiteY0" fmla="*/ 19840 h 19839"/>
                <a:gd name="connsiteX1" fmla="*/ 28236 w 28235"/>
                <a:gd name="connsiteY1" fmla="*/ 9920 h 19839"/>
                <a:gd name="connsiteX2" fmla="*/ 26279 w 28235"/>
                <a:gd name="connsiteY2" fmla="*/ 0 h 19839"/>
                <a:gd name="connsiteX3" fmla="*/ 0 w 28235"/>
                <a:gd name="connsiteY3" fmla="*/ 9920 h 19839"/>
                <a:gd name="connsiteX4" fmla="*/ 1212 w 28235"/>
                <a:gd name="connsiteY4" fmla="*/ 19840 h 1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5" h="19839">
                  <a:moveTo>
                    <a:pt x="1212" y="19840"/>
                  </a:moveTo>
                  <a:lnTo>
                    <a:pt x="28236" y="9920"/>
                  </a:lnTo>
                  <a:cubicBezTo>
                    <a:pt x="27780" y="6577"/>
                    <a:pt x="27127" y="3264"/>
                    <a:pt x="26279" y="0"/>
                  </a:cubicBezTo>
                  <a:lnTo>
                    <a:pt x="0" y="9920"/>
                  </a:lnTo>
                  <a:cubicBezTo>
                    <a:pt x="634" y="13194"/>
                    <a:pt x="1044" y="16507"/>
                    <a:pt x="1212" y="1984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141009A-8ABA-5D1E-A3EE-4706487350A8}"/>
                </a:ext>
              </a:extLst>
            </p:cNvPr>
            <p:cNvSpPr/>
            <p:nvPr/>
          </p:nvSpPr>
          <p:spPr>
            <a:xfrm>
              <a:off x="11623992" y="5930186"/>
              <a:ext cx="23670" cy="32438"/>
            </a:xfrm>
            <a:custGeom>
              <a:avLst/>
              <a:gdLst>
                <a:gd name="connsiteX0" fmla="*/ 0 w 23670"/>
                <a:gd name="connsiteY0" fmla="*/ 23312 h 32438"/>
                <a:gd name="connsiteX1" fmla="*/ 5033 w 23670"/>
                <a:gd name="connsiteY1" fmla="*/ 32438 h 32438"/>
                <a:gd name="connsiteX2" fmla="*/ 23670 w 23670"/>
                <a:gd name="connsiteY2" fmla="*/ 7936 h 32438"/>
                <a:gd name="connsiteX3" fmla="*/ 17706 w 23670"/>
                <a:gd name="connsiteY3" fmla="*/ 0 h 3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70" h="32438">
                  <a:moveTo>
                    <a:pt x="0" y="23312"/>
                  </a:moveTo>
                  <a:cubicBezTo>
                    <a:pt x="1985" y="26149"/>
                    <a:pt x="3671" y="29214"/>
                    <a:pt x="5033" y="32438"/>
                  </a:cubicBezTo>
                  <a:lnTo>
                    <a:pt x="23670" y="7936"/>
                  </a:lnTo>
                  <a:cubicBezTo>
                    <a:pt x="21871" y="5139"/>
                    <a:pt x="19877" y="2490"/>
                    <a:pt x="17706" y="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16412EA-921C-1C99-3D13-358695805575}"/>
                </a:ext>
              </a:extLst>
            </p:cNvPr>
            <p:cNvSpPr/>
            <p:nvPr/>
          </p:nvSpPr>
          <p:spPr>
            <a:xfrm>
              <a:off x="11610853" y="6023831"/>
              <a:ext cx="31683" cy="22518"/>
            </a:xfrm>
            <a:custGeom>
              <a:avLst/>
              <a:gdLst>
                <a:gd name="connsiteX0" fmla="*/ 25534 w 31683"/>
                <a:gd name="connsiteY0" fmla="*/ 22518 h 22518"/>
                <a:gd name="connsiteX1" fmla="*/ 31684 w 31683"/>
                <a:gd name="connsiteY1" fmla="*/ 14781 h 22518"/>
                <a:gd name="connsiteX2" fmla="*/ 7082 w 31683"/>
                <a:gd name="connsiteY2" fmla="*/ 0 h 22518"/>
                <a:gd name="connsiteX3" fmla="*/ 0 w 31683"/>
                <a:gd name="connsiteY3" fmla="*/ 7142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683" h="22518">
                  <a:moveTo>
                    <a:pt x="25534" y="22518"/>
                  </a:moveTo>
                  <a:cubicBezTo>
                    <a:pt x="27705" y="20068"/>
                    <a:pt x="29755" y="17489"/>
                    <a:pt x="31684" y="14781"/>
                  </a:cubicBezTo>
                  <a:lnTo>
                    <a:pt x="7082" y="0"/>
                  </a:lnTo>
                  <a:cubicBezTo>
                    <a:pt x="4883" y="2549"/>
                    <a:pt x="2516" y="4940"/>
                    <a:pt x="0" y="7142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9FFCC09-9501-61ED-5F39-BCB6412274DF}"/>
                </a:ext>
              </a:extLst>
            </p:cNvPr>
            <p:cNvSpPr/>
            <p:nvPr/>
          </p:nvSpPr>
          <p:spPr>
            <a:xfrm>
              <a:off x="11591003" y="5905684"/>
              <a:ext cx="15469" cy="31545"/>
            </a:xfrm>
            <a:custGeom>
              <a:avLst/>
              <a:gdLst>
                <a:gd name="connsiteX0" fmla="*/ 6150 w 15469"/>
                <a:gd name="connsiteY0" fmla="*/ 0 h 31545"/>
                <a:gd name="connsiteX1" fmla="*/ 0 w 15469"/>
                <a:gd name="connsiteY1" fmla="*/ 29165 h 31545"/>
                <a:gd name="connsiteX2" fmla="*/ 9319 w 15469"/>
                <a:gd name="connsiteY2" fmla="*/ 31545 h 31545"/>
                <a:gd name="connsiteX3" fmla="*/ 15469 w 15469"/>
                <a:gd name="connsiteY3" fmla="*/ 2381 h 31545"/>
                <a:gd name="connsiteX4" fmla="*/ 6150 w 15469"/>
                <a:gd name="connsiteY4" fmla="*/ 0 h 3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69" h="31545">
                  <a:moveTo>
                    <a:pt x="6150" y="0"/>
                  </a:moveTo>
                  <a:lnTo>
                    <a:pt x="0" y="29165"/>
                  </a:lnTo>
                  <a:cubicBezTo>
                    <a:pt x="3159" y="29710"/>
                    <a:pt x="6271" y="30504"/>
                    <a:pt x="9319" y="31545"/>
                  </a:cubicBezTo>
                  <a:lnTo>
                    <a:pt x="15469" y="2381"/>
                  </a:lnTo>
                  <a:cubicBezTo>
                    <a:pt x="12403" y="1399"/>
                    <a:pt x="9300" y="605"/>
                    <a:pt x="6150" y="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6864BC-B373-BCBD-6764-E466821DC2CE}"/>
                </a:ext>
              </a:extLst>
            </p:cNvPr>
            <p:cNvSpPr/>
            <p:nvPr/>
          </p:nvSpPr>
          <p:spPr>
            <a:xfrm>
              <a:off x="11563513" y="5904990"/>
              <a:ext cx="9318" cy="34918"/>
            </a:xfrm>
            <a:custGeom>
              <a:avLst/>
              <a:gdLst>
                <a:gd name="connsiteX0" fmla="*/ 9319 w 9318"/>
                <a:gd name="connsiteY0" fmla="*/ 30454 h 34918"/>
                <a:gd name="connsiteX1" fmla="*/ 9319 w 9318"/>
                <a:gd name="connsiteY1" fmla="*/ 0 h 34918"/>
                <a:gd name="connsiteX2" fmla="*/ 0 w 9318"/>
                <a:gd name="connsiteY2" fmla="*/ 2579 h 34918"/>
                <a:gd name="connsiteX3" fmla="*/ 466 w 9318"/>
                <a:gd name="connsiteY3" fmla="*/ 34918 h 34918"/>
                <a:gd name="connsiteX4" fmla="*/ 9319 w 9318"/>
                <a:gd name="connsiteY4" fmla="*/ 30454 h 3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34918">
                  <a:moveTo>
                    <a:pt x="9319" y="30454"/>
                  </a:moveTo>
                  <a:lnTo>
                    <a:pt x="9319" y="0"/>
                  </a:lnTo>
                  <a:cubicBezTo>
                    <a:pt x="6160" y="635"/>
                    <a:pt x="3048" y="1498"/>
                    <a:pt x="0" y="2579"/>
                  </a:cubicBezTo>
                  <a:lnTo>
                    <a:pt x="466" y="34918"/>
                  </a:lnTo>
                  <a:cubicBezTo>
                    <a:pt x="3224" y="33034"/>
                    <a:pt x="6197" y="31536"/>
                    <a:pt x="9319" y="30454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ABEE199-FD49-44DB-C1C9-DD6C3E0779C7}"/>
                </a:ext>
              </a:extLst>
            </p:cNvPr>
            <p:cNvSpPr/>
            <p:nvPr/>
          </p:nvSpPr>
          <p:spPr>
            <a:xfrm>
              <a:off x="11608616" y="5915902"/>
              <a:ext cx="23856" cy="29859"/>
            </a:xfrm>
            <a:custGeom>
              <a:avLst/>
              <a:gdLst>
                <a:gd name="connsiteX0" fmla="*/ 23856 w 23856"/>
                <a:gd name="connsiteY0" fmla="*/ 5258 h 29859"/>
                <a:gd name="connsiteX1" fmla="*/ 16028 w 23856"/>
                <a:gd name="connsiteY1" fmla="*/ 0 h 29859"/>
                <a:gd name="connsiteX2" fmla="*/ 0 w 23856"/>
                <a:gd name="connsiteY2" fmla="*/ 24602 h 29859"/>
                <a:gd name="connsiteX3" fmla="*/ 1677 w 23856"/>
                <a:gd name="connsiteY3" fmla="*/ 25395 h 29859"/>
                <a:gd name="connsiteX4" fmla="*/ 8014 w 23856"/>
                <a:gd name="connsiteY4" fmla="*/ 29859 h 2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6" h="29859">
                  <a:moveTo>
                    <a:pt x="23856" y="5258"/>
                  </a:moveTo>
                  <a:cubicBezTo>
                    <a:pt x="21340" y="3353"/>
                    <a:pt x="18721" y="1597"/>
                    <a:pt x="16028" y="0"/>
                  </a:cubicBezTo>
                  <a:lnTo>
                    <a:pt x="0" y="24602"/>
                  </a:lnTo>
                  <a:lnTo>
                    <a:pt x="1677" y="25395"/>
                  </a:lnTo>
                  <a:cubicBezTo>
                    <a:pt x="3904" y="26695"/>
                    <a:pt x="6020" y="28193"/>
                    <a:pt x="8014" y="29859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DD60F42-4BAE-C126-B032-22EF95238C8E}"/>
                </a:ext>
              </a:extLst>
            </p:cNvPr>
            <p:cNvSpPr/>
            <p:nvPr/>
          </p:nvSpPr>
          <p:spPr>
            <a:xfrm>
              <a:off x="11628092" y="5997741"/>
              <a:ext cx="30845" cy="14284"/>
            </a:xfrm>
            <a:custGeom>
              <a:avLst/>
              <a:gdLst>
                <a:gd name="connsiteX0" fmla="*/ 3075 w 30845"/>
                <a:gd name="connsiteY0" fmla="*/ 0 h 14284"/>
                <a:gd name="connsiteX1" fmla="*/ 0 w 30845"/>
                <a:gd name="connsiteY1" fmla="*/ 9920 h 14284"/>
                <a:gd name="connsiteX2" fmla="*/ 28516 w 30845"/>
                <a:gd name="connsiteY2" fmla="*/ 14285 h 14284"/>
                <a:gd name="connsiteX3" fmla="*/ 30846 w 30845"/>
                <a:gd name="connsiteY3" fmla="*/ 4365 h 1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45" h="14284">
                  <a:moveTo>
                    <a:pt x="3075" y="0"/>
                  </a:moveTo>
                  <a:cubicBezTo>
                    <a:pt x="2274" y="3383"/>
                    <a:pt x="1249" y="6696"/>
                    <a:pt x="0" y="9920"/>
                  </a:cubicBezTo>
                  <a:lnTo>
                    <a:pt x="28516" y="14285"/>
                  </a:lnTo>
                  <a:cubicBezTo>
                    <a:pt x="29457" y="11021"/>
                    <a:pt x="30231" y="7708"/>
                    <a:pt x="30846" y="4365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8441941-B958-E6F0-5B54-4376C0B5B626}"/>
                </a:ext>
              </a:extLst>
            </p:cNvPr>
            <p:cNvSpPr/>
            <p:nvPr/>
          </p:nvSpPr>
          <p:spPr>
            <a:xfrm>
              <a:off x="11478803" y="6060931"/>
              <a:ext cx="27770" cy="28073"/>
            </a:xfrm>
            <a:custGeom>
              <a:avLst/>
              <a:gdLst>
                <a:gd name="connsiteX0" fmla="*/ 17799 w 27770"/>
                <a:gd name="connsiteY0" fmla="*/ 28074 h 28073"/>
                <a:gd name="connsiteX1" fmla="*/ 27771 w 27770"/>
                <a:gd name="connsiteY1" fmla="*/ 25494 h 28073"/>
                <a:gd name="connsiteX2" fmla="*/ 8667 w 27770"/>
                <a:gd name="connsiteY2" fmla="*/ 0 h 28073"/>
                <a:gd name="connsiteX3" fmla="*/ 0 w 27770"/>
                <a:gd name="connsiteY3" fmla="*/ 4266 h 2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70" h="28073">
                  <a:moveTo>
                    <a:pt x="17799" y="28074"/>
                  </a:moveTo>
                  <a:cubicBezTo>
                    <a:pt x="21024" y="26824"/>
                    <a:pt x="24369" y="25951"/>
                    <a:pt x="27771" y="25494"/>
                  </a:cubicBezTo>
                  <a:lnTo>
                    <a:pt x="8667" y="0"/>
                  </a:lnTo>
                  <a:cubicBezTo>
                    <a:pt x="5666" y="1161"/>
                    <a:pt x="2768" y="2579"/>
                    <a:pt x="0" y="4266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CA7D436-0D7B-51EB-5FC4-AFBD80884B7B}"/>
                </a:ext>
              </a:extLst>
            </p:cNvPr>
            <p:cNvSpPr/>
            <p:nvPr/>
          </p:nvSpPr>
          <p:spPr>
            <a:xfrm>
              <a:off x="11456159" y="6129280"/>
              <a:ext cx="33455" cy="9919"/>
            </a:xfrm>
            <a:custGeom>
              <a:avLst/>
              <a:gdLst>
                <a:gd name="connsiteX0" fmla="*/ 29075 w 33455"/>
                <a:gd name="connsiteY0" fmla="*/ 0 h 9919"/>
                <a:gd name="connsiteX1" fmla="*/ 0 w 33455"/>
                <a:gd name="connsiteY1" fmla="*/ 0 h 9919"/>
                <a:gd name="connsiteX2" fmla="*/ 2703 w 33455"/>
                <a:gd name="connsiteY2" fmla="*/ 9920 h 9919"/>
                <a:gd name="connsiteX3" fmla="*/ 33455 w 33455"/>
                <a:gd name="connsiteY3" fmla="*/ 9920 h 9919"/>
                <a:gd name="connsiteX4" fmla="*/ 29075 w 33455"/>
                <a:gd name="connsiteY4" fmla="*/ 0 h 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5" h="9919">
                  <a:moveTo>
                    <a:pt x="29075" y="0"/>
                  </a:moveTo>
                  <a:lnTo>
                    <a:pt x="0" y="0"/>
                  </a:lnTo>
                  <a:cubicBezTo>
                    <a:pt x="746" y="3373"/>
                    <a:pt x="1677" y="6745"/>
                    <a:pt x="2703" y="9920"/>
                  </a:cubicBezTo>
                  <a:lnTo>
                    <a:pt x="33455" y="9920"/>
                  </a:lnTo>
                  <a:cubicBezTo>
                    <a:pt x="31759" y="6735"/>
                    <a:pt x="30286" y="3422"/>
                    <a:pt x="29075" y="0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7F08F3-3C07-B438-0754-3C44AF22C16F}"/>
                </a:ext>
              </a:extLst>
            </p:cNvPr>
            <p:cNvSpPr/>
            <p:nvPr/>
          </p:nvSpPr>
          <p:spPr>
            <a:xfrm>
              <a:off x="11455973" y="6091782"/>
              <a:ext cx="28329" cy="22022"/>
            </a:xfrm>
            <a:custGeom>
              <a:avLst/>
              <a:gdLst>
                <a:gd name="connsiteX0" fmla="*/ 0 w 28329"/>
                <a:gd name="connsiteY0" fmla="*/ 9325 h 22022"/>
                <a:gd name="connsiteX1" fmla="*/ 26745 w 28329"/>
                <a:gd name="connsiteY1" fmla="*/ 22022 h 22022"/>
                <a:gd name="connsiteX2" fmla="*/ 28329 w 28329"/>
                <a:gd name="connsiteY2" fmla="*/ 12102 h 22022"/>
                <a:gd name="connsiteX3" fmla="*/ 2796 w 28329"/>
                <a:gd name="connsiteY3" fmla="*/ 0 h 22022"/>
                <a:gd name="connsiteX4" fmla="*/ 0 w 28329"/>
                <a:gd name="connsiteY4" fmla="*/ 9325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29" h="22022">
                  <a:moveTo>
                    <a:pt x="0" y="9325"/>
                  </a:moveTo>
                  <a:lnTo>
                    <a:pt x="26745" y="22022"/>
                  </a:lnTo>
                  <a:cubicBezTo>
                    <a:pt x="26801" y="18650"/>
                    <a:pt x="27341" y="15306"/>
                    <a:pt x="28329" y="12102"/>
                  </a:cubicBezTo>
                  <a:lnTo>
                    <a:pt x="2796" y="0"/>
                  </a:lnTo>
                  <a:cubicBezTo>
                    <a:pt x="1621" y="3016"/>
                    <a:pt x="689" y="6140"/>
                    <a:pt x="0" y="9325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790BA33-3BF5-35F9-432C-6C67F775E547}"/>
                </a:ext>
              </a:extLst>
            </p:cNvPr>
            <p:cNvSpPr/>
            <p:nvPr/>
          </p:nvSpPr>
          <p:spPr>
            <a:xfrm>
              <a:off x="11579914" y="6043670"/>
              <a:ext cx="27956" cy="28073"/>
            </a:xfrm>
            <a:custGeom>
              <a:avLst/>
              <a:gdLst>
                <a:gd name="connsiteX0" fmla="*/ 19010 w 27956"/>
                <a:gd name="connsiteY0" fmla="*/ 28073 h 28073"/>
                <a:gd name="connsiteX1" fmla="*/ 26186 w 27956"/>
                <a:gd name="connsiteY1" fmla="*/ 25097 h 28073"/>
                <a:gd name="connsiteX2" fmla="*/ 27957 w 27956"/>
                <a:gd name="connsiteY2" fmla="*/ 24105 h 28073"/>
                <a:gd name="connsiteX3" fmla="*/ 9319 w 27956"/>
                <a:gd name="connsiteY3" fmla="*/ 0 h 28073"/>
                <a:gd name="connsiteX4" fmla="*/ 0 w 27956"/>
                <a:gd name="connsiteY4" fmla="*/ 3472 h 2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56" h="28073">
                  <a:moveTo>
                    <a:pt x="19010" y="28073"/>
                  </a:moveTo>
                  <a:lnTo>
                    <a:pt x="26186" y="25097"/>
                  </a:lnTo>
                  <a:lnTo>
                    <a:pt x="27957" y="24105"/>
                  </a:lnTo>
                  <a:lnTo>
                    <a:pt x="9319" y="0"/>
                  </a:lnTo>
                  <a:cubicBezTo>
                    <a:pt x="6150" y="1290"/>
                    <a:pt x="3075" y="2480"/>
                    <a:pt x="0" y="3472"/>
                  </a:cubicBez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D0E8AF8-5237-F0A6-61C6-F728408C295B}"/>
                </a:ext>
              </a:extLst>
            </p:cNvPr>
            <p:cNvSpPr/>
            <p:nvPr/>
          </p:nvSpPr>
          <p:spPr>
            <a:xfrm>
              <a:off x="11521018" y="6054483"/>
              <a:ext cx="23763" cy="29660"/>
            </a:xfrm>
            <a:custGeom>
              <a:avLst/>
              <a:gdLst>
                <a:gd name="connsiteX0" fmla="*/ 0 w 23763"/>
                <a:gd name="connsiteY0" fmla="*/ 595 h 29660"/>
                <a:gd name="connsiteX1" fmla="*/ 13699 w 23763"/>
                <a:gd name="connsiteY1" fmla="*/ 29661 h 29660"/>
                <a:gd name="connsiteX2" fmla="*/ 23763 w 23763"/>
                <a:gd name="connsiteY2" fmla="*/ 28966 h 29660"/>
                <a:gd name="connsiteX3" fmla="*/ 10158 w 23763"/>
                <a:gd name="connsiteY3" fmla="*/ 0 h 29660"/>
                <a:gd name="connsiteX4" fmla="*/ 7455 w 23763"/>
                <a:gd name="connsiteY4" fmla="*/ 0 h 2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3" h="29660">
                  <a:moveTo>
                    <a:pt x="0" y="595"/>
                  </a:moveTo>
                  <a:lnTo>
                    <a:pt x="13699" y="29661"/>
                  </a:lnTo>
                  <a:lnTo>
                    <a:pt x="23763" y="28966"/>
                  </a:lnTo>
                  <a:lnTo>
                    <a:pt x="10158" y="0"/>
                  </a:lnTo>
                  <a:lnTo>
                    <a:pt x="7455" y="0"/>
                  </a:ln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62402A5-21F9-3035-0D32-7B4BCE96444B}"/>
                </a:ext>
              </a:extLst>
            </p:cNvPr>
            <p:cNvSpPr/>
            <p:nvPr/>
          </p:nvSpPr>
          <p:spPr>
            <a:xfrm>
              <a:off x="11552796" y="6051507"/>
              <a:ext cx="20781" cy="29858"/>
            </a:xfrm>
            <a:custGeom>
              <a:avLst/>
              <a:gdLst>
                <a:gd name="connsiteX0" fmla="*/ 9319 w 20781"/>
                <a:gd name="connsiteY0" fmla="*/ 0 h 29858"/>
                <a:gd name="connsiteX1" fmla="*/ 0 w 20781"/>
                <a:gd name="connsiteY1" fmla="*/ 1389 h 29858"/>
                <a:gd name="connsiteX2" fmla="*/ 11463 w 20781"/>
                <a:gd name="connsiteY2" fmla="*/ 29859 h 29858"/>
                <a:gd name="connsiteX3" fmla="*/ 20782 w 20781"/>
                <a:gd name="connsiteY3" fmla="*/ 28073 h 2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81" h="29858">
                  <a:moveTo>
                    <a:pt x="9319" y="0"/>
                  </a:moveTo>
                  <a:cubicBezTo>
                    <a:pt x="6058" y="595"/>
                    <a:pt x="2889" y="1091"/>
                    <a:pt x="0" y="1389"/>
                  </a:cubicBezTo>
                  <a:lnTo>
                    <a:pt x="11463" y="29859"/>
                  </a:lnTo>
                  <a:lnTo>
                    <a:pt x="20782" y="28073"/>
                  </a:lnTo>
                  <a:close/>
                </a:path>
              </a:pathLst>
            </a:custGeom>
            <a:solidFill>
              <a:srgbClr val="263238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5" name="fish">
            <a:extLst>
              <a:ext uri="{FF2B5EF4-FFF2-40B4-BE49-F238E27FC236}">
                <a16:creationId xmlns:a16="http://schemas.microsoft.com/office/drawing/2014/main" id="{6A92320B-2682-80B9-0AC0-03B063075610}"/>
              </a:ext>
            </a:extLst>
          </p:cNvPr>
          <p:cNvGrpSpPr/>
          <p:nvPr/>
        </p:nvGrpSpPr>
        <p:grpSpPr>
          <a:xfrm>
            <a:off x="7209441" y="5531834"/>
            <a:ext cx="1893525" cy="489335"/>
            <a:chOff x="7209441" y="5531834"/>
            <a:chExt cx="1893525" cy="489335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156F12-E584-E506-CE51-FBBE411DC554}"/>
                </a:ext>
              </a:extLst>
            </p:cNvPr>
            <p:cNvSpPr/>
            <p:nvPr/>
          </p:nvSpPr>
          <p:spPr>
            <a:xfrm>
              <a:off x="8829626" y="5571697"/>
              <a:ext cx="130278" cy="83508"/>
            </a:xfrm>
            <a:custGeom>
              <a:avLst/>
              <a:gdLst>
                <a:gd name="connsiteX0" fmla="*/ 0 w 130278"/>
                <a:gd name="connsiteY0" fmla="*/ 54939 h 83508"/>
                <a:gd name="connsiteX1" fmla="*/ 18638 w 130278"/>
                <a:gd name="connsiteY1" fmla="*/ 9803 h 83508"/>
                <a:gd name="connsiteX2" fmla="*/ 44358 w 130278"/>
                <a:gd name="connsiteY2" fmla="*/ 3653 h 83508"/>
                <a:gd name="connsiteX3" fmla="*/ 87877 w 130278"/>
                <a:gd name="connsiteY3" fmla="*/ 51863 h 83508"/>
                <a:gd name="connsiteX4" fmla="*/ 130278 w 130278"/>
                <a:gd name="connsiteY4" fmla="*/ 82318 h 83508"/>
                <a:gd name="connsiteX5" fmla="*/ 101669 w 130278"/>
                <a:gd name="connsiteY5" fmla="*/ 83508 h 8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278" h="83508">
                  <a:moveTo>
                    <a:pt x="0" y="54939"/>
                  </a:moveTo>
                  <a:cubicBezTo>
                    <a:pt x="0" y="54939"/>
                    <a:pt x="10903" y="17739"/>
                    <a:pt x="18638" y="9803"/>
                  </a:cubicBezTo>
                  <a:cubicBezTo>
                    <a:pt x="26372" y="1867"/>
                    <a:pt x="35225" y="-4184"/>
                    <a:pt x="44358" y="3653"/>
                  </a:cubicBezTo>
                  <a:cubicBezTo>
                    <a:pt x="53490" y="11489"/>
                    <a:pt x="62996" y="31131"/>
                    <a:pt x="87877" y="51863"/>
                  </a:cubicBezTo>
                  <a:cubicBezTo>
                    <a:pt x="101138" y="63331"/>
                    <a:pt x="115331" y="73519"/>
                    <a:pt x="130278" y="82318"/>
                  </a:cubicBezTo>
                  <a:lnTo>
                    <a:pt x="101669" y="83508"/>
                  </a:lnTo>
                  <a:close/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487A9E-2EFD-A6C1-72B4-A5E6A0498587}"/>
                </a:ext>
              </a:extLst>
            </p:cNvPr>
            <p:cNvSpPr/>
            <p:nvPr/>
          </p:nvSpPr>
          <p:spPr>
            <a:xfrm>
              <a:off x="8828414" y="5770475"/>
              <a:ext cx="52817" cy="57726"/>
            </a:xfrm>
            <a:custGeom>
              <a:avLst/>
              <a:gdLst>
                <a:gd name="connsiteX0" fmla="*/ 0 w 52817"/>
                <a:gd name="connsiteY0" fmla="*/ 595 h 57726"/>
                <a:gd name="connsiteX1" fmla="*/ 34946 w 52817"/>
                <a:gd name="connsiteY1" fmla="*/ 42060 h 57726"/>
                <a:gd name="connsiteX2" fmla="*/ 48738 w 52817"/>
                <a:gd name="connsiteY2" fmla="*/ 53072 h 57726"/>
                <a:gd name="connsiteX3" fmla="*/ 50415 w 52817"/>
                <a:gd name="connsiteY3" fmla="*/ 18848 h 57726"/>
                <a:gd name="connsiteX4" fmla="*/ 10344 w 52817"/>
                <a:gd name="connsiteY4" fmla="*/ 0 h 5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7" h="57726">
                  <a:moveTo>
                    <a:pt x="0" y="595"/>
                  </a:moveTo>
                  <a:cubicBezTo>
                    <a:pt x="0" y="595"/>
                    <a:pt x="27957" y="33529"/>
                    <a:pt x="34946" y="42060"/>
                  </a:cubicBezTo>
                  <a:cubicBezTo>
                    <a:pt x="41935" y="50592"/>
                    <a:pt x="46408" y="65273"/>
                    <a:pt x="48738" y="53072"/>
                  </a:cubicBezTo>
                  <a:cubicBezTo>
                    <a:pt x="51068" y="40870"/>
                    <a:pt x="55634" y="27478"/>
                    <a:pt x="50415" y="18848"/>
                  </a:cubicBezTo>
                  <a:cubicBezTo>
                    <a:pt x="45197" y="10218"/>
                    <a:pt x="11462" y="1786"/>
                    <a:pt x="10344" y="0"/>
                  </a:cubicBezTo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E76BDE1-1CF7-B84B-5958-CD790BA282A2}"/>
                </a:ext>
              </a:extLst>
            </p:cNvPr>
            <p:cNvSpPr/>
            <p:nvPr/>
          </p:nvSpPr>
          <p:spPr>
            <a:xfrm>
              <a:off x="8925797" y="5736946"/>
              <a:ext cx="67934" cy="60003"/>
            </a:xfrm>
            <a:custGeom>
              <a:avLst/>
              <a:gdLst>
                <a:gd name="connsiteX0" fmla="*/ 0 w 67934"/>
                <a:gd name="connsiteY0" fmla="*/ 23808 h 60003"/>
                <a:gd name="connsiteX1" fmla="*/ 22365 w 67934"/>
                <a:gd name="connsiteY1" fmla="*/ 28669 h 60003"/>
                <a:gd name="connsiteX2" fmla="*/ 58429 w 67934"/>
                <a:gd name="connsiteY2" fmla="*/ 59718 h 60003"/>
                <a:gd name="connsiteX3" fmla="*/ 64766 w 67934"/>
                <a:gd name="connsiteY3" fmla="*/ 36009 h 60003"/>
                <a:gd name="connsiteX4" fmla="*/ 58989 w 67934"/>
                <a:gd name="connsiteY4" fmla="*/ 27478 h 60003"/>
                <a:gd name="connsiteX5" fmla="*/ 67562 w 67934"/>
                <a:gd name="connsiteY5" fmla="*/ 29859 h 60003"/>
                <a:gd name="connsiteX6" fmla="*/ 67003 w 67934"/>
                <a:gd name="connsiteY6" fmla="*/ 17062 h 60003"/>
                <a:gd name="connsiteX7" fmla="*/ 57684 w 67934"/>
                <a:gd name="connsiteY7" fmla="*/ 11606 h 60003"/>
                <a:gd name="connsiteX8" fmla="*/ 67935 w 67934"/>
                <a:gd name="connsiteY8" fmla="*/ 11011 h 60003"/>
                <a:gd name="connsiteX9" fmla="*/ 43333 w 67934"/>
                <a:gd name="connsiteY9" fmla="*/ 2480 h 60003"/>
                <a:gd name="connsiteX10" fmla="*/ 31870 w 67934"/>
                <a:gd name="connsiteY10" fmla="*/ 0 h 6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34" h="60003">
                  <a:moveTo>
                    <a:pt x="0" y="23808"/>
                  </a:moveTo>
                  <a:cubicBezTo>
                    <a:pt x="0" y="23808"/>
                    <a:pt x="9319" y="17062"/>
                    <a:pt x="22365" y="28669"/>
                  </a:cubicBezTo>
                  <a:cubicBezTo>
                    <a:pt x="35412" y="40275"/>
                    <a:pt x="54981" y="62793"/>
                    <a:pt x="58429" y="59718"/>
                  </a:cubicBezTo>
                  <a:cubicBezTo>
                    <a:pt x="61756" y="52239"/>
                    <a:pt x="63900" y="44233"/>
                    <a:pt x="64766" y="36009"/>
                  </a:cubicBezTo>
                  <a:lnTo>
                    <a:pt x="58989" y="27478"/>
                  </a:lnTo>
                  <a:lnTo>
                    <a:pt x="67562" y="29859"/>
                  </a:lnTo>
                  <a:lnTo>
                    <a:pt x="67003" y="17062"/>
                  </a:lnTo>
                  <a:lnTo>
                    <a:pt x="57684" y="11606"/>
                  </a:lnTo>
                  <a:lnTo>
                    <a:pt x="67935" y="11011"/>
                  </a:lnTo>
                  <a:cubicBezTo>
                    <a:pt x="67935" y="11011"/>
                    <a:pt x="45663" y="3670"/>
                    <a:pt x="43333" y="2480"/>
                  </a:cubicBezTo>
                  <a:cubicBezTo>
                    <a:pt x="39596" y="1260"/>
                    <a:pt x="35756" y="427"/>
                    <a:pt x="31870" y="0"/>
                  </a:cubicBezTo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EBF64F2-A314-A111-24DB-52224EEBD87D}"/>
                </a:ext>
              </a:extLst>
            </p:cNvPr>
            <p:cNvSpPr/>
            <p:nvPr/>
          </p:nvSpPr>
          <p:spPr>
            <a:xfrm>
              <a:off x="8841647" y="5602828"/>
              <a:ext cx="10902" cy="25593"/>
            </a:xfrm>
            <a:custGeom>
              <a:avLst/>
              <a:gdLst>
                <a:gd name="connsiteX0" fmla="*/ 0 w 10902"/>
                <a:gd name="connsiteY0" fmla="*/ 25593 h 25593"/>
                <a:gd name="connsiteX1" fmla="*/ 10903 w 10902"/>
                <a:gd name="connsiteY1" fmla="*/ 0 h 2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02" h="25593">
                  <a:moveTo>
                    <a:pt x="0" y="25593"/>
                  </a:moveTo>
                  <a:cubicBezTo>
                    <a:pt x="3075" y="16804"/>
                    <a:pt x="6719" y="8253"/>
                    <a:pt x="10903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779BDBE-49AE-D88C-4A08-E63246028E3D}"/>
                </a:ext>
              </a:extLst>
            </p:cNvPr>
            <p:cNvSpPr/>
            <p:nvPr/>
          </p:nvSpPr>
          <p:spPr>
            <a:xfrm>
              <a:off x="8874077" y="5603423"/>
              <a:ext cx="6523" cy="8134"/>
            </a:xfrm>
            <a:custGeom>
              <a:avLst/>
              <a:gdLst>
                <a:gd name="connsiteX0" fmla="*/ 0 w 6523"/>
                <a:gd name="connsiteY0" fmla="*/ 8134 h 8134"/>
                <a:gd name="connsiteX1" fmla="*/ 6523 w 6523"/>
                <a:gd name="connsiteY1" fmla="*/ 0 h 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3" h="8134">
                  <a:moveTo>
                    <a:pt x="0" y="8134"/>
                  </a:moveTo>
                  <a:cubicBezTo>
                    <a:pt x="2358" y="5595"/>
                    <a:pt x="4538" y="2877"/>
                    <a:pt x="6523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BCFADAD-591A-96B7-ED30-41D27AC01C0F}"/>
                </a:ext>
              </a:extLst>
            </p:cNvPr>
            <p:cNvSpPr/>
            <p:nvPr/>
          </p:nvSpPr>
          <p:spPr>
            <a:xfrm>
              <a:off x="8853482" y="5618700"/>
              <a:ext cx="14351" cy="13987"/>
            </a:xfrm>
            <a:custGeom>
              <a:avLst/>
              <a:gdLst>
                <a:gd name="connsiteX0" fmla="*/ 0 w 14351"/>
                <a:gd name="connsiteY0" fmla="*/ 13987 h 13987"/>
                <a:gd name="connsiteX1" fmla="*/ 14351 w 14351"/>
                <a:gd name="connsiteY1" fmla="*/ 0 h 13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1" h="13987">
                  <a:moveTo>
                    <a:pt x="0" y="13987"/>
                  </a:moveTo>
                  <a:cubicBezTo>
                    <a:pt x="0" y="13987"/>
                    <a:pt x="7082" y="7440"/>
                    <a:pt x="14351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E81A680-2737-C6F6-6EA6-48B84C80B040}"/>
                </a:ext>
              </a:extLst>
            </p:cNvPr>
            <p:cNvSpPr/>
            <p:nvPr/>
          </p:nvSpPr>
          <p:spPr>
            <a:xfrm>
              <a:off x="8876034" y="5628422"/>
              <a:ext cx="19383" cy="9721"/>
            </a:xfrm>
            <a:custGeom>
              <a:avLst/>
              <a:gdLst>
                <a:gd name="connsiteX0" fmla="*/ 0 w 19383"/>
                <a:gd name="connsiteY0" fmla="*/ 9722 h 9721"/>
                <a:gd name="connsiteX1" fmla="*/ 19383 w 19383"/>
                <a:gd name="connsiteY1" fmla="*/ 0 h 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3" h="9721">
                  <a:moveTo>
                    <a:pt x="0" y="9722"/>
                  </a:moveTo>
                  <a:lnTo>
                    <a:pt x="19383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55C8045-89DA-3AF6-A23D-463AF441B88F}"/>
                </a:ext>
              </a:extLst>
            </p:cNvPr>
            <p:cNvSpPr/>
            <p:nvPr/>
          </p:nvSpPr>
          <p:spPr>
            <a:xfrm>
              <a:off x="8918342" y="5638143"/>
              <a:ext cx="15469" cy="6745"/>
            </a:xfrm>
            <a:custGeom>
              <a:avLst/>
              <a:gdLst>
                <a:gd name="connsiteX0" fmla="*/ 15469 w 15469"/>
                <a:gd name="connsiteY0" fmla="*/ 0 h 6745"/>
                <a:gd name="connsiteX1" fmla="*/ 0 w 15469"/>
                <a:gd name="connsiteY1" fmla="*/ 6745 h 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9" h="6745">
                  <a:moveTo>
                    <a:pt x="15469" y="0"/>
                  </a:moveTo>
                  <a:lnTo>
                    <a:pt x="0" y="6745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3E7D45-1CF7-586F-EA67-0ABFC5BB4F0E}"/>
                </a:ext>
              </a:extLst>
            </p:cNvPr>
            <p:cNvSpPr/>
            <p:nvPr/>
          </p:nvSpPr>
          <p:spPr>
            <a:xfrm>
              <a:off x="8944714" y="5753413"/>
              <a:ext cx="34945" cy="26188"/>
            </a:xfrm>
            <a:custGeom>
              <a:avLst/>
              <a:gdLst>
                <a:gd name="connsiteX0" fmla="*/ 0 w 34945"/>
                <a:gd name="connsiteY0" fmla="*/ 0 h 26188"/>
                <a:gd name="connsiteX1" fmla="*/ 34946 w 34945"/>
                <a:gd name="connsiteY1" fmla="*/ 26189 h 2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945" h="26188">
                  <a:moveTo>
                    <a:pt x="0" y="0"/>
                  </a:moveTo>
                  <a:cubicBezTo>
                    <a:pt x="12525" y="7321"/>
                    <a:pt x="24248" y="16100"/>
                    <a:pt x="34946" y="26189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FD127C6-BDA5-FE97-7FC1-339293D0694B}"/>
                </a:ext>
              </a:extLst>
            </p:cNvPr>
            <p:cNvSpPr/>
            <p:nvPr/>
          </p:nvSpPr>
          <p:spPr>
            <a:xfrm>
              <a:off x="8959065" y="5753413"/>
              <a:ext cx="15469" cy="12201"/>
            </a:xfrm>
            <a:custGeom>
              <a:avLst/>
              <a:gdLst>
                <a:gd name="connsiteX0" fmla="*/ 0 w 15469"/>
                <a:gd name="connsiteY0" fmla="*/ 0 h 12201"/>
                <a:gd name="connsiteX1" fmla="*/ 15469 w 15469"/>
                <a:gd name="connsiteY1" fmla="*/ 12202 h 1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9" h="12201">
                  <a:moveTo>
                    <a:pt x="0" y="0"/>
                  </a:moveTo>
                  <a:cubicBezTo>
                    <a:pt x="5415" y="3690"/>
                    <a:pt x="10577" y="7768"/>
                    <a:pt x="15469" y="12202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7B45834-5536-893C-110A-64E46840F503}"/>
                </a:ext>
              </a:extLst>
            </p:cNvPr>
            <p:cNvSpPr/>
            <p:nvPr/>
          </p:nvSpPr>
          <p:spPr>
            <a:xfrm>
              <a:off x="8974535" y="5750933"/>
              <a:ext cx="6802" cy="3075"/>
            </a:xfrm>
            <a:custGeom>
              <a:avLst/>
              <a:gdLst>
                <a:gd name="connsiteX0" fmla="*/ 0 w 6802"/>
                <a:gd name="connsiteY0" fmla="*/ 0 h 3075"/>
                <a:gd name="connsiteX1" fmla="*/ 6803 w 6802"/>
                <a:gd name="connsiteY1" fmla="*/ 3075 h 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2" h="3075">
                  <a:moveTo>
                    <a:pt x="0" y="0"/>
                  </a:moveTo>
                  <a:lnTo>
                    <a:pt x="6803" y="3075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5C03C68-3147-5C38-5312-CD72A1B69863}"/>
                </a:ext>
              </a:extLst>
            </p:cNvPr>
            <p:cNvSpPr/>
            <p:nvPr/>
          </p:nvSpPr>
          <p:spPr>
            <a:xfrm>
              <a:off x="8838199" y="5775931"/>
              <a:ext cx="21153" cy="24403"/>
            </a:xfrm>
            <a:custGeom>
              <a:avLst/>
              <a:gdLst>
                <a:gd name="connsiteX0" fmla="*/ 0 w 21153"/>
                <a:gd name="connsiteY0" fmla="*/ 0 h 24403"/>
                <a:gd name="connsiteX1" fmla="*/ 21154 w 21153"/>
                <a:gd name="connsiteY1" fmla="*/ 24403 h 2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53" h="24403">
                  <a:moveTo>
                    <a:pt x="0" y="0"/>
                  </a:moveTo>
                  <a:lnTo>
                    <a:pt x="21154" y="24403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3A9708D-71A3-2E96-7CE8-5792E0A1930E}"/>
                </a:ext>
              </a:extLst>
            </p:cNvPr>
            <p:cNvSpPr/>
            <p:nvPr/>
          </p:nvSpPr>
          <p:spPr>
            <a:xfrm>
              <a:off x="8864572" y="5792994"/>
              <a:ext cx="14817" cy="18351"/>
            </a:xfrm>
            <a:custGeom>
              <a:avLst/>
              <a:gdLst>
                <a:gd name="connsiteX0" fmla="*/ 14817 w 14817"/>
                <a:gd name="connsiteY0" fmla="*/ 18352 h 18351"/>
                <a:gd name="connsiteX1" fmla="*/ 0 w 14817"/>
                <a:gd name="connsiteY1" fmla="*/ 0 h 1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7" h="18351">
                  <a:moveTo>
                    <a:pt x="14817" y="18352"/>
                  </a:moveTo>
                  <a:lnTo>
                    <a:pt x="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3D3ABDB-F395-E343-B790-9BEBF67B8AF7}"/>
                </a:ext>
              </a:extLst>
            </p:cNvPr>
            <p:cNvSpPr/>
            <p:nvPr/>
          </p:nvSpPr>
          <p:spPr>
            <a:xfrm>
              <a:off x="8872586" y="5792994"/>
              <a:ext cx="5684" cy="6150"/>
            </a:xfrm>
            <a:custGeom>
              <a:avLst/>
              <a:gdLst>
                <a:gd name="connsiteX0" fmla="*/ 5685 w 5684"/>
                <a:gd name="connsiteY0" fmla="*/ 6150 h 6150"/>
                <a:gd name="connsiteX1" fmla="*/ 0 w 5684"/>
                <a:gd name="connsiteY1" fmla="*/ 0 h 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84" h="6150">
                  <a:moveTo>
                    <a:pt x="5685" y="6150"/>
                  </a:moveTo>
                  <a:lnTo>
                    <a:pt x="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4ADD33-7577-3D0D-CEFC-583F654270C8}"/>
                </a:ext>
              </a:extLst>
            </p:cNvPr>
            <p:cNvSpPr/>
            <p:nvPr/>
          </p:nvSpPr>
          <p:spPr>
            <a:xfrm>
              <a:off x="8671733" y="5626636"/>
              <a:ext cx="431232" cy="156279"/>
            </a:xfrm>
            <a:custGeom>
              <a:avLst/>
              <a:gdLst>
                <a:gd name="connsiteX0" fmla="*/ 157892 w 431232"/>
                <a:gd name="connsiteY0" fmla="*/ 0 h 156279"/>
                <a:gd name="connsiteX1" fmla="*/ 89119 w 431232"/>
                <a:gd name="connsiteY1" fmla="*/ 21328 h 156279"/>
                <a:gd name="connsiteX2" fmla="*/ 42524 w 431232"/>
                <a:gd name="connsiteY2" fmla="*/ 59718 h 156279"/>
                <a:gd name="connsiteX3" fmla="*/ 1894 w 431232"/>
                <a:gd name="connsiteY3" fmla="*/ 92652 h 156279"/>
                <a:gd name="connsiteX4" fmla="*/ 2453 w 431232"/>
                <a:gd name="connsiteY4" fmla="*/ 104259 h 156279"/>
                <a:gd name="connsiteX5" fmla="*/ 9908 w 431232"/>
                <a:gd name="connsiteY5" fmla="*/ 109119 h 156279"/>
                <a:gd name="connsiteX6" fmla="*/ 33392 w 431232"/>
                <a:gd name="connsiteY6" fmla="*/ 123107 h 156279"/>
                <a:gd name="connsiteX7" fmla="*/ 111857 w 431232"/>
                <a:gd name="connsiteY7" fmla="*/ 146914 h 156279"/>
                <a:gd name="connsiteX8" fmla="*/ 189763 w 431232"/>
                <a:gd name="connsiteY8" fmla="*/ 149295 h 156279"/>
                <a:gd name="connsiteX9" fmla="*/ 272235 w 431232"/>
                <a:gd name="connsiteY9" fmla="*/ 131042 h 156279"/>
                <a:gd name="connsiteX10" fmla="*/ 305411 w 431232"/>
                <a:gd name="connsiteY10" fmla="*/ 111202 h 156279"/>
                <a:gd name="connsiteX11" fmla="*/ 348371 w 431232"/>
                <a:gd name="connsiteY11" fmla="*/ 107532 h 156279"/>
                <a:gd name="connsiteX12" fmla="*/ 404284 w 431232"/>
                <a:gd name="connsiteY12" fmla="*/ 142946 h 156279"/>
                <a:gd name="connsiteX13" fmla="*/ 431216 w 431232"/>
                <a:gd name="connsiteY13" fmla="*/ 152866 h 156279"/>
                <a:gd name="connsiteX14" fmla="*/ 411180 w 431232"/>
                <a:gd name="connsiteY14" fmla="*/ 85212 h 156279"/>
                <a:gd name="connsiteX15" fmla="*/ 430657 w 431232"/>
                <a:gd name="connsiteY15" fmla="*/ 10813 h 156279"/>
                <a:gd name="connsiteX16" fmla="*/ 412858 w 431232"/>
                <a:gd name="connsiteY16" fmla="*/ 10218 h 156279"/>
                <a:gd name="connsiteX17" fmla="*/ 352751 w 431232"/>
                <a:gd name="connsiteY17" fmla="*/ 49203 h 156279"/>
                <a:gd name="connsiteX18" fmla="*/ 293762 w 431232"/>
                <a:gd name="connsiteY18" fmla="*/ 44342 h 156279"/>
                <a:gd name="connsiteX19" fmla="*/ 157892 w 431232"/>
                <a:gd name="connsiteY19" fmla="*/ 0 h 15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1232" h="156279">
                  <a:moveTo>
                    <a:pt x="157892" y="0"/>
                  </a:moveTo>
                  <a:cubicBezTo>
                    <a:pt x="157892" y="0"/>
                    <a:pt x="105800" y="12202"/>
                    <a:pt x="89119" y="21328"/>
                  </a:cubicBezTo>
                  <a:cubicBezTo>
                    <a:pt x="72438" y="30454"/>
                    <a:pt x="49607" y="54262"/>
                    <a:pt x="42524" y="59718"/>
                  </a:cubicBezTo>
                  <a:cubicBezTo>
                    <a:pt x="35442" y="65174"/>
                    <a:pt x="6460" y="84716"/>
                    <a:pt x="1894" y="92652"/>
                  </a:cubicBezTo>
                  <a:cubicBezTo>
                    <a:pt x="-2672" y="100588"/>
                    <a:pt x="2453" y="104259"/>
                    <a:pt x="2453" y="104259"/>
                  </a:cubicBezTo>
                  <a:cubicBezTo>
                    <a:pt x="5109" y="105558"/>
                    <a:pt x="7606" y="107195"/>
                    <a:pt x="9908" y="109119"/>
                  </a:cubicBezTo>
                  <a:cubicBezTo>
                    <a:pt x="16599" y="115677"/>
                    <a:pt x="24641" y="120468"/>
                    <a:pt x="33392" y="123107"/>
                  </a:cubicBezTo>
                  <a:cubicBezTo>
                    <a:pt x="58758" y="133741"/>
                    <a:pt x="85037" y="141716"/>
                    <a:pt x="111857" y="146914"/>
                  </a:cubicBezTo>
                  <a:cubicBezTo>
                    <a:pt x="137642" y="151071"/>
                    <a:pt x="163801" y="151874"/>
                    <a:pt x="189763" y="149295"/>
                  </a:cubicBezTo>
                  <a:cubicBezTo>
                    <a:pt x="216695" y="146319"/>
                    <a:pt x="256207" y="140764"/>
                    <a:pt x="272235" y="131042"/>
                  </a:cubicBezTo>
                  <a:cubicBezTo>
                    <a:pt x="288264" y="121321"/>
                    <a:pt x="305411" y="111202"/>
                    <a:pt x="305411" y="111202"/>
                  </a:cubicBezTo>
                  <a:cubicBezTo>
                    <a:pt x="319575" y="108405"/>
                    <a:pt x="333973" y="107175"/>
                    <a:pt x="348371" y="107532"/>
                  </a:cubicBezTo>
                  <a:cubicBezTo>
                    <a:pt x="367875" y="117720"/>
                    <a:pt x="386569" y="129564"/>
                    <a:pt x="404284" y="142946"/>
                  </a:cubicBezTo>
                  <a:cubicBezTo>
                    <a:pt x="418635" y="152866"/>
                    <a:pt x="431775" y="161199"/>
                    <a:pt x="431216" y="152866"/>
                  </a:cubicBezTo>
                  <a:cubicBezTo>
                    <a:pt x="430657" y="144534"/>
                    <a:pt x="409410" y="101084"/>
                    <a:pt x="411180" y="85212"/>
                  </a:cubicBezTo>
                  <a:cubicBezTo>
                    <a:pt x="412951" y="69340"/>
                    <a:pt x="433546" y="21824"/>
                    <a:pt x="430657" y="10813"/>
                  </a:cubicBezTo>
                  <a:cubicBezTo>
                    <a:pt x="427768" y="-198"/>
                    <a:pt x="426090" y="4167"/>
                    <a:pt x="412858" y="10218"/>
                  </a:cubicBezTo>
                  <a:cubicBezTo>
                    <a:pt x="399625" y="16269"/>
                    <a:pt x="364772" y="45632"/>
                    <a:pt x="352751" y="49203"/>
                  </a:cubicBezTo>
                  <a:cubicBezTo>
                    <a:pt x="340729" y="52774"/>
                    <a:pt x="331597" y="60809"/>
                    <a:pt x="293762" y="44342"/>
                  </a:cubicBezTo>
                  <a:cubicBezTo>
                    <a:pt x="255927" y="27875"/>
                    <a:pt x="186502" y="0"/>
                    <a:pt x="157892" y="0"/>
                  </a:cubicBezTo>
                  <a:close/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EA63B19-A9D6-A3E8-622F-C77F6AE1B304}"/>
                </a:ext>
              </a:extLst>
            </p:cNvPr>
            <p:cNvSpPr/>
            <p:nvPr/>
          </p:nvSpPr>
          <p:spPr>
            <a:xfrm>
              <a:off x="8688630" y="5704507"/>
              <a:ext cx="20688" cy="22022"/>
            </a:xfrm>
            <a:custGeom>
              <a:avLst/>
              <a:gdLst>
                <a:gd name="connsiteX0" fmla="*/ 20688 w 20688"/>
                <a:gd name="connsiteY0" fmla="*/ 11111 h 22022"/>
                <a:gd name="connsiteX1" fmla="*/ 10437 w 20688"/>
                <a:gd name="connsiteY1" fmla="*/ 0 h 22022"/>
                <a:gd name="connsiteX2" fmla="*/ 0 w 20688"/>
                <a:gd name="connsiteY2" fmla="*/ 10912 h 22022"/>
                <a:gd name="connsiteX3" fmla="*/ 10251 w 20688"/>
                <a:gd name="connsiteY3" fmla="*/ 22023 h 22022"/>
                <a:gd name="connsiteX4" fmla="*/ 10437 w 20688"/>
                <a:gd name="connsiteY4" fmla="*/ 22023 h 22022"/>
                <a:gd name="connsiteX5" fmla="*/ 20688 w 20688"/>
                <a:gd name="connsiteY5" fmla="*/ 11111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88" h="22022">
                  <a:moveTo>
                    <a:pt x="20688" y="11111"/>
                  </a:moveTo>
                  <a:cubicBezTo>
                    <a:pt x="20735" y="5030"/>
                    <a:pt x="16150" y="60"/>
                    <a:pt x="10437" y="0"/>
                  </a:cubicBezTo>
                  <a:cubicBezTo>
                    <a:pt x="4725" y="-49"/>
                    <a:pt x="56" y="4831"/>
                    <a:pt x="0" y="10912"/>
                  </a:cubicBezTo>
                  <a:cubicBezTo>
                    <a:pt x="-46" y="16993"/>
                    <a:pt x="4539" y="21973"/>
                    <a:pt x="10251" y="22023"/>
                  </a:cubicBezTo>
                  <a:cubicBezTo>
                    <a:pt x="10316" y="22023"/>
                    <a:pt x="10372" y="22023"/>
                    <a:pt x="10437" y="22023"/>
                  </a:cubicBezTo>
                  <a:cubicBezTo>
                    <a:pt x="16076" y="21973"/>
                    <a:pt x="20642" y="17112"/>
                    <a:pt x="20688" y="11111"/>
                  </a:cubicBezTo>
                  <a:close/>
                </a:path>
              </a:pathLst>
            </a:custGeom>
            <a:noFill/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E5E95BD-90D8-271E-75D9-2F25B4FA2448}"/>
                </a:ext>
              </a:extLst>
            </p:cNvPr>
            <p:cNvSpPr/>
            <p:nvPr/>
          </p:nvSpPr>
          <p:spPr>
            <a:xfrm>
              <a:off x="8694408" y="5710658"/>
              <a:ext cx="9318" cy="9919"/>
            </a:xfrm>
            <a:custGeom>
              <a:avLst/>
              <a:gdLst>
                <a:gd name="connsiteX0" fmla="*/ 9319 w 9318"/>
                <a:gd name="connsiteY0" fmla="*/ 4960 h 9919"/>
                <a:gd name="connsiteX1" fmla="*/ 4659 w 9318"/>
                <a:gd name="connsiteY1" fmla="*/ 0 h 9919"/>
                <a:gd name="connsiteX2" fmla="*/ 0 w 9318"/>
                <a:gd name="connsiteY2" fmla="*/ 4960 h 9919"/>
                <a:gd name="connsiteX3" fmla="*/ 4659 w 9318"/>
                <a:gd name="connsiteY3" fmla="*/ 9920 h 9919"/>
                <a:gd name="connsiteX4" fmla="*/ 9319 w 9318"/>
                <a:gd name="connsiteY4" fmla="*/ 4960 h 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9919">
                  <a:moveTo>
                    <a:pt x="9319" y="4960"/>
                  </a:moveTo>
                  <a:cubicBezTo>
                    <a:pt x="9319" y="2222"/>
                    <a:pt x="7231" y="0"/>
                    <a:pt x="4659" y="0"/>
                  </a:cubicBezTo>
                  <a:cubicBezTo>
                    <a:pt x="2087" y="0"/>
                    <a:pt x="0" y="2222"/>
                    <a:pt x="0" y="4960"/>
                  </a:cubicBezTo>
                  <a:cubicBezTo>
                    <a:pt x="0" y="7698"/>
                    <a:pt x="2087" y="9920"/>
                    <a:pt x="4659" y="9920"/>
                  </a:cubicBezTo>
                  <a:cubicBezTo>
                    <a:pt x="7213" y="9870"/>
                    <a:pt x="9272" y="7678"/>
                    <a:pt x="9319" y="4960"/>
                  </a:cubicBezTo>
                  <a:close/>
                </a:path>
              </a:pathLst>
            </a:custGeom>
            <a:solidFill>
              <a:srgbClr val="263238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78A278-3145-3AA0-48D2-E73488D93221}"/>
                </a:ext>
              </a:extLst>
            </p:cNvPr>
            <p:cNvSpPr/>
            <p:nvPr/>
          </p:nvSpPr>
          <p:spPr>
            <a:xfrm>
              <a:off x="8719663" y="5690620"/>
              <a:ext cx="7789" cy="54857"/>
            </a:xfrm>
            <a:custGeom>
              <a:avLst/>
              <a:gdLst>
                <a:gd name="connsiteX0" fmla="*/ 0 w 7789"/>
                <a:gd name="connsiteY0" fmla="*/ 0 h 54857"/>
                <a:gd name="connsiteX1" fmla="*/ 559 w 7789"/>
                <a:gd name="connsiteY1" fmla="*/ 54857 h 5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9" h="54857">
                  <a:moveTo>
                    <a:pt x="0" y="0"/>
                  </a:moveTo>
                  <a:cubicBezTo>
                    <a:pt x="0" y="0"/>
                    <a:pt x="17147" y="38985"/>
                    <a:pt x="559" y="54857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DC54FAC-F82E-B5C0-3201-2095EDE549A2}"/>
                </a:ext>
              </a:extLst>
            </p:cNvPr>
            <p:cNvSpPr/>
            <p:nvPr/>
          </p:nvSpPr>
          <p:spPr>
            <a:xfrm>
              <a:off x="8743240" y="5746965"/>
              <a:ext cx="17053" cy="8035"/>
            </a:xfrm>
            <a:custGeom>
              <a:avLst/>
              <a:gdLst>
                <a:gd name="connsiteX0" fmla="*/ 17053 w 17053"/>
                <a:gd name="connsiteY0" fmla="*/ 0 h 8035"/>
                <a:gd name="connsiteX1" fmla="*/ 0 w 17053"/>
                <a:gd name="connsiteY1" fmla="*/ 8035 h 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53" h="8035">
                  <a:moveTo>
                    <a:pt x="17053" y="0"/>
                  </a:moveTo>
                  <a:cubicBezTo>
                    <a:pt x="12180" y="4305"/>
                    <a:pt x="6271" y="7083"/>
                    <a:pt x="0" y="8035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55D808D-EADE-24E8-9C5A-A48E97C53909}"/>
                </a:ext>
              </a:extLst>
            </p:cNvPr>
            <p:cNvSpPr/>
            <p:nvPr/>
          </p:nvSpPr>
          <p:spPr>
            <a:xfrm>
              <a:off x="8750974" y="5682088"/>
              <a:ext cx="20990" cy="53964"/>
            </a:xfrm>
            <a:custGeom>
              <a:avLst/>
              <a:gdLst>
                <a:gd name="connsiteX0" fmla="*/ 0 w 20990"/>
                <a:gd name="connsiteY0" fmla="*/ 0 h 53964"/>
                <a:gd name="connsiteX1" fmla="*/ 20595 w 20990"/>
                <a:gd name="connsiteY1" fmla="*/ 40176 h 53964"/>
                <a:gd name="connsiteX2" fmla="*/ 16867 w 20990"/>
                <a:gd name="connsiteY2" fmla="*/ 53965 h 5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90" h="53964">
                  <a:moveTo>
                    <a:pt x="0" y="0"/>
                  </a:moveTo>
                  <a:cubicBezTo>
                    <a:pt x="14547" y="6964"/>
                    <a:pt x="22962" y="23381"/>
                    <a:pt x="20595" y="40176"/>
                  </a:cubicBezTo>
                  <a:cubicBezTo>
                    <a:pt x="20092" y="44967"/>
                    <a:pt x="18833" y="49620"/>
                    <a:pt x="16867" y="53965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71EC2D8-CA83-FCEE-B697-E023D019AF1F}"/>
                </a:ext>
              </a:extLst>
            </p:cNvPr>
            <p:cNvSpPr/>
            <p:nvPr/>
          </p:nvSpPr>
          <p:spPr>
            <a:xfrm>
              <a:off x="9034642" y="5658876"/>
              <a:ext cx="56658" cy="31743"/>
            </a:xfrm>
            <a:custGeom>
              <a:avLst/>
              <a:gdLst>
                <a:gd name="connsiteX0" fmla="*/ 0 w 56658"/>
                <a:gd name="connsiteY0" fmla="*/ 31744 h 31743"/>
                <a:gd name="connsiteX1" fmla="*/ 56659 w 56658"/>
                <a:gd name="connsiteY1" fmla="*/ 0 h 3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658" h="31743">
                  <a:moveTo>
                    <a:pt x="0" y="31744"/>
                  </a:moveTo>
                  <a:lnTo>
                    <a:pt x="56659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25B9752-4243-3D76-B884-90EC501B7C55}"/>
                </a:ext>
              </a:extLst>
            </p:cNvPr>
            <p:cNvSpPr/>
            <p:nvPr/>
          </p:nvSpPr>
          <p:spPr>
            <a:xfrm>
              <a:off x="9036878" y="5684469"/>
              <a:ext cx="30379" cy="14086"/>
            </a:xfrm>
            <a:custGeom>
              <a:avLst/>
              <a:gdLst>
                <a:gd name="connsiteX0" fmla="*/ 0 w 30379"/>
                <a:gd name="connsiteY0" fmla="*/ 14086 h 14086"/>
                <a:gd name="connsiteX1" fmla="*/ 30380 w 30379"/>
                <a:gd name="connsiteY1" fmla="*/ 0 h 1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9" h="14086">
                  <a:moveTo>
                    <a:pt x="0" y="14086"/>
                  </a:moveTo>
                  <a:lnTo>
                    <a:pt x="3038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39D1A91-9761-91E3-9CFC-093FFDBB19BF}"/>
                </a:ext>
              </a:extLst>
            </p:cNvPr>
            <p:cNvSpPr/>
            <p:nvPr/>
          </p:nvSpPr>
          <p:spPr>
            <a:xfrm>
              <a:off x="9062412" y="5713039"/>
              <a:ext cx="7734" cy="694"/>
            </a:xfrm>
            <a:custGeom>
              <a:avLst/>
              <a:gdLst>
                <a:gd name="connsiteX0" fmla="*/ 0 w 7734"/>
                <a:gd name="connsiteY0" fmla="*/ 0 h 694"/>
                <a:gd name="connsiteX1" fmla="*/ 7735 w 7734"/>
                <a:gd name="connsiteY1" fmla="*/ 694 h 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4" h="694">
                  <a:moveTo>
                    <a:pt x="0" y="0"/>
                  </a:moveTo>
                  <a:lnTo>
                    <a:pt x="7735" y="694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39446F8-9824-47E0-8ACF-37B307AB5407}"/>
                </a:ext>
              </a:extLst>
            </p:cNvPr>
            <p:cNvSpPr/>
            <p:nvPr/>
          </p:nvSpPr>
          <p:spPr>
            <a:xfrm>
              <a:off x="9029516" y="5710162"/>
              <a:ext cx="18358" cy="1587"/>
            </a:xfrm>
            <a:custGeom>
              <a:avLst/>
              <a:gdLst>
                <a:gd name="connsiteX0" fmla="*/ 0 w 18358"/>
                <a:gd name="connsiteY0" fmla="*/ 0 h 1587"/>
                <a:gd name="connsiteX1" fmla="*/ 18358 w 18358"/>
                <a:gd name="connsiteY1" fmla="*/ 1587 h 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58" h="1587">
                  <a:moveTo>
                    <a:pt x="0" y="0"/>
                  </a:moveTo>
                  <a:lnTo>
                    <a:pt x="18358" y="1587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AE5442F-CF6A-F6A9-7087-2807EA3AE5EB}"/>
                </a:ext>
              </a:extLst>
            </p:cNvPr>
            <p:cNvSpPr/>
            <p:nvPr/>
          </p:nvSpPr>
          <p:spPr>
            <a:xfrm>
              <a:off x="9035201" y="5719884"/>
              <a:ext cx="42401" cy="13391"/>
            </a:xfrm>
            <a:custGeom>
              <a:avLst/>
              <a:gdLst>
                <a:gd name="connsiteX0" fmla="*/ 0 w 42401"/>
                <a:gd name="connsiteY0" fmla="*/ 0 h 13391"/>
                <a:gd name="connsiteX1" fmla="*/ 42401 w 42401"/>
                <a:gd name="connsiteY1" fmla="*/ 13392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401" h="13391">
                  <a:moveTo>
                    <a:pt x="0" y="0"/>
                  </a:moveTo>
                  <a:lnTo>
                    <a:pt x="42401" y="13392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886DA1B-ADB7-9FD0-7A17-606D831C2C4F}"/>
                </a:ext>
              </a:extLst>
            </p:cNvPr>
            <p:cNvSpPr/>
            <p:nvPr/>
          </p:nvSpPr>
          <p:spPr>
            <a:xfrm>
              <a:off x="9038649" y="5737541"/>
              <a:ext cx="56099" cy="34719"/>
            </a:xfrm>
            <a:custGeom>
              <a:avLst/>
              <a:gdLst>
                <a:gd name="connsiteX0" fmla="*/ 56100 w 56099"/>
                <a:gd name="connsiteY0" fmla="*/ 34720 h 34719"/>
                <a:gd name="connsiteX1" fmla="*/ 0 w 56099"/>
                <a:gd name="connsiteY1" fmla="*/ 0 h 3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099" h="34719">
                  <a:moveTo>
                    <a:pt x="56100" y="34720"/>
                  </a:moveTo>
                  <a:lnTo>
                    <a:pt x="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3797513-A632-E151-250F-9D16C8A7CED5}"/>
                </a:ext>
              </a:extLst>
            </p:cNvPr>
            <p:cNvSpPr/>
            <p:nvPr/>
          </p:nvSpPr>
          <p:spPr>
            <a:xfrm>
              <a:off x="9034082" y="5643004"/>
              <a:ext cx="65791" cy="39679"/>
            </a:xfrm>
            <a:custGeom>
              <a:avLst/>
              <a:gdLst>
                <a:gd name="connsiteX0" fmla="*/ 0 w 65791"/>
                <a:gd name="connsiteY0" fmla="*/ 39680 h 39679"/>
                <a:gd name="connsiteX1" fmla="*/ 65791 w 65791"/>
                <a:gd name="connsiteY1" fmla="*/ 0 h 3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791" h="39679">
                  <a:moveTo>
                    <a:pt x="0" y="39680"/>
                  </a:moveTo>
                  <a:cubicBezTo>
                    <a:pt x="0" y="39680"/>
                    <a:pt x="54329" y="5555"/>
                    <a:pt x="65791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6F56C8A-0406-4B76-208A-06671444512F}"/>
                </a:ext>
              </a:extLst>
            </p:cNvPr>
            <p:cNvSpPr/>
            <p:nvPr/>
          </p:nvSpPr>
          <p:spPr>
            <a:xfrm>
              <a:off x="9067258" y="5742402"/>
              <a:ext cx="25254" cy="12201"/>
            </a:xfrm>
            <a:custGeom>
              <a:avLst/>
              <a:gdLst>
                <a:gd name="connsiteX0" fmla="*/ 25254 w 25254"/>
                <a:gd name="connsiteY0" fmla="*/ 12201 h 12201"/>
                <a:gd name="connsiteX1" fmla="*/ 0 w 25254"/>
                <a:gd name="connsiteY1" fmla="*/ 0 h 1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54" h="12201">
                  <a:moveTo>
                    <a:pt x="25254" y="12201"/>
                  </a:moveTo>
                  <a:lnTo>
                    <a:pt x="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851FAE9-2AA3-7B8D-CCB0-CBC3C8392726}"/>
                </a:ext>
              </a:extLst>
            </p:cNvPr>
            <p:cNvSpPr/>
            <p:nvPr/>
          </p:nvSpPr>
          <p:spPr>
            <a:xfrm>
              <a:off x="7325182" y="5531834"/>
              <a:ext cx="95332" cy="60974"/>
            </a:xfrm>
            <a:custGeom>
              <a:avLst/>
              <a:gdLst>
                <a:gd name="connsiteX0" fmla="*/ 0 w 95332"/>
                <a:gd name="connsiteY0" fmla="*/ 39945 h 60974"/>
                <a:gd name="connsiteX1" fmla="*/ 13885 w 95332"/>
                <a:gd name="connsiteY1" fmla="*/ 7010 h 60974"/>
                <a:gd name="connsiteX2" fmla="*/ 32523 w 95332"/>
                <a:gd name="connsiteY2" fmla="*/ 2547 h 60974"/>
                <a:gd name="connsiteX3" fmla="*/ 64300 w 95332"/>
                <a:gd name="connsiteY3" fmla="*/ 37762 h 60974"/>
                <a:gd name="connsiteX4" fmla="*/ 95332 w 95332"/>
                <a:gd name="connsiteY4" fmla="*/ 60082 h 60974"/>
                <a:gd name="connsiteX5" fmla="*/ 74365 w 95332"/>
                <a:gd name="connsiteY5" fmla="*/ 60975 h 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2" h="60974">
                  <a:moveTo>
                    <a:pt x="0" y="39945"/>
                  </a:moveTo>
                  <a:cubicBezTo>
                    <a:pt x="0" y="39945"/>
                    <a:pt x="8014" y="12764"/>
                    <a:pt x="13885" y="7010"/>
                  </a:cubicBezTo>
                  <a:cubicBezTo>
                    <a:pt x="19756" y="1257"/>
                    <a:pt x="26000" y="-2909"/>
                    <a:pt x="32523" y="2547"/>
                  </a:cubicBezTo>
                  <a:cubicBezTo>
                    <a:pt x="39046" y="8003"/>
                    <a:pt x="46315" y="22387"/>
                    <a:pt x="64300" y="37762"/>
                  </a:cubicBezTo>
                  <a:cubicBezTo>
                    <a:pt x="74020" y="46135"/>
                    <a:pt x="84411" y="53605"/>
                    <a:pt x="95332" y="60082"/>
                  </a:cubicBezTo>
                  <a:lnTo>
                    <a:pt x="74365" y="60975"/>
                  </a:lnTo>
                  <a:close/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4BE868F-FCB7-B561-6121-4C4EEC364120}"/>
                </a:ext>
              </a:extLst>
            </p:cNvPr>
            <p:cNvSpPr/>
            <p:nvPr/>
          </p:nvSpPr>
          <p:spPr>
            <a:xfrm>
              <a:off x="7325182" y="5677129"/>
              <a:ext cx="38594" cy="42197"/>
            </a:xfrm>
            <a:custGeom>
              <a:avLst/>
              <a:gdLst>
                <a:gd name="connsiteX0" fmla="*/ 0 w 38594"/>
                <a:gd name="connsiteY0" fmla="*/ 397 h 42197"/>
                <a:gd name="connsiteX1" fmla="*/ 25627 w 38594"/>
                <a:gd name="connsiteY1" fmla="*/ 30752 h 42197"/>
                <a:gd name="connsiteX2" fmla="*/ 35598 w 38594"/>
                <a:gd name="connsiteY2" fmla="*/ 38787 h 42197"/>
                <a:gd name="connsiteX3" fmla="*/ 36903 w 38594"/>
                <a:gd name="connsiteY3" fmla="*/ 13789 h 42197"/>
                <a:gd name="connsiteX4" fmla="*/ 7548 w 38594"/>
                <a:gd name="connsiteY4" fmla="*/ 0 h 4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94" h="42197">
                  <a:moveTo>
                    <a:pt x="0" y="397"/>
                  </a:moveTo>
                  <a:cubicBezTo>
                    <a:pt x="0" y="397"/>
                    <a:pt x="20595" y="24502"/>
                    <a:pt x="25627" y="30752"/>
                  </a:cubicBezTo>
                  <a:cubicBezTo>
                    <a:pt x="30659" y="37001"/>
                    <a:pt x="33921" y="47715"/>
                    <a:pt x="35598" y="38787"/>
                  </a:cubicBezTo>
                  <a:cubicBezTo>
                    <a:pt x="37276" y="29859"/>
                    <a:pt x="40630" y="20038"/>
                    <a:pt x="36903" y="13789"/>
                  </a:cubicBezTo>
                  <a:cubicBezTo>
                    <a:pt x="33175" y="7539"/>
                    <a:pt x="8387" y="1290"/>
                    <a:pt x="7548" y="0"/>
                  </a:cubicBezTo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2AF1EF6-700F-23DF-21FC-206F1469A1C0}"/>
                </a:ext>
              </a:extLst>
            </p:cNvPr>
            <p:cNvSpPr/>
            <p:nvPr/>
          </p:nvSpPr>
          <p:spPr>
            <a:xfrm>
              <a:off x="7395912" y="5652924"/>
              <a:ext cx="49856" cy="43449"/>
            </a:xfrm>
            <a:custGeom>
              <a:avLst/>
              <a:gdLst>
                <a:gd name="connsiteX0" fmla="*/ 0 w 49856"/>
                <a:gd name="connsiteY0" fmla="*/ 16963 h 43449"/>
                <a:gd name="connsiteX1" fmla="*/ 16401 w 49856"/>
                <a:gd name="connsiteY1" fmla="*/ 20534 h 43449"/>
                <a:gd name="connsiteX2" fmla="*/ 42774 w 49856"/>
                <a:gd name="connsiteY2" fmla="*/ 43251 h 43449"/>
                <a:gd name="connsiteX3" fmla="*/ 47340 w 49856"/>
                <a:gd name="connsiteY3" fmla="*/ 25891 h 43449"/>
                <a:gd name="connsiteX4" fmla="*/ 43147 w 49856"/>
                <a:gd name="connsiteY4" fmla="*/ 19642 h 43449"/>
                <a:gd name="connsiteX5" fmla="*/ 49483 w 49856"/>
                <a:gd name="connsiteY5" fmla="*/ 21427 h 43449"/>
                <a:gd name="connsiteX6" fmla="*/ 49018 w 49856"/>
                <a:gd name="connsiteY6" fmla="*/ 12003 h 43449"/>
                <a:gd name="connsiteX7" fmla="*/ 42308 w 49856"/>
                <a:gd name="connsiteY7" fmla="*/ 8035 h 43449"/>
                <a:gd name="connsiteX8" fmla="*/ 49856 w 49856"/>
                <a:gd name="connsiteY8" fmla="*/ 8035 h 43449"/>
                <a:gd name="connsiteX9" fmla="*/ 31871 w 49856"/>
                <a:gd name="connsiteY9" fmla="*/ 1786 h 43449"/>
                <a:gd name="connsiteX10" fmla="*/ 23484 w 49856"/>
                <a:gd name="connsiteY10" fmla="*/ 0 h 4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856" h="43449">
                  <a:moveTo>
                    <a:pt x="0" y="16963"/>
                  </a:moveTo>
                  <a:cubicBezTo>
                    <a:pt x="0" y="16963"/>
                    <a:pt x="6710" y="12003"/>
                    <a:pt x="16401" y="20534"/>
                  </a:cubicBezTo>
                  <a:cubicBezTo>
                    <a:pt x="26093" y="29066"/>
                    <a:pt x="40258" y="45434"/>
                    <a:pt x="42774" y="43251"/>
                  </a:cubicBezTo>
                  <a:cubicBezTo>
                    <a:pt x="45197" y="37775"/>
                    <a:pt x="46744" y="31913"/>
                    <a:pt x="47340" y="25891"/>
                  </a:cubicBezTo>
                  <a:lnTo>
                    <a:pt x="43147" y="19642"/>
                  </a:lnTo>
                  <a:lnTo>
                    <a:pt x="49483" y="21427"/>
                  </a:lnTo>
                  <a:lnTo>
                    <a:pt x="49018" y="12003"/>
                  </a:lnTo>
                  <a:lnTo>
                    <a:pt x="42308" y="8035"/>
                  </a:lnTo>
                  <a:lnTo>
                    <a:pt x="49856" y="8035"/>
                  </a:lnTo>
                  <a:cubicBezTo>
                    <a:pt x="49856" y="8035"/>
                    <a:pt x="33548" y="2679"/>
                    <a:pt x="31871" y="1786"/>
                  </a:cubicBezTo>
                  <a:cubicBezTo>
                    <a:pt x="29131" y="923"/>
                    <a:pt x="26326" y="328"/>
                    <a:pt x="23484" y="0"/>
                  </a:cubicBezTo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665DB5A-1554-0DB6-08EA-D5CED87A1924}"/>
                </a:ext>
              </a:extLst>
            </p:cNvPr>
            <p:cNvSpPr/>
            <p:nvPr/>
          </p:nvSpPr>
          <p:spPr>
            <a:xfrm>
              <a:off x="7334501" y="5554419"/>
              <a:ext cx="7921" cy="18748"/>
            </a:xfrm>
            <a:custGeom>
              <a:avLst/>
              <a:gdLst>
                <a:gd name="connsiteX0" fmla="*/ 0 w 7921"/>
                <a:gd name="connsiteY0" fmla="*/ 18749 h 18748"/>
                <a:gd name="connsiteX1" fmla="*/ 7921 w 7921"/>
                <a:gd name="connsiteY1" fmla="*/ 0 h 1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1" h="18748">
                  <a:moveTo>
                    <a:pt x="0" y="18749"/>
                  </a:moveTo>
                  <a:cubicBezTo>
                    <a:pt x="2246" y="12321"/>
                    <a:pt x="4892" y="6061"/>
                    <a:pt x="7921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EA00458-EDC6-705D-CB30-BD2E5D462F7F}"/>
                </a:ext>
              </a:extLst>
            </p:cNvPr>
            <p:cNvSpPr/>
            <p:nvPr/>
          </p:nvSpPr>
          <p:spPr>
            <a:xfrm>
              <a:off x="7358078" y="5554915"/>
              <a:ext cx="4752" cy="5951"/>
            </a:xfrm>
            <a:custGeom>
              <a:avLst/>
              <a:gdLst>
                <a:gd name="connsiteX0" fmla="*/ 0 w 4752"/>
                <a:gd name="connsiteY0" fmla="*/ 5952 h 5951"/>
                <a:gd name="connsiteX1" fmla="*/ 4753 w 4752"/>
                <a:gd name="connsiteY1" fmla="*/ 0 h 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52" h="5951">
                  <a:moveTo>
                    <a:pt x="0" y="5952"/>
                  </a:moveTo>
                  <a:cubicBezTo>
                    <a:pt x="1715" y="4087"/>
                    <a:pt x="3299" y="2103"/>
                    <a:pt x="4753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600E0CF-6784-5932-6205-572978D709B7}"/>
                </a:ext>
              </a:extLst>
            </p:cNvPr>
            <p:cNvSpPr/>
            <p:nvPr/>
          </p:nvSpPr>
          <p:spPr>
            <a:xfrm>
              <a:off x="7342795" y="5566323"/>
              <a:ext cx="10530" cy="9919"/>
            </a:xfrm>
            <a:custGeom>
              <a:avLst/>
              <a:gdLst>
                <a:gd name="connsiteX0" fmla="*/ 0 w 10530"/>
                <a:gd name="connsiteY0" fmla="*/ 9920 h 9919"/>
                <a:gd name="connsiteX1" fmla="*/ 10530 w 10530"/>
                <a:gd name="connsiteY1" fmla="*/ 0 h 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30" h="9919">
                  <a:moveTo>
                    <a:pt x="0" y="9920"/>
                  </a:moveTo>
                  <a:cubicBezTo>
                    <a:pt x="0" y="9920"/>
                    <a:pt x="5219" y="5158"/>
                    <a:pt x="10530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DF2AC07-E471-B65A-D03F-42154B534C59}"/>
                </a:ext>
              </a:extLst>
            </p:cNvPr>
            <p:cNvSpPr/>
            <p:nvPr/>
          </p:nvSpPr>
          <p:spPr>
            <a:xfrm>
              <a:off x="7359475" y="5573168"/>
              <a:ext cx="14257" cy="7142"/>
            </a:xfrm>
            <a:custGeom>
              <a:avLst/>
              <a:gdLst>
                <a:gd name="connsiteX0" fmla="*/ 0 w 14257"/>
                <a:gd name="connsiteY0" fmla="*/ 7142 h 7142"/>
                <a:gd name="connsiteX1" fmla="*/ 14258 w 14257"/>
                <a:gd name="connsiteY1" fmla="*/ 0 h 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57" h="7142">
                  <a:moveTo>
                    <a:pt x="0" y="7142"/>
                  </a:moveTo>
                  <a:lnTo>
                    <a:pt x="14258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77EDBA8-3BF2-B91D-F587-E7F710022500}"/>
                </a:ext>
              </a:extLst>
            </p:cNvPr>
            <p:cNvSpPr/>
            <p:nvPr/>
          </p:nvSpPr>
          <p:spPr>
            <a:xfrm>
              <a:off x="7390507" y="5580310"/>
              <a:ext cx="11275" cy="4860"/>
            </a:xfrm>
            <a:custGeom>
              <a:avLst/>
              <a:gdLst>
                <a:gd name="connsiteX0" fmla="*/ 11276 w 11275"/>
                <a:gd name="connsiteY0" fmla="*/ 0 h 4860"/>
                <a:gd name="connsiteX1" fmla="*/ 0 w 11275"/>
                <a:gd name="connsiteY1" fmla="*/ 4861 h 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75" h="4860">
                  <a:moveTo>
                    <a:pt x="11276" y="0"/>
                  </a:moveTo>
                  <a:lnTo>
                    <a:pt x="0" y="4861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30CF269-4DDA-3D07-4D22-EB8EB84C3F0A}"/>
                </a:ext>
              </a:extLst>
            </p:cNvPr>
            <p:cNvSpPr/>
            <p:nvPr/>
          </p:nvSpPr>
          <p:spPr>
            <a:xfrm>
              <a:off x="7409797" y="5664530"/>
              <a:ext cx="25533" cy="19145"/>
            </a:xfrm>
            <a:custGeom>
              <a:avLst/>
              <a:gdLst>
                <a:gd name="connsiteX0" fmla="*/ 0 w 25533"/>
                <a:gd name="connsiteY0" fmla="*/ 0 h 19145"/>
                <a:gd name="connsiteX1" fmla="*/ 25534 w 25533"/>
                <a:gd name="connsiteY1" fmla="*/ 19145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33" h="19145">
                  <a:moveTo>
                    <a:pt x="0" y="0"/>
                  </a:moveTo>
                  <a:cubicBezTo>
                    <a:pt x="9132" y="5377"/>
                    <a:pt x="17697" y="11795"/>
                    <a:pt x="25534" y="19145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83D96DF-162D-C97A-CFBD-868B9045B50F}"/>
                </a:ext>
              </a:extLst>
            </p:cNvPr>
            <p:cNvSpPr/>
            <p:nvPr/>
          </p:nvSpPr>
          <p:spPr>
            <a:xfrm>
              <a:off x="7420235" y="5664530"/>
              <a:ext cx="11275" cy="8927"/>
            </a:xfrm>
            <a:custGeom>
              <a:avLst/>
              <a:gdLst>
                <a:gd name="connsiteX0" fmla="*/ 0 w 11275"/>
                <a:gd name="connsiteY0" fmla="*/ 0 h 8927"/>
                <a:gd name="connsiteX1" fmla="*/ 11276 w 11275"/>
                <a:gd name="connsiteY1" fmla="*/ 8928 h 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75" h="8927">
                  <a:moveTo>
                    <a:pt x="0" y="0"/>
                  </a:moveTo>
                  <a:cubicBezTo>
                    <a:pt x="3961" y="2669"/>
                    <a:pt x="7735" y="5654"/>
                    <a:pt x="11276" y="8928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0BE2C28-D35D-4B80-772B-B2A7ED2D8F9D}"/>
                </a:ext>
              </a:extLst>
            </p:cNvPr>
            <p:cNvSpPr/>
            <p:nvPr/>
          </p:nvSpPr>
          <p:spPr>
            <a:xfrm>
              <a:off x="7431511" y="5662745"/>
              <a:ext cx="5032" cy="2182"/>
            </a:xfrm>
            <a:custGeom>
              <a:avLst/>
              <a:gdLst>
                <a:gd name="connsiteX0" fmla="*/ 0 w 5032"/>
                <a:gd name="connsiteY0" fmla="*/ 0 h 2182"/>
                <a:gd name="connsiteX1" fmla="*/ 5032 w 5032"/>
                <a:gd name="connsiteY1" fmla="*/ 2182 h 2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32" h="2182">
                  <a:moveTo>
                    <a:pt x="0" y="0"/>
                  </a:moveTo>
                  <a:lnTo>
                    <a:pt x="5032" y="2182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E216340-D302-30B5-C484-6DC23084EB14}"/>
                </a:ext>
              </a:extLst>
            </p:cNvPr>
            <p:cNvSpPr/>
            <p:nvPr/>
          </p:nvSpPr>
          <p:spPr>
            <a:xfrm>
              <a:off x="7331891" y="5680997"/>
              <a:ext cx="15469" cy="17855"/>
            </a:xfrm>
            <a:custGeom>
              <a:avLst/>
              <a:gdLst>
                <a:gd name="connsiteX0" fmla="*/ 0 w 15469"/>
                <a:gd name="connsiteY0" fmla="*/ 0 h 17855"/>
                <a:gd name="connsiteX1" fmla="*/ 15469 w 15469"/>
                <a:gd name="connsiteY1" fmla="*/ 17856 h 1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9" h="17855">
                  <a:moveTo>
                    <a:pt x="0" y="0"/>
                  </a:moveTo>
                  <a:lnTo>
                    <a:pt x="15469" y="17856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F79360F-A255-BF5C-3E0E-5489741AF134}"/>
                </a:ext>
              </a:extLst>
            </p:cNvPr>
            <p:cNvSpPr/>
            <p:nvPr/>
          </p:nvSpPr>
          <p:spPr>
            <a:xfrm>
              <a:off x="7351182" y="5693497"/>
              <a:ext cx="10809" cy="13391"/>
            </a:xfrm>
            <a:custGeom>
              <a:avLst/>
              <a:gdLst>
                <a:gd name="connsiteX0" fmla="*/ 10810 w 10809"/>
                <a:gd name="connsiteY0" fmla="*/ 13392 h 13391"/>
                <a:gd name="connsiteX1" fmla="*/ 0 w 10809"/>
                <a:gd name="connsiteY1" fmla="*/ 0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09" h="13391">
                  <a:moveTo>
                    <a:pt x="10810" y="13392"/>
                  </a:moveTo>
                  <a:lnTo>
                    <a:pt x="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7CEF938-FC76-3890-B2C4-CCAA493152D7}"/>
                </a:ext>
              </a:extLst>
            </p:cNvPr>
            <p:cNvSpPr/>
            <p:nvPr/>
          </p:nvSpPr>
          <p:spPr>
            <a:xfrm>
              <a:off x="7356959" y="5693497"/>
              <a:ext cx="4193" cy="4463"/>
            </a:xfrm>
            <a:custGeom>
              <a:avLst/>
              <a:gdLst>
                <a:gd name="connsiteX0" fmla="*/ 4194 w 4193"/>
                <a:gd name="connsiteY0" fmla="*/ 4464 h 4463"/>
                <a:gd name="connsiteX1" fmla="*/ 0 w 4193"/>
                <a:gd name="connsiteY1" fmla="*/ 0 h 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3" h="4463">
                  <a:moveTo>
                    <a:pt x="4194" y="4464"/>
                  </a:moveTo>
                  <a:lnTo>
                    <a:pt x="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5EFA609-4077-533B-F605-1BCD379EA6CD}"/>
                </a:ext>
              </a:extLst>
            </p:cNvPr>
            <p:cNvSpPr/>
            <p:nvPr/>
          </p:nvSpPr>
          <p:spPr>
            <a:xfrm>
              <a:off x="7209441" y="5571779"/>
              <a:ext cx="314715" cy="114256"/>
            </a:xfrm>
            <a:custGeom>
              <a:avLst/>
              <a:gdLst>
                <a:gd name="connsiteX0" fmla="*/ 115741 w 314715"/>
                <a:gd name="connsiteY0" fmla="*/ 0 h 114256"/>
                <a:gd name="connsiteX1" fmla="*/ 65512 w 314715"/>
                <a:gd name="connsiteY1" fmla="*/ 15674 h 114256"/>
                <a:gd name="connsiteX2" fmla="*/ 31218 w 314715"/>
                <a:gd name="connsiteY2" fmla="*/ 43747 h 114256"/>
                <a:gd name="connsiteX3" fmla="*/ 1491 w 314715"/>
                <a:gd name="connsiteY3" fmla="*/ 67753 h 114256"/>
                <a:gd name="connsiteX4" fmla="*/ 1491 w 314715"/>
                <a:gd name="connsiteY4" fmla="*/ 76284 h 114256"/>
                <a:gd name="connsiteX5" fmla="*/ 6989 w 314715"/>
                <a:gd name="connsiteY5" fmla="*/ 79856 h 114256"/>
                <a:gd name="connsiteX6" fmla="*/ 24136 w 314715"/>
                <a:gd name="connsiteY6" fmla="*/ 89776 h 114256"/>
                <a:gd name="connsiteX7" fmla="*/ 81540 w 314715"/>
                <a:gd name="connsiteY7" fmla="*/ 107136 h 114256"/>
                <a:gd name="connsiteX8" fmla="*/ 138479 w 314715"/>
                <a:gd name="connsiteY8" fmla="*/ 108921 h 114256"/>
                <a:gd name="connsiteX9" fmla="*/ 198772 w 314715"/>
                <a:gd name="connsiteY9" fmla="*/ 95529 h 114256"/>
                <a:gd name="connsiteX10" fmla="*/ 223001 w 314715"/>
                <a:gd name="connsiteY10" fmla="*/ 81344 h 114256"/>
                <a:gd name="connsiteX11" fmla="*/ 254406 w 314715"/>
                <a:gd name="connsiteY11" fmla="*/ 78665 h 114256"/>
                <a:gd name="connsiteX12" fmla="*/ 295037 w 314715"/>
                <a:gd name="connsiteY12" fmla="*/ 104457 h 114256"/>
                <a:gd name="connsiteX13" fmla="*/ 314699 w 314715"/>
                <a:gd name="connsiteY13" fmla="*/ 111599 h 114256"/>
                <a:gd name="connsiteX14" fmla="*/ 300069 w 314715"/>
                <a:gd name="connsiteY14" fmla="*/ 62000 h 114256"/>
                <a:gd name="connsiteX15" fmla="*/ 314327 w 314715"/>
                <a:gd name="connsiteY15" fmla="*/ 7638 h 114256"/>
                <a:gd name="connsiteX16" fmla="*/ 301280 w 314715"/>
                <a:gd name="connsiteY16" fmla="*/ 7638 h 114256"/>
                <a:gd name="connsiteX17" fmla="*/ 257388 w 314715"/>
                <a:gd name="connsiteY17" fmla="*/ 36109 h 114256"/>
                <a:gd name="connsiteX18" fmla="*/ 214242 w 314715"/>
                <a:gd name="connsiteY18" fmla="*/ 32537 h 114256"/>
                <a:gd name="connsiteX19" fmla="*/ 115741 w 314715"/>
                <a:gd name="connsiteY19" fmla="*/ 0 h 11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4715" h="114256">
                  <a:moveTo>
                    <a:pt x="115741" y="0"/>
                  </a:moveTo>
                  <a:cubicBezTo>
                    <a:pt x="98640" y="3809"/>
                    <a:pt x="81839" y="9057"/>
                    <a:pt x="65512" y="15674"/>
                  </a:cubicBezTo>
                  <a:cubicBezTo>
                    <a:pt x="53425" y="24086"/>
                    <a:pt x="41963" y="33470"/>
                    <a:pt x="31218" y="43747"/>
                  </a:cubicBezTo>
                  <a:cubicBezTo>
                    <a:pt x="20539" y="50611"/>
                    <a:pt x="10577" y="58657"/>
                    <a:pt x="1491" y="67753"/>
                  </a:cubicBezTo>
                  <a:cubicBezTo>
                    <a:pt x="-1864" y="73606"/>
                    <a:pt x="1491" y="76284"/>
                    <a:pt x="1491" y="76284"/>
                  </a:cubicBezTo>
                  <a:cubicBezTo>
                    <a:pt x="3467" y="77217"/>
                    <a:pt x="5312" y="78417"/>
                    <a:pt x="6989" y="79856"/>
                  </a:cubicBezTo>
                  <a:cubicBezTo>
                    <a:pt x="11882" y="84567"/>
                    <a:pt x="17762" y="87960"/>
                    <a:pt x="24136" y="89776"/>
                  </a:cubicBezTo>
                  <a:cubicBezTo>
                    <a:pt x="42699" y="97523"/>
                    <a:pt x="61924" y="103336"/>
                    <a:pt x="81540" y="107136"/>
                  </a:cubicBezTo>
                  <a:cubicBezTo>
                    <a:pt x="100383" y="110211"/>
                    <a:pt x="119506" y="110806"/>
                    <a:pt x="138479" y="108921"/>
                  </a:cubicBezTo>
                  <a:cubicBezTo>
                    <a:pt x="158142" y="106739"/>
                    <a:pt x="187030" y="102671"/>
                    <a:pt x="198772" y="95529"/>
                  </a:cubicBezTo>
                  <a:cubicBezTo>
                    <a:pt x="210514" y="88387"/>
                    <a:pt x="223001" y="81344"/>
                    <a:pt x="223001" y="81344"/>
                  </a:cubicBezTo>
                  <a:cubicBezTo>
                    <a:pt x="233355" y="79280"/>
                    <a:pt x="243876" y="78377"/>
                    <a:pt x="254406" y="78665"/>
                  </a:cubicBezTo>
                  <a:cubicBezTo>
                    <a:pt x="268580" y="86075"/>
                    <a:pt x="282176" y="94696"/>
                    <a:pt x="295037" y="104457"/>
                  </a:cubicBezTo>
                  <a:cubicBezTo>
                    <a:pt x="305474" y="112096"/>
                    <a:pt x="315165" y="117849"/>
                    <a:pt x="314699" y="111599"/>
                  </a:cubicBezTo>
                  <a:cubicBezTo>
                    <a:pt x="314233" y="105350"/>
                    <a:pt x="298857" y="73705"/>
                    <a:pt x="300069" y="62000"/>
                  </a:cubicBezTo>
                  <a:cubicBezTo>
                    <a:pt x="301280" y="50294"/>
                    <a:pt x="316377" y="15674"/>
                    <a:pt x="314327" y="7638"/>
                  </a:cubicBezTo>
                  <a:cubicBezTo>
                    <a:pt x="312276" y="-397"/>
                    <a:pt x="310972" y="2778"/>
                    <a:pt x="301280" y="7638"/>
                  </a:cubicBezTo>
                  <a:cubicBezTo>
                    <a:pt x="291588" y="12499"/>
                    <a:pt x="266148" y="33430"/>
                    <a:pt x="257388" y="36109"/>
                  </a:cubicBezTo>
                  <a:cubicBezTo>
                    <a:pt x="248628" y="38787"/>
                    <a:pt x="241826" y="44640"/>
                    <a:pt x="214242" y="32537"/>
                  </a:cubicBezTo>
                  <a:cubicBezTo>
                    <a:pt x="186658" y="20435"/>
                    <a:pt x="137081" y="0"/>
                    <a:pt x="115741" y="0"/>
                  </a:cubicBezTo>
                  <a:close/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DC74AE2-15AD-0210-E290-B18F6E5ECEA0}"/>
                </a:ext>
              </a:extLst>
            </p:cNvPr>
            <p:cNvSpPr/>
            <p:nvPr/>
          </p:nvSpPr>
          <p:spPr>
            <a:xfrm>
              <a:off x="7222581" y="5628818"/>
              <a:ext cx="15096" cy="16070"/>
            </a:xfrm>
            <a:custGeom>
              <a:avLst/>
              <a:gdLst>
                <a:gd name="connsiteX0" fmla="*/ 15097 w 15096"/>
                <a:gd name="connsiteY0" fmla="*/ 8035 h 16070"/>
                <a:gd name="connsiteX1" fmla="*/ 7548 w 15096"/>
                <a:gd name="connsiteY1" fmla="*/ 16070 h 16070"/>
                <a:gd name="connsiteX2" fmla="*/ 0 w 15096"/>
                <a:gd name="connsiteY2" fmla="*/ 8035 h 16070"/>
                <a:gd name="connsiteX3" fmla="*/ 7548 w 15096"/>
                <a:gd name="connsiteY3" fmla="*/ 0 h 16070"/>
                <a:gd name="connsiteX4" fmla="*/ 15097 w 15096"/>
                <a:gd name="connsiteY4" fmla="*/ 8035 h 1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96" h="16070">
                  <a:moveTo>
                    <a:pt x="15097" y="8035"/>
                  </a:moveTo>
                  <a:cubicBezTo>
                    <a:pt x="15097" y="12473"/>
                    <a:pt x="11717" y="16070"/>
                    <a:pt x="7548" y="16070"/>
                  </a:cubicBezTo>
                  <a:cubicBezTo>
                    <a:pt x="3379" y="16070"/>
                    <a:pt x="0" y="12473"/>
                    <a:pt x="0" y="8035"/>
                  </a:cubicBezTo>
                  <a:cubicBezTo>
                    <a:pt x="0" y="3597"/>
                    <a:pt x="3380" y="0"/>
                    <a:pt x="7548" y="0"/>
                  </a:cubicBezTo>
                  <a:cubicBezTo>
                    <a:pt x="11717" y="0"/>
                    <a:pt x="15097" y="3597"/>
                    <a:pt x="15097" y="8035"/>
                  </a:cubicBezTo>
                  <a:close/>
                </a:path>
              </a:pathLst>
            </a:custGeom>
            <a:noFill/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4F3A21A-2212-1298-AEC9-EAA0644BEC61}"/>
                </a:ext>
              </a:extLst>
            </p:cNvPr>
            <p:cNvSpPr/>
            <p:nvPr/>
          </p:nvSpPr>
          <p:spPr>
            <a:xfrm>
              <a:off x="7226681" y="5633183"/>
              <a:ext cx="6895" cy="7340"/>
            </a:xfrm>
            <a:custGeom>
              <a:avLst/>
              <a:gdLst>
                <a:gd name="connsiteX0" fmla="*/ 6896 w 6895"/>
                <a:gd name="connsiteY0" fmla="*/ 3670 h 7340"/>
                <a:gd name="connsiteX1" fmla="*/ 3448 w 6895"/>
                <a:gd name="connsiteY1" fmla="*/ 7341 h 7340"/>
                <a:gd name="connsiteX2" fmla="*/ 0 w 6895"/>
                <a:gd name="connsiteY2" fmla="*/ 3670 h 7340"/>
                <a:gd name="connsiteX3" fmla="*/ 3448 w 6895"/>
                <a:gd name="connsiteY3" fmla="*/ 0 h 7340"/>
                <a:gd name="connsiteX4" fmla="*/ 6896 w 6895"/>
                <a:gd name="connsiteY4" fmla="*/ 3670 h 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5" h="7340">
                  <a:moveTo>
                    <a:pt x="6896" y="3670"/>
                  </a:moveTo>
                  <a:cubicBezTo>
                    <a:pt x="6896" y="5697"/>
                    <a:pt x="5352" y="7341"/>
                    <a:pt x="3448" y="7341"/>
                  </a:cubicBezTo>
                  <a:cubicBezTo>
                    <a:pt x="1544" y="7341"/>
                    <a:pt x="0" y="5697"/>
                    <a:pt x="0" y="3670"/>
                  </a:cubicBezTo>
                  <a:cubicBezTo>
                    <a:pt x="0" y="1643"/>
                    <a:pt x="1544" y="0"/>
                    <a:pt x="3448" y="0"/>
                  </a:cubicBezTo>
                  <a:cubicBezTo>
                    <a:pt x="5352" y="0"/>
                    <a:pt x="6896" y="1643"/>
                    <a:pt x="6896" y="3670"/>
                  </a:cubicBezTo>
                  <a:close/>
                </a:path>
              </a:pathLst>
            </a:custGeom>
            <a:solidFill>
              <a:srgbClr val="263238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700C222-0EFB-56C6-5F17-D3653DFDFB98}"/>
                </a:ext>
              </a:extLst>
            </p:cNvPr>
            <p:cNvSpPr/>
            <p:nvPr/>
          </p:nvSpPr>
          <p:spPr>
            <a:xfrm>
              <a:off x="7245226" y="5618601"/>
              <a:ext cx="5591" cy="40175"/>
            </a:xfrm>
            <a:custGeom>
              <a:avLst/>
              <a:gdLst>
                <a:gd name="connsiteX0" fmla="*/ 0 w 5591"/>
                <a:gd name="connsiteY0" fmla="*/ 0 h 40175"/>
                <a:gd name="connsiteX1" fmla="*/ 0 w 5591"/>
                <a:gd name="connsiteY1" fmla="*/ 40176 h 4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91" h="40175">
                  <a:moveTo>
                    <a:pt x="0" y="0"/>
                  </a:moveTo>
                  <a:cubicBezTo>
                    <a:pt x="0" y="0"/>
                    <a:pt x="12581" y="28569"/>
                    <a:pt x="0" y="40176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C688C18-BEC6-447F-3007-CD58C1B9704E}"/>
                </a:ext>
              </a:extLst>
            </p:cNvPr>
            <p:cNvSpPr/>
            <p:nvPr/>
          </p:nvSpPr>
          <p:spPr>
            <a:xfrm>
              <a:off x="7262372" y="5659570"/>
              <a:ext cx="12487" cy="5852"/>
            </a:xfrm>
            <a:custGeom>
              <a:avLst/>
              <a:gdLst>
                <a:gd name="connsiteX0" fmla="*/ 12487 w 12487"/>
                <a:gd name="connsiteY0" fmla="*/ 0 h 5852"/>
                <a:gd name="connsiteX1" fmla="*/ 0 w 12487"/>
                <a:gd name="connsiteY1" fmla="*/ 5853 h 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87" h="5852">
                  <a:moveTo>
                    <a:pt x="12487" y="0"/>
                  </a:moveTo>
                  <a:cubicBezTo>
                    <a:pt x="8928" y="3164"/>
                    <a:pt x="4594" y="5198"/>
                    <a:pt x="0" y="5853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F791900-C7F6-C270-B47E-24A1BAF2F91F}"/>
                </a:ext>
              </a:extLst>
            </p:cNvPr>
            <p:cNvSpPr/>
            <p:nvPr/>
          </p:nvSpPr>
          <p:spPr>
            <a:xfrm>
              <a:off x="7268243" y="5612351"/>
              <a:ext cx="15419" cy="39679"/>
            </a:xfrm>
            <a:custGeom>
              <a:avLst/>
              <a:gdLst>
                <a:gd name="connsiteX0" fmla="*/ 0 w 15419"/>
                <a:gd name="connsiteY0" fmla="*/ 0 h 39679"/>
                <a:gd name="connsiteX1" fmla="*/ 15097 w 15419"/>
                <a:gd name="connsiteY1" fmla="*/ 29760 h 39679"/>
                <a:gd name="connsiteX2" fmla="*/ 12301 w 15419"/>
                <a:gd name="connsiteY2" fmla="*/ 39680 h 3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9" h="39679">
                  <a:moveTo>
                    <a:pt x="0" y="0"/>
                  </a:moveTo>
                  <a:cubicBezTo>
                    <a:pt x="10754" y="5168"/>
                    <a:pt x="16942" y="17350"/>
                    <a:pt x="15097" y="29760"/>
                  </a:cubicBezTo>
                  <a:cubicBezTo>
                    <a:pt x="14705" y="33212"/>
                    <a:pt x="13755" y="36565"/>
                    <a:pt x="12301" y="3968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01918FF-1FE9-6469-E505-D3B1744971E9}"/>
                </a:ext>
              </a:extLst>
            </p:cNvPr>
            <p:cNvSpPr/>
            <p:nvPr/>
          </p:nvSpPr>
          <p:spPr>
            <a:xfrm>
              <a:off x="7475496" y="5595487"/>
              <a:ext cx="41469" cy="23113"/>
            </a:xfrm>
            <a:custGeom>
              <a:avLst/>
              <a:gdLst>
                <a:gd name="connsiteX0" fmla="*/ 0 w 41469"/>
                <a:gd name="connsiteY0" fmla="*/ 23113 h 23113"/>
                <a:gd name="connsiteX1" fmla="*/ 41469 w 41469"/>
                <a:gd name="connsiteY1" fmla="*/ 0 h 2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469" h="23113">
                  <a:moveTo>
                    <a:pt x="0" y="23113"/>
                  </a:moveTo>
                  <a:lnTo>
                    <a:pt x="41469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FB265CA-F682-5A3C-D464-2D572A41B961}"/>
                </a:ext>
              </a:extLst>
            </p:cNvPr>
            <p:cNvSpPr/>
            <p:nvPr/>
          </p:nvSpPr>
          <p:spPr>
            <a:xfrm>
              <a:off x="7477173" y="5614137"/>
              <a:ext cx="22178" cy="10316"/>
            </a:xfrm>
            <a:custGeom>
              <a:avLst/>
              <a:gdLst>
                <a:gd name="connsiteX0" fmla="*/ 0 w 22178"/>
                <a:gd name="connsiteY0" fmla="*/ 10317 h 10316"/>
                <a:gd name="connsiteX1" fmla="*/ 22179 w 22178"/>
                <a:gd name="connsiteY1" fmla="*/ 0 h 1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78" h="10316">
                  <a:moveTo>
                    <a:pt x="0" y="10317"/>
                  </a:moveTo>
                  <a:lnTo>
                    <a:pt x="22179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2AE1F05-A590-AF45-2272-D1D122DD561F}"/>
                </a:ext>
              </a:extLst>
            </p:cNvPr>
            <p:cNvSpPr/>
            <p:nvPr/>
          </p:nvSpPr>
          <p:spPr>
            <a:xfrm>
              <a:off x="7495811" y="5635068"/>
              <a:ext cx="5684" cy="495"/>
            </a:xfrm>
            <a:custGeom>
              <a:avLst/>
              <a:gdLst>
                <a:gd name="connsiteX0" fmla="*/ 0 w 5684"/>
                <a:gd name="connsiteY0" fmla="*/ 0 h 495"/>
                <a:gd name="connsiteX1" fmla="*/ 5685 w 5684"/>
                <a:gd name="connsiteY1" fmla="*/ 496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84" h="495">
                  <a:moveTo>
                    <a:pt x="0" y="0"/>
                  </a:moveTo>
                  <a:lnTo>
                    <a:pt x="5685" y="496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B75F71E-7BF3-8DA0-5B7F-D15568346A35}"/>
                </a:ext>
              </a:extLst>
            </p:cNvPr>
            <p:cNvSpPr/>
            <p:nvPr/>
          </p:nvSpPr>
          <p:spPr>
            <a:xfrm>
              <a:off x="7471768" y="5632886"/>
              <a:ext cx="13419" cy="1190"/>
            </a:xfrm>
            <a:custGeom>
              <a:avLst/>
              <a:gdLst>
                <a:gd name="connsiteX0" fmla="*/ 0 w 13419"/>
                <a:gd name="connsiteY0" fmla="*/ 0 h 1190"/>
                <a:gd name="connsiteX1" fmla="*/ 13419 w 13419"/>
                <a:gd name="connsiteY1" fmla="*/ 119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19" h="1190">
                  <a:moveTo>
                    <a:pt x="0" y="0"/>
                  </a:moveTo>
                  <a:lnTo>
                    <a:pt x="13419" y="119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6FFD841-3EC7-D24B-B071-D33BA7C6B900}"/>
                </a:ext>
              </a:extLst>
            </p:cNvPr>
            <p:cNvSpPr/>
            <p:nvPr/>
          </p:nvSpPr>
          <p:spPr>
            <a:xfrm>
              <a:off x="7475962" y="5640028"/>
              <a:ext cx="30938" cy="9820"/>
            </a:xfrm>
            <a:custGeom>
              <a:avLst/>
              <a:gdLst>
                <a:gd name="connsiteX0" fmla="*/ 0 w 30938"/>
                <a:gd name="connsiteY0" fmla="*/ 0 h 9820"/>
                <a:gd name="connsiteX1" fmla="*/ 30939 w 30938"/>
                <a:gd name="connsiteY1" fmla="*/ 9821 h 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38" h="9820">
                  <a:moveTo>
                    <a:pt x="0" y="0"/>
                  </a:moveTo>
                  <a:lnTo>
                    <a:pt x="30939" y="9821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E4316B3-E3DE-24A3-FCF5-80F1057D1D86}"/>
                </a:ext>
              </a:extLst>
            </p:cNvPr>
            <p:cNvSpPr/>
            <p:nvPr/>
          </p:nvSpPr>
          <p:spPr>
            <a:xfrm>
              <a:off x="7478385" y="5652924"/>
              <a:ext cx="41096" cy="25395"/>
            </a:xfrm>
            <a:custGeom>
              <a:avLst/>
              <a:gdLst>
                <a:gd name="connsiteX0" fmla="*/ 41096 w 41096"/>
                <a:gd name="connsiteY0" fmla="*/ 25395 h 25395"/>
                <a:gd name="connsiteX1" fmla="*/ 0 w 41096"/>
                <a:gd name="connsiteY1" fmla="*/ 0 h 2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096" h="25395">
                  <a:moveTo>
                    <a:pt x="41096" y="25395"/>
                  </a:moveTo>
                  <a:lnTo>
                    <a:pt x="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80F1864-7CB8-8627-4EBF-CFAD7C353A2F}"/>
                </a:ext>
              </a:extLst>
            </p:cNvPr>
            <p:cNvSpPr/>
            <p:nvPr/>
          </p:nvSpPr>
          <p:spPr>
            <a:xfrm>
              <a:off x="7475123" y="5583881"/>
              <a:ext cx="48085" cy="28966"/>
            </a:xfrm>
            <a:custGeom>
              <a:avLst/>
              <a:gdLst>
                <a:gd name="connsiteX0" fmla="*/ 0 w 48085"/>
                <a:gd name="connsiteY0" fmla="*/ 28966 h 28966"/>
                <a:gd name="connsiteX1" fmla="*/ 48086 w 48085"/>
                <a:gd name="connsiteY1" fmla="*/ 0 h 2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085" h="28966">
                  <a:moveTo>
                    <a:pt x="0" y="28966"/>
                  </a:moveTo>
                  <a:cubicBezTo>
                    <a:pt x="0" y="28966"/>
                    <a:pt x="39699" y="3968"/>
                    <a:pt x="48086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B4BA7D3E-3304-9C50-7E9F-5F407A799BCA}"/>
                </a:ext>
              </a:extLst>
            </p:cNvPr>
            <p:cNvSpPr/>
            <p:nvPr/>
          </p:nvSpPr>
          <p:spPr>
            <a:xfrm>
              <a:off x="7499352" y="5656495"/>
              <a:ext cx="18451" cy="8927"/>
            </a:xfrm>
            <a:custGeom>
              <a:avLst/>
              <a:gdLst>
                <a:gd name="connsiteX0" fmla="*/ 18451 w 18451"/>
                <a:gd name="connsiteY0" fmla="*/ 8928 h 8927"/>
                <a:gd name="connsiteX1" fmla="*/ 0 w 18451"/>
                <a:gd name="connsiteY1" fmla="*/ 0 h 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51" h="8927">
                  <a:moveTo>
                    <a:pt x="18451" y="8928"/>
                  </a:moveTo>
                  <a:lnTo>
                    <a:pt x="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5E85342-967A-310F-943A-A436342A8E50}"/>
                </a:ext>
              </a:extLst>
            </p:cNvPr>
            <p:cNvSpPr/>
            <p:nvPr/>
          </p:nvSpPr>
          <p:spPr>
            <a:xfrm>
              <a:off x="8055318" y="5804140"/>
              <a:ext cx="110522" cy="70693"/>
            </a:xfrm>
            <a:custGeom>
              <a:avLst/>
              <a:gdLst>
                <a:gd name="connsiteX0" fmla="*/ 110522 w 110522"/>
                <a:gd name="connsiteY0" fmla="*/ 46389 h 70693"/>
                <a:gd name="connsiteX1" fmla="*/ 94494 w 110522"/>
                <a:gd name="connsiteY1" fmla="*/ 8297 h 70693"/>
                <a:gd name="connsiteX2" fmla="*/ 72687 w 110522"/>
                <a:gd name="connsiteY2" fmla="*/ 3138 h 70693"/>
                <a:gd name="connsiteX3" fmla="*/ 35878 w 110522"/>
                <a:gd name="connsiteY3" fmla="*/ 43810 h 70693"/>
                <a:gd name="connsiteX4" fmla="*/ 0 w 110522"/>
                <a:gd name="connsiteY4" fmla="*/ 69602 h 70693"/>
                <a:gd name="connsiteX5" fmla="*/ 24229 w 110522"/>
                <a:gd name="connsiteY5" fmla="*/ 70693 h 7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522" h="70693">
                  <a:moveTo>
                    <a:pt x="110522" y="46389"/>
                  </a:moveTo>
                  <a:cubicBezTo>
                    <a:pt x="110522" y="46389"/>
                    <a:pt x="101203" y="14943"/>
                    <a:pt x="94494" y="8297"/>
                  </a:cubicBezTo>
                  <a:cubicBezTo>
                    <a:pt x="87784" y="1650"/>
                    <a:pt x="80422" y="-3607"/>
                    <a:pt x="72687" y="3138"/>
                  </a:cubicBezTo>
                  <a:cubicBezTo>
                    <a:pt x="64953" y="9884"/>
                    <a:pt x="56752" y="26351"/>
                    <a:pt x="35878" y="43810"/>
                  </a:cubicBezTo>
                  <a:cubicBezTo>
                    <a:pt x="24667" y="53532"/>
                    <a:pt x="12655" y="62162"/>
                    <a:pt x="0" y="69602"/>
                  </a:cubicBezTo>
                  <a:lnTo>
                    <a:pt x="24229" y="70693"/>
                  </a:lnTo>
                  <a:close/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48EFA3C-7925-8F45-6909-ED586317CA87}"/>
                </a:ext>
              </a:extLst>
            </p:cNvPr>
            <p:cNvSpPr/>
            <p:nvPr/>
          </p:nvSpPr>
          <p:spPr>
            <a:xfrm>
              <a:off x="8122079" y="5972247"/>
              <a:ext cx="44693" cy="48922"/>
            </a:xfrm>
            <a:custGeom>
              <a:avLst/>
              <a:gdLst>
                <a:gd name="connsiteX0" fmla="*/ 44693 w 44693"/>
                <a:gd name="connsiteY0" fmla="*/ 496 h 48922"/>
                <a:gd name="connsiteX1" fmla="*/ 15152 w 44693"/>
                <a:gd name="connsiteY1" fmla="*/ 35613 h 48922"/>
                <a:gd name="connsiteX2" fmla="*/ 3504 w 44693"/>
                <a:gd name="connsiteY2" fmla="*/ 44838 h 48922"/>
                <a:gd name="connsiteX3" fmla="*/ 2106 w 44693"/>
                <a:gd name="connsiteY3" fmla="*/ 15971 h 48922"/>
                <a:gd name="connsiteX4" fmla="*/ 35933 w 44693"/>
                <a:gd name="connsiteY4" fmla="*/ 0 h 4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93" h="48922">
                  <a:moveTo>
                    <a:pt x="44693" y="496"/>
                  </a:moveTo>
                  <a:cubicBezTo>
                    <a:pt x="44693" y="496"/>
                    <a:pt x="20930" y="28371"/>
                    <a:pt x="15152" y="35613"/>
                  </a:cubicBezTo>
                  <a:cubicBezTo>
                    <a:pt x="9374" y="42854"/>
                    <a:pt x="5833" y="55452"/>
                    <a:pt x="3504" y="44838"/>
                  </a:cubicBezTo>
                  <a:cubicBezTo>
                    <a:pt x="1174" y="34224"/>
                    <a:pt x="-2274" y="23213"/>
                    <a:pt x="2106" y="15971"/>
                  </a:cubicBezTo>
                  <a:cubicBezTo>
                    <a:pt x="6486" y="8730"/>
                    <a:pt x="35001" y="1587"/>
                    <a:pt x="35933" y="0"/>
                  </a:cubicBezTo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A75A31B5-BF1A-B686-2E02-AF9549D6ECA2}"/>
                </a:ext>
              </a:extLst>
            </p:cNvPr>
            <p:cNvSpPr/>
            <p:nvPr/>
          </p:nvSpPr>
          <p:spPr>
            <a:xfrm>
              <a:off x="8026988" y="5944669"/>
              <a:ext cx="57404" cy="50035"/>
            </a:xfrm>
            <a:custGeom>
              <a:avLst/>
              <a:gdLst>
                <a:gd name="connsiteX0" fmla="*/ 57404 w 57404"/>
                <a:gd name="connsiteY0" fmla="*/ 19344 h 50035"/>
                <a:gd name="connsiteX1" fmla="*/ 38767 w 57404"/>
                <a:gd name="connsiteY1" fmla="*/ 23510 h 50035"/>
                <a:gd name="connsiteX2" fmla="*/ 8201 w 57404"/>
                <a:gd name="connsiteY2" fmla="*/ 49798 h 50035"/>
                <a:gd name="connsiteX3" fmla="*/ 2889 w 57404"/>
                <a:gd name="connsiteY3" fmla="*/ 29958 h 50035"/>
                <a:gd name="connsiteX4" fmla="*/ 7735 w 57404"/>
                <a:gd name="connsiteY4" fmla="*/ 22717 h 50035"/>
                <a:gd name="connsiteX5" fmla="*/ 466 w 57404"/>
                <a:gd name="connsiteY5" fmla="*/ 24800 h 50035"/>
                <a:gd name="connsiteX6" fmla="*/ 932 w 57404"/>
                <a:gd name="connsiteY6" fmla="*/ 13987 h 50035"/>
                <a:gd name="connsiteX7" fmla="*/ 8667 w 57404"/>
                <a:gd name="connsiteY7" fmla="*/ 9325 h 50035"/>
                <a:gd name="connsiteX8" fmla="*/ 0 w 57404"/>
                <a:gd name="connsiteY8" fmla="*/ 9325 h 50035"/>
                <a:gd name="connsiteX9" fmla="*/ 20781 w 57404"/>
                <a:gd name="connsiteY9" fmla="*/ 2083 h 50035"/>
                <a:gd name="connsiteX10" fmla="*/ 30100 w 57404"/>
                <a:gd name="connsiteY10" fmla="*/ 0 h 5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404" h="50035">
                  <a:moveTo>
                    <a:pt x="57404" y="19344"/>
                  </a:moveTo>
                  <a:cubicBezTo>
                    <a:pt x="57404" y="19344"/>
                    <a:pt x="49670" y="13690"/>
                    <a:pt x="38767" y="23510"/>
                  </a:cubicBezTo>
                  <a:cubicBezTo>
                    <a:pt x="27863" y="33331"/>
                    <a:pt x="10810" y="52377"/>
                    <a:pt x="8201" y="49798"/>
                  </a:cubicBezTo>
                  <a:cubicBezTo>
                    <a:pt x="5433" y="43539"/>
                    <a:pt x="3644" y="36833"/>
                    <a:pt x="2889" y="29958"/>
                  </a:cubicBezTo>
                  <a:lnTo>
                    <a:pt x="7735" y="22717"/>
                  </a:lnTo>
                  <a:lnTo>
                    <a:pt x="466" y="24800"/>
                  </a:lnTo>
                  <a:lnTo>
                    <a:pt x="932" y="13987"/>
                  </a:lnTo>
                  <a:lnTo>
                    <a:pt x="8667" y="9325"/>
                  </a:lnTo>
                  <a:lnTo>
                    <a:pt x="0" y="9325"/>
                  </a:lnTo>
                  <a:cubicBezTo>
                    <a:pt x="0" y="9325"/>
                    <a:pt x="18638" y="3174"/>
                    <a:pt x="20781" y="2083"/>
                  </a:cubicBezTo>
                  <a:cubicBezTo>
                    <a:pt x="23829" y="1131"/>
                    <a:pt x="26950" y="437"/>
                    <a:pt x="30100" y="0"/>
                  </a:cubicBezTo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80CF9DD-B527-AAC4-D209-9D2526ACB303}"/>
                </a:ext>
              </a:extLst>
            </p:cNvPr>
            <p:cNvSpPr/>
            <p:nvPr/>
          </p:nvSpPr>
          <p:spPr>
            <a:xfrm>
              <a:off x="8146270" y="5830491"/>
              <a:ext cx="9318" cy="21625"/>
            </a:xfrm>
            <a:custGeom>
              <a:avLst/>
              <a:gdLst>
                <a:gd name="connsiteX0" fmla="*/ 9319 w 9318"/>
                <a:gd name="connsiteY0" fmla="*/ 21625 h 21625"/>
                <a:gd name="connsiteX1" fmla="*/ 0 w 9318"/>
                <a:gd name="connsiteY1" fmla="*/ 0 h 2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18" h="21625">
                  <a:moveTo>
                    <a:pt x="9319" y="21625"/>
                  </a:moveTo>
                  <a:cubicBezTo>
                    <a:pt x="6691" y="14195"/>
                    <a:pt x="3578" y="6964"/>
                    <a:pt x="0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09E2754-D197-C8D1-CFCD-5BBD78AAD8FF}"/>
                </a:ext>
              </a:extLst>
            </p:cNvPr>
            <p:cNvSpPr/>
            <p:nvPr/>
          </p:nvSpPr>
          <p:spPr>
            <a:xfrm>
              <a:off x="8122693" y="5830987"/>
              <a:ext cx="5498" cy="6844"/>
            </a:xfrm>
            <a:custGeom>
              <a:avLst/>
              <a:gdLst>
                <a:gd name="connsiteX0" fmla="*/ 5498 w 5498"/>
                <a:gd name="connsiteY0" fmla="*/ 6845 h 6844"/>
                <a:gd name="connsiteX1" fmla="*/ 0 w 5498"/>
                <a:gd name="connsiteY1" fmla="*/ 0 h 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98" h="6844">
                  <a:moveTo>
                    <a:pt x="5498" y="6845"/>
                  </a:moveTo>
                  <a:cubicBezTo>
                    <a:pt x="3513" y="4712"/>
                    <a:pt x="1678" y="2420"/>
                    <a:pt x="0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C7A4C2A-26C6-88A5-8C69-0E7E09436C21}"/>
                </a:ext>
              </a:extLst>
            </p:cNvPr>
            <p:cNvSpPr/>
            <p:nvPr/>
          </p:nvSpPr>
          <p:spPr>
            <a:xfrm>
              <a:off x="8133783" y="5844280"/>
              <a:ext cx="12114" cy="11804"/>
            </a:xfrm>
            <a:custGeom>
              <a:avLst/>
              <a:gdLst>
                <a:gd name="connsiteX0" fmla="*/ 12115 w 12114"/>
                <a:gd name="connsiteY0" fmla="*/ 11805 h 11804"/>
                <a:gd name="connsiteX1" fmla="*/ 0 w 12114"/>
                <a:gd name="connsiteY1" fmla="*/ 0 h 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14" h="11804">
                  <a:moveTo>
                    <a:pt x="12115" y="11805"/>
                  </a:moveTo>
                  <a:cubicBezTo>
                    <a:pt x="12115" y="11805"/>
                    <a:pt x="6151" y="6349"/>
                    <a:pt x="0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09B0A3C-59EE-B546-A5D7-F21936CC0FBB}"/>
                </a:ext>
              </a:extLst>
            </p:cNvPr>
            <p:cNvSpPr/>
            <p:nvPr/>
          </p:nvSpPr>
          <p:spPr>
            <a:xfrm>
              <a:off x="8110113" y="5852116"/>
              <a:ext cx="16494" cy="8233"/>
            </a:xfrm>
            <a:custGeom>
              <a:avLst/>
              <a:gdLst>
                <a:gd name="connsiteX0" fmla="*/ 16494 w 16494"/>
                <a:gd name="connsiteY0" fmla="*/ 8233 h 8233"/>
                <a:gd name="connsiteX1" fmla="*/ 0 w 16494"/>
                <a:gd name="connsiteY1" fmla="*/ 0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94" h="8233">
                  <a:moveTo>
                    <a:pt x="16494" y="8233"/>
                  </a:moveTo>
                  <a:lnTo>
                    <a:pt x="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2CA89F7-3CB5-6BDD-30AE-B32B7B65340B}"/>
                </a:ext>
              </a:extLst>
            </p:cNvPr>
            <p:cNvSpPr/>
            <p:nvPr/>
          </p:nvSpPr>
          <p:spPr>
            <a:xfrm>
              <a:off x="8077683" y="5860350"/>
              <a:ext cx="13046" cy="5654"/>
            </a:xfrm>
            <a:custGeom>
              <a:avLst/>
              <a:gdLst>
                <a:gd name="connsiteX0" fmla="*/ 0 w 13046"/>
                <a:gd name="connsiteY0" fmla="*/ 0 h 5654"/>
                <a:gd name="connsiteX1" fmla="*/ 13046 w 13046"/>
                <a:gd name="connsiteY1" fmla="*/ 5654 h 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46" h="5654">
                  <a:moveTo>
                    <a:pt x="0" y="0"/>
                  </a:moveTo>
                  <a:lnTo>
                    <a:pt x="13046" y="5654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C62C746-B97C-3EDD-4C1B-AC77824049D5}"/>
                </a:ext>
              </a:extLst>
            </p:cNvPr>
            <p:cNvSpPr/>
            <p:nvPr/>
          </p:nvSpPr>
          <p:spPr>
            <a:xfrm>
              <a:off x="8038917" y="5957863"/>
              <a:ext cx="29541" cy="22121"/>
            </a:xfrm>
            <a:custGeom>
              <a:avLst/>
              <a:gdLst>
                <a:gd name="connsiteX0" fmla="*/ 29541 w 29541"/>
                <a:gd name="connsiteY0" fmla="*/ 0 h 22121"/>
                <a:gd name="connsiteX1" fmla="*/ 0 w 29541"/>
                <a:gd name="connsiteY1" fmla="*/ 22121 h 2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41" h="22121">
                  <a:moveTo>
                    <a:pt x="29541" y="0"/>
                  </a:moveTo>
                  <a:cubicBezTo>
                    <a:pt x="18945" y="6180"/>
                    <a:pt x="9039" y="13600"/>
                    <a:pt x="0" y="22121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2266DB70-8860-D2A0-5D84-D7DE44E969A8}"/>
                </a:ext>
              </a:extLst>
            </p:cNvPr>
            <p:cNvSpPr/>
            <p:nvPr/>
          </p:nvSpPr>
          <p:spPr>
            <a:xfrm>
              <a:off x="8043203" y="5957863"/>
              <a:ext cx="13139" cy="9919"/>
            </a:xfrm>
            <a:custGeom>
              <a:avLst/>
              <a:gdLst>
                <a:gd name="connsiteX0" fmla="*/ 13140 w 13139"/>
                <a:gd name="connsiteY0" fmla="*/ 0 h 9919"/>
                <a:gd name="connsiteX1" fmla="*/ 0 w 13139"/>
                <a:gd name="connsiteY1" fmla="*/ 9920 h 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39" h="9919">
                  <a:moveTo>
                    <a:pt x="13140" y="0"/>
                  </a:moveTo>
                  <a:cubicBezTo>
                    <a:pt x="8546" y="2976"/>
                    <a:pt x="4156" y="6289"/>
                    <a:pt x="0" y="992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BCE1147-ADF6-46A7-8449-4BE1131B377B}"/>
                </a:ext>
              </a:extLst>
            </p:cNvPr>
            <p:cNvSpPr/>
            <p:nvPr/>
          </p:nvSpPr>
          <p:spPr>
            <a:xfrm>
              <a:off x="8037426" y="5955780"/>
              <a:ext cx="5777" cy="2579"/>
            </a:xfrm>
            <a:custGeom>
              <a:avLst/>
              <a:gdLst>
                <a:gd name="connsiteX0" fmla="*/ 5778 w 5777"/>
                <a:gd name="connsiteY0" fmla="*/ 0 h 2579"/>
                <a:gd name="connsiteX1" fmla="*/ 0 w 5777"/>
                <a:gd name="connsiteY1" fmla="*/ 2579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" h="2579">
                  <a:moveTo>
                    <a:pt x="5778" y="0"/>
                  </a:moveTo>
                  <a:lnTo>
                    <a:pt x="0" y="2579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0859AFE8-D448-C684-D9F9-65F8F32B8E09}"/>
                </a:ext>
              </a:extLst>
            </p:cNvPr>
            <p:cNvSpPr/>
            <p:nvPr/>
          </p:nvSpPr>
          <p:spPr>
            <a:xfrm>
              <a:off x="8140586" y="5976909"/>
              <a:ext cx="17985" cy="20633"/>
            </a:xfrm>
            <a:custGeom>
              <a:avLst/>
              <a:gdLst>
                <a:gd name="connsiteX0" fmla="*/ 17985 w 17985"/>
                <a:gd name="connsiteY0" fmla="*/ 0 h 20633"/>
                <a:gd name="connsiteX1" fmla="*/ 0 w 17985"/>
                <a:gd name="connsiteY1" fmla="*/ 20634 h 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85" h="20633">
                  <a:moveTo>
                    <a:pt x="17985" y="0"/>
                  </a:moveTo>
                  <a:lnTo>
                    <a:pt x="0" y="20634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4817615-C91F-34C6-1446-745CD6523956}"/>
                </a:ext>
              </a:extLst>
            </p:cNvPr>
            <p:cNvSpPr/>
            <p:nvPr/>
          </p:nvSpPr>
          <p:spPr>
            <a:xfrm>
              <a:off x="8123626" y="5991392"/>
              <a:ext cx="12580" cy="15375"/>
            </a:xfrm>
            <a:custGeom>
              <a:avLst/>
              <a:gdLst>
                <a:gd name="connsiteX0" fmla="*/ 0 w 12580"/>
                <a:gd name="connsiteY0" fmla="*/ 15376 h 15375"/>
                <a:gd name="connsiteX1" fmla="*/ 12581 w 12580"/>
                <a:gd name="connsiteY1" fmla="*/ 0 h 1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80" h="15375">
                  <a:moveTo>
                    <a:pt x="0" y="15376"/>
                  </a:moveTo>
                  <a:lnTo>
                    <a:pt x="12581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AAE11C29-7A21-4F26-653E-9556232B4682}"/>
                </a:ext>
              </a:extLst>
            </p:cNvPr>
            <p:cNvSpPr/>
            <p:nvPr/>
          </p:nvSpPr>
          <p:spPr>
            <a:xfrm>
              <a:off x="8124651" y="5991392"/>
              <a:ext cx="4845" cy="5158"/>
            </a:xfrm>
            <a:custGeom>
              <a:avLst/>
              <a:gdLst>
                <a:gd name="connsiteX0" fmla="*/ 0 w 4845"/>
                <a:gd name="connsiteY0" fmla="*/ 5158 h 5158"/>
                <a:gd name="connsiteX1" fmla="*/ 4846 w 4845"/>
                <a:gd name="connsiteY1" fmla="*/ 0 h 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5" h="5158">
                  <a:moveTo>
                    <a:pt x="0" y="5158"/>
                  </a:moveTo>
                  <a:lnTo>
                    <a:pt x="4846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1378CD5-482B-056D-1F37-D41595975AD9}"/>
                </a:ext>
              </a:extLst>
            </p:cNvPr>
            <p:cNvSpPr/>
            <p:nvPr/>
          </p:nvSpPr>
          <p:spPr>
            <a:xfrm>
              <a:off x="7935649" y="5850529"/>
              <a:ext cx="364031" cy="132322"/>
            </a:xfrm>
            <a:custGeom>
              <a:avLst/>
              <a:gdLst>
                <a:gd name="connsiteX0" fmla="*/ 230191 w 364031"/>
                <a:gd name="connsiteY0" fmla="*/ 0 h 132322"/>
                <a:gd name="connsiteX1" fmla="*/ 288248 w 364031"/>
                <a:gd name="connsiteY1" fmla="*/ 18054 h 132322"/>
                <a:gd name="connsiteX2" fmla="*/ 328039 w 364031"/>
                <a:gd name="connsiteY2" fmla="*/ 50592 h 132322"/>
                <a:gd name="connsiteX3" fmla="*/ 362426 w 364031"/>
                <a:gd name="connsiteY3" fmla="*/ 78467 h 132322"/>
                <a:gd name="connsiteX4" fmla="*/ 361867 w 364031"/>
                <a:gd name="connsiteY4" fmla="*/ 88387 h 132322"/>
                <a:gd name="connsiteX5" fmla="*/ 355624 w 364031"/>
                <a:gd name="connsiteY5" fmla="*/ 92553 h 132322"/>
                <a:gd name="connsiteX6" fmla="*/ 335774 w 364031"/>
                <a:gd name="connsiteY6" fmla="*/ 104358 h 132322"/>
                <a:gd name="connsiteX7" fmla="*/ 269424 w 364031"/>
                <a:gd name="connsiteY7" fmla="*/ 124198 h 132322"/>
                <a:gd name="connsiteX8" fmla="*/ 203539 w 364031"/>
                <a:gd name="connsiteY8" fmla="*/ 126281 h 132322"/>
                <a:gd name="connsiteX9" fmla="*/ 133740 w 364031"/>
                <a:gd name="connsiteY9" fmla="*/ 110806 h 132322"/>
                <a:gd name="connsiteX10" fmla="*/ 105783 w 364031"/>
                <a:gd name="connsiteY10" fmla="*/ 94339 h 132322"/>
                <a:gd name="connsiteX11" fmla="*/ 69440 w 364031"/>
                <a:gd name="connsiteY11" fmla="*/ 91264 h 132322"/>
                <a:gd name="connsiteX12" fmla="*/ 22845 w 364031"/>
                <a:gd name="connsiteY12" fmla="*/ 121023 h 132322"/>
                <a:gd name="connsiteX13" fmla="*/ 14 w 364031"/>
                <a:gd name="connsiteY13" fmla="*/ 129257 h 132322"/>
                <a:gd name="connsiteX14" fmla="*/ 16974 w 364031"/>
                <a:gd name="connsiteY14" fmla="*/ 72019 h 132322"/>
                <a:gd name="connsiteX15" fmla="*/ 573 w 364031"/>
                <a:gd name="connsiteY15" fmla="*/ 9126 h 132322"/>
                <a:gd name="connsiteX16" fmla="*/ 15576 w 364031"/>
                <a:gd name="connsiteY16" fmla="*/ 8630 h 132322"/>
                <a:gd name="connsiteX17" fmla="*/ 66365 w 364031"/>
                <a:gd name="connsiteY17" fmla="*/ 41664 h 132322"/>
                <a:gd name="connsiteX18" fmla="*/ 116314 w 364031"/>
                <a:gd name="connsiteY18" fmla="*/ 37497 h 132322"/>
                <a:gd name="connsiteX19" fmla="*/ 230191 w 364031"/>
                <a:gd name="connsiteY19" fmla="*/ 0 h 13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4031" h="132322">
                  <a:moveTo>
                    <a:pt x="230191" y="0"/>
                  </a:moveTo>
                  <a:cubicBezTo>
                    <a:pt x="249956" y="4384"/>
                    <a:pt x="269368" y="10426"/>
                    <a:pt x="288248" y="18054"/>
                  </a:cubicBezTo>
                  <a:cubicBezTo>
                    <a:pt x="302245" y="27845"/>
                    <a:pt x="315543" y="38727"/>
                    <a:pt x="328039" y="50592"/>
                  </a:cubicBezTo>
                  <a:cubicBezTo>
                    <a:pt x="334283" y="55254"/>
                    <a:pt x="358512" y="71721"/>
                    <a:pt x="362426" y="78467"/>
                  </a:cubicBezTo>
                  <a:cubicBezTo>
                    <a:pt x="366340" y="85212"/>
                    <a:pt x="361867" y="88387"/>
                    <a:pt x="361867" y="88387"/>
                  </a:cubicBezTo>
                  <a:cubicBezTo>
                    <a:pt x="359677" y="89587"/>
                    <a:pt x="357590" y="90976"/>
                    <a:pt x="355624" y="92553"/>
                  </a:cubicBezTo>
                  <a:cubicBezTo>
                    <a:pt x="349985" y="98118"/>
                    <a:pt x="343183" y="102166"/>
                    <a:pt x="335774" y="104358"/>
                  </a:cubicBezTo>
                  <a:cubicBezTo>
                    <a:pt x="314331" y="113286"/>
                    <a:pt x="292106" y="119932"/>
                    <a:pt x="269424" y="124198"/>
                  </a:cubicBezTo>
                  <a:cubicBezTo>
                    <a:pt x="247617" y="127709"/>
                    <a:pt x="225504" y="128414"/>
                    <a:pt x="203539" y="126281"/>
                  </a:cubicBezTo>
                  <a:cubicBezTo>
                    <a:pt x="180707" y="123702"/>
                    <a:pt x="147625" y="119039"/>
                    <a:pt x="133740" y="110806"/>
                  </a:cubicBezTo>
                  <a:cubicBezTo>
                    <a:pt x="119855" y="102572"/>
                    <a:pt x="105783" y="94339"/>
                    <a:pt x="105783" y="94339"/>
                  </a:cubicBezTo>
                  <a:cubicBezTo>
                    <a:pt x="93809" y="91948"/>
                    <a:pt x="81620" y="90916"/>
                    <a:pt x="69440" y="91264"/>
                  </a:cubicBezTo>
                  <a:cubicBezTo>
                    <a:pt x="53178" y="99824"/>
                    <a:pt x="37597" y="109774"/>
                    <a:pt x="22845" y="121023"/>
                  </a:cubicBezTo>
                  <a:cubicBezTo>
                    <a:pt x="10731" y="129753"/>
                    <a:pt x="-452" y="136499"/>
                    <a:pt x="14" y="129257"/>
                  </a:cubicBezTo>
                  <a:cubicBezTo>
                    <a:pt x="480" y="122015"/>
                    <a:pt x="18652" y="85411"/>
                    <a:pt x="16974" y="72019"/>
                  </a:cubicBezTo>
                  <a:cubicBezTo>
                    <a:pt x="15297" y="58627"/>
                    <a:pt x="-1664" y="18451"/>
                    <a:pt x="573" y="9126"/>
                  </a:cubicBezTo>
                  <a:cubicBezTo>
                    <a:pt x="2810" y="-198"/>
                    <a:pt x="4394" y="3472"/>
                    <a:pt x="15576" y="8630"/>
                  </a:cubicBezTo>
                  <a:cubicBezTo>
                    <a:pt x="26759" y="13789"/>
                    <a:pt x="56207" y="38390"/>
                    <a:pt x="66365" y="41664"/>
                  </a:cubicBezTo>
                  <a:cubicBezTo>
                    <a:pt x="76522" y="44937"/>
                    <a:pt x="84350" y="51584"/>
                    <a:pt x="116314" y="37497"/>
                  </a:cubicBezTo>
                  <a:cubicBezTo>
                    <a:pt x="148278" y="23411"/>
                    <a:pt x="205962" y="0"/>
                    <a:pt x="230191" y="0"/>
                  </a:cubicBezTo>
                  <a:close/>
                </a:path>
              </a:pathLst>
            </a:custGeom>
            <a:solidFill>
              <a:srgbClr val="FFFFFF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7CB1C75-8CAC-7DE6-17F8-C1B0390C075D}"/>
                </a:ext>
              </a:extLst>
            </p:cNvPr>
            <p:cNvSpPr/>
            <p:nvPr/>
          </p:nvSpPr>
          <p:spPr>
            <a:xfrm>
              <a:off x="8267509" y="5916199"/>
              <a:ext cx="17519" cy="18649"/>
            </a:xfrm>
            <a:custGeom>
              <a:avLst/>
              <a:gdLst>
                <a:gd name="connsiteX0" fmla="*/ 0 w 17519"/>
                <a:gd name="connsiteY0" fmla="*/ 9325 h 18649"/>
                <a:gd name="connsiteX1" fmla="*/ 8760 w 17519"/>
                <a:gd name="connsiteY1" fmla="*/ 0 h 18649"/>
                <a:gd name="connsiteX2" fmla="*/ 17520 w 17519"/>
                <a:gd name="connsiteY2" fmla="*/ 9325 h 18649"/>
                <a:gd name="connsiteX3" fmla="*/ 8760 w 17519"/>
                <a:gd name="connsiteY3" fmla="*/ 18650 h 18649"/>
                <a:gd name="connsiteX4" fmla="*/ 0 w 17519"/>
                <a:gd name="connsiteY4" fmla="*/ 9325 h 1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9" h="18649">
                  <a:moveTo>
                    <a:pt x="0" y="9325"/>
                  </a:moveTo>
                  <a:cubicBezTo>
                    <a:pt x="0" y="4176"/>
                    <a:pt x="3923" y="0"/>
                    <a:pt x="8760" y="0"/>
                  </a:cubicBezTo>
                  <a:cubicBezTo>
                    <a:pt x="13596" y="0"/>
                    <a:pt x="17520" y="4176"/>
                    <a:pt x="17520" y="9325"/>
                  </a:cubicBezTo>
                  <a:cubicBezTo>
                    <a:pt x="17520" y="14473"/>
                    <a:pt x="13596" y="18650"/>
                    <a:pt x="8760" y="18650"/>
                  </a:cubicBezTo>
                  <a:cubicBezTo>
                    <a:pt x="3923" y="18650"/>
                    <a:pt x="0" y="14473"/>
                    <a:pt x="0" y="9325"/>
                  </a:cubicBezTo>
                  <a:close/>
                </a:path>
              </a:pathLst>
            </a:custGeom>
            <a:noFill/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A6FD3B5E-84C3-E1E4-EDEA-EC593D733FFD}"/>
                </a:ext>
              </a:extLst>
            </p:cNvPr>
            <p:cNvSpPr/>
            <p:nvPr/>
          </p:nvSpPr>
          <p:spPr>
            <a:xfrm>
              <a:off x="8272355" y="5921655"/>
              <a:ext cx="7827" cy="8332"/>
            </a:xfrm>
            <a:custGeom>
              <a:avLst/>
              <a:gdLst>
                <a:gd name="connsiteX0" fmla="*/ 7828 w 7827"/>
                <a:gd name="connsiteY0" fmla="*/ 4166 h 8332"/>
                <a:gd name="connsiteX1" fmla="*/ 3914 w 7827"/>
                <a:gd name="connsiteY1" fmla="*/ 8333 h 8332"/>
                <a:gd name="connsiteX2" fmla="*/ 0 w 7827"/>
                <a:gd name="connsiteY2" fmla="*/ 4166 h 8332"/>
                <a:gd name="connsiteX3" fmla="*/ 3914 w 7827"/>
                <a:gd name="connsiteY3" fmla="*/ 0 h 8332"/>
                <a:gd name="connsiteX4" fmla="*/ 7828 w 7827"/>
                <a:gd name="connsiteY4" fmla="*/ 4166 h 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7" h="8332">
                  <a:moveTo>
                    <a:pt x="7828" y="4166"/>
                  </a:moveTo>
                  <a:cubicBezTo>
                    <a:pt x="7828" y="6467"/>
                    <a:pt x="6076" y="8333"/>
                    <a:pt x="3914" y="8333"/>
                  </a:cubicBezTo>
                  <a:cubicBezTo>
                    <a:pt x="1752" y="8333"/>
                    <a:pt x="0" y="6467"/>
                    <a:pt x="0" y="4166"/>
                  </a:cubicBezTo>
                  <a:cubicBezTo>
                    <a:pt x="0" y="1865"/>
                    <a:pt x="1752" y="0"/>
                    <a:pt x="3914" y="0"/>
                  </a:cubicBezTo>
                  <a:cubicBezTo>
                    <a:pt x="6076" y="0"/>
                    <a:pt x="7828" y="1865"/>
                    <a:pt x="7828" y="4166"/>
                  </a:cubicBezTo>
                  <a:close/>
                </a:path>
              </a:pathLst>
            </a:custGeom>
            <a:solidFill>
              <a:srgbClr val="263238"/>
            </a:solidFill>
            <a:ln w="698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09DC01C-03F1-6029-E1D4-E05A7E052CBB}"/>
                </a:ext>
              </a:extLst>
            </p:cNvPr>
            <p:cNvSpPr/>
            <p:nvPr/>
          </p:nvSpPr>
          <p:spPr>
            <a:xfrm>
              <a:off x="8252213" y="5904692"/>
              <a:ext cx="6630" cy="46425"/>
            </a:xfrm>
            <a:custGeom>
              <a:avLst/>
              <a:gdLst>
                <a:gd name="connsiteX0" fmla="*/ 6630 w 6630"/>
                <a:gd name="connsiteY0" fmla="*/ 0 h 46425"/>
                <a:gd name="connsiteX1" fmla="*/ 6071 w 6630"/>
                <a:gd name="connsiteY1" fmla="*/ 46425 h 4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0" h="46425">
                  <a:moveTo>
                    <a:pt x="6630" y="0"/>
                  </a:moveTo>
                  <a:cubicBezTo>
                    <a:pt x="6630" y="0"/>
                    <a:pt x="-7907" y="33034"/>
                    <a:pt x="6071" y="46425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4DB630A-6FC6-6539-C81E-D25B44E9245D}"/>
                </a:ext>
              </a:extLst>
            </p:cNvPr>
            <p:cNvSpPr/>
            <p:nvPr/>
          </p:nvSpPr>
          <p:spPr>
            <a:xfrm>
              <a:off x="8224549" y="5952109"/>
              <a:ext cx="14350" cy="6745"/>
            </a:xfrm>
            <a:custGeom>
              <a:avLst/>
              <a:gdLst>
                <a:gd name="connsiteX0" fmla="*/ 0 w 14350"/>
                <a:gd name="connsiteY0" fmla="*/ 0 h 6745"/>
                <a:gd name="connsiteX1" fmla="*/ 14351 w 14350"/>
                <a:gd name="connsiteY1" fmla="*/ 6745 h 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0" h="6745">
                  <a:moveTo>
                    <a:pt x="0" y="0"/>
                  </a:moveTo>
                  <a:cubicBezTo>
                    <a:pt x="4082" y="3661"/>
                    <a:pt x="9058" y="6002"/>
                    <a:pt x="14351" y="6745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1C58BE8-33AA-E6A0-514F-FA2026EDEDB2}"/>
                </a:ext>
              </a:extLst>
            </p:cNvPr>
            <p:cNvSpPr/>
            <p:nvPr/>
          </p:nvSpPr>
          <p:spPr>
            <a:xfrm>
              <a:off x="8214578" y="5897451"/>
              <a:ext cx="17612" cy="45730"/>
            </a:xfrm>
            <a:custGeom>
              <a:avLst/>
              <a:gdLst>
                <a:gd name="connsiteX0" fmla="*/ 17613 w 17612"/>
                <a:gd name="connsiteY0" fmla="*/ 0 h 45730"/>
                <a:gd name="connsiteX1" fmla="*/ 3355 w 17612"/>
                <a:gd name="connsiteY1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12" h="45730">
                  <a:moveTo>
                    <a:pt x="17613" y="0"/>
                  </a:moveTo>
                  <a:cubicBezTo>
                    <a:pt x="1873" y="8491"/>
                    <a:pt x="-4482" y="28907"/>
                    <a:pt x="3355" y="45731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65D0CCB0-B6B2-B846-D667-F4E76D4772DE}"/>
                </a:ext>
              </a:extLst>
            </p:cNvPr>
            <p:cNvSpPr/>
            <p:nvPr/>
          </p:nvSpPr>
          <p:spPr>
            <a:xfrm>
              <a:off x="7944423" y="5877908"/>
              <a:ext cx="47992" cy="26783"/>
            </a:xfrm>
            <a:custGeom>
              <a:avLst/>
              <a:gdLst>
                <a:gd name="connsiteX0" fmla="*/ 47992 w 47992"/>
                <a:gd name="connsiteY0" fmla="*/ 26784 h 26783"/>
                <a:gd name="connsiteX1" fmla="*/ 0 w 47992"/>
                <a:gd name="connsiteY1" fmla="*/ 0 h 2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992" h="26783">
                  <a:moveTo>
                    <a:pt x="47992" y="26784"/>
                  </a:moveTo>
                  <a:lnTo>
                    <a:pt x="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7041DB9-331F-D975-9B9D-DC5D5960DC34}"/>
                </a:ext>
              </a:extLst>
            </p:cNvPr>
            <p:cNvSpPr/>
            <p:nvPr/>
          </p:nvSpPr>
          <p:spPr>
            <a:xfrm>
              <a:off x="7964738" y="5899534"/>
              <a:ext cx="25720" cy="11903"/>
            </a:xfrm>
            <a:custGeom>
              <a:avLst/>
              <a:gdLst>
                <a:gd name="connsiteX0" fmla="*/ 25720 w 25720"/>
                <a:gd name="connsiteY0" fmla="*/ 11904 h 11903"/>
                <a:gd name="connsiteX1" fmla="*/ 0 w 25720"/>
                <a:gd name="connsiteY1" fmla="*/ 0 h 1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20" h="11903">
                  <a:moveTo>
                    <a:pt x="25720" y="11904"/>
                  </a:moveTo>
                  <a:lnTo>
                    <a:pt x="0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78055B74-0C14-B811-3B19-4039A7010084}"/>
                </a:ext>
              </a:extLst>
            </p:cNvPr>
            <p:cNvSpPr/>
            <p:nvPr/>
          </p:nvSpPr>
          <p:spPr>
            <a:xfrm>
              <a:off x="7962315" y="5923738"/>
              <a:ext cx="6616" cy="595"/>
            </a:xfrm>
            <a:custGeom>
              <a:avLst/>
              <a:gdLst>
                <a:gd name="connsiteX0" fmla="*/ 6616 w 6616"/>
                <a:gd name="connsiteY0" fmla="*/ 0 h 595"/>
                <a:gd name="connsiteX1" fmla="*/ 0 w 6616"/>
                <a:gd name="connsiteY1" fmla="*/ 595 h 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6" h="595">
                  <a:moveTo>
                    <a:pt x="6616" y="0"/>
                  </a:moveTo>
                  <a:lnTo>
                    <a:pt x="0" y="595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CF33E46-F2B0-8080-538C-4A9B1F1EAFF1}"/>
                </a:ext>
              </a:extLst>
            </p:cNvPr>
            <p:cNvSpPr/>
            <p:nvPr/>
          </p:nvSpPr>
          <p:spPr>
            <a:xfrm>
              <a:off x="7981139" y="5921258"/>
              <a:ext cx="15562" cy="1388"/>
            </a:xfrm>
            <a:custGeom>
              <a:avLst/>
              <a:gdLst>
                <a:gd name="connsiteX0" fmla="*/ 15563 w 15562"/>
                <a:gd name="connsiteY0" fmla="*/ 0 h 1388"/>
                <a:gd name="connsiteX1" fmla="*/ 0 w 15562"/>
                <a:gd name="connsiteY1" fmla="*/ 1389 h 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2" h="1388">
                  <a:moveTo>
                    <a:pt x="15563" y="0"/>
                  </a:moveTo>
                  <a:lnTo>
                    <a:pt x="0" y="1389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870D2690-1A81-812C-0CFE-857951D86AA2}"/>
                </a:ext>
              </a:extLst>
            </p:cNvPr>
            <p:cNvSpPr/>
            <p:nvPr/>
          </p:nvSpPr>
          <p:spPr>
            <a:xfrm>
              <a:off x="7956072" y="5929492"/>
              <a:ext cx="35784" cy="11308"/>
            </a:xfrm>
            <a:custGeom>
              <a:avLst/>
              <a:gdLst>
                <a:gd name="connsiteX0" fmla="*/ 35785 w 35784"/>
                <a:gd name="connsiteY0" fmla="*/ 0 h 11308"/>
                <a:gd name="connsiteX1" fmla="*/ 0 w 35784"/>
                <a:gd name="connsiteY1" fmla="*/ 11309 h 11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84" h="11308">
                  <a:moveTo>
                    <a:pt x="35785" y="0"/>
                  </a:moveTo>
                  <a:lnTo>
                    <a:pt x="0" y="11309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4F0EFA4-2E14-30C3-E0D8-8066CBA10134}"/>
                </a:ext>
              </a:extLst>
            </p:cNvPr>
            <p:cNvSpPr/>
            <p:nvPr/>
          </p:nvSpPr>
          <p:spPr>
            <a:xfrm>
              <a:off x="7941534" y="5944471"/>
              <a:ext cx="47433" cy="29363"/>
            </a:xfrm>
            <a:custGeom>
              <a:avLst/>
              <a:gdLst>
                <a:gd name="connsiteX0" fmla="*/ 0 w 47433"/>
                <a:gd name="connsiteY0" fmla="*/ 29363 h 29363"/>
                <a:gd name="connsiteX1" fmla="*/ 47433 w 47433"/>
                <a:gd name="connsiteY1" fmla="*/ 0 h 2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33" h="29363">
                  <a:moveTo>
                    <a:pt x="0" y="29363"/>
                  </a:moveTo>
                  <a:lnTo>
                    <a:pt x="47433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058D840-7868-42F4-82FD-ADD6FCF8549E}"/>
                </a:ext>
              </a:extLst>
            </p:cNvPr>
            <p:cNvSpPr/>
            <p:nvPr/>
          </p:nvSpPr>
          <p:spPr>
            <a:xfrm>
              <a:off x="7936968" y="5864516"/>
              <a:ext cx="55913" cy="33529"/>
            </a:xfrm>
            <a:custGeom>
              <a:avLst/>
              <a:gdLst>
                <a:gd name="connsiteX0" fmla="*/ 55913 w 55913"/>
                <a:gd name="connsiteY0" fmla="*/ 33529 h 33529"/>
                <a:gd name="connsiteX1" fmla="*/ 0 w 55913"/>
                <a:gd name="connsiteY1" fmla="*/ 0 h 3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913" h="33529">
                  <a:moveTo>
                    <a:pt x="55913" y="33529"/>
                  </a:moveTo>
                  <a:cubicBezTo>
                    <a:pt x="55913" y="33529"/>
                    <a:pt x="9878" y="4662"/>
                    <a:pt x="0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86F252A-A361-3068-83D1-0CC0AA750654}"/>
                </a:ext>
              </a:extLst>
            </p:cNvPr>
            <p:cNvSpPr/>
            <p:nvPr/>
          </p:nvSpPr>
          <p:spPr>
            <a:xfrm>
              <a:off x="7943491" y="5948538"/>
              <a:ext cx="21247" cy="10316"/>
            </a:xfrm>
            <a:custGeom>
              <a:avLst/>
              <a:gdLst>
                <a:gd name="connsiteX0" fmla="*/ 0 w 21247"/>
                <a:gd name="connsiteY0" fmla="*/ 10317 h 10316"/>
                <a:gd name="connsiteX1" fmla="*/ 21247 w 21247"/>
                <a:gd name="connsiteY1" fmla="*/ 0 h 1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7" h="10316">
                  <a:moveTo>
                    <a:pt x="0" y="10317"/>
                  </a:moveTo>
                  <a:lnTo>
                    <a:pt x="21247" y="0"/>
                  </a:lnTo>
                </a:path>
              </a:pathLst>
            </a:custGeom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0" name="eagle">
            <a:extLst>
              <a:ext uri="{FF2B5EF4-FFF2-40B4-BE49-F238E27FC236}">
                <a16:creationId xmlns:a16="http://schemas.microsoft.com/office/drawing/2014/main" id="{1ADAEA9A-B5D9-EE69-C29D-3CC7CAFF8079}"/>
              </a:ext>
            </a:extLst>
          </p:cNvPr>
          <p:cNvGrpSpPr/>
          <p:nvPr/>
        </p:nvGrpSpPr>
        <p:grpSpPr>
          <a:xfrm>
            <a:off x="7605213" y="2677577"/>
            <a:ext cx="1309680" cy="893920"/>
            <a:chOff x="7605213" y="2677577"/>
            <a:chExt cx="1309680" cy="893920"/>
          </a:xfrm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3540DD4-6249-7871-7310-AB270A9F54B5}"/>
                </a:ext>
              </a:extLst>
            </p:cNvPr>
            <p:cNvSpPr/>
            <p:nvPr/>
          </p:nvSpPr>
          <p:spPr>
            <a:xfrm>
              <a:off x="8357623" y="3120348"/>
              <a:ext cx="557270" cy="278268"/>
            </a:xfrm>
            <a:custGeom>
              <a:avLst/>
              <a:gdLst>
                <a:gd name="connsiteX0" fmla="*/ 0 w 557270"/>
                <a:gd name="connsiteY0" fmla="*/ 241664 h 278268"/>
                <a:gd name="connsiteX1" fmla="*/ 67748 w 557270"/>
                <a:gd name="connsiteY1" fmla="*/ 214385 h 278268"/>
                <a:gd name="connsiteX2" fmla="*/ 188242 w 557270"/>
                <a:gd name="connsiteY2" fmla="*/ 174705 h 278268"/>
                <a:gd name="connsiteX3" fmla="*/ 240987 w 557270"/>
                <a:gd name="connsiteY3" fmla="*/ 161908 h 278268"/>
                <a:gd name="connsiteX4" fmla="*/ 265123 w 557270"/>
                <a:gd name="connsiteY4" fmla="*/ 158734 h 278268"/>
                <a:gd name="connsiteX5" fmla="*/ 287675 w 557270"/>
                <a:gd name="connsiteY5" fmla="*/ 144250 h 278268"/>
                <a:gd name="connsiteX6" fmla="*/ 323832 w 557270"/>
                <a:gd name="connsiteY6" fmla="*/ 133041 h 278268"/>
                <a:gd name="connsiteX7" fmla="*/ 343402 w 557270"/>
                <a:gd name="connsiteY7" fmla="*/ 126692 h 278268"/>
                <a:gd name="connsiteX8" fmla="*/ 420283 w 557270"/>
                <a:gd name="connsiteY8" fmla="*/ 77093 h 278268"/>
                <a:gd name="connsiteX9" fmla="*/ 436777 w 557270"/>
                <a:gd name="connsiteY9" fmla="*/ 73918 h 278268"/>
                <a:gd name="connsiteX10" fmla="*/ 488031 w 557270"/>
                <a:gd name="connsiteY10" fmla="*/ 34238 h 278268"/>
                <a:gd name="connsiteX11" fmla="*/ 489522 w 557270"/>
                <a:gd name="connsiteY11" fmla="*/ 40686 h 278268"/>
                <a:gd name="connsiteX12" fmla="*/ 528661 w 557270"/>
                <a:gd name="connsiteY12" fmla="*/ 16581 h 278268"/>
                <a:gd name="connsiteX13" fmla="*/ 539192 w 557270"/>
                <a:gd name="connsiteY13" fmla="*/ 26501 h 278268"/>
                <a:gd name="connsiteX14" fmla="*/ 557270 w 557270"/>
                <a:gd name="connsiteY14" fmla="*/ 7256 h 278268"/>
                <a:gd name="connsiteX15" fmla="*/ 531737 w 557270"/>
                <a:gd name="connsiteY15" fmla="*/ 84235 h 278268"/>
                <a:gd name="connsiteX16" fmla="*/ 475823 w 557270"/>
                <a:gd name="connsiteY16" fmla="*/ 177284 h 278268"/>
                <a:gd name="connsiteX17" fmla="*/ 346291 w 557270"/>
                <a:gd name="connsiteY17" fmla="*/ 223709 h 278268"/>
                <a:gd name="connsiteX18" fmla="*/ 239309 w 557270"/>
                <a:gd name="connsiteY18" fmla="*/ 246227 h 278268"/>
                <a:gd name="connsiteX19" fmla="*/ 147425 w 557270"/>
                <a:gd name="connsiteY19" fmla="*/ 263786 h 278268"/>
                <a:gd name="connsiteX20" fmla="*/ 103719 w 557270"/>
                <a:gd name="connsiteY20" fmla="*/ 278269 h 27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7270" h="278268">
                  <a:moveTo>
                    <a:pt x="0" y="241664"/>
                  </a:moveTo>
                  <a:cubicBezTo>
                    <a:pt x="0" y="241664"/>
                    <a:pt x="15097" y="241664"/>
                    <a:pt x="67748" y="214385"/>
                  </a:cubicBezTo>
                  <a:cubicBezTo>
                    <a:pt x="120400" y="187105"/>
                    <a:pt x="176221" y="180756"/>
                    <a:pt x="188242" y="174705"/>
                  </a:cubicBezTo>
                  <a:cubicBezTo>
                    <a:pt x="200263" y="168654"/>
                    <a:pt x="231947" y="164785"/>
                    <a:pt x="240987" y="161908"/>
                  </a:cubicBezTo>
                  <a:cubicBezTo>
                    <a:pt x="248880" y="159785"/>
                    <a:pt x="256987" y="158724"/>
                    <a:pt x="265123" y="158734"/>
                  </a:cubicBezTo>
                  <a:cubicBezTo>
                    <a:pt x="271050" y="151532"/>
                    <a:pt x="278924" y="146472"/>
                    <a:pt x="287675" y="144250"/>
                  </a:cubicBezTo>
                  <a:cubicBezTo>
                    <a:pt x="300125" y="142148"/>
                    <a:pt x="312267" y="138378"/>
                    <a:pt x="323832" y="133041"/>
                  </a:cubicBezTo>
                  <a:cubicBezTo>
                    <a:pt x="330206" y="130432"/>
                    <a:pt x="336748" y="128309"/>
                    <a:pt x="343402" y="126692"/>
                  </a:cubicBezTo>
                  <a:cubicBezTo>
                    <a:pt x="347968" y="125006"/>
                    <a:pt x="412734" y="81755"/>
                    <a:pt x="420283" y="77093"/>
                  </a:cubicBezTo>
                  <a:cubicBezTo>
                    <a:pt x="425333" y="74216"/>
                    <a:pt x="431102" y="73105"/>
                    <a:pt x="436777" y="73918"/>
                  </a:cubicBezTo>
                  <a:cubicBezTo>
                    <a:pt x="436777" y="73918"/>
                    <a:pt x="486540" y="27394"/>
                    <a:pt x="488031" y="34238"/>
                  </a:cubicBezTo>
                  <a:lnTo>
                    <a:pt x="489522" y="40686"/>
                  </a:lnTo>
                  <a:cubicBezTo>
                    <a:pt x="489522" y="40686"/>
                    <a:pt x="518131" y="6958"/>
                    <a:pt x="528661" y="16581"/>
                  </a:cubicBezTo>
                  <a:lnTo>
                    <a:pt x="539192" y="26501"/>
                  </a:lnTo>
                  <a:cubicBezTo>
                    <a:pt x="539192" y="26501"/>
                    <a:pt x="557270" y="-16750"/>
                    <a:pt x="557270" y="7256"/>
                  </a:cubicBezTo>
                  <a:cubicBezTo>
                    <a:pt x="557270" y="31262"/>
                    <a:pt x="531737" y="84235"/>
                    <a:pt x="531737" y="84235"/>
                  </a:cubicBezTo>
                  <a:cubicBezTo>
                    <a:pt x="531737" y="84235"/>
                    <a:pt x="501543" y="164388"/>
                    <a:pt x="475823" y="177284"/>
                  </a:cubicBezTo>
                  <a:cubicBezTo>
                    <a:pt x="433981" y="196697"/>
                    <a:pt x="390639" y="212232"/>
                    <a:pt x="346291" y="223709"/>
                  </a:cubicBezTo>
                  <a:cubicBezTo>
                    <a:pt x="292054" y="238192"/>
                    <a:pt x="272485" y="242954"/>
                    <a:pt x="239309" y="246227"/>
                  </a:cubicBezTo>
                  <a:cubicBezTo>
                    <a:pt x="208240" y="249055"/>
                    <a:pt x="177478" y="254927"/>
                    <a:pt x="147425" y="263786"/>
                  </a:cubicBezTo>
                  <a:cubicBezTo>
                    <a:pt x="121798" y="271821"/>
                    <a:pt x="103719" y="278269"/>
                    <a:pt x="103719" y="278269"/>
                  </a:cubicBezTo>
                  <a:close/>
                </a:path>
              </a:pathLst>
            </a:custGeom>
            <a:solidFill>
              <a:srgbClr val="263238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284BACE7-F313-A94E-9E61-DC533C44A36C}"/>
                </a:ext>
              </a:extLst>
            </p:cNvPr>
            <p:cNvSpPr/>
            <p:nvPr/>
          </p:nvSpPr>
          <p:spPr>
            <a:xfrm>
              <a:off x="7605213" y="2677577"/>
              <a:ext cx="872055" cy="889881"/>
            </a:xfrm>
            <a:custGeom>
              <a:avLst/>
              <a:gdLst>
                <a:gd name="connsiteX0" fmla="*/ 735729 w 872055"/>
                <a:gd name="connsiteY0" fmla="*/ 682550 h 889881"/>
                <a:gd name="connsiteX1" fmla="*/ 664999 w 872055"/>
                <a:gd name="connsiteY1" fmla="*/ 663306 h 889881"/>
                <a:gd name="connsiteX2" fmla="*/ 633315 w 872055"/>
                <a:gd name="connsiteY2" fmla="*/ 644061 h 889881"/>
                <a:gd name="connsiteX3" fmla="*/ 524936 w 872055"/>
                <a:gd name="connsiteY3" fmla="*/ 509348 h 889881"/>
                <a:gd name="connsiteX4" fmla="*/ 392327 w 872055"/>
                <a:gd name="connsiteY4" fmla="*/ 356978 h 889881"/>
                <a:gd name="connsiteX5" fmla="*/ 324579 w 872055"/>
                <a:gd name="connsiteY5" fmla="*/ 275238 h 889881"/>
                <a:gd name="connsiteX6" fmla="*/ 305009 w 872055"/>
                <a:gd name="connsiteY6" fmla="*/ 163043 h 889881"/>
                <a:gd name="connsiteX7" fmla="*/ 295691 w 872055"/>
                <a:gd name="connsiteY7" fmla="*/ 129315 h 889881"/>
                <a:gd name="connsiteX8" fmla="*/ 298673 w 872055"/>
                <a:gd name="connsiteY8" fmla="*/ 235161 h 889881"/>
                <a:gd name="connsiteX9" fmla="*/ 307992 w 872055"/>
                <a:gd name="connsiteY9" fmla="*/ 273650 h 889881"/>
                <a:gd name="connsiteX10" fmla="*/ 250773 w 872055"/>
                <a:gd name="connsiteY10" fmla="*/ 154611 h 889881"/>
                <a:gd name="connsiteX11" fmla="*/ 228222 w 872055"/>
                <a:gd name="connsiteY11" fmla="*/ 13549 h 889881"/>
                <a:gd name="connsiteX12" fmla="*/ 231204 w 872055"/>
                <a:gd name="connsiteY12" fmla="*/ 144989 h 889881"/>
                <a:gd name="connsiteX13" fmla="*/ 264286 w 872055"/>
                <a:gd name="connsiteY13" fmla="*/ 234764 h 889881"/>
                <a:gd name="connsiteX14" fmla="*/ 186007 w 872055"/>
                <a:gd name="connsiteY14" fmla="*/ 109674 h 889881"/>
                <a:gd name="connsiteX15" fmla="*/ 154416 w 872055"/>
                <a:gd name="connsiteY15" fmla="*/ 8689 h 889881"/>
                <a:gd name="connsiteX16" fmla="*/ 178459 w 872055"/>
                <a:gd name="connsiteY16" fmla="*/ 127728 h 889881"/>
                <a:gd name="connsiteX17" fmla="*/ 229713 w 872055"/>
                <a:gd name="connsiteY17" fmla="*/ 220777 h 889881"/>
                <a:gd name="connsiteX18" fmla="*/ 116768 w 872055"/>
                <a:gd name="connsiteY18" fmla="*/ 76442 h 889881"/>
                <a:gd name="connsiteX19" fmla="*/ 109219 w 872055"/>
                <a:gd name="connsiteY19" fmla="*/ 105309 h 889881"/>
                <a:gd name="connsiteX20" fmla="*/ 192064 w 872055"/>
                <a:gd name="connsiteY20" fmla="*/ 220777 h 889881"/>
                <a:gd name="connsiteX21" fmla="*/ 83406 w 872055"/>
                <a:gd name="connsiteY21" fmla="*/ 127728 h 889881"/>
                <a:gd name="connsiteX22" fmla="*/ 27492 w 872055"/>
                <a:gd name="connsiteY22" fmla="*/ 81303 h 889881"/>
                <a:gd name="connsiteX23" fmla="*/ 110337 w 872055"/>
                <a:gd name="connsiteY23" fmla="*/ 185462 h 889881"/>
                <a:gd name="connsiteX24" fmla="*/ 138947 w 872055"/>
                <a:gd name="connsiteY24" fmla="*/ 228812 h 889881"/>
                <a:gd name="connsiteX25" fmla="*/ 6432 w 872055"/>
                <a:gd name="connsiteY25" fmla="*/ 137350 h 889881"/>
                <a:gd name="connsiteX26" fmla="*/ 77162 w 872055"/>
                <a:gd name="connsiteY26" fmla="*/ 212742 h 889881"/>
                <a:gd name="connsiteX27" fmla="*/ 50044 w 872055"/>
                <a:gd name="connsiteY27" fmla="*/ 219190 h 889881"/>
                <a:gd name="connsiteX28" fmla="*/ 60668 w 872055"/>
                <a:gd name="connsiteY28" fmla="*/ 230399 h 889881"/>
                <a:gd name="connsiteX29" fmla="*/ 48553 w 872055"/>
                <a:gd name="connsiteY29" fmla="*/ 243196 h 889881"/>
                <a:gd name="connsiteX30" fmla="*/ 80237 w 872055"/>
                <a:gd name="connsiteY30" fmla="*/ 270476 h 889881"/>
                <a:gd name="connsiteX31" fmla="*/ 78653 w 872055"/>
                <a:gd name="connsiteY31" fmla="*/ 283273 h 889881"/>
                <a:gd name="connsiteX32" fmla="*/ 123850 w 872055"/>
                <a:gd name="connsiteY32" fmla="*/ 310553 h 889881"/>
                <a:gd name="connsiteX33" fmla="*/ 101298 w 872055"/>
                <a:gd name="connsiteY33" fmla="*/ 328210 h 889881"/>
                <a:gd name="connsiteX34" fmla="*/ 143420 w 872055"/>
                <a:gd name="connsiteY34" fmla="*/ 358664 h 889881"/>
                <a:gd name="connsiteX35" fmla="*/ 132889 w 872055"/>
                <a:gd name="connsiteY35" fmla="*/ 373048 h 889881"/>
                <a:gd name="connsiteX36" fmla="*/ 152459 w 872055"/>
                <a:gd name="connsiteY36" fmla="*/ 392293 h 889881"/>
                <a:gd name="connsiteX37" fmla="*/ 147986 w 872055"/>
                <a:gd name="connsiteY37" fmla="*/ 405090 h 889881"/>
                <a:gd name="connsiteX38" fmla="*/ 172122 w 872055"/>
                <a:gd name="connsiteY38" fmla="*/ 432369 h 889881"/>
                <a:gd name="connsiteX39" fmla="*/ 167425 w 872055"/>
                <a:gd name="connsiteY39" fmla="*/ 449174 h 889881"/>
                <a:gd name="connsiteX40" fmla="*/ 169047 w 872055"/>
                <a:gd name="connsiteY40" fmla="*/ 451614 h 889881"/>
                <a:gd name="connsiteX41" fmla="*/ 197656 w 872055"/>
                <a:gd name="connsiteY41" fmla="*/ 474033 h 889881"/>
                <a:gd name="connsiteX42" fmla="*/ 194674 w 872055"/>
                <a:gd name="connsiteY42" fmla="*/ 502900 h 889881"/>
                <a:gd name="connsiteX43" fmla="*/ 226265 w 872055"/>
                <a:gd name="connsiteY43" fmla="*/ 523732 h 889881"/>
                <a:gd name="connsiteX44" fmla="*/ 226265 w 872055"/>
                <a:gd name="connsiteY44" fmla="*/ 547838 h 889881"/>
                <a:gd name="connsiteX45" fmla="*/ 259440 w 872055"/>
                <a:gd name="connsiteY45" fmla="*/ 560634 h 889881"/>
                <a:gd name="connsiteX46" fmla="*/ 262422 w 872055"/>
                <a:gd name="connsiteY46" fmla="*/ 587914 h 889881"/>
                <a:gd name="connsiteX47" fmla="*/ 292615 w 872055"/>
                <a:gd name="connsiteY47" fmla="*/ 591089 h 889881"/>
                <a:gd name="connsiteX48" fmla="*/ 288049 w 872055"/>
                <a:gd name="connsiteY48" fmla="*/ 616781 h 889881"/>
                <a:gd name="connsiteX49" fmla="*/ 309110 w 872055"/>
                <a:gd name="connsiteY49" fmla="*/ 626701 h 889881"/>
                <a:gd name="connsiteX50" fmla="*/ 319640 w 872055"/>
                <a:gd name="connsiteY50" fmla="*/ 645946 h 889881"/>
                <a:gd name="connsiteX51" fmla="*/ 333246 w 872055"/>
                <a:gd name="connsiteY51" fmla="*/ 652295 h 889881"/>
                <a:gd name="connsiteX52" fmla="*/ 346758 w 872055"/>
                <a:gd name="connsiteY52" fmla="*/ 671539 h 889881"/>
                <a:gd name="connsiteX53" fmla="*/ 361855 w 872055"/>
                <a:gd name="connsiteY53" fmla="*/ 676400 h 889881"/>
                <a:gd name="connsiteX54" fmla="*/ 366421 w 872055"/>
                <a:gd name="connsiteY54" fmla="*/ 708441 h 889881"/>
                <a:gd name="connsiteX55" fmla="*/ 381611 w 872055"/>
                <a:gd name="connsiteY55" fmla="*/ 719353 h 889881"/>
                <a:gd name="connsiteX56" fmla="*/ 392141 w 872055"/>
                <a:gd name="connsiteY56" fmla="*/ 748220 h 889881"/>
                <a:gd name="connsiteX57" fmla="*/ 432865 w 872055"/>
                <a:gd name="connsiteY57" fmla="*/ 754668 h 889881"/>
                <a:gd name="connsiteX58" fmla="*/ 408729 w 872055"/>
                <a:gd name="connsiteY58" fmla="*/ 770640 h 889881"/>
                <a:gd name="connsiteX59" fmla="*/ 202408 w 872055"/>
                <a:gd name="connsiteY59" fmla="*/ 773913 h 889881"/>
                <a:gd name="connsiteX60" fmla="*/ 211727 w 872055"/>
                <a:gd name="connsiteY60" fmla="*/ 786710 h 889881"/>
                <a:gd name="connsiteX61" fmla="*/ 184609 w 872055"/>
                <a:gd name="connsiteY61" fmla="*/ 810815 h 889881"/>
                <a:gd name="connsiteX62" fmla="*/ 205670 w 872055"/>
                <a:gd name="connsiteY62" fmla="*/ 818751 h 889881"/>
                <a:gd name="connsiteX63" fmla="*/ 193649 w 872055"/>
                <a:gd name="connsiteY63" fmla="*/ 836409 h 889881"/>
                <a:gd name="connsiteX64" fmla="*/ 214709 w 872055"/>
                <a:gd name="connsiteY64" fmla="*/ 842857 h 889881"/>
                <a:gd name="connsiteX65" fmla="*/ 202688 w 872055"/>
                <a:gd name="connsiteY65" fmla="*/ 862101 h 889881"/>
                <a:gd name="connsiteX66" fmla="*/ 231297 w 872055"/>
                <a:gd name="connsiteY66" fmla="*/ 873311 h 889881"/>
                <a:gd name="connsiteX67" fmla="*/ 232788 w 872055"/>
                <a:gd name="connsiteY67" fmla="*/ 886108 h 889881"/>
                <a:gd name="connsiteX68" fmla="*/ 279382 w 872055"/>
                <a:gd name="connsiteY68" fmla="*/ 881346 h 889881"/>
                <a:gd name="connsiteX69" fmla="*/ 292988 w 872055"/>
                <a:gd name="connsiteY69" fmla="*/ 889282 h 889881"/>
                <a:gd name="connsiteX70" fmla="*/ 333619 w 872055"/>
                <a:gd name="connsiteY70" fmla="*/ 876485 h 889881"/>
                <a:gd name="connsiteX71" fmla="*/ 374249 w 872055"/>
                <a:gd name="connsiteY71" fmla="*/ 870137 h 889881"/>
                <a:gd name="connsiteX72" fmla="*/ 396894 w 872055"/>
                <a:gd name="connsiteY72" fmla="*/ 868450 h 889881"/>
                <a:gd name="connsiteX73" fmla="*/ 508721 w 872055"/>
                <a:gd name="connsiteY73" fmla="*/ 870137 h 889881"/>
                <a:gd name="connsiteX74" fmla="*/ 687923 w 872055"/>
                <a:gd name="connsiteY74" fmla="*/ 842857 h 889881"/>
                <a:gd name="connsiteX75" fmla="*/ 770768 w 872055"/>
                <a:gd name="connsiteY75" fmla="*/ 799506 h 889881"/>
                <a:gd name="connsiteX76" fmla="*/ 806926 w 872055"/>
                <a:gd name="connsiteY76" fmla="*/ 753081 h 889881"/>
                <a:gd name="connsiteX77" fmla="*/ 847556 w 872055"/>
                <a:gd name="connsiteY77" fmla="*/ 746633 h 889881"/>
                <a:gd name="connsiteX78" fmla="*/ 868710 w 872055"/>
                <a:gd name="connsiteY78" fmla="*/ 765878 h 889881"/>
                <a:gd name="connsiteX79" fmla="*/ 870201 w 872055"/>
                <a:gd name="connsiteY79" fmla="*/ 732249 h 889881"/>
                <a:gd name="connsiteX80" fmla="*/ 850631 w 872055"/>
                <a:gd name="connsiteY80" fmla="*/ 706557 h 889881"/>
                <a:gd name="connsiteX81" fmla="*/ 805435 w 872055"/>
                <a:gd name="connsiteY81" fmla="*/ 680864 h 889881"/>
                <a:gd name="connsiteX82" fmla="*/ 735729 w 872055"/>
                <a:gd name="connsiteY82" fmla="*/ 682550 h 88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872055" h="889881">
                  <a:moveTo>
                    <a:pt x="735729" y="682550"/>
                  </a:moveTo>
                  <a:cubicBezTo>
                    <a:pt x="735729" y="682550"/>
                    <a:pt x="686060" y="669654"/>
                    <a:pt x="664999" y="663306"/>
                  </a:cubicBezTo>
                  <a:cubicBezTo>
                    <a:pt x="643938" y="656957"/>
                    <a:pt x="636390" y="648823"/>
                    <a:pt x="633315" y="644061"/>
                  </a:cubicBezTo>
                  <a:cubicBezTo>
                    <a:pt x="630239" y="639299"/>
                    <a:pt x="550469" y="541390"/>
                    <a:pt x="524936" y="509348"/>
                  </a:cubicBezTo>
                  <a:cubicBezTo>
                    <a:pt x="499402" y="477307"/>
                    <a:pt x="414972" y="374635"/>
                    <a:pt x="392327" y="356978"/>
                  </a:cubicBezTo>
                  <a:cubicBezTo>
                    <a:pt x="369683" y="339320"/>
                    <a:pt x="327095" y="286447"/>
                    <a:pt x="324579" y="275238"/>
                  </a:cubicBezTo>
                  <a:cubicBezTo>
                    <a:pt x="322063" y="264028"/>
                    <a:pt x="300443" y="195084"/>
                    <a:pt x="305009" y="163043"/>
                  </a:cubicBezTo>
                  <a:cubicBezTo>
                    <a:pt x="309576" y="131002"/>
                    <a:pt x="306500" y="98861"/>
                    <a:pt x="295691" y="129315"/>
                  </a:cubicBezTo>
                  <a:cubicBezTo>
                    <a:pt x="284881" y="159769"/>
                    <a:pt x="294199" y="219190"/>
                    <a:pt x="298673" y="235161"/>
                  </a:cubicBezTo>
                  <a:cubicBezTo>
                    <a:pt x="303146" y="251132"/>
                    <a:pt x="307992" y="273650"/>
                    <a:pt x="307992" y="273650"/>
                  </a:cubicBezTo>
                  <a:cubicBezTo>
                    <a:pt x="307992" y="273650"/>
                    <a:pt x="273325" y="255993"/>
                    <a:pt x="250773" y="154611"/>
                  </a:cubicBezTo>
                  <a:cubicBezTo>
                    <a:pt x="228222" y="53229"/>
                    <a:pt x="243225" y="-21766"/>
                    <a:pt x="228222" y="13549"/>
                  </a:cubicBezTo>
                  <a:cubicBezTo>
                    <a:pt x="213218" y="48865"/>
                    <a:pt x="220673" y="104912"/>
                    <a:pt x="231204" y="144989"/>
                  </a:cubicBezTo>
                  <a:cubicBezTo>
                    <a:pt x="240168" y="175730"/>
                    <a:pt x="251221" y="205735"/>
                    <a:pt x="264286" y="234764"/>
                  </a:cubicBezTo>
                  <a:cubicBezTo>
                    <a:pt x="264286" y="234764"/>
                    <a:pt x="205577" y="173856"/>
                    <a:pt x="186007" y="109674"/>
                  </a:cubicBezTo>
                  <a:cubicBezTo>
                    <a:pt x="166437" y="45492"/>
                    <a:pt x="161871" y="-24940"/>
                    <a:pt x="154416" y="8689"/>
                  </a:cubicBezTo>
                  <a:cubicBezTo>
                    <a:pt x="146961" y="42317"/>
                    <a:pt x="161871" y="84080"/>
                    <a:pt x="178459" y="127728"/>
                  </a:cubicBezTo>
                  <a:cubicBezTo>
                    <a:pt x="192474" y="160549"/>
                    <a:pt x="209649" y="191733"/>
                    <a:pt x="229713" y="220777"/>
                  </a:cubicBezTo>
                  <a:cubicBezTo>
                    <a:pt x="229713" y="220777"/>
                    <a:pt x="154416" y="148560"/>
                    <a:pt x="116768" y="76442"/>
                  </a:cubicBezTo>
                  <a:cubicBezTo>
                    <a:pt x="79119" y="4324"/>
                    <a:pt x="97105" y="69994"/>
                    <a:pt x="109219" y="105309"/>
                  </a:cubicBezTo>
                  <a:cubicBezTo>
                    <a:pt x="121334" y="140624"/>
                    <a:pt x="195046" y="214428"/>
                    <a:pt x="192064" y="220777"/>
                  </a:cubicBezTo>
                  <a:cubicBezTo>
                    <a:pt x="189082" y="227126"/>
                    <a:pt x="119843" y="172765"/>
                    <a:pt x="83406" y="127728"/>
                  </a:cubicBezTo>
                  <a:cubicBezTo>
                    <a:pt x="46969" y="82691"/>
                    <a:pt x="20131" y="54023"/>
                    <a:pt x="27492" y="81303"/>
                  </a:cubicBezTo>
                  <a:cubicBezTo>
                    <a:pt x="34854" y="108583"/>
                    <a:pt x="71198" y="150742"/>
                    <a:pt x="110337" y="185462"/>
                  </a:cubicBezTo>
                  <a:cubicBezTo>
                    <a:pt x="149477" y="220182"/>
                    <a:pt x="170538" y="243196"/>
                    <a:pt x="138947" y="228812"/>
                  </a:cubicBezTo>
                  <a:cubicBezTo>
                    <a:pt x="107356" y="214428"/>
                    <a:pt x="-31217" y="95687"/>
                    <a:pt x="6432" y="137350"/>
                  </a:cubicBezTo>
                  <a:cubicBezTo>
                    <a:pt x="44080" y="179014"/>
                    <a:pt x="77162" y="212742"/>
                    <a:pt x="77162" y="212742"/>
                  </a:cubicBezTo>
                  <a:cubicBezTo>
                    <a:pt x="77162" y="212742"/>
                    <a:pt x="39887" y="207881"/>
                    <a:pt x="50044" y="219190"/>
                  </a:cubicBezTo>
                  <a:lnTo>
                    <a:pt x="60668" y="230399"/>
                  </a:lnTo>
                  <a:cubicBezTo>
                    <a:pt x="60668" y="230399"/>
                    <a:pt x="35041" y="227126"/>
                    <a:pt x="48553" y="243196"/>
                  </a:cubicBezTo>
                  <a:cubicBezTo>
                    <a:pt x="57909" y="253771"/>
                    <a:pt x="68570" y="262947"/>
                    <a:pt x="80237" y="270476"/>
                  </a:cubicBezTo>
                  <a:cubicBezTo>
                    <a:pt x="80237" y="270476"/>
                    <a:pt x="68123" y="273650"/>
                    <a:pt x="78653" y="283273"/>
                  </a:cubicBezTo>
                  <a:cubicBezTo>
                    <a:pt x="93023" y="293619"/>
                    <a:pt x="108138" y="302736"/>
                    <a:pt x="123850" y="310553"/>
                  </a:cubicBezTo>
                  <a:cubicBezTo>
                    <a:pt x="123850" y="310553"/>
                    <a:pt x="84711" y="315314"/>
                    <a:pt x="101298" y="328210"/>
                  </a:cubicBezTo>
                  <a:cubicBezTo>
                    <a:pt x="117886" y="341106"/>
                    <a:pt x="143420" y="358664"/>
                    <a:pt x="143420" y="358664"/>
                  </a:cubicBezTo>
                  <a:cubicBezTo>
                    <a:pt x="143420" y="358664"/>
                    <a:pt x="122359" y="361839"/>
                    <a:pt x="132889" y="373048"/>
                  </a:cubicBezTo>
                  <a:cubicBezTo>
                    <a:pt x="143420" y="384258"/>
                    <a:pt x="152459" y="392293"/>
                    <a:pt x="152459" y="392293"/>
                  </a:cubicBezTo>
                  <a:cubicBezTo>
                    <a:pt x="152459" y="392293"/>
                    <a:pt x="137456" y="392293"/>
                    <a:pt x="147986" y="405090"/>
                  </a:cubicBezTo>
                  <a:cubicBezTo>
                    <a:pt x="158516" y="417886"/>
                    <a:pt x="172122" y="432369"/>
                    <a:pt x="172122" y="432369"/>
                  </a:cubicBezTo>
                  <a:cubicBezTo>
                    <a:pt x="166465" y="435633"/>
                    <a:pt x="164359" y="443152"/>
                    <a:pt x="167425" y="449174"/>
                  </a:cubicBezTo>
                  <a:cubicBezTo>
                    <a:pt x="167872" y="450057"/>
                    <a:pt x="168413" y="450870"/>
                    <a:pt x="169047" y="451614"/>
                  </a:cubicBezTo>
                  <a:cubicBezTo>
                    <a:pt x="177527" y="460502"/>
                    <a:pt x="187163" y="468051"/>
                    <a:pt x="197656" y="474033"/>
                  </a:cubicBezTo>
                  <a:cubicBezTo>
                    <a:pt x="197656" y="474033"/>
                    <a:pt x="175104" y="490104"/>
                    <a:pt x="194674" y="502900"/>
                  </a:cubicBezTo>
                  <a:lnTo>
                    <a:pt x="226265" y="523732"/>
                  </a:lnTo>
                  <a:cubicBezTo>
                    <a:pt x="226265" y="523732"/>
                    <a:pt x="205204" y="536628"/>
                    <a:pt x="226265" y="547838"/>
                  </a:cubicBezTo>
                  <a:cubicBezTo>
                    <a:pt x="236646" y="553869"/>
                    <a:pt x="247838" y="558184"/>
                    <a:pt x="259440" y="560634"/>
                  </a:cubicBezTo>
                  <a:cubicBezTo>
                    <a:pt x="259440" y="560634"/>
                    <a:pt x="248910" y="583053"/>
                    <a:pt x="262422" y="587914"/>
                  </a:cubicBezTo>
                  <a:cubicBezTo>
                    <a:pt x="272235" y="590841"/>
                    <a:pt x="282458" y="591912"/>
                    <a:pt x="292615" y="591089"/>
                  </a:cubicBezTo>
                  <a:cubicBezTo>
                    <a:pt x="292615" y="591089"/>
                    <a:pt x="277519" y="607159"/>
                    <a:pt x="288049" y="616781"/>
                  </a:cubicBezTo>
                  <a:cubicBezTo>
                    <a:pt x="293836" y="622495"/>
                    <a:pt x="301245" y="625987"/>
                    <a:pt x="309110" y="626701"/>
                  </a:cubicBezTo>
                  <a:cubicBezTo>
                    <a:pt x="307665" y="635004"/>
                    <a:pt x="312139" y="643188"/>
                    <a:pt x="319640" y="645946"/>
                  </a:cubicBezTo>
                  <a:lnTo>
                    <a:pt x="333246" y="652295"/>
                  </a:lnTo>
                  <a:cubicBezTo>
                    <a:pt x="336265" y="659754"/>
                    <a:pt x="340897" y="666341"/>
                    <a:pt x="346758" y="671539"/>
                  </a:cubicBezTo>
                  <a:cubicBezTo>
                    <a:pt x="351334" y="674466"/>
                    <a:pt x="356524" y="676132"/>
                    <a:pt x="361855" y="676400"/>
                  </a:cubicBezTo>
                  <a:cubicBezTo>
                    <a:pt x="361622" y="687282"/>
                    <a:pt x="363169" y="698125"/>
                    <a:pt x="366421" y="708441"/>
                  </a:cubicBezTo>
                  <a:cubicBezTo>
                    <a:pt x="370214" y="713759"/>
                    <a:pt x="375554" y="717598"/>
                    <a:pt x="381611" y="719353"/>
                  </a:cubicBezTo>
                  <a:cubicBezTo>
                    <a:pt x="381611" y="719353"/>
                    <a:pt x="380120" y="741872"/>
                    <a:pt x="392141" y="748220"/>
                  </a:cubicBezTo>
                  <a:cubicBezTo>
                    <a:pt x="405299" y="752694"/>
                    <a:pt x="419054" y="754877"/>
                    <a:pt x="432865" y="754668"/>
                  </a:cubicBezTo>
                  <a:lnTo>
                    <a:pt x="408729" y="770640"/>
                  </a:lnTo>
                  <a:cubicBezTo>
                    <a:pt x="408729" y="770640"/>
                    <a:pt x="193369" y="760720"/>
                    <a:pt x="202408" y="773913"/>
                  </a:cubicBezTo>
                  <a:lnTo>
                    <a:pt x="211727" y="786710"/>
                  </a:lnTo>
                  <a:cubicBezTo>
                    <a:pt x="211727" y="786710"/>
                    <a:pt x="172588" y="802780"/>
                    <a:pt x="184609" y="810815"/>
                  </a:cubicBezTo>
                  <a:cubicBezTo>
                    <a:pt x="190871" y="815339"/>
                    <a:pt x="198131" y="818067"/>
                    <a:pt x="205670" y="818751"/>
                  </a:cubicBezTo>
                  <a:cubicBezTo>
                    <a:pt x="205670" y="818751"/>
                    <a:pt x="181627" y="831647"/>
                    <a:pt x="193649" y="836409"/>
                  </a:cubicBezTo>
                  <a:cubicBezTo>
                    <a:pt x="200470" y="839226"/>
                    <a:pt x="207524" y="841388"/>
                    <a:pt x="214709" y="842857"/>
                  </a:cubicBezTo>
                  <a:cubicBezTo>
                    <a:pt x="214709" y="842857"/>
                    <a:pt x="189082" y="850892"/>
                    <a:pt x="202688" y="862101"/>
                  </a:cubicBezTo>
                  <a:cubicBezTo>
                    <a:pt x="210935" y="868847"/>
                    <a:pt x="220916" y="872755"/>
                    <a:pt x="231297" y="873311"/>
                  </a:cubicBezTo>
                  <a:cubicBezTo>
                    <a:pt x="231297" y="873311"/>
                    <a:pt x="220766" y="886108"/>
                    <a:pt x="232788" y="886108"/>
                  </a:cubicBezTo>
                  <a:cubicBezTo>
                    <a:pt x="244809" y="886108"/>
                    <a:pt x="279382" y="881346"/>
                    <a:pt x="279382" y="881346"/>
                  </a:cubicBezTo>
                  <a:cubicBezTo>
                    <a:pt x="279382" y="881346"/>
                    <a:pt x="271834" y="892556"/>
                    <a:pt x="292988" y="889282"/>
                  </a:cubicBezTo>
                  <a:cubicBezTo>
                    <a:pt x="306985" y="886881"/>
                    <a:pt x="320647" y="882576"/>
                    <a:pt x="333619" y="876485"/>
                  </a:cubicBezTo>
                  <a:cubicBezTo>
                    <a:pt x="347420" y="877170"/>
                    <a:pt x="361212" y="875007"/>
                    <a:pt x="374249" y="870137"/>
                  </a:cubicBezTo>
                  <a:lnTo>
                    <a:pt x="396894" y="868450"/>
                  </a:lnTo>
                  <a:cubicBezTo>
                    <a:pt x="396894" y="868450"/>
                    <a:pt x="457094" y="870137"/>
                    <a:pt x="508721" y="870137"/>
                  </a:cubicBezTo>
                  <a:cubicBezTo>
                    <a:pt x="560347" y="870137"/>
                    <a:pt x="641235" y="852479"/>
                    <a:pt x="687923" y="842857"/>
                  </a:cubicBezTo>
                  <a:cubicBezTo>
                    <a:pt x="734611" y="833234"/>
                    <a:pt x="763220" y="810815"/>
                    <a:pt x="770768" y="799506"/>
                  </a:cubicBezTo>
                  <a:cubicBezTo>
                    <a:pt x="778317" y="788198"/>
                    <a:pt x="802453" y="757843"/>
                    <a:pt x="806926" y="753081"/>
                  </a:cubicBezTo>
                  <a:cubicBezTo>
                    <a:pt x="811399" y="748320"/>
                    <a:pt x="840101" y="745046"/>
                    <a:pt x="847556" y="746633"/>
                  </a:cubicBezTo>
                  <a:cubicBezTo>
                    <a:pt x="855011" y="748220"/>
                    <a:pt x="868710" y="765878"/>
                    <a:pt x="868710" y="765878"/>
                  </a:cubicBezTo>
                  <a:cubicBezTo>
                    <a:pt x="872587" y="755125"/>
                    <a:pt x="873109" y="743340"/>
                    <a:pt x="870201" y="732249"/>
                  </a:cubicBezTo>
                  <a:cubicBezTo>
                    <a:pt x="868309" y="720653"/>
                    <a:pt x="860901" y="710931"/>
                    <a:pt x="850631" y="706557"/>
                  </a:cubicBezTo>
                  <a:cubicBezTo>
                    <a:pt x="838740" y="692778"/>
                    <a:pt x="822805" y="683721"/>
                    <a:pt x="805435" y="680864"/>
                  </a:cubicBezTo>
                  <a:cubicBezTo>
                    <a:pt x="782212" y="678711"/>
                    <a:pt x="758840" y="679277"/>
                    <a:pt x="735729" y="682550"/>
                  </a:cubicBezTo>
                  <a:close/>
                </a:path>
              </a:pathLst>
            </a:custGeom>
            <a:solidFill>
              <a:srgbClr val="263238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AE8DD99-57B9-38B3-CFD0-7F28E58BAEFD}"/>
                </a:ext>
              </a:extLst>
            </p:cNvPr>
            <p:cNvSpPr/>
            <p:nvPr/>
          </p:nvSpPr>
          <p:spPr>
            <a:xfrm>
              <a:off x="8264248" y="3350704"/>
              <a:ext cx="212741" cy="140466"/>
            </a:xfrm>
            <a:custGeom>
              <a:avLst/>
              <a:gdLst>
                <a:gd name="connsiteX0" fmla="*/ 209396 w 212741"/>
                <a:gd name="connsiteY0" fmla="*/ 92751 h 140466"/>
                <a:gd name="connsiteX1" fmla="*/ 210887 w 212741"/>
                <a:gd name="connsiteY1" fmla="*/ 59123 h 140466"/>
                <a:gd name="connsiteX2" fmla="*/ 191317 w 212741"/>
                <a:gd name="connsiteY2" fmla="*/ 33430 h 140466"/>
                <a:gd name="connsiteX3" fmla="*/ 146121 w 212741"/>
                <a:gd name="connsiteY3" fmla="*/ 7738 h 140466"/>
                <a:gd name="connsiteX4" fmla="*/ 76788 w 212741"/>
                <a:gd name="connsiteY4" fmla="*/ 9424 h 140466"/>
                <a:gd name="connsiteX5" fmla="*/ 41376 w 212741"/>
                <a:gd name="connsiteY5" fmla="*/ 0 h 140466"/>
                <a:gd name="connsiteX6" fmla="*/ 39140 w 212741"/>
                <a:gd name="connsiteY6" fmla="*/ 2083 h 140466"/>
                <a:gd name="connsiteX7" fmla="*/ 43706 w 212741"/>
                <a:gd name="connsiteY7" fmla="*/ 7738 h 140466"/>
                <a:gd name="connsiteX8" fmla="*/ 19570 w 212741"/>
                <a:gd name="connsiteY8" fmla="*/ 7738 h 140466"/>
                <a:gd name="connsiteX9" fmla="*/ 27864 w 212741"/>
                <a:gd name="connsiteY9" fmla="*/ 17657 h 140466"/>
                <a:gd name="connsiteX10" fmla="*/ 15842 w 212741"/>
                <a:gd name="connsiteY10" fmla="*/ 20038 h 140466"/>
                <a:gd name="connsiteX11" fmla="*/ 26373 w 212741"/>
                <a:gd name="connsiteY11" fmla="*/ 34521 h 140466"/>
                <a:gd name="connsiteX12" fmla="*/ 14258 w 212741"/>
                <a:gd name="connsiteY12" fmla="*/ 36109 h 140466"/>
                <a:gd name="connsiteX13" fmla="*/ 18079 w 212741"/>
                <a:gd name="connsiteY13" fmla="*/ 47318 h 140466"/>
                <a:gd name="connsiteX14" fmla="*/ 2237 w 212741"/>
                <a:gd name="connsiteY14" fmla="*/ 51286 h 140466"/>
                <a:gd name="connsiteX15" fmla="*/ 9785 w 212741"/>
                <a:gd name="connsiteY15" fmla="*/ 57734 h 140466"/>
                <a:gd name="connsiteX16" fmla="*/ 0 w 212741"/>
                <a:gd name="connsiteY16" fmla="*/ 68944 h 140466"/>
                <a:gd name="connsiteX17" fmla="*/ 11276 w 212741"/>
                <a:gd name="connsiteY17" fmla="*/ 68944 h 140466"/>
                <a:gd name="connsiteX18" fmla="*/ 3728 w 212741"/>
                <a:gd name="connsiteY18" fmla="*/ 88783 h 140466"/>
                <a:gd name="connsiteX19" fmla="*/ 15842 w 212741"/>
                <a:gd name="connsiteY19" fmla="*/ 90470 h 140466"/>
                <a:gd name="connsiteX20" fmla="*/ 11276 w 212741"/>
                <a:gd name="connsiteY20" fmla="*/ 100390 h 140466"/>
                <a:gd name="connsiteX21" fmla="*/ 22552 w 212741"/>
                <a:gd name="connsiteY21" fmla="*/ 100390 h 140466"/>
                <a:gd name="connsiteX22" fmla="*/ 19570 w 212741"/>
                <a:gd name="connsiteY22" fmla="*/ 115567 h 140466"/>
                <a:gd name="connsiteX23" fmla="*/ 30846 w 212741"/>
                <a:gd name="connsiteY23" fmla="*/ 114774 h 140466"/>
                <a:gd name="connsiteX24" fmla="*/ 29355 w 212741"/>
                <a:gd name="connsiteY24" fmla="*/ 126777 h 140466"/>
                <a:gd name="connsiteX25" fmla="*/ 56473 w 212741"/>
                <a:gd name="connsiteY25" fmla="*/ 117948 h 140466"/>
                <a:gd name="connsiteX26" fmla="*/ 52745 w 212741"/>
                <a:gd name="connsiteY26" fmla="*/ 128364 h 140466"/>
                <a:gd name="connsiteX27" fmla="*/ 72315 w 212741"/>
                <a:gd name="connsiteY27" fmla="*/ 122015 h 140466"/>
                <a:gd name="connsiteX28" fmla="*/ 69240 w 212741"/>
                <a:gd name="connsiteY28" fmla="*/ 134018 h 140466"/>
                <a:gd name="connsiteX29" fmla="*/ 90393 w 212741"/>
                <a:gd name="connsiteY29" fmla="*/ 128364 h 140466"/>
                <a:gd name="connsiteX30" fmla="*/ 85827 w 212741"/>
                <a:gd name="connsiteY30" fmla="*/ 140466 h 140466"/>
                <a:gd name="connsiteX31" fmla="*/ 99433 w 212741"/>
                <a:gd name="connsiteY31" fmla="*/ 128364 h 140466"/>
                <a:gd name="connsiteX32" fmla="*/ 99433 w 212741"/>
                <a:gd name="connsiteY32" fmla="*/ 138879 h 140466"/>
                <a:gd name="connsiteX33" fmla="*/ 111454 w 212741"/>
                <a:gd name="connsiteY33" fmla="*/ 126777 h 140466"/>
                <a:gd name="connsiteX34" fmla="*/ 147611 w 212741"/>
                <a:gd name="connsiteY34" fmla="*/ 80351 h 140466"/>
                <a:gd name="connsiteX35" fmla="*/ 188242 w 212741"/>
                <a:gd name="connsiteY35" fmla="*/ 73904 h 140466"/>
                <a:gd name="connsiteX36" fmla="*/ 209396 w 212741"/>
                <a:gd name="connsiteY36" fmla="*/ 92751 h 14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2741" h="140466">
                  <a:moveTo>
                    <a:pt x="209396" y="92751"/>
                  </a:moveTo>
                  <a:cubicBezTo>
                    <a:pt x="213273" y="81998"/>
                    <a:pt x="213794" y="70213"/>
                    <a:pt x="210887" y="59123"/>
                  </a:cubicBezTo>
                  <a:cubicBezTo>
                    <a:pt x="208995" y="47526"/>
                    <a:pt x="201587" y="37805"/>
                    <a:pt x="191317" y="33430"/>
                  </a:cubicBezTo>
                  <a:cubicBezTo>
                    <a:pt x="179426" y="19651"/>
                    <a:pt x="163491" y="10594"/>
                    <a:pt x="146121" y="7738"/>
                  </a:cubicBezTo>
                  <a:cubicBezTo>
                    <a:pt x="123019" y="5615"/>
                    <a:pt x="99768" y="6180"/>
                    <a:pt x="76788" y="9424"/>
                  </a:cubicBezTo>
                  <a:lnTo>
                    <a:pt x="41376" y="0"/>
                  </a:lnTo>
                  <a:lnTo>
                    <a:pt x="39140" y="2083"/>
                  </a:lnTo>
                  <a:lnTo>
                    <a:pt x="43706" y="7738"/>
                  </a:lnTo>
                  <a:lnTo>
                    <a:pt x="19570" y="7738"/>
                  </a:lnTo>
                  <a:lnTo>
                    <a:pt x="27864" y="17657"/>
                  </a:lnTo>
                  <a:lnTo>
                    <a:pt x="15842" y="20038"/>
                  </a:lnTo>
                  <a:lnTo>
                    <a:pt x="26373" y="34521"/>
                  </a:lnTo>
                  <a:lnTo>
                    <a:pt x="14258" y="36109"/>
                  </a:lnTo>
                  <a:lnTo>
                    <a:pt x="18079" y="47318"/>
                  </a:lnTo>
                  <a:lnTo>
                    <a:pt x="2237" y="51286"/>
                  </a:lnTo>
                  <a:lnTo>
                    <a:pt x="9785" y="57734"/>
                  </a:lnTo>
                  <a:lnTo>
                    <a:pt x="0" y="68944"/>
                  </a:lnTo>
                  <a:cubicBezTo>
                    <a:pt x="3746" y="68537"/>
                    <a:pt x="7530" y="68537"/>
                    <a:pt x="11276" y="68944"/>
                  </a:cubicBezTo>
                  <a:cubicBezTo>
                    <a:pt x="13513" y="69737"/>
                    <a:pt x="3728" y="88783"/>
                    <a:pt x="3728" y="88783"/>
                  </a:cubicBezTo>
                  <a:lnTo>
                    <a:pt x="15842" y="90470"/>
                  </a:lnTo>
                  <a:lnTo>
                    <a:pt x="11276" y="100390"/>
                  </a:lnTo>
                  <a:lnTo>
                    <a:pt x="22552" y="100390"/>
                  </a:lnTo>
                  <a:lnTo>
                    <a:pt x="19570" y="115567"/>
                  </a:lnTo>
                  <a:lnTo>
                    <a:pt x="30846" y="114774"/>
                  </a:lnTo>
                  <a:lnTo>
                    <a:pt x="29355" y="126777"/>
                  </a:lnTo>
                  <a:lnTo>
                    <a:pt x="56473" y="117948"/>
                  </a:lnTo>
                  <a:lnTo>
                    <a:pt x="52745" y="128364"/>
                  </a:lnTo>
                  <a:lnTo>
                    <a:pt x="72315" y="122015"/>
                  </a:lnTo>
                  <a:lnTo>
                    <a:pt x="69240" y="134018"/>
                  </a:lnTo>
                  <a:lnTo>
                    <a:pt x="90393" y="128364"/>
                  </a:lnTo>
                  <a:lnTo>
                    <a:pt x="85827" y="140466"/>
                  </a:lnTo>
                  <a:lnTo>
                    <a:pt x="99433" y="128364"/>
                  </a:lnTo>
                  <a:lnTo>
                    <a:pt x="99433" y="138879"/>
                  </a:lnTo>
                  <a:cubicBezTo>
                    <a:pt x="103962" y="135477"/>
                    <a:pt x="108015" y="131409"/>
                    <a:pt x="111454" y="126777"/>
                  </a:cubicBezTo>
                  <a:cubicBezTo>
                    <a:pt x="119003" y="115567"/>
                    <a:pt x="143139" y="85113"/>
                    <a:pt x="147611" y="80351"/>
                  </a:cubicBezTo>
                  <a:cubicBezTo>
                    <a:pt x="152085" y="75590"/>
                    <a:pt x="180787" y="72316"/>
                    <a:pt x="188242" y="73904"/>
                  </a:cubicBezTo>
                  <a:cubicBezTo>
                    <a:pt x="195697" y="75491"/>
                    <a:pt x="209396" y="92751"/>
                    <a:pt x="209396" y="92751"/>
                  </a:cubicBezTo>
                  <a:close/>
                </a:path>
              </a:pathLst>
            </a:custGeom>
            <a:solidFill>
              <a:srgbClr val="FFFFFF"/>
            </a:solidFill>
            <a:ln w="930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F02ABD6-3839-41A7-7C71-55105C97BC61}"/>
                </a:ext>
              </a:extLst>
            </p:cNvPr>
            <p:cNvSpPr/>
            <p:nvPr/>
          </p:nvSpPr>
          <p:spPr>
            <a:xfrm>
              <a:off x="8400812" y="3383404"/>
              <a:ext cx="75804" cy="59356"/>
            </a:xfrm>
            <a:custGeom>
              <a:avLst/>
              <a:gdLst>
                <a:gd name="connsiteX0" fmla="*/ 43477 w 75804"/>
                <a:gd name="connsiteY0" fmla="*/ 6285 h 59356"/>
                <a:gd name="connsiteX1" fmla="*/ 38165 w 75804"/>
                <a:gd name="connsiteY1" fmla="*/ 16205 h 59356"/>
                <a:gd name="connsiteX2" fmla="*/ 890 w 75804"/>
                <a:gd name="connsiteY2" fmla="*/ 27415 h 59356"/>
                <a:gd name="connsiteX3" fmla="*/ 46832 w 75804"/>
                <a:gd name="connsiteY3" fmla="*/ 35450 h 59356"/>
                <a:gd name="connsiteX4" fmla="*/ 50187 w 75804"/>
                <a:gd name="connsiteY4" fmla="*/ 40112 h 59356"/>
                <a:gd name="connsiteX5" fmla="*/ 51305 w 75804"/>
                <a:gd name="connsiteY5" fmla="*/ 40112 h 59356"/>
                <a:gd name="connsiteX6" fmla="*/ 72459 w 75804"/>
                <a:gd name="connsiteY6" fmla="*/ 59357 h 59356"/>
                <a:gd name="connsiteX7" fmla="*/ 73950 w 75804"/>
                <a:gd name="connsiteY7" fmla="*/ 25728 h 59356"/>
                <a:gd name="connsiteX8" fmla="*/ 54381 w 75804"/>
                <a:gd name="connsiteY8" fmla="*/ 36 h 59356"/>
                <a:gd name="connsiteX9" fmla="*/ 43477 w 75804"/>
                <a:gd name="connsiteY9" fmla="*/ 6285 h 5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804" h="59356">
                  <a:moveTo>
                    <a:pt x="43477" y="6285"/>
                  </a:moveTo>
                  <a:cubicBezTo>
                    <a:pt x="44223" y="13527"/>
                    <a:pt x="44223" y="16205"/>
                    <a:pt x="38165" y="16205"/>
                  </a:cubicBezTo>
                  <a:cubicBezTo>
                    <a:pt x="32108" y="16205"/>
                    <a:pt x="-6286" y="18685"/>
                    <a:pt x="890" y="27415"/>
                  </a:cubicBezTo>
                  <a:cubicBezTo>
                    <a:pt x="8066" y="36144"/>
                    <a:pt x="42359" y="30688"/>
                    <a:pt x="46832" y="35450"/>
                  </a:cubicBezTo>
                  <a:cubicBezTo>
                    <a:pt x="48053" y="36918"/>
                    <a:pt x="49171" y="38476"/>
                    <a:pt x="50187" y="40112"/>
                  </a:cubicBezTo>
                  <a:lnTo>
                    <a:pt x="51305" y="40112"/>
                  </a:lnTo>
                  <a:cubicBezTo>
                    <a:pt x="58853" y="41699"/>
                    <a:pt x="72459" y="59357"/>
                    <a:pt x="72459" y="59357"/>
                  </a:cubicBezTo>
                  <a:cubicBezTo>
                    <a:pt x="76336" y="48604"/>
                    <a:pt x="76858" y="36819"/>
                    <a:pt x="73950" y="25728"/>
                  </a:cubicBezTo>
                  <a:cubicBezTo>
                    <a:pt x="72059" y="14132"/>
                    <a:pt x="64650" y="4410"/>
                    <a:pt x="54381" y="36"/>
                  </a:cubicBezTo>
                  <a:cubicBezTo>
                    <a:pt x="54381" y="36"/>
                    <a:pt x="42639" y="-857"/>
                    <a:pt x="43477" y="6285"/>
                  </a:cubicBez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BA87602F-CA2B-9ADD-4CF2-B6E9CC971DC6}"/>
                </a:ext>
              </a:extLst>
            </p:cNvPr>
            <p:cNvSpPr/>
            <p:nvPr/>
          </p:nvSpPr>
          <p:spPr>
            <a:xfrm>
              <a:off x="8401329" y="3380860"/>
              <a:ext cx="13605" cy="14483"/>
            </a:xfrm>
            <a:custGeom>
              <a:avLst/>
              <a:gdLst>
                <a:gd name="connsiteX0" fmla="*/ 13606 w 13605"/>
                <a:gd name="connsiteY0" fmla="*/ 7242 h 14483"/>
                <a:gd name="connsiteX1" fmla="*/ 6803 w 13605"/>
                <a:gd name="connsiteY1" fmla="*/ 14483 h 14483"/>
                <a:gd name="connsiteX2" fmla="*/ 0 w 13605"/>
                <a:gd name="connsiteY2" fmla="*/ 7242 h 14483"/>
                <a:gd name="connsiteX3" fmla="*/ 6803 w 13605"/>
                <a:gd name="connsiteY3" fmla="*/ 0 h 14483"/>
                <a:gd name="connsiteX4" fmla="*/ 13606 w 13605"/>
                <a:gd name="connsiteY4" fmla="*/ 7242 h 14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05" h="14483">
                  <a:moveTo>
                    <a:pt x="13606" y="7242"/>
                  </a:moveTo>
                  <a:cubicBezTo>
                    <a:pt x="13606" y="11241"/>
                    <a:pt x="10560" y="14483"/>
                    <a:pt x="6803" y="14483"/>
                  </a:cubicBezTo>
                  <a:cubicBezTo>
                    <a:pt x="3046" y="14483"/>
                    <a:pt x="0" y="11241"/>
                    <a:pt x="0" y="7242"/>
                  </a:cubicBezTo>
                  <a:cubicBezTo>
                    <a:pt x="0" y="3242"/>
                    <a:pt x="3046" y="0"/>
                    <a:pt x="6803" y="0"/>
                  </a:cubicBezTo>
                  <a:cubicBezTo>
                    <a:pt x="10560" y="0"/>
                    <a:pt x="13606" y="3242"/>
                    <a:pt x="13606" y="7242"/>
                  </a:cubicBez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4283D36-ED2D-5AD3-EEB7-8A91DB30D24B}"/>
                </a:ext>
              </a:extLst>
            </p:cNvPr>
            <p:cNvSpPr/>
            <p:nvPr/>
          </p:nvSpPr>
          <p:spPr>
            <a:xfrm>
              <a:off x="8416426" y="3408915"/>
              <a:ext cx="57217" cy="34540"/>
            </a:xfrm>
            <a:custGeom>
              <a:avLst/>
              <a:gdLst>
                <a:gd name="connsiteX0" fmla="*/ 57218 w 57217"/>
                <a:gd name="connsiteY0" fmla="*/ 34540 h 34540"/>
                <a:gd name="connsiteX1" fmla="*/ 39139 w 57217"/>
                <a:gd name="connsiteY1" fmla="*/ 4086 h 34540"/>
                <a:gd name="connsiteX2" fmla="*/ 0 w 57217"/>
                <a:gd name="connsiteY2" fmla="*/ 813 h 3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217" h="34540">
                  <a:moveTo>
                    <a:pt x="57218" y="34540"/>
                  </a:moveTo>
                  <a:cubicBezTo>
                    <a:pt x="57218" y="34540"/>
                    <a:pt x="52652" y="10435"/>
                    <a:pt x="39139" y="4086"/>
                  </a:cubicBezTo>
                  <a:cubicBezTo>
                    <a:pt x="26438" y="168"/>
                    <a:pt x="13121" y="-953"/>
                    <a:pt x="0" y="813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EF5B8BD-AA21-63F9-F3AF-4104E3C228AE}"/>
                </a:ext>
              </a:extLst>
            </p:cNvPr>
            <p:cNvSpPr/>
            <p:nvPr/>
          </p:nvSpPr>
          <p:spPr>
            <a:xfrm>
              <a:off x="7787528" y="3432246"/>
              <a:ext cx="294255" cy="135212"/>
            </a:xfrm>
            <a:custGeom>
              <a:avLst/>
              <a:gdLst>
                <a:gd name="connsiteX0" fmla="*/ 286893 w 294255"/>
                <a:gd name="connsiteY0" fmla="*/ 108227 h 135212"/>
                <a:gd name="connsiteX1" fmla="*/ 278600 w 294255"/>
                <a:gd name="connsiteY1" fmla="*/ 106639 h 135212"/>
                <a:gd name="connsiteX2" fmla="*/ 271051 w 294255"/>
                <a:gd name="connsiteY2" fmla="*/ 98604 h 135212"/>
                <a:gd name="connsiteX3" fmla="*/ 248499 w 294255"/>
                <a:gd name="connsiteY3" fmla="*/ 95331 h 135212"/>
                <a:gd name="connsiteX4" fmla="*/ 251482 w 294255"/>
                <a:gd name="connsiteY4" fmla="*/ 82534 h 135212"/>
                <a:gd name="connsiteX5" fmla="*/ 222872 w 294255"/>
                <a:gd name="connsiteY5" fmla="*/ 80153 h 135212"/>
                <a:gd name="connsiteX6" fmla="*/ 227439 w 294255"/>
                <a:gd name="connsiteY6" fmla="*/ 65670 h 135212"/>
                <a:gd name="connsiteX7" fmla="*/ 213833 w 294255"/>
                <a:gd name="connsiteY7" fmla="*/ 63289 h 135212"/>
                <a:gd name="connsiteX8" fmla="*/ 229675 w 294255"/>
                <a:gd name="connsiteY8" fmla="*/ 41664 h 135212"/>
                <a:gd name="connsiteX9" fmla="*/ 220356 w 294255"/>
                <a:gd name="connsiteY9" fmla="*/ 37597 h 135212"/>
                <a:gd name="connsiteX10" fmla="*/ 250550 w 294255"/>
                <a:gd name="connsiteY10" fmla="*/ 0 h 135212"/>
                <a:gd name="connsiteX11" fmla="*/ 226414 w 294255"/>
                <a:gd name="connsiteY11" fmla="*/ 15971 h 135212"/>
                <a:gd name="connsiteX12" fmla="*/ 20093 w 294255"/>
                <a:gd name="connsiteY12" fmla="*/ 19245 h 135212"/>
                <a:gd name="connsiteX13" fmla="*/ 29412 w 294255"/>
                <a:gd name="connsiteY13" fmla="*/ 32041 h 135212"/>
                <a:gd name="connsiteX14" fmla="*/ 2294 w 294255"/>
                <a:gd name="connsiteY14" fmla="*/ 56147 h 135212"/>
                <a:gd name="connsiteX15" fmla="*/ 23355 w 294255"/>
                <a:gd name="connsiteY15" fmla="*/ 64083 h 135212"/>
                <a:gd name="connsiteX16" fmla="*/ 11333 w 294255"/>
                <a:gd name="connsiteY16" fmla="*/ 81740 h 135212"/>
                <a:gd name="connsiteX17" fmla="*/ 32394 w 294255"/>
                <a:gd name="connsiteY17" fmla="*/ 88188 h 135212"/>
                <a:gd name="connsiteX18" fmla="*/ 20373 w 294255"/>
                <a:gd name="connsiteY18" fmla="*/ 107433 h 135212"/>
                <a:gd name="connsiteX19" fmla="*/ 48982 w 294255"/>
                <a:gd name="connsiteY19" fmla="*/ 118642 h 135212"/>
                <a:gd name="connsiteX20" fmla="*/ 50473 w 294255"/>
                <a:gd name="connsiteY20" fmla="*/ 131439 h 135212"/>
                <a:gd name="connsiteX21" fmla="*/ 97067 w 294255"/>
                <a:gd name="connsiteY21" fmla="*/ 126678 h 135212"/>
                <a:gd name="connsiteX22" fmla="*/ 110673 w 294255"/>
                <a:gd name="connsiteY22" fmla="*/ 134614 h 135212"/>
                <a:gd name="connsiteX23" fmla="*/ 151303 w 294255"/>
                <a:gd name="connsiteY23" fmla="*/ 121817 h 135212"/>
                <a:gd name="connsiteX24" fmla="*/ 191934 w 294255"/>
                <a:gd name="connsiteY24" fmla="*/ 115468 h 135212"/>
                <a:gd name="connsiteX25" fmla="*/ 214579 w 294255"/>
                <a:gd name="connsiteY25" fmla="*/ 113782 h 135212"/>
                <a:gd name="connsiteX26" fmla="*/ 294255 w 294255"/>
                <a:gd name="connsiteY26" fmla="*/ 115270 h 13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4255" h="135212">
                  <a:moveTo>
                    <a:pt x="286893" y="108227"/>
                  </a:moveTo>
                  <a:cubicBezTo>
                    <a:pt x="284191" y="107393"/>
                    <a:pt x="281405" y="106858"/>
                    <a:pt x="278600" y="106639"/>
                  </a:cubicBezTo>
                  <a:cubicBezTo>
                    <a:pt x="275618" y="106639"/>
                    <a:pt x="271051" y="98604"/>
                    <a:pt x="271051" y="98604"/>
                  </a:cubicBezTo>
                  <a:cubicBezTo>
                    <a:pt x="263419" y="98753"/>
                    <a:pt x="255815" y="97642"/>
                    <a:pt x="248499" y="95331"/>
                  </a:cubicBezTo>
                  <a:cubicBezTo>
                    <a:pt x="242442" y="92156"/>
                    <a:pt x="251482" y="82534"/>
                    <a:pt x="251482" y="82534"/>
                  </a:cubicBezTo>
                  <a:cubicBezTo>
                    <a:pt x="241902" y="82653"/>
                    <a:pt x="232322" y="81849"/>
                    <a:pt x="222872" y="80153"/>
                  </a:cubicBezTo>
                  <a:cubicBezTo>
                    <a:pt x="215324" y="77772"/>
                    <a:pt x="227439" y="65670"/>
                    <a:pt x="227439" y="65670"/>
                  </a:cubicBezTo>
                  <a:cubicBezTo>
                    <a:pt x="222816" y="65660"/>
                    <a:pt x="218222" y="64857"/>
                    <a:pt x="213833" y="63289"/>
                  </a:cubicBezTo>
                  <a:cubicBezTo>
                    <a:pt x="208615" y="60908"/>
                    <a:pt x="229675" y="41664"/>
                    <a:pt x="229675" y="41664"/>
                  </a:cubicBezTo>
                  <a:cubicBezTo>
                    <a:pt x="229675" y="41664"/>
                    <a:pt x="225109" y="39283"/>
                    <a:pt x="220356" y="37597"/>
                  </a:cubicBezTo>
                  <a:cubicBezTo>
                    <a:pt x="215604" y="35910"/>
                    <a:pt x="250550" y="0"/>
                    <a:pt x="250550" y="0"/>
                  </a:cubicBezTo>
                  <a:lnTo>
                    <a:pt x="226414" y="15971"/>
                  </a:lnTo>
                  <a:cubicBezTo>
                    <a:pt x="226414" y="15971"/>
                    <a:pt x="11054" y="6051"/>
                    <a:pt x="20093" y="19245"/>
                  </a:cubicBezTo>
                  <a:lnTo>
                    <a:pt x="29412" y="32041"/>
                  </a:lnTo>
                  <a:cubicBezTo>
                    <a:pt x="29412" y="32041"/>
                    <a:pt x="-9727" y="48112"/>
                    <a:pt x="2294" y="56147"/>
                  </a:cubicBezTo>
                  <a:cubicBezTo>
                    <a:pt x="8556" y="60670"/>
                    <a:pt x="15816" y="63398"/>
                    <a:pt x="23355" y="64083"/>
                  </a:cubicBezTo>
                  <a:cubicBezTo>
                    <a:pt x="23355" y="64083"/>
                    <a:pt x="-688" y="76979"/>
                    <a:pt x="11333" y="81740"/>
                  </a:cubicBezTo>
                  <a:cubicBezTo>
                    <a:pt x="18155" y="84558"/>
                    <a:pt x="25209" y="86720"/>
                    <a:pt x="32394" y="88188"/>
                  </a:cubicBezTo>
                  <a:cubicBezTo>
                    <a:pt x="32394" y="88188"/>
                    <a:pt x="6767" y="96223"/>
                    <a:pt x="20373" y="107433"/>
                  </a:cubicBezTo>
                  <a:cubicBezTo>
                    <a:pt x="28620" y="114178"/>
                    <a:pt x="38601" y="118087"/>
                    <a:pt x="48982" y="118642"/>
                  </a:cubicBezTo>
                  <a:cubicBezTo>
                    <a:pt x="48982" y="118642"/>
                    <a:pt x="38451" y="131439"/>
                    <a:pt x="50473" y="131439"/>
                  </a:cubicBezTo>
                  <a:cubicBezTo>
                    <a:pt x="62494" y="131439"/>
                    <a:pt x="97067" y="126678"/>
                    <a:pt x="97067" y="126678"/>
                  </a:cubicBezTo>
                  <a:cubicBezTo>
                    <a:pt x="97067" y="126678"/>
                    <a:pt x="89519" y="137887"/>
                    <a:pt x="110673" y="134614"/>
                  </a:cubicBezTo>
                  <a:cubicBezTo>
                    <a:pt x="124670" y="132213"/>
                    <a:pt x="138331" y="127908"/>
                    <a:pt x="151303" y="121817"/>
                  </a:cubicBezTo>
                  <a:cubicBezTo>
                    <a:pt x="165105" y="122501"/>
                    <a:pt x="178897" y="120339"/>
                    <a:pt x="191934" y="115468"/>
                  </a:cubicBezTo>
                  <a:lnTo>
                    <a:pt x="214579" y="113782"/>
                  </a:lnTo>
                  <a:cubicBezTo>
                    <a:pt x="214579" y="113782"/>
                    <a:pt x="252786" y="114873"/>
                    <a:pt x="294255" y="115270"/>
                  </a:cubicBez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7D860B1-9DF3-12C6-0748-049F5E10668A}"/>
                </a:ext>
              </a:extLst>
            </p:cNvPr>
            <p:cNvSpPr/>
            <p:nvPr/>
          </p:nvSpPr>
          <p:spPr>
            <a:xfrm>
              <a:off x="7991050" y="3514482"/>
              <a:ext cx="83371" cy="57015"/>
            </a:xfrm>
            <a:custGeom>
              <a:avLst/>
              <a:gdLst>
                <a:gd name="connsiteX0" fmla="*/ 33702 w 83371"/>
                <a:gd name="connsiteY0" fmla="*/ 2678 h 57015"/>
                <a:gd name="connsiteX1" fmla="*/ 23917 w 83371"/>
                <a:gd name="connsiteY1" fmla="*/ 15574 h 57015"/>
                <a:gd name="connsiteX2" fmla="*/ 11150 w 83371"/>
                <a:gd name="connsiteY2" fmla="*/ 31545 h 57015"/>
                <a:gd name="connsiteX3" fmla="*/ 1272 w 83371"/>
                <a:gd name="connsiteY3" fmla="*/ 41961 h 57015"/>
                <a:gd name="connsiteX4" fmla="*/ 11057 w 83371"/>
                <a:gd name="connsiteY4" fmla="*/ 40374 h 57015"/>
                <a:gd name="connsiteX5" fmla="*/ 11802 w 83371"/>
                <a:gd name="connsiteY5" fmla="*/ 54857 h 57015"/>
                <a:gd name="connsiteX6" fmla="*/ 35193 w 83371"/>
                <a:gd name="connsiteY6" fmla="*/ 53270 h 57015"/>
                <a:gd name="connsiteX7" fmla="*/ 41250 w 83371"/>
                <a:gd name="connsiteY7" fmla="*/ 56444 h 57015"/>
                <a:gd name="connsiteX8" fmla="*/ 54017 w 83371"/>
                <a:gd name="connsiteY8" fmla="*/ 49203 h 57015"/>
                <a:gd name="connsiteX9" fmla="*/ 63802 w 83371"/>
                <a:gd name="connsiteY9" fmla="*/ 49203 h 57015"/>
                <a:gd name="connsiteX10" fmla="*/ 83371 w 83371"/>
                <a:gd name="connsiteY10" fmla="*/ 25990 h 57015"/>
                <a:gd name="connsiteX11" fmla="*/ 67530 w 83371"/>
                <a:gd name="connsiteY11" fmla="*/ 16070 h 57015"/>
                <a:gd name="connsiteX12" fmla="*/ 44978 w 83371"/>
                <a:gd name="connsiteY12" fmla="*/ 12797 h 57015"/>
                <a:gd name="connsiteX13" fmla="*/ 47960 w 83371"/>
                <a:gd name="connsiteY13" fmla="*/ 0 h 5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371" h="57015">
                  <a:moveTo>
                    <a:pt x="33702" y="2678"/>
                  </a:moveTo>
                  <a:cubicBezTo>
                    <a:pt x="29406" y="5962"/>
                    <a:pt x="26032" y="10416"/>
                    <a:pt x="23917" y="15574"/>
                  </a:cubicBezTo>
                  <a:cubicBezTo>
                    <a:pt x="21587" y="22350"/>
                    <a:pt x="17058" y="28014"/>
                    <a:pt x="11150" y="31545"/>
                  </a:cubicBezTo>
                  <a:cubicBezTo>
                    <a:pt x="5093" y="35613"/>
                    <a:pt x="-3201" y="38787"/>
                    <a:pt x="1272" y="41961"/>
                  </a:cubicBezTo>
                  <a:cubicBezTo>
                    <a:pt x="5745" y="45136"/>
                    <a:pt x="11057" y="40374"/>
                    <a:pt x="11057" y="40374"/>
                  </a:cubicBezTo>
                  <a:cubicBezTo>
                    <a:pt x="11057" y="40374"/>
                    <a:pt x="5838" y="49203"/>
                    <a:pt x="11802" y="54857"/>
                  </a:cubicBezTo>
                  <a:cubicBezTo>
                    <a:pt x="17766" y="60512"/>
                    <a:pt x="35193" y="53270"/>
                    <a:pt x="35193" y="53270"/>
                  </a:cubicBezTo>
                  <a:cubicBezTo>
                    <a:pt x="35193" y="53270"/>
                    <a:pt x="33702" y="57238"/>
                    <a:pt x="41250" y="56444"/>
                  </a:cubicBezTo>
                  <a:cubicBezTo>
                    <a:pt x="46152" y="55631"/>
                    <a:pt x="50653" y="53082"/>
                    <a:pt x="54017" y="49203"/>
                  </a:cubicBezTo>
                  <a:cubicBezTo>
                    <a:pt x="54017" y="49203"/>
                    <a:pt x="51781" y="56444"/>
                    <a:pt x="63802" y="49203"/>
                  </a:cubicBezTo>
                  <a:cubicBezTo>
                    <a:pt x="72058" y="43350"/>
                    <a:pt x="78796" y="35365"/>
                    <a:pt x="83371" y="25990"/>
                  </a:cubicBezTo>
                  <a:cubicBezTo>
                    <a:pt x="77193" y="24681"/>
                    <a:pt x="71611" y="21179"/>
                    <a:pt x="67530" y="16070"/>
                  </a:cubicBezTo>
                  <a:lnTo>
                    <a:pt x="44978" y="12797"/>
                  </a:lnTo>
                  <a:lnTo>
                    <a:pt x="47960" y="0"/>
                  </a:ln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38E6F9F-4BD0-B9E4-2D4F-75A35FEAA72B}"/>
                </a:ext>
              </a:extLst>
            </p:cNvPr>
            <p:cNvSpPr/>
            <p:nvPr/>
          </p:nvSpPr>
          <p:spPr>
            <a:xfrm>
              <a:off x="8389773" y="3380226"/>
              <a:ext cx="48551" cy="8769"/>
            </a:xfrm>
            <a:custGeom>
              <a:avLst/>
              <a:gdLst>
                <a:gd name="connsiteX0" fmla="*/ 48552 w 48551"/>
                <a:gd name="connsiteY0" fmla="*/ 8769 h 8769"/>
                <a:gd name="connsiteX1" fmla="*/ 0 w 48551"/>
                <a:gd name="connsiteY1" fmla="*/ 2718 h 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51" h="8769">
                  <a:moveTo>
                    <a:pt x="48552" y="8769"/>
                  </a:moveTo>
                  <a:cubicBezTo>
                    <a:pt x="48552" y="8769"/>
                    <a:pt x="12953" y="-5912"/>
                    <a:pt x="0" y="2718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2" name="root">
            <a:extLst>
              <a:ext uri="{FF2B5EF4-FFF2-40B4-BE49-F238E27FC236}">
                <a16:creationId xmlns:a16="http://schemas.microsoft.com/office/drawing/2014/main" id="{7D00352E-B944-FDA0-2984-30E74838A9EE}"/>
              </a:ext>
            </a:extLst>
          </p:cNvPr>
          <p:cNvGrpSpPr/>
          <p:nvPr/>
        </p:nvGrpSpPr>
        <p:grpSpPr>
          <a:xfrm>
            <a:off x="10581021" y="5183810"/>
            <a:ext cx="1260288" cy="780798"/>
            <a:chOff x="10581021" y="5183810"/>
            <a:chExt cx="1260288" cy="780798"/>
          </a:xfrm>
          <a:solidFill>
            <a:srgbClr val="C2C2C2"/>
          </a:solidFill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DCC523A-F2F0-14E7-6D4C-932D1376831B}"/>
                </a:ext>
              </a:extLst>
            </p:cNvPr>
            <p:cNvSpPr/>
            <p:nvPr/>
          </p:nvSpPr>
          <p:spPr>
            <a:xfrm>
              <a:off x="10581021" y="5183810"/>
              <a:ext cx="1260288" cy="780798"/>
            </a:xfrm>
            <a:custGeom>
              <a:avLst/>
              <a:gdLst>
                <a:gd name="connsiteX0" fmla="*/ 1186856 w 1260288"/>
                <a:gd name="connsiteY0" fmla="*/ 416638 h 780798"/>
                <a:gd name="connsiteX1" fmla="*/ 1120505 w 1260288"/>
                <a:gd name="connsiteY1" fmla="*/ 379735 h 780798"/>
                <a:gd name="connsiteX2" fmla="*/ 1057789 w 1260288"/>
                <a:gd name="connsiteY2" fmla="*/ 335492 h 780798"/>
                <a:gd name="connsiteX3" fmla="*/ 983238 w 1260288"/>
                <a:gd name="connsiteY3" fmla="*/ 292638 h 780798"/>
                <a:gd name="connsiteX4" fmla="*/ 971309 w 1260288"/>
                <a:gd name="connsiteY4" fmla="*/ 290059 h 780798"/>
                <a:gd name="connsiteX5" fmla="*/ 949503 w 1260288"/>
                <a:gd name="connsiteY5" fmla="*/ 292539 h 780798"/>
                <a:gd name="connsiteX6" fmla="*/ 915396 w 1260288"/>
                <a:gd name="connsiteY6" fmla="*/ 314561 h 780798"/>
                <a:gd name="connsiteX7" fmla="*/ 884271 w 1260288"/>
                <a:gd name="connsiteY7" fmla="*/ 332020 h 780798"/>
                <a:gd name="connsiteX8" fmla="*/ 849977 w 1260288"/>
                <a:gd name="connsiteY8" fmla="*/ 339262 h 780798"/>
                <a:gd name="connsiteX9" fmla="*/ 777104 w 1260288"/>
                <a:gd name="connsiteY9" fmla="*/ 336286 h 780798"/>
                <a:gd name="connsiteX10" fmla="*/ 754459 w 1260288"/>
                <a:gd name="connsiteY10" fmla="*/ 332715 h 780798"/>
                <a:gd name="connsiteX11" fmla="*/ 735821 w 1260288"/>
                <a:gd name="connsiteY11" fmla="*/ 315156 h 780798"/>
                <a:gd name="connsiteX12" fmla="*/ 707864 w 1260288"/>
                <a:gd name="connsiteY12" fmla="*/ 278254 h 780798"/>
                <a:gd name="connsiteX13" fmla="*/ 673757 w 1260288"/>
                <a:gd name="connsiteY13" fmla="*/ 190463 h 780798"/>
                <a:gd name="connsiteX14" fmla="*/ 667513 w 1260288"/>
                <a:gd name="connsiteY14" fmla="*/ 150783 h 780798"/>
                <a:gd name="connsiteX15" fmla="*/ 684567 w 1260288"/>
                <a:gd name="connsiteY15" fmla="*/ 155545 h 780798"/>
                <a:gd name="connsiteX16" fmla="*/ 736753 w 1260288"/>
                <a:gd name="connsiteY16" fmla="*/ 158223 h 780798"/>
                <a:gd name="connsiteX17" fmla="*/ 785863 w 1260288"/>
                <a:gd name="connsiteY17" fmla="*/ 151775 h 780798"/>
                <a:gd name="connsiteX18" fmla="*/ 833576 w 1260288"/>
                <a:gd name="connsiteY18" fmla="*/ 140070 h 780798"/>
                <a:gd name="connsiteX19" fmla="*/ 853891 w 1260288"/>
                <a:gd name="connsiteY19" fmla="*/ 135308 h 780798"/>
                <a:gd name="connsiteX20" fmla="*/ 870106 w 1260288"/>
                <a:gd name="connsiteY20" fmla="*/ 142053 h 780798"/>
                <a:gd name="connsiteX21" fmla="*/ 902722 w 1260288"/>
                <a:gd name="connsiteY21" fmla="*/ 177964 h 780798"/>
                <a:gd name="connsiteX22" fmla="*/ 914464 w 1260288"/>
                <a:gd name="connsiteY22" fmla="*/ 185602 h 780798"/>
                <a:gd name="connsiteX23" fmla="*/ 921453 w 1260288"/>
                <a:gd name="connsiteY23" fmla="*/ 187388 h 780798"/>
                <a:gd name="connsiteX24" fmla="*/ 928163 w 1260288"/>
                <a:gd name="connsiteY24" fmla="*/ 187388 h 780798"/>
                <a:gd name="connsiteX25" fmla="*/ 951926 w 1260288"/>
                <a:gd name="connsiteY25" fmla="*/ 185701 h 780798"/>
                <a:gd name="connsiteX26" fmla="*/ 999546 w 1260288"/>
                <a:gd name="connsiteY26" fmla="*/ 182328 h 780798"/>
                <a:gd name="connsiteX27" fmla="*/ 951926 w 1260288"/>
                <a:gd name="connsiteY27" fmla="*/ 179452 h 780798"/>
                <a:gd name="connsiteX28" fmla="*/ 928069 w 1260288"/>
                <a:gd name="connsiteY28" fmla="*/ 178063 h 780798"/>
                <a:gd name="connsiteX29" fmla="*/ 910736 w 1260288"/>
                <a:gd name="connsiteY29" fmla="*/ 168937 h 780798"/>
                <a:gd name="connsiteX30" fmla="*/ 881568 w 1260288"/>
                <a:gd name="connsiteY30" fmla="*/ 127967 h 780798"/>
                <a:gd name="connsiteX31" fmla="*/ 855382 w 1260288"/>
                <a:gd name="connsiteY31" fmla="*/ 113682 h 780798"/>
                <a:gd name="connsiteX32" fmla="*/ 828637 w 1260288"/>
                <a:gd name="connsiteY32" fmla="*/ 115766 h 780798"/>
                <a:gd name="connsiteX33" fmla="*/ 782042 w 1260288"/>
                <a:gd name="connsiteY33" fmla="*/ 120924 h 780798"/>
                <a:gd name="connsiteX34" fmla="*/ 736193 w 1260288"/>
                <a:gd name="connsiteY34" fmla="*/ 120924 h 780798"/>
                <a:gd name="connsiteX35" fmla="*/ 693793 w 1260288"/>
                <a:gd name="connsiteY35" fmla="*/ 113286 h 780798"/>
                <a:gd name="connsiteX36" fmla="*/ 676366 w 1260288"/>
                <a:gd name="connsiteY36" fmla="*/ 105052 h 780798"/>
                <a:gd name="connsiteX37" fmla="*/ 670029 w 1260288"/>
                <a:gd name="connsiteY37" fmla="*/ 100092 h 780798"/>
                <a:gd name="connsiteX38" fmla="*/ 668259 w 1260288"/>
                <a:gd name="connsiteY38" fmla="*/ 98108 h 780798"/>
                <a:gd name="connsiteX39" fmla="*/ 664065 w 1260288"/>
                <a:gd name="connsiteY39" fmla="*/ 82931 h 780798"/>
                <a:gd name="connsiteX40" fmla="*/ 662574 w 1260288"/>
                <a:gd name="connsiteY40" fmla="*/ 71324 h 780798"/>
                <a:gd name="connsiteX41" fmla="*/ 658101 w 1260288"/>
                <a:gd name="connsiteY41" fmla="*/ 0 h 780798"/>
                <a:gd name="connsiteX42" fmla="*/ 575070 w 1260288"/>
                <a:gd name="connsiteY42" fmla="*/ 1885 h 780798"/>
                <a:gd name="connsiteX43" fmla="*/ 569385 w 1260288"/>
                <a:gd name="connsiteY43" fmla="*/ 56345 h 780798"/>
                <a:gd name="connsiteX44" fmla="*/ 562396 w 1260288"/>
                <a:gd name="connsiteY44" fmla="*/ 70729 h 780798"/>
                <a:gd name="connsiteX45" fmla="*/ 559693 w 1260288"/>
                <a:gd name="connsiteY45" fmla="*/ 81840 h 780798"/>
                <a:gd name="connsiteX46" fmla="*/ 556152 w 1260288"/>
                <a:gd name="connsiteY46" fmla="*/ 93743 h 780798"/>
                <a:gd name="connsiteX47" fmla="*/ 548045 w 1260288"/>
                <a:gd name="connsiteY47" fmla="*/ 112195 h 780798"/>
                <a:gd name="connsiteX48" fmla="*/ 536862 w 1260288"/>
                <a:gd name="connsiteY48" fmla="*/ 120627 h 780798"/>
                <a:gd name="connsiteX49" fmla="*/ 518877 w 1260288"/>
                <a:gd name="connsiteY49" fmla="*/ 120627 h 780798"/>
                <a:gd name="connsiteX50" fmla="*/ 495859 w 1260288"/>
                <a:gd name="connsiteY50" fmla="*/ 114972 h 780798"/>
                <a:gd name="connsiteX51" fmla="*/ 444512 w 1260288"/>
                <a:gd name="connsiteY51" fmla="*/ 107135 h 780798"/>
                <a:gd name="connsiteX52" fmla="*/ 391114 w 1260288"/>
                <a:gd name="connsiteY52" fmla="*/ 122908 h 780798"/>
                <a:gd name="connsiteX53" fmla="*/ 355889 w 1260288"/>
                <a:gd name="connsiteY53" fmla="*/ 165762 h 780798"/>
                <a:gd name="connsiteX54" fmla="*/ 344147 w 1260288"/>
                <a:gd name="connsiteY54" fmla="*/ 189868 h 780798"/>
                <a:gd name="connsiteX55" fmla="*/ 333617 w 1260288"/>
                <a:gd name="connsiteY55" fmla="*/ 209707 h 780798"/>
                <a:gd name="connsiteX56" fmla="*/ 295130 w 1260288"/>
                <a:gd name="connsiteY56" fmla="*/ 232226 h 780798"/>
                <a:gd name="connsiteX57" fmla="*/ 249001 w 1260288"/>
                <a:gd name="connsiteY57" fmla="*/ 248296 h 780798"/>
                <a:gd name="connsiteX58" fmla="*/ 155160 w 1260288"/>
                <a:gd name="connsiteY58" fmla="*/ 279643 h 780798"/>
                <a:gd name="connsiteX59" fmla="*/ 132701 w 1260288"/>
                <a:gd name="connsiteY59" fmla="*/ 292936 h 780798"/>
                <a:gd name="connsiteX60" fmla="*/ 114063 w 1260288"/>
                <a:gd name="connsiteY60" fmla="*/ 309998 h 780798"/>
                <a:gd name="connsiteX61" fmla="*/ 77813 w 1260288"/>
                <a:gd name="connsiteY61" fmla="*/ 345313 h 780798"/>
                <a:gd name="connsiteX62" fmla="*/ 60386 w 1260288"/>
                <a:gd name="connsiteY62" fmla="*/ 363665 h 780798"/>
                <a:gd name="connsiteX63" fmla="*/ 41749 w 1260288"/>
                <a:gd name="connsiteY63" fmla="*/ 379834 h 780798"/>
                <a:gd name="connsiteX64" fmla="*/ 0 w 1260288"/>
                <a:gd name="connsiteY64" fmla="*/ 406916 h 780798"/>
                <a:gd name="connsiteX65" fmla="*/ 43053 w 1260288"/>
                <a:gd name="connsiteY65" fmla="*/ 381918 h 780798"/>
                <a:gd name="connsiteX66" fmla="*/ 62996 w 1260288"/>
                <a:gd name="connsiteY66" fmla="*/ 366443 h 780798"/>
                <a:gd name="connsiteX67" fmla="*/ 81075 w 1260288"/>
                <a:gd name="connsiteY67" fmla="*/ 348984 h 780798"/>
                <a:gd name="connsiteX68" fmla="*/ 118350 w 1260288"/>
                <a:gd name="connsiteY68" fmla="*/ 315851 h 780798"/>
                <a:gd name="connsiteX69" fmla="*/ 137547 w 1260288"/>
                <a:gd name="connsiteY69" fmla="*/ 299880 h 780798"/>
                <a:gd name="connsiteX70" fmla="*/ 158328 w 1260288"/>
                <a:gd name="connsiteY70" fmla="*/ 289067 h 780798"/>
                <a:gd name="connsiteX71" fmla="*/ 252542 w 1260288"/>
                <a:gd name="connsiteY71" fmla="*/ 262878 h 780798"/>
                <a:gd name="connsiteX72" fmla="*/ 300162 w 1260288"/>
                <a:gd name="connsiteY72" fmla="*/ 248891 h 780798"/>
                <a:gd name="connsiteX73" fmla="*/ 324018 w 1260288"/>
                <a:gd name="connsiteY73" fmla="*/ 239666 h 780798"/>
                <a:gd name="connsiteX74" fmla="*/ 347316 w 1260288"/>
                <a:gd name="connsiteY74" fmla="*/ 223199 h 780798"/>
                <a:gd name="connsiteX75" fmla="*/ 361853 w 1260288"/>
                <a:gd name="connsiteY75" fmla="*/ 198895 h 780798"/>
                <a:gd name="connsiteX76" fmla="*/ 373595 w 1260288"/>
                <a:gd name="connsiteY76" fmla="*/ 177368 h 780798"/>
                <a:gd name="connsiteX77" fmla="*/ 403508 w 1260288"/>
                <a:gd name="connsiteY77" fmla="*/ 143740 h 780798"/>
                <a:gd name="connsiteX78" fmla="*/ 488497 w 1260288"/>
                <a:gd name="connsiteY78" fmla="*/ 143740 h 780798"/>
                <a:gd name="connsiteX79" fmla="*/ 512912 w 1260288"/>
                <a:gd name="connsiteY79" fmla="*/ 150982 h 780798"/>
                <a:gd name="connsiteX80" fmla="*/ 543479 w 1260288"/>
                <a:gd name="connsiteY80" fmla="*/ 151874 h 780798"/>
                <a:gd name="connsiteX81" fmla="*/ 576001 w 1260288"/>
                <a:gd name="connsiteY81" fmla="*/ 127967 h 780798"/>
                <a:gd name="connsiteX82" fmla="*/ 573019 w 1260288"/>
                <a:gd name="connsiteY82" fmla="*/ 185800 h 780798"/>
                <a:gd name="connsiteX83" fmla="*/ 573019 w 1260288"/>
                <a:gd name="connsiteY83" fmla="*/ 201573 h 780798"/>
                <a:gd name="connsiteX84" fmla="*/ 571342 w 1260288"/>
                <a:gd name="connsiteY84" fmla="*/ 206136 h 780798"/>
                <a:gd name="connsiteX85" fmla="*/ 507787 w 1260288"/>
                <a:gd name="connsiteY85" fmla="*/ 279841 h 780798"/>
                <a:gd name="connsiteX86" fmla="*/ 467343 w 1260288"/>
                <a:gd name="connsiteY86" fmla="*/ 316942 h 780798"/>
                <a:gd name="connsiteX87" fmla="*/ 436218 w 1260288"/>
                <a:gd name="connsiteY87" fmla="*/ 365947 h 780798"/>
                <a:gd name="connsiteX88" fmla="*/ 423358 w 1260288"/>
                <a:gd name="connsiteY88" fmla="*/ 422093 h 780798"/>
                <a:gd name="connsiteX89" fmla="*/ 394190 w 1260288"/>
                <a:gd name="connsiteY89" fmla="*/ 433997 h 780798"/>
                <a:gd name="connsiteX90" fmla="*/ 364928 w 1260288"/>
                <a:gd name="connsiteY90" fmla="*/ 468023 h 780798"/>
                <a:gd name="connsiteX91" fmla="*/ 360455 w 1260288"/>
                <a:gd name="connsiteY91" fmla="*/ 477943 h 780798"/>
                <a:gd name="connsiteX92" fmla="*/ 356821 w 1260288"/>
                <a:gd name="connsiteY92" fmla="*/ 487863 h 780798"/>
                <a:gd name="connsiteX93" fmla="*/ 350018 w 1260288"/>
                <a:gd name="connsiteY93" fmla="*/ 506909 h 780798"/>
                <a:gd name="connsiteX94" fmla="*/ 336506 w 1260288"/>
                <a:gd name="connsiteY94" fmla="*/ 544208 h 780798"/>
                <a:gd name="connsiteX95" fmla="*/ 317868 w 1260288"/>
                <a:gd name="connsiteY95" fmla="*/ 577539 h 780798"/>
                <a:gd name="connsiteX96" fmla="*/ 291868 w 1260288"/>
                <a:gd name="connsiteY96" fmla="*/ 605513 h 780798"/>
                <a:gd name="connsiteX97" fmla="*/ 260184 w 1260288"/>
                <a:gd name="connsiteY97" fmla="*/ 627337 h 780798"/>
                <a:gd name="connsiteX98" fmla="*/ 229431 w 1260288"/>
                <a:gd name="connsiteY98" fmla="*/ 651244 h 780798"/>
                <a:gd name="connsiteX99" fmla="*/ 262048 w 1260288"/>
                <a:gd name="connsiteY99" fmla="*/ 630512 h 780798"/>
                <a:gd name="connsiteX100" fmla="*/ 295875 w 1260288"/>
                <a:gd name="connsiteY100" fmla="*/ 611564 h 780798"/>
                <a:gd name="connsiteX101" fmla="*/ 325696 w 1260288"/>
                <a:gd name="connsiteY101" fmla="*/ 584880 h 780798"/>
                <a:gd name="connsiteX102" fmla="*/ 348807 w 1260288"/>
                <a:gd name="connsiteY102" fmla="*/ 550854 h 780798"/>
                <a:gd name="connsiteX103" fmla="*/ 365954 w 1260288"/>
                <a:gd name="connsiteY103" fmla="*/ 514150 h 780798"/>
                <a:gd name="connsiteX104" fmla="*/ 374247 w 1260288"/>
                <a:gd name="connsiteY104" fmla="*/ 496096 h 780798"/>
                <a:gd name="connsiteX105" fmla="*/ 378441 w 1260288"/>
                <a:gd name="connsiteY105" fmla="*/ 487268 h 780798"/>
                <a:gd name="connsiteX106" fmla="*/ 382821 w 1260288"/>
                <a:gd name="connsiteY106" fmla="*/ 479530 h 780798"/>
                <a:gd name="connsiteX107" fmla="*/ 406211 w 1260288"/>
                <a:gd name="connsiteY107" fmla="*/ 456615 h 780798"/>
                <a:gd name="connsiteX108" fmla="*/ 420841 w 1260288"/>
                <a:gd name="connsiteY108" fmla="*/ 451258 h 780798"/>
                <a:gd name="connsiteX109" fmla="*/ 422612 w 1260288"/>
                <a:gd name="connsiteY109" fmla="*/ 451258 h 780798"/>
                <a:gd name="connsiteX110" fmla="*/ 424197 w 1260288"/>
                <a:gd name="connsiteY110" fmla="*/ 479331 h 780798"/>
                <a:gd name="connsiteX111" fmla="*/ 426340 w 1260288"/>
                <a:gd name="connsiteY111" fmla="*/ 587161 h 780798"/>
                <a:gd name="connsiteX112" fmla="*/ 387387 w 1260288"/>
                <a:gd name="connsiteY112" fmla="*/ 684873 h 780798"/>
                <a:gd name="connsiteX113" fmla="*/ 356541 w 1260288"/>
                <a:gd name="connsiteY113" fmla="*/ 728719 h 780798"/>
                <a:gd name="connsiteX114" fmla="*/ 345452 w 1260288"/>
                <a:gd name="connsiteY114" fmla="*/ 753717 h 780798"/>
                <a:gd name="connsiteX115" fmla="*/ 342004 w 1260288"/>
                <a:gd name="connsiteY115" fmla="*/ 780799 h 780798"/>
                <a:gd name="connsiteX116" fmla="*/ 346943 w 1260288"/>
                <a:gd name="connsiteY116" fmla="*/ 753916 h 780798"/>
                <a:gd name="connsiteX117" fmla="*/ 358871 w 1260288"/>
                <a:gd name="connsiteY117" fmla="*/ 730604 h 780798"/>
                <a:gd name="connsiteX118" fmla="*/ 392046 w 1260288"/>
                <a:gd name="connsiteY118" fmla="*/ 688543 h 780798"/>
                <a:gd name="connsiteX119" fmla="*/ 437895 w 1260288"/>
                <a:gd name="connsiteY119" fmla="*/ 589344 h 780798"/>
                <a:gd name="connsiteX120" fmla="*/ 441716 w 1260288"/>
                <a:gd name="connsiteY120" fmla="*/ 478538 h 780798"/>
                <a:gd name="connsiteX121" fmla="*/ 457185 w 1260288"/>
                <a:gd name="connsiteY121" fmla="*/ 376958 h 780798"/>
                <a:gd name="connsiteX122" fmla="*/ 485142 w 1260288"/>
                <a:gd name="connsiteY122" fmla="*/ 337278 h 780798"/>
                <a:gd name="connsiteX123" fmla="*/ 524468 w 1260288"/>
                <a:gd name="connsiteY123" fmla="*/ 305336 h 780798"/>
                <a:gd name="connsiteX124" fmla="*/ 567055 w 1260288"/>
                <a:gd name="connsiteY124" fmla="*/ 270914 h 780798"/>
                <a:gd name="connsiteX125" fmla="*/ 569199 w 1260288"/>
                <a:gd name="connsiteY125" fmla="*/ 268731 h 780798"/>
                <a:gd name="connsiteX126" fmla="*/ 568081 w 1260288"/>
                <a:gd name="connsiteY126" fmla="*/ 279544 h 780798"/>
                <a:gd name="connsiteX127" fmla="*/ 558109 w 1260288"/>
                <a:gd name="connsiteY127" fmla="*/ 323687 h 780798"/>
                <a:gd name="connsiteX128" fmla="*/ 551493 w 1260288"/>
                <a:gd name="connsiteY128" fmla="*/ 347496 h 780798"/>
                <a:gd name="connsiteX129" fmla="*/ 548790 w 1260288"/>
                <a:gd name="connsiteY129" fmla="*/ 375668 h 780798"/>
                <a:gd name="connsiteX130" fmla="*/ 554475 w 1260288"/>
                <a:gd name="connsiteY130" fmla="*/ 400170 h 780798"/>
                <a:gd name="connsiteX131" fmla="*/ 596130 w 1260288"/>
                <a:gd name="connsiteY131" fmla="*/ 463559 h 780798"/>
                <a:gd name="connsiteX132" fmla="*/ 615700 w 1260288"/>
                <a:gd name="connsiteY132" fmla="*/ 502346 h 780798"/>
                <a:gd name="connsiteX133" fmla="*/ 617843 w 1260288"/>
                <a:gd name="connsiteY133" fmla="*/ 546688 h 780798"/>
                <a:gd name="connsiteX134" fmla="*/ 607406 w 1260288"/>
                <a:gd name="connsiteY134" fmla="*/ 591228 h 780798"/>
                <a:gd name="connsiteX135" fmla="*/ 598087 w 1260288"/>
                <a:gd name="connsiteY135" fmla="*/ 613052 h 780798"/>
                <a:gd name="connsiteX136" fmla="*/ 592310 w 1260288"/>
                <a:gd name="connsiteY136" fmla="*/ 637059 h 780798"/>
                <a:gd name="connsiteX137" fmla="*/ 592310 w 1260288"/>
                <a:gd name="connsiteY137" fmla="*/ 685369 h 780798"/>
                <a:gd name="connsiteX138" fmla="*/ 593894 w 1260288"/>
                <a:gd name="connsiteY138" fmla="*/ 733084 h 780798"/>
                <a:gd name="connsiteX139" fmla="*/ 595571 w 1260288"/>
                <a:gd name="connsiteY139" fmla="*/ 685369 h 780798"/>
                <a:gd name="connsiteX140" fmla="*/ 599019 w 1260288"/>
                <a:gd name="connsiteY140" fmla="*/ 638249 h 780798"/>
                <a:gd name="connsiteX141" fmla="*/ 605729 w 1260288"/>
                <a:gd name="connsiteY141" fmla="*/ 616524 h 780798"/>
                <a:gd name="connsiteX142" fmla="*/ 616446 w 1260288"/>
                <a:gd name="connsiteY142" fmla="*/ 595593 h 780798"/>
                <a:gd name="connsiteX143" fmla="*/ 630890 w 1260288"/>
                <a:gd name="connsiteY143" fmla="*/ 548771 h 780798"/>
                <a:gd name="connsiteX144" fmla="*/ 631728 w 1260288"/>
                <a:gd name="connsiteY144" fmla="*/ 498279 h 780798"/>
                <a:gd name="connsiteX145" fmla="*/ 612252 w 1260288"/>
                <a:gd name="connsiteY145" fmla="*/ 451655 h 780798"/>
                <a:gd name="connsiteX146" fmla="*/ 597994 w 1260288"/>
                <a:gd name="connsiteY146" fmla="*/ 430029 h 780798"/>
                <a:gd name="connsiteX147" fmla="*/ 630703 w 1260288"/>
                <a:gd name="connsiteY147" fmla="*/ 433204 h 780798"/>
                <a:gd name="connsiteX148" fmla="*/ 697986 w 1260288"/>
                <a:gd name="connsiteY148" fmla="*/ 455722 h 780798"/>
                <a:gd name="connsiteX149" fmla="*/ 707305 w 1260288"/>
                <a:gd name="connsiteY149" fmla="*/ 470403 h 780798"/>
                <a:gd name="connsiteX150" fmla="*/ 712151 w 1260288"/>
                <a:gd name="connsiteY150" fmla="*/ 489450 h 780798"/>
                <a:gd name="connsiteX151" fmla="*/ 718115 w 1260288"/>
                <a:gd name="connsiteY151" fmla="*/ 530618 h 780798"/>
                <a:gd name="connsiteX152" fmla="*/ 726129 w 1260288"/>
                <a:gd name="connsiteY152" fmla="*/ 572282 h 780798"/>
                <a:gd name="connsiteX153" fmla="*/ 735448 w 1260288"/>
                <a:gd name="connsiteY153" fmla="*/ 591030 h 780798"/>
                <a:gd name="connsiteX154" fmla="*/ 746444 w 1260288"/>
                <a:gd name="connsiteY154" fmla="*/ 608588 h 780798"/>
                <a:gd name="connsiteX155" fmla="*/ 737125 w 1260288"/>
                <a:gd name="connsiteY155" fmla="*/ 590038 h 780798"/>
                <a:gd name="connsiteX156" fmla="*/ 729577 w 1260288"/>
                <a:gd name="connsiteY156" fmla="*/ 571091 h 780798"/>
                <a:gd name="connsiteX157" fmla="*/ 725383 w 1260288"/>
                <a:gd name="connsiteY157" fmla="*/ 529923 h 780798"/>
                <a:gd name="connsiteX158" fmla="*/ 722867 w 1260288"/>
                <a:gd name="connsiteY158" fmla="*/ 487565 h 780798"/>
                <a:gd name="connsiteX159" fmla="*/ 719140 w 1260288"/>
                <a:gd name="connsiteY159" fmla="*/ 465741 h 780798"/>
                <a:gd name="connsiteX160" fmla="*/ 707957 w 1260288"/>
                <a:gd name="connsiteY160" fmla="*/ 445108 h 780798"/>
                <a:gd name="connsiteX161" fmla="*/ 671986 w 1260288"/>
                <a:gd name="connsiteY161" fmla="*/ 420109 h 780798"/>
                <a:gd name="connsiteX162" fmla="*/ 630517 w 1260288"/>
                <a:gd name="connsiteY162" fmla="*/ 410189 h 780798"/>
                <a:gd name="connsiteX163" fmla="*/ 593800 w 1260288"/>
                <a:gd name="connsiteY163" fmla="*/ 402749 h 780798"/>
                <a:gd name="connsiteX164" fmla="*/ 580102 w 1260288"/>
                <a:gd name="connsiteY164" fmla="*/ 398881 h 780798"/>
                <a:gd name="connsiteX165" fmla="*/ 574417 w 1260288"/>
                <a:gd name="connsiteY165" fmla="*/ 374379 h 780798"/>
                <a:gd name="connsiteX166" fmla="*/ 585320 w 1260288"/>
                <a:gd name="connsiteY166" fmla="*/ 333905 h 780798"/>
                <a:gd name="connsiteX167" fmla="*/ 599578 w 1260288"/>
                <a:gd name="connsiteY167" fmla="*/ 286091 h 780798"/>
                <a:gd name="connsiteX168" fmla="*/ 606660 w 1260288"/>
                <a:gd name="connsiteY168" fmla="*/ 236491 h 780798"/>
                <a:gd name="connsiteX169" fmla="*/ 609083 w 1260288"/>
                <a:gd name="connsiteY169" fmla="*/ 206136 h 780798"/>
                <a:gd name="connsiteX170" fmla="*/ 620825 w 1260288"/>
                <a:gd name="connsiteY170" fmla="*/ 167945 h 780798"/>
                <a:gd name="connsiteX171" fmla="*/ 626790 w 1260288"/>
                <a:gd name="connsiteY171" fmla="*/ 141756 h 780798"/>
                <a:gd name="connsiteX172" fmla="*/ 638438 w 1260288"/>
                <a:gd name="connsiteY172" fmla="*/ 199986 h 780798"/>
                <a:gd name="connsiteX173" fmla="*/ 656144 w 1260288"/>
                <a:gd name="connsiteY173" fmla="*/ 250479 h 780798"/>
                <a:gd name="connsiteX174" fmla="*/ 682610 w 1260288"/>
                <a:gd name="connsiteY174" fmla="*/ 296805 h 780798"/>
                <a:gd name="connsiteX175" fmla="*/ 703950 w 1260288"/>
                <a:gd name="connsiteY175" fmla="*/ 322993 h 780798"/>
                <a:gd name="connsiteX176" fmla="*/ 745233 w 1260288"/>
                <a:gd name="connsiteY176" fmla="*/ 359201 h 780798"/>
                <a:gd name="connsiteX177" fmla="*/ 756695 w 1260288"/>
                <a:gd name="connsiteY177" fmla="*/ 367534 h 780798"/>
                <a:gd name="connsiteX178" fmla="*/ 790336 w 1260288"/>
                <a:gd name="connsiteY178" fmla="*/ 398286 h 780798"/>
                <a:gd name="connsiteX179" fmla="*/ 807576 w 1260288"/>
                <a:gd name="connsiteY179" fmla="*/ 440346 h 780798"/>
                <a:gd name="connsiteX180" fmla="*/ 813540 w 1260288"/>
                <a:gd name="connsiteY180" fmla="*/ 489946 h 780798"/>
                <a:gd name="connsiteX181" fmla="*/ 817268 w 1260288"/>
                <a:gd name="connsiteY181" fmla="*/ 540438 h 780798"/>
                <a:gd name="connsiteX182" fmla="*/ 821368 w 1260288"/>
                <a:gd name="connsiteY182" fmla="*/ 591625 h 780798"/>
                <a:gd name="connsiteX183" fmla="*/ 833203 w 1260288"/>
                <a:gd name="connsiteY183" fmla="*/ 641721 h 780798"/>
                <a:gd name="connsiteX184" fmla="*/ 848300 w 1260288"/>
                <a:gd name="connsiteY184" fmla="*/ 689932 h 780798"/>
                <a:gd name="connsiteX185" fmla="*/ 863489 w 1260288"/>
                <a:gd name="connsiteY185" fmla="*/ 738242 h 780798"/>
                <a:gd name="connsiteX186" fmla="*/ 851188 w 1260288"/>
                <a:gd name="connsiteY186" fmla="*/ 689138 h 780798"/>
                <a:gd name="connsiteX187" fmla="*/ 838888 w 1260288"/>
                <a:gd name="connsiteY187" fmla="*/ 639539 h 780798"/>
                <a:gd name="connsiteX188" fmla="*/ 830221 w 1260288"/>
                <a:gd name="connsiteY188" fmla="*/ 589939 h 780798"/>
                <a:gd name="connsiteX189" fmla="*/ 829196 w 1260288"/>
                <a:gd name="connsiteY189" fmla="*/ 539446 h 780798"/>
                <a:gd name="connsiteX190" fmla="*/ 828358 w 1260288"/>
                <a:gd name="connsiteY190" fmla="*/ 488260 h 780798"/>
                <a:gd name="connsiteX191" fmla="*/ 825189 w 1260288"/>
                <a:gd name="connsiteY191" fmla="*/ 436477 h 780798"/>
                <a:gd name="connsiteX192" fmla="*/ 789031 w 1260288"/>
                <a:gd name="connsiteY192" fmla="*/ 362971 h 780798"/>
                <a:gd name="connsiteX193" fmla="*/ 851562 w 1260288"/>
                <a:gd name="connsiteY193" fmla="*/ 361284 h 780798"/>
                <a:gd name="connsiteX194" fmla="*/ 890608 w 1260288"/>
                <a:gd name="connsiteY194" fmla="*/ 351364 h 780798"/>
                <a:gd name="connsiteX195" fmla="*/ 925088 w 1260288"/>
                <a:gd name="connsiteY195" fmla="*/ 329838 h 780798"/>
                <a:gd name="connsiteX196" fmla="*/ 954163 w 1260288"/>
                <a:gd name="connsiteY196" fmla="*/ 308510 h 780798"/>
                <a:gd name="connsiteX197" fmla="*/ 986127 w 1260288"/>
                <a:gd name="connsiteY197" fmla="*/ 309502 h 780798"/>
                <a:gd name="connsiteX198" fmla="*/ 987711 w 1260288"/>
                <a:gd name="connsiteY198" fmla="*/ 310097 h 780798"/>
                <a:gd name="connsiteX199" fmla="*/ 999732 w 1260288"/>
                <a:gd name="connsiteY199" fmla="*/ 346404 h 780798"/>
                <a:gd name="connsiteX200" fmla="*/ 1022843 w 1260288"/>
                <a:gd name="connsiteY200" fmla="*/ 402353 h 780798"/>
                <a:gd name="connsiteX201" fmla="*/ 1062914 w 1260288"/>
                <a:gd name="connsiteY201" fmla="*/ 513555 h 780798"/>
                <a:gd name="connsiteX202" fmla="*/ 1062914 w 1260288"/>
                <a:gd name="connsiteY202" fmla="*/ 514547 h 780798"/>
                <a:gd name="connsiteX203" fmla="*/ 1062914 w 1260288"/>
                <a:gd name="connsiteY203" fmla="*/ 514547 h 780798"/>
                <a:gd name="connsiteX204" fmla="*/ 1082670 w 1260288"/>
                <a:gd name="connsiteY204" fmla="*/ 539744 h 780798"/>
                <a:gd name="connsiteX205" fmla="*/ 1093573 w 1260288"/>
                <a:gd name="connsiteY205" fmla="*/ 551350 h 780798"/>
                <a:gd name="connsiteX206" fmla="*/ 1106340 w 1260288"/>
                <a:gd name="connsiteY206" fmla="*/ 560377 h 780798"/>
                <a:gd name="connsiteX207" fmla="*/ 1094878 w 1260288"/>
                <a:gd name="connsiteY207" fmla="*/ 550458 h 780798"/>
                <a:gd name="connsiteX208" fmla="*/ 1085559 w 1260288"/>
                <a:gd name="connsiteY208" fmla="*/ 537760 h 780798"/>
                <a:gd name="connsiteX209" fmla="*/ 1069344 w 1260288"/>
                <a:gd name="connsiteY209" fmla="*/ 511472 h 780798"/>
                <a:gd name="connsiteX210" fmla="*/ 1057882 w 1260288"/>
                <a:gd name="connsiteY210" fmla="*/ 452448 h 780798"/>
                <a:gd name="connsiteX211" fmla="*/ 1041294 w 1260288"/>
                <a:gd name="connsiteY211" fmla="*/ 393723 h 780798"/>
                <a:gd name="connsiteX212" fmla="*/ 1022656 w 1260288"/>
                <a:gd name="connsiteY212" fmla="*/ 337873 h 780798"/>
                <a:gd name="connsiteX213" fmla="*/ 1019115 w 1260288"/>
                <a:gd name="connsiteY213" fmla="*/ 324779 h 780798"/>
                <a:gd name="connsiteX214" fmla="*/ 1051825 w 1260288"/>
                <a:gd name="connsiteY214" fmla="*/ 344619 h 780798"/>
                <a:gd name="connsiteX215" fmla="*/ 1117057 w 1260288"/>
                <a:gd name="connsiteY215" fmla="*/ 385886 h 780798"/>
                <a:gd name="connsiteX216" fmla="*/ 1185737 w 1260288"/>
                <a:gd name="connsiteY216" fmla="*/ 419911 h 780798"/>
                <a:gd name="connsiteX217" fmla="*/ 1260289 w 1260288"/>
                <a:gd name="connsiteY217" fmla="*/ 426161 h 780798"/>
                <a:gd name="connsiteX218" fmla="*/ 1186856 w 1260288"/>
                <a:gd name="connsiteY218" fmla="*/ 416638 h 78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1260288" h="780798">
                  <a:moveTo>
                    <a:pt x="1186856" y="416638"/>
                  </a:moveTo>
                  <a:cubicBezTo>
                    <a:pt x="1163810" y="406321"/>
                    <a:pt x="1141622" y="393980"/>
                    <a:pt x="1120505" y="379735"/>
                  </a:cubicBezTo>
                  <a:cubicBezTo>
                    <a:pt x="1099072" y="365947"/>
                    <a:pt x="1078570" y="350670"/>
                    <a:pt x="1057789" y="335492"/>
                  </a:cubicBezTo>
                  <a:cubicBezTo>
                    <a:pt x="1034324" y="318638"/>
                    <a:pt x="1009349" y="304284"/>
                    <a:pt x="983238" y="292638"/>
                  </a:cubicBezTo>
                  <a:cubicBezTo>
                    <a:pt x="979333" y="291428"/>
                    <a:pt x="975345" y="290565"/>
                    <a:pt x="971309" y="290059"/>
                  </a:cubicBezTo>
                  <a:cubicBezTo>
                    <a:pt x="963957" y="289206"/>
                    <a:pt x="956520" y="290049"/>
                    <a:pt x="949503" y="292539"/>
                  </a:cubicBezTo>
                  <a:cubicBezTo>
                    <a:pt x="937249" y="298203"/>
                    <a:pt x="925777" y="305603"/>
                    <a:pt x="915396" y="314561"/>
                  </a:cubicBezTo>
                  <a:cubicBezTo>
                    <a:pt x="905798" y="321823"/>
                    <a:pt x="895323" y="327695"/>
                    <a:pt x="884271" y="332020"/>
                  </a:cubicBezTo>
                  <a:cubicBezTo>
                    <a:pt x="873172" y="335978"/>
                    <a:pt x="861654" y="338409"/>
                    <a:pt x="849977" y="339262"/>
                  </a:cubicBezTo>
                  <a:cubicBezTo>
                    <a:pt x="825655" y="340988"/>
                    <a:pt x="801230" y="339996"/>
                    <a:pt x="777104" y="336286"/>
                  </a:cubicBezTo>
                  <a:cubicBezTo>
                    <a:pt x="769555" y="335294"/>
                    <a:pt x="762007" y="334004"/>
                    <a:pt x="754459" y="332715"/>
                  </a:cubicBezTo>
                  <a:cubicBezTo>
                    <a:pt x="748029" y="327061"/>
                    <a:pt x="741691" y="321307"/>
                    <a:pt x="735821" y="315156"/>
                  </a:cubicBezTo>
                  <a:cubicBezTo>
                    <a:pt x="725327" y="303917"/>
                    <a:pt x="715962" y="291547"/>
                    <a:pt x="707864" y="278254"/>
                  </a:cubicBezTo>
                  <a:cubicBezTo>
                    <a:pt x="691416" y="251530"/>
                    <a:pt x="679842" y="221750"/>
                    <a:pt x="673757" y="190463"/>
                  </a:cubicBezTo>
                  <a:cubicBezTo>
                    <a:pt x="671017" y="177359"/>
                    <a:pt x="668939" y="164115"/>
                    <a:pt x="667513" y="150783"/>
                  </a:cubicBezTo>
                  <a:cubicBezTo>
                    <a:pt x="673095" y="152777"/>
                    <a:pt x="678789" y="154364"/>
                    <a:pt x="684567" y="155545"/>
                  </a:cubicBezTo>
                  <a:cubicBezTo>
                    <a:pt x="701807" y="158630"/>
                    <a:pt x="719317" y="159533"/>
                    <a:pt x="736753" y="158223"/>
                  </a:cubicBezTo>
                  <a:cubicBezTo>
                    <a:pt x="753210" y="156953"/>
                    <a:pt x="769602" y="154801"/>
                    <a:pt x="785863" y="151775"/>
                  </a:cubicBezTo>
                  <a:cubicBezTo>
                    <a:pt x="801947" y="148759"/>
                    <a:pt x="817874" y="144861"/>
                    <a:pt x="833576" y="140070"/>
                  </a:cubicBezTo>
                  <a:cubicBezTo>
                    <a:pt x="840164" y="137699"/>
                    <a:pt x="846977" y="136102"/>
                    <a:pt x="853891" y="135308"/>
                  </a:cubicBezTo>
                  <a:cubicBezTo>
                    <a:pt x="859855" y="135536"/>
                    <a:pt x="865577" y="137917"/>
                    <a:pt x="870106" y="142053"/>
                  </a:cubicBezTo>
                  <a:cubicBezTo>
                    <a:pt x="881196" y="150783"/>
                    <a:pt x="889676" y="165762"/>
                    <a:pt x="902722" y="177964"/>
                  </a:cubicBezTo>
                  <a:cubicBezTo>
                    <a:pt x="906198" y="181208"/>
                    <a:pt x="910168" y="183787"/>
                    <a:pt x="914464" y="185602"/>
                  </a:cubicBezTo>
                  <a:cubicBezTo>
                    <a:pt x="916728" y="186455"/>
                    <a:pt x="919068" y="187050"/>
                    <a:pt x="921453" y="187388"/>
                  </a:cubicBezTo>
                  <a:cubicBezTo>
                    <a:pt x="923690" y="187536"/>
                    <a:pt x="925926" y="187536"/>
                    <a:pt x="928163" y="187388"/>
                  </a:cubicBezTo>
                  <a:lnTo>
                    <a:pt x="951926" y="185701"/>
                  </a:lnTo>
                  <a:lnTo>
                    <a:pt x="999546" y="182328"/>
                  </a:lnTo>
                  <a:lnTo>
                    <a:pt x="951926" y="179452"/>
                  </a:lnTo>
                  <a:lnTo>
                    <a:pt x="928069" y="178063"/>
                  </a:lnTo>
                  <a:cubicBezTo>
                    <a:pt x="921313" y="177894"/>
                    <a:pt x="914967" y="174551"/>
                    <a:pt x="910736" y="168937"/>
                  </a:cubicBezTo>
                  <a:cubicBezTo>
                    <a:pt x="900858" y="157628"/>
                    <a:pt x="894522" y="141657"/>
                    <a:pt x="881568" y="127967"/>
                  </a:cubicBezTo>
                  <a:cubicBezTo>
                    <a:pt x="874589" y="120220"/>
                    <a:pt x="865363" y="115190"/>
                    <a:pt x="855382" y="113682"/>
                  </a:cubicBezTo>
                  <a:cubicBezTo>
                    <a:pt x="846417" y="113236"/>
                    <a:pt x="837443" y="113930"/>
                    <a:pt x="828637" y="115766"/>
                  </a:cubicBezTo>
                  <a:cubicBezTo>
                    <a:pt x="813214" y="118424"/>
                    <a:pt x="797651" y="120150"/>
                    <a:pt x="782042" y="120924"/>
                  </a:cubicBezTo>
                  <a:cubicBezTo>
                    <a:pt x="766759" y="121718"/>
                    <a:pt x="750917" y="121817"/>
                    <a:pt x="736193" y="120924"/>
                  </a:cubicBezTo>
                  <a:cubicBezTo>
                    <a:pt x="721824" y="120200"/>
                    <a:pt x="707584" y="117631"/>
                    <a:pt x="693793" y="113286"/>
                  </a:cubicBezTo>
                  <a:cubicBezTo>
                    <a:pt x="687707" y="111262"/>
                    <a:pt x="681864" y="108494"/>
                    <a:pt x="676366" y="105052"/>
                  </a:cubicBezTo>
                  <a:cubicBezTo>
                    <a:pt x="674092" y="103653"/>
                    <a:pt x="671967" y="101987"/>
                    <a:pt x="670029" y="100092"/>
                  </a:cubicBezTo>
                  <a:cubicBezTo>
                    <a:pt x="669367" y="99507"/>
                    <a:pt x="668771" y="98842"/>
                    <a:pt x="668259" y="98108"/>
                  </a:cubicBezTo>
                  <a:lnTo>
                    <a:pt x="664065" y="82931"/>
                  </a:lnTo>
                  <a:cubicBezTo>
                    <a:pt x="664065" y="80451"/>
                    <a:pt x="662667" y="73804"/>
                    <a:pt x="662574" y="71324"/>
                  </a:cubicBezTo>
                  <a:cubicBezTo>
                    <a:pt x="662574" y="40473"/>
                    <a:pt x="660337" y="31645"/>
                    <a:pt x="658101" y="0"/>
                  </a:cubicBezTo>
                  <a:lnTo>
                    <a:pt x="575070" y="1885"/>
                  </a:lnTo>
                  <a:cubicBezTo>
                    <a:pt x="574231" y="17062"/>
                    <a:pt x="571155" y="41565"/>
                    <a:pt x="569385" y="56345"/>
                  </a:cubicBezTo>
                  <a:cubicBezTo>
                    <a:pt x="568453" y="64579"/>
                    <a:pt x="563887" y="62991"/>
                    <a:pt x="562396" y="70729"/>
                  </a:cubicBezTo>
                  <a:cubicBezTo>
                    <a:pt x="561557" y="74697"/>
                    <a:pt x="560812" y="77971"/>
                    <a:pt x="559693" y="81840"/>
                  </a:cubicBezTo>
                  <a:lnTo>
                    <a:pt x="556152" y="93743"/>
                  </a:lnTo>
                  <a:cubicBezTo>
                    <a:pt x="554354" y="100300"/>
                    <a:pt x="551614" y="106520"/>
                    <a:pt x="548045" y="112195"/>
                  </a:cubicBezTo>
                  <a:cubicBezTo>
                    <a:pt x="545398" y="116351"/>
                    <a:pt x="541428" y="119347"/>
                    <a:pt x="536862" y="120627"/>
                  </a:cubicBezTo>
                  <a:cubicBezTo>
                    <a:pt x="530935" y="121976"/>
                    <a:pt x="524803" y="121976"/>
                    <a:pt x="518877" y="120627"/>
                  </a:cubicBezTo>
                  <a:cubicBezTo>
                    <a:pt x="512446" y="119535"/>
                    <a:pt x="503873" y="116857"/>
                    <a:pt x="495859" y="114972"/>
                  </a:cubicBezTo>
                  <a:cubicBezTo>
                    <a:pt x="479066" y="110379"/>
                    <a:pt x="461845" y="107750"/>
                    <a:pt x="444512" y="107135"/>
                  </a:cubicBezTo>
                  <a:cubicBezTo>
                    <a:pt x="425622" y="106510"/>
                    <a:pt x="407003" y="112006"/>
                    <a:pt x="391114" y="122908"/>
                  </a:cubicBezTo>
                  <a:cubicBezTo>
                    <a:pt x="376437" y="134128"/>
                    <a:pt x="364388" y="148789"/>
                    <a:pt x="355889" y="165762"/>
                  </a:cubicBezTo>
                  <a:cubicBezTo>
                    <a:pt x="351555" y="173559"/>
                    <a:pt x="347633" y="181604"/>
                    <a:pt x="344147" y="189868"/>
                  </a:cubicBezTo>
                  <a:cubicBezTo>
                    <a:pt x="341454" y="196941"/>
                    <a:pt x="337913" y="203607"/>
                    <a:pt x="333617" y="209707"/>
                  </a:cubicBezTo>
                  <a:cubicBezTo>
                    <a:pt x="322546" y="220213"/>
                    <a:pt x="309397" y="227910"/>
                    <a:pt x="295130" y="232226"/>
                  </a:cubicBezTo>
                  <a:cubicBezTo>
                    <a:pt x="280126" y="238079"/>
                    <a:pt x="264471" y="243237"/>
                    <a:pt x="249001" y="248296"/>
                  </a:cubicBezTo>
                  <a:cubicBezTo>
                    <a:pt x="217969" y="258216"/>
                    <a:pt x="186192" y="266549"/>
                    <a:pt x="155160" y="279643"/>
                  </a:cubicBezTo>
                  <a:cubicBezTo>
                    <a:pt x="147145" y="282976"/>
                    <a:pt x="139588" y="287450"/>
                    <a:pt x="132701" y="292936"/>
                  </a:cubicBezTo>
                  <a:cubicBezTo>
                    <a:pt x="126364" y="298590"/>
                    <a:pt x="120214" y="304244"/>
                    <a:pt x="114063" y="309998"/>
                  </a:cubicBezTo>
                  <a:cubicBezTo>
                    <a:pt x="101762" y="321505"/>
                    <a:pt x="89648" y="333211"/>
                    <a:pt x="77813" y="345313"/>
                  </a:cubicBezTo>
                  <a:cubicBezTo>
                    <a:pt x="71942" y="351265"/>
                    <a:pt x="66071" y="357515"/>
                    <a:pt x="60386" y="363665"/>
                  </a:cubicBezTo>
                  <a:cubicBezTo>
                    <a:pt x="54600" y="369587"/>
                    <a:pt x="48365" y="374994"/>
                    <a:pt x="41749" y="379834"/>
                  </a:cubicBezTo>
                  <a:cubicBezTo>
                    <a:pt x="28301" y="389655"/>
                    <a:pt x="14361" y="398692"/>
                    <a:pt x="0" y="406916"/>
                  </a:cubicBezTo>
                  <a:cubicBezTo>
                    <a:pt x="14789" y="399466"/>
                    <a:pt x="29159" y="391123"/>
                    <a:pt x="43053" y="381918"/>
                  </a:cubicBezTo>
                  <a:cubicBezTo>
                    <a:pt x="50070" y="377325"/>
                    <a:pt x="56734" y="372146"/>
                    <a:pt x="62996" y="366443"/>
                  </a:cubicBezTo>
                  <a:cubicBezTo>
                    <a:pt x="68960" y="360491"/>
                    <a:pt x="74924" y="354638"/>
                    <a:pt x="81075" y="348984"/>
                  </a:cubicBezTo>
                  <a:cubicBezTo>
                    <a:pt x="93376" y="337675"/>
                    <a:pt x="105956" y="326564"/>
                    <a:pt x="118350" y="315851"/>
                  </a:cubicBezTo>
                  <a:cubicBezTo>
                    <a:pt x="124687" y="310494"/>
                    <a:pt x="131117" y="305038"/>
                    <a:pt x="137547" y="299880"/>
                  </a:cubicBezTo>
                  <a:cubicBezTo>
                    <a:pt x="143977" y="295277"/>
                    <a:pt x="150966" y="291636"/>
                    <a:pt x="158328" y="289067"/>
                  </a:cubicBezTo>
                  <a:cubicBezTo>
                    <a:pt x="188521" y="278056"/>
                    <a:pt x="220858" y="271608"/>
                    <a:pt x="252542" y="262878"/>
                  </a:cubicBezTo>
                  <a:cubicBezTo>
                    <a:pt x="268478" y="258514"/>
                    <a:pt x="284227" y="254149"/>
                    <a:pt x="300162" y="248891"/>
                  </a:cubicBezTo>
                  <a:cubicBezTo>
                    <a:pt x="308270" y="246302"/>
                    <a:pt x="316237" y="243217"/>
                    <a:pt x="324018" y="239666"/>
                  </a:cubicBezTo>
                  <a:cubicBezTo>
                    <a:pt x="332713" y="235837"/>
                    <a:pt x="340625" y="230242"/>
                    <a:pt x="347316" y="223199"/>
                  </a:cubicBezTo>
                  <a:cubicBezTo>
                    <a:pt x="353233" y="215888"/>
                    <a:pt x="358135" y="207704"/>
                    <a:pt x="361853" y="198895"/>
                  </a:cubicBezTo>
                  <a:cubicBezTo>
                    <a:pt x="365413" y="191504"/>
                    <a:pt x="369336" y="184322"/>
                    <a:pt x="373595" y="177368"/>
                  </a:cubicBezTo>
                  <a:cubicBezTo>
                    <a:pt x="381013" y="163867"/>
                    <a:pt x="391245" y="152360"/>
                    <a:pt x="403508" y="143740"/>
                  </a:cubicBezTo>
                  <a:cubicBezTo>
                    <a:pt x="427178" y="128165"/>
                    <a:pt x="458210" y="134415"/>
                    <a:pt x="488497" y="143740"/>
                  </a:cubicBezTo>
                  <a:cubicBezTo>
                    <a:pt x="496418" y="146022"/>
                    <a:pt x="503314" y="148601"/>
                    <a:pt x="512912" y="150982"/>
                  </a:cubicBezTo>
                  <a:cubicBezTo>
                    <a:pt x="522930" y="153541"/>
                    <a:pt x="533339" y="153848"/>
                    <a:pt x="543479" y="151874"/>
                  </a:cubicBezTo>
                  <a:cubicBezTo>
                    <a:pt x="556917" y="148938"/>
                    <a:pt x="568658" y="140307"/>
                    <a:pt x="576001" y="127967"/>
                  </a:cubicBezTo>
                  <a:cubicBezTo>
                    <a:pt x="574883" y="147341"/>
                    <a:pt x="573886" y="166625"/>
                    <a:pt x="573019" y="185800"/>
                  </a:cubicBezTo>
                  <a:cubicBezTo>
                    <a:pt x="573019" y="191058"/>
                    <a:pt x="573019" y="196315"/>
                    <a:pt x="573019" y="201573"/>
                  </a:cubicBezTo>
                  <a:cubicBezTo>
                    <a:pt x="572460" y="203061"/>
                    <a:pt x="571901" y="204747"/>
                    <a:pt x="571342" y="206136"/>
                  </a:cubicBezTo>
                  <a:cubicBezTo>
                    <a:pt x="559600" y="235896"/>
                    <a:pt x="535091" y="257720"/>
                    <a:pt x="507787" y="279841"/>
                  </a:cubicBezTo>
                  <a:cubicBezTo>
                    <a:pt x="493492" y="291170"/>
                    <a:pt x="479979" y="303570"/>
                    <a:pt x="467343" y="316942"/>
                  </a:cubicBezTo>
                  <a:cubicBezTo>
                    <a:pt x="454278" y="331147"/>
                    <a:pt x="443738" y="347753"/>
                    <a:pt x="436218" y="365947"/>
                  </a:cubicBezTo>
                  <a:cubicBezTo>
                    <a:pt x="429024" y="383773"/>
                    <a:pt x="424681" y="402749"/>
                    <a:pt x="423358" y="422093"/>
                  </a:cubicBezTo>
                  <a:cubicBezTo>
                    <a:pt x="412986" y="423939"/>
                    <a:pt x="403061" y="427986"/>
                    <a:pt x="394190" y="433997"/>
                  </a:cubicBezTo>
                  <a:cubicBezTo>
                    <a:pt x="381879" y="442509"/>
                    <a:pt x="371815" y="454224"/>
                    <a:pt x="364928" y="468023"/>
                  </a:cubicBezTo>
                  <a:cubicBezTo>
                    <a:pt x="363344" y="471396"/>
                    <a:pt x="361946" y="474768"/>
                    <a:pt x="360455" y="477943"/>
                  </a:cubicBezTo>
                  <a:lnTo>
                    <a:pt x="356821" y="487863"/>
                  </a:lnTo>
                  <a:lnTo>
                    <a:pt x="350018" y="506909"/>
                  </a:lnTo>
                  <a:cubicBezTo>
                    <a:pt x="345545" y="519606"/>
                    <a:pt x="341445" y="532304"/>
                    <a:pt x="336506" y="544208"/>
                  </a:cubicBezTo>
                  <a:cubicBezTo>
                    <a:pt x="331753" y="556171"/>
                    <a:pt x="325481" y="567381"/>
                    <a:pt x="317868" y="577539"/>
                  </a:cubicBezTo>
                  <a:cubicBezTo>
                    <a:pt x="310143" y="587796"/>
                    <a:pt x="301420" y="597170"/>
                    <a:pt x="291868" y="605513"/>
                  </a:cubicBezTo>
                  <a:cubicBezTo>
                    <a:pt x="282549" y="613449"/>
                    <a:pt x="270435" y="619302"/>
                    <a:pt x="260184" y="627337"/>
                  </a:cubicBezTo>
                  <a:lnTo>
                    <a:pt x="229431" y="651244"/>
                  </a:lnTo>
                  <a:lnTo>
                    <a:pt x="262048" y="630512"/>
                  </a:lnTo>
                  <a:cubicBezTo>
                    <a:pt x="272765" y="623567"/>
                    <a:pt x="284692" y="619302"/>
                    <a:pt x="295875" y="611564"/>
                  </a:cubicBezTo>
                  <a:cubicBezTo>
                    <a:pt x="306704" y="603857"/>
                    <a:pt x="316703" y="594909"/>
                    <a:pt x="325696" y="584880"/>
                  </a:cubicBezTo>
                  <a:cubicBezTo>
                    <a:pt x="334856" y="574742"/>
                    <a:pt x="342638" y="563294"/>
                    <a:pt x="348807" y="550854"/>
                  </a:cubicBezTo>
                  <a:cubicBezTo>
                    <a:pt x="355143" y="538653"/>
                    <a:pt x="360455" y="526253"/>
                    <a:pt x="365954" y="514150"/>
                  </a:cubicBezTo>
                  <a:lnTo>
                    <a:pt x="374247" y="496096"/>
                  </a:lnTo>
                  <a:lnTo>
                    <a:pt x="378441" y="487268"/>
                  </a:lnTo>
                  <a:lnTo>
                    <a:pt x="382821" y="479530"/>
                  </a:lnTo>
                  <a:cubicBezTo>
                    <a:pt x="388673" y="469908"/>
                    <a:pt x="396715" y="462021"/>
                    <a:pt x="406211" y="456615"/>
                  </a:cubicBezTo>
                  <a:cubicBezTo>
                    <a:pt x="410870" y="454214"/>
                    <a:pt x="415782" y="452419"/>
                    <a:pt x="420841" y="451258"/>
                  </a:cubicBezTo>
                  <a:lnTo>
                    <a:pt x="422612" y="451258"/>
                  </a:lnTo>
                  <a:cubicBezTo>
                    <a:pt x="422612" y="461178"/>
                    <a:pt x="423544" y="470106"/>
                    <a:pt x="424197" y="479331"/>
                  </a:cubicBezTo>
                  <a:cubicBezTo>
                    <a:pt x="428763" y="515073"/>
                    <a:pt x="429480" y="551251"/>
                    <a:pt x="426340" y="587161"/>
                  </a:cubicBezTo>
                  <a:cubicBezTo>
                    <a:pt x="421056" y="622635"/>
                    <a:pt x="407683" y="656184"/>
                    <a:pt x="387387" y="684873"/>
                  </a:cubicBezTo>
                  <a:cubicBezTo>
                    <a:pt x="378068" y="699753"/>
                    <a:pt x="366605" y="713740"/>
                    <a:pt x="356541" y="728719"/>
                  </a:cubicBezTo>
                  <a:cubicBezTo>
                    <a:pt x="351015" y="735980"/>
                    <a:pt x="347213" y="744561"/>
                    <a:pt x="345452" y="753717"/>
                  </a:cubicBezTo>
                  <a:lnTo>
                    <a:pt x="342004" y="780799"/>
                  </a:lnTo>
                  <a:lnTo>
                    <a:pt x="346943" y="753916"/>
                  </a:lnTo>
                  <a:cubicBezTo>
                    <a:pt x="349049" y="745216"/>
                    <a:pt x="353149" y="737210"/>
                    <a:pt x="358871" y="730604"/>
                  </a:cubicBezTo>
                  <a:cubicBezTo>
                    <a:pt x="369495" y="716418"/>
                    <a:pt x="381423" y="703125"/>
                    <a:pt x="392046" y="688543"/>
                  </a:cubicBezTo>
                  <a:cubicBezTo>
                    <a:pt x="414672" y="659934"/>
                    <a:pt x="430403" y="625879"/>
                    <a:pt x="437895" y="589344"/>
                  </a:cubicBezTo>
                  <a:cubicBezTo>
                    <a:pt x="443058" y="552680"/>
                    <a:pt x="444344" y="515509"/>
                    <a:pt x="441716" y="478538"/>
                  </a:cubicBezTo>
                  <a:cubicBezTo>
                    <a:pt x="440412" y="442330"/>
                    <a:pt x="442368" y="406916"/>
                    <a:pt x="457185" y="376958"/>
                  </a:cubicBezTo>
                  <a:cubicBezTo>
                    <a:pt x="464175" y="362038"/>
                    <a:pt x="473652" y="348597"/>
                    <a:pt x="485142" y="337278"/>
                  </a:cubicBezTo>
                  <a:cubicBezTo>
                    <a:pt x="497564" y="325701"/>
                    <a:pt x="510695" y="315027"/>
                    <a:pt x="524468" y="305336"/>
                  </a:cubicBezTo>
                  <a:cubicBezTo>
                    <a:pt x="539406" y="294950"/>
                    <a:pt x="553646" y="283442"/>
                    <a:pt x="567055" y="270914"/>
                  </a:cubicBezTo>
                  <a:lnTo>
                    <a:pt x="569199" y="268731"/>
                  </a:lnTo>
                  <a:cubicBezTo>
                    <a:pt x="569199" y="272302"/>
                    <a:pt x="568546" y="275973"/>
                    <a:pt x="568081" y="279544"/>
                  </a:cubicBezTo>
                  <a:cubicBezTo>
                    <a:pt x="565862" y="294513"/>
                    <a:pt x="562526" y="309274"/>
                    <a:pt x="558109" y="323687"/>
                  </a:cubicBezTo>
                  <a:cubicBezTo>
                    <a:pt x="555966" y="331227"/>
                    <a:pt x="553543" y="338865"/>
                    <a:pt x="551493" y="347496"/>
                  </a:cubicBezTo>
                  <a:cubicBezTo>
                    <a:pt x="549191" y="356671"/>
                    <a:pt x="548278" y="366185"/>
                    <a:pt x="548790" y="375668"/>
                  </a:cubicBezTo>
                  <a:cubicBezTo>
                    <a:pt x="549564" y="384080"/>
                    <a:pt x="551484" y="392334"/>
                    <a:pt x="554475" y="400170"/>
                  </a:cubicBezTo>
                  <a:cubicBezTo>
                    <a:pt x="554475" y="400170"/>
                    <a:pt x="587464" y="451456"/>
                    <a:pt x="596130" y="463559"/>
                  </a:cubicBezTo>
                  <a:cubicBezTo>
                    <a:pt x="604936" y="475026"/>
                    <a:pt x="611581" y="488200"/>
                    <a:pt x="615700" y="502346"/>
                  </a:cubicBezTo>
                  <a:cubicBezTo>
                    <a:pt x="619325" y="516799"/>
                    <a:pt x="620052" y="531907"/>
                    <a:pt x="617843" y="546688"/>
                  </a:cubicBezTo>
                  <a:cubicBezTo>
                    <a:pt x="616455" y="562004"/>
                    <a:pt x="612942" y="577013"/>
                    <a:pt x="607406" y="591228"/>
                  </a:cubicBezTo>
                  <a:cubicBezTo>
                    <a:pt x="604611" y="598272"/>
                    <a:pt x="600976" y="605315"/>
                    <a:pt x="598087" y="613052"/>
                  </a:cubicBezTo>
                  <a:cubicBezTo>
                    <a:pt x="595264" y="620780"/>
                    <a:pt x="593316" y="628835"/>
                    <a:pt x="592310" y="637059"/>
                  </a:cubicBezTo>
                  <a:cubicBezTo>
                    <a:pt x="591145" y="653139"/>
                    <a:pt x="591145" y="669289"/>
                    <a:pt x="592310" y="685369"/>
                  </a:cubicBezTo>
                  <a:lnTo>
                    <a:pt x="593894" y="733084"/>
                  </a:lnTo>
                  <a:lnTo>
                    <a:pt x="595571" y="685369"/>
                  </a:lnTo>
                  <a:cubicBezTo>
                    <a:pt x="595534" y="669586"/>
                    <a:pt x="596680" y="653833"/>
                    <a:pt x="599019" y="638249"/>
                  </a:cubicBezTo>
                  <a:cubicBezTo>
                    <a:pt x="600333" y="630720"/>
                    <a:pt x="602589" y="623419"/>
                    <a:pt x="605729" y="616524"/>
                  </a:cubicBezTo>
                  <a:cubicBezTo>
                    <a:pt x="608897" y="609680"/>
                    <a:pt x="612905" y="602934"/>
                    <a:pt x="616446" y="595593"/>
                  </a:cubicBezTo>
                  <a:cubicBezTo>
                    <a:pt x="623444" y="580852"/>
                    <a:pt x="628318" y="565060"/>
                    <a:pt x="630890" y="548771"/>
                  </a:cubicBezTo>
                  <a:cubicBezTo>
                    <a:pt x="634385" y="532175"/>
                    <a:pt x="634673" y="514994"/>
                    <a:pt x="631728" y="498279"/>
                  </a:cubicBezTo>
                  <a:cubicBezTo>
                    <a:pt x="628066" y="481563"/>
                    <a:pt x="621450" y="465751"/>
                    <a:pt x="612252" y="451655"/>
                  </a:cubicBezTo>
                  <a:cubicBezTo>
                    <a:pt x="607499" y="444116"/>
                    <a:pt x="602933" y="436973"/>
                    <a:pt x="597994" y="430029"/>
                  </a:cubicBezTo>
                  <a:cubicBezTo>
                    <a:pt x="608795" y="432043"/>
                    <a:pt x="619735" y="433105"/>
                    <a:pt x="630703" y="433204"/>
                  </a:cubicBezTo>
                  <a:cubicBezTo>
                    <a:pt x="653907" y="433204"/>
                    <a:pt x="680839" y="439354"/>
                    <a:pt x="697986" y="455722"/>
                  </a:cubicBezTo>
                  <a:cubicBezTo>
                    <a:pt x="701956" y="459928"/>
                    <a:pt x="705115" y="464918"/>
                    <a:pt x="707305" y="470403"/>
                  </a:cubicBezTo>
                  <a:cubicBezTo>
                    <a:pt x="709374" y="476613"/>
                    <a:pt x="710995" y="482982"/>
                    <a:pt x="712151" y="489450"/>
                  </a:cubicBezTo>
                  <a:cubicBezTo>
                    <a:pt x="714760" y="502842"/>
                    <a:pt x="716437" y="516730"/>
                    <a:pt x="718115" y="530618"/>
                  </a:cubicBezTo>
                  <a:cubicBezTo>
                    <a:pt x="719457" y="544763"/>
                    <a:pt x="722141" y="558721"/>
                    <a:pt x="726129" y="572282"/>
                  </a:cubicBezTo>
                  <a:cubicBezTo>
                    <a:pt x="728394" y="578967"/>
                    <a:pt x="731525" y="585277"/>
                    <a:pt x="735448" y="591030"/>
                  </a:cubicBezTo>
                  <a:lnTo>
                    <a:pt x="746444" y="608588"/>
                  </a:lnTo>
                  <a:lnTo>
                    <a:pt x="737125" y="590038"/>
                  </a:lnTo>
                  <a:cubicBezTo>
                    <a:pt x="733770" y="584136"/>
                    <a:pt x="731226" y="577757"/>
                    <a:pt x="729577" y="571091"/>
                  </a:cubicBezTo>
                  <a:cubicBezTo>
                    <a:pt x="726865" y="557560"/>
                    <a:pt x="725458" y="543762"/>
                    <a:pt x="725383" y="529923"/>
                  </a:cubicBezTo>
                  <a:cubicBezTo>
                    <a:pt x="724824" y="515936"/>
                    <a:pt x="724358" y="501850"/>
                    <a:pt x="722867" y="487565"/>
                  </a:cubicBezTo>
                  <a:cubicBezTo>
                    <a:pt x="722196" y="480194"/>
                    <a:pt x="720948" y="472893"/>
                    <a:pt x="719140" y="465741"/>
                  </a:cubicBezTo>
                  <a:cubicBezTo>
                    <a:pt x="716773" y="458123"/>
                    <a:pt x="712971" y="451099"/>
                    <a:pt x="707957" y="445108"/>
                  </a:cubicBezTo>
                  <a:cubicBezTo>
                    <a:pt x="697958" y="433908"/>
                    <a:pt x="685639" y="425347"/>
                    <a:pt x="671986" y="420109"/>
                  </a:cubicBezTo>
                  <a:cubicBezTo>
                    <a:pt x="658688" y="414663"/>
                    <a:pt x="644719" y="411330"/>
                    <a:pt x="630517" y="410189"/>
                  </a:cubicBezTo>
                  <a:cubicBezTo>
                    <a:pt x="618132" y="408632"/>
                    <a:pt x="605859" y="406142"/>
                    <a:pt x="593800" y="402749"/>
                  </a:cubicBezTo>
                  <a:lnTo>
                    <a:pt x="580102" y="398881"/>
                  </a:lnTo>
                  <a:cubicBezTo>
                    <a:pt x="576663" y="391213"/>
                    <a:pt x="574734" y="382870"/>
                    <a:pt x="574417" y="374379"/>
                  </a:cubicBezTo>
                  <a:cubicBezTo>
                    <a:pt x="575797" y="360312"/>
                    <a:pt x="579487" y="346613"/>
                    <a:pt x="585320" y="333905"/>
                  </a:cubicBezTo>
                  <a:cubicBezTo>
                    <a:pt x="591228" y="318381"/>
                    <a:pt x="595991" y="302399"/>
                    <a:pt x="599578" y="286091"/>
                  </a:cubicBezTo>
                  <a:cubicBezTo>
                    <a:pt x="603036" y="269753"/>
                    <a:pt x="605402" y="253186"/>
                    <a:pt x="606660" y="236491"/>
                  </a:cubicBezTo>
                  <a:cubicBezTo>
                    <a:pt x="607406" y="226571"/>
                    <a:pt x="608245" y="216652"/>
                    <a:pt x="609083" y="206136"/>
                  </a:cubicBezTo>
                  <a:cubicBezTo>
                    <a:pt x="613836" y="193240"/>
                    <a:pt x="617377" y="180642"/>
                    <a:pt x="620825" y="167945"/>
                  </a:cubicBezTo>
                  <a:cubicBezTo>
                    <a:pt x="623062" y="159215"/>
                    <a:pt x="625019" y="150485"/>
                    <a:pt x="626790" y="141756"/>
                  </a:cubicBezTo>
                  <a:cubicBezTo>
                    <a:pt x="629473" y="161417"/>
                    <a:pt x="633359" y="180870"/>
                    <a:pt x="638438" y="199986"/>
                  </a:cubicBezTo>
                  <a:cubicBezTo>
                    <a:pt x="643023" y="217306"/>
                    <a:pt x="648941" y="234200"/>
                    <a:pt x="656144" y="250479"/>
                  </a:cubicBezTo>
                  <a:cubicBezTo>
                    <a:pt x="663432" y="266856"/>
                    <a:pt x="672303" y="282381"/>
                    <a:pt x="682610" y="296805"/>
                  </a:cubicBezTo>
                  <a:cubicBezTo>
                    <a:pt x="689217" y="305990"/>
                    <a:pt x="696337" y="314740"/>
                    <a:pt x="703950" y="322993"/>
                  </a:cubicBezTo>
                  <a:cubicBezTo>
                    <a:pt x="703950" y="322993"/>
                    <a:pt x="729391" y="357019"/>
                    <a:pt x="745233" y="359201"/>
                  </a:cubicBezTo>
                  <a:lnTo>
                    <a:pt x="756695" y="367534"/>
                  </a:lnTo>
                  <a:cubicBezTo>
                    <a:pt x="769303" y="375906"/>
                    <a:pt x="780654" y="386283"/>
                    <a:pt x="790336" y="398286"/>
                  </a:cubicBezTo>
                  <a:cubicBezTo>
                    <a:pt x="799077" y="410686"/>
                    <a:pt x="804976" y="425089"/>
                    <a:pt x="807576" y="440346"/>
                  </a:cubicBezTo>
                  <a:cubicBezTo>
                    <a:pt x="810558" y="455821"/>
                    <a:pt x="811863" y="473181"/>
                    <a:pt x="813540" y="489946"/>
                  </a:cubicBezTo>
                  <a:cubicBezTo>
                    <a:pt x="815218" y="506711"/>
                    <a:pt x="816336" y="523575"/>
                    <a:pt x="817268" y="540438"/>
                  </a:cubicBezTo>
                  <a:cubicBezTo>
                    <a:pt x="818200" y="557302"/>
                    <a:pt x="819132" y="574464"/>
                    <a:pt x="821368" y="591625"/>
                  </a:cubicBezTo>
                  <a:cubicBezTo>
                    <a:pt x="823605" y="608727"/>
                    <a:pt x="827574" y="625522"/>
                    <a:pt x="833203" y="641721"/>
                  </a:cubicBezTo>
                  <a:cubicBezTo>
                    <a:pt x="838701" y="657692"/>
                    <a:pt x="843827" y="673663"/>
                    <a:pt x="848300" y="689932"/>
                  </a:cubicBezTo>
                  <a:cubicBezTo>
                    <a:pt x="852055" y="706468"/>
                    <a:pt x="857134" y="722628"/>
                    <a:pt x="863489" y="738242"/>
                  </a:cubicBezTo>
                  <a:cubicBezTo>
                    <a:pt x="858075" y="722281"/>
                    <a:pt x="853957" y="705853"/>
                    <a:pt x="851188" y="689138"/>
                  </a:cubicBezTo>
                  <a:cubicBezTo>
                    <a:pt x="847648" y="672572"/>
                    <a:pt x="843361" y="656006"/>
                    <a:pt x="838888" y="639539"/>
                  </a:cubicBezTo>
                  <a:cubicBezTo>
                    <a:pt x="834275" y="623399"/>
                    <a:pt x="831368" y="606763"/>
                    <a:pt x="830221" y="589939"/>
                  </a:cubicBezTo>
                  <a:cubicBezTo>
                    <a:pt x="829010" y="573373"/>
                    <a:pt x="829289" y="556410"/>
                    <a:pt x="829196" y="539446"/>
                  </a:cubicBezTo>
                  <a:cubicBezTo>
                    <a:pt x="829103" y="522483"/>
                    <a:pt x="829196" y="505322"/>
                    <a:pt x="828358" y="488260"/>
                  </a:cubicBezTo>
                  <a:cubicBezTo>
                    <a:pt x="827519" y="471197"/>
                    <a:pt x="827425" y="454433"/>
                    <a:pt x="825189" y="436477"/>
                  </a:cubicBezTo>
                  <a:cubicBezTo>
                    <a:pt x="822076" y="408067"/>
                    <a:pt x="809198" y="381878"/>
                    <a:pt x="789031" y="362971"/>
                  </a:cubicBezTo>
                  <a:cubicBezTo>
                    <a:pt x="809878" y="364389"/>
                    <a:pt x="830808" y="363824"/>
                    <a:pt x="851562" y="361284"/>
                  </a:cubicBezTo>
                  <a:cubicBezTo>
                    <a:pt x="864915" y="359757"/>
                    <a:pt x="878037" y="356423"/>
                    <a:pt x="890608" y="351364"/>
                  </a:cubicBezTo>
                  <a:cubicBezTo>
                    <a:pt x="902927" y="345809"/>
                    <a:pt x="914520" y="338577"/>
                    <a:pt x="925088" y="329838"/>
                  </a:cubicBezTo>
                  <a:cubicBezTo>
                    <a:pt x="933875" y="321426"/>
                    <a:pt x="943651" y="314254"/>
                    <a:pt x="954163" y="308510"/>
                  </a:cubicBezTo>
                  <a:cubicBezTo>
                    <a:pt x="964600" y="304879"/>
                    <a:pt x="975904" y="305237"/>
                    <a:pt x="986127" y="309502"/>
                  </a:cubicBezTo>
                  <a:lnTo>
                    <a:pt x="987711" y="310097"/>
                  </a:lnTo>
                  <a:cubicBezTo>
                    <a:pt x="991438" y="322299"/>
                    <a:pt x="995352" y="334401"/>
                    <a:pt x="999732" y="346404"/>
                  </a:cubicBezTo>
                  <a:cubicBezTo>
                    <a:pt x="1006497" y="365480"/>
                    <a:pt x="1014213" y="384150"/>
                    <a:pt x="1022843" y="402353"/>
                  </a:cubicBezTo>
                  <a:cubicBezTo>
                    <a:pt x="1039272" y="438084"/>
                    <a:pt x="1052682" y="475294"/>
                    <a:pt x="1062914" y="513555"/>
                  </a:cubicBezTo>
                  <a:lnTo>
                    <a:pt x="1062914" y="514547"/>
                  </a:lnTo>
                  <a:lnTo>
                    <a:pt x="1062914" y="514547"/>
                  </a:lnTo>
                  <a:cubicBezTo>
                    <a:pt x="1069251" y="523277"/>
                    <a:pt x="1075774" y="531610"/>
                    <a:pt x="1082670" y="539744"/>
                  </a:cubicBezTo>
                  <a:cubicBezTo>
                    <a:pt x="1086211" y="543712"/>
                    <a:pt x="1089753" y="547680"/>
                    <a:pt x="1093573" y="551350"/>
                  </a:cubicBezTo>
                  <a:cubicBezTo>
                    <a:pt x="1097263" y="555180"/>
                    <a:pt x="1101597" y="558245"/>
                    <a:pt x="1106340" y="560377"/>
                  </a:cubicBezTo>
                  <a:cubicBezTo>
                    <a:pt x="1101988" y="557838"/>
                    <a:pt x="1098102" y="554475"/>
                    <a:pt x="1094878" y="550458"/>
                  </a:cubicBezTo>
                  <a:cubicBezTo>
                    <a:pt x="1091523" y="546390"/>
                    <a:pt x="1088448" y="542125"/>
                    <a:pt x="1085559" y="537760"/>
                  </a:cubicBezTo>
                  <a:cubicBezTo>
                    <a:pt x="1079781" y="529229"/>
                    <a:pt x="1074376" y="520400"/>
                    <a:pt x="1069344" y="511472"/>
                  </a:cubicBezTo>
                  <a:cubicBezTo>
                    <a:pt x="1066269" y="491632"/>
                    <a:pt x="1062355" y="471792"/>
                    <a:pt x="1057882" y="452448"/>
                  </a:cubicBezTo>
                  <a:cubicBezTo>
                    <a:pt x="1053409" y="432549"/>
                    <a:pt x="1047873" y="412947"/>
                    <a:pt x="1041294" y="393723"/>
                  </a:cubicBezTo>
                  <a:cubicBezTo>
                    <a:pt x="1034305" y="374974"/>
                    <a:pt x="1027968" y="356919"/>
                    <a:pt x="1022656" y="337873"/>
                  </a:cubicBezTo>
                  <a:cubicBezTo>
                    <a:pt x="1021352" y="333607"/>
                    <a:pt x="1020327" y="329144"/>
                    <a:pt x="1019115" y="324779"/>
                  </a:cubicBezTo>
                  <a:cubicBezTo>
                    <a:pt x="1030205" y="331028"/>
                    <a:pt x="1041108" y="337972"/>
                    <a:pt x="1051825" y="344619"/>
                  </a:cubicBezTo>
                  <a:cubicBezTo>
                    <a:pt x="1073165" y="358705"/>
                    <a:pt x="1094599" y="373089"/>
                    <a:pt x="1117057" y="385886"/>
                  </a:cubicBezTo>
                  <a:cubicBezTo>
                    <a:pt x="1139040" y="399198"/>
                    <a:pt x="1162011" y="410576"/>
                    <a:pt x="1185737" y="419911"/>
                  </a:cubicBezTo>
                  <a:cubicBezTo>
                    <a:pt x="1209221" y="428740"/>
                    <a:pt x="1235687" y="434593"/>
                    <a:pt x="1260289" y="426161"/>
                  </a:cubicBezTo>
                  <a:cubicBezTo>
                    <a:pt x="1235221" y="433601"/>
                    <a:pt x="1209687" y="426558"/>
                    <a:pt x="1186856" y="416638"/>
                  </a:cubicBezTo>
                  <a:close/>
                </a:path>
              </a:pathLst>
            </a:custGeom>
            <a:solidFill>
              <a:srgbClr val="C2C2C2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6A8FC24-4FEE-FB82-4FAA-EAC964030FCB}"/>
                </a:ext>
              </a:extLst>
            </p:cNvPr>
            <p:cNvSpPr/>
            <p:nvPr/>
          </p:nvSpPr>
          <p:spPr>
            <a:xfrm>
              <a:off x="11243217" y="5258107"/>
              <a:ext cx="6062" cy="23810"/>
            </a:xfrm>
            <a:custGeom>
              <a:avLst/>
              <a:gdLst>
                <a:gd name="connsiteX0" fmla="*/ 5223 w 6062"/>
                <a:gd name="connsiteY0" fmla="*/ 22620 h 23810"/>
                <a:gd name="connsiteX1" fmla="*/ 5 w 6062"/>
                <a:gd name="connsiteY1" fmla="*/ 3 h 23810"/>
                <a:gd name="connsiteX2" fmla="*/ 6062 w 6062"/>
                <a:gd name="connsiteY2" fmla="*/ 23811 h 23810"/>
                <a:gd name="connsiteX3" fmla="*/ 6062 w 6062"/>
                <a:gd name="connsiteY3" fmla="*/ 23811 h 23810"/>
                <a:gd name="connsiteX4" fmla="*/ 5223 w 6062"/>
                <a:gd name="connsiteY4" fmla="*/ 22620 h 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2" h="23810">
                  <a:moveTo>
                    <a:pt x="5223" y="22620"/>
                  </a:moveTo>
                  <a:cubicBezTo>
                    <a:pt x="5223" y="22620"/>
                    <a:pt x="-182" y="-295"/>
                    <a:pt x="5" y="3"/>
                  </a:cubicBezTo>
                  <a:cubicBezTo>
                    <a:pt x="191" y="300"/>
                    <a:pt x="5969" y="23612"/>
                    <a:pt x="6062" y="23811"/>
                  </a:cubicBezTo>
                  <a:lnTo>
                    <a:pt x="6062" y="23811"/>
                  </a:lnTo>
                  <a:cubicBezTo>
                    <a:pt x="4478" y="21430"/>
                    <a:pt x="5223" y="22620"/>
                    <a:pt x="5223" y="22620"/>
                  </a:cubicBezTo>
                  <a:close/>
                </a:path>
              </a:pathLst>
            </a:custGeom>
            <a:solidFill>
              <a:srgbClr val="C2C2C2"/>
            </a:solidFill>
            <a:ln w="9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0" name="firefly">
            <a:extLst>
              <a:ext uri="{FF2B5EF4-FFF2-40B4-BE49-F238E27FC236}">
                <a16:creationId xmlns:a16="http://schemas.microsoft.com/office/drawing/2014/main" id="{C7D18B2E-AB69-D49D-40E2-005C4959D5A1}"/>
              </a:ext>
            </a:extLst>
          </p:cNvPr>
          <p:cNvGrpSpPr/>
          <p:nvPr/>
        </p:nvGrpSpPr>
        <p:grpSpPr>
          <a:xfrm>
            <a:off x="7777585" y="4547346"/>
            <a:ext cx="1275507" cy="698264"/>
            <a:chOff x="7777585" y="4547346"/>
            <a:chExt cx="1275507" cy="698264"/>
          </a:xfrm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4687CEE-9707-7C5C-5D1B-E09B5027CA6F}"/>
                </a:ext>
              </a:extLst>
            </p:cNvPr>
            <p:cNvSpPr/>
            <p:nvPr/>
          </p:nvSpPr>
          <p:spPr>
            <a:xfrm>
              <a:off x="8789444" y="5054562"/>
              <a:ext cx="179633" cy="167265"/>
            </a:xfrm>
            <a:custGeom>
              <a:avLst/>
              <a:gdLst>
                <a:gd name="connsiteX0" fmla="*/ 169528 w 179633"/>
                <a:gd name="connsiteY0" fmla="*/ 2868 h 167265"/>
                <a:gd name="connsiteX1" fmla="*/ 169528 w 179633"/>
                <a:gd name="connsiteY1" fmla="*/ 6042 h 167265"/>
                <a:gd name="connsiteX2" fmla="*/ 156481 w 179633"/>
                <a:gd name="connsiteY2" fmla="*/ 884 h 167265"/>
                <a:gd name="connsiteX3" fmla="*/ 159370 w 179633"/>
                <a:gd name="connsiteY3" fmla="*/ 16062 h 167265"/>
                <a:gd name="connsiteX4" fmla="*/ 158438 w 179633"/>
                <a:gd name="connsiteY4" fmla="*/ 15069 h 167265"/>
                <a:gd name="connsiteX5" fmla="*/ 142596 w 179633"/>
                <a:gd name="connsiteY5" fmla="*/ 15863 h 167265"/>
                <a:gd name="connsiteX6" fmla="*/ 112869 w 179633"/>
                <a:gd name="connsiteY6" fmla="*/ 50781 h 167265"/>
                <a:gd name="connsiteX7" fmla="*/ 111285 w 179633"/>
                <a:gd name="connsiteY7" fmla="*/ 57527 h 167265"/>
                <a:gd name="connsiteX8" fmla="*/ 94138 w 179633"/>
                <a:gd name="connsiteY8" fmla="*/ 70819 h 167265"/>
                <a:gd name="connsiteX9" fmla="*/ 11293 w 179633"/>
                <a:gd name="connsiteY9" fmla="*/ 150179 h 167265"/>
                <a:gd name="connsiteX10" fmla="*/ 949 w 179633"/>
                <a:gd name="connsiteY10" fmla="*/ 167241 h 167265"/>
                <a:gd name="connsiteX11" fmla="*/ 26110 w 179633"/>
                <a:gd name="connsiteY11" fmla="*/ 149286 h 167265"/>
                <a:gd name="connsiteX12" fmla="*/ 98518 w 179633"/>
                <a:gd name="connsiteY12" fmla="*/ 77565 h 167265"/>
                <a:gd name="connsiteX13" fmla="*/ 113987 w 179633"/>
                <a:gd name="connsiteY13" fmla="*/ 60602 h 167265"/>
                <a:gd name="connsiteX14" fmla="*/ 140080 w 179633"/>
                <a:gd name="connsiteY14" fmla="*/ 53261 h 167265"/>
                <a:gd name="connsiteX15" fmla="*/ 161513 w 179633"/>
                <a:gd name="connsiteY15" fmla="*/ 35009 h 167265"/>
                <a:gd name="connsiteX16" fmla="*/ 162352 w 179633"/>
                <a:gd name="connsiteY16" fmla="*/ 20228 h 167265"/>
                <a:gd name="connsiteX17" fmla="*/ 176610 w 179633"/>
                <a:gd name="connsiteY17" fmla="*/ 26676 h 167265"/>
                <a:gd name="connsiteX18" fmla="*/ 175399 w 179633"/>
                <a:gd name="connsiteY18" fmla="*/ 14375 h 167265"/>
                <a:gd name="connsiteX19" fmla="*/ 179313 w 179633"/>
                <a:gd name="connsiteY19" fmla="*/ 14871 h 167265"/>
                <a:gd name="connsiteX20" fmla="*/ 177169 w 179633"/>
                <a:gd name="connsiteY20" fmla="*/ 6737 h 167265"/>
                <a:gd name="connsiteX21" fmla="*/ 169528 w 179633"/>
                <a:gd name="connsiteY21" fmla="*/ 2868 h 16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9633" h="167265">
                  <a:moveTo>
                    <a:pt x="169528" y="2868"/>
                  </a:moveTo>
                  <a:cubicBezTo>
                    <a:pt x="168978" y="3840"/>
                    <a:pt x="168978" y="5070"/>
                    <a:pt x="169528" y="6042"/>
                  </a:cubicBezTo>
                  <a:cubicBezTo>
                    <a:pt x="164496" y="884"/>
                    <a:pt x="158997" y="-1398"/>
                    <a:pt x="156481" y="884"/>
                  </a:cubicBezTo>
                  <a:cubicBezTo>
                    <a:pt x="153965" y="3165"/>
                    <a:pt x="155177" y="9713"/>
                    <a:pt x="159370" y="16062"/>
                  </a:cubicBezTo>
                  <a:cubicBezTo>
                    <a:pt x="159035" y="15754"/>
                    <a:pt x="158727" y="15427"/>
                    <a:pt x="158438" y="15069"/>
                  </a:cubicBezTo>
                  <a:cubicBezTo>
                    <a:pt x="153294" y="12907"/>
                    <a:pt x="147526" y="13195"/>
                    <a:pt x="142596" y="15863"/>
                  </a:cubicBezTo>
                  <a:cubicBezTo>
                    <a:pt x="131525" y="26319"/>
                    <a:pt x="121554" y="38024"/>
                    <a:pt x="112869" y="50781"/>
                  </a:cubicBezTo>
                  <a:cubicBezTo>
                    <a:pt x="111741" y="52815"/>
                    <a:pt x="111191" y="55166"/>
                    <a:pt x="111285" y="57527"/>
                  </a:cubicBezTo>
                  <a:cubicBezTo>
                    <a:pt x="107930" y="60007"/>
                    <a:pt x="97679" y="67447"/>
                    <a:pt x="94138" y="70819"/>
                  </a:cubicBezTo>
                  <a:cubicBezTo>
                    <a:pt x="90597" y="74192"/>
                    <a:pt x="18561" y="141152"/>
                    <a:pt x="11293" y="150179"/>
                  </a:cubicBezTo>
                  <a:cubicBezTo>
                    <a:pt x="4024" y="159206"/>
                    <a:pt x="-2499" y="166646"/>
                    <a:pt x="949" y="167241"/>
                  </a:cubicBezTo>
                  <a:cubicBezTo>
                    <a:pt x="4397" y="167837"/>
                    <a:pt x="17070" y="157321"/>
                    <a:pt x="26110" y="149286"/>
                  </a:cubicBezTo>
                  <a:cubicBezTo>
                    <a:pt x="35149" y="141251"/>
                    <a:pt x="94790" y="82724"/>
                    <a:pt x="98518" y="77565"/>
                  </a:cubicBezTo>
                  <a:cubicBezTo>
                    <a:pt x="102245" y="72407"/>
                    <a:pt x="113987" y="60602"/>
                    <a:pt x="113987" y="60602"/>
                  </a:cubicBezTo>
                  <a:cubicBezTo>
                    <a:pt x="123166" y="60830"/>
                    <a:pt x="132206" y="58281"/>
                    <a:pt x="140080" y="53261"/>
                  </a:cubicBezTo>
                  <a:cubicBezTo>
                    <a:pt x="148672" y="49402"/>
                    <a:pt x="156090" y="43083"/>
                    <a:pt x="161513" y="35009"/>
                  </a:cubicBezTo>
                  <a:cubicBezTo>
                    <a:pt x="163191" y="31239"/>
                    <a:pt x="166919" y="27469"/>
                    <a:pt x="162352" y="20228"/>
                  </a:cubicBezTo>
                  <a:cubicBezTo>
                    <a:pt x="167664" y="26279"/>
                    <a:pt x="173814" y="29156"/>
                    <a:pt x="176610" y="26676"/>
                  </a:cubicBezTo>
                  <a:cubicBezTo>
                    <a:pt x="179406" y="24196"/>
                    <a:pt x="178194" y="19633"/>
                    <a:pt x="175399" y="14375"/>
                  </a:cubicBezTo>
                  <a:cubicBezTo>
                    <a:pt x="176983" y="15367"/>
                    <a:pt x="178474" y="15665"/>
                    <a:pt x="179313" y="14871"/>
                  </a:cubicBezTo>
                  <a:cubicBezTo>
                    <a:pt x="180151" y="14077"/>
                    <a:pt x="179313" y="10010"/>
                    <a:pt x="177169" y="6737"/>
                  </a:cubicBezTo>
                  <a:cubicBezTo>
                    <a:pt x="175026" y="3463"/>
                    <a:pt x="170926" y="1578"/>
                    <a:pt x="169528" y="2868"/>
                  </a:cubicBezTo>
                  <a:close/>
                </a:path>
              </a:pathLst>
            </a:custGeom>
            <a:solidFill>
              <a:srgbClr val="263238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ED11984-EB6F-D547-9808-63E4E6EFA2B8}"/>
                </a:ext>
              </a:extLst>
            </p:cNvPr>
            <p:cNvSpPr/>
            <p:nvPr/>
          </p:nvSpPr>
          <p:spPr>
            <a:xfrm>
              <a:off x="8900939" y="5098714"/>
              <a:ext cx="89789" cy="143159"/>
            </a:xfrm>
            <a:custGeom>
              <a:avLst/>
              <a:gdLst>
                <a:gd name="connsiteX0" fmla="*/ 24205 w 89789"/>
                <a:gd name="connsiteY0" fmla="*/ 1173 h 143159"/>
                <a:gd name="connsiteX1" fmla="*/ 50112 w 89789"/>
                <a:gd name="connsiteY1" fmla="*/ 51864 h 143159"/>
                <a:gd name="connsiteX2" fmla="*/ 88133 w 89789"/>
                <a:gd name="connsiteY2" fmla="*/ 119915 h 143159"/>
                <a:gd name="connsiteX3" fmla="*/ 79839 w 89789"/>
                <a:gd name="connsiteY3" fmla="*/ 142731 h 143159"/>
                <a:gd name="connsiteX4" fmla="*/ 10413 w 89789"/>
                <a:gd name="connsiteY4" fmla="*/ 76168 h 143159"/>
                <a:gd name="connsiteX5" fmla="*/ 3051 w 89789"/>
                <a:gd name="connsiteY5" fmla="*/ 26568 h 143159"/>
                <a:gd name="connsiteX6" fmla="*/ 13582 w 89789"/>
                <a:gd name="connsiteY6" fmla="*/ 17641 h 143159"/>
                <a:gd name="connsiteX7" fmla="*/ 20757 w 89789"/>
                <a:gd name="connsiteY7" fmla="*/ 5538 h 143159"/>
                <a:gd name="connsiteX8" fmla="*/ 24205 w 89789"/>
                <a:gd name="connsiteY8" fmla="*/ 1173 h 1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89" h="143159">
                  <a:moveTo>
                    <a:pt x="24205" y="1173"/>
                  </a:moveTo>
                  <a:cubicBezTo>
                    <a:pt x="24205" y="1173"/>
                    <a:pt x="42284" y="34604"/>
                    <a:pt x="50112" y="51864"/>
                  </a:cubicBezTo>
                  <a:cubicBezTo>
                    <a:pt x="57940" y="69125"/>
                    <a:pt x="84312" y="98984"/>
                    <a:pt x="88133" y="119915"/>
                  </a:cubicBezTo>
                  <a:cubicBezTo>
                    <a:pt x="91954" y="140846"/>
                    <a:pt x="89158" y="144616"/>
                    <a:pt x="79839" y="142731"/>
                  </a:cubicBezTo>
                  <a:cubicBezTo>
                    <a:pt x="70520" y="140846"/>
                    <a:pt x="24578" y="108408"/>
                    <a:pt x="10413" y="76168"/>
                  </a:cubicBezTo>
                  <a:cubicBezTo>
                    <a:pt x="-3751" y="43928"/>
                    <a:pt x="-490" y="31132"/>
                    <a:pt x="3051" y="26568"/>
                  </a:cubicBezTo>
                  <a:cubicBezTo>
                    <a:pt x="6592" y="22005"/>
                    <a:pt x="7152" y="22898"/>
                    <a:pt x="13582" y="17641"/>
                  </a:cubicBezTo>
                  <a:cubicBezTo>
                    <a:pt x="20012" y="12383"/>
                    <a:pt x="21223" y="8911"/>
                    <a:pt x="20757" y="5538"/>
                  </a:cubicBezTo>
                  <a:cubicBezTo>
                    <a:pt x="20291" y="2165"/>
                    <a:pt x="21596" y="-2100"/>
                    <a:pt x="24205" y="1173"/>
                  </a:cubicBez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8EFB97B-B1AC-3D1F-529D-DD0BBC0D7875}"/>
                </a:ext>
              </a:extLst>
            </p:cNvPr>
            <p:cNvSpPr/>
            <p:nvPr/>
          </p:nvSpPr>
          <p:spPr>
            <a:xfrm>
              <a:off x="8927960" y="5093515"/>
              <a:ext cx="121061" cy="99654"/>
            </a:xfrm>
            <a:custGeom>
              <a:avLst/>
              <a:gdLst>
                <a:gd name="connsiteX0" fmla="*/ 73 w 121061"/>
                <a:gd name="connsiteY0" fmla="*/ 2602 h 99654"/>
                <a:gd name="connsiteX1" fmla="*/ 25141 w 121061"/>
                <a:gd name="connsiteY1" fmla="*/ 46548 h 99654"/>
                <a:gd name="connsiteX2" fmla="*/ 86180 w 121061"/>
                <a:gd name="connsiteY2" fmla="*/ 94858 h 99654"/>
                <a:gd name="connsiteX3" fmla="*/ 121033 w 121061"/>
                <a:gd name="connsiteY3" fmla="*/ 94858 h 99654"/>
                <a:gd name="connsiteX4" fmla="*/ 102395 w 121061"/>
                <a:gd name="connsiteY4" fmla="*/ 61725 h 99654"/>
                <a:gd name="connsiteX5" fmla="*/ 52912 w 121061"/>
                <a:gd name="connsiteY5" fmla="*/ 29684 h 99654"/>
                <a:gd name="connsiteX6" fmla="*/ 11349 w 121061"/>
                <a:gd name="connsiteY6" fmla="*/ 2801 h 99654"/>
                <a:gd name="connsiteX7" fmla="*/ 73 w 121061"/>
                <a:gd name="connsiteY7" fmla="*/ 2602 h 9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061" h="99654">
                  <a:moveTo>
                    <a:pt x="73" y="2602"/>
                  </a:moveTo>
                  <a:cubicBezTo>
                    <a:pt x="7733" y="17691"/>
                    <a:pt x="16102" y="32352"/>
                    <a:pt x="25141" y="46548"/>
                  </a:cubicBezTo>
                  <a:cubicBezTo>
                    <a:pt x="39045" y="70266"/>
                    <a:pt x="60842" y="87517"/>
                    <a:pt x="86180" y="94858"/>
                  </a:cubicBezTo>
                  <a:cubicBezTo>
                    <a:pt x="114137" y="102298"/>
                    <a:pt x="121592" y="100115"/>
                    <a:pt x="121033" y="94858"/>
                  </a:cubicBezTo>
                  <a:cubicBezTo>
                    <a:pt x="120632" y="81119"/>
                    <a:pt x="113577" y="68590"/>
                    <a:pt x="102395" y="61725"/>
                  </a:cubicBezTo>
                  <a:cubicBezTo>
                    <a:pt x="84782" y="48928"/>
                    <a:pt x="72109" y="46250"/>
                    <a:pt x="52912" y="29684"/>
                  </a:cubicBezTo>
                  <a:cubicBezTo>
                    <a:pt x="40601" y="18266"/>
                    <a:pt x="26539" y="9179"/>
                    <a:pt x="11349" y="2801"/>
                  </a:cubicBezTo>
                  <a:cubicBezTo>
                    <a:pt x="5758" y="519"/>
                    <a:pt x="-765" y="-2060"/>
                    <a:pt x="73" y="2602"/>
                  </a:cubicBez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5B3E3E0-DF15-E91B-976C-8C92EDC9398B}"/>
                </a:ext>
              </a:extLst>
            </p:cNvPr>
            <p:cNvSpPr/>
            <p:nvPr/>
          </p:nvSpPr>
          <p:spPr>
            <a:xfrm>
              <a:off x="8882676" y="4937239"/>
              <a:ext cx="47349" cy="154039"/>
            </a:xfrm>
            <a:custGeom>
              <a:avLst/>
              <a:gdLst>
                <a:gd name="connsiteX0" fmla="*/ 46848 w 47349"/>
                <a:gd name="connsiteY0" fmla="*/ 152133 h 154039"/>
                <a:gd name="connsiteX1" fmla="*/ 41816 w 47349"/>
                <a:gd name="connsiteY1" fmla="*/ 102534 h 154039"/>
                <a:gd name="connsiteX2" fmla="*/ 31752 w 47349"/>
                <a:gd name="connsiteY2" fmla="*/ 64243 h 154039"/>
                <a:gd name="connsiteX3" fmla="*/ 21315 w 47349"/>
                <a:gd name="connsiteY3" fmla="*/ 7600 h 154039"/>
                <a:gd name="connsiteX4" fmla="*/ 254 w 47349"/>
                <a:gd name="connsiteY4" fmla="*/ 43311 h 154039"/>
                <a:gd name="connsiteX5" fmla="*/ 9014 w 47349"/>
                <a:gd name="connsiteY5" fmla="*/ 103823 h 154039"/>
                <a:gd name="connsiteX6" fmla="*/ 39952 w 47349"/>
                <a:gd name="connsiteY6" fmla="*/ 151935 h 154039"/>
                <a:gd name="connsiteX7" fmla="*/ 45581 w 47349"/>
                <a:gd name="connsiteY7" fmla="*/ 153413 h 154039"/>
                <a:gd name="connsiteX8" fmla="*/ 46848 w 47349"/>
                <a:gd name="connsiteY8" fmla="*/ 152133 h 15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349" h="154039">
                  <a:moveTo>
                    <a:pt x="46848" y="152133"/>
                  </a:moveTo>
                  <a:cubicBezTo>
                    <a:pt x="48302" y="135408"/>
                    <a:pt x="46587" y="118544"/>
                    <a:pt x="41816" y="102534"/>
                  </a:cubicBezTo>
                  <a:cubicBezTo>
                    <a:pt x="37147" y="90203"/>
                    <a:pt x="33774" y="77357"/>
                    <a:pt x="31752" y="64243"/>
                  </a:cubicBezTo>
                  <a:cubicBezTo>
                    <a:pt x="28490" y="48966"/>
                    <a:pt x="36970" y="26348"/>
                    <a:pt x="21315" y="7600"/>
                  </a:cubicBezTo>
                  <a:cubicBezTo>
                    <a:pt x="5659" y="-11149"/>
                    <a:pt x="1372" y="6310"/>
                    <a:pt x="254" y="43311"/>
                  </a:cubicBezTo>
                  <a:cubicBezTo>
                    <a:pt x="-864" y="80313"/>
                    <a:pt x="1652" y="85670"/>
                    <a:pt x="9014" y="103823"/>
                  </a:cubicBezTo>
                  <a:cubicBezTo>
                    <a:pt x="17466" y="121133"/>
                    <a:pt x="27856" y="137283"/>
                    <a:pt x="39952" y="151935"/>
                  </a:cubicBezTo>
                  <a:cubicBezTo>
                    <a:pt x="41126" y="153998"/>
                    <a:pt x="43643" y="154653"/>
                    <a:pt x="45581" y="153413"/>
                  </a:cubicBezTo>
                  <a:cubicBezTo>
                    <a:pt x="46084" y="153086"/>
                    <a:pt x="46522" y="152649"/>
                    <a:pt x="46848" y="152133"/>
                  </a:cubicBez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28FCB91-40D2-B311-248D-2BC057D24353}"/>
                </a:ext>
              </a:extLst>
            </p:cNvPr>
            <p:cNvSpPr/>
            <p:nvPr/>
          </p:nvSpPr>
          <p:spPr>
            <a:xfrm>
              <a:off x="8820642" y="4974583"/>
              <a:ext cx="99011" cy="132031"/>
            </a:xfrm>
            <a:custGeom>
              <a:avLst/>
              <a:gdLst>
                <a:gd name="connsiteX0" fmla="*/ 98073 w 99011"/>
                <a:gd name="connsiteY0" fmla="*/ 119848 h 132031"/>
                <a:gd name="connsiteX1" fmla="*/ 79435 w 99011"/>
                <a:gd name="connsiteY1" fmla="*/ 91378 h 132031"/>
                <a:gd name="connsiteX2" fmla="*/ 49801 w 99011"/>
                <a:gd name="connsiteY2" fmla="*/ 47234 h 132031"/>
                <a:gd name="connsiteX3" fmla="*/ 15228 w 99011"/>
                <a:gd name="connsiteY3" fmla="*/ 2396 h 132031"/>
                <a:gd name="connsiteX4" fmla="*/ 1995 w 99011"/>
                <a:gd name="connsiteY4" fmla="*/ 20748 h 132031"/>
                <a:gd name="connsiteX5" fmla="*/ 39736 w 99011"/>
                <a:gd name="connsiteY5" fmla="*/ 112904 h 132031"/>
                <a:gd name="connsiteX6" fmla="*/ 73005 w 99011"/>
                <a:gd name="connsiteY6" fmla="*/ 131752 h 132031"/>
                <a:gd name="connsiteX7" fmla="*/ 82324 w 99011"/>
                <a:gd name="connsiteY7" fmla="*/ 122725 h 132031"/>
                <a:gd name="connsiteX8" fmla="*/ 95929 w 99011"/>
                <a:gd name="connsiteY8" fmla="*/ 122725 h 132031"/>
                <a:gd name="connsiteX9" fmla="*/ 98073 w 99011"/>
                <a:gd name="connsiteY9" fmla="*/ 119848 h 13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011" h="132031">
                  <a:moveTo>
                    <a:pt x="98073" y="119848"/>
                  </a:moveTo>
                  <a:cubicBezTo>
                    <a:pt x="92491" y="109908"/>
                    <a:pt x="86256" y="100395"/>
                    <a:pt x="79435" y="91378"/>
                  </a:cubicBezTo>
                  <a:cubicBezTo>
                    <a:pt x="60797" y="65586"/>
                    <a:pt x="61450" y="71538"/>
                    <a:pt x="49801" y="47234"/>
                  </a:cubicBezTo>
                  <a:cubicBezTo>
                    <a:pt x="38152" y="22931"/>
                    <a:pt x="27901" y="8447"/>
                    <a:pt x="15228" y="2396"/>
                  </a:cubicBezTo>
                  <a:cubicBezTo>
                    <a:pt x="2554" y="-3655"/>
                    <a:pt x="-3410" y="1503"/>
                    <a:pt x="1995" y="20748"/>
                  </a:cubicBezTo>
                  <a:cubicBezTo>
                    <a:pt x="7400" y="39993"/>
                    <a:pt x="24360" y="99116"/>
                    <a:pt x="39736" y="112904"/>
                  </a:cubicBezTo>
                  <a:cubicBezTo>
                    <a:pt x="55113" y="126693"/>
                    <a:pt x="66948" y="133538"/>
                    <a:pt x="73005" y="131752"/>
                  </a:cubicBezTo>
                  <a:cubicBezTo>
                    <a:pt x="79062" y="129966"/>
                    <a:pt x="77012" y="123519"/>
                    <a:pt x="82324" y="122725"/>
                  </a:cubicBezTo>
                  <a:cubicBezTo>
                    <a:pt x="86825" y="121862"/>
                    <a:pt x="91428" y="121862"/>
                    <a:pt x="95929" y="122725"/>
                  </a:cubicBezTo>
                  <a:cubicBezTo>
                    <a:pt x="99098" y="124015"/>
                    <a:pt x="99843" y="123320"/>
                    <a:pt x="98073" y="119848"/>
                  </a:cubicBez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D0E86AA-5313-AEEE-15DE-3BAA08FCB38A}"/>
                </a:ext>
              </a:extLst>
            </p:cNvPr>
            <p:cNvSpPr/>
            <p:nvPr/>
          </p:nvSpPr>
          <p:spPr>
            <a:xfrm>
              <a:off x="8828228" y="5049395"/>
              <a:ext cx="20687" cy="36009"/>
            </a:xfrm>
            <a:custGeom>
              <a:avLst/>
              <a:gdLst>
                <a:gd name="connsiteX0" fmla="*/ 0 w 20687"/>
                <a:gd name="connsiteY0" fmla="*/ 0 h 36009"/>
                <a:gd name="connsiteX1" fmla="*/ 20688 w 20687"/>
                <a:gd name="connsiteY1" fmla="*/ 36009 h 3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87" h="36009">
                  <a:moveTo>
                    <a:pt x="0" y="0"/>
                  </a:moveTo>
                  <a:cubicBezTo>
                    <a:pt x="6272" y="12400"/>
                    <a:pt x="13177" y="24413"/>
                    <a:pt x="20688" y="36009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E34AFD4D-6267-D496-E963-7FDFF6B90FA4}"/>
                </a:ext>
              </a:extLst>
            </p:cNvPr>
            <p:cNvSpPr/>
            <p:nvPr/>
          </p:nvSpPr>
          <p:spPr>
            <a:xfrm>
              <a:off x="8834844" y="5076873"/>
              <a:ext cx="18637" cy="21129"/>
            </a:xfrm>
            <a:custGeom>
              <a:avLst/>
              <a:gdLst>
                <a:gd name="connsiteX0" fmla="*/ 0 w 18637"/>
                <a:gd name="connsiteY0" fmla="*/ 0 h 21129"/>
                <a:gd name="connsiteX1" fmla="*/ 18638 w 18637"/>
                <a:gd name="connsiteY1" fmla="*/ 21129 h 2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37" h="21129">
                  <a:moveTo>
                    <a:pt x="0" y="0"/>
                  </a:moveTo>
                  <a:cubicBezTo>
                    <a:pt x="4520" y="8541"/>
                    <a:pt x="10912" y="15792"/>
                    <a:pt x="18638" y="21129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773E220-2888-EC83-B3AB-ECE3155E7FB7}"/>
                </a:ext>
              </a:extLst>
            </p:cNvPr>
            <p:cNvSpPr/>
            <p:nvPr/>
          </p:nvSpPr>
          <p:spPr>
            <a:xfrm>
              <a:off x="8911539" y="4943450"/>
              <a:ext cx="11928" cy="39679"/>
            </a:xfrm>
            <a:custGeom>
              <a:avLst/>
              <a:gdLst>
                <a:gd name="connsiteX0" fmla="*/ 0 w 11928"/>
                <a:gd name="connsiteY0" fmla="*/ 0 h 39679"/>
                <a:gd name="connsiteX1" fmla="*/ 11928 w 11928"/>
                <a:gd name="connsiteY1" fmla="*/ 39680 h 3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8" h="39679">
                  <a:moveTo>
                    <a:pt x="0" y="0"/>
                  </a:moveTo>
                  <a:cubicBezTo>
                    <a:pt x="7203" y="11874"/>
                    <a:pt x="11313" y="25564"/>
                    <a:pt x="11928" y="3968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07EC1AB-C96B-E8E2-8DBA-0F5BF8051A19}"/>
                </a:ext>
              </a:extLst>
            </p:cNvPr>
            <p:cNvSpPr/>
            <p:nvPr/>
          </p:nvSpPr>
          <p:spPr>
            <a:xfrm>
              <a:off x="8926263" y="4964083"/>
              <a:ext cx="1584" cy="27478"/>
            </a:xfrm>
            <a:custGeom>
              <a:avLst/>
              <a:gdLst>
                <a:gd name="connsiteX0" fmla="*/ 0 w 1584"/>
                <a:gd name="connsiteY0" fmla="*/ 0 h 27478"/>
                <a:gd name="connsiteX1" fmla="*/ 1584 w 1584"/>
                <a:gd name="connsiteY1" fmla="*/ 27478 h 2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4" h="27478">
                  <a:moveTo>
                    <a:pt x="0" y="0"/>
                  </a:moveTo>
                  <a:cubicBezTo>
                    <a:pt x="0" y="0"/>
                    <a:pt x="1491" y="13591"/>
                    <a:pt x="1584" y="27478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2C580D7-A4D5-D975-0E4C-A0FC877DCD09}"/>
                </a:ext>
              </a:extLst>
            </p:cNvPr>
            <p:cNvSpPr/>
            <p:nvPr/>
          </p:nvSpPr>
          <p:spPr>
            <a:xfrm>
              <a:off x="8911539" y="5193135"/>
              <a:ext cx="41841" cy="40175"/>
            </a:xfrm>
            <a:custGeom>
              <a:avLst/>
              <a:gdLst>
                <a:gd name="connsiteX0" fmla="*/ 0 w 41841"/>
                <a:gd name="connsiteY0" fmla="*/ 0 h 40175"/>
                <a:gd name="connsiteX1" fmla="*/ 41842 w 41841"/>
                <a:gd name="connsiteY1" fmla="*/ 40176 h 4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841" h="40175">
                  <a:moveTo>
                    <a:pt x="0" y="0"/>
                  </a:moveTo>
                  <a:cubicBezTo>
                    <a:pt x="0" y="0"/>
                    <a:pt x="24136" y="30454"/>
                    <a:pt x="41842" y="40176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553C9DA-3506-81D2-B660-129670F1ECEB}"/>
                </a:ext>
              </a:extLst>
            </p:cNvPr>
            <p:cNvSpPr/>
            <p:nvPr/>
          </p:nvSpPr>
          <p:spPr>
            <a:xfrm>
              <a:off x="8928872" y="5223886"/>
              <a:ext cx="31125" cy="21724"/>
            </a:xfrm>
            <a:custGeom>
              <a:avLst/>
              <a:gdLst>
                <a:gd name="connsiteX0" fmla="*/ 0 w 31125"/>
                <a:gd name="connsiteY0" fmla="*/ 0 h 21724"/>
                <a:gd name="connsiteX1" fmla="*/ 31125 w 31125"/>
                <a:gd name="connsiteY1" fmla="*/ 21725 h 2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25" h="21724">
                  <a:moveTo>
                    <a:pt x="0" y="0"/>
                  </a:moveTo>
                  <a:cubicBezTo>
                    <a:pt x="9114" y="9097"/>
                    <a:pt x="19654" y="16447"/>
                    <a:pt x="31125" y="21725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5D021C5-8FB6-3E3C-41C4-E774D078821E}"/>
                </a:ext>
              </a:extLst>
            </p:cNvPr>
            <p:cNvSpPr/>
            <p:nvPr/>
          </p:nvSpPr>
          <p:spPr>
            <a:xfrm>
              <a:off x="9002585" y="5122009"/>
              <a:ext cx="50508" cy="43250"/>
            </a:xfrm>
            <a:custGeom>
              <a:avLst/>
              <a:gdLst>
                <a:gd name="connsiteX0" fmla="*/ 0 w 50508"/>
                <a:gd name="connsiteY0" fmla="*/ 0 h 43250"/>
                <a:gd name="connsiteX1" fmla="*/ 36157 w 50508"/>
                <a:gd name="connsiteY1" fmla="*/ 22221 h 43250"/>
                <a:gd name="connsiteX2" fmla="*/ 50509 w 50508"/>
                <a:gd name="connsiteY2" fmla="*/ 43251 h 4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08" h="43250">
                  <a:moveTo>
                    <a:pt x="0" y="0"/>
                  </a:moveTo>
                  <a:cubicBezTo>
                    <a:pt x="13112" y="5268"/>
                    <a:pt x="25320" y="12767"/>
                    <a:pt x="36157" y="22221"/>
                  </a:cubicBezTo>
                  <a:cubicBezTo>
                    <a:pt x="41712" y="28599"/>
                    <a:pt x="46529" y="35652"/>
                    <a:pt x="50509" y="43251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C1E93F7-B445-969C-FBFB-2AFE9B0F1291}"/>
                </a:ext>
              </a:extLst>
            </p:cNvPr>
            <p:cNvSpPr/>
            <p:nvPr/>
          </p:nvSpPr>
          <p:spPr>
            <a:xfrm>
              <a:off x="9029423" y="5128060"/>
              <a:ext cx="23017" cy="23212"/>
            </a:xfrm>
            <a:custGeom>
              <a:avLst/>
              <a:gdLst>
                <a:gd name="connsiteX0" fmla="*/ 0 w 23017"/>
                <a:gd name="connsiteY0" fmla="*/ 0 h 23212"/>
                <a:gd name="connsiteX1" fmla="*/ 23018 w 23017"/>
                <a:gd name="connsiteY1" fmla="*/ 23213 h 2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7" h="23212">
                  <a:moveTo>
                    <a:pt x="0" y="0"/>
                  </a:moveTo>
                  <a:cubicBezTo>
                    <a:pt x="9282" y="5704"/>
                    <a:pt x="17165" y="13650"/>
                    <a:pt x="23018" y="23213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20769AD-6F14-80FB-370B-0E33815FACE5}"/>
                </a:ext>
              </a:extLst>
            </p:cNvPr>
            <p:cNvSpPr/>
            <p:nvPr/>
          </p:nvSpPr>
          <p:spPr>
            <a:xfrm>
              <a:off x="7893420" y="4626911"/>
              <a:ext cx="138205" cy="207327"/>
            </a:xfrm>
            <a:custGeom>
              <a:avLst/>
              <a:gdLst>
                <a:gd name="connsiteX0" fmla="*/ 3942 w 138205"/>
                <a:gd name="connsiteY0" fmla="*/ 9021 h 207327"/>
                <a:gd name="connsiteX1" fmla="*/ 6831 w 138205"/>
                <a:gd name="connsiteY1" fmla="*/ 9914 h 207327"/>
                <a:gd name="connsiteX2" fmla="*/ 588 w 138205"/>
                <a:gd name="connsiteY2" fmla="*/ 23107 h 207327"/>
                <a:gd name="connsiteX3" fmla="*/ 15032 w 138205"/>
                <a:gd name="connsiteY3" fmla="*/ 21718 h 207327"/>
                <a:gd name="connsiteX4" fmla="*/ 13913 w 138205"/>
                <a:gd name="connsiteY4" fmla="*/ 22611 h 207327"/>
                <a:gd name="connsiteX5" fmla="*/ 12888 w 138205"/>
                <a:gd name="connsiteY5" fmla="*/ 39376 h 207327"/>
                <a:gd name="connsiteX6" fmla="*/ 42243 w 138205"/>
                <a:gd name="connsiteY6" fmla="*/ 74790 h 207327"/>
                <a:gd name="connsiteX7" fmla="*/ 48300 w 138205"/>
                <a:gd name="connsiteY7" fmla="*/ 77270 h 207327"/>
                <a:gd name="connsiteX8" fmla="*/ 58737 w 138205"/>
                <a:gd name="connsiteY8" fmla="*/ 97110 h 207327"/>
                <a:gd name="connsiteX9" fmla="*/ 123411 w 138205"/>
                <a:gd name="connsiteY9" fmla="*/ 193631 h 207327"/>
                <a:gd name="connsiteX10" fmla="*/ 138134 w 138205"/>
                <a:gd name="connsiteY10" fmla="*/ 206428 h 207327"/>
                <a:gd name="connsiteX11" fmla="*/ 124249 w 138205"/>
                <a:gd name="connsiteY11" fmla="*/ 177660 h 207327"/>
                <a:gd name="connsiteX12" fmla="*/ 65447 w 138205"/>
                <a:gd name="connsiteY12" fmla="*/ 92943 h 207327"/>
                <a:gd name="connsiteX13" fmla="*/ 51282 w 138205"/>
                <a:gd name="connsiteY13" fmla="*/ 74691 h 207327"/>
                <a:gd name="connsiteX14" fmla="*/ 47368 w 138205"/>
                <a:gd name="connsiteY14" fmla="*/ 46221 h 207327"/>
                <a:gd name="connsiteX15" fmla="*/ 32738 w 138205"/>
                <a:gd name="connsiteY15" fmla="*/ 21520 h 207327"/>
                <a:gd name="connsiteX16" fmla="*/ 19132 w 138205"/>
                <a:gd name="connsiteY16" fmla="*/ 18941 h 207327"/>
                <a:gd name="connsiteX17" fmla="*/ 26680 w 138205"/>
                <a:gd name="connsiteY17" fmla="*/ 4656 h 207327"/>
                <a:gd name="connsiteX18" fmla="*/ 15032 w 138205"/>
                <a:gd name="connsiteY18" fmla="*/ 4656 h 207327"/>
                <a:gd name="connsiteX19" fmla="*/ 15964 w 138205"/>
                <a:gd name="connsiteY19" fmla="*/ 589 h 207327"/>
                <a:gd name="connsiteX20" fmla="*/ 8136 w 138205"/>
                <a:gd name="connsiteY20" fmla="*/ 1878 h 207327"/>
                <a:gd name="connsiteX21" fmla="*/ 3942 w 138205"/>
                <a:gd name="connsiteY21" fmla="*/ 9021 h 20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205" h="207327">
                  <a:moveTo>
                    <a:pt x="3942" y="9021"/>
                  </a:moveTo>
                  <a:cubicBezTo>
                    <a:pt x="4408" y="9814"/>
                    <a:pt x="5433" y="10112"/>
                    <a:pt x="6831" y="9914"/>
                  </a:cubicBezTo>
                  <a:cubicBezTo>
                    <a:pt x="1426" y="14576"/>
                    <a:pt x="-1276" y="19834"/>
                    <a:pt x="588" y="23107"/>
                  </a:cubicBezTo>
                  <a:cubicBezTo>
                    <a:pt x="2451" y="26381"/>
                    <a:pt x="8602" y="25488"/>
                    <a:pt x="15032" y="21718"/>
                  </a:cubicBezTo>
                  <a:lnTo>
                    <a:pt x="13913" y="22611"/>
                  </a:lnTo>
                  <a:cubicBezTo>
                    <a:pt x="11351" y="27789"/>
                    <a:pt x="10978" y="33890"/>
                    <a:pt x="12888" y="39376"/>
                  </a:cubicBezTo>
                  <a:cubicBezTo>
                    <a:pt x="21481" y="52242"/>
                    <a:pt x="31321" y="64116"/>
                    <a:pt x="42243" y="74790"/>
                  </a:cubicBezTo>
                  <a:cubicBezTo>
                    <a:pt x="43995" y="76218"/>
                    <a:pt x="46101" y="77072"/>
                    <a:pt x="48300" y="77270"/>
                  </a:cubicBezTo>
                  <a:cubicBezTo>
                    <a:pt x="50257" y="81040"/>
                    <a:pt x="56128" y="92745"/>
                    <a:pt x="58737" y="97110"/>
                  </a:cubicBezTo>
                  <a:cubicBezTo>
                    <a:pt x="61347" y="101475"/>
                    <a:pt x="115956" y="184902"/>
                    <a:pt x="123411" y="193631"/>
                  </a:cubicBezTo>
                  <a:cubicBezTo>
                    <a:pt x="130866" y="202360"/>
                    <a:pt x="137203" y="209999"/>
                    <a:pt x="138134" y="206428"/>
                  </a:cubicBezTo>
                  <a:cubicBezTo>
                    <a:pt x="139066" y="202857"/>
                    <a:pt x="130679" y="187580"/>
                    <a:pt x="124249" y="177660"/>
                  </a:cubicBezTo>
                  <a:cubicBezTo>
                    <a:pt x="117819" y="167740"/>
                    <a:pt x="69827" y="97507"/>
                    <a:pt x="65447" y="92943"/>
                  </a:cubicBezTo>
                  <a:cubicBezTo>
                    <a:pt x="61067" y="88380"/>
                    <a:pt x="51282" y="74691"/>
                    <a:pt x="51282" y="74691"/>
                  </a:cubicBezTo>
                  <a:cubicBezTo>
                    <a:pt x="52587" y="64999"/>
                    <a:pt x="51226" y="55109"/>
                    <a:pt x="47368" y="46221"/>
                  </a:cubicBezTo>
                  <a:cubicBezTo>
                    <a:pt x="44712" y="36717"/>
                    <a:pt x="39652" y="28166"/>
                    <a:pt x="32738" y="21520"/>
                  </a:cubicBezTo>
                  <a:cubicBezTo>
                    <a:pt x="29383" y="19338"/>
                    <a:pt x="26308" y="15072"/>
                    <a:pt x="19132" y="18941"/>
                  </a:cubicBezTo>
                  <a:cubicBezTo>
                    <a:pt x="25283" y="13981"/>
                    <a:pt x="28451" y="7831"/>
                    <a:pt x="26680" y="4656"/>
                  </a:cubicBezTo>
                  <a:cubicBezTo>
                    <a:pt x="24910" y="1482"/>
                    <a:pt x="20344" y="2176"/>
                    <a:pt x="15032" y="4656"/>
                  </a:cubicBezTo>
                  <a:cubicBezTo>
                    <a:pt x="16150" y="3069"/>
                    <a:pt x="16616" y="1482"/>
                    <a:pt x="15964" y="589"/>
                  </a:cubicBezTo>
                  <a:cubicBezTo>
                    <a:pt x="15311" y="-304"/>
                    <a:pt x="11490" y="-403"/>
                    <a:pt x="8136" y="1878"/>
                  </a:cubicBezTo>
                  <a:cubicBezTo>
                    <a:pt x="4781" y="4160"/>
                    <a:pt x="2917" y="7136"/>
                    <a:pt x="3942" y="9021"/>
                  </a:cubicBezTo>
                  <a:close/>
                </a:path>
              </a:pathLst>
            </a:custGeom>
            <a:solidFill>
              <a:srgbClr val="263238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A026D4-9C84-516C-2B32-9189ED3190C0}"/>
                </a:ext>
              </a:extLst>
            </p:cNvPr>
            <p:cNvSpPr/>
            <p:nvPr/>
          </p:nvSpPr>
          <p:spPr>
            <a:xfrm>
              <a:off x="7931791" y="4621621"/>
              <a:ext cx="140607" cy="84607"/>
            </a:xfrm>
            <a:custGeom>
              <a:avLst/>
              <a:gdLst>
                <a:gd name="connsiteX0" fmla="*/ 1356 w 140607"/>
                <a:gd name="connsiteY0" fmla="*/ 54685 h 84607"/>
                <a:gd name="connsiteX1" fmla="*/ 51585 w 140607"/>
                <a:gd name="connsiteY1" fmla="*/ 32861 h 84607"/>
                <a:gd name="connsiteX2" fmla="*/ 119334 w 140607"/>
                <a:gd name="connsiteY2" fmla="*/ 423 h 84607"/>
                <a:gd name="connsiteX3" fmla="*/ 139742 w 140607"/>
                <a:gd name="connsiteY3" fmla="*/ 11732 h 84607"/>
                <a:gd name="connsiteX4" fmla="*/ 69757 w 140607"/>
                <a:gd name="connsiteY4" fmla="*/ 77600 h 84607"/>
                <a:gd name="connsiteX5" fmla="*/ 22324 w 140607"/>
                <a:gd name="connsiteY5" fmla="*/ 79783 h 84607"/>
                <a:gd name="connsiteX6" fmla="*/ 15148 w 140607"/>
                <a:gd name="connsiteY6" fmla="*/ 67680 h 84607"/>
                <a:gd name="connsiteX7" fmla="*/ 4711 w 140607"/>
                <a:gd name="connsiteY7" fmla="*/ 58752 h 84607"/>
                <a:gd name="connsiteX8" fmla="*/ 1356 w 140607"/>
                <a:gd name="connsiteY8" fmla="*/ 54685 h 8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607" h="84607">
                  <a:moveTo>
                    <a:pt x="1356" y="54685"/>
                  </a:moveTo>
                  <a:cubicBezTo>
                    <a:pt x="1356" y="54685"/>
                    <a:pt x="34531" y="39309"/>
                    <a:pt x="51585" y="32861"/>
                  </a:cubicBezTo>
                  <a:cubicBezTo>
                    <a:pt x="68639" y="26413"/>
                    <a:pt x="99391" y="2109"/>
                    <a:pt x="119334" y="423"/>
                  </a:cubicBezTo>
                  <a:cubicBezTo>
                    <a:pt x="139276" y="-1263"/>
                    <a:pt x="142538" y="2010"/>
                    <a:pt x="139742" y="11732"/>
                  </a:cubicBezTo>
                  <a:cubicBezTo>
                    <a:pt x="136946" y="21453"/>
                    <a:pt x="101534" y="66291"/>
                    <a:pt x="69757" y="77600"/>
                  </a:cubicBezTo>
                  <a:cubicBezTo>
                    <a:pt x="37980" y="88909"/>
                    <a:pt x="26611" y="84147"/>
                    <a:pt x="22324" y="79783"/>
                  </a:cubicBezTo>
                  <a:cubicBezTo>
                    <a:pt x="18037" y="75418"/>
                    <a:pt x="19342" y="75021"/>
                    <a:pt x="15148" y="67680"/>
                  </a:cubicBezTo>
                  <a:cubicBezTo>
                    <a:pt x="10955" y="60340"/>
                    <a:pt x="7880" y="58653"/>
                    <a:pt x="4711" y="58752"/>
                  </a:cubicBezTo>
                  <a:cubicBezTo>
                    <a:pt x="1543" y="58851"/>
                    <a:pt x="-1998" y="57066"/>
                    <a:pt x="1356" y="54685"/>
                  </a:cubicBez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70168E1-639A-ABDE-B207-FBC7FF890D70}"/>
                </a:ext>
              </a:extLst>
            </p:cNvPr>
            <p:cNvSpPr/>
            <p:nvPr/>
          </p:nvSpPr>
          <p:spPr>
            <a:xfrm>
              <a:off x="7927718" y="4554336"/>
              <a:ext cx="105864" cy="118237"/>
            </a:xfrm>
            <a:custGeom>
              <a:avLst/>
              <a:gdLst>
                <a:gd name="connsiteX0" fmla="*/ 2261 w 105864"/>
                <a:gd name="connsiteY0" fmla="*/ 118200 h 118237"/>
                <a:gd name="connsiteX1" fmla="*/ 46153 w 105864"/>
                <a:gd name="connsiteY1" fmla="*/ 96574 h 118237"/>
                <a:gd name="connsiteX2" fmla="*/ 98059 w 105864"/>
                <a:gd name="connsiteY2" fmla="*/ 37055 h 118237"/>
                <a:gd name="connsiteX3" fmla="*/ 101694 w 105864"/>
                <a:gd name="connsiteY3" fmla="*/ 153 h 118237"/>
                <a:gd name="connsiteX4" fmla="*/ 68425 w 105864"/>
                <a:gd name="connsiteY4" fmla="*/ 16124 h 118237"/>
                <a:gd name="connsiteX5" fmla="*/ 33013 w 105864"/>
                <a:gd name="connsiteY5" fmla="*/ 64830 h 118237"/>
                <a:gd name="connsiteX6" fmla="*/ 3193 w 105864"/>
                <a:gd name="connsiteY6" fmla="*/ 105800 h 118237"/>
                <a:gd name="connsiteX7" fmla="*/ 2261 w 105864"/>
                <a:gd name="connsiteY7" fmla="*/ 118200 h 11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864" h="118237">
                  <a:moveTo>
                    <a:pt x="2261" y="118200"/>
                  </a:moveTo>
                  <a:cubicBezTo>
                    <a:pt x="2261" y="118200"/>
                    <a:pt x="24626" y="108776"/>
                    <a:pt x="46153" y="96574"/>
                  </a:cubicBezTo>
                  <a:cubicBezTo>
                    <a:pt x="69897" y="84432"/>
                    <a:pt x="88451" y="63164"/>
                    <a:pt x="98059" y="37055"/>
                  </a:cubicBezTo>
                  <a:cubicBezTo>
                    <a:pt x="108217" y="7989"/>
                    <a:pt x="107378" y="252"/>
                    <a:pt x="101694" y="153"/>
                  </a:cubicBezTo>
                  <a:cubicBezTo>
                    <a:pt x="88750" y="-1058"/>
                    <a:pt x="76141" y="4994"/>
                    <a:pt x="68425" y="16124"/>
                  </a:cubicBezTo>
                  <a:cubicBezTo>
                    <a:pt x="54540" y="33285"/>
                    <a:pt x="50533" y="46380"/>
                    <a:pt x="33013" y="64830"/>
                  </a:cubicBezTo>
                  <a:cubicBezTo>
                    <a:pt x="20936" y="76566"/>
                    <a:pt x="10853" y="90424"/>
                    <a:pt x="3193" y="105800"/>
                  </a:cubicBezTo>
                  <a:cubicBezTo>
                    <a:pt x="956" y="112248"/>
                    <a:pt x="-2212" y="118795"/>
                    <a:pt x="2261" y="118200"/>
                  </a:cubicBez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44B51B8B-CD0D-DBC0-2448-AE22A2A5E4EE}"/>
                </a:ext>
              </a:extLst>
            </p:cNvPr>
            <p:cNvSpPr/>
            <p:nvPr/>
          </p:nvSpPr>
          <p:spPr>
            <a:xfrm>
              <a:off x="7777585" y="4667968"/>
              <a:ext cx="147818" cy="42775"/>
            </a:xfrm>
            <a:custGeom>
              <a:avLst/>
              <a:gdLst>
                <a:gd name="connsiteX0" fmla="*/ 146243 w 147818"/>
                <a:gd name="connsiteY0" fmla="*/ 2485 h 42775"/>
                <a:gd name="connsiteX1" fmla="*/ 99648 w 147818"/>
                <a:gd name="connsiteY1" fmla="*/ 2485 h 42775"/>
                <a:gd name="connsiteX2" fmla="*/ 62373 w 147818"/>
                <a:gd name="connsiteY2" fmla="*/ 8734 h 42775"/>
                <a:gd name="connsiteX3" fmla="*/ 8323 w 147818"/>
                <a:gd name="connsiteY3" fmla="*/ 13496 h 42775"/>
                <a:gd name="connsiteX4" fmla="*/ 39355 w 147818"/>
                <a:gd name="connsiteY4" fmla="*/ 39685 h 42775"/>
                <a:gd name="connsiteX5" fmla="*/ 96759 w 147818"/>
                <a:gd name="connsiteY5" fmla="*/ 37304 h 42775"/>
                <a:gd name="connsiteX6" fmla="*/ 145125 w 147818"/>
                <a:gd name="connsiteY6" fmla="*/ 10024 h 42775"/>
                <a:gd name="connsiteX7" fmla="*/ 147566 w 147818"/>
                <a:gd name="connsiteY7" fmla="*/ 4429 h 42775"/>
                <a:gd name="connsiteX8" fmla="*/ 146243 w 147818"/>
                <a:gd name="connsiteY8" fmla="*/ 2485 h 4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818" h="42775">
                  <a:moveTo>
                    <a:pt x="146243" y="2485"/>
                  </a:moveTo>
                  <a:cubicBezTo>
                    <a:pt x="130867" y="-828"/>
                    <a:pt x="115025" y="-828"/>
                    <a:pt x="99648" y="2485"/>
                  </a:cubicBezTo>
                  <a:cubicBezTo>
                    <a:pt x="87487" y="6056"/>
                    <a:pt x="74981" y="8149"/>
                    <a:pt x="62373" y="8734"/>
                  </a:cubicBezTo>
                  <a:cubicBezTo>
                    <a:pt x="47742" y="10520"/>
                    <a:pt x="27613" y="-1186"/>
                    <a:pt x="8323" y="13496"/>
                  </a:cubicBezTo>
                  <a:cubicBezTo>
                    <a:pt x="-10967" y="28178"/>
                    <a:pt x="4875" y="34427"/>
                    <a:pt x="39355" y="39685"/>
                  </a:cubicBezTo>
                  <a:cubicBezTo>
                    <a:pt x="73835" y="44942"/>
                    <a:pt x="78960" y="43058"/>
                    <a:pt x="96759" y="37304"/>
                  </a:cubicBezTo>
                  <a:cubicBezTo>
                    <a:pt x="113832" y="30261"/>
                    <a:pt x="130065" y="21105"/>
                    <a:pt x="145125" y="10024"/>
                  </a:cubicBezTo>
                  <a:cubicBezTo>
                    <a:pt x="147249" y="9201"/>
                    <a:pt x="148349" y="6691"/>
                    <a:pt x="147566" y="4429"/>
                  </a:cubicBezTo>
                  <a:cubicBezTo>
                    <a:pt x="147305" y="3655"/>
                    <a:pt x="146849" y="2991"/>
                    <a:pt x="146243" y="2485"/>
                  </a:cubicBez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6D7E6B0-0D7A-B39D-1B6B-03152C8EEB00}"/>
                </a:ext>
              </a:extLst>
            </p:cNvPr>
            <p:cNvSpPr/>
            <p:nvPr/>
          </p:nvSpPr>
          <p:spPr>
            <a:xfrm>
              <a:off x="7805126" y="4681800"/>
              <a:ext cx="130520" cy="92474"/>
            </a:xfrm>
            <a:custGeom>
              <a:avLst/>
              <a:gdLst>
                <a:gd name="connsiteX0" fmla="*/ 122150 w 130520"/>
                <a:gd name="connsiteY0" fmla="*/ 756 h 92474"/>
                <a:gd name="connsiteX1" fmla="*/ 93542 w 130520"/>
                <a:gd name="connsiteY1" fmla="*/ 17619 h 92474"/>
                <a:gd name="connsiteX2" fmla="*/ 48997 w 130520"/>
                <a:gd name="connsiteY2" fmla="*/ 43907 h 92474"/>
                <a:gd name="connsiteX3" fmla="*/ 3241 w 130520"/>
                <a:gd name="connsiteY3" fmla="*/ 75453 h 92474"/>
                <a:gd name="connsiteX4" fmla="*/ 18897 w 130520"/>
                <a:gd name="connsiteY4" fmla="*/ 91424 h 92474"/>
                <a:gd name="connsiteX5" fmla="*/ 109104 w 130520"/>
                <a:gd name="connsiteY5" fmla="*/ 61664 h 92474"/>
                <a:gd name="connsiteX6" fmla="*/ 130444 w 130520"/>
                <a:gd name="connsiteY6" fmla="*/ 28531 h 92474"/>
                <a:gd name="connsiteX7" fmla="*/ 122989 w 130520"/>
                <a:gd name="connsiteY7" fmla="*/ 17917 h 92474"/>
                <a:gd name="connsiteX8" fmla="*/ 124946 w 130520"/>
                <a:gd name="connsiteY8" fmla="*/ 3632 h 92474"/>
                <a:gd name="connsiteX9" fmla="*/ 122150 w 130520"/>
                <a:gd name="connsiteY9" fmla="*/ 756 h 9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20" h="92474">
                  <a:moveTo>
                    <a:pt x="122150" y="756"/>
                  </a:moveTo>
                  <a:cubicBezTo>
                    <a:pt x="112244" y="5636"/>
                    <a:pt x="102683" y="11280"/>
                    <a:pt x="93542" y="17619"/>
                  </a:cubicBezTo>
                  <a:cubicBezTo>
                    <a:pt x="67355" y="33888"/>
                    <a:pt x="72854" y="34285"/>
                    <a:pt x="48997" y="43907"/>
                  </a:cubicBezTo>
                  <a:cubicBezTo>
                    <a:pt x="25141" y="53529"/>
                    <a:pt x="10231" y="62755"/>
                    <a:pt x="3241" y="75453"/>
                  </a:cubicBezTo>
                  <a:cubicBezTo>
                    <a:pt x="-3748" y="88150"/>
                    <a:pt x="166" y="95293"/>
                    <a:pt x="18897" y="91424"/>
                  </a:cubicBezTo>
                  <a:cubicBezTo>
                    <a:pt x="37628" y="87555"/>
                    <a:pt x="94473" y="76643"/>
                    <a:pt x="109104" y="61664"/>
                  </a:cubicBezTo>
                  <a:cubicBezTo>
                    <a:pt x="123735" y="46685"/>
                    <a:pt x="131376" y="35178"/>
                    <a:pt x="130444" y="28531"/>
                  </a:cubicBezTo>
                  <a:cubicBezTo>
                    <a:pt x="129512" y="21885"/>
                    <a:pt x="123176" y="23373"/>
                    <a:pt x="122989" y="17917"/>
                  </a:cubicBezTo>
                  <a:cubicBezTo>
                    <a:pt x="122840" y="13066"/>
                    <a:pt x="123502" y="8235"/>
                    <a:pt x="124946" y="3632"/>
                  </a:cubicBezTo>
                  <a:cubicBezTo>
                    <a:pt x="125785" y="61"/>
                    <a:pt x="125785" y="-832"/>
                    <a:pt x="122150" y="756"/>
                  </a:cubicBezTo>
                  <a:close/>
                </a:path>
              </a:pathLst>
            </a:custGeom>
            <a:solidFill>
              <a:srgbClr val="FFFFFF"/>
            </a:solidFill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7672E79-CAC8-DF75-C71A-919CBC0E9187}"/>
                </a:ext>
              </a:extLst>
            </p:cNvPr>
            <p:cNvSpPr/>
            <p:nvPr/>
          </p:nvSpPr>
          <p:spPr>
            <a:xfrm>
              <a:off x="7874997" y="4755268"/>
              <a:ext cx="35970" cy="17855"/>
            </a:xfrm>
            <a:custGeom>
              <a:avLst/>
              <a:gdLst>
                <a:gd name="connsiteX0" fmla="*/ 0 w 35970"/>
                <a:gd name="connsiteY0" fmla="*/ 17856 h 17855"/>
                <a:gd name="connsiteX1" fmla="*/ 35971 w 35970"/>
                <a:gd name="connsiteY1" fmla="*/ 0 h 1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70" h="17855">
                  <a:moveTo>
                    <a:pt x="0" y="17856"/>
                  </a:moveTo>
                  <a:cubicBezTo>
                    <a:pt x="12282" y="12589"/>
                    <a:pt x="24285" y="6627"/>
                    <a:pt x="35971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F79AC9E8-3ECD-6FC2-A871-7AAA1FFCB9A8}"/>
                </a:ext>
              </a:extLst>
            </p:cNvPr>
            <p:cNvSpPr/>
            <p:nvPr/>
          </p:nvSpPr>
          <p:spPr>
            <a:xfrm>
              <a:off x="7901463" y="4751896"/>
              <a:ext cx="21806" cy="17756"/>
            </a:xfrm>
            <a:custGeom>
              <a:avLst/>
              <a:gdLst>
                <a:gd name="connsiteX0" fmla="*/ 0 w 21806"/>
                <a:gd name="connsiteY0" fmla="*/ 17757 h 17756"/>
                <a:gd name="connsiteX1" fmla="*/ 21806 w 21806"/>
                <a:gd name="connsiteY1" fmla="*/ 0 h 1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06" h="17756">
                  <a:moveTo>
                    <a:pt x="0" y="17757"/>
                  </a:moveTo>
                  <a:cubicBezTo>
                    <a:pt x="8508" y="13799"/>
                    <a:pt x="15991" y="7708"/>
                    <a:pt x="21806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73722CC-D572-326A-05C8-F4B18518C432}"/>
                </a:ext>
              </a:extLst>
            </p:cNvPr>
            <p:cNvSpPr/>
            <p:nvPr/>
          </p:nvSpPr>
          <p:spPr>
            <a:xfrm>
              <a:off x="7785536" y="4664716"/>
              <a:ext cx="38393" cy="8315"/>
            </a:xfrm>
            <a:custGeom>
              <a:avLst/>
              <a:gdLst>
                <a:gd name="connsiteX0" fmla="*/ 0 w 38393"/>
                <a:gd name="connsiteY0" fmla="*/ 8316 h 8315"/>
                <a:gd name="connsiteX1" fmla="*/ 38394 w 38393"/>
                <a:gd name="connsiteY1" fmla="*/ 182 h 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93" h="8315">
                  <a:moveTo>
                    <a:pt x="0" y="8316"/>
                  </a:moveTo>
                  <a:cubicBezTo>
                    <a:pt x="11900" y="2036"/>
                    <a:pt x="25142" y="-771"/>
                    <a:pt x="38394" y="182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2ADC248-4B48-EA8D-AF3A-1D0470D01A11}"/>
                </a:ext>
              </a:extLst>
            </p:cNvPr>
            <p:cNvSpPr/>
            <p:nvPr/>
          </p:nvSpPr>
          <p:spPr>
            <a:xfrm>
              <a:off x="7806503" y="4659739"/>
              <a:ext cx="25813" cy="1487"/>
            </a:xfrm>
            <a:custGeom>
              <a:avLst/>
              <a:gdLst>
                <a:gd name="connsiteX0" fmla="*/ 0 w 25813"/>
                <a:gd name="connsiteY0" fmla="*/ 0 h 1487"/>
                <a:gd name="connsiteX1" fmla="*/ 25814 w 25813"/>
                <a:gd name="connsiteY1" fmla="*/ 1488 h 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13" h="1487">
                  <a:moveTo>
                    <a:pt x="0" y="0"/>
                  </a:moveTo>
                  <a:cubicBezTo>
                    <a:pt x="0" y="0"/>
                    <a:pt x="12860" y="0"/>
                    <a:pt x="25814" y="1488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9340EA81-FE98-8DA4-6B5C-9334AD2D2BB5}"/>
                </a:ext>
              </a:extLst>
            </p:cNvPr>
            <p:cNvSpPr/>
            <p:nvPr/>
          </p:nvSpPr>
          <p:spPr>
            <a:xfrm>
              <a:off x="8018602" y="4661426"/>
              <a:ext cx="42307" cy="39679"/>
            </a:xfrm>
            <a:custGeom>
              <a:avLst/>
              <a:gdLst>
                <a:gd name="connsiteX0" fmla="*/ 0 w 42307"/>
                <a:gd name="connsiteY0" fmla="*/ 39680 h 39679"/>
                <a:gd name="connsiteX1" fmla="*/ 42308 w 42307"/>
                <a:gd name="connsiteY1" fmla="*/ 0 h 3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307" h="39679">
                  <a:moveTo>
                    <a:pt x="0" y="39680"/>
                  </a:moveTo>
                  <a:cubicBezTo>
                    <a:pt x="0" y="39680"/>
                    <a:pt x="31218" y="17657"/>
                    <a:pt x="42308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875945C-27A5-E1A7-A77A-2E11F3A2EB16}"/>
                </a:ext>
              </a:extLst>
            </p:cNvPr>
            <p:cNvSpPr/>
            <p:nvPr/>
          </p:nvSpPr>
          <p:spPr>
            <a:xfrm>
              <a:off x="8049354" y="4655771"/>
              <a:ext cx="23763" cy="30553"/>
            </a:xfrm>
            <a:custGeom>
              <a:avLst/>
              <a:gdLst>
                <a:gd name="connsiteX0" fmla="*/ 0 w 23763"/>
                <a:gd name="connsiteY0" fmla="*/ 30553 h 30553"/>
                <a:gd name="connsiteX1" fmla="*/ 23763 w 23763"/>
                <a:gd name="connsiteY1" fmla="*/ 0 h 3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63" h="30553">
                  <a:moveTo>
                    <a:pt x="0" y="30553"/>
                  </a:moveTo>
                  <a:cubicBezTo>
                    <a:pt x="9505" y="21893"/>
                    <a:pt x="17538" y="11557"/>
                    <a:pt x="23763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10AE1EE-CC46-A1B6-59B8-EE7F229BEDC4}"/>
                </a:ext>
              </a:extLst>
            </p:cNvPr>
            <p:cNvSpPr/>
            <p:nvPr/>
          </p:nvSpPr>
          <p:spPr>
            <a:xfrm>
              <a:off x="7962036" y="4548239"/>
              <a:ext cx="46035" cy="48607"/>
            </a:xfrm>
            <a:custGeom>
              <a:avLst/>
              <a:gdLst>
                <a:gd name="connsiteX0" fmla="*/ 0 w 46035"/>
                <a:gd name="connsiteY0" fmla="*/ 48608 h 48607"/>
                <a:gd name="connsiteX1" fmla="*/ 24788 w 46035"/>
                <a:gd name="connsiteY1" fmla="*/ 12797 h 48607"/>
                <a:gd name="connsiteX2" fmla="*/ 46035 w 46035"/>
                <a:gd name="connsiteY2" fmla="*/ 0 h 4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035" h="48607">
                  <a:moveTo>
                    <a:pt x="0" y="48608"/>
                  </a:moveTo>
                  <a:cubicBezTo>
                    <a:pt x="6356" y="35295"/>
                    <a:pt x="14733" y="23203"/>
                    <a:pt x="24788" y="12797"/>
                  </a:cubicBezTo>
                  <a:cubicBezTo>
                    <a:pt x="31358" y="7628"/>
                    <a:pt x="38487" y="3333"/>
                    <a:pt x="46035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6C58BBE-AEE3-F4A6-5021-363C478AC6C3}"/>
                </a:ext>
              </a:extLst>
            </p:cNvPr>
            <p:cNvSpPr/>
            <p:nvPr/>
          </p:nvSpPr>
          <p:spPr>
            <a:xfrm>
              <a:off x="7971168" y="4547346"/>
              <a:ext cx="24229" cy="21724"/>
            </a:xfrm>
            <a:custGeom>
              <a:avLst/>
              <a:gdLst>
                <a:gd name="connsiteX0" fmla="*/ 0 w 24229"/>
                <a:gd name="connsiteY0" fmla="*/ 21725 h 21724"/>
                <a:gd name="connsiteX1" fmla="*/ 24229 w 24229"/>
                <a:gd name="connsiteY1" fmla="*/ 0 h 2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29" h="21724">
                  <a:moveTo>
                    <a:pt x="0" y="21725"/>
                  </a:moveTo>
                  <a:cubicBezTo>
                    <a:pt x="6365" y="12559"/>
                    <a:pt x="14659" y="5119"/>
                    <a:pt x="24229" y="0"/>
                  </a:cubicBezTo>
                </a:path>
              </a:pathLst>
            </a:custGeom>
            <a:noFill/>
            <a:ln w="465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7" name="!!subtittle">
            <a:extLst>
              <a:ext uri="{FF2B5EF4-FFF2-40B4-BE49-F238E27FC236}">
                <a16:creationId xmlns:a16="http://schemas.microsoft.com/office/drawing/2014/main" id="{27AB7F26-D224-32B6-E571-7BF48D973B07}"/>
              </a:ext>
            </a:extLst>
          </p:cNvPr>
          <p:cNvGrpSpPr/>
          <p:nvPr/>
        </p:nvGrpSpPr>
        <p:grpSpPr>
          <a:xfrm>
            <a:off x="384649" y="1988389"/>
            <a:ext cx="5740926" cy="1283091"/>
            <a:chOff x="384649" y="1988389"/>
            <a:chExt cx="5740926" cy="1283091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02A7D2F-C95C-219A-A1B5-D2D7875A8490}"/>
                </a:ext>
              </a:extLst>
            </p:cNvPr>
            <p:cNvSpPr txBox="1">
              <a:spLocks/>
            </p:cNvSpPr>
            <p:nvPr/>
          </p:nvSpPr>
          <p:spPr>
            <a:xfrm>
              <a:off x="2482216" y="2912446"/>
              <a:ext cx="1495494" cy="33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900" spc="300">
                  <a:latin typeface="Montserrat SemiBold" pitchFamily="2" charset="0"/>
                </a:rPr>
                <a:t>ACCIDENT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3810975-AEB7-7848-026C-1F5372714CD9}"/>
                </a:ext>
              </a:extLst>
            </p:cNvPr>
            <p:cNvSpPr txBox="1">
              <a:spLocks/>
            </p:cNvSpPr>
            <p:nvPr/>
          </p:nvSpPr>
          <p:spPr>
            <a:xfrm>
              <a:off x="384649" y="2934240"/>
              <a:ext cx="1862594" cy="33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900" spc="300">
                  <a:latin typeface="Montserrat SemiBold" pitchFamily="2" charset="0"/>
                </a:rPr>
                <a:t>UNSAFE HABITAT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A6C09F8D-6DE3-931E-06CE-F7D6C7883E75}"/>
                </a:ext>
              </a:extLst>
            </p:cNvPr>
            <p:cNvSpPr txBox="1">
              <a:spLocks/>
            </p:cNvSpPr>
            <p:nvPr/>
          </p:nvSpPr>
          <p:spPr>
            <a:xfrm>
              <a:off x="1315946" y="1988389"/>
              <a:ext cx="1495494" cy="33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900" spc="300" dirty="0">
                  <a:latin typeface="Montserrat SemiBold" pitchFamily="2" charset="0"/>
                </a:rPr>
                <a:t>POACHING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F4978A03-3829-06E7-9D1D-C5C9CD8EE896}"/>
                </a:ext>
              </a:extLst>
            </p:cNvPr>
            <p:cNvSpPr txBox="1">
              <a:spLocks/>
            </p:cNvSpPr>
            <p:nvPr/>
          </p:nvSpPr>
          <p:spPr>
            <a:xfrm>
              <a:off x="3794936" y="2024005"/>
              <a:ext cx="2038833" cy="33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900" spc="300" dirty="0">
                  <a:latin typeface="Montserrat SemiBold" pitchFamily="2" charset="0"/>
                </a:rPr>
                <a:t>SEARCH &amp; RESCUE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732CC90F-C334-E295-04A5-F67C12DD258C}"/>
                </a:ext>
              </a:extLst>
            </p:cNvPr>
            <p:cNvSpPr txBox="1">
              <a:spLocks/>
            </p:cNvSpPr>
            <p:nvPr/>
          </p:nvSpPr>
          <p:spPr>
            <a:xfrm>
              <a:off x="4086742" y="2630580"/>
              <a:ext cx="2038833" cy="33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900" spc="300" dirty="0">
                  <a:latin typeface="Montserrat SemiBold" pitchFamily="2" charset="0"/>
                </a:rPr>
                <a:t>INJURY</a:t>
              </a:r>
            </a:p>
          </p:txBody>
        </p:sp>
      </p:grpSp>
      <p:sp>
        <p:nvSpPr>
          <p:cNvPr id="2" name="!!maintittle">
            <a:extLst>
              <a:ext uri="{FF2B5EF4-FFF2-40B4-BE49-F238E27FC236}">
                <a16:creationId xmlns:a16="http://schemas.microsoft.com/office/drawing/2014/main" id="{94957B85-8EF9-59CE-C1B6-6837C06A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88" y="1873286"/>
            <a:ext cx="3926442" cy="1532163"/>
          </a:xfrm>
        </p:spPr>
        <p:txBody>
          <a:bodyPr/>
          <a:lstStyle/>
          <a:p>
            <a:pPr algn="ctr"/>
            <a:r>
              <a:rPr lang="en-US" sz="5400" spc="1000" dirty="0"/>
              <a:t>I</a:t>
            </a:r>
            <a:r>
              <a:rPr lang="en-US" spc="1000" dirty="0"/>
              <a:t>SSUES</a:t>
            </a:r>
          </a:p>
        </p:txBody>
      </p:sp>
    </p:spTree>
    <p:extLst>
      <p:ext uri="{BB962C8B-B14F-4D97-AF65-F5344CB8AC3E}">
        <p14:creationId xmlns:p14="http://schemas.microsoft.com/office/powerpoint/2010/main" val="1419418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7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8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1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5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6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2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2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2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27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28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47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48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75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7" presetID="2" presetClass="entr" presetSubtype="8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83" presetID="35" presetClass="pat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1.11111E-6 L -0.10612 -0.00324 " pathEditMode="relative" rAng="0" ptsTypes="AA">
                                          <p:cBhvr>
                                            <p:cTn id="84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313" y="-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repeatCount="indefinite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3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5" presetClass="path" presetSubtype="0" repeatCount="indefinite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2.08333E-7 2.59259E-6 L -0.09505 -0.00093 " pathEditMode="relative" rAng="0" ptsTypes="AA">
                                          <p:cBhvr>
                                            <p:cTn id="89" dur="3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53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repeatCount="indefinite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3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35" presetClass="path" presetSubtype="0" repeatCount="indefinite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1.45833E-6 -1.85185E-6 L -0.11211 -1.85185E-6 " pathEditMode="relative" rAng="0" ptsTypes="AA">
                                          <p:cBhvr>
                                            <p:cTn id="94" dur="3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1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repeatCount="indefinite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3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35" presetClass="path" presetSubtype="0" repeatCount="indefinite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-3.75E-6 -2.22222E-6 L -0.09388 -2.22222E-6 " pathEditMode="relative" rAng="0" ptsTypes="AA">
                                          <p:cBhvr>
                                            <p:cTn id="99" dur="3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repeatCount="indefinite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3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 animBg="1"/>
          <p:bldP spid="36" grpId="0" animBg="1"/>
          <p:bldP spid="36" grpId="1" animBg="1"/>
          <p:bldP spid="36" grpId="2" animBg="1"/>
          <p:bldP spid="37" grpId="0" animBg="1"/>
          <p:bldP spid="37" grpId="1" animBg="1"/>
          <p:bldP spid="37" grpId="2" animBg="1"/>
          <p:bldP spid="38" grpId="0" animBg="1"/>
          <p:bldP spid="38" grpId="1" animBg="1"/>
          <p:bldP spid="38" grpId="2" animBg="1"/>
          <p:bldP spid="39" grpId="0" animBg="1"/>
          <p:bldP spid="39" grpId="1" animBg="1"/>
          <p:bldP spid="39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75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7" presetID="2" presetClass="entr" presetSubtype="8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10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83" presetID="35" presetClass="pat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1.11111E-6 L -0.10612 -0.00324 " pathEditMode="relative" rAng="0" ptsTypes="AA">
                                          <p:cBhvr>
                                            <p:cTn id="84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313" y="-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repeatCount="indefinite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3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5" presetClass="path" presetSubtype="0" repeatCount="indefinite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2.08333E-7 2.59259E-6 L -0.09505 -0.00093 " pathEditMode="relative" rAng="0" ptsTypes="AA">
                                          <p:cBhvr>
                                            <p:cTn id="89" dur="3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53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repeatCount="indefinite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3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35" presetClass="path" presetSubtype="0" repeatCount="indefinite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1.45833E-6 -1.85185E-6 L -0.11211 -1.85185E-6 " pathEditMode="relative" rAng="0" ptsTypes="AA">
                                          <p:cBhvr>
                                            <p:cTn id="94" dur="3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1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repeatCount="indefinite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3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35" presetClass="path" presetSubtype="0" repeatCount="indefinite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-3.75E-6 -2.22222E-6 L -0.09388 -2.22222E-6 " pathEditMode="relative" rAng="0" ptsTypes="AA">
                                          <p:cBhvr>
                                            <p:cTn id="99" dur="3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repeatCount="indefinite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3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9" grpId="0" animBg="1"/>
          <p:bldP spid="36" grpId="0" animBg="1"/>
          <p:bldP spid="36" grpId="1" animBg="1"/>
          <p:bldP spid="36" grpId="2" animBg="1"/>
          <p:bldP spid="37" grpId="0" animBg="1"/>
          <p:bldP spid="37" grpId="1" animBg="1"/>
          <p:bldP spid="37" grpId="2" animBg="1"/>
          <p:bldP spid="38" grpId="0" animBg="1"/>
          <p:bldP spid="38" grpId="1" animBg="1"/>
          <p:bldP spid="38" grpId="2" animBg="1"/>
          <p:bldP spid="39" grpId="0" animBg="1"/>
          <p:bldP spid="39" grpId="1" animBg="1"/>
          <p:bldP spid="39" grpId="2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3174D-9A39-6F1B-E0C3-9FCBB942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86" y="3866361"/>
            <a:ext cx="3497663" cy="2091191"/>
          </a:xfrm>
        </p:spPr>
        <p:txBody>
          <a:bodyPr/>
          <a:lstStyle/>
          <a:p>
            <a:r>
              <a:rPr lang="de-DE" b="1" dirty="0" err="1">
                <a:solidFill>
                  <a:sysClr val="windowText" lastClr="000000"/>
                </a:solidFill>
                <a:latin typeface="Montserrat Medium" pitchFamily="2" charset="0"/>
              </a:rPr>
              <a:t>Mosquitto</a:t>
            </a:r>
            <a:endParaRPr lang="de-DE" b="1" dirty="0">
              <a:solidFill>
                <a:sysClr val="windowText" lastClr="000000"/>
              </a:solidFill>
              <a:latin typeface="Montserrat Medium" pitchFamily="2" charset="0"/>
            </a:endParaRPr>
          </a:p>
          <a:p>
            <a:r>
              <a:rPr lang="de-DE" b="1" dirty="0">
                <a:solidFill>
                  <a:sysClr val="windowText" lastClr="000000"/>
                </a:solidFill>
                <a:latin typeface="Montserrat Medium" pitchFamily="2" charset="0"/>
              </a:rPr>
              <a:t>IOT Panel App</a:t>
            </a:r>
          </a:p>
          <a:p>
            <a:r>
              <a:rPr lang="de-DE" b="1" dirty="0">
                <a:solidFill>
                  <a:sysClr val="windowText" lastClr="000000"/>
                </a:solidFill>
                <a:latin typeface="Montserrat Medium" pitchFamily="2" charset="0"/>
              </a:rPr>
              <a:t>MQTT</a:t>
            </a:r>
            <a:endParaRPr lang="en-DE" b="1" dirty="0">
              <a:solidFill>
                <a:sysClr val="windowText" lastClr="000000"/>
              </a:solidFill>
              <a:latin typeface="Montserrat Medium" pitchFamily="2" charset="0"/>
            </a:endParaRPr>
          </a:p>
          <a:p>
            <a:endParaRPr lang="en-US" dirty="0">
              <a:latin typeface="Montserrat Medium" pitchFamily="2" charset="0"/>
            </a:endParaRPr>
          </a:p>
        </p:txBody>
      </p:sp>
      <p:grpSp>
        <p:nvGrpSpPr>
          <p:cNvPr id="8" name="back">
            <a:extLst>
              <a:ext uri="{FF2B5EF4-FFF2-40B4-BE49-F238E27FC236}">
                <a16:creationId xmlns:a16="http://schemas.microsoft.com/office/drawing/2014/main" id="{C8FA4F69-8476-92B1-A0B3-EDF1F68F7448}"/>
              </a:ext>
            </a:extLst>
          </p:cNvPr>
          <p:cNvGrpSpPr/>
          <p:nvPr/>
        </p:nvGrpSpPr>
        <p:grpSpPr>
          <a:xfrm>
            <a:off x="6096001" y="1120303"/>
            <a:ext cx="5747860" cy="5154292"/>
            <a:chOff x="6418137" y="1409174"/>
            <a:chExt cx="5103587" cy="45765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5FBE5F4-FB50-2B86-AFDB-7A1B0A3FF4A5}"/>
                </a:ext>
              </a:extLst>
            </p:cNvPr>
            <p:cNvSpPr/>
            <p:nvPr/>
          </p:nvSpPr>
          <p:spPr>
            <a:xfrm>
              <a:off x="6418137" y="1409174"/>
              <a:ext cx="5103587" cy="4576550"/>
            </a:xfrm>
            <a:custGeom>
              <a:avLst/>
              <a:gdLst>
                <a:gd name="connsiteX0" fmla="*/ 4954101 w 5103587"/>
                <a:gd name="connsiteY0" fmla="*/ 2808931 h 4576550"/>
                <a:gd name="connsiteX1" fmla="*/ 3996983 w 5103587"/>
                <a:gd name="connsiteY1" fmla="*/ 3849636 h 4576550"/>
                <a:gd name="connsiteX2" fmla="*/ 1952259 w 5103587"/>
                <a:gd name="connsiteY2" fmla="*/ 4573131 h 4576550"/>
                <a:gd name="connsiteX3" fmla="*/ 1407908 w 5103587"/>
                <a:gd name="connsiteY3" fmla="*/ 4493390 h 4576550"/>
                <a:gd name="connsiteX4" fmla="*/ 1152317 w 5103587"/>
                <a:gd name="connsiteY4" fmla="*/ 4408266 h 4576550"/>
                <a:gd name="connsiteX5" fmla="*/ 1996 w 5103587"/>
                <a:gd name="connsiteY5" fmla="*/ 2769609 h 4576550"/>
                <a:gd name="connsiteX6" fmla="*/ 998106 w 5103587"/>
                <a:gd name="connsiteY6" fmla="*/ 1186311 h 4576550"/>
                <a:gd name="connsiteX7" fmla="*/ 3137180 w 5103587"/>
                <a:gd name="connsiteY7" fmla="*/ 1281 h 4576550"/>
                <a:gd name="connsiteX8" fmla="*/ 3696469 w 5103587"/>
                <a:gd name="connsiteY8" fmla="*/ 82999 h 4576550"/>
                <a:gd name="connsiteX9" fmla="*/ 4782097 w 5103587"/>
                <a:gd name="connsiteY9" fmla="*/ 809241 h 4576550"/>
                <a:gd name="connsiteX10" fmla="*/ 4835038 w 5103587"/>
                <a:gd name="connsiteY10" fmla="*/ 893156 h 4576550"/>
                <a:gd name="connsiteX11" fmla="*/ 4954101 w 5103587"/>
                <a:gd name="connsiteY11" fmla="*/ 2808931 h 45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3587" h="4576550">
                  <a:moveTo>
                    <a:pt x="4954101" y="2808931"/>
                  </a:moveTo>
                  <a:cubicBezTo>
                    <a:pt x="4792312" y="3242018"/>
                    <a:pt x="4461922" y="3710802"/>
                    <a:pt x="3996983" y="3849636"/>
                  </a:cubicBezTo>
                  <a:cubicBezTo>
                    <a:pt x="3294027" y="4059424"/>
                    <a:pt x="3210551" y="4625633"/>
                    <a:pt x="1952259" y="4573131"/>
                  </a:cubicBezTo>
                  <a:cubicBezTo>
                    <a:pt x="1768458" y="4566365"/>
                    <a:pt x="1585931" y="4539631"/>
                    <a:pt x="1407908" y="4493390"/>
                  </a:cubicBezTo>
                  <a:cubicBezTo>
                    <a:pt x="1321005" y="4470423"/>
                    <a:pt x="1235640" y="4441997"/>
                    <a:pt x="1152317" y="4408266"/>
                  </a:cubicBezTo>
                  <a:cubicBezTo>
                    <a:pt x="417179" y="4110498"/>
                    <a:pt x="33738" y="3455211"/>
                    <a:pt x="1996" y="2769609"/>
                  </a:cubicBezTo>
                  <a:cubicBezTo>
                    <a:pt x="-39962" y="1867739"/>
                    <a:pt x="589184" y="1437947"/>
                    <a:pt x="998106" y="1186311"/>
                  </a:cubicBezTo>
                  <a:cubicBezTo>
                    <a:pt x="1407029" y="934674"/>
                    <a:pt x="1899867" y="-40128"/>
                    <a:pt x="3137180" y="1281"/>
                  </a:cubicBezTo>
                  <a:cubicBezTo>
                    <a:pt x="3326132" y="6949"/>
                    <a:pt x="3513799" y="34370"/>
                    <a:pt x="3696469" y="82999"/>
                  </a:cubicBezTo>
                  <a:cubicBezTo>
                    <a:pt x="4112860" y="195692"/>
                    <a:pt x="4536062" y="444912"/>
                    <a:pt x="4782097" y="809241"/>
                  </a:cubicBezTo>
                  <a:cubicBezTo>
                    <a:pt x="4800549" y="836700"/>
                    <a:pt x="4818200" y="864675"/>
                    <a:pt x="4835038" y="893156"/>
                  </a:cubicBezTo>
                  <a:cubicBezTo>
                    <a:pt x="5164329" y="1451677"/>
                    <a:pt x="5174544" y="2218448"/>
                    <a:pt x="4954101" y="2808931"/>
                  </a:cubicBezTo>
                  <a:close/>
                </a:path>
              </a:pathLst>
            </a:custGeom>
            <a:solidFill>
              <a:srgbClr val="92E3A9"/>
            </a:solidFill>
            <a:ln w="10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6D6335-8251-9980-E946-3E9E26DA946B}"/>
                </a:ext>
              </a:extLst>
            </p:cNvPr>
            <p:cNvSpPr/>
            <p:nvPr/>
          </p:nvSpPr>
          <p:spPr>
            <a:xfrm>
              <a:off x="6418137" y="1409174"/>
              <a:ext cx="5103587" cy="4576550"/>
            </a:xfrm>
            <a:custGeom>
              <a:avLst/>
              <a:gdLst>
                <a:gd name="connsiteX0" fmla="*/ 4954101 w 5103587"/>
                <a:gd name="connsiteY0" fmla="*/ 2808931 h 4576550"/>
                <a:gd name="connsiteX1" fmla="*/ 3996983 w 5103587"/>
                <a:gd name="connsiteY1" fmla="*/ 3849636 h 4576550"/>
                <a:gd name="connsiteX2" fmla="*/ 1952259 w 5103587"/>
                <a:gd name="connsiteY2" fmla="*/ 4573131 h 4576550"/>
                <a:gd name="connsiteX3" fmla="*/ 1407908 w 5103587"/>
                <a:gd name="connsiteY3" fmla="*/ 4493390 h 4576550"/>
                <a:gd name="connsiteX4" fmla="*/ 1152317 w 5103587"/>
                <a:gd name="connsiteY4" fmla="*/ 4408266 h 4576550"/>
                <a:gd name="connsiteX5" fmla="*/ 1996 w 5103587"/>
                <a:gd name="connsiteY5" fmla="*/ 2769609 h 4576550"/>
                <a:gd name="connsiteX6" fmla="*/ 998106 w 5103587"/>
                <a:gd name="connsiteY6" fmla="*/ 1186311 h 4576550"/>
                <a:gd name="connsiteX7" fmla="*/ 3137180 w 5103587"/>
                <a:gd name="connsiteY7" fmla="*/ 1281 h 4576550"/>
                <a:gd name="connsiteX8" fmla="*/ 3696469 w 5103587"/>
                <a:gd name="connsiteY8" fmla="*/ 82999 h 4576550"/>
                <a:gd name="connsiteX9" fmla="*/ 4782097 w 5103587"/>
                <a:gd name="connsiteY9" fmla="*/ 809241 h 4576550"/>
                <a:gd name="connsiteX10" fmla="*/ 4835038 w 5103587"/>
                <a:gd name="connsiteY10" fmla="*/ 893156 h 4576550"/>
                <a:gd name="connsiteX11" fmla="*/ 4954101 w 5103587"/>
                <a:gd name="connsiteY11" fmla="*/ 2808931 h 45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3587" h="4576550">
                  <a:moveTo>
                    <a:pt x="4954101" y="2808931"/>
                  </a:moveTo>
                  <a:cubicBezTo>
                    <a:pt x="4792312" y="3242018"/>
                    <a:pt x="4461922" y="3710802"/>
                    <a:pt x="3996983" y="3849636"/>
                  </a:cubicBezTo>
                  <a:cubicBezTo>
                    <a:pt x="3294027" y="4059424"/>
                    <a:pt x="3210551" y="4625633"/>
                    <a:pt x="1952259" y="4573131"/>
                  </a:cubicBezTo>
                  <a:cubicBezTo>
                    <a:pt x="1768458" y="4566365"/>
                    <a:pt x="1585931" y="4539631"/>
                    <a:pt x="1407908" y="4493390"/>
                  </a:cubicBezTo>
                  <a:cubicBezTo>
                    <a:pt x="1321005" y="4470423"/>
                    <a:pt x="1235640" y="4441997"/>
                    <a:pt x="1152317" y="4408266"/>
                  </a:cubicBezTo>
                  <a:cubicBezTo>
                    <a:pt x="417179" y="4110498"/>
                    <a:pt x="33738" y="3455211"/>
                    <a:pt x="1996" y="2769609"/>
                  </a:cubicBezTo>
                  <a:cubicBezTo>
                    <a:pt x="-39962" y="1867739"/>
                    <a:pt x="589184" y="1437947"/>
                    <a:pt x="998106" y="1186311"/>
                  </a:cubicBezTo>
                  <a:cubicBezTo>
                    <a:pt x="1407029" y="934674"/>
                    <a:pt x="1899867" y="-40128"/>
                    <a:pt x="3137180" y="1281"/>
                  </a:cubicBezTo>
                  <a:cubicBezTo>
                    <a:pt x="3326132" y="6949"/>
                    <a:pt x="3513799" y="34370"/>
                    <a:pt x="3696469" y="82999"/>
                  </a:cubicBezTo>
                  <a:cubicBezTo>
                    <a:pt x="4112860" y="195692"/>
                    <a:pt x="4536062" y="444912"/>
                    <a:pt x="4782097" y="809241"/>
                  </a:cubicBezTo>
                  <a:cubicBezTo>
                    <a:pt x="4800549" y="836700"/>
                    <a:pt x="4818200" y="864675"/>
                    <a:pt x="4835038" y="893156"/>
                  </a:cubicBezTo>
                  <a:cubicBezTo>
                    <a:pt x="5164329" y="1451677"/>
                    <a:pt x="5174544" y="2218448"/>
                    <a:pt x="4954101" y="2808931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0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horizon line">
            <a:extLst>
              <a:ext uri="{FF2B5EF4-FFF2-40B4-BE49-F238E27FC236}">
                <a16:creationId xmlns:a16="http://schemas.microsoft.com/office/drawing/2014/main" id="{54F647C7-F17F-148D-4CA7-CEBCAC54BFE5}"/>
              </a:ext>
            </a:extLst>
          </p:cNvPr>
          <p:cNvSpPr/>
          <p:nvPr/>
        </p:nvSpPr>
        <p:spPr>
          <a:xfrm flipV="1">
            <a:off x="5495872" y="5491308"/>
            <a:ext cx="6344982" cy="45719"/>
          </a:xfrm>
          <a:custGeom>
            <a:avLst/>
            <a:gdLst>
              <a:gd name="connsiteX0" fmla="*/ 0 w 5074463"/>
              <a:gd name="connsiteY0" fmla="*/ 0 h 10983"/>
              <a:gd name="connsiteX1" fmla="*/ 5074464 w 5074463"/>
              <a:gd name="connsiteY1" fmla="*/ 0 h 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74463" h="10983">
                <a:moveTo>
                  <a:pt x="0" y="0"/>
                </a:moveTo>
                <a:lnTo>
                  <a:pt x="5074464" y="0"/>
                </a:lnTo>
              </a:path>
            </a:pathLst>
          </a:custGeom>
          <a:ln w="10973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upload main">
            <a:extLst>
              <a:ext uri="{FF2B5EF4-FFF2-40B4-BE49-F238E27FC236}">
                <a16:creationId xmlns:a16="http://schemas.microsoft.com/office/drawing/2014/main" id="{E9BCC47A-0E9B-C573-7E0A-54FADF581328}"/>
              </a:ext>
            </a:extLst>
          </p:cNvPr>
          <p:cNvGrpSpPr/>
          <p:nvPr/>
        </p:nvGrpSpPr>
        <p:grpSpPr>
          <a:xfrm>
            <a:off x="10544392" y="1183385"/>
            <a:ext cx="679424" cy="496514"/>
            <a:chOff x="10582470" y="1273733"/>
            <a:chExt cx="603268" cy="44086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25ECAE-5D29-2FF5-D6AE-63C597BEF713}"/>
                </a:ext>
              </a:extLst>
            </p:cNvPr>
            <p:cNvSpPr/>
            <p:nvPr/>
          </p:nvSpPr>
          <p:spPr>
            <a:xfrm>
              <a:off x="10582470" y="1273733"/>
              <a:ext cx="603268" cy="401651"/>
            </a:xfrm>
            <a:custGeom>
              <a:avLst/>
              <a:gdLst>
                <a:gd name="connsiteX0" fmla="*/ 508695 w 603268"/>
                <a:gd name="connsiteY0" fmla="*/ 210093 h 401651"/>
                <a:gd name="connsiteX1" fmla="*/ 508695 w 603268"/>
                <a:gd name="connsiteY1" fmla="*/ 200866 h 401651"/>
                <a:gd name="connsiteX2" fmla="*/ 308221 w 603268"/>
                <a:gd name="connsiteY2" fmla="*/ 0 h 401651"/>
                <a:gd name="connsiteX3" fmla="*/ 114710 w 603268"/>
                <a:gd name="connsiteY3" fmla="*/ 146827 h 401651"/>
                <a:gd name="connsiteX4" fmla="*/ 678 w 603268"/>
                <a:gd name="connsiteY4" fmla="*/ 286940 h 401651"/>
                <a:gd name="connsiteX5" fmla="*/ 113832 w 603268"/>
                <a:gd name="connsiteY5" fmla="*/ 400879 h 401651"/>
                <a:gd name="connsiteX6" fmla="*/ 113832 w 603268"/>
                <a:gd name="connsiteY6" fmla="*/ 401648 h 401651"/>
                <a:gd name="connsiteX7" fmla="*/ 506718 w 603268"/>
                <a:gd name="connsiteY7" fmla="*/ 401648 h 401651"/>
                <a:gd name="connsiteX8" fmla="*/ 603265 w 603268"/>
                <a:gd name="connsiteY8" fmla="*/ 306639 h 401651"/>
                <a:gd name="connsiteX9" fmla="*/ 508256 w 603268"/>
                <a:gd name="connsiteY9" fmla="*/ 210093 h 40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268" h="401651">
                  <a:moveTo>
                    <a:pt x="508695" y="210093"/>
                  </a:moveTo>
                  <a:cubicBezTo>
                    <a:pt x="508695" y="207017"/>
                    <a:pt x="508695" y="204052"/>
                    <a:pt x="508695" y="200866"/>
                  </a:cubicBezTo>
                  <a:cubicBezTo>
                    <a:pt x="508805" y="90039"/>
                    <a:pt x="419047" y="108"/>
                    <a:pt x="308221" y="0"/>
                  </a:cubicBezTo>
                  <a:cubicBezTo>
                    <a:pt x="218056" y="-87"/>
                    <a:pt x="138908" y="59970"/>
                    <a:pt x="114710" y="146827"/>
                  </a:cubicBezTo>
                  <a:cubicBezTo>
                    <a:pt x="44525" y="154029"/>
                    <a:pt x="-6527" y="216759"/>
                    <a:pt x="678" y="286940"/>
                  </a:cubicBezTo>
                  <a:cubicBezTo>
                    <a:pt x="6829" y="346843"/>
                    <a:pt x="53971" y="394318"/>
                    <a:pt x="113832" y="400879"/>
                  </a:cubicBezTo>
                  <a:lnTo>
                    <a:pt x="113832" y="401648"/>
                  </a:lnTo>
                  <a:lnTo>
                    <a:pt x="506718" y="401648"/>
                  </a:lnTo>
                  <a:cubicBezTo>
                    <a:pt x="559616" y="402073"/>
                    <a:pt x="602837" y="359536"/>
                    <a:pt x="603265" y="306639"/>
                  </a:cubicBezTo>
                  <a:cubicBezTo>
                    <a:pt x="603693" y="253743"/>
                    <a:pt x="561153" y="210518"/>
                    <a:pt x="508256" y="210093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5C7BFE-7600-F057-307A-DEB15F6F99F0}"/>
                </a:ext>
              </a:extLst>
            </p:cNvPr>
            <p:cNvSpPr/>
            <p:nvPr/>
          </p:nvSpPr>
          <p:spPr>
            <a:xfrm>
              <a:off x="10758908" y="1474599"/>
              <a:ext cx="237467" cy="239993"/>
            </a:xfrm>
            <a:custGeom>
              <a:avLst/>
              <a:gdLst>
                <a:gd name="connsiteX0" fmla="*/ 237468 w 237467"/>
                <a:gd name="connsiteY0" fmla="*/ 160801 h 239993"/>
                <a:gd name="connsiteX1" fmla="*/ 118734 w 237467"/>
                <a:gd name="connsiteY1" fmla="*/ 0 h 239993"/>
                <a:gd name="connsiteX2" fmla="*/ 0 w 237467"/>
                <a:gd name="connsiteY2" fmla="*/ 160801 h 239993"/>
                <a:gd name="connsiteX3" fmla="*/ 46351 w 237467"/>
                <a:gd name="connsiteY3" fmla="*/ 160801 h 239993"/>
                <a:gd name="connsiteX4" fmla="*/ 46351 w 237467"/>
                <a:gd name="connsiteY4" fmla="*/ 239994 h 239993"/>
                <a:gd name="connsiteX5" fmla="*/ 191116 w 237467"/>
                <a:gd name="connsiteY5" fmla="*/ 239994 h 239993"/>
                <a:gd name="connsiteX6" fmla="*/ 191116 w 237467"/>
                <a:gd name="connsiteY6" fmla="*/ 160801 h 239993"/>
                <a:gd name="connsiteX7" fmla="*/ 237468 w 237467"/>
                <a:gd name="connsiteY7" fmla="*/ 160801 h 23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467" h="239993">
                  <a:moveTo>
                    <a:pt x="237468" y="160801"/>
                  </a:moveTo>
                  <a:lnTo>
                    <a:pt x="118734" y="0"/>
                  </a:lnTo>
                  <a:lnTo>
                    <a:pt x="0" y="160801"/>
                  </a:lnTo>
                  <a:lnTo>
                    <a:pt x="46351" y="160801"/>
                  </a:lnTo>
                  <a:lnTo>
                    <a:pt x="46351" y="239994"/>
                  </a:lnTo>
                  <a:lnTo>
                    <a:pt x="191116" y="239994"/>
                  </a:lnTo>
                  <a:lnTo>
                    <a:pt x="191116" y="160801"/>
                  </a:lnTo>
                  <a:lnTo>
                    <a:pt x="237468" y="160801"/>
                  </a:ln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C76EE9-8158-79D4-B536-60178E342FAE}"/>
              </a:ext>
            </a:extLst>
          </p:cNvPr>
          <p:cNvSpPr/>
          <p:nvPr/>
        </p:nvSpPr>
        <p:spPr>
          <a:xfrm>
            <a:off x="6340235" y="1678740"/>
            <a:ext cx="603850" cy="606758"/>
          </a:xfrm>
          <a:custGeom>
            <a:avLst/>
            <a:gdLst>
              <a:gd name="connsiteX0" fmla="*/ 496353 w 536165"/>
              <a:gd name="connsiteY0" fmla="*/ 226755 h 538747"/>
              <a:gd name="connsiteX1" fmla="*/ 450441 w 536165"/>
              <a:gd name="connsiteY1" fmla="*/ 226755 h 538747"/>
              <a:gd name="connsiteX2" fmla="*/ 426826 w 536165"/>
              <a:gd name="connsiteY2" fmla="*/ 170958 h 538747"/>
              <a:gd name="connsiteX3" fmla="*/ 460546 w 536165"/>
              <a:gd name="connsiteY3" fmla="*/ 137128 h 538747"/>
              <a:gd name="connsiteX4" fmla="*/ 460546 w 536165"/>
              <a:gd name="connsiteY4" fmla="*/ 77926 h 538747"/>
              <a:gd name="connsiteX5" fmla="*/ 401344 w 536165"/>
              <a:gd name="connsiteY5" fmla="*/ 77926 h 538747"/>
              <a:gd name="connsiteX6" fmla="*/ 367185 w 536165"/>
              <a:gd name="connsiteY6" fmla="*/ 112085 h 538747"/>
              <a:gd name="connsiteX7" fmla="*/ 312266 w 536165"/>
              <a:gd name="connsiteY7" fmla="*/ 90118 h 538747"/>
              <a:gd name="connsiteX8" fmla="*/ 312266 w 536165"/>
              <a:gd name="connsiteY8" fmla="*/ 39812 h 538747"/>
              <a:gd name="connsiteX9" fmla="*/ 268217 w 536165"/>
              <a:gd name="connsiteY9" fmla="*/ 56 h 538747"/>
              <a:gd name="connsiteX10" fmla="*/ 228461 w 536165"/>
              <a:gd name="connsiteY10" fmla="*/ 39812 h 538747"/>
              <a:gd name="connsiteX11" fmla="*/ 228461 w 536165"/>
              <a:gd name="connsiteY11" fmla="*/ 89788 h 538747"/>
              <a:gd name="connsiteX12" fmla="*/ 174860 w 536165"/>
              <a:gd name="connsiteY12" fmla="*/ 111756 h 538747"/>
              <a:gd name="connsiteX13" fmla="*/ 138834 w 536165"/>
              <a:gd name="connsiteY13" fmla="*/ 75729 h 538747"/>
              <a:gd name="connsiteX14" fmla="*/ 79522 w 536165"/>
              <a:gd name="connsiteY14" fmla="*/ 75729 h 538747"/>
              <a:gd name="connsiteX15" fmla="*/ 79522 w 536165"/>
              <a:gd name="connsiteY15" fmla="*/ 75729 h 538747"/>
              <a:gd name="connsiteX16" fmla="*/ 79522 w 536165"/>
              <a:gd name="connsiteY16" fmla="*/ 134931 h 538747"/>
              <a:gd name="connsiteX17" fmla="*/ 114889 w 536165"/>
              <a:gd name="connsiteY17" fmla="*/ 170189 h 538747"/>
              <a:gd name="connsiteX18" fmla="*/ 91494 w 536165"/>
              <a:gd name="connsiteY18" fmla="*/ 223570 h 538747"/>
              <a:gd name="connsiteX19" fmla="*/ 41958 w 536165"/>
              <a:gd name="connsiteY19" fmla="*/ 223570 h 538747"/>
              <a:gd name="connsiteX20" fmla="*/ 0 w 536165"/>
              <a:gd name="connsiteY20" fmla="*/ 265527 h 538747"/>
              <a:gd name="connsiteX21" fmla="*/ 0 w 536165"/>
              <a:gd name="connsiteY21" fmla="*/ 265527 h 538747"/>
              <a:gd name="connsiteX22" fmla="*/ 41958 w 536165"/>
              <a:gd name="connsiteY22" fmla="*/ 307375 h 538747"/>
              <a:gd name="connsiteX23" fmla="*/ 89956 w 536165"/>
              <a:gd name="connsiteY23" fmla="*/ 307375 h 538747"/>
              <a:gd name="connsiteX24" fmla="*/ 111924 w 536165"/>
              <a:gd name="connsiteY24" fmla="*/ 363172 h 538747"/>
              <a:gd name="connsiteX25" fmla="*/ 77655 w 536165"/>
              <a:gd name="connsiteY25" fmla="*/ 396892 h 538747"/>
              <a:gd name="connsiteX26" fmla="*/ 77655 w 536165"/>
              <a:gd name="connsiteY26" fmla="*/ 456094 h 538747"/>
              <a:gd name="connsiteX27" fmla="*/ 136857 w 536165"/>
              <a:gd name="connsiteY27" fmla="*/ 456094 h 538747"/>
              <a:gd name="connsiteX28" fmla="*/ 169149 w 536165"/>
              <a:gd name="connsiteY28" fmla="*/ 423912 h 538747"/>
              <a:gd name="connsiteX29" fmla="*/ 225605 w 536165"/>
              <a:gd name="connsiteY29" fmla="*/ 448735 h 538747"/>
              <a:gd name="connsiteX30" fmla="*/ 225605 w 536165"/>
              <a:gd name="connsiteY30" fmla="*/ 494647 h 538747"/>
              <a:gd name="connsiteX31" fmla="*/ 265362 w 536165"/>
              <a:gd name="connsiteY31" fmla="*/ 538692 h 538747"/>
              <a:gd name="connsiteX32" fmla="*/ 309411 w 536165"/>
              <a:gd name="connsiteY32" fmla="*/ 498942 h 538747"/>
              <a:gd name="connsiteX33" fmla="*/ 309411 w 536165"/>
              <a:gd name="connsiteY33" fmla="*/ 494647 h 538747"/>
              <a:gd name="connsiteX34" fmla="*/ 309411 w 536165"/>
              <a:gd name="connsiteY34" fmla="*/ 450712 h 538747"/>
              <a:gd name="connsiteX35" fmla="*/ 367514 w 536165"/>
              <a:gd name="connsiteY35" fmla="*/ 427427 h 538747"/>
              <a:gd name="connsiteX36" fmla="*/ 399037 w 536165"/>
              <a:gd name="connsiteY36" fmla="*/ 458950 h 538747"/>
              <a:gd name="connsiteX37" fmla="*/ 458220 w 536165"/>
              <a:gd name="connsiteY37" fmla="*/ 458972 h 538747"/>
              <a:gd name="connsiteX38" fmla="*/ 458239 w 536165"/>
              <a:gd name="connsiteY38" fmla="*/ 458950 h 538747"/>
              <a:gd name="connsiteX39" fmla="*/ 458239 w 536165"/>
              <a:gd name="connsiteY39" fmla="*/ 458950 h 538747"/>
              <a:gd name="connsiteX40" fmla="*/ 458239 w 536165"/>
              <a:gd name="connsiteY40" fmla="*/ 399638 h 538747"/>
              <a:gd name="connsiteX41" fmla="*/ 427046 w 536165"/>
              <a:gd name="connsiteY41" fmla="*/ 368444 h 538747"/>
              <a:gd name="connsiteX42" fmla="*/ 450880 w 536165"/>
              <a:gd name="connsiteY42" fmla="*/ 311000 h 538747"/>
              <a:gd name="connsiteX43" fmla="*/ 496353 w 536165"/>
              <a:gd name="connsiteY43" fmla="*/ 311000 h 538747"/>
              <a:gd name="connsiteX44" fmla="*/ 536109 w 536165"/>
              <a:gd name="connsiteY44" fmla="*/ 266955 h 538747"/>
              <a:gd name="connsiteX45" fmla="*/ 496353 w 536165"/>
              <a:gd name="connsiteY45" fmla="*/ 227194 h 538747"/>
              <a:gd name="connsiteX46" fmla="*/ 270748 w 536165"/>
              <a:gd name="connsiteY46" fmla="*/ 369543 h 538747"/>
              <a:gd name="connsiteX47" fmla="*/ 170467 w 536165"/>
              <a:gd name="connsiteY47" fmla="*/ 269262 h 538747"/>
              <a:gd name="connsiteX48" fmla="*/ 270748 w 536165"/>
              <a:gd name="connsiteY48" fmla="*/ 168981 h 538747"/>
              <a:gd name="connsiteX49" fmla="*/ 371029 w 536165"/>
              <a:gd name="connsiteY49" fmla="*/ 269262 h 538747"/>
              <a:gd name="connsiteX50" fmla="*/ 371029 w 536165"/>
              <a:gd name="connsiteY50" fmla="*/ 269372 h 538747"/>
              <a:gd name="connsiteX51" fmla="*/ 271188 w 536165"/>
              <a:gd name="connsiteY51" fmla="*/ 369872 h 538747"/>
              <a:gd name="connsiteX52" fmla="*/ 270748 w 536165"/>
              <a:gd name="connsiteY52" fmla="*/ 369872 h 53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36165" h="538747">
                <a:moveTo>
                  <a:pt x="496353" y="226755"/>
                </a:moveTo>
                <a:lnTo>
                  <a:pt x="450441" y="226755"/>
                </a:lnTo>
                <a:cubicBezTo>
                  <a:pt x="445712" y="206973"/>
                  <a:pt x="437731" y="188125"/>
                  <a:pt x="426826" y="170958"/>
                </a:cubicBezTo>
                <a:lnTo>
                  <a:pt x="460546" y="137128"/>
                </a:lnTo>
                <a:cubicBezTo>
                  <a:pt x="476894" y="120780"/>
                  <a:pt x="476894" y="94274"/>
                  <a:pt x="460546" y="77926"/>
                </a:cubicBezTo>
                <a:cubicBezTo>
                  <a:pt x="444198" y="61578"/>
                  <a:pt x="417692" y="61578"/>
                  <a:pt x="401344" y="77926"/>
                </a:cubicBezTo>
                <a:lnTo>
                  <a:pt x="367185" y="112085"/>
                </a:lnTo>
                <a:cubicBezTo>
                  <a:pt x="350139" y="101937"/>
                  <a:pt x="331607" y="94525"/>
                  <a:pt x="312266" y="90118"/>
                </a:cubicBezTo>
                <a:lnTo>
                  <a:pt x="312266" y="39812"/>
                </a:lnTo>
                <a:cubicBezTo>
                  <a:pt x="311081" y="16670"/>
                  <a:pt x="291360" y="-1129"/>
                  <a:pt x="268217" y="56"/>
                </a:cubicBezTo>
                <a:cubicBezTo>
                  <a:pt x="246733" y="1157"/>
                  <a:pt x="229561" y="18327"/>
                  <a:pt x="228461" y="39812"/>
                </a:cubicBezTo>
                <a:lnTo>
                  <a:pt x="228461" y="89788"/>
                </a:lnTo>
                <a:cubicBezTo>
                  <a:pt x="209537" y="94208"/>
                  <a:pt x="191442" y="101623"/>
                  <a:pt x="174860" y="111756"/>
                </a:cubicBezTo>
                <a:lnTo>
                  <a:pt x="138834" y="75729"/>
                </a:lnTo>
                <a:cubicBezTo>
                  <a:pt x="122452" y="59360"/>
                  <a:pt x="95904" y="59360"/>
                  <a:pt x="79522" y="75729"/>
                </a:cubicBezTo>
                <a:lnTo>
                  <a:pt x="79522" y="75729"/>
                </a:lnTo>
                <a:cubicBezTo>
                  <a:pt x="63286" y="92123"/>
                  <a:pt x="63286" y="118537"/>
                  <a:pt x="79522" y="134931"/>
                </a:cubicBezTo>
                <a:lnTo>
                  <a:pt x="114889" y="170189"/>
                </a:lnTo>
                <a:cubicBezTo>
                  <a:pt x="104312" y="186631"/>
                  <a:pt x="96416" y="204645"/>
                  <a:pt x="91494" y="223570"/>
                </a:cubicBezTo>
                <a:lnTo>
                  <a:pt x="41958" y="223570"/>
                </a:lnTo>
                <a:cubicBezTo>
                  <a:pt x="18785" y="223570"/>
                  <a:pt x="0" y="242352"/>
                  <a:pt x="0" y="265527"/>
                </a:cubicBezTo>
                <a:lnTo>
                  <a:pt x="0" y="265527"/>
                </a:lnTo>
                <a:cubicBezTo>
                  <a:pt x="60" y="288659"/>
                  <a:pt x="18828" y="307375"/>
                  <a:pt x="41958" y="307375"/>
                </a:cubicBezTo>
                <a:lnTo>
                  <a:pt x="89956" y="307375"/>
                </a:lnTo>
                <a:cubicBezTo>
                  <a:pt x="94141" y="327058"/>
                  <a:pt x="101565" y="345917"/>
                  <a:pt x="111924" y="363172"/>
                </a:cubicBezTo>
                <a:lnTo>
                  <a:pt x="77655" y="396892"/>
                </a:lnTo>
                <a:cubicBezTo>
                  <a:pt x="61307" y="413236"/>
                  <a:pt x="61307" y="439751"/>
                  <a:pt x="77655" y="456094"/>
                </a:cubicBezTo>
                <a:cubicBezTo>
                  <a:pt x="94003" y="472438"/>
                  <a:pt x="120509" y="472438"/>
                  <a:pt x="136857" y="456094"/>
                </a:cubicBezTo>
                <a:lnTo>
                  <a:pt x="169149" y="423912"/>
                </a:lnTo>
                <a:cubicBezTo>
                  <a:pt x="186444" y="435291"/>
                  <a:pt x="205528" y="443683"/>
                  <a:pt x="225605" y="448735"/>
                </a:cubicBezTo>
                <a:lnTo>
                  <a:pt x="225605" y="494647"/>
                </a:lnTo>
                <a:cubicBezTo>
                  <a:pt x="224420" y="517790"/>
                  <a:pt x="242219" y="537505"/>
                  <a:pt x="265362" y="538692"/>
                </a:cubicBezTo>
                <a:cubicBezTo>
                  <a:pt x="288504" y="539878"/>
                  <a:pt x="308225" y="522084"/>
                  <a:pt x="309411" y="498942"/>
                </a:cubicBezTo>
                <a:cubicBezTo>
                  <a:pt x="309484" y="497514"/>
                  <a:pt x="309484" y="496075"/>
                  <a:pt x="309411" y="494647"/>
                </a:cubicBezTo>
                <a:lnTo>
                  <a:pt x="309411" y="450712"/>
                </a:lnTo>
                <a:cubicBezTo>
                  <a:pt x="329973" y="446352"/>
                  <a:pt x="349629" y="438476"/>
                  <a:pt x="367514" y="427427"/>
                </a:cubicBezTo>
                <a:lnTo>
                  <a:pt x="399037" y="458950"/>
                </a:lnTo>
                <a:cubicBezTo>
                  <a:pt x="415375" y="475294"/>
                  <a:pt x="441871" y="475305"/>
                  <a:pt x="458220" y="458972"/>
                </a:cubicBezTo>
                <a:cubicBezTo>
                  <a:pt x="458226" y="458961"/>
                  <a:pt x="458233" y="458961"/>
                  <a:pt x="458239" y="458950"/>
                </a:cubicBezTo>
                <a:lnTo>
                  <a:pt x="458239" y="458950"/>
                </a:lnTo>
                <a:cubicBezTo>
                  <a:pt x="474608" y="442562"/>
                  <a:pt x="474608" y="416026"/>
                  <a:pt x="458239" y="399638"/>
                </a:cubicBezTo>
                <a:lnTo>
                  <a:pt x="427046" y="368444"/>
                </a:lnTo>
                <a:cubicBezTo>
                  <a:pt x="438188" y="350783"/>
                  <a:pt x="446247" y="331364"/>
                  <a:pt x="450880" y="311000"/>
                </a:cubicBezTo>
                <a:lnTo>
                  <a:pt x="496353" y="311000"/>
                </a:lnTo>
                <a:cubicBezTo>
                  <a:pt x="519496" y="309813"/>
                  <a:pt x="537295" y="290098"/>
                  <a:pt x="536109" y="266955"/>
                </a:cubicBezTo>
                <a:cubicBezTo>
                  <a:pt x="535009" y="245471"/>
                  <a:pt x="517838" y="228293"/>
                  <a:pt x="496353" y="227194"/>
                </a:cubicBezTo>
                <a:close/>
                <a:moveTo>
                  <a:pt x="270748" y="369543"/>
                </a:moveTo>
                <a:cubicBezTo>
                  <a:pt x="215364" y="369543"/>
                  <a:pt x="170467" y="324642"/>
                  <a:pt x="170467" y="269262"/>
                </a:cubicBezTo>
                <a:cubicBezTo>
                  <a:pt x="170467" y="213882"/>
                  <a:pt x="215365" y="168981"/>
                  <a:pt x="270748" y="168981"/>
                </a:cubicBezTo>
                <a:cubicBezTo>
                  <a:pt x="326132" y="168981"/>
                  <a:pt x="371029" y="213882"/>
                  <a:pt x="371029" y="269262"/>
                </a:cubicBezTo>
                <a:cubicBezTo>
                  <a:pt x="371029" y="269295"/>
                  <a:pt x="371029" y="269339"/>
                  <a:pt x="371029" y="269372"/>
                </a:cubicBezTo>
                <a:cubicBezTo>
                  <a:pt x="371211" y="324696"/>
                  <a:pt x="326511" y="369686"/>
                  <a:pt x="271188" y="369872"/>
                </a:cubicBezTo>
                <a:cubicBezTo>
                  <a:pt x="271041" y="369872"/>
                  <a:pt x="270895" y="369872"/>
                  <a:pt x="270748" y="369872"/>
                </a:cubicBezTo>
                <a:close/>
              </a:path>
            </a:pathLst>
          </a:custGeom>
          <a:noFill/>
          <a:ln w="10973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359FAF-C01F-7BFC-B0AA-F1C7B0E6BE6D}"/>
              </a:ext>
            </a:extLst>
          </p:cNvPr>
          <p:cNvSpPr/>
          <p:nvPr/>
        </p:nvSpPr>
        <p:spPr>
          <a:xfrm>
            <a:off x="6617826" y="1258750"/>
            <a:ext cx="603236" cy="606268"/>
          </a:xfrm>
          <a:custGeom>
            <a:avLst/>
            <a:gdLst>
              <a:gd name="connsiteX0" fmla="*/ 495804 w 535620"/>
              <a:gd name="connsiteY0" fmla="*/ 226755 h 538312"/>
              <a:gd name="connsiteX1" fmla="*/ 450331 w 535620"/>
              <a:gd name="connsiteY1" fmla="*/ 226755 h 538312"/>
              <a:gd name="connsiteX2" fmla="*/ 426716 w 535620"/>
              <a:gd name="connsiteY2" fmla="*/ 170958 h 538312"/>
              <a:gd name="connsiteX3" fmla="*/ 460546 w 535620"/>
              <a:gd name="connsiteY3" fmla="*/ 137128 h 538312"/>
              <a:gd name="connsiteX4" fmla="*/ 460491 w 535620"/>
              <a:gd name="connsiteY4" fmla="*/ 77871 h 538312"/>
              <a:gd name="connsiteX5" fmla="*/ 401234 w 535620"/>
              <a:gd name="connsiteY5" fmla="*/ 77926 h 538312"/>
              <a:gd name="connsiteX6" fmla="*/ 367075 w 535620"/>
              <a:gd name="connsiteY6" fmla="*/ 112085 h 538312"/>
              <a:gd name="connsiteX7" fmla="*/ 312156 w 535620"/>
              <a:gd name="connsiteY7" fmla="*/ 90118 h 538312"/>
              <a:gd name="connsiteX8" fmla="*/ 312156 w 535620"/>
              <a:gd name="connsiteY8" fmla="*/ 39812 h 538312"/>
              <a:gd name="connsiteX9" fmla="*/ 268107 w 535620"/>
              <a:gd name="connsiteY9" fmla="*/ 56 h 538312"/>
              <a:gd name="connsiteX10" fmla="*/ 228351 w 535620"/>
              <a:gd name="connsiteY10" fmla="*/ 39812 h 538312"/>
              <a:gd name="connsiteX11" fmla="*/ 228351 w 535620"/>
              <a:gd name="connsiteY11" fmla="*/ 89788 h 538312"/>
              <a:gd name="connsiteX12" fmla="*/ 174751 w 535620"/>
              <a:gd name="connsiteY12" fmla="*/ 111756 h 538312"/>
              <a:gd name="connsiteX13" fmla="*/ 138724 w 535620"/>
              <a:gd name="connsiteY13" fmla="*/ 75729 h 538312"/>
              <a:gd name="connsiteX14" fmla="*/ 79542 w 535620"/>
              <a:gd name="connsiteY14" fmla="*/ 75709 h 538312"/>
              <a:gd name="connsiteX15" fmla="*/ 79522 w 535620"/>
              <a:gd name="connsiteY15" fmla="*/ 75729 h 538312"/>
              <a:gd name="connsiteX16" fmla="*/ 79522 w 535620"/>
              <a:gd name="connsiteY16" fmla="*/ 75729 h 538312"/>
              <a:gd name="connsiteX17" fmla="*/ 79502 w 535620"/>
              <a:gd name="connsiteY17" fmla="*/ 134911 h 538312"/>
              <a:gd name="connsiteX18" fmla="*/ 79522 w 535620"/>
              <a:gd name="connsiteY18" fmla="*/ 134931 h 538312"/>
              <a:gd name="connsiteX19" fmla="*/ 114780 w 535620"/>
              <a:gd name="connsiteY19" fmla="*/ 170189 h 538312"/>
              <a:gd name="connsiteX20" fmla="*/ 91384 w 535620"/>
              <a:gd name="connsiteY20" fmla="*/ 223570 h 538312"/>
              <a:gd name="connsiteX21" fmla="*/ 41409 w 535620"/>
              <a:gd name="connsiteY21" fmla="*/ 223570 h 538312"/>
              <a:gd name="connsiteX22" fmla="*/ 0 w 535620"/>
              <a:gd name="connsiteY22" fmla="*/ 265417 h 538312"/>
              <a:gd name="connsiteX23" fmla="*/ 0 w 535620"/>
              <a:gd name="connsiteY23" fmla="*/ 265417 h 538312"/>
              <a:gd name="connsiteX24" fmla="*/ 41958 w 535620"/>
              <a:gd name="connsiteY24" fmla="*/ 307265 h 538312"/>
              <a:gd name="connsiteX25" fmla="*/ 89956 w 535620"/>
              <a:gd name="connsiteY25" fmla="*/ 307265 h 538312"/>
              <a:gd name="connsiteX26" fmla="*/ 111924 w 535620"/>
              <a:gd name="connsiteY26" fmla="*/ 363062 h 538312"/>
              <a:gd name="connsiteX27" fmla="*/ 76886 w 535620"/>
              <a:gd name="connsiteY27" fmla="*/ 396892 h 538312"/>
              <a:gd name="connsiteX28" fmla="*/ 76941 w 535620"/>
              <a:gd name="connsiteY28" fmla="*/ 456149 h 538312"/>
              <a:gd name="connsiteX29" fmla="*/ 136198 w 535620"/>
              <a:gd name="connsiteY29" fmla="*/ 456094 h 538312"/>
              <a:gd name="connsiteX30" fmla="*/ 168490 w 535620"/>
              <a:gd name="connsiteY30" fmla="*/ 423912 h 538312"/>
              <a:gd name="connsiteX31" fmla="*/ 224836 w 535620"/>
              <a:gd name="connsiteY31" fmla="*/ 448735 h 538312"/>
              <a:gd name="connsiteX32" fmla="*/ 224836 w 535620"/>
              <a:gd name="connsiteY32" fmla="*/ 494208 h 538312"/>
              <a:gd name="connsiteX33" fmla="*/ 264593 w 535620"/>
              <a:gd name="connsiteY33" fmla="*/ 538257 h 538312"/>
              <a:gd name="connsiteX34" fmla="*/ 308642 w 535620"/>
              <a:gd name="connsiteY34" fmla="*/ 498500 h 538312"/>
              <a:gd name="connsiteX35" fmla="*/ 308642 w 535620"/>
              <a:gd name="connsiteY35" fmla="*/ 494208 h 538312"/>
              <a:gd name="connsiteX36" fmla="*/ 308642 w 535620"/>
              <a:gd name="connsiteY36" fmla="*/ 450273 h 538312"/>
              <a:gd name="connsiteX37" fmla="*/ 366745 w 535620"/>
              <a:gd name="connsiteY37" fmla="*/ 426987 h 538312"/>
              <a:gd name="connsiteX38" fmla="*/ 398269 w 535620"/>
              <a:gd name="connsiteY38" fmla="*/ 458511 h 538312"/>
              <a:gd name="connsiteX39" fmla="*/ 457451 w 535620"/>
              <a:gd name="connsiteY39" fmla="*/ 458530 h 538312"/>
              <a:gd name="connsiteX40" fmla="*/ 457471 w 535620"/>
              <a:gd name="connsiteY40" fmla="*/ 458511 h 538312"/>
              <a:gd name="connsiteX41" fmla="*/ 457471 w 535620"/>
              <a:gd name="connsiteY41" fmla="*/ 458511 h 538312"/>
              <a:gd name="connsiteX42" fmla="*/ 457471 w 535620"/>
              <a:gd name="connsiteY42" fmla="*/ 399199 h 538312"/>
              <a:gd name="connsiteX43" fmla="*/ 426277 w 535620"/>
              <a:gd name="connsiteY43" fmla="*/ 368005 h 538312"/>
              <a:gd name="connsiteX44" fmla="*/ 450331 w 535620"/>
              <a:gd name="connsiteY44" fmla="*/ 310560 h 538312"/>
              <a:gd name="connsiteX45" fmla="*/ 495804 w 535620"/>
              <a:gd name="connsiteY45" fmla="*/ 310560 h 538312"/>
              <a:gd name="connsiteX46" fmla="*/ 535565 w 535620"/>
              <a:gd name="connsiteY46" fmla="*/ 266511 h 538312"/>
              <a:gd name="connsiteX47" fmla="*/ 495804 w 535620"/>
              <a:gd name="connsiteY47" fmla="*/ 226755 h 538312"/>
              <a:gd name="connsiteX48" fmla="*/ 270309 w 535620"/>
              <a:gd name="connsiteY48" fmla="*/ 369543 h 538312"/>
              <a:gd name="connsiteX49" fmla="*/ 169918 w 535620"/>
              <a:gd name="connsiteY49" fmla="*/ 269372 h 538312"/>
              <a:gd name="connsiteX50" fmla="*/ 270089 w 535620"/>
              <a:gd name="connsiteY50" fmla="*/ 168981 h 538312"/>
              <a:gd name="connsiteX51" fmla="*/ 370480 w 535620"/>
              <a:gd name="connsiteY51" fmla="*/ 269152 h 538312"/>
              <a:gd name="connsiteX52" fmla="*/ 370480 w 535620"/>
              <a:gd name="connsiteY52" fmla="*/ 269372 h 538312"/>
              <a:gd name="connsiteX53" fmla="*/ 270639 w 535620"/>
              <a:gd name="connsiteY53" fmla="*/ 369871 h 538312"/>
              <a:gd name="connsiteX54" fmla="*/ 270309 w 535620"/>
              <a:gd name="connsiteY54" fmla="*/ 369872 h 53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35620" h="538312">
                <a:moveTo>
                  <a:pt x="495804" y="226755"/>
                </a:moveTo>
                <a:lnTo>
                  <a:pt x="450331" y="226755"/>
                </a:lnTo>
                <a:cubicBezTo>
                  <a:pt x="445602" y="206978"/>
                  <a:pt x="437621" y="188122"/>
                  <a:pt x="426716" y="170958"/>
                </a:cubicBezTo>
                <a:lnTo>
                  <a:pt x="460546" y="137128"/>
                </a:lnTo>
                <a:cubicBezTo>
                  <a:pt x="476894" y="120749"/>
                  <a:pt x="476870" y="94219"/>
                  <a:pt x="460491" y="77871"/>
                </a:cubicBezTo>
                <a:cubicBezTo>
                  <a:pt x="444112" y="61523"/>
                  <a:pt x="417582" y="61547"/>
                  <a:pt x="401234" y="77926"/>
                </a:cubicBezTo>
                <a:lnTo>
                  <a:pt x="367075" y="112085"/>
                </a:lnTo>
                <a:cubicBezTo>
                  <a:pt x="350052" y="101891"/>
                  <a:pt x="331513" y="94476"/>
                  <a:pt x="312156" y="90118"/>
                </a:cubicBezTo>
                <a:lnTo>
                  <a:pt x="312156" y="39812"/>
                </a:lnTo>
                <a:cubicBezTo>
                  <a:pt x="310971" y="16670"/>
                  <a:pt x="291250" y="-1129"/>
                  <a:pt x="268107" y="56"/>
                </a:cubicBezTo>
                <a:cubicBezTo>
                  <a:pt x="246623" y="1156"/>
                  <a:pt x="229451" y="18327"/>
                  <a:pt x="228351" y="39812"/>
                </a:cubicBezTo>
                <a:lnTo>
                  <a:pt x="228351" y="89788"/>
                </a:lnTo>
                <a:cubicBezTo>
                  <a:pt x="209427" y="94208"/>
                  <a:pt x="191333" y="101623"/>
                  <a:pt x="174751" y="111756"/>
                </a:cubicBezTo>
                <a:lnTo>
                  <a:pt x="138724" y="75729"/>
                </a:lnTo>
                <a:cubicBezTo>
                  <a:pt x="122387" y="59381"/>
                  <a:pt x="95891" y="59372"/>
                  <a:pt x="79542" y="75709"/>
                </a:cubicBezTo>
                <a:cubicBezTo>
                  <a:pt x="79535" y="75716"/>
                  <a:pt x="79529" y="75723"/>
                  <a:pt x="79522" y="75729"/>
                </a:cubicBezTo>
                <a:lnTo>
                  <a:pt x="79522" y="75729"/>
                </a:lnTo>
                <a:cubicBezTo>
                  <a:pt x="63174" y="92066"/>
                  <a:pt x="63165" y="118562"/>
                  <a:pt x="79502" y="134911"/>
                </a:cubicBezTo>
                <a:cubicBezTo>
                  <a:pt x="79509" y="134918"/>
                  <a:pt x="79515" y="134925"/>
                  <a:pt x="79522" y="134931"/>
                </a:cubicBezTo>
                <a:lnTo>
                  <a:pt x="114780" y="170189"/>
                </a:lnTo>
                <a:cubicBezTo>
                  <a:pt x="104202" y="186630"/>
                  <a:pt x="96306" y="204649"/>
                  <a:pt x="91384" y="223570"/>
                </a:cubicBezTo>
                <a:lnTo>
                  <a:pt x="41409" y="223570"/>
                </a:lnTo>
                <a:cubicBezTo>
                  <a:pt x="18493" y="223869"/>
                  <a:pt x="58" y="242500"/>
                  <a:pt x="0" y="265417"/>
                </a:cubicBezTo>
                <a:lnTo>
                  <a:pt x="0" y="265417"/>
                </a:lnTo>
                <a:cubicBezTo>
                  <a:pt x="60" y="288547"/>
                  <a:pt x="18828" y="307265"/>
                  <a:pt x="41958" y="307265"/>
                </a:cubicBezTo>
                <a:lnTo>
                  <a:pt x="89956" y="307265"/>
                </a:lnTo>
                <a:cubicBezTo>
                  <a:pt x="94190" y="326937"/>
                  <a:pt x="101610" y="345785"/>
                  <a:pt x="111924" y="363062"/>
                </a:cubicBezTo>
                <a:lnTo>
                  <a:pt x="76886" y="396892"/>
                </a:lnTo>
                <a:cubicBezTo>
                  <a:pt x="60538" y="413271"/>
                  <a:pt x="60562" y="439801"/>
                  <a:pt x="76941" y="456149"/>
                </a:cubicBezTo>
                <a:cubicBezTo>
                  <a:pt x="93320" y="472497"/>
                  <a:pt x="119850" y="472473"/>
                  <a:pt x="136198" y="456094"/>
                </a:cubicBezTo>
                <a:lnTo>
                  <a:pt x="168490" y="423912"/>
                </a:lnTo>
                <a:cubicBezTo>
                  <a:pt x="185735" y="435310"/>
                  <a:pt x="204786" y="443702"/>
                  <a:pt x="224836" y="448735"/>
                </a:cubicBezTo>
                <a:lnTo>
                  <a:pt x="224836" y="494208"/>
                </a:lnTo>
                <a:cubicBezTo>
                  <a:pt x="223651" y="517350"/>
                  <a:pt x="241451" y="537071"/>
                  <a:pt x="264593" y="538257"/>
                </a:cubicBezTo>
                <a:cubicBezTo>
                  <a:pt x="287735" y="539442"/>
                  <a:pt x="307457" y="521642"/>
                  <a:pt x="308642" y="498500"/>
                </a:cubicBezTo>
                <a:cubicBezTo>
                  <a:pt x="308715" y="497070"/>
                  <a:pt x="308715" y="495638"/>
                  <a:pt x="308642" y="494208"/>
                </a:cubicBezTo>
                <a:lnTo>
                  <a:pt x="308642" y="450273"/>
                </a:lnTo>
                <a:cubicBezTo>
                  <a:pt x="329211" y="445931"/>
                  <a:pt x="348871" y="438052"/>
                  <a:pt x="366745" y="426987"/>
                </a:cubicBezTo>
                <a:lnTo>
                  <a:pt x="398269" y="458511"/>
                </a:lnTo>
                <a:cubicBezTo>
                  <a:pt x="414606" y="474859"/>
                  <a:pt x="441103" y="474868"/>
                  <a:pt x="457451" y="458530"/>
                </a:cubicBezTo>
                <a:cubicBezTo>
                  <a:pt x="457457" y="458524"/>
                  <a:pt x="457464" y="458517"/>
                  <a:pt x="457471" y="458511"/>
                </a:cubicBezTo>
                <a:lnTo>
                  <a:pt x="457471" y="458511"/>
                </a:lnTo>
                <a:cubicBezTo>
                  <a:pt x="473840" y="442129"/>
                  <a:pt x="473840" y="415581"/>
                  <a:pt x="457471" y="399199"/>
                </a:cubicBezTo>
                <a:lnTo>
                  <a:pt x="426277" y="368005"/>
                </a:lnTo>
                <a:cubicBezTo>
                  <a:pt x="437496" y="350360"/>
                  <a:pt x="445630" y="330934"/>
                  <a:pt x="450331" y="310560"/>
                </a:cubicBezTo>
                <a:lnTo>
                  <a:pt x="495804" y="310560"/>
                </a:lnTo>
                <a:cubicBezTo>
                  <a:pt x="518946" y="309375"/>
                  <a:pt x="536751" y="289654"/>
                  <a:pt x="535565" y="266511"/>
                </a:cubicBezTo>
                <a:cubicBezTo>
                  <a:pt x="534455" y="245027"/>
                  <a:pt x="517288" y="227855"/>
                  <a:pt x="495804" y="226755"/>
                </a:cubicBezTo>
                <a:close/>
                <a:moveTo>
                  <a:pt x="270309" y="369543"/>
                </a:moveTo>
                <a:cubicBezTo>
                  <a:pt x="214924" y="369603"/>
                  <a:pt x="169978" y="324756"/>
                  <a:pt x="169918" y="269372"/>
                </a:cubicBezTo>
                <a:cubicBezTo>
                  <a:pt x="169857" y="213987"/>
                  <a:pt x="214706" y="169041"/>
                  <a:pt x="270089" y="168981"/>
                </a:cubicBezTo>
                <a:cubicBezTo>
                  <a:pt x="325473" y="168920"/>
                  <a:pt x="370419" y="213769"/>
                  <a:pt x="370480" y="269152"/>
                </a:cubicBezTo>
                <a:cubicBezTo>
                  <a:pt x="370480" y="269225"/>
                  <a:pt x="370480" y="269298"/>
                  <a:pt x="370480" y="269372"/>
                </a:cubicBezTo>
                <a:cubicBezTo>
                  <a:pt x="370662" y="324694"/>
                  <a:pt x="325962" y="369690"/>
                  <a:pt x="270639" y="369871"/>
                </a:cubicBezTo>
                <a:cubicBezTo>
                  <a:pt x="270528" y="369872"/>
                  <a:pt x="270418" y="369872"/>
                  <a:pt x="270309" y="369872"/>
                </a:cubicBezTo>
                <a:close/>
              </a:path>
            </a:pathLst>
          </a:custGeom>
          <a:noFill/>
          <a:ln w="10973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code">
            <a:extLst>
              <a:ext uri="{FF2B5EF4-FFF2-40B4-BE49-F238E27FC236}">
                <a16:creationId xmlns:a16="http://schemas.microsoft.com/office/drawing/2014/main" id="{3EA3D8FE-56EB-D2CA-177F-A763E1F13070}"/>
              </a:ext>
            </a:extLst>
          </p:cNvPr>
          <p:cNvGrpSpPr/>
          <p:nvPr/>
        </p:nvGrpSpPr>
        <p:grpSpPr>
          <a:xfrm>
            <a:off x="6148531" y="3206478"/>
            <a:ext cx="717104" cy="762874"/>
            <a:chOff x="6438804" y="3249233"/>
            <a:chExt cx="636724" cy="67736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BCF6C8-8A23-A50B-8994-2E38A7618021}"/>
                </a:ext>
              </a:extLst>
            </p:cNvPr>
            <p:cNvSpPr/>
            <p:nvPr/>
          </p:nvSpPr>
          <p:spPr>
            <a:xfrm>
              <a:off x="6438804" y="3249233"/>
              <a:ext cx="473616" cy="572360"/>
            </a:xfrm>
            <a:custGeom>
              <a:avLst/>
              <a:gdLst>
                <a:gd name="connsiteX0" fmla="*/ 32622 w 473616"/>
                <a:gd name="connsiteY0" fmla="*/ 0 h 572360"/>
                <a:gd name="connsiteX1" fmla="*/ 440666 w 473616"/>
                <a:gd name="connsiteY1" fmla="*/ 0 h 572360"/>
                <a:gd name="connsiteX2" fmla="*/ 473617 w 473616"/>
                <a:gd name="connsiteY2" fmla="*/ 32951 h 572360"/>
                <a:gd name="connsiteX3" fmla="*/ 473617 w 473616"/>
                <a:gd name="connsiteY3" fmla="*/ 513158 h 572360"/>
                <a:gd name="connsiteX4" fmla="*/ 414415 w 473616"/>
                <a:gd name="connsiteY4" fmla="*/ 572360 h 572360"/>
                <a:gd name="connsiteX5" fmla="*/ 59202 w 473616"/>
                <a:gd name="connsiteY5" fmla="*/ 572360 h 572360"/>
                <a:gd name="connsiteX6" fmla="*/ 0 w 473616"/>
                <a:gd name="connsiteY6" fmla="*/ 513158 h 572360"/>
                <a:gd name="connsiteX7" fmla="*/ 0 w 473616"/>
                <a:gd name="connsiteY7" fmla="*/ 32622 h 572360"/>
                <a:gd name="connsiteX8" fmla="*/ 32622 w 473616"/>
                <a:gd name="connsiteY8" fmla="*/ 0 h 57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3616" h="572360">
                  <a:moveTo>
                    <a:pt x="32622" y="0"/>
                  </a:moveTo>
                  <a:lnTo>
                    <a:pt x="440666" y="0"/>
                  </a:lnTo>
                  <a:cubicBezTo>
                    <a:pt x="458864" y="0"/>
                    <a:pt x="473617" y="14751"/>
                    <a:pt x="473617" y="32951"/>
                  </a:cubicBezTo>
                  <a:lnTo>
                    <a:pt x="473617" y="513158"/>
                  </a:lnTo>
                  <a:cubicBezTo>
                    <a:pt x="473617" y="545857"/>
                    <a:pt x="447111" y="572360"/>
                    <a:pt x="414415" y="572360"/>
                  </a:cubicBezTo>
                  <a:lnTo>
                    <a:pt x="59202" y="572360"/>
                  </a:lnTo>
                  <a:cubicBezTo>
                    <a:pt x="26506" y="572360"/>
                    <a:pt x="0" y="545857"/>
                    <a:pt x="0" y="513158"/>
                  </a:cubicBezTo>
                  <a:lnTo>
                    <a:pt x="0" y="32622"/>
                  </a:lnTo>
                  <a:cubicBezTo>
                    <a:pt x="179" y="14674"/>
                    <a:pt x="14680" y="176"/>
                    <a:pt x="32622" y="0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604922-07E1-B392-83E4-DC692931D023}"/>
                </a:ext>
              </a:extLst>
            </p:cNvPr>
            <p:cNvSpPr/>
            <p:nvPr/>
          </p:nvSpPr>
          <p:spPr>
            <a:xfrm>
              <a:off x="6438914" y="3249233"/>
              <a:ext cx="473506" cy="58103"/>
            </a:xfrm>
            <a:custGeom>
              <a:avLst/>
              <a:gdLst>
                <a:gd name="connsiteX0" fmla="*/ 32512 w 473506"/>
                <a:gd name="connsiteY0" fmla="*/ 0 h 58103"/>
                <a:gd name="connsiteX1" fmla="*/ 440556 w 473506"/>
                <a:gd name="connsiteY1" fmla="*/ 0 h 58103"/>
                <a:gd name="connsiteX2" fmla="*/ 473507 w 473506"/>
                <a:gd name="connsiteY2" fmla="*/ 32951 h 58103"/>
                <a:gd name="connsiteX3" fmla="*/ 473507 w 473506"/>
                <a:gd name="connsiteY3" fmla="*/ 58104 h 58103"/>
                <a:gd name="connsiteX4" fmla="*/ 473507 w 473506"/>
                <a:gd name="connsiteY4" fmla="*/ 58104 h 58103"/>
                <a:gd name="connsiteX5" fmla="*/ 0 w 473506"/>
                <a:gd name="connsiteY5" fmla="*/ 58104 h 58103"/>
                <a:gd name="connsiteX6" fmla="*/ 0 w 473506"/>
                <a:gd name="connsiteY6" fmla="*/ 58104 h 58103"/>
                <a:gd name="connsiteX7" fmla="*/ 0 w 473506"/>
                <a:gd name="connsiteY7" fmla="*/ 32951 h 58103"/>
                <a:gd name="connsiteX8" fmla="*/ 32512 w 473506"/>
                <a:gd name="connsiteY8" fmla="*/ 0 h 5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3506" h="58103">
                  <a:moveTo>
                    <a:pt x="32512" y="0"/>
                  </a:moveTo>
                  <a:lnTo>
                    <a:pt x="440556" y="0"/>
                  </a:lnTo>
                  <a:cubicBezTo>
                    <a:pt x="458755" y="0"/>
                    <a:pt x="473507" y="14751"/>
                    <a:pt x="473507" y="32951"/>
                  </a:cubicBezTo>
                  <a:lnTo>
                    <a:pt x="473507" y="58104"/>
                  </a:lnTo>
                  <a:lnTo>
                    <a:pt x="473507" y="58104"/>
                  </a:lnTo>
                  <a:lnTo>
                    <a:pt x="0" y="58104"/>
                  </a:lnTo>
                  <a:lnTo>
                    <a:pt x="0" y="58104"/>
                  </a:lnTo>
                  <a:lnTo>
                    <a:pt x="0" y="32951"/>
                  </a:lnTo>
                  <a:cubicBezTo>
                    <a:pt x="-1" y="14927"/>
                    <a:pt x="14485" y="242"/>
                    <a:pt x="32512" y="0"/>
                  </a:cubicBez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957592-CD3E-3690-69D2-43742BCBCE57}"/>
                </a:ext>
              </a:extLst>
            </p:cNvPr>
            <p:cNvSpPr/>
            <p:nvPr/>
          </p:nvSpPr>
          <p:spPr>
            <a:xfrm>
              <a:off x="6766008" y="3263842"/>
              <a:ext cx="30754" cy="30754"/>
            </a:xfrm>
            <a:custGeom>
              <a:avLst/>
              <a:gdLst>
                <a:gd name="connsiteX0" fmla="*/ 30754 w 30754"/>
                <a:gd name="connsiteY0" fmla="*/ 15377 h 30754"/>
                <a:gd name="connsiteX1" fmla="*/ 15377 w 30754"/>
                <a:gd name="connsiteY1" fmla="*/ 0 h 30754"/>
                <a:gd name="connsiteX2" fmla="*/ 0 w 30754"/>
                <a:gd name="connsiteY2" fmla="*/ 15377 h 30754"/>
                <a:gd name="connsiteX3" fmla="*/ 15377 w 30754"/>
                <a:gd name="connsiteY3" fmla="*/ 30754 h 30754"/>
                <a:gd name="connsiteX4" fmla="*/ 30754 w 30754"/>
                <a:gd name="connsiteY4" fmla="*/ 15377 h 3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54" h="30754">
                  <a:moveTo>
                    <a:pt x="30754" y="15377"/>
                  </a:moveTo>
                  <a:cubicBezTo>
                    <a:pt x="30754" y="6887"/>
                    <a:pt x="23870" y="0"/>
                    <a:pt x="15377" y="0"/>
                  </a:cubicBezTo>
                  <a:cubicBezTo>
                    <a:pt x="6885" y="0"/>
                    <a:pt x="0" y="6887"/>
                    <a:pt x="0" y="15377"/>
                  </a:cubicBezTo>
                  <a:cubicBezTo>
                    <a:pt x="0" y="23868"/>
                    <a:pt x="6885" y="30754"/>
                    <a:pt x="15377" y="30754"/>
                  </a:cubicBezTo>
                  <a:cubicBezTo>
                    <a:pt x="23870" y="30754"/>
                    <a:pt x="30754" y="23868"/>
                    <a:pt x="30754" y="15377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AEFA16-8BE2-4A38-98EC-D93EA66EE1FA}"/>
                </a:ext>
              </a:extLst>
            </p:cNvPr>
            <p:cNvSpPr/>
            <p:nvPr/>
          </p:nvSpPr>
          <p:spPr>
            <a:xfrm>
              <a:off x="6815215" y="3263842"/>
              <a:ext cx="30754" cy="30754"/>
            </a:xfrm>
            <a:custGeom>
              <a:avLst/>
              <a:gdLst>
                <a:gd name="connsiteX0" fmla="*/ 30754 w 30754"/>
                <a:gd name="connsiteY0" fmla="*/ 15377 h 30754"/>
                <a:gd name="connsiteX1" fmla="*/ 15377 w 30754"/>
                <a:gd name="connsiteY1" fmla="*/ 0 h 30754"/>
                <a:gd name="connsiteX2" fmla="*/ 0 w 30754"/>
                <a:gd name="connsiteY2" fmla="*/ 15377 h 30754"/>
                <a:gd name="connsiteX3" fmla="*/ 15377 w 30754"/>
                <a:gd name="connsiteY3" fmla="*/ 30754 h 30754"/>
                <a:gd name="connsiteX4" fmla="*/ 30754 w 30754"/>
                <a:gd name="connsiteY4" fmla="*/ 15377 h 3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54" h="30754">
                  <a:moveTo>
                    <a:pt x="30754" y="15377"/>
                  </a:moveTo>
                  <a:cubicBezTo>
                    <a:pt x="30754" y="6887"/>
                    <a:pt x="23870" y="0"/>
                    <a:pt x="15377" y="0"/>
                  </a:cubicBezTo>
                  <a:cubicBezTo>
                    <a:pt x="6885" y="0"/>
                    <a:pt x="0" y="6887"/>
                    <a:pt x="0" y="15377"/>
                  </a:cubicBezTo>
                  <a:cubicBezTo>
                    <a:pt x="0" y="23868"/>
                    <a:pt x="6885" y="30754"/>
                    <a:pt x="15377" y="30754"/>
                  </a:cubicBezTo>
                  <a:cubicBezTo>
                    <a:pt x="23870" y="30754"/>
                    <a:pt x="30754" y="23868"/>
                    <a:pt x="30754" y="15377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AA1A85-7504-C3BD-01AF-8FB3E31CB655}"/>
                </a:ext>
              </a:extLst>
            </p:cNvPr>
            <p:cNvSpPr/>
            <p:nvPr/>
          </p:nvSpPr>
          <p:spPr>
            <a:xfrm>
              <a:off x="6864313" y="3263622"/>
              <a:ext cx="30973" cy="30974"/>
            </a:xfrm>
            <a:custGeom>
              <a:avLst/>
              <a:gdLst>
                <a:gd name="connsiteX0" fmla="*/ 30973 w 30973"/>
                <a:gd name="connsiteY0" fmla="*/ 15597 h 30974"/>
                <a:gd name="connsiteX1" fmla="*/ 15596 w 30973"/>
                <a:gd name="connsiteY1" fmla="*/ 0 h 30974"/>
                <a:gd name="connsiteX2" fmla="*/ 0 w 30973"/>
                <a:gd name="connsiteY2" fmla="*/ 15377 h 30974"/>
                <a:gd name="connsiteX3" fmla="*/ 15376 w 30973"/>
                <a:gd name="connsiteY3" fmla="*/ 30974 h 30974"/>
                <a:gd name="connsiteX4" fmla="*/ 15486 w 30973"/>
                <a:gd name="connsiteY4" fmla="*/ 30974 h 30974"/>
                <a:gd name="connsiteX5" fmla="*/ 30973 w 30973"/>
                <a:gd name="connsiteY5" fmla="*/ 15597 h 3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73" h="30974">
                  <a:moveTo>
                    <a:pt x="30973" y="15597"/>
                  </a:moveTo>
                  <a:cubicBezTo>
                    <a:pt x="31034" y="7041"/>
                    <a:pt x="24149" y="66"/>
                    <a:pt x="15596" y="0"/>
                  </a:cubicBezTo>
                  <a:cubicBezTo>
                    <a:pt x="7043" y="-55"/>
                    <a:pt x="61" y="6821"/>
                    <a:pt x="0" y="15377"/>
                  </a:cubicBezTo>
                  <a:cubicBezTo>
                    <a:pt x="-61" y="23934"/>
                    <a:pt x="6823" y="30908"/>
                    <a:pt x="15376" y="30974"/>
                  </a:cubicBezTo>
                  <a:cubicBezTo>
                    <a:pt x="15414" y="30974"/>
                    <a:pt x="15450" y="30974"/>
                    <a:pt x="15486" y="30974"/>
                  </a:cubicBezTo>
                  <a:cubicBezTo>
                    <a:pt x="23996" y="30974"/>
                    <a:pt x="30913" y="24109"/>
                    <a:pt x="30973" y="15597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83F722-79DF-9EFE-DF59-7BE947B44737}"/>
                </a:ext>
              </a:extLst>
            </p:cNvPr>
            <p:cNvSpPr/>
            <p:nvPr/>
          </p:nvSpPr>
          <p:spPr>
            <a:xfrm>
              <a:off x="6537548" y="3372690"/>
              <a:ext cx="81059" cy="128289"/>
            </a:xfrm>
            <a:custGeom>
              <a:avLst/>
              <a:gdLst>
                <a:gd name="connsiteX0" fmla="*/ 81060 w 81059"/>
                <a:gd name="connsiteY0" fmla="*/ 0 h 128289"/>
                <a:gd name="connsiteX1" fmla="*/ 0 w 81059"/>
                <a:gd name="connsiteY1" fmla="*/ 64145 h 128289"/>
                <a:gd name="connsiteX2" fmla="*/ 81060 w 81059"/>
                <a:gd name="connsiteY2" fmla="*/ 128290 h 1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059" h="128289">
                  <a:moveTo>
                    <a:pt x="81060" y="0"/>
                  </a:moveTo>
                  <a:lnTo>
                    <a:pt x="0" y="64145"/>
                  </a:lnTo>
                  <a:lnTo>
                    <a:pt x="81060" y="128290"/>
                  </a:lnTo>
                </a:path>
              </a:pathLst>
            </a:custGeom>
            <a:noFill/>
            <a:ln w="3291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7C4E99-BC81-E6BD-3E66-CAFD5D6EBBD8}"/>
                </a:ext>
              </a:extLst>
            </p:cNvPr>
            <p:cNvSpPr/>
            <p:nvPr/>
          </p:nvSpPr>
          <p:spPr>
            <a:xfrm>
              <a:off x="6729872" y="3372690"/>
              <a:ext cx="81059" cy="128289"/>
            </a:xfrm>
            <a:custGeom>
              <a:avLst/>
              <a:gdLst>
                <a:gd name="connsiteX0" fmla="*/ 0 w 81059"/>
                <a:gd name="connsiteY0" fmla="*/ 0 h 128289"/>
                <a:gd name="connsiteX1" fmla="*/ 81060 w 81059"/>
                <a:gd name="connsiteY1" fmla="*/ 64145 h 128289"/>
                <a:gd name="connsiteX2" fmla="*/ 0 w 81059"/>
                <a:gd name="connsiteY2" fmla="*/ 128290 h 1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059" h="128289">
                  <a:moveTo>
                    <a:pt x="0" y="0"/>
                  </a:moveTo>
                  <a:lnTo>
                    <a:pt x="81060" y="64145"/>
                  </a:lnTo>
                  <a:lnTo>
                    <a:pt x="0" y="128290"/>
                  </a:lnTo>
                </a:path>
              </a:pathLst>
            </a:custGeom>
            <a:noFill/>
            <a:ln w="3291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D227504-0C3E-AB52-DE2C-E851EDEAA8D2}"/>
                </a:ext>
              </a:extLst>
            </p:cNvPr>
            <p:cNvSpPr/>
            <p:nvPr/>
          </p:nvSpPr>
          <p:spPr>
            <a:xfrm>
              <a:off x="6660126" y="3357642"/>
              <a:ext cx="24493" cy="154650"/>
            </a:xfrm>
            <a:custGeom>
              <a:avLst/>
              <a:gdLst>
                <a:gd name="connsiteX0" fmla="*/ 24494 w 24493"/>
                <a:gd name="connsiteY0" fmla="*/ 0 h 154650"/>
                <a:gd name="connsiteX1" fmla="*/ 0 w 24493"/>
                <a:gd name="connsiteY1" fmla="*/ 154650 h 15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93" h="154650">
                  <a:moveTo>
                    <a:pt x="24494" y="0"/>
                  </a:moveTo>
                  <a:lnTo>
                    <a:pt x="0" y="154650"/>
                  </a:lnTo>
                </a:path>
              </a:pathLst>
            </a:custGeom>
            <a:ln w="3291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F47217C-6C88-B875-97BF-F2EDEDD4AD92}"/>
                </a:ext>
              </a:extLst>
            </p:cNvPr>
            <p:cNvSpPr/>
            <p:nvPr/>
          </p:nvSpPr>
          <p:spPr>
            <a:xfrm>
              <a:off x="6773917" y="3585554"/>
              <a:ext cx="89517" cy="10983"/>
            </a:xfrm>
            <a:custGeom>
              <a:avLst/>
              <a:gdLst>
                <a:gd name="connsiteX0" fmla="*/ 0 w 89517"/>
                <a:gd name="connsiteY0" fmla="*/ 0 h 10983"/>
                <a:gd name="connsiteX1" fmla="*/ 89517 w 89517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517" h="10983">
                  <a:moveTo>
                    <a:pt x="0" y="0"/>
                  </a:moveTo>
                  <a:lnTo>
                    <a:pt x="89517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26E5857-829D-0F64-6A4D-23E0ED8D2716}"/>
                </a:ext>
              </a:extLst>
            </p:cNvPr>
            <p:cNvSpPr/>
            <p:nvPr/>
          </p:nvSpPr>
          <p:spPr>
            <a:xfrm>
              <a:off x="6641124" y="3585554"/>
              <a:ext cx="116427" cy="10983"/>
            </a:xfrm>
            <a:custGeom>
              <a:avLst/>
              <a:gdLst>
                <a:gd name="connsiteX0" fmla="*/ 0 w 116427"/>
                <a:gd name="connsiteY0" fmla="*/ 0 h 10983"/>
                <a:gd name="connsiteX1" fmla="*/ 116427 w 116427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27" h="10983">
                  <a:moveTo>
                    <a:pt x="0" y="0"/>
                  </a:moveTo>
                  <a:lnTo>
                    <a:pt x="116427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0E1CFC-BD18-07DD-6750-CF3E92F63BB9}"/>
                </a:ext>
              </a:extLst>
            </p:cNvPr>
            <p:cNvSpPr/>
            <p:nvPr/>
          </p:nvSpPr>
          <p:spPr>
            <a:xfrm>
              <a:off x="6543259" y="3585554"/>
              <a:ext cx="72272" cy="10983"/>
            </a:xfrm>
            <a:custGeom>
              <a:avLst/>
              <a:gdLst>
                <a:gd name="connsiteX0" fmla="*/ 0 w 72272"/>
                <a:gd name="connsiteY0" fmla="*/ 0 h 10983"/>
                <a:gd name="connsiteX1" fmla="*/ 72273 w 72272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72" h="10983">
                  <a:moveTo>
                    <a:pt x="0" y="0"/>
                  </a:moveTo>
                  <a:lnTo>
                    <a:pt x="72273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D33E4D-629D-0347-3DA0-D6F0CD7EF16A}"/>
                </a:ext>
              </a:extLst>
            </p:cNvPr>
            <p:cNvSpPr/>
            <p:nvPr/>
          </p:nvSpPr>
          <p:spPr>
            <a:xfrm>
              <a:off x="6493174" y="3585554"/>
              <a:ext cx="33829" cy="10983"/>
            </a:xfrm>
            <a:custGeom>
              <a:avLst/>
              <a:gdLst>
                <a:gd name="connsiteX0" fmla="*/ 0 w 33829"/>
                <a:gd name="connsiteY0" fmla="*/ 0 h 10983"/>
                <a:gd name="connsiteX1" fmla="*/ 33830 w 33829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29" h="10983">
                  <a:moveTo>
                    <a:pt x="0" y="0"/>
                  </a:moveTo>
                  <a:lnTo>
                    <a:pt x="33830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853675-D30A-EA90-2AFB-775D0F07585A}"/>
                </a:ext>
              </a:extLst>
            </p:cNvPr>
            <p:cNvSpPr/>
            <p:nvPr/>
          </p:nvSpPr>
          <p:spPr>
            <a:xfrm>
              <a:off x="6811151" y="3638386"/>
              <a:ext cx="52282" cy="10983"/>
            </a:xfrm>
            <a:custGeom>
              <a:avLst/>
              <a:gdLst>
                <a:gd name="connsiteX0" fmla="*/ 0 w 52282"/>
                <a:gd name="connsiteY0" fmla="*/ 0 h 10983"/>
                <a:gd name="connsiteX1" fmla="*/ 52282 w 52282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82" h="10983">
                  <a:moveTo>
                    <a:pt x="0" y="0"/>
                  </a:moveTo>
                  <a:lnTo>
                    <a:pt x="52282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3F7E629-08F7-1512-C6EC-C7642AF7239D}"/>
                </a:ext>
              </a:extLst>
            </p:cNvPr>
            <p:cNvSpPr/>
            <p:nvPr/>
          </p:nvSpPr>
          <p:spPr>
            <a:xfrm>
              <a:off x="6550289" y="3638386"/>
              <a:ext cx="235270" cy="10983"/>
            </a:xfrm>
            <a:custGeom>
              <a:avLst/>
              <a:gdLst>
                <a:gd name="connsiteX0" fmla="*/ 0 w 235270"/>
                <a:gd name="connsiteY0" fmla="*/ 0 h 10983"/>
                <a:gd name="connsiteX1" fmla="*/ 235271 w 235270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270" h="10983">
                  <a:moveTo>
                    <a:pt x="0" y="0"/>
                  </a:moveTo>
                  <a:lnTo>
                    <a:pt x="235271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7DDB2E-CFC4-F4AA-F647-F36B80374CC3}"/>
                </a:ext>
              </a:extLst>
            </p:cNvPr>
            <p:cNvSpPr/>
            <p:nvPr/>
          </p:nvSpPr>
          <p:spPr>
            <a:xfrm>
              <a:off x="6493174" y="3638386"/>
              <a:ext cx="29106" cy="10983"/>
            </a:xfrm>
            <a:custGeom>
              <a:avLst/>
              <a:gdLst>
                <a:gd name="connsiteX0" fmla="*/ 0 w 29106"/>
                <a:gd name="connsiteY0" fmla="*/ 0 h 10983"/>
                <a:gd name="connsiteX1" fmla="*/ 29107 w 29106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06" h="10983">
                  <a:moveTo>
                    <a:pt x="0" y="0"/>
                  </a:moveTo>
                  <a:lnTo>
                    <a:pt x="29107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D08ECAD-E6E1-4FAC-057E-C35A45E01FFC}"/>
                </a:ext>
              </a:extLst>
            </p:cNvPr>
            <p:cNvSpPr/>
            <p:nvPr/>
          </p:nvSpPr>
          <p:spPr>
            <a:xfrm>
              <a:off x="6685388" y="3691327"/>
              <a:ext cx="178045" cy="10983"/>
            </a:xfrm>
            <a:custGeom>
              <a:avLst/>
              <a:gdLst>
                <a:gd name="connsiteX0" fmla="*/ 0 w 178045"/>
                <a:gd name="connsiteY0" fmla="*/ 0 h 10983"/>
                <a:gd name="connsiteX1" fmla="*/ 178046 w 178045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045" h="10983">
                  <a:moveTo>
                    <a:pt x="0" y="0"/>
                  </a:moveTo>
                  <a:lnTo>
                    <a:pt x="178046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8864059-BAAD-9585-B925-E955A322CF5B}"/>
                </a:ext>
              </a:extLst>
            </p:cNvPr>
            <p:cNvSpPr/>
            <p:nvPr/>
          </p:nvSpPr>
          <p:spPr>
            <a:xfrm>
              <a:off x="6536340" y="3691327"/>
              <a:ext cx="116427" cy="10983"/>
            </a:xfrm>
            <a:custGeom>
              <a:avLst/>
              <a:gdLst>
                <a:gd name="connsiteX0" fmla="*/ 0 w 116427"/>
                <a:gd name="connsiteY0" fmla="*/ 0 h 10983"/>
                <a:gd name="connsiteX1" fmla="*/ 116427 w 116427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27" h="10983">
                  <a:moveTo>
                    <a:pt x="0" y="0"/>
                  </a:moveTo>
                  <a:lnTo>
                    <a:pt x="116427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EC87232-BC5E-F6E9-E391-5B7F92D3A5DC}"/>
                </a:ext>
              </a:extLst>
            </p:cNvPr>
            <p:cNvSpPr/>
            <p:nvPr/>
          </p:nvSpPr>
          <p:spPr>
            <a:xfrm>
              <a:off x="6493174" y="3691327"/>
              <a:ext cx="24493" cy="10983"/>
            </a:xfrm>
            <a:custGeom>
              <a:avLst/>
              <a:gdLst>
                <a:gd name="connsiteX0" fmla="*/ 0 w 24493"/>
                <a:gd name="connsiteY0" fmla="*/ 0 h 10983"/>
                <a:gd name="connsiteX1" fmla="*/ 24494 w 24493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93" h="10983">
                  <a:moveTo>
                    <a:pt x="0" y="0"/>
                  </a:moveTo>
                  <a:lnTo>
                    <a:pt x="24494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6C1DA2-EA4C-CAD6-D512-540255DF8105}"/>
                </a:ext>
              </a:extLst>
            </p:cNvPr>
            <p:cNvSpPr/>
            <p:nvPr/>
          </p:nvSpPr>
          <p:spPr>
            <a:xfrm>
              <a:off x="6813458" y="3744268"/>
              <a:ext cx="49975" cy="10983"/>
            </a:xfrm>
            <a:custGeom>
              <a:avLst/>
              <a:gdLst>
                <a:gd name="connsiteX0" fmla="*/ 0 w 49975"/>
                <a:gd name="connsiteY0" fmla="*/ 0 h 10983"/>
                <a:gd name="connsiteX1" fmla="*/ 49976 w 49975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975" h="10983">
                  <a:moveTo>
                    <a:pt x="0" y="0"/>
                  </a:moveTo>
                  <a:lnTo>
                    <a:pt x="49976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18CA56-0E78-E90D-560D-B273A401AA65}"/>
                </a:ext>
              </a:extLst>
            </p:cNvPr>
            <p:cNvSpPr/>
            <p:nvPr/>
          </p:nvSpPr>
          <p:spPr>
            <a:xfrm>
              <a:off x="6643431" y="3744268"/>
              <a:ext cx="142128" cy="10983"/>
            </a:xfrm>
            <a:custGeom>
              <a:avLst/>
              <a:gdLst>
                <a:gd name="connsiteX0" fmla="*/ 0 w 142128"/>
                <a:gd name="connsiteY0" fmla="*/ 0 h 10983"/>
                <a:gd name="connsiteX1" fmla="*/ 142129 w 142128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128" h="10983">
                  <a:moveTo>
                    <a:pt x="0" y="0"/>
                  </a:moveTo>
                  <a:lnTo>
                    <a:pt x="142129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771258-84C5-539E-F283-D2CBC676439A}"/>
                </a:ext>
              </a:extLst>
            </p:cNvPr>
            <p:cNvSpPr/>
            <p:nvPr/>
          </p:nvSpPr>
          <p:spPr>
            <a:xfrm>
              <a:off x="6493174" y="3744268"/>
              <a:ext cx="122358" cy="10983"/>
            </a:xfrm>
            <a:custGeom>
              <a:avLst/>
              <a:gdLst>
                <a:gd name="connsiteX0" fmla="*/ 0 w 122358"/>
                <a:gd name="connsiteY0" fmla="*/ 0 h 10983"/>
                <a:gd name="connsiteX1" fmla="*/ 122358 w 122358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58" h="10983">
                  <a:moveTo>
                    <a:pt x="0" y="0"/>
                  </a:moveTo>
                  <a:lnTo>
                    <a:pt x="122358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EA42338-BD51-191E-64E0-CB4FD9F2CE43}"/>
                </a:ext>
              </a:extLst>
            </p:cNvPr>
            <p:cNvSpPr/>
            <p:nvPr/>
          </p:nvSpPr>
          <p:spPr>
            <a:xfrm>
              <a:off x="6601912" y="3353798"/>
              <a:ext cx="473616" cy="572799"/>
            </a:xfrm>
            <a:custGeom>
              <a:avLst/>
              <a:gdLst>
                <a:gd name="connsiteX0" fmla="*/ 32622 w 473616"/>
                <a:gd name="connsiteY0" fmla="*/ 0 h 572799"/>
                <a:gd name="connsiteX1" fmla="*/ 440666 w 473616"/>
                <a:gd name="connsiteY1" fmla="*/ 0 h 572799"/>
                <a:gd name="connsiteX2" fmla="*/ 473617 w 473616"/>
                <a:gd name="connsiteY2" fmla="*/ 32951 h 572799"/>
                <a:gd name="connsiteX3" fmla="*/ 473617 w 473616"/>
                <a:gd name="connsiteY3" fmla="*/ 513597 h 572799"/>
                <a:gd name="connsiteX4" fmla="*/ 414415 w 473616"/>
                <a:gd name="connsiteY4" fmla="*/ 572799 h 572799"/>
                <a:gd name="connsiteX5" fmla="*/ 59202 w 473616"/>
                <a:gd name="connsiteY5" fmla="*/ 572799 h 572799"/>
                <a:gd name="connsiteX6" fmla="*/ 0 w 473616"/>
                <a:gd name="connsiteY6" fmla="*/ 513597 h 572799"/>
                <a:gd name="connsiteX7" fmla="*/ 0 w 473616"/>
                <a:gd name="connsiteY7" fmla="*/ 32622 h 572799"/>
                <a:gd name="connsiteX8" fmla="*/ 32622 w 473616"/>
                <a:gd name="connsiteY8" fmla="*/ 0 h 57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3616" h="572799">
                  <a:moveTo>
                    <a:pt x="32622" y="0"/>
                  </a:moveTo>
                  <a:lnTo>
                    <a:pt x="440666" y="0"/>
                  </a:lnTo>
                  <a:cubicBezTo>
                    <a:pt x="458864" y="0"/>
                    <a:pt x="473617" y="14751"/>
                    <a:pt x="473617" y="32951"/>
                  </a:cubicBezTo>
                  <a:lnTo>
                    <a:pt x="473617" y="513597"/>
                  </a:lnTo>
                  <a:cubicBezTo>
                    <a:pt x="473617" y="546296"/>
                    <a:pt x="447111" y="572799"/>
                    <a:pt x="414415" y="572799"/>
                  </a:cubicBezTo>
                  <a:lnTo>
                    <a:pt x="59202" y="572799"/>
                  </a:lnTo>
                  <a:cubicBezTo>
                    <a:pt x="26506" y="572799"/>
                    <a:pt x="0" y="546296"/>
                    <a:pt x="0" y="513597"/>
                  </a:cubicBezTo>
                  <a:lnTo>
                    <a:pt x="0" y="32622"/>
                  </a:lnTo>
                  <a:cubicBezTo>
                    <a:pt x="179" y="14674"/>
                    <a:pt x="14680" y="176"/>
                    <a:pt x="32622" y="0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62786B-4AF6-9C2D-0E5B-D99F4DE422A6}"/>
                </a:ext>
              </a:extLst>
            </p:cNvPr>
            <p:cNvSpPr/>
            <p:nvPr/>
          </p:nvSpPr>
          <p:spPr>
            <a:xfrm>
              <a:off x="6601912" y="3353798"/>
              <a:ext cx="473616" cy="58213"/>
            </a:xfrm>
            <a:custGeom>
              <a:avLst/>
              <a:gdLst>
                <a:gd name="connsiteX0" fmla="*/ 32622 w 473616"/>
                <a:gd name="connsiteY0" fmla="*/ 0 h 58213"/>
                <a:gd name="connsiteX1" fmla="*/ 440666 w 473616"/>
                <a:gd name="connsiteY1" fmla="*/ 0 h 58213"/>
                <a:gd name="connsiteX2" fmla="*/ 473617 w 473616"/>
                <a:gd name="connsiteY2" fmla="*/ 32951 h 58213"/>
                <a:gd name="connsiteX3" fmla="*/ 473617 w 473616"/>
                <a:gd name="connsiteY3" fmla="*/ 58214 h 58213"/>
                <a:gd name="connsiteX4" fmla="*/ 473617 w 473616"/>
                <a:gd name="connsiteY4" fmla="*/ 58214 h 58213"/>
                <a:gd name="connsiteX5" fmla="*/ 0 w 473616"/>
                <a:gd name="connsiteY5" fmla="*/ 58214 h 58213"/>
                <a:gd name="connsiteX6" fmla="*/ 0 w 473616"/>
                <a:gd name="connsiteY6" fmla="*/ 58214 h 58213"/>
                <a:gd name="connsiteX7" fmla="*/ 0 w 473616"/>
                <a:gd name="connsiteY7" fmla="*/ 33061 h 58213"/>
                <a:gd name="connsiteX8" fmla="*/ 32622 w 473616"/>
                <a:gd name="connsiteY8" fmla="*/ 0 h 5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3616" h="58213">
                  <a:moveTo>
                    <a:pt x="32622" y="0"/>
                  </a:moveTo>
                  <a:lnTo>
                    <a:pt x="440666" y="0"/>
                  </a:lnTo>
                  <a:cubicBezTo>
                    <a:pt x="458865" y="0"/>
                    <a:pt x="473617" y="14751"/>
                    <a:pt x="473617" y="32951"/>
                  </a:cubicBezTo>
                  <a:lnTo>
                    <a:pt x="473617" y="58214"/>
                  </a:lnTo>
                  <a:lnTo>
                    <a:pt x="473617" y="58214"/>
                  </a:lnTo>
                  <a:lnTo>
                    <a:pt x="0" y="58214"/>
                  </a:lnTo>
                  <a:lnTo>
                    <a:pt x="0" y="58214"/>
                  </a:lnTo>
                  <a:lnTo>
                    <a:pt x="0" y="33061"/>
                  </a:lnTo>
                  <a:cubicBezTo>
                    <a:pt x="-61" y="14949"/>
                    <a:pt x="14510" y="176"/>
                    <a:pt x="32622" y="0"/>
                  </a:cubicBez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8FA1BA-FAA2-1BDB-AFF6-A78EF05DFC43}"/>
                </a:ext>
              </a:extLst>
            </p:cNvPr>
            <p:cNvSpPr/>
            <p:nvPr/>
          </p:nvSpPr>
          <p:spPr>
            <a:xfrm>
              <a:off x="6929116" y="3368406"/>
              <a:ext cx="30754" cy="30754"/>
            </a:xfrm>
            <a:custGeom>
              <a:avLst/>
              <a:gdLst>
                <a:gd name="connsiteX0" fmla="*/ 30754 w 30754"/>
                <a:gd name="connsiteY0" fmla="*/ 15377 h 30754"/>
                <a:gd name="connsiteX1" fmla="*/ 15377 w 30754"/>
                <a:gd name="connsiteY1" fmla="*/ 30754 h 30754"/>
                <a:gd name="connsiteX2" fmla="*/ 0 w 30754"/>
                <a:gd name="connsiteY2" fmla="*/ 15377 h 30754"/>
                <a:gd name="connsiteX3" fmla="*/ 15377 w 30754"/>
                <a:gd name="connsiteY3" fmla="*/ 0 h 30754"/>
                <a:gd name="connsiteX4" fmla="*/ 30754 w 30754"/>
                <a:gd name="connsiteY4" fmla="*/ 15377 h 3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54" h="30754">
                  <a:moveTo>
                    <a:pt x="30754" y="15377"/>
                  </a:moveTo>
                  <a:cubicBezTo>
                    <a:pt x="30754" y="23870"/>
                    <a:pt x="23870" y="30754"/>
                    <a:pt x="15377" y="30754"/>
                  </a:cubicBezTo>
                  <a:cubicBezTo>
                    <a:pt x="6885" y="30754"/>
                    <a:pt x="0" y="23870"/>
                    <a:pt x="0" y="15377"/>
                  </a:cubicBezTo>
                  <a:cubicBezTo>
                    <a:pt x="0" y="6885"/>
                    <a:pt x="6885" y="0"/>
                    <a:pt x="15377" y="0"/>
                  </a:cubicBezTo>
                  <a:cubicBezTo>
                    <a:pt x="23870" y="0"/>
                    <a:pt x="30754" y="6885"/>
                    <a:pt x="30754" y="15377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FBFB1A-BC2F-77FB-6D70-BEB2E9632C81}"/>
                </a:ext>
              </a:extLst>
            </p:cNvPr>
            <p:cNvSpPr/>
            <p:nvPr/>
          </p:nvSpPr>
          <p:spPr>
            <a:xfrm>
              <a:off x="6978323" y="3368406"/>
              <a:ext cx="30754" cy="30754"/>
            </a:xfrm>
            <a:custGeom>
              <a:avLst/>
              <a:gdLst>
                <a:gd name="connsiteX0" fmla="*/ 30754 w 30754"/>
                <a:gd name="connsiteY0" fmla="*/ 15377 h 30754"/>
                <a:gd name="connsiteX1" fmla="*/ 15377 w 30754"/>
                <a:gd name="connsiteY1" fmla="*/ 0 h 30754"/>
                <a:gd name="connsiteX2" fmla="*/ 0 w 30754"/>
                <a:gd name="connsiteY2" fmla="*/ 15377 h 30754"/>
                <a:gd name="connsiteX3" fmla="*/ 15377 w 30754"/>
                <a:gd name="connsiteY3" fmla="*/ 30754 h 30754"/>
                <a:gd name="connsiteX4" fmla="*/ 30754 w 30754"/>
                <a:gd name="connsiteY4" fmla="*/ 15377 h 3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54" h="30754">
                  <a:moveTo>
                    <a:pt x="30754" y="15377"/>
                  </a:moveTo>
                  <a:cubicBezTo>
                    <a:pt x="30754" y="6887"/>
                    <a:pt x="23870" y="0"/>
                    <a:pt x="15377" y="0"/>
                  </a:cubicBezTo>
                  <a:cubicBezTo>
                    <a:pt x="6885" y="0"/>
                    <a:pt x="0" y="6887"/>
                    <a:pt x="0" y="15377"/>
                  </a:cubicBezTo>
                  <a:cubicBezTo>
                    <a:pt x="0" y="23868"/>
                    <a:pt x="6885" y="30754"/>
                    <a:pt x="15377" y="30754"/>
                  </a:cubicBezTo>
                  <a:cubicBezTo>
                    <a:pt x="23870" y="30754"/>
                    <a:pt x="30754" y="23868"/>
                    <a:pt x="30754" y="15377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26C680-380A-C98F-A871-17ACEDDAB94C}"/>
                </a:ext>
              </a:extLst>
            </p:cNvPr>
            <p:cNvSpPr/>
            <p:nvPr/>
          </p:nvSpPr>
          <p:spPr>
            <a:xfrm>
              <a:off x="7027530" y="3368406"/>
              <a:ext cx="30754" cy="30754"/>
            </a:xfrm>
            <a:custGeom>
              <a:avLst/>
              <a:gdLst>
                <a:gd name="connsiteX0" fmla="*/ 30754 w 30754"/>
                <a:gd name="connsiteY0" fmla="*/ 15377 h 30754"/>
                <a:gd name="connsiteX1" fmla="*/ 15377 w 30754"/>
                <a:gd name="connsiteY1" fmla="*/ 30754 h 30754"/>
                <a:gd name="connsiteX2" fmla="*/ 0 w 30754"/>
                <a:gd name="connsiteY2" fmla="*/ 15377 h 30754"/>
                <a:gd name="connsiteX3" fmla="*/ 15377 w 30754"/>
                <a:gd name="connsiteY3" fmla="*/ 0 h 30754"/>
                <a:gd name="connsiteX4" fmla="*/ 30754 w 30754"/>
                <a:gd name="connsiteY4" fmla="*/ 15377 h 3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54" h="30754">
                  <a:moveTo>
                    <a:pt x="30754" y="15377"/>
                  </a:moveTo>
                  <a:cubicBezTo>
                    <a:pt x="30754" y="23870"/>
                    <a:pt x="23870" y="30754"/>
                    <a:pt x="15377" y="30754"/>
                  </a:cubicBezTo>
                  <a:cubicBezTo>
                    <a:pt x="6885" y="30754"/>
                    <a:pt x="0" y="23870"/>
                    <a:pt x="0" y="15377"/>
                  </a:cubicBezTo>
                  <a:cubicBezTo>
                    <a:pt x="0" y="6885"/>
                    <a:pt x="6885" y="0"/>
                    <a:pt x="15377" y="0"/>
                  </a:cubicBezTo>
                  <a:cubicBezTo>
                    <a:pt x="23870" y="0"/>
                    <a:pt x="30754" y="6885"/>
                    <a:pt x="30754" y="15377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D42FDAB-9253-16F5-E723-FC6A650C5763}"/>
                </a:ext>
              </a:extLst>
            </p:cNvPr>
            <p:cNvSpPr/>
            <p:nvPr/>
          </p:nvSpPr>
          <p:spPr>
            <a:xfrm>
              <a:off x="6700546" y="3477255"/>
              <a:ext cx="81169" cy="128289"/>
            </a:xfrm>
            <a:custGeom>
              <a:avLst/>
              <a:gdLst>
                <a:gd name="connsiteX0" fmla="*/ 81169 w 81169"/>
                <a:gd name="connsiteY0" fmla="*/ 0 h 128289"/>
                <a:gd name="connsiteX1" fmla="*/ 0 w 81169"/>
                <a:gd name="connsiteY1" fmla="*/ 64145 h 128289"/>
                <a:gd name="connsiteX2" fmla="*/ 81169 w 81169"/>
                <a:gd name="connsiteY2" fmla="*/ 128289 h 1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169" h="128289">
                  <a:moveTo>
                    <a:pt x="81169" y="0"/>
                  </a:moveTo>
                  <a:lnTo>
                    <a:pt x="0" y="64145"/>
                  </a:lnTo>
                  <a:lnTo>
                    <a:pt x="81169" y="128289"/>
                  </a:lnTo>
                </a:path>
              </a:pathLst>
            </a:custGeom>
            <a:noFill/>
            <a:ln w="3291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998D59A-2436-057A-8F19-7AF1E7B414DF}"/>
                </a:ext>
              </a:extLst>
            </p:cNvPr>
            <p:cNvSpPr/>
            <p:nvPr/>
          </p:nvSpPr>
          <p:spPr>
            <a:xfrm>
              <a:off x="6892980" y="3477255"/>
              <a:ext cx="81059" cy="128289"/>
            </a:xfrm>
            <a:custGeom>
              <a:avLst/>
              <a:gdLst>
                <a:gd name="connsiteX0" fmla="*/ 0 w 81059"/>
                <a:gd name="connsiteY0" fmla="*/ 0 h 128289"/>
                <a:gd name="connsiteX1" fmla="*/ 81060 w 81059"/>
                <a:gd name="connsiteY1" fmla="*/ 64145 h 128289"/>
                <a:gd name="connsiteX2" fmla="*/ 0 w 81059"/>
                <a:gd name="connsiteY2" fmla="*/ 128289 h 1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059" h="128289">
                  <a:moveTo>
                    <a:pt x="0" y="0"/>
                  </a:moveTo>
                  <a:lnTo>
                    <a:pt x="81060" y="64145"/>
                  </a:lnTo>
                  <a:lnTo>
                    <a:pt x="0" y="128289"/>
                  </a:lnTo>
                </a:path>
              </a:pathLst>
            </a:custGeom>
            <a:noFill/>
            <a:ln w="3291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F550245-929F-607F-017E-E3C9C46AE706}"/>
                </a:ext>
              </a:extLst>
            </p:cNvPr>
            <p:cNvSpPr/>
            <p:nvPr/>
          </p:nvSpPr>
          <p:spPr>
            <a:xfrm>
              <a:off x="6823124" y="3462207"/>
              <a:ext cx="24603" cy="154650"/>
            </a:xfrm>
            <a:custGeom>
              <a:avLst/>
              <a:gdLst>
                <a:gd name="connsiteX0" fmla="*/ 24603 w 24603"/>
                <a:gd name="connsiteY0" fmla="*/ 0 h 154650"/>
                <a:gd name="connsiteX1" fmla="*/ 0 w 24603"/>
                <a:gd name="connsiteY1" fmla="*/ 154650 h 15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3" h="154650">
                  <a:moveTo>
                    <a:pt x="24603" y="0"/>
                  </a:moveTo>
                  <a:lnTo>
                    <a:pt x="0" y="154650"/>
                  </a:lnTo>
                </a:path>
              </a:pathLst>
            </a:custGeom>
            <a:ln w="3291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70F2827-7AB5-4CAF-5BE8-6CACBA6D1C46}"/>
                </a:ext>
              </a:extLst>
            </p:cNvPr>
            <p:cNvSpPr/>
            <p:nvPr/>
          </p:nvSpPr>
          <p:spPr>
            <a:xfrm>
              <a:off x="6936915" y="3690119"/>
              <a:ext cx="89626" cy="10983"/>
            </a:xfrm>
            <a:custGeom>
              <a:avLst/>
              <a:gdLst>
                <a:gd name="connsiteX0" fmla="*/ 0 w 89626"/>
                <a:gd name="connsiteY0" fmla="*/ 0 h 10983"/>
                <a:gd name="connsiteX1" fmla="*/ 89627 w 89626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626" h="10983">
                  <a:moveTo>
                    <a:pt x="0" y="0"/>
                  </a:moveTo>
                  <a:lnTo>
                    <a:pt x="89627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3EBF8FF-8D92-1176-4D4F-AF3AD861CF0F}"/>
                </a:ext>
              </a:extLst>
            </p:cNvPr>
            <p:cNvSpPr/>
            <p:nvPr/>
          </p:nvSpPr>
          <p:spPr>
            <a:xfrm>
              <a:off x="6804232" y="3690119"/>
              <a:ext cx="116427" cy="10983"/>
            </a:xfrm>
            <a:custGeom>
              <a:avLst/>
              <a:gdLst>
                <a:gd name="connsiteX0" fmla="*/ 0 w 116427"/>
                <a:gd name="connsiteY0" fmla="*/ 0 h 10983"/>
                <a:gd name="connsiteX1" fmla="*/ 116427 w 116427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27" h="10983">
                  <a:moveTo>
                    <a:pt x="0" y="0"/>
                  </a:moveTo>
                  <a:lnTo>
                    <a:pt x="116427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DE182E-592D-D5D6-F93E-0137A06A5072}"/>
                </a:ext>
              </a:extLst>
            </p:cNvPr>
            <p:cNvSpPr/>
            <p:nvPr/>
          </p:nvSpPr>
          <p:spPr>
            <a:xfrm>
              <a:off x="6706367" y="3690119"/>
              <a:ext cx="72162" cy="10983"/>
            </a:xfrm>
            <a:custGeom>
              <a:avLst/>
              <a:gdLst>
                <a:gd name="connsiteX0" fmla="*/ 0 w 72162"/>
                <a:gd name="connsiteY0" fmla="*/ 0 h 10983"/>
                <a:gd name="connsiteX1" fmla="*/ 72163 w 72162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162" h="10983">
                  <a:moveTo>
                    <a:pt x="0" y="0"/>
                  </a:moveTo>
                  <a:lnTo>
                    <a:pt x="72163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A971BF8-1C10-35FD-824E-7E7F53E5F753}"/>
                </a:ext>
              </a:extLst>
            </p:cNvPr>
            <p:cNvSpPr/>
            <p:nvPr/>
          </p:nvSpPr>
          <p:spPr>
            <a:xfrm>
              <a:off x="6656172" y="3690119"/>
              <a:ext cx="33939" cy="10983"/>
            </a:xfrm>
            <a:custGeom>
              <a:avLst/>
              <a:gdLst>
                <a:gd name="connsiteX0" fmla="*/ 0 w 33939"/>
                <a:gd name="connsiteY0" fmla="*/ 0 h 10983"/>
                <a:gd name="connsiteX1" fmla="*/ 33940 w 33939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39" h="10983">
                  <a:moveTo>
                    <a:pt x="0" y="0"/>
                  </a:moveTo>
                  <a:lnTo>
                    <a:pt x="33940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9E42AC-9EB9-F1A2-D8D3-DAD59827DA56}"/>
                </a:ext>
              </a:extLst>
            </p:cNvPr>
            <p:cNvSpPr/>
            <p:nvPr/>
          </p:nvSpPr>
          <p:spPr>
            <a:xfrm>
              <a:off x="6974259" y="3743060"/>
              <a:ext cx="52282" cy="10983"/>
            </a:xfrm>
            <a:custGeom>
              <a:avLst/>
              <a:gdLst>
                <a:gd name="connsiteX0" fmla="*/ 0 w 52282"/>
                <a:gd name="connsiteY0" fmla="*/ 0 h 10983"/>
                <a:gd name="connsiteX1" fmla="*/ 52282 w 52282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282" h="10983">
                  <a:moveTo>
                    <a:pt x="0" y="0"/>
                  </a:moveTo>
                  <a:lnTo>
                    <a:pt x="52282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C128E88-92EE-5DCF-FB3F-A78CCB2807F8}"/>
                </a:ext>
              </a:extLst>
            </p:cNvPr>
            <p:cNvSpPr/>
            <p:nvPr/>
          </p:nvSpPr>
          <p:spPr>
            <a:xfrm>
              <a:off x="6713397" y="3743060"/>
              <a:ext cx="235160" cy="10983"/>
            </a:xfrm>
            <a:custGeom>
              <a:avLst/>
              <a:gdLst>
                <a:gd name="connsiteX0" fmla="*/ 0 w 235160"/>
                <a:gd name="connsiteY0" fmla="*/ 0 h 10983"/>
                <a:gd name="connsiteX1" fmla="*/ 235161 w 235160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160" h="10983">
                  <a:moveTo>
                    <a:pt x="0" y="0"/>
                  </a:moveTo>
                  <a:lnTo>
                    <a:pt x="235161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7CAB980-A4DD-4C96-79DF-B70B28FF6747}"/>
                </a:ext>
              </a:extLst>
            </p:cNvPr>
            <p:cNvSpPr/>
            <p:nvPr/>
          </p:nvSpPr>
          <p:spPr>
            <a:xfrm>
              <a:off x="6656172" y="3743060"/>
              <a:ext cx="29216" cy="10983"/>
            </a:xfrm>
            <a:custGeom>
              <a:avLst/>
              <a:gdLst>
                <a:gd name="connsiteX0" fmla="*/ 0 w 29216"/>
                <a:gd name="connsiteY0" fmla="*/ 0 h 10983"/>
                <a:gd name="connsiteX1" fmla="*/ 29217 w 29216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216" h="10983">
                  <a:moveTo>
                    <a:pt x="0" y="0"/>
                  </a:moveTo>
                  <a:lnTo>
                    <a:pt x="29217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B5E5F4-6CC8-FE9E-E01B-C109776BB701}"/>
                </a:ext>
              </a:extLst>
            </p:cNvPr>
            <p:cNvSpPr/>
            <p:nvPr/>
          </p:nvSpPr>
          <p:spPr>
            <a:xfrm>
              <a:off x="6848496" y="3795892"/>
              <a:ext cx="178045" cy="10983"/>
            </a:xfrm>
            <a:custGeom>
              <a:avLst/>
              <a:gdLst>
                <a:gd name="connsiteX0" fmla="*/ 0 w 178045"/>
                <a:gd name="connsiteY0" fmla="*/ 0 h 10983"/>
                <a:gd name="connsiteX1" fmla="*/ 178046 w 178045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045" h="10983">
                  <a:moveTo>
                    <a:pt x="0" y="0"/>
                  </a:moveTo>
                  <a:lnTo>
                    <a:pt x="178046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223585C-B2AB-3611-068A-1E868E2C6B4A}"/>
                </a:ext>
              </a:extLst>
            </p:cNvPr>
            <p:cNvSpPr/>
            <p:nvPr/>
          </p:nvSpPr>
          <p:spPr>
            <a:xfrm>
              <a:off x="6699337" y="3795892"/>
              <a:ext cx="116536" cy="10983"/>
            </a:xfrm>
            <a:custGeom>
              <a:avLst/>
              <a:gdLst>
                <a:gd name="connsiteX0" fmla="*/ 0 w 116536"/>
                <a:gd name="connsiteY0" fmla="*/ 0 h 10983"/>
                <a:gd name="connsiteX1" fmla="*/ 116537 w 116536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36" h="10983">
                  <a:moveTo>
                    <a:pt x="0" y="0"/>
                  </a:moveTo>
                  <a:lnTo>
                    <a:pt x="116537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FA4701E-B5FA-13EA-7E58-BBD7B6C24E13}"/>
                </a:ext>
              </a:extLst>
            </p:cNvPr>
            <p:cNvSpPr/>
            <p:nvPr/>
          </p:nvSpPr>
          <p:spPr>
            <a:xfrm>
              <a:off x="6656172" y="3795892"/>
              <a:ext cx="24603" cy="10983"/>
            </a:xfrm>
            <a:custGeom>
              <a:avLst/>
              <a:gdLst>
                <a:gd name="connsiteX0" fmla="*/ 0 w 24603"/>
                <a:gd name="connsiteY0" fmla="*/ 0 h 10983"/>
                <a:gd name="connsiteX1" fmla="*/ 24603 w 24603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3" h="10983">
                  <a:moveTo>
                    <a:pt x="0" y="0"/>
                  </a:moveTo>
                  <a:lnTo>
                    <a:pt x="24603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0D9BB2-685E-9B23-922F-73921CF36349}"/>
                </a:ext>
              </a:extLst>
            </p:cNvPr>
            <p:cNvSpPr/>
            <p:nvPr/>
          </p:nvSpPr>
          <p:spPr>
            <a:xfrm>
              <a:off x="6976566" y="3848833"/>
              <a:ext cx="49975" cy="10983"/>
            </a:xfrm>
            <a:custGeom>
              <a:avLst/>
              <a:gdLst>
                <a:gd name="connsiteX0" fmla="*/ 0 w 49975"/>
                <a:gd name="connsiteY0" fmla="*/ 0 h 10983"/>
                <a:gd name="connsiteX1" fmla="*/ 49976 w 49975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975" h="10983">
                  <a:moveTo>
                    <a:pt x="0" y="0"/>
                  </a:moveTo>
                  <a:lnTo>
                    <a:pt x="49976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0C847A3-3272-0CF4-8727-68FD28E91969}"/>
                </a:ext>
              </a:extLst>
            </p:cNvPr>
            <p:cNvSpPr/>
            <p:nvPr/>
          </p:nvSpPr>
          <p:spPr>
            <a:xfrm>
              <a:off x="6806538" y="3848833"/>
              <a:ext cx="142019" cy="10983"/>
            </a:xfrm>
            <a:custGeom>
              <a:avLst/>
              <a:gdLst>
                <a:gd name="connsiteX0" fmla="*/ 0 w 142019"/>
                <a:gd name="connsiteY0" fmla="*/ 0 h 10983"/>
                <a:gd name="connsiteX1" fmla="*/ 142019 w 142019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019" h="10983">
                  <a:moveTo>
                    <a:pt x="0" y="0"/>
                  </a:moveTo>
                  <a:lnTo>
                    <a:pt x="142019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88A3B9E-4C63-B741-F609-8A8C3AA56ADB}"/>
                </a:ext>
              </a:extLst>
            </p:cNvPr>
            <p:cNvSpPr/>
            <p:nvPr/>
          </p:nvSpPr>
          <p:spPr>
            <a:xfrm>
              <a:off x="6656172" y="3848833"/>
              <a:ext cx="122358" cy="10983"/>
            </a:xfrm>
            <a:custGeom>
              <a:avLst/>
              <a:gdLst>
                <a:gd name="connsiteX0" fmla="*/ 0 w 122358"/>
                <a:gd name="connsiteY0" fmla="*/ 0 h 10983"/>
                <a:gd name="connsiteX1" fmla="*/ 122358 w 122358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58" h="10983">
                  <a:moveTo>
                    <a:pt x="0" y="0"/>
                  </a:moveTo>
                  <a:lnTo>
                    <a:pt x="122358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speedometer">
            <a:extLst>
              <a:ext uri="{FF2B5EF4-FFF2-40B4-BE49-F238E27FC236}">
                <a16:creationId xmlns:a16="http://schemas.microsoft.com/office/drawing/2014/main" id="{9D590510-E979-F8D4-8BAF-21AE45921AB4}"/>
              </a:ext>
            </a:extLst>
          </p:cNvPr>
          <p:cNvGrpSpPr/>
          <p:nvPr/>
        </p:nvGrpSpPr>
        <p:grpSpPr>
          <a:xfrm>
            <a:off x="5993763" y="5094406"/>
            <a:ext cx="790212" cy="395476"/>
            <a:chOff x="6475710" y="5116570"/>
            <a:chExt cx="701638" cy="351148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20FA820-EE7D-17DE-DD6E-C9D6D3F1FE7E}"/>
                </a:ext>
              </a:extLst>
            </p:cNvPr>
            <p:cNvSpPr/>
            <p:nvPr/>
          </p:nvSpPr>
          <p:spPr>
            <a:xfrm>
              <a:off x="6475710" y="5116570"/>
              <a:ext cx="701638" cy="350709"/>
            </a:xfrm>
            <a:custGeom>
              <a:avLst/>
              <a:gdLst>
                <a:gd name="connsiteX0" fmla="*/ 350819 w 701638"/>
                <a:gd name="connsiteY0" fmla="*/ 0 h 350709"/>
                <a:gd name="connsiteX1" fmla="*/ 0 w 701638"/>
                <a:gd name="connsiteY1" fmla="*/ 350709 h 350709"/>
                <a:gd name="connsiteX2" fmla="*/ 701638 w 701638"/>
                <a:gd name="connsiteY2" fmla="*/ 350709 h 350709"/>
                <a:gd name="connsiteX3" fmla="*/ 350819 w 701638"/>
                <a:gd name="connsiteY3" fmla="*/ 0 h 35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38" h="350709">
                  <a:moveTo>
                    <a:pt x="350819" y="0"/>
                  </a:moveTo>
                  <a:cubicBezTo>
                    <a:pt x="157110" y="0"/>
                    <a:pt x="60" y="157001"/>
                    <a:pt x="0" y="350709"/>
                  </a:cubicBezTo>
                  <a:lnTo>
                    <a:pt x="701638" y="350709"/>
                  </a:lnTo>
                  <a:cubicBezTo>
                    <a:pt x="701578" y="157001"/>
                    <a:pt x="544528" y="0"/>
                    <a:pt x="350819" y="0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690A1F1-2255-6DEF-9389-70A4FFB5B027}"/>
                </a:ext>
              </a:extLst>
            </p:cNvPr>
            <p:cNvSpPr/>
            <p:nvPr/>
          </p:nvSpPr>
          <p:spPr>
            <a:xfrm>
              <a:off x="6475710" y="5116698"/>
              <a:ext cx="592460" cy="350691"/>
            </a:xfrm>
            <a:custGeom>
              <a:avLst/>
              <a:gdLst>
                <a:gd name="connsiteX0" fmla="*/ 420126 w 592460"/>
                <a:gd name="connsiteY0" fmla="*/ 280616 h 350691"/>
                <a:gd name="connsiteX1" fmla="*/ 592460 w 592460"/>
                <a:gd name="connsiteY1" fmla="*/ 96639 h 350691"/>
                <a:gd name="connsiteX2" fmla="*/ 96636 w 592460"/>
                <a:gd name="connsiteY2" fmla="*/ 108963 h 350691"/>
                <a:gd name="connsiteX3" fmla="*/ 0 w 592460"/>
                <a:gd name="connsiteY3" fmla="*/ 350692 h 350691"/>
                <a:gd name="connsiteX4" fmla="*/ 418918 w 592460"/>
                <a:gd name="connsiteY4" fmla="*/ 350692 h 3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460" h="350691">
                  <a:moveTo>
                    <a:pt x="420126" y="280616"/>
                  </a:moveTo>
                  <a:lnTo>
                    <a:pt x="592460" y="96639"/>
                  </a:lnTo>
                  <a:cubicBezTo>
                    <a:pt x="452139" y="-36879"/>
                    <a:pt x="230151" y="-31365"/>
                    <a:pt x="96636" y="108963"/>
                  </a:cubicBezTo>
                  <a:cubicBezTo>
                    <a:pt x="34603" y="174151"/>
                    <a:pt x="5" y="260703"/>
                    <a:pt x="0" y="350692"/>
                  </a:cubicBezTo>
                  <a:lnTo>
                    <a:pt x="418918" y="350692"/>
                  </a:ln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869F49C-9054-BE18-EE7D-6463E47573D1}"/>
                </a:ext>
              </a:extLst>
            </p:cNvPr>
            <p:cNvSpPr/>
            <p:nvPr/>
          </p:nvSpPr>
          <p:spPr>
            <a:xfrm>
              <a:off x="6616081" y="5257271"/>
              <a:ext cx="420894" cy="210447"/>
            </a:xfrm>
            <a:custGeom>
              <a:avLst/>
              <a:gdLst>
                <a:gd name="connsiteX0" fmla="*/ 210447 w 420894"/>
                <a:gd name="connsiteY0" fmla="*/ 0 h 210447"/>
                <a:gd name="connsiteX1" fmla="*/ 0 w 420894"/>
                <a:gd name="connsiteY1" fmla="*/ 210448 h 210447"/>
                <a:gd name="connsiteX2" fmla="*/ 420895 w 420894"/>
                <a:gd name="connsiteY2" fmla="*/ 210448 h 210447"/>
                <a:gd name="connsiteX3" fmla="*/ 210447 w 420894"/>
                <a:gd name="connsiteY3" fmla="*/ 0 h 21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894" h="210447">
                  <a:moveTo>
                    <a:pt x="210447" y="0"/>
                  </a:moveTo>
                  <a:cubicBezTo>
                    <a:pt x="94220" y="0"/>
                    <a:pt x="0" y="94218"/>
                    <a:pt x="0" y="210448"/>
                  </a:cubicBezTo>
                  <a:lnTo>
                    <a:pt x="420895" y="210448"/>
                  </a:lnTo>
                  <a:cubicBezTo>
                    <a:pt x="420895" y="94218"/>
                    <a:pt x="326675" y="0"/>
                    <a:pt x="210447" y="0"/>
                  </a:cubicBezTo>
                  <a:close/>
                </a:path>
              </a:pathLst>
            </a:custGeom>
            <a:noFill/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204C4F-17B1-F337-DDC0-445B585550FB}"/>
                </a:ext>
              </a:extLst>
            </p:cNvPr>
            <p:cNvSpPr/>
            <p:nvPr/>
          </p:nvSpPr>
          <p:spPr>
            <a:xfrm>
              <a:off x="6726357" y="5367108"/>
              <a:ext cx="200342" cy="100171"/>
            </a:xfrm>
            <a:custGeom>
              <a:avLst/>
              <a:gdLst>
                <a:gd name="connsiteX0" fmla="*/ 100171 w 200342"/>
                <a:gd name="connsiteY0" fmla="*/ 0 h 100171"/>
                <a:gd name="connsiteX1" fmla="*/ 0 w 200342"/>
                <a:gd name="connsiteY1" fmla="*/ 100171 h 100171"/>
                <a:gd name="connsiteX2" fmla="*/ 200342 w 200342"/>
                <a:gd name="connsiteY2" fmla="*/ 100171 h 100171"/>
                <a:gd name="connsiteX3" fmla="*/ 100171 w 200342"/>
                <a:gd name="connsiteY3" fmla="*/ 0 h 10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2" h="100171">
                  <a:moveTo>
                    <a:pt x="100171" y="0"/>
                  </a:moveTo>
                  <a:cubicBezTo>
                    <a:pt x="44849" y="0"/>
                    <a:pt x="0" y="44846"/>
                    <a:pt x="0" y="100171"/>
                  </a:cubicBezTo>
                  <a:lnTo>
                    <a:pt x="200342" y="100171"/>
                  </a:lnTo>
                  <a:cubicBezTo>
                    <a:pt x="200342" y="44846"/>
                    <a:pt x="155494" y="0"/>
                    <a:pt x="100171" y="0"/>
                  </a:cubicBez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C73C09D-744B-AADE-CE54-FCA5BFB96647}"/>
                </a:ext>
              </a:extLst>
            </p:cNvPr>
            <p:cNvSpPr/>
            <p:nvPr/>
          </p:nvSpPr>
          <p:spPr>
            <a:xfrm>
              <a:off x="6822794" y="5243542"/>
              <a:ext cx="217037" cy="216927"/>
            </a:xfrm>
            <a:custGeom>
              <a:avLst/>
              <a:gdLst>
                <a:gd name="connsiteX0" fmla="*/ 23395 w 217037"/>
                <a:gd name="connsiteY0" fmla="*/ 216928 h 216927"/>
                <a:gd name="connsiteX1" fmla="*/ 0 w 217037"/>
                <a:gd name="connsiteY1" fmla="*/ 193642 h 216927"/>
                <a:gd name="connsiteX2" fmla="*/ 205395 w 217037"/>
                <a:gd name="connsiteY2" fmla="*/ 0 h 216927"/>
                <a:gd name="connsiteX3" fmla="*/ 217038 w 217037"/>
                <a:gd name="connsiteY3" fmla="*/ 11643 h 216927"/>
                <a:gd name="connsiteX4" fmla="*/ 23395 w 217037"/>
                <a:gd name="connsiteY4" fmla="*/ 216928 h 21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7" h="216927">
                  <a:moveTo>
                    <a:pt x="23395" y="216928"/>
                  </a:moveTo>
                  <a:lnTo>
                    <a:pt x="0" y="193642"/>
                  </a:lnTo>
                  <a:lnTo>
                    <a:pt x="205395" y="0"/>
                  </a:lnTo>
                  <a:lnTo>
                    <a:pt x="217038" y="11643"/>
                  </a:lnTo>
                  <a:lnTo>
                    <a:pt x="23395" y="216928"/>
                  </a:ln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Charts">
            <a:extLst>
              <a:ext uri="{FF2B5EF4-FFF2-40B4-BE49-F238E27FC236}">
                <a16:creationId xmlns:a16="http://schemas.microsoft.com/office/drawing/2014/main" id="{32D20015-76D0-6ACB-360F-04E439B5258A}"/>
              </a:ext>
            </a:extLst>
          </p:cNvPr>
          <p:cNvGrpSpPr/>
          <p:nvPr/>
        </p:nvGrpSpPr>
        <p:grpSpPr>
          <a:xfrm>
            <a:off x="11408884" y="4287323"/>
            <a:ext cx="391764" cy="1124578"/>
            <a:chOff x="11047889" y="4350348"/>
            <a:chExt cx="347853" cy="998527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684F374-7FF2-8AA2-DDB4-0C4114F979B1}"/>
                </a:ext>
              </a:extLst>
            </p:cNvPr>
            <p:cNvSpPr/>
            <p:nvPr/>
          </p:nvSpPr>
          <p:spPr>
            <a:xfrm>
              <a:off x="11070845" y="4350348"/>
              <a:ext cx="285575" cy="285575"/>
            </a:xfrm>
            <a:custGeom>
              <a:avLst/>
              <a:gdLst>
                <a:gd name="connsiteX0" fmla="*/ 142788 w 285575"/>
                <a:gd name="connsiteY0" fmla="*/ 0 h 285575"/>
                <a:gd name="connsiteX1" fmla="*/ 0 w 285575"/>
                <a:gd name="connsiteY1" fmla="*/ 142788 h 285575"/>
                <a:gd name="connsiteX2" fmla="*/ 142788 w 285575"/>
                <a:gd name="connsiteY2" fmla="*/ 285576 h 285575"/>
                <a:gd name="connsiteX3" fmla="*/ 285576 w 285575"/>
                <a:gd name="connsiteY3" fmla="*/ 142788 h 285575"/>
                <a:gd name="connsiteX4" fmla="*/ 142788 w 285575"/>
                <a:gd name="connsiteY4" fmla="*/ 0 h 285575"/>
                <a:gd name="connsiteX5" fmla="*/ 142788 w 285575"/>
                <a:gd name="connsiteY5" fmla="*/ 228900 h 285575"/>
                <a:gd name="connsiteX6" fmla="*/ 56895 w 285575"/>
                <a:gd name="connsiteY6" fmla="*/ 143008 h 285575"/>
                <a:gd name="connsiteX7" fmla="*/ 142788 w 285575"/>
                <a:gd name="connsiteY7" fmla="*/ 57115 h 285575"/>
                <a:gd name="connsiteX8" fmla="*/ 228680 w 285575"/>
                <a:gd name="connsiteY8" fmla="*/ 143008 h 285575"/>
                <a:gd name="connsiteX9" fmla="*/ 228680 w 285575"/>
                <a:gd name="connsiteY9" fmla="*/ 143117 h 285575"/>
                <a:gd name="connsiteX10" fmla="*/ 142898 w 285575"/>
                <a:gd name="connsiteY10" fmla="*/ 228900 h 285575"/>
                <a:gd name="connsiteX11" fmla="*/ 142788 w 285575"/>
                <a:gd name="connsiteY11" fmla="*/ 228900 h 28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575" h="285575">
                  <a:moveTo>
                    <a:pt x="142788" y="0"/>
                  </a:moveTo>
                  <a:cubicBezTo>
                    <a:pt x="63925" y="0"/>
                    <a:pt x="0" y="63925"/>
                    <a:pt x="0" y="142788"/>
                  </a:cubicBezTo>
                  <a:cubicBezTo>
                    <a:pt x="0" y="221651"/>
                    <a:pt x="63925" y="285576"/>
                    <a:pt x="142788" y="285576"/>
                  </a:cubicBezTo>
                  <a:cubicBezTo>
                    <a:pt x="221651" y="285576"/>
                    <a:pt x="285576" y="221651"/>
                    <a:pt x="285576" y="142788"/>
                  </a:cubicBezTo>
                  <a:cubicBezTo>
                    <a:pt x="285576" y="63925"/>
                    <a:pt x="221651" y="0"/>
                    <a:pt x="142788" y="0"/>
                  </a:cubicBezTo>
                  <a:close/>
                  <a:moveTo>
                    <a:pt x="142788" y="228900"/>
                  </a:moveTo>
                  <a:cubicBezTo>
                    <a:pt x="95349" y="228900"/>
                    <a:pt x="56895" y="190446"/>
                    <a:pt x="56895" y="143008"/>
                  </a:cubicBezTo>
                  <a:cubicBezTo>
                    <a:pt x="56895" y="95569"/>
                    <a:pt x="95349" y="57115"/>
                    <a:pt x="142788" y="57115"/>
                  </a:cubicBezTo>
                  <a:cubicBezTo>
                    <a:pt x="190227" y="57115"/>
                    <a:pt x="228680" y="95569"/>
                    <a:pt x="228680" y="143008"/>
                  </a:cubicBezTo>
                  <a:cubicBezTo>
                    <a:pt x="228680" y="143041"/>
                    <a:pt x="228680" y="143085"/>
                    <a:pt x="228680" y="143117"/>
                  </a:cubicBezTo>
                  <a:cubicBezTo>
                    <a:pt x="228680" y="190490"/>
                    <a:pt x="190270" y="228900"/>
                    <a:pt x="142898" y="228900"/>
                  </a:cubicBezTo>
                  <a:cubicBezTo>
                    <a:pt x="142865" y="228900"/>
                    <a:pt x="142821" y="228900"/>
                    <a:pt x="142788" y="228900"/>
                  </a:cubicBezTo>
                  <a:close/>
                </a:path>
              </a:pathLst>
            </a:custGeom>
            <a:noFill/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DA82AD5-ADB1-139D-726E-4CFE1AC56F35}"/>
                </a:ext>
              </a:extLst>
            </p:cNvPr>
            <p:cNvSpPr/>
            <p:nvPr/>
          </p:nvSpPr>
          <p:spPr>
            <a:xfrm>
              <a:off x="11071352" y="4350515"/>
              <a:ext cx="221583" cy="285600"/>
            </a:xfrm>
            <a:custGeom>
              <a:avLst/>
              <a:gdLst>
                <a:gd name="connsiteX0" fmla="*/ 221144 w 221583"/>
                <a:gd name="connsiteY0" fmla="*/ 262234 h 285600"/>
                <a:gd name="connsiteX1" fmla="*/ 187314 w 221583"/>
                <a:gd name="connsiteY1" fmla="*/ 215883 h 285600"/>
                <a:gd name="connsiteX2" fmla="*/ 142281 w 221583"/>
                <a:gd name="connsiteY2" fmla="*/ 228734 h 285600"/>
                <a:gd name="connsiteX3" fmla="*/ 59519 w 221583"/>
                <a:gd name="connsiteY3" fmla="*/ 139821 h 285600"/>
                <a:gd name="connsiteX4" fmla="*/ 142281 w 221583"/>
                <a:gd name="connsiteY4" fmla="*/ 57059 h 285600"/>
                <a:gd name="connsiteX5" fmla="*/ 186216 w 221583"/>
                <a:gd name="connsiteY5" fmla="*/ 69031 h 285600"/>
                <a:gd name="connsiteX6" fmla="*/ 216092 w 221583"/>
                <a:gd name="connsiteY6" fmla="*/ 20263 h 285600"/>
                <a:gd name="connsiteX7" fmla="*/ 20263 w 221583"/>
                <a:gd name="connsiteY7" fmla="*/ 69525 h 285600"/>
                <a:gd name="connsiteX8" fmla="*/ 69525 w 221583"/>
                <a:gd name="connsiteY8" fmla="*/ 265364 h 285600"/>
                <a:gd name="connsiteX9" fmla="*/ 221584 w 221583"/>
                <a:gd name="connsiteY9" fmla="*/ 261905 h 28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583" h="285600">
                  <a:moveTo>
                    <a:pt x="221144" y="262234"/>
                  </a:moveTo>
                  <a:lnTo>
                    <a:pt x="187314" y="215883"/>
                  </a:lnTo>
                  <a:cubicBezTo>
                    <a:pt x="173804" y="224307"/>
                    <a:pt x="158196" y="228756"/>
                    <a:pt x="142281" y="228734"/>
                  </a:cubicBezTo>
                  <a:cubicBezTo>
                    <a:pt x="94876" y="227042"/>
                    <a:pt x="57817" y="187237"/>
                    <a:pt x="59519" y="139821"/>
                  </a:cubicBezTo>
                  <a:cubicBezTo>
                    <a:pt x="61123" y="94799"/>
                    <a:pt x="97259" y="58673"/>
                    <a:pt x="142281" y="57059"/>
                  </a:cubicBezTo>
                  <a:cubicBezTo>
                    <a:pt x="157746" y="56960"/>
                    <a:pt x="172937" y="61101"/>
                    <a:pt x="186216" y="69031"/>
                  </a:cubicBezTo>
                  <a:lnTo>
                    <a:pt x="216092" y="20263"/>
                  </a:lnTo>
                  <a:cubicBezTo>
                    <a:pt x="148410" y="-20211"/>
                    <a:pt x="60738" y="1844"/>
                    <a:pt x="20263" y="69525"/>
                  </a:cubicBezTo>
                  <a:cubicBezTo>
                    <a:pt x="-20211" y="137207"/>
                    <a:pt x="1844" y="224890"/>
                    <a:pt x="69525" y="265364"/>
                  </a:cubicBezTo>
                  <a:cubicBezTo>
                    <a:pt x="116656" y="293548"/>
                    <a:pt x="175781" y="292198"/>
                    <a:pt x="221584" y="261905"/>
                  </a:cubicBez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40C39D3-2734-A89D-C58B-54FAE76917B6}"/>
                </a:ext>
              </a:extLst>
            </p:cNvPr>
            <p:cNvSpPr/>
            <p:nvPr/>
          </p:nvSpPr>
          <p:spPr>
            <a:xfrm>
              <a:off x="11070845" y="4741038"/>
              <a:ext cx="285575" cy="285575"/>
            </a:xfrm>
            <a:custGeom>
              <a:avLst/>
              <a:gdLst>
                <a:gd name="connsiteX0" fmla="*/ 142788 w 285575"/>
                <a:gd name="connsiteY0" fmla="*/ 0 h 285575"/>
                <a:gd name="connsiteX1" fmla="*/ 0 w 285575"/>
                <a:gd name="connsiteY1" fmla="*/ 142788 h 285575"/>
                <a:gd name="connsiteX2" fmla="*/ 142788 w 285575"/>
                <a:gd name="connsiteY2" fmla="*/ 285576 h 285575"/>
                <a:gd name="connsiteX3" fmla="*/ 285576 w 285575"/>
                <a:gd name="connsiteY3" fmla="*/ 142788 h 285575"/>
                <a:gd name="connsiteX4" fmla="*/ 142788 w 285575"/>
                <a:gd name="connsiteY4" fmla="*/ 0 h 285575"/>
                <a:gd name="connsiteX5" fmla="*/ 142788 w 285575"/>
                <a:gd name="connsiteY5" fmla="*/ 228790 h 285575"/>
                <a:gd name="connsiteX6" fmla="*/ 57115 w 285575"/>
                <a:gd name="connsiteY6" fmla="*/ 142898 h 285575"/>
                <a:gd name="connsiteX7" fmla="*/ 143008 w 285575"/>
                <a:gd name="connsiteY7" fmla="*/ 57225 h 285575"/>
                <a:gd name="connsiteX8" fmla="*/ 228680 w 285575"/>
                <a:gd name="connsiteY8" fmla="*/ 143008 h 285575"/>
                <a:gd name="connsiteX9" fmla="*/ 143227 w 285575"/>
                <a:gd name="connsiteY9" fmla="*/ 229120 h 285575"/>
                <a:gd name="connsiteX10" fmla="*/ 142788 w 285575"/>
                <a:gd name="connsiteY10" fmla="*/ 229120 h 28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5575" h="285575">
                  <a:moveTo>
                    <a:pt x="142788" y="0"/>
                  </a:moveTo>
                  <a:cubicBezTo>
                    <a:pt x="63925" y="0"/>
                    <a:pt x="0" y="63925"/>
                    <a:pt x="0" y="142788"/>
                  </a:cubicBezTo>
                  <a:cubicBezTo>
                    <a:pt x="0" y="221651"/>
                    <a:pt x="63925" y="285576"/>
                    <a:pt x="142788" y="285576"/>
                  </a:cubicBezTo>
                  <a:cubicBezTo>
                    <a:pt x="221651" y="285576"/>
                    <a:pt x="285576" y="221651"/>
                    <a:pt x="285576" y="142788"/>
                  </a:cubicBezTo>
                  <a:cubicBezTo>
                    <a:pt x="285576" y="63925"/>
                    <a:pt x="221651" y="0"/>
                    <a:pt x="142788" y="0"/>
                  </a:cubicBezTo>
                  <a:close/>
                  <a:moveTo>
                    <a:pt x="142788" y="228790"/>
                  </a:moveTo>
                  <a:cubicBezTo>
                    <a:pt x="95415" y="228724"/>
                    <a:pt x="57060" y="190270"/>
                    <a:pt x="57115" y="142898"/>
                  </a:cubicBezTo>
                  <a:cubicBezTo>
                    <a:pt x="57181" y="95525"/>
                    <a:pt x="95635" y="57159"/>
                    <a:pt x="143008" y="57225"/>
                  </a:cubicBezTo>
                  <a:cubicBezTo>
                    <a:pt x="190336" y="57291"/>
                    <a:pt x="228680" y="95679"/>
                    <a:pt x="228680" y="143008"/>
                  </a:cubicBezTo>
                  <a:cubicBezTo>
                    <a:pt x="228867" y="190380"/>
                    <a:pt x="190600" y="228933"/>
                    <a:pt x="143227" y="229120"/>
                  </a:cubicBezTo>
                  <a:cubicBezTo>
                    <a:pt x="143084" y="229120"/>
                    <a:pt x="142931" y="229120"/>
                    <a:pt x="142788" y="229120"/>
                  </a:cubicBezTo>
                  <a:close/>
                </a:path>
              </a:pathLst>
            </a:custGeom>
            <a:noFill/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3FE352C-9427-0DD3-5C22-3DAEE00BBA91}"/>
                </a:ext>
              </a:extLst>
            </p:cNvPr>
            <p:cNvSpPr/>
            <p:nvPr/>
          </p:nvSpPr>
          <p:spPr>
            <a:xfrm>
              <a:off x="11146413" y="4858783"/>
              <a:ext cx="210228" cy="168752"/>
            </a:xfrm>
            <a:custGeom>
              <a:avLst/>
              <a:gdLst>
                <a:gd name="connsiteX0" fmla="*/ 153113 w 210228"/>
                <a:gd name="connsiteY0" fmla="*/ 25592 h 168752"/>
                <a:gd name="connsiteX1" fmla="*/ 67297 w 210228"/>
                <a:gd name="connsiteY1" fmla="*/ 111342 h 168752"/>
                <a:gd name="connsiteX2" fmla="*/ 24054 w 210228"/>
                <a:gd name="connsiteY2" fmla="*/ 99622 h 168752"/>
                <a:gd name="connsiteX3" fmla="*/ 0 w 210228"/>
                <a:gd name="connsiteY3" fmla="*/ 151795 h 168752"/>
                <a:gd name="connsiteX4" fmla="*/ 193302 w 210228"/>
                <a:gd name="connsiteY4" fmla="*/ 93372 h 168752"/>
                <a:gd name="connsiteX5" fmla="*/ 210228 w 210228"/>
                <a:gd name="connsiteY5" fmla="*/ 25592 h 168752"/>
                <a:gd name="connsiteX6" fmla="*/ 207812 w 210228"/>
                <a:gd name="connsiteY6" fmla="*/ 0 h 168752"/>
                <a:gd name="connsiteX7" fmla="*/ 150477 w 210228"/>
                <a:gd name="connsiteY7" fmla="*/ 3075 h 168752"/>
                <a:gd name="connsiteX8" fmla="*/ 153113 w 210228"/>
                <a:gd name="connsiteY8" fmla="*/ 25592 h 16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228" h="168752">
                  <a:moveTo>
                    <a:pt x="153113" y="25592"/>
                  </a:moveTo>
                  <a:cubicBezTo>
                    <a:pt x="153091" y="72965"/>
                    <a:pt x="114670" y="111353"/>
                    <a:pt x="67297" y="111342"/>
                  </a:cubicBezTo>
                  <a:cubicBezTo>
                    <a:pt x="52096" y="111331"/>
                    <a:pt x="37180" y="107289"/>
                    <a:pt x="24054" y="99622"/>
                  </a:cubicBezTo>
                  <a:lnTo>
                    <a:pt x="0" y="151795"/>
                  </a:lnTo>
                  <a:cubicBezTo>
                    <a:pt x="69505" y="189040"/>
                    <a:pt x="156056" y="162888"/>
                    <a:pt x="193302" y="93372"/>
                  </a:cubicBezTo>
                  <a:cubicBezTo>
                    <a:pt x="204472" y="72536"/>
                    <a:pt x="210283" y="49240"/>
                    <a:pt x="210228" y="25592"/>
                  </a:cubicBezTo>
                  <a:cubicBezTo>
                    <a:pt x="210217" y="17003"/>
                    <a:pt x="209404" y="8436"/>
                    <a:pt x="207812" y="0"/>
                  </a:cubicBezTo>
                  <a:lnTo>
                    <a:pt x="150477" y="3075"/>
                  </a:lnTo>
                  <a:cubicBezTo>
                    <a:pt x="152322" y="10435"/>
                    <a:pt x="153212" y="18002"/>
                    <a:pt x="153113" y="25592"/>
                  </a:cubicBez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E887876-8BE5-8A4E-D17E-D4B017FBD57C}"/>
                </a:ext>
              </a:extLst>
            </p:cNvPr>
            <p:cNvSpPr/>
            <p:nvPr/>
          </p:nvSpPr>
          <p:spPr>
            <a:xfrm>
              <a:off x="11047889" y="5214984"/>
              <a:ext cx="51293" cy="133891"/>
            </a:xfrm>
            <a:custGeom>
              <a:avLst/>
              <a:gdLst>
                <a:gd name="connsiteX0" fmla="*/ 0 w 51293"/>
                <a:gd name="connsiteY0" fmla="*/ 0 h 133891"/>
                <a:gd name="connsiteX1" fmla="*/ 51294 w 51293"/>
                <a:gd name="connsiteY1" fmla="*/ 0 h 133891"/>
                <a:gd name="connsiteX2" fmla="*/ 51294 w 51293"/>
                <a:gd name="connsiteY2" fmla="*/ 133891 h 133891"/>
                <a:gd name="connsiteX3" fmla="*/ 0 w 51293"/>
                <a:gd name="connsiteY3" fmla="*/ 133891 h 13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93" h="133891">
                  <a:moveTo>
                    <a:pt x="0" y="0"/>
                  </a:moveTo>
                  <a:lnTo>
                    <a:pt x="51294" y="0"/>
                  </a:lnTo>
                  <a:lnTo>
                    <a:pt x="51294" y="133891"/>
                  </a:lnTo>
                  <a:lnTo>
                    <a:pt x="0" y="133891"/>
                  </a:ln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B4ABFED-28F3-1246-7477-CFA5964A6D50}"/>
                </a:ext>
              </a:extLst>
            </p:cNvPr>
            <p:cNvSpPr/>
            <p:nvPr/>
          </p:nvSpPr>
          <p:spPr>
            <a:xfrm>
              <a:off x="11146743" y="5224320"/>
              <a:ext cx="51293" cy="124445"/>
            </a:xfrm>
            <a:custGeom>
              <a:avLst/>
              <a:gdLst>
                <a:gd name="connsiteX0" fmla="*/ 0 w 51293"/>
                <a:gd name="connsiteY0" fmla="*/ 0 h 124445"/>
                <a:gd name="connsiteX1" fmla="*/ 51294 w 51293"/>
                <a:gd name="connsiteY1" fmla="*/ 0 h 124445"/>
                <a:gd name="connsiteX2" fmla="*/ 51294 w 51293"/>
                <a:gd name="connsiteY2" fmla="*/ 124445 h 124445"/>
                <a:gd name="connsiteX3" fmla="*/ 0 w 51293"/>
                <a:gd name="connsiteY3" fmla="*/ 124445 h 12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93" h="124445">
                  <a:moveTo>
                    <a:pt x="0" y="0"/>
                  </a:moveTo>
                  <a:lnTo>
                    <a:pt x="51294" y="0"/>
                  </a:lnTo>
                  <a:lnTo>
                    <a:pt x="51294" y="124445"/>
                  </a:lnTo>
                  <a:lnTo>
                    <a:pt x="0" y="124445"/>
                  </a:ln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06E18A9-3D3C-1D22-9C6B-295386B9BE76}"/>
                </a:ext>
              </a:extLst>
            </p:cNvPr>
            <p:cNvSpPr/>
            <p:nvPr/>
          </p:nvSpPr>
          <p:spPr>
            <a:xfrm>
              <a:off x="11245596" y="5162482"/>
              <a:ext cx="51293" cy="186283"/>
            </a:xfrm>
            <a:custGeom>
              <a:avLst/>
              <a:gdLst>
                <a:gd name="connsiteX0" fmla="*/ 0 w 51293"/>
                <a:gd name="connsiteY0" fmla="*/ 0 h 186283"/>
                <a:gd name="connsiteX1" fmla="*/ 51294 w 51293"/>
                <a:gd name="connsiteY1" fmla="*/ 0 h 186283"/>
                <a:gd name="connsiteX2" fmla="*/ 51294 w 51293"/>
                <a:gd name="connsiteY2" fmla="*/ 186283 h 186283"/>
                <a:gd name="connsiteX3" fmla="*/ 0 w 51293"/>
                <a:gd name="connsiteY3" fmla="*/ 186283 h 18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93" h="186283">
                  <a:moveTo>
                    <a:pt x="0" y="0"/>
                  </a:moveTo>
                  <a:lnTo>
                    <a:pt x="51294" y="0"/>
                  </a:lnTo>
                  <a:lnTo>
                    <a:pt x="51294" y="186283"/>
                  </a:lnTo>
                  <a:lnTo>
                    <a:pt x="0" y="186283"/>
                  </a:ln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1A12CC-A3EB-9952-439F-4F7262BE407D}"/>
                </a:ext>
              </a:extLst>
            </p:cNvPr>
            <p:cNvSpPr/>
            <p:nvPr/>
          </p:nvSpPr>
          <p:spPr>
            <a:xfrm>
              <a:off x="11344449" y="5095042"/>
              <a:ext cx="51293" cy="253723"/>
            </a:xfrm>
            <a:custGeom>
              <a:avLst/>
              <a:gdLst>
                <a:gd name="connsiteX0" fmla="*/ 0 w 51293"/>
                <a:gd name="connsiteY0" fmla="*/ 0 h 253723"/>
                <a:gd name="connsiteX1" fmla="*/ 51294 w 51293"/>
                <a:gd name="connsiteY1" fmla="*/ 0 h 253723"/>
                <a:gd name="connsiteX2" fmla="*/ 51294 w 51293"/>
                <a:gd name="connsiteY2" fmla="*/ 253723 h 253723"/>
                <a:gd name="connsiteX3" fmla="*/ 0 w 51293"/>
                <a:gd name="connsiteY3" fmla="*/ 253723 h 2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93" h="253723">
                  <a:moveTo>
                    <a:pt x="0" y="0"/>
                  </a:moveTo>
                  <a:lnTo>
                    <a:pt x="51294" y="0"/>
                  </a:lnTo>
                  <a:lnTo>
                    <a:pt x="51294" y="253723"/>
                  </a:lnTo>
                  <a:lnTo>
                    <a:pt x="0" y="253723"/>
                  </a:ln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Folders">
            <a:extLst>
              <a:ext uri="{FF2B5EF4-FFF2-40B4-BE49-F238E27FC236}">
                <a16:creationId xmlns:a16="http://schemas.microsoft.com/office/drawing/2014/main" id="{C9CBA81C-F771-BAA2-E64D-2FD2B8613836}"/>
              </a:ext>
            </a:extLst>
          </p:cNvPr>
          <p:cNvGrpSpPr/>
          <p:nvPr/>
        </p:nvGrpSpPr>
        <p:grpSpPr>
          <a:xfrm>
            <a:off x="11318399" y="2636120"/>
            <a:ext cx="577320" cy="1340566"/>
            <a:chOff x="11077216" y="2711252"/>
            <a:chExt cx="512608" cy="1190302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697B2F6-5DB7-7BB3-2037-95F200A6C8E4}"/>
                </a:ext>
              </a:extLst>
            </p:cNvPr>
            <p:cNvSpPr/>
            <p:nvPr/>
          </p:nvSpPr>
          <p:spPr>
            <a:xfrm>
              <a:off x="11077216" y="2711252"/>
              <a:ext cx="229119" cy="177276"/>
            </a:xfrm>
            <a:custGeom>
              <a:avLst/>
              <a:gdLst>
                <a:gd name="connsiteX0" fmla="*/ 108848 w 229119"/>
                <a:gd name="connsiteY0" fmla="*/ 25263 h 177276"/>
                <a:gd name="connsiteX1" fmla="*/ 108848 w 229119"/>
                <a:gd name="connsiteY1" fmla="*/ 0 h 177276"/>
                <a:gd name="connsiteX2" fmla="*/ 0 w 229119"/>
                <a:gd name="connsiteY2" fmla="*/ 0 h 177276"/>
                <a:gd name="connsiteX3" fmla="*/ 0 w 229119"/>
                <a:gd name="connsiteY3" fmla="*/ 25263 h 177276"/>
                <a:gd name="connsiteX4" fmla="*/ 0 w 229119"/>
                <a:gd name="connsiteY4" fmla="*/ 42287 h 177276"/>
                <a:gd name="connsiteX5" fmla="*/ 0 w 229119"/>
                <a:gd name="connsiteY5" fmla="*/ 177277 h 177276"/>
                <a:gd name="connsiteX6" fmla="*/ 229120 w 229119"/>
                <a:gd name="connsiteY6" fmla="*/ 177277 h 177276"/>
                <a:gd name="connsiteX7" fmla="*/ 229120 w 229119"/>
                <a:gd name="connsiteY7" fmla="*/ 25263 h 177276"/>
                <a:gd name="connsiteX8" fmla="*/ 108848 w 229119"/>
                <a:gd name="connsiteY8" fmla="*/ 25263 h 17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19" h="177276">
                  <a:moveTo>
                    <a:pt x="108848" y="25263"/>
                  </a:moveTo>
                  <a:lnTo>
                    <a:pt x="108848" y="0"/>
                  </a:lnTo>
                  <a:lnTo>
                    <a:pt x="0" y="0"/>
                  </a:lnTo>
                  <a:lnTo>
                    <a:pt x="0" y="25263"/>
                  </a:lnTo>
                  <a:lnTo>
                    <a:pt x="0" y="42287"/>
                  </a:lnTo>
                  <a:lnTo>
                    <a:pt x="0" y="177277"/>
                  </a:lnTo>
                  <a:lnTo>
                    <a:pt x="229120" y="177277"/>
                  </a:lnTo>
                  <a:lnTo>
                    <a:pt x="229120" y="25263"/>
                  </a:lnTo>
                  <a:lnTo>
                    <a:pt x="108848" y="25263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463E5C5-62F5-F02C-3CDD-D07B27DD514D}"/>
                </a:ext>
              </a:extLst>
            </p:cNvPr>
            <p:cNvSpPr/>
            <p:nvPr/>
          </p:nvSpPr>
          <p:spPr>
            <a:xfrm>
              <a:off x="11360595" y="2711252"/>
              <a:ext cx="229229" cy="177276"/>
            </a:xfrm>
            <a:custGeom>
              <a:avLst/>
              <a:gdLst>
                <a:gd name="connsiteX0" fmla="*/ 108848 w 229229"/>
                <a:gd name="connsiteY0" fmla="*/ 25263 h 177276"/>
                <a:gd name="connsiteX1" fmla="*/ 108848 w 229229"/>
                <a:gd name="connsiteY1" fmla="*/ 0 h 177276"/>
                <a:gd name="connsiteX2" fmla="*/ 0 w 229229"/>
                <a:gd name="connsiteY2" fmla="*/ 0 h 177276"/>
                <a:gd name="connsiteX3" fmla="*/ 0 w 229229"/>
                <a:gd name="connsiteY3" fmla="*/ 25263 h 177276"/>
                <a:gd name="connsiteX4" fmla="*/ 0 w 229229"/>
                <a:gd name="connsiteY4" fmla="*/ 42287 h 177276"/>
                <a:gd name="connsiteX5" fmla="*/ 0 w 229229"/>
                <a:gd name="connsiteY5" fmla="*/ 177277 h 177276"/>
                <a:gd name="connsiteX6" fmla="*/ 229230 w 229229"/>
                <a:gd name="connsiteY6" fmla="*/ 177277 h 177276"/>
                <a:gd name="connsiteX7" fmla="*/ 229230 w 229229"/>
                <a:gd name="connsiteY7" fmla="*/ 25263 h 177276"/>
                <a:gd name="connsiteX8" fmla="*/ 108848 w 229229"/>
                <a:gd name="connsiteY8" fmla="*/ 25263 h 17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229" h="177276">
                  <a:moveTo>
                    <a:pt x="108848" y="25263"/>
                  </a:moveTo>
                  <a:lnTo>
                    <a:pt x="108848" y="0"/>
                  </a:lnTo>
                  <a:lnTo>
                    <a:pt x="0" y="0"/>
                  </a:lnTo>
                  <a:lnTo>
                    <a:pt x="0" y="25263"/>
                  </a:lnTo>
                  <a:lnTo>
                    <a:pt x="0" y="42287"/>
                  </a:lnTo>
                  <a:lnTo>
                    <a:pt x="0" y="177277"/>
                  </a:lnTo>
                  <a:lnTo>
                    <a:pt x="229230" y="177277"/>
                  </a:lnTo>
                  <a:lnTo>
                    <a:pt x="229230" y="25263"/>
                  </a:lnTo>
                  <a:lnTo>
                    <a:pt x="108848" y="25263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730F915-00FB-854F-DBA4-A673E02532BB}"/>
                </a:ext>
              </a:extLst>
            </p:cNvPr>
            <p:cNvSpPr/>
            <p:nvPr/>
          </p:nvSpPr>
          <p:spPr>
            <a:xfrm>
              <a:off x="11077216" y="2964426"/>
              <a:ext cx="229119" cy="177386"/>
            </a:xfrm>
            <a:custGeom>
              <a:avLst/>
              <a:gdLst>
                <a:gd name="connsiteX0" fmla="*/ 108848 w 229119"/>
                <a:gd name="connsiteY0" fmla="*/ 25372 h 177386"/>
                <a:gd name="connsiteX1" fmla="*/ 108848 w 229119"/>
                <a:gd name="connsiteY1" fmla="*/ 0 h 177386"/>
                <a:gd name="connsiteX2" fmla="*/ 0 w 229119"/>
                <a:gd name="connsiteY2" fmla="*/ 0 h 177386"/>
                <a:gd name="connsiteX3" fmla="*/ 0 w 229119"/>
                <a:gd name="connsiteY3" fmla="*/ 25372 h 177386"/>
                <a:gd name="connsiteX4" fmla="*/ 0 w 229119"/>
                <a:gd name="connsiteY4" fmla="*/ 42397 h 177386"/>
                <a:gd name="connsiteX5" fmla="*/ 0 w 229119"/>
                <a:gd name="connsiteY5" fmla="*/ 177387 h 177386"/>
                <a:gd name="connsiteX6" fmla="*/ 229120 w 229119"/>
                <a:gd name="connsiteY6" fmla="*/ 177387 h 177386"/>
                <a:gd name="connsiteX7" fmla="*/ 229120 w 229119"/>
                <a:gd name="connsiteY7" fmla="*/ 25372 h 177386"/>
                <a:gd name="connsiteX8" fmla="*/ 108848 w 229119"/>
                <a:gd name="connsiteY8" fmla="*/ 25372 h 17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19" h="177386">
                  <a:moveTo>
                    <a:pt x="108848" y="25372"/>
                  </a:moveTo>
                  <a:lnTo>
                    <a:pt x="108848" y="0"/>
                  </a:lnTo>
                  <a:lnTo>
                    <a:pt x="0" y="0"/>
                  </a:lnTo>
                  <a:lnTo>
                    <a:pt x="0" y="25372"/>
                  </a:lnTo>
                  <a:lnTo>
                    <a:pt x="0" y="42397"/>
                  </a:lnTo>
                  <a:lnTo>
                    <a:pt x="0" y="177387"/>
                  </a:lnTo>
                  <a:lnTo>
                    <a:pt x="229120" y="177387"/>
                  </a:lnTo>
                  <a:lnTo>
                    <a:pt x="229120" y="25372"/>
                  </a:lnTo>
                  <a:lnTo>
                    <a:pt x="108848" y="25372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4FF993A-9872-1E13-8435-2968DD849D7E}"/>
                </a:ext>
              </a:extLst>
            </p:cNvPr>
            <p:cNvSpPr/>
            <p:nvPr/>
          </p:nvSpPr>
          <p:spPr>
            <a:xfrm>
              <a:off x="11360595" y="2964426"/>
              <a:ext cx="229229" cy="177386"/>
            </a:xfrm>
            <a:custGeom>
              <a:avLst/>
              <a:gdLst>
                <a:gd name="connsiteX0" fmla="*/ 108848 w 229229"/>
                <a:gd name="connsiteY0" fmla="*/ 25372 h 177386"/>
                <a:gd name="connsiteX1" fmla="*/ 108848 w 229229"/>
                <a:gd name="connsiteY1" fmla="*/ 0 h 177386"/>
                <a:gd name="connsiteX2" fmla="*/ 0 w 229229"/>
                <a:gd name="connsiteY2" fmla="*/ 0 h 177386"/>
                <a:gd name="connsiteX3" fmla="*/ 0 w 229229"/>
                <a:gd name="connsiteY3" fmla="*/ 25372 h 177386"/>
                <a:gd name="connsiteX4" fmla="*/ 0 w 229229"/>
                <a:gd name="connsiteY4" fmla="*/ 42397 h 177386"/>
                <a:gd name="connsiteX5" fmla="*/ 0 w 229229"/>
                <a:gd name="connsiteY5" fmla="*/ 177387 h 177386"/>
                <a:gd name="connsiteX6" fmla="*/ 229230 w 229229"/>
                <a:gd name="connsiteY6" fmla="*/ 177387 h 177386"/>
                <a:gd name="connsiteX7" fmla="*/ 229230 w 229229"/>
                <a:gd name="connsiteY7" fmla="*/ 25372 h 177386"/>
                <a:gd name="connsiteX8" fmla="*/ 108848 w 229229"/>
                <a:gd name="connsiteY8" fmla="*/ 25372 h 17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229" h="177386">
                  <a:moveTo>
                    <a:pt x="108848" y="25372"/>
                  </a:moveTo>
                  <a:lnTo>
                    <a:pt x="108848" y="0"/>
                  </a:lnTo>
                  <a:lnTo>
                    <a:pt x="0" y="0"/>
                  </a:lnTo>
                  <a:lnTo>
                    <a:pt x="0" y="25372"/>
                  </a:lnTo>
                  <a:lnTo>
                    <a:pt x="0" y="42397"/>
                  </a:lnTo>
                  <a:lnTo>
                    <a:pt x="0" y="177387"/>
                  </a:lnTo>
                  <a:lnTo>
                    <a:pt x="229230" y="177387"/>
                  </a:lnTo>
                  <a:lnTo>
                    <a:pt x="229230" y="25372"/>
                  </a:lnTo>
                  <a:lnTo>
                    <a:pt x="108848" y="25372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CBEC086-6B78-AE2F-E96A-4507971EE4DB}"/>
                </a:ext>
              </a:extLst>
            </p:cNvPr>
            <p:cNvSpPr/>
            <p:nvPr/>
          </p:nvSpPr>
          <p:spPr>
            <a:xfrm>
              <a:off x="11077216" y="3217710"/>
              <a:ext cx="229119" cy="177386"/>
            </a:xfrm>
            <a:custGeom>
              <a:avLst/>
              <a:gdLst>
                <a:gd name="connsiteX0" fmla="*/ 108848 w 229119"/>
                <a:gd name="connsiteY0" fmla="*/ 25372 h 177386"/>
                <a:gd name="connsiteX1" fmla="*/ 108848 w 229119"/>
                <a:gd name="connsiteY1" fmla="*/ 0 h 177386"/>
                <a:gd name="connsiteX2" fmla="*/ 0 w 229119"/>
                <a:gd name="connsiteY2" fmla="*/ 0 h 177386"/>
                <a:gd name="connsiteX3" fmla="*/ 0 w 229119"/>
                <a:gd name="connsiteY3" fmla="*/ 25372 h 177386"/>
                <a:gd name="connsiteX4" fmla="*/ 0 w 229119"/>
                <a:gd name="connsiteY4" fmla="*/ 42397 h 177386"/>
                <a:gd name="connsiteX5" fmla="*/ 0 w 229119"/>
                <a:gd name="connsiteY5" fmla="*/ 177387 h 177386"/>
                <a:gd name="connsiteX6" fmla="*/ 229120 w 229119"/>
                <a:gd name="connsiteY6" fmla="*/ 177387 h 177386"/>
                <a:gd name="connsiteX7" fmla="*/ 229120 w 229119"/>
                <a:gd name="connsiteY7" fmla="*/ 25372 h 177386"/>
                <a:gd name="connsiteX8" fmla="*/ 108848 w 229119"/>
                <a:gd name="connsiteY8" fmla="*/ 25372 h 17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19" h="177386">
                  <a:moveTo>
                    <a:pt x="108848" y="25372"/>
                  </a:moveTo>
                  <a:lnTo>
                    <a:pt x="108848" y="0"/>
                  </a:lnTo>
                  <a:lnTo>
                    <a:pt x="0" y="0"/>
                  </a:lnTo>
                  <a:lnTo>
                    <a:pt x="0" y="25372"/>
                  </a:lnTo>
                  <a:lnTo>
                    <a:pt x="0" y="42397"/>
                  </a:lnTo>
                  <a:lnTo>
                    <a:pt x="0" y="177387"/>
                  </a:lnTo>
                  <a:lnTo>
                    <a:pt x="229120" y="177387"/>
                  </a:lnTo>
                  <a:lnTo>
                    <a:pt x="229120" y="25372"/>
                  </a:lnTo>
                  <a:lnTo>
                    <a:pt x="108848" y="25372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B5547C3-2846-728D-7501-EAB1A1E0F4D1}"/>
                </a:ext>
              </a:extLst>
            </p:cNvPr>
            <p:cNvSpPr/>
            <p:nvPr/>
          </p:nvSpPr>
          <p:spPr>
            <a:xfrm>
              <a:off x="11360595" y="3217710"/>
              <a:ext cx="229229" cy="177386"/>
            </a:xfrm>
            <a:custGeom>
              <a:avLst/>
              <a:gdLst>
                <a:gd name="connsiteX0" fmla="*/ 108848 w 229229"/>
                <a:gd name="connsiteY0" fmla="*/ 25372 h 177386"/>
                <a:gd name="connsiteX1" fmla="*/ 108848 w 229229"/>
                <a:gd name="connsiteY1" fmla="*/ 0 h 177386"/>
                <a:gd name="connsiteX2" fmla="*/ 0 w 229229"/>
                <a:gd name="connsiteY2" fmla="*/ 0 h 177386"/>
                <a:gd name="connsiteX3" fmla="*/ 0 w 229229"/>
                <a:gd name="connsiteY3" fmla="*/ 25372 h 177386"/>
                <a:gd name="connsiteX4" fmla="*/ 0 w 229229"/>
                <a:gd name="connsiteY4" fmla="*/ 42397 h 177386"/>
                <a:gd name="connsiteX5" fmla="*/ 0 w 229229"/>
                <a:gd name="connsiteY5" fmla="*/ 177387 h 177386"/>
                <a:gd name="connsiteX6" fmla="*/ 229230 w 229229"/>
                <a:gd name="connsiteY6" fmla="*/ 177387 h 177386"/>
                <a:gd name="connsiteX7" fmla="*/ 229230 w 229229"/>
                <a:gd name="connsiteY7" fmla="*/ 25372 h 177386"/>
                <a:gd name="connsiteX8" fmla="*/ 108848 w 229229"/>
                <a:gd name="connsiteY8" fmla="*/ 25372 h 17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229" h="177386">
                  <a:moveTo>
                    <a:pt x="108848" y="25372"/>
                  </a:moveTo>
                  <a:lnTo>
                    <a:pt x="108848" y="0"/>
                  </a:lnTo>
                  <a:lnTo>
                    <a:pt x="0" y="0"/>
                  </a:lnTo>
                  <a:lnTo>
                    <a:pt x="0" y="25372"/>
                  </a:lnTo>
                  <a:lnTo>
                    <a:pt x="0" y="42397"/>
                  </a:lnTo>
                  <a:lnTo>
                    <a:pt x="0" y="177387"/>
                  </a:lnTo>
                  <a:lnTo>
                    <a:pt x="229230" y="177387"/>
                  </a:lnTo>
                  <a:lnTo>
                    <a:pt x="229230" y="25372"/>
                  </a:lnTo>
                  <a:lnTo>
                    <a:pt x="108848" y="25372"/>
                  </a:ln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457EE2-5B54-3C65-F054-85AEAA950E0E}"/>
                </a:ext>
              </a:extLst>
            </p:cNvPr>
            <p:cNvSpPr/>
            <p:nvPr/>
          </p:nvSpPr>
          <p:spPr>
            <a:xfrm>
              <a:off x="11077216" y="3470994"/>
              <a:ext cx="229119" cy="177386"/>
            </a:xfrm>
            <a:custGeom>
              <a:avLst/>
              <a:gdLst>
                <a:gd name="connsiteX0" fmla="*/ 108848 w 229119"/>
                <a:gd name="connsiteY0" fmla="*/ 25372 h 177386"/>
                <a:gd name="connsiteX1" fmla="*/ 108848 w 229119"/>
                <a:gd name="connsiteY1" fmla="*/ 0 h 177386"/>
                <a:gd name="connsiteX2" fmla="*/ 0 w 229119"/>
                <a:gd name="connsiteY2" fmla="*/ 0 h 177386"/>
                <a:gd name="connsiteX3" fmla="*/ 0 w 229119"/>
                <a:gd name="connsiteY3" fmla="*/ 25372 h 177386"/>
                <a:gd name="connsiteX4" fmla="*/ 0 w 229119"/>
                <a:gd name="connsiteY4" fmla="*/ 42397 h 177386"/>
                <a:gd name="connsiteX5" fmla="*/ 0 w 229119"/>
                <a:gd name="connsiteY5" fmla="*/ 177387 h 177386"/>
                <a:gd name="connsiteX6" fmla="*/ 229120 w 229119"/>
                <a:gd name="connsiteY6" fmla="*/ 177387 h 177386"/>
                <a:gd name="connsiteX7" fmla="*/ 229120 w 229119"/>
                <a:gd name="connsiteY7" fmla="*/ 25372 h 177386"/>
                <a:gd name="connsiteX8" fmla="*/ 108848 w 229119"/>
                <a:gd name="connsiteY8" fmla="*/ 25372 h 17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19" h="177386">
                  <a:moveTo>
                    <a:pt x="108848" y="25372"/>
                  </a:moveTo>
                  <a:lnTo>
                    <a:pt x="108848" y="0"/>
                  </a:lnTo>
                  <a:lnTo>
                    <a:pt x="0" y="0"/>
                  </a:lnTo>
                  <a:lnTo>
                    <a:pt x="0" y="25372"/>
                  </a:lnTo>
                  <a:lnTo>
                    <a:pt x="0" y="42397"/>
                  </a:lnTo>
                  <a:lnTo>
                    <a:pt x="0" y="177387"/>
                  </a:lnTo>
                  <a:lnTo>
                    <a:pt x="229120" y="177387"/>
                  </a:lnTo>
                  <a:lnTo>
                    <a:pt x="229120" y="25372"/>
                  </a:lnTo>
                  <a:lnTo>
                    <a:pt x="108848" y="25372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EC9060C-44CD-AEE5-625B-61AEA90A2C14}"/>
                </a:ext>
              </a:extLst>
            </p:cNvPr>
            <p:cNvSpPr/>
            <p:nvPr/>
          </p:nvSpPr>
          <p:spPr>
            <a:xfrm>
              <a:off x="11360595" y="3470994"/>
              <a:ext cx="229229" cy="177386"/>
            </a:xfrm>
            <a:custGeom>
              <a:avLst/>
              <a:gdLst>
                <a:gd name="connsiteX0" fmla="*/ 108848 w 229229"/>
                <a:gd name="connsiteY0" fmla="*/ 25372 h 177386"/>
                <a:gd name="connsiteX1" fmla="*/ 108848 w 229229"/>
                <a:gd name="connsiteY1" fmla="*/ 0 h 177386"/>
                <a:gd name="connsiteX2" fmla="*/ 0 w 229229"/>
                <a:gd name="connsiteY2" fmla="*/ 0 h 177386"/>
                <a:gd name="connsiteX3" fmla="*/ 0 w 229229"/>
                <a:gd name="connsiteY3" fmla="*/ 25372 h 177386"/>
                <a:gd name="connsiteX4" fmla="*/ 0 w 229229"/>
                <a:gd name="connsiteY4" fmla="*/ 42397 h 177386"/>
                <a:gd name="connsiteX5" fmla="*/ 0 w 229229"/>
                <a:gd name="connsiteY5" fmla="*/ 177387 h 177386"/>
                <a:gd name="connsiteX6" fmla="*/ 229230 w 229229"/>
                <a:gd name="connsiteY6" fmla="*/ 177387 h 177386"/>
                <a:gd name="connsiteX7" fmla="*/ 229230 w 229229"/>
                <a:gd name="connsiteY7" fmla="*/ 25372 h 177386"/>
                <a:gd name="connsiteX8" fmla="*/ 108848 w 229229"/>
                <a:gd name="connsiteY8" fmla="*/ 25372 h 17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229" h="177386">
                  <a:moveTo>
                    <a:pt x="108848" y="25372"/>
                  </a:moveTo>
                  <a:lnTo>
                    <a:pt x="108848" y="0"/>
                  </a:lnTo>
                  <a:lnTo>
                    <a:pt x="0" y="0"/>
                  </a:lnTo>
                  <a:lnTo>
                    <a:pt x="0" y="25372"/>
                  </a:lnTo>
                  <a:lnTo>
                    <a:pt x="0" y="42397"/>
                  </a:lnTo>
                  <a:lnTo>
                    <a:pt x="0" y="177387"/>
                  </a:lnTo>
                  <a:lnTo>
                    <a:pt x="229230" y="177387"/>
                  </a:lnTo>
                  <a:lnTo>
                    <a:pt x="229230" y="25372"/>
                  </a:lnTo>
                  <a:lnTo>
                    <a:pt x="108848" y="25372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B6AB8A8-49BE-B9E9-BE64-6BE56B483AB2}"/>
                </a:ext>
              </a:extLst>
            </p:cNvPr>
            <p:cNvSpPr/>
            <p:nvPr/>
          </p:nvSpPr>
          <p:spPr>
            <a:xfrm>
              <a:off x="11077216" y="3724278"/>
              <a:ext cx="229119" cy="177276"/>
            </a:xfrm>
            <a:custGeom>
              <a:avLst/>
              <a:gdLst>
                <a:gd name="connsiteX0" fmla="*/ 108848 w 229119"/>
                <a:gd name="connsiteY0" fmla="*/ 25372 h 177276"/>
                <a:gd name="connsiteX1" fmla="*/ 108848 w 229119"/>
                <a:gd name="connsiteY1" fmla="*/ 0 h 177276"/>
                <a:gd name="connsiteX2" fmla="*/ 0 w 229119"/>
                <a:gd name="connsiteY2" fmla="*/ 0 h 177276"/>
                <a:gd name="connsiteX3" fmla="*/ 0 w 229119"/>
                <a:gd name="connsiteY3" fmla="*/ 25372 h 177276"/>
                <a:gd name="connsiteX4" fmla="*/ 0 w 229119"/>
                <a:gd name="connsiteY4" fmla="*/ 42397 h 177276"/>
                <a:gd name="connsiteX5" fmla="*/ 0 w 229119"/>
                <a:gd name="connsiteY5" fmla="*/ 177277 h 177276"/>
                <a:gd name="connsiteX6" fmla="*/ 229120 w 229119"/>
                <a:gd name="connsiteY6" fmla="*/ 177277 h 177276"/>
                <a:gd name="connsiteX7" fmla="*/ 229120 w 229119"/>
                <a:gd name="connsiteY7" fmla="*/ 25372 h 177276"/>
                <a:gd name="connsiteX8" fmla="*/ 108848 w 229119"/>
                <a:gd name="connsiteY8" fmla="*/ 25372 h 17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19" h="177276">
                  <a:moveTo>
                    <a:pt x="108848" y="25372"/>
                  </a:moveTo>
                  <a:lnTo>
                    <a:pt x="108848" y="0"/>
                  </a:lnTo>
                  <a:lnTo>
                    <a:pt x="0" y="0"/>
                  </a:lnTo>
                  <a:lnTo>
                    <a:pt x="0" y="25372"/>
                  </a:lnTo>
                  <a:lnTo>
                    <a:pt x="0" y="42397"/>
                  </a:lnTo>
                  <a:lnTo>
                    <a:pt x="0" y="177277"/>
                  </a:lnTo>
                  <a:lnTo>
                    <a:pt x="229120" y="177277"/>
                  </a:lnTo>
                  <a:lnTo>
                    <a:pt x="229120" y="25372"/>
                  </a:lnTo>
                  <a:lnTo>
                    <a:pt x="108848" y="25372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06CF21C-B38C-A8FB-32FE-C20566CEFAAE}"/>
                </a:ext>
              </a:extLst>
            </p:cNvPr>
            <p:cNvSpPr/>
            <p:nvPr/>
          </p:nvSpPr>
          <p:spPr>
            <a:xfrm>
              <a:off x="11360595" y="3724278"/>
              <a:ext cx="229229" cy="177276"/>
            </a:xfrm>
            <a:custGeom>
              <a:avLst/>
              <a:gdLst>
                <a:gd name="connsiteX0" fmla="*/ 108848 w 229229"/>
                <a:gd name="connsiteY0" fmla="*/ 25372 h 177276"/>
                <a:gd name="connsiteX1" fmla="*/ 108848 w 229229"/>
                <a:gd name="connsiteY1" fmla="*/ 0 h 177276"/>
                <a:gd name="connsiteX2" fmla="*/ 0 w 229229"/>
                <a:gd name="connsiteY2" fmla="*/ 0 h 177276"/>
                <a:gd name="connsiteX3" fmla="*/ 0 w 229229"/>
                <a:gd name="connsiteY3" fmla="*/ 25372 h 177276"/>
                <a:gd name="connsiteX4" fmla="*/ 0 w 229229"/>
                <a:gd name="connsiteY4" fmla="*/ 42397 h 177276"/>
                <a:gd name="connsiteX5" fmla="*/ 0 w 229229"/>
                <a:gd name="connsiteY5" fmla="*/ 177277 h 177276"/>
                <a:gd name="connsiteX6" fmla="*/ 229230 w 229229"/>
                <a:gd name="connsiteY6" fmla="*/ 177277 h 177276"/>
                <a:gd name="connsiteX7" fmla="*/ 229230 w 229229"/>
                <a:gd name="connsiteY7" fmla="*/ 25372 h 177276"/>
                <a:gd name="connsiteX8" fmla="*/ 108848 w 229229"/>
                <a:gd name="connsiteY8" fmla="*/ 25372 h 17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229" h="177276">
                  <a:moveTo>
                    <a:pt x="108848" y="25372"/>
                  </a:moveTo>
                  <a:lnTo>
                    <a:pt x="108848" y="0"/>
                  </a:lnTo>
                  <a:lnTo>
                    <a:pt x="0" y="0"/>
                  </a:lnTo>
                  <a:lnTo>
                    <a:pt x="0" y="25372"/>
                  </a:lnTo>
                  <a:lnTo>
                    <a:pt x="0" y="42397"/>
                  </a:lnTo>
                  <a:lnTo>
                    <a:pt x="0" y="177277"/>
                  </a:lnTo>
                  <a:lnTo>
                    <a:pt x="229230" y="177277"/>
                  </a:lnTo>
                  <a:lnTo>
                    <a:pt x="229230" y="25372"/>
                  </a:lnTo>
                  <a:lnTo>
                    <a:pt x="108848" y="25372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" name="stars">
            <a:extLst>
              <a:ext uri="{FF2B5EF4-FFF2-40B4-BE49-F238E27FC236}">
                <a16:creationId xmlns:a16="http://schemas.microsoft.com/office/drawing/2014/main" id="{73AD105E-5BC4-A530-9004-8A1743381E7C}"/>
              </a:ext>
            </a:extLst>
          </p:cNvPr>
          <p:cNvGrpSpPr/>
          <p:nvPr/>
        </p:nvGrpSpPr>
        <p:grpSpPr>
          <a:xfrm>
            <a:off x="9637699" y="1772278"/>
            <a:ext cx="1463896" cy="230458"/>
            <a:chOff x="9719742" y="1847715"/>
            <a:chExt cx="1299809" cy="204626"/>
          </a:xfrm>
          <a:solidFill>
            <a:srgbClr val="92E3A9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E5556F5-132F-F431-6886-0870936B7EF6}"/>
                </a:ext>
              </a:extLst>
            </p:cNvPr>
            <p:cNvSpPr/>
            <p:nvPr/>
          </p:nvSpPr>
          <p:spPr>
            <a:xfrm>
              <a:off x="9719742" y="1847715"/>
              <a:ext cx="215060" cy="204626"/>
            </a:xfrm>
            <a:custGeom>
              <a:avLst/>
              <a:gdLst>
                <a:gd name="connsiteX0" fmla="*/ 107530 w 215060"/>
                <a:gd name="connsiteY0" fmla="*/ 0 h 204626"/>
                <a:gd name="connsiteX1" fmla="*/ 132903 w 215060"/>
                <a:gd name="connsiteY1" fmla="*/ 78204 h 204626"/>
                <a:gd name="connsiteX2" fmla="*/ 215060 w 215060"/>
                <a:gd name="connsiteY2" fmla="*/ 78204 h 204626"/>
                <a:gd name="connsiteX3" fmla="*/ 148609 w 215060"/>
                <a:gd name="connsiteY3" fmla="*/ 126422 h 204626"/>
                <a:gd name="connsiteX4" fmla="*/ 173982 w 215060"/>
                <a:gd name="connsiteY4" fmla="*/ 204626 h 204626"/>
                <a:gd name="connsiteX5" fmla="*/ 107530 w 215060"/>
                <a:gd name="connsiteY5" fmla="*/ 156298 h 204626"/>
                <a:gd name="connsiteX6" fmla="*/ 41079 w 215060"/>
                <a:gd name="connsiteY6" fmla="*/ 204626 h 204626"/>
                <a:gd name="connsiteX7" fmla="*/ 66451 w 215060"/>
                <a:gd name="connsiteY7" fmla="*/ 126422 h 204626"/>
                <a:gd name="connsiteX8" fmla="*/ 0 w 215060"/>
                <a:gd name="connsiteY8" fmla="*/ 78204 h 204626"/>
                <a:gd name="connsiteX9" fmla="*/ 82158 w 215060"/>
                <a:gd name="connsiteY9" fmla="*/ 78204 h 204626"/>
                <a:gd name="connsiteX10" fmla="*/ 107530 w 215060"/>
                <a:gd name="connsiteY10" fmla="*/ 0 h 20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060" h="204626">
                  <a:moveTo>
                    <a:pt x="107530" y="0"/>
                  </a:moveTo>
                  <a:lnTo>
                    <a:pt x="132903" y="78204"/>
                  </a:lnTo>
                  <a:lnTo>
                    <a:pt x="215060" y="78204"/>
                  </a:lnTo>
                  <a:lnTo>
                    <a:pt x="148609" y="126422"/>
                  </a:lnTo>
                  <a:lnTo>
                    <a:pt x="173982" y="204626"/>
                  </a:lnTo>
                  <a:lnTo>
                    <a:pt x="107530" y="156298"/>
                  </a:lnTo>
                  <a:lnTo>
                    <a:pt x="41079" y="204626"/>
                  </a:lnTo>
                  <a:lnTo>
                    <a:pt x="66451" y="126422"/>
                  </a:lnTo>
                  <a:lnTo>
                    <a:pt x="0" y="78204"/>
                  </a:lnTo>
                  <a:lnTo>
                    <a:pt x="82158" y="78204"/>
                  </a:lnTo>
                  <a:lnTo>
                    <a:pt x="107530" y="0"/>
                  </a:ln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4CCEC0C-B470-1C5A-F437-7A77CF146213}"/>
                </a:ext>
              </a:extLst>
            </p:cNvPr>
            <p:cNvSpPr/>
            <p:nvPr/>
          </p:nvSpPr>
          <p:spPr>
            <a:xfrm>
              <a:off x="9990929" y="1847715"/>
              <a:ext cx="215060" cy="204626"/>
            </a:xfrm>
            <a:custGeom>
              <a:avLst/>
              <a:gdLst>
                <a:gd name="connsiteX0" fmla="*/ 107530 w 215060"/>
                <a:gd name="connsiteY0" fmla="*/ 0 h 204626"/>
                <a:gd name="connsiteX1" fmla="*/ 132903 w 215060"/>
                <a:gd name="connsiteY1" fmla="*/ 78204 h 204626"/>
                <a:gd name="connsiteX2" fmla="*/ 215060 w 215060"/>
                <a:gd name="connsiteY2" fmla="*/ 78204 h 204626"/>
                <a:gd name="connsiteX3" fmla="*/ 148609 w 215060"/>
                <a:gd name="connsiteY3" fmla="*/ 126422 h 204626"/>
                <a:gd name="connsiteX4" fmla="*/ 173982 w 215060"/>
                <a:gd name="connsiteY4" fmla="*/ 204626 h 204626"/>
                <a:gd name="connsiteX5" fmla="*/ 107530 w 215060"/>
                <a:gd name="connsiteY5" fmla="*/ 156298 h 204626"/>
                <a:gd name="connsiteX6" fmla="*/ 41079 w 215060"/>
                <a:gd name="connsiteY6" fmla="*/ 204626 h 204626"/>
                <a:gd name="connsiteX7" fmla="*/ 66451 w 215060"/>
                <a:gd name="connsiteY7" fmla="*/ 126422 h 204626"/>
                <a:gd name="connsiteX8" fmla="*/ 0 w 215060"/>
                <a:gd name="connsiteY8" fmla="*/ 78204 h 204626"/>
                <a:gd name="connsiteX9" fmla="*/ 82158 w 215060"/>
                <a:gd name="connsiteY9" fmla="*/ 78204 h 204626"/>
                <a:gd name="connsiteX10" fmla="*/ 107530 w 215060"/>
                <a:gd name="connsiteY10" fmla="*/ 0 h 20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060" h="204626">
                  <a:moveTo>
                    <a:pt x="107530" y="0"/>
                  </a:moveTo>
                  <a:lnTo>
                    <a:pt x="132903" y="78204"/>
                  </a:lnTo>
                  <a:lnTo>
                    <a:pt x="215060" y="78204"/>
                  </a:lnTo>
                  <a:lnTo>
                    <a:pt x="148609" y="126422"/>
                  </a:lnTo>
                  <a:lnTo>
                    <a:pt x="173982" y="204626"/>
                  </a:lnTo>
                  <a:lnTo>
                    <a:pt x="107530" y="156298"/>
                  </a:lnTo>
                  <a:lnTo>
                    <a:pt x="41079" y="204626"/>
                  </a:lnTo>
                  <a:lnTo>
                    <a:pt x="66451" y="126422"/>
                  </a:lnTo>
                  <a:lnTo>
                    <a:pt x="0" y="78204"/>
                  </a:lnTo>
                  <a:lnTo>
                    <a:pt x="82158" y="78204"/>
                  </a:lnTo>
                  <a:lnTo>
                    <a:pt x="107530" y="0"/>
                  </a:ln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8D288-9431-1235-11CD-AD92D8105E96}"/>
                </a:ext>
              </a:extLst>
            </p:cNvPr>
            <p:cNvSpPr/>
            <p:nvPr/>
          </p:nvSpPr>
          <p:spPr>
            <a:xfrm>
              <a:off x="10262116" y="1847715"/>
              <a:ext cx="215060" cy="204626"/>
            </a:xfrm>
            <a:custGeom>
              <a:avLst/>
              <a:gdLst>
                <a:gd name="connsiteX0" fmla="*/ 107530 w 215060"/>
                <a:gd name="connsiteY0" fmla="*/ 0 h 204626"/>
                <a:gd name="connsiteX1" fmla="*/ 132903 w 215060"/>
                <a:gd name="connsiteY1" fmla="*/ 78204 h 204626"/>
                <a:gd name="connsiteX2" fmla="*/ 215060 w 215060"/>
                <a:gd name="connsiteY2" fmla="*/ 78204 h 204626"/>
                <a:gd name="connsiteX3" fmla="*/ 148609 w 215060"/>
                <a:gd name="connsiteY3" fmla="*/ 126422 h 204626"/>
                <a:gd name="connsiteX4" fmla="*/ 173982 w 215060"/>
                <a:gd name="connsiteY4" fmla="*/ 204626 h 204626"/>
                <a:gd name="connsiteX5" fmla="*/ 107530 w 215060"/>
                <a:gd name="connsiteY5" fmla="*/ 156298 h 204626"/>
                <a:gd name="connsiteX6" fmla="*/ 41079 w 215060"/>
                <a:gd name="connsiteY6" fmla="*/ 204626 h 204626"/>
                <a:gd name="connsiteX7" fmla="*/ 66451 w 215060"/>
                <a:gd name="connsiteY7" fmla="*/ 126422 h 204626"/>
                <a:gd name="connsiteX8" fmla="*/ 0 w 215060"/>
                <a:gd name="connsiteY8" fmla="*/ 78204 h 204626"/>
                <a:gd name="connsiteX9" fmla="*/ 82158 w 215060"/>
                <a:gd name="connsiteY9" fmla="*/ 78204 h 204626"/>
                <a:gd name="connsiteX10" fmla="*/ 107530 w 215060"/>
                <a:gd name="connsiteY10" fmla="*/ 0 h 20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060" h="204626">
                  <a:moveTo>
                    <a:pt x="107530" y="0"/>
                  </a:moveTo>
                  <a:lnTo>
                    <a:pt x="132903" y="78204"/>
                  </a:lnTo>
                  <a:lnTo>
                    <a:pt x="215060" y="78204"/>
                  </a:lnTo>
                  <a:lnTo>
                    <a:pt x="148609" y="126422"/>
                  </a:lnTo>
                  <a:lnTo>
                    <a:pt x="173982" y="204626"/>
                  </a:lnTo>
                  <a:lnTo>
                    <a:pt x="107530" y="156298"/>
                  </a:lnTo>
                  <a:lnTo>
                    <a:pt x="41079" y="204626"/>
                  </a:lnTo>
                  <a:lnTo>
                    <a:pt x="66451" y="126422"/>
                  </a:lnTo>
                  <a:lnTo>
                    <a:pt x="0" y="78204"/>
                  </a:lnTo>
                  <a:lnTo>
                    <a:pt x="82158" y="78204"/>
                  </a:lnTo>
                  <a:lnTo>
                    <a:pt x="107530" y="0"/>
                  </a:ln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48678C4-1CC3-B0B0-BAFC-E9EF5C45BF5C}"/>
                </a:ext>
              </a:extLst>
            </p:cNvPr>
            <p:cNvSpPr/>
            <p:nvPr/>
          </p:nvSpPr>
          <p:spPr>
            <a:xfrm>
              <a:off x="10533304" y="1847715"/>
              <a:ext cx="215060" cy="204626"/>
            </a:xfrm>
            <a:custGeom>
              <a:avLst/>
              <a:gdLst>
                <a:gd name="connsiteX0" fmla="*/ 107530 w 215060"/>
                <a:gd name="connsiteY0" fmla="*/ 0 h 204626"/>
                <a:gd name="connsiteX1" fmla="*/ 132902 w 215060"/>
                <a:gd name="connsiteY1" fmla="*/ 78204 h 204626"/>
                <a:gd name="connsiteX2" fmla="*/ 215060 w 215060"/>
                <a:gd name="connsiteY2" fmla="*/ 78204 h 204626"/>
                <a:gd name="connsiteX3" fmla="*/ 148609 w 215060"/>
                <a:gd name="connsiteY3" fmla="*/ 126422 h 204626"/>
                <a:gd name="connsiteX4" fmla="*/ 173982 w 215060"/>
                <a:gd name="connsiteY4" fmla="*/ 204626 h 204626"/>
                <a:gd name="connsiteX5" fmla="*/ 107530 w 215060"/>
                <a:gd name="connsiteY5" fmla="*/ 156298 h 204626"/>
                <a:gd name="connsiteX6" fmla="*/ 40969 w 215060"/>
                <a:gd name="connsiteY6" fmla="*/ 204626 h 204626"/>
                <a:gd name="connsiteX7" fmla="*/ 66451 w 215060"/>
                <a:gd name="connsiteY7" fmla="*/ 126422 h 204626"/>
                <a:gd name="connsiteX8" fmla="*/ 0 w 215060"/>
                <a:gd name="connsiteY8" fmla="*/ 78204 h 204626"/>
                <a:gd name="connsiteX9" fmla="*/ 82048 w 215060"/>
                <a:gd name="connsiteY9" fmla="*/ 78204 h 204626"/>
                <a:gd name="connsiteX10" fmla="*/ 107530 w 215060"/>
                <a:gd name="connsiteY10" fmla="*/ 0 h 20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060" h="204626">
                  <a:moveTo>
                    <a:pt x="107530" y="0"/>
                  </a:moveTo>
                  <a:lnTo>
                    <a:pt x="132902" y="78204"/>
                  </a:lnTo>
                  <a:lnTo>
                    <a:pt x="215060" y="78204"/>
                  </a:lnTo>
                  <a:lnTo>
                    <a:pt x="148609" y="126422"/>
                  </a:lnTo>
                  <a:lnTo>
                    <a:pt x="173982" y="204626"/>
                  </a:lnTo>
                  <a:lnTo>
                    <a:pt x="107530" y="156298"/>
                  </a:lnTo>
                  <a:lnTo>
                    <a:pt x="40969" y="204626"/>
                  </a:lnTo>
                  <a:lnTo>
                    <a:pt x="66451" y="126422"/>
                  </a:lnTo>
                  <a:lnTo>
                    <a:pt x="0" y="78204"/>
                  </a:lnTo>
                  <a:lnTo>
                    <a:pt x="82048" y="78204"/>
                  </a:lnTo>
                  <a:lnTo>
                    <a:pt x="107530" y="0"/>
                  </a:ln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9CBFC7A-9A2C-26E2-4A3B-D10359DD659D}"/>
                </a:ext>
              </a:extLst>
            </p:cNvPr>
            <p:cNvSpPr/>
            <p:nvPr/>
          </p:nvSpPr>
          <p:spPr>
            <a:xfrm>
              <a:off x="10804381" y="1847715"/>
              <a:ext cx="215170" cy="204626"/>
            </a:xfrm>
            <a:custGeom>
              <a:avLst/>
              <a:gdLst>
                <a:gd name="connsiteX0" fmla="*/ 107530 w 215170"/>
                <a:gd name="connsiteY0" fmla="*/ 0 h 204626"/>
                <a:gd name="connsiteX1" fmla="*/ 133012 w 215170"/>
                <a:gd name="connsiteY1" fmla="*/ 78204 h 204626"/>
                <a:gd name="connsiteX2" fmla="*/ 215170 w 215170"/>
                <a:gd name="connsiteY2" fmla="*/ 78204 h 204626"/>
                <a:gd name="connsiteX3" fmla="*/ 148609 w 215170"/>
                <a:gd name="connsiteY3" fmla="*/ 126422 h 204626"/>
                <a:gd name="connsiteX4" fmla="*/ 174092 w 215170"/>
                <a:gd name="connsiteY4" fmla="*/ 204626 h 204626"/>
                <a:gd name="connsiteX5" fmla="*/ 107530 w 215170"/>
                <a:gd name="connsiteY5" fmla="*/ 156298 h 204626"/>
                <a:gd name="connsiteX6" fmla="*/ 41079 w 215170"/>
                <a:gd name="connsiteY6" fmla="*/ 204626 h 204626"/>
                <a:gd name="connsiteX7" fmla="*/ 66451 w 215170"/>
                <a:gd name="connsiteY7" fmla="*/ 126422 h 204626"/>
                <a:gd name="connsiteX8" fmla="*/ 0 w 215170"/>
                <a:gd name="connsiteY8" fmla="*/ 78204 h 204626"/>
                <a:gd name="connsiteX9" fmla="*/ 82158 w 215170"/>
                <a:gd name="connsiteY9" fmla="*/ 78204 h 204626"/>
                <a:gd name="connsiteX10" fmla="*/ 107530 w 215170"/>
                <a:gd name="connsiteY10" fmla="*/ 0 h 20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170" h="204626">
                  <a:moveTo>
                    <a:pt x="107530" y="0"/>
                  </a:moveTo>
                  <a:lnTo>
                    <a:pt x="133012" y="78204"/>
                  </a:lnTo>
                  <a:lnTo>
                    <a:pt x="215170" y="78204"/>
                  </a:lnTo>
                  <a:lnTo>
                    <a:pt x="148609" y="126422"/>
                  </a:lnTo>
                  <a:lnTo>
                    <a:pt x="174092" y="204626"/>
                  </a:lnTo>
                  <a:lnTo>
                    <a:pt x="107530" y="156298"/>
                  </a:lnTo>
                  <a:lnTo>
                    <a:pt x="41079" y="204626"/>
                  </a:lnTo>
                  <a:lnTo>
                    <a:pt x="66451" y="126422"/>
                  </a:lnTo>
                  <a:lnTo>
                    <a:pt x="0" y="78204"/>
                  </a:lnTo>
                  <a:lnTo>
                    <a:pt x="82158" y="78204"/>
                  </a:lnTo>
                  <a:lnTo>
                    <a:pt x="107530" y="0"/>
                  </a:ln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" name="monitor">
            <a:extLst>
              <a:ext uri="{FF2B5EF4-FFF2-40B4-BE49-F238E27FC236}">
                <a16:creationId xmlns:a16="http://schemas.microsoft.com/office/drawing/2014/main" id="{AFCB6E77-3FBA-8441-DBD1-9C7CB67D9E32}"/>
              </a:ext>
            </a:extLst>
          </p:cNvPr>
          <p:cNvGrpSpPr/>
          <p:nvPr/>
        </p:nvGrpSpPr>
        <p:grpSpPr>
          <a:xfrm>
            <a:off x="6947883" y="2085660"/>
            <a:ext cx="4159004" cy="3871892"/>
            <a:chOff x="7180972" y="2302659"/>
            <a:chExt cx="3692825" cy="3437894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12394FD-6FE6-F81C-3199-563365B27C4F}"/>
                </a:ext>
              </a:extLst>
            </p:cNvPr>
            <p:cNvSpPr/>
            <p:nvPr/>
          </p:nvSpPr>
          <p:spPr>
            <a:xfrm>
              <a:off x="7221941" y="5619733"/>
              <a:ext cx="3613633" cy="120820"/>
            </a:xfrm>
            <a:custGeom>
              <a:avLst/>
              <a:gdLst>
                <a:gd name="connsiteX0" fmla="*/ 3613633 w 3613633"/>
                <a:gd name="connsiteY0" fmla="*/ 60410 h 120820"/>
                <a:gd name="connsiteX1" fmla="*/ 1806817 w 3613633"/>
                <a:gd name="connsiteY1" fmla="*/ 120821 h 120820"/>
                <a:gd name="connsiteX2" fmla="*/ 0 w 3613633"/>
                <a:gd name="connsiteY2" fmla="*/ 60410 h 120820"/>
                <a:gd name="connsiteX3" fmla="*/ 1806817 w 3613633"/>
                <a:gd name="connsiteY3" fmla="*/ 0 h 120820"/>
                <a:gd name="connsiteX4" fmla="*/ 3613633 w 3613633"/>
                <a:gd name="connsiteY4" fmla="*/ 60410 h 12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3633" h="120820">
                  <a:moveTo>
                    <a:pt x="3613633" y="60410"/>
                  </a:moveTo>
                  <a:cubicBezTo>
                    <a:pt x="3613633" y="93774"/>
                    <a:pt x="2804694" y="120821"/>
                    <a:pt x="1806817" y="120821"/>
                  </a:cubicBezTo>
                  <a:cubicBezTo>
                    <a:pt x="808939" y="120821"/>
                    <a:pt x="0" y="93774"/>
                    <a:pt x="0" y="60410"/>
                  </a:cubicBezTo>
                  <a:cubicBezTo>
                    <a:pt x="0" y="27047"/>
                    <a:pt x="808939" y="0"/>
                    <a:pt x="1806817" y="0"/>
                  </a:cubicBezTo>
                  <a:cubicBezTo>
                    <a:pt x="2804694" y="0"/>
                    <a:pt x="3613633" y="27047"/>
                    <a:pt x="3613633" y="60410"/>
                  </a:cubicBez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D54B07F-7D1E-5A55-5880-A4D6B224F595}"/>
                </a:ext>
              </a:extLst>
            </p:cNvPr>
            <p:cNvSpPr/>
            <p:nvPr/>
          </p:nvSpPr>
          <p:spPr>
            <a:xfrm>
              <a:off x="7180972" y="2302659"/>
              <a:ext cx="3692825" cy="2769646"/>
            </a:xfrm>
            <a:custGeom>
              <a:avLst/>
              <a:gdLst>
                <a:gd name="connsiteX0" fmla="*/ 3599684 w 3692825"/>
                <a:gd name="connsiteY0" fmla="*/ 0 h 2769646"/>
                <a:gd name="connsiteX1" fmla="*/ 3692826 w 3692825"/>
                <a:gd name="connsiteY1" fmla="*/ 0 h 2769646"/>
                <a:gd name="connsiteX2" fmla="*/ 3692826 w 3692825"/>
                <a:gd name="connsiteY2" fmla="*/ 2769647 h 2769646"/>
                <a:gd name="connsiteX3" fmla="*/ 3599684 w 3692825"/>
                <a:gd name="connsiteY3" fmla="*/ 2769647 h 2769646"/>
                <a:gd name="connsiteX4" fmla="*/ 93142 w 3692825"/>
                <a:gd name="connsiteY4" fmla="*/ 2769647 h 2769646"/>
                <a:gd name="connsiteX5" fmla="*/ 0 w 3692825"/>
                <a:gd name="connsiteY5" fmla="*/ 2769647 h 2769646"/>
                <a:gd name="connsiteX6" fmla="*/ 0 w 3692825"/>
                <a:gd name="connsiteY6" fmla="*/ 0 h 2769646"/>
                <a:gd name="connsiteX7" fmla="*/ 93142 w 3692825"/>
                <a:gd name="connsiteY7" fmla="*/ 0 h 276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2825" h="2769646">
                  <a:moveTo>
                    <a:pt x="3599684" y="0"/>
                  </a:moveTo>
                  <a:cubicBezTo>
                    <a:pt x="3651125" y="0"/>
                    <a:pt x="3692826" y="0"/>
                    <a:pt x="3692826" y="0"/>
                  </a:cubicBezTo>
                  <a:lnTo>
                    <a:pt x="3692826" y="2769647"/>
                  </a:lnTo>
                  <a:cubicBezTo>
                    <a:pt x="3692826" y="2769647"/>
                    <a:pt x="3651125" y="2769647"/>
                    <a:pt x="3599684" y="2769647"/>
                  </a:cubicBezTo>
                  <a:lnTo>
                    <a:pt x="93142" y="2769647"/>
                  </a:lnTo>
                  <a:cubicBezTo>
                    <a:pt x="41701" y="2769647"/>
                    <a:pt x="0" y="2769647"/>
                    <a:pt x="0" y="2769647"/>
                  </a:cubicBezTo>
                  <a:lnTo>
                    <a:pt x="0" y="0"/>
                  </a:lnTo>
                  <a:cubicBezTo>
                    <a:pt x="0" y="0"/>
                    <a:pt x="41701" y="0"/>
                    <a:pt x="93142" y="0"/>
                  </a:cubicBez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B107D0F-794E-CFA0-0293-1547821B3FA8}"/>
                </a:ext>
              </a:extLst>
            </p:cNvPr>
            <p:cNvSpPr/>
            <p:nvPr/>
          </p:nvSpPr>
          <p:spPr>
            <a:xfrm>
              <a:off x="8430147" y="4973892"/>
              <a:ext cx="1194476" cy="643204"/>
            </a:xfrm>
            <a:custGeom>
              <a:avLst/>
              <a:gdLst>
                <a:gd name="connsiteX0" fmla="*/ 1056631 w 1194476"/>
                <a:gd name="connsiteY0" fmla="*/ 311937 h 643204"/>
                <a:gd name="connsiteX1" fmla="*/ 1056631 w 1194476"/>
                <a:gd name="connsiteY1" fmla="*/ 0 h 643204"/>
                <a:gd name="connsiteX2" fmla="*/ 137735 w 1194476"/>
                <a:gd name="connsiteY2" fmla="*/ 0 h 643204"/>
                <a:gd name="connsiteX3" fmla="*/ 137735 w 1194476"/>
                <a:gd name="connsiteY3" fmla="*/ 311937 h 643204"/>
                <a:gd name="connsiteX4" fmla="*/ 40200 w 1194476"/>
                <a:gd name="connsiteY4" fmla="*/ 592460 h 643204"/>
                <a:gd name="connsiteX5" fmla="*/ 0 w 1194476"/>
                <a:gd name="connsiteY5" fmla="*/ 643205 h 643204"/>
                <a:gd name="connsiteX6" fmla="*/ 1194476 w 1194476"/>
                <a:gd name="connsiteY6" fmla="*/ 643205 h 643204"/>
                <a:gd name="connsiteX7" fmla="*/ 1154166 w 1194476"/>
                <a:gd name="connsiteY7" fmla="*/ 592460 h 643204"/>
                <a:gd name="connsiteX8" fmla="*/ 1056631 w 1194476"/>
                <a:gd name="connsiteY8" fmla="*/ 311937 h 64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4476" h="643204">
                  <a:moveTo>
                    <a:pt x="1056631" y="311937"/>
                  </a:moveTo>
                  <a:lnTo>
                    <a:pt x="1056631" y="0"/>
                  </a:lnTo>
                  <a:lnTo>
                    <a:pt x="137735" y="0"/>
                  </a:lnTo>
                  <a:lnTo>
                    <a:pt x="137735" y="311937"/>
                  </a:lnTo>
                  <a:cubicBezTo>
                    <a:pt x="137735" y="413755"/>
                    <a:pt x="103367" y="512597"/>
                    <a:pt x="40200" y="592460"/>
                  </a:cubicBezTo>
                  <a:lnTo>
                    <a:pt x="0" y="643205"/>
                  </a:lnTo>
                  <a:lnTo>
                    <a:pt x="1194476" y="643205"/>
                  </a:lnTo>
                  <a:lnTo>
                    <a:pt x="1154166" y="592460"/>
                  </a:lnTo>
                  <a:cubicBezTo>
                    <a:pt x="1090999" y="512597"/>
                    <a:pt x="1056631" y="413755"/>
                    <a:pt x="1056631" y="311937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14141B4-8962-93F4-A2D0-A212E51D28D9}"/>
                </a:ext>
              </a:extLst>
            </p:cNvPr>
            <p:cNvSpPr/>
            <p:nvPr/>
          </p:nvSpPr>
          <p:spPr>
            <a:xfrm>
              <a:off x="8567882" y="4973892"/>
              <a:ext cx="918785" cy="250428"/>
            </a:xfrm>
            <a:custGeom>
              <a:avLst/>
              <a:gdLst>
                <a:gd name="connsiteX0" fmla="*/ 0 w 918785"/>
                <a:gd name="connsiteY0" fmla="*/ 0 h 250428"/>
                <a:gd name="connsiteX1" fmla="*/ 918786 w 918785"/>
                <a:gd name="connsiteY1" fmla="*/ 0 h 250428"/>
                <a:gd name="connsiteX2" fmla="*/ 918786 w 918785"/>
                <a:gd name="connsiteY2" fmla="*/ 250428 h 250428"/>
                <a:gd name="connsiteX3" fmla="*/ 0 w 918785"/>
                <a:gd name="connsiteY3" fmla="*/ 250428 h 2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785" h="250428">
                  <a:moveTo>
                    <a:pt x="0" y="0"/>
                  </a:moveTo>
                  <a:lnTo>
                    <a:pt x="918786" y="0"/>
                  </a:lnTo>
                  <a:lnTo>
                    <a:pt x="918786" y="250428"/>
                  </a:lnTo>
                  <a:lnTo>
                    <a:pt x="0" y="250428"/>
                  </a:ln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38C109A-5B43-2723-F13D-A5BF0C10374F}"/>
                </a:ext>
              </a:extLst>
            </p:cNvPr>
            <p:cNvSpPr/>
            <p:nvPr/>
          </p:nvSpPr>
          <p:spPr>
            <a:xfrm>
              <a:off x="8430147" y="5617097"/>
              <a:ext cx="1194695" cy="55687"/>
            </a:xfrm>
            <a:custGeom>
              <a:avLst/>
              <a:gdLst>
                <a:gd name="connsiteX0" fmla="*/ 0 w 1194695"/>
                <a:gd name="connsiteY0" fmla="*/ 0 h 55687"/>
                <a:gd name="connsiteX1" fmla="*/ 1194696 w 1194695"/>
                <a:gd name="connsiteY1" fmla="*/ 0 h 55687"/>
                <a:gd name="connsiteX2" fmla="*/ 1194696 w 1194695"/>
                <a:gd name="connsiteY2" fmla="*/ 55687 h 55687"/>
                <a:gd name="connsiteX3" fmla="*/ 0 w 1194695"/>
                <a:gd name="connsiteY3" fmla="*/ 55687 h 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695" h="55687">
                  <a:moveTo>
                    <a:pt x="0" y="0"/>
                  </a:moveTo>
                  <a:lnTo>
                    <a:pt x="1194696" y="0"/>
                  </a:lnTo>
                  <a:lnTo>
                    <a:pt x="1194696" y="55687"/>
                  </a:lnTo>
                  <a:lnTo>
                    <a:pt x="0" y="55687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857FB98-F051-4776-A884-CA992F80803C}"/>
                </a:ext>
              </a:extLst>
            </p:cNvPr>
            <p:cNvSpPr/>
            <p:nvPr/>
          </p:nvSpPr>
          <p:spPr>
            <a:xfrm>
              <a:off x="7180972" y="4642185"/>
              <a:ext cx="3692825" cy="430450"/>
            </a:xfrm>
            <a:custGeom>
              <a:avLst/>
              <a:gdLst>
                <a:gd name="connsiteX0" fmla="*/ 0 w 3692825"/>
                <a:gd name="connsiteY0" fmla="*/ 0 h 430450"/>
                <a:gd name="connsiteX1" fmla="*/ 3692826 w 3692825"/>
                <a:gd name="connsiteY1" fmla="*/ 0 h 430450"/>
                <a:gd name="connsiteX2" fmla="*/ 3692826 w 3692825"/>
                <a:gd name="connsiteY2" fmla="*/ 0 h 430450"/>
                <a:gd name="connsiteX3" fmla="*/ 3692826 w 3692825"/>
                <a:gd name="connsiteY3" fmla="*/ 337309 h 430450"/>
                <a:gd name="connsiteX4" fmla="*/ 3599684 w 3692825"/>
                <a:gd name="connsiteY4" fmla="*/ 430451 h 430450"/>
                <a:gd name="connsiteX5" fmla="*/ 93142 w 3692825"/>
                <a:gd name="connsiteY5" fmla="*/ 430451 h 430450"/>
                <a:gd name="connsiteX6" fmla="*/ 0 w 3692825"/>
                <a:gd name="connsiteY6" fmla="*/ 337309 h 430450"/>
                <a:gd name="connsiteX7" fmla="*/ 0 w 3692825"/>
                <a:gd name="connsiteY7" fmla="*/ 0 h 430450"/>
                <a:gd name="connsiteX8" fmla="*/ 0 w 3692825"/>
                <a:gd name="connsiteY8" fmla="*/ 0 h 4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2825" h="430450">
                  <a:moveTo>
                    <a:pt x="0" y="0"/>
                  </a:moveTo>
                  <a:lnTo>
                    <a:pt x="3692826" y="0"/>
                  </a:lnTo>
                  <a:lnTo>
                    <a:pt x="3692826" y="0"/>
                  </a:lnTo>
                  <a:lnTo>
                    <a:pt x="3692826" y="337309"/>
                  </a:lnTo>
                  <a:cubicBezTo>
                    <a:pt x="3692826" y="388746"/>
                    <a:pt x="3651121" y="430451"/>
                    <a:pt x="3599684" y="430451"/>
                  </a:cubicBezTo>
                  <a:lnTo>
                    <a:pt x="93142" y="430451"/>
                  </a:lnTo>
                  <a:cubicBezTo>
                    <a:pt x="41701" y="430451"/>
                    <a:pt x="0" y="388746"/>
                    <a:pt x="0" y="337309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154619-E4F8-5FC6-D47D-DD7BA65CC207}"/>
                </a:ext>
              </a:extLst>
            </p:cNvPr>
            <p:cNvSpPr/>
            <p:nvPr/>
          </p:nvSpPr>
          <p:spPr>
            <a:xfrm>
              <a:off x="7366706" y="2474993"/>
              <a:ext cx="3321357" cy="1956744"/>
            </a:xfrm>
            <a:custGeom>
              <a:avLst/>
              <a:gdLst>
                <a:gd name="connsiteX0" fmla="*/ 0 w 3321357"/>
                <a:gd name="connsiteY0" fmla="*/ 0 h 1956744"/>
                <a:gd name="connsiteX1" fmla="*/ 3321358 w 3321357"/>
                <a:gd name="connsiteY1" fmla="*/ 0 h 1956744"/>
                <a:gd name="connsiteX2" fmla="*/ 3321358 w 3321357"/>
                <a:gd name="connsiteY2" fmla="*/ 1956744 h 1956744"/>
                <a:gd name="connsiteX3" fmla="*/ 0 w 3321357"/>
                <a:gd name="connsiteY3" fmla="*/ 1956744 h 195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1357" h="1956744">
                  <a:moveTo>
                    <a:pt x="0" y="0"/>
                  </a:moveTo>
                  <a:lnTo>
                    <a:pt x="3321358" y="0"/>
                  </a:lnTo>
                  <a:lnTo>
                    <a:pt x="3321358" y="1956744"/>
                  </a:lnTo>
                  <a:lnTo>
                    <a:pt x="0" y="1956744"/>
                  </a:lnTo>
                  <a:close/>
                </a:path>
              </a:pathLst>
            </a:custGeom>
            <a:solidFill>
              <a:srgbClr val="92E3A9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0" name="Graphic 2">
              <a:extLst>
                <a:ext uri="{FF2B5EF4-FFF2-40B4-BE49-F238E27FC236}">
                  <a16:creationId xmlns:a16="http://schemas.microsoft.com/office/drawing/2014/main" id="{16C038A9-516F-57A6-2004-476154817898}"/>
                </a:ext>
              </a:extLst>
            </p:cNvPr>
            <p:cNvGrpSpPr/>
            <p:nvPr/>
          </p:nvGrpSpPr>
          <p:grpSpPr>
            <a:xfrm>
              <a:off x="7730128" y="2678301"/>
              <a:ext cx="2556143" cy="1542056"/>
              <a:chOff x="7730128" y="2678301"/>
              <a:chExt cx="2556143" cy="1542056"/>
            </a:xfrm>
            <a:solidFill>
              <a:srgbClr val="000000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ECA447D-72D3-0D6B-7C40-01531696E1D0}"/>
                  </a:ext>
                </a:extLst>
              </p:cNvPr>
              <p:cNvSpPr/>
              <p:nvPr/>
            </p:nvSpPr>
            <p:spPr>
              <a:xfrm>
                <a:off x="7730128" y="3089715"/>
                <a:ext cx="949049" cy="1130642"/>
              </a:xfrm>
              <a:custGeom>
                <a:avLst/>
                <a:gdLst>
                  <a:gd name="connsiteX0" fmla="*/ 229918 w 949049"/>
                  <a:gd name="connsiteY0" fmla="*/ 38698 h 1130642"/>
                  <a:gd name="connsiteX1" fmla="*/ 185983 w 949049"/>
                  <a:gd name="connsiteY1" fmla="*/ 51219 h 1130642"/>
                  <a:gd name="connsiteX2" fmla="*/ 58792 w 949049"/>
                  <a:gd name="connsiteY2" fmla="*/ 3001 h 1130642"/>
                  <a:gd name="connsiteX3" fmla="*/ 24083 w 949049"/>
                  <a:gd name="connsiteY3" fmla="*/ 80546 h 1130642"/>
                  <a:gd name="connsiteX4" fmla="*/ 17054 w 949049"/>
                  <a:gd name="connsiteY4" fmla="*/ 132938 h 1130642"/>
                  <a:gd name="connsiteX5" fmla="*/ 26390 w 949049"/>
                  <a:gd name="connsiteY5" fmla="*/ 187856 h 1130642"/>
                  <a:gd name="connsiteX6" fmla="*/ 68018 w 949049"/>
                  <a:gd name="connsiteY6" fmla="*/ 198840 h 1130642"/>
                  <a:gd name="connsiteX7" fmla="*/ 28697 w 949049"/>
                  <a:gd name="connsiteY7" fmla="*/ 238601 h 1130642"/>
                  <a:gd name="connsiteX8" fmla="*/ 42536 w 949049"/>
                  <a:gd name="connsiteY8" fmla="*/ 255406 h 1130642"/>
                  <a:gd name="connsiteX9" fmla="*/ 123486 w 949049"/>
                  <a:gd name="connsiteY9" fmla="*/ 184122 h 1130642"/>
                  <a:gd name="connsiteX10" fmla="*/ 273962 w 949049"/>
                  <a:gd name="connsiteY10" fmla="*/ 255406 h 1130642"/>
                  <a:gd name="connsiteX11" fmla="*/ 299444 w 949049"/>
                  <a:gd name="connsiteY11" fmla="*/ 389517 h 1130642"/>
                  <a:gd name="connsiteX12" fmla="*/ 364138 w 949049"/>
                  <a:gd name="connsiteY12" fmla="*/ 464975 h 1130642"/>
                  <a:gd name="connsiteX13" fmla="*/ 401153 w 949049"/>
                  <a:gd name="connsiteY13" fmla="*/ 521541 h 1130642"/>
                  <a:gd name="connsiteX14" fmla="*/ 398847 w 949049"/>
                  <a:gd name="connsiteY14" fmla="*/ 492214 h 1130642"/>
                  <a:gd name="connsiteX15" fmla="*/ 438278 w 949049"/>
                  <a:gd name="connsiteY15" fmla="*/ 538236 h 1130642"/>
                  <a:gd name="connsiteX16" fmla="*/ 502972 w 949049"/>
                  <a:gd name="connsiteY16" fmla="*/ 588541 h 1130642"/>
                  <a:gd name="connsiteX17" fmla="*/ 567776 w 949049"/>
                  <a:gd name="connsiteY17" fmla="*/ 609520 h 1130642"/>
                  <a:gd name="connsiteX18" fmla="*/ 625660 w 949049"/>
                  <a:gd name="connsiteY18" fmla="*/ 651478 h 1130642"/>
                  <a:gd name="connsiteX19" fmla="*/ 644222 w 949049"/>
                  <a:gd name="connsiteY19" fmla="*/ 651478 h 1130642"/>
                  <a:gd name="connsiteX20" fmla="*/ 646529 w 949049"/>
                  <a:gd name="connsiteY20" fmla="*/ 695413 h 1130642"/>
                  <a:gd name="connsiteX21" fmla="*/ 648835 w 949049"/>
                  <a:gd name="connsiteY21" fmla="*/ 758349 h 1130642"/>
                  <a:gd name="connsiteX22" fmla="*/ 711003 w 949049"/>
                  <a:gd name="connsiteY22" fmla="*/ 849514 h 1130642"/>
                  <a:gd name="connsiteX23" fmla="*/ 671682 w 949049"/>
                  <a:gd name="connsiteY23" fmla="*/ 1052822 h 1130642"/>
                  <a:gd name="connsiteX24" fmla="*/ 722646 w 949049"/>
                  <a:gd name="connsiteY24" fmla="*/ 1130367 h 1130642"/>
                  <a:gd name="connsiteX25" fmla="*/ 724953 w 949049"/>
                  <a:gd name="connsiteY25" fmla="*/ 1086432 h 1130642"/>
                  <a:gd name="connsiteX26" fmla="*/ 748128 w 949049"/>
                  <a:gd name="connsiteY26" fmla="*/ 1036127 h 1130642"/>
                  <a:gd name="connsiteX27" fmla="*/ 778114 w 949049"/>
                  <a:gd name="connsiteY27" fmla="*/ 987908 h 1130642"/>
                  <a:gd name="connsiteX28" fmla="*/ 829078 w 949049"/>
                  <a:gd name="connsiteY28" fmla="*/ 946060 h 1130642"/>
                  <a:gd name="connsiteX29" fmla="*/ 875319 w 949049"/>
                  <a:gd name="connsiteY29" fmla="*/ 891142 h 1130642"/>
                  <a:gd name="connsiteX30" fmla="*/ 907721 w 949049"/>
                  <a:gd name="connsiteY30" fmla="*/ 847207 h 1130642"/>
                  <a:gd name="connsiteX31" fmla="*/ 940672 w 949049"/>
                  <a:gd name="connsiteY31" fmla="*/ 780097 h 1130642"/>
                  <a:gd name="connsiteX32" fmla="*/ 926833 w 949049"/>
                  <a:gd name="connsiteY32" fmla="*/ 715183 h 1130642"/>
                  <a:gd name="connsiteX33" fmla="*/ 849947 w 949049"/>
                  <a:gd name="connsiteY33" fmla="*/ 681683 h 1130642"/>
                  <a:gd name="connsiteX34" fmla="*/ 780530 w 949049"/>
                  <a:gd name="connsiteY34" fmla="*/ 645986 h 1130642"/>
                  <a:gd name="connsiteX35" fmla="*/ 738902 w 949049"/>
                  <a:gd name="connsiteY35" fmla="*/ 625117 h 1130642"/>
                  <a:gd name="connsiteX36" fmla="*/ 701887 w 949049"/>
                  <a:gd name="connsiteY36" fmla="*/ 623030 h 1130642"/>
                  <a:gd name="connsiteX37" fmla="*/ 660259 w 949049"/>
                  <a:gd name="connsiteY37" fmla="*/ 631378 h 1130642"/>
                  <a:gd name="connsiteX38" fmla="*/ 630163 w 949049"/>
                  <a:gd name="connsiteY38" fmla="*/ 631378 h 1130642"/>
                  <a:gd name="connsiteX39" fmla="*/ 604681 w 949049"/>
                  <a:gd name="connsiteY39" fmla="*/ 614573 h 1130642"/>
                  <a:gd name="connsiteX40" fmla="*/ 595455 w 949049"/>
                  <a:gd name="connsiteY40" fmla="*/ 583159 h 1130642"/>
                  <a:gd name="connsiteX41" fmla="*/ 567666 w 949049"/>
                  <a:gd name="connsiteY41" fmla="*/ 578985 h 1130642"/>
                  <a:gd name="connsiteX42" fmla="*/ 567666 w 949049"/>
                  <a:gd name="connsiteY42" fmla="*/ 551746 h 1130642"/>
                  <a:gd name="connsiteX43" fmla="*/ 521425 w 949049"/>
                  <a:gd name="connsiteY43" fmla="*/ 566354 h 1130642"/>
                  <a:gd name="connsiteX44" fmla="*/ 502862 w 949049"/>
                  <a:gd name="connsiteY44" fmla="*/ 513962 h 1130642"/>
                  <a:gd name="connsiteX45" fmla="*/ 546797 w 949049"/>
                  <a:gd name="connsiteY45" fmla="*/ 478375 h 1130642"/>
                  <a:gd name="connsiteX46" fmla="*/ 604571 w 949049"/>
                  <a:gd name="connsiteY46" fmla="*/ 478375 h 1130642"/>
                  <a:gd name="connsiteX47" fmla="*/ 650922 w 949049"/>
                  <a:gd name="connsiteY47" fmla="*/ 513962 h 1130642"/>
                  <a:gd name="connsiteX48" fmla="*/ 636973 w 949049"/>
                  <a:gd name="connsiteY48" fmla="*/ 463767 h 1130642"/>
                  <a:gd name="connsiteX49" fmla="*/ 669375 w 949049"/>
                  <a:gd name="connsiteY49" fmla="*/ 425983 h 1130642"/>
                  <a:gd name="connsiteX50" fmla="*/ 694857 w 949049"/>
                  <a:gd name="connsiteY50" fmla="*/ 373591 h 1130642"/>
                  <a:gd name="connsiteX51" fmla="*/ 745712 w 949049"/>
                  <a:gd name="connsiteY51" fmla="*/ 342177 h 1130642"/>
                  <a:gd name="connsiteX52" fmla="*/ 711003 w 949049"/>
                  <a:gd name="connsiteY52" fmla="*/ 329546 h 1130642"/>
                  <a:gd name="connsiteX53" fmla="*/ 752741 w 949049"/>
                  <a:gd name="connsiteY53" fmla="*/ 293959 h 1130642"/>
                  <a:gd name="connsiteX54" fmla="*/ 796676 w 949049"/>
                  <a:gd name="connsiteY54" fmla="*/ 266719 h 1130642"/>
                  <a:gd name="connsiteX55" fmla="*/ 745712 w 949049"/>
                  <a:gd name="connsiteY55" fmla="*/ 205980 h 1130642"/>
                  <a:gd name="connsiteX56" fmla="*/ 701777 w 949049"/>
                  <a:gd name="connsiteY56" fmla="*/ 193348 h 1130642"/>
                  <a:gd name="connsiteX57" fmla="*/ 655536 w 949049"/>
                  <a:gd name="connsiteY57" fmla="*/ 187088 h 1130642"/>
                  <a:gd name="connsiteX58" fmla="*/ 662455 w 949049"/>
                  <a:gd name="connsiteY58" fmla="*/ 264632 h 1130642"/>
                  <a:gd name="connsiteX59" fmla="*/ 613907 w 949049"/>
                  <a:gd name="connsiteY59" fmla="*/ 279350 h 1130642"/>
                  <a:gd name="connsiteX60" fmla="*/ 588425 w 949049"/>
                  <a:gd name="connsiteY60" fmla="*/ 237393 h 1130642"/>
                  <a:gd name="connsiteX61" fmla="*/ 532848 w 949049"/>
                  <a:gd name="connsiteY61" fmla="*/ 182474 h 1130642"/>
                  <a:gd name="connsiteX62" fmla="*/ 572169 w 949049"/>
                  <a:gd name="connsiteY62" fmla="*/ 119648 h 1130642"/>
                  <a:gd name="connsiteX63" fmla="*/ 623134 w 949049"/>
                  <a:gd name="connsiteY63" fmla="*/ 60885 h 1130642"/>
                  <a:gd name="connsiteX64" fmla="*/ 597651 w 949049"/>
                  <a:gd name="connsiteY64" fmla="*/ 44190 h 1130642"/>
                  <a:gd name="connsiteX65" fmla="*/ 572730 w 949049"/>
                  <a:gd name="connsiteY65" fmla="*/ 59995 h 1130642"/>
                  <a:gd name="connsiteX66" fmla="*/ 558330 w 949049"/>
                  <a:gd name="connsiteY66" fmla="*/ 48364 h 1130642"/>
                  <a:gd name="connsiteX67" fmla="*/ 528235 w 949049"/>
                  <a:gd name="connsiteY67" fmla="*/ 37929 h 1130642"/>
                  <a:gd name="connsiteX68" fmla="*/ 505059 w 949049"/>
                  <a:gd name="connsiteY68" fmla="*/ 67255 h 1130642"/>
                  <a:gd name="connsiteX69" fmla="*/ 447285 w 949049"/>
                  <a:gd name="connsiteY69" fmla="*/ 54624 h 1130642"/>
                  <a:gd name="connsiteX70" fmla="*/ 417190 w 949049"/>
                  <a:gd name="connsiteY70" fmla="*/ 67255 h 1130642"/>
                  <a:gd name="connsiteX71" fmla="*/ 375561 w 949049"/>
                  <a:gd name="connsiteY71" fmla="*/ 56272 h 1130642"/>
                  <a:gd name="connsiteX72" fmla="*/ 319984 w 949049"/>
                  <a:gd name="connsiteY72" fmla="*/ 33206 h 1130642"/>
                  <a:gd name="connsiteX73" fmla="*/ 262100 w 949049"/>
                  <a:gd name="connsiteY73" fmla="*/ 26945 h 1130642"/>
                  <a:gd name="connsiteX74" fmla="*/ 229918 w 949049"/>
                  <a:gd name="connsiteY74" fmla="*/ 38698 h 1130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949049" h="1130642">
                    <a:moveTo>
                      <a:pt x="229918" y="38698"/>
                    </a:moveTo>
                    <a:cubicBezTo>
                      <a:pt x="229918" y="38698"/>
                      <a:pt x="211355" y="71649"/>
                      <a:pt x="185983" y="51219"/>
                    </a:cubicBezTo>
                    <a:cubicBezTo>
                      <a:pt x="160611" y="30790"/>
                      <a:pt x="98113" y="-11607"/>
                      <a:pt x="58792" y="3001"/>
                    </a:cubicBezTo>
                    <a:cubicBezTo>
                      <a:pt x="19470" y="17609"/>
                      <a:pt x="5521" y="65937"/>
                      <a:pt x="24083" y="80546"/>
                    </a:cubicBezTo>
                    <a:cubicBezTo>
                      <a:pt x="42646" y="95154"/>
                      <a:pt x="47149" y="111959"/>
                      <a:pt x="17054" y="132938"/>
                    </a:cubicBezTo>
                    <a:cubicBezTo>
                      <a:pt x="-13042" y="153917"/>
                      <a:pt x="908" y="181156"/>
                      <a:pt x="26390" y="187856"/>
                    </a:cubicBezTo>
                    <a:cubicBezTo>
                      <a:pt x="51872" y="194556"/>
                      <a:pt x="70325" y="183683"/>
                      <a:pt x="68018" y="198840"/>
                    </a:cubicBezTo>
                    <a:cubicBezTo>
                      <a:pt x="65712" y="213998"/>
                      <a:pt x="68018" y="221796"/>
                      <a:pt x="28697" y="238601"/>
                    </a:cubicBezTo>
                    <a:cubicBezTo>
                      <a:pt x="-10625" y="255406"/>
                      <a:pt x="-8319" y="270014"/>
                      <a:pt x="42536" y="255406"/>
                    </a:cubicBezTo>
                    <a:cubicBezTo>
                      <a:pt x="93390" y="240798"/>
                      <a:pt x="100420" y="207188"/>
                      <a:pt x="123486" y="184122"/>
                    </a:cubicBezTo>
                    <a:cubicBezTo>
                      <a:pt x="146551" y="161056"/>
                      <a:pt x="246173" y="207188"/>
                      <a:pt x="273962" y="255406"/>
                    </a:cubicBezTo>
                    <a:cubicBezTo>
                      <a:pt x="301751" y="303625"/>
                      <a:pt x="299444" y="351733"/>
                      <a:pt x="299444" y="389517"/>
                    </a:cubicBezTo>
                    <a:cubicBezTo>
                      <a:pt x="299444" y="427301"/>
                      <a:pt x="352605" y="431365"/>
                      <a:pt x="364138" y="464975"/>
                    </a:cubicBezTo>
                    <a:cubicBezTo>
                      <a:pt x="375671" y="498585"/>
                      <a:pt x="397089" y="529888"/>
                      <a:pt x="401153" y="521541"/>
                    </a:cubicBezTo>
                    <a:cubicBezTo>
                      <a:pt x="405217" y="513193"/>
                      <a:pt x="398847" y="502649"/>
                      <a:pt x="398847" y="492214"/>
                    </a:cubicBezTo>
                    <a:cubicBezTo>
                      <a:pt x="398847" y="481780"/>
                      <a:pt x="433555" y="515170"/>
                      <a:pt x="438278" y="538236"/>
                    </a:cubicBezTo>
                    <a:cubicBezTo>
                      <a:pt x="443001" y="561302"/>
                      <a:pt x="482213" y="588541"/>
                      <a:pt x="502972" y="588541"/>
                    </a:cubicBezTo>
                    <a:cubicBezTo>
                      <a:pt x="526225" y="588662"/>
                      <a:pt x="548862" y="595988"/>
                      <a:pt x="567776" y="609520"/>
                    </a:cubicBezTo>
                    <a:cubicBezTo>
                      <a:pt x="581725" y="622042"/>
                      <a:pt x="614127" y="651478"/>
                      <a:pt x="625660" y="651478"/>
                    </a:cubicBezTo>
                    <a:cubicBezTo>
                      <a:pt x="637193" y="651478"/>
                      <a:pt x="637193" y="645108"/>
                      <a:pt x="644222" y="651478"/>
                    </a:cubicBezTo>
                    <a:cubicBezTo>
                      <a:pt x="651252" y="657848"/>
                      <a:pt x="651142" y="676631"/>
                      <a:pt x="646529" y="695413"/>
                    </a:cubicBezTo>
                    <a:cubicBezTo>
                      <a:pt x="641916" y="714195"/>
                      <a:pt x="623353" y="720565"/>
                      <a:pt x="648835" y="758349"/>
                    </a:cubicBezTo>
                    <a:cubicBezTo>
                      <a:pt x="674318" y="796133"/>
                      <a:pt x="711003" y="814036"/>
                      <a:pt x="711003" y="849514"/>
                    </a:cubicBezTo>
                    <a:cubicBezTo>
                      <a:pt x="711003" y="884991"/>
                      <a:pt x="671682" y="1015038"/>
                      <a:pt x="671682" y="1052822"/>
                    </a:cubicBezTo>
                    <a:cubicBezTo>
                      <a:pt x="671682" y="1090606"/>
                      <a:pt x="708697" y="1134541"/>
                      <a:pt x="722646" y="1130367"/>
                    </a:cubicBezTo>
                    <a:cubicBezTo>
                      <a:pt x="736595" y="1126193"/>
                      <a:pt x="724953" y="1105214"/>
                      <a:pt x="724953" y="1086432"/>
                    </a:cubicBezTo>
                    <a:cubicBezTo>
                      <a:pt x="724953" y="1067650"/>
                      <a:pt x="748128" y="1052932"/>
                      <a:pt x="748128" y="1036127"/>
                    </a:cubicBezTo>
                    <a:cubicBezTo>
                      <a:pt x="748128" y="1019322"/>
                      <a:pt x="764274" y="1000539"/>
                      <a:pt x="778114" y="987908"/>
                    </a:cubicBezTo>
                    <a:cubicBezTo>
                      <a:pt x="791953" y="975277"/>
                      <a:pt x="815129" y="967039"/>
                      <a:pt x="829078" y="946060"/>
                    </a:cubicBezTo>
                    <a:cubicBezTo>
                      <a:pt x="843027" y="925082"/>
                      <a:pt x="866093" y="906190"/>
                      <a:pt x="875319" y="891142"/>
                    </a:cubicBezTo>
                    <a:cubicBezTo>
                      <a:pt x="885325" y="875918"/>
                      <a:pt x="896133" y="861255"/>
                      <a:pt x="907721" y="847207"/>
                    </a:cubicBezTo>
                    <a:cubicBezTo>
                      <a:pt x="928590" y="819968"/>
                      <a:pt x="928590" y="798989"/>
                      <a:pt x="940672" y="780097"/>
                    </a:cubicBezTo>
                    <a:cubicBezTo>
                      <a:pt x="952754" y="761205"/>
                      <a:pt x="954621" y="723531"/>
                      <a:pt x="926833" y="715183"/>
                    </a:cubicBezTo>
                    <a:cubicBezTo>
                      <a:pt x="899044" y="706836"/>
                      <a:pt x="859722" y="694204"/>
                      <a:pt x="849947" y="681683"/>
                    </a:cubicBezTo>
                    <a:cubicBezTo>
                      <a:pt x="840171" y="669161"/>
                      <a:pt x="789866" y="648073"/>
                      <a:pt x="780530" y="645986"/>
                    </a:cubicBezTo>
                    <a:cubicBezTo>
                      <a:pt x="771194" y="643899"/>
                      <a:pt x="757464" y="627204"/>
                      <a:pt x="738902" y="625117"/>
                    </a:cubicBezTo>
                    <a:cubicBezTo>
                      <a:pt x="726622" y="623557"/>
                      <a:pt x="714254" y="622855"/>
                      <a:pt x="701887" y="623030"/>
                    </a:cubicBezTo>
                    <a:cubicBezTo>
                      <a:pt x="687806" y="624645"/>
                      <a:pt x="673878" y="627446"/>
                      <a:pt x="660259" y="631378"/>
                    </a:cubicBezTo>
                    <a:lnTo>
                      <a:pt x="630163" y="631378"/>
                    </a:lnTo>
                    <a:lnTo>
                      <a:pt x="604681" y="614573"/>
                    </a:lnTo>
                    <a:cubicBezTo>
                      <a:pt x="604681" y="614573"/>
                      <a:pt x="614017" y="587333"/>
                      <a:pt x="595455" y="583159"/>
                    </a:cubicBezTo>
                    <a:cubicBezTo>
                      <a:pt x="586349" y="580853"/>
                      <a:pt x="577046" y="579458"/>
                      <a:pt x="567666" y="578985"/>
                    </a:cubicBezTo>
                    <a:cubicBezTo>
                      <a:pt x="567666" y="578985"/>
                      <a:pt x="581615" y="553833"/>
                      <a:pt x="567666" y="551746"/>
                    </a:cubicBezTo>
                    <a:cubicBezTo>
                      <a:pt x="553717" y="549659"/>
                      <a:pt x="528344" y="566354"/>
                      <a:pt x="521425" y="566354"/>
                    </a:cubicBezTo>
                    <a:cubicBezTo>
                      <a:pt x="514505" y="566354"/>
                      <a:pt x="491329" y="530767"/>
                      <a:pt x="502862" y="513962"/>
                    </a:cubicBezTo>
                    <a:cubicBezTo>
                      <a:pt x="514395" y="497157"/>
                      <a:pt x="523731" y="482549"/>
                      <a:pt x="546797" y="478375"/>
                    </a:cubicBezTo>
                    <a:cubicBezTo>
                      <a:pt x="569863" y="474201"/>
                      <a:pt x="590732" y="457396"/>
                      <a:pt x="604571" y="478375"/>
                    </a:cubicBezTo>
                    <a:cubicBezTo>
                      <a:pt x="618411" y="499354"/>
                      <a:pt x="650922" y="537028"/>
                      <a:pt x="650922" y="513962"/>
                    </a:cubicBezTo>
                    <a:cubicBezTo>
                      <a:pt x="650922" y="490896"/>
                      <a:pt x="634667" y="478375"/>
                      <a:pt x="636973" y="463767"/>
                    </a:cubicBezTo>
                    <a:cubicBezTo>
                      <a:pt x="639280" y="449158"/>
                      <a:pt x="669375" y="455309"/>
                      <a:pt x="669375" y="425983"/>
                    </a:cubicBezTo>
                    <a:cubicBezTo>
                      <a:pt x="669375" y="396656"/>
                      <a:pt x="681018" y="379851"/>
                      <a:pt x="694857" y="373591"/>
                    </a:cubicBezTo>
                    <a:cubicBezTo>
                      <a:pt x="708697" y="367330"/>
                      <a:pt x="748128" y="371504"/>
                      <a:pt x="745712" y="342177"/>
                    </a:cubicBezTo>
                    <a:cubicBezTo>
                      <a:pt x="743295" y="312851"/>
                      <a:pt x="724953" y="340090"/>
                      <a:pt x="711003" y="329546"/>
                    </a:cubicBezTo>
                    <a:cubicBezTo>
                      <a:pt x="697054" y="319002"/>
                      <a:pt x="724953" y="293959"/>
                      <a:pt x="752741" y="293959"/>
                    </a:cubicBezTo>
                    <a:cubicBezTo>
                      <a:pt x="780530" y="293959"/>
                      <a:pt x="803596" y="287698"/>
                      <a:pt x="796676" y="266719"/>
                    </a:cubicBezTo>
                    <a:cubicBezTo>
                      <a:pt x="789756" y="245740"/>
                      <a:pt x="759661" y="233219"/>
                      <a:pt x="745712" y="205980"/>
                    </a:cubicBezTo>
                    <a:cubicBezTo>
                      <a:pt x="731762" y="178740"/>
                      <a:pt x="718033" y="208066"/>
                      <a:pt x="701777" y="193348"/>
                    </a:cubicBezTo>
                    <a:cubicBezTo>
                      <a:pt x="685521" y="178630"/>
                      <a:pt x="657842" y="160397"/>
                      <a:pt x="655536" y="187088"/>
                    </a:cubicBezTo>
                    <a:cubicBezTo>
                      <a:pt x="653229" y="213778"/>
                      <a:pt x="669375" y="247827"/>
                      <a:pt x="662455" y="264632"/>
                    </a:cubicBezTo>
                    <a:cubicBezTo>
                      <a:pt x="655536" y="281437"/>
                      <a:pt x="623134" y="298133"/>
                      <a:pt x="613907" y="279350"/>
                    </a:cubicBezTo>
                    <a:cubicBezTo>
                      <a:pt x="604681" y="260568"/>
                      <a:pt x="613907" y="252111"/>
                      <a:pt x="588425" y="237393"/>
                    </a:cubicBezTo>
                    <a:cubicBezTo>
                      <a:pt x="562943" y="222675"/>
                      <a:pt x="535154" y="210153"/>
                      <a:pt x="532848" y="182474"/>
                    </a:cubicBezTo>
                    <a:cubicBezTo>
                      <a:pt x="530541" y="154795"/>
                      <a:pt x="549104" y="136343"/>
                      <a:pt x="572169" y="119648"/>
                    </a:cubicBezTo>
                    <a:cubicBezTo>
                      <a:pt x="595235" y="102952"/>
                      <a:pt x="625440" y="88124"/>
                      <a:pt x="623134" y="60885"/>
                    </a:cubicBezTo>
                    <a:cubicBezTo>
                      <a:pt x="620827" y="33645"/>
                      <a:pt x="602265" y="23211"/>
                      <a:pt x="597651" y="44190"/>
                    </a:cubicBezTo>
                    <a:cubicBezTo>
                      <a:pt x="595136" y="55437"/>
                      <a:pt x="583977" y="62522"/>
                      <a:pt x="572730" y="59995"/>
                    </a:cubicBezTo>
                    <a:cubicBezTo>
                      <a:pt x="566381" y="58578"/>
                      <a:pt x="561054" y="54273"/>
                      <a:pt x="558330" y="48364"/>
                    </a:cubicBezTo>
                    <a:cubicBezTo>
                      <a:pt x="549104" y="31558"/>
                      <a:pt x="528235" y="23211"/>
                      <a:pt x="528235" y="37929"/>
                    </a:cubicBezTo>
                    <a:cubicBezTo>
                      <a:pt x="528235" y="52647"/>
                      <a:pt x="523621" y="67255"/>
                      <a:pt x="505059" y="67255"/>
                    </a:cubicBezTo>
                    <a:cubicBezTo>
                      <a:pt x="486497" y="67255"/>
                      <a:pt x="458818" y="52537"/>
                      <a:pt x="447285" y="54624"/>
                    </a:cubicBezTo>
                    <a:cubicBezTo>
                      <a:pt x="435752" y="56711"/>
                      <a:pt x="431029" y="67255"/>
                      <a:pt x="417190" y="67255"/>
                    </a:cubicBezTo>
                    <a:cubicBezTo>
                      <a:pt x="403350" y="67255"/>
                      <a:pt x="380175" y="71429"/>
                      <a:pt x="375561" y="56272"/>
                    </a:cubicBezTo>
                    <a:cubicBezTo>
                      <a:pt x="370948" y="41114"/>
                      <a:pt x="340853" y="37490"/>
                      <a:pt x="319984" y="33206"/>
                    </a:cubicBezTo>
                    <a:cubicBezTo>
                      <a:pt x="301026" y="28681"/>
                      <a:pt x="281585" y="26583"/>
                      <a:pt x="262100" y="26945"/>
                    </a:cubicBezTo>
                    <a:cubicBezTo>
                      <a:pt x="252039" y="32481"/>
                      <a:pt x="241187" y="36446"/>
                      <a:pt x="229918" y="386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706490C-F675-BDA8-84A5-5F7E9409E34A}"/>
                  </a:ext>
                </a:extLst>
              </p:cNvPr>
              <p:cNvSpPr/>
              <p:nvPr/>
            </p:nvSpPr>
            <p:spPr>
              <a:xfrm>
                <a:off x="8343114" y="3622744"/>
                <a:ext cx="113820" cy="42710"/>
              </a:xfrm>
              <a:custGeom>
                <a:avLst/>
                <a:gdLst>
                  <a:gd name="connsiteX0" fmla="*/ 102849 w 113820"/>
                  <a:gd name="connsiteY0" fmla="*/ 27394 h 42710"/>
                  <a:gd name="connsiteX1" fmla="*/ 54191 w 113820"/>
                  <a:gd name="connsiteY1" fmla="*/ 10699 h 42710"/>
                  <a:gd name="connsiteX2" fmla="*/ 5643 w 113820"/>
                  <a:gd name="connsiteY2" fmla="*/ 8502 h 42710"/>
                  <a:gd name="connsiteX3" fmla="*/ 58804 w 113820"/>
                  <a:gd name="connsiteY3" fmla="*/ 29481 h 42710"/>
                  <a:gd name="connsiteX4" fmla="*/ 54191 w 113820"/>
                  <a:gd name="connsiteY4" fmla="*/ 37938 h 42710"/>
                  <a:gd name="connsiteX5" fmla="*/ 102849 w 113820"/>
                  <a:gd name="connsiteY5" fmla="*/ 27394 h 42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820" h="42710">
                    <a:moveTo>
                      <a:pt x="102849" y="27394"/>
                    </a:moveTo>
                    <a:cubicBezTo>
                      <a:pt x="102849" y="27394"/>
                      <a:pt x="91207" y="27394"/>
                      <a:pt x="54191" y="10699"/>
                    </a:cubicBezTo>
                    <a:cubicBezTo>
                      <a:pt x="17176" y="-5996"/>
                      <a:pt x="-12919" y="-285"/>
                      <a:pt x="5643" y="8502"/>
                    </a:cubicBezTo>
                    <a:cubicBezTo>
                      <a:pt x="24206" y="17289"/>
                      <a:pt x="58804" y="29481"/>
                      <a:pt x="58804" y="29481"/>
                    </a:cubicBezTo>
                    <a:cubicBezTo>
                      <a:pt x="58804" y="29481"/>
                      <a:pt x="19483" y="27394"/>
                      <a:pt x="54191" y="37938"/>
                    </a:cubicBezTo>
                    <a:cubicBezTo>
                      <a:pt x="88900" y="48483"/>
                      <a:pt x="135251" y="40025"/>
                      <a:pt x="102849" y="27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74571A6-7238-F7CB-2501-3472999EB3CA}"/>
                  </a:ext>
                </a:extLst>
              </p:cNvPr>
              <p:cNvSpPr/>
              <p:nvPr/>
            </p:nvSpPr>
            <p:spPr>
              <a:xfrm>
                <a:off x="8839227" y="2953777"/>
                <a:ext cx="1447044" cy="1070575"/>
              </a:xfrm>
              <a:custGeom>
                <a:avLst/>
                <a:gdLst>
                  <a:gd name="connsiteX0" fmla="*/ 62560 w 1447044"/>
                  <a:gd name="connsiteY0" fmla="*/ 587403 h 1070575"/>
                  <a:gd name="connsiteX1" fmla="*/ 43997 w 1447044"/>
                  <a:gd name="connsiteY1" fmla="*/ 633534 h 1070575"/>
                  <a:gd name="connsiteX2" fmla="*/ 2369 w 1447044"/>
                  <a:gd name="connsiteY2" fmla="*/ 677469 h 1070575"/>
                  <a:gd name="connsiteX3" fmla="*/ 16209 w 1447044"/>
                  <a:gd name="connsiteY3" fmla="*/ 755014 h 1070575"/>
                  <a:gd name="connsiteX4" fmla="*/ 74093 w 1447044"/>
                  <a:gd name="connsiteY4" fmla="*/ 786537 h 1070575"/>
                  <a:gd name="connsiteX5" fmla="*/ 173605 w 1447044"/>
                  <a:gd name="connsiteY5" fmla="*/ 788624 h 1070575"/>
                  <a:gd name="connsiteX6" fmla="*/ 166685 w 1447044"/>
                  <a:gd name="connsiteY6" fmla="*/ 834645 h 1070575"/>
                  <a:gd name="connsiteX7" fmla="*/ 215233 w 1447044"/>
                  <a:gd name="connsiteY7" fmla="*/ 884951 h 1070575"/>
                  <a:gd name="connsiteX8" fmla="*/ 215233 w 1447044"/>
                  <a:gd name="connsiteY8" fmla="*/ 968756 h 1070575"/>
                  <a:gd name="connsiteX9" fmla="*/ 240715 w 1447044"/>
                  <a:gd name="connsiteY9" fmla="*/ 1025432 h 1070575"/>
                  <a:gd name="connsiteX10" fmla="*/ 280037 w 1447044"/>
                  <a:gd name="connsiteY10" fmla="*/ 1069367 h 1070575"/>
                  <a:gd name="connsiteX11" fmla="*/ 365710 w 1447044"/>
                  <a:gd name="connsiteY11" fmla="*/ 1029606 h 1070575"/>
                  <a:gd name="connsiteX12" fmla="*/ 393388 w 1447044"/>
                  <a:gd name="connsiteY12" fmla="*/ 964583 h 1070575"/>
                  <a:gd name="connsiteX13" fmla="*/ 421177 w 1447044"/>
                  <a:gd name="connsiteY13" fmla="*/ 905930 h 1070575"/>
                  <a:gd name="connsiteX14" fmla="*/ 430403 w 1447044"/>
                  <a:gd name="connsiteY14" fmla="*/ 836732 h 1070575"/>
                  <a:gd name="connsiteX15" fmla="*/ 488288 w 1447044"/>
                  <a:gd name="connsiteY15" fmla="*/ 778079 h 1070575"/>
                  <a:gd name="connsiteX16" fmla="*/ 439740 w 1447044"/>
                  <a:gd name="connsiteY16" fmla="*/ 755014 h 1070575"/>
                  <a:gd name="connsiteX17" fmla="*/ 370323 w 1447044"/>
                  <a:gd name="connsiteY17" fmla="*/ 654513 h 1070575"/>
                  <a:gd name="connsiteX18" fmla="*/ 388776 w 1447044"/>
                  <a:gd name="connsiteY18" fmla="*/ 654513 h 1070575"/>
                  <a:gd name="connsiteX19" fmla="*/ 460499 w 1447044"/>
                  <a:gd name="connsiteY19" fmla="*/ 748753 h 1070575"/>
                  <a:gd name="connsiteX20" fmla="*/ 557704 w 1447044"/>
                  <a:gd name="connsiteY20" fmla="*/ 683839 h 1070575"/>
                  <a:gd name="connsiteX21" fmla="*/ 506850 w 1447044"/>
                  <a:gd name="connsiteY21" fmla="*/ 656600 h 1070575"/>
                  <a:gd name="connsiteX22" fmla="*/ 495207 w 1447044"/>
                  <a:gd name="connsiteY22" fmla="*/ 604208 h 1070575"/>
                  <a:gd name="connsiteX23" fmla="*/ 594720 w 1447044"/>
                  <a:gd name="connsiteY23" fmla="*/ 659126 h 1070575"/>
                  <a:gd name="connsiteX24" fmla="*/ 671056 w 1447044"/>
                  <a:gd name="connsiteY24" fmla="*/ 673734 h 1070575"/>
                  <a:gd name="connsiteX25" fmla="*/ 691925 w 1447044"/>
                  <a:gd name="connsiteY25" fmla="*/ 763910 h 1070575"/>
                  <a:gd name="connsiteX26" fmla="*/ 724327 w 1447044"/>
                  <a:gd name="connsiteY26" fmla="*/ 717779 h 1070575"/>
                  <a:gd name="connsiteX27" fmla="*/ 796051 w 1447044"/>
                  <a:gd name="connsiteY27" fmla="*/ 675821 h 1070575"/>
                  <a:gd name="connsiteX28" fmla="*/ 830759 w 1447044"/>
                  <a:gd name="connsiteY28" fmla="*/ 719756 h 1070575"/>
                  <a:gd name="connsiteX29" fmla="*/ 863161 w 1447044"/>
                  <a:gd name="connsiteY29" fmla="*/ 738648 h 1070575"/>
                  <a:gd name="connsiteX30" fmla="*/ 863161 w 1447044"/>
                  <a:gd name="connsiteY30" fmla="*/ 780496 h 1070575"/>
                  <a:gd name="connsiteX31" fmla="*/ 881723 w 1447044"/>
                  <a:gd name="connsiteY31" fmla="*/ 751170 h 1070575"/>
                  <a:gd name="connsiteX32" fmla="*/ 934884 w 1447044"/>
                  <a:gd name="connsiteY32" fmla="*/ 730191 h 1070575"/>
                  <a:gd name="connsiteX33" fmla="*/ 907095 w 1447044"/>
                  <a:gd name="connsiteY33" fmla="*/ 688343 h 1070575"/>
                  <a:gd name="connsiteX34" fmla="*/ 981126 w 1447044"/>
                  <a:gd name="connsiteY34" fmla="*/ 663190 h 1070575"/>
                  <a:gd name="connsiteX35" fmla="*/ 1018251 w 1447044"/>
                  <a:gd name="connsiteY35" fmla="*/ 604537 h 1070575"/>
                  <a:gd name="connsiteX36" fmla="*/ 1011221 w 1447044"/>
                  <a:gd name="connsiteY36" fmla="*/ 564666 h 1070575"/>
                  <a:gd name="connsiteX37" fmla="*/ 1001995 w 1447044"/>
                  <a:gd name="connsiteY37" fmla="*/ 541601 h 1070575"/>
                  <a:gd name="connsiteX38" fmla="*/ 1036703 w 1447044"/>
                  <a:gd name="connsiteY38" fmla="*/ 531166 h 1070575"/>
                  <a:gd name="connsiteX39" fmla="*/ 1055266 w 1447044"/>
                  <a:gd name="connsiteY39" fmla="*/ 573124 h 1070575"/>
                  <a:gd name="connsiteX40" fmla="*/ 1080638 w 1447044"/>
                  <a:gd name="connsiteY40" fmla="*/ 566753 h 1070575"/>
                  <a:gd name="connsiteX41" fmla="*/ 1073718 w 1447044"/>
                  <a:gd name="connsiteY41" fmla="*/ 522819 h 1070575"/>
                  <a:gd name="connsiteX42" fmla="*/ 1106120 w 1447044"/>
                  <a:gd name="connsiteY42" fmla="*/ 508100 h 1070575"/>
                  <a:gd name="connsiteX43" fmla="*/ 1159391 w 1447044"/>
                  <a:gd name="connsiteY43" fmla="*/ 445274 h 1070575"/>
                  <a:gd name="connsiteX44" fmla="*/ 1147748 w 1447044"/>
                  <a:gd name="connsiteY44" fmla="*/ 401339 h 1070575"/>
                  <a:gd name="connsiteX45" fmla="*/ 1136215 w 1447044"/>
                  <a:gd name="connsiteY45" fmla="*/ 355207 h 1070575"/>
                  <a:gd name="connsiteX46" fmla="*/ 1219472 w 1447044"/>
                  <a:gd name="connsiteY46" fmla="*/ 332142 h 1070575"/>
                  <a:gd name="connsiteX47" fmla="*/ 1263406 w 1447044"/>
                  <a:gd name="connsiteY47" fmla="*/ 313360 h 1070575"/>
                  <a:gd name="connsiteX48" fmla="*/ 1316567 w 1447044"/>
                  <a:gd name="connsiteY48" fmla="*/ 296555 h 1070575"/>
                  <a:gd name="connsiteX49" fmla="*/ 1346663 w 1447044"/>
                  <a:gd name="connsiteY49" fmla="*/ 281946 h 1070575"/>
                  <a:gd name="connsiteX50" fmla="*/ 1288779 w 1447044"/>
                  <a:gd name="connsiteY50" fmla="*/ 357294 h 1070575"/>
                  <a:gd name="connsiteX51" fmla="*/ 1291085 w 1447044"/>
                  <a:gd name="connsiteY51" fmla="*/ 418144 h 1070575"/>
                  <a:gd name="connsiteX52" fmla="*/ 1325794 w 1447044"/>
                  <a:gd name="connsiteY52" fmla="*/ 367839 h 1070575"/>
                  <a:gd name="connsiteX53" fmla="*/ 1346663 w 1447044"/>
                  <a:gd name="connsiteY53" fmla="*/ 319620 h 1070575"/>
                  <a:gd name="connsiteX54" fmla="*/ 1388291 w 1447044"/>
                  <a:gd name="connsiteY54" fmla="*/ 311273 h 1070575"/>
                  <a:gd name="connsiteX55" fmla="*/ 1441562 w 1447044"/>
                  <a:gd name="connsiteY55" fmla="*/ 273489 h 1070575"/>
                  <a:gd name="connsiteX56" fmla="*/ 1429919 w 1447044"/>
                  <a:gd name="connsiteY56" fmla="*/ 183423 h 1070575"/>
                  <a:gd name="connsiteX57" fmla="*/ 1360502 w 1447044"/>
                  <a:gd name="connsiteY57" fmla="*/ 183423 h 1070575"/>
                  <a:gd name="connsiteX58" fmla="*/ 1300422 w 1447044"/>
                  <a:gd name="connsiteY58" fmla="*/ 143552 h 1070575"/>
                  <a:gd name="connsiteX59" fmla="*/ 1247151 w 1447044"/>
                  <a:gd name="connsiteY59" fmla="*/ 139378 h 1070575"/>
                  <a:gd name="connsiteX60" fmla="*/ 1189266 w 1447044"/>
                  <a:gd name="connsiteY60" fmla="*/ 107965 h 1070575"/>
                  <a:gd name="connsiteX61" fmla="*/ 1154558 w 1447044"/>
                  <a:gd name="connsiteY61" fmla="*/ 139378 h 1070575"/>
                  <a:gd name="connsiteX62" fmla="*/ 1117543 w 1447044"/>
                  <a:gd name="connsiteY62" fmla="*/ 141465 h 1070575"/>
                  <a:gd name="connsiteX63" fmla="*/ 1085141 w 1447044"/>
                  <a:gd name="connsiteY63" fmla="*/ 133117 h 1070575"/>
                  <a:gd name="connsiteX64" fmla="*/ 1052849 w 1447044"/>
                  <a:gd name="connsiteY64" fmla="*/ 97530 h 1070575"/>
                  <a:gd name="connsiteX65" fmla="*/ 1008914 w 1447044"/>
                  <a:gd name="connsiteY65" fmla="*/ 103791 h 1070575"/>
                  <a:gd name="connsiteX66" fmla="*/ 958060 w 1447044"/>
                  <a:gd name="connsiteY66" fmla="*/ 92807 h 1070575"/>
                  <a:gd name="connsiteX67" fmla="*/ 914125 w 1447044"/>
                  <a:gd name="connsiteY67" fmla="*/ 99178 h 1070575"/>
                  <a:gd name="connsiteX68" fmla="*/ 955753 w 1447044"/>
                  <a:gd name="connsiteY68" fmla="*/ 17459 h 1070575"/>
                  <a:gd name="connsiteX69" fmla="*/ 888643 w 1447044"/>
                  <a:gd name="connsiteY69" fmla="*/ 2741 h 1070575"/>
                  <a:gd name="connsiteX70" fmla="*/ 833065 w 1447044"/>
                  <a:gd name="connsiteY70" fmla="*/ 15372 h 1070575"/>
                  <a:gd name="connsiteX71" fmla="*/ 768262 w 1447044"/>
                  <a:gd name="connsiteY71" fmla="*/ 46785 h 1070575"/>
                  <a:gd name="connsiteX72" fmla="*/ 742890 w 1447044"/>
                  <a:gd name="connsiteY72" fmla="*/ 80286 h 1070575"/>
                  <a:gd name="connsiteX73" fmla="*/ 728940 w 1447044"/>
                  <a:gd name="connsiteY73" fmla="*/ 124220 h 1070575"/>
                  <a:gd name="connsiteX74" fmla="*/ 691925 w 1447044"/>
                  <a:gd name="connsiteY74" fmla="*/ 115763 h 1070575"/>
                  <a:gd name="connsiteX75" fmla="*/ 671056 w 1447044"/>
                  <a:gd name="connsiteY75" fmla="*/ 147176 h 1070575"/>
                  <a:gd name="connsiteX76" fmla="*/ 689619 w 1447044"/>
                  <a:gd name="connsiteY76" fmla="*/ 193308 h 1070575"/>
                  <a:gd name="connsiteX77" fmla="*/ 650297 w 1447044"/>
                  <a:gd name="connsiteY77" fmla="*/ 199569 h 1070575"/>
                  <a:gd name="connsiteX78" fmla="*/ 643377 w 1447044"/>
                  <a:gd name="connsiteY78" fmla="*/ 99068 h 1070575"/>
                  <a:gd name="connsiteX79" fmla="*/ 617895 w 1447044"/>
                  <a:gd name="connsiteY79" fmla="*/ 151460 h 1070575"/>
                  <a:gd name="connsiteX80" fmla="*/ 615589 w 1447044"/>
                  <a:gd name="connsiteY80" fmla="*/ 180787 h 1070575"/>
                  <a:gd name="connsiteX81" fmla="*/ 569347 w 1447044"/>
                  <a:gd name="connsiteY81" fmla="*/ 168155 h 1070575"/>
                  <a:gd name="connsiteX82" fmla="*/ 497514 w 1447044"/>
                  <a:gd name="connsiteY82" fmla="*/ 187047 h 1070575"/>
                  <a:gd name="connsiteX83" fmla="*/ 437433 w 1447044"/>
                  <a:gd name="connsiteY83" fmla="*/ 226808 h 1070575"/>
                  <a:gd name="connsiteX84" fmla="*/ 393498 w 1447044"/>
                  <a:gd name="connsiteY84" fmla="*/ 256244 h 1070575"/>
                  <a:gd name="connsiteX85" fmla="*/ 363513 w 1447044"/>
                  <a:gd name="connsiteY85" fmla="*/ 212310 h 1070575"/>
                  <a:gd name="connsiteX86" fmla="*/ 416674 w 1447044"/>
                  <a:gd name="connsiteY86" fmla="*/ 208136 h 1070575"/>
                  <a:gd name="connsiteX87" fmla="*/ 319468 w 1447044"/>
                  <a:gd name="connsiteY87" fmla="*/ 153217 h 1070575"/>
                  <a:gd name="connsiteX88" fmla="*/ 226986 w 1447044"/>
                  <a:gd name="connsiteY88" fmla="*/ 188805 h 1070575"/>
                  <a:gd name="connsiteX89" fmla="*/ 192277 w 1447044"/>
                  <a:gd name="connsiteY89" fmla="*/ 283154 h 1070575"/>
                  <a:gd name="connsiteX90" fmla="*/ 166795 w 1447044"/>
                  <a:gd name="connsiteY90" fmla="*/ 341807 h 1070575"/>
                  <a:gd name="connsiteX91" fmla="*/ 206117 w 1447044"/>
                  <a:gd name="connsiteY91" fmla="*/ 335547 h 1070575"/>
                  <a:gd name="connsiteX92" fmla="*/ 226634 w 1447044"/>
                  <a:gd name="connsiteY92" fmla="*/ 355229 h 1070575"/>
                  <a:gd name="connsiteX93" fmla="*/ 243132 w 1447044"/>
                  <a:gd name="connsiteY93" fmla="*/ 345981 h 1070575"/>
                  <a:gd name="connsiteX94" fmla="*/ 250051 w 1447044"/>
                  <a:gd name="connsiteY94" fmla="*/ 285241 h 1070575"/>
                  <a:gd name="connsiteX95" fmla="*/ 298709 w 1447044"/>
                  <a:gd name="connsiteY95" fmla="*/ 239110 h 1070575"/>
                  <a:gd name="connsiteX96" fmla="*/ 275533 w 1447044"/>
                  <a:gd name="connsiteY96" fmla="*/ 306110 h 1070575"/>
                  <a:gd name="connsiteX97" fmla="*/ 328804 w 1447044"/>
                  <a:gd name="connsiteY97" fmla="*/ 310394 h 1070575"/>
                  <a:gd name="connsiteX98" fmla="*/ 331111 w 1447044"/>
                  <a:gd name="connsiteY98" fmla="*/ 327089 h 1070575"/>
                  <a:gd name="connsiteX99" fmla="*/ 291679 w 1447044"/>
                  <a:gd name="connsiteY99" fmla="*/ 350155 h 1070575"/>
                  <a:gd name="connsiteX100" fmla="*/ 266307 w 1447044"/>
                  <a:gd name="connsiteY100" fmla="*/ 387939 h 1070575"/>
                  <a:gd name="connsiteX101" fmla="*/ 157569 w 1447044"/>
                  <a:gd name="connsiteY101" fmla="*/ 406721 h 1070575"/>
                  <a:gd name="connsiteX102" fmla="*/ 122860 w 1447044"/>
                  <a:gd name="connsiteY102" fmla="*/ 446592 h 1070575"/>
                  <a:gd name="connsiteX103" fmla="*/ 85735 w 1447044"/>
                  <a:gd name="connsiteY103" fmla="*/ 467571 h 1070575"/>
                  <a:gd name="connsiteX104" fmla="*/ 97378 w 1447044"/>
                  <a:gd name="connsiteY104" fmla="*/ 494810 h 1070575"/>
                  <a:gd name="connsiteX105" fmla="*/ 58056 w 1447044"/>
                  <a:gd name="connsiteY105" fmla="*/ 498984 h 1070575"/>
                  <a:gd name="connsiteX106" fmla="*/ 92765 w 1447044"/>
                  <a:gd name="connsiteY106" fmla="*/ 561811 h 1070575"/>
                  <a:gd name="connsiteX107" fmla="*/ 125167 w 1447044"/>
                  <a:gd name="connsiteY107" fmla="*/ 513592 h 1070575"/>
                  <a:gd name="connsiteX108" fmla="*/ 150539 w 1447044"/>
                  <a:gd name="connsiteY108" fmla="*/ 502608 h 1070575"/>
                  <a:gd name="connsiteX109" fmla="*/ 194474 w 1447044"/>
                  <a:gd name="connsiteY109" fmla="*/ 502608 h 1070575"/>
                  <a:gd name="connsiteX110" fmla="*/ 217540 w 1447044"/>
                  <a:gd name="connsiteY110" fmla="*/ 536109 h 1070575"/>
                  <a:gd name="connsiteX111" fmla="*/ 215233 w 1447044"/>
                  <a:gd name="connsiteY111" fmla="*/ 555001 h 1070575"/>
                  <a:gd name="connsiteX112" fmla="*/ 240715 w 1447044"/>
                  <a:gd name="connsiteY112" fmla="*/ 523587 h 1070575"/>
                  <a:gd name="connsiteX113" fmla="*/ 222153 w 1447044"/>
                  <a:gd name="connsiteY113" fmla="*/ 475369 h 1070575"/>
                  <a:gd name="connsiteX114" fmla="*/ 259278 w 1447044"/>
                  <a:gd name="connsiteY114" fmla="*/ 517217 h 1070575"/>
                  <a:gd name="connsiteX115" fmla="*/ 305519 w 1447044"/>
                  <a:gd name="connsiteY115" fmla="*/ 557088 h 1070575"/>
                  <a:gd name="connsiteX116" fmla="*/ 307825 w 1447044"/>
                  <a:gd name="connsiteY116" fmla="*/ 510956 h 1070575"/>
                  <a:gd name="connsiteX117" fmla="*/ 333308 w 1447044"/>
                  <a:gd name="connsiteY117" fmla="*/ 478005 h 1070575"/>
                  <a:gd name="connsiteX118" fmla="*/ 407338 w 1447044"/>
                  <a:gd name="connsiteY118" fmla="*/ 494810 h 1070575"/>
                  <a:gd name="connsiteX119" fmla="*/ 370762 w 1447044"/>
                  <a:gd name="connsiteY119" fmla="*/ 524137 h 1070575"/>
                  <a:gd name="connsiteX120" fmla="*/ 333747 w 1447044"/>
                  <a:gd name="connsiteY120" fmla="*/ 555550 h 1070575"/>
                  <a:gd name="connsiteX121" fmla="*/ 391521 w 1447044"/>
                  <a:gd name="connsiteY121" fmla="*/ 561811 h 1070575"/>
                  <a:gd name="connsiteX122" fmla="*/ 366149 w 1447044"/>
                  <a:gd name="connsiteY122" fmla="*/ 605745 h 1070575"/>
                  <a:gd name="connsiteX123" fmla="*/ 308265 w 1447044"/>
                  <a:gd name="connsiteY123" fmla="*/ 597288 h 1070575"/>
                  <a:gd name="connsiteX124" fmla="*/ 259717 w 1447044"/>
                  <a:gd name="connsiteY124" fmla="*/ 612006 h 1070575"/>
                  <a:gd name="connsiteX125" fmla="*/ 199526 w 1447044"/>
                  <a:gd name="connsiteY125" fmla="*/ 565875 h 1070575"/>
                  <a:gd name="connsiteX126" fmla="*/ 137029 w 1447044"/>
                  <a:gd name="connsiteY126" fmla="*/ 567962 h 1070575"/>
                  <a:gd name="connsiteX127" fmla="*/ 62560 w 1447044"/>
                  <a:gd name="connsiteY127" fmla="*/ 587403 h 107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1447044" h="1070575">
                    <a:moveTo>
                      <a:pt x="62560" y="587403"/>
                    </a:moveTo>
                    <a:cubicBezTo>
                      <a:pt x="57936" y="603362"/>
                      <a:pt x="51719" y="618816"/>
                      <a:pt x="43997" y="633534"/>
                    </a:cubicBezTo>
                    <a:cubicBezTo>
                      <a:pt x="37078" y="641882"/>
                      <a:pt x="9289" y="654513"/>
                      <a:pt x="2369" y="677469"/>
                    </a:cubicBezTo>
                    <a:cubicBezTo>
                      <a:pt x="-3441" y="704126"/>
                      <a:pt x="1534" y="732014"/>
                      <a:pt x="16209" y="755014"/>
                    </a:cubicBezTo>
                    <a:cubicBezTo>
                      <a:pt x="30158" y="775992"/>
                      <a:pt x="41691" y="778079"/>
                      <a:pt x="74093" y="786537"/>
                    </a:cubicBezTo>
                    <a:cubicBezTo>
                      <a:pt x="106495" y="794994"/>
                      <a:pt x="155042" y="786537"/>
                      <a:pt x="173605" y="788624"/>
                    </a:cubicBezTo>
                    <a:cubicBezTo>
                      <a:pt x="192167" y="790711"/>
                      <a:pt x="166685" y="824211"/>
                      <a:pt x="166685" y="834645"/>
                    </a:cubicBezTo>
                    <a:cubicBezTo>
                      <a:pt x="166685" y="845080"/>
                      <a:pt x="212927" y="866169"/>
                      <a:pt x="215233" y="884951"/>
                    </a:cubicBezTo>
                    <a:cubicBezTo>
                      <a:pt x="217540" y="903733"/>
                      <a:pt x="196781" y="943714"/>
                      <a:pt x="215233" y="968756"/>
                    </a:cubicBezTo>
                    <a:cubicBezTo>
                      <a:pt x="233686" y="993799"/>
                      <a:pt x="240715" y="1010714"/>
                      <a:pt x="240715" y="1025432"/>
                    </a:cubicBezTo>
                    <a:cubicBezTo>
                      <a:pt x="240715" y="1040150"/>
                      <a:pt x="233795" y="1063106"/>
                      <a:pt x="280037" y="1069367"/>
                    </a:cubicBezTo>
                    <a:cubicBezTo>
                      <a:pt x="326278" y="1075628"/>
                      <a:pt x="358680" y="1056846"/>
                      <a:pt x="365710" y="1029606"/>
                    </a:cubicBezTo>
                    <a:cubicBezTo>
                      <a:pt x="372739" y="1002366"/>
                      <a:pt x="372629" y="974687"/>
                      <a:pt x="393388" y="964583"/>
                    </a:cubicBezTo>
                    <a:cubicBezTo>
                      <a:pt x="414444" y="953182"/>
                      <a:pt x="425692" y="929446"/>
                      <a:pt x="421177" y="905930"/>
                    </a:cubicBezTo>
                    <a:cubicBezTo>
                      <a:pt x="416564" y="882864"/>
                      <a:pt x="411951" y="849363"/>
                      <a:pt x="430403" y="836732"/>
                    </a:cubicBezTo>
                    <a:cubicBezTo>
                      <a:pt x="448856" y="824101"/>
                      <a:pt x="485981" y="801145"/>
                      <a:pt x="488288" y="778079"/>
                    </a:cubicBezTo>
                    <a:cubicBezTo>
                      <a:pt x="490594" y="755014"/>
                      <a:pt x="469835" y="775992"/>
                      <a:pt x="439740" y="755014"/>
                    </a:cubicBezTo>
                    <a:cubicBezTo>
                      <a:pt x="409644" y="734035"/>
                      <a:pt x="377242" y="671208"/>
                      <a:pt x="370323" y="654513"/>
                    </a:cubicBezTo>
                    <a:cubicBezTo>
                      <a:pt x="363403" y="637818"/>
                      <a:pt x="363403" y="622990"/>
                      <a:pt x="388776" y="654513"/>
                    </a:cubicBezTo>
                    <a:cubicBezTo>
                      <a:pt x="414148" y="686036"/>
                      <a:pt x="421177" y="748753"/>
                      <a:pt x="460499" y="748753"/>
                    </a:cubicBezTo>
                    <a:cubicBezTo>
                      <a:pt x="499820" y="748753"/>
                      <a:pt x="555398" y="704818"/>
                      <a:pt x="557704" y="683839"/>
                    </a:cubicBezTo>
                    <a:cubicBezTo>
                      <a:pt x="560011" y="662861"/>
                      <a:pt x="534639" y="675382"/>
                      <a:pt x="506850" y="656600"/>
                    </a:cubicBezTo>
                    <a:cubicBezTo>
                      <a:pt x="479061" y="637818"/>
                      <a:pt x="460499" y="591576"/>
                      <a:pt x="495207" y="604208"/>
                    </a:cubicBezTo>
                    <a:cubicBezTo>
                      <a:pt x="529916" y="616839"/>
                      <a:pt x="576267" y="659126"/>
                      <a:pt x="594720" y="659126"/>
                    </a:cubicBezTo>
                    <a:cubicBezTo>
                      <a:pt x="613172" y="659126"/>
                      <a:pt x="668750" y="640234"/>
                      <a:pt x="671056" y="673734"/>
                    </a:cubicBezTo>
                    <a:cubicBezTo>
                      <a:pt x="673363" y="707235"/>
                      <a:pt x="660072" y="761604"/>
                      <a:pt x="691925" y="763910"/>
                    </a:cubicBezTo>
                    <a:cubicBezTo>
                      <a:pt x="723778" y="766217"/>
                      <a:pt x="715101" y="730300"/>
                      <a:pt x="724327" y="717779"/>
                    </a:cubicBezTo>
                    <a:cubicBezTo>
                      <a:pt x="733553" y="705258"/>
                      <a:pt x="784518" y="667474"/>
                      <a:pt x="796051" y="675821"/>
                    </a:cubicBezTo>
                    <a:cubicBezTo>
                      <a:pt x="807583" y="684169"/>
                      <a:pt x="800664" y="717779"/>
                      <a:pt x="830759" y="719756"/>
                    </a:cubicBezTo>
                    <a:cubicBezTo>
                      <a:pt x="860854" y="721733"/>
                      <a:pt x="872387" y="728104"/>
                      <a:pt x="863161" y="738648"/>
                    </a:cubicBezTo>
                    <a:cubicBezTo>
                      <a:pt x="853934" y="749192"/>
                      <a:pt x="851628" y="784670"/>
                      <a:pt x="863161" y="780496"/>
                    </a:cubicBezTo>
                    <a:cubicBezTo>
                      <a:pt x="874694" y="776322"/>
                      <a:pt x="860854" y="740735"/>
                      <a:pt x="881723" y="751170"/>
                    </a:cubicBezTo>
                    <a:cubicBezTo>
                      <a:pt x="902592" y="761604"/>
                      <a:pt x="934884" y="740735"/>
                      <a:pt x="934884" y="730191"/>
                    </a:cubicBezTo>
                    <a:cubicBezTo>
                      <a:pt x="934884" y="719646"/>
                      <a:pt x="895563" y="707235"/>
                      <a:pt x="907095" y="688343"/>
                    </a:cubicBezTo>
                    <a:cubicBezTo>
                      <a:pt x="918629" y="669451"/>
                      <a:pt x="955753" y="665277"/>
                      <a:pt x="981126" y="663190"/>
                    </a:cubicBezTo>
                    <a:cubicBezTo>
                      <a:pt x="1006498" y="661103"/>
                      <a:pt x="1029783" y="625406"/>
                      <a:pt x="1018251" y="604537"/>
                    </a:cubicBezTo>
                    <a:cubicBezTo>
                      <a:pt x="1006718" y="583668"/>
                      <a:pt x="997381" y="568840"/>
                      <a:pt x="1011221" y="564666"/>
                    </a:cubicBezTo>
                    <a:cubicBezTo>
                      <a:pt x="1025060" y="560493"/>
                      <a:pt x="1001995" y="547971"/>
                      <a:pt x="1001995" y="541601"/>
                    </a:cubicBezTo>
                    <a:cubicBezTo>
                      <a:pt x="1001995" y="535230"/>
                      <a:pt x="1022864" y="518535"/>
                      <a:pt x="1036703" y="531166"/>
                    </a:cubicBezTo>
                    <a:cubicBezTo>
                      <a:pt x="1050543" y="543797"/>
                      <a:pt x="1043623" y="560493"/>
                      <a:pt x="1055266" y="573124"/>
                    </a:cubicBezTo>
                    <a:cubicBezTo>
                      <a:pt x="1066908" y="585755"/>
                      <a:pt x="1080638" y="583558"/>
                      <a:pt x="1080638" y="566753"/>
                    </a:cubicBezTo>
                    <a:cubicBezTo>
                      <a:pt x="1079726" y="551925"/>
                      <a:pt x="1077409" y="537207"/>
                      <a:pt x="1073718" y="522819"/>
                    </a:cubicBezTo>
                    <a:cubicBezTo>
                      <a:pt x="1073718" y="522819"/>
                      <a:pt x="1094587" y="506014"/>
                      <a:pt x="1106120" y="508100"/>
                    </a:cubicBezTo>
                    <a:cubicBezTo>
                      <a:pt x="1117653" y="510187"/>
                      <a:pt x="1150055" y="472513"/>
                      <a:pt x="1159391" y="445274"/>
                    </a:cubicBezTo>
                    <a:cubicBezTo>
                      <a:pt x="1168727" y="418034"/>
                      <a:pt x="1161698" y="401339"/>
                      <a:pt x="1147748" y="401339"/>
                    </a:cubicBezTo>
                    <a:cubicBezTo>
                      <a:pt x="1133799" y="401339"/>
                      <a:pt x="1110733" y="372012"/>
                      <a:pt x="1136215" y="355207"/>
                    </a:cubicBezTo>
                    <a:cubicBezTo>
                      <a:pt x="1161698" y="338402"/>
                      <a:pt x="1201019" y="325881"/>
                      <a:pt x="1219472" y="332142"/>
                    </a:cubicBezTo>
                    <a:cubicBezTo>
                      <a:pt x="1237924" y="338402"/>
                      <a:pt x="1252423" y="330055"/>
                      <a:pt x="1263406" y="313360"/>
                    </a:cubicBezTo>
                    <a:cubicBezTo>
                      <a:pt x="1274390" y="296664"/>
                      <a:pt x="1302728" y="296555"/>
                      <a:pt x="1316567" y="296555"/>
                    </a:cubicBezTo>
                    <a:cubicBezTo>
                      <a:pt x="1330407" y="296555"/>
                      <a:pt x="1344356" y="265141"/>
                      <a:pt x="1346663" y="281946"/>
                    </a:cubicBezTo>
                    <a:cubicBezTo>
                      <a:pt x="1348969" y="298751"/>
                      <a:pt x="1298115" y="334338"/>
                      <a:pt x="1288779" y="357294"/>
                    </a:cubicBezTo>
                    <a:cubicBezTo>
                      <a:pt x="1279443" y="380250"/>
                      <a:pt x="1270326" y="416057"/>
                      <a:pt x="1291085" y="418144"/>
                    </a:cubicBezTo>
                    <a:cubicBezTo>
                      <a:pt x="1311844" y="420231"/>
                      <a:pt x="1321181" y="384534"/>
                      <a:pt x="1325794" y="367839"/>
                    </a:cubicBezTo>
                    <a:cubicBezTo>
                      <a:pt x="1330407" y="351144"/>
                      <a:pt x="1332823" y="321707"/>
                      <a:pt x="1346663" y="319620"/>
                    </a:cubicBezTo>
                    <a:cubicBezTo>
                      <a:pt x="1360502" y="317533"/>
                      <a:pt x="1367532" y="325881"/>
                      <a:pt x="1388291" y="311273"/>
                    </a:cubicBezTo>
                    <a:cubicBezTo>
                      <a:pt x="1409050" y="296664"/>
                      <a:pt x="1436949" y="294468"/>
                      <a:pt x="1441562" y="273489"/>
                    </a:cubicBezTo>
                    <a:cubicBezTo>
                      <a:pt x="1446175" y="252510"/>
                      <a:pt x="1455401" y="206488"/>
                      <a:pt x="1429919" y="183423"/>
                    </a:cubicBezTo>
                    <a:cubicBezTo>
                      <a:pt x="1404437" y="160357"/>
                      <a:pt x="1388291" y="175075"/>
                      <a:pt x="1360502" y="183423"/>
                    </a:cubicBezTo>
                    <a:cubicBezTo>
                      <a:pt x="1332713" y="191770"/>
                      <a:pt x="1300422" y="143552"/>
                      <a:pt x="1300422" y="143552"/>
                    </a:cubicBezTo>
                    <a:cubicBezTo>
                      <a:pt x="1282793" y="140883"/>
                      <a:pt x="1264988" y="139488"/>
                      <a:pt x="1247151" y="139378"/>
                    </a:cubicBezTo>
                    <a:cubicBezTo>
                      <a:pt x="1219362" y="139378"/>
                      <a:pt x="1207829" y="110052"/>
                      <a:pt x="1189266" y="107965"/>
                    </a:cubicBezTo>
                    <a:cubicBezTo>
                      <a:pt x="1170704" y="105878"/>
                      <a:pt x="1173120" y="133117"/>
                      <a:pt x="1154558" y="139378"/>
                    </a:cubicBezTo>
                    <a:cubicBezTo>
                      <a:pt x="1135996" y="145639"/>
                      <a:pt x="1131492" y="141465"/>
                      <a:pt x="1117543" y="141465"/>
                    </a:cubicBezTo>
                    <a:cubicBezTo>
                      <a:pt x="1103594" y="141465"/>
                      <a:pt x="1089864" y="145639"/>
                      <a:pt x="1085141" y="133117"/>
                    </a:cubicBezTo>
                    <a:cubicBezTo>
                      <a:pt x="1080418" y="120596"/>
                      <a:pt x="1068995" y="99617"/>
                      <a:pt x="1052849" y="97530"/>
                    </a:cubicBezTo>
                    <a:cubicBezTo>
                      <a:pt x="1036703" y="95443"/>
                      <a:pt x="1018141" y="103791"/>
                      <a:pt x="1008914" y="103791"/>
                    </a:cubicBezTo>
                    <a:cubicBezTo>
                      <a:pt x="999688" y="103791"/>
                      <a:pt x="967286" y="92807"/>
                      <a:pt x="958060" y="92807"/>
                    </a:cubicBezTo>
                    <a:cubicBezTo>
                      <a:pt x="948834" y="92807"/>
                      <a:pt x="914125" y="99178"/>
                      <a:pt x="914125" y="99178"/>
                    </a:cubicBezTo>
                    <a:cubicBezTo>
                      <a:pt x="914125" y="99178"/>
                      <a:pt x="964980" y="34154"/>
                      <a:pt x="955753" y="17459"/>
                    </a:cubicBezTo>
                    <a:cubicBezTo>
                      <a:pt x="946527" y="764"/>
                      <a:pt x="909402" y="-3520"/>
                      <a:pt x="888643" y="2741"/>
                    </a:cubicBezTo>
                    <a:cubicBezTo>
                      <a:pt x="867884" y="9002"/>
                      <a:pt x="847015" y="6915"/>
                      <a:pt x="833065" y="15372"/>
                    </a:cubicBezTo>
                    <a:cubicBezTo>
                      <a:pt x="819116" y="23830"/>
                      <a:pt x="779904" y="29980"/>
                      <a:pt x="768262" y="46785"/>
                    </a:cubicBezTo>
                    <a:cubicBezTo>
                      <a:pt x="756619" y="63591"/>
                      <a:pt x="759036" y="69851"/>
                      <a:pt x="742890" y="80286"/>
                    </a:cubicBezTo>
                    <a:cubicBezTo>
                      <a:pt x="726743" y="90720"/>
                      <a:pt x="726634" y="107525"/>
                      <a:pt x="728940" y="124220"/>
                    </a:cubicBezTo>
                    <a:cubicBezTo>
                      <a:pt x="731247" y="140916"/>
                      <a:pt x="708181" y="105329"/>
                      <a:pt x="691925" y="115763"/>
                    </a:cubicBezTo>
                    <a:cubicBezTo>
                      <a:pt x="675669" y="126198"/>
                      <a:pt x="666443" y="132568"/>
                      <a:pt x="671056" y="147176"/>
                    </a:cubicBezTo>
                    <a:cubicBezTo>
                      <a:pt x="675669" y="161785"/>
                      <a:pt x="694232" y="178700"/>
                      <a:pt x="689619" y="193308"/>
                    </a:cubicBezTo>
                    <a:cubicBezTo>
                      <a:pt x="685005" y="207916"/>
                      <a:pt x="650297" y="220547"/>
                      <a:pt x="650297" y="199569"/>
                    </a:cubicBezTo>
                    <a:cubicBezTo>
                      <a:pt x="650297" y="178590"/>
                      <a:pt x="668750" y="96981"/>
                      <a:pt x="643377" y="99068"/>
                    </a:cubicBezTo>
                    <a:cubicBezTo>
                      <a:pt x="618005" y="101155"/>
                      <a:pt x="610975" y="130481"/>
                      <a:pt x="617895" y="151460"/>
                    </a:cubicBezTo>
                    <a:cubicBezTo>
                      <a:pt x="624815" y="172439"/>
                      <a:pt x="629428" y="180787"/>
                      <a:pt x="615589" y="180787"/>
                    </a:cubicBezTo>
                    <a:cubicBezTo>
                      <a:pt x="601749" y="180787"/>
                      <a:pt x="582638" y="153547"/>
                      <a:pt x="569347" y="168155"/>
                    </a:cubicBezTo>
                    <a:cubicBezTo>
                      <a:pt x="556057" y="182764"/>
                      <a:pt x="516076" y="184960"/>
                      <a:pt x="497514" y="187047"/>
                    </a:cubicBezTo>
                    <a:cubicBezTo>
                      <a:pt x="478951" y="189134"/>
                      <a:pt x="451272" y="216374"/>
                      <a:pt x="437433" y="226808"/>
                    </a:cubicBezTo>
                    <a:cubicBezTo>
                      <a:pt x="423594" y="237243"/>
                      <a:pt x="418871" y="254158"/>
                      <a:pt x="393498" y="256244"/>
                    </a:cubicBezTo>
                    <a:cubicBezTo>
                      <a:pt x="368126" y="258331"/>
                      <a:pt x="351870" y="212310"/>
                      <a:pt x="363513" y="212310"/>
                    </a:cubicBezTo>
                    <a:cubicBezTo>
                      <a:pt x="375156" y="212310"/>
                      <a:pt x="416674" y="233289"/>
                      <a:pt x="416674" y="208136"/>
                    </a:cubicBezTo>
                    <a:cubicBezTo>
                      <a:pt x="416674" y="182983"/>
                      <a:pt x="351870" y="157831"/>
                      <a:pt x="319468" y="153217"/>
                    </a:cubicBezTo>
                    <a:cubicBezTo>
                      <a:pt x="287066" y="148604"/>
                      <a:pt x="236212" y="161565"/>
                      <a:pt x="226986" y="188805"/>
                    </a:cubicBezTo>
                    <a:cubicBezTo>
                      <a:pt x="217759" y="216044"/>
                      <a:pt x="222263" y="255915"/>
                      <a:pt x="192277" y="283154"/>
                    </a:cubicBezTo>
                    <a:cubicBezTo>
                      <a:pt x="162292" y="310394"/>
                      <a:pt x="143619" y="341807"/>
                      <a:pt x="166795" y="341807"/>
                    </a:cubicBezTo>
                    <a:cubicBezTo>
                      <a:pt x="189971" y="341807"/>
                      <a:pt x="203810" y="310394"/>
                      <a:pt x="206117" y="335547"/>
                    </a:cubicBezTo>
                    <a:cubicBezTo>
                      <a:pt x="206347" y="346640"/>
                      <a:pt x="215530" y="355460"/>
                      <a:pt x="226634" y="355229"/>
                    </a:cubicBezTo>
                    <a:cubicBezTo>
                      <a:pt x="233323" y="355087"/>
                      <a:pt x="239518" y="351616"/>
                      <a:pt x="243132" y="345981"/>
                    </a:cubicBezTo>
                    <a:cubicBezTo>
                      <a:pt x="250051" y="333460"/>
                      <a:pt x="250051" y="308307"/>
                      <a:pt x="250051" y="285241"/>
                    </a:cubicBezTo>
                    <a:cubicBezTo>
                      <a:pt x="250051" y="262176"/>
                      <a:pt x="291679" y="220218"/>
                      <a:pt x="298709" y="239110"/>
                    </a:cubicBezTo>
                    <a:cubicBezTo>
                      <a:pt x="305739" y="258002"/>
                      <a:pt x="275533" y="287328"/>
                      <a:pt x="275533" y="306110"/>
                    </a:cubicBezTo>
                    <a:cubicBezTo>
                      <a:pt x="275533" y="324892"/>
                      <a:pt x="310242" y="310394"/>
                      <a:pt x="328804" y="310394"/>
                    </a:cubicBezTo>
                    <a:cubicBezTo>
                      <a:pt x="347367" y="310394"/>
                      <a:pt x="361096" y="322915"/>
                      <a:pt x="331111" y="327089"/>
                    </a:cubicBezTo>
                    <a:cubicBezTo>
                      <a:pt x="301126" y="331263"/>
                      <a:pt x="298709" y="331263"/>
                      <a:pt x="291679" y="350155"/>
                    </a:cubicBezTo>
                    <a:cubicBezTo>
                      <a:pt x="284650" y="369047"/>
                      <a:pt x="294096" y="381568"/>
                      <a:pt x="266307" y="387939"/>
                    </a:cubicBezTo>
                    <a:cubicBezTo>
                      <a:pt x="238519" y="394309"/>
                      <a:pt x="171408" y="383655"/>
                      <a:pt x="157569" y="406721"/>
                    </a:cubicBezTo>
                    <a:cubicBezTo>
                      <a:pt x="143729" y="429787"/>
                      <a:pt x="136700" y="442418"/>
                      <a:pt x="122860" y="446592"/>
                    </a:cubicBezTo>
                    <a:cubicBezTo>
                      <a:pt x="109021" y="450766"/>
                      <a:pt x="81122" y="448679"/>
                      <a:pt x="85735" y="467571"/>
                    </a:cubicBezTo>
                    <a:cubicBezTo>
                      <a:pt x="90349" y="486463"/>
                      <a:pt x="104298" y="475918"/>
                      <a:pt x="97378" y="494810"/>
                    </a:cubicBezTo>
                    <a:cubicBezTo>
                      <a:pt x="90458" y="513702"/>
                      <a:pt x="67283" y="483826"/>
                      <a:pt x="58056" y="498984"/>
                    </a:cubicBezTo>
                    <a:cubicBezTo>
                      <a:pt x="48830" y="514141"/>
                      <a:pt x="71896" y="580703"/>
                      <a:pt x="92765" y="561811"/>
                    </a:cubicBezTo>
                    <a:cubicBezTo>
                      <a:pt x="106626" y="548026"/>
                      <a:pt x="117643" y="531638"/>
                      <a:pt x="125167" y="513592"/>
                    </a:cubicBezTo>
                    <a:cubicBezTo>
                      <a:pt x="125167" y="513592"/>
                      <a:pt x="145926" y="511505"/>
                      <a:pt x="150539" y="502608"/>
                    </a:cubicBezTo>
                    <a:cubicBezTo>
                      <a:pt x="155152" y="493712"/>
                      <a:pt x="185248" y="475369"/>
                      <a:pt x="194474" y="502608"/>
                    </a:cubicBezTo>
                    <a:cubicBezTo>
                      <a:pt x="203700" y="529848"/>
                      <a:pt x="217540" y="523587"/>
                      <a:pt x="217540" y="536109"/>
                    </a:cubicBezTo>
                    <a:cubicBezTo>
                      <a:pt x="217540" y="548630"/>
                      <a:pt x="194474" y="563348"/>
                      <a:pt x="215233" y="555001"/>
                    </a:cubicBezTo>
                    <a:cubicBezTo>
                      <a:pt x="235992" y="546653"/>
                      <a:pt x="248184" y="548740"/>
                      <a:pt x="240715" y="523587"/>
                    </a:cubicBezTo>
                    <a:cubicBezTo>
                      <a:pt x="233246" y="498435"/>
                      <a:pt x="207764" y="468669"/>
                      <a:pt x="222153" y="475369"/>
                    </a:cubicBezTo>
                    <a:cubicBezTo>
                      <a:pt x="238299" y="485452"/>
                      <a:pt x="251194" y="499983"/>
                      <a:pt x="259278" y="517217"/>
                    </a:cubicBezTo>
                    <a:cubicBezTo>
                      <a:pt x="266198" y="531935"/>
                      <a:pt x="300906" y="573893"/>
                      <a:pt x="305519" y="557088"/>
                    </a:cubicBezTo>
                    <a:cubicBezTo>
                      <a:pt x="310132" y="540283"/>
                      <a:pt x="300906" y="510956"/>
                      <a:pt x="307825" y="510956"/>
                    </a:cubicBezTo>
                    <a:cubicBezTo>
                      <a:pt x="314745" y="510956"/>
                      <a:pt x="328695" y="494261"/>
                      <a:pt x="333308" y="478005"/>
                    </a:cubicBezTo>
                    <a:cubicBezTo>
                      <a:pt x="337921" y="461749"/>
                      <a:pt x="395695" y="480092"/>
                      <a:pt x="407338" y="494810"/>
                    </a:cubicBezTo>
                    <a:cubicBezTo>
                      <a:pt x="418981" y="509528"/>
                      <a:pt x="395695" y="524137"/>
                      <a:pt x="370762" y="524137"/>
                    </a:cubicBezTo>
                    <a:cubicBezTo>
                      <a:pt x="345829" y="524137"/>
                      <a:pt x="312878" y="540832"/>
                      <a:pt x="333747" y="555550"/>
                    </a:cubicBezTo>
                    <a:cubicBezTo>
                      <a:pt x="354616" y="570268"/>
                      <a:pt x="386908" y="538745"/>
                      <a:pt x="391521" y="561811"/>
                    </a:cubicBezTo>
                    <a:cubicBezTo>
                      <a:pt x="396134" y="584876"/>
                      <a:pt x="384602" y="605745"/>
                      <a:pt x="366149" y="605745"/>
                    </a:cubicBezTo>
                    <a:cubicBezTo>
                      <a:pt x="347696" y="605745"/>
                      <a:pt x="324411" y="597288"/>
                      <a:pt x="308265" y="597288"/>
                    </a:cubicBezTo>
                    <a:cubicBezTo>
                      <a:pt x="292119" y="597288"/>
                      <a:pt x="289702" y="618267"/>
                      <a:pt x="259717" y="612006"/>
                    </a:cubicBezTo>
                    <a:cubicBezTo>
                      <a:pt x="229732" y="605745"/>
                      <a:pt x="222592" y="580593"/>
                      <a:pt x="199526" y="565875"/>
                    </a:cubicBezTo>
                    <a:cubicBezTo>
                      <a:pt x="176461" y="551157"/>
                      <a:pt x="155592" y="561701"/>
                      <a:pt x="137029" y="567962"/>
                    </a:cubicBezTo>
                    <a:cubicBezTo>
                      <a:pt x="118467" y="574222"/>
                      <a:pt x="74203" y="570598"/>
                      <a:pt x="62560" y="5874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5F4CD25-257C-E2FF-CD69-C59803AB468B}"/>
                  </a:ext>
                </a:extLst>
              </p:cNvPr>
              <p:cNvSpPr/>
              <p:nvPr/>
            </p:nvSpPr>
            <p:spPr>
              <a:xfrm>
                <a:off x="9347627" y="2941853"/>
                <a:ext cx="121027" cy="156913"/>
              </a:xfrm>
              <a:custGeom>
                <a:avLst/>
                <a:gdLst>
                  <a:gd name="connsiteX0" fmla="*/ 121028 w 121027"/>
                  <a:gd name="connsiteY0" fmla="*/ 6318 h 156913"/>
                  <a:gd name="connsiteX1" fmla="*/ 90932 w 121027"/>
                  <a:gd name="connsiteY1" fmla="*/ 43992 h 156913"/>
                  <a:gd name="connsiteX2" fmla="*/ 23822 w 121027"/>
                  <a:gd name="connsiteY2" fmla="*/ 119450 h 156913"/>
                  <a:gd name="connsiteX3" fmla="*/ 12289 w 121027"/>
                  <a:gd name="connsiteY3" fmla="*/ 155037 h 156913"/>
                  <a:gd name="connsiteX4" fmla="*/ 42385 w 121027"/>
                  <a:gd name="connsiteY4" fmla="*/ 41905 h 156913"/>
                  <a:gd name="connsiteX5" fmla="*/ 84013 w 121027"/>
                  <a:gd name="connsiteY5" fmla="*/ 20926 h 156913"/>
                  <a:gd name="connsiteX6" fmla="*/ 121028 w 121027"/>
                  <a:gd name="connsiteY6" fmla="*/ 6318 h 156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27" h="156913">
                    <a:moveTo>
                      <a:pt x="121028" y="6318"/>
                    </a:moveTo>
                    <a:cubicBezTo>
                      <a:pt x="114064" y="21047"/>
                      <a:pt x="103761" y="33942"/>
                      <a:pt x="90932" y="43992"/>
                    </a:cubicBezTo>
                    <a:cubicBezTo>
                      <a:pt x="72480" y="56623"/>
                      <a:pt x="23822" y="96384"/>
                      <a:pt x="23822" y="119450"/>
                    </a:cubicBezTo>
                    <a:cubicBezTo>
                      <a:pt x="23822" y="142515"/>
                      <a:pt x="44691" y="163384"/>
                      <a:pt x="12289" y="155037"/>
                    </a:cubicBezTo>
                    <a:cubicBezTo>
                      <a:pt x="-20113" y="146689"/>
                      <a:pt x="19209" y="62884"/>
                      <a:pt x="42385" y="41905"/>
                    </a:cubicBezTo>
                    <a:cubicBezTo>
                      <a:pt x="65560" y="20926"/>
                      <a:pt x="65560" y="31470"/>
                      <a:pt x="84013" y="20926"/>
                    </a:cubicBezTo>
                    <a:cubicBezTo>
                      <a:pt x="102465" y="10381"/>
                      <a:pt x="118721" y="-10487"/>
                      <a:pt x="121028" y="6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5A4B592-BC41-BD9C-8017-F54322AB6BE1}"/>
                  </a:ext>
                </a:extLst>
              </p:cNvPr>
              <p:cNvSpPr/>
              <p:nvPr/>
            </p:nvSpPr>
            <p:spPr>
              <a:xfrm>
                <a:off x="9779540" y="3743059"/>
                <a:ext cx="54182" cy="59004"/>
              </a:xfrm>
              <a:custGeom>
                <a:avLst/>
                <a:gdLst>
                  <a:gd name="connsiteX0" fmla="*/ 38505 w 54182"/>
                  <a:gd name="connsiteY0" fmla="*/ 7689 h 59004"/>
                  <a:gd name="connsiteX1" fmla="*/ 1490 w 54182"/>
                  <a:gd name="connsiteY1" fmla="*/ 28668 h 59004"/>
                  <a:gd name="connsiteX2" fmla="*/ 40812 w 54182"/>
                  <a:gd name="connsiteY2" fmla="*/ 53821 h 59004"/>
                  <a:gd name="connsiteX3" fmla="*/ 52455 w 54182"/>
                  <a:gd name="connsiteY3" fmla="*/ 9886 h 59004"/>
                  <a:gd name="connsiteX4" fmla="*/ 38505 w 54182"/>
                  <a:gd name="connsiteY4" fmla="*/ 7689 h 5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82" h="59004">
                    <a:moveTo>
                      <a:pt x="38505" y="7689"/>
                    </a:moveTo>
                    <a:cubicBezTo>
                      <a:pt x="38505" y="7689"/>
                      <a:pt x="10826" y="7689"/>
                      <a:pt x="1490" y="28668"/>
                    </a:cubicBezTo>
                    <a:cubicBezTo>
                      <a:pt x="-7846" y="49647"/>
                      <a:pt x="29279" y="68429"/>
                      <a:pt x="40812" y="53821"/>
                    </a:cubicBezTo>
                    <a:cubicBezTo>
                      <a:pt x="52345" y="39212"/>
                      <a:pt x="47841" y="20211"/>
                      <a:pt x="52455" y="9886"/>
                    </a:cubicBezTo>
                    <a:cubicBezTo>
                      <a:pt x="57068" y="-439"/>
                      <a:pt x="52455" y="-4942"/>
                      <a:pt x="38505" y="76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94B055D-EE0B-06F6-8FAE-5C378C8BABB4}"/>
                  </a:ext>
                </a:extLst>
              </p:cNvPr>
              <p:cNvSpPr/>
              <p:nvPr/>
            </p:nvSpPr>
            <p:spPr>
              <a:xfrm>
                <a:off x="9658027" y="3731644"/>
                <a:ext cx="176175" cy="114188"/>
              </a:xfrm>
              <a:custGeom>
                <a:avLst/>
                <a:gdLst>
                  <a:gd name="connsiteX0" fmla="*/ 79179 w 176175"/>
                  <a:gd name="connsiteY0" fmla="*/ 58866 h 114188"/>
                  <a:gd name="connsiteX1" fmla="*/ 56004 w 176175"/>
                  <a:gd name="connsiteY1" fmla="*/ 3947 h 114188"/>
                  <a:gd name="connsiteX2" fmla="*/ 56004 w 176175"/>
                  <a:gd name="connsiteY2" fmla="*/ 43818 h 114188"/>
                  <a:gd name="connsiteX3" fmla="*/ 536 w 176175"/>
                  <a:gd name="connsiteY3" fmla="*/ 24926 h 114188"/>
                  <a:gd name="connsiteX4" fmla="*/ 79179 w 176175"/>
                  <a:gd name="connsiteY4" fmla="*/ 85776 h 114188"/>
                  <a:gd name="connsiteX5" fmla="*/ 137063 w 176175"/>
                  <a:gd name="connsiteY5" fmla="*/ 110819 h 114188"/>
                  <a:gd name="connsiteX6" fmla="*/ 164852 w 176175"/>
                  <a:gd name="connsiteY6" fmla="*/ 99835 h 114188"/>
                  <a:gd name="connsiteX7" fmla="*/ 87966 w 176175"/>
                  <a:gd name="connsiteY7" fmla="*/ 70508 h 114188"/>
                  <a:gd name="connsiteX8" fmla="*/ 79179 w 176175"/>
                  <a:gd name="connsiteY8" fmla="*/ 58866 h 114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6175" h="114188">
                    <a:moveTo>
                      <a:pt x="79179" y="58866"/>
                    </a:moveTo>
                    <a:cubicBezTo>
                      <a:pt x="79179" y="58866"/>
                      <a:pt x="63033" y="-18020"/>
                      <a:pt x="56004" y="3947"/>
                    </a:cubicBezTo>
                    <a:cubicBezTo>
                      <a:pt x="51764" y="16897"/>
                      <a:pt x="51764" y="30868"/>
                      <a:pt x="56004" y="43818"/>
                    </a:cubicBezTo>
                    <a:cubicBezTo>
                      <a:pt x="56004" y="43818"/>
                      <a:pt x="-6384" y="-2313"/>
                      <a:pt x="536" y="24926"/>
                    </a:cubicBezTo>
                    <a:cubicBezTo>
                      <a:pt x="7456" y="52166"/>
                      <a:pt x="56004" y="68861"/>
                      <a:pt x="79179" y="85776"/>
                    </a:cubicBezTo>
                    <a:cubicBezTo>
                      <a:pt x="102355" y="102691"/>
                      <a:pt x="104661" y="100384"/>
                      <a:pt x="137063" y="110819"/>
                    </a:cubicBezTo>
                    <a:cubicBezTo>
                      <a:pt x="169465" y="121253"/>
                      <a:pt x="190224" y="104558"/>
                      <a:pt x="164852" y="99835"/>
                    </a:cubicBezTo>
                    <a:cubicBezTo>
                      <a:pt x="139479" y="95112"/>
                      <a:pt x="97742" y="74682"/>
                      <a:pt x="87966" y="70508"/>
                    </a:cubicBezTo>
                    <a:cubicBezTo>
                      <a:pt x="83188" y="68455"/>
                      <a:pt x="79849" y="64028"/>
                      <a:pt x="79179" y="588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64F3F6D-0B5F-BA4A-E61D-7EDB1A257DD1}"/>
                  </a:ext>
                </a:extLst>
              </p:cNvPr>
              <p:cNvSpPr/>
              <p:nvPr/>
            </p:nvSpPr>
            <p:spPr>
              <a:xfrm>
                <a:off x="9918973" y="3779775"/>
                <a:ext cx="162260" cy="85669"/>
              </a:xfrm>
              <a:custGeom>
                <a:avLst/>
                <a:gdLst>
                  <a:gd name="connsiteX0" fmla="*/ 93484 w 162260"/>
                  <a:gd name="connsiteY0" fmla="*/ 21279 h 85669"/>
                  <a:gd name="connsiteX1" fmla="*/ 892 w 162260"/>
                  <a:gd name="connsiteY1" fmla="*/ 6561 h 85669"/>
                  <a:gd name="connsiteX2" fmla="*/ 56469 w 162260"/>
                  <a:gd name="connsiteY2" fmla="*/ 31714 h 85669"/>
                  <a:gd name="connsiteX3" fmla="*/ 84258 w 162260"/>
                  <a:gd name="connsiteY3" fmla="*/ 63127 h 85669"/>
                  <a:gd name="connsiteX4" fmla="*/ 123580 w 162260"/>
                  <a:gd name="connsiteY4" fmla="*/ 67411 h 85669"/>
                  <a:gd name="connsiteX5" fmla="*/ 160595 w 162260"/>
                  <a:gd name="connsiteY5" fmla="*/ 82019 h 85669"/>
                  <a:gd name="connsiteX6" fmla="*/ 139726 w 162260"/>
                  <a:gd name="connsiteY6" fmla="*/ 44345 h 85669"/>
                  <a:gd name="connsiteX7" fmla="*/ 93484 w 162260"/>
                  <a:gd name="connsiteY7" fmla="*/ 21279 h 8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260" h="85669">
                    <a:moveTo>
                      <a:pt x="93484" y="21279"/>
                    </a:moveTo>
                    <a:cubicBezTo>
                      <a:pt x="93484" y="21279"/>
                      <a:pt x="-10641" y="-14308"/>
                      <a:pt x="892" y="6561"/>
                    </a:cubicBezTo>
                    <a:cubicBezTo>
                      <a:pt x="12425" y="27430"/>
                      <a:pt x="49550" y="21279"/>
                      <a:pt x="56469" y="31714"/>
                    </a:cubicBezTo>
                    <a:cubicBezTo>
                      <a:pt x="63389" y="42148"/>
                      <a:pt x="68002" y="63127"/>
                      <a:pt x="84258" y="63127"/>
                    </a:cubicBezTo>
                    <a:cubicBezTo>
                      <a:pt x="100514" y="63127"/>
                      <a:pt x="114353" y="56866"/>
                      <a:pt x="123580" y="67411"/>
                    </a:cubicBezTo>
                    <a:cubicBezTo>
                      <a:pt x="132806" y="77955"/>
                      <a:pt x="153675" y="92563"/>
                      <a:pt x="160595" y="82019"/>
                    </a:cubicBezTo>
                    <a:cubicBezTo>
                      <a:pt x="167514" y="71475"/>
                      <a:pt x="151368" y="58953"/>
                      <a:pt x="139726" y="44345"/>
                    </a:cubicBezTo>
                    <a:cubicBezTo>
                      <a:pt x="128083" y="29737"/>
                      <a:pt x="93484" y="21279"/>
                      <a:pt x="93484" y="212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4EF4AA9-FEC8-297C-6C97-DC7953A41FB4}"/>
                  </a:ext>
                </a:extLst>
              </p:cNvPr>
              <p:cNvSpPr/>
              <p:nvPr/>
            </p:nvSpPr>
            <p:spPr>
              <a:xfrm>
                <a:off x="9805613" y="3860673"/>
                <a:ext cx="294823" cy="217557"/>
              </a:xfrm>
              <a:custGeom>
                <a:avLst/>
                <a:gdLst>
                  <a:gd name="connsiteX0" fmla="*/ 206844 w 294823"/>
                  <a:gd name="connsiteY0" fmla="*/ 5294 h 217557"/>
                  <a:gd name="connsiteX1" fmla="*/ 181361 w 294823"/>
                  <a:gd name="connsiteY1" fmla="*/ 34621 h 217557"/>
                  <a:gd name="connsiteX2" fmla="*/ 146653 w 294823"/>
                  <a:gd name="connsiteY2" fmla="*/ 5294 h 217557"/>
                  <a:gd name="connsiteX3" fmla="*/ 105025 w 294823"/>
                  <a:gd name="connsiteY3" fmla="*/ 30447 h 217557"/>
                  <a:gd name="connsiteX4" fmla="*/ 58783 w 294823"/>
                  <a:gd name="connsiteY4" fmla="*/ 47252 h 217557"/>
                  <a:gd name="connsiteX5" fmla="*/ 24075 w 294823"/>
                  <a:gd name="connsiteY5" fmla="*/ 64057 h 217557"/>
                  <a:gd name="connsiteX6" fmla="*/ 899 w 294823"/>
                  <a:gd name="connsiteY6" fmla="*/ 105905 h 217557"/>
                  <a:gd name="connsiteX7" fmla="*/ 14739 w 294823"/>
                  <a:gd name="connsiteY7" fmla="*/ 154123 h 217557"/>
                  <a:gd name="connsiteX8" fmla="*/ 40221 w 294823"/>
                  <a:gd name="connsiteY8" fmla="*/ 175102 h 217557"/>
                  <a:gd name="connsiteX9" fmla="*/ 135120 w 294823"/>
                  <a:gd name="connsiteY9" fmla="*/ 149950 h 217557"/>
                  <a:gd name="connsiteX10" fmla="*/ 209150 w 294823"/>
                  <a:gd name="connsiteY10" fmla="*/ 206516 h 217557"/>
                  <a:gd name="connsiteX11" fmla="*/ 255392 w 294823"/>
                  <a:gd name="connsiteY11" fmla="*/ 200255 h 217557"/>
                  <a:gd name="connsiteX12" fmla="*/ 294823 w 294823"/>
                  <a:gd name="connsiteY12" fmla="*/ 112385 h 217557"/>
                  <a:gd name="connsiteX13" fmla="*/ 248472 w 294823"/>
                  <a:gd name="connsiteY13" fmla="*/ 45385 h 217557"/>
                  <a:gd name="connsiteX14" fmla="*/ 206844 w 294823"/>
                  <a:gd name="connsiteY14" fmla="*/ 5294 h 217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4823" h="217557">
                    <a:moveTo>
                      <a:pt x="206844" y="5294"/>
                    </a:moveTo>
                    <a:cubicBezTo>
                      <a:pt x="206844" y="5294"/>
                      <a:pt x="204537" y="36818"/>
                      <a:pt x="181361" y="34621"/>
                    </a:cubicBezTo>
                    <a:cubicBezTo>
                      <a:pt x="158186" y="32424"/>
                      <a:pt x="176748" y="1121"/>
                      <a:pt x="146653" y="5294"/>
                    </a:cubicBezTo>
                    <a:cubicBezTo>
                      <a:pt x="116558" y="9468"/>
                      <a:pt x="121281" y="30447"/>
                      <a:pt x="105025" y="30447"/>
                    </a:cubicBezTo>
                    <a:cubicBezTo>
                      <a:pt x="88769" y="30447"/>
                      <a:pt x="61090" y="38905"/>
                      <a:pt x="58783" y="47252"/>
                    </a:cubicBezTo>
                    <a:cubicBezTo>
                      <a:pt x="56477" y="55600"/>
                      <a:pt x="37914" y="64057"/>
                      <a:pt x="24075" y="64057"/>
                    </a:cubicBezTo>
                    <a:cubicBezTo>
                      <a:pt x="10236" y="64057"/>
                      <a:pt x="-3713" y="91297"/>
                      <a:pt x="899" y="105905"/>
                    </a:cubicBezTo>
                    <a:cubicBezTo>
                      <a:pt x="5513" y="120513"/>
                      <a:pt x="14739" y="139405"/>
                      <a:pt x="14739" y="154123"/>
                    </a:cubicBezTo>
                    <a:cubicBezTo>
                      <a:pt x="14739" y="168842"/>
                      <a:pt x="14739" y="181363"/>
                      <a:pt x="40221" y="175102"/>
                    </a:cubicBezTo>
                    <a:cubicBezTo>
                      <a:pt x="65703" y="168842"/>
                      <a:pt x="105025" y="139405"/>
                      <a:pt x="135120" y="149950"/>
                    </a:cubicBezTo>
                    <a:cubicBezTo>
                      <a:pt x="165215" y="160494"/>
                      <a:pt x="190698" y="196081"/>
                      <a:pt x="209150" y="206516"/>
                    </a:cubicBezTo>
                    <a:cubicBezTo>
                      <a:pt x="227603" y="216950"/>
                      <a:pt x="239246" y="227494"/>
                      <a:pt x="255392" y="200255"/>
                    </a:cubicBezTo>
                    <a:cubicBezTo>
                      <a:pt x="271538" y="173015"/>
                      <a:pt x="294823" y="145336"/>
                      <a:pt x="294823" y="112385"/>
                    </a:cubicBezTo>
                    <a:cubicBezTo>
                      <a:pt x="294823" y="79434"/>
                      <a:pt x="269341" y="76798"/>
                      <a:pt x="248472" y="45385"/>
                    </a:cubicBezTo>
                    <a:cubicBezTo>
                      <a:pt x="227603" y="13971"/>
                      <a:pt x="213763" y="-11401"/>
                      <a:pt x="206844" y="52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74CF0E47-2BD1-D5FD-2349-68B465808230}"/>
                  </a:ext>
                </a:extLst>
              </p:cNvPr>
              <p:cNvSpPr/>
              <p:nvPr/>
            </p:nvSpPr>
            <p:spPr>
              <a:xfrm>
                <a:off x="10199655" y="4080041"/>
                <a:ext cx="59779" cy="57769"/>
              </a:xfrm>
              <a:custGeom>
                <a:avLst/>
                <a:gdLst>
                  <a:gd name="connsiteX0" fmla="*/ 37308 w 59779"/>
                  <a:gd name="connsiteY0" fmla="*/ 8127 h 57769"/>
                  <a:gd name="connsiteX1" fmla="*/ 21052 w 59779"/>
                  <a:gd name="connsiteY1" fmla="*/ 22735 h 57769"/>
                  <a:gd name="connsiteX2" fmla="*/ 10069 w 59779"/>
                  <a:gd name="connsiteY2" fmla="*/ 56345 h 57769"/>
                  <a:gd name="connsiteX3" fmla="*/ 54003 w 59779"/>
                  <a:gd name="connsiteY3" fmla="*/ 22735 h 57769"/>
                  <a:gd name="connsiteX4" fmla="*/ 37308 w 59779"/>
                  <a:gd name="connsiteY4" fmla="*/ 8127 h 5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79" h="57769">
                    <a:moveTo>
                      <a:pt x="37308" y="8127"/>
                    </a:moveTo>
                    <a:cubicBezTo>
                      <a:pt x="37308" y="8127"/>
                      <a:pt x="44228" y="12300"/>
                      <a:pt x="21052" y="22735"/>
                    </a:cubicBezTo>
                    <a:cubicBezTo>
                      <a:pt x="-2123" y="33169"/>
                      <a:pt x="-6736" y="47887"/>
                      <a:pt x="10069" y="56345"/>
                    </a:cubicBezTo>
                    <a:cubicBezTo>
                      <a:pt x="26874" y="64802"/>
                      <a:pt x="47084" y="33279"/>
                      <a:pt x="54003" y="22735"/>
                    </a:cubicBezTo>
                    <a:cubicBezTo>
                      <a:pt x="60923" y="12190"/>
                      <a:pt x="67294" y="-12852"/>
                      <a:pt x="37308" y="81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BD9CD08-17D8-962A-D2B3-0E4499871E57}"/>
                  </a:ext>
                </a:extLst>
              </p:cNvPr>
              <p:cNvSpPr/>
              <p:nvPr/>
            </p:nvSpPr>
            <p:spPr>
              <a:xfrm>
                <a:off x="9286530" y="3864585"/>
                <a:ext cx="57239" cy="97444"/>
              </a:xfrm>
              <a:custGeom>
                <a:avLst/>
                <a:gdLst>
                  <a:gd name="connsiteX0" fmla="*/ 36371 w 57239"/>
                  <a:gd name="connsiteY0" fmla="*/ 11927 h 97444"/>
                  <a:gd name="connsiteX1" fmla="*/ 8582 w 57239"/>
                  <a:gd name="connsiteY1" fmla="*/ 24449 h 97444"/>
                  <a:gd name="connsiteX2" fmla="*/ 1662 w 57239"/>
                  <a:gd name="connsiteY2" fmla="*/ 66406 h 97444"/>
                  <a:gd name="connsiteX3" fmla="*/ 20225 w 57239"/>
                  <a:gd name="connsiteY3" fmla="*/ 93646 h 97444"/>
                  <a:gd name="connsiteX4" fmla="*/ 57240 w 57239"/>
                  <a:gd name="connsiteY4" fmla="*/ 20275 h 97444"/>
                  <a:gd name="connsiteX5" fmla="*/ 36371 w 57239"/>
                  <a:gd name="connsiteY5" fmla="*/ 11927 h 97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239" h="97444">
                    <a:moveTo>
                      <a:pt x="36371" y="11927"/>
                    </a:moveTo>
                    <a:cubicBezTo>
                      <a:pt x="36371" y="11927"/>
                      <a:pt x="25387" y="9841"/>
                      <a:pt x="8582" y="24449"/>
                    </a:cubicBezTo>
                    <a:cubicBezTo>
                      <a:pt x="-8223" y="39057"/>
                      <a:pt x="6276" y="47514"/>
                      <a:pt x="1662" y="66406"/>
                    </a:cubicBezTo>
                    <a:cubicBezTo>
                      <a:pt x="-2951" y="85298"/>
                      <a:pt x="1662" y="106167"/>
                      <a:pt x="20225" y="93646"/>
                    </a:cubicBezTo>
                    <a:cubicBezTo>
                      <a:pt x="38787" y="81125"/>
                      <a:pt x="57240" y="37080"/>
                      <a:pt x="57240" y="20275"/>
                    </a:cubicBezTo>
                    <a:cubicBezTo>
                      <a:pt x="57240" y="3470"/>
                      <a:pt x="52517" y="-11138"/>
                      <a:pt x="36371" y="119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1437893-582C-5244-8435-FBE8E3AC2245}"/>
                  </a:ext>
                </a:extLst>
              </p:cNvPr>
              <p:cNvSpPr/>
              <p:nvPr/>
            </p:nvSpPr>
            <p:spPr>
              <a:xfrm>
                <a:off x="9026562" y="2847230"/>
                <a:ext cx="130991" cy="112679"/>
              </a:xfrm>
              <a:custGeom>
                <a:avLst/>
                <a:gdLst>
                  <a:gd name="connsiteX0" fmla="*/ 113571 w 130991"/>
                  <a:gd name="connsiteY0" fmla="*/ 330 h 112679"/>
                  <a:gd name="connsiteX1" fmla="*/ 85782 w 130991"/>
                  <a:gd name="connsiteY1" fmla="*/ 2417 h 112679"/>
                  <a:gd name="connsiteX2" fmla="*/ 39541 w 130991"/>
                  <a:gd name="connsiteY2" fmla="*/ 14938 h 112679"/>
                  <a:gd name="connsiteX3" fmla="*/ 110 w 130991"/>
                  <a:gd name="connsiteY3" fmla="*/ 21309 h 112679"/>
                  <a:gd name="connsiteX4" fmla="*/ 44044 w 130991"/>
                  <a:gd name="connsiteY4" fmla="*/ 61069 h 112679"/>
                  <a:gd name="connsiteX5" fmla="*/ 32402 w 130991"/>
                  <a:gd name="connsiteY5" fmla="*/ 79961 h 112679"/>
                  <a:gd name="connsiteX6" fmla="*/ 62497 w 130991"/>
                  <a:gd name="connsiteY6" fmla="*/ 107201 h 112679"/>
                  <a:gd name="connsiteX7" fmla="*/ 83366 w 130991"/>
                  <a:gd name="connsiteY7" fmla="*/ 52282 h 112679"/>
                  <a:gd name="connsiteX8" fmla="*/ 116317 w 130991"/>
                  <a:gd name="connsiteY8" fmla="*/ 89957 h 112679"/>
                  <a:gd name="connsiteX9" fmla="*/ 93141 w 130991"/>
                  <a:gd name="connsiteY9" fmla="*/ 22956 h 112679"/>
                  <a:gd name="connsiteX10" fmla="*/ 118624 w 130991"/>
                  <a:gd name="connsiteY10" fmla="*/ 18782 h 112679"/>
                  <a:gd name="connsiteX11" fmla="*/ 113571 w 130991"/>
                  <a:gd name="connsiteY11" fmla="*/ 330 h 112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0991" h="112679">
                    <a:moveTo>
                      <a:pt x="113571" y="330"/>
                    </a:moveTo>
                    <a:cubicBezTo>
                      <a:pt x="113571" y="330"/>
                      <a:pt x="115878" y="8677"/>
                      <a:pt x="85782" y="2417"/>
                    </a:cubicBezTo>
                    <a:cubicBezTo>
                      <a:pt x="55687" y="-3844"/>
                      <a:pt x="46461" y="12851"/>
                      <a:pt x="39541" y="14938"/>
                    </a:cubicBezTo>
                    <a:cubicBezTo>
                      <a:pt x="32621" y="17025"/>
                      <a:pt x="-2197" y="-3844"/>
                      <a:pt x="110" y="21309"/>
                    </a:cubicBezTo>
                    <a:cubicBezTo>
                      <a:pt x="2416" y="46461"/>
                      <a:pt x="32511" y="79961"/>
                      <a:pt x="44044" y="61069"/>
                    </a:cubicBezTo>
                    <a:cubicBezTo>
                      <a:pt x="55577" y="42178"/>
                      <a:pt x="46351" y="61069"/>
                      <a:pt x="32402" y="79961"/>
                    </a:cubicBezTo>
                    <a:cubicBezTo>
                      <a:pt x="18452" y="98853"/>
                      <a:pt x="48657" y="123896"/>
                      <a:pt x="62497" y="107201"/>
                    </a:cubicBezTo>
                    <a:cubicBezTo>
                      <a:pt x="76336" y="90506"/>
                      <a:pt x="76446" y="33830"/>
                      <a:pt x="83366" y="52282"/>
                    </a:cubicBezTo>
                    <a:cubicBezTo>
                      <a:pt x="90285" y="70735"/>
                      <a:pt x="101819" y="104675"/>
                      <a:pt x="116317" y="89957"/>
                    </a:cubicBezTo>
                    <a:cubicBezTo>
                      <a:pt x="130815" y="75238"/>
                      <a:pt x="93141" y="35038"/>
                      <a:pt x="93141" y="22956"/>
                    </a:cubicBezTo>
                    <a:cubicBezTo>
                      <a:pt x="93141" y="10874"/>
                      <a:pt x="100061" y="31304"/>
                      <a:pt x="118624" y="18782"/>
                    </a:cubicBezTo>
                    <a:cubicBezTo>
                      <a:pt x="137186" y="6261"/>
                      <a:pt x="134330" y="-1757"/>
                      <a:pt x="113571" y="3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8E6420F-FE3B-68F5-6799-AE7CC1CD61BD}"/>
                  </a:ext>
                </a:extLst>
              </p:cNvPr>
              <p:cNvSpPr/>
              <p:nvPr/>
            </p:nvSpPr>
            <p:spPr>
              <a:xfrm>
                <a:off x="9690058" y="2872606"/>
                <a:ext cx="51167" cy="38105"/>
              </a:xfrm>
              <a:custGeom>
                <a:avLst/>
                <a:gdLst>
                  <a:gd name="connsiteX0" fmla="*/ 49345 w 51167"/>
                  <a:gd name="connsiteY0" fmla="*/ 27346 h 38105"/>
                  <a:gd name="connsiteX1" fmla="*/ 35505 w 51167"/>
                  <a:gd name="connsiteY1" fmla="*/ 106 h 38105"/>
                  <a:gd name="connsiteX2" fmla="*/ 7717 w 51167"/>
                  <a:gd name="connsiteY2" fmla="*/ 33057 h 38105"/>
                  <a:gd name="connsiteX3" fmla="*/ 49345 w 51167"/>
                  <a:gd name="connsiteY3" fmla="*/ 27346 h 3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167" h="38105">
                    <a:moveTo>
                      <a:pt x="49345" y="27346"/>
                    </a:moveTo>
                    <a:cubicBezTo>
                      <a:pt x="49345" y="27346"/>
                      <a:pt x="58571" y="-1980"/>
                      <a:pt x="35505" y="106"/>
                    </a:cubicBezTo>
                    <a:cubicBezTo>
                      <a:pt x="12439" y="2193"/>
                      <a:pt x="-13152" y="18998"/>
                      <a:pt x="7717" y="33057"/>
                    </a:cubicBezTo>
                    <a:cubicBezTo>
                      <a:pt x="28585" y="47116"/>
                      <a:pt x="49345" y="27346"/>
                      <a:pt x="49345" y="273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BA687DD-8A42-C98E-F1AA-CF874140DBF3}"/>
                  </a:ext>
                </a:extLst>
              </p:cNvPr>
              <p:cNvSpPr/>
              <p:nvPr/>
            </p:nvSpPr>
            <p:spPr>
              <a:xfrm>
                <a:off x="9656002" y="2790071"/>
                <a:ext cx="41839" cy="82741"/>
              </a:xfrm>
              <a:custGeom>
                <a:avLst/>
                <a:gdLst>
                  <a:gd name="connsiteX0" fmla="*/ 41772 w 41839"/>
                  <a:gd name="connsiteY0" fmla="*/ 53316 h 82741"/>
                  <a:gd name="connsiteX1" fmla="*/ 4757 w 41839"/>
                  <a:gd name="connsiteY1" fmla="*/ 3010 h 82741"/>
                  <a:gd name="connsiteX2" fmla="*/ 11677 w 41839"/>
                  <a:gd name="connsiteY2" fmla="*/ 63750 h 82741"/>
                  <a:gd name="connsiteX3" fmla="*/ 23210 w 41839"/>
                  <a:gd name="connsiteY3" fmla="*/ 82642 h 82741"/>
                  <a:gd name="connsiteX4" fmla="*/ 41772 w 41839"/>
                  <a:gd name="connsiteY4" fmla="*/ 53316 h 82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9" h="82741">
                    <a:moveTo>
                      <a:pt x="41772" y="53316"/>
                    </a:moveTo>
                    <a:cubicBezTo>
                      <a:pt x="37159" y="44858"/>
                      <a:pt x="18597" y="-13795"/>
                      <a:pt x="4757" y="3010"/>
                    </a:cubicBezTo>
                    <a:cubicBezTo>
                      <a:pt x="-9082" y="19815"/>
                      <a:pt x="11677" y="63750"/>
                      <a:pt x="11677" y="63750"/>
                    </a:cubicBezTo>
                    <a:cubicBezTo>
                      <a:pt x="11677" y="63750"/>
                      <a:pt x="2451" y="80555"/>
                      <a:pt x="23210" y="82642"/>
                    </a:cubicBezTo>
                    <a:cubicBezTo>
                      <a:pt x="43969" y="84729"/>
                      <a:pt x="41772" y="53316"/>
                      <a:pt x="41772" y="533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20AB9F8-8714-9A37-5AFC-3A36FC23FFD3}"/>
                  </a:ext>
                </a:extLst>
              </p:cNvPr>
              <p:cNvSpPr/>
              <p:nvPr/>
            </p:nvSpPr>
            <p:spPr>
              <a:xfrm>
                <a:off x="8425129" y="2678301"/>
                <a:ext cx="429810" cy="604318"/>
              </a:xfrm>
              <a:custGeom>
                <a:avLst/>
                <a:gdLst>
                  <a:gd name="connsiteX0" fmla="*/ 180757 w 429810"/>
                  <a:gd name="connsiteY0" fmla="*/ 83366 h 604318"/>
                  <a:gd name="connsiteX1" fmla="*/ 97501 w 429810"/>
                  <a:gd name="connsiteY1" fmla="*/ 74909 h 604318"/>
                  <a:gd name="connsiteX2" fmla="*/ 55873 w 429810"/>
                  <a:gd name="connsiteY2" fmla="*/ 137845 h 604318"/>
                  <a:gd name="connsiteX3" fmla="*/ 51150 w 429810"/>
                  <a:gd name="connsiteY3" fmla="*/ 192764 h 604318"/>
                  <a:gd name="connsiteX4" fmla="*/ 25778 w 429810"/>
                  <a:gd name="connsiteY4" fmla="*/ 205285 h 604318"/>
                  <a:gd name="connsiteX5" fmla="*/ 9522 w 429810"/>
                  <a:gd name="connsiteY5" fmla="*/ 238895 h 604318"/>
                  <a:gd name="connsiteX6" fmla="*/ 28084 w 429810"/>
                  <a:gd name="connsiteY6" fmla="*/ 282830 h 604318"/>
                  <a:gd name="connsiteX7" fmla="*/ 90581 w 429810"/>
                  <a:gd name="connsiteY7" fmla="*/ 291287 h 604318"/>
                  <a:gd name="connsiteX8" fmla="*/ 123532 w 429810"/>
                  <a:gd name="connsiteY8" fmla="*/ 410680 h 604318"/>
                  <a:gd name="connsiteX9" fmla="*/ 165161 w 429810"/>
                  <a:gd name="connsiteY9" fmla="*/ 590922 h 604318"/>
                  <a:gd name="connsiteX10" fmla="*/ 213708 w 429810"/>
                  <a:gd name="connsiteY10" fmla="*/ 584662 h 604318"/>
                  <a:gd name="connsiteX11" fmla="*/ 280819 w 429810"/>
                  <a:gd name="connsiteY11" fmla="*/ 492399 h 604318"/>
                  <a:gd name="connsiteX12" fmla="*/ 364185 w 429810"/>
                  <a:gd name="connsiteY12" fmla="*/ 431659 h 604318"/>
                  <a:gd name="connsiteX13" fmla="*/ 352542 w 429810"/>
                  <a:gd name="connsiteY13" fmla="*/ 381354 h 604318"/>
                  <a:gd name="connsiteX14" fmla="*/ 375718 w 429810"/>
                  <a:gd name="connsiteY14" fmla="*/ 349940 h 604318"/>
                  <a:gd name="connsiteX15" fmla="*/ 375718 w 429810"/>
                  <a:gd name="connsiteY15" fmla="*/ 293374 h 604318"/>
                  <a:gd name="connsiteX16" fmla="*/ 375718 w 429810"/>
                  <a:gd name="connsiteY16" fmla="*/ 209459 h 604318"/>
                  <a:gd name="connsiteX17" fmla="*/ 396477 w 429810"/>
                  <a:gd name="connsiteY17" fmla="*/ 169698 h 604318"/>
                  <a:gd name="connsiteX18" fmla="*/ 417346 w 429810"/>
                  <a:gd name="connsiteY18" fmla="*/ 138285 h 604318"/>
                  <a:gd name="connsiteX19" fmla="*/ 426572 w 429810"/>
                  <a:gd name="connsiteY19" fmla="*/ 111045 h 604318"/>
                  <a:gd name="connsiteX20" fmla="*/ 417346 w 429810"/>
                  <a:gd name="connsiteY20" fmla="*/ 98414 h 604318"/>
                  <a:gd name="connsiteX21" fmla="*/ 380331 w 429810"/>
                  <a:gd name="connsiteY21" fmla="*/ 136198 h 604318"/>
                  <a:gd name="connsiteX22" fmla="*/ 343316 w 429810"/>
                  <a:gd name="connsiteY22" fmla="*/ 132024 h 604318"/>
                  <a:gd name="connsiteX23" fmla="*/ 343316 w 429810"/>
                  <a:gd name="connsiteY23" fmla="*/ 83806 h 604318"/>
                  <a:gd name="connsiteX24" fmla="*/ 294768 w 429810"/>
                  <a:gd name="connsiteY24" fmla="*/ 90066 h 604318"/>
                  <a:gd name="connsiteX25" fmla="*/ 324754 w 429810"/>
                  <a:gd name="connsiteY25" fmla="*/ 75348 h 604318"/>
                  <a:gd name="connsiteX26" fmla="*/ 361769 w 429810"/>
                  <a:gd name="connsiteY26" fmla="*/ 62827 h 604318"/>
                  <a:gd name="connsiteX27" fmla="*/ 371105 w 429810"/>
                  <a:gd name="connsiteY27" fmla="*/ 41848 h 604318"/>
                  <a:gd name="connsiteX28" fmla="*/ 350236 w 429810"/>
                  <a:gd name="connsiteY28" fmla="*/ 29326 h 604318"/>
                  <a:gd name="connsiteX29" fmla="*/ 322447 w 429810"/>
                  <a:gd name="connsiteY29" fmla="*/ 6261 h 604318"/>
                  <a:gd name="connsiteX30" fmla="*/ 267528 w 429810"/>
                  <a:gd name="connsiteY30" fmla="*/ 0 h 604318"/>
                  <a:gd name="connsiteX31" fmla="*/ 214258 w 429810"/>
                  <a:gd name="connsiteY31" fmla="*/ 16695 h 604318"/>
                  <a:gd name="connsiteX32" fmla="*/ 187348 w 429810"/>
                  <a:gd name="connsiteY32" fmla="*/ 30754 h 604318"/>
                  <a:gd name="connsiteX33" fmla="*/ 187348 w 429810"/>
                  <a:gd name="connsiteY33" fmla="*/ 60081 h 604318"/>
                  <a:gd name="connsiteX34" fmla="*/ 180757 w 429810"/>
                  <a:gd name="connsiteY34" fmla="*/ 83366 h 60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9810" h="604318">
                    <a:moveTo>
                      <a:pt x="180757" y="83366"/>
                    </a:moveTo>
                    <a:cubicBezTo>
                      <a:pt x="169774" y="85343"/>
                      <a:pt x="122983" y="54040"/>
                      <a:pt x="97501" y="74909"/>
                    </a:cubicBezTo>
                    <a:cubicBezTo>
                      <a:pt x="72019" y="95778"/>
                      <a:pt x="69712" y="108519"/>
                      <a:pt x="55873" y="137845"/>
                    </a:cubicBezTo>
                    <a:cubicBezTo>
                      <a:pt x="42033" y="167172"/>
                      <a:pt x="55873" y="186064"/>
                      <a:pt x="51150" y="192764"/>
                    </a:cubicBezTo>
                    <a:cubicBezTo>
                      <a:pt x="46427" y="199464"/>
                      <a:pt x="53566" y="188590"/>
                      <a:pt x="25778" y="205285"/>
                    </a:cubicBezTo>
                    <a:cubicBezTo>
                      <a:pt x="-2011" y="221980"/>
                      <a:pt x="-7174" y="216269"/>
                      <a:pt x="9522" y="238895"/>
                    </a:cubicBezTo>
                    <a:cubicBezTo>
                      <a:pt x="26217" y="261522"/>
                      <a:pt x="2602" y="261851"/>
                      <a:pt x="28084" y="282830"/>
                    </a:cubicBezTo>
                    <a:cubicBezTo>
                      <a:pt x="53566" y="303809"/>
                      <a:pt x="62793" y="266135"/>
                      <a:pt x="90581" y="291287"/>
                    </a:cubicBezTo>
                    <a:cubicBezTo>
                      <a:pt x="118370" y="316440"/>
                      <a:pt x="104421" y="347853"/>
                      <a:pt x="123532" y="410680"/>
                    </a:cubicBezTo>
                    <a:cubicBezTo>
                      <a:pt x="142644" y="473507"/>
                      <a:pt x="151211" y="574117"/>
                      <a:pt x="165161" y="590922"/>
                    </a:cubicBezTo>
                    <a:cubicBezTo>
                      <a:pt x="179110" y="607728"/>
                      <a:pt x="202176" y="611901"/>
                      <a:pt x="213708" y="584662"/>
                    </a:cubicBezTo>
                    <a:cubicBezTo>
                      <a:pt x="225241" y="557422"/>
                      <a:pt x="246660" y="509204"/>
                      <a:pt x="280819" y="492399"/>
                    </a:cubicBezTo>
                    <a:cubicBezTo>
                      <a:pt x="314978" y="475594"/>
                      <a:pt x="364185" y="454725"/>
                      <a:pt x="364185" y="431659"/>
                    </a:cubicBezTo>
                    <a:cubicBezTo>
                      <a:pt x="364185" y="408593"/>
                      <a:pt x="345622" y="398159"/>
                      <a:pt x="352542" y="381354"/>
                    </a:cubicBezTo>
                    <a:cubicBezTo>
                      <a:pt x="359462" y="364549"/>
                      <a:pt x="375718" y="377180"/>
                      <a:pt x="375718" y="349940"/>
                    </a:cubicBezTo>
                    <a:lnTo>
                      <a:pt x="375718" y="293374"/>
                    </a:lnTo>
                    <a:cubicBezTo>
                      <a:pt x="375718" y="270309"/>
                      <a:pt x="371105" y="215830"/>
                      <a:pt x="375718" y="209459"/>
                    </a:cubicBezTo>
                    <a:cubicBezTo>
                      <a:pt x="384417" y="197212"/>
                      <a:pt x="391402" y="183834"/>
                      <a:pt x="396477" y="169698"/>
                    </a:cubicBezTo>
                    <a:cubicBezTo>
                      <a:pt x="396477" y="163437"/>
                      <a:pt x="412733" y="144545"/>
                      <a:pt x="417346" y="138285"/>
                    </a:cubicBezTo>
                    <a:cubicBezTo>
                      <a:pt x="422453" y="130025"/>
                      <a:pt x="425606" y="120711"/>
                      <a:pt x="426572" y="111045"/>
                    </a:cubicBezTo>
                    <a:cubicBezTo>
                      <a:pt x="426572" y="104675"/>
                      <a:pt x="438215" y="90066"/>
                      <a:pt x="417346" y="98414"/>
                    </a:cubicBezTo>
                    <a:cubicBezTo>
                      <a:pt x="396477" y="106761"/>
                      <a:pt x="396477" y="125653"/>
                      <a:pt x="380331" y="136198"/>
                    </a:cubicBezTo>
                    <a:cubicBezTo>
                      <a:pt x="364185" y="146742"/>
                      <a:pt x="343316" y="152893"/>
                      <a:pt x="343316" y="132024"/>
                    </a:cubicBezTo>
                    <a:cubicBezTo>
                      <a:pt x="343316" y="111155"/>
                      <a:pt x="366492" y="85893"/>
                      <a:pt x="343316" y="83806"/>
                    </a:cubicBezTo>
                    <a:cubicBezTo>
                      <a:pt x="326895" y="83037"/>
                      <a:pt x="310464" y="85157"/>
                      <a:pt x="294768" y="90066"/>
                    </a:cubicBezTo>
                    <a:cubicBezTo>
                      <a:pt x="294768" y="90066"/>
                      <a:pt x="317834" y="79083"/>
                      <a:pt x="324754" y="75348"/>
                    </a:cubicBezTo>
                    <a:cubicBezTo>
                      <a:pt x="331673" y="71614"/>
                      <a:pt x="354849" y="69087"/>
                      <a:pt x="361769" y="62827"/>
                    </a:cubicBezTo>
                    <a:cubicBezTo>
                      <a:pt x="366744" y="56819"/>
                      <a:pt x="369973" y="49558"/>
                      <a:pt x="371105" y="41848"/>
                    </a:cubicBezTo>
                    <a:cubicBezTo>
                      <a:pt x="365415" y="35851"/>
                      <a:pt x="358199" y="31523"/>
                      <a:pt x="350236" y="29326"/>
                    </a:cubicBezTo>
                    <a:cubicBezTo>
                      <a:pt x="336396" y="25043"/>
                      <a:pt x="336396" y="10434"/>
                      <a:pt x="322447" y="6261"/>
                    </a:cubicBezTo>
                    <a:cubicBezTo>
                      <a:pt x="304313" y="2867"/>
                      <a:pt x="285959" y="769"/>
                      <a:pt x="267528" y="0"/>
                    </a:cubicBezTo>
                    <a:cubicBezTo>
                      <a:pt x="267528" y="0"/>
                      <a:pt x="223594" y="12521"/>
                      <a:pt x="214258" y="16695"/>
                    </a:cubicBezTo>
                    <a:cubicBezTo>
                      <a:pt x="205031" y="20869"/>
                      <a:pt x="196047" y="25570"/>
                      <a:pt x="187348" y="30754"/>
                    </a:cubicBezTo>
                    <a:cubicBezTo>
                      <a:pt x="187348" y="30754"/>
                      <a:pt x="180428" y="51623"/>
                      <a:pt x="187348" y="60081"/>
                    </a:cubicBezTo>
                    <a:cubicBezTo>
                      <a:pt x="194267" y="68538"/>
                      <a:pt x="203603" y="79192"/>
                      <a:pt x="180757" y="83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7191165-EDD6-4C9E-FCED-1AA7468F8454}"/>
                  </a:ext>
                </a:extLst>
              </p:cNvPr>
              <p:cNvSpPr/>
              <p:nvPr/>
            </p:nvSpPr>
            <p:spPr>
              <a:xfrm>
                <a:off x="8249246" y="2704986"/>
                <a:ext cx="238345" cy="263042"/>
              </a:xfrm>
              <a:custGeom>
                <a:avLst/>
                <a:gdLst>
                  <a:gd name="connsiteX0" fmla="*/ 210557 w 238345"/>
                  <a:gd name="connsiteY0" fmla="*/ 73376 h 263042"/>
                  <a:gd name="connsiteX1" fmla="*/ 191995 w 238345"/>
                  <a:gd name="connsiteY1" fmla="*/ 111160 h 263042"/>
                  <a:gd name="connsiteX2" fmla="*/ 164316 w 238345"/>
                  <a:gd name="connsiteY2" fmla="*/ 157182 h 263042"/>
                  <a:gd name="connsiteX3" fmla="*/ 145754 w 238345"/>
                  <a:gd name="connsiteY3" fmla="*/ 188705 h 263042"/>
                  <a:gd name="connsiteX4" fmla="*/ 138834 w 238345"/>
                  <a:gd name="connsiteY4" fmla="*/ 222205 h 263042"/>
                  <a:gd name="connsiteX5" fmla="*/ 94899 w 238345"/>
                  <a:gd name="connsiteY5" fmla="*/ 249445 h 263042"/>
                  <a:gd name="connsiteX6" fmla="*/ 69417 w 238345"/>
                  <a:gd name="connsiteY6" fmla="*/ 261966 h 263042"/>
                  <a:gd name="connsiteX7" fmla="*/ 69417 w 238345"/>
                  <a:gd name="connsiteY7" fmla="*/ 213858 h 263042"/>
                  <a:gd name="connsiteX8" fmla="*/ 55577 w 238345"/>
                  <a:gd name="connsiteY8" fmla="*/ 180248 h 263042"/>
                  <a:gd name="connsiteX9" fmla="*/ 18453 w 238345"/>
                  <a:gd name="connsiteY9" fmla="*/ 182335 h 263042"/>
                  <a:gd name="connsiteX10" fmla="*/ 0 w 238345"/>
                  <a:gd name="connsiteY10" fmla="*/ 115334 h 263042"/>
                  <a:gd name="connsiteX11" fmla="*/ 13839 w 238345"/>
                  <a:gd name="connsiteY11" fmla="*/ 83921 h 263042"/>
                  <a:gd name="connsiteX12" fmla="*/ 78643 w 238345"/>
                  <a:gd name="connsiteY12" fmla="*/ 113247 h 263042"/>
                  <a:gd name="connsiteX13" fmla="*/ 60191 w 238345"/>
                  <a:gd name="connsiteY13" fmla="*/ 79747 h 263042"/>
                  <a:gd name="connsiteX14" fmla="*/ 55577 w 238345"/>
                  <a:gd name="connsiteY14" fmla="*/ 39876 h 263042"/>
                  <a:gd name="connsiteX15" fmla="*/ 127301 w 238345"/>
                  <a:gd name="connsiteY15" fmla="*/ 14724 h 263042"/>
                  <a:gd name="connsiteX16" fmla="*/ 180462 w 238345"/>
                  <a:gd name="connsiteY16" fmla="*/ 2202 h 263042"/>
                  <a:gd name="connsiteX17" fmla="*/ 231426 w 238345"/>
                  <a:gd name="connsiteY17" fmla="*/ 18897 h 263042"/>
                  <a:gd name="connsiteX18" fmla="*/ 238346 w 238345"/>
                  <a:gd name="connsiteY18" fmla="*/ 54594 h 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8345" h="263042">
                    <a:moveTo>
                      <a:pt x="210557" y="73376"/>
                    </a:moveTo>
                    <a:cubicBezTo>
                      <a:pt x="210557" y="73376"/>
                      <a:pt x="199574" y="96442"/>
                      <a:pt x="191995" y="111160"/>
                    </a:cubicBezTo>
                    <a:cubicBezTo>
                      <a:pt x="184021" y="127219"/>
                      <a:pt x="174761" y="142607"/>
                      <a:pt x="164316" y="157182"/>
                    </a:cubicBezTo>
                    <a:cubicBezTo>
                      <a:pt x="152673" y="173987"/>
                      <a:pt x="145754" y="182335"/>
                      <a:pt x="145754" y="188705"/>
                    </a:cubicBezTo>
                    <a:cubicBezTo>
                      <a:pt x="145754" y="195076"/>
                      <a:pt x="156737" y="207487"/>
                      <a:pt x="138834" y="222205"/>
                    </a:cubicBezTo>
                    <a:cubicBezTo>
                      <a:pt x="125005" y="232530"/>
                      <a:pt x="110298" y="241647"/>
                      <a:pt x="94899" y="249445"/>
                    </a:cubicBezTo>
                    <a:cubicBezTo>
                      <a:pt x="91307" y="259934"/>
                      <a:pt x="79906" y="265536"/>
                      <a:pt x="69417" y="261966"/>
                    </a:cubicBezTo>
                    <a:cubicBezTo>
                      <a:pt x="50855" y="255706"/>
                      <a:pt x="62497" y="224292"/>
                      <a:pt x="69417" y="213858"/>
                    </a:cubicBezTo>
                    <a:cubicBezTo>
                      <a:pt x="76337" y="203423"/>
                      <a:pt x="69417" y="173987"/>
                      <a:pt x="55577" y="180248"/>
                    </a:cubicBezTo>
                    <a:cubicBezTo>
                      <a:pt x="41738" y="186508"/>
                      <a:pt x="32402" y="199140"/>
                      <a:pt x="18453" y="182335"/>
                    </a:cubicBezTo>
                    <a:cubicBezTo>
                      <a:pt x="4503" y="165530"/>
                      <a:pt x="0" y="132139"/>
                      <a:pt x="0" y="115334"/>
                    </a:cubicBezTo>
                    <a:cubicBezTo>
                      <a:pt x="0" y="98529"/>
                      <a:pt x="0" y="75463"/>
                      <a:pt x="13839" y="83921"/>
                    </a:cubicBezTo>
                    <a:cubicBezTo>
                      <a:pt x="27679" y="92378"/>
                      <a:pt x="71723" y="116872"/>
                      <a:pt x="78643" y="113247"/>
                    </a:cubicBezTo>
                    <a:cubicBezTo>
                      <a:pt x="85563" y="109623"/>
                      <a:pt x="69417" y="92268"/>
                      <a:pt x="60191" y="79747"/>
                    </a:cubicBezTo>
                    <a:cubicBezTo>
                      <a:pt x="50964" y="67226"/>
                      <a:pt x="30095" y="52507"/>
                      <a:pt x="55577" y="39876"/>
                    </a:cubicBezTo>
                    <a:cubicBezTo>
                      <a:pt x="81060" y="27245"/>
                      <a:pt x="108738" y="25158"/>
                      <a:pt x="127301" y="14724"/>
                    </a:cubicBezTo>
                    <a:cubicBezTo>
                      <a:pt x="145863" y="4289"/>
                      <a:pt x="157287" y="-4168"/>
                      <a:pt x="180462" y="2202"/>
                    </a:cubicBezTo>
                    <a:cubicBezTo>
                      <a:pt x="203638" y="8573"/>
                      <a:pt x="224397" y="2202"/>
                      <a:pt x="231426" y="18897"/>
                    </a:cubicBezTo>
                    <a:cubicBezTo>
                      <a:pt x="235754" y="30309"/>
                      <a:pt x="238093" y="42391"/>
                      <a:pt x="238346" y="54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7A8BDDB-1547-D073-6D6A-3007C9532E92}"/>
                  </a:ext>
                </a:extLst>
              </p:cNvPr>
              <p:cNvSpPr/>
              <p:nvPr/>
            </p:nvSpPr>
            <p:spPr>
              <a:xfrm>
                <a:off x="8252958" y="2933337"/>
                <a:ext cx="119750" cy="80666"/>
              </a:xfrm>
              <a:custGeom>
                <a:avLst/>
                <a:gdLst>
                  <a:gd name="connsiteX0" fmla="*/ 74931 w 119750"/>
                  <a:gd name="connsiteY0" fmla="*/ 52507 h 80666"/>
                  <a:gd name="connsiteX1" fmla="*/ 47142 w 119750"/>
                  <a:gd name="connsiteY1" fmla="*/ 39986 h 80666"/>
                  <a:gd name="connsiteX2" fmla="*/ 901 w 119750"/>
                  <a:gd name="connsiteY2" fmla="*/ 8463 h 80666"/>
                  <a:gd name="connsiteX3" fmla="*/ 44836 w 119750"/>
                  <a:gd name="connsiteY3" fmla="*/ 75573 h 80666"/>
                  <a:gd name="connsiteX4" fmla="*/ 118866 w 119750"/>
                  <a:gd name="connsiteY4" fmla="*/ 60855 h 80666"/>
                  <a:gd name="connsiteX5" fmla="*/ 74931 w 119750"/>
                  <a:gd name="connsiteY5" fmla="*/ 52507 h 80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750" h="80666">
                    <a:moveTo>
                      <a:pt x="74931" y="52507"/>
                    </a:moveTo>
                    <a:cubicBezTo>
                      <a:pt x="65309" y="49179"/>
                      <a:pt x="56006" y="44995"/>
                      <a:pt x="47142" y="39986"/>
                    </a:cubicBezTo>
                    <a:cubicBezTo>
                      <a:pt x="21770" y="27355"/>
                      <a:pt x="7821" y="-18777"/>
                      <a:pt x="901" y="8463"/>
                    </a:cubicBezTo>
                    <a:cubicBezTo>
                      <a:pt x="-6019" y="35702"/>
                      <a:pt x="28689" y="67225"/>
                      <a:pt x="44836" y="75573"/>
                    </a:cubicBezTo>
                    <a:cubicBezTo>
                      <a:pt x="60982" y="83921"/>
                      <a:pt x="128202" y="83921"/>
                      <a:pt x="118866" y="60855"/>
                    </a:cubicBezTo>
                    <a:cubicBezTo>
                      <a:pt x="109529" y="37789"/>
                      <a:pt x="74931" y="52507"/>
                      <a:pt x="74931" y="525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FDCCE4B-2016-D588-6C4E-33F2D302A46B}"/>
                  </a:ext>
                </a:extLst>
              </p:cNvPr>
              <p:cNvSpPr/>
              <p:nvPr/>
            </p:nvSpPr>
            <p:spPr>
              <a:xfrm>
                <a:off x="8299954" y="3030111"/>
                <a:ext cx="188883" cy="212938"/>
              </a:xfrm>
              <a:custGeom>
                <a:avLst/>
                <a:gdLst>
                  <a:gd name="connsiteX0" fmla="*/ 120528 w 188883"/>
                  <a:gd name="connsiteY0" fmla="*/ 52390 h 212938"/>
                  <a:gd name="connsiteX1" fmla="*/ 60337 w 188883"/>
                  <a:gd name="connsiteY1" fmla="*/ 23063 h 212938"/>
                  <a:gd name="connsiteX2" fmla="*/ 5419 w 188883"/>
                  <a:gd name="connsiteY2" fmla="*/ 6258 h 212938"/>
                  <a:gd name="connsiteX3" fmla="*/ 19258 w 188883"/>
                  <a:gd name="connsiteY3" fmla="*/ 83803 h 212938"/>
                  <a:gd name="connsiteX4" fmla="*/ 81755 w 188883"/>
                  <a:gd name="connsiteY4" fmla="*/ 92151 h 212938"/>
                  <a:gd name="connsiteX5" fmla="*/ 114706 w 188883"/>
                  <a:gd name="connsiteY5" fmla="*/ 148717 h 212938"/>
                  <a:gd name="connsiteX6" fmla="*/ 119319 w 188883"/>
                  <a:gd name="connsiteY6" fmla="*/ 196935 h 212938"/>
                  <a:gd name="connsiteX7" fmla="*/ 163254 w 188883"/>
                  <a:gd name="connsiteY7" fmla="*/ 192761 h 212938"/>
                  <a:gd name="connsiteX8" fmla="*/ 158641 w 188883"/>
                  <a:gd name="connsiteY8" fmla="*/ 146630 h 212938"/>
                  <a:gd name="connsiteX9" fmla="*/ 186430 w 188883"/>
                  <a:gd name="connsiteY9" fmla="*/ 136195 h 212938"/>
                  <a:gd name="connsiteX10" fmla="*/ 156335 w 188883"/>
                  <a:gd name="connsiteY10" fmla="*/ 85890 h 212938"/>
                  <a:gd name="connsiteX11" fmla="*/ 120528 w 188883"/>
                  <a:gd name="connsiteY11" fmla="*/ 52390 h 21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8883" h="212938">
                    <a:moveTo>
                      <a:pt x="120528" y="52390"/>
                    </a:moveTo>
                    <a:cubicBezTo>
                      <a:pt x="99340" y="45119"/>
                      <a:pt x="79130" y="35266"/>
                      <a:pt x="60337" y="23063"/>
                    </a:cubicBezTo>
                    <a:cubicBezTo>
                      <a:pt x="44191" y="10432"/>
                      <a:pt x="16402" y="-10547"/>
                      <a:pt x="5419" y="6258"/>
                    </a:cubicBezTo>
                    <a:cubicBezTo>
                      <a:pt x="-5565" y="23063"/>
                      <a:pt x="696" y="73369"/>
                      <a:pt x="19258" y="83803"/>
                    </a:cubicBezTo>
                    <a:cubicBezTo>
                      <a:pt x="37821" y="94238"/>
                      <a:pt x="65499" y="71172"/>
                      <a:pt x="81755" y="92151"/>
                    </a:cubicBezTo>
                    <a:cubicBezTo>
                      <a:pt x="98011" y="113130"/>
                      <a:pt x="118770" y="134109"/>
                      <a:pt x="114706" y="148717"/>
                    </a:cubicBezTo>
                    <a:cubicBezTo>
                      <a:pt x="110642" y="163325"/>
                      <a:pt x="100757" y="175956"/>
                      <a:pt x="119319" y="196935"/>
                    </a:cubicBezTo>
                    <a:cubicBezTo>
                      <a:pt x="137882" y="217914"/>
                      <a:pt x="163254" y="220001"/>
                      <a:pt x="163254" y="192761"/>
                    </a:cubicBezTo>
                    <a:cubicBezTo>
                      <a:pt x="163254" y="165522"/>
                      <a:pt x="140079" y="148827"/>
                      <a:pt x="158641" y="146630"/>
                    </a:cubicBezTo>
                    <a:cubicBezTo>
                      <a:pt x="177204" y="144433"/>
                      <a:pt x="195656" y="165522"/>
                      <a:pt x="186430" y="136195"/>
                    </a:cubicBezTo>
                    <a:cubicBezTo>
                      <a:pt x="179949" y="117545"/>
                      <a:pt x="169702" y="100422"/>
                      <a:pt x="156335" y="85890"/>
                    </a:cubicBezTo>
                    <a:cubicBezTo>
                      <a:pt x="145417" y="73687"/>
                      <a:pt x="133434" y="62473"/>
                      <a:pt x="120528" y="523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1D1AB476-ABD2-AC5F-F014-435B4C862D01}"/>
                  </a:ext>
                </a:extLst>
              </p:cNvPr>
              <p:cNvSpPr/>
              <p:nvPr/>
            </p:nvSpPr>
            <p:spPr>
              <a:xfrm>
                <a:off x="8011429" y="3018134"/>
                <a:ext cx="198169" cy="123239"/>
              </a:xfrm>
              <a:custGeom>
                <a:avLst/>
                <a:gdLst>
                  <a:gd name="connsiteX0" fmla="*/ 196188 w 198169"/>
                  <a:gd name="connsiteY0" fmla="*/ 99735 h 123239"/>
                  <a:gd name="connsiteX1" fmla="*/ 173013 w 198169"/>
                  <a:gd name="connsiteY1" fmla="*/ 66235 h 123239"/>
                  <a:gd name="connsiteX2" fmla="*/ 142917 w 198169"/>
                  <a:gd name="connsiteY2" fmla="*/ 24277 h 123239"/>
                  <a:gd name="connsiteX3" fmla="*/ 101289 w 198169"/>
                  <a:gd name="connsiteY3" fmla="*/ 35261 h 123239"/>
                  <a:gd name="connsiteX4" fmla="*/ 45712 w 198169"/>
                  <a:gd name="connsiteY4" fmla="*/ 3737 h 123239"/>
                  <a:gd name="connsiteX5" fmla="*/ 18033 w 198169"/>
                  <a:gd name="connsiteY5" fmla="*/ 64587 h 123239"/>
                  <a:gd name="connsiteX6" fmla="*/ 85033 w 198169"/>
                  <a:gd name="connsiteY6" fmla="*/ 56130 h 123239"/>
                  <a:gd name="connsiteX7" fmla="*/ 85033 w 198169"/>
                  <a:gd name="connsiteY7" fmla="*/ 85566 h 123239"/>
                  <a:gd name="connsiteX8" fmla="*/ 135998 w 198169"/>
                  <a:gd name="connsiteY8" fmla="*/ 123240 h 123239"/>
                  <a:gd name="connsiteX9" fmla="*/ 170706 w 198169"/>
                  <a:gd name="connsiteY9" fmla="*/ 110718 h 123239"/>
                  <a:gd name="connsiteX10" fmla="*/ 196188 w 198169"/>
                  <a:gd name="connsiteY10" fmla="*/ 99735 h 12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8169" h="123239">
                    <a:moveTo>
                      <a:pt x="196188" y="99735"/>
                    </a:moveTo>
                    <a:cubicBezTo>
                      <a:pt x="181811" y="95056"/>
                      <a:pt x="172321" y="81348"/>
                      <a:pt x="173013" y="66235"/>
                    </a:cubicBezTo>
                    <a:cubicBezTo>
                      <a:pt x="173013" y="38995"/>
                      <a:pt x="149837" y="5495"/>
                      <a:pt x="142917" y="24277"/>
                    </a:cubicBezTo>
                    <a:cubicBezTo>
                      <a:pt x="135998" y="43059"/>
                      <a:pt x="119742" y="49429"/>
                      <a:pt x="101289" y="35261"/>
                    </a:cubicBezTo>
                    <a:cubicBezTo>
                      <a:pt x="82837" y="21092"/>
                      <a:pt x="64274" y="-10871"/>
                      <a:pt x="45712" y="3737"/>
                    </a:cubicBezTo>
                    <a:cubicBezTo>
                      <a:pt x="27149" y="18346"/>
                      <a:pt x="-28318" y="49869"/>
                      <a:pt x="18033" y="64587"/>
                    </a:cubicBezTo>
                    <a:cubicBezTo>
                      <a:pt x="64384" y="79305"/>
                      <a:pt x="80420" y="49869"/>
                      <a:pt x="85033" y="56130"/>
                    </a:cubicBezTo>
                    <a:cubicBezTo>
                      <a:pt x="89647" y="62390"/>
                      <a:pt x="80420" y="60413"/>
                      <a:pt x="85033" y="85566"/>
                    </a:cubicBezTo>
                    <a:cubicBezTo>
                      <a:pt x="89647" y="110718"/>
                      <a:pt x="115129" y="123240"/>
                      <a:pt x="135998" y="123240"/>
                    </a:cubicBezTo>
                    <a:cubicBezTo>
                      <a:pt x="156867" y="123240"/>
                      <a:pt x="161480" y="102261"/>
                      <a:pt x="170706" y="110718"/>
                    </a:cubicBezTo>
                    <a:cubicBezTo>
                      <a:pt x="179932" y="119176"/>
                      <a:pt x="205415" y="129061"/>
                      <a:pt x="196188" y="99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61A14FF-25DC-09C8-9F8D-2841F23C35B5}"/>
                </a:ext>
              </a:extLst>
            </p:cNvPr>
            <p:cNvSpPr/>
            <p:nvPr/>
          </p:nvSpPr>
          <p:spPr>
            <a:xfrm>
              <a:off x="8959231" y="4788927"/>
              <a:ext cx="136197" cy="136197"/>
            </a:xfrm>
            <a:custGeom>
              <a:avLst/>
              <a:gdLst>
                <a:gd name="connsiteX0" fmla="*/ 136198 w 136197"/>
                <a:gd name="connsiteY0" fmla="*/ 68099 h 136197"/>
                <a:gd name="connsiteX1" fmla="*/ 68099 w 136197"/>
                <a:gd name="connsiteY1" fmla="*/ 0 h 136197"/>
                <a:gd name="connsiteX2" fmla="*/ 0 w 136197"/>
                <a:gd name="connsiteY2" fmla="*/ 68099 h 136197"/>
                <a:gd name="connsiteX3" fmla="*/ 68099 w 136197"/>
                <a:gd name="connsiteY3" fmla="*/ 136198 h 136197"/>
                <a:gd name="connsiteX4" fmla="*/ 136198 w 136197"/>
                <a:gd name="connsiteY4" fmla="*/ 68099 h 13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197" h="136197">
                  <a:moveTo>
                    <a:pt x="136198" y="68099"/>
                  </a:moveTo>
                  <a:cubicBezTo>
                    <a:pt x="136198" y="30491"/>
                    <a:pt x="105707" y="0"/>
                    <a:pt x="68099" y="0"/>
                  </a:cubicBezTo>
                  <a:cubicBezTo>
                    <a:pt x="30491" y="0"/>
                    <a:pt x="0" y="30491"/>
                    <a:pt x="0" y="68099"/>
                  </a:cubicBezTo>
                  <a:cubicBezTo>
                    <a:pt x="0" y="105707"/>
                    <a:pt x="30491" y="136198"/>
                    <a:pt x="68099" y="136198"/>
                  </a:cubicBezTo>
                  <a:cubicBezTo>
                    <a:pt x="105707" y="136198"/>
                    <a:pt x="136198" y="105707"/>
                    <a:pt x="136198" y="68099"/>
                  </a:cubicBez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2B91500-741F-2E91-C786-DD5A1A006432}"/>
                </a:ext>
              </a:extLst>
            </p:cNvPr>
            <p:cNvSpPr/>
            <p:nvPr/>
          </p:nvSpPr>
          <p:spPr>
            <a:xfrm>
              <a:off x="7511142" y="2582524"/>
              <a:ext cx="3060165" cy="166073"/>
            </a:xfrm>
            <a:custGeom>
              <a:avLst/>
              <a:gdLst>
                <a:gd name="connsiteX0" fmla="*/ 2977129 w 3060165"/>
                <a:gd name="connsiteY0" fmla="*/ 166073 h 166073"/>
                <a:gd name="connsiteX1" fmla="*/ 83147 w 3060165"/>
                <a:gd name="connsiteY1" fmla="*/ 166073 h 166073"/>
                <a:gd name="connsiteX2" fmla="*/ 0 w 3060165"/>
                <a:gd name="connsiteY2" fmla="*/ 83147 h 166073"/>
                <a:gd name="connsiteX3" fmla="*/ 0 w 3060165"/>
                <a:gd name="connsiteY3" fmla="*/ 83037 h 166073"/>
                <a:gd name="connsiteX4" fmla="*/ 0 w 3060165"/>
                <a:gd name="connsiteY4" fmla="*/ 83037 h 166073"/>
                <a:gd name="connsiteX5" fmla="*/ 83147 w 3060165"/>
                <a:gd name="connsiteY5" fmla="*/ 0 h 166073"/>
                <a:gd name="connsiteX6" fmla="*/ 2977129 w 3060165"/>
                <a:gd name="connsiteY6" fmla="*/ 0 h 166073"/>
                <a:gd name="connsiteX7" fmla="*/ 3060165 w 3060165"/>
                <a:gd name="connsiteY7" fmla="*/ 83037 h 166073"/>
                <a:gd name="connsiteX8" fmla="*/ 3060165 w 3060165"/>
                <a:gd name="connsiteY8" fmla="*/ 83037 h 166073"/>
                <a:gd name="connsiteX9" fmla="*/ 2977129 w 3060165"/>
                <a:gd name="connsiteY9" fmla="*/ 166073 h 16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165" h="166073">
                  <a:moveTo>
                    <a:pt x="2977129" y="166073"/>
                  </a:moveTo>
                  <a:lnTo>
                    <a:pt x="83147" y="166073"/>
                  </a:lnTo>
                  <a:cubicBezTo>
                    <a:pt x="37290" y="166139"/>
                    <a:pt x="66" y="129004"/>
                    <a:pt x="0" y="83147"/>
                  </a:cubicBezTo>
                  <a:cubicBezTo>
                    <a:pt x="0" y="83114"/>
                    <a:pt x="0" y="83070"/>
                    <a:pt x="0" y="83037"/>
                  </a:cubicBezTo>
                  <a:lnTo>
                    <a:pt x="0" y="83037"/>
                  </a:lnTo>
                  <a:cubicBezTo>
                    <a:pt x="66" y="37158"/>
                    <a:pt x="37268" y="0"/>
                    <a:pt x="83147" y="0"/>
                  </a:cubicBezTo>
                  <a:lnTo>
                    <a:pt x="2977129" y="0"/>
                  </a:lnTo>
                  <a:cubicBezTo>
                    <a:pt x="3022964" y="66"/>
                    <a:pt x="3060110" y="37202"/>
                    <a:pt x="3060165" y="83037"/>
                  </a:cubicBezTo>
                  <a:lnTo>
                    <a:pt x="3060165" y="83037"/>
                  </a:lnTo>
                  <a:cubicBezTo>
                    <a:pt x="3060165" y="128894"/>
                    <a:pt x="3022986" y="166073"/>
                    <a:pt x="2977129" y="166073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577A476-B720-5CB3-9F12-3F3B58E93D6F}"/>
                </a:ext>
              </a:extLst>
            </p:cNvPr>
            <p:cNvSpPr/>
            <p:nvPr/>
          </p:nvSpPr>
          <p:spPr>
            <a:xfrm>
              <a:off x="10343835" y="2582524"/>
              <a:ext cx="227472" cy="166073"/>
            </a:xfrm>
            <a:custGeom>
              <a:avLst/>
              <a:gdLst>
                <a:gd name="connsiteX0" fmla="*/ 144435 w 227472"/>
                <a:gd name="connsiteY0" fmla="*/ 166073 h 166073"/>
                <a:gd name="connsiteX1" fmla="*/ 0 w 227472"/>
                <a:gd name="connsiteY1" fmla="*/ 166073 h 166073"/>
                <a:gd name="connsiteX2" fmla="*/ 0 w 227472"/>
                <a:gd name="connsiteY2" fmla="*/ 0 h 166073"/>
                <a:gd name="connsiteX3" fmla="*/ 144435 w 227472"/>
                <a:gd name="connsiteY3" fmla="*/ 0 h 166073"/>
                <a:gd name="connsiteX4" fmla="*/ 227472 w 227472"/>
                <a:gd name="connsiteY4" fmla="*/ 83037 h 166073"/>
                <a:gd name="connsiteX5" fmla="*/ 227472 w 227472"/>
                <a:gd name="connsiteY5" fmla="*/ 83037 h 166073"/>
                <a:gd name="connsiteX6" fmla="*/ 144435 w 227472"/>
                <a:gd name="connsiteY6" fmla="*/ 166073 h 16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7472" h="166073">
                  <a:moveTo>
                    <a:pt x="144435" y="166073"/>
                  </a:moveTo>
                  <a:lnTo>
                    <a:pt x="0" y="166073"/>
                  </a:lnTo>
                  <a:lnTo>
                    <a:pt x="0" y="0"/>
                  </a:lnTo>
                  <a:lnTo>
                    <a:pt x="144435" y="0"/>
                  </a:lnTo>
                  <a:cubicBezTo>
                    <a:pt x="190270" y="66"/>
                    <a:pt x="227417" y="37202"/>
                    <a:pt x="227472" y="83037"/>
                  </a:cubicBezTo>
                  <a:lnTo>
                    <a:pt x="227472" y="83037"/>
                  </a:lnTo>
                  <a:cubicBezTo>
                    <a:pt x="227472" y="128894"/>
                    <a:pt x="190292" y="166073"/>
                    <a:pt x="144435" y="166073"/>
                  </a:cubicBez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5D46B0-6C12-D302-8A60-22A8154F986C}"/>
                </a:ext>
              </a:extLst>
            </p:cNvPr>
            <p:cNvSpPr/>
            <p:nvPr/>
          </p:nvSpPr>
          <p:spPr>
            <a:xfrm>
              <a:off x="10375863" y="2590761"/>
              <a:ext cx="95380" cy="95337"/>
            </a:xfrm>
            <a:custGeom>
              <a:avLst/>
              <a:gdLst>
                <a:gd name="connsiteX0" fmla="*/ 80226 w 95380"/>
                <a:gd name="connsiteY0" fmla="*/ 12852 h 95337"/>
                <a:gd name="connsiteX1" fmla="*/ 12852 w 95380"/>
                <a:gd name="connsiteY1" fmla="*/ 15103 h 95337"/>
                <a:gd name="connsiteX2" fmla="*/ 15103 w 95380"/>
                <a:gd name="connsiteY2" fmla="*/ 82488 h 95337"/>
                <a:gd name="connsiteX3" fmla="*/ 82422 w 95380"/>
                <a:gd name="connsiteY3" fmla="*/ 80291 h 95337"/>
                <a:gd name="connsiteX4" fmla="*/ 80445 w 95380"/>
                <a:gd name="connsiteY4" fmla="*/ 13060 h 95337"/>
                <a:gd name="connsiteX5" fmla="*/ 80226 w 95380"/>
                <a:gd name="connsiteY5" fmla="*/ 12852 h 95337"/>
                <a:gd name="connsiteX6" fmla="*/ 75283 w 95380"/>
                <a:gd name="connsiteY6" fmla="*/ 74360 h 95337"/>
                <a:gd name="connsiteX7" fmla="*/ 21100 w 95380"/>
                <a:gd name="connsiteY7" fmla="*/ 76151 h 95337"/>
                <a:gd name="connsiteX8" fmla="*/ 19310 w 95380"/>
                <a:gd name="connsiteY8" fmla="*/ 21968 h 95337"/>
                <a:gd name="connsiteX9" fmla="*/ 73493 w 95380"/>
                <a:gd name="connsiteY9" fmla="*/ 20178 h 95337"/>
                <a:gd name="connsiteX10" fmla="*/ 73526 w 95380"/>
                <a:gd name="connsiteY10" fmla="*/ 20211 h 95337"/>
                <a:gd name="connsiteX11" fmla="*/ 75283 w 95380"/>
                <a:gd name="connsiteY11" fmla="*/ 74360 h 9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380" h="95337">
                  <a:moveTo>
                    <a:pt x="80226" y="12852"/>
                  </a:moveTo>
                  <a:cubicBezTo>
                    <a:pt x="60993" y="-5129"/>
                    <a:pt x="30832" y="-4118"/>
                    <a:pt x="12852" y="15103"/>
                  </a:cubicBezTo>
                  <a:cubicBezTo>
                    <a:pt x="-5129" y="34336"/>
                    <a:pt x="-4118" y="64497"/>
                    <a:pt x="15103" y="82488"/>
                  </a:cubicBezTo>
                  <a:cubicBezTo>
                    <a:pt x="34314" y="100447"/>
                    <a:pt x="64431" y="99458"/>
                    <a:pt x="82422" y="80291"/>
                  </a:cubicBezTo>
                  <a:cubicBezTo>
                    <a:pt x="100446" y="61180"/>
                    <a:pt x="99557" y="31085"/>
                    <a:pt x="80445" y="13060"/>
                  </a:cubicBezTo>
                  <a:cubicBezTo>
                    <a:pt x="80379" y="12994"/>
                    <a:pt x="80303" y="12918"/>
                    <a:pt x="80226" y="12852"/>
                  </a:cubicBezTo>
                  <a:close/>
                  <a:moveTo>
                    <a:pt x="75283" y="74360"/>
                  </a:moveTo>
                  <a:cubicBezTo>
                    <a:pt x="60818" y="89814"/>
                    <a:pt x="36554" y="90616"/>
                    <a:pt x="21100" y="76151"/>
                  </a:cubicBezTo>
                  <a:cubicBezTo>
                    <a:pt x="5646" y="61685"/>
                    <a:pt x="4845" y="37422"/>
                    <a:pt x="19310" y="21968"/>
                  </a:cubicBezTo>
                  <a:cubicBezTo>
                    <a:pt x="33776" y="6514"/>
                    <a:pt x="58039" y="5712"/>
                    <a:pt x="73493" y="20178"/>
                  </a:cubicBezTo>
                  <a:cubicBezTo>
                    <a:pt x="73504" y="20189"/>
                    <a:pt x="73514" y="20200"/>
                    <a:pt x="73526" y="20211"/>
                  </a:cubicBezTo>
                  <a:cubicBezTo>
                    <a:pt x="88892" y="34709"/>
                    <a:pt x="89672" y="58895"/>
                    <a:pt x="75283" y="74360"/>
                  </a:cubicBezTo>
                  <a:close/>
                </a:path>
              </a:pathLst>
            </a:custGeom>
            <a:solidFill>
              <a:srgbClr val="FFFFFF"/>
            </a:solidFill>
            <a:ln w="10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4804851-0870-BDCE-97C5-629B17B86522}"/>
                </a:ext>
              </a:extLst>
            </p:cNvPr>
            <p:cNvSpPr/>
            <p:nvPr/>
          </p:nvSpPr>
          <p:spPr>
            <a:xfrm>
              <a:off x="10457347" y="2669600"/>
              <a:ext cx="67233" cy="65605"/>
            </a:xfrm>
            <a:custGeom>
              <a:avLst/>
              <a:gdLst>
                <a:gd name="connsiteX0" fmla="*/ 34548 w 67233"/>
                <a:gd name="connsiteY0" fmla="*/ 18697 h 65605"/>
                <a:gd name="connsiteX1" fmla="*/ 26750 w 67233"/>
                <a:gd name="connsiteY1" fmla="*/ 17489 h 65605"/>
                <a:gd name="connsiteX2" fmla="*/ 9506 w 67233"/>
                <a:gd name="connsiteY2" fmla="*/ 1343 h 65605"/>
                <a:gd name="connsiteX3" fmla="*/ 2915 w 67233"/>
                <a:gd name="connsiteY3" fmla="*/ 1343 h 65605"/>
                <a:gd name="connsiteX4" fmla="*/ 1378 w 67233"/>
                <a:gd name="connsiteY4" fmla="*/ 2990 h 65605"/>
                <a:gd name="connsiteX5" fmla="*/ 1268 w 67233"/>
                <a:gd name="connsiteY5" fmla="*/ 9361 h 65605"/>
                <a:gd name="connsiteX6" fmla="*/ 1378 w 67233"/>
                <a:gd name="connsiteY6" fmla="*/ 9471 h 65605"/>
                <a:gd name="connsiteX7" fmla="*/ 18402 w 67233"/>
                <a:gd name="connsiteY7" fmla="*/ 25507 h 65605"/>
                <a:gd name="connsiteX8" fmla="*/ 20489 w 67233"/>
                <a:gd name="connsiteY8" fmla="*/ 33964 h 65605"/>
                <a:gd name="connsiteX9" fmla="*/ 49706 w 67233"/>
                <a:gd name="connsiteY9" fmla="*/ 62632 h 65605"/>
                <a:gd name="connsiteX10" fmla="*/ 64205 w 67233"/>
                <a:gd name="connsiteY10" fmla="*/ 62632 h 65605"/>
                <a:gd name="connsiteX11" fmla="*/ 64205 w 67233"/>
                <a:gd name="connsiteY11" fmla="*/ 62632 h 65605"/>
                <a:gd name="connsiteX12" fmla="*/ 64216 w 67233"/>
                <a:gd name="connsiteY12" fmla="*/ 48034 h 65605"/>
                <a:gd name="connsiteX13" fmla="*/ 64205 w 67233"/>
                <a:gd name="connsiteY13" fmla="*/ 48023 h 6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233" h="65605">
                  <a:moveTo>
                    <a:pt x="34548" y="18697"/>
                  </a:moveTo>
                  <a:cubicBezTo>
                    <a:pt x="32374" y="16885"/>
                    <a:pt x="29375" y="16423"/>
                    <a:pt x="26750" y="17489"/>
                  </a:cubicBezTo>
                  <a:lnTo>
                    <a:pt x="9506" y="1343"/>
                  </a:lnTo>
                  <a:cubicBezTo>
                    <a:pt x="7671" y="-448"/>
                    <a:pt x="4750" y="-448"/>
                    <a:pt x="2915" y="1343"/>
                  </a:cubicBezTo>
                  <a:lnTo>
                    <a:pt x="1378" y="2990"/>
                  </a:lnTo>
                  <a:cubicBezTo>
                    <a:pt x="-412" y="4715"/>
                    <a:pt x="-467" y="7570"/>
                    <a:pt x="1268" y="9361"/>
                  </a:cubicBezTo>
                  <a:cubicBezTo>
                    <a:pt x="1301" y="9394"/>
                    <a:pt x="1345" y="9438"/>
                    <a:pt x="1378" y="9471"/>
                  </a:cubicBezTo>
                  <a:lnTo>
                    <a:pt x="18402" y="25507"/>
                  </a:lnTo>
                  <a:cubicBezTo>
                    <a:pt x="17348" y="28494"/>
                    <a:pt x="18161" y="31811"/>
                    <a:pt x="20489" y="33964"/>
                  </a:cubicBezTo>
                  <a:lnTo>
                    <a:pt x="49706" y="62632"/>
                  </a:lnTo>
                  <a:cubicBezTo>
                    <a:pt x="53726" y="66597"/>
                    <a:pt x="60185" y="66597"/>
                    <a:pt x="64205" y="62632"/>
                  </a:cubicBezTo>
                  <a:lnTo>
                    <a:pt x="64205" y="62632"/>
                  </a:lnTo>
                  <a:cubicBezTo>
                    <a:pt x="68236" y="58601"/>
                    <a:pt x="68247" y="52065"/>
                    <a:pt x="64216" y="48034"/>
                  </a:cubicBezTo>
                  <a:cubicBezTo>
                    <a:pt x="64205" y="48023"/>
                    <a:pt x="64205" y="48023"/>
                    <a:pt x="64205" y="48023"/>
                  </a:cubicBezTo>
                  <a:close/>
                </a:path>
              </a:pathLst>
            </a:custGeom>
            <a:solidFill>
              <a:srgbClr val="FFFFFF"/>
            </a:solidFill>
            <a:ln w="109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4" name="thrust">
            <a:extLst>
              <a:ext uri="{FF2B5EF4-FFF2-40B4-BE49-F238E27FC236}">
                <a16:creationId xmlns:a16="http://schemas.microsoft.com/office/drawing/2014/main" id="{8262A517-2A26-2A16-8AC6-456DF5DC6CC0}"/>
              </a:ext>
            </a:extLst>
          </p:cNvPr>
          <p:cNvSpPr/>
          <p:nvPr/>
        </p:nvSpPr>
        <p:spPr>
          <a:xfrm>
            <a:off x="7157754" y="3824770"/>
            <a:ext cx="3732232" cy="643004"/>
          </a:xfrm>
          <a:custGeom>
            <a:avLst/>
            <a:gdLst>
              <a:gd name="connsiteX0" fmla="*/ 3187576 w 3313888"/>
              <a:gd name="connsiteY0" fmla="*/ 483612 h 570931"/>
              <a:gd name="connsiteX1" fmla="*/ 3067415 w 3313888"/>
              <a:gd name="connsiteY1" fmla="*/ 387175 h 570931"/>
              <a:gd name="connsiteX2" fmla="*/ 3041493 w 3313888"/>
              <a:gd name="connsiteY2" fmla="*/ 267123 h 570931"/>
              <a:gd name="connsiteX3" fmla="*/ 2899804 w 3313888"/>
              <a:gd name="connsiteY3" fmla="*/ 153442 h 570931"/>
              <a:gd name="connsiteX4" fmla="*/ 2899804 w 3313888"/>
              <a:gd name="connsiteY4" fmla="*/ 153442 h 570931"/>
              <a:gd name="connsiteX5" fmla="*/ 2760750 w 3313888"/>
              <a:gd name="connsiteY5" fmla="*/ 256908 h 570931"/>
              <a:gd name="connsiteX6" fmla="*/ 2743176 w 3313888"/>
              <a:gd name="connsiteY6" fmla="*/ 316440 h 570931"/>
              <a:gd name="connsiteX7" fmla="*/ 2605639 w 3313888"/>
              <a:gd name="connsiteY7" fmla="*/ 390624 h 570931"/>
              <a:gd name="connsiteX8" fmla="*/ 2533497 w 3313888"/>
              <a:gd name="connsiteY8" fmla="*/ 322591 h 570931"/>
              <a:gd name="connsiteX9" fmla="*/ 2475504 w 3313888"/>
              <a:gd name="connsiteY9" fmla="*/ 161899 h 570931"/>
              <a:gd name="connsiteX10" fmla="*/ 2159185 w 3313888"/>
              <a:gd name="connsiteY10" fmla="*/ 15091 h 570931"/>
              <a:gd name="connsiteX11" fmla="*/ 2046481 w 3313888"/>
              <a:gd name="connsiteY11" fmla="*/ 98963 h 570931"/>
              <a:gd name="connsiteX12" fmla="*/ 1935655 w 3313888"/>
              <a:gd name="connsiteY12" fmla="*/ 247572 h 570931"/>
              <a:gd name="connsiteX13" fmla="*/ 1841086 w 3313888"/>
              <a:gd name="connsiteY13" fmla="*/ 294912 h 570931"/>
              <a:gd name="connsiteX14" fmla="*/ 1841086 w 3313888"/>
              <a:gd name="connsiteY14" fmla="*/ 294912 h 570931"/>
              <a:gd name="connsiteX15" fmla="*/ 1723450 w 3313888"/>
              <a:gd name="connsiteY15" fmla="*/ 178155 h 570931"/>
              <a:gd name="connsiteX16" fmla="*/ 1723450 w 3313888"/>
              <a:gd name="connsiteY16" fmla="*/ 178155 h 570931"/>
              <a:gd name="connsiteX17" fmla="*/ 1723450 w 3313888"/>
              <a:gd name="connsiteY17" fmla="*/ 72821 h 570931"/>
              <a:gd name="connsiteX18" fmla="*/ 1590438 w 3313888"/>
              <a:gd name="connsiteY18" fmla="*/ 72821 h 570931"/>
              <a:gd name="connsiteX19" fmla="*/ 1590438 w 3313888"/>
              <a:gd name="connsiteY19" fmla="*/ 178155 h 570931"/>
              <a:gd name="connsiteX20" fmla="*/ 1471386 w 3313888"/>
              <a:gd name="connsiteY20" fmla="*/ 294802 h 570931"/>
              <a:gd name="connsiteX21" fmla="*/ 1378233 w 3313888"/>
              <a:gd name="connsiteY21" fmla="*/ 247572 h 570931"/>
              <a:gd name="connsiteX22" fmla="*/ 1267408 w 3313888"/>
              <a:gd name="connsiteY22" fmla="*/ 98963 h 570931"/>
              <a:gd name="connsiteX23" fmla="*/ 922256 w 3313888"/>
              <a:gd name="connsiteY23" fmla="*/ 49195 h 570931"/>
              <a:gd name="connsiteX24" fmla="*/ 838385 w 3313888"/>
              <a:gd name="connsiteY24" fmla="*/ 161899 h 570931"/>
              <a:gd name="connsiteX25" fmla="*/ 780391 w 3313888"/>
              <a:gd name="connsiteY25" fmla="*/ 322591 h 570931"/>
              <a:gd name="connsiteX26" fmla="*/ 638515 w 3313888"/>
              <a:gd name="connsiteY26" fmla="*/ 388449 h 570931"/>
              <a:gd name="connsiteX27" fmla="*/ 570603 w 3313888"/>
              <a:gd name="connsiteY27" fmla="*/ 316440 h 570931"/>
              <a:gd name="connsiteX28" fmla="*/ 553139 w 3313888"/>
              <a:gd name="connsiteY28" fmla="*/ 256908 h 570931"/>
              <a:gd name="connsiteX29" fmla="*/ 372226 w 3313888"/>
              <a:gd name="connsiteY29" fmla="*/ 159757 h 570931"/>
              <a:gd name="connsiteX30" fmla="*/ 272396 w 3313888"/>
              <a:gd name="connsiteY30" fmla="*/ 267123 h 570931"/>
              <a:gd name="connsiteX31" fmla="*/ 246474 w 3313888"/>
              <a:gd name="connsiteY31" fmla="*/ 387175 h 570931"/>
              <a:gd name="connsiteX32" fmla="*/ 126312 w 3313888"/>
              <a:gd name="connsiteY32" fmla="*/ 483612 h 570931"/>
              <a:gd name="connsiteX33" fmla="*/ 0 w 3313888"/>
              <a:gd name="connsiteY33" fmla="*/ 483612 h 570931"/>
              <a:gd name="connsiteX34" fmla="*/ 0 w 3313888"/>
              <a:gd name="connsiteY34" fmla="*/ 570932 h 570931"/>
              <a:gd name="connsiteX35" fmla="*/ 3313889 w 3313888"/>
              <a:gd name="connsiteY35" fmla="*/ 570932 h 570931"/>
              <a:gd name="connsiteX36" fmla="*/ 3313889 w 3313888"/>
              <a:gd name="connsiteY36" fmla="*/ 483612 h 57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13888" h="570931">
                <a:moveTo>
                  <a:pt x="3187576" y="483612"/>
                </a:moveTo>
                <a:cubicBezTo>
                  <a:pt x="3129813" y="483765"/>
                  <a:pt x="3079771" y="443598"/>
                  <a:pt x="3067415" y="387175"/>
                </a:cubicBezTo>
                <a:lnTo>
                  <a:pt x="3041493" y="267123"/>
                </a:lnTo>
                <a:cubicBezTo>
                  <a:pt x="3026951" y="200573"/>
                  <a:pt x="2967924" y="153222"/>
                  <a:pt x="2899804" y="153442"/>
                </a:cubicBezTo>
                <a:lnTo>
                  <a:pt x="2899804" y="153442"/>
                </a:lnTo>
                <a:cubicBezTo>
                  <a:pt x="2835637" y="153266"/>
                  <a:pt x="2779027" y="195399"/>
                  <a:pt x="2760750" y="256908"/>
                </a:cubicBezTo>
                <a:lnTo>
                  <a:pt x="2743176" y="316440"/>
                </a:lnTo>
                <a:cubicBezTo>
                  <a:pt x="2725679" y="374906"/>
                  <a:pt x="2664105" y="408121"/>
                  <a:pt x="2605639" y="390624"/>
                </a:cubicBezTo>
                <a:cubicBezTo>
                  <a:pt x="2572193" y="380617"/>
                  <a:pt x="2545448" y="355388"/>
                  <a:pt x="2533497" y="322591"/>
                </a:cubicBezTo>
                <a:lnTo>
                  <a:pt x="2475504" y="161899"/>
                </a:lnTo>
                <a:cubicBezTo>
                  <a:pt x="2428691" y="34016"/>
                  <a:pt x="2287078" y="-31721"/>
                  <a:pt x="2159185" y="15091"/>
                </a:cubicBezTo>
                <a:cubicBezTo>
                  <a:pt x="2114283" y="31534"/>
                  <a:pt x="2075126" y="60674"/>
                  <a:pt x="2046481" y="98963"/>
                </a:cubicBezTo>
                <a:lnTo>
                  <a:pt x="1935655" y="247572"/>
                </a:lnTo>
                <a:cubicBezTo>
                  <a:pt x="1913381" y="277404"/>
                  <a:pt x="1878320" y="294956"/>
                  <a:pt x="1841086" y="294912"/>
                </a:cubicBezTo>
                <a:lnTo>
                  <a:pt x="1841086" y="294912"/>
                </a:lnTo>
                <a:cubicBezTo>
                  <a:pt x="1776359" y="295153"/>
                  <a:pt x="1723692" y="242882"/>
                  <a:pt x="1723450" y="178155"/>
                </a:cubicBezTo>
                <a:cubicBezTo>
                  <a:pt x="1723450" y="178155"/>
                  <a:pt x="1723450" y="178155"/>
                  <a:pt x="1723450" y="178155"/>
                </a:cubicBezTo>
                <a:lnTo>
                  <a:pt x="1723450" y="72821"/>
                </a:lnTo>
                <a:lnTo>
                  <a:pt x="1590438" y="72821"/>
                </a:lnTo>
                <a:lnTo>
                  <a:pt x="1590438" y="178155"/>
                </a:lnTo>
                <a:cubicBezTo>
                  <a:pt x="1589779" y="243245"/>
                  <a:pt x="1536475" y="295472"/>
                  <a:pt x="1471386" y="294802"/>
                </a:cubicBezTo>
                <a:cubicBezTo>
                  <a:pt x="1434678" y="294428"/>
                  <a:pt x="1400234" y="276964"/>
                  <a:pt x="1378233" y="247572"/>
                </a:cubicBezTo>
                <a:lnTo>
                  <a:pt x="1267408" y="98963"/>
                </a:lnTo>
                <a:cubicBezTo>
                  <a:pt x="1185843" y="-10094"/>
                  <a:pt x="1031313" y="-32380"/>
                  <a:pt x="922256" y="49195"/>
                </a:cubicBezTo>
                <a:cubicBezTo>
                  <a:pt x="883956" y="77830"/>
                  <a:pt x="854817" y="116987"/>
                  <a:pt x="838385" y="161899"/>
                </a:cubicBezTo>
                <a:lnTo>
                  <a:pt x="780391" y="322591"/>
                </a:lnTo>
                <a:cubicBezTo>
                  <a:pt x="759401" y="379958"/>
                  <a:pt x="695883" y="409439"/>
                  <a:pt x="638515" y="388449"/>
                </a:cubicBezTo>
                <a:cubicBezTo>
                  <a:pt x="605794" y="376476"/>
                  <a:pt x="580631" y="349797"/>
                  <a:pt x="570603" y="316440"/>
                </a:cubicBezTo>
                <a:lnTo>
                  <a:pt x="553139" y="256908"/>
                </a:lnTo>
                <a:cubicBezTo>
                  <a:pt x="530007" y="180121"/>
                  <a:pt x="449013" y="136626"/>
                  <a:pt x="372226" y="159757"/>
                </a:cubicBezTo>
                <a:cubicBezTo>
                  <a:pt x="321998" y="174882"/>
                  <a:pt x="283841" y="215928"/>
                  <a:pt x="272396" y="267123"/>
                </a:cubicBezTo>
                <a:lnTo>
                  <a:pt x="246474" y="387175"/>
                </a:lnTo>
                <a:cubicBezTo>
                  <a:pt x="234073" y="443576"/>
                  <a:pt x="184054" y="483721"/>
                  <a:pt x="126312" y="483612"/>
                </a:cubicBezTo>
                <a:lnTo>
                  <a:pt x="0" y="483612"/>
                </a:lnTo>
                <a:lnTo>
                  <a:pt x="0" y="570932"/>
                </a:lnTo>
                <a:lnTo>
                  <a:pt x="3313889" y="570932"/>
                </a:lnTo>
                <a:lnTo>
                  <a:pt x="3313889" y="483612"/>
                </a:lnTo>
                <a:close/>
              </a:path>
            </a:pathLst>
          </a:custGeom>
          <a:solidFill>
            <a:srgbClr val="FFFFFF"/>
          </a:solidFill>
          <a:ln w="10973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5" name="charecter">
            <a:extLst>
              <a:ext uri="{FF2B5EF4-FFF2-40B4-BE49-F238E27FC236}">
                <a16:creationId xmlns:a16="http://schemas.microsoft.com/office/drawing/2014/main" id="{3BF658EE-C067-97C2-F212-933660B8C0EE}"/>
              </a:ext>
            </a:extLst>
          </p:cNvPr>
          <p:cNvGrpSpPr/>
          <p:nvPr/>
        </p:nvGrpSpPr>
        <p:grpSpPr>
          <a:xfrm>
            <a:off x="9950593" y="3308957"/>
            <a:ext cx="1146970" cy="2948312"/>
            <a:chOff x="10014874" y="3474194"/>
            <a:chExt cx="1018407" cy="2617837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FDF748-9011-F6E7-AC6D-742E57D3B606}"/>
                </a:ext>
              </a:extLst>
            </p:cNvPr>
            <p:cNvSpPr/>
            <p:nvPr/>
          </p:nvSpPr>
          <p:spPr>
            <a:xfrm>
              <a:off x="10187537" y="5938260"/>
              <a:ext cx="845743" cy="153771"/>
            </a:xfrm>
            <a:custGeom>
              <a:avLst/>
              <a:gdLst>
                <a:gd name="connsiteX0" fmla="*/ 845744 w 845743"/>
                <a:gd name="connsiteY0" fmla="*/ 76886 h 153771"/>
                <a:gd name="connsiteX1" fmla="*/ 422872 w 845743"/>
                <a:gd name="connsiteY1" fmla="*/ 153772 h 153771"/>
                <a:gd name="connsiteX2" fmla="*/ 0 w 845743"/>
                <a:gd name="connsiteY2" fmla="*/ 76886 h 153771"/>
                <a:gd name="connsiteX3" fmla="*/ 422872 w 845743"/>
                <a:gd name="connsiteY3" fmla="*/ 0 h 153771"/>
                <a:gd name="connsiteX4" fmla="*/ 845744 w 845743"/>
                <a:gd name="connsiteY4" fmla="*/ 76886 h 15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743" h="153771">
                  <a:moveTo>
                    <a:pt x="845744" y="76886"/>
                  </a:moveTo>
                  <a:cubicBezTo>
                    <a:pt x="845744" y="119349"/>
                    <a:pt x="656418" y="153772"/>
                    <a:pt x="422872" y="153772"/>
                  </a:cubicBezTo>
                  <a:cubicBezTo>
                    <a:pt x="189326" y="153772"/>
                    <a:pt x="0" y="119349"/>
                    <a:pt x="0" y="76886"/>
                  </a:cubicBezTo>
                  <a:cubicBezTo>
                    <a:pt x="0" y="34423"/>
                    <a:pt x="189326" y="0"/>
                    <a:pt x="422872" y="0"/>
                  </a:cubicBezTo>
                  <a:cubicBezTo>
                    <a:pt x="656418" y="0"/>
                    <a:pt x="845744" y="34423"/>
                    <a:pt x="845744" y="76886"/>
                  </a:cubicBez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5CE32DA-9B2B-5EBC-D8C2-56619D6132C0}"/>
                </a:ext>
              </a:extLst>
            </p:cNvPr>
            <p:cNvSpPr/>
            <p:nvPr/>
          </p:nvSpPr>
          <p:spPr>
            <a:xfrm>
              <a:off x="10065179" y="4730054"/>
              <a:ext cx="63333" cy="133933"/>
            </a:xfrm>
            <a:custGeom>
              <a:avLst/>
              <a:gdLst>
                <a:gd name="connsiteX0" fmla="*/ 24164 w 63333"/>
                <a:gd name="connsiteY0" fmla="*/ 0 h 133933"/>
                <a:gd name="connsiteX1" fmla="*/ 44265 w 63333"/>
                <a:gd name="connsiteY1" fmla="*/ 30205 h 133933"/>
                <a:gd name="connsiteX2" fmla="*/ 52282 w 63333"/>
                <a:gd name="connsiteY2" fmla="*/ 80510 h 133933"/>
                <a:gd name="connsiteX3" fmla="*/ 62388 w 63333"/>
                <a:gd name="connsiteY3" fmla="*/ 118734 h 133933"/>
                <a:gd name="connsiteX4" fmla="*/ 44265 w 63333"/>
                <a:gd name="connsiteY4" fmla="*/ 120711 h 133933"/>
                <a:gd name="connsiteX5" fmla="*/ 42287 w 63333"/>
                <a:gd name="connsiteY5" fmla="*/ 90505 h 133933"/>
                <a:gd name="connsiteX6" fmla="*/ 0 w 63333"/>
                <a:gd name="connsiteY6" fmla="*/ 68538 h 13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33" h="133933">
                  <a:moveTo>
                    <a:pt x="24164" y="0"/>
                  </a:moveTo>
                  <a:lnTo>
                    <a:pt x="44265" y="30205"/>
                  </a:lnTo>
                  <a:cubicBezTo>
                    <a:pt x="45758" y="47142"/>
                    <a:pt x="48438" y="63947"/>
                    <a:pt x="52282" y="80510"/>
                  </a:cubicBezTo>
                  <a:cubicBezTo>
                    <a:pt x="56346" y="90505"/>
                    <a:pt x="66452" y="106652"/>
                    <a:pt x="62388" y="118734"/>
                  </a:cubicBezTo>
                  <a:cubicBezTo>
                    <a:pt x="58324" y="130816"/>
                    <a:pt x="44265" y="144875"/>
                    <a:pt x="44265" y="120711"/>
                  </a:cubicBezTo>
                  <a:cubicBezTo>
                    <a:pt x="44835" y="110595"/>
                    <a:pt x="44166" y="100457"/>
                    <a:pt x="42287" y="90505"/>
                  </a:cubicBezTo>
                  <a:lnTo>
                    <a:pt x="0" y="68538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C446447-B575-5B7F-8792-C7283DD1030C}"/>
                </a:ext>
              </a:extLst>
            </p:cNvPr>
            <p:cNvSpPr/>
            <p:nvPr/>
          </p:nvSpPr>
          <p:spPr>
            <a:xfrm>
              <a:off x="10021244" y="4807599"/>
              <a:ext cx="61543" cy="95840"/>
            </a:xfrm>
            <a:custGeom>
              <a:avLst/>
              <a:gdLst>
                <a:gd name="connsiteX0" fmla="*/ 0 w 61543"/>
                <a:gd name="connsiteY0" fmla="*/ 20539 h 95840"/>
                <a:gd name="connsiteX1" fmla="*/ 13181 w 61543"/>
                <a:gd name="connsiteY1" fmla="*/ 66012 h 95840"/>
                <a:gd name="connsiteX2" fmla="*/ 46901 w 61543"/>
                <a:gd name="connsiteY2" fmla="*/ 93910 h 95840"/>
                <a:gd name="connsiteX3" fmla="*/ 60081 w 61543"/>
                <a:gd name="connsiteY3" fmla="*/ 87211 h 95840"/>
                <a:gd name="connsiteX4" fmla="*/ 36686 w 61543"/>
                <a:gd name="connsiteY4" fmla="*/ 67440 h 95840"/>
                <a:gd name="connsiteX5" fmla="*/ 0 w 61543"/>
                <a:gd name="connsiteY5" fmla="*/ 0 h 9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543" h="95840">
                  <a:moveTo>
                    <a:pt x="0" y="20539"/>
                  </a:moveTo>
                  <a:cubicBezTo>
                    <a:pt x="0" y="20539"/>
                    <a:pt x="8787" y="52832"/>
                    <a:pt x="13181" y="66012"/>
                  </a:cubicBezTo>
                  <a:cubicBezTo>
                    <a:pt x="17574" y="79192"/>
                    <a:pt x="35148" y="89407"/>
                    <a:pt x="46901" y="93910"/>
                  </a:cubicBezTo>
                  <a:cubicBezTo>
                    <a:pt x="58653" y="98414"/>
                    <a:pt x="64475" y="94570"/>
                    <a:pt x="60081" y="87211"/>
                  </a:cubicBezTo>
                  <a:cubicBezTo>
                    <a:pt x="53227" y="79577"/>
                    <a:pt x="45352" y="72921"/>
                    <a:pt x="36686" y="674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8AB3523-DD08-A8BA-9301-657E4BFBD157}"/>
                </a:ext>
              </a:extLst>
            </p:cNvPr>
            <p:cNvSpPr/>
            <p:nvPr/>
          </p:nvSpPr>
          <p:spPr>
            <a:xfrm>
              <a:off x="10014874" y="4174500"/>
              <a:ext cx="279425" cy="706580"/>
            </a:xfrm>
            <a:custGeom>
              <a:avLst/>
              <a:gdLst>
                <a:gd name="connsiteX0" fmla="*/ 279425 w 279425"/>
                <a:gd name="connsiteY0" fmla="*/ 31413 h 706580"/>
                <a:gd name="connsiteX1" fmla="*/ 181231 w 279425"/>
                <a:gd name="connsiteY1" fmla="*/ 0 h 706580"/>
                <a:gd name="connsiteX2" fmla="*/ 138065 w 279425"/>
                <a:gd name="connsiteY2" fmla="*/ 196388 h 706580"/>
                <a:gd name="connsiteX3" fmla="*/ 67330 w 279425"/>
                <a:gd name="connsiteY3" fmla="*/ 396621 h 706580"/>
                <a:gd name="connsiteX4" fmla="*/ 37454 w 279425"/>
                <a:gd name="connsiteY4" fmla="*/ 536333 h 706580"/>
                <a:gd name="connsiteX5" fmla="*/ 16036 w 279425"/>
                <a:gd name="connsiteY5" fmla="*/ 573788 h 706580"/>
                <a:gd name="connsiteX6" fmla="*/ 0 w 279425"/>
                <a:gd name="connsiteY6" fmla="*/ 644193 h 706580"/>
                <a:gd name="connsiteX7" fmla="*/ 29876 w 279425"/>
                <a:gd name="connsiteY7" fmla="*/ 700540 h 706580"/>
                <a:gd name="connsiteX8" fmla="*/ 64035 w 279425"/>
                <a:gd name="connsiteY8" fmla="*/ 706581 h 706580"/>
                <a:gd name="connsiteX9" fmla="*/ 78094 w 279425"/>
                <a:gd name="connsiteY9" fmla="*/ 696585 h 706580"/>
                <a:gd name="connsiteX10" fmla="*/ 66012 w 279425"/>
                <a:gd name="connsiteY10" fmla="*/ 686481 h 706580"/>
                <a:gd name="connsiteX11" fmla="*/ 94240 w 279425"/>
                <a:gd name="connsiteY11" fmla="*/ 676375 h 706580"/>
                <a:gd name="connsiteX12" fmla="*/ 70076 w 279425"/>
                <a:gd name="connsiteY12" fmla="*/ 658252 h 706580"/>
                <a:gd name="connsiteX13" fmla="*/ 92043 w 279425"/>
                <a:gd name="connsiteY13" fmla="*/ 646170 h 706580"/>
                <a:gd name="connsiteX14" fmla="*/ 64694 w 279425"/>
                <a:gd name="connsiteY14" fmla="*/ 639690 h 706580"/>
                <a:gd name="connsiteX15" fmla="*/ 81938 w 279425"/>
                <a:gd name="connsiteY15" fmla="*/ 551820 h 706580"/>
                <a:gd name="connsiteX16" fmla="*/ 216049 w 279425"/>
                <a:gd name="connsiteY16" fmla="*/ 298537 h 706580"/>
                <a:gd name="connsiteX17" fmla="*/ 279425 w 279425"/>
                <a:gd name="connsiteY17" fmla="*/ 31413 h 7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9425" h="706580">
                  <a:moveTo>
                    <a:pt x="279425" y="31413"/>
                  </a:moveTo>
                  <a:lnTo>
                    <a:pt x="181231" y="0"/>
                  </a:lnTo>
                  <a:lnTo>
                    <a:pt x="138065" y="196388"/>
                  </a:lnTo>
                  <a:cubicBezTo>
                    <a:pt x="138065" y="196388"/>
                    <a:pt x="75238" y="337748"/>
                    <a:pt x="67330" y="396621"/>
                  </a:cubicBezTo>
                  <a:cubicBezTo>
                    <a:pt x="59894" y="443697"/>
                    <a:pt x="49921" y="490334"/>
                    <a:pt x="37454" y="536333"/>
                  </a:cubicBezTo>
                  <a:lnTo>
                    <a:pt x="16036" y="573788"/>
                  </a:lnTo>
                  <a:lnTo>
                    <a:pt x="0" y="644193"/>
                  </a:lnTo>
                  <a:lnTo>
                    <a:pt x="29876" y="700540"/>
                  </a:lnTo>
                  <a:cubicBezTo>
                    <a:pt x="40991" y="703867"/>
                    <a:pt x="52458" y="705899"/>
                    <a:pt x="64035" y="706581"/>
                  </a:cubicBezTo>
                  <a:cubicBezTo>
                    <a:pt x="78094" y="706581"/>
                    <a:pt x="80181" y="702627"/>
                    <a:pt x="78094" y="696585"/>
                  </a:cubicBezTo>
                  <a:cubicBezTo>
                    <a:pt x="76007" y="690544"/>
                    <a:pt x="66012" y="686481"/>
                    <a:pt x="66012" y="686481"/>
                  </a:cubicBezTo>
                  <a:cubicBezTo>
                    <a:pt x="66012" y="686481"/>
                    <a:pt x="90176" y="684503"/>
                    <a:pt x="94240" y="676375"/>
                  </a:cubicBezTo>
                  <a:cubicBezTo>
                    <a:pt x="98304" y="668248"/>
                    <a:pt x="70076" y="658252"/>
                    <a:pt x="70076" y="658252"/>
                  </a:cubicBezTo>
                  <a:cubicBezTo>
                    <a:pt x="70076" y="658252"/>
                    <a:pt x="94240" y="654298"/>
                    <a:pt x="92043" y="646170"/>
                  </a:cubicBezTo>
                  <a:cubicBezTo>
                    <a:pt x="89846" y="638042"/>
                    <a:pt x="64694" y="639690"/>
                    <a:pt x="64694" y="639690"/>
                  </a:cubicBezTo>
                  <a:cubicBezTo>
                    <a:pt x="76414" y="611890"/>
                    <a:pt x="82290" y="581982"/>
                    <a:pt x="81938" y="551820"/>
                  </a:cubicBezTo>
                  <a:cubicBezTo>
                    <a:pt x="103137" y="515464"/>
                    <a:pt x="216049" y="319845"/>
                    <a:pt x="216049" y="298537"/>
                  </a:cubicBezTo>
                  <a:cubicBezTo>
                    <a:pt x="216598" y="274922"/>
                    <a:pt x="279425" y="31413"/>
                    <a:pt x="279425" y="31413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E6ED64-9038-680A-FE4A-B6C4E8A93C6C}"/>
                </a:ext>
              </a:extLst>
            </p:cNvPr>
            <p:cNvSpPr/>
            <p:nvPr/>
          </p:nvSpPr>
          <p:spPr>
            <a:xfrm>
              <a:off x="10036292" y="4827919"/>
              <a:ext cx="41957" cy="32621"/>
            </a:xfrm>
            <a:custGeom>
              <a:avLst/>
              <a:gdLst>
                <a:gd name="connsiteX0" fmla="*/ 41957 w 41957"/>
                <a:gd name="connsiteY0" fmla="*/ 32622 h 32621"/>
                <a:gd name="connsiteX1" fmla="*/ 21967 w 41957"/>
                <a:gd name="connsiteY1" fmla="*/ 26251 h 32621"/>
                <a:gd name="connsiteX2" fmla="*/ 0 w 41957"/>
                <a:gd name="connsiteY2" fmla="*/ 0 h 3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57" h="32621">
                  <a:moveTo>
                    <a:pt x="41957" y="32622"/>
                  </a:moveTo>
                  <a:cubicBezTo>
                    <a:pt x="35104" y="31150"/>
                    <a:pt x="28404" y="29019"/>
                    <a:pt x="21967" y="26251"/>
                  </a:cubicBezTo>
                  <a:cubicBezTo>
                    <a:pt x="13389" y="18639"/>
                    <a:pt x="5986" y="9786"/>
                    <a:pt x="0" y="0"/>
                  </a:cubicBezTo>
                </a:path>
              </a:pathLst>
            </a:custGeom>
            <a:noFill/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99707BB-3A33-85F1-36B9-056469890BA9}"/>
                </a:ext>
              </a:extLst>
            </p:cNvPr>
            <p:cNvSpPr/>
            <p:nvPr/>
          </p:nvSpPr>
          <p:spPr>
            <a:xfrm>
              <a:off x="10050131" y="4816935"/>
              <a:ext cx="35147" cy="15816"/>
            </a:xfrm>
            <a:custGeom>
              <a:avLst/>
              <a:gdLst>
                <a:gd name="connsiteX0" fmla="*/ 35148 w 35147"/>
                <a:gd name="connsiteY0" fmla="*/ 15817 h 15816"/>
                <a:gd name="connsiteX1" fmla="*/ 15377 w 35147"/>
                <a:gd name="connsiteY1" fmla="*/ 14608 h 15816"/>
                <a:gd name="connsiteX2" fmla="*/ 0 w 35147"/>
                <a:gd name="connsiteY2" fmla="*/ 0 h 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47" h="15816">
                  <a:moveTo>
                    <a:pt x="35148" y="15817"/>
                  </a:moveTo>
                  <a:lnTo>
                    <a:pt x="15377" y="14608"/>
                  </a:lnTo>
                  <a:lnTo>
                    <a:pt x="0" y="0"/>
                  </a:lnTo>
                </a:path>
              </a:pathLst>
            </a:custGeom>
            <a:noFill/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F8310E5-F3E9-863B-4572-36C0A0D12943}"/>
                </a:ext>
              </a:extLst>
            </p:cNvPr>
            <p:cNvSpPr/>
            <p:nvPr/>
          </p:nvSpPr>
          <p:spPr>
            <a:xfrm>
              <a:off x="10698828" y="4190206"/>
              <a:ext cx="157176" cy="490970"/>
            </a:xfrm>
            <a:custGeom>
              <a:avLst/>
              <a:gdLst>
                <a:gd name="connsiteX0" fmla="*/ 121809 w 157176"/>
                <a:gd name="connsiteY0" fmla="*/ 0 h 490970"/>
                <a:gd name="connsiteX1" fmla="*/ 157177 w 157176"/>
                <a:gd name="connsiteY1" fmla="*/ 251416 h 490970"/>
                <a:gd name="connsiteX2" fmla="*/ 47120 w 157176"/>
                <a:gd name="connsiteY2" fmla="*/ 490971 h 490970"/>
                <a:gd name="connsiteX3" fmla="*/ 0 w 157176"/>
                <a:gd name="connsiteY3" fmla="*/ 439897 h 490970"/>
                <a:gd name="connsiteX4" fmla="*/ 55028 w 157176"/>
                <a:gd name="connsiteY4" fmla="*/ 227802 h 490970"/>
                <a:gd name="connsiteX5" fmla="*/ 7908 w 157176"/>
                <a:gd name="connsiteY5" fmla="*/ 15707 h 490970"/>
                <a:gd name="connsiteX6" fmla="*/ 121809 w 157176"/>
                <a:gd name="connsiteY6" fmla="*/ 0 h 49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176" h="490970">
                  <a:moveTo>
                    <a:pt x="121809" y="0"/>
                  </a:moveTo>
                  <a:lnTo>
                    <a:pt x="157177" y="251416"/>
                  </a:lnTo>
                  <a:lnTo>
                    <a:pt x="47120" y="490971"/>
                  </a:lnTo>
                  <a:lnTo>
                    <a:pt x="0" y="439897"/>
                  </a:lnTo>
                  <a:lnTo>
                    <a:pt x="55028" y="227802"/>
                  </a:lnTo>
                  <a:lnTo>
                    <a:pt x="7908" y="15707"/>
                  </a:lnTo>
                  <a:lnTo>
                    <a:pt x="121809" y="0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CA3D804-D701-0424-4EE4-FB7922889415}"/>
                </a:ext>
              </a:extLst>
            </p:cNvPr>
            <p:cNvSpPr/>
            <p:nvPr/>
          </p:nvSpPr>
          <p:spPr>
            <a:xfrm>
              <a:off x="10237513" y="3872448"/>
              <a:ext cx="529523" cy="525239"/>
            </a:xfrm>
            <a:custGeom>
              <a:avLst/>
              <a:gdLst>
                <a:gd name="connsiteX0" fmla="*/ 198256 w 529523"/>
                <a:gd name="connsiteY0" fmla="*/ 3295 h 525239"/>
                <a:gd name="connsiteX1" fmla="*/ 0 w 529523"/>
                <a:gd name="connsiteY1" fmla="*/ 95778 h 525239"/>
                <a:gd name="connsiteX2" fmla="*/ 82598 w 529523"/>
                <a:gd name="connsiteY2" fmla="*/ 515354 h 525239"/>
                <a:gd name="connsiteX3" fmla="*/ 426167 w 529523"/>
                <a:gd name="connsiteY3" fmla="*/ 525240 h 525239"/>
                <a:gd name="connsiteX4" fmla="*/ 529524 w 529523"/>
                <a:gd name="connsiteY4" fmla="*/ 84794 h 525239"/>
                <a:gd name="connsiteX5" fmla="*/ 320504 w 529523"/>
                <a:gd name="connsiteY5" fmla="*/ 0 h 525239"/>
                <a:gd name="connsiteX6" fmla="*/ 198256 w 529523"/>
                <a:gd name="connsiteY6" fmla="*/ 3295 h 5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9523" h="525239">
                  <a:moveTo>
                    <a:pt x="198256" y="3295"/>
                  </a:moveTo>
                  <a:lnTo>
                    <a:pt x="0" y="95778"/>
                  </a:lnTo>
                  <a:lnTo>
                    <a:pt x="82598" y="515354"/>
                  </a:lnTo>
                  <a:lnTo>
                    <a:pt x="426167" y="525240"/>
                  </a:lnTo>
                  <a:lnTo>
                    <a:pt x="529524" y="84794"/>
                  </a:lnTo>
                  <a:lnTo>
                    <a:pt x="320504" y="0"/>
                  </a:lnTo>
                  <a:lnTo>
                    <a:pt x="198256" y="3295"/>
                  </a:ln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DDB814F-D13E-C515-9486-294DC32A8105}"/>
                </a:ext>
              </a:extLst>
            </p:cNvPr>
            <p:cNvSpPr/>
            <p:nvPr/>
          </p:nvSpPr>
          <p:spPr>
            <a:xfrm>
              <a:off x="10357522" y="3653543"/>
              <a:ext cx="208733" cy="288420"/>
            </a:xfrm>
            <a:custGeom>
              <a:avLst/>
              <a:gdLst>
                <a:gd name="connsiteX0" fmla="*/ 41671 w 208733"/>
                <a:gd name="connsiteY0" fmla="*/ 96217 h 288420"/>
                <a:gd name="connsiteX1" fmla="*/ 67812 w 208733"/>
                <a:gd name="connsiteY1" fmla="*/ 166073 h 288420"/>
                <a:gd name="connsiteX2" fmla="*/ 79455 w 208733"/>
                <a:gd name="connsiteY2" fmla="*/ 171895 h 288420"/>
                <a:gd name="connsiteX3" fmla="*/ 67812 w 208733"/>
                <a:gd name="connsiteY3" fmla="*/ 241751 h 288420"/>
                <a:gd name="connsiteX4" fmla="*/ 153815 w 208733"/>
                <a:gd name="connsiteY4" fmla="*/ 288322 h 288420"/>
                <a:gd name="connsiteX5" fmla="*/ 208733 w 208733"/>
                <a:gd name="connsiteY5" fmla="*/ 234502 h 288420"/>
                <a:gd name="connsiteX6" fmla="*/ 198848 w 208733"/>
                <a:gd name="connsiteY6" fmla="*/ 160142 h 288420"/>
                <a:gd name="connsiteX7" fmla="*/ 99994 w 208733"/>
                <a:gd name="connsiteY7" fmla="*/ 0 h 288420"/>
                <a:gd name="connsiteX8" fmla="*/ 27173 w 208733"/>
                <a:gd name="connsiteY8" fmla="*/ 14498 h 288420"/>
                <a:gd name="connsiteX9" fmla="*/ 702 w 208733"/>
                <a:gd name="connsiteY9" fmla="*/ 55577 h 288420"/>
                <a:gd name="connsiteX10" fmla="*/ 41671 w 208733"/>
                <a:gd name="connsiteY10" fmla="*/ 96217 h 28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33" h="288420">
                  <a:moveTo>
                    <a:pt x="41671" y="96217"/>
                  </a:moveTo>
                  <a:cubicBezTo>
                    <a:pt x="41671" y="96217"/>
                    <a:pt x="36948" y="122798"/>
                    <a:pt x="67812" y="166073"/>
                  </a:cubicBezTo>
                  <a:cubicBezTo>
                    <a:pt x="75391" y="177057"/>
                    <a:pt x="79455" y="171895"/>
                    <a:pt x="79455" y="171895"/>
                  </a:cubicBezTo>
                  <a:lnTo>
                    <a:pt x="67812" y="241751"/>
                  </a:lnTo>
                  <a:cubicBezTo>
                    <a:pt x="85639" y="272011"/>
                    <a:pt x="118733" y="289925"/>
                    <a:pt x="153815" y="288322"/>
                  </a:cubicBezTo>
                  <a:cubicBezTo>
                    <a:pt x="190390" y="288322"/>
                    <a:pt x="208733" y="234502"/>
                    <a:pt x="208733" y="234502"/>
                  </a:cubicBezTo>
                  <a:cubicBezTo>
                    <a:pt x="206207" y="235381"/>
                    <a:pt x="198848" y="160142"/>
                    <a:pt x="198848" y="160142"/>
                  </a:cubicBezTo>
                  <a:lnTo>
                    <a:pt x="99994" y="0"/>
                  </a:lnTo>
                  <a:lnTo>
                    <a:pt x="27173" y="14498"/>
                  </a:lnTo>
                  <a:cubicBezTo>
                    <a:pt x="27173" y="14498"/>
                    <a:pt x="-5119" y="6041"/>
                    <a:pt x="702" y="55577"/>
                  </a:cubicBezTo>
                  <a:cubicBezTo>
                    <a:pt x="6523" y="105114"/>
                    <a:pt x="41671" y="96217"/>
                    <a:pt x="41671" y="96217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0242CCE-51C0-B877-9224-A051BA20F021}"/>
                </a:ext>
              </a:extLst>
            </p:cNvPr>
            <p:cNvSpPr/>
            <p:nvPr/>
          </p:nvSpPr>
          <p:spPr>
            <a:xfrm>
              <a:off x="10365152" y="3474194"/>
              <a:ext cx="278284" cy="370986"/>
            </a:xfrm>
            <a:custGeom>
              <a:avLst/>
              <a:gdLst>
                <a:gd name="connsiteX0" fmla="*/ 278098 w 278284"/>
                <a:gd name="connsiteY0" fmla="*/ 140028 h 370986"/>
                <a:gd name="connsiteX1" fmla="*/ 179245 w 278284"/>
                <a:gd name="connsiteY1" fmla="*/ 10420 h 370986"/>
                <a:gd name="connsiteX2" fmla="*/ 7350 w 278284"/>
                <a:gd name="connsiteY2" fmla="*/ 86208 h 370986"/>
                <a:gd name="connsiteX3" fmla="*/ 33601 w 278284"/>
                <a:gd name="connsiteY3" fmla="*/ 275567 h 370986"/>
                <a:gd name="connsiteX4" fmla="*/ 103457 w 278284"/>
                <a:gd name="connsiteY4" fmla="*/ 365852 h 370986"/>
                <a:gd name="connsiteX5" fmla="*/ 213294 w 278284"/>
                <a:gd name="connsiteY5" fmla="*/ 307749 h 370986"/>
                <a:gd name="connsiteX6" fmla="*/ 278098 w 278284"/>
                <a:gd name="connsiteY6" fmla="*/ 140028 h 37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284" h="370986">
                  <a:moveTo>
                    <a:pt x="278098" y="140028"/>
                  </a:moveTo>
                  <a:cubicBezTo>
                    <a:pt x="278098" y="140028"/>
                    <a:pt x="249541" y="42493"/>
                    <a:pt x="179245" y="10420"/>
                  </a:cubicBezTo>
                  <a:cubicBezTo>
                    <a:pt x="108949" y="-21652"/>
                    <a:pt x="33601" y="25029"/>
                    <a:pt x="7350" y="86208"/>
                  </a:cubicBezTo>
                  <a:cubicBezTo>
                    <a:pt x="-18901" y="147387"/>
                    <a:pt x="33601" y="275567"/>
                    <a:pt x="33601" y="275567"/>
                  </a:cubicBezTo>
                  <a:cubicBezTo>
                    <a:pt x="33601" y="275567"/>
                    <a:pt x="65564" y="348388"/>
                    <a:pt x="103457" y="365852"/>
                  </a:cubicBezTo>
                  <a:cubicBezTo>
                    <a:pt x="141351" y="383316"/>
                    <a:pt x="178366" y="354320"/>
                    <a:pt x="213294" y="307749"/>
                  </a:cubicBezTo>
                  <a:cubicBezTo>
                    <a:pt x="248222" y="261178"/>
                    <a:pt x="281064" y="186599"/>
                    <a:pt x="278098" y="140028"/>
                  </a:cubicBez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66EE298-F776-3C33-AAA2-8EDCE5CE5AC1}"/>
                </a:ext>
              </a:extLst>
            </p:cNvPr>
            <p:cNvSpPr/>
            <p:nvPr/>
          </p:nvSpPr>
          <p:spPr>
            <a:xfrm>
              <a:off x="10562301" y="3502188"/>
              <a:ext cx="206713" cy="192214"/>
            </a:xfrm>
            <a:custGeom>
              <a:avLst/>
              <a:gdLst>
                <a:gd name="connsiteX0" fmla="*/ 206713 w 206713"/>
                <a:gd name="connsiteY0" fmla="*/ 96107 h 192214"/>
                <a:gd name="connsiteX1" fmla="*/ 103356 w 206713"/>
                <a:gd name="connsiteY1" fmla="*/ 192215 h 192214"/>
                <a:gd name="connsiteX2" fmla="*/ 0 w 206713"/>
                <a:gd name="connsiteY2" fmla="*/ 96107 h 192214"/>
                <a:gd name="connsiteX3" fmla="*/ 103356 w 206713"/>
                <a:gd name="connsiteY3" fmla="*/ 0 h 192214"/>
                <a:gd name="connsiteX4" fmla="*/ 206713 w 206713"/>
                <a:gd name="connsiteY4" fmla="*/ 96107 h 19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13" h="192214">
                  <a:moveTo>
                    <a:pt x="206713" y="96107"/>
                  </a:moveTo>
                  <a:cubicBezTo>
                    <a:pt x="206713" y="149186"/>
                    <a:pt x="160439" y="192215"/>
                    <a:pt x="103356" y="192215"/>
                  </a:cubicBezTo>
                  <a:cubicBezTo>
                    <a:pt x="46274" y="192215"/>
                    <a:pt x="0" y="149186"/>
                    <a:pt x="0" y="96107"/>
                  </a:cubicBezTo>
                  <a:cubicBezTo>
                    <a:pt x="0" y="43029"/>
                    <a:pt x="46274" y="0"/>
                    <a:pt x="103356" y="0"/>
                  </a:cubicBezTo>
                  <a:cubicBezTo>
                    <a:pt x="160439" y="0"/>
                    <a:pt x="206713" y="43029"/>
                    <a:pt x="206713" y="96107"/>
                  </a:cubicBez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F715050-AEFD-9BF9-7D37-285019AB728C}"/>
                </a:ext>
              </a:extLst>
            </p:cNvPr>
            <p:cNvSpPr/>
            <p:nvPr/>
          </p:nvSpPr>
          <p:spPr>
            <a:xfrm>
              <a:off x="10226817" y="4900411"/>
              <a:ext cx="221802" cy="1096303"/>
            </a:xfrm>
            <a:custGeom>
              <a:avLst/>
              <a:gdLst>
                <a:gd name="connsiteX0" fmla="*/ 17945 w 221802"/>
                <a:gd name="connsiteY0" fmla="*/ 0 h 1096303"/>
                <a:gd name="connsiteX1" fmla="*/ 52874 w 221802"/>
                <a:gd name="connsiteY1" fmla="*/ 436931 h 1096303"/>
                <a:gd name="connsiteX2" fmla="*/ 67482 w 221802"/>
                <a:gd name="connsiteY2" fmla="*/ 768968 h 1096303"/>
                <a:gd name="connsiteX3" fmla="*/ 93623 w 221802"/>
                <a:gd name="connsiteY3" fmla="*/ 958327 h 1096303"/>
                <a:gd name="connsiteX4" fmla="*/ 73303 w 221802"/>
                <a:gd name="connsiteY4" fmla="*/ 978756 h 1096303"/>
                <a:gd name="connsiteX5" fmla="*/ 38375 w 221802"/>
                <a:gd name="connsiteY5" fmla="*/ 1019506 h 1096303"/>
                <a:gd name="connsiteX6" fmla="*/ 3337 w 221802"/>
                <a:gd name="connsiteY6" fmla="*/ 1060255 h 1096303"/>
                <a:gd name="connsiteX7" fmla="*/ 125695 w 221802"/>
                <a:gd name="connsiteY7" fmla="*/ 1092328 h 1096303"/>
                <a:gd name="connsiteX8" fmla="*/ 178197 w 221802"/>
                <a:gd name="connsiteY8" fmla="*/ 1057400 h 1096303"/>
                <a:gd name="connsiteX9" fmla="*/ 178197 w 221802"/>
                <a:gd name="connsiteY9" fmla="*/ 964148 h 1096303"/>
                <a:gd name="connsiteX10" fmla="*/ 210160 w 221802"/>
                <a:gd name="connsiteY10" fmla="*/ 451429 h 1096303"/>
                <a:gd name="connsiteX11" fmla="*/ 221803 w 221802"/>
                <a:gd name="connsiteY11" fmla="*/ 17464 h 109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02" h="1096303">
                  <a:moveTo>
                    <a:pt x="17945" y="0"/>
                  </a:moveTo>
                  <a:cubicBezTo>
                    <a:pt x="17945" y="0"/>
                    <a:pt x="52874" y="340494"/>
                    <a:pt x="52874" y="436931"/>
                  </a:cubicBezTo>
                  <a:cubicBezTo>
                    <a:pt x="52874" y="533368"/>
                    <a:pt x="61661" y="693290"/>
                    <a:pt x="67482" y="768968"/>
                  </a:cubicBezTo>
                  <a:cubicBezTo>
                    <a:pt x="73303" y="844646"/>
                    <a:pt x="93623" y="958327"/>
                    <a:pt x="93623" y="958327"/>
                  </a:cubicBezTo>
                  <a:cubicBezTo>
                    <a:pt x="93623" y="958327"/>
                    <a:pt x="79125" y="952505"/>
                    <a:pt x="73303" y="978756"/>
                  </a:cubicBezTo>
                  <a:cubicBezTo>
                    <a:pt x="67482" y="1005007"/>
                    <a:pt x="64516" y="1010719"/>
                    <a:pt x="38375" y="1019506"/>
                  </a:cubicBezTo>
                  <a:cubicBezTo>
                    <a:pt x="12234" y="1028293"/>
                    <a:pt x="-8306" y="1045757"/>
                    <a:pt x="3337" y="1060255"/>
                  </a:cubicBezTo>
                  <a:cubicBezTo>
                    <a:pt x="14980" y="1074754"/>
                    <a:pt x="79125" y="1080685"/>
                    <a:pt x="125695" y="1092328"/>
                  </a:cubicBezTo>
                  <a:cubicBezTo>
                    <a:pt x="172266" y="1103970"/>
                    <a:pt x="178197" y="1089362"/>
                    <a:pt x="178197" y="1057400"/>
                  </a:cubicBezTo>
                  <a:lnTo>
                    <a:pt x="178197" y="964148"/>
                  </a:lnTo>
                  <a:cubicBezTo>
                    <a:pt x="178197" y="964148"/>
                    <a:pt x="210160" y="469003"/>
                    <a:pt x="210160" y="451429"/>
                  </a:cubicBezTo>
                  <a:cubicBezTo>
                    <a:pt x="210160" y="433856"/>
                    <a:pt x="221803" y="17464"/>
                    <a:pt x="221803" y="17464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A781BED-9E1A-0371-796C-E5C15D326D20}"/>
                </a:ext>
              </a:extLst>
            </p:cNvPr>
            <p:cNvSpPr/>
            <p:nvPr/>
          </p:nvSpPr>
          <p:spPr>
            <a:xfrm>
              <a:off x="10316815" y="4906892"/>
              <a:ext cx="131804" cy="113351"/>
            </a:xfrm>
            <a:custGeom>
              <a:avLst/>
              <a:gdLst>
                <a:gd name="connsiteX0" fmla="*/ 14279 w 131804"/>
                <a:gd name="connsiteY0" fmla="*/ 28228 h 113351"/>
                <a:gd name="connsiteX1" fmla="*/ 128949 w 131804"/>
                <a:gd name="connsiteY1" fmla="*/ 113352 h 113351"/>
                <a:gd name="connsiteX2" fmla="*/ 131804 w 131804"/>
                <a:gd name="connsiteY2" fmla="*/ 10984 h 113351"/>
                <a:gd name="connsiteX3" fmla="*/ 0 w 131804"/>
                <a:gd name="connsiteY3" fmla="*/ 0 h 11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04" h="113351">
                  <a:moveTo>
                    <a:pt x="14279" y="28228"/>
                  </a:moveTo>
                  <a:lnTo>
                    <a:pt x="128949" y="113352"/>
                  </a:lnTo>
                  <a:cubicBezTo>
                    <a:pt x="130596" y="54150"/>
                    <a:pt x="131804" y="10984"/>
                    <a:pt x="131804" y="109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5B8AD9F-D7B2-4017-1B43-F7B51E3A0050}"/>
                </a:ext>
              </a:extLst>
            </p:cNvPr>
            <p:cNvSpPr/>
            <p:nvPr/>
          </p:nvSpPr>
          <p:spPr>
            <a:xfrm>
              <a:off x="10226597" y="5858628"/>
              <a:ext cx="178197" cy="138526"/>
            </a:xfrm>
            <a:custGeom>
              <a:avLst/>
              <a:gdLst>
                <a:gd name="connsiteX0" fmla="*/ 125696 w 178197"/>
                <a:gd name="connsiteY0" fmla="*/ 134551 h 138526"/>
                <a:gd name="connsiteX1" fmla="*/ 178198 w 178197"/>
                <a:gd name="connsiteY1" fmla="*/ 99623 h 138526"/>
                <a:gd name="connsiteX2" fmla="*/ 178198 w 178197"/>
                <a:gd name="connsiteY2" fmla="*/ 6371 h 138526"/>
                <a:gd name="connsiteX3" fmla="*/ 111197 w 178197"/>
                <a:gd name="connsiteY3" fmla="*/ 41299 h 138526"/>
                <a:gd name="connsiteX4" fmla="*/ 93623 w 178197"/>
                <a:gd name="connsiteY4" fmla="*/ 550 h 138526"/>
                <a:gd name="connsiteX5" fmla="*/ 73304 w 178197"/>
                <a:gd name="connsiteY5" fmla="*/ 20979 h 138526"/>
                <a:gd name="connsiteX6" fmla="*/ 38375 w 178197"/>
                <a:gd name="connsiteY6" fmla="*/ 61729 h 138526"/>
                <a:gd name="connsiteX7" fmla="*/ 3337 w 178197"/>
                <a:gd name="connsiteY7" fmla="*/ 102478 h 138526"/>
                <a:gd name="connsiteX8" fmla="*/ 125696 w 178197"/>
                <a:gd name="connsiteY8" fmla="*/ 134551 h 13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197" h="138526">
                  <a:moveTo>
                    <a:pt x="125696" y="134551"/>
                  </a:moveTo>
                  <a:cubicBezTo>
                    <a:pt x="172376" y="146193"/>
                    <a:pt x="178198" y="131585"/>
                    <a:pt x="178198" y="99623"/>
                  </a:cubicBezTo>
                  <a:lnTo>
                    <a:pt x="178198" y="6371"/>
                  </a:lnTo>
                  <a:cubicBezTo>
                    <a:pt x="140304" y="-14059"/>
                    <a:pt x="123279" y="47121"/>
                    <a:pt x="111197" y="41299"/>
                  </a:cubicBezTo>
                  <a:cubicBezTo>
                    <a:pt x="99115" y="35478"/>
                    <a:pt x="93623" y="550"/>
                    <a:pt x="93623" y="550"/>
                  </a:cubicBezTo>
                  <a:cubicBezTo>
                    <a:pt x="93623" y="550"/>
                    <a:pt x="79125" y="-5272"/>
                    <a:pt x="73304" y="20979"/>
                  </a:cubicBezTo>
                  <a:cubicBezTo>
                    <a:pt x="67482" y="47230"/>
                    <a:pt x="64516" y="52942"/>
                    <a:pt x="38375" y="61729"/>
                  </a:cubicBezTo>
                  <a:cubicBezTo>
                    <a:pt x="12234" y="70516"/>
                    <a:pt x="-8306" y="87980"/>
                    <a:pt x="3337" y="102478"/>
                  </a:cubicBezTo>
                  <a:cubicBezTo>
                    <a:pt x="14980" y="116977"/>
                    <a:pt x="79344" y="122469"/>
                    <a:pt x="125696" y="134551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7C8C2B9-CB46-1028-8D8D-245F698BD532}"/>
                </a:ext>
              </a:extLst>
            </p:cNvPr>
            <p:cNvSpPr/>
            <p:nvPr/>
          </p:nvSpPr>
          <p:spPr>
            <a:xfrm>
              <a:off x="10530228" y="4856696"/>
              <a:ext cx="356102" cy="1130221"/>
            </a:xfrm>
            <a:custGeom>
              <a:avLst/>
              <a:gdLst>
                <a:gd name="connsiteX0" fmla="*/ 0 w 356102"/>
                <a:gd name="connsiteY0" fmla="*/ 52392 h 1130221"/>
                <a:gd name="connsiteX1" fmla="*/ 37894 w 356102"/>
                <a:gd name="connsiteY1" fmla="*/ 396182 h 1130221"/>
                <a:gd name="connsiteX2" fmla="*/ 218465 w 356102"/>
                <a:gd name="connsiteY2" fmla="*/ 984578 h 1130221"/>
                <a:gd name="connsiteX3" fmla="*/ 244717 w 356102"/>
                <a:gd name="connsiteY3" fmla="*/ 1098149 h 1130221"/>
                <a:gd name="connsiteX4" fmla="*/ 276679 w 356102"/>
                <a:gd name="connsiteY4" fmla="*/ 1130221 h 1130221"/>
                <a:gd name="connsiteX5" fmla="*/ 355432 w 356102"/>
                <a:gd name="connsiteY5" fmla="*/ 1106936 h 1130221"/>
                <a:gd name="connsiteX6" fmla="*/ 317538 w 356102"/>
                <a:gd name="connsiteY6" fmla="*/ 990399 h 1130221"/>
                <a:gd name="connsiteX7" fmla="*/ 294253 w 356102"/>
                <a:gd name="connsiteY7" fmla="*/ 932186 h 1130221"/>
                <a:gd name="connsiteX8" fmla="*/ 230108 w 356102"/>
                <a:gd name="connsiteY8" fmla="*/ 541825 h 1130221"/>
                <a:gd name="connsiteX9" fmla="*/ 180572 w 356102"/>
                <a:gd name="connsiteY9" fmla="*/ 396182 h 1130221"/>
                <a:gd name="connsiteX10" fmla="*/ 239444 w 356102"/>
                <a:gd name="connsiteY10" fmla="*/ 0 h 11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6102" h="1130221">
                  <a:moveTo>
                    <a:pt x="0" y="52392"/>
                  </a:moveTo>
                  <a:cubicBezTo>
                    <a:pt x="0" y="52392"/>
                    <a:pt x="34928" y="337968"/>
                    <a:pt x="37894" y="396182"/>
                  </a:cubicBezTo>
                  <a:cubicBezTo>
                    <a:pt x="40859" y="454395"/>
                    <a:pt x="218465" y="984578"/>
                    <a:pt x="218465" y="984578"/>
                  </a:cubicBezTo>
                  <a:cubicBezTo>
                    <a:pt x="218465" y="984578"/>
                    <a:pt x="235929" y="1072448"/>
                    <a:pt x="244717" y="1098149"/>
                  </a:cubicBezTo>
                  <a:cubicBezTo>
                    <a:pt x="253503" y="1123851"/>
                    <a:pt x="259215" y="1130221"/>
                    <a:pt x="276679" y="1130221"/>
                  </a:cubicBezTo>
                  <a:cubicBezTo>
                    <a:pt x="294143" y="1130221"/>
                    <a:pt x="349501" y="1130221"/>
                    <a:pt x="355432" y="1106936"/>
                  </a:cubicBezTo>
                  <a:cubicBezTo>
                    <a:pt x="361363" y="1083651"/>
                    <a:pt x="326215" y="1013685"/>
                    <a:pt x="317538" y="990399"/>
                  </a:cubicBezTo>
                  <a:cubicBezTo>
                    <a:pt x="308861" y="967114"/>
                    <a:pt x="294253" y="943828"/>
                    <a:pt x="294253" y="932186"/>
                  </a:cubicBezTo>
                  <a:cubicBezTo>
                    <a:pt x="294253" y="920543"/>
                    <a:pt x="250318" y="637932"/>
                    <a:pt x="230108" y="541825"/>
                  </a:cubicBezTo>
                  <a:cubicBezTo>
                    <a:pt x="209898" y="445718"/>
                    <a:pt x="180572" y="396182"/>
                    <a:pt x="180572" y="396182"/>
                  </a:cubicBezTo>
                  <a:lnTo>
                    <a:pt x="239444" y="0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CD7D94A-7F12-2C7C-AD46-83A448A25FAD}"/>
                </a:ext>
              </a:extLst>
            </p:cNvPr>
            <p:cNvSpPr/>
            <p:nvPr/>
          </p:nvSpPr>
          <p:spPr>
            <a:xfrm>
              <a:off x="10530228" y="4881080"/>
              <a:ext cx="231096" cy="135538"/>
            </a:xfrm>
            <a:custGeom>
              <a:avLst/>
              <a:gdLst>
                <a:gd name="connsiteX0" fmla="*/ 231097 w 231096"/>
                <a:gd name="connsiteY0" fmla="*/ 28338 h 135538"/>
                <a:gd name="connsiteX1" fmla="*/ 127520 w 231096"/>
                <a:gd name="connsiteY1" fmla="*/ 0 h 135538"/>
                <a:gd name="connsiteX2" fmla="*/ 0 w 231096"/>
                <a:gd name="connsiteY2" fmla="*/ 28008 h 135538"/>
                <a:gd name="connsiteX3" fmla="*/ 12851 w 231096"/>
                <a:gd name="connsiteY3" fmla="*/ 135539 h 135538"/>
                <a:gd name="connsiteX4" fmla="*/ 229230 w 231096"/>
                <a:gd name="connsiteY4" fmla="*/ 41079 h 13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096" h="135538">
                  <a:moveTo>
                    <a:pt x="231097" y="28338"/>
                  </a:moveTo>
                  <a:lnTo>
                    <a:pt x="127520" y="0"/>
                  </a:lnTo>
                  <a:lnTo>
                    <a:pt x="0" y="28008"/>
                  </a:lnTo>
                  <a:cubicBezTo>
                    <a:pt x="0" y="28008"/>
                    <a:pt x="5821" y="75458"/>
                    <a:pt x="12851" y="135539"/>
                  </a:cubicBezTo>
                  <a:lnTo>
                    <a:pt x="229230" y="41079"/>
                  </a:ln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7D02EEF-CDAB-346C-E7A7-5D3CB2B0489C}"/>
                </a:ext>
              </a:extLst>
            </p:cNvPr>
            <p:cNvSpPr/>
            <p:nvPr/>
          </p:nvSpPr>
          <p:spPr>
            <a:xfrm>
              <a:off x="10748913" y="5789444"/>
              <a:ext cx="137417" cy="197473"/>
            </a:xfrm>
            <a:custGeom>
              <a:avLst/>
              <a:gdLst>
                <a:gd name="connsiteX0" fmla="*/ 57994 w 137417"/>
                <a:gd name="connsiteY0" fmla="*/ 197474 h 197473"/>
                <a:gd name="connsiteX1" fmla="*/ 136747 w 137417"/>
                <a:gd name="connsiteY1" fmla="*/ 174189 h 197473"/>
                <a:gd name="connsiteX2" fmla="*/ 98853 w 137417"/>
                <a:gd name="connsiteY2" fmla="*/ 57652 h 197473"/>
                <a:gd name="connsiteX3" fmla="*/ 76886 w 137417"/>
                <a:gd name="connsiteY3" fmla="*/ 5699 h 197473"/>
                <a:gd name="connsiteX4" fmla="*/ 0 w 137417"/>
                <a:gd name="connsiteY4" fmla="*/ 51830 h 197473"/>
                <a:gd name="connsiteX5" fmla="*/ 26251 w 137417"/>
                <a:gd name="connsiteY5" fmla="*/ 165402 h 197473"/>
                <a:gd name="connsiteX6" fmla="*/ 57994 w 137417"/>
                <a:gd name="connsiteY6" fmla="*/ 197474 h 19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417" h="197473">
                  <a:moveTo>
                    <a:pt x="57994" y="197474"/>
                  </a:moveTo>
                  <a:cubicBezTo>
                    <a:pt x="75568" y="197474"/>
                    <a:pt x="130816" y="197474"/>
                    <a:pt x="136747" y="174189"/>
                  </a:cubicBezTo>
                  <a:cubicBezTo>
                    <a:pt x="142678" y="150903"/>
                    <a:pt x="107530" y="80937"/>
                    <a:pt x="98853" y="57652"/>
                  </a:cubicBezTo>
                  <a:cubicBezTo>
                    <a:pt x="91494" y="37991"/>
                    <a:pt x="79962" y="18330"/>
                    <a:pt x="76886" y="5699"/>
                  </a:cubicBezTo>
                  <a:cubicBezTo>
                    <a:pt x="2636" y="-20442"/>
                    <a:pt x="0" y="51830"/>
                    <a:pt x="0" y="51830"/>
                  </a:cubicBezTo>
                  <a:cubicBezTo>
                    <a:pt x="0" y="51830"/>
                    <a:pt x="17464" y="139700"/>
                    <a:pt x="26251" y="165402"/>
                  </a:cubicBezTo>
                  <a:cubicBezTo>
                    <a:pt x="35038" y="191104"/>
                    <a:pt x="40530" y="197474"/>
                    <a:pt x="57994" y="197474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4C1077E-D1E8-893A-250F-336A370BBCE2}"/>
                </a:ext>
              </a:extLst>
            </p:cNvPr>
            <p:cNvSpPr/>
            <p:nvPr/>
          </p:nvSpPr>
          <p:spPr>
            <a:xfrm>
              <a:off x="10775054" y="5911929"/>
              <a:ext cx="112221" cy="74988"/>
            </a:xfrm>
            <a:custGeom>
              <a:avLst/>
              <a:gdLst>
                <a:gd name="connsiteX0" fmla="*/ 52282 w 112221"/>
                <a:gd name="connsiteY0" fmla="*/ 5023 h 74988"/>
                <a:gd name="connsiteX1" fmla="*/ 0 w 112221"/>
                <a:gd name="connsiteY1" fmla="*/ 43466 h 74988"/>
                <a:gd name="connsiteX2" fmla="*/ 31853 w 112221"/>
                <a:gd name="connsiteY2" fmla="*/ 74989 h 74988"/>
                <a:gd name="connsiteX3" fmla="*/ 110606 w 112221"/>
                <a:gd name="connsiteY3" fmla="*/ 51704 h 74988"/>
                <a:gd name="connsiteX4" fmla="*/ 83070 w 112221"/>
                <a:gd name="connsiteY4" fmla="*/ 1607 h 74988"/>
                <a:gd name="connsiteX5" fmla="*/ 52282 w 112221"/>
                <a:gd name="connsiteY5" fmla="*/ 5023 h 7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221" h="74988">
                  <a:moveTo>
                    <a:pt x="52282" y="5023"/>
                  </a:moveTo>
                  <a:cubicBezTo>
                    <a:pt x="15048" y="8098"/>
                    <a:pt x="2966" y="26331"/>
                    <a:pt x="0" y="43466"/>
                  </a:cubicBezTo>
                  <a:cubicBezTo>
                    <a:pt x="8677" y="69168"/>
                    <a:pt x="14499" y="74989"/>
                    <a:pt x="31853" y="74989"/>
                  </a:cubicBezTo>
                  <a:cubicBezTo>
                    <a:pt x="49207" y="74989"/>
                    <a:pt x="104675" y="74989"/>
                    <a:pt x="110606" y="51704"/>
                  </a:cubicBezTo>
                  <a:cubicBezTo>
                    <a:pt x="116834" y="30264"/>
                    <a:pt x="104510" y="7835"/>
                    <a:pt x="83070" y="1607"/>
                  </a:cubicBezTo>
                  <a:cubicBezTo>
                    <a:pt x="72767" y="-1391"/>
                    <a:pt x="61684" y="-161"/>
                    <a:pt x="52282" y="5023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ABDD901-986B-9232-6355-D9DACDEAA39A}"/>
                </a:ext>
              </a:extLst>
            </p:cNvPr>
            <p:cNvSpPr/>
            <p:nvPr/>
          </p:nvSpPr>
          <p:spPr>
            <a:xfrm>
              <a:off x="10189844" y="3882113"/>
              <a:ext cx="608606" cy="1079476"/>
            </a:xfrm>
            <a:custGeom>
              <a:avLst/>
              <a:gdLst>
                <a:gd name="connsiteX0" fmla="*/ 187711 w 608606"/>
                <a:gd name="connsiteY0" fmla="*/ 15926 h 1079476"/>
                <a:gd name="connsiteX1" fmla="*/ 206384 w 608606"/>
                <a:gd name="connsiteY1" fmla="*/ 333685 h 1079476"/>
                <a:gd name="connsiteX2" fmla="*/ 84025 w 608606"/>
                <a:gd name="connsiteY2" fmla="*/ 508435 h 1079476"/>
                <a:gd name="connsiteX3" fmla="*/ 86991 w 608606"/>
                <a:gd name="connsiteY3" fmla="*/ 598831 h 1079476"/>
                <a:gd name="connsiteX4" fmla="*/ 32073 w 608606"/>
                <a:gd name="connsiteY4" fmla="*/ 735688 h 1079476"/>
                <a:gd name="connsiteX5" fmla="*/ 0 w 608606"/>
                <a:gd name="connsiteY5" fmla="*/ 1029941 h 1079476"/>
                <a:gd name="connsiteX6" fmla="*/ 177716 w 608606"/>
                <a:gd name="connsiteY6" fmla="*/ 1064869 h 1079476"/>
                <a:gd name="connsiteX7" fmla="*/ 276570 w 608606"/>
                <a:gd name="connsiteY7" fmla="*/ 1067725 h 1079476"/>
                <a:gd name="connsiteX8" fmla="*/ 305676 w 608606"/>
                <a:gd name="connsiteY8" fmla="*/ 971617 h 1079476"/>
                <a:gd name="connsiteX9" fmla="*/ 320174 w 608606"/>
                <a:gd name="connsiteY9" fmla="*/ 1067725 h 1079476"/>
                <a:gd name="connsiteX10" fmla="*/ 471640 w 608606"/>
                <a:gd name="connsiteY10" fmla="*/ 1079477 h 1079476"/>
                <a:gd name="connsiteX11" fmla="*/ 608606 w 608606"/>
                <a:gd name="connsiteY11" fmla="*/ 1015332 h 1079476"/>
                <a:gd name="connsiteX12" fmla="*/ 579829 w 608606"/>
                <a:gd name="connsiteY12" fmla="*/ 805654 h 1079476"/>
                <a:gd name="connsiteX13" fmla="*/ 512828 w 608606"/>
                <a:gd name="connsiteY13" fmla="*/ 564012 h 1079476"/>
                <a:gd name="connsiteX14" fmla="*/ 515574 w 608606"/>
                <a:gd name="connsiteY14" fmla="*/ 484930 h 1079476"/>
                <a:gd name="connsiteX15" fmla="*/ 469443 w 608606"/>
                <a:gd name="connsiteY15" fmla="*/ 427266 h 1079476"/>
                <a:gd name="connsiteX16" fmla="*/ 404969 w 608606"/>
                <a:gd name="connsiteY16" fmla="*/ 290189 h 1079476"/>
                <a:gd name="connsiteX17" fmla="*/ 430011 w 608606"/>
                <a:gd name="connsiteY17" fmla="*/ 10984 h 1079476"/>
                <a:gd name="connsiteX18" fmla="*/ 408044 w 608606"/>
                <a:gd name="connsiteY18" fmla="*/ 0 h 1079476"/>
                <a:gd name="connsiteX19" fmla="*/ 373116 w 608606"/>
                <a:gd name="connsiteY19" fmla="*/ 284368 h 1079476"/>
                <a:gd name="connsiteX20" fmla="*/ 244936 w 608606"/>
                <a:gd name="connsiteY20" fmla="*/ 281512 h 1079476"/>
                <a:gd name="connsiteX21" fmla="*/ 215061 w 608606"/>
                <a:gd name="connsiteY21" fmla="*/ 4064 h 107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8606" h="1079476">
                  <a:moveTo>
                    <a:pt x="187711" y="15926"/>
                  </a:moveTo>
                  <a:cubicBezTo>
                    <a:pt x="187711" y="15926"/>
                    <a:pt x="218026" y="295791"/>
                    <a:pt x="206384" y="333685"/>
                  </a:cubicBezTo>
                  <a:cubicBezTo>
                    <a:pt x="194741" y="371578"/>
                    <a:pt x="84025" y="508435"/>
                    <a:pt x="84025" y="508435"/>
                  </a:cubicBezTo>
                  <a:lnTo>
                    <a:pt x="86991" y="598831"/>
                  </a:lnTo>
                  <a:cubicBezTo>
                    <a:pt x="57884" y="639339"/>
                    <a:pt x="39047" y="686294"/>
                    <a:pt x="32073" y="735688"/>
                  </a:cubicBezTo>
                  <a:cubicBezTo>
                    <a:pt x="17464" y="823557"/>
                    <a:pt x="0" y="1029941"/>
                    <a:pt x="0" y="1029941"/>
                  </a:cubicBezTo>
                  <a:cubicBezTo>
                    <a:pt x="0" y="1029941"/>
                    <a:pt x="110716" y="1053226"/>
                    <a:pt x="177716" y="1064869"/>
                  </a:cubicBezTo>
                  <a:cubicBezTo>
                    <a:pt x="244717" y="1076511"/>
                    <a:pt x="276570" y="1067725"/>
                    <a:pt x="276570" y="1067725"/>
                  </a:cubicBezTo>
                  <a:lnTo>
                    <a:pt x="305676" y="971617"/>
                  </a:lnTo>
                  <a:lnTo>
                    <a:pt x="320174" y="1067725"/>
                  </a:lnTo>
                  <a:cubicBezTo>
                    <a:pt x="370326" y="1075205"/>
                    <a:pt x="420939" y="1079137"/>
                    <a:pt x="471640" y="1079477"/>
                  </a:cubicBezTo>
                  <a:cubicBezTo>
                    <a:pt x="550393" y="1079477"/>
                    <a:pt x="608606" y="1015332"/>
                    <a:pt x="608606" y="1015332"/>
                  </a:cubicBezTo>
                  <a:cubicBezTo>
                    <a:pt x="608606" y="1015332"/>
                    <a:pt x="579829" y="825974"/>
                    <a:pt x="579829" y="805654"/>
                  </a:cubicBezTo>
                  <a:cubicBezTo>
                    <a:pt x="579829" y="785334"/>
                    <a:pt x="512828" y="564012"/>
                    <a:pt x="512828" y="564012"/>
                  </a:cubicBezTo>
                  <a:lnTo>
                    <a:pt x="515574" y="484930"/>
                  </a:lnTo>
                  <a:cubicBezTo>
                    <a:pt x="502218" y="464171"/>
                    <a:pt x="486764" y="444850"/>
                    <a:pt x="469443" y="427266"/>
                  </a:cubicBezTo>
                  <a:cubicBezTo>
                    <a:pt x="434515" y="389372"/>
                    <a:pt x="404969" y="290189"/>
                    <a:pt x="404969" y="290189"/>
                  </a:cubicBezTo>
                  <a:lnTo>
                    <a:pt x="430011" y="10984"/>
                  </a:lnTo>
                  <a:lnTo>
                    <a:pt x="408044" y="0"/>
                  </a:lnTo>
                  <a:lnTo>
                    <a:pt x="373116" y="284368"/>
                  </a:lnTo>
                  <a:lnTo>
                    <a:pt x="244936" y="281512"/>
                  </a:lnTo>
                  <a:lnTo>
                    <a:pt x="215061" y="4064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CDEEE12-72C6-8F2C-145F-E0429C9DF3A8}"/>
                </a:ext>
              </a:extLst>
            </p:cNvPr>
            <p:cNvSpPr/>
            <p:nvPr/>
          </p:nvSpPr>
          <p:spPr>
            <a:xfrm>
              <a:off x="10395019" y="4467984"/>
              <a:ext cx="263828" cy="42726"/>
            </a:xfrm>
            <a:custGeom>
              <a:avLst/>
              <a:gdLst>
                <a:gd name="connsiteX0" fmla="*/ 0 w 263828"/>
                <a:gd name="connsiteY0" fmla="*/ 42727 h 42726"/>
                <a:gd name="connsiteX1" fmla="*/ 263828 w 263828"/>
                <a:gd name="connsiteY1" fmla="*/ 0 h 4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828" h="42726">
                  <a:moveTo>
                    <a:pt x="0" y="42727"/>
                  </a:moveTo>
                  <a:lnTo>
                    <a:pt x="263828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7DCA640-346D-D4C9-D53E-855E2CAA987E}"/>
                </a:ext>
              </a:extLst>
            </p:cNvPr>
            <p:cNvSpPr/>
            <p:nvPr/>
          </p:nvSpPr>
          <p:spPr>
            <a:xfrm>
              <a:off x="10373601" y="4460844"/>
              <a:ext cx="80839" cy="14278"/>
            </a:xfrm>
            <a:custGeom>
              <a:avLst/>
              <a:gdLst>
                <a:gd name="connsiteX0" fmla="*/ 0 w 80839"/>
                <a:gd name="connsiteY0" fmla="*/ 14279 h 14278"/>
                <a:gd name="connsiteX1" fmla="*/ 80840 w 80839"/>
                <a:gd name="connsiteY1" fmla="*/ 0 h 1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839" h="14278">
                  <a:moveTo>
                    <a:pt x="0" y="14279"/>
                  </a:moveTo>
                  <a:lnTo>
                    <a:pt x="80840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BA0210F-565A-5416-ADFD-EE653DC3D463}"/>
                </a:ext>
              </a:extLst>
            </p:cNvPr>
            <p:cNvSpPr/>
            <p:nvPr/>
          </p:nvSpPr>
          <p:spPr>
            <a:xfrm>
              <a:off x="10495300" y="4789696"/>
              <a:ext cx="10983" cy="64034"/>
            </a:xfrm>
            <a:custGeom>
              <a:avLst/>
              <a:gdLst>
                <a:gd name="connsiteX0" fmla="*/ 0 w 10983"/>
                <a:gd name="connsiteY0" fmla="*/ 64035 h 64034"/>
                <a:gd name="connsiteX1" fmla="*/ 0 w 10983"/>
                <a:gd name="connsiteY1" fmla="*/ 0 h 64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83" h="64034">
                  <a:moveTo>
                    <a:pt x="0" y="64035"/>
                  </a:moveTo>
                  <a:lnTo>
                    <a:pt x="0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904FA06-CEA4-347B-4C34-031C0D38FC62}"/>
                </a:ext>
              </a:extLst>
            </p:cNvPr>
            <p:cNvSpPr/>
            <p:nvPr/>
          </p:nvSpPr>
          <p:spPr>
            <a:xfrm>
              <a:off x="10439942" y="4783874"/>
              <a:ext cx="107749" cy="10983"/>
            </a:xfrm>
            <a:custGeom>
              <a:avLst/>
              <a:gdLst>
                <a:gd name="connsiteX0" fmla="*/ 0 w 107749"/>
                <a:gd name="connsiteY0" fmla="*/ 0 h 10983"/>
                <a:gd name="connsiteX1" fmla="*/ 107750 w 107749"/>
                <a:gd name="connsiteY1" fmla="*/ 0 h 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749" h="10983">
                  <a:moveTo>
                    <a:pt x="0" y="0"/>
                  </a:moveTo>
                  <a:lnTo>
                    <a:pt x="107750" y="0"/>
                  </a:lnTo>
                </a:path>
              </a:pathLst>
            </a:custGeom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CDCB15B-BA8D-4B06-3D5F-24F1B1AB739B}"/>
                </a:ext>
              </a:extLst>
            </p:cNvPr>
            <p:cNvSpPr/>
            <p:nvPr/>
          </p:nvSpPr>
          <p:spPr>
            <a:xfrm>
              <a:off x="10156893" y="3968226"/>
              <a:ext cx="153112" cy="261301"/>
            </a:xfrm>
            <a:custGeom>
              <a:avLst/>
              <a:gdLst>
                <a:gd name="connsiteX0" fmla="*/ 80620 w 153112"/>
                <a:gd name="connsiteY0" fmla="*/ 0 h 261301"/>
                <a:gd name="connsiteX1" fmla="*/ 0 w 153112"/>
                <a:gd name="connsiteY1" fmla="*/ 218026 h 261301"/>
                <a:gd name="connsiteX2" fmla="*/ 153113 w 153112"/>
                <a:gd name="connsiteY2" fmla="*/ 261302 h 26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112" h="261301">
                  <a:moveTo>
                    <a:pt x="80620" y="0"/>
                  </a:moveTo>
                  <a:lnTo>
                    <a:pt x="0" y="218026"/>
                  </a:lnTo>
                  <a:lnTo>
                    <a:pt x="153113" y="261302"/>
                  </a:lnTo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759C16C-0AA6-BD59-9047-7869ACE607D7}"/>
                </a:ext>
              </a:extLst>
            </p:cNvPr>
            <p:cNvSpPr/>
            <p:nvPr/>
          </p:nvSpPr>
          <p:spPr>
            <a:xfrm>
              <a:off x="10706736" y="3957242"/>
              <a:ext cx="153112" cy="272285"/>
            </a:xfrm>
            <a:custGeom>
              <a:avLst/>
              <a:gdLst>
                <a:gd name="connsiteX0" fmla="*/ 60301 w 153112"/>
                <a:gd name="connsiteY0" fmla="*/ 0 h 272285"/>
                <a:gd name="connsiteX1" fmla="*/ 153113 w 153112"/>
                <a:gd name="connsiteY1" fmla="*/ 244717 h 272285"/>
                <a:gd name="connsiteX2" fmla="*/ 0 w 153112"/>
                <a:gd name="connsiteY2" fmla="*/ 272285 h 27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112" h="272285">
                  <a:moveTo>
                    <a:pt x="60301" y="0"/>
                  </a:moveTo>
                  <a:lnTo>
                    <a:pt x="153113" y="244717"/>
                  </a:lnTo>
                  <a:lnTo>
                    <a:pt x="0" y="272285"/>
                  </a:lnTo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1" name="rocket">
            <a:extLst>
              <a:ext uri="{FF2B5EF4-FFF2-40B4-BE49-F238E27FC236}">
                <a16:creationId xmlns:a16="http://schemas.microsoft.com/office/drawing/2014/main" id="{FB599940-B8CC-D583-F5A8-6FE1D84F4593}"/>
              </a:ext>
            </a:extLst>
          </p:cNvPr>
          <p:cNvGrpSpPr/>
          <p:nvPr/>
        </p:nvGrpSpPr>
        <p:grpSpPr>
          <a:xfrm>
            <a:off x="8549305" y="1800070"/>
            <a:ext cx="1008056" cy="2265932"/>
            <a:chOff x="8605800" y="1927062"/>
            <a:chExt cx="895065" cy="2011947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F9ABD62-DFC5-7D85-B8C8-D8C2DCBEB65C}"/>
                </a:ext>
              </a:extLst>
            </p:cNvPr>
            <p:cNvSpPr/>
            <p:nvPr/>
          </p:nvSpPr>
          <p:spPr>
            <a:xfrm rot="10821000">
              <a:off x="8963355" y="2545793"/>
              <a:ext cx="134330" cy="494814"/>
            </a:xfrm>
            <a:custGeom>
              <a:avLst/>
              <a:gdLst>
                <a:gd name="connsiteX0" fmla="*/ 102697 w 134330"/>
                <a:gd name="connsiteY0" fmla="*/ 0 h 494814"/>
                <a:gd name="connsiteX1" fmla="*/ 134330 w 134330"/>
                <a:gd name="connsiteY1" fmla="*/ 0 h 494814"/>
                <a:gd name="connsiteX2" fmla="*/ 134330 w 134330"/>
                <a:gd name="connsiteY2" fmla="*/ 494815 h 494814"/>
                <a:gd name="connsiteX3" fmla="*/ 102697 w 134330"/>
                <a:gd name="connsiteY3" fmla="*/ 494815 h 494814"/>
                <a:gd name="connsiteX4" fmla="*/ 31633 w 134330"/>
                <a:gd name="connsiteY4" fmla="*/ 494815 h 494814"/>
                <a:gd name="connsiteX5" fmla="*/ 0 w 134330"/>
                <a:gd name="connsiteY5" fmla="*/ 494815 h 494814"/>
                <a:gd name="connsiteX6" fmla="*/ 0 w 134330"/>
                <a:gd name="connsiteY6" fmla="*/ 0 h 494814"/>
                <a:gd name="connsiteX7" fmla="*/ 31633 w 134330"/>
                <a:gd name="connsiteY7" fmla="*/ 0 h 49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330" h="494814">
                  <a:moveTo>
                    <a:pt x="102697" y="0"/>
                  </a:moveTo>
                  <a:cubicBezTo>
                    <a:pt x="120168" y="0"/>
                    <a:pt x="134330" y="0"/>
                    <a:pt x="134330" y="0"/>
                  </a:cubicBezTo>
                  <a:lnTo>
                    <a:pt x="134330" y="494815"/>
                  </a:lnTo>
                  <a:cubicBezTo>
                    <a:pt x="134330" y="494815"/>
                    <a:pt x="120168" y="494815"/>
                    <a:pt x="102697" y="494815"/>
                  </a:cubicBezTo>
                  <a:lnTo>
                    <a:pt x="31633" y="494815"/>
                  </a:lnTo>
                  <a:cubicBezTo>
                    <a:pt x="14162" y="494815"/>
                    <a:pt x="0" y="494815"/>
                    <a:pt x="0" y="494815"/>
                  </a:cubicBezTo>
                  <a:lnTo>
                    <a:pt x="0" y="0"/>
                  </a:lnTo>
                  <a:cubicBezTo>
                    <a:pt x="0" y="0"/>
                    <a:pt x="14162" y="0"/>
                    <a:pt x="31633" y="0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4A9DA9B-5132-C740-8F9B-ECD7CF1F4902}"/>
                </a:ext>
              </a:extLst>
            </p:cNvPr>
            <p:cNvSpPr/>
            <p:nvPr/>
          </p:nvSpPr>
          <p:spPr>
            <a:xfrm>
              <a:off x="8940120" y="3777659"/>
              <a:ext cx="167281" cy="161350"/>
            </a:xfrm>
            <a:custGeom>
              <a:avLst/>
              <a:gdLst>
                <a:gd name="connsiteX0" fmla="*/ 150587 w 167281"/>
                <a:gd name="connsiteY0" fmla="*/ 161350 h 161350"/>
                <a:gd name="connsiteX1" fmla="*/ 16695 w 167281"/>
                <a:gd name="connsiteY1" fmla="*/ 161350 h 161350"/>
                <a:gd name="connsiteX2" fmla="*/ 0 w 167281"/>
                <a:gd name="connsiteY2" fmla="*/ 0 h 161350"/>
                <a:gd name="connsiteX3" fmla="*/ 167282 w 167281"/>
                <a:gd name="connsiteY3" fmla="*/ 0 h 161350"/>
                <a:gd name="connsiteX4" fmla="*/ 150587 w 167281"/>
                <a:gd name="connsiteY4" fmla="*/ 161350 h 16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81" h="161350">
                  <a:moveTo>
                    <a:pt x="150587" y="161350"/>
                  </a:moveTo>
                  <a:lnTo>
                    <a:pt x="16695" y="161350"/>
                  </a:lnTo>
                  <a:lnTo>
                    <a:pt x="0" y="0"/>
                  </a:lnTo>
                  <a:lnTo>
                    <a:pt x="167282" y="0"/>
                  </a:lnTo>
                  <a:lnTo>
                    <a:pt x="150587" y="161350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1AA3481-3DCB-BE18-FADF-67BD0B316890}"/>
                </a:ext>
              </a:extLst>
            </p:cNvPr>
            <p:cNvSpPr/>
            <p:nvPr/>
          </p:nvSpPr>
          <p:spPr>
            <a:xfrm>
              <a:off x="8804251" y="3252199"/>
              <a:ext cx="120820" cy="452857"/>
            </a:xfrm>
            <a:custGeom>
              <a:avLst/>
              <a:gdLst>
                <a:gd name="connsiteX0" fmla="*/ 120821 w 120820"/>
                <a:gd name="connsiteY0" fmla="*/ 0 h 452857"/>
                <a:gd name="connsiteX1" fmla="*/ 0 w 120820"/>
                <a:gd name="connsiteY1" fmla="*/ 176837 h 452857"/>
                <a:gd name="connsiteX2" fmla="*/ 0 w 120820"/>
                <a:gd name="connsiteY2" fmla="*/ 437810 h 452857"/>
                <a:gd name="connsiteX3" fmla="*/ 15048 w 120820"/>
                <a:gd name="connsiteY3" fmla="*/ 452857 h 452857"/>
                <a:gd name="connsiteX4" fmla="*/ 15048 w 120820"/>
                <a:gd name="connsiteY4" fmla="*/ 452857 h 452857"/>
                <a:gd name="connsiteX5" fmla="*/ 30205 w 120820"/>
                <a:gd name="connsiteY5" fmla="*/ 437810 h 452857"/>
                <a:gd name="connsiteX6" fmla="*/ 30205 w 120820"/>
                <a:gd name="connsiteY6" fmla="*/ 362242 h 452857"/>
                <a:gd name="connsiteX7" fmla="*/ 120711 w 120820"/>
                <a:gd name="connsiteY7" fmla="*/ 327753 h 45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820" h="452857">
                  <a:moveTo>
                    <a:pt x="120821" y="0"/>
                  </a:moveTo>
                  <a:lnTo>
                    <a:pt x="0" y="176837"/>
                  </a:lnTo>
                  <a:lnTo>
                    <a:pt x="0" y="437810"/>
                  </a:lnTo>
                  <a:cubicBezTo>
                    <a:pt x="0" y="446124"/>
                    <a:pt x="6733" y="452857"/>
                    <a:pt x="15048" y="452857"/>
                  </a:cubicBezTo>
                  <a:lnTo>
                    <a:pt x="15048" y="452857"/>
                  </a:lnTo>
                  <a:cubicBezTo>
                    <a:pt x="23373" y="452857"/>
                    <a:pt x="30150" y="446135"/>
                    <a:pt x="30205" y="437810"/>
                  </a:cubicBezTo>
                  <a:lnTo>
                    <a:pt x="30205" y="362242"/>
                  </a:lnTo>
                  <a:lnTo>
                    <a:pt x="120711" y="327753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E589F4F-2E87-71D0-CCB6-9B4BF3088F68}"/>
                </a:ext>
              </a:extLst>
            </p:cNvPr>
            <p:cNvSpPr/>
            <p:nvPr/>
          </p:nvSpPr>
          <p:spPr>
            <a:xfrm>
              <a:off x="9138375" y="3252199"/>
              <a:ext cx="120820" cy="452857"/>
            </a:xfrm>
            <a:custGeom>
              <a:avLst/>
              <a:gdLst>
                <a:gd name="connsiteX0" fmla="*/ 0 w 120820"/>
                <a:gd name="connsiteY0" fmla="*/ 0 h 452857"/>
                <a:gd name="connsiteX1" fmla="*/ 120821 w 120820"/>
                <a:gd name="connsiteY1" fmla="*/ 176837 h 452857"/>
                <a:gd name="connsiteX2" fmla="*/ 120821 w 120820"/>
                <a:gd name="connsiteY2" fmla="*/ 437810 h 452857"/>
                <a:gd name="connsiteX3" fmla="*/ 105663 w 120820"/>
                <a:gd name="connsiteY3" fmla="*/ 452857 h 452857"/>
                <a:gd name="connsiteX4" fmla="*/ 105663 w 120820"/>
                <a:gd name="connsiteY4" fmla="*/ 452857 h 452857"/>
                <a:gd name="connsiteX5" fmla="*/ 90615 w 120820"/>
                <a:gd name="connsiteY5" fmla="*/ 437810 h 452857"/>
                <a:gd name="connsiteX6" fmla="*/ 90615 w 120820"/>
                <a:gd name="connsiteY6" fmla="*/ 362242 h 452857"/>
                <a:gd name="connsiteX7" fmla="*/ 0 w 120820"/>
                <a:gd name="connsiteY7" fmla="*/ 327753 h 45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820" h="452857">
                  <a:moveTo>
                    <a:pt x="0" y="0"/>
                  </a:moveTo>
                  <a:lnTo>
                    <a:pt x="120821" y="176837"/>
                  </a:lnTo>
                  <a:lnTo>
                    <a:pt x="120821" y="437810"/>
                  </a:lnTo>
                  <a:cubicBezTo>
                    <a:pt x="120766" y="446135"/>
                    <a:pt x="113989" y="452857"/>
                    <a:pt x="105663" y="452857"/>
                  </a:cubicBezTo>
                  <a:lnTo>
                    <a:pt x="105663" y="452857"/>
                  </a:lnTo>
                  <a:cubicBezTo>
                    <a:pt x="97348" y="452857"/>
                    <a:pt x="90615" y="446124"/>
                    <a:pt x="90615" y="437810"/>
                  </a:cubicBezTo>
                  <a:lnTo>
                    <a:pt x="90615" y="362242"/>
                  </a:lnTo>
                  <a:lnTo>
                    <a:pt x="0" y="327753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D0D7F5E-1CB3-0798-34E7-3456C9F7882B}"/>
                </a:ext>
              </a:extLst>
            </p:cNvPr>
            <p:cNvSpPr/>
            <p:nvPr/>
          </p:nvSpPr>
          <p:spPr>
            <a:xfrm rot="10820400">
              <a:off x="8910538" y="2863168"/>
              <a:ext cx="240103" cy="976009"/>
            </a:xfrm>
            <a:custGeom>
              <a:avLst/>
              <a:gdLst>
                <a:gd name="connsiteX0" fmla="*/ 69417 w 240103"/>
                <a:gd name="connsiteY0" fmla="*/ 0 h 976009"/>
                <a:gd name="connsiteX1" fmla="*/ 170906 w 240103"/>
                <a:gd name="connsiteY1" fmla="*/ 0 h 976009"/>
                <a:gd name="connsiteX2" fmla="*/ 240104 w 240103"/>
                <a:gd name="connsiteY2" fmla="*/ 69197 h 976009"/>
                <a:gd name="connsiteX3" fmla="*/ 240104 w 240103"/>
                <a:gd name="connsiteY3" fmla="*/ 921860 h 976009"/>
                <a:gd name="connsiteX4" fmla="*/ 185954 w 240103"/>
                <a:gd name="connsiteY4" fmla="*/ 976010 h 976009"/>
                <a:gd name="connsiteX5" fmla="*/ 54150 w 240103"/>
                <a:gd name="connsiteY5" fmla="*/ 976010 h 976009"/>
                <a:gd name="connsiteX6" fmla="*/ 0 w 240103"/>
                <a:gd name="connsiteY6" fmla="*/ 921860 h 976009"/>
                <a:gd name="connsiteX7" fmla="*/ 0 w 240103"/>
                <a:gd name="connsiteY7" fmla="*/ 69307 h 976009"/>
                <a:gd name="connsiteX8" fmla="*/ 69088 w 240103"/>
                <a:gd name="connsiteY8" fmla="*/ 0 h 976009"/>
                <a:gd name="connsiteX9" fmla="*/ 69417 w 240103"/>
                <a:gd name="connsiteY9" fmla="*/ 0 h 97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3" h="976009">
                  <a:moveTo>
                    <a:pt x="69417" y="0"/>
                  </a:moveTo>
                  <a:lnTo>
                    <a:pt x="170906" y="0"/>
                  </a:lnTo>
                  <a:cubicBezTo>
                    <a:pt x="209119" y="0"/>
                    <a:pt x="240104" y="30985"/>
                    <a:pt x="240104" y="69197"/>
                  </a:cubicBezTo>
                  <a:lnTo>
                    <a:pt x="240104" y="921860"/>
                  </a:lnTo>
                  <a:cubicBezTo>
                    <a:pt x="240104" y="951769"/>
                    <a:pt x="215863" y="976010"/>
                    <a:pt x="185954" y="976010"/>
                  </a:cubicBezTo>
                  <a:lnTo>
                    <a:pt x="54150" y="976010"/>
                  </a:lnTo>
                  <a:cubicBezTo>
                    <a:pt x="24241" y="976010"/>
                    <a:pt x="0" y="951769"/>
                    <a:pt x="0" y="921860"/>
                  </a:cubicBezTo>
                  <a:lnTo>
                    <a:pt x="0" y="69307"/>
                  </a:lnTo>
                  <a:cubicBezTo>
                    <a:pt x="-66" y="31095"/>
                    <a:pt x="30875" y="66"/>
                    <a:pt x="69088" y="0"/>
                  </a:cubicBezTo>
                  <a:cubicBezTo>
                    <a:pt x="69197" y="0"/>
                    <a:pt x="69307" y="0"/>
                    <a:pt x="69417" y="0"/>
                  </a:cubicBezTo>
                  <a:close/>
                </a:path>
              </a:pathLst>
            </a:custGeom>
            <a:solidFill>
              <a:srgbClr val="263238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BBF2745-32A0-AF9A-EB38-5272AA92B193}"/>
                </a:ext>
              </a:extLst>
            </p:cNvPr>
            <p:cNvSpPr/>
            <p:nvPr/>
          </p:nvSpPr>
          <p:spPr>
            <a:xfrm>
              <a:off x="8908155" y="3705496"/>
              <a:ext cx="239885" cy="133892"/>
            </a:xfrm>
            <a:custGeom>
              <a:avLst/>
              <a:gdLst>
                <a:gd name="connsiteX0" fmla="*/ 2 w 239885"/>
                <a:gd name="connsiteY0" fmla="*/ 0 h 133892"/>
                <a:gd name="connsiteX1" fmla="*/ 2 w 239885"/>
                <a:gd name="connsiteY1" fmla="*/ 62717 h 133892"/>
                <a:gd name="connsiteX2" fmla="*/ 69419 w 239885"/>
                <a:gd name="connsiteY2" fmla="*/ 133232 h 133892"/>
                <a:gd name="connsiteX3" fmla="*/ 69639 w 239885"/>
                <a:gd name="connsiteY3" fmla="*/ 133232 h 133892"/>
                <a:gd name="connsiteX4" fmla="*/ 169261 w 239885"/>
                <a:gd name="connsiteY4" fmla="*/ 133891 h 133892"/>
                <a:gd name="connsiteX5" fmla="*/ 239886 w 239885"/>
                <a:gd name="connsiteY5" fmla="*/ 64145 h 133892"/>
                <a:gd name="connsiteX6" fmla="*/ 239886 w 239885"/>
                <a:gd name="connsiteY6" fmla="*/ 64145 h 133892"/>
                <a:gd name="connsiteX7" fmla="*/ 239886 w 239885"/>
                <a:gd name="connsiteY7" fmla="*/ 0 h 13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885" h="133892">
                  <a:moveTo>
                    <a:pt x="2" y="0"/>
                  </a:moveTo>
                  <a:lnTo>
                    <a:pt x="2" y="62717"/>
                  </a:lnTo>
                  <a:cubicBezTo>
                    <a:pt x="-305" y="101357"/>
                    <a:pt x="30779" y="132924"/>
                    <a:pt x="69419" y="133232"/>
                  </a:cubicBezTo>
                  <a:cubicBezTo>
                    <a:pt x="69485" y="133232"/>
                    <a:pt x="69562" y="133232"/>
                    <a:pt x="69639" y="133232"/>
                  </a:cubicBezTo>
                  <a:lnTo>
                    <a:pt x="169261" y="133891"/>
                  </a:lnTo>
                  <a:cubicBezTo>
                    <a:pt x="208022" y="134133"/>
                    <a:pt x="239644" y="102906"/>
                    <a:pt x="239886" y="64145"/>
                  </a:cubicBezTo>
                  <a:cubicBezTo>
                    <a:pt x="239886" y="64145"/>
                    <a:pt x="239886" y="64145"/>
                    <a:pt x="239886" y="64145"/>
                  </a:cubicBezTo>
                  <a:lnTo>
                    <a:pt x="239886" y="0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F101897-2EEF-218D-1A5E-1A3BEA542FA4}"/>
                </a:ext>
              </a:extLst>
            </p:cNvPr>
            <p:cNvSpPr/>
            <p:nvPr/>
          </p:nvSpPr>
          <p:spPr>
            <a:xfrm>
              <a:off x="9006681" y="3247256"/>
              <a:ext cx="43934" cy="457800"/>
            </a:xfrm>
            <a:custGeom>
              <a:avLst/>
              <a:gdLst>
                <a:gd name="connsiteX0" fmla="*/ 21967 w 43934"/>
                <a:gd name="connsiteY0" fmla="*/ 457800 h 457800"/>
                <a:gd name="connsiteX1" fmla="*/ 21967 w 43934"/>
                <a:gd name="connsiteY1" fmla="*/ 457800 h 457800"/>
                <a:gd name="connsiteX2" fmla="*/ 0 w 43934"/>
                <a:gd name="connsiteY2" fmla="*/ 435833 h 457800"/>
                <a:gd name="connsiteX3" fmla="*/ 0 w 43934"/>
                <a:gd name="connsiteY3" fmla="*/ 21967 h 457800"/>
                <a:gd name="connsiteX4" fmla="*/ 21967 w 43934"/>
                <a:gd name="connsiteY4" fmla="*/ 0 h 457800"/>
                <a:gd name="connsiteX5" fmla="*/ 21967 w 43934"/>
                <a:gd name="connsiteY5" fmla="*/ 0 h 457800"/>
                <a:gd name="connsiteX6" fmla="*/ 43935 w 43934"/>
                <a:gd name="connsiteY6" fmla="*/ 21967 h 457800"/>
                <a:gd name="connsiteX7" fmla="*/ 43935 w 43934"/>
                <a:gd name="connsiteY7" fmla="*/ 436052 h 457800"/>
                <a:gd name="connsiteX8" fmla="*/ 21967 w 43934"/>
                <a:gd name="connsiteY8" fmla="*/ 457800 h 45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34" h="457800">
                  <a:moveTo>
                    <a:pt x="21967" y="457800"/>
                  </a:moveTo>
                  <a:lnTo>
                    <a:pt x="21967" y="457800"/>
                  </a:lnTo>
                  <a:cubicBezTo>
                    <a:pt x="9830" y="457800"/>
                    <a:pt x="0" y="447970"/>
                    <a:pt x="0" y="435833"/>
                  </a:cubicBezTo>
                  <a:lnTo>
                    <a:pt x="0" y="21967"/>
                  </a:lnTo>
                  <a:cubicBezTo>
                    <a:pt x="0" y="9830"/>
                    <a:pt x="9830" y="0"/>
                    <a:pt x="21967" y="0"/>
                  </a:cubicBezTo>
                  <a:lnTo>
                    <a:pt x="21967" y="0"/>
                  </a:lnTo>
                  <a:cubicBezTo>
                    <a:pt x="34104" y="0"/>
                    <a:pt x="43935" y="9830"/>
                    <a:pt x="43935" y="21967"/>
                  </a:cubicBezTo>
                  <a:lnTo>
                    <a:pt x="43935" y="436052"/>
                  </a:lnTo>
                  <a:cubicBezTo>
                    <a:pt x="43814" y="448102"/>
                    <a:pt x="34016" y="457800"/>
                    <a:pt x="21967" y="457800"/>
                  </a:cubicBezTo>
                  <a:close/>
                </a:path>
              </a:pathLst>
            </a:custGeom>
            <a:solidFill>
              <a:srgbClr val="FFFFFF"/>
            </a:solidFill>
            <a:ln w="109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0ABB9CD-4A50-F949-FCF7-E32AD6802F5E}"/>
                </a:ext>
              </a:extLst>
            </p:cNvPr>
            <p:cNvGrpSpPr/>
            <p:nvPr/>
          </p:nvGrpSpPr>
          <p:grpSpPr>
            <a:xfrm>
              <a:off x="8605800" y="1927062"/>
              <a:ext cx="895065" cy="631451"/>
              <a:chOff x="4121974" y="1714592"/>
              <a:chExt cx="624906" cy="440859"/>
            </a:xfrm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71709411-9DC1-A964-2ED0-84D822A01633}"/>
                  </a:ext>
                </a:extLst>
              </p:cNvPr>
              <p:cNvSpPr/>
              <p:nvPr/>
            </p:nvSpPr>
            <p:spPr>
              <a:xfrm>
                <a:off x="4143612" y="1737195"/>
                <a:ext cx="603268" cy="401651"/>
              </a:xfrm>
              <a:custGeom>
                <a:avLst/>
                <a:gdLst>
                  <a:gd name="connsiteX0" fmla="*/ 508695 w 603268"/>
                  <a:gd name="connsiteY0" fmla="*/ 210093 h 401651"/>
                  <a:gd name="connsiteX1" fmla="*/ 508695 w 603268"/>
                  <a:gd name="connsiteY1" fmla="*/ 200866 h 401651"/>
                  <a:gd name="connsiteX2" fmla="*/ 308221 w 603268"/>
                  <a:gd name="connsiteY2" fmla="*/ 0 h 401651"/>
                  <a:gd name="connsiteX3" fmla="*/ 114710 w 603268"/>
                  <a:gd name="connsiteY3" fmla="*/ 146827 h 401651"/>
                  <a:gd name="connsiteX4" fmla="*/ 678 w 603268"/>
                  <a:gd name="connsiteY4" fmla="*/ 286940 h 401651"/>
                  <a:gd name="connsiteX5" fmla="*/ 113832 w 603268"/>
                  <a:gd name="connsiteY5" fmla="*/ 400879 h 401651"/>
                  <a:gd name="connsiteX6" fmla="*/ 113832 w 603268"/>
                  <a:gd name="connsiteY6" fmla="*/ 401648 h 401651"/>
                  <a:gd name="connsiteX7" fmla="*/ 506718 w 603268"/>
                  <a:gd name="connsiteY7" fmla="*/ 401648 h 401651"/>
                  <a:gd name="connsiteX8" fmla="*/ 603265 w 603268"/>
                  <a:gd name="connsiteY8" fmla="*/ 306639 h 401651"/>
                  <a:gd name="connsiteX9" fmla="*/ 508256 w 603268"/>
                  <a:gd name="connsiteY9" fmla="*/ 210093 h 401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3268" h="401651">
                    <a:moveTo>
                      <a:pt x="508695" y="210093"/>
                    </a:moveTo>
                    <a:cubicBezTo>
                      <a:pt x="508695" y="207017"/>
                      <a:pt x="508695" y="204052"/>
                      <a:pt x="508695" y="200866"/>
                    </a:cubicBezTo>
                    <a:cubicBezTo>
                      <a:pt x="508805" y="90039"/>
                      <a:pt x="419047" y="108"/>
                      <a:pt x="308221" y="0"/>
                    </a:cubicBezTo>
                    <a:cubicBezTo>
                      <a:pt x="218056" y="-87"/>
                      <a:pt x="138908" y="59970"/>
                      <a:pt x="114710" y="146827"/>
                    </a:cubicBezTo>
                    <a:cubicBezTo>
                      <a:pt x="44525" y="154029"/>
                      <a:pt x="-6527" y="216759"/>
                      <a:pt x="678" y="286940"/>
                    </a:cubicBezTo>
                    <a:cubicBezTo>
                      <a:pt x="6829" y="346843"/>
                      <a:pt x="53971" y="394318"/>
                      <a:pt x="113832" y="400879"/>
                    </a:cubicBezTo>
                    <a:lnTo>
                      <a:pt x="113832" y="401648"/>
                    </a:lnTo>
                    <a:lnTo>
                      <a:pt x="506718" y="401648"/>
                    </a:lnTo>
                    <a:cubicBezTo>
                      <a:pt x="559616" y="402073"/>
                      <a:pt x="602837" y="359536"/>
                      <a:pt x="603265" y="306639"/>
                    </a:cubicBezTo>
                    <a:cubicBezTo>
                      <a:pt x="603693" y="253743"/>
                      <a:pt x="561153" y="210518"/>
                      <a:pt x="508256" y="2100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973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1" name="upload">
                <a:extLst>
                  <a:ext uri="{FF2B5EF4-FFF2-40B4-BE49-F238E27FC236}">
                    <a16:creationId xmlns:a16="http://schemas.microsoft.com/office/drawing/2014/main" id="{12825ABB-01D8-03B2-506E-EC1DD2391924}"/>
                  </a:ext>
                </a:extLst>
              </p:cNvPr>
              <p:cNvGrpSpPr/>
              <p:nvPr/>
            </p:nvGrpSpPr>
            <p:grpSpPr>
              <a:xfrm>
                <a:off x="4121974" y="1714592"/>
                <a:ext cx="603268" cy="440859"/>
                <a:chOff x="10582470" y="1273733"/>
                <a:chExt cx="603268" cy="440859"/>
              </a:xfrm>
            </p:grpSpPr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7A2CC658-9067-BE80-3597-2A441E1879F5}"/>
                    </a:ext>
                  </a:extLst>
                </p:cNvPr>
                <p:cNvSpPr/>
                <p:nvPr/>
              </p:nvSpPr>
              <p:spPr>
                <a:xfrm>
                  <a:off x="10582470" y="1273733"/>
                  <a:ext cx="603268" cy="401651"/>
                </a:xfrm>
                <a:custGeom>
                  <a:avLst/>
                  <a:gdLst>
                    <a:gd name="connsiteX0" fmla="*/ 508695 w 603268"/>
                    <a:gd name="connsiteY0" fmla="*/ 210093 h 401651"/>
                    <a:gd name="connsiteX1" fmla="*/ 508695 w 603268"/>
                    <a:gd name="connsiteY1" fmla="*/ 200866 h 401651"/>
                    <a:gd name="connsiteX2" fmla="*/ 308221 w 603268"/>
                    <a:gd name="connsiteY2" fmla="*/ 0 h 401651"/>
                    <a:gd name="connsiteX3" fmla="*/ 114710 w 603268"/>
                    <a:gd name="connsiteY3" fmla="*/ 146827 h 401651"/>
                    <a:gd name="connsiteX4" fmla="*/ 678 w 603268"/>
                    <a:gd name="connsiteY4" fmla="*/ 286940 h 401651"/>
                    <a:gd name="connsiteX5" fmla="*/ 113832 w 603268"/>
                    <a:gd name="connsiteY5" fmla="*/ 400879 h 401651"/>
                    <a:gd name="connsiteX6" fmla="*/ 113832 w 603268"/>
                    <a:gd name="connsiteY6" fmla="*/ 401648 h 401651"/>
                    <a:gd name="connsiteX7" fmla="*/ 506718 w 603268"/>
                    <a:gd name="connsiteY7" fmla="*/ 401648 h 401651"/>
                    <a:gd name="connsiteX8" fmla="*/ 603265 w 603268"/>
                    <a:gd name="connsiteY8" fmla="*/ 306639 h 401651"/>
                    <a:gd name="connsiteX9" fmla="*/ 508256 w 603268"/>
                    <a:gd name="connsiteY9" fmla="*/ 210093 h 401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3268" h="401651">
                      <a:moveTo>
                        <a:pt x="508695" y="210093"/>
                      </a:moveTo>
                      <a:cubicBezTo>
                        <a:pt x="508695" y="207017"/>
                        <a:pt x="508695" y="204052"/>
                        <a:pt x="508695" y="200866"/>
                      </a:cubicBezTo>
                      <a:cubicBezTo>
                        <a:pt x="508805" y="90039"/>
                        <a:pt x="419047" y="108"/>
                        <a:pt x="308221" y="0"/>
                      </a:cubicBezTo>
                      <a:cubicBezTo>
                        <a:pt x="218056" y="-87"/>
                        <a:pt x="138908" y="59970"/>
                        <a:pt x="114710" y="146827"/>
                      </a:cubicBezTo>
                      <a:cubicBezTo>
                        <a:pt x="44525" y="154029"/>
                        <a:pt x="-6527" y="216759"/>
                        <a:pt x="678" y="286940"/>
                      </a:cubicBezTo>
                      <a:cubicBezTo>
                        <a:pt x="6829" y="346843"/>
                        <a:pt x="53971" y="394318"/>
                        <a:pt x="113832" y="400879"/>
                      </a:cubicBezTo>
                      <a:lnTo>
                        <a:pt x="113832" y="401648"/>
                      </a:lnTo>
                      <a:lnTo>
                        <a:pt x="506718" y="401648"/>
                      </a:lnTo>
                      <a:cubicBezTo>
                        <a:pt x="559616" y="402073"/>
                        <a:pt x="602837" y="359536"/>
                        <a:pt x="603265" y="306639"/>
                      </a:cubicBezTo>
                      <a:cubicBezTo>
                        <a:pt x="603693" y="253743"/>
                        <a:pt x="561153" y="210518"/>
                        <a:pt x="508256" y="2100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973" cap="rnd">
                  <a:solidFill>
                    <a:srgbClr val="26323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BBD9D8B9-1BDE-9575-29B1-2622068BBB91}"/>
                    </a:ext>
                  </a:extLst>
                </p:cNvPr>
                <p:cNvSpPr/>
                <p:nvPr/>
              </p:nvSpPr>
              <p:spPr>
                <a:xfrm>
                  <a:off x="10758908" y="1474599"/>
                  <a:ext cx="237467" cy="239993"/>
                </a:xfrm>
                <a:custGeom>
                  <a:avLst/>
                  <a:gdLst>
                    <a:gd name="connsiteX0" fmla="*/ 237468 w 237467"/>
                    <a:gd name="connsiteY0" fmla="*/ 160801 h 239993"/>
                    <a:gd name="connsiteX1" fmla="*/ 118734 w 237467"/>
                    <a:gd name="connsiteY1" fmla="*/ 0 h 239993"/>
                    <a:gd name="connsiteX2" fmla="*/ 0 w 237467"/>
                    <a:gd name="connsiteY2" fmla="*/ 160801 h 239993"/>
                    <a:gd name="connsiteX3" fmla="*/ 46351 w 237467"/>
                    <a:gd name="connsiteY3" fmla="*/ 160801 h 239993"/>
                    <a:gd name="connsiteX4" fmla="*/ 46351 w 237467"/>
                    <a:gd name="connsiteY4" fmla="*/ 239994 h 239993"/>
                    <a:gd name="connsiteX5" fmla="*/ 191116 w 237467"/>
                    <a:gd name="connsiteY5" fmla="*/ 239994 h 239993"/>
                    <a:gd name="connsiteX6" fmla="*/ 191116 w 237467"/>
                    <a:gd name="connsiteY6" fmla="*/ 160801 h 239993"/>
                    <a:gd name="connsiteX7" fmla="*/ 237468 w 237467"/>
                    <a:gd name="connsiteY7" fmla="*/ 160801 h 239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467" h="239993">
                      <a:moveTo>
                        <a:pt x="237468" y="160801"/>
                      </a:moveTo>
                      <a:lnTo>
                        <a:pt x="118734" y="0"/>
                      </a:lnTo>
                      <a:lnTo>
                        <a:pt x="0" y="160801"/>
                      </a:lnTo>
                      <a:lnTo>
                        <a:pt x="46351" y="160801"/>
                      </a:lnTo>
                      <a:lnTo>
                        <a:pt x="46351" y="239994"/>
                      </a:lnTo>
                      <a:lnTo>
                        <a:pt x="191116" y="239994"/>
                      </a:lnTo>
                      <a:lnTo>
                        <a:pt x="191116" y="160801"/>
                      </a:lnTo>
                      <a:lnTo>
                        <a:pt x="237468" y="16080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10973" cap="rnd">
                  <a:solidFill>
                    <a:srgbClr val="263238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64" name="!!maintittle">
            <a:extLst>
              <a:ext uri="{FF2B5EF4-FFF2-40B4-BE49-F238E27FC236}">
                <a16:creationId xmlns:a16="http://schemas.microsoft.com/office/drawing/2014/main" id="{FF7737B1-EA8A-F0D8-A198-E8B0567EF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94" y="2103437"/>
            <a:ext cx="403479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SOFTWARE</a:t>
            </a:r>
          </a:p>
        </p:txBody>
      </p:sp>
      <p:sp>
        <p:nvSpPr>
          <p:cNvPr id="165" name="Tittle">
            <a:extLst>
              <a:ext uri="{FF2B5EF4-FFF2-40B4-BE49-F238E27FC236}">
                <a16:creationId xmlns:a16="http://schemas.microsoft.com/office/drawing/2014/main" id="{A6EB71BB-2095-9FAF-0CA3-2D961B4A06FE}"/>
              </a:ext>
            </a:extLst>
          </p:cNvPr>
          <p:cNvSpPr txBox="1">
            <a:spLocks/>
          </p:cNvSpPr>
          <p:nvPr/>
        </p:nvSpPr>
        <p:spPr>
          <a:xfrm>
            <a:off x="331376" y="2123318"/>
            <a:ext cx="2877670" cy="54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1200" spc="600" dirty="0"/>
              <a:t>TECHNOLOGY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0EBE0E3-69AE-43B9-238C-C9985B4E19AA}"/>
              </a:ext>
            </a:extLst>
          </p:cNvPr>
          <p:cNvCxnSpPr>
            <a:cxnSpLocks/>
          </p:cNvCxnSpPr>
          <p:nvPr/>
        </p:nvCxnSpPr>
        <p:spPr>
          <a:xfrm>
            <a:off x="685894" y="2138695"/>
            <a:ext cx="0" cy="108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95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1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6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75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6" presetID="42" presetClass="path" presetSubtype="0" repeatCount="indefinite" accel="50000" decel="50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3.7037E-6 L -0.00039 0.02986 " pathEditMode="relative" rAng="0" ptsTypes="AA">
                                          <p:cBhvr>
                                            <p:cTn id="67" dur="20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" y="1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9" dur="5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5" grpId="0" animBg="1"/>
          <p:bldP spid="15" grpId="1" animBg="1"/>
          <p:bldP spid="16" grpId="0" animBg="1"/>
          <p:bldP spid="16" grpId="1" animBg="1"/>
          <p:bldP spid="1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1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8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6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75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66" presetID="42" presetClass="path" presetSubtype="0" repeatCount="indefinite" accel="50000" decel="50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3.7037E-6 L -0.00039 0.02986 " pathEditMode="relative" rAng="0" ptsTypes="AA">
                                          <p:cBhvr>
                                            <p:cTn id="67" dur="20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" y="1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9" dur="5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1" dur="5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5" grpId="0" animBg="1"/>
          <p:bldP spid="15" grpId="1" animBg="1"/>
          <p:bldP spid="16" grpId="0" animBg="1"/>
          <p:bldP spid="16" grpId="1" animBg="1"/>
          <p:bldP spid="124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81A1B25C-E023-4093-5647-F8A4DB5A0D50}"/>
              </a:ext>
            </a:extLst>
          </p:cNvPr>
          <p:cNvGrpSpPr/>
          <p:nvPr/>
        </p:nvGrpSpPr>
        <p:grpSpPr>
          <a:xfrm>
            <a:off x="153107" y="-1243246"/>
            <a:ext cx="9171361" cy="8318508"/>
            <a:chOff x="3821933" y="584384"/>
            <a:chExt cx="9132840" cy="581193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4D0118-9CA9-F76C-D710-7D2E095543F7}"/>
                </a:ext>
              </a:extLst>
            </p:cNvPr>
            <p:cNvSpPr/>
            <p:nvPr/>
          </p:nvSpPr>
          <p:spPr>
            <a:xfrm>
              <a:off x="3821933" y="584384"/>
              <a:ext cx="9132840" cy="5811932"/>
            </a:xfrm>
            <a:custGeom>
              <a:avLst/>
              <a:gdLst>
                <a:gd name="connsiteX0" fmla="*/ 8433026 w 9132840"/>
                <a:gd name="connsiteY0" fmla="*/ 2041169 h 5811932"/>
                <a:gd name="connsiteX1" fmla="*/ 6785062 w 9132840"/>
                <a:gd name="connsiteY1" fmla="*/ 1014776 h 5811932"/>
                <a:gd name="connsiteX2" fmla="*/ 4767259 w 9132840"/>
                <a:gd name="connsiteY2" fmla="*/ 169949 h 5811932"/>
                <a:gd name="connsiteX3" fmla="*/ 4062554 w 9132840"/>
                <a:gd name="connsiteY3" fmla="*/ 18463 h 5811932"/>
                <a:gd name="connsiteX4" fmla="*/ 1292022 w 9132840"/>
                <a:gd name="connsiteY4" fmla="*/ 1309077 h 5811932"/>
                <a:gd name="connsiteX5" fmla="*/ 489312 w 9132840"/>
                <a:gd name="connsiteY5" fmla="*/ 2212980 h 5811932"/>
                <a:gd name="connsiteX6" fmla="*/ 22771 w 9132840"/>
                <a:gd name="connsiteY6" fmla="*/ 3001304 h 5811932"/>
                <a:gd name="connsiteX7" fmla="*/ 303217 w 9132840"/>
                <a:gd name="connsiteY7" fmla="*/ 3933527 h 5811932"/>
                <a:gd name="connsiteX8" fmla="*/ 789072 w 9132840"/>
                <a:gd name="connsiteY8" fmla="*/ 4567519 h 5811932"/>
                <a:gd name="connsiteX9" fmla="*/ 2320499 w 9132840"/>
                <a:gd name="connsiteY9" fmla="*/ 5567761 h 5811932"/>
                <a:gd name="connsiteX10" fmla="*/ 5682983 w 9132840"/>
                <a:gd name="connsiteY10" fmla="*/ 5666132 h 5811932"/>
                <a:gd name="connsiteX11" fmla="*/ 5869077 w 9132840"/>
                <a:gd name="connsiteY11" fmla="*/ 5641878 h 5811932"/>
                <a:gd name="connsiteX12" fmla="*/ 7871481 w 9132840"/>
                <a:gd name="connsiteY12" fmla="*/ 5230508 h 5811932"/>
                <a:gd name="connsiteX13" fmla="*/ 8973691 w 9132840"/>
                <a:gd name="connsiteY13" fmla="*/ 2750905 h 5811932"/>
                <a:gd name="connsiteX14" fmla="*/ 8433026 w 9132840"/>
                <a:gd name="connsiteY14" fmla="*/ 2041169 h 581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32840" h="5811932">
                  <a:moveTo>
                    <a:pt x="8433026" y="2041169"/>
                  </a:moveTo>
                  <a:cubicBezTo>
                    <a:pt x="7945867" y="1601480"/>
                    <a:pt x="7362920" y="1302979"/>
                    <a:pt x="6785062" y="1014776"/>
                  </a:cubicBezTo>
                  <a:cubicBezTo>
                    <a:pt x="6137517" y="691344"/>
                    <a:pt x="5460870" y="368995"/>
                    <a:pt x="4767259" y="169949"/>
                  </a:cubicBezTo>
                  <a:cubicBezTo>
                    <a:pt x="4535972" y="102766"/>
                    <a:pt x="4300522" y="52151"/>
                    <a:pt x="4062554" y="18463"/>
                  </a:cubicBezTo>
                  <a:cubicBezTo>
                    <a:pt x="3016851" y="-126519"/>
                    <a:pt x="2016040" y="608419"/>
                    <a:pt x="1292022" y="1309077"/>
                  </a:cubicBezTo>
                  <a:cubicBezTo>
                    <a:pt x="1002571" y="1588608"/>
                    <a:pt x="734219" y="1890808"/>
                    <a:pt x="489312" y="2212980"/>
                  </a:cubicBezTo>
                  <a:cubicBezTo>
                    <a:pt x="310917" y="2448339"/>
                    <a:pt x="97809" y="2699958"/>
                    <a:pt x="22771" y="3001304"/>
                  </a:cubicBezTo>
                  <a:cubicBezTo>
                    <a:pt x="-65578" y="3355224"/>
                    <a:pt x="119081" y="3651692"/>
                    <a:pt x="303217" y="3933527"/>
                  </a:cubicBezTo>
                  <a:cubicBezTo>
                    <a:pt x="450814" y="4160078"/>
                    <a:pt x="604283" y="4372267"/>
                    <a:pt x="789072" y="4567519"/>
                  </a:cubicBezTo>
                  <a:cubicBezTo>
                    <a:pt x="1218198" y="5019390"/>
                    <a:pt x="1742406" y="5361778"/>
                    <a:pt x="2320499" y="5567761"/>
                  </a:cubicBezTo>
                  <a:cubicBezTo>
                    <a:pt x="3392172" y="5948645"/>
                    <a:pt x="4582078" y="5804204"/>
                    <a:pt x="5682983" y="5666132"/>
                  </a:cubicBezTo>
                  <a:cubicBezTo>
                    <a:pt x="5745101" y="5658368"/>
                    <a:pt x="5807128" y="5650279"/>
                    <a:pt x="5869077" y="5641878"/>
                  </a:cubicBezTo>
                  <a:cubicBezTo>
                    <a:pt x="6548856" y="5549876"/>
                    <a:pt x="7224197" y="5487953"/>
                    <a:pt x="7871481" y="5230508"/>
                  </a:cubicBezTo>
                  <a:cubicBezTo>
                    <a:pt x="8811087" y="4857213"/>
                    <a:pt x="9444015" y="3761309"/>
                    <a:pt x="8973691" y="2750905"/>
                  </a:cubicBezTo>
                  <a:cubicBezTo>
                    <a:pt x="8845016" y="2474626"/>
                    <a:pt x="8656182" y="2242383"/>
                    <a:pt x="8433026" y="2041169"/>
                  </a:cubicBezTo>
                  <a:close/>
                </a:path>
              </a:pathLst>
            </a:custGeom>
            <a:solidFill>
              <a:srgbClr val="92E3A9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2BE30C-2169-1936-FA2A-1CAC94EA2F6E}"/>
                </a:ext>
              </a:extLst>
            </p:cNvPr>
            <p:cNvSpPr/>
            <p:nvPr/>
          </p:nvSpPr>
          <p:spPr>
            <a:xfrm>
              <a:off x="3821933" y="584384"/>
              <a:ext cx="9132840" cy="5811932"/>
            </a:xfrm>
            <a:custGeom>
              <a:avLst/>
              <a:gdLst>
                <a:gd name="connsiteX0" fmla="*/ 8433026 w 9132840"/>
                <a:gd name="connsiteY0" fmla="*/ 2041169 h 5811932"/>
                <a:gd name="connsiteX1" fmla="*/ 6785062 w 9132840"/>
                <a:gd name="connsiteY1" fmla="*/ 1014776 h 5811932"/>
                <a:gd name="connsiteX2" fmla="*/ 4767259 w 9132840"/>
                <a:gd name="connsiteY2" fmla="*/ 169949 h 5811932"/>
                <a:gd name="connsiteX3" fmla="*/ 4062554 w 9132840"/>
                <a:gd name="connsiteY3" fmla="*/ 18463 h 5811932"/>
                <a:gd name="connsiteX4" fmla="*/ 1292022 w 9132840"/>
                <a:gd name="connsiteY4" fmla="*/ 1309077 h 5811932"/>
                <a:gd name="connsiteX5" fmla="*/ 489312 w 9132840"/>
                <a:gd name="connsiteY5" fmla="*/ 2212980 h 5811932"/>
                <a:gd name="connsiteX6" fmla="*/ 22771 w 9132840"/>
                <a:gd name="connsiteY6" fmla="*/ 3001304 h 5811932"/>
                <a:gd name="connsiteX7" fmla="*/ 303217 w 9132840"/>
                <a:gd name="connsiteY7" fmla="*/ 3933527 h 5811932"/>
                <a:gd name="connsiteX8" fmla="*/ 789072 w 9132840"/>
                <a:gd name="connsiteY8" fmla="*/ 4567519 h 5811932"/>
                <a:gd name="connsiteX9" fmla="*/ 2320499 w 9132840"/>
                <a:gd name="connsiteY9" fmla="*/ 5567761 h 5811932"/>
                <a:gd name="connsiteX10" fmla="*/ 5682983 w 9132840"/>
                <a:gd name="connsiteY10" fmla="*/ 5666132 h 5811932"/>
                <a:gd name="connsiteX11" fmla="*/ 5869077 w 9132840"/>
                <a:gd name="connsiteY11" fmla="*/ 5641878 h 5811932"/>
                <a:gd name="connsiteX12" fmla="*/ 7871481 w 9132840"/>
                <a:gd name="connsiteY12" fmla="*/ 5230508 h 5811932"/>
                <a:gd name="connsiteX13" fmla="*/ 8973691 w 9132840"/>
                <a:gd name="connsiteY13" fmla="*/ 2750905 h 5811932"/>
                <a:gd name="connsiteX14" fmla="*/ 8433026 w 9132840"/>
                <a:gd name="connsiteY14" fmla="*/ 2041169 h 581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32840" h="5811932">
                  <a:moveTo>
                    <a:pt x="8433026" y="2041169"/>
                  </a:moveTo>
                  <a:cubicBezTo>
                    <a:pt x="7945867" y="1601480"/>
                    <a:pt x="7362920" y="1302979"/>
                    <a:pt x="6785062" y="1014776"/>
                  </a:cubicBezTo>
                  <a:cubicBezTo>
                    <a:pt x="6137517" y="691344"/>
                    <a:pt x="5460870" y="368995"/>
                    <a:pt x="4767259" y="169949"/>
                  </a:cubicBezTo>
                  <a:cubicBezTo>
                    <a:pt x="4535972" y="102766"/>
                    <a:pt x="4300522" y="52151"/>
                    <a:pt x="4062554" y="18463"/>
                  </a:cubicBezTo>
                  <a:cubicBezTo>
                    <a:pt x="3016851" y="-126519"/>
                    <a:pt x="2016040" y="608419"/>
                    <a:pt x="1292022" y="1309077"/>
                  </a:cubicBezTo>
                  <a:cubicBezTo>
                    <a:pt x="1002571" y="1588608"/>
                    <a:pt x="734219" y="1890808"/>
                    <a:pt x="489312" y="2212980"/>
                  </a:cubicBezTo>
                  <a:cubicBezTo>
                    <a:pt x="310917" y="2448339"/>
                    <a:pt x="97809" y="2699958"/>
                    <a:pt x="22771" y="3001304"/>
                  </a:cubicBezTo>
                  <a:cubicBezTo>
                    <a:pt x="-65578" y="3355224"/>
                    <a:pt x="119081" y="3651692"/>
                    <a:pt x="303217" y="3933527"/>
                  </a:cubicBezTo>
                  <a:cubicBezTo>
                    <a:pt x="450814" y="4160078"/>
                    <a:pt x="604283" y="4372267"/>
                    <a:pt x="789072" y="4567519"/>
                  </a:cubicBezTo>
                  <a:cubicBezTo>
                    <a:pt x="1218198" y="5019390"/>
                    <a:pt x="1742406" y="5361778"/>
                    <a:pt x="2320499" y="5567761"/>
                  </a:cubicBezTo>
                  <a:cubicBezTo>
                    <a:pt x="3392172" y="5948645"/>
                    <a:pt x="4582078" y="5804204"/>
                    <a:pt x="5682983" y="5666132"/>
                  </a:cubicBezTo>
                  <a:cubicBezTo>
                    <a:pt x="5745101" y="5658368"/>
                    <a:pt x="5807128" y="5650279"/>
                    <a:pt x="5869077" y="5641878"/>
                  </a:cubicBezTo>
                  <a:cubicBezTo>
                    <a:pt x="6548856" y="5549876"/>
                    <a:pt x="7224197" y="5487953"/>
                    <a:pt x="7871481" y="5230508"/>
                  </a:cubicBezTo>
                  <a:cubicBezTo>
                    <a:pt x="8811087" y="4857213"/>
                    <a:pt x="9444015" y="3761309"/>
                    <a:pt x="8973691" y="2750905"/>
                  </a:cubicBezTo>
                  <a:cubicBezTo>
                    <a:pt x="8845016" y="2474626"/>
                    <a:pt x="8656182" y="2242383"/>
                    <a:pt x="8433026" y="2041169"/>
                  </a:cubicBezTo>
                  <a:close/>
                </a:path>
              </a:pathLst>
            </a:custGeom>
            <a:solidFill>
              <a:srgbClr val="FFFFFF">
                <a:alpha val="68000"/>
              </a:srgbClr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horizon">
            <a:extLst>
              <a:ext uri="{FF2B5EF4-FFF2-40B4-BE49-F238E27FC236}">
                <a16:creationId xmlns:a16="http://schemas.microsoft.com/office/drawing/2014/main" id="{9278AC8B-CF52-DCED-E7D0-1B335C455618}"/>
              </a:ext>
            </a:extLst>
          </p:cNvPr>
          <p:cNvSpPr/>
          <p:nvPr/>
        </p:nvSpPr>
        <p:spPr>
          <a:xfrm flipV="1">
            <a:off x="196116" y="6594945"/>
            <a:ext cx="11842777" cy="45719"/>
          </a:xfrm>
          <a:custGeom>
            <a:avLst/>
            <a:gdLst>
              <a:gd name="connsiteX0" fmla="*/ 0 w 8961098"/>
              <a:gd name="connsiteY0" fmla="*/ 0 h 13549"/>
              <a:gd name="connsiteX1" fmla="*/ 8961099 w 8961098"/>
              <a:gd name="connsiteY1" fmla="*/ 0 h 1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61098" h="13549">
                <a:moveTo>
                  <a:pt x="0" y="0"/>
                </a:moveTo>
                <a:lnTo>
                  <a:pt x="8961099" y="0"/>
                </a:lnTo>
              </a:path>
            </a:pathLst>
          </a:custGeom>
          <a:ln w="13043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Clock">
            <a:extLst>
              <a:ext uri="{FF2B5EF4-FFF2-40B4-BE49-F238E27FC236}">
                <a16:creationId xmlns:a16="http://schemas.microsoft.com/office/drawing/2014/main" id="{D7BF1731-D7E7-2D11-8E7F-90A64360CC97}"/>
              </a:ext>
            </a:extLst>
          </p:cNvPr>
          <p:cNvGrpSpPr/>
          <p:nvPr/>
        </p:nvGrpSpPr>
        <p:grpSpPr>
          <a:xfrm>
            <a:off x="676238" y="693581"/>
            <a:ext cx="1123948" cy="1166982"/>
            <a:chOff x="4417093" y="1072848"/>
            <a:chExt cx="940046" cy="97603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272E71-2C18-2D0A-B5D5-796EB9DB56F3}"/>
                </a:ext>
              </a:extLst>
            </p:cNvPr>
            <p:cNvSpPr/>
            <p:nvPr/>
          </p:nvSpPr>
          <p:spPr>
            <a:xfrm>
              <a:off x="4445399" y="1102155"/>
              <a:ext cx="883490" cy="917317"/>
            </a:xfrm>
            <a:custGeom>
              <a:avLst/>
              <a:gdLst>
                <a:gd name="connsiteX0" fmla="*/ 883490 w 883490"/>
                <a:gd name="connsiteY0" fmla="*/ 458659 h 917317"/>
                <a:gd name="connsiteX1" fmla="*/ 441745 w 883490"/>
                <a:gd name="connsiteY1" fmla="*/ 917318 h 917317"/>
                <a:gd name="connsiteX2" fmla="*/ 0 w 883490"/>
                <a:gd name="connsiteY2" fmla="*/ 458659 h 917317"/>
                <a:gd name="connsiteX3" fmla="*/ 441745 w 883490"/>
                <a:gd name="connsiteY3" fmla="*/ 0 h 917317"/>
                <a:gd name="connsiteX4" fmla="*/ 883490 w 883490"/>
                <a:gd name="connsiteY4" fmla="*/ 458659 h 91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490" h="917317">
                  <a:moveTo>
                    <a:pt x="883490" y="458659"/>
                  </a:moveTo>
                  <a:cubicBezTo>
                    <a:pt x="883490" y="711969"/>
                    <a:pt x="685714" y="917318"/>
                    <a:pt x="441745" y="917318"/>
                  </a:cubicBezTo>
                  <a:cubicBezTo>
                    <a:pt x="197776" y="917318"/>
                    <a:pt x="0" y="711969"/>
                    <a:pt x="0" y="458659"/>
                  </a:cubicBezTo>
                  <a:cubicBezTo>
                    <a:pt x="0" y="205348"/>
                    <a:pt x="197776" y="0"/>
                    <a:pt x="441745" y="0"/>
                  </a:cubicBezTo>
                  <a:cubicBezTo>
                    <a:pt x="685714" y="0"/>
                    <a:pt x="883490" y="205348"/>
                    <a:pt x="883490" y="458659"/>
                  </a:cubicBezTo>
                  <a:close/>
                </a:path>
              </a:pathLst>
            </a:custGeom>
            <a:noFill/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BFA3DA5-A03C-D170-BF22-D068228D299E}"/>
                </a:ext>
              </a:extLst>
            </p:cNvPr>
            <p:cNvSpPr/>
            <p:nvPr/>
          </p:nvSpPr>
          <p:spPr>
            <a:xfrm rot="-796800">
              <a:off x="4496397" y="1155188"/>
              <a:ext cx="781438" cy="811358"/>
            </a:xfrm>
            <a:custGeom>
              <a:avLst/>
              <a:gdLst>
                <a:gd name="connsiteX0" fmla="*/ 781439 w 781438"/>
                <a:gd name="connsiteY0" fmla="*/ 405679 h 811358"/>
                <a:gd name="connsiteX1" fmla="*/ 390719 w 781438"/>
                <a:gd name="connsiteY1" fmla="*/ 811359 h 811358"/>
                <a:gd name="connsiteX2" fmla="*/ 0 w 781438"/>
                <a:gd name="connsiteY2" fmla="*/ 405679 h 811358"/>
                <a:gd name="connsiteX3" fmla="*/ 390719 w 781438"/>
                <a:gd name="connsiteY3" fmla="*/ 0 h 811358"/>
                <a:gd name="connsiteX4" fmla="*/ 781439 w 781438"/>
                <a:gd name="connsiteY4" fmla="*/ 405679 h 81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438" h="811358">
                  <a:moveTo>
                    <a:pt x="781439" y="405679"/>
                  </a:moveTo>
                  <a:cubicBezTo>
                    <a:pt x="781439" y="629730"/>
                    <a:pt x="606508" y="811359"/>
                    <a:pt x="390719" y="811359"/>
                  </a:cubicBezTo>
                  <a:cubicBezTo>
                    <a:pt x="174931" y="811359"/>
                    <a:pt x="0" y="629730"/>
                    <a:pt x="0" y="405679"/>
                  </a:cubicBezTo>
                  <a:cubicBezTo>
                    <a:pt x="0" y="181629"/>
                    <a:pt x="174931" y="0"/>
                    <a:pt x="390719" y="0"/>
                  </a:cubicBezTo>
                  <a:cubicBezTo>
                    <a:pt x="606508" y="0"/>
                    <a:pt x="781439" y="181629"/>
                    <a:pt x="781439" y="405679"/>
                  </a:cubicBezTo>
                  <a:close/>
                </a:path>
              </a:pathLst>
            </a:custGeom>
            <a:noFill/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D938F0-4D99-374C-DDEE-E39DD5192DA4}"/>
                </a:ext>
              </a:extLst>
            </p:cNvPr>
            <p:cNvSpPr/>
            <p:nvPr/>
          </p:nvSpPr>
          <p:spPr>
            <a:xfrm>
              <a:off x="4849821" y="1522062"/>
              <a:ext cx="74646" cy="77504"/>
            </a:xfrm>
            <a:custGeom>
              <a:avLst/>
              <a:gdLst>
                <a:gd name="connsiteX0" fmla="*/ 74646 w 74646"/>
                <a:gd name="connsiteY0" fmla="*/ 38752 h 77504"/>
                <a:gd name="connsiteX1" fmla="*/ 37323 w 74646"/>
                <a:gd name="connsiteY1" fmla="*/ 77504 h 77504"/>
                <a:gd name="connsiteX2" fmla="*/ 0 w 74646"/>
                <a:gd name="connsiteY2" fmla="*/ 38752 h 77504"/>
                <a:gd name="connsiteX3" fmla="*/ 37323 w 74646"/>
                <a:gd name="connsiteY3" fmla="*/ 0 h 77504"/>
                <a:gd name="connsiteX4" fmla="*/ 74646 w 74646"/>
                <a:gd name="connsiteY4" fmla="*/ 38752 h 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46" h="77504">
                  <a:moveTo>
                    <a:pt x="74646" y="38752"/>
                  </a:moveTo>
                  <a:cubicBezTo>
                    <a:pt x="74646" y="60154"/>
                    <a:pt x="57936" y="77504"/>
                    <a:pt x="37323" y="77504"/>
                  </a:cubicBezTo>
                  <a:cubicBezTo>
                    <a:pt x="16710" y="77504"/>
                    <a:pt x="0" y="60154"/>
                    <a:pt x="0" y="38752"/>
                  </a:cubicBezTo>
                  <a:cubicBezTo>
                    <a:pt x="0" y="17350"/>
                    <a:pt x="16710" y="0"/>
                    <a:pt x="37323" y="0"/>
                  </a:cubicBezTo>
                  <a:cubicBezTo>
                    <a:pt x="57936" y="0"/>
                    <a:pt x="74646" y="17350"/>
                    <a:pt x="74646" y="38752"/>
                  </a:cubicBez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45062F-B3E5-7E5E-587A-2CA0FCD5E54A}"/>
                </a:ext>
              </a:extLst>
            </p:cNvPr>
            <p:cNvSpPr/>
            <p:nvPr/>
          </p:nvSpPr>
          <p:spPr>
            <a:xfrm>
              <a:off x="4660334" y="1560814"/>
              <a:ext cx="362792" cy="257309"/>
            </a:xfrm>
            <a:custGeom>
              <a:avLst/>
              <a:gdLst>
                <a:gd name="connsiteX0" fmla="*/ 362792 w 362792"/>
                <a:gd name="connsiteY0" fmla="*/ 68968 h 257309"/>
                <a:gd name="connsiteX1" fmla="*/ 226810 w 362792"/>
                <a:gd name="connsiteY1" fmla="*/ 0 h 257309"/>
                <a:gd name="connsiteX2" fmla="*/ 0 w 362792"/>
                <a:gd name="connsiteY2" fmla="*/ 257310 h 25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792" h="257309">
                  <a:moveTo>
                    <a:pt x="362792" y="68968"/>
                  </a:moveTo>
                  <a:lnTo>
                    <a:pt x="226810" y="0"/>
                  </a:lnTo>
                  <a:lnTo>
                    <a:pt x="0" y="257310"/>
                  </a:lnTo>
                </a:path>
              </a:pathLst>
            </a:custGeom>
            <a:noFill/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Light">
            <a:extLst>
              <a:ext uri="{FF2B5EF4-FFF2-40B4-BE49-F238E27FC236}">
                <a16:creationId xmlns:a16="http://schemas.microsoft.com/office/drawing/2014/main" id="{E2F993AB-E12A-38C2-D4F9-91B0462FCEFF}"/>
              </a:ext>
            </a:extLst>
          </p:cNvPr>
          <p:cNvGrpSpPr/>
          <p:nvPr/>
        </p:nvGrpSpPr>
        <p:grpSpPr>
          <a:xfrm>
            <a:off x="1601505" y="-224222"/>
            <a:ext cx="9692160" cy="786209"/>
            <a:chOff x="4517697" y="-113120"/>
            <a:chExt cx="8106318" cy="657569"/>
          </a:xfrm>
          <a:solidFill>
            <a:srgbClr val="263238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BDC92C8-7C8A-37D3-AA50-8E974775246A}"/>
                </a:ext>
              </a:extLst>
            </p:cNvPr>
            <p:cNvSpPr/>
            <p:nvPr/>
          </p:nvSpPr>
          <p:spPr>
            <a:xfrm>
              <a:off x="8570790" y="-113120"/>
              <a:ext cx="13050" cy="428442"/>
            </a:xfrm>
            <a:custGeom>
              <a:avLst/>
              <a:gdLst>
                <a:gd name="connsiteX0" fmla="*/ 0 w 13050"/>
                <a:gd name="connsiteY0" fmla="*/ 428443 h 428442"/>
                <a:gd name="connsiteX1" fmla="*/ 0 w 13050"/>
                <a:gd name="connsiteY1" fmla="*/ 0 h 42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0" h="428442">
                  <a:moveTo>
                    <a:pt x="0" y="428443"/>
                  </a:moveTo>
                  <a:lnTo>
                    <a:pt x="0" y="0"/>
                  </a:lnTo>
                </a:path>
              </a:pathLst>
            </a:custGeom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2D86747-1F7B-87FD-F0B2-FC32E7A338E9}"/>
                </a:ext>
              </a:extLst>
            </p:cNvPr>
            <p:cNvSpPr/>
            <p:nvPr/>
          </p:nvSpPr>
          <p:spPr>
            <a:xfrm>
              <a:off x="8230183" y="275485"/>
              <a:ext cx="681344" cy="268962"/>
            </a:xfrm>
            <a:custGeom>
              <a:avLst/>
              <a:gdLst>
                <a:gd name="connsiteX0" fmla="*/ 681345 w 681344"/>
                <a:gd name="connsiteY0" fmla="*/ 268962 h 268962"/>
                <a:gd name="connsiteX1" fmla="*/ 0 w 681344"/>
                <a:gd name="connsiteY1" fmla="*/ 268962 h 268962"/>
                <a:gd name="connsiteX2" fmla="*/ 204364 w 681344"/>
                <a:gd name="connsiteY2" fmla="*/ 0 h 268962"/>
                <a:gd name="connsiteX3" fmla="*/ 476981 w 681344"/>
                <a:gd name="connsiteY3" fmla="*/ 0 h 268962"/>
                <a:gd name="connsiteX4" fmla="*/ 681345 w 681344"/>
                <a:gd name="connsiteY4" fmla="*/ 268962 h 26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344" h="268962">
                  <a:moveTo>
                    <a:pt x="681345" y="268962"/>
                  </a:moveTo>
                  <a:lnTo>
                    <a:pt x="0" y="268962"/>
                  </a:lnTo>
                  <a:lnTo>
                    <a:pt x="204364" y="0"/>
                  </a:lnTo>
                  <a:lnTo>
                    <a:pt x="476981" y="0"/>
                  </a:lnTo>
                  <a:lnTo>
                    <a:pt x="681345" y="268962"/>
                  </a:ln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ECEF9D-4192-FBE8-97F4-4ABDECEDB37B}"/>
                </a:ext>
              </a:extLst>
            </p:cNvPr>
            <p:cNvSpPr/>
            <p:nvPr/>
          </p:nvSpPr>
          <p:spPr>
            <a:xfrm>
              <a:off x="12283408" y="-113120"/>
              <a:ext cx="13050" cy="428442"/>
            </a:xfrm>
            <a:custGeom>
              <a:avLst/>
              <a:gdLst>
                <a:gd name="connsiteX0" fmla="*/ 0 w 13050"/>
                <a:gd name="connsiteY0" fmla="*/ 428443 h 428442"/>
                <a:gd name="connsiteX1" fmla="*/ 0 w 13050"/>
                <a:gd name="connsiteY1" fmla="*/ 0 h 42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0" h="428442">
                  <a:moveTo>
                    <a:pt x="0" y="428443"/>
                  </a:moveTo>
                  <a:lnTo>
                    <a:pt x="0" y="0"/>
                  </a:lnTo>
                </a:path>
              </a:pathLst>
            </a:custGeom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E14540-E1FB-02EC-4755-8DBA902ACAF4}"/>
                </a:ext>
              </a:extLst>
            </p:cNvPr>
            <p:cNvSpPr/>
            <p:nvPr/>
          </p:nvSpPr>
          <p:spPr>
            <a:xfrm>
              <a:off x="11942670" y="275485"/>
              <a:ext cx="681344" cy="268962"/>
            </a:xfrm>
            <a:custGeom>
              <a:avLst/>
              <a:gdLst>
                <a:gd name="connsiteX0" fmla="*/ 681345 w 681344"/>
                <a:gd name="connsiteY0" fmla="*/ 268962 h 268962"/>
                <a:gd name="connsiteX1" fmla="*/ 0 w 681344"/>
                <a:gd name="connsiteY1" fmla="*/ 268962 h 268962"/>
                <a:gd name="connsiteX2" fmla="*/ 204365 w 681344"/>
                <a:gd name="connsiteY2" fmla="*/ 0 h 268962"/>
                <a:gd name="connsiteX3" fmla="*/ 476981 w 681344"/>
                <a:gd name="connsiteY3" fmla="*/ 0 h 268962"/>
                <a:gd name="connsiteX4" fmla="*/ 681345 w 681344"/>
                <a:gd name="connsiteY4" fmla="*/ 268962 h 26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344" h="268962">
                  <a:moveTo>
                    <a:pt x="681345" y="268962"/>
                  </a:moveTo>
                  <a:lnTo>
                    <a:pt x="0" y="268962"/>
                  </a:lnTo>
                  <a:lnTo>
                    <a:pt x="204365" y="0"/>
                  </a:lnTo>
                  <a:lnTo>
                    <a:pt x="476981" y="0"/>
                  </a:lnTo>
                  <a:lnTo>
                    <a:pt x="681345" y="268962"/>
                  </a:ln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3486956-F594-3478-A56F-3058DF9BB160}"/>
                </a:ext>
              </a:extLst>
            </p:cNvPr>
            <p:cNvSpPr/>
            <p:nvPr/>
          </p:nvSpPr>
          <p:spPr>
            <a:xfrm>
              <a:off x="4858304" y="-113120"/>
              <a:ext cx="13050" cy="428442"/>
            </a:xfrm>
            <a:custGeom>
              <a:avLst/>
              <a:gdLst>
                <a:gd name="connsiteX0" fmla="*/ 0 w 13050"/>
                <a:gd name="connsiteY0" fmla="*/ 428443 h 428442"/>
                <a:gd name="connsiteX1" fmla="*/ 0 w 13050"/>
                <a:gd name="connsiteY1" fmla="*/ 0 h 42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0" h="428442">
                  <a:moveTo>
                    <a:pt x="0" y="428443"/>
                  </a:moveTo>
                  <a:lnTo>
                    <a:pt x="0" y="0"/>
                  </a:lnTo>
                </a:path>
              </a:pathLst>
            </a:custGeom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70459BB-AB39-2515-E241-76C4C4E143CE}"/>
                </a:ext>
              </a:extLst>
            </p:cNvPr>
            <p:cNvSpPr/>
            <p:nvPr/>
          </p:nvSpPr>
          <p:spPr>
            <a:xfrm>
              <a:off x="4517697" y="275485"/>
              <a:ext cx="681344" cy="268962"/>
            </a:xfrm>
            <a:custGeom>
              <a:avLst/>
              <a:gdLst>
                <a:gd name="connsiteX0" fmla="*/ 681345 w 681344"/>
                <a:gd name="connsiteY0" fmla="*/ 268962 h 268962"/>
                <a:gd name="connsiteX1" fmla="*/ 0 w 681344"/>
                <a:gd name="connsiteY1" fmla="*/ 268962 h 268962"/>
                <a:gd name="connsiteX2" fmla="*/ 204364 w 681344"/>
                <a:gd name="connsiteY2" fmla="*/ 0 h 268962"/>
                <a:gd name="connsiteX3" fmla="*/ 476850 w 681344"/>
                <a:gd name="connsiteY3" fmla="*/ 0 h 268962"/>
                <a:gd name="connsiteX4" fmla="*/ 681345 w 681344"/>
                <a:gd name="connsiteY4" fmla="*/ 268962 h 26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344" h="268962">
                  <a:moveTo>
                    <a:pt x="681345" y="268962"/>
                  </a:moveTo>
                  <a:lnTo>
                    <a:pt x="0" y="268962"/>
                  </a:lnTo>
                  <a:lnTo>
                    <a:pt x="204364" y="0"/>
                  </a:lnTo>
                  <a:lnTo>
                    <a:pt x="476850" y="0"/>
                  </a:lnTo>
                  <a:lnTo>
                    <a:pt x="681345" y="268962"/>
                  </a:ln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vase">
            <a:extLst>
              <a:ext uri="{FF2B5EF4-FFF2-40B4-BE49-F238E27FC236}">
                <a16:creationId xmlns:a16="http://schemas.microsoft.com/office/drawing/2014/main" id="{35625BEE-C530-3E3F-F284-5EE6F0FAD7A3}"/>
              </a:ext>
            </a:extLst>
          </p:cNvPr>
          <p:cNvGrpSpPr/>
          <p:nvPr/>
        </p:nvGrpSpPr>
        <p:grpSpPr>
          <a:xfrm>
            <a:off x="11153185" y="3326718"/>
            <a:ext cx="1543989" cy="3303213"/>
            <a:chOff x="3992168" y="3284124"/>
            <a:chExt cx="1291360" cy="276273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FEEF1C-CB94-D560-970F-96CD66E7F396}"/>
                </a:ext>
              </a:extLst>
            </p:cNvPr>
            <p:cNvSpPr/>
            <p:nvPr/>
          </p:nvSpPr>
          <p:spPr>
            <a:xfrm>
              <a:off x="4603827" y="4136513"/>
              <a:ext cx="153912" cy="1186667"/>
            </a:xfrm>
            <a:custGeom>
              <a:avLst/>
              <a:gdLst>
                <a:gd name="connsiteX0" fmla="*/ 153599 w 153912"/>
                <a:gd name="connsiteY0" fmla="*/ 1869 h 1186667"/>
                <a:gd name="connsiteX1" fmla="*/ 153599 w 153912"/>
                <a:gd name="connsiteY1" fmla="*/ 1869 h 1186667"/>
                <a:gd name="connsiteX2" fmla="*/ 153599 w 153912"/>
                <a:gd name="connsiteY2" fmla="*/ 108 h 1186667"/>
                <a:gd name="connsiteX3" fmla="*/ 151903 w 153912"/>
                <a:gd name="connsiteY3" fmla="*/ 785 h 1186667"/>
                <a:gd name="connsiteX4" fmla="*/ 63945 w 153912"/>
                <a:gd name="connsiteY4" fmla="*/ 287498 h 1186667"/>
                <a:gd name="connsiteX5" fmla="*/ 15269 w 153912"/>
                <a:gd name="connsiteY5" fmla="*/ 584644 h 1186667"/>
                <a:gd name="connsiteX6" fmla="*/ 8352 w 153912"/>
                <a:gd name="connsiteY6" fmla="*/ 659709 h 1186667"/>
                <a:gd name="connsiteX7" fmla="*/ 5220 w 153912"/>
                <a:gd name="connsiteY7" fmla="*/ 697378 h 1186667"/>
                <a:gd name="connsiteX8" fmla="*/ 3132 w 153912"/>
                <a:gd name="connsiteY8" fmla="*/ 735046 h 1186667"/>
                <a:gd name="connsiteX9" fmla="*/ 0 w 153912"/>
                <a:gd name="connsiteY9" fmla="*/ 810518 h 1186667"/>
                <a:gd name="connsiteX10" fmla="*/ 0 w 153912"/>
                <a:gd name="connsiteY10" fmla="*/ 885990 h 1186667"/>
                <a:gd name="connsiteX11" fmla="*/ 783 w 153912"/>
                <a:gd name="connsiteY11" fmla="*/ 923658 h 1186667"/>
                <a:gd name="connsiteX12" fmla="*/ 3001 w 153912"/>
                <a:gd name="connsiteY12" fmla="*/ 961326 h 1186667"/>
                <a:gd name="connsiteX13" fmla="*/ 8483 w 153912"/>
                <a:gd name="connsiteY13" fmla="*/ 1036528 h 1186667"/>
                <a:gd name="connsiteX14" fmla="*/ 27927 w 153912"/>
                <a:gd name="connsiteY14" fmla="*/ 1185575 h 1186667"/>
                <a:gd name="connsiteX15" fmla="*/ 29102 w 153912"/>
                <a:gd name="connsiteY15" fmla="*/ 1186659 h 1186667"/>
                <a:gd name="connsiteX16" fmla="*/ 30407 w 153912"/>
                <a:gd name="connsiteY16" fmla="*/ 1185588 h 1186667"/>
                <a:gd name="connsiteX17" fmla="*/ 30407 w 153912"/>
                <a:gd name="connsiteY17" fmla="*/ 1185304 h 1186667"/>
                <a:gd name="connsiteX18" fmla="*/ 30407 w 153912"/>
                <a:gd name="connsiteY18" fmla="*/ 1185304 h 1186667"/>
                <a:gd name="connsiteX19" fmla="*/ 28710 w 153912"/>
                <a:gd name="connsiteY19" fmla="*/ 1109967 h 1186667"/>
                <a:gd name="connsiteX20" fmla="*/ 26231 w 153912"/>
                <a:gd name="connsiteY20" fmla="*/ 1035037 h 1186667"/>
                <a:gd name="connsiteX21" fmla="*/ 25448 w 153912"/>
                <a:gd name="connsiteY21" fmla="*/ 960107 h 1186667"/>
                <a:gd name="connsiteX22" fmla="*/ 25448 w 153912"/>
                <a:gd name="connsiteY22" fmla="*/ 922710 h 1186667"/>
                <a:gd name="connsiteX23" fmla="*/ 25448 w 153912"/>
                <a:gd name="connsiteY23" fmla="*/ 885312 h 1186667"/>
                <a:gd name="connsiteX24" fmla="*/ 25448 w 153912"/>
                <a:gd name="connsiteY24" fmla="*/ 810518 h 1186667"/>
                <a:gd name="connsiteX25" fmla="*/ 27405 w 153912"/>
                <a:gd name="connsiteY25" fmla="*/ 735723 h 1186667"/>
                <a:gd name="connsiteX26" fmla="*/ 28188 w 153912"/>
                <a:gd name="connsiteY26" fmla="*/ 698326 h 1186667"/>
                <a:gd name="connsiteX27" fmla="*/ 30276 w 153912"/>
                <a:gd name="connsiteY27" fmla="*/ 661064 h 1186667"/>
                <a:gd name="connsiteX28" fmla="*/ 34583 w 153912"/>
                <a:gd name="connsiteY28" fmla="*/ 586269 h 1186667"/>
                <a:gd name="connsiteX29" fmla="*/ 75429 w 153912"/>
                <a:gd name="connsiteY29" fmla="*/ 289937 h 1186667"/>
                <a:gd name="connsiteX30" fmla="*/ 153599 w 153912"/>
                <a:gd name="connsiteY30" fmla="*/ 1869 h 118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3912" h="1186667">
                  <a:moveTo>
                    <a:pt x="153599" y="1869"/>
                  </a:moveTo>
                  <a:lnTo>
                    <a:pt x="153599" y="1869"/>
                  </a:lnTo>
                  <a:cubicBezTo>
                    <a:pt x="154017" y="1368"/>
                    <a:pt x="154017" y="609"/>
                    <a:pt x="153599" y="108"/>
                  </a:cubicBezTo>
                  <a:cubicBezTo>
                    <a:pt x="152951" y="-177"/>
                    <a:pt x="152199" y="121"/>
                    <a:pt x="151903" y="785"/>
                  </a:cubicBezTo>
                  <a:cubicBezTo>
                    <a:pt x="114715" y="93560"/>
                    <a:pt x="85288" y="189479"/>
                    <a:pt x="63945" y="287498"/>
                  </a:cubicBezTo>
                  <a:cubicBezTo>
                    <a:pt x="42359" y="385517"/>
                    <a:pt x="26108" y="484728"/>
                    <a:pt x="15269" y="584644"/>
                  </a:cubicBezTo>
                  <a:lnTo>
                    <a:pt x="8352" y="659709"/>
                  </a:lnTo>
                  <a:cubicBezTo>
                    <a:pt x="7308" y="672310"/>
                    <a:pt x="6003" y="684776"/>
                    <a:pt x="5220" y="697378"/>
                  </a:cubicBezTo>
                  <a:lnTo>
                    <a:pt x="3132" y="735046"/>
                  </a:lnTo>
                  <a:cubicBezTo>
                    <a:pt x="2088" y="760113"/>
                    <a:pt x="653" y="785315"/>
                    <a:pt x="0" y="810518"/>
                  </a:cubicBezTo>
                  <a:lnTo>
                    <a:pt x="0" y="885990"/>
                  </a:lnTo>
                  <a:lnTo>
                    <a:pt x="783" y="923658"/>
                  </a:lnTo>
                  <a:cubicBezTo>
                    <a:pt x="783" y="936260"/>
                    <a:pt x="2218" y="948861"/>
                    <a:pt x="3001" y="961326"/>
                  </a:cubicBezTo>
                  <a:cubicBezTo>
                    <a:pt x="4829" y="986393"/>
                    <a:pt x="6264" y="1011596"/>
                    <a:pt x="8483" y="1036528"/>
                  </a:cubicBezTo>
                  <a:cubicBezTo>
                    <a:pt x="13181" y="1086661"/>
                    <a:pt x="20358" y="1136389"/>
                    <a:pt x="27927" y="1185575"/>
                  </a:cubicBezTo>
                  <a:cubicBezTo>
                    <a:pt x="27994" y="1186198"/>
                    <a:pt x="28501" y="1186659"/>
                    <a:pt x="29102" y="1186659"/>
                  </a:cubicBezTo>
                  <a:cubicBezTo>
                    <a:pt x="29746" y="1186740"/>
                    <a:pt x="30330" y="1186266"/>
                    <a:pt x="30407" y="1185588"/>
                  </a:cubicBezTo>
                  <a:cubicBezTo>
                    <a:pt x="30417" y="1185493"/>
                    <a:pt x="30417" y="1185399"/>
                    <a:pt x="30407" y="1185304"/>
                  </a:cubicBezTo>
                  <a:lnTo>
                    <a:pt x="30407" y="1185304"/>
                  </a:lnTo>
                  <a:cubicBezTo>
                    <a:pt x="30407" y="1160101"/>
                    <a:pt x="29232" y="1135034"/>
                    <a:pt x="28710" y="1109967"/>
                  </a:cubicBezTo>
                  <a:cubicBezTo>
                    <a:pt x="28188" y="1084900"/>
                    <a:pt x="25970" y="1060104"/>
                    <a:pt x="26231" y="1035037"/>
                  </a:cubicBezTo>
                  <a:cubicBezTo>
                    <a:pt x="26492" y="1009970"/>
                    <a:pt x="26231" y="985174"/>
                    <a:pt x="25448" y="960107"/>
                  </a:cubicBezTo>
                  <a:lnTo>
                    <a:pt x="25448" y="922710"/>
                  </a:lnTo>
                  <a:lnTo>
                    <a:pt x="25448" y="885312"/>
                  </a:lnTo>
                  <a:lnTo>
                    <a:pt x="25448" y="810518"/>
                  </a:lnTo>
                  <a:lnTo>
                    <a:pt x="27405" y="735723"/>
                  </a:lnTo>
                  <a:lnTo>
                    <a:pt x="28188" y="698326"/>
                  </a:lnTo>
                  <a:cubicBezTo>
                    <a:pt x="28188" y="685860"/>
                    <a:pt x="29624" y="673394"/>
                    <a:pt x="30276" y="661064"/>
                  </a:cubicBezTo>
                  <a:lnTo>
                    <a:pt x="34583" y="586269"/>
                  </a:lnTo>
                  <a:cubicBezTo>
                    <a:pt x="42834" y="486774"/>
                    <a:pt x="56472" y="387847"/>
                    <a:pt x="75429" y="289937"/>
                  </a:cubicBezTo>
                  <a:cubicBezTo>
                    <a:pt x="93444" y="191755"/>
                    <a:pt x="119597" y="95376"/>
                    <a:pt x="153599" y="1869"/>
                  </a:cubicBez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D6F067-4B47-8F41-34B9-26F0258FEAF0}"/>
                </a:ext>
              </a:extLst>
            </p:cNvPr>
            <p:cNvSpPr/>
            <p:nvPr/>
          </p:nvSpPr>
          <p:spPr>
            <a:xfrm>
              <a:off x="4668979" y="4527852"/>
              <a:ext cx="98839" cy="781393"/>
            </a:xfrm>
            <a:custGeom>
              <a:avLst/>
              <a:gdLst>
                <a:gd name="connsiteX0" fmla="*/ 98757 w 98839"/>
                <a:gd name="connsiteY0" fmla="*/ 1711 h 781393"/>
                <a:gd name="connsiteX1" fmla="*/ 98092 w 98839"/>
                <a:gd name="connsiteY1" fmla="*/ 126 h 781393"/>
                <a:gd name="connsiteX2" fmla="*/ 97974 w 98839"/>
                <a:gd name="connsiteY2" fmla="*/ 85 h 781393"/>
                <a:gd name="connsiteX3" fmla="*/ 96450 w 98839"/>
                <a:gd name="connsiteY3" fmla="*/ 776 h 781393"/>
                <a:gd name="connsiteX4" fmla="*/ 96408 w 98839"/>
                <a:gd name="connsiteY4" fmla="*/ 898 h 781393"/>
                <a:gd name="connsiteX5" fmla="*/ 14845 w 98839"/>
                <a:gd name="connsiteY5" fmla="*/ 386117 h 781393"/>
                <a:gd name="connsiteX6" fmla="*/ 490 w 98839"/>
                <a:gd name="connsiteY6" fmla="*/ 582859 h 781393"/>
                <a:gd name="connsiteX7" fmla="*/ 7276 w 98839"/>
                <a:gd name="connsiteY7" fmla="*/ 780279 h 781393"/>
                <a:gd name="connsiteX8" fmla="*/ 8320 w 98839"/>
                <a:gd name="connsiteY8" fmla="*/ 781363 h 781393"/>
                <a:gd name="connsiteX9" fmla="*/ 9730 w 98839"/>
                <a:gd name="connsiteY9" fmla="*/ 780455 h 781393"/>
                <a:gd name="connsiteX10" fmla="*/ 9756 w 98839"/>
                <a:gd name="connsiteY10" fmla="*/ 780279 h 781393"/>
                <a:gd name="connsiteX11" fmla="*/ 25938 w 98839"/>
                <a:gd name="connsiteY11" fmla="*/ 583943 h 781393"/>
                <a:gd name="connsiteX12" fmla="*/ 35073 w 98839"/>
                <a:gd name="connsiteY12" fmla="*/ 387879 h 781393"/>
                <a:gd name="connsiteX13" fmla="*/ 57389 w 98839"/>
                <a:gd name="connsiteY13" fmla="*/ 193304 h 781393"/>
                <a:gd name="connsiteX14" fmla="*/ 98757 w 98839"/>
                <a:gd name="connsiteY14" fmla="*/ 1711 h 78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839" h="781393">
                  <a:moveTo>
                    <a:pt x="98757" y="1711"/>
                  </a:moveTo>
                  <a:cubicBezTo>
                    <a:pt x="98992" y="1087"/>
                    <a:pt x="98705" y="383"/>
                    <a:pt x="98092" y="126"/>
                  </a:cubicBezTo>
                  <a:cubicBezTo>
                    <a:pt x="98053" y="112"/>
                    <a:pt x="98014" y="98"/>
                    <a:pt x="97974" y="85"/>
                  </a:cubicBezTo>
                  <a:cubicBezTo>
                    <a:pt x="97374" y="-159"/>
                    <a:pt x="96683" y="139"/>
                    <a:pt x="96450" y="776"/>
                  </a:cubicBezTo>
                  <a:cubicBezTo>
                    <a:pt x="96433" y="817"/>
                    <a:pt x="96420" y="857"/>
                    <a:pt x="96408" y="898"/>
                  </a:cubicBezTo>
                  <a:cubicBezTo>
                    <a:pt x="55237" y="125677"/>
                    <a:pt x="27872" y="254915"/>
                    <a:pt x="14845" y="386117"/>
                  </a:cubicBezTo>
                  <a:cubicBezTo>
                    <a:pt x="8451" y="451562"/>
                    <a:pt x="1795" y="517008"/>
                    <a:pt x="490" y="582859"/>
                  </a:cubicBezTo>
                  <a:cubicBezTo>
                    <a:pt x="-1097" y="648752"/>
                    <a:pt x="1169" y="714671"/>
                    <a:pt x="7276" y="780279"/>
                  </a:cubicBezTo>
                  <a:cubicBezTo>
                    <a:pt x="7335" y="780848"/>
                    <a:pt x="7770" y="781309"/>
                    <a:pt x="8320" y="781363"/>
                  </a:cubicBezTo>
                  <a:cubicBezTo>
                    <a:pt x="8952" y="781512"/>
                    <a:pt x="9584" y="781106"/>
                    <a:pt x="9730" y="780455"/>
                  </a:cubicBezTo>
                  <a:cubicBezTo>
                    <a:pt x="9743" y="780388"/>
                    <a:pt x="9751" y="780333"/>
                    <a:pt x="9756" y="780279"/>
                  </a:cubicBezTo>
                  <a:cubicBezTo>
                    <a:pt x="17064" y="714698"/>
                    <a:pt x="21631" y="649389"/>
                    <a:pt x="25938" y="583943"/>
                  </a:cubicBezTo>
                  <a:cubicBezTo>
                    <a:pt x="30245" y="518498"/>
                    <a:pt x="31028" y="453188"/>
                    <a:pt x="35073" y="387879"/>
                  </a:cubicBezTo>
                  <a:cubicBezTo>
                    <a:pt x="38995" y="322637"/>
                    <a:pt x="46445" y="257679"/>
                    <a:pt x="57389" y="193304"/>
                  </a:cubicBezTo>
                  <a:cubicBezTo>
                    <a:pt x="67796" y="128699"/>
                    <a:pt x="81606" y="64744"/>
                    <a:pt x="98757" y="1711"/>
                  </a:cubicBez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FC9999-B586-B920-EF4B-43DE28944588}"/>
                </a:ext>
              </a:extLst>
            </p:cNvPr>
            <p:cNvSpPr/>
            <p:nvPr/>
          </p:nvSpPr>
          <p:spPr>
            <a:xfrm>
              <a:off x="4715931" y="4666747"/>
              <a:ext cx="260829" cy="681250"/>
            </a:xfrm>
            <a:custGeom>
              <a:avLst/>
              <a:gdLst>
                <a:gd name="connsiteX0" fmla="*/ 260737 w 260829"/>
                <a:gd name="connsiteY0" fmla="*/ 345 h 681250"/>
                <a:gd name="connsiteX1" fmla="*/ 258910 w 260829"/>
                <a:gd name="connsiteY1" fmla="*/ 345 h 681250"/>
                <a:gd name="connsiteX2" fmla="*/ 119274 w 260829"/>
                <a:gd name="connsiteY2" fmla="*/ 126764 h 681250"/>
                <a:gd name="connsiteX3" fmla="*/ 64724 w 260829"/>
                <a:gd name="connsiteY3" fmla="*/ 205624 h 681250"/>
                <a:gd name="connsiteX4" fmla="*/ 53501 w 260829"/>
                <a:gd name="connsiteY4" fmla="*/ 226762 h 681250"/>
                <a:gd name="connsiteX5" fmla="*/ 44627 w 260829"/>
                <a:gd name="connsiteY5" fmla="*/ 249661 h 681250"/>
                <a:gd name="connsiteX6" fmla="*/ 37058 w 260829"/>
                <a:gd name="connsiteY6" fmla="*/ 272831 h 681250"/>
                <a:gd name="connsiteX7" fmla="*/ 30272 w 260829"/>
                <a:gd name="connsiteY7" fmla="*/ 296136 h 681250"/>
                <a:gd name="connsiteX8" fmla="*/ 1301 w 260829"/>
                <a:gd name="connsiteY8" fmla="*/ 487459 h 681250"/>
                <a:gd name="connsiteX9" fmla="*/ 8218 w 260829"/>
                <a:gd name="connsiteY9" fmla="*/ 680136 h 681250"/>
                <a:gd name="connsiteX10" fmla="*/ 9392 w 260829"/>
                <a:gd name="connsiteY10" fmla="*/ 681220 h 681250"/>
                <a:gd name="connsiteX11" fmla="*/ 10799 w 260829"/>
                <a:gd name="connsiteY11" fmla="*/ 680298 h 681250"/>
                <a:gd name="connsiteX12" fmla="*/ 10827 w 260829"/>
                <a:gd name="connsiteY12" fmla="*/ 680001 h 681250"/>
                <a:gd name="connsiteX13" fmla="*/ 26749 w 260829"/>
                <a:gd name="connsiteY13" fmla="*/ 489356 h 681250"/>
                <a:gd name="connsiteX14" fmla="*/ 49586 w 260829"/>
                <a:gd name="connsiteY14" fmla="*/ 301692 h 681250"/>
                <a:gd name="connsiteX15" fmla="*/ 55198 w 260829"/>
                <a:gd name="connsiteY15" fmla="*/ 278928 h 681250"/>
                <a:gd name="connsiteX16" fmla="*/ 61723 w 260829"/>
                <a:gd name="connsiteY16" fmla="*/ 256436 h 681250"/>
                <a:gd name="connsiteX17" fmla="*/ 69161 w 260829"/>
                <a:gd name="connsiteY17" fmla="*/ 234485 h 681250"/>
                <a:gd name="connsiteX18" fmla="*/ 78688 w 260829"/>
                <a:gd name="connsiteY18" fmla="*/ 213618 h 681250"/>
                <a:gd name="connsiteX19" fmla="*/ 128800 w 260829"/>
                <a:gd name="connsiteY19" fmla="*/ 134759 h 681250"/>
                <a:gd name="connsiteX20" fmla="*/ 259954 w 260829"/>
                <a:gd name="connsiteY20" fmla="*/ 2242 h 681250"/>
                <a:gd name="connsiteX21" fmla="*/ 259954 w 260829"/>
                <a:gd name="connsiteY21" fmla="*/ 2242 h 681250"/>
                <a:gd name="connsiteX22" fmla="*/ 260737 w 260829"/>
                <a:gd name="connsiteY22" fmla="*/ 345 h 6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829" h="681250">
                  <a:moveTo>
                    <a:pt x="260737" y="345"/>
                  </a:moveTo>
                  <a:cubicBezTo>
                    <a:pt x="260201" y="-115"/>
                    <a:pt x="259445" y="-115"/>
                    <a:pt x="258910" y="345"/>
                  </a:cubicBezTo>
                  <a:cubicBezTo>
                    <a:pt x="206696" y="35223"/>
                    <a:pt x="159664" y="77809"/>
                    <a:pt x="119274" y="126764"/>
                  </a:cubicBezTo>
                  <a:cubicBezTo>
                    <a:pt x="99020" y="151439"/>
                    <a:pt x="80763" y="177806"/>
                    <a:pt x="64724" y="205624"/>
                  </a:cubicBezTo>
                  <a:lnTo>
                    <a:pt x="53501" y="226762"/>
                  </a:lnTo>
                  <a:lnTo>
                    <a:pt x="44627" y="249661"/>
                  </a:lnTo>
                  <a:cubicBezTo>
                    <a:pt x="41658" y="257221"/>
                    <a:pt x="39131" y="264958"/>
                    <a:pt x="37058" y="272831"/>
                  </a:cubicBezTo>
                  <a:cubicBezTo>
                    <a:pt x="34709" y="280554"/>
                    <a:pt x="32230" y="288413"/>
                    <a:pt x="30272" y="296136"/>
                  </a:cubicBezTo>
                  <a:cubicBezTo>
                    <a:pt x="14227" y="358695"/>
                    <a:pt x="4517" y="422813"/>
                    <a:pt x="1301" y="487459"/>
                  </a:cubicBezTo>
                  <a:cubicBezTo>
                    <a:pt x="-1749" y="551766"/>
                    <a:pt x="566" y="616235"/>
                    <a:pt x="8218" y="680136"/>
                  </a:cubicBezTo>
                  <a:cubicBezTo>
                    <a:pt x="8366" y="680705"/>
                    <a:pt x="8828" y="681139"/>
                    <a:pt x="9392" y="681220"/>
                  </a:cubicBezTo>
                  <a:cubicBezTo>
                    <a:pt x="10025" y="681369"/>
                    <a:pt x="10654" y="680963"/>
                    <a:pt x="10799" y="680298"/>
                  </a:cubicBezTo>
                  <a:cubicBezTo>
                    <a:pt x="10820" y="680204"/>
                    <a:pt x="10830" y="680095"/>
                    <a:pt x="10827" y="680001"/>
                  </a:cubicBezTo>
                  <a:lnTo>
                    <a:pt x="26749" y="489356"/>
                  </a:lnTo>
                  <a:cubicBezTo>
                    <a:pt x="30942" y="426404"/>
                    <a:pt x="38567" y="363749"/>
                    <a:pt x="49586" y="301692"/>
                  </a:cubicBezTo>
                  <a:cubicBezTo>
                    <a:pt x="51283" y="293968"/>
                    <a:pt x="53371" y="286516"/>
                    <a:pt x="55198" y="278928"/>
                  </a:cubicBezTo>
                  <a:cubicBezTo>
                    <a:pt x="56973" y="271313"/>
                    <a:pt x="59152" y="263807"/>
                    <a:pt x="61723" y="256436"/>
                  </a:cubicBezTo>
                  <a:lnTo>
                    <a:pt x="69161" y="234485"/>
                  </a:lnTo>
                  <a:lnTo>
                    <a:pt x="78688" y="213618"/>
                  </a:lnTo>
                  <a:cubicBezTo>
                    <a:pt x="93252" y="185923"/>
                    <a:pt x="110008" y="159555"/>
                    <a:pt x="128800" y="134759"/>
                  </a:cubicBezTo>
                  <a:cubicBezTo>
                    <a:pt x="166071" y="84191"/>
                    <a:pt x="210259" y="39558"/>
                    <a:pt x="259954" y="2242"/>
                  </a:cubicBezTo>
                  <a:lnTo>
                    <a:pt x="259954" y="2242"/>
                  </a:lnTo>
                  <a:cubicBezTo>
                    <a:pt x="260658" y="1931"/>
                    <a:pt x="261011" y="1091"/>
                    <a:pt x="260737" y="345"/>
                  </a:cubicBez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FD8D40-7390-92FF-832D-A59C80B5F091}"/>
                </a:ext>
              </a:extLst>
            </p:cNvPr>
            <p:cNvSpPr/>
            <p:nvPr/>
          </p:nvSpPr>
          <p:spPr>
            <a:xfrm>
              <a:off x="4758340" y="4912072"/>
              <a:ext cx="118416" cy="382928"/>
            </a:xfrm>
            <a:custGeom>
              <a:avLst/>
              <a:gdLst>
                <a:gd name="connsiteX0" fmla="*/ 117190 w 118416"/>
                <a:gd name="connsiteY0" fmla="*/ 0 h 382928"/>
                <a:gd name="connsiteX1" fmla="*/ 53636 w 118416"/>
                <a:gd name="connsiteY1" fmla="*/ 79266 h 382928"/>
                <a:gd name="connsiteX2" fmla="*/ 18140 w 118416"/>
                <a:gd name="connsiteY2" fmla="*/ 176418 h 382928"/>
                <a:gd name="connsiteX3" fmla="*/ 11876 w 118416"/>
                <a:gd name="connsiteY3" fmla="*/ 201620 h 382928"/>
                <a:gd name="connsiteX4" fmla="*/ 6134 w 118416"/>
                <a:gd name="connsiteY4" fmla="*/ 226958 h 382928"/>
                <a:gd name="connsiteX5" fmla="*/ 0 w 118416"/>
                <a:gd name="connsiteY5" fmla="*/ 278448 h 382928"/>
                <a:gd name="connsiteX6" fmla="*/ 0 w 118416"/>
                <a:gd name="connsiteY6" fmla="*/ 330343 h 382928"/>
                <a:gd name="connsiteX7" fmla="*/ 6525 w 118416"/>
                <a:gd name="connsiteY7" fmla="*/ 381832 h 382928"/>
                <a:gd name="connsiteX8" fmla="*/ 7569 w 118416"/>
                <a:gd name="connsiteY8" fmla="*/ 382916 h 382928"/>
                <a:gd name="connsiteX9" fmla="*/ 9135 w 118416"/>
                <a:gd name="connsiteY9" fmla="*/ 381832 h 382928"/>
                <a:gd name="connsiteX10" fmla="*/ 17879 w 118416"/>
                <a:gd name="connsiteY10" fmla="*/ 331156 h 382928"/>
                <a:gd name="connsiteX11" fmla="*/ 24926 w 118416"/>
                <a:gd name="connsiteY11" fmla="*/ 280886 h 382928"/>
                <a:gd name="connsiteX12" fmla="*/ 30668 w 118416"/>
                <a:gd name="connsiteY12" fmla="*/ 231023 h 382928"/>
                <a:gd name="connsiteX13" fmla="*/ 37584 w 118416"/>
                <a:gd name="connsiteY13" fmla="*/ 181160 h 382928"/>
                <a:gd name="connsiteX14" fmla="*/ 64859 w 118416"/>
                <a:gd name="connsiteY14" fmla="*/ 84957 h 382928"/>
                <a:gd name="connsiteX15" fmla="*/ 118103 w 118416"/>
                <a:gd name="connsiteY15" fmla="*/ 2304 h 382928"/>
                <a:gd name="connsiteX16" fmla="*/ 118103 w 118416"/>
                <a:gd name="connsiteY16" fmla="*/ 2304 h 382928"/>
                <a:gd name="connsiteX17" fmla="*/ 118103 w 118416"/>
                <a:gd name="connsiteY17" fmla="*/ 542 h 382928"/>
                <a:gd name="connsiteX18" fmla="*/ 117190 w 118416"/>
                <a:gd name="connsiteY18" fmla="*/ 0 h 38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8416" h="382928">
                  <a:moveTo>
                    <a:pt x="117190" y="0"/>
                  </a:moveTo>
                  <a:cubicBezTo>
                    <a:pt x="90059" y="20609"/>
                    <a:pt x="68239" y="47831"/>
                    <a:pt x="53636" y="79266"/>
                  </a:cubicBezTo>
                  <a:cubicBezTo>
                    <a:pt x="38406" y="110200"/>
                    <a:pt x="26505" y="142774"/>
                    <a:pt x="18140" y="176418"/>
                  </a:cubicBezTo>
                  <a:cubicBezTo>
                    <a:pt x="15660" y="184683"/>
                    <a:pt x="13703" y="193084"/>
                    <a:pt x="11876" y="201620"/>
                  </a:cubicBezTo>
                  <a:lnTo>
                    <a:pt x="6134" y="226958"/>
                  </a:lnTo>
                  <a:cubicBezTo>
                    <a:pt x="3119" y="243977"/>
                    <a:pt x="1071" y="261171"/>
                    <a:pt x="0" y="278448"/>
                  </a:cubicBezTo>
                  <a:cubicBezTo>
                    <a:pt x="0" y="295791"/>
                    <a:pt x="0" y="312999"/>
                    <a:pt x="0" y="330343"/>
                  </a:cubicBezTo>
                  <a:cubicBezTo>
                    <a:pt x="1267" y="347619"/>
                    <a:pt x="3447" y="364800"/>
                    <a:pt x="6525" y="381832"/>
                  </a:cubicBezTo>
                  <a:cubicBezTo>
                    <a:pt x="6696" y="382333"/>
                    <a:pt x="7080" y="382740"/>
                    <a:pt x="7569" y="382916"/>
                  </a:cubicBezTo>
                  <a:cubicBezTo>
                    <a:pt x="8274" y="383011"/>
                    <a:pt x="8939" y="382550"/>
                    <a:pt x="9135" y="381832"/>
                  </a:cubicBezTo>
                  <a:cubicBezTo>
                    <a:pt x="12972" y="365125"/>
                    <a:pt x="15895" y="348201"/>
                    <a:pt x="17879" y="331156"/>
                  </a:cubicBezTo>
                  <a:cubicBezTo>
                    <a:pt x="20489" y="314354"/>
                    <a:pt x="22968" y="297688"/>
                    <a:pt x="24926" y="280886"/>
                  </a:cubicBezTo>
                  <a:cubicBezTo>
                    <a:pt x="26883" y="264084"/>
                    <a:pt x="29363" y="247689"/>
                    <a:pt x="30668" y="231023"/>
                  </a:cubicBezTo>
                  <a:cubicBezTo>
                    <a:pt x="31973" y="214357"/>
                    <a:pt x="34061" y="197556"/>
                    <a:pt x="37584" y="181160"/>
                  </a:cubicBezTo>
                  <a:cubicBezTo>
                    <a:pt x="43183" y="148140"/>
                    <a:pt x="52331" y="115864"/>
                    <a:pt x="64859" y="84957"/>
                  </a:cubicBezTo>
                  <a:cubicBezTo>
                    <a:pt x="76043" y="53413"/>
                    <a:pt x="94287" y="25081"/>
                    <a:pt x="118103" y="2304"/>
                  </a:cubicBezTo>
                  <a:lnTo>
                    <a:pt x="118103" y="2304"/>
                  </a:lnTo>
                  <a:cubicBezTo>
                    <a:pt x="118521" y="1802"/>
                    <a:pt x="118521" y="1043"/>
                    <a:pt x="118103" y="542"/>
                  </a:cubicBezTo>
                  <a:cubicBezTo>
                    <a:pt x="117881" y="230"/>
                    <a:pt x="117555" y="41"/>
                    <a:pt x="117190" y="0"/>
                  </a:cubicBez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AA6541D-9601-351A-E75D-06D02096F65F}"/>
                </a:ext>
              </a:extLst>
            </p:cNvPr>
            <p:cNvSpPr/>
            <p:nvPr/>
          </p:nvSpPr>
          <p:spPr>
            <a:xfrm>
              <a:off x="4457144" y="4350044"/>
              <a:ext cx="134928" cy="1008492"/>
            </a:xfrm>
            <a:custGeom>
              <a:avLst/>
              <a:gdLst>
                <a:gd name="connsiteX0" fmla="*/ 125672 w 134928"/>
                <a:gd name="connsiteY0" fmla="*/ 753080 h 1008492"/>
                <a:gd name="connsiteX1" fmla="*/ 92656 w 134928"/>
                <a:gd name="connsiteY1" fmla="*/ 500919 h 1008492"/>
                <a:gd name="connsiteX2" fmla="*/ 51026 w 134928"/>
                <a:gd name="connsiteY2" fmla="*/ 250248 h 1008492"/>
                <a:gd name="connsiteX3" fmla="*/ 2479 w 134928"/>
                <a:gd name="connsiteY3" fmla="*/ 933 h 1008492"/>
                <a:gd name="connsiteX4" fmla="*/ 833 w 134928"/>
                <a:gd name="connsiteY4" fmla="*/ 66 h 1008492"/>
                <a:gd name="connsiteX5" fmla="*/ 0 w 134928"/>
                <a:gd name="connsiteY5" fmla="*/ 933 h 1008492"/>
                <a:gd name="connsiteX6" fmla="*/ 39150 w 134928"/>
                <a:gd name="connsiteY6" fmla="*/ 251875 h 1008492"/>
                <a:gd name="connsiteX7" fmla="*/ 73080 w 134928"/>
                <a:gd name="connsiteY7" fmla="*/ 503358 h 1008492"/>
                <a:gd name="connsiteX8" fmla="*/ 101008 w 134928"/>
                <a:gd name="connsiteY8" fmla="*/ 755383 h 1008492"/>
                <a:gd name="connsiteX9" fmla="*/ 130762 w 134928"/>
                <a:gd name="connsiteY9" fmla="*/ 1007408 h 1008492"/>
                <a:gd name="connsiteX10" fmla="*/ 132067 w 134928"/>
                <a:gd name="connsiteY10" fmla="*/ 1008492 h 1008492"/>
                <a:gd name="connsiteX11" fmla="*/ 133372 w 134928"/>
                <a:gd name="connsiteY11" fmla="*/ 1007273 h 1008492"/>
                <a:gd name="connsiteX12" fmla="*/ 134807 w 134928"/>
                <a:gd name="connsiteY12" fmla="*/ 943453 h 1008492"/>
                <a:gd name="connsiteX13" fmla="*/ 133633 w 134928"/>
                <a:gd name="connsiteY13" fmla="*/ 879770 h 1008492"/>
                <a:gd name="connsiteX14" fmla="*/ 125672 w 134928"/>
                <a:gd name="connsiteY14" fmla="*/ 753080 h 100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928" h="1008492">
                  <a:moveTo>
                    <a:pt x="125672" y="753080"/>
                  </a:moveTo>
                  <a:cubicBezTo>
                    <a:pt x="118756" y="668394"/>
                    <a:pt x="105314" y="584656"/>
                    <a:pt x="92656" y="500919"/>
                  </a:cubicBezTo>
                  <a:cubicBezTo>
                    <a:pt x="79997" y="417181"/>
                    <a:pt x="65772" y="333580"/>
                    <a:pt x="51026" y="250248"/>
                  </a:cubicBezTo>
                  <a:cubicBezTo>
                    <a:pt x="36279" y="166917"/>
                    <a:pt x="19836" y="83857"/>
                    <a:pt x="2479" y="933"/>
                  </a:cubicBezTo>
                  <a:cubicBezTo>
                    <a:pt x="2255" y="228"/>
                    <a:pt x="1516" y="-164"/>
                    <a:pt x="833" y="66"/>
                  </a:cubicBezTo>
                  <a:cubicBezTo>
                    <a:pt x="438" y="202"/>
                    <a:pt x="129" y="527"/>
                    <a:pt x="0" y="933"/>
                  </a:cubicBezTo>
                  <a:cubicBezTo>
                    <a:pt x="13964" y="84400"/>
                    <a:pt x="26100" y="168137"/>
                    <a:pt x="39150" y="251875"/>
                  </a:cubicBezTo>
                  <a:cubicBezTo>
                    <a:pt x="52200" y="335612"/>
                    <a:pt x="62901" y="419349"/>
                    <a:pt x="73080" y="503358"/>
                  </a:cubicBezTo>
                  <a:cubicBezTo>
                    <a:pt x="83259" y="587366"/>
                    <a:pt x="90829" y="671510"/>
                    <a:pt x="101008" y="755383"/>
                  </a:cubicBezTo>
                  <a:lnTo>
                    <a:pt x="130762" y="1007408"/>
                  </a:lnTo>
                  <a:cubicBezTo>
                    <a:pt x="130929" y="1008018"/>
                    <a:pt x="131453" y="1008451"/>
                    <a:pt x="132067" y="1008492"/>
                  </a:cubicBezTo>
                  <a:cubicBezTo>
                    <a:pt x="132718" y="1008438"/>
                    <a:pt x="133254" y="1007937"/>
                    <a:pt x="133372" y="1007273"/>
                  </a:cubicBezTo>
                  <a:cubicBezTo>
                    <a:pt x="134285" y="986000"/>
                    <a:pt x="134285" y="964726"/>
                    <a:pt x="134807" y="943453"/>
                  </a:cubicBezTo>
                  <a:cubicBezTo>
                    <a:pt x="135329" y="922180"/>
                    <a:pt x="134024" y="901043"/>
                    <a:pt x="133633" y="879770"/>
                  </a:cubicBezTo>
                  <a:cubicBezTo>
                    <a:pt x="132067" y="837765"/>
                    <a:pt x="128543" y="795490"/>
                    <a:pt x="125672" y="753080"/>
                  </a:cubicBez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320FCE-92E9-68DD-CC99-3603DAE1AFC4}"/>
                </a:ext>
              </a:extLst>
            </p:cNvPr>
            <p:cNvSpPr/>
            <p:nvPr/>
          </p:nvSpPr>
          <p:spPr>
            <a:xfrm>
              <a:off x="4326792" y="4538181"/>
              <a:ext cx="218178" cy="767105"/>
            </a:xfrm>
            <a:custGeom>
              <a:avLst/>
              <a:gdLst>
                <a:gd name="connsiteX0" fmla="*/ 206956 w 218178"/>
                <a:gd name="connsiteY0" fmla="*/ 563724 h 767105"/>
                <a:gd name="connsiteX1" fmla="*/ 190513 w 218178"/>
                <a:gd name="connsiteY1" fmla="*/ 463726 h 767105"/>
                <a:gd name="connsiteX2" fmla="*/ 179028 w 218178"/>
                <a:gd name="connsiteY2" fmla="*/ 414270 h 767105"/>
                <a:gd name="connsiteX3" fmla="*/ 167153 w 218178"/>
                <a:gd name="connsiteY3" fmla="*/ 364949 h 767105"/>
                <a:gd name="connsiteX4" fmla="*/ 104774 w 218178"/>
                <a:gd name="connsiteY4" fmla="*/ 172407 h 767105"/>
                <a:gd name="connsiteX5" fmla="*/ 94986 w 218178"/>
                <a:gd name="connsiteY5" fmla="*/ 149101 h 767105"/>
                <a:gd name="connsiteX6" fmla="*/ 84154 w 218178"/>
                <a:gd name="connsiteY6" fmla="*/ 126338 h 767105"/>
                <a:gd name="connsiteX7" fmla="*/ 60925 w 218178"/>
                <a:gd name="connsiteY7" fmla="*/ 81623 h 767105"/>
                <a:gd name="connsiteX8" fmla="*/ 2069 w 218178"/>
                <a:gd name="connsiteY8" fmla="*/ 325 h 767105"/>
                <a:gd name="connsiteX9" fmla="*/ 373 w 218178"/>
                <a:gd name="connsiteY9" fmla="*/ 325 h 767105"/>
                <a:gd name="connsiteX10" fmla="*/ 373 w 218178"/>
                <a:gd name="connsiteY10" fmla="*/ 2222 h 767105"/>
                <a:gd name="connsiteX11" fmla="*/ 373 w 218178"/>
                <a:gd name="connsiteY11" fmla="*/ 2222 h 767105"/>
                <a:gd name="connsiteX12" fmla="*/ 54139 w 218178"/>
                <a:gd name="connsiteY12" fmla="*/ 85011 h 767105"/>
                <a:gd name="connsiteX13" fmla="*/ 74758 w 218178"/>
                <a:gd name="connsiteY13" fmla="*/ 130403 h 767105"/>
                <a:gd name="connsiteX14" fmla="*/ 84415 w 218178"/>
                <a:gd name="connsiteY14" fmla="*/ 153437 h 767105"/>
                <a:gd name="connsiteX15" fmla="*/ 92898 w 218178"/>
                <a:gd name="connsiteY15" fmla="*/ 177014 h 767105"/>
                <a:gd name="connsiteX16" fmla="*/ 147186 w 218178"/>
                <a:gd name="connsiteY16" fmla="*/ 369556 h 767105"/>
                <a:gd name="connsiteX17" fmla="*/ 165587 w 218178"/>
                <a:gd name="connsiteY17" fmla="*/ 468198 h 767105"/>
                <a:gd name="connsiteX18" fmla="*/ 173286 w 218178"/>
                <a:gd name="connsiteY18" fmla="*/ 517790 h 767105"/>
                <a:gd name="connsiteX19" fmla="*/ 181639 w 218178"/>
                <a:gd name="connsiteY19" fmla="*/ 567247 h 767105"/>
                <a:gd name="connsiteX20" fmla="*/ 198212 w 218178"/>
                <a:gd name="connsiteY20" fmla="*/ 666566 h 767105"/>
                <a:gd name="connsiteX21" fmla="*/ 215699 w 218178"/>
                <a:gd name="connsiteY21" fmla="*/ 766021 h 767105"/>
                <a:gd name="connsiteX22" fmla="*/ 217004 w 218178"/>
                <a:gd name="connsiteY22" fmla="*/ 767105 h 767105"/>
                <a:gd name="connsiteX23" fmla="*/ 218179 w 218178"/>
                <a:gd name="connsiteY23" fmla="*/ 765886 h 767105"/>
                <a:gd name="connsiteX24" fmla="*/ 215960 w 218178"/>
                <a:gd name="connsiteY24" fmla="*/ 664398 h 767105"/>
                <a:gd name="connsiteX25" fmla="*/ 206956 w 218178"/>
                <a:gd name="connsiteY25" fmla="*/ 563724 h 76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8178" h="767105">
                  <a:moveTo>
                    <a:pt x="206956" y="563724"/>
                  </a:moveTo>
                  <a:cubicBezTo>
                    <a:pt x="202649" y="530256"/>
                    <a:pt x="196646" y="496923"/>
                    <a:pt x="190513" y="463726"/>
                  </a:cubicBezTo>
                  <a:lnTo>
                    <a:pt x="179028" y="414270"/>
                  </a:lnTo>
                  <a:cubicBezTo>
                    <a:pt x="175244" y="397739"/>
                    <a:pt x="171720" y="381209"/>
                    <a:pt x="167153" y="364949"/>
                  </a:cubicBezTo>
                  <a:cubicBezTo>
                    <a:pt x="150886" y="299287"/>
                    <a:pt x="130037" y="234926"/>
                    <a:pt x="104774" y="172407"/>
                  </a:cubicBezTo>
                  <a:lnTo>
                    <a:pt x="94986" y="149101"/>
                  </a:lnTo>
                  <a:lnTo>
                    <a:pt x="84154" y="126338"/>
                  </a:lnTo>
                  <a:cubicBezTo>
                    <a:pt x="77238" y="111027"/>
                    <a:pt x="68886" y="96393"/>
                    <a:pt x="60925" y="81623"/>
                  </a:cubicBezTo>
                  <a:cubicBezTo>
                    <a:pt x="44960" y="51868"/>
                    <a:pt x="25159" y="24525"/>
                    <a:pt x="2069" y="325"/>
                  </a:cubicBezTo>
                  <a:cubicBezTo>
                    <a:pt x="1581" y="-108"/>
                    <a:pt x="861" y="-108"/>
                    <a:pt x="373" y="325"/>
                  </a:cubicBezTo>
                  <a:cubicBezTo>
                    <a:pt x="-124" y="853"/>
                    <a:pt x="-124" y="1694"/>
                    <a:pt x="373" y="2222"/>
                  </a:cubicBezTo>
                  <a:lnTo>
                    <a:pt x="373" y="2222"/>
                  </a:lnTo>
                  <a:cubicBezTo>
                    <a:pt x="21771" y="27208"/>
                    <a:pt x="39853" y="55052"/>
                    <a:pt x="54139" y="85011"/>
                  </a:cubicBezTo>
                  <a:cubicBezTo>
                    <a:pt x="61186" y="100051"/>
                    <a:pt x="68755" y="114956"/>
                    <a:pt x="74758" y="130403"/>
                  </a:cubicBezTo>
                  <a:lnTo>
                    <a:pt x="84415" y="153437"/>
                  </a:lnTo>
                  <a:lnTo>
                    <a:pt x="92898" y="177014"/>
                  </a:lnTo>
                  <a:cubicBezTo>
                    <a:pt x="115468" y="239736"/>
                    <a:pt x="133613" y="304097"/>
                    <a:pt x="147186" y="369556"/>
                  </a:cubicBezTo>
                  <a:cubicBezTo>
                    <a:pt x="154625" y="402210"/>
                    <a:pt x="160236" y="435408"/>
                    <a:pt x="165587" y="468198"/>
                  </a:cubicBezTo>
                  <a:lnTo>
                    <a:pt x="173286" y="517790"/>
                  </a:lnTo>
                  <a:cubicBezTo>
                    <a:pt x="176027" y="534321"/>
                    <a:pt x="179420" y="550716"/>
                    <a:pt x="181639" y="567247"/>
                  </a:cubicBezTo>
                  <a:cubicBezTo>
                    <a:pt x="186728" y="600443"/>
                    <a:pt x="192601" y="633369"/>
                    <a:pt x="198212" y="666566"/>
                  </a:cubicBezTo>
                  <a:cubicBezTo>
                    <a:pt x="203824" y="699763"/>
                    <a:pt x="208913" y="732824"/>
                    <a:pt x="215699" y="766021"/>
                  </a:cubicBezTo>
                  <a:cubicBezTo>
                    <a:pt x="215824" y="766658"/>
                    <a:pt x="216374" y="767119"/>
                    <a:pt x="217004" y="767105"/>
                  </a:cubicBezTo>
                  <a:cubicBezTo>
                    <a:pt x="217653" y="767105"/>
                    <a:pt x="218179" y="766563"/>
                    <a:pt x="218179" y="765886"/>
                  </a:cubicBezTo>
                  <a:cubicBezTo>
                    <a:pt x="218179" y="732011"/>
                    <a:pt x="217439" y="698178"/>
                    <a:pt x="215960" y="664398"/>
                  </a:cubicBezTo>
                  <a:cubicBezTo>
                    <a:pt x="214133" y="631066"/>
                    <a:pt x="210349" y="597462"/>
                    <a:pt x="206956" y="563724"/>
                  </a:cubicBez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A54E5D-278C-3D31-BC19-69D33F35927B}"/>
                </a:ext>
              </a:extLst>
            </p:cNvPr>
            <p:cNvSpPr/>
            <p:nvPr/>
          </p:nvSpPr>
          <p:spPr>
            <a:xfrm>
              <a:off x="4346759" y="4851762"/>
              <a:ext cx="170574" cy="532798"/>
            </a:xfrm>
            <a:custGeom>
              <a:avLst/>
              <a:gdLst>
                <a:gd name="connsiteX0" fmla="*/ 119520 w 170574"/>
                <a:gd name="connsiteY0" fmla="*/ 254478 h 532798"/>
                <a:gd name="connsiteX1" fmla="*/ 67320 w 170574"/>
                <a:gd name="connsiteY1" fmla="*/ 123994 h 532798"/>
                <a:gd name="connsiteX2" fmla="*/ 2069 w 170574"/>
                <a:gd name="connsiteY2" fmla="*/ 285 h 532798"/>
                <a:gd name="connsiteX3" fmla="*/ 373 w 170574"/>
                <a:gd name="connsiteY3" fmla="*/ 285 h 532798"/>
                <a:gd name="connsiteX4" fmla="*/ 373 w 170574"/>
                <a:gd name="connsiteY4" fmla="*/ 2181 h 532798"/>
                <a:gd name="connsiteX5" fmla="*/ 55836 w 170574"/>
                <a:gd name="connsiteY5" fmla="*/ 129549 h 532798"/>
                <a:gd name="connsiteX6" fmla="*/ 99814 w 170574"/>
                <a:gd name="connsiteY6" fmla="*/ 261524 h 532798"/>
                <a:gd name="connsiteX7" fmla="*/ 133092 w 170574"/>
                <a:gd name="connsiteY7" fmla="*/ 396344 h 532798"/>
                <a:gd name="connsiteX8" fmla="*/ 168066 w 170574"/>
                <a:gd name="connsiteY8" fmla="*/ 531841 h 532798"/>
                <a:gd name="connsiteX9" fmla="*/ 169241 w 170574"/>
                <a:gd name="connsiteY9" fmla="*/ 532790 h 532798"/>
                <a:gd name="connsiteX10" fmla="*/ 170538 w 170574"/>
                <a:gd name="connsiteY10" fmla="*/ 531719 h 532798"/>
                <a:gd name="connsiteX11" fmla="*/ 170546 w 170574"/>
                <a:gd name="connsiteY11" fmla="*/ 531570 h 532798"/>
                <a:gd name="connsiteX12" fmla="*/ 157496 w 170574"/>
                <a:gd name="connsiteY12" fmla="*/ 390653 h 532798"/>
                <a:gd name="connsiteX13" fmla="*/ 119520 w 170574"/>
                <a:gd name="connsiteY13" fmla="*/ 254478 h 53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0574" h="532798">
                  <a:moveTo>
                    <a:pt x="119520" y="254478"/>
                  </a:moveTo>
                  <a:cubicBezTo>
                    <a:pt x="104382" y="210035"/>
                    <a:pt x="86895" y="166540"/>
                    <a:pt x="67320" y="123994"/>
                  </a:cubicBezTo>
                  <a:cubicBezTo>
                    <a:pt x="48003" y="81421"/>
                    <a:pt x="26213" y="40107"/>
                    <a:pt x="2069" y="285"/>
                  </a:cubicBezTo>
                  <a:cubicBezTo>
                    <a:pt x="1564" y="-95"/>
                    <a:pt x="878" y="-95"/>
                    <a:pt x="373" y="285"/>
                  </a:cubicBezTo>
                  <a:cubicBezTo>
                    <a:pt x="-124" y="813"/>
                    <a:pt x="-124" y="1653"/>
                    <a:pt x="373" y="2181"/>
                  </a:cubicBezTo>
                  <a:cubicBezTo>
                    <a:pt x="21318" y="43441"/>
                    <a:pt x="39840" y="85973"/>
                    <a:pt x="55836" y="129549"/>
                  </a:cubicBezTo>
                  <a:cubicBezTo>
                    <a:pt x="72409" y="172908"/>
                    <a:pt x="87286" y="216810"/>
                    <a:pt x="99814" y="261524"/>
                  </a:cubicBezTo>
                  <a:cubicBezTo>
                    <a:pt x="112343" y="306238"/>
                    <a:pt x="121608" y="351494"/>
                    <a:pt x="133092" y="396344"/>
                  </a:cubicBezTo>
                  <a:cubicBezTo>
                    <a:pt x="144576" y="441193"/>
                    <a:pt x="154886" y="486314"/>
                    <a:pt x="168066" y="531841"/>
                  </a:cubicBezTo>
                  <a:cubicBezTo>
                    <a:pt x="168230" y="532383"/>
                    <a:pt x="168697" y="532763"/>
                    <a:pt x="169241" y="532790"/>
                  </a:cubicBezTo>
                  <a:cubicBezTo>
                    <a:pt x="169886" y="532871"/>
                    <a:pt x="170466" y="532383"/>
                    <a:pt x="170538" y="531719"/>
                  </a:cubicBezTo>
                  <a:cubicBezTo>
                    <a:pt x="170543" y="531665"/>
                    <a:pt x="170546" y="531624"/>
                    <a:pt x="170546" y="531570"/>
                  </a:cubicBezTo>
                  <a:cubicBezTo>
                    <a:pt x="170974" y="484254"/>
                    <a:pt x="166600" y="437020"/>
                    <a:pt x="157496" y="390653"/>
                  </a:cubicBezTo>
                  <a:cubicBezTo>
                    <a:pt x="148391" y="344272"/>
                    <a:pt x="135690" y="298731"/>
                    <a:pt x="119520" y="254478"/>
                  </a:cubicBez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9A202F-312D-9754-8DF7-FE240EA05789}"/>
                </a:ext>
              </a:extLst>
            </p:cNvPr>
            <p:cNvSpPr/>
            <p:nvPr/>
          </p:nvSpPr>
          <p:spPr>
            <a:xfrm>
              <a:off x="4302680" y="5065373"/>
              <a:ext cx="170676" cy="276090"/>
            </a:xfrm>
            <a:custGeom>
              <a:avLst/>
              <a:gdLst>
                <a:gd name="connsiteX0" fmla="*/ 160859 w 170676"/>
                <a:gd name="connsiteY0" fmla="*/ 188830 h 276090"/>
                <a:gd name="connsiteX1" fmla="*/ 124971 w 170676"/>
                <a:gd name="connsiteY1" fmla="*/ 110648 h 276090"/>
                <a:gd name="connsiteX2" fmla="*/ 72771 w 170676"/>
                <a:gd name="connsiteY2" fmla="*/ 42900 h 276090"/>
                <a:gd name="connsiteX3" fmla="*/ 39493 w 170676"/>
                <a:gd name="connsiteY3" fmla="*/ 17833 h 276090"/>
                <a:gd name="connsiteX4" fmla="*/ 1778 w 170676"/>
                <a:gd name="connsiteY4" fmla="*/ 83 h 276090"/>
                <a:gd name="connsiteX5" fmla="*/ 82 w 170676"/>
                <a:gd name="connsiteY5" fmla="*/ 895 h 276090"/>
                <a:gd name="connsiteX6" fmla="*/ 865 w 170676"/>
                <a:gd name="connsiteY6" fmla="*/ 2657 h 276090"/>
                <a:gd name="connsiteX7" fmla="*/ 865 w 170676"/>
                <a:gd name="connsiteY7" fmla="*/ 2657 h 276090"/>
                <a:gd name="connsiteX8" fmla="*/ 63375 w 170676"/>
                <a:gd name="connsiteY8" fmla="*/ 53062 h 276090"/>
                <a:gd name="connsiteX9" fmla="*/ 106831 w 170676"/>
                <a:gd name="connsiteY9" fmla="*/ 121624 h 276090"/>
                <a:gd name="connsiteX10" fmla="*/ 136455 w 170676"/>
                <a:gd name="connsiteY10" fmla="*/ 197773 h 276090"/>
                <a:gd name="connsiteX11" fmla="*/ 151332 w 170676"/>
                <a:gd name="connsiteY11" fmla="*/ 236390 h 276090"/>
                <a:gd name="connsiteX12" fmla="*/ 168036 w 170676"/>
                <a:gd name="connsiteY12" fmla="*/ 275278 h 276090"/>
                <a:gd name="connsiteX13" fmla="*/ 168036 w 170676"/>
                <a:gd name="connsiteY13" fmla="*/ 275278 h 276090"/>
                <a:gd name="connsiteX14" fmla="*/ 169211 w 170676"/>
                <a:gd name="connsiteY14" fmla="*/ 276091 h 276090"/>
                <a:gd name="connsiteX15" fmla="*/ 170516 w 170676"/>
                <a:gd name="connsiteY15" fmla="*/ 274736 h 276090"/>
                <a:gd name="connsiteX16" fmla="*/ 168950 w 170676"/>
                <a:gd name="connsiteY16" fmla="*/ 231512 h 276090"/>
                <a:gd name="connsiteX17" fmla="*/ 160859 w 170676"/>
                <a:gd name="connsiteY17" fmla="*/ 188830 h 27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676" h="276090">
                  <a:moveTo>
                    <a:pt x="160859" y="188830"/>
                  </a:moveTo>
                  <a:cubicBezTo>
                    <a:pt x="152434" y="161176"/>
                    <a:pt x="140356" y="134862"/>
                    <a:pt x="124971" y="110648"/>
                  </a:cubicBezTo>
                  <a:cubicBezTo>
                    <a:pt x="110564" y="85744"/>
                    <a:pt x="93007" y="62967"/>
                    <a:pt x="72771" y="42900"/>
                  </a:cubicBezTo>
                  <a:cubicBezTo>
                    <a:pt x="62372" y="33591"/>
                    <a:pt x="51241" y="25204"/>
                    <a:pt x="39493" y="17833"/>
                  </a:cubicBezTo>
                  <a:cubicBezTo>
                    <a:pt x="27848" y="9987"/>
                    <a:pt x="15135" y="3998"/>
                    <a:pt x="1778" y="83"/>
                  </a:cubicBezTo>
                  <a:cubicBezTo>
                    <a:pt x="1093" y="-175"/>
                    <a:pt x="334" y="191"/>
                    <a:pt x="82" y="895"/>
                  </a:cubicBezTo>
                  <a:cubicBezTo>
                    <a:pt x="-170" y="1600"/>
                    <a:pt x="180" y="2399"/>
                    <a:pt x="865" y="2657"/>
                  </a:cubicBezTo>
                  <a:lnTo>
                    <a:pt x="865" y="2657"/>
                  </a:lnTo>
                  <a:cubicBezTo>
                    <a:pt x="24916" y="14649"/>
                    <a:pt x="46227" y="31843"/>
                    <a:pt x="63375" y="53062"/>
                  </a:cubicBezTo>
                  <a:cubicBezTo>
                    <a:pt x="80743" y="73793"/>
                    <a:pt x="95358" y="96855"/>
                    <a:pt x="106831" y="121624"/>
                  </a:cubicBezTo>
                  <a:cubicBezTo>
                    <a:pt x="119881" y="145878"/>
                    <a:pt x="125624" y="172706"/>
                    <a:pt x="136455" y="197773"/>
                  </a:cubicBezTo>
                  <a:cubicBezTo>
                    <a:pt x="141153" y="210646"/>
                    <a:pt x="145851" y="223653"/>
                    <a:pt x="151332" y="236390"/>
                  </a:cubicBezTo>
                  <a:cubicBezTo>
                    <a:pt x="156111" y="249710"/>
                    <a:pt x="161690" y="262690"/>
                    <a:pt x="168036" y="275278"/>
                  </a:cubicBezTo>
                  <a:lnTo>
                    <a:pt x="168036" y="275278"/>
                  </a:lnTo>
                  <a:cubicBezTo>
                    <a:pt x="168263" y="275738"/>
                    <a:pt x="168710" y="276050"/>
                    <a:pt x="169211" y="276091"/>
                  </a:cubicBezTo>
                  <a:cubicBezTo>
                    <a:pt x="169931" y="276091"/>
                    <a:pt x="170516" y="275481"/>
                    <a:pt x="170516" y="274736"/>
                  </a:cubicBezTo>
                  <a:cubicBezTo>
                    <a:pt x="170974" y="260305"/>
                    <a:pt x="170451" y="245861"/>
                    <a:pt x="168950" y="231512"/>
                  </a:cubicBezTo>
                  <a:cubicBezTo>
                    <a:pt x="166992" y="217014"/>
                    <a:pt x="164121" y="202922"/>
                    <a:pt x="160859" y="188830"/>
                  </a:cubicBez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DCFC222-9187-6DE6-0798-1FF55F4F0140}"/>
                </a:ext>
              </a:extLst>
            </p:cNvPr>
            <p:cNvSpPr/>
            <p:nvPr/>
          </p:nvSpPr>
          <p:spPr>
            <a:xfrm>
              <a:off x="4219559" y="3575171"/>
              <a:ext cx="279224" cy="897076"/>
            </a:xfrm>
            <a:custGeom>
              <a:avLst/>
              <a:gdLst>
                <a:gd name="connsiteX0" fmla="*/ 248939 w 279224"/>
                <a:gd name="connsiteY0" fmla="*/ 897077 h 897076"/>
                <a:gd name="connsiteX1" fmla="*/ 84508 w 279224"/>
                <a:gd name="connsiteY1" fmla="*/ 715646 h 897076"/>
                <a:gd name="connsiteX2" fmla="*/ 64019 w 279224"/>
                <a:gd name="connsiteY2" fmla="*/ 395465 h 897076"/>
                <a:gd name="connsiteX3" fmla="*/ 26305 w 279224"/>
                <a:gd name="connsiteY3" fmla="*/ 39785 h 897076"/>
                <a:gd name="connsiteX4" fmla="*/ 101604 w 279224"/>
                <a:gd name="connsiteY4" fmla="*/ 82466 h 897076"/>
                <a:gd name="connsiteX5" fmla="*/ 266035 w 279224"/>
                <a:gd name="connsiteY5" fmla="*/ 570257 h 897076"/>
                <a:gd name="connsiteX6" fmla="*/ 248939 w 279224"/>
                <a:gd name="connsiteY6" fmla="*/ 897077 h 89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224" h="897076">
                  <a:moveTo>
                    <a:pt x="248939" y="897077"/>
                  </a:moveTo>
                  <a:cubicBezTo>
                    <a:pt x="165944" y="872972"/>
                    <a:pt x="102637" y="803123"/>
                    <a:pt x="84508" y="715646"/>
                  </a:cubicBezTo>
                  <a:cubicBezTo>
                    <a:pt x="53710" y="566598"/>
                    <a:pt x="153021" y="630282"/>
                    <a:pt x="64019" y="395465"/>
                  </a:cubicBezTo>
                  <a:cubicBezTo>
                    <a:pt x="-24982" y="160648"/>
                    <a:pt x="-4494" y="107398"/>
                    <a:pt x="26305" y="39785"/>
                  </a:cubicBezTo>
                  <a:cubicBezTo>
                    <a:pt x="57103" y="-27829"/>
                    <a:pt x="74198" y="-6420"/>
                    <a:pt x="101604" y="82466"/>
                  </a:cubicBezTo>
                  <a:cubicBezTo>
                    <a:pt x="129009" y="171352"/>
                    <a:pt x="228450" y="310102"/>
                    <a:pt x="266035" y="570257"/>
                  </a:cubicBezTo>
                  <a:cubicBezTo>
                    <a:pt x="303619" y="830412"/>
                    <a:pt x="248939" y="897077"/>
                    <a:pt x="248939" y="897077"/>
                  </a:cubicBezTo>
                  <a:close/>
                </a:path>
              </a:pathLst>
            </a:custGeom>
            <a:solidFill>
              <a:srgbClr val="92E3A9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F8EC6D5-F5B0-790A-7ECF-8B61DEC7EB68}"/>
                </a:ext>
              </a:extLst>
            </p:cNvPr>
            <p:cNvSpPr/>
            <p:nvPr/>
          </p:nvSpPr>
          <p:spPr>
            <a:xfrm>
              <a:off x="4639724" y="3284124"/>
              <a:ext cx="316798" cy="935555"/>
            </a:xfrm>
            <a:custGeom>
              <a:avLst/>
              <a:gdLst>
                <a:gd name="connsiteX0" fmla="*/ 92647 w 316798"/>
                <a:gd name="connsiteY0" fmla="*/ 935556 h 935555"/>
                <a:gd name="connsiteX1" fmla="*/ 122 w 316798"/>
                <a:gd name="connsiteY1" fmla="*/ 729194 h 935555"/>
                <a:gd name="connsiteX2" fmla="*/ 75421 w 316798"/>
                <a:gd name="connsiteY2" fmla="*/ 373513 h 935555"/>
                <a:gd name="connsiteX3" fmla="*/ 137147 w 316798"/>
                <a:gd name="connsiteY3" fmla="*/ 82 h 935555"/>
                <a:gd name="connsiteX4" fmla="*/ 308495 w 316798"/>
                <a:gd name="connsiteY4" fmla="*/ 349259 h 935555"/>
                <a:gd name="connsiteX5" fmla="*/ 195481 w 316798"/>
                <a:gd name="connsiteY5" fmla="*/ 822416 h 935555"/>
                <a:gd name="connsiteX6" fmla="*/ 92647 w 316798"/>
                <a:gd name="connsiteY6" fmla="*/ 935556 h 93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798" h="935555">
                  <a:moveTo>
                    <a:pt x="92647" y="935556"/>
                  </a:moveTo>
                  <a:cubicBezTo>
                    <a:pt x="92647" y="935556"/>
                    <a:pt x="3515" y="903579"/>
                    <a:pt x="122" y="729194"/>
                  </a:cubicBezTo>
                  <a:cubicBezTo>
                    <a:pt x="-3271" y="554808"/>
                    <a:pt x="65372" y="590580"/>
                    <a:pt x="75421" y="373513"/>
                  </a:cubicBezTo>
                  <a:cubicBezTo>
                    <a:pt x="85469" y="156446"/>
                    <a:pt x="99433" y="3604"/>
                    <a:pt x="137147" y="82"/>
                  </a:cubicBezTo>
                  <a:cubicBezTo>
                    <a:pt x="174862" y="-3441"/>
                    <a:pt x="274173" y="106718"/>
                    <a:pt x="308495" y="349259"/>
                  </a:cubicBezTo>
                  <a:cubicBezTo>
                    <a:pt x="342817" y="591799"/>
                    <a:pt x="263994" y="751280"/>
                    <a:pt x="195481" y="822416"/>
                  </a:cubicBezTo>
                  <a:cubicBezTo>
                    <a:pt x="126968" y="893552"/>
                    <a:pt x="92647" y="935556"/>
                    <a:pt x="92647" y="935556"/>
                  </a:cubicBezTo>
                  <a:close/>
                </a:path>
              </a:pathLst>
            </a:custGeom>
            <a:solidFill>
              <a:srgbClr val="92E3A9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6E0F4B-F2A7-0CF2-35BA-7D44A302BAA2}"/>
                </a:ext>
              </a:extLst>
            </p:cNvPr>
            <p:cNvSpPr/>
            <p:nvPr/>
          </p:nvSpPr>
          <p:spPr>
            <a:xfrm>
              <a:off x="4050498" y="4150792"/>
              <a:ext cx="370106" cy="531341"/>
            </a:xfrm>
            <a:custGeom>
              <a:avLst/>
              <a:gdLst>
                <a:gd name="connsiteX0" fmla="*/ 370106 w 370106"/>
                <a:gd name="connsiteY0" fmla="*/ 531341 h 531341"/>
                <a:gd name="connsiteX1" fmla="*/ 308379 w 370106"/>
                <a:gd name="connsiteY1" fmla="*/ 342729 h 531341"/>
                <a:gd name="connsiteX2" fmla="*/ 119936 w 370106"/>
                <a:gd name="connsiteY2" fmla="*/ 111570 h 531341"/>
                <a:gd name="connsiteX3" fmla="*/ 136 w 370106"/>
                <a:gd name="connsiteY3" fmla="*/ 104389 h 531341"/>
                <a:gd name="connsiteX4" fmla="*/ 164567 w 370106"/>
                <a:gd name="connsiteY4" fmla="*/ 413865 h 531341"/>
                <a:gd name="connsiteX5" fmla="*/ 370106 w 370106"/>
                <a:gd name="connsiteY5" fmla="*/ 531341 h 53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106" h="531341">
                  <a:moveTo>
                    <a:pt x="370106" y="531341"/>
                  </a:moveTo>
                  <a:cubicBezTo>
                    <a:pt x="370106" y="531341"/>
                    <a:pt x="349618" y="403974"/>
                    <a:pt x="308379" y="342729"/>
                  </a:cubicBezTo>
                  <a:cubicBezTo>
                    <a:pt x="267141" y="281484"/>
                    <a:pt x="177879" y="228911"/>
                    <a:pt x="119936" y="111570"/>
                  </a:cubicBezTo>
                  <a:cubicBezTo>
                    <a:pt x="61994" y="-5771"/>
                    <a:pt x="-3387" y="-62680"/>
                    <a:pt x="136" y="104389"/>
                  </a:cubicBezTo>
                  <a:cubicBezTo>
                    <a:pt x="3660" y="271457"/>
                    <a:pt x="75435" y="356956"/>
                    <a:pt x="164567" y="413865"/>
                  </a:cubicBezTo>
                  <a:cubicBezTo>
                    <a:pt x="253700" y="470774"/>
                    <a:pt x="370106" y="531341"/>
                    <a:pt x="370106" y="531341"/>
                  </a:cubicBezTo>
                  <a:close/>
                </a:path>
              </a:pathLst>
            </a:custGeom>
            <a:solidFill>
              <a:srgbClr val="92E3A9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3087052-39C4-1904-22F5-678CC99E3629}"/>
                </a:ext>
              </a:extLst>
            </p:cNvPr>
            <p:cNvSpPr/>
            <p:nvPr/>
          </p:nvSpPr>
          <p:spPr>
            <a:xfrm>
              <a:off x="3992168" y="4473338"/>
              <a:ext cx="390720" cy="458746"/>
            </a:xfrm>
            <a:custGeom>
              <a:avLst/>
              <a:gdLst>
                <a:gd name="connsiteX0" fmla="*/ 390721 w 390720"/>
                <a:gd name="connsiteY0" fmla="*/ 429249 h 458746"/>
                <a:gd name="connsiteX1" fmla="*/ 188575 w 390720"/>
                <a:gd name="connsiteY1" fmla="*/ 144705 h 458746"/>
                <a:gd name="connsiteX2" fmla="*/ 7049 w 390720"/>
                <a:gd name="connsiteY2" fmla="*/ 23705 h 458746"/>
                <a:gd name="connsiteX3" fmla="*/ 140681 w 390720"/>
                <a:gd name="connsiteY3" fmla="*/ 187386 h 458746"/>
                <a:gd name="connsiteX4" fmla="*/ 264005 w 390720"/>
                <a:gd name="connsiteY4" fmla="*/ 432772 h 458746"/>
                <a:gd name="connsiteX5" fmla="*/ 390721 w 390720"/>
                <a:gd name="connsiteY5" fmla="*/ 429249 h 45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720" h="458746">
                  <a:moveTo>
                    <a:pt x="390721" y="429249"/>
                  </a:moveTo>
                  <a:cubicBezTo>
                    <a:pt x="390721" y="429249"/>
                    <a:pt x="308505" y="265704"/>
                    <a:pt x="188575" y="144705"/>
                  </a:cubicBezTo>
                  <a:cubicBezTo>
                    <a:pt x="68645" y="23705"/>
                    <a:pt x="-27273" y="-36727"/>
                    <a:pt x="7049" y="23705"/>
                  </a:cubicBezTo>
                  <a:cubicBezTo>
                    <a:pt x="41370" y="84137"/>
                    <a:pt x="82347" y="80750"/>
                    <a:pt x="140681" y="187386"/>
                  </a:cubicBezTo>
                  <a:cubicBezTo>
                    <a:pt x="199015" y="294023"/>
                    <a:pt x="181789" y="372340"/>
                    <a:pt x="264005" y="432772"/>
                  </a:cubicBezTo>
                  <a:cubicBezTo>
                    <a:pt x="346220" y="493204"/>
                    <a:pt x="390721" y="429249"/>
                    <a:pt x="390721" y="429249"/>
                  </a:cubicBezTo>
                  <a:close/>
                </a:path>
              </a:pathLst>
            </a:custGeom>
            <a:solidFill>
              <a:srgbClr val="92E3A9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95A104E-168B-5AEB-228A-552D5CB9CBFD}"/>
                </a:ext>
              </a:extLst>
            </p:cNvPr>
            <p:cNvSpPr/>
            <p:nvPr/>
          </p:nvSpPr>
          <p:spPr>
            <a:xfrm>
              <a:off x="4035768" y="4919593"/>
              <a:ext cx="336811" cy="192879"/>
            </a:xfrm>
            <a:custGeom>
              <a:avLst/>
              <a:gdLst>
                <a:gd name="connsiteX0" fmla="*/ 336812 w 336811"/>
                <a:gd name="connsiteY0" fmla="*/ 192880 h 192879"/>
                <a:gd name="connsiteX1" fmla="*/ 213489 w 336811"/>
                <a:gd name="connsiteY1" fmla="*/ 39903 h 192879"/>
                <a:gd name="connsiteX2" fmla="*/ 1164 w 336811"/>
                <a:gd name="connsiteY2" fmla="*/ 32857 h 192879"/>
                <a:gd name="connsiteX3" fmla="*/ 158678 w 336811"/>
                <a:gd name="connsiteY3" fmla="*/ 150198 h 192879"/>
                <a:gd name="connsiteX4" fmla="*/ 336812 w 336811"/>
                <a:gd name="connsiteY4" fmla="*/ 192880 h 19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811" h="192879">
                  <a:moveTo>
                    <a:pt x="336812" y="192880"/>
                  </a:moveTo>
                  <a:cubicBezTo>
                    <a:pt x="333419" y="182175"/>
                    <a:pt x="330026" y="103993"/>
                    <a:pt x="213489" y="39903"/>
                  </a:cubicBezTo>
                  <a:cubicBezTo>
                    <a:pt x="96951" y="-24187"/>
                    <a:pt x="-12539" y="744"/>
                    <a:pt x="1164" y="32857"/>
                  </a:cubicBezTo>
                  <a:cubicBezTo>
                    <a:pt x="14867" y="64970"/>
                    <a:pt x="86772" y="118220"/>
                    <a:pt x="158678" y="150198"/>
                  </a:cubicBezTo>
                  <a:cubicBezTo>
                    <a:pt x="230584" y="182175"/>
                    <a:pt x="336812" y="192880"/>
                    <a:pt x="336812" y="192880"/>
                  </a:cubicBezTo>
                  <a:close/>
                </a:path>
              </a:pathLst>
            </a:custGeom>
            <a:solidFill>
              <a:srgbClr val="92E3A9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67B2587-181D-932C-AB0B-CD1916444242}"/>
                </a:ext>
              </a:extLst>
            </p:cNvPr>
            <p:cNvSpPr/>
            <p:nvPr/>
          </p:nvSpPr>
          <p:spPr>
            <a:xfrm>
              <a:off x="4693398" y="4034682"/>
              <a:ext cx="455317" cy="654497"/>
            </a:xfrm>
            <a:custGeom>
              <a:avLst/>
              <a:gdLst>
                <a:gd name="connsiteX0" fmla="*/ 32055 w 455317"/>
                <a:gd name="connsiteY0" fmla="*/ 654497 h 654497"/>
                <a:gd name="connsiteX1" fmla="*/ 8043 w 455317"/>
                <a:gd name="connsiteY1" fmla="*/ 444611 h 654497"/>
                <a:gd name="connsiteX2" fmla="*/ 165688 w 455317"/>
                <a:gd name="connsiteY2" fmla="*/ 263180 h 654497"/>
                <a:gd name="connsiteX3" fmla="*/ 289012 w 455317"/>
                <a:gd name="connsiteY3" fmla="*/ 99635 h 654497"/>
                <a:gd name="connsiteX4" fmla="*/ 446526 w 455317"/>
                <a:gd name="connsiteY4" fmla="*/ 10749 h 654497"/>
                <a:gd name="connsiteX5" fmla="*/ 391716 w 455317"/>
                <a:gd name="connsiteY5" fmla="*/ 199226 h 654497"/>
                <a:gd name="connsiteX6" fmla="*/ 254690 w 455317"/>
                <a:gd name="connsiteY6" fmla="*/ 355725 h 654497"/>
                <a:gd name="connsiteX7" fmla="*/ 158772 w 455317"/>
                <a:gd name="connsiteY7" fmla="*/ 594065 h 654497"/>
                <a:gd name="connsiteX8" fmla="*/ 32055 w 455317"/>
                <a:gd name="connsiteY8" fmla="*/ 654497 h 6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317" h="654497">
                  <a:moveTo>
                    <a:pt x="32055" y="654497"/>
                  </a:moveTo>
                  <a:cubicBezTo>
                    <a:pt x="32055" y="654497"/>
                    <a:pt x="-19362" y="586748"/>
                    <a:pt x="8043" y="444611"/>
                  </a:cubicBezTo>
                  <a:cubicBezTo>
                    <a:pt x="35448" y="302475"/>
                    <a:pt x="97175" y="337975"/>
                    <a:pt x="165688" y="263180"/>
                  </a:cubicBezTo>
                  <a:cubicBezTo>
                    <a:pt x="234201" y="188386"/>
                    <a:pt x="220499" y="177817"/>
                    <a:pt x="289012" y="99635"/>
                  </a:cubicBezTo>
                  <a:cubicBezTo>
                    <a:pt x="357524" y="21453"/>
                    <a:pt x="419512" y="-21364"/>
                    <a:pt x="446526" y="10749"/>
                  </a:cubicBezTo>
                  <a:cubicBezTo>
                    <a:pt x="473540" y="42861"/>
                    <a:pt x="433476" y="142317"/>
                    <a:pt x="391716" y="199226"/>
                  </a:cubicBezTo>
                  <a:cubicBezTo>
                    <a:pt x="349955" y="256134"/>
                    <a:pt x="285618" y="284589"/>
                    <a:pt x="254690" y="355725"/>
                  </a:cubicBezTo>
                  <a:cubicBezTo>
                    <a:pt x="223761" y="426861"/>
                    <a:pt x="237594" y="540679"/>
                    <a:pt x="158772" y="594065"/>
                  </a:cubicBezTo>
                  <a:cubicBezTo>
                    <a:pt x="79949" y="647451"/>
                    <a:pt x="32055" y="654497"/>
                    <a:pt x="32055" y="654497"/>
                  </a:cubicBezTo>
                  <a:close/>
                </a:path>
              </a:pathLst>
            </a:custGeom>
            <a:solidFill>
              <a:srgbClr val="92E3A9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853D87A-3548-2B22-C742-7D49A12C2851}"/>
                </a:ext>
              </a:extLst>
            </p:cNvPr>
            <p:cNvSpPr/>
            <p:nvPr/>
          </p:nvSpPr>
          <p:spPr>
            <a:xfrm>
              <a:off x="4896801" y="4331693"/>
              <a:ext cx="347014" cy="396644"/>
            </a:xfrm>
            <a:custGeom>
              <a:avLst/>
              <a:gdLst>
                <a:gd name="connsiteX0" fmla="*/ 0 w 347014"/>
                <a:gd name="connsiteY0" fmla="*/ 396644 h 396644"/>
                <a:gd name="connsiteX1" fmla="*/ 212325 w 347014"/>
                <a:gd name="connsiteY1" fmla="*/ 144077 h 396644"/>
                <a:gd name="connsiteX2" fmla="*/ 339041 w 347014"/>
                <a:gd name="connsiteY2" fmla="*/ 26736 h 396644"/>
                <a:gd name="connsiteX3" fmla="*/ 297933 w 347014"/>
                <a:gd name="connsiteY3" fmla="*/ 247191 h 396644"/>
                <a:gd name="connsiteX4" fmla="*/ 0 w 347014"/>
                <a:gd name="connsiteY4" fmla="*/ 396644 h 39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14" h="396644">
                  <a:moveTo>
                    <a:pt x="0" y="396644"/>
                  </a:moveTo>
                  <a:cubicBezTo>
                    <a:pt x="0" y="396644"/>
                    <a:pt x="123323" y="250849"/>
                    <a:pt x="212325" y="144077"/>
                  </a:cubicBezTo>
                  <a:cubicBezTo>
                    <a:pt x="301326" y="37305"/>
                    <a:pt x="335648" y="-44400"/>
                    <a:pt x="339041" y="26736"/>
                  </a:cubicBezTo>
                  <a:cubicBezTo>
                    <a:pt x="342434" y="97872"/>
                    <a:pt x="369970" y="154781"/>
                    <a:pt x="297933" y="247191"/>
                  </a:cubicBezTo>
                  <a:cubicBezTo>
                    <a:pt x="225897" y="339600"/>
                    <a:pt x="0" y="396644"/>
                    <a:pt x="0" y="396644"/>
                  </a:cubicBezTo>
                  <a:close/>
                </a:path>
              </a:pathLst>
            </a:custGeom>
            <a:solidFill>
              <a:srgbClr val="92E3A9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FB8A5AB-9BBC-B44C-231E-7AD88F41F58A}"/>
                </a:ext>
              </a:extLst>
            </p:cNvPr>
            <p:cNvSpPr/>
            <p:nvPr/>
          </p:nvSpPr>
          <p:spPr>
            <a:xfrm>
              <a:off x="4831678" y="4645164"/>
              <a:ext cx="451851" cy="318031"/>
            </a:xfrm>
            <a:custGeom>
              <a:avLst/>
              <a:gdLst>
                <a:gd name="connsiteX0" fmla="*/ 4 w 451851"/>
                <a:gd name="connsiteY0" fmla="*/ 317855 h 318031"/>
                <a:gd name="connsiteX1" fmla="*/ 191840 w 451851"/>
                <a:gd name="connsiteY1" fmla="*/ 129378 h 318031"/>
                <a:gd name="connsiteX2" fmla="*/ 448796 w 451851"/>
                <a:gd name="connsiteY2" fmla="*/ 26264 h 318031"/>
                <a:gd name="connsiteX3" fmla="*/ 250043 w 451851"/>
                <a:gd name="connsiteY3" fmla="*/ 229511 h 318031"/>
                <a:gd name="connsiteX4" fmla="*/ 4 w 451851"/>
                <a:gd name="connsiteY4" fmla="*/ 317855 h 31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851" h="318031">
                  <a:moveTo>
                    <a:pt x="4" y="317855"/>
                  </a:moveTo>
                  <a:cubicBezTo>
                    <a:pt x="4" y="317855"/>
                    <a:pt x="-3389" y="260946"/>
                    <a:pt x="191840" y="129378"/>
                  </a:cubicBezTo>
                  <a:cubicBezTo>
                    <a:pt x="387069" y="-2190"/>
                    <a:pt x="469285" y="-27121"/>
                    <a:pt x="448796" y="26264"/>
                  </a:cubicBezTo>
                  <a:cubicBezTo>
                    <a:pt x="428307" y="79650"/>
                    <a:pt x="342569" y="132901"/>
                    <a:pt x="250043" y="229511"/>
                  </a:cubicBezTo>
                  <a:cubicBezTo>
                    <a:pt x="157518" y="326120"/>
                    <a:pt x="4" y="317855"/>
                    <a:pt x="4" y="317855"/>
                  </a:cubicBezTo>
                  <a:close/>
                </a:path>
              </a:pathLst>
            </a:custGeom>
            <a:solidFill>
              <a:srgbClr val="92E3A9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B193E-9A9D-C166-D23D-D7391030364E}"/>
                </a:ext>
              </a:extLst>
            </p:cNvPr>
            <p:cNvSpPr/>
            <p:nvPr/>
          </p:nvSpPr>
          <p:spPr>
            <a:xfrm>
              <a:off x="4304589" y="3728773"/>
              <a:ext cx="172130" cy="728298"/>
            </a:xfrm>
            <a:custGeom>
              <a:avLst/>
              <a:gdLst>
                <a:gd name="connsiteX0" fmla="*/ 172131 w 172130"/>
                <a:gd name="connsiteY0" fmla="*/ 728299 h 728298"/>
                <a:gd name="connsiteX1" fmla="*/ 78300 w 172130"/>
                <a:gd name="connsiteY1" fmla="*/ 291726 h 728298"/>
                <a:gd name="connsiteX2" fmla="*/ 0 w 172130"/>
                <a:gd name="connsiteY2" fmla="*/ 0 h 72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130" h="728298">
                  <a:moveTo>
                    <a:pt x="172131" y="728299"/>
                  </a:moveTo>
                  <a:cubicBezTo>
                    <a:pt x="172131" y="728299"/>
                    <a:pt x="126194" y="473699"/>
                    <a:pt x="78300" y="291726"/>
                  </a:cubicBezTo>
                  <a:cubicBezTo>
                    <a:pt x="30407" y="109753"/>
                    <a:pt x="0" y="0"/>
                    <a:pt x="0" y="0"/>
                  </a:cubicBezTo>
                </a:path>
              </a:pathLst>
            </a:custGeom>
            <a:noFill/>
            <a:ln w="652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07659C4-9B70-D5FF-AB22-040A97D898B8}"/>
                </a:ext>
              </a:extLst>
            </p:cNvPr>
            <p:cNvSpPr/>
            <p:nvPr/>
          </p:nvSpPr>
          <p:spPr>
            <a:xfrm>
              <a:off x="4724410" y="3412793"/>
              <a:ext cx="121658" cy="809597"/>
            </a:xfrm>
            <a:custGeom>
              <a:avLst/>
              <a:gdLst>
                <a:gd name="connsiteX0" fmla="*/ 0 w 121658"/>
                <a:gd name="connsiteY0" fmla="*/ 809597 h 809597"/>
                <a:gd name="connsiteX1" fmla="*/ 110665 w 121658"/>
                <a:gd name="connsiteY1" fmla="*/ 365843 h 809597"/>
                <a:gd name="connsiteX2" fmla="*/ 93569 w 121658"/>
                <a:gd name="connsiteY2" fmla="*/ 0 h 80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58" h="809597">
                  <a:moveTo>
                    <a:pt x="0" y="809597"/>
                  </a:moveTo>
                  <a:cubicBezTo>
                    <a:pt x="0" y="809597"/>
                    <a:pt x="83260" y="533047"/>
                    <a:pt x="110665" y="365843"/>
                  </a:cubicBezTo>
                  <a:cubicBezTo>
                    <a:pt x="138070" y="198639"/>
                    <a:pt x="107272" y="74117"/>
                    <a:pt x="93569" y="0"/>
                  </a:cubicBezTo>
                </a:path>
              </a:pathLst>
            </a:custGeom>
            <a:noFill/>
            <a:ln w="652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8379551-6C7D-D796-5358-5AE6A81F5181}"/>
                </a:ext>
              </a:extLst>
            </p:cNvPr>
            <p:cNvSpPr/>
            <p:nvPr/>
          </p:nvSpPr>
          <p:spPr>
            <a:xfrm>
              <a:off x="4115624" y="4258839"/>
              <a:ext cx="294148" cy="417874"/>
            </a:xfrm>
            <a:custGeom>
              <a:avLst/>
              <a:gdLst>
                <a:gd name="connsiteX0" fmla="*/ 294149 w 294148"/>
                <a:gd name="connsiteY0" fmla="*/ 417874 h 417874"/>
                <a:gd name="connsiteX1" fmla="*/ 167955 w 294148"/>
                <a:gd name="connsiteY1" fmla="*/ 231159 h 417874"/>
                <a:gd name="connsiteX2" fmla="*/ 0 w 294148"/>
                <a:gd name="connsiteY2" fmla="*/ 0 h 417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148" h="417874">
                  <a:moveTo>
                    <a:pt x="294149" y="417874"/>
                  </a:moveTo>
                  <a:cubicBezTo>
                    <a:pt x="257227" y="352049"/>
                    <a:pt x="215013" y="289599"/>
                    <a:pt x="167955" y="231159"/>
                  </a:cubicBezTo>
                  <a:cubicBezTo>
                    <a:pt x="92525" y="138614"/>
                    <a:pt x="34322" y="88886"/>
                    <a:pt x="0" y="0"/>
                  </a:cubicBezTo>
                </a:path>
              </a:pathLst>
            </a:custGeom>
            <a:noFill/>
            <a:ln w="652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89FC772-D23B-6CAB-1B44-A4CC58941DED}"/>
                </a:ext>
              </a:extLst>
            </p:cNvPr>
            <p:cNvSpPr/>
            <p:nvPr/>
          </p:nvSpPr>
          <p:spPr>
            <a:xfrm>
              <a:off x="4725454" y="4112908"/>
              <a:ext cx="339171" cy="576270"/>
            </a:xfrm>
            <a:custGeom>
              <a:avLst/>
              <a:gdLst>
                <a:gd name="connsiteX0" fmla="*/ 0 w 339171"/>
                <a:gd name="connsiteY0" fmla="*/ 576271 h 576270"/>
                <a:gd name="connsiteX1" fmla="*/ 92525 w 339171"/>
                <a:gd name="connsiteY1" fmla="*/ 316657 h 576270"/>
                <a:gd name="connsiteX2" fmla="*/ 339172 w 339171"/>
                <a:gd name="connsiteY2" fmla="*/ 0 h 57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171" h="576270">
                  <a:moveTo>
                    <a:pt x="0" y="576271"/>
                  </a:moveTo>
                  <a:cubicBezTo>
                    <a:pt x="0" y="576271"/>
                    <a:pt x="27405" y="405544"/>
                    <a:pt x="92525" y="316657"/>
                  </a:cubicBezTo>
                  <a:cubicBezTo>
                    <a:pt x="157645" y="227771"/>
                    <a:pt x="288276" y="89022"/>
                    <a:pt x="339172" y="0"/>
                  </a:cubicBezTo>
                </a:path>
              </a:pathLst>
            </a:custGeom>
            <a:noFill/>
            <a:ln w="652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DBC50F1-EC58-ED8E-EB53-14106BF9E3A9}"/>
                </a:ext>
              </a:extLst>
            </p:cNvPr>
            <p:cNvSpPr/>
            <p:nvPr/>
          </p:nvSpPr>
          <p:spPr>
            <a:xfrm>
              <a:off x="4167041" y="4987951"/>
              <a:ext cx="197447" cy="120592"/>
            </a:xfrm>
            <a:custGeom>
              <a:avLst/>
              <a:gdLst>
                <a:gd name="connsiteX0" fmla="*/ 197448 w 197447"/>
                <a:gd name="connsiteY0" fmla="*/ 120593 h 120592"/>
                <a:gd name="connsiteX1" fmla="*/ 0 w 197447"/>
                <a:gd name="connsiteY1" fmla="*/ 0 h 12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47" h="120592">
                  <a:moveTo>
                    <a:pt x="197448" y="120593"/>
                  </a:moveTo>
                  <a:cubicBezTo>
                    <a:pt x="197448" y="120593"/>
                    <a:pt x="82215" y="42682"/>
                    <a:pt x="0" y="0"/>
                  </a:cubicBezTo>
                </a:path>
              </a:pathLst>
            </a:custGeom>
            <a:noFill/>
            <a:ln w="652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4C1073-5091-6712-6B86-192D5EBD8C89}"/>
                </a:ext>
              </a:extLst>
            </p:cNvPr>
            <p:cNvSpPr/>
            <p:nvPr/>
          </p:nvSpPr>
          <p:spPr>
            <a:xfrm>
              <a:off x="4384847" y="5251629"/>
              <a:ext cx="460928" cy="795234"/>
            </a:xfrm>
            <a:custGeom>
              <a:avLst/>
              <a:gdLst>
                <a:gd name="connsiteX0" fmla="*/ 391763 w 460928"/>
                <a:gd name="connsiteY0" fmla="*/ 795235 h 795234"/>
                <a:gd name="connsiteX1" fmla="*/ 69165 w 460928"/>
                <a:gd name="connsiteY1" fmla="*/ 795235 h 795234"/>
                <a:gd name="connsiteX2" fmla="*/ 0 w 460928"/>
                <a:gd name="connsiteY2" fmla="*/ 0 h 795234"/>
                <a:gd name="connsiteX3" fmla="*/ 460929 w 460928"/>
                <a:gd name="connsiteY3" fmla="*/ 0 h 795234"/>
                <a:gd name="connsiteX4" fmla="*/ 391763 w 460928"/>
                <a:gd name="connsiteY4" fmla="*/ 795235 h 79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28" h="795234">
                  <a:moveTo>
                    <a:pt x="391763" y="795235"/>
                  </a:moveTo>
                  <a:lnTo>
                    <a:pt x="69165" y="795235"/>
                  </a:lnTo>
                  <a:lnTo>
                    <a:pt x="0" y="0"/>
                  </a:lnTo>
                  <a:lnTo>
                    <a:pt x="460929" y="0"/>
                  </a:lnTo>
                  <a:lnTo>
                    <a:pt x="391763" y="795235"/>
                  </a:ln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Board">
            <a:extLst>
              <a:ext uri="{FF2B5EF4-FFF2-40B4-BE49-F238E27FC236}">
                <a16:creationId xmlns:a16="http://schemas.microsoft.com/office/drawing/2014/main" id="{4DA0A37D-95FB-B71D-FD59-59450C57C3B4}"/>
              </a:ext>
            </a:extLst>
          </p:cNvPr>
          <p:cNvGrpSpPr/>
          <p:nvPr/>
        </p:nvGrpSpPr>
        <p:grpSpPr>
          <a:xfrm>
            <a:off x="2747762" y="701167"/>
            <a:ext cx="8386023" cy="5459180"/>
            <a:chOff x="2747762" y="701167"/>
            <a:chExt cx="8386023" cy="5459180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597C87D-B80E-BD7D-5411-4E9388CE8808}"/>
                </a:ext>
              </a:extLst>
            </p:cNvPr>
            <p:cNvSpPr/>
            <p:nvPr/>
          </p:nvSpPr>
          <p:spPr>
            <a:xfrm>
              <a:off x="2747762" y="701167"/>
              <a:ext cx="8386023" cy="5459180"/>
            </a:xfrm>
            <a:custGeom>
              <a:avLst/>
              <a:gdLst>
                <a:gd name="connsiteX0" fmla="*/ 0 w 3228067"/>
                <a:gd name="connsiteY0" fmla="*/ 0 h 2299391"/>
                <a:gd name="connsiteX1" fmla="*/ 3228068 w 3228067"/>
                <a:gd name="connsiteY1" fmla="*/ 0 h 2299391"/>
                <a:gd name="connsiteX2" fmla="*/ 3228068 w 3228067"/>
                <a:gd name="connsiteY2" fmla="*/ 2299392 h 2299391"/>
                <a:gd name="connsiteX3" fmla="*/ 0 w 3228067"/>
                <a:gd name="connsiteY3" fmla="*/ 2299392 h 229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8067" h="2299391">
                  <a:moveTo>
                    <a:pt x="0" y="0"/>
                  </a:moveTo>
                  <a:lnTo>
                    <a:pt x="3228068" y="0"/>
                  </a:lnTo>
                  <a:lnTo>
                    <a:pt x="3228068" y="2299392"/>
                  </a:lnTo>
                  <a:lnTo>
                    <a:pt x="0" y="2299392"/>
                  </a:ln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C19F83-DA43-5581-96AB-43ED29BCF9A9}"/>
                </a:ext>
              </a:extLst>
            </p:cNvPr>
            <p:cNvSpPr/>
            <p:nvPr/>
          </p:nvSpPr>
          <p:spPr>
            <a:xfrm>
              <a:off x="2913753" y="822739"/>
              <a:ext cx="8085965" cy="5194538"/>
            </a:xfrm>
            <a:custGeom>
              <a:avLst/>
              <a:gdLst>
                <a:gd name="connsiteX0" fmla="*/ 0 w 3125624"/>
                <a:gd name="connsiteY0" fmla="*/ 0 h 2188419"/>
                <a:gd name="connsiteX1" fmla="*/ 3125625 w 3125624"/>
                <a:gd name="connsiteY1" fmla="*/ 0 h 2188419"/>
                <a:gd name="connsiteX2" fmla="*/ 3125625 w 3125624"/>
                <a:gd name="connsiteY2" fmla="*/ 2188419 h 2188419"/>
                <a:gd name="connsiteX3" fmla="*/ 0 w 3125624"/>
                <a:gd name="connsiteY3" fmla="*/ 2188419 h 218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5624" h="2188419">
                  <a:moveTo>
                    <a:pt x="0" y="0"/>
                  </a:moveTo>
                  <a:lnTo>
                    <a:pt x="3125625" y="0"/>
                  </a:lnTo>
                  <a:lnTo>
                    <a:pt x="3125625" y="2188419"/>
                  </a:lnTo>
                  <a:lnTo>
                    <a:pt x="0" y="2188419"/>
                  </a:ln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chair">
            <a:extLst>
              <a:ext uri="{FF2B5EF4-FFF2-40B4-BE49-F238E27FC236}">
                <a16:creationId xmlns:a16="http://schemas.microsoft.com/office/drawing/2014/main" id="{A22C82EC-0210-E103-BCBD-EF8EEAB84DC1}"/>
              </a:ext>
            </a:extLst>
          </p:cNvPr>
          <p:cNvGrpSpPr/>
          <p:nvPr/>
        </p:nvGrpSpPr>
        <p:grpSpPr>
          <a:xfrm flipH="1">
            <a:off x="765963" y="4359540"/>
            <a:ext cx="1083992" cy="2258054"/>
            <a:chOff x="11404093" y="3374854"/>
            <a:chExt cx="1290000" cy="2687185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3739A1D-8666-EAC4-1D68-691A7DCDF3DA}"/>
                </a:ext>
              </a:extLst>
            </p:cNvPr>
            <p:cNvSpPr/>
            <p:nvPr/>
          </p:nvSpPr>
          <p:spPr>
            <a:xfrm rot="10800000">
              <a:off x="12266834" y="4398808"/>
              <a:ext cx="139244" cy="256767"/>
            </a:xfrm>
            <a:custGeom>
              <a:avLst/>
              <a:gdLst>
                <a:gd name="connsiteX0" fmla="*/ 0 w 139244"/>
                <a:gd name="connsiteY0" fmla="*/ 0 h 256767"/>
                <a:gd name="connsiteX1" fmla="*/ 139244 w 139244"/>
                <a:gd name="connsiteY1" fmla="*/ 0 h 256767"/>
                <a:gd name="connsiteX2" fmla="*/ 139244 w 139244"/>
                <a:gd name="connsiteY2" fmla="*/ 256768 h 256767"/>
                <a:gd name="connsiteX3" fmla="*/ 0 w 139244"/>
                <a:gd name="connsiteY3" fmla="*/ 256768 h 25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44" h="256767">
                  <a:moveTo>
                    <a:pt x="0" y="0"/>
                  </a:moveTo>
                  <a:lnTo>
                    <a:pt x="139244" y="0"/>
                  </a:lnTo>
                  <a:lnTo>
                    <a:pt x="139244" y="256768"/>
                  </a:lnTo>
                  <a:lnTo>
                    <a:pt x="0" y="256768"/>
                  </a:ln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C614E82-A82F-C958-9CA1-930DECF21784}"/>
                </a:ext>
              </a:extLst>
            </p:cNvPr>
            <p:cNvSpPr/>
            <p:nvPr/>
          </p:nvSpPr>
          <p:spPr>
            <a:xfrm rot="10800000">
              <a:off x="12000221" y="3374854"/>
              <a:ext cx="693872" cy="1102136"/>
            </a:xfrm>
            <a:custGeom>
              <a:avLst/>
              <a:gdLst>
                <a:gd name="connsiteX0" fmla="*/ 489900 w 693872"/>
                <a:gd name="connsiteY0" fmla="*/ 0 h 1102136"/>
                <a:gd name="connsiteX1" fmla="*/ 693873 w 693872"/>
                <a:gd name="connsiteY1" fmla="*/ 0 h 1102136"/>
                <a:gd name="connsiteX2" fmla="*/ 693873 w 693872"/>
                <a:gd name="connsiteY2" fmla="*/ 1102136 h 1102136"/>
                <a:gd name="connsiteX3" fmla="*/ 489900 w 693872"/>
                <a:gd name="connsiteY3" fmla="*/ 1102136 h 1102136"/>
                <a:gd name="connsiteX4" fmla="*/ 203973 w 693872"/>
                <a:gd name="connsiteY4" fmla="*/ 1102136 h 1102136"/>
                <a:gd name="connsiteX5" fmla="*/ 0 w 693872"/>
                <a:gd name="connsiteY5" fmla="*/ 1102136 h 1102136"/>
                <a:gd name="connsiteX6" fmla="*/ 0 w 693872"/>
                <a:gd name="connsiteY6" fmla="*/ 0 h 1102136"/>
                <a:gd name="connsiteX7" fmla="*/ 203973 w 693872"/>
                <a:gd name="connsiteY7" fmla="*/ 0 h 1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3872" h="1102136">
                  <a:moveTo>
                    <a:pt x="489900" y="0"/>
                  </a:moveTo>
                  <a:cubicBezTo>
                    <a:pt x="602551" y="0"/>
                    <a:pt x="693873" y="0"/>
                    <a:pt x="693873" y="0"/>
                  </a:cubicBezTo>
                  <a:lnTo>
                    <a:pt x="693873" y="1102136"/>
                  </a:lnTo>
                  <a:cubicBezTo>
                    <a:pt x="693873" y="1102136"/>
                    <a:pt x="602551" y="1102136"/>
                    <a:pt x="489900" y="1102136"/>
                  </a:cubicBezTo>
                  <a:lnTo>
                    <a:pt x="203973" y="1102136"/>
                  </a:lnTo>
                  <a:cubicBezTo>
                    <a:pt x="91322" y="1102136"/>
                    <a:pt x="0" y="1102136"/>
                    <a:pt x="0" y="1102136"/>
                  </a:cubicBezTo>
                  <a:lnTo>
                    <a:pt x="0" y="0"/>
                  </a:lnTo>
                  <a:cubicBezTo>
                    <a:pt x="0" y="0"/>
                    <a:pt x="91322" y="0"/>
                    <a:pt x="203973" y="0"/>
                  </a:cubicBezTo>
                  <a:close/>
                </a:path>
              </a:pathLst>
            </a:custGeom>
            <a:solidFill>
              <a:srgbClr val="949494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F4A7-A4C2-CC6A-022E-C752704B13C8}"/>
                </a:ext>
              </a:extLst>
            </p:cNvPr>
            <p:cNvSpPr/>
            <p:nvPr/>
          </p:nvSpPr>
          <p:spPr>
            <a:xfrm>
              <a:off x="12555240" y="5939549"/>
              <a:ext cx="117973" cy="122489"/>
            </a:xfrm>
            <a:custGeom>
              <a:avLst/>
              <a:gdLst>
                <a:gd name="connsiteX0" fmla="*/ 0 w 117973"/>
                <a:gd name="connsiteY0" fmla="*/ 61380 h 122489"/>
                <a:gd name="connsiteX1" fmla="*/ 58856 w 117973"/>
                <a:gd name="connsiteY1" fmla="*/ 0 h 122489"/>
                <a:gd name="connsiteX2" fmla="*/ 117973 w 117973"/>
                <a:gd name="connsiteY2" fmla="*/ 61109 h 122489"/>
                <a:gd name="connsiteX3" fmla="*/ 59117 w 117973"/>
                <a:gd name="connsiteY3" fmla="*/ 122490 h 122489"/>
                <a:gd name="connsiteX4" fmla="*/ 58856 w 117973"/>
                <a:gd name="connsiteY4" fmla="*/ 122490 h 122489"/>
                <a:gd name="connsiteX5" fmla="*/ 0 w 117973"/>
                <a:gd name="connsiteY5" fmla="*/ 61380 h 12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73" h="122489">
                  <a:moveTo>
                    <a:pt x="0" y="61380"/>
                  </a:moveTo>
                  <a:cubicBezTo>
                    <a:pt x="-78" y="27560"/>
                    <a:pt x="26284" y="81"/>
                    <a:pt x="58856" y="0"/>
                  </a:cubicBezTo>
                  <a:cubicBezTo>
                    <a:pt x="91430" y="-68"/>
                    <a:pt x="117895" y="27289"/>
                    <a:pt x="117973" y="61109"/>
                  </a:cubicBezTo>
                  <a:cubicBezTo>
                    <a:pt x="118039" y="94929"/>
                    <a:pt x="91690" y="122422"/>
                    <a:pt x="59117" y="122490"/>
                  </a:cubicBezTo>
                  <a:cubicBezTo>
                    <a:pt x="59026" y="122490"/>
                    <a:pt x="58948" y="122490"/>
                    <a:pt x="58856" y="122490"/>
                  </a:cubicBezTo>
                  <a:cubicBezTo>
                    <a:pt x="26349" y="122490"/>
                    <a:pt x="0" y="95133"/>
                    <a:pt x="0" y="61380"/>
                  </a:cubicBez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22CE3D2-CDFB-4D12-2B9D-0E15CA897AE1}"/>
                </a:ext>
              </a:extLst>
            </p:cNvPr>
            <p:cNvSpPr/>
            <p:nvPr/>
          </p:nvSpPr>
          <p:spPr>
            <a:xfrm>
              <a:off x="11404093" y="5939549"/>
              <a:ext cx="117972" cy="122489"/>
            </a:xfrm>
            <a:custGeom>
              <a:avLst/>
              <a:gdLst>
                <a:gd name="connsiteX0" fmla="*/ 0 w 117972"/>
                <a:gd name="connsiteY0" fmla="*/ 61380 h 122489"/>
                <a:gd name="connsiteX1" fmla="*/ 58856 w 117972"/>
                <a:gd name="connsiteY1" fmla="*/ 0 h 122489"/>
                <a:gd name="connsiteX2" fmla="*/ 117973 w 117972"/>
                <a:gd name="connsiteY2" fmla="*/ 61109 h 122489"/>
                <a:gd name="connsiteX3" fmla="*/ 59117 w 117972"/>
                <a:gd name="connsiteY3" fmla="*/ 122490 h 122489"/>
                <a:gd name="connsiteX4" fmla="*/ 58856 w 117972"/>
                <a:gd name="connsiteY4" fmla="*/ 122490 h 122489"/>
                <a:gd name="connsiteX5" fmla="*/ 0 w 117972"/>
                <a:gd name="connsiteY5" fmla="*/ 61380 h 12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72" h="122489">
                  <a:moveTo>
                    <a:pt x="0" y="61380"/>
                  </a:moveTo>
                  <a:cubicBezTo>
                    <a:pt x="-65" y="27560"/>
                    <a:pt x="26283" y="81"/>
                    <a:pt x="58856" y="0"/>
                  </a:cubicBezTo>
                  <a:cubicBezTo>
                    <a:pt x="91429" y="-68"/>
                    <a:pt x="117895" y="27289"/>
                    <a:pt x="117973" y="61109"/>
                  </a:cubicBezTo>
                  <a:cubicBezTo>
                    <a:pt x="118038" y="94929"/>
                    <a:pt x="91690" y="122422"/>
                    <a:pt x="59117" y="122490"/>
                  </a:cubicBezTo>
                  <a:cubicBezTo>
                    <a:pt x="59026" y="122490"/>
                    <a:pt x="58947" y="122490"/>
                    <a:pt x="58856" y="122490"/>
                  </a:cubicBezTo>
                  <a:cubicBezTo>
                    <a:pt x="26348" y="122490"/>
                    <a:pt x="0" y="95133"/>
                    <a:pt x="0" y="61380"/>
                  </a:cubicBez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16B8B80-7941-3151-F7A5-E685B2E11686}"/>
                </a:ext>
              </a:extLst>
            </p:cNvPr>
            <p:cNvSpPr/>
            <p:nvPr/>
          </p:nvSpPr>
          <p:spPr>
            <a:xfrm>
              <a:off x="12009878" y="5939685"/>
              <a:ext cx="54810" cy="122354"/>
            </a:xfrm>
            <a:custGeom>
              <a:avLst/>
              <a:gdLst>
                <a:gd name="connsiteX0" fmla="*/ 0 w 54810"/>
                <a:gd name="connsiteY0" fmla="*/ 61245 h 122354"/>
                <a:gd name="connsiteX1" fmla="*/ 27405 w 54810"/>
                <a:gd name="connsiteY1" fmla="*/ 0 h 122354"/>
                <a:gd name="connsiteX2" fmla="*/ 54810 w 54810"/>
                <a:gd name="connsiteY2" fmla="*/ 61245 h 122354"/>
                <a:gd name="connsiteX3" fmla="*/ 27405 w 54810"/>
                <a:gd name="connsiteY3" fmla="*/ 122354 h 122354"/>
                <a:gd name="connsiteX4" fmla="*/ 0 w 54810"/>
                <a:gd name="connsiteY4" fmla="*/ 61245 h 1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10" h="122354">
                  <a:moveTo>
                    <a:pt x="0" y="61245"/>
                  </a:moveTo>
                  <a:cubicBezTo>
                    <a:pt x="0" y="27371"/>
                    <a:pt x="12267" y="0"/>
                    <a:pt x="27405" y="0"/>
                  </a:cubicBezTo>
                  <a:cubicBezTo>
                    <a:pt x="42543" y="0"/>
                    <a:pt x="54810" y="27099"/>
                    <a:pt x="54810" y="61245"/>
                  </a:cubicBezTo>
                  <a:cubicBezTo>
                    <a:pt x="54810" y="95390"/>
                    <a:pt x="42543" y="122354"/>
                    <a:pt x="27405" y="122354"/>
                  </a:cubicBezTo>
                  <a:cubicBezTo>
                    <a:pt x="12267" y="122354"/>
                    <a:pt x="0" y="94984"/>
                    <a:pt x="0" y="61245"/>
                  </a:cubicBez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DCEDEB9-BF7F-2EB3-78DE-3504299E28DD}"/>
                </a:ext>
              </a:extLst>
            </p:cNvPr>
            <p:cNvSpPr/>
            <p:nvPr/>
          </p:nvSpPr>
          <p:spPr>
            <a:xfrm>
              <a:off x="11404224" y="4791886"/>
              <a:ext cx="1265857" cy="1173814"/>
            </a:xfrm>
            <a:custGeom>
              <a:avLst/>
              <a:gdLst>
                <a:gd name="connsiteX0" fmla="*/ 579423 w 1265857"/>
                <a:gd name="connsiteY0" fmla="*/ 876939 h 1173814"/>
                <a:gd name="connsiteX1" fmla="*/ 579423 w 1265857"/>
                <a:gd name="connsiteY1" fmla="*/ 0 h 1173814"/>
                <a:gd name="connsiteX2" fmla="*/ 695047 w 1265857"/>
                <a:gd name="connsiteY2" fmla="*/ 0 h 1173814"/>
                <a:gd name="connsiteX3" fmla="*/ 695047 w 1265857"/>
                <a:gd name="connsiteY3" fmla="*/ 880598 h 1173814"/>
                <a:gd name="connsiteX4" fmla="*/ 1265858 w 1265857"/>
                <a:gd name="connsiteY4" fmla="*/ 1115009 h 1173814"/>
                <a:gd name="connsiteX5" fmla="*/ 1265858 w 1265857"/>
                <a:gd name="connsiteY5" fmla="*/ 1173814 h 1173814"/>
                <a:gd name="connsiteX6" fmla="*/ 1182859 w 1265857"/>
                <a:gd name="connsiteY6" fmla="*/ 1173814 h 1173814"/>
                <a:gd name="connsiteX7" fmla="*/ 1182859 w 1265857"/>
                <a:gd name="connsiteY7" fmla="*/ 1123951 h 1173814"/>
                <a:gd name="connsiteX8" fmla="*/ 632929 w 1265857"/>
                <a:gd name="connsiteY8" fmla="*/ 1006204 h 1173814"/>
                <a:gd name="connsiteX9" fmla="*/ 82868 w 1265857"/>
                <a:gd name="connsiteY9" fmla="*/ 1123951 h 1173814"/>
                <a:gd name="connsiteX10" fmla="*/ 82868 w 1265857"/>
                <a:gd name="connsiteY10" fmla="*/ 1173814 h 1173814"/>
                <a:gd name="connsiteX11" fmla="*/ 0 w 1265857"/>
                <a:gd name="connsiteY11" fmla="*/ 1173814 h 1173814"/>
                <a:gd name="connsiteX12" fmla="*/ 0 w 1265857"/>
                <a:gd name="connsiteY12" fmla="*/ 1115009 h 1173814"/>
                <a:gd name="connsiteX13" fmla="*/ 579423 w 1265857"/>
                <a:gd name="connsiteY13" fmla="*/ 876939 h 117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5857" h="1173814">
                  <a:moveTo>
                    <a:pt x="579423" y="876939"/>
                  </a:moveTo>
                  <a:lnTo>
                    <a:pt x="579423" y="0"/>
                  </a:lnTo>
                  <a:lnTo>
                    <a:pt x="695047" y="0"/>
                  </a:lnTo>
                  <a:lnTo>
                    <a:pt x="695047" y="880598"/>
                  </a:lnTo>
                  <a:lnTo>
                    <a:pt x="1265858" y="1115009"/>
                  </a:lnTo>
                  <a:lnTo>
                    <a:pt x="1265858" y="1173814"/>
                  </a:lnTo>
                  <a:lnTo>
                    <a:pt x="1182859" y="1173814"/>
                  </a:lnTo>
                  <a:lnTo>
                    <a:pt x="1182859" y="1123951"/>
                  </a:lnTo>
                  <a:lnTo>
                    <a:pt x="632929" y="1006204"/>
                  </a:lnTo>
                  <a:lnTo>
                    <a:pt x="82868" y="1123951"/>
                  </a:lnTo>
                  <a:lnTo>
                    <a:pt x="82868" y="1173814"/>
                  </a:lnTo>
                  <a:lnTo>
                    <a:pt x="0" y="1173814"/>
                  </a:lnTo>
                  <a:lnTo>
                    <a:pt x="0" y="1115009"/>
                  </a:lnTo>
                  <a:lnTo>
                    <a:pt x="579423" y="876939"/>
                  </a:ln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795AF9C-B111-6BFF-B331-CEF17B3A2E6C}"/>
                </a:ext>
              </a:extLst>
            </p:cNvPr>
            <p:cNvSpPr/>
            <p:nvPr/>
          </p:nvSpPr>
          <p:spPr>
            <a:xfrm>
              <a:off x="11995914" y="5680884"/>
              <a:ext cx="82737" cy="284680"/>
            </a:xfrm>
            <a:custGeom>
              <a:avLst/>
              <a:gdLst>
                <a:gd name="connsiteX0" fmla="*/ 70340 w 82737"/>
                <a:gd name="connsiteY0" fmla="*/ 284680 h 284680"/>
                <a:gd name="connsiteX1" fmla="*/ 12398 w 82737"/>
                <a:gd name="connsiteY1" fmla="*/ 284680 h 284680"/>
                <a:gd name="connsiteX2" fmla="*/ 0 w 82737"/>
                <a:gd name="connsiteY2" fmla="*/ 0 h 284680"/>
                <a:gd name="connsiteX3" fmla="*/ 82738 w 82737"/>
                <a:gd name="connsiteY3" fmla="*/ 0 h 284680"/>
                <a:gd name="connsiteX4" fmla="*/ 70340 w 82737"/>
                <a:gd name="connsiteY4" fmla="*/ 284680 h 28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37" h="284680">
                  <a:moveTo>
                    <a:pt x="70340" y="284680"/>
                  </a:moveTo>
                  <a:lnTo>
                    <a:pt x="12398" y="284680"/>
                  </a:lnTo>
                  <a:lnTo>
                    <a:pt x="0" y="0"/>
                  </a:lnTo>
                  <a:lnTo>
                    <a:pt x="82738" y="0"/>
                  </a:lnTo>
                  <a:lnTo>
                    <a:pt x="70340" y="284680"/>
                  </a:ln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9C938CC-660D-A3AF-8132-4B828B15CDE8}"/>
                </a:ext>
              </a:extLst>
            </p:cNvPr>
            <p:cNvSpPr/>
            <p:nvPr/>
          </p:nvSpPr>
          <p:spPr>
            <a:xfrm rot="10800000">
              <a:off x="11894646" y="4758554"/>
              <a:ext cx="294018" cy="181295"/>
            </a:xfrm>
            <a:custGeom>
              <a:avLst/>
              <a:gdLst>
                <a:gd name="connsiteX0" fmla="*/ 0 w 294018"/>
                <a:gd name="connsiteY0" fmla="*/ 0 h 181295"/>
                <a:gd name="connsiteX1" fmla="*/ 294018 w 294018"/>
                <a:gd name="connsiteY1" fmla="*/ 0 h 181295"/>
                <a:gd name="connsiteX2" fmla="*/ 294018 w 294018"/>
                <a:gd name="connsiteY2" fmla="*/ 181296 h 181295"/>
                <a:gd name="connsiteX3" fmla="*/ 0 w 294018"/>
                <a:gd name="connsiteY3" fmla="*/ 181296 h 18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018" h="181295">
                  <a:moveTo>
                    <a:pt x="0" y="0"/>
                  </a:moveTo>
                  <a:lnTo>
                    <a:pt x="294018" y="0"/>
                  </a:lnTo>
                  <a:lnTo>
                    <a:pt x="294018" y="181296"/>
                  </a:lnTo>
                  <a:lnTo>
                    <a:pt x="0" y="181296"/>
                  </a:ln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F72772C-3D15-5F0E-C6BE-07906EA2FEFC}"/>
                </a:ext>
              </a:extLst>
            </p:cNvPr>
            <p:cNvSpPr/>
            <p:nvPr/>
          </p:nvSpPr>
          <p:spPr>
            <a:xfrm rot="10800000">
              <a:off x="11527025" y="4591485"/>
              <a:ext cx="1056795" cy="233733"/>
            </a:xfrm>
            <a:custGeom>
              <a:avLst/>
              <a:gdLst>
                <a:gd name="connsiteX0" fmla="*/ 979670 w 1056795"/>
                <a:gd name="connsiteY0" fmla="*/ 0 h 233733"/>
                <a:gd name="connsiteX1" fmla="*/ 1056795 w 1056795"/>
                <a:gd name="connsiteY1" fmla="*/ 0 h 233733"/>
                <a:gd name="connsiteX2" fmla="*/ 1056795 w 1056795"/>
                <a:gd name="connsiteY2" fmla="*/ 233733 h 233733"/>
                <a:gd name="connsiteX3" fmla="*/ 979670 w 1056795"/>
                <a:gd name="connsiteY3" fmla="*/ 233733 h 233733"/>
                <a:gd name="connsiteX4" fmla="*/ 77126 w 1056795"/>
                <a:gd name="connsiteY4" fmla="*/ 233733 h 233733"/>
                <a:gd name="connsiteX5" fmla="*/ 1 w 1056795"/>
                <a:gd name="connsiteY5" fmla="*/ 233733 h 233733"/>
                <a:gd name="connsiteX6" fmla="*/ 1 w 1056795"/>
                <a:gd name="connsiteY6" fmla="*/ 0 h 233733"/>
                <a:gd name="connsiteX7" fmla="*/ 77126 w 1056795"/>
                <a:gd name="connsiteY7" fmla="*/ 0 h 23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6795" h="233733">
                  <a:moveTo>
                    <a:pt x="979670" y="0"/>
                  </a:moveTo>
                  <a:cubicBezTo>
                    <a:pt x="1022265" y="0"/>
                    <a:pt x="1056795" y="0"/>
                    <a:pt x="1056795" y="0"/>
                  </a:cubicBezTo>
                  <a:lnTo>
                    <a:pt x="1056795" y="233733"/>
                  </a:lnTo>
                  <a:cubicBezTo>
                    <a:pt x="1056795" y="233733"/>
                    <a:pt x="1022265" y="233733"/>
                    <a:pt x="979670" y="233733"/>
                  </a:cubicBezTo>
                  <a:lnTo>
                    <a:pt x="77126" y="233733"/>
                  </a:lnTo>
                  <a:cubicBezTo>
                    <a:pt x="34531" y="233733"/>
                    <a:pt x="1" y="233733"/>
                    <a:pt x="1" y="233733"/>
                  </a:cubicBezTo>
                  <a:lnTo>
                    <a:pt x="1" y="0"/>
                  </a:lnTo>
                  <a:cubicBezTo>
                    <a:pt x="1" y="0"/>
                    <a:pt x="34531" y="0"/>
                    <a:pt x="77126" y="0"/>
                  </a:cubicBezTo>
                  <a:close/>
                </a:path>
              </a:pathLst>
            </a:custGeom>
            <a:solidFill>
              <a:srgbClr val="949494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7" name="content" descr="Diagram&#10;&#10;Description automatically generated">
            <a:extLst>
              <a:ext uri="{FF2B5EF4-FFF2-40B4-BE49-F238E27FC236}">
                <a16:creationId xmlns:a16="http://schemas.microsoft.com/office/drawing/2014/main" id="{BC166658-0AB2-2BEE-C9D9-5C9CDB1C2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0429" y="2433401"/>
            <a:ext cx="7741924" cy="3290318"/>
          </a:xfrm>
          <a:prstGeom prst="rect">
            <a:avLst/>
          </a:prstGeom>
          <a:noFill/>
        </p:spPr>
      </p:pic>
      <p:grpSp>
        <p:nvGrpSpPr>
          <p:cNvPr id="98" name="person">
            <a:extLst>
              <a:ext uri="{FF2B5EF4-FFF2-40B4-BE49-F238E27FC236}">
                <a16:creationId xmlns:a16="http://schemas.microsoft.com/office/drawing/2014/main" id="{AE2F9298-9E62-1FB3-122B-6EB07393C349}"/>
              </a:ext>
            </a:extLst>
          </p:cNvPr>
          <p:cNvGrpSpPr/>
          <p:nvPr/>
        </p:nvGrpSpPr>
        <p:grpSpPr>
          <a:xfrm>
            <a:off x="1917298" y="2765458"/>
            <a:ext cx="1659680" cy="3966240"/>
            <a:chOff x="6600022" y="1422562"/>
            <a:chExt cx="1975093" cy="4720003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9E8DAD9-937B-D42C-C008-D6EFA3F5C910}"/>
                </a:ext>
              </a:extLst>
            </p:cNvPr>
            <p:cNvSpPr/>
            <p:nvPr/>
          </p:nvSpPr>
          <p:spPr>
            <a:xfrm>
              <a:off x="6835310" y="5815664"/>
              <a:ext cx="255079" cy="326850"/>
            </a:xfrm>
            <a:custGeom>
              <a:avLst/>
              <a:gdLst>
                <a:gd name="connsiteX0" fmla="*/ 78121 w 255079"/>
                <a:gd name="connsiteY0" fmla="*/ 17791 h 326850"/>
                <a:gd name="connsiteX1" fmla="*/ 25920 w 255079"/>
                <a:gd name="connsiteY1" fmla="*/ 190686 h 326850"/>
                <a:gd name="connsiteX2" fmla="*/ 72770 w 255079"/>
                <a:gd name="connsiteY2" fmla="*/ 322931 h 326850"/>
                <a:gd name="connsiteX3" fmla="*/ 223629 w 255079"/>
                <a:gd name="connsiteY3" fmla="*/ 266293 h 326850"/>
                <a:gd name="connsiteX4" fmla="*/ 254819 w 255079"/>
                <a:gd name="connsiteY4" fmla="*/ 74564 h 326850"/>
                <a:gd name="connsiteX5" fmla="*/ 78121 w 255079"/>
                <a:gd name="connsiteY5" fmla="*/ 17791 h 32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079" h="326850">
                  <a:moveTo>
                    <a:pt x="78121" y="17791"/>
                  </a:moveTo>
                  <a:cubicBezTo>
                    <a:pt x="67811" y="77477"/>
                    <a:pt x="50272" y="135565"/>
                    <a:pt x="25920" y="190686"/>
                  </a:cubicBezTo>
                  <a:cubicBezTo>
                    <a:pt x="-13230" y="276997"/>
                    <a:pt x="-15710" y="309517"/>
                    <a:pt x="72770" y="322931"/>
                  </a:cubicBezTo>
                  <a:cubicBezTo>
                    <a:pt x="161249" y="336345"/>
                    <a:pt x="205359" y="314801"/>
                    <a:pt x="223629" y="266293"/>
                  </a:cubicBezTo>
                  <a:cubicBezTo>
                    <a:pt x="241899" y="217785"/>
                    <a:pt x="249729" y="101528"/>
                    <a:pt x="254819" y="74564"/>
                  </a:cubicBezTo>
                  <a:cubicBezTo>
                    <a:pt x="259908" y="47600"/>
                    <a:pt x="190090" y="-36273"/>
                    <a:pt x="78121" y="17791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6C6FE32-F4CA-633E-E9D8-20EA536FC592}"/>
                </a:ext>
              </a:extLst>
            </p:cNvPr>
            <p:cNvSpPr/>
            <p:nvPr/>
          </p:nvSpPr>
          <p:spPr>
            <a:xfrm>
              <a:off x="6835715" y="6011769"/>
              <a:ext cx="239144" cy="130796"/>
            </a:xfrm>
            <a:custGeom>
              <a:avLst/>
              <a:gdLst>
                <a:gd name="connsiteX0" fmla="*/ 223484 w 239144"/>
                <a:gd name="connsiteY0" fmla="*/ 29674 h 130796"/>
                <a:gd name="connsiteX1" fmla="*/ 88155 w 239144"/>
                <a:gd name="connsiteY1" fmla="*/ 99862 h 130796"/>
                <a:gd name="connsiteX2" fmla="*/ 3721 w 239144"/>
                <a:gd name="connsiteY2" fmla="*/ 51760 h 130796"/>
                <a:gd name="connsiteX3" fmla="*/ 72626 w 239144"/>
                <a:gd name="connsiteY3" fmla="*/ 126826 h 130796"/>
                <a:gd name="connsiteX4" fmla="*/ 223484 w 239144"/>
                <a:gd name="connsiteY4" fmla="*/ 70188 h 130796"/>
                <a:gd name="connsiteX5" fmla="*/ 239144 w 239144"/>
                <a:gd name="connsiteY5" fmla="*/ 0 h 130796"/>
                <a:gd name="connsiteX6" fmla="*/ 223484 w 239144"/>
                <a:gd name="connsiteY6" fmla="*/ 29674 h 13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44" h="130796">
                  <a:moveTo>
                    <a:pt x="223484" y="29674"/>
                  </a:moveTo>
                  <a:cubicBezTo>
                    <a:pt x="205214" y="64768"/>
                    <a:pt x="181855" y="107991"/>
                    <a:pt x="88155" y="99862"/>
                  </a:cubicBezTo>
                  <a:cubicBezTo>
                    <a:pt x="35041" y="95255"/>
                    <a:pt x="12856" y="71407"/>
                    <a:pt x="3721" y="51760"/>
                  </a:cubicBezTo>
                  <a:cubicBezTo>
                    <a:pt x="-8285" y="96474"/>
                    <a:pt x="7245" y="116934"/>
                    <a:pt x="72626" y="126826"/>
                  </a:cubicBezTo>
                  <a:cubicBezTo>
                    <a:pt x="160974" y="140376"/>
                    <a:pt x="205214" y="118696"/>
                    <a:pt x="223484" y="70188"/>
                  </a:cubicBezTo>
                  <a:cubicBezTo>
                    <a:pt x="230818" y="47356"/>
                    <a:pt x="236051" y="23848"/>
                    <a:pt x="239144" y="0"/>
                  </a:cubicBezTo>
                  <a:cubicBezTo>
                    <a:pt x="234446" y="8672"/>
                    <a:pt x="229096" y="18699"/>
                    <a:pt x="223484" y="29674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404D288-B0B3-6903-54CB-3E3CE2F9FDDC}"/>
                </a:ext>
              </a:extLst>
            </p:cNvPr>
            <p:cNvSpPr/>
            <p:nvPr/>
          </p:nvSpPr>
          <p:spPr>
            <a:xfrm>
              <a:off x="7362494" y="5806843"/>
              <a:ext cx="568451" cy="253705"/>
            </a:xfrm>
            <a:custGeom>
              <a:avLst/>
              <a:gdLst>
                <a:gd name="connsiteX0" fmla="*/ 287091 w 568451"/>
                <a:gd name="connsiteY0" fmla="*/ 2358 h 253705"/>
                <a:gd name="connsiteX1" fmla="*/ 424900 w 568451"/>
                <a:gd name="connsiteY1" fmla="*/ 94090 h 253705"/>
                <a:gd name="connsiteX2" fmla="*/ 568451 w 568451"/>
                <a:gd name="connsiteY2" fmla="*/ 172407 h 253705"/>
                <a:gd name="connsiteX3" fmla="*/ 550181 w 568451"/>
                <a:gd name="connsiteY3" fmla="*/ 226606 h 253705"/>
                <a:gd name="connsiteX4" fmla="*/ 373352 w 568451"/>
                <a:gd name="connsiteY4" fmla="*/ 253706 h 253705"/>
                <a:gd name="connsiteX5" fmla="*/ 147064 w 568451"/>
                <a:gd name="connsiteY5" fmla="*/ 242866 h 253705"/>
                <a:gd name="connsiteX6" fmla="*/ 1425 w 568451"/>
                <a:gd name="connsiteY6" fmla="*/ 199777 h 253705"/>
                <a:gd name="connsiteX7" fmla="*/ 6515 w 568451"/>
                <a:gd name="connsiteY7" fmla="*/ 59267 h 253705"/>
                <a:gd name="connsiteX8" fmla="*/ 287091 w 568451"/>
                <a:gd name="connsiteY8" fmla="*/ 2358 h 25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451" h="253705">
                  <a:moveTo>
                    <a:pt x="287091" y="2358"/>
                  </a:moveTo>
                  <a:cubicBezTo>
                    <a:pt x="328134" y="40216"/>
                    <a:pt x="374631" y="71163"/>
                    <a:pt x="424900" y="94090"/>
                  </a:cubicBezTo>
                  <a:cubicBezTo>
                    <a:pt x="508160" y="131894"/>
                    <a:pt x="568451" y="153573"/>
                    <a:pt x="568451" y="172407"/>
                  </a:cubicBezTo>
                  <a:cubicBezTo>
                    <a:pt x="565437" y="191445"/>
                    <a:pt x="559251" y="209777"/>
                    <a:pt x="550181" y="226606"/>
                  </a:cubicBezTo>
                  <a:cubicBezTo>
                    <a:pt x="492552" y="243218"/>
                    <a:pt x="433148" y="252324"/>
                    <a:pt x="373352" y="253706"/>
                  </a:cubicBezTo>
                  <a:cubicBezTo>
                    <a:pt x="284873" y="253706"/>
                    <a:pt x="212053" y="245576"/>
                    <a:pt x="147064" y="242866"/>
                  </a:cubicBezTo>
                  <a:cubicBezTo>
                    <a:pt x="82075" y="240156"/>
                    <a:pt x="6515" y="248286"/>
                    <a:pt x="1425" y="199777"/>
                  </a:cubicBezTo>
                  <a:cubicBezTo>
                    <a:pt x="-3664" y="151270"/>
                    <a:pt x="6515" y="59267"/>
                    <a:pt x="6515" y="59267"/>
                  </a:cubicBezTo>
                  <a:cubicBezTo>
                    <a:pt x="6515" y="59267"/>
                    <a:pt x="234891" y="-13902"/>
                    <a:pt x="287091" y="2358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EF7CD1D-2F8A-155E-B68F-D4E077B5ADA4}"/>
                </a:ext>
              </a:extLst>
            </p:cNvPr>
            <p:cNvSpPr/>
            <p:nvPr/>
          </p:nvSpPr>
          <p:spPr>
            <a:xfrm>
              <a:off x="7362744" y="5998121"/>
              <a:ext cx="558673" cy="61749"/>
            </a:xfrm>
            <a:custGeom>
              <a:avLst/>
              <a:gdLst>
                <a:gd name="connsiteX0" fmla="*/ 549539 w 558673"/>
                <a:gd name="connsiteY0" fmla="*/ 35192 h 61749"/>
                <a:gd name="connsiteX1" fmla="*/ 558674 w 558673"/>
                <a:gd name="connsiteY1" fmla="*/ 15274 h 61749"/>
                <a:gd name="connsiteX2" fmla="*/ 429870 w 558673"/>
                <a:gd name="connsiteY2" fmla="*/ 29772 h 61749"/>
                <a:gd name="connsiteX3" fmla="*/ 195751 w 558673"/>
                <a:gd name="connsiteY3" fmla="*/ 5518 h 61749"/>
                <a:gd name="connsiteX4" fmla="*/ 0 w 558673"/>
                <a:gd name="connsiteY4" fmla="*/ 5518 h 61749"/>
                <a:gd name="connsiteX5" fmla="*/ 0 w 558673"/>
                <a:gd name="connsiteY5" fmla="*/ 7822 h 61749"/>
                <a:gd name="connsiteX6" fmla="*/ 145639 w 558673"/>
                <a:gd name="connsiteY6" fmla="*/ 50910 h 61749"/>
                <a:gd name="connsiteX7" fmla="*/ 371927 w 558673"/>
                <a:gd name="connsiteY7" fmla="*/ 61749 h 61749"/>
                <a:gd name="connsiteX8" fmla="*/ 549539 w 558673"/>
                <a:gd name="connsiteY8" fmla="*/ 35192 h 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673" h="61749">
                  <a:moveTo>
                    <a:pt x="549539" y="35192"/>
                  </a:moveTo>
                  <a:cubicBezTo>
                    <a:pt x="549539" y="35192"/>
                    <a:pt x="554107" y="26385"/>
                    <a:pt x="558674" y="15274"/>
                  </a:cubicBezTo>
                  <a:cubicBezTo>
                    <a:pt x="516118" y="23241"/>
                    <a:pt x="473079" y="28092"/>
                    <a:pt x="429870" y="29772"/>
                  </a:cubicBezTo>
                  <a:cubicBezTo>
                    <a:pt x="336301" y="32482"/>
                    <a:pt x="302501" y="18933"/>
                    <a:pt x="195751" y="5518"/>
                  </a:cubicBezTo>
                  <a:cubicBezTo>
                    <a:pt x="130697" y="-1839"/>
                    <a:pt x="65055" y="-1839"/>
                    <a:pt x="0" y="5518"/>
                  </a:cubicBezTo>
                  <a:cubicBezTo>
                    <a:pt x="0" y="6196"/>
                    <a:pt x="0" y="7009"/>
                    <a:pt x="0" y="7822"/>
                  </a:cubicBezTo>
                  <a:cubicBezTo>
                    <a:pt x="5090" y="56330"/>
                    <a:pt x="80650" y="48471"/>
                    <a:pt x="145639" y="50910"/>
                  </a:cubicBezTo>
                  <a:cubicBezTo>
                    <a:pt x="210628" y="53349"/>
                    <a:pt x="283448" y="61749"/>
                    <a:pt x="371927" y="61749"/>
                  </a:cubicBezTo>
                  <a:cubicBezTo>
                    <a:pt x="431971" y="60612"/>
                    <a:pt x="491636" y="51682"/>
                    <a:pt x="549539" y="35192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1FABC25-CFBF-D835-D46D-2B13C0388213}"/>
                </a:ext>
              </a:extLst>
            </p:cNvPr>
            <p:cNvSpPr/>
            <p:nvPr/>
          </p:nvSpPr>
          <p:spPr>
            <a:xfrm>
              <a:off x="6864761" y="3616310"/>
              <a:ext cx="808966" cy="2303727"/>
            </a:xfrm>
            <a:custGeom>
              <a:avLst/>
              <a:gdLst>
                <a:gd name="connsiteX0" fmla="*/ 800615 w 808966"/>
                <a:gd name="connsiteY0" fmla="*/ 75066 h 2303727"/>
                <a:gd name="connsiteX1" fmla="*/ 789914 w 808966"/>
                <a:gd name="connsiteY1" fmla="*/ 844827 h 2303727"/>
                <a:gd name="connsiteX2" fmla="*/ 747109 w 808966"/>
                <a:gd name="connsiteY2" fmla="*/ 1811872 h 2303727"/>
                <a:gd name="connsiteX3" fmla="*/ 771774 w 808966"/>
                <a:gd name="connsiteY3" fmla="*/ 2128665 h 2303727"/>
                <a:gd name="connsiteX4" fmla="*/ 795917 w 808966"/>
                <a:gd name="connsiteY4" fmla="*/ 2159288 h 2303727"/>
                <a:gd name="connsiteX5" fmla="*/ 808967 w 808966"/>
                <a:gd name="connsiteY5" fmla="*/ 2209286 h 2303727"/>
                <a:gd name="connsiteX6" fmla="*/ 712657 w 808966"/>
                <a:gd name="connsiteY6" fmla="*/ 2248174 h 2303727"/>
                <a:gd name="connsiteX7" fmla="*/ 509206 w 808966"/>
                <a:gd name="connsiteY7" fmla="*/ 2278796 h 2303727"/>
                <a:gd name="connsiteX8" fmla="*/ 503856 w 808966"/>
                <a:gd name="connsiteY8" fmla="*/ 2173108 h 2303727"/>
                <a:gd name="connsiteX9" fmla="*/ 509206 w 808966"/>
                <a:gd name="connsiteY9" fmla="*/ 2100888 h 2303727"/>
                <a:gd name="connsiteX10" fmla="*/ 471753 w 808966"/>
                <a:gd name="connsiteY10" fmla="*/ 1395082 h 2303727"/>
                <a:gd name="connsiteX11" fmla="*/ 463792 w 808966"/>
                <a:gd name="connsiteY11" fmla="*/ 797538 h 2303727"/>
                <a:gd name="connsiteX12" fmla="*/ 450742 w 808966"/>
                <a:gd name="connsiteY12" fmla="*/ 625321 h 2303727"/>
                <a:gd name="connsiteX13" fmla="*/ 338381 w 808966"/>
                <a:gd name="connsiteY13" fmla="*/ 1128288 h 2303727"/>
                <a:gd name="connsiteX14" fmla="*/ 257992 w 808966"/>
                <a:gd name="connsiteY14" fmla="*/ 1784095 h 2303727"/>
                <a:gd name="connsiteX15" fmla="*/ 225889 w 808966"/>
                <a:gd name="connsiteY15" fmla="*/ 2134220 h 2303727"/>
                <a:gd name="connsiteX16" fmla="*/ 247291 w 808966"/>
                <a:gd name="connsiteY16" fmla="*/ 2195330 h 2303727"/>
                <a:gd name="connsiteX17" fmla="*/ 228630 w 808966"/>
                <a:gd name="connsiteY17" fmla="*/ 2303728 h 2303727"/>
                <a:gd name="connsiteX18" fmla="*/ 150982 w 808966"/>
                <a:gd name="connsiteY18" fmla="*/ 2273241 h 2303727"/>
                <a:gd name="connsiteX19" fmla="*/ 41230 w 808966"/>
                <a:gd name="connsiteY19" fmla="*/ 2264840 h 2303727"/>
                <a:gd name="connsiteX20" fmla="*/ 19828 w 808966"/>
                <a:gd name="connsiteY20" fmla="*/ 2070266 h 2303727"/>
                <a:gd name="connsiteX21" fmla="*/ 19828 w 808966"/>
                <a:gd name="connsiteY21" fmla="*/ 1898048 h 2303727"/>
                <a:gd name="connsiteX22" fmla="*/ 27919 w 808966"/>
                <a:gd name="connsiteY22" fmla="*/ 1347793 h 2303727"/>
                <a:gd name="connsiteX23" fmla="*/ 25179 w 808966"/>
                <a:gd name="connsiteY23" fmla="*/ 522478 h 2303727"/>
                <a:gd name="connsiteX24" fmla="*/ 6517 w 808966"/>
                <a:gd name="connsiteY24" fmla="*/ 100133 h 2303727"/>
                <a:gd name="connsiteX25" fmla="*/ 35880 w 808966"/>
                <a:gd name="connsiteY25" fmla="*/ 0 h 2303727"/>
                <a:gd name="connsiteX26" fmla="*/ 450742 w 808966"/>
                <a:gd name="connsiteY26" fmla="*/ 58399 h 2303727"/>
                <a:gd name="connsiteX27" fmla="*/ 785346 w 808966"/>
                <a:gd name="connsiteY27" fmla="*/ 30623 h 230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966" h="2303727">
                  <a:moveTo>
                    <a:pt x="800615" y="75066"/>
                  </a:moveTo>
                  <a:cubicBezTo>
                    <a:pt x="800615" y="75066"/>
                    <a:pt x="813665" y="483590"/>
                    <a:pt x="789914" y="844827"/>
                  </a:cubicBezTo>
                  <a:cubicBezTo>
                    <a:pt x="766163" y="1206063"/>
                    <a:pt x="733668" y="1736807"/>
                    <a:pt x="747109" y="1811872"/>
                  </a:cubicBezTo>
                  <a:cubicBezTo>
                    <a:pt x="760551" y="1886938"/>
                    <a:pt x="771774" y="2128665"/>
                    <a:pt x="771774" y="2128665"/>
                  </a:cubicBezTo>
                  <a:lnTo>
                    <a:pt x="795917" y="2159288"/>
                  </a:lnTo>
                  <a:lnTo>
                    <a:pt x="808967" y="2209286"/>
                  </a:lnTo>
                  <a:cubicBezTo>
                    <a:pt x="808967" y="2209286"/>
                    <a:pt x="795917" y="2222836"/>
                    <a:pt x="712657" y="2248174"/>
                  </a:cubicBezTo>
                  <a:cubicBezTo>
                    <a:pt x="629398" y="2273512"/>
                    <a:pt x="509206" y="2278796"/>
                    <a:pt x="509206" y="2278796"/>
                  </a:cubicBezTo>
                  <a:cubicBezTo>
                    <a:pt x="509206" y="2278796"/>
                    <a:pt x="503856" y="2195330"/>
                    <a:pt x="503856" y="2173108"/>
                  </a:cubicBezTo>
                  <a:cubicBezTo>
                    <a:pt x="503856" y="2150887"/>
                    <a:pt x="509206" y="2100888"/>
                    <a:pt x="509206" y="2100888"/>
                  </a:cubicBezTo>
                  <a:cubicBezTo>
                    <a:pt x="509206" y="2100888"/>
                    <a:pt x="463792" y="1514590"/>
                    <a:pt x="471753" y="1395082"/>
                  </a:cubicBezTo>
                  <a:cubicBezTo>
                    <a:pt x="479713" y="1275573"/>
                    <a:pt x="463792" y="797538"/>
                    <a:pt x="463792" y="797538"/>
                  </a:cubicBezTo>
                  <a:lnTo>
                    <a:pt x="450742" y="625321"/>
                  </a:lnTo>
                  <a:cubicBezTo>
                    <a:pt x="450742" y="625321"/>
                    <a:pt x="343732" y="1072463"/>
                    <a:pt x="338381" y="1128288"/>
                  </a:cubicBezTo>
                  <a:cubicBezTo>
                    <a:pt x="333030" y="1184112"/>
                    <a:pt x="257992" y="1750763"/>
                    <a:pt x="257992" y="1784095"/>
                  </a:cubicBezTo>
                  <a:cubicBezTo>
                    <a:pt x="257992" y="1817427"/>
                    <a:pt x="225889" y="2134220"/>
                    <a:pt x="225889" y="2134220"/>
                  </a:cubicBezTo>
                  <a:cubicBezTo>
                    <a:pt x="236982" y="2152851"/>
                    <a:pt x="244264" y="2173650"/>
                    <a:pt x="247291" y="2195330"/>
                  </a:cubicBezTo>
                  <a:cubicBezTo>
                    <a:pt x="250032" y="2225952"/>
                    <a:pt x="228630" y="2303728"/>
                    <a:pt x="228630" y="2303728"/>
                  </a:cubicBezTo>
                  <a:cubicBezTo>
                    <a:pt x="205192" y="2287820"/>
                    <a:pt x="178687" y="2277428"/>
                    <a:pt x="150982" y="2273241"/>
                  </a:cubicBezTo>
                  <a:lnTo>
                    <a:pt x="41230" y="2264840"/>
                  </a:lnTo>
                  <a:cubicBezTo>
                    <a:pt x="41230" y="2264840"/>
                    <a:pt x="19828" y="2103598"/>
                    <a:pt x="19828" y="2070266"/>
                  </a:cubicBezTo>
                  <a:lnTo>
                    <a:pt x="19828" y="1898048"/>
                  </a:lnTo>
                  <a:cubicBezTo>
                    <a:pt x="19828" y="1898048"/>
                    <a:pt x="9127" y="1500634"/>
                    <a:pt x="27919" y="1347793"/>
                  </a:cubicBezTo>
                  <a:cubicBezTo>
                    <a:pt x="46712" y="1194952"/>
                    <a:pt x="35880" y="722608"/>
                    <a:pt x="25179" y="522478"/>
                  </a:cubicBezTo>
                  <a:cubicBezTo>
                    <a:pt x="14478" y="322349"/>
                    <a:pt x="-12275" y="144576"/>
                    <a:pt x="6517" y="100133"/>
                  </a:cubicBezTo>
                  <a:cubicBezTo>
                    <a:pt x="19189" y="67735"/>
                    <a:pt x="29016" y="34227"/>
                    <a:pt x="35880" y="0"/>
                  </a:cubicBezTo>
                  <a:cubicBezTo>
                    <a:pt x="172684" y="29539"/>
                    <a:pt x="311302" y="49050"/>
                    <a:pt x="450742" y="58399"/>
                  </a:cubicBezTo>
                  <a:cubicBezTo>
                    <a:pt x="672593" y="71949"/>
                    <a:pt x="785346" y="30623"/>
                    <a:pt x="785346" y="30623"/>
                  </a:cubicBez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2C55F7B-8DE4-3029-94C8-D342EF1EDA12}"/>
                </a:ext>
              </a:extLst>
            </p:cNvPr>
            <p:cNvSpPr/>
            <p:nvPr/>
          </p:nvSpPr>
          <p:spPr>
            <a:xfrm>
              <a:off x="7314720" y="4061826"/>
              <a:ext cx="59116" cy="179805"/>
            </a:xfrm>
            <a:custGeom>
              <a:avLst/>
              <a:gdLst>
                <a:gd name="connsiteX0" fmla="*/ 0 w 59116"/>
                <a:gd name="connsiteY0" fmla="*/ 179805 h 179805"/>
                <a:gd name="connsiteX1" fmla="*/ 59117 w 59116"/>
                <a:gd name="connsiteY1" fmla="*/ 0 h 17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116" h="179805">
                  <a:moveTo>
                    <a:pt x="0" y="179805"/>
                  </a:moveTo>
                  <a:lnTo>
                    <a:pt x="59117" y="0"/>
                  </a:lnTo>
                </a:path>
              </a:pathLst>
            </a:custGeom>
            <a:ln w="1304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70B4BEF-0A4A-54F7-D32C-9543F1924DB7}"/>
                </a:ext>
              </a:extLst>
            </p:cNvPr>
            <p:cNvSpPr/>
            <p:nvPr/>
          </p:nvSpPr>
          <p:spPr>
            <a:xfrm>
              <a:off x="7279906" y="2249237"/>
              <a:ext cx="327658" cy="1517110"/>
            </a:xfrm>
            <a:custGeom>
              <a:avLst/>
              <a:gdLst>
                <a:gd name="connsiteX0" fmla="*/ 30377 w 327658"/>
                <a:gd name="connsiteY0" fmla="*/ 1516256 h 1517110"/>
                <a:gd name="connsiteX1" fmla="*/ 181628 w 327658"/>
                <a:gd name="connsiteY1" fmla="*/ 1505823 h 1517110"/>
                <a:gd name="connsiteX2" fmla="*/ 327658 w 327658"/>
                <a:gd name="connsiteY2" fmla="*/ 1466528 h 1517110"/>
                <a:gd name="connsiteX3" fmla="*/ 259667 w 327658"/>
                <a:gd name="connsiteY3" fmla="*/ 90687 h 1517110"/>
                <a:gd name="connsiteX4" fmla="*/ 189197 w 327658"/>
                <a:gd name="connsiteY4" fmla="*/ 3021 h 1517110"/>
                <a:gd name="connsiteX5" fmla="*/ 5191 w 327658"/>
                <a:gd name="connsiteY5" fmla="*/ 102476 h 1517110"/>
                <a:gd name="connsiteX6" fmla="*/ 30377 w 327658"/>
                <a:gd name="connsiteY6" fmla="*/ 1516256 h 151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658" h="1517110">
                  <a:moveTo>
                    <a:pt x="30377" y="1516256"/>
                  </a:moveTo>
                  <a:cubicBezTo>
                    <a:pt x="30377" y="1516256"/>
                    <a:pt x="78271" y="1521541"/>
                    <a:pt x="181628" y="1505823"/>
                  </a:cubicBezTo>
                  <a:cubicBezTo>
                    <a:pt x="284985" y="1490105"/>
                    <a:pt x="327658" y="1466528"/>
                    <a:pt x="327658" y="1466528"/>
                  </a:cubicBezTo>
                  <a:cubicBezTo>
                    <a:pt x="327658" y="1466528"/>
                    <a:pt x="259667" y="103831"/>
                    <a:pt x="259667" y="90687"/>
                  </a:cubicBezTo>
                  <a:cubicBezTo>
                    <a:pt x="262591" y="46583"/>
                    <a:pt x="231518" y="7926"/>
                    <a:pt x="189197" y="3021"/>
                  </a:cubicBezTo>
                  <a:cubicBezTo>
                    <a:pt x="118596" y="-10529"/>
                    <a:pt x="25418" y="21313"/>
                    <a:pt x="5191" y="102476"/>
                  </a:cubicBezTo>
                  <a:cubicBezTo>
                    <a:pt x="-15037" y="183639"/>
                    <a:pt x="30377" y="1516256"/>
                    <a:pt x="30377" y="1516256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DC11341-FF54-8B64-FEEF-8585EF41EED0}"/>
                </a:ext>
              </a:extLst>
            </p:cNvPr>
            <p:cNvSpPr/>
            <p:nvPr/>
          </p:nvSpPr>
          <p:spPr>
            <a:xfrm>
              <a:off x="7601329" y="3776916"/>
              <a:ext cx="187100" cy="146606"/>
            </a:xfrm>
            <a:custGeom>
              <a:avLst/>
              <a:gdLst>
                <a:gd name="connsiteX0" fmla="*/ 3364 w 187100"/>
                <a:gd name="connsiteY0" fmla="*/ 59713 h 146606"/>
                <a:gd name="connsiteX1" fmla="*/ 3364 w 187100"/>
                <a:gd name="connsiteY1" fmla="*/ 146024 h 146606"/>
                <a:gd name="connsiteX2" fmla="*/ 131907 w 187100"/>
                <a:gd name="connsiteY2" fmla="*/ 101581 h 146606"/>
                <a:gd name="connsiteX3" fmla="*/ 179279 w 187100"/>
                <a:gd name="connsiteY3" fmla="*/ 41692 h 146606"/>
                <a:gd name="connsiteX4" fmla="*/ 141956 w 187100"/>
                <a:gd name="connsiteY4" fmla="*/ 7411 h 146606"/>
                <a:gd name="connsiteX5" fmla="*/ 3364 w 187100"/>
                <a:gd name="connsiteY5" fmla="*/ 59713 h 14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100" h="146606">
                  <a:moveTo>
                    <a:pt x="3364" y="59713"/>
                  </a:moveTo>
                  <a:cubicBezTo>
                    <a:pt x="3364" y="59713"/>
                    <a:pt x="-4205" y="141011"/>
                    <a:pt x="3364" y="146024"/>
                  </a:cubicBezTo>
                  <a:cubicBezTo>
                    <a:pt x="10933" y="151038"/>
                    <a:pt x="84013" y="122584"/>
                    <a:pt x="131907" y="101581"/>
                  </a:cubicBezTo>
                  <a:cubicBezTo>
                    <a:pt x="179801" y="80579"/>
                    <a:pt x="163880" y="88980"/>
                    <a:pt x="179279" y="41692"/>
                  </a:cubicBezTo>
                  <a:cubicBezTo>
                    <a:pt x="194678" y="-5597"/>
                    <a:pt x="189850" y="-5597"/>
                    <a:pt x="141956" y="7411"/>
                  </a:cubicBezTo>
                  <a:cubicBezTo>
                    <a:pt x="94062" y="20418"/>
                    <a:pt x="3364" y="59713"/>
                    <a:pt x="3364" y="59713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8512E5F-9667-B42A-6783-89E788FD96D4}"/>
                </a:ext>
              </a:extLst>
            </p:cNvPr>
            <p:cNvSpPr/>
            <p:nvPr/>
          </p:nvSpPr>
          <p:spPr>
            <a:xfrm>
              <a:off x="7504729" y="2232204"/>
              <a:ext cx="360965" cy="1643192"/>
            </a:xfrm>
            <a:custGeom>
              <a:avLst/>
              <a:gdLst>
                <a:gd name="connsiteX0" fmla="*/ 0 w 360965"/>
                <a:gd name="connsiteY0" fmla="*/ 270588 h 1643192"/>
                <a:gd name="connsiteX1" fmla="*/ 56376 w 360965"/>
                <a:gd name="connsiteY1" fmla="*/ 1059319 h 1643192"/>
                <a:gd name="connsiteX2" fmla="*/ 85608 w 360965"/>
                <a:gd name="connsiteY2" fmla="*/ 1628408 h 1643192"/>
                <a:gd name="connsiteX3" fmla="*/ 110795 w 360965"/>
                <a:gd name="connsiteY3" fmla="*/ 1642636 h 1643192"/>
                <a:gd name="connsiteX4" fmla="*/ 275879 w 360965"/>
                <a:gd name="connsiteY4" fmla="*/ 1586133 h 1643192"/>
                <a:gd name="connsiteX5" fmla="*/ 297281 w 360965"/>
                <a:gd name="connsiteY5" fmla="*/ 1504835 h 1643192"/>
                <a:gd name="connsiteX6" fmla="*/ 256565 w 360965"/>
                <a:gd name="connsiteY6" fmla="*/ 1000513 h 1643192"/>
                <a:gd name="connsiteX7" fmla="*/ 360965 w 360965"/>
                <a:gd name="connsiteY7" fmla="*/ 855260 h 1643192"/>
                <a:gd name="connsiteX8" fmla="*/ 261785 w 360965"/>
                <a:gd name="connsiteY8" fmla="*/ 310696 h 1643192"/>
                <a:gd name="connsiteX9" fmla="*/ 211281 w 360965"/>
                <a:gd name="connsiteY9" fmla="*/ 131162 h 1643192"/>
                <a:gd name="connsiteX10" fmla="*/ 1436 w 360965"/>
                <a:gd name="connsiteY10" fmla="*/ 0 h 164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0965" h="1643192">
                  <a:moveTo>
                    <a:pt x="0" y="270588"/>
                  </a:moveTo>
                  <a:lnTo>
                    <a:pt x="56376" y="1059319"/>
                  </a:lnTo>
                  <a:lnTo>
                    <a:pt x="85608" y="1628408"/>
                  </a:lnTo>
                  <a:cubicBezTo>
                    <a:pt x="85608" y="1628408"/>
                    <a:pt x="95266" y="1646565"/>
                    <a:pt x="110795" y="1642636"/>
                  </a:cubicBezTo>
                  <a:cubicBezTo>
                    <a:pt x="126325" y="1638706"/>
                    <a:pt x="260349" y="1606322"/>
                    <a:pt x="275879" y="1586133"/>
                  </a:cubicBezTo>
                  <a:cubicBezTo>
                    <a:pt x="291409" y="1565944"/>
                    <a:pt x="297281" y="1513507"/>
                    <a:pt x="297281" y="1504835"/>
                  </a:cubicBezTo>
                  <a:cubicBezTo>
                    <a:pt x="297281" y="1496163"/>
                    <a:pt x="256565" y="1000513"/>
                    <a:pt x="256565" y="1000513"/>
                  </a:cubicBezTo>
                  <a:lnTo>
                    <a:pt x="360965" y="855260"/>
                  </a:lnTo>
                  <a:cubicBezTo>
                    <a:pt x="360965" y="855260"/>
                    <a:pt x="281229" y="401479"/>
                    <a:pt x="261785" y="310696"/>
                  </a:cubicBezTo>
                  <a:cubicBezTo>
                    <a:pt x="242340" y="219913"/>
                    <a:pt x="242471" y="171540"/>
                    <a:pt x="211281" y="131162"/>
                  </a:cubicBezTo>
                  <a:cubicBezTo>
                    <a:pt x="180091" y="90783"/>
                    <a:pt x="1436" y="0"/>
                    <a:pt x="1436" y="0"/>
                  </a:cubicBezTo>
                  <a:close/>
                </a:path>
              </a:pathLst>
            </a:custGeom>
            <a:solidFill>
              <a:srgbClr val="92E3A9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637A0A0-52C3-F3B9-AB90-6ACF06C6C84C}"/>
                </a:ext>
              </a:extLst>
            </p:cNvPr>
            <p:cNvSpPr/>
            <p:nvPr/>
          </p:nvSpPr>
          <p:spPr>
            <a:xfrm>
              <a:off x="7470569" y="2183560"/>
              <a:ext cx="82876" cy="318690"/>
            </a:xfrm>
            <a:custGeom>
              <a:avLst/>
              <a:gdLst>
                <a:gd name="connsiteX0" fmla="*/ 12889 w 82876"/>
                <a:gd name="connsiteY0" fmla="*/ 0 h 318690"/>
                <a:gd name="connsiteX1" fmla="*/ 82837 w 82876"/>
                <a:gd name="connsiteY1" fmla="*/ 118967 h 318690"/>
                <a:gd name="connsiteX2" fmla="*/ 34160 w 82876"/>
                <a:gd name="connsiteY2" fmla="*/ 318690 h 318690"/>
                <a:gd name="connsiteX3" fmla="*/ 5059 w 82876"/>
                <a:gd name="connsiteY3" fmla="*/ 84686 h 318690"/>
                <a:gd name="connsiteX4" fmla="*/ 12889 w 82876"/>
                <a:gd name="connsiteY4" fmla="*/ 0 h 31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76" h="318690">
                  <a:moveTo>
                    <a:pt x="12889" y="0"/>
                  </a:moveTo>
                  <a:cubicBezTo>
                    <a:pt x="12889" y="0"/>
                    <a:pt x="84795" y="78589"/>
                    <a:pt x="82837" y="118967"/>
                  </a:cubicBezTo>
                  <a:cubicBezTo>
                    <a:pt x="80880" y="159345"/>
                    <a:pt x="34160" y="318690"/>
                    <a:pt x="34160" y="318690"/>
                  </a:cubicBezTo>
                  <a:lnTo>
                    <a:pt x="5059" y="84686"/>
                  </a:lnTo>
                  <a:cubicBezTo>
                    <a:pt x="5059" y="84686"/>
                    <a:pt x="-10471" y="27099"/>
                    <a:pt x="12889" y="0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7333E2B-C5BD-CBA8-7B35-F36835764068}"/>
                </a:ext>
              </a:extLst>
            </p:cNvPr>
            <p:cNvSpPr/>
            <p:nvPr/>
          </p:nvSpPr>
          <p:spPr>
            <a:xfrm>
              <a:off x="7240596" y="1993473"/>
              <a:ext cx="275878" cy="472192"/>
            </a:xfrm>
            <a:custGeom>
              <a:avLst/>
              <a:gdLst>
                <a:gd name="connsiteX0" fmla="*/ 6003 w 275878"/>
                <a:gd name="connsiteY0" fmla="*/ 22612 h 472192"/>
                <a:gd name="connsiteX1" fmla="*/ 0 w 275878"/>
                <a:gd name="connsiteY1" fmla="*/ 187648 h 472192"/>
                <a:gd name="connsiteX2" fmla="*/ 85478 w 275878"/>
                <a:gd name="connsiteY2" fmla="*/ 363795 h 472192"/>
                <a:gd name="connsiteX3" fmla="*/ 178656 w 275878"/>
                <a:gd name="connsiteY3" fmla="*/ 472193 h 472192"/>
                <a:gd name="connsiteX4" fmla="*/ 244820 w 275878"/>
                <a:gd name="connsiteY4" fmla="*/ 328972 h 472192"/>
                <a:gd name="connsiteX5" fmla="*/ 246646 w 275878"/>
                <a:gd name="connsiteY5" fmla="*/ 250248 h 472192"/>
                <a:gd name="connsiteX6" fmla="*/ 275878 w 275878"/>
                <a:gd name="connsiteY6" fmla="*/ 175589 h 472192"/>
                <a:gd name="connsiteX7" fmla="*/ 149554 w 275878"/>
                <a:gd name="connsiteY7" fmla="*/ 113125 h 472192"/>
                <a:gd name="connsiteX8" fmla="*/ 17487 w 275878"/>
                <a:gd name="connsiteY8" fmla="*/ 120 h 472192"/>
                <a:gd name="connsiteX9" fmla="*/ 6003 w 275878"/>
                <a:gd name="connsiteY9" fmla="*/ 22612 h 47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5878" h="472192">
                  <a:moveTo>
                    <a:pt x="6003" y="22612"/>
                  </a:moveTo>
                  <a:lnTo>
                    <a:pt x="0" y="187648"/>
                  </a:lnTo>
                  <a:cubicBezTo>
                    <a:pt x="0" y="187648"/>
                    <a:pt x="52200" y="323146"/>
                    <a:pt x="85478" y="363795"/>
                  </a:cubicBezTo>
                  <a:cubicBezTo>
                    <a:pt x="118756" y="404444"/>
                    <a:pt x="178656" y="472193"/>
                    <a:pt x="178656" y="472193"/>
                  </a:cubicBezTo>
                  <a:lnTo>
                    <a:pt x="244820" y="328972"/>
                  </a:lnTo>
                  <a:lnTo>
                    <a:pt x="246646" y="250248"/>
                  </a:lnTo>
                  <a:lnTo>
                    <a:pt x="275878" y="175589"/>
                  </a:lnTo>
                  <a:cubicBezTo>
                    <a:pt x="229864" y="164641"/>
                    <a:pt x="186733" y="143313"/>
                    <a:pt x="149554" y="113125"/>
                  </a:cubicBezTo>
                  <a:cubicBezTo>
                    <a:pt x="87435" y="62720"/>
                    <a:pt x="23229" y="2152"/>
                    <a:pt x="17487" y="120"/>
                  </a:cubicBezTo>
                  <a:cubicBezTo>
                    <a:pt x="11745" y="-1913"/>
                    <a:pt x="6003" y="22612"/>
                    <a:pt x="6003" y="22612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CBBDCA9-A357-084A-206D-4A7A0265842C}"/>
                </a:ext>
              </a:extLst>
            </p:cNvPr>
            <p:cNvSpPr/>
            <p:nvPr/>
          </p:nvSpPr>
          <p:spPr>
            <a:xfrm>
              <a:off x="7285749" y="2061612"/>
              <a:ext cx="230986" cy="195116"/>
            </a:xfrm>
            <a:custGeom>
              <a:avLst/>
              <a:gdLst>
                <a:gd name="connsiteX0" fmla="*/ 0 w 230986"/>
                <a:gd name="connsiteY0" fmla="*/ 13550 h 195116"/>
                <a:gd name="connsiteX1" fmla="*/ 123454 w 230986"/>
                <a:gd name="connsiteY1" fmla="*/ 153383 h 195116"/>
                <a:gd name="connsiteX2" fmla="*/ 201754 w 230986"/>
                <a:gd name="connsiteY2" fmla="*/ 195116 h 195116"/>
                <a:gd name="connsiteX3" fmla="*/ 201754 w 230986"/>
                <a:gd name="connsiteY3" fmla="*/ 182650 h 195116"/>
                <a:gd name="connsiteX4" fmla="*/ 230987 w 230986"/>
                <a:gd name="connsiteY4" fmla="*/ 107991 h 195116"/>
                <a:gd name="connsiteX5" fmla="*/ 104662 w 230986"/>
                <a:gd name="connsiteY5" fmla="*/ 45527 h 195116"/>
                <a:gd name="connsiteX6" fmla="*/ 57942 w 230986"/>
                <a:gd name="connsiteY6" fmla="*/ 6368 h 195116"/>
                <a:gd name="connsiteX7" fmla="*/ 37584 w 230986"/>
                <a:gd name="connsiteY7" fmla="*/ 0 h 19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986" h="195116">
                  <a:moveTo>
                    <a:pt x="0" y="13550"/>
                  </a:moveTo>
                  <a:cubicBezTo>
                    <a:pt x="0" y="13550"/>
                    <a:pt x="16835" y="77640"/>
                    <a:pt x="123454" y="153383"/>
                  </a:cubicBezTo>
                  <a:cubicBezTo>
                    <a:pt x="147531" y="171066"/>
                    <a:pt x="173892" y="185117"/>
                    <a:pt x="201754" y="195116"/>
                  </a:cubicBezTo>
                  <a:lnTo>
                    <a:pt x="201754" y="182650"/>
                  </a:lnTo>
                  <a:lnTo>
                    <a:pt x="230987" y="107991"/>
                  </a:lnTo>
                  <a:cubicBezTo>
                    <a:pt x="184972" y="97043"/>
                    <a:pt x="141842" y="75716"/>
                    <a:pt x="104662" y="45527"/>
                  </a:cubicBezTo>
                  <a:cubicBezTo>
                    <a:pt x="88871" y="32655"/>
                    <a:pt x="73081" y="19241"/>
                    <a:pt x="57942" y="6368"/>
                  </a:cubicBezTo>
                  <a:lnTo>
                    <a:pt x="37584" y="0"/>
                  </a:ln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0CB57DB-9984-7013-A0AD-0D1979EFBB3C}"/>
                </a:ext>
              </a:extLst>
            </p:cNvPr>
            <p:cNvSpPr/>
            <p:nvPr/>
          </p:nvSpPr>
          <p:spPr>
            <a:xfrm>
              <a:off x="7211755" y="1539748"/>
              <a:ext cx="465496" cy="658187"/>
            </a:xfrm>
            <a:custGeom>
              <a:avLst/>
              <a:gdLst>
                <a:gd name="connsiteX0" fmla="*/ 465496 w 465496"/>
                <a:gd name="connsiteY0" fmla="*/ 123502 h 658187"/>
                <a:gd name="connsiteX1" fmla="*/ 453882 w 465496"/>
                <a:gd name="connsiteY1" fmla="*/ 350731 h 658187"/>
                <a:gd name="connsiteX2" fmla="*/ 421257 w 465496"/>
                <a:gd name="connsiteY2" fmla="*/ 512651 h 658187"/>
                <a:gd name="connsiteX3" fmla="*/ 323511 w 465496"/>
                <a:gd name="connsiteY3" fmla="*/ 655194 h 658187"/>
                <a:gd name="connsiteX4" fmla="*/ 160646 w 465496"/>
                <a:gd name="connsiteY4" fmla="*/ 623758 h 658187"/>
                <a:gd name="connsiteX5" fmla="*/ 34843 w 465496"/>
                <a:gd name="connsiteY5" fmla="*/ 476337 h 658187"/>
                <a:gd name="connsiteX6" fmla="*/ 27927 w 465496"/>
                <a:gd name="connsiteY6" fmla="*/ 444902 h 658187"/>
                <a:gd name="connsiteX7" fmla="*/ 0 w 465496"/>
                <a:gd name="connsiteY7" fmla="*/ 193554 h 658187"/>
                <a:gd name="connsiteX8" fmla="*/ 125672 w 465496"/>
                <a:gd name="connsiteY8" fmla="*/ 7516 h 658187"/>
                <a:gd name="connsiteX9" fmla="*/ 465496 w 465496"/>
                <a:gd name="connsiteY9" fmla="*/ 123502 h 658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5496" h="658187">
                  <a:moveTo>
                    <a:pt x="465496" y="123502"/>
                  </a:moveTo>
                  <a:cubicBezTo>
                    <a:pt x="465496" y="123502"/>
                    <a:pt x="458580" y="292603"/>
                    <a:pt x="453882" y="350731"/>
                  </a:cubicBezTo>
                  <a:cubicBezTo>
                    <a:pt x="449184" y="408859"/>
                    <a:pt x="446835" y="459129"/>
                    <a:pt x="421257" y="512651"/>
                  </a:cubicBezTo>
                  <a:cubicBezTo>
                    <a:pt x="395678" y="566172"/>
                    <a:pt x="367751" y="648148"/>
                    <a:pt x="323511" y="655194"/>
                  </a:cubicBezTo>
                  <a:cubicBezTo>
                    <a:pt x="267357" y="664096"/>
                    <a:pt x="209963" y="653012"/>
                    <a:pt x="160646" y="623758"/>
                  </a:cubicBezTo>
                  <a:cubicBezTo>
                    <a:pt x="107010" y="589884"/>
                    <a:pt x="37192" y="495713"/>
                    <a:pt x="34843" y="476337"/>
                  </a:cubicBezTo>
                  <a:cubicBezTo>
                    <a:pt x="33760" y="465606"/>
                    <a:pt x="31438" y="455050"/>
                    <a:pt x="27927" y="444902"/>
                  </a:cubicBezTo>
                  <a:cubicBezTo>
                    <a:pt x="27927" y="444902"/>
                    <a:pt x="0" y="270923"/>
                    <a:pt x="0" y="193554"/>
                  </a:cubicBezTo>
                  <a:cubicBezTo>
                    <a:pt x="0" y="116185"/>
                    <a:pt x="6917" y="51011"/>
                    <a:pt x="125672" y="7516"/>
                  </a:cubicBezTo>
                  <a:cubicBezTo>
                    <a:pt x="244428" y="-35979"/>
                    <a:pt x="465496" y="123502"/>
                    <a:pt x="465496" y="123502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0D02B07-984C-E987-FC40-617FDE6ADC6A}"/>
                </a:ext>
              </a:extLst>
            </p:cNvPr>
            <p:cNvSpPr/>
            <p:nvPr/>
          </p:nvSpPr>
          <p:spPr>
            <a:xfrm>
              <a:off x="7123394" y="1422562"/>
              <a:ext cx="644876" cy="457699"/>
            </a:xfrm>
            <a:custGeom>
              <a:avLst/>
              <a:gdLst>
                <a:gd name="connsiteX0" fmla="*/ 165095 w 644876"/>
                <a:gd name="connsiteY0" fmla="*/ 240688 h 457699"/>
                <a:gd name="connsiteX1" fmla="*/ 200069 w 644876"/>
                <a:gd name="connsiteY1" fmla="*/ 293803 h 457699"/>
                <a:gd name="connsiteX2" fmla="*/ 127903 w 644876"/>
                <a:gd name="connsiteY2" fmla="*/ 366294 h 457699"/>
                <a:gd name="connsiteX3" fmla="*/ 134949 w 644876"/>
                <a:gd name="connsiteY3" fmla="*/ 434043 h 457699"/>
                <a:gd name="connsiteX4" fmla="*/ 90710 w 644876"/>
                <a:gd name="connsiteY4" fmla="*/ 448541 h 457699"/>
                <a:gd name="connsiteX5" fmla="*/ 60433 w 644876"/>
                <a:gd name="connsiteY5" fmla="*/ 414667 h 457699"/>
                <a:gd name="connsiteX6" fmla="*/ 6928 w 644876"/>
                <a:gd name="connsiteY6" fmla="*/ 228629 h 457699"/>
                <a:gd name="connsiteX7" fmla="*/ 46078 w 644876"/>
                <a:gd name="connsiteY7" fmla="*/ 102887 h 457699"/>
                <a:gd name="connsiteX8" fmla="*/ 115896 w 644876"/>
                <a:gd name="connsiteY8" fmla="*/ 56953 h 457699"/>
                <a:gd name="connsiteX9" fmla="*/ 348710 w 644876"/>
                <a:gd name="connsiteY9" fmla="*/ 1399 h 457699"/>
                <a:gd name="connsiteX10" fmla="*/ 544461 w 644876"/>
                <a:gd name="connsiteY10" fmla="*/ 93267 h 457699"/>
                <a:gd name="connsiteX11" fmla="*/ 644555 w 644876"/>
                <a:gd name="connsiteY11" fmla="*/ 143943 h 457699"/>
                <a:gd name="connsiteX12" fmla="*/ 518883 w 644876"/>
                <a:gd name="connsiteY12" fmla="*/ 272123 h 457699"/>
                <a:gd name="connsiteX13" fmla="*/ 211554 w 644876"/>
                <a:gd name="connsiteY13" fmla="*/ 170636 h 457699"/>
                <a:gd name="connsiteX14" fmla="*/ 165095 w 644876"/>
                <a:gd name="connsiteY14" fmla="*/ 240688 h 45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876" h="457699">
                  <a:moveTo>
                    <a:pt x="165095" y="240688"/>
                  </a:moveTo>
                  <a:cubicBezTo>
                    <a:pt x="165095" y="240688"/>
                    <a:pt x="237262" y="260064"/>
                    <a:pt x="200069" y="293803"/>
                  </a:cubicBezTo>
                  <a:cubicBezTo>
                    <a:pt x="162877" y="327542"/>
                    <a:pt x="127903" y="366294"/>
                    <a:pt x="127903" y="366294"/>
                  </a:cubicBezTo>
                  <a:cubicBezTo>
                    <a:pt x="127903" y="366294"/>
                    <a:pt x="139517" y="414667"/>
                    <a:pt x="134949" y="434043"/>
                  </a:cubicBezTo>
                  <a:cubicBezTo>
                    <a:pt x="130382" y="453419"/>
                    <a:pt x="107022" y="467917"/>
                    <a:pt x="90710" y="448541"/>
                  </a:cubicBezTo>
                  <a:cubicBezTo>
                    <a:pt x="74397" y="429165"/>
                    <a:pt x="60433" y="414667"/>
                    <a:pt x="60433" y="414667"/>
                  </a:cubicBezTo>
                  <a:cubicBezTo>
                    <a:pt x="60433" y="414667"/>
                    <a:pt x="16194" y="269684"/>
                    <a:pt x="6928" y="228629"/>
                  </a:cubicBezTo>
                  <a:cubicBezTo>
                    <a:pt x="-2337" y="187573"/>
                    <a:pt x="-11733" y="143943"/>
                    <a:pt x="46078" y="102887"/>
                  </a:cubicBezTo>
                  <a:cubicBezTo>
                    <a:pt x="68303" y="85936"/>
                    <a:pt x="91636" y="70584"/>
                    <a:pt x="115896" y="56953"/>
                  </a:cubicBezTo>
                  <a:cubicBezTo>
                    <a:pt x="186079" y="13811"/>
                    <a:pt x="267434" y="-5606"/>
                    <a:pt x="348710" y="1399"/>
                  </a:cubicBezTo>
                  <a:cubicBezTo>
                    <a:pt x="483647" y="13459"/>
                    <a:pt x="544461" y="93267"/>
                    <a:pt x="544461" y="93267"/>
                  </a:cubicBezTo>
                  <a:cubicBezTo>
                    <a:pt x="544461" y="93267"/>
                    <a:pt x="651472" y="64270"/>
                    <a:pt x="644555" y="143943"/>
                  </a:cubicBezTo>
                  <a:cubicBezTo>
                    <a:pt x="637639" y="223615"/>
                    <a:pt x="560773" y="276866"/>
                    <a:pt x="518883" y="272123"/>
                  </a:cubicBezTo>
                  <a:cubicBezTo>
                    <a:pt x="476992" y="267381"/>
                    <a:pt x="255793" y="151259"/>
                    <a:pt x="211554" y="170636"/>
                  </a:cubicBezTo>
                  <a:cubicBezTo>
                    <a:pt x="167314" y="190012"/>
                    <a:pt x="134688" y="233371"/>
                    <a:pt x="165095" y="240688"/>
                  </a:cubicBez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09F8408-2C8D-9DF6-976E-4A4734CBFFB9}"/>
                </a:ext>
              </a:extLst>
            </p:cNvPr>
            <p:cNvSpPr/>
            <p:nvPr/>
          </p:nvSpPr>
          <p:spPr>
            <a:xfrm>
              <a:off x="7532917" y="1842107"/>
              <a:ext cx="48250" cy="135361"/>
            </a:xfrm>
            <a:custGeom>
              <a:avLst/>
              <a:gdLst>
                <a:gd name="connsiteX0" fmla="*/ 23360 w 48250"/>
                <a:gd name="connsiteY0" fmla="*/ 0 h 135361"/>
                <a:gd name="connsiteX1" fmla="*/ 46589 w 48250"/>
                <a:gd name="connsiteY1" fmla="*/ 118425 h 135361"/>
                <a:gd name="connsiteX2" fmla="*/ 0 w 48250"/>
                <a:gd name="connsiteY2" fmla="*/ 135362 h 13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50" h="135361">
                  <a:moveTo>
                    <a:pt x="23360" y="0"/>
                  </a:moveTo>
                  <a:cubicBezTo>
                    <a:pt x="23360" y="0"/>
                    <a:pt x="55854" y="108398"/>
                    <a:pt x="46589" y="118425"/>
                  </a:cubicBezTo>
                  <a:cubicBezTo>
                    <a:pt x="37323" y="128452"/>
                    <a:pt x="0" y="135362"/>
                    <a:pt x="0" y="135362"/>
                  </a:cubicBezTo>
                </a:path>
              </a:pathLst>
            </a:custGeom>
            <a:noFill/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2259122-16C5-7797-9F5E-306B274BBFBC}"/>
                </a:ext>
              </a:extLst>
            </p:cNvPr>
            <p:cNvSpPr/>
            <p:nvPr/>
          </p:nvSpPr>
          <p:spPr>
            <a:xfrm>
              <a:off x="7446657" y="2008904"/>
              <a:ext cx="130500" cy="20940"/>
            </a:xfrm>
            <a:custGeom>
              <a:avLst/>
              <a:gdLst>
                <a:gd name="connsiteX0" fmla="*/ 130501 w 130500"/>
                <a:gd name="connsiteY0" fmla="*/ 14498 h 20940"/>
                <a:gd name="connsiteX1" fmla="*/ 0 w 130500"/>
                <a:gd name="connsiteY1" fmla="*/ 0 h 2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00" h="20940">
                  <a:moveTo>
                    <a:pt x="130501" y="14498"/>
                  </a:moveTo>
                  <a:cubicBezTo>
                    <a:pt x="130501" y="14498"/>
                    <a:pt x="55985" y="36178"/>
                    <a:pt x="0" y="0"/>
                  </a:cubicBezTo>
                </a:path>
              </a:pathLst>
            </a:custGeom>
            <a:noFill/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75371AB-3ADA-A8B6-1C19-5E150F397EF1}"/>
                </a:ext>
              </a:extLst>
            </p:cNvPr>
            <p:cNvSpPr/>
            <p:nvPr/>
          </p:nvSpPr>
          <p:spPr>
            <a:xfrm>
              <a:off x="7303324" y="1763948"/>
              <a:ext cx="223068" cy="145205"/>
            </a:xfrm>
            <a:custGeom>
              <a:avLst/>
              <a:gdLst>
                <a:gd name="connsiteX0" fmla="*/ 223069 w 223068"/>
                <a:gd name="connsiteY0" fmla="*/ 10410 h 145205"/>
                <a:gd name="connsiteX1" fmla="*/ 73645 w 223068"/>
                <a:gd name="connsiteY1" fmla="*/ 789 h 145205"/>
                <a:gd name="connsiteX2" fmla="*/ 1478 w 223068"/>
                <a:gd name="connsiteY2" fmla="*/ 10410 h 145205"/>
                <a:gd name="connsiteX3" fmla="*/ 34103 w 223068"/>
                <a:gd name="connsiteY3" fmla="*/ 128834 h 145205"/>
                <a:gd name="connsiteX4" fmla="*/ 176088 w 223068"/>
                <a:gd name="connsiteY4" fmla="*/ 136151 h 145205"/>
                <a:gd name="connsiteX5" fmla="*/ 217979 w 223068"/>
                <a:gd name="connsiteY5" fmla="*/ 58782 h 145205"/>
                <a:gd name="connsiteX6" fmla="*/ 223069 w 223068"/>
                <a:gd name="connsiteY6" fmla="*/ 10410 h 14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068" h="145205">
                  <a:moveTo>
                    <a:pt x="223069" y="10410"/>
                  </a:moveTo>
                  <a:cubicBezTo>
                    <a:pt x="223069" y="10410"/>
                    <a:pt x="124932" y="789"/>
                    <a:pt x="73645" y="789"/>
                  </a:cubicBezTo>
                  <a:cubicBezTo>
                    <a:pt x="22358" y="789"/>
                    <a:pt x="3827" y="-4089"/>
                    <a:pt x="1478" y="10410"/>
                  </a:cubicBezTo>
                  <a:cubicBezTo>
                    <a:pt x="-871" y="24908"/>
                    <a:pt x="-5438" y="102277"/>
                    <a:pt x="34103" y="128834"/>
                  </a:cubicBezTo>
                  <a:cubicBezTo>
                    <a:pt x="73645" y="155392"/>
                    <a:pt x="145812" y="143333"/>
                    <a:pt x="176088" y="136151"/>
                  </a:cubicBezTo>
                  <a:cubicBezTo>
                    <a:pt x="206364" y="128970"/>
                    <a:pt x="215238" y="75719"/>
                    <a:pt x="217979" y="58782"/>
                  </a:cubicBezTo>
                  <a:cubicBezTo>
                    <a:pt x="220720" y="41845"/>
                    <a:pt x="223069" y="10410"/>
                    <a:pt x="223069" y="10410"/>
                  </a:cubicBezTo>
                  <a:close/>
                </a:path>
              </a:pathLst>
            </a:custGeom>
            <a:noFill/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0FE76BB-C0B0-4682-46A8-64AB01C28CC1}"/>
                </a:ext>
              </a:extLst>
            </p:cNvPr>
            <p:cNvSpPr/>
            <p:nvPr/>
          </p:nvSpPr>
          <p:spPr>
            <a:xfrm>
              <a:off x="7555233" y="1771115"/>
              <a:ext cx="176957" cy="138615"/>
            </a:xfrm>
            <a:custGeom>
              <a:avLst/>
              <a:gdLst>
                <a:gd name="connsiteX0" fmla="*/ 0 w 176957"/>
                <a:gd name="connsiteY0" fmla="*/ 3514 h 138615"/>
                <a:gd name="connsiteX1" fmla="*/ 118625 w 176957"/>
                <a:gd name="connsiteY1" fmla="*/ 533 h 138615"/>
                <a:gd name="connsiteX2" fmla="*/ 175785 w 176957"/>
                <a:gd name="connsiteY2" fmla="*/ 12999 h 138615"/>
                <a:gd name="connsiteX3" fmla="*/ 149684 w 176957"/>
                <a:gd name="connsiteY3" fmla="*/ 125597 h 138615"/>
                <a:gd name="connsiteX4" fmla="*/ 36932 w 176957"/>
                <a:gd name="connsiteY4" fmla="*/ 126545 h 138615"/>
                <a:gd name="connsiteX5" fmla="*/ 3785 w 176957"/>
                <a:gd name="connsiteY5" fmla="*/ 50260 h 138615"/>
                <a:gd name="connsiteX6" fmla="*/ 0 w 176957"/>
                <a:gd name="connsiteY6" fmla="*/ 3514 h 13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957" h="138615">
                  <a:moveTo>
                    <a:pt x="0" y="3514"/>
                  </a:moveTo>
                  <a:cubicBezTo>
                    <a:pt x="0" y="3514"/>
                    <a:pt x="78300" y="-1635"/>
                    <a:pt x="118625" y="533"/>
                  </a:cubicBezTo>
                  <a:cubicBezTo>
                    <a:pt x="158950" y="2701"/>
                    <a:pt x="173958" y="-1093"/>
                    <a:pt x="175785" y="12999"/>
                  </a:cubicBezTo>
                  <a:cubicBezTo>
                    <a:pt x="177612" y="27090"/>
                    <a:pt x="181396" y="101749"/>
                    <a:pt x="149684" y="125597"/>
                  </a:cubicBezTo>
                  <a:cubicBezTo>
                    <a:pt x="117973" y="149444"/>
                    <a:pt x="61075" y="134811"/>
                    <a:pt x="36932" y="126545"/>
                  </a:cubicBezTo>
                  <a:cubicBezTo>
                    <a:pt x="12789" y="118280"/>
                    <a:pt x="5612" y="66655"/>
                    <a:pt x="3785" y="50260"/>
                  </a:cubicBezTo>
                  <a:cubicBezTo>
                    <a:pt x="1958" y="33865"/>
                    <a:pt x="0" y="3514"/>
                    <a:pt x="0" y="3514"/>
                  </a:cubicBezTo>
                  <a:close/>
                </a:path>
              </a:pathLst>
            </a:custGeom>
            <a:noFill/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FE742CD-CF44-9323-E619-96849A34C511}"/>
                </a:ext>
              </a:extLst>
            </p:cNvPr>
            <p:cNvSpPr/>
            <p:nvPr/>
          </p:nvSpPr>
          <p:spPr>
            <a:xfrm>
              <a:off x="7183828" y="1774358"/>
              <a:ext cx="120974" cy="62870"/>
            </a:xfrm>
            <a:custGeom>
              <a:avLst/>
              <a:gdLst>
                <a:gd name="connsiteX0" fmla="*/ 120974 w 120974"/>
                <a:gd name="connsiteY0" fmla="*/ 0 h 62870"/>
                <a:gd name="connsiteX1" fmla="*/ 0 w 120974"/>
                <a:gd name="connsiteY1" fmla="*/ 62871 h 6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74" h="62870">
                  <a:moveTo>
                    <a:pt x="120974" y="0"/>
                  </a:moveTo>
                  <a:lnTo>
                    <a:pt x="0" y="62871"/>
                  </a:lnTo>
                </a:path>
              </a:pathLst>
            </a:custGeom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E7203-3A22-D948-9049-0BCC49DE31F6}"/>
                </a:ext>
              </a:extLst>
            </p:cNvPr>
            <p:cNvSpPr/>
            <p:nvPr/>
          </p:nvSpPr>
          <p:spPr>
            <a:xfrm>
              <a:off x="7526392" y="1774358"/>
              <a:ext cx="31320" cy="13549"/>
            </a:xfrm>
            <a:custGeom>
              <a:avLst/>
              <a:gdLst>
                <a:gd name="connsiteX0" fmla="*/ 0 w 31320"/>
                <a:gd name="connsiteY0" fmla="*/ 0 h 13549"/>
                <a:gd name="connsiteX1" fmla="*/ 31320 w 31320"/>
                <a:gd name="connsiteY1" fmla="*/ 0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320" h="13549">
                  <a:moveTo>
                    <a:pt x="0" y="0"/>
                  </a:moveTo>
                  <a:lnTo>
                    <a:pt x="31320" y="0"/>
                  </a:lnTo>
                </a:path>
              </a:pathLst>
            </a:custGeom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BA649EA-2643-485A-7DF9-59EC0F7CDBBF}"/>
                </a:ext>
              </a:extLst>
            </p:cNvPr>
            <p:cNvSpPr/>
            <p:nvPr/>
          </p:nvSpPr>
          <p:spPr>
            <a:xfrm>
              <a:off x="7143047" y="1836321"/>
              <a:ext cx="108249" cy="135361"/>
            </a:xfrm>
            <a:custGeom>
              <a:avLst/>
              <a:gdLst>
                <a:gd name="connsiteX0" fmla="*/ 108249 w 108249"/>
                <a:gd name="connsiteY0" fmla="*/ 61339 h 135361"/>
                <a:gd name="connsiteX1" fmla="*/ 16899 w 108249"/>
                <a:gd name="connsiteY1" fmla="*/ 907 h 135361"/>
                <a:gd name="connsiteX2" fmla="*/ 42999 w 108249"/>
                <a:gd name="connsiteY2" fmla="*/ 128952 h 135361"/>
                <a:gd name="connsiteX3" fmla="*/ 105770 w 108249"/>
                <a:gd name="connsiteY3" fmla="*/ 124210 h 13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249" h="135361">
                  <a:moveTo>
                    <a:pt x="108249" y="61339"/>
                  </a:moveTo>
                  <a:cubicBezTo>
                    <a:pt x="108249" y="61339"/>
                    <a:pt x="54744" y="-8713"/>
                    <a:pt x="16899" y="907"/>
                  </a:cubicBezTo>
                  <a:cubicBezTo>
                    <a:pt x="-20947" y="10528"/>
                    <a:pt x="12331" y="112151"/>
                    <a:pt x="42999" y="128952"/>
                  </a:cubicBezTo>
                  <a:cubicBezTo>
                    <a:pt x="73666" y="145754"/>
                    <a:pt x="105770" y="124210"/>
                    <a:pt x="105770" y="124210"/>
                  </a:cubicBezTo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0BE7030-50BD-CA67-5DB6-08A052BBF98C}"/>
                </a:ext>
              </a:extLst>
            </p:cNvPr>
            <p:cNvSpPr/>
            <p:nvPr/>
          </p:nvSpPr>
          <p:spPr>
            <a:xfrm>
              <a:off x="7412596" y="1813923"/>
              <a:ext cx="26100" cy="50405"/>
            </a:xfrm>
            <a:custGeom>
              <a:avLst/>
              <a:gdLst>
                <a:gd name="connsiteX0" fmla="*/ 26100 w 26100"/>
                <a:gd name="connsiteY0" fmla="*/ 25203 h 50405"/>
                <a:gd name="connsiteX1" fmla="*/ 13050 w 26100"/>
                <a:gd name="connsiteY1" fmla="*/ 50405 h 50405"/>
                <a:gd name="connsiteX2" fmla="*/ 0 w 26100"/>
                <a:gd name="connsiteY2" fmla="*/ 25203 h 50405"/>
                <a:gd name="connsiteX3" fmla="*/ 13050 w 26100"/>
                <a:gd name="connsiteY3" fmla="*/ 0 h 50405"/>
                <a:gd name="connsiteX4" fmla="*/ 26100 w 26100"/>
                <a:gd name="connsiteY4" fmla="*/ 25203 h 5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00" h="50405">
                  <a:moveTo>
                    <a:pt x="26100" y="25203"/>
                  </a:moveTo>
                  <a:cubicBezTo>
                    <a:pt x="26100" y="38752"/>
                    <a:pt x="20489" y="50405"/>
                    <a:pt x="13050" y="50405"/>
                  </a:cubicBezTo>
                  <a:cubicBezTo>
                    <a:pt x="5611" y="50405"/>
                    <a:pt x="0" y="39159"/>
                    <a:pt x="0" y="25203"/>
                  </a:cubicBezTo>
                  <a:cubicBezTo>
                    <a:pt x="0" y="11246"/>
                    <a:pt x="5611" y="0"/>
                    <a:pt x="13050" y="0"/>
                  </a:cubicBezTo>
                  <a:cubicBezTo>
                    <a:pt x="20489" y="0"/>
                    <a:pt x="26100" y="11246"/>
                    <a:pt x="26100" y="25203"/>
                  </a:cubicBez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2D02949-6D20-7F0D-598F-CB953AE15A89}"/>
                </a:ext>
              </a:extLst>
            </p:cNvPr>
            <p:cNvSpPr/>
            <p:nvPr/>
          </p:nvSpPr>
          <p:spPr>
            <a:xfrm>
              <a:off x="7599995" y="1813923"/>
              <a:ext cx="25317" cy="50405"/>
            </a:xfrm>
            <a:custGeom>
              <a:avLst/>
              <a:gdLst>
                <a:gd name="connsiteX0" fmla="*/ 25317 w 25317"/>
                <a:gd name="connsiteY0" fmla="*/ 25203 h 50405"/>
                <a:gd name="connsiteX1" fmla="*/ 12659 w 25317"/>
                <a:gd name="connsiteY1" fmla="*/ 50405 h 50405"/>
                <a:gd name="connsiteX2" fmla="*/ 0 w 25317"/>
                <a:gd name="connsiteY2" fmla="*/ 25203 h 50405"/>
                <a:gd name="connsiteX3" fmla="*/ 12659 w 25317"/>
                <a:gd name="connsiteY3" fmla="*/ 0 h 50405"/>
                <a:gd name="connsiteX4" fmla="*/ 25317 w 25317"/>
                <a:gd name="connsiteY4" fmla="*/ 25203 h 5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7" h="50405">
                  <a:moveTo>
                    <a:pt x="25317" y="25203"/>
                  </a:moveTo>
                  <a:cubicBezTo>
                    <a:pt x="25317" y="39122"/>
                    <a:pt x="19650" y="50405"/>
                    <a:pt x="12659" y="50405"/>
                  </a:cubicBezTo>
                  <a:cubicBezTo>
                    <a:pt x="5668" y="50405"/>
                    <a:pt x="0" y="39122"/>
                    <a:pt x="0" y="25203"/>
                  </a:cubicBezTo>
                  <a:cubicBezTo>
                    <a:pt x="0" y="11284"/>
                    <a:pt x="5668" y="0"/>
                    <a:pt x="12659" y="0"/>
                  </a:cubicBezTo>
                  <a:cubicBezTo>
                    <a:pt x="19650" y="0"/>
                    <a:pt x="25317" y="11284"/>
                    <a:pt x="25317" y="25203"/>
                  </a:cubicBezTo>
                  <a:close/>
                </a:path>
              </a:pathLst>
            </a:custGeom>
            <a:solidFill>
              <a:srgbClr val="263238"/>
            </a:solidFill>
            <a:ln w="13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8336800-4ED8-9521-DB96-25B21CFD029C}"/>
                </a:ext>
              </a:extLst>
            </p:cNvPr>
            <p:cNvSpPr/>
            <p:nvPr/>
          </p:nvSpPr>
          <p:spPr>
            <a:xfrm>
              <a:off x="7370705" y="1743222"/>
              <a:ext cx="118494" cy="10676"/>
            </a:xfrm>
            <a:custGeom>
              <a:avLst/>
              <a:gdLst>
                <a:gd name="connsiteX0" fmla="*/ 0 w 118494"/>
                <a:gd name="connsiteY0" fmla="*/ 6747 h 10676"/>
                <a:gd name="connsiteX1" fmla="*/ 118495 w 118494"/>
                <a:gd name="connsiteY1" fmla="*/ 10676 h 1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94" h="10676">
                  <a:moveTo>
                    <a:pt x="0" y="6747"/>
                  </a:moveTo>
                  <a:cubicBezTo>
                    <a:pt x="39085" y="-3429"/>
                    <a:pt x="80115" y="-2074"/>
                    <a:pt x="118495" y="10676"/>
                  </a:cubicBezTo>
                </a:path>
              </a:pathLst>
            </a:custGeom>
            <a:noFill/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638F66F-9569-6514-6445-7DBE6B56350B}"/>
                </a:ext>
              </a:extLst>
            </p:cNvPr>
            <p:cNvSpPr/>
            <p:nvPr/>
          </p:nvSpPr>
          <p:spPr>
            <a:xfrm>
              <a:off x="7584335" y="1744637"/>
              <a:ext cx="71906" cy="10751"/>
            </a:xfrm>
            <a:custGeom>
              <a:avLst/>
              <a:gdLst>
                <a:gd name="connsiteX0" fmla="*/ 0 w 71906"/>
                <a:gd name="connsiteY0" fmla="*/ 10751 h 10751"/>
                <a:gd name="connsiteX1" fmla="*/ 71906 w 71906"/>
                <a:gd name="connsiteY1" fmla="*/ 2757 h 1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06" h="10751">
                  <a:moveTo>
                    <a:pt x="0" y="10751"/>
                  </a:moveTo>
                  <a:cubicBezTo>
                    <a:pt x="22498" y="47"/>
                    <a:pt x="47737" y="-2758"/>
                    <a:pt x="71906" y="2757"/>
                  </a:cubicBezTo>
                </a:path>
              </a:pathLst>
            </a:custGeom>
            <a:noFill/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DFFE266-278D-54B8-F5EF-486ADAE9204D}"/>
                </a:ext>
              </a:extLst>
            </p:cNvPr>
            <p:cNvSpPr/>
            <p:nvPr/>
          </p:nvSpPr>
          <p:spPr>
            <a:xfrm>
              <a:off x="6799081" y="3662051"/>
              <a:ext cx="576321" cy="288673"/>
            </a:xfrm>
            <a:custGeom>
              <a:avLst/>
              <a:gdLst>
                <a:gd name="connsiteX0" fmla="*/ 573581 w 576321"/>
                <a:gd name="connsiteY0" fmla="*/ 231622 h 288673"/>
                <a:gd name="connsiteX1" fmla="*/ 576322 w 576321"/>
                <a:gd name="connsiteY1" fmla="*/ 281350 h 288673"/>
                <a:gd name="connsiteX2" fmla="*/ 311797 w 576321"/>
                <a:gd name="connsiteY2" fmla="*/ 267800 h 288673"/>
                <a:gd name="connsiteX3" fmla="*/ 4468 w 576321"/>
                <a:gd name="connsiteY3" fmla="*/ 110894 h 288673"/>
                <a:gd name="connsiteX4" fmla="*/ 17518 w 576321"/>
                <a:gd name="connsiteY4" fmla="*/ 1005 h 288673"/>
                <a:gd name="connsiteX5" fmla="*/ 32655 w 576321"/>
                <a:gd name="connsiteY5" fmla="*/ 8864 h 288673"/>
                <a:gd name="connsiteX6" fmla="*/ 395317 w 576321"/>
                <a:gd name="connsiteY6" fmla="*/ 181488 h 288673"/>
                <a:gd name="connsiteX7" fmla="*/ 573581 w 576321"/>
                <a:gd name="connsiteY7" fmla="*/ 231622 h 28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6321" h="288673">
                  <a:moveTo>
                    <a:pt x="573581" y="231622"/>
                  </a:moveTo>
                  <a:lnTo>
                    <a:pt x="576322" y="281350"/>
                  </a:lnTo>
                  <a:cubicBezTo>
                    <a:pt x="576322" y="281350"/>
                    <a:pt x="465527" y="304790"/>
                    <a:pt x="311797" y="267800"/>
                  </a:cubicBezTo>
                  <a:cubicBezTo>
                    <a:pt x="158067" y="230809"/>
                    <a:pt x="19605" y="132302"/>
                    <a:pt x="4468" y="110894"/>
                  </a:cubicBezTo>
                  <a:cubicBezTo>
                    <a:pt x="-10671" y="89485"/>
                    <a:pt x="17518" y="1005"/>
                    <a:pt x="17518" y="1005"/>
                  </a:cubicBezTo>
                  <a:cubicBezTo>
                    <a:pt x="17518" y="1005"/>
                    <a:pt x="-2710" y="-4144"/>
                    <a:pt x="32655" y="8864"/>
                  </a:cubicBezTo>
                  <a:cubicBezTo>
                    <a:pt x="68021" y="21872"/>
                    <a:pt x="206483" y="147478"/>
                    <a:pt x="395317" y="181488"/>
                  </a:cubicBezTo>
                  <a:cubicBezTo>
                    <a:pt x="584152" y="215498"/>
                    <a:pt x="576452" y="202896"/>
                    <a:pt x="573581" y="231622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A85EDB2-41A6-71F4-AEDC-08C9A3A236D6}"/>
                </a:ext>
              </a:extLst>
            </p:cNvPr>
            <p:cNvSpPr/>
            <p:nvPr/>
          </p:nvSpPr>
          <p:spPr>
            <a:xfrm>
              <a:off x="6617976" y="2130581"/>
              <a:ext cx="783789" cy="1764562"/>
            </a:xfrm>
            <a:custGeom>
              <a:avLst/>
              <a:gdLst>
                <a:gd name="connsiteX0" fmla="*/ 610874 w 783789"/>
                <a:gd name="connsiteY0" fmla="*/ 0 h 1764562"/>
                <a:gd name="connsiteX1" fmla="*/ 750771 w 783789"/>
                <a:gd name="connsiteY1" fmla="*/ 199723 h 1764562"/>
                <a:gd name="connsiteX2" fmla="*/ 778046 w 783789"/>
                <a:gd name="connsiteY2" fmla="*/ 359068 h 1764562"/>
                <a:gd name="connsiteX3" fmla="*/ 764996 w 783789"/>
                <a:gd name="connsiteY3" fmla="*/ 413267 h 1764562"/>
                <a:gd name="connsiteX4" fmla="*/ 764996 w 783789"/>
                <a:gd name="connsiteY4" fmla="*/ 1688434 h 1764562"/>
                <a:gd name="connsiteX5" fmla="*/ 755208 w 783789"/>
                <a:gd name="connsiteY5" fmla="*/ 1763093 h 1764562"/>
                <a:gd name="connsiteX6" fmla="*/ 384195 w 783789"/>
                <a:gd name="connsiteY6" fmla="*/ 1680439 h 1764562"/>
                <a:gd name="connsiteX7" fmla="*/ 188443 w 783789"/>
                <a:gd name="connsiteY7" fmla="*/ 1547245 h 1764562"/>
                <a:gd name="connsiteX8" fmla="*/ 225375 w 783789"/>
                <a:gd name="connsiteY8" fmla="*/ 1236550 h 1764562"/>
                <a:gd name="connsiteX9" fmla="*/ 240905 w 783789"/>
                <a:gd name="connsiteY9" fmla="*/ 1063113 h 1764562"/>
                <a:gd name="connsiteX10" fmla="*/ 0 w 783789"/>
                <a:gd name="connsiteY10" fmla="*/ 1064332 h 1764562"/>
                <a:gd name="connsiteX11" fmla="*/ 157384 w 783789"/>
                <a:gd name="connsiteY11" fmla="*/ 319097 h 1764562"/>
                <a:gd name="connsiteX12" fmla="*/ 555672 w 783789"/>
                <a:gd name="connsiteY12" fmla="*/ 78995 h 1764562"/>
                <a:gd name="connsiteX13" fmla="*/ 610874 w 783789"/>
                <a:gd name="connsiteY13" fmla="*/ 0 h 17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3789" h="1764562">
                  <a:moveTo>
                    <a:pt x="610874" y="0"/>
                  </a:moveTo>
                  <a:cubicBezTo>
                    <a:pt x="610874" y="0"/>
                    <a:pt x="706140" y="137259"/>
                    <a:pt x="750771" y="199723"/>
                  </a:cubicBezTo>
                  <a:cubicBezTo>
                    <a:pt x="795402" y="262188"/>
                    <a:pt x="783788" y="338879"/>
                    <a:pt x="778046" y="359068"/>
                  </a:cubicBezTo>
                  <a:cubicBezTo>
                    <a:pt x="772304" y="379257"/>
                    <a:pt x="764996" y="413267"/>
                    <a:pt x="764996" y="413267"/>
                  </a:cubicBezTo>
                  <a:lnTo>
                    <a:pt x="764996" y="1688434"/>
                  </a:lnTo>
                  <a:cubicBezTo>
                    <a:pt x="764996" y="1688434"/>
                    <a:pt x="782483" y="1756996"/>
                    <a:pt x="755208" y="1763093"/>
                  </a:cubicBezTo>
                  <a:cubicBezTo>
                    <a:pt x="727934" y="1769190"/>
                    <a:pt x="529833" y="1759028"/>
                    <a:pt x="384195" y="1680439"/>
                  </a:cubicBezTo>
                  <a:cubicBezTo>
                    <a:pt x="238556" y="1601851"/>
                    <a:pt x="188443" y="1547245"/>
                    <a:pt x="188443" y="1547245"/>
                  </a:cubicBezTo>
                  <a:lnTo>
                    <a:pt x="225375" y="1236550"/>
                  </a:lnTo>
                  <a:lnTo>
                    <a:pt x="240905" y="1063113"/>
                  </a:lnTo>
                  <a:lnTo>
                    <a:pt x="0" y="1064332"/>
                  </a:lnTo>
                  <a:cubicBezTo>
                    <a:pt x="0" y="1064332"/>
                    <a:pt x="141855" y="357036"/>
                    <a:pt x="157384" y="319097"/>
                  </a:cubicBezTo>
                  <a:cubicBezTo>
                    <a:pt x="172914" y="281157"/>
                    <a:pt x="555672" y="78995"/>
                    <a:pt x="555672" y="78995"/>
                  </a:cubicBezTo>
                  <a:cubicBezTo>
                    <a:pt x="555672" y="78995"/>
                    <a:pt x="560371" y="13143"/>
                    <a:pt x="610874" y="0"/>
                  </a:cubicBezTo>
                  <a:close/>
                </a:path>
              </a:pathLst>
            </a:custGeom>
            <a:solidFill>
              <a:srgbClr val="92E3A9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F9B5BF3-417D-F7D5-A281-0FDC4198E8D4}"/>
                </a:ext>
              </a:extLst>
            </p:cNvPr>
            <p:cNvSpPr/>
            <p:nvPr/>
          </p:nvSpPr>
          <p:spPr>
            <a:xfrm>
              <a:off x="7707789" y="2669048"/>
              <a:ext cx="3132" cy="33738"/>
            </a:xfrm>
            <a:custGeom>
              <a:avLst/>
              <a:gdLst>
                <a:gd name="connsiteX0" fmla="*/ 3132 w 3132"/>
                <a:gd name="connsiteY0" fmla="*/ 33739 h 33738"/>
                <a:gd name="connsiteX1" fmla="*/ 0 w 3132"/>
                <a:gd name="connsiteY1" fmla="*/ 0 h 3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32" h="33738">
                  <a:moveTo>
                    <a:pt x="3132" y="33739"/>
                  </a:moveTo>
                  <a:lnTo>
                    <a:pt x="0" y="0"/>
                  </a:lnTo>
                </a:path>
              </a:pathLst>
            </a:custGeom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7BF627E-29F7-EF44-AC36-F7FCE9637154}"/>
                </a:ext>
              </a:extLst>
            </p:cNvPr>
            <p:cNvSpPr/>
            <p:nvPr/>
          </p:nvSpPr>
          <p:spPr>
            <a:xfrm>
              <a:off x="7715749" y="2752785"/>
              <a:ext cx="45544" cy="480202"/>
            </a:xfrm>
            <a:custGeom>
              <a:avLst/>
              <a:gdLst>
                <a:gd name="connsiteX0" fmla="*/ 45545 w 45544"/>
                <a:gd name="connsiteY0" fmla="*/ 480203 h 480202"/>
                <a:gd name="connsiteX1" fmla="*/ 0 w 45544"/>
                <a:gd name="connsiteY1" fmla="*/ 0 h 48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544" h="480202">
                  <a:moveTo>
                    <a:pt x="45545" y="480203"/>
                  </a:moveTo>
                  <a:lnTo>
                    <a:pt x="0" y="0"/>
                  </a:lnTo>
                </a:path>
              </a:pathLst>
            </a:custGeom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1991B17-22B3-81EB-0783-02023BC413E8}"/>
                </a:ext>
              </a:extLst>
            </p:cNvPr>
            <p:cNvSpPr/>
            <p:nvPr/>
          </p:nvSpPr>
          <p:spPr>
            <a:xfrm>
              <a:off x="6857837" y="2743165"/>
              <a:ext cx="45283" cy="450528"/>
            </a:xfrm>
            <a:custGeom>
              <a:avLst/>
              <a:gdLst>
                <a:gd name="connsiteX0" fmla="*/ 0 w 45283"/>
                <a:gd name="connsiteY0" fmla="*/ 450529 h 450528"/>
                <a:gd name="connsiteX1" fmla="*/ 45284 w 45283"/>
                <a:gd name="connsiteY1" fmla="*/ 0 h 45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283" h="450528">
                  <a:moveTo>
                    <a:pt x="0" y="450529"/>
                  </a:moveTo>
                  <a:lnTo>
                    <a:pt x="45284" y="0"/>
                  </a:lnTo>
                </a:path>
              </a:pathLst>
            </a:custGeom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3A7B9B3-1EBB-58F7-0BB6-901C27EE4D6F}"/>
                </a:ext>
              </a:extLst>
            </p:cNvPr>
            <p:cNvSpPr/>
            <p:nvPr/>
          </p:nvSpPr>
          <p:spPr>
            <a:xfrm>
              <a:off x="6600022" y="3095346"/>
              <a:ext cx="220564" cy="309168"/>
            </a:xfrm>
            <a:custGeom>
              <a:avLst/>
              <a:gdLst>
                <a:gd name="connsiteX0" fmla="*/ 192565 w 220564"/>
                <a:gd name="connsiteY0" fmla="*/ 4990 h 309168"/>
                <a:gd name="connsiteX1" fmla="*/ 90382 w 220564"/>
                <a:gd name="connsiteY1" fmla="*/ 4990 h 309168"/>
                <a:gd name="connsiteX2" fmla="*/ 337 w 220564"/>
                <a:gd name="connsiteY2" fmla="*/ 168670 h 309168"/>
                <a:gd name="connsiteX3" fmla="*/ 65587 w 220564"/>
                <a:gd name="connsiteY3" fmla="*/ 296309 h 309168"/>
                <a:gd name="connsiteX4" fmla="*/ 179906 w 220564"/>
                <a:gd name="connsiteY4" fmla="*/ 285469 h 309168"/>
                <a:gd name="connsiteX5" fmla="*/ 219056 w 220564"/>
                <a:gd name="connsiteY5" fmla="*/ 78700 h 309168"/>
                <a:gd name="connsiteX6" fmla="*/ 192565 w 220564"/>
                <a:gd name="connsiteY6" fmla="*/ 4990 h 30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564" h="309168">
                  <a:moveTo>
                    <a:pt x="192565" y="4990"/>
                  </a:moveTo>
                  <a:cubicBezTo>
                    <a:pt x="158804" y="-1663"/>
                    <a:pt x="124143" y="-1663"/>
                    <a:pt x="90382" y="4990"/>
                  </a:cubicBezTo>
                  <a:cubicBezTo>
                    <a:pt x="31527" y="15830"/>
                    <a:pt x="3860" y="129105"/>
                    <a:pt x="337" y="168670"/>
                  </a:cubicBezTo>
                  <a:cubicBezTo>
                    <a:pt x="-3187" y="208236"/>
                    <a:pt x="21087" y="277068"/>
                    <a:pt x="65587" y="296309"/>
                  </a:cubicBezTo>
                  <a:cubicBezTo>
                    <a:pt x="110088" y="315550"/>
                    <a:pt x="133187" y="314195"/>
                    <a:pt x="179906" y="285469"/>
                  </a:cubicBezTo>
                  <a:cubicBezTo>
                    <a:pt x="226625" y="256744"/>
                    <a:pt x="221536" y="123685"/>
                    <a:pt x="219056" y="78700"/>
                  </a:cubicBezTo>
                  <a:cubicBezTo>
                    <a:pt x="218260" y="51777"/>
                    <a:pt x="208955" y="25870"/>
                    <a:pt x="192565" y="4990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A7A3F44-AD49-A562-FA78-A1C1F07076B1}"/>
                </a:ext>
              </a:extLst>
            </p:cNvPr>
            <p:cNvSpPr/>
            <p:nvPr/>
          </p:nvSpPr>
          <p:spPr>
            <a:xfrm>
              <a:off x="6648705" y="2689624"/>
              <a:ext cx="604251" cy="677078"/>
            </a:xfrm>
            <a:custGeom>
              <a:avLst/>
              <a:gdLst>
                <a:gd name="connsiteX0" fmla="*/ 258853 w 604251"/>
                <a:gd name="connsiteY0" fmla="*/ 280634 h 677078"/>
                <a:gd name="connsiteX1" fmla="*/ 277906 w 604251"/>
                <a:gd name="connsiteY1" fmla="*/ 120612 h 677078"/>
                <a:gd name="connsiteX2" fmla="*/ 281299 w 604251"/>
                <a:gd name="connsiteY2" fmla="*/ 16279 h 677078"/>
                <a:gd name="connsiteX3" fmla="*/ 321102 w 604251"/>
                <a:gd name="connsiteY3" fmla="*/ 25221 h 677078"/>
                <a:gd name="connsiteX4" fmla="*/ 335065 w 604251"/>
                <a:gd name="connsiteY4" fmla="*/ 113295 h 677078"/>
                <a:gd name="connsiteX5" fmla="*/ 335065 w 604251"/>
                <a:gd name="connsiteY5" fmla="*/ 152860 h 677078"/>
                <a:gd name="connsiteX6" fmla="*/ 483967 w 604251"/>
                <a:gd name="connsiteY6" fmla="*/ 28880 h 677078"/>
                <a:gd name="connsiteX7" fmla="*/ 541126 w 604251"/>
                <a:gd name="connsiteY7" fmla="*/ 5439 h 677078"/>
                <a:gd name="connsiteX8" fmla="*/ 527163 w 604251"/>
                <a:gd name="connsiteY8" fmla="*/ 45004 h 677078"/>
                <a:gd name="connsiteX9" fmla="*/ 442337 w 604251"/>
                <a:gd name="connsiteY9" fmla="*/ 139852 h 677078"/>
                <a:gd name="connsiteX10" fmla="*/ 428504 w 604251"/>
                <a:gd name="connsiteY10" fmla="*/ 163158 h 677078"/>
                <a:gd name="connsiteX11" fmla="*/ 454604 w 604251"/>
                <a:gd name="connsiteY11" fmla="*/ 159499 h 677078"/>
                <a:gd name="connsiteX12" fmla="*/ 587976 w 604251"/>
                <a:gd name="connsiteY12" fmla="*/ 98390 h 677078"/>
                <a:gd name="connsiteX13" fmla="*/ 604027 w 604251"/>
                <a:gd name="connsiteY13" fmla="*/ 121099 h 677078"/>
                <a:gd name="connsiteX14" fmla="*/ 603505 w 604251"/>
                <a:gd name="connsiteY14" fmla="*/ 123593 h 677078"/>
                <a:gd name="connsiteX15" fmla="*/ 463348 w 604251"/>
                <a:gd name="connsiteY15" fmla="*/ 218441 h 677078"/>
                <a:gd name="connsiteX16" fmla="*/ 461521 w 604251"/>
                <a:gd name="connsiteY16" fmla="*/ 234700 h 677078"/>
                <a:gd name="connsiteX17" fmla="*/ 591369 w 604251"/>
                <a:gd name="connsiteY17" fmla="*/ 225622 h 677078"/>
                <a:gd name="connsiteX18" fmla="*/ 599355 w 604251"/>
                <a:gd name="connsiteY18" fmla="*/ 248508 h 677078"/>
                <a:gd name="connsiteX19" fmla="*/ 594893 w 604251"/>
                <a:gd name="connsiteY19" fmla="*/ 254483 h 677078"/>
                <a:gd name="connsiteX20" fmla="*/ 459824 w 604251"/>
                <a:gd name="connsiteY20" fmla="*/ 283209 h 677078"/>
                <a:gd name="connsiteX21" fmla="*/ 518680 w 604251"/>
                <a:gd name="connsiteY21" fmla="*/ 295810 h 677078"/>
                <a:gd name="connsiteX22" fmla="*/ 565399 w 604251"/>
                <a:gd name="connsiteY22" fmla="*/ 310173 h 677078"/>
                <a:gd name="connsiteX23" fmla="*/ 546346 w 604251"/>
                <a:gd name="connsiteY23" fmla="*/ 326432 h 677078"/>
                <a:gd name="connsiteX24" fmla="*/ 456300 w 604251"/>
                <a:gd name="connsiteY24" fmla="*/ 326432 h 677078"/>
                <a:gd name="connsiteX25" fmla="*/ 368082 w 604251"/>
                <a:gd name="connsiteY25" fmla="*/ 356919 h 677078"/>
                <a:gd name="connsiteX26" fmla="*/ 323059 w 604251"/>
                <a:gd name="connsiteY26" fmla="*/ 376702 h 677078"/>
                <a:gd name="connsiteX27" fmla="*/ 207044 w 604251"/>
                <a:gd name="connsiteY27" fmla="*/ 594311 h 677078"/>
                <a:gd name="connsiteX28" fmla="*/ 83982 w 604251"/>
                <a:gd name="connsiteY28" fmla="*/ 676964 h 677078"/>
                <a:gd name="connsiteX29" fmla="*/ 983 w 604251"/>
                <a:gd name="connsiteY29" fmla="*/ 555016 h 677078"/>
                <a:gd name="connsiteX30" fmla="*/ 146361 w 604251"/>
                <a:gd name="connsiteY30" fmla="*/ 387813 h 677078"/>
                <a:gd name="connsiteX31" fmla="*/ 258853 w 604251"/>
                <a:gd name="connsiteY31" fmla="*/ 280634 h 6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4251" h="677078">
                  <a:moveTo>
                    <a:pt x="258853" y="280634"/>
                  </a:moveTo>
                  <a:cubicBezTo>
                    <a:pt x="258853" y="280634"/>
                    <a:pt x="276079" y="160041"/>
                    <a:pt x="277906" y="120612"/>
                  </a:cubicBezTo>
                  <a:cubicBezTo>
                    <a:pt x="279733" y="81182"/>
                    <a:pt x="274382" y="32403"/>
                    <a:pt x="281299" y="16279"/>
                  </a:cubicBezTo>
                  <a:cubicBezTo>
                    <a:pt x="288216" y="154"/>
                    <a:pt x="312489" y="14517"/>
                    <a:pt x="321102" y="25221"/>
                  </a:cubicBezTo>
                  <a:cubicBezTo>
                    <a:pt x="329715" y="35926"/>
                    <a:pt x="336762" y="91751"/>
                    <a:pt x="335065" y="113295"/>
                  </a:cubicBezTo>
                  <a:cubicBezTo>
                    <a:pt x="333969" y="126465"/>
                    <a:pt x="333969" y="139690"/>
                    <a:pt x="335065" y="152860"/>
                  </a:cubicBezTo>
                  <a:cubicBezTo>
                    <a:pt x="335065" y="152860"/>
                    <a:pt x="468307" y="50424"/>
                    <a:pt x="483967" y="28880"/>
                  </a:cubicBezTo>
                  <a:cubicBezTo>
                    <a:pt x="499627" y="7336"/>
                    <a:pt x="530686" y="-8924"/>
                    <a:pt x="541126" y="5439"/>
                  </a:cubicBezTo>
                  <a:cubicBezTo>
                    <a:pt x="551566" y="19801"/>
                    <a:pt x="539299" y="32538"/>
                    <a:pt x="527163" y="45004"/>
                  </a:cubicBezTo>
                  <a:cubicBezTo>
                    <a:pt x="515026" y="57470"/>
                    <a:pt x="452777" y="131316"/>
                    <a:pt x="442337" y="139852"/>
                  </a:cubicBezTo>
                  <a:cubicBezTo>
                    <a:pt x="435734" y="146139"/>
                    <a:pt x="430944" y="154201"/>
                    <a:pt x="428504" y="163158"/>
                  </a:cubicBezTo>
                  <a:cubicBezTo>
                    <a:pt x="437352" y="163984"/>
                    <a:pt x="446278" y="162738"/>
                    <a:pt x="454604" y="159499"/>
                  </a:cubicBezTo>
                  <a:cubicBezTo>
                    <a:pt x="470264" y="154215"/>
                    <a:pt x="577536" y="98390"/>
                    <a:pt x="587976" y="98390"/>
                  </a:cubicBezTo>
                  <a:cubicBezTo>
                    <a:pt x="598442" y="100057"/>
                    <a:pt x="605633" y="110219"/>
                    <a:pt x="604027" y="121099"/>
                  </a:cubicBezTo>
                  <a:cubicBezTo>
                    <a:pt x="603910" y="121940"/>
                    <a:pt x="603727" y="122766"/>
                    <a:pt x="603505" y="123593"/>
                  </a:cubicBezTo>
                  <a:cubicBezTo>
                    <a:pt x="600113" y="134432"/>
                    <a:pt x="468437" y="217086"/>
                    <a:pt x="463348" y="218441"/>
                  </a:cubicBezTo>
                  <a:cubicBezTo>
                    <a:pt x="458258" y="219796"/>
                    <a:pt x="452908" y="232939"/>
                    <a:pt x="461521" y="234700"/>
                  </a:cubicBezTo>
                  <a:cubicBezTo>
                    <a:pt x="470133" y="236462"/>
                    <a:pt x="577536" y="218441"/>
                    <a:pt x="591369" y="225622"/>
                  </a:cubicBezTo>
                  <a:cubicBezTo>
                    <a:pt x="599656" y="229646"/>
                    <a:pt x="603231" y="239890"/>
                    <a:pt x="599355" y="248508"/>
                  </a:cubicBezTo>
                  <a:cubicBezTo>
                    <a:pt x="598312" y="250811"/>
                    <a:pt x="596785" y="252857"/>
                    <a:pt x="594893" y="254483"/>
                  </a:cubicBezTo>
                  <a:cubicBezTo>
                    <a:pt x="587976" y="259903"/>
                    <a:pt x="459824" y="283209"/>
                    <a:pt x="459824" y="283209"/>
                  </a:cubicBezTo>
                  <a:lnTo>
                    <a:pt x="518680" y="295810"/>
                  </a:lnTo>
                  <a:cubicBezTo>
                    <a:pt x="536037" y="299468"/>
                    <a:pt x="565399" y="299468"/>
                    <a:pt x="565399" y="310173"/>
                  </a:cubicBezTo>
                  <a:cubicBezTo>
                    <a:pt x="565399" y="320877"/>
                    <a:pt x="558483" y="326432"/>
                    <a:pt x="546346" y="326432"/>
                  </a:cubicBezTo>
                  <a:lnTo>
                    <a:pt x="456300" y="326432"/>
                  </a:lnTo>
                  <a:cubicBezTo>
                    <a:pt x="437247" y="326432"/>
                    <a:pt x="399272" y="342556"/>
                    <a:pt x="368082" y="356919"/>
                  </a:cubicBezTo>
                  <a:cubicBezTo>
                    <a:pt x="336892" y="371282"/>
                    <a:pt x="323059" y="376702"/>
                    <a:pt x="323059" y="376702"/>
                  </a:cubicBezTo>
                  <a:cubicBezTo>
                    <a:pt x="323059" y="376702"/>
                    <a:pt x="238103" y="536724"/>
                    <a:pt x="207044" y="594311"/>
                  </a:cubicBezTo>
                  <a:cubicBezTo>
                    <a:pt x="182849" y="642385"/>
                    <a:pt x="136130" y="673753"/>
                    <a:pt x="83982" y="676964"/>
                  </a:cubicBezTo>
                  <a:cubicBezTo>
                    <a:pt x="38959" y="680622"/>
                    <a:pt x="-7369" y="595666"/>
                    <a:pt x="983" y="555016"/>
                  </a:cubicBezTo>
                  <a:cubicBezTo>
                    <a:pt x="9335" y="514367"/>
                    <a:pt x="82285" y="421958"/>
                    <a:pt x="146361" y="387813"/>
                  </a:cubicBezTo>
                  <a:cubicBezTo>
                    <a:pt x="210437" y="353667"/>
                    <a:pt x="229360" y="320470"/>
                    <a:pt x="258853" y="280634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DD8FBFE-D21A-CE63-07BF-0E04470D1418}"/>
                </a:ext>
              </a:extLst>
            </p:cNvPr>
            <p:cNvSpPr/>
            <p:nvPr/>
          </p:nvSpPr>
          <p:spPr>
            <a:xfrm>
              <a:off x="7759076" y="3051785"/>
              <a:ext cx="180743" cy="319790"/>
            </a:xfrm>
            <a:custGeom>
              <a:avLst/>
              <a:gdLst>
                <a:gd name="connsiteX0" fmla="*/ 180743 w 180743"/>
                <a:gd name="connsiteY0" fmla="*/ 69417 h 319790"/>
                <a:gd name="connsiteX1" fmla="*/ 96571 w 180743"/>
                <a:gd name="connsiteY1" fmla="*/ 42 h 319790"/>
                <a:gd name="connsiteX2" fmla="*/ 0 w 180743"/>
                <a:gd name="connsiteY2" fmla="*/ 161962 h 319790"/>
                <a:gd name="connsiteX3" fmla="*/ 22316 w 180743"/>
                <a:gd name="connsiteY3" fmla="*/ 316158 h 319790"/>
                <a:gd name="connsiteX4" fmla="*/ 101530 w 180743"/>
                <a:gd name="connsiteY4" fmla="*/ 275509 h 319790"/>
                <a:gd name="connsiteX5" fmla="*/ 180743 w 180743"/>
                <a:gd name="connsiteY5" fmla="*/ 69417 h 3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43" h="319790">
                  <a:moveTo>
                    <a:pt x="180743" y="69417"/>
                  </a:moveTo>
                  <a:cubicBezTo>
                    <a:pt x="180743" y="69417"/>
                    <a:pt x="131284" y="2617"/>
                    <a:pt x="96571" y="42"/>
                  </a:cubicBezTo>
                  <a:cubicBezTo>
                    <a:pt x="61857" y="-2532"/>
                    <a:pt x="0" y="113047"/>
                    <a:pt x="0" y="161962"/>
                  </a:cubicBezTo>
                  <a:cubicBezTo>
                    <a:pt x="0" y="210877"/>
                    <a:pt x="2479" y="303285"/>
                    <a:pt x="22316" y="316158"/>
                  </a:cubicBezTo>
                  <a:cubicBezTo>
                    <a:pt x="42152" y="329030"/>
                    <a:pt x="79214" y="305860"/>
                    <a:pt x="101530" y="275509"/>
                  </a:cubicBezTo>
                  <a:cubicBezTo>
                    <a:pt x="123845" y="245157"/>
                    <a:pt x="180743" y="69417"/>
                    <a:pt x="180743" y="69417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C1DB409-D24C-5BEE-4B90-527CEAF0B287}"/>
                </a:ext>
              </a:extLst>
            </p:cNvPr>
            <p:cNvSpPr/>
            <p:nvPr/>
          </p:nvSpPr>
          <p:spPr>
            <a:xfrm>
              <a:off x="8477482" y="2751991"/>
              <a:ext cx="30394" cy="115967"/>
            </a:xfrm>
            <a:custGeom>
              <a:avLst/>
              <a:gdLst>
                <a:gd name="connsiteX0" fmla="*/ 30015 w 30394"/>
                <a:gd name="connsiteY0" fmla="*/ 52148 h 115967"/>
                <a:gd name="connsiteX1" fmla="*/ 22838 w 30394"/>
                <a:gd name="connsiteY1" fmla="*/ 117 h 115967"/>
                <a:gd name="connsiteX2" fmla="*/ 8613 w 30394"/>
                <a:gd name="connsiteY2" fmla="*/ 35753 h 115967"/>
                <a:gd name="connsiteX3" fmla="*/ 0 w 30394"/>
                <a:gd name="connsiteY3" fmla="*/ 115967 h 1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94" h="115967">
                  <a:moveTo>
                    <a:pt x="30015" y="52148"/>
                  </a:moveTo>
                  <a:cubicBezTo>
                    <a:pt x="30015" y="52148"/>
                    <a:pt x="32886" y="-2864"/>
                    <a:pt x="22838" y="117"/>
                  </a:cubicBezTo>
                  <a:cubicBezTo>
                    <a:pt x="12789" y="3098"/>
                    <a:pt x="5742" y="10550"/>
                    <a:pt x="8613" y="35753"/>
                  </a:cubicBezTo>
                  <a:cubicBezTo>
                    <a:pt x="8587" y="62744"/>
                    <a:pt x="5703" y="89640"/>
                    <a:pt x="0" y="115967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97F1882-85A2-92D0-A4B4-E7E043527866}"/>
                </a:ext>
              </a:extLst>
            </p:cNvPr>
            <p:cNvSpPr/>
            <p:nvPr/>
          </p:nvSpPr>
          <p:spPr>
            <a:xfrm>
              <a:off x="7813306" y="2745284"/>
              <a:ext cx="727206" cy="589874"/>
            </a:xfrm>
            <a:custGeom>
              <a:avLst/>
              <a:gdLst>
                <a:gd name="connsiteX0" fmla="*/ 75879 w 727206"/>
                <a:gd name="connsiteY0" fmla="*/ 357491 h 589874"/>
                <a:gd name="connsiteX1" fmla="*/ 58 w 727206"/>
                <a:gd name="connsiteY1" fmla="*/ 546239 h 589874"/>
                <a:gd name="connsiteX2" fmla="*/ 95976 w 727206"/>
                <a:gd name="connsiteY2" fmla="*/ 581874 h 589874"/>
                <a:gd name="connsiteX3" fmla="*/ 595403 w 727206"/>
                <a:gd name="connsiteY3" fmla="*/ 306950 h 589874"/>
                <a:gd name="connsiteX4" fmla="*/ 707111 w 727206"/>
                <a:gd name="connsiteY4" fmla="*/ 112240 h 589874"/>
                <a:gd name="connsiteX5" fmla="*/ 727078 w 727206"/>
                <a:gd name="connsiteY5" fmla="*/ 6823 h 589874"/>
                <a:gd name="connsiteX6" fmla="*/ 707111 w 727206"/>
                <a:gd name="connsiteY6" fmla="*/ 14276 h 589874"/>
                <a:gd name="connsiteX7" fmla="*/ 651257 w 727206"/>
                <a:gd name="connsiteY7" fmla="*/ 128636 h 589874"/>
                <a:gd name="connsiteX8" fmla="*/ 579742 w 727206"/>
                <a:gd name="connsiteY8" fmla="*/ 164271 h 589874"/>
                <a:gd name="connsiteX9" fmla="*/ 624113 w 727206"/>
                <a:gd name="connsiteY9" fmla="*/ 75114 h 589874"/>
                <a:gd name="connsiteX10" fmla="*/ 621242 w 727206"/>
                <a:gd name="connsiteY10" fmla="*/ 36497 h 589874"/>
                <a:gd name="connsiteX11" fmla="*/ 543855 w 727206"/>
                <a:gd name="connsiteY11" fmla="*/ 150993 h 589874"/>
                <a:gd name="connsiteX12" fmla="*/ 509533 w 727206"/>
                <a:gd name="connsiteY12" fmla="*/ 260881 h 589874"/>
                <a:gd name="connsiteX13" fmla="*/ 513840 w 727206"/>
                <a:gd name="connsiteY13" fmla="*/ 284729 h 589874"/>
                <a:gd name="connsiteX14" fmla="*/ 283375 w 727206"/>
                <a:gd name="connsiteY14" fmla="*/ 323346 h 589874"/>
                <a:gd name="connsiteX15" fmla="*/ 75879 w 727206"/>
                <a:gd name="connsiteY15" fmla="*/ 357491 h 58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7206" h="589874">
                  <a:moveTo>
                    <a:pt x="75879" y="357491"/>
                  </a:moveTo>
                  <a:cubicBezTo>
                    <a:pt x="75879" y="357491"/>
                    <a:pt x="-2422" y="506538"/>
                    <a:pt x="58" y="546239"/>
                  </a:cubicBezTo>
                  <a:cubicBezTo>
                    <a:pt x="2537" y="585940"/>
                    <a:pt x="35815" y="600438"/>
                    <a:pt x="95976" y="581874"/>
                  </a:cubicBezTo>
                  <a:cubicBezTo>
                    <a:pt x="156137" y="563311"/>
                    <a:pt x="575436" y="326326"/>
                    <a:pt x="595403" y="306950"/>
                  </a:cubicBezTo>
                  <a:cubicBezTo>
                    <a:pt x="615369" y="287574"/>
                    <a:pt x="684143" y="139069"/>
                    <a:pt x="707111" y="112240"/>
                  </a:cubicBezTo>
                  <a:cubicBezTo>
                    <a:pt x="730079" y="85412"/>
                    <a:pt x="727078" y="18747"/>
                    <a:pt x="727078" y="6823"/>
                  </a:cubicBezTo>
                  <a:cubicBezTo>
                    <a:pt x="727078" y="-5100"/>
                    <a:pt x="707111" y="-629"/>
                    <a:pt x="707111" y="14276"/>
                  </a:cubicBezTo>
                  <a:cubicBezTo>
                    <a:pt x="707111" y="29180"/>
                    <a:pt x="658434" y="125655"/>
                    <a:pt x="651257" y="128636"/>
                  </a:cubicBezTo>
                  <a:cubicBezTo>
                    <a:pt x="644079" y="131617"/>
                    <a:pt x="579742" y="164271"/>
                    <a:pt x="579742" y="164271"/>
                  </a:cubicBezTo>
                  <a:cubicBezTo>
                    <a:pt x="579742" y="164271"/>
                    <a:pt x="612628" y="97471"/>
                    <a:pt x="624113" y="75114"/>
                  </a:cubicBezTo>
                  <a:cubicBezTo>
                    <a:pt x="635597" y="52757"/>
                    <a:pt x="645515" y="27555"/>
                    <a:pt x="621242" y="36497"/>
                  </a:cubicBezTo>
                  <a:cubicBezTo>
                    <a:pt x="596969" y="45440"/>
                    <a:pt x="558210" y="113731"/>
                    <a:pt x="543855" y="150993"/>
                  </a:cubicBezTo>
                  <a:cubicBezTo>
                    <a:pt x="529500" y="188255"/>
                    <a:pt x="504704" y="237169"/>
                    <a:pt x="509533" y="260881"/>
                  </a:cubicBezTo>
                  <a:lnTo>
                    <a:pt x="513840" y="284729"/>
                  </a:lnTo>
                  <a:cubicBezTo>
                    <a:pt x="513840" y="284729"/>
                    <a:pt x="369245" y="318874"/>
                    <a:pt x="283375" y="323346"/>
                  </a:cubicBezTo>
                  <a:cubicBezTo>
                    <a:pt x="197505" y="327817"/>
                    <a:pt x="80185" y="342586"/>
                    <a:pt x="75879" y="357491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D58C4EE-D08D-0ED7-70A3-AA2C3EB9536A}"/>
                </a:ext>
              </a:extLst>
            </p:cNvPr>
            <p:cNvSpPr/>
            <p:nvPr/>
          </p:nvSpPr>
          <p:spPr>
            <a:xfrm>
              <a:off x="8467956" y="2770069"/>
              <a:ext cx="107160" cy="175257"/>
            </a:xfrm>
            <a:custGeom>
              <a:avLst/>
              <a:gdLst>
                <a:gd name="connsiteX0" fmla="*/ 914 w 107160"/>
                <a:gd name="connsiteY0" fmla="*/ 175258 h 175257"/>
                <a:gd name="connsiteX1" fmla="*/ 86783 w 107160"/>
                <a:gd name="connsiteY1" fmla="*/ 68215 h 175257"/>
                <a:gd name="connsiteX2" fmla="*/ 106750 w 107160"/>
                <a:gd name="connsiteY2" fmla="*/ 7241 h 175257"/>
                <a:gd name="connsiteX3" fmla="*/ 80650 w 107160"/>
                <a:gd name="connsiteY3" fmla="*/ 28108 h 175257"/>
                <a:gd name="connsiteX4" fmla="*/ 39150 w 107160"/>
                <a:gd name="connsiteY4" fmla="*/ 85965 h 175257"/>
                <a:gd name="connsiteX5" fmla="*/ 0 w 107160"/>
                <a:gd name="connsiteY5" fmla="*/ 120246 h 17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60" h="175257">
                  <a:moveTo>
                    <a:pt x="914" y="175258"/>
                  </a:moveTo>
                  <a:cubicBezTo>
                    <a:pt x="914" y="175258"/>
                    <a:pt x="76735" y="84475"/>
                    <a:pt x="86783" y="68215"/>
                  </a:cubicBezTo>
                  <a:cubicBezTo>
                    <a:pt x="96832" y="51955"/>
                    <a:pt x="109621" y="26617"/>
                    <a:pt x="106750" y="7241"/>
                  </a:cubicBezTo>
                  <a:cubicBezTo>
                    <a:pt x="103879" y="-12135"/>
                    <a:pt x="91090" y="11712"/>
                    <a:pt x="80650" y="28108"/>
                  </a:cubicBezTo>
                  <a:cubicBezTo>
                    <a:pt x="70209" y="44503"/>
                    <a:pt x="50634" y="59272"/>
                    <a:pt x="39150" y="85965"/>
                  </a:cubicBezTo>
                  <a:cubicBezTo>
                    <a:pt x="31294" y="102577"/>
                    <a:pt x="17096" y="115016"/>
                    <a:pt x="0" y="120246"/>
                  </a:cubicBez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927A41-DE35-5B32-F0F8-28026299F128}"/>
                </a:ext>
              </a:extLst>
            </p:cNvPr>
            <p:cNvSpPr/>
            <p:nvPr/>
          </p:nvSpPr>
          <p:spPr>
            <a:xfrm>
              <a:off x="8375822" y="2774732"/>
              <a:ext cx="136050" cy="243762"/>
            </a:xfrm>
            <a:custGeom>
              <a:avLst/>
              <a:gdLst>
                <a:gd name="connsiteX0" fmla="*/ 65903 w 136050"/>
                <a:gd name="connsiteY0" fmla="*/ 225471 h 243762"/>
                <a:gd name="connsiteX1" fmla="*/ 120191 w 136050"/>
                <a:gd name="connsiteY1" fmla="*/ 108130 h 243762"/>
                <a:gd name="connsiteX2" fmla="*/ 135982 w 136050"/>
                <a:gd name="connsiteY2" fmla="*/ 13282 h 243762"/>
                <a:gd name="connsiteX3" fmla="*/ 113014 w 136050"/>
                <a:gd name="connsiteY3" fmla="*/ 26832 h 243762"/>
                <a:gd name="connsiteX4" fmla="*/ 93047 w 136050"/>
                <a:gd name="connsiteY4" fmla="*/ 115989 h 243762"/>
                <a:gd name="connsiteX5" fmla="*/ 0 w 136050"/>
                <a:gd name="connsiteY5" fmla="*/ 202165 h 243762"/>
                <a:gd name="connsiteX6" fmla="*/ 2871 w 136050"/>
                <a:gd name="connsiteY6" fmla="*/ 243763 h 24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050" h="243762">
                  <a:moveTo>
                    <a:pt x="65903" y="225471"/>
                  </a:moveTo>
                  <a:cubicBezTo>
                    <a:pt x="65903" y="225471"/>
                    <a:pt x="108838" y="133333"/>
                    <a:pt x="120191" y="108130"/>
                  </a:cubicBezTo>
                  <a:cubicBezTo>
                    <a:pt x="131545" y="82928"/>
                    <a:pt x="134546" y="39704"/>
                    <a:pt x="135982" y="13282"/>
                  </a:cubicBezTo>
                  <a:cubicBezTo>
                    <a:pt x="137417" y="-13140"/>
                    <a:pt x="115885" y="4339"/>
                    <a:pt x="113014" y="26832"/>
                  </a:cubicBezTo>
                  <a:cubicBezTo>
                    <a:pt x="110143" y="49324"/>
                    <a:pt x="93047" y="115989"/>
                    <a:pt x="93047" y="115989"/>
                  </a:cubicBezTo>
                  <a:cubicBezTo>
                    <a:pt x="93047" y="115989"/>
                    <a:pt x="0" y="183738"/>
                    <a:pt x="0" y="202165"/>
                  </a:cubicBezTo>
                  <a:cubicBezTo>
                    <a:pt x="274" y="216067"/>
                    <a:pt x="1240" y="229956"/>
                    <a:pt x="2871" y="243763"/>
                  </a:cubicBezTo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6" name="!!maintittle">
            <a:extLst>
              <a:ext uri="{FF2B5EF4-FFF2-40B4-BE49-F238E27FC236}">
                <a16:creationId xmlns:a16="http://schemas.microsoft.com/office/drawing/2014/main" id="{BE964AA9-C3B7-8E74-369E-27F79CD48967}"/>
              </a:ext>
            </a:extLst>
          </p:cNvPr>
          <p:cNvSpPr txBox="1">
            <a:spLocks/>
          </p:cNvSpPr>
          <p:nvPr/>
        </p:nvSpPr>
        <p:spPr>
          <a:xfrm>
            <a:off x="4843795" y="930078"/>
            <a:ext cx="4699538" cy="1233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TECHNOLOGY</a:t>
            </a:r>
          </a:p>
        </p:txBody>
      </p:sp>
      <p:sp>
        <p:nvSpPr>
          <p:cNvPr id="139" name="Tittle">
            <a:extLst>
              <a:ext uri="{FF2B5EF4-FFF2-40B4-BE49-F238E27FC236}">
                <a16:creationId xmlns:a16="http://schemas.microsoft.com/office/drawing/2014/main" id="{42EFF08F-D0AE-19EB-41FC-A40BBDAAE002}"/>
              </a:ext>
            </a:extLst>
          </p:cNvPr>
          <p:cNvSpPr txBox="1">
            <a:spLocks/>
          </p:cNvSpPr>
          <p:nvPr/>
        </p:nvSpPr>
        <p:spPr>
          <a:xfrm>
            <a:off x="5258531" y="930845"/>
            <a:ext cx="2877670" cy="54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900" spc="600" dirty="0"/>
              <a:t>EYE OF MORDOR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2C6A25A-EE8C-CCB2-17A5-599FED7A6F37}"/>
              </a:ext>
            </a:extLst>
          </p:cNvPr>
          <p:cNvCxnSpPr>
            <a:cxnSpLocks/>
          </p:cNvCxnSpPr>
          <p:nvPr/>
        </p:nvCxnSpPr>
        <p:spPr>
          <a:xfrm>
            <a:off x="4744430" y="972091"/>
            <a:ext cx="0" cy="108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07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8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0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3" presetID="6" presetClass="emph" presetSubtype="0" repeatCount="indefinite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2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2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8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0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3" presetID="6" presetClass="emph" presetSubtype="0" repeatCount="indefinite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2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2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!!maintittle">
            <a:extLst>
              <a:ext uri="{FF2B5EF4-FFF2-40B4-BE49-F238E27FC236}">
                <a16:creationId xmlns:a16="http://schemas.microsoft.com/office/drawing/2014/main" id="{4930E192-C867-3D22-C9E2-E78E1403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427" y="1629405"/>
            <a:ext cx="4034793" cy="1325563"/>
          </a:xfrm>
        </p:spPr>
        <p:txBody>
          <a:bodyPr>
            <a:normAutofit/>
          </a:bodyPr>
          <a:lstStyle/>
          <a:p>
            <a:r>
              <a:rPr lang="en-US" sz="2400" dirty="0"/>
              <a:t>IMPLEMENTATION</a:t>
            </a:r>
          </a:p>
        </p:txBody>
      </p:sp>
      <p:sp>
        <p:nvSpPr>
          <p:cNvPr id="608" name="Tittle">
            <a:extLst>
              <a:ext uri="{FF2B5EF4-FFF2-40B4-BE49-F238E27FC236}">
                <a16:creationId xmlns:a16="http://schemas.microsoft.com/office/drawing/2014/main" id="{748074C1-0229-57B3-DE72-785AEAD9B79C}"/>
              </a:ext>
            </a:extLst>
          </p:cNvPr>
          <p:cNvSpPr txBox="1">
            <a:spLocks/>
          </p:cNvSpPr>
          <p:nvPr/>
        </p:nvSpPr>
        <p:spPr>
          <a:xfrm>
            <a:off x="214957" y="1755822"/>
            <a:ext cx="2877670" cy="54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1100" spc="600" dirty="0"/>
              <a:t>EYE OF MORDOR</a:t>
            </a:r>
          </a:p>
        </p:txBody>
      </p: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1E00356F-17A8-7E73-A0D9-4BAE7F83C8D2}"/>
              </a:ext>
            </a:extLst>
          </p:cNvPr>
          <p:cNvCxnSpPr>
            <a:cxnSpLocks/>
          </p:cNvCxnSpPr>
          <p:nvPr/>
        </p:nvCxnSpPr>
        <p:spPr>
          <a:xfrm>
            <a:off x="427427" y="1664663"/>
            <a:ext cx="0" cy="108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BAEF201-6D7C-D26A-11A3-22F9875C6439}"/>
              </a:ext>
            </a:extLst>
          </p:cNvPr>
          <p:cNvSpPr/>
          <p:nvPr/>
        </p:nvSpPr>
        <p:spPr>
          <a:xfrm>
            <a:off x="2401522" y="1415315"/>
            <a:ext cx="11139893" cy="5102070"/>
          </a:xfrm>
          <a:custGeom>
            <a:avLst/>
            <a:gdLst>
              <a:gd name="connsiteX0" fmla="*/ 18150 w 9332412"/>
              <a:gd name="connsiteY0" fmla="*/ 3430789 h 4270621"/>
              <a:gd name="connsiteX1" fmla="*/ 6948 w 9332412"/>
              <a:gd name="connsiteY1" fmla="*/ 3429158 h 4270621"/>
              <a:gd name="connsiteX2" fmla="*/ 0 w 9332412"/>
              <a:gd name="connsiteY2" fmla="*/ 3421894 h 4270621"/>
              <a:gd name="connsiteX3" fmla="*/ 11769 w 9332412"/>
              <a:gd name="connsiteY3" fmla="*/ 3396543 h 4270621"/>
              <a:gd name="connsiteX4" fmla="*/ 14747 w 9332412"/>
              <a:gd name="connsiteY4" fmla="*/ 3396543 h 4270621"/>
              <a:gd name="connsiteX5" fmla="*/ 31270 w 9332412"/>
              <a:gd name="connsiteY5" fmla="*/ 3414540 h 4270621"/>
              <a:gd name="connsiteX6" fmla="*/ 18150 w 9332412"/>
              <a:gd name="connsiteY6" fmla="*/ 3431382 h 4270621"/>
              <a:gd name="connsiteX7" fmla="*/ 65651 w 9332412"/>
              <a:gd name="connsiteY7" fmla="*/ 3342728 h 4270621"/>
              <a:gd name="connsiteX8" fmla="*/ 48636 w 9332412"/>
              <a:gd name="connsiteY8" fmla="*/ 3360519 h 4270621"/>
              <a:gd name="connsiteX9" fmla="*/ 65651 w 9332412"/>
              <a:gd name="connsiteY9" fmla="*/ 3378308 h 4270621"/>
              <a:gd name="connsiteX10" fmla="*/ 82667 w 9332412"/>
              <a:gd name="connsiteY10" fmla="*/ 3360519 h 4270621"/>
              <a:gd name="connsiteX11" fmla="*/ 65936 w 9332412"/>
              <a:gd name="connsiteY11" fmla="*/ 3342728 h 4270621"/>
              <a:gd name="connsiteX12" fmla="*/ 65651 w 9332412"/>
              <a:gd name="connsiteY12" fmla="*/ 3342728 h 4270621"/>
              <a:gd name="connsiteX13" fmla="*/ 82667 w 9332412"/>
              <a:gd name="connsiteY13" fmla="*/ 3253779 h 4270621"/>
              <a:gd name="connsiteX14" fmla="*/ 81391 w 9332412"/>
              <a:gd name="connsiteY14" fmla="*/ 3247553 h 4270621"/>
              <a:gd name="connsiteX15" fmla="*/ 70614 w 9332412"/>
              <a:gd name="connsiteY15" fmla="*/ 3270976 h 4270621"/>
              <a:gd name="connsiteX16" fmla="*/ 82667 w 9332412"/>
              <a:gd name="connsiteY16" fmla="*/ 3253927 h 4270621"/>
              <a:gd name="connsiteX17" fmla="*/ 100249 w 9332412"/>
              <a:gd name="connsiteY17" fmla="*/ 3206339 h 4270621"/>
              <a:gd name="connsiteX18" fmla="*/ 121722 w 9332412"/>
              <a:gd name="connsiteY18" fmla="*/ 3217220 h 4270621"/>
              <a:gd name="connsiteX19" fmla="*/ 132134 w 9332412"/>
              <a:gd name="connsiteY19" fmla="*/ 3194775 h 4270621"/>
              <a:gd name="connsiteX20" fmla="*/ 116130 w 9332412"/>
              <a:gd name="connsiteY20" fmla="*/ 3182916 h 4270621"/>
              <a:gd name="connsiteX21" fmla="*/ 110742 w 9332412"/>
              <a:gd name="connsiteY21" fmla="*/ 3184102 h 4270621"/>
              <a:gd name="connsiteX22" fmla="*/ 160513 w 9332412"/>
              <a:gd name="connsiteY22" fmla="*/ 3450654 h 4270621"/>
              <a:gd name="connsiteX23" fmla="*/ 177103 w 9332412"/>
              <a:gd name="connsiteY23" fmla="*/ 3453026 h 4270621"/>
              <a:gd name="connsiteX24" fmla="*/ 167177 w 9332412"/>
              <a:gd name="connsiteY24" fmla="*/ 3449171 h 4270621"/>
              <a:gd name="connsiteX25" fmla="*/ 160938 w 9332412"/>
              <a:gd name="connsiteY25" fmla="*/ 3450654 h 4270621"/>
              <a:gd name="connsiteX26" fmla="*/ 167177 w 9332412"/>
              <a:gd name="connsiteY26" fmla="*/ 3342728 h 4270621"/>
              <a:gd name="connsiteX27" fmla="*/ 148681 w 9332412"/>
              <a:gd name="connsiteY27" fmla="*/ 3358828 h 4270621"/>
              <a:gd name="connsiteX28" fmla="*/ 164073 w 9332412"/>
              <a:gd name="connsiteY28" fmla="*/ 3378160 h 4270621"/>
              <a:gd name="connsiteX29" fmla="*/ 167177 w 9332412"/>
              <a:gd name="connsiteY29" fmla="*/ 3378160 h 4270621"/>
              <a:gd name="connsiteX30" fmla="*/ 182570 w 9332412"/>
              <a:gd name="connsiteY30" fmla="*/ 3358828 h 4270621"/>
              <a:gd name="connsiteX31" fmla="*/ 167177 w 9332412"/>
              <a:gd name="connsiteY31" fmla="*/ 3342728 h 4270621"/>
              <a:gd name="connsiteX32" fmla="*/ 116130 w 9332412"/>
              <a:gd name="connsiteY32" fmla="*/ 3395950 h 4270621"/>
              <a:gd name="connsiteX33" fmla="*/ 99115 w 9332412"/>
              <a:gd name="connsiteY33" fmla="*/ 3413740 h 4270621"/>
              <a:gd name="connsiteX34" fmla="*/ 116130 w 9332412"/>
              <a:gd name="connsiteY34" fmla="*/ 3431530 h 4270621"/>
              <a:gd name="connsiteX35" fmla="*/ 133146 w 9332412"/>
              <a:gd name="connsiteY35" fmla="*/ 3413740 h 4270621"/>
              <a:gd name="connsiteX36" fmla="*/ 116556 w 9332412"/>
              <a:gd name="connsiteY36" fmla="*/ 3395950 h 4270621"/>
              <a:gd name="connsiteX37" fmla="*/ 167177 w 9332412"/>
              <a:gd name="connsiteY37" fmla="*/ 3236285 h 4270621"/>
              <a:gd name="connsiteX38" fmla="*/ 150021 w 9332412"/>
              <a:gd name="connsiteY38" fmla="*/ 3253927 h 4270621"/>
              <a:gd name="connsiteX39" fmla="*/ 166895 w 9332412"/>
              <a:gd name="connsiteY39" fmla="*/ 3271865 h 4270621"/>
              <a:gd name="connsiteX40" fmla="*/ 184051 w 9332412"/>
              <a:gd name="connsiteY40" fmla="*/ 3254224 h 4270621"/>
              <a:gd name="connsiteX41" fmla="*/ 184051 w 9332412"/>
              <a:gd name="connsiteY41" fmla="*/ 3253927 h 4270621"/>
              <a:gd name="connsiteX42" fmla="*/ 167602 w 9332412"/>
              <a:gd name="connsiteY42" fmla="*/ 3236285 h 4270621"/>
              <a:gd name="connsiteX43" fmla="*/ 116130 w 9332412"/>
              <a:gd name="connsiteY43" fmla="*/ 3289507 h 4270621"/>
              <a:gd name="connsiteX44" fmla="*/ 99115 w 9332412"/>
              <a:gd name="connsiteY44" fmla="*/ 3307297 h 4270621"/>
              <a:gd name="connsiteX45" fmla="*/ 116132 w 9332412"/>
              <a:gd name="connsiteY45" fmla="*/ 3325087 h 4270621"/>
              <a:gd name="connsiteX46" fmla="*/ 133146 w 9332412"/>
              <a:gd name="connsiteY46" fmla="*/ 3307297 h 4270621"/>
              <a:gd name="connsiteX47" fmla="*/ 133146 w 9332412"/>
              <a:gd name="connsiteY47" fmla="*/ 3307149 h 4270621"/>
              <a:gd name="connsiteX48" fmla="*/ 116556 w 9332412"/>
              <a:gd name="connsiteY48" fmla="*/ 3289507 h 4270621"/>
              <a:gd name="connsiteX49" fmla="*/ 167177 w 9332412"/>
              <a:gd name="connsiteY49" fmla="*/ 3129694 h 4270621"/>
              <a:gd name="connsiteX50" fmla="*/ 148681 w 9332412"/>
              <a:gd name="connsiteY50" fmla="*/ 3145794 h 4270621"/>
              <a:gd name="connsiteX51" fmla="*/ 164073 w 9332412"/>
              <a:gd name="connsiteY51" fmla="*/ 3165125 h 4270621"/>
              <a:gd name="connsiteX52" fmla="*/ 167177 w 9332412"/>
              <a:gd name="connsiteY52" fmla="*/ 3165125 h 4270621"/>
              <a:gd name="connsiteX53" fmla="*/ 182570 w 9332412"/>
              <a:gd name="connsiteY53" fmla="*/ 3145794 h 4270621"/>
              <a:gd name="connsiteX54" fmla="*/ 167177 w 9332412"/>
              <a:gd name="connsiteY54" fmla="*/ 3129694 h 4270621"/>
              <a:gd name="connsiteX55" fmla="*/ 184051 w 9332412"/>
              <a:gd name="connsiteY55" fmla="*/ 3040744 h 4270621"/>
              <a:gd name="connsiteX56" fmla="*/ 181640 w 9332412"/>
              <a:gd name="connsiteY56" fmla="*/ 3032146 h 4270621"/>
              <a:gd name="connsiteX57" fmla="*/ 169587 w 9332412"/>
              <a:gd name="connsiteY57" fmla="*/ 3058090 h 4270621"/>
              <a:gd name="connsiteX58" fmla="*/ 184476 w 9332412"/>
              <a:gd name="connsiteY58" fmla="*/ 3040893 h 4270621"/>
              <a:gd name="connsiteX59" fmla="*/ 201917 w 9332412"/>
              <a:gd name="connsiteY59" fmla="*/ 2989302 h 4270621"/>
              <a:gd name="connsiteX60" fmla="*/ 220639 w 9332412"/>
              <a:gd name="connsiteY60" fmla="*/ 3004423 h 4270621"/>
              <a:gd name="connsiteX61" fmla="*/ 235110 w 9332412"/>
              <a:gd name="connsiteY61" fmla="*/ 2984855 h 4270621"/>
              <a:gd name="connsiteX62" fmla="*/ 218507 w 9332412"/>
              <a:gd name="connsiteY62" fmla="*/ 2969585 h 4270621"/>
              <a:gd name="connsiteX63" fmla="*/ 209857 w 9332412"/>
              <a:gd name="connsiteY63" fmla="*/ 2972401 h 4270621"/>
              <a:gd name="connsiteX64" fmla="*/ 269411 w 9332412"/>
              <a:gd name="connsiteY64" fmla="*/ 3448875 h 4270621"/>
              <a:gd name="connsiteX65" fmla="*/ 253105 w 9332412"/>
              <a:gd name="connsiteY65" fmla="*/ 3463700 h 4270621"/>
              <a:gd name="connsiteX66" fmla="*/ 286143 w 9332412"/>
              <a:gd name="connsiteY66" fmla="*/ 3468296 h 4270621"/>
              <a:gd name="connsiteX67" fmla="*/ 286143 w 9332412"/>
              <a:gd name="connsiteY67" fmla="*/ 3467110 h 4270621"/>
              <a:gd name="connsiteX68" fmla="*/ 269560 w 9332412"/>
              <a:gd name="connsiteY68" fmla="*/ 3448875 h 4270621"/>
              <a:gd name="connsiteX69" fmla="*/ 269411 w 9332412"/>
              <a:gd name="connsiteY69" fmla="*/ 3448875 h 4270621"/>
              <a:gd name="connsiteX70" fmla="*/ 269411 w 9332412"/>
              <a:gd name="connsiteY70" fmla="*/ 3342432 h 4270621"/>
              <a:gd name="connsiteX71" fmla="*/ 252396 w 9332412"/>
              <a:gd name="connsiteY71" fmla="*/ 3360222 h 4270621"/>
              <a:gd name="connsiteX72" fmla="*/ 269411 w 9332412"/>
              <a:gd name="connsiteY72" fmla="*/ 3378012 h 4270621"/>
              <a:gd name="connsiteX73" fmla="*/ 286427 w 9332412"/>
              <a:gd name="connsiteY73" fmla="*/ 3360222 h 4270621"/>
              <a:gd name="connsiteX74" fmla="*/ 269411 w 9332412"/>
              <a:gd name="connsiteY74" fmla="*/ 3342728 h 4270621"/>
              <a:gd name="connsiteX75" fmla="*/ 218507 w 9332412"/>
              <a:gd name="connsiteY75" fmla="*/ 3395654 h 4270621"/>
              <a:gd name="connsiteX76" fmla="*/ 200011 w 9332412"/>
              <a:gd name="connsiteY76" fmla="*/ 3411753 h 4270621"/>
              <a:gd name="connsiteX77" fmla="*/ 215403 w 9332412"/>
              <a:gd name="connsiteY77" fmla="*/ 3431085 h 4270621"/>
              <a:gd name="connsiteX78" fmla="*/ 218507 w 9332412"/>
              <a:gd name="connsiteY78" fmla="*/ 3431085 h 4270621"/>
              <a:gd name="connsiteX79" fmla="*/ 233900 w 9332412"/>
              <a:gd name="connsiteY79" fmla="*/ 3411753 h 4270621"/>
              <a:gd name="connsiteX80" fmla="*/ 218507 w 9332412"/>
              <a:gd name="connsiteY80" fmla="*/ 3395654 h 4270621"/>
              <a:gd name="connsiteX81" fmla="*/ 269411 w 9332412"/>
              <a:gd name="connsiteY81" fmla="*/ 3235989 h 4270621"/>
              <a:gd name="connsiteX82" fmla="*/ 252396 w 9332412"/>
              <a:gd name="connsiteY82" fmla="*/ 3253779 h 4270621"/>
              <a:gd name="connsiteX83" fmla="*/ 269413 w 9332412"/>
              <a:gd name="connsiteY83" fmla="*/ 3271569 h 4270621"/>
              <a:gd name="connsiteX84" fmla="*/ 286427 w 9332412"/>
              <a:gd name="connsiteY84" fmla="*/ 3253779 h 4270621"/>
              <a:gd name="connsiteX85" fmla="*/ 286427 w 9332412"/>
              <a:gd name="connsiteY85" fmla="*/ 3253630 h 4270621"/>
              <a:gd name="connsiteX86" fmla="*/ 269411 w 9332412"/>
              <a:gd name="connsiteY86" fmla="*/ 3236285 h 4270621"/>
              <a:gd name="connsiteX87" fmla="*/ 218507 w 9332412"/>
              <a:gd name="connsiteY87" fmla="*/ 3289211 h 4270621"/>
              <a:gd name="connsiteX88" fmla="*/ 201351 w 9332412"/>
              <a:gd name="connsiteY88" fmla="*/ 3306852 h 4270621"/>
              <a:gd name="connsiteX89" fmla="*/ 218225 w 9332412"/>
              <a:gd name="connsiteY89" fmla="*/ 3324790 h 4270621"/>
              <a:gd name="connsiteX90" fmla="*/ 235381 w 9332412"/>
              <a:gd name="connsiteY90" fmla="*/ 3307149 h 4270621"/>
              <a:gd name="connsiteX91" fmla="*/ 235381 w 9332412"/>
              <a:gd name="connsiteY91" fmla="*/ 3306852 h 4270621"/>
              <a:gd name="connsiteX92" fmla="*/ 218507 w 9332412"/>
              <a:gd name="connsiteY92" fmla="*/ 3289507 h 4270621"/>
              <a:gd name="connsiteX93" fmla="*/ 269411 w 9332412"/>
              <a:gd name="connsiteY93" fmla="*/ 3129398 h 4270621"/>
              <a:gd name="connsiteX94" fmla="*/ 252396 w 9332412"/>
              <a:gd name="connsiteY94" fmla="*/ 3147187 h 4270621"/>
              <a:gd name="connsiteX95" fmla="*/ 269411 w 9332412"/>
              <a:gd name="connsiteY95" fmla="*/ 3164978 h 4270621"/>
              <a:gd name="connsiteX96" fmla="*/ 286427 w 9332412"/>
              <a:gd name="connsiteY96" fmla="*/ 3147187 h 4270621"/>
              <a:gd name="connsiteX97" fmla="*/ 269411 w 9332412"/>
              <a:gd name="connsiteY97" fmla="*/ 3129694 h 4270621"/>
              <a:gd name="connsiteX98" fmla="*/ 218507 w 9332412"/>
              <a:gd name="connsiteY98" fmla="*/ 3182619 h 4270621"/>
              <a:gd name="connsiteX99" fmla="*/ 201350 w 9332412"/>
              <a:gd name="connsiteY99" fmla="*/ 3200261 h 4270621"/>
              <a:gd name="connsiteX100" fmla="*/ 218223 w 9332412"/>
              <a:gd name="connsiteY100" fmla="*/ 3218199 h 4270621"/>
              <a:gd name="connsiteX101" fmla="*/ 235381 w 9332412"/>
              <a:gd name="connsiteY101" fmla="*/ 3200557 h 4270621"/>
              <a:gd name="connsiteX102" fmla="*/ 235381 w 9332412"/>
              <a:gd name="connsiteY102" fmla="*/ 3200409 h 4270621"/>
              <a:gd name="connsiteX103" fmla="*/ 218507 w 9332412"/>
              <a:gd name="connsiteY103" fmla="*/ 3182916 h 4270621"/>
              <a:gd name="connsiteX104" fmla="*/ 269411 w 9332412"/>
              <a:gd name="connsiteY104" fmla="*/ 3022954 h 4270621"/>
              <a:gd name="connsiteX105" fmla="*/ 252396 w 9332412"/>
              <a:gd name="connsiteY105" fmla="*/ 3040744 h 4270621"/>
              <a:gd name="connsiteX106" fmla="*/ 269413 w 9332412"/>
              <a:gd name="connsiteY106" fmla="*/ 3058535 h 4270621"/>
              <a:gd name="connsiteX107" fmla="*/ 286427 w 9332412"/>
              <a:gd name="connsiteY107" fmla="*/ 3040744 h 4270621"/>
              <a:gd name="connsiteX108" fmla="*/ 286427 w 9332412"/>
              <a:gd name="connsiteY108" fmla="*/ 3040596 h 4270621"/>
              <a:gd name="connsiteX109" fmla="*/ 269411 w 9332412"/>
              <a:gd name="connsiteY109" fmla="*/ 3023251 h 4270621"/>
              <a:gd name="connsiteX110" fmla="*/ 218507 w 9332412"/>
              <a:gd name="connsiteY110" fmla="*/ 3076176 h 4270621"/>
              <a:gd name="connsiteX111" fmla="*/ 200011 w 9332412"/>
              <a:gd name="connsiteY111" fmla="*/ 3092276 h 4270621"/>
              <a:gd name="connsiteX112" fmla="*/ 215403 w 9332412"/>
              <a:gd name="connsiteY112" fmla="*/ 3111608 h 4270621"/>
              <a:gd name="connsiteX113" fmla="*/ 218507 w 9332412"/>
              <a:gd name="connsiteY113" fmla="*/ 3111608 h 4270621"/>
              <a:gd name="connsiteX114" fmla="*/ 233900 w 9332412"/>
              <a:gd name="connsiteY114" fmla="*/ 3092276 h 4270621"/>
              <a:gd name="connsiteX115" fmla="*/ 218507 w 9332412"/>
              <a:gd name="connsiteY115" fmla="*/ 3076176 h 4270621"/>
              <a:gd name="connsiteX116" fmla="*/ 269411 w 9332412"/>
              <a:gd name="connsiteY116" fmla="*/ 2916363 h 4270621"/>
              <a:gd name="connsiteX117" fmla="*/ 252396 w 9332412"/>
              <a:gd name="connsiteY117" fmla="*/ 2934153 h 4270621"/>
              <a:gd name="connsiteX118" fmla="*/ 269411 w 9332412"/>
              <a:gd name="connsiteY118" fmla="*/ 2951943 h 4270621"/>
              <a:gd name="connsiteX119" fmla="*/ 286427 w 9332412"/>
              <a:gd name="connsiteY119" fmla="*/ 2934153 h 4270621"/>
              <a:gd name="connsiteX120" fmla="*/ 269411 w 9332412"/>
              <a:gd name="connsiteY120" fmla="*/ 2916660 h 4270621"/>
              <a:gd name="connsiteX121" fmla="*/ 286427 w 9332412"/>
              <a:gd name="connsiteY121" fmla="*/ 2827413 h 4270621"/>
              <a:gd name="connsiteX122" fmla="*/ 282598 w 9332412"/>
              <a:gd name="connsiteY122" fmla="*/ 2816591 h 4270621"/>
              <a:gd name="connsiteX123" fmla="*/ 269270 w 9332412"/>
              <a:gd name="connsiteY123" fmla="*/ 2845055 h 4270621"/>
              <a:gd name="connsiteX124" fmla="*/ 269270 w 9332412"/>
              <a:gd name="connsiteY124" fmla="*/ 2845055 h 4270621"/>
              <a:gd name="connsiteX125" fmla="*/ 286427 w 9332412"/>
              <a:gd name="connsiteY125" fmla="*/ 2828006 h 4270621"/>
              <a:gd name="connsiteX126" fmla="*/ 320316 w 9332412"/>
              <a:gd name="connsiteY126" fmla="*/ 2791833 h 4270621"/>
              <a:gd name="connsiteX127" fmla="*/ 338812 w 9332412"/>
              <a:gd name="connsiteY127" fmla="*/ 2775734 h 4270621"/>
              <a:gd name="connsiteX128" fmla="*/ 323420 w 9332412"/>
              <a:gd name="connsiteY128" fmla="*/ 2756402 h 4270621"/>
              <a:gd name="connsiteX129" fmla="*/ 320316 w 9332412"/>
              <a:gd name="connsiteY129" fmla="*/ 2756402 h 4270621"/>
              <a:gd name="connsiteX130" fmla="*/ 308122 w 9332412"/>
              <a:gd name="connsiteY130" fmla="*/ 2761887 h 4270621"/>
              <a:gd name="connsiteX131" fmla="*/ 304010 w 9332412"/>
              <a:gd name="connsiteY131" fmla="*/ 2770634 h 4270621"/>
              <a:gd name="connsiteX132" fmla="*/ 304010 w 9332412"/>
              <a:gd name="connsiteY132" fmla="*/ 2774192 h 4270621"/>
              <a:gd name="connsiteX133" fmla="*/ 320298 w 9332412"/>
              <a:gd name="connsiteY133" fmla="*/ 2792427 h 4270621"/>
              <a:gd name="connsiteX134" fmla="*/ 320316 w 9332412"/>
              <a:gd name="connsiteY134" fmla="*/ 2792427 h 4270621"/>
              <a:gd name="connsiteX135" fmla="*/ 388236 w 9332412"/>
              <a:gd name="connsiteY135" fmla="*/ 3466368 h 4270621"/>
              <a:gd name="connsiteX136" fmla="*/ 371698 w 9332412"/>
              <a:gd name="connsiteY136" fmla="*/ 3448089 h 4270621"/>
              <a:gd name="connsiteX137" fmla="*/ 354218 w 9332412"/>
              <a:gd name="connsiteY137" fmla="*/ 3465390 h 4270621"/>
              <a:gd name="connsiteX138" fmla="*/ 358459 w 9332412"/>
              <a:gd name="connsiteY138" fmla="*/ 3477636 h 4270621"/>
              <a:gd name="connsiteX139" fmla="*/ 380721 w 9332412"/>
              <a:gd name="connsiteY139" fmla="*/ 3480749 h 4270621"/>
              <a:gd name="connsiteX140" fmla="*/ 388236 w 9332412"/>
              <a:gd name="connsiteY140" fmla="*/ 3466962 h 4270621"/>
              <a:gd name="connsiteX141" fmla="*/ 371221 w 9332412"/>
              <a:gd name="connsiteY141" fmla="*/ 3342135 h 4270621"/>
              <a:gd name="connsiteX142" fmla="*/ 354205 w 9332412"/>
              <a:gd name="connsiteY142" fmla="*/ 3359925 h 4270621"/>
              <a:gd name="connsiteX143" fmla="*/ 371221 w 9332412"/>
              <a:gd name="connsiteY143" fmla="*/ 3377716 h 4270621"/>
              <a:gd name="connsiteX144" fmla="*/ 388236 w 9332412"/>
              <a:gd name="connsiteY144" fmla="*/ 3359925 h 4270621"/>
              <a:gd name="connsiteX145" fmla="*/ 371221 w 9332412"/>
              <a:gd name="connsiteY145" fmla="*/ 3342728 h 4270621"/>
              <a:gd name="connsiteX146" fmla="*/ 320316 w 9332412"/>
              <a:gd name="connsiteY146" fmla="*/ 3395357 h 4270621"/>
              <a:gd name="connsiteX147" fmla="*/ 303301 w 9332412"/>
              <a:gd name="connsiteY147" fmla="*/ 3413147 h 4270621"/>
              <a:gd name="connsiteX148" fmla="*/ 320316 w 9332412"/>
              <a:gd name="connsiteY148" fmla="*/ 3430937 h 4270621"/>
              <a:gd name="connsiteX149" fmla="*/ 337332 w 9332412"/>
              <a:gd name="connsiteY149" fmla="*/ 3413147 h 4270621"/>
              <a:gd name="connsiteX150" fmla="*/ 320316 w 9332412"/>
              <a:gd name="connsiteY150" fmla="*/ 3395950 h 4270621"/>
              <a:gd name="connsiteX151" fmla="*/ 371221 w 9332412"/>
              <a:gd name="connsiteY151" fmla="*/ 3235692 h 4270621"/>
              <a:gd name="connsiteX152" fmla="*/ 355827 w 9332412"/>
              <a:gd name="connsiteY152" fmla="*/ 3255024 h 4270621"/>
              <a:gd name="connsiteX153" fmla="*/ 371221 w 9332412"/>
              <a:gd name="connsiteY153" fmla="*/ 3271124 h 4270621"/>
              <a:gd name="connsiteX154" fmla="*/ 389716 w 9332412"/>
              <a:gd name="connsiteY154" fmla="*/ 3255024 h 4270621"/>
              <a:gd name="connsiteX155" fmla="*/ 374325 w 9332412"/>
              <a:gd name="connsiteY155" fmla="*/ 3235692 h 4270621"/>
              <a:gd name="connsiteX156" fmla="*/ 371221 w 9332412"/>
              <a:gd name="connsiteY156" fmla="*/ 3235692 h 4270621"/>
              <a:gd name="connsiteX157" fmla="*/ 320316 w 9332412"/>
              <a:gd name="connsiteY157" fmla="*/ 3288914 h 4270621"/>
              <a:gd name="connsiteX158" fmla="*/ 304923 w 9332412"/>
              <a:gd name="connsiteY158" fmla="*/ 3308246 h 4270621"/>
              <a:gd name="connsiteX159" fmla="*/ 320316 w 9332412"/>
              <a:gd name="connsiteY159" fmla="*/ 3324346 h 4270621"/>
              <a:gd name="connsiteX160" fmla="*/ 338812 w 9332412"/>
              <a:gd name="connsiteY160" fmla="*/ 3308246 h 4270621"/>
              <a:gd name="connsiteX161" fmla="*/ 323420 w 9332412"/>
              <a:gd name="connsiteY161" fmla="*/ 3288914 h 4270621"/>
              <a:gd name="connsiteX162" fmla="*/ 320316 w 9332412"/>
              <a:gd name="connsiteY162" fmla="*/ 3288914 h 4270621"/>
              <a:gd name="connsiteX163" fmla="*/ 371221 w 9332412"/>
              <a:gd name="connsiteY163" fmla="*/ 3129101 h 4270621"/>
              <a:gd name="connsiteX164" fmla="*/ 354205 w 9332412"/>
              <a:gd name="connsiteY164" fmla="*/ 3146891 h 4270621"/>
              <a:gd name="connsiteX165" fmla="*/ 371221 w 9332412"/>
              <a:gd name="connsiteY165" fmla="*/ 3164681 h 4270621"/>
              <a:gd name="connsiteX166" fmla="*/ 388236 w 9332412"/>
              <a:gd name="connsiteY166" fmla="*/ 3146891 h 4270621"/>
              <a:gd name="connsiteX167" fmla="*/ 371221 w 9332412"/>
              <a:gd name="connsiteY167" fmla="*/ 3129694 h 4270621"/>
              <a:gd name="connsiteX168" fmla="*/ 320316 w 9332412"/>
              <a:gd name="connsiteY168" fmla="*/ 3182322 h 4270621"/>
              <a:gd name="connsiteX169" fmla="*/ 303301 w 9332412"/>
              <a:gd name="connsiteY169" fmla="*/ 3200113 h 4270621"/>
              <a:gd name="connsiteX170" fmla="*/ 320316 w 9332412"/>
              <a:gd name="connsiteY170" fmla="*/ 3217903 h 4270621"/>
              <a:gd name="connsiteX171" fmla="*/ 337332 w 9332412"/>
              <a:gd name="connsiteY171" fmla="*/ 3200113 h 4270621"/>
              <a:gd name="connsiteX172" fmla="*/ 320316 w 9332412"/>
              <a:gd name="connsiteY172" fmla="*/ 3182916 h 4270621"/>
              <a:gd name="connsiteX173" fmla="*/ 371221 w 9332412"/>
              <a:gd name="connsiteY173" fmla="*/ 3022658 h 4270621"/>
              <a:gd name="connsiteX174" fmla="*/ 354205 w 9332412"/>
              <a:gd name="connsiteY174" fmla="*/ 3040448 h 4270621"/>
              <a:gd name="connsiteX175" fmla="*/ 371222 w 9332412"/>
              <a:gd name="connsiteY175" fmla="*/ 3058238 h 4270621"/>
              <a:gd name="connsiteX176" fmla="*/ 388236 w 9332412"/>
              <a:gd name="connsiteY176" fmla="*/ 3040448 h 4270621"/>
              <a:gd name="connsiteX177" fmla="*/ 388236 w 9332412"/>
              <a:gd name="connsiteY177" fmla="*/ 3040300 h 4270621"/>
              <a:gd name="connsiteX178" fmla="*/ 371221 w 9332412"/>
              <a:gd name="connsiteY178" fmla="*/ 3023251 h 4270621"/>
              <a:gd name="connsiteX179" fmla="*/ 320316 w 9332412"/>
              <a:gd name="connsiteY179" fmla="*/ 3075879 h 4270621"/>
              <a:gd name="connsiteX180" fmla="*/ 303301 w 9332412"/>
              <a:gd name="connsiteY180" fmla="*/ 3093670 h 4270621"/>
              <a:gd name="connsiteX181" fmla="*/ 320316 w 9332412"/>
              <a:gd name="connsiteY181" fmla="*/ 3111459 h 4270621"/>
              <a:gd name="connsiteX182" fmla="*/ 337332 w 9332412"/>
              <a:gd name="connsiteY182" fmla="*/ 3093670 h 4270621"/>
              <a:gd name="connsiteX183" fmla="*/ 320316 w 9332412"/>
              <a:gd name="connsiteY183" fmla="*/ 3076473 h 4270621"/>
              <a:gd name="connsiteX184" fmla="*/ 371221 w 9332412"/>
              <a:gd name="connsiteY184" fmla="*/ 2916067 h 4270621"/>
              <a:gd name="connsiteX185" fmla="*/ 354205 w 9332412"/>
              <a:gd name="connsiteY185" fmla="*/ 2933856 h 4270621"/>
              <a:gd name="connsiteX186" fmla="*/ 371221 w 9332412"/>
              <a:gd name="connsiteY186" fmla="*/ 2951647 h 4270621"/>
              <a:gd name="connsiteX187" fmla="*/ 388236 w 9332412"/>
              <a:gd name="connsiteY187" fmla="*/ 2933856 h 4270621"/>
              <a:gd name="connsiteX188" fmla="*/ 371221 w 9332412"/>
              <a:gd name="connsiteY188" fmla="*/ 2916660 h 4270621"/>
              <a:gd name="connsiteX189" fmla="*/ 320316 w 9332412"/>
              <a:gd name="connsiteY189" fmla="*/ 2969436 h 4270621"/>
              <a:gd name="connsiteX190" fmla="*/ 304923 w 9332412"/>
              <a:gd name="connsiteY190" fmla="*/ 2988768 h 4270621"/>
              <a:gd name="connsiteX191" fmla="*/ 320316 w 9332412"/>
              <a:gd name="connsiteY191" fmla="*/ 3004868 h 4270621"/>
              <a:gd name="connsiteX192" fmla="*/ 338812 w 9332412"/>
              <a:gd name="connsiteY192" fmla="*/ 2988768 h 4270621"/>
              <a:gd name="connsiteX193" fmla="*/ 323420 w 9332412"/>
              <a:gd name="connsiteY193" fmla="*/ 2969436 h 4270621"/>
              <a:gd name="connsiteX194" fmla="*/ 320316 w 9332412"/>
              <a:gd name="connsiteY194" fmla="*/ 2969436 h 4270621"/>
              <a:gd name="connsiteX195" fmla="*/ 371221 w 9332412"/>
              <a:gd name="connsiteY195" fmla="*/ 2809624 h 4270621"/>
              <a:gd name="connsiteX196" fmla="*/ 354205 w 9332412"/>
              <a:gd name="connsiteY196" fmla="*/ 2827413 h 4270621"/>
              <a:gd name="connsiteX197" fmla="*/ 371221 w 9332412"/>
              <a:gd name="connsiteY197" fmla="*/ 2845203 h 4270621"/>
              <a:gd name="connsiteX198" fmla="*/ 388236 w 9332412"/>
              <a:gd name="connsiteY198" fmla="*/ 2827413 h 4270621"/>
              <a:gd name="connsiteX199" fmla="*/ 371221 w 9332412"/>
              <a:gd name="connsiteY199" fmla="*/ 2810216 h 4270621"/>
              <a:gd name="connsiteX200" fmla="*/ 320316 w 9332412"/>
              <a:gd name="connsiteY200" fmla="*/ 2862845 h 4270621"/>
              <a:gd name="connsiteX201" fmla="*/ 303301 w 9332412"/>
              <a:gd name="connsiteY201" fmla="*/ 2880635 h 4270621"/>
              <a:gd name="connsiteX202" fmla="*/ 320316 w 9332412"/>
              <a:gd name="connsiteY202" fmla="*/ 2898425 h 4270621"/>
              <a:gd name="connsiteX203" fmla="*/ 337332 w 9332412"/>
              <a:gd name="connsiteY203" fmla="*/ 2880635 h 4270621"/>
              <a:gd name="connsiteX204" fmla="*/ 320316 w 9332412"/>
              <a:gd name="connsiteY204" fmla="*/ 2863438 h 4270621"/>
              <a:gd name="connsiteX205" fmla="*/ 371221 w 9332412"/>
              <a:gd name="connsiteY205" fmla="*/ 2703180 h 4270621"/>
              <a:gd name="connsiteX206" fmla="*/ 355827 w 9332412"/>
              <a:gd name="connsiteY206" fmla="*/ 2722512 h 4270621"/>
              <a:gd name="connsiteX207" fmla="*/ 371221 w 9332412"/>
              <a:gd name="connsiteY207" fmla="*/ 2738612 h 4270621"/>
              <a:gd name="connsiteX208" fmla="*/ 389716 w 9332412"/>
              <a:gd name="connsiteY208" fmla="*/ 2722512 h 4270621"/>
              <a:gd name="connsiteX209" fmla="*/ 374325 w 9332412"/>
              <a:gd name="connsiteY209" fmla="*/ 2703180 h 4270621"/>
              <a:gd name="connsiteX210" fmla="*/ 371221 w 9332412"/>
              <a:gd name="connsiteY210" fmla="*/ 2703180 h 4270621"/>
              <a:gd name="connsiteX211" fmla="*/ 388236 w 9332412"/>
              <a:gd name="connsiteY211" fmla="*/ 2614231 h 4270621"/>
              <a:gd name="connsiteX212" fmla="*/ 382990 w 9332412"/>
              <a:gd name="connsiteY212" fmla="*/ 2601481 h 4270621"/>
              <a:gd name="connsiteX213" fmla="*/ 368810 w 9332412"/>
              <a:gd name="connsiteY213" fmla="*/ 2631131 h 4270621"/>
              <a:gd name="connsiteX214" fmla="*/ 370937 w 9332412"/>
              <a:gd name="connsiteY214" fmla="*/ 2631131 h 4270621"/>
              <a:gd name="connsiteX215" fmla="*/ 388236 w 9332412"/>
              <a:gd name="connsiteY215" fmla="*/ 2614972 h 4270621"/>
              <a:gd name="connsiteX216" fmla="*/ 473313 w 9332412"/>
              <a:gd name="connsiteY216" fmla="*/ 3448430 h 4270621"/>
              <a:gd name="connsiteX217" fmla="*/ 456156 w 9332412"/>
              <a:gd name="connsiteY217" fmla="*/ 3466072 h 4270621"/>
              <a:gd name="connsiteX218" fmla="*/ 473030 w 9332412"/>
              <a:gd name="connsiteY218" fmla="*/ 3484010 h 4270621"/>
              <a:gd name="connsiteX219" fmla="*/ 490187 w 9332412"/>
              <a:gd name="connsiteY219" fmla="*/ 3466368 h 4270621"/>
              <a:gd name="connsiteX220" fmla="*/ 490187 w 9332412"/>
              <a:gd name="connsiteY220" fmla="*/ 3466220 h 4270621"/>
              <a:gd name="connsiteX221" fmla="*/ 473172 w 9332412"/>
              <a:gd name="connsiteY221" fmla="*/ 3448875 h 4270621"/>
              <a:gd name="connsiteX222" fmla="*/ 473313 w 9332412"/>
              <a:gd name="connsiteY222" fmla="*/ 3341987 h 4270621"/>
              <a:gd name="connsiteX223" fmla="*/ 454818 w 9332412"/>
              <a:gd name="connsiteY223" fmla="*/ 3358087 h 4270621"/>
              <a:gd name="connsiteX224" fmla="*/ 470210 w 9332412"/>
              <a:gd name="connsiteY224" fmla="*/ 3377419 h 4270621"/>
              <a:gd name="connsiteX225" fmla="*/ 473313 w 9332412"/>
              <a:gd name="connsiteY225" fmla="*/ 3377419 h 4270621"/>
              <a:gd name="connsiteX226" fmla="*/ 488707 w 9332412"/>
              <a:gd name="connsiteY226" fmla="*/ 3358087 h 4270621"/>
              <a:gd name="connsiteX227" fmla="*/ 473313 w 9332412"/>
              <a:gd name="connsiteY227" fmla="*/ 3341987 h 4270621"/>
              <a:gd name="connsiteX228" fmla="*/ 422409 w 9332412"/>
              <a:gd name="connsiteY228" fmla="*/ 3395209 h 4270621"/>
              <a:gd name="connsiteX229" fmla="*/ 403913 w 9332412"/>
              <a:gd name="connsiteY229" fmla="*/ 3411309 h 4270621"/>
              <a:gd name="connsiteX230" fmla="*/ 419305 w 9332412"/>
              <a:gd name="connsiteY230" fmla="*/ 3430640 h 4270621"/>
              <a:gd name="connsiteX231" fmla="*/ 422409 w 9332412"/>
              <a:gd name="connsiteY231" fmla="*/ 3430640 h 4270621"/>
              <a:gd name="connsiteX232" fmla="*/ 437802 w 9332412"/>
              <a:gd name="connsiteY232" fmla="*/ 3411309 h 4270621"/>
              <a:gd name="connsiteX233" fmla="*/ 422409 w 9332412"/>
              <a:gd name="connsiteY233" fmla="*/ 3395209 h 4270621"/>
              <a:gd name="connsiteX234" fmla="*/ 473313 w 9332412"/>
              <a:gd name="connsiteY234" fmla="*/ 3235544 h 4270621"/>
              <a:gd name="connsiteX235" fmla="*/ 456157 w 9332412"/>
              <a:gd name="connsiteY235" fmla="*/ 3253186 h 4270621"/>
              <a:gd name="connsiteX236" fmla="*/ 473031 w 9332412"/>
              <a:gd name="connsiteY236" fmla="*/ 3271124 h 4270621"/>
              <a:gd name="connsiteX237" fmla="*/ 490187 w 9332412"/>
              <a:gd name="connsiteY237" fmla="*/ 3253482 h 4270621"/>
              <a:gd name="connsiteX238" fmla="*/ 490187 w 9332412"/>
              <a:gd name="connsiteY238" fmla="*/ 3253186 h 4270621"/>
              <a:gd name="connsiteX239" fmla="*/ 473172 w 9332412"/>
              <a:gd name="connsiteY239" fmla="*/ 3236285 h 4270621"/>
              <a:gd name="connsiteX240" fmla="*/ 422409 w 9332412"/>
              <a:gd name="connsiteY240" fmla="*/ 3288766 h 4270621"/>
              <a:gd name="connsiteX241" fmla="*/ 405253 w 9332412"/>
              <a:gd name="connsiteY241" fmla="*/ 3306408 h 4270621"/>
              <a:gd name="connsiteX242" fmla="*/ 422127 w 9332412"/>
              <a:gd name="connsiteY242" fmla="*/ 3324346 h 4270621"/>
              <a:gd name="connsiteX243" fmla="*/ 439283 w 9332412"/>
              <a:gd name="connsiteY243" fmla="*/ 3306704 h 4270621"/>
              <a:gd name="connsiteX244" fmla="*/ 439283 w 9332412"/>
              <a:gd name="connsiteY244" fmla="*/ 3306408 h 4270621"/>
              <a:gd name="connsiteX245" fmla="*/ 422267 w 9332412"/>
              <a:gd name="connsiteY245" fmla="*/ 3289507 h 4270621"/>
              <a:gd name="connsiteX246" fmla="*/ 473313 w 9332412"/>
              <a:gd name="connsiteY246" fmla="*/ 3128953 h 4270621"/>
              <a:gd name="connsiteX247" fmla="*/ 454818 w 9332412"/>
              <a:gd name="connsiteY247" fmla="*/ 3145053 h 4270621"/>
              <a:gd name="connsiteX248" fmla="*/ 470210 w 9332412"/>
              <a:gd name="connsiteY248" fmla="*/ 3164384 h 4270621"/>
              <a:gd name="connsiteX249" fmla="*/ 473313 w 9332412"/>
              <a:gd name="connsiteY249" fmla="*/ 3164384 h 4270621"/>
              <a:gd name="connsiteX250" fmla="*/ 488707 w 9332412"/>
              <a:gd name="connsiteY250" fmla="*/ 3145053 h 4270621"/>
              <a:gd name="connsiteX251" fmla="*/ 473313 w 9332412"/>
              <a:gd name="connsiteY251" fmla="*/ 3128953 h 4270621"/>
              <a:gd name="connsiteX252" fmla="*/ 422409 w 9332412"/>
              <a:gd name="connsiteY252" fmla="*/ 3182174 h 4270621"/>
              <a:gd name="connsiteX253" fmla="*/ 405252 w 9332412"/>
              <a:gd name="connsiteY253" fmla="*/ 3199816 h 4270621"/>
              <a:gd name="connsiteX254" fmla="*/ 422125 w 9332412"/>
              <a:gd name="connsiteY254" fmla="*/ 3217754 h 4270621"/>
              <a:gd name="connsiteX255" fmla="*/ 439283 w 9332412"/>
              <a:gd name="connsiteY255" fmla="*/ 3200113 h 4270621"/>
              <a:gd name="connsiteX256" fmla="*/ 439283 w 9332412"/>
              <a:gd name="connsiteY256" fmla="*/ 3199964 h 4270621"/>
              <a:gd name="connsiteX257" fmla="*/ 422267 w 9332412"/>
              <a:gd name="connsiteY257" fmla="*/ 3182916 h 4270621"/>
              <a:gd name="connsiteX258" fmla="*/ 473313 w 9332412"/>
              <a:gd name="connsiteY258" fmla="*/ 3022510 h 4270621"/>
              <a:gd name="connsiteX259" fmla="*/ 456157 w 9332412"/>
              <a:gd name="connsiteY259" fmla="*/ 3040151 h 4270621"/>
              <a:gd name="connsiteX260" fmla="*/ 473031 w 9332412"/>
              <a:gd name="connsiteY260" fmla="*/ 3058090 h 4270621"/>
              <a:gd name="connsiteX261" fmla="*/ 490187 w 9332412"/>
              <a:gd name="connsiteY261" fmla="*/ 3040448 h 4270621"/>
              <a:gd name="connsiteX262" fmla="*/ 490187 w 9332412"/>
              <a:gd name="connsiteY262" fmla="*/ 3040151 h 4270621"/>
              <a:gd name="connsiteX263" fmla="*/ 473172 w 9332412"/>
              <a:gd name="connsiteY263" fmla="*/ 3023251 h 4270621"/>
              <a:gd name="connsiteX264" fmla="*/ 422409 w 9332412"/>
              <a:gd name="connsiteY264" fmla="*/ 3075731 h 4270621"/>
              <a:gd name="connsiteX265" fmla="*/ 403913 w 9332412"/>
              <a:gd name="connsiteY265" fmla="*/ 3091831 h 4270621"/>
              <a:gd name="connsiteX266" fmla="*/ 419305 w 9332412"/>
              <a:gd name="connsiteY266" fmla="*/ 3111163 h 4270621"/>
              <a:gd name="connsiteX267" fmla="*/ 422409 w 9332412"/>
              <a:gd name="connsiteY267" fmla="*/ 3111163 h 4270621"/>
              <a:gd name="connsiteX268" fmla="*/ 437802 w 9332412"/>
              <a:gd name="connsiteY268" fmla="*/ 3091831 h 4270621"/>
              <a:gd name="connsiteX269" fmla="*/ 422409 w 9332412"/>
              <a:gd name="connsiteY269" fmla="*/ 3075731 h 4270621"/>
              <a:gd name="connsiteX270" fmla="*/ 473172 w 9332412"/>
              <a:gd name="connsiteY270" fmla="*/ 2916660 h 4270621"/>
              <a:gd name="connsiteX271" fmla="*/ 456014 w 9332412"/>
              <a:gd name="connsiteY271" fmla="*/ 2934301 h 4270621"/>
              <a:gd name="connsiteX272" fmla="*/ 472888 w 9332412"/>
              <a:gd name="connsiteY272" fmla="*/ 2952239 h 4270621"/>
              <a:gd name="connsiteX273" fmla="*/ 490045 w 9332412"/>
              <a:gd name="connsiteY273" fmla="*/ 2934598 h 4270621"/>
              <a:gd name="connsiteX274" fmla="*/ 490045 w 9332412"/>
              <a:gd name="connsiteY274" fmla="*/ 2934450 h 4270621"/>
              <a:gd name="connsiteX275" fmla="*/ 473172 w 9332412"/>
              <a:gd name="connsiteY275" fmla="*/ 2916660 h 4270621"/>
              <a:gd name="connsiteX276" fmla="*/ 422267 w 9332412"/>
              <a:gd name="connsiteY276" fmla="*/ 2970030 h 4270621"/>
              <a:gd name="connsiteX277" fmla="*/ 405111 w 9332412"/>
              <a:gd name="connsiteY277" fmla="*/ 2987671 h 4270621"/>
              <a:gd name="connsiteX278" fmla="*/ 421985 w 9332412"/>
              <a:gd name="connsiteY278" fmla="*/ 3005609 h 4270621"/>
              <a:gd name="connsiteX279" fmla="*/ 439141 w 9332412"/>
              <a:gd name="connsiteY279" fmla="*/ 2987968 h 4270621"/>
              <a:gd name="connsiteX280" fmla="*/ 439141 w 9332412"/>
              <a:gd name="connsiteY280" fmla="*/ 2987671 h 4270621"/>
              <a:gd name="connsiteX281" fmla="*/ 422267 w 9332412"/>
              <a:gd name="connsiteY281" fmla="*/ 2970030 h 4270621"/>
              <a:gd name="connsiteX282" fmla="*/ 473172 w 9332412"/>
              <a:gd name="connsiteY282" fmla="*/ 2810216 h 4270621"/>
              <a:gd name="connsiteX283" fmla="*/ 454676 w 9332412"/>
              <a:gd name="connsiteY283" fmla="*/ 2826316 h 4270621"/>
              <a:gd name="connsiteX284" fmla="*/ 470068 w 9332412"/>
              <a:gd name="connsiteY284" fmla="*/ 2845648 h 4270621"/>
              <a:gd name="connsiteX285" fmla="*/ 473172 w 9332412"/>
              <a:gd name="connsiteY285" fmla="*/ 2845648 h 4270621"/>
              <a:gd name="connsiteX286" fmla="*/ 488565 w 9332412"/>
              <a:gd name="connsiteY286" fmla="*/ 2826316 h 4270621"/>
              <a:gd name="connsiteX287" fmla="*/ 473172 w 9332412"/>
              <a:gd name="connsiteY287" fmla="*/ 2810216 h 4270621"/>
              <a:gd name="connsiteX288" fmla="*/ 422267 w 9332412"/>
              <a:gd name="connsiteY288" fmla="*/ 2863438 h 4270621"/>
              <a:gd name="connsiteX289" fmla="*/ 405110 w 9332412"/>
              <a:gd name="connsiteY289" fmla="*/ 2881080 h 4270621"/>
              <a:gd name="connsiteX290" fmla="*/ 421983 w 9332412"/>
              <a:gd name="connsiteY290" fmla="*/ 2899018 h 4270621"/>
              <a:gd name="connsiteX291" fmla="*/ 439141 w 9332412"/>
              <a:gd name="connsiteY291" fmla="*/ 2881376 h 4270621"/>
              <a:gd name="connsiteX292" fmla="*/ 439141 w 9332412"/>
              <a:gd name="connsiteY292" fmla="*/ 2881228 h 4270621"/>
              <a:gd name="connsiteX293" fmla="*/ 422267 w 9332412"/>
              <a:gd name="connsiteY293" fmla="*/ 2863438 h 4270621"/>
              <a:gd name="connsiteX294" fmla="*/ 473172 w 9332412"/>
              <a:gd name="connsiteY294" fmla="*/ 2703773 h 4270621"/>
              <a:gd name="connsiteX295" fmla="*/ 456016 w 9332412"/>
              <a:gd name="connsiteY295" fmla="*/ 2721415 h 4270621"/>
              <a:gd name="connsiteX296" fmla="*/ 472889 w 9332412"/>
              <a:gd name="connsiteY296" fmla="*/ 2739353 h 4270621"/>
              <a:gd name="connsiteX297" fmla="*/ 490045 w 9332412"/>
              <a:gd name="connsiteY297" fmla="*/ 2721712 h 4270621"/>
              <a:gd name="connsiteX298" fmla="*/ 490045 w 9332412"/>
              <a:gd name="connsiteY298" fmla="*/ 2721415 h 4270621"/>
              <a:gd name="connsiteX299" fmla="*/ 473172 w 9332412"/>
              <a:gd name="connsiteY299" fmla="*/ 2703773 h 4270621"/>
              <a:gd name="connsiteX300" fmla="*/ 422267 w 9332412"/>
              <a:gd name="connsiteY300" fmla="*/ 2756995 h 4270621"/>
              <a:gd name="connsiteX301" fmla="*/ 405110 w 9332412"/>
              <a:gd name="connsiteY301" fmla="*/ 2774637 h 4270621"/>
              <a:gd name="connsiteX302" fmla="*/ 421983 w 9332412"/>
              <a:gd name="connsiteY302" fmla="*/ 2792575 h 4270621"/>
              <a:gd name="connsiteX303" fmla="*/ 439141 w 9332412"/>
              <a:gd name="connsiteY303" fmla="*/ 2774933 h 4270621"/>
              <a:gd name="connsiteX304" fmla="*/ 439141 w 9332412"/>
              <a:gd name="connsiteY304" fmla="*/ 2774785 h 4270621"/>
              <a:gd name="connsiteX305" fmla="*/ 422267 w 9332412"/>
              <a:gd name="connsiteY305" fmla="*/ 2756995 h 4270621"/>
              <a:gd name="connsiteX306" fmla="*/ 473172 w 9332412"/>
              <a:gd name="connsiteY306" fmla="*/ 2597182 h 4270621"/>
              <a:gd name="connsiteX307" fmla="*/ 456014 w 9332412"/>
              <a:gd name="connsiteY307" fmla="*/ 2614824 h 4270621"/>
              <a:gd name="connsiteX308" fmla="*/ 472888 w 9332412"/>
              <a:gd name="connsiteY308" fmla="*/ 2632762 h 4270621"/>
              <a:gd name="connsiteX309" fmla="*/ 490045 w 9332412"/>
              <a:gd name="connsiteY309" fmla="*/ 2615120 h 4270621"/>
              <a:gd name="connsiteX310" fmla="*/ 490045 w 9332412"/>
              <a:gd name="connsiteY310" fmla="*/ 2614972 h 4270621"/>
              <a:gd name="connsiteX311" fmla="*/ 473172 w 9332412"/>
              <a:gd name="connsiteY311" fmla="*/ 2597182 h 4270621"/>
              <a:gd name="connsiteX312" fmla="*/ 422267 w 9332412"/>
              <a:gd name="connsiteY312" fmla="*/ 2650552 h 4270621"/>
              <a:gd name="connsiteX313" fmla="*/ 405111 w 9332412"/>
              <a:gd name="connsiteY313" fmla="*/ 2668193 h 4270621"/>
              <a:gd name="connsiteX314" fmla="*/ 421985 w 9332412"/>
              <a:gd name="connsiteY314" fmla="*/ 2686132 h 4270621"/>
              <a:gd name="connsiteX315" fmla="*/ 439141 w 9332412"/>
              <a:gd name="connsiteY315" fmla="*/ 2668490 h 4270621"/>
              <a:gd name="connsiteX316" fmla="*/ 439141 w 9332412"/>
              <a:gd name="connsiteY316" fmla="*/ 2668193 h 4270621"/>
              <a:gd name="connsiteX317" fmla="*/ 422267 w 9332412"/>
              <a:gd name="connsiteY317" fmla="*/ 2650552 h 4270621"/>
              <a:gd name="connsiteX318" fmla="*/ 473172 w 9332412"/>
              <a:gd name="connsiteY318" fmla="*/ 2490739 h 4270621"/>
              <a:gd name="connsiteX319" fmla="*/ 456014 w 9332412"/>
              <a:gd name="connsiteY319" fmla="*/ 2508381 h 4270621"/>
              <a:gd name="connsiteX320" fmla="*/ 472888 w 9332412"/>
              <a:gd name="connsiteY320" fmla="*/ 2526319 h 4270621"/>
              <a:gd name="connsiteX321" fmla="*/ 490045 w 9332412"/>
              <a:gd name="connsiteY321" fmla="*/ 2508677 h 4270621"/>
              <a:gd name="connsiteX322" fmla="*/ 490045 w 9332412"/>
              <a:gd name="connsiteY322" fmla="*/ 2508529 h 4270621"/>
              <a:gd name="connsiteX323" fmla="*/ 473172 w 9332412"/>
              <a:gd name="connsiteY323" fmla="*/ 2490739 h 4270621"/>
              <a:gd name="connsiteX324" fmla="*/ 422267 w 9332412"/>
              <a:gd name="connsiteY324" fmla="*/ 2544554 h 4270621"/>
              <a:gd name="connsiteX325" fmla="*/ 403771 w 9332412"/>
              <a:gd name="connsiteY325" fmla="*/ 2560653 h 4270621"/>
              <a:gd name="connsiteX326" fmla="*/ 419163 w 9332412"/>
              <a:gd name="connsiteY326" fmla="*/ 2579985 h 4270621"/>
              <a:gd name="connsiteX327" fmla="*/ 422267 w 9332412"/>
              <a:gd name="connsiteY327" fmla="*/ 2579985 h 4270621"/>
              <a:gd name="connsiteX328" fmla="*/ 437660 w 9332412"/>
              <a:gd name="connsiteY328" fmla="*/ 2560653 h 4270621"/>
              <a:gd name="connsiteX329" fmla="*/ 422267 w 9332412"/>
              <a:gd name="connsiteY329" fmla="*/ 2544554 h 4270621"/>
              <a:gd name="connsiteX330" fmla="*/ 490045 w 9332412"/>
              <a:gd name="connsiteY330" fmla="*/ 2402531 h 4270621"/>
              <a:gd name="connsiteX331" fmla="*/ 483097 w 9332412"/>
              <a:gd name="connsiteY331" fmla="*/ 2388595 h 4270621"/>
              <a:gd name="connsiteX332" fmla="*/ 468918 w 9332412"/>
              <a:gd name="connsiteY332" fmla="*/ 2419431 h 4270621"/>
              <a:gd name="connsiteX333" fmla="*/ 473313 w 9332412"/>
              <a:gd name="connsiteY333" fmla="*/ 2420320 h 4270621"/>
              <a:gd name="connsiteX334" fmla="*/ 490059 w 9332412"/>
              <a:gd name="connsiteY334" fmla="*/ 2402545 h 4270621"/>
              <a:gd name="connsiteX335" fmla="*/ 490045 w 9332412"/>
              <a:gd name="connsiteY335" fmla="*/ 2401938 h 4270621"/>
              <a:gd name="connsiteX336" fmla="*/ 575123 w 9332412"/>
              <a:gd name="connsiteY336" fmla="*/ 3449765 h 4270621"/>
              <a:gd name="connsiteX337" fmla="*/ 558107 w 9332412"/>
              <a:gd name="connsiteY337" fmla="*/ 3467555 h 4270621"/>
              <a:gd name="connsiteX338" fmla="*/ 575123 w 9332412"/>
              <a:gd name="connsiteY338" fmla="*/ 3485344 h 4270621"/>
              <a:gd name="connsiteX339" fmla="*/ 592138 w 9332412"/>
              <a:gd name="connsiteY339" fmla="*/ 3467555 h 4270621"/>
              <a:gd name="connsiteX340" fmla="*/ 576290 w 9332412"/>
              <a:gd name="connsiteY340" fmla="*/ 3448905 h 4270621"/>
              <a:gd name="connsiteX341" fmla="*/ 574981 w 9332412"/>
              <a:gd name="connsiteY341" fmla="*/ 3448875 h 4270621"/>
              <a:gd name="connsiteX342" fmla="*/ 575123 w 9332412"/>
              <a:gd name="connsiteY342" fmla="*/ 3343322 h 4270621"/>
              <a:gd name="connsiteX343" fmla="*/ 558107 w 9332412"/>
              <a:gd name="connsiteY343" fmla="*/ 3361111 h 4270621"/>
              <a:gd name="connsiteX344" fmla="*/ 575123 w 9332412"/>
              <a:gd name="connsiteY344" fmla="*/ 3378901 h 4270621"/>
              <a:gd name="connsiteX345" fmla="*/ 592138 w 9332412"/>
              <a:gd name="connsiteY345" fmla="*/ 3361111 h 4270621"/>
              <a:gd name="connsiteX346" fmla="*/ 575990 w 9332412"/>
              <a:gd name="connsiteY346" fmla="*/ 3342743 h 4270621"/>
              <a:gd name="connsiteX347" fmla="*/ 574981 w 9332412"/>
              <a:gd name="connsiteY347" fmla="*/ 3342728 h 4270621"/>
              <a:gd name="connsiteX348" fmla="*/ 524218 w 9332412"/>
              <a:gd name="connsiteY348" fmla="*/ 3396543 h 4270621"/>
              <a:gd name="connsiteX349" fmla="*/ 507202 w 9332412"/>
              <a:gd name="connsiteY349" fmla="*/ 3414333 h 4270621"/>
              <a:gd name="connsiteX350" fmla="*/ 524218 w 9332412"/>
              <a:gd name="connsiteY350" fmla="*/ 3432123 h 4270621"/>
              <a:gd name="connsiteX351" fmla="*/ 541233 w 9332412"/>
              <a:gd name="connsiteY351" fmla="*/ 3414333 h 4270621"/>
              <a:gd name="connsiteX352" fmla="*/ 524795 w 9332412"/>
              <a:gd name="connsiteY352" fmla="*/ 3395965 h 4270621"/>
              <a:gd name="connsiteX353" fmla="*/ 524076 w 9332412"/>
              <a:gd name="connsiteY353" fmla="*/ 3395950 h 4270621"/>
              <a:gd name="connsiteX354" fmla="*/ 575123 w 9332412"/>
              <a:gd name="connsiteY354" fmla="*/ 3236879 h 4270621"/>
              <a:gd name="connsiteX355" fmla="*/ 559729 w 9332412"/>
              <a:gd name="connsiteY355" fmla="*/ 3256210 h 4270621"/>
              <a:gd name="connsiteX356" fmla="*/ 575123 w 9332412"/>
              <a:gd name="connsiteY356" fmla="*/ 3272310 h 4270621"/>
              <a:gd name="connsiteX357" fmla="*/ 593618 w 9332412"/>
              <a:gd name="connsiteY357" fmla="*/ 3256210 h 4270621"/>
              <a:gd name="connsiteX358" fmla="*/ 578226 w 9332412"/>
              <a:gd name="connsiteY358" fmla="*/ 3236879 h 4270621"/>
              <a:gd name="connsiteX359" fmla="*/ 575123 w 9332412"/>
              <a:gd name="connsiteY359" fmla="*/ 3236879 h 4270621"/>
              <a:gd name="connsiteX360" fmla="*/ 524218 w 9332412"/>
              <a:gd name="connsiteY360" fmla="*/ 3290100 h 4270621"/>
              <a:gd name="connsiteX361" fmla="*/ 507202 w 9332412"/>
              <a:gd name="connsiteY361" fmla="*/ 3307890 h 4270621"/>
              <a:gd name="connsiteX362" fmla="*/ 524219 w 9332412"/>
              <a:gd name="connsiteY362" fmla="*/ 3325680 h 4270621"/>
              <a:gd name="connsiteX363" fmla="*/ 541233 w 9332412"/>
              <a:gd name="connsiteY363" fmla="*/ 3307890 h 4270621"/>
              <a:gd name="connsiteX364" fmla="*/ 541233 w 9332412"/>
              <a:gd name="connsiteY364" fmla="*/ 3307742 h 4270621"/>
              <a:gd name="connsiteX365" fmla="*/ 524940 w 9332412"/>
              <a:gd name="connsiteY365" fmla="*/ 3289522 h 4270621"/>
              <a:gd name="connsiteX366" fmla="*/ 524076 w 9332412"/>
              <a:gd name="connsiteY366" fmla="*/ 3289507 h 4270621"/>
              <a:gd name="connsiteX367" fmla="*/ 575123 w 9332412"/>
              <a:gd name="connsiteY367" fmla="*/ 3130287 h 4270621"/>
              <a:gd name="connsiteX368" fmla="*/ 558107 w 9332412"/>
              <a:gd name="connsiteY368" fmla="*/ 3148077 h 4270621"/>
              <a:gd name="connsiteX369" fmla="*/ 575123 w 9332412"/>
              <a:gd name="connsiteY369" fmla="*/ 3165867 h 4270621"/>
              <a:gd name="connsiteX370" fmla="*/ 592138 w 9332412"/>
              <a:gd name="connsiteY370" fmla="*/ 3148077 h 4270621"/>
              <a:gd name="connsiteX371" fmla="*/ 575990 w 9332412"/>
              <a:gd name="connsiteY371" fmla="*/ 3129709 h 4270621"/>
              <a:gd name="connsiteX372" fmla="*/ 574981 w 9332412"/>
              <a:gd name="connsiteY372" fmla="*/ 3129694 h 4270621"/>
              <a:gd name="connsiteX373" fmla="*/ 524218 w 9332412"/>
              <a:gd name="connsiteY373" fmla="*/ 3183509 h 4270621"/>
              <a:gd name="connsiteX374" fmla="*/ 507202 w 9332412"/>
              <a:gd name="connsiteY374" fmla="*/ 3201298 h 4270621"/>
              <a:gd name="connsiteX375" fmla="*/ 524218 w 9332412"/>
              <a:gd name="connsiteY375" fmla="*/ 3219088 h 4270621"/>
              <a:gd name="connsiteX376" fmla="*/ 541233 w 9332412"/>
              <a:gd name="connsiteY376" fmla="*/ 3201298 h 4270621"/>
              <a:gd name="connsiteX377" fmla="*/ 524795 w 9332412"/>
              <a:gd name="connsiteY377" fmla="*/ 3182930 h 4270621"/>
              <a:gd name="connsiteX378" fmla="*/ 524076 w 9332412"/>
              <a:gd name="connsiteY378" fmla="*/ 3182916 h 4270621"/>
              <a:gd name="connsiteX379" fmla="*/ 575123 w 9332412"/>
              <a:gd name="connsiteY379" fmla="*/ 3023844 h 4270621"/>
              <a:gd name="connsiteX380" fmla="*/ 558107 w 9332412"/>
              <a:gd name="connsiteY380" fmla="*/ 3041634 h 4270621"/>
              <a:gd name="connsiteX381" fmla="*/ 575124 w 9332412"/>
              <a:gd name="connsiteY381" fmla="*/ 3059424 h 4270621"/>
              <a:gd name="connsiteX382" fmla="*/ 592138 w 9332412"/>
              <a:gd name="connsiteY382" fmla="*/ 3041634 h 4270621"/>
              <a:gd name="connsiteX383" fmla="*/ 592138 w 9332412"/>
              <a:gd name="connsiteY383" fmla="*/ 3041485 h 4270621"/>
              <a:gd name="connsiteX384" fmla="*/ 575844 w 9332412"/>
              <a:gd name="connsiteY384" fmla="*/ 3023251 h 4270621"/>
              <a:gd name="connsiteX385" fmla="*/ 574981 w 9332412"/>
              <a:gd name="connsiteY385" fmla="*/ 3023251 h 4270621"/>
              <a:gd name="connsiteX386" fmla="*/ 524218 w 9332412"/>
              <a:gd name="connsiteY386" fmla="*/ 3077066 h 4270621"/>
              <a:gd name="connsiteX387" fmla="*/ 507202 w 9332412"/>
              <a:gd name="connsiteY387" fmla="*/ 3094855 h 4270621"/>
              <a:gd name="connsiteX388" fmla="*/ 524218 w 9332412"/>
              <a:gd name="connsiteY388" fmla="*/ 3112645 h 4270621"/>
              <a:gd name="connsiteX389" fmla="*/ 541233 w 9332412"/>
              <a:gd name="connsiteY389" fmla="*/ 3094855 h 4270621"/>
              <a:gd name="connsiteX390" fmla="*/ 524795 w 9332412"/>
              <a:gd name="connsiteY390" fmla="*/ 3076487 h 4270621"/>
              <a:gd name="connsiteX391" fmla="*/ 524076 w 9332412"/>
              <a:gd name="connsiteY391" fmla="*/ 3076473 h 4270621"/>
              <a:gd name="connsiteX392" fmla="*/ 575123 w 9332412"/>
              <a:gd name="connsiteY392" fmla="*/ 2917253 h 4270621"/>
              <a:gd name="connsiteX393" fmla="*/ 558107 w 9332412"/>
              <a:gd name="connsiteY393" fmla="*/ 2935042 h 4270621"/>
              <a:gd name="connsiteX394" fmla="*/ 575123 w 9332412"/>
              <a:gd name="connsiteY394" fmla="*/ 2952832 h 4270621"/>
              <a:gd name="connsiteX395" fmla="*/ 592138 w 9332412"/>
              <a:gd name="connsiteY395" fmla="*/ 2935042 h 4270621"/>
              <a:gd name="connsiteX396" fmla="*/ 575990 w 9332412"/>
              <a:gd name="connsiteY396" fmla="*/ 2916674 h 4270621"/>
              <a:gd name="connsiteX397" fmla="*/ 574981 w 9332412"/>
              <a:gd name="connsiteY397" fmla="*/ 2916660 h 4270621"/>
              <a:gd name="connsiteX398" fmla="*/ 524218 w 9332412"/>
              <a:gd name="connsiteY398" fmla="*/ 2970622 h 4270621"/>
              <a:gd name="connsiteX399" fmla="*/ 507202 w 9332412"/>
              <a:gd name="connsiteY399" fmla="*/ 2988412 h 4270621"/>
              <a:gd name="connsiteX400" fmla="*/ 524219 w 9332412"/>
              <a:gd name="connsiteY400" fmla="*/ 3006202 h 4270621"/>
              <a:gd name="connsiteX401" fmla="*/ 541233 w 9332412"/>
              <a:gd name="connsiteY401" fmla="*/ 2988412 h 4270621"/>
              <a:gd name="connsiteX402" fmla="*/ 541233 w 9332412"/>
              <a:gd name="connsiteY402" fmla="*/ 2988264 h 4270621"/>
              <a:gd name="connsiteX403" fmla="*/ 524940 w 9332412"/>
              <a:gd name="connsiteY403" fmla="*/ 2970044 h 4270621"/>
              <a:gd name="connsiteX404" fmla="*/ 524076 w 9332412"/>
              <a:gd name="connsiteY404" fmla="*/ 2970030 h 4270621"/>
              <a:gd name="connsiteX405" fmla="*/ 575123 w 9332412"/>
              <a:gd name="connsiteY405" fmla="*/ 2810810 h 4270621"/>
              <a:gd name="connsiteX406" fmla="*/ 558107 w 9332412"/>
              <a:gd name="connsiteY406" fmla="*/ 2828599 h 4270621"/>
              <a:gd name="connsiteX407" fmla="*/ 575123 w 9332412"/>
              <a:gd name="connsiteY407" fmla="*/ 2846389 h 4270621"/>
              <a:gd name="connsiteX408" fmla="*/ 592138 w 9332412"/>
              <a:gd name="connsiteY408" fmla="*/ 2828599 h 4270621"/>
              <a:gd name="connsiteX409" fmla="*/ 575990 w 9332412"/>
              <a:gd name="connsiteY409" fmla="*/ 2810231 h 4270621"/>
              <a:gd name="connsiteX410" fmla="*/ 574981 w 9332412"/>
              <a:gd name="connsiteY410" fmla="*/ 2810216 h 4270621"/>
              <a:gd name="connsiteX411" fmla="*/ 524218 w 9332412"/>
              <a:gd name="connsiteY411" fmla="*/ 2864031 h 4270621"/>
              <a:gd name="connsiteX412" fmla="*/ 507202 w 9332412"/>
              <a:gd name="connsiteY412" fmla="*/ 2881821 h 4270621"/>
              <a:gd name="connsiteX413" fmla="*/ 524218 w 9332412"/>
              <a:gd name="connsiteY413" fmla="*/ 2899611 h 4270621"/>
              <a:gd name="connsiteX414" fmla="*/ 541233 w 9332412"/>
              <a:gd name="connsiteY414" fmla="*/ 2881821 h 4270621"/>
              <a:gd name="connsiteX415" fmla="*/ 524795 w 9332412"/>
              <a:gd name="connsiteY415" fmla="*/ 2863453 h 4270621"/>
              <a:gd name="connsiteX416" fmla="*/ 524076 w 9332412"/>
              <a:gd name="connsiteY416" fmla="*/ 2863438 h 4270621"/>
              <a:gd name="connsiteX417" fmla="*/ 575123 w 9332412"/>
              <a:gd name="connsiteY417" fmla="*/ 2704366 h 4270621"/>
              <a:gd name="connsiteX418" fmla="*/ 559729 w 9332412"/>
              <a:gd name="connsiteY418" fmla="*/ 2723698 h 4270621"/>
              <a:gd name="connsiteX419" fmla="*/ 575123 w 9332412"/>
              <a:gd name="connsiteY419" fmla="*/ 2739798 h 4270621"/>
              <a:gd name="connsiteX420" fmla="*/ 593618 w 9332412"/>
              <a:gd name="connsiteY420" fmla="*/ 2723698 h 4270621"/>
              <a:gd name="connsiteX421" fmla="*/ 578226 w 9332412"/>
              <a:gd name="connsiteY421" fmla="*/ 2704366 h 4270621"/>
              <a:gd name="connsiteX422" fmla="*/ 575123 w 9332412"/>
              <a:gd name="connsiteY422" fmla="*/ 2704366 h 4270621"/>
              <a:gd name="connsiteX423" fmla="*/ 524218 w 9332412"/>
              <a:gd name="connsiteY423" fmla="*/ 2757588 h 4270621"/>
              <a:gd name="connsiteX424" fmla="*/ 507202 w 9332412"/>
              <a:gd name="connsiteY424" fmla="*/ 2775378 h 4270621"/>
              <a:gd name="connsiteX425" fmla="*/ 524218 w 9332412"/>
              <a:gd name="connsiteY425" fmla="*/ 2793168 h 4270621"/>
              <a:gd name="connsiteX426" fmla="*/ 541233 w 9332412"/>
              <a:gd name="connsiteY426" fmla="*/ 2775378 h 4270621"/>
              <a:gd name="connsiteX427" fmla="*/ 524795 w 9332412"/>
              <a:gd name="connsiteY427" fmla="*/ 2757010 h 4270621"/>
              <a:gd name="connsiteX428" fmla="*/ 524076 w 9332412"/>
              <a:gd name="connsiteY428" fmla="*/ 2756995 h 4270621"/>
              <a:gd name="connsiteX429" fmla="*/ 575123 w 9332412"/>
              <a:gd name="connsiteY429" fmla="*/ 2597775 h 4270621"/>
              <a:gd name="connsiteX430" fmla="*/ 558107 w 9332412"/>
              <a:gd name="connsiteY430" fmla="*/ 2615565 h 4270621"/>
              <a:gd name="connsiteX431" fmla="*/ 575123 w 9332412"/>
              <a:gd name="connsiteY431" fmla="*/ 2633355 h 4270621"/>
              <a:gd name="connsiteX432" fmla="*/ 592138 w 9332412"/>
              <a:gd name="connsiteY432" fmla="*/ 2615565 h 4270621"/>
              <a:gd name="connsiteX433" fmla="*/ 575990 w 9332412"/>
              <a:gd name="connsiteY433" fmla="*/ 2597197 h 4270621"/>
              <a:gd name="connsiteX434" fmla="*/ 574981 w 9332412"/>
              <a:gd name="connsiteY434" fmla="*/ 2597182 h 4270621"/>
              <a:gd name="connsiteX435" fmla="*/ 524218 w 9332412"/>
              <a:gd name="connsiteY435" fmla="*/ 2651145 h 4270621"/>
              <a:gd name="connsiteX436" fmla="*/ 507202 w 9332412"/>
              <a:gd name="connsiteY436" fmla="*/ 2668935 h 4270621"/>
              <a:gd name="connsiteX437" fmla="*/ 524219 w 9332412"/>
              <a:gd name="connsiteY437" fmla="*/ 2686725 h 4270621"/>
              <a:gd name="connsiteX438" fmla="*/ 541233 w 9332412"/>
              <a:gd name="connsiteY438" fmla="*/ 2668935 h 4270621"/>
              <a:gd name="connsiteX439" fmla="*/ 541233 w 9332412"/>
              <a:gd name="connsiteY439" fmla="*/ 2668787 h 4270621"/>
              <a:gd name="connsiteX440" fmla="*/ 524940 w 9332412"/>
              <a:gd name="connsiteY440" fmla="*/ 2650552 h 4270621"/>
              <a:gd name="connsiteX441" fmla="*/ 524076 w 9332412"/>
              <a:gd name="connsiteY441" fmla="*/ 2650552 h 4270621"/>
              <a:gd name="connsiteX442" fmla="*/ 575123 w 9332412"/>
              <a:gd name="connsiteY442" fmla="*/ 2491332 h 4270621"/>
              <a:gd name="connsiteX443" fmla="*/ 558107 w 9332412"/>
              <a:gd name="connsiteY443" fmla="*/ 2509122 h 4270621"/>
              <a:gd name="connsiteX444" fmla="*/ 575123 w 9332412"/>
              <a:gd name="connsiteY444" fmla="*/ 2526912 h 4270621"/>
              <a:gd name="connsiteX445" fmla="*/ 592138 w 9332412"/>
              <a:gd name="connsiteY445" fmla="*/ 2509122 h 4270621"/>
              <a:gd name="connsiteX446" fmla="*/ 575990 w 9332412"/>
              <a:gd name="connsiteY446" fmla="*/ 2490754 h 4270621"/>
              <a:gd name="connsiteX447" fmla="*/ 574981 w 9332412"/>
              <a:gd name="connsiteY447" fmla="*/ 2490739 h 4270621"/>
              <a:gd name="connsiteX448" fmla="*/ 524076 w 9332412"/>
              <a:gd name="connsiteY448" fmla="*/ 2544554 h 4270621"/>
              <a:gd name="connsiteX449" fmla="*/ 507061 w 9332412"/>
              <a:gd name="connsiteY449" fmla="*/ 2562343 h 4270621"/>
              <a:gd name="connsiteX450" fmla="*/ 524076 w 9332412"/>
              <a:gd name="connsiteY450" fmla="*/ 2580133 h 4270621"/>
              <a:gd name="connsiteX451" fmla="*/ 541092 w 9332412"/>
              <a:gd name="connsiteY451" fmla="*/ 2562343 h 4270621"/>
              <a:gd name="connsiteX452" fmla="*/ 524076 w 9332412"/>
              <a:gd name="connsiteY452" fmla="*/ 2544554 h 4270621"/>
              <a:gd name="connsiteX453" fmla="*/ 574981 w 9332412"/>
              <a:gd name="connsiteY453" fmla="*/ 2384889 h 4270621"/>
              <a:gd name="connsiteX454" fmla="*/ 559587 w 9332412"/>
              <a:gd name="connsiteY454" fmla="*/ 2404221 h 4270621"/>
              <a:gd name="connsiteX455" fmla="*/ 574981 w 9332412"/>
              <a:gd name="connsiteY455" fmla="*/ 2420320 h 4270621"/>
              <a:gd name="connsiteX456" fmla="*/ 593477 w 9332412"/>
              <a:gd name="connsiteY456" fmla="*/ 2404221 h 4270621"/>
              <a:gd name="connsiteX457" fmla="*/ 578085 w 9332412"/>
              <a:gd name="connsiteY457" fmla="*/ 2384889 h 4270621"/>
              <a:gd name="connsiteX458" fmla="*/ 574981 w 9332412"/>
              <a:gd name="connsiteY458" fmla="*/ 2384889 h 4270621"/>
              <a:gd name="connsiteX459" fmla="*/ 524076 w 9332412"/>
              <a:gd name="connsiteY459" fmla="*/ 2438111 h 4270621"/>
              <a:gd name="connsiteX460" fmla="*/ 507061 w 9332412"/>
              <a:gd name="connsiteY460" fmla="*/ 2455900 h 4270621"/>
              <a:gd name="connsiteX461" fmla="*/ 524078 w 9332412"/>
              <a:gd name="connsiteY461" fmla="*/ 2473690 h 4270621"/>
              <a:gd name="connsiteX462" fmla="*/ 541092 w 9332412"/>
              <a:gd name="connsiteY462" fmla="*/ 2455900 h 4270621"/>
              <a:gd name="connsiteX463" fmla="*/ 541092 w 9332412"/>
              <a:gd name="connsiteY463" fmla="*/ 2455752 h 4270621"/>
              <a:gd name="connsiteX464" fmla="*/ 524795 w 9332412"/>
              <a:gd name="connsiteY464" fmla="*/ 2437532 h 4270621"/>
              <a:gd name="connsiteX465" fmla="*/ 524076 w 9332412"/>
              <a:gd name="connsiteY465" fmla="*/ 2437517 h 4270621"/>
              <a:gd name="connsiteX466" fmla="*/ 574981 w 9332412"/>
              <a:gd name="connsiteY466" fmla="*/ 2277705 h 4270621"/>
              <a:gd name="connsiteX467" fmla="*/ 557965 w 9332412"/>
              <a:gd name="connsiteY467" fmla="*/ 2295494 h 4270621"/>
              <a:gd name="connsiteX468" fmla="*/ 574981 w 9332412"/>
              <a:gd name="connsiteY468" fmla="*/ 2313284 h 4270621"/>
              <a:gd name="connsiteX469" fmla="*/ 591996 w 9332412"/>
              <a:gd name="connsiteY469" fmla="*/ 2295494 h 4270621"/>
              <a:gd name="connsiteX470" fmla="*/ 575266 w 9332412"/>
              <a:gd name="connsiteY470" fmla="*/ 2277705 h 4270621"/>
              <a:gd name="connsiteX471" fmla="*/ 574981 w 9332412"/>
              <a:gd name="connsiteY471" fmla="*/ 2277705 h 4270621"/>
              <a:gd name="connsiteX472" fmla="*/ 524076 w 9332412"/>
              <a:gd name="connsiteY472" fmla="*/ 2330926 h 4270621"/>
              <a:gd name="connsiteX473" fmla="*/ 507061 w 9332412"/>
              <a:gd name="connsiteY473" fmla="*/ 2348716 h 4270621"/>
              <a:gd name="connsiteX474" fmla="*/ 524076 w 9332412"/>
              <a:gd name="connsiteY474" fmla="*/ 2366506 h 4270621"/>
              <a:gd name="connsiteX475" fmla="*/ 541092 w 9332412"/>
              <a:gd name="connsiteY475" fmla="*/ 2348716 h 4270621"/>
              <a:gd name="connsiteX476" fmla="*/ 524076 w 9332412"/>
              <a:gd name="connsiteY476" fmla="*/ 2330926 h 4270621"/>
              <a:gd name="connsiteX477" fmla="*/ 591996 w 9332412"/>
              <a:gd name="connsiteY477" fmla="*/ 2188755 h 4270621"/>
              <a:gd name="connsiteX478" fmla="*/ 583205 w 9332412"/>
              <a:gd name="connsiteY478" fmla="*/ 2173930 h 4270621"/>
              <a:gd name="connsiteX479" fmla="*/ 569025 w 9332412"/>
              <a:gd name="connsiteY479" fmla="*/ 2205507 h 4270621"/>
              <a:gd name="connsiteX480" fmla="*/ 575406 w 9332412"/>
              <a:gd name="connsiteY480" fmla="*/ 2206841 h 4270621"/>
              <a:gd name="connsiteX481" fmla="*/ 591996 w 9332412"/>
              <a:gd name="connsiteY481" fmla="*/ 2188755 h 4270621"/>
              <a:gd name="connsiteX482" fmla="*/ 677074 w 9332412"/>
              <a:gd name="connsiteY482" fmla="*/ 3448875 h 4270621"/>
              <a:gd name="connsiteX483" fmla="*/ 659916 w 9332412"/>
              <a:gd name="connsiteY483" fmla="*/ 3466517 h 4270621"/>
              <a:gd name="connsiteX484" fmla="*/ 676790 w 9332412"/>
              <a:gd name="connsiteY484" fmla="*/ 3484455 h 4270621"/>
              <a:gd name="connsiteX485" fmla="*/ 693947 w 9332412"/>
              <a:gd name="connsiteY485" fmla="*/ 3466813 h 4270621"/>
              <a:gd name="connsiteX486" fmla="*/ 693947 w 9332412"/>
              <a:gd name="connsiteY486" fmla="*/ 3466665 h 4270621"/>
              <a:gd name="connsiteX487" fmla="*/ 676932 w 9332412"/>
              <a:gd name="connsiteY487" fmla="*/ 3448875 h 4270621"/>
              <a:gd name="connsiteX488" fmla="*/ 626027 w 9332412"/>
              <a:gd name="connsiteY488" fmla="*/ 3502245 h 4270621"/>
              <a:gd name="connsiteX489" fmla="*/ 610430 w 9332412"/>
              <a:gd name="connsiteY489" fmla="*/ 3513067 h 4270621"/>
              <a:gd name="connsiteX490" fmla="*/ 642617 w 9332412"/>
              <a:gd name="connsiteY490" fmla="*/ 3517515 h 4270621"/>
              <a:gd name="connsiteX491" fmla="*/ 625885 w 9332412"/>
              <a:gd name="connsiteY491" fmla="*/ 3502541 h 4270621"/>
              <a:gd name="connsiteX492" fmla="*/ 677074 w 9332412"/>
              <a:gd name="connsiteY492" fmla="*/ 3342432 h 4270621"/>
              <a:gd name="connsiteX493" fmla="*/ 658578 w 9332412"/>
              <a:gd name="connsiteY493" fmla="*/ 3358532 h 4270621"/>
              <a:gd name="connsiteX494" fmla="*/ 673970 w 9332412"/>
              <a:gd name="connsiteY494" fmla="*/ 3377863 h 4270621"/>
              <a:gd name="connsiteX495" fmla="*/ 677074 w 9332412"/>
              <a:gd name="connsiteY495" fmla="*/ 3377863 h 4270621"/>
              <a:gd name="connsiteX496" fmla="*/ 692467 w 9332412"/>
              <a:gd name="connsiteY496" fmla="*/ 3358532 h 4270621"/>
              <a:gd name="connsiteX497" fmla="*/ 677074 w 9332412"/>
              <a:gd name="connsiteY497" fmla="*/ 3342432 h 4270621"/>
              <a:gd name="connsiteX498" fmla="*/ 626027 w 9332412"/>
              <a:gd name="connsiteY498" fmla="*/ 3395654 h 4270621"/>
              <a:gd name="connsiteX499" fmla="*/ 609012 w 9332412"/>
              <a:gd name="connsiteY499" fmla="*/ 3413443 h 4270621"/>
              <a:gd name="connsiteX500" fmla="*/ 626027 w 9332412"/>
              <a:gd name="connsiteY500" fmla="*/ 3431233 h 4270621"/>
              <a:gd name="connsiteX501" fmla="*/ 643043 w 9332412"/>
              <a:gd name="connsiteY501" fmla="*/ 3413443 h 4270621"/>
              <a:gd name="connsiteX502" fmla="*/ 626030 w 9332412"/>
              <a:gd name="connsiteY502" fmla="*/ 3395950 h 4270621"/>
              <a:gd name="connsiteX503" fmla="*/ 625885 w 9332412"/>
              <a:gd name="connsiteY503" fmla="*/ 3395950 h 4270621"/>
              <a:gd name="connsiteX504" fmla="*/ 677074 w 9332412"/>
              <a:gd name="connsiteY504" fmla="*/ 3235989 h 4270621"/>
              <a:gd name="connsiteX505" fmla="*/ 659918 w 9332412"/>
              <a:gd name="connsiteY505" fmla="*/ 3253630 h 4270621"/>
              <a:gd name="connsiteX506" fmla="*/ 676791 w 9332412"/>
              <a:gd name="connsiteY506" fmla="*/ 3271569 h 4270621"/>
              <a:gd name="connsiteX507" fmla="*/ 693947 w 9332412"/>
              <a:gd name="connsiteY507" fmla="*/ 3253927 h 4270621"/>
              <a:gd name="connsiteX508" fmla="*/ 693947 w 9332412"/>
              <a:gd name="connsiteY508" fmla="*/ 3253630 h 4270621"/>
              <a:gd name="connsiteX509" fmla="*/ 676932 w 9332412"/>
              <a:gd name="connsiteY509" fmla="*/ 3236285 h 4270621"/>
              <a:gd name="connsiteX510" fmla="*/ 626027 w 9332412"/>
              <a:gd name="connsiteY510" fmla="*/ 3289211 h 4270621"/>
              <a:gd name="connsiteX511" fmla="*/ 610634 w 9332412"/>
              <a:gd name="connsiteY511" fmla="*/ 3308542 h 4270621"/>
              <a:gd name="connsiteX512" fmla="*/ 626027 w 9332412"/>
              <a:gd name="connsiteY512" fmla="*/ 3324642 h 4270621"/>
              <a:gd name="connsiteX513" fmla="*/ 644523 w 9332412"/>
              <a:gd name="connsiteY513" fmla="*/ 3308542 h 4270621"/>
              <a:gd name="connsiteX514" fmla="*/ 629131 w 9332412"/>
              <a:gd name="connsiteY514" fmla="*/ 3289211 h 4270621"/>
              <a:gd name="connsiteX515" fmla="*/ 626027 w 9332412"/>
              <a:gd name="connsiteY515" fmla="*/ 3289211 h 4270621"/>
              <a:gd name="connsiteX516" fmla="*/ 677074 w 9332412"/>
              <a:gd name="connsiteY516" fmla="*/ 3129398 h 4270621"/>
              <a:gd name="connsiteX517" fmla="*/ 658578 w 9332412"/>
              <a:gd name="connsiteY517" fmla="*/ 3145498 h 4270621"/>
              <a:gd name="connsiteX518" fmla="*/ 673970 w 9332412"/>
              <a:gd name="connsiteY518" fmla="*/ 3164829 h 4270621"/>
              <a:gd name="connsiteX519" fmla="*/ 677074 w 9332412"/>
              <a:gd name="connsiteY519" fmla="*/ 3164829 h 4270621"/>
              <a:gd name="connsiteX520" fmla="*/ 692467 w 9332412"/>
              <a:gd name="connsiteY520" fmla="*/ 3145498 h 4270621"/>
              <a:gd name="connsiteX521" fmla="*/ 677074 w 9332412"/>
              <a:gd name="connsiteY521" fmla="*/ 3129398 h 4270621"/>
              <a:gd name="connsiteX522" fmla="*/ 626027 w 9332412"/>
              <a:gd name="connsiteY522" fmla="*/ 3182619 h 4270621"/>
              <a:gd name="connsiteX523" fmla="*/ 609012 w 9332412"/>
              <a:gd name="connsiteY523" fmla="*/ 3200409 h 4270621"/>
              <a:gd name="connsiteX524" fmla="*/ 626027 w 9332412"/>
              <a:gd name="connsiteY524" fmla="*/ 3218199 h 4270621"/>
              <a:gd name="connsiteX525" fmla="*/ 643043 w 9332412"/>
              <a:gd name="connsiteY525" fmla="*/ 3200409 h 4270621"/>
              <a:gd name="connsiteX526" fmla="*/ 626030 w 9332412"/>
              <a:gd name="connsiteY526" fmla="*/ 3182916 h 4270621"/>
              <a:gd name="connsiteX527" fmla="*/ 625885 w 9332412"/>
              <a:gd name="connsiteY527" fmla="*/ 3182916 h 4270621"/>
              <a:gd name="connsiteX528" fmla="*/ 677074 w 9332412"/>
              <a:gd name="connsiteY528" fmla="*/ 3022954 h 4270621"/>
              <a:gd name="connsiteX529" fmla="*/ 659918 w 9332412"/>
              <a:gd name="connsiteY529" fmla="*/ 3040596 h 4270621"/>
              <a:gd name="connsiteX530" fmla="*/ 676791 w 9332412"/>
              <a:gd name="connsiteY530" fmla="*/ 3058535 h 4270621"/>
              <a:gd name="connsiteX531" fmla="*/ 693947 w 9332412"/>
              <a:gd name="connsiteY531" fmla="*/ 3040893 h 4270621"/>
              <a:gd name="connsiteX532" fmla="*/ 693947 w 9332412"/>
              <a:gd name="connsiteY532" fmla="*/ 3040596 h 4270621"/>
              <a:gd name="connsiteX533" fmla="*/ 676932 w 9332412"/>
              <a:gd name="connsiteY533" fmla="*/ 3023251 h 4270621"/>
              <a:gd name="connsiteX534" fmla="*/ 626027 w 9332412"/>
              <a:gd name="connsiteY534" fmla="*/ 3076176 h 4270621"/>
              <a:gd name="connsiteX535" fmla="*/ 609012 w 9332412"/>
              <a:gd name="connsiteY535" fmla="*/ 3093966 h 4270621"/>
              <a:gd name="connsiteX536" fmla="*/ 626027 w 9332412"/>
              <a:gd name="connsiteY536" fmla="*/ 3111756 h 4270621"/>
              <a:gd name="connsiteX537" fmla="*/ 643043 w 9332412"/>
              <a:gd name="connsiteY537" fmla="*/ 3093966 h 4270621"/>
              <a:gd name="connsiteX538" fmla="*/ 626030 w 9332412"/>
              <a:gd name="connsiteY538" fmla="*/ 3076473 h 4270621"/>
              <a:gd name="connsiteX539" fmla="*/ 625885 w 9332412"/>
              <a:gd name="connsiteY539" fmla="*/ 3076473 h 4270621"/>
              <a:gd name="connsiteX540" fmla="*/ 677074 w 9332412"/>
              <a:gd name="connsiteY540" fmla="*/ 2916363 h 4270621"/>
              <a:gd name="connsiteX541" fmla="*/ 659916 w 9332412"/>
              <a:gd name="connsiteY541" fmla="*/ 2934005 h 4270621"/>
              <a:gd name="connsiteX542" fmla="*/ 676790 w 9332412"/>
              <a:gd name="connsiteY542" fmla="*/ 2951943 h 4270621"/>
              <a:gd name="connsiteX543" fmla="*/ 693947 w 9332412"/>
              <a:gd name="connsiteY543" fmla="*/ 2934301 h 4270621"/>
              <a:gd name="connsiteX544" fmla="*/ 693947 w 9332412"/>
              <a:gd name="connsiteY544" fmla="*/ 2934153 h 4270621"/>
              <a:gd name="connsiteX545" fmla="*/ 676932 w 9332412"/>
              <a:gd name="connsiteY545" fmla="*/ 2916660 h 4270621"/>
              <a:gd name="connsiteX546" fmla="*/ 626027 w 9332412"/>
              <a:gd name="connsiteY546" fmla="*/ 2969733 h 4270621"/>
              <a:gd name="connsiteX547" fmla="*/ 610634 w 9332412"/>
              <a:gd name="connsiteY547" fmla="*/ 2989065 h 4270621"/>
              <a:gd name="connsiteX548" fmla="*/ 626027 w 9332412"/>
              <a:gd name="connsiteY548" fmla="*/ 3005165 h 4270621"/>
              <a:gd name="connsiteX549" fmla="*/ 644523 w 9332412"/>
              <a:gd name="connsiteY549" fmla="*/ 2989065 h 4270621"/>
              <a:gd name="connsiteX550" fmla="*/ 629131 w 9332412"/>
              <a:gd name="connsiteY550" fmla="*/ 2969733 h 4270621"/>
              <a:gd name="connsiteX551" fmla="*/ 626027 w 9332412"/>
              <a:gd name="connsiteY551" fmla="*/ 2969733 h 4270621"/>
              <a:gd name="connsiteX552" fmla="*/ 677074 w 9332412"/>
              <a:gd name="connsiteY552" fmla="*/ 2809920 h 4270621"/>
              <a:gd name="connsiteX553" fmla="*/ 658578 w 9332412"/>
              <a:gd name="connsiteY553" fmla="*/ 2826020 h 4270621"/>
              <a:gd name="connsiteX554" fmla="*/ 673970 w 9332412"/>
              <a:gd name="connsiteY554" fmla="*/ 2845352 h 4270621"/>
              <a:gd name="connsiteX555" fmla="*/ 677074 w 9332412"/>
              <a:gd name="connsiteY555" fmla="*/ 2845352 h 4270621"/>
              <a:gd name="connsiteX556" fmla="*/ 692467 w 9332412"/>
              <a:gd name="connsiteY556" fmla="*/ 2826020 h 4270621"/>
              <a:gd name="connsiteX557" fmla="*/ 677074 w 9332412"/>
              <a:gd name="connsiteY557" fmla="*/ 2809920 h 4270621"/>
              <a:gd name="connsiteX558" fmla="*/ 626027 w 9332412"/>
              <a:gd name="connsiteY558" fmla="*/ 2863142 h 4270621"/>
              <a:gd name="connsiteX559" fmla="*/ 609012 w 9332412"/>
              <a:gd name="connsiteY559" fmla="*/ 2880932 h 4270621"/>
              <a:gd name="connsiteX560" fmla="*/ 626027 w 9332412"/>
              <a:gd name="connsiteY560" fmla="*/ 2898721 h 4270621"/>
              <a:gd name="connsiteX561" fmla="*/ 643043 w 9332412"/>
              <a:gd name="connsiteY561" fmla="*/ 2880932 h 4270621"/>
              <a:gd name="connsiteX562" fmla="*/ 626030 w 9332412"/>
              <a:gd name="connsiteY562" fmla="*/ 2863438 h 4270621"/>
              <a:gd name="connsiteX563" fmla="*/ 625885 w 9332412"/>
              <a:gd name="connsiteY563" fmla="*/ 2863438 h 4270621"/>
              <a:gd name="connsiteX564" fmla="*/ 677074 w 9332412"/>
              <a:gd name="connsiteY564" fmla="*/ 2703477 h 4270621"/>
              <a:gd name="connsiteX565" fmla="*/ 659918 w 9332412"/>
              <a:gd name="connsiteY565" fmla="*/ 2721119 h 4270621"/>
              <a:gd name="connsiteX566" fmla="*/ 676791 w 9332412"/>
              <a:gd name="connsiteY566" fmla="*/ 2739057 h 4270621"/>
              <a:gd name="connsiteX567" fmla="*/ 693947 w 9332412"/>
              <a:gd name="connsiteY567" fmla="*/ 2721415 h 4270621"/>
              <a:gd name="connsiteX568" fmla="*/ 693947 w 9332412"/>
              <a:gd name="connsiteY568" fmla="*/ 2721119 h 4270621"/>
              <a:gd name="connsiteX569" fmla="*/ 676932 w 9332412"/>
              <a:gd name="connsiteY569" fmla="*/ 2703773 h 4270621"/>
              <a:gd name="connsiteX570" fmla="*/ 626027 w 9332412"/>
              <a:gd name="connsiteY570" fmla="*/ 2756698 h 4270621"/>
              <a:gd name="connsiteX571" fmla="*/ 609012 w 9332412"/>
              <a:gd name="connsiteY571" fmla="*/ 2774488 h 4270621"/>
              <a:gd name="connsiteX572" fmla="*/ 626027 w 9332412"/>
              <a:gd name="connsiteY572" fmla="*/ 2792278 h 4270621"/>
              <a:gd name="connsiteX573" fmla="*/ 643043 w 9332412"/>
              <a:gd name="connsiteY573" fmla="*/ 2774488 h 4270621"/>
              <a:gd name="connsiteX574" fmla="*/ 626030 w 9332412"/>
              <a:gd name="connsiteY574" fmla="*/ 2756995 h 4270621"/>
              <a:gd name="connsiteX575" fmla="*/ 625885 w 9332412"/>
              <a:gd name="connsiteY575" fmla="*/ 2756995 h 4270621"/>
              <a:gd name="connsiteX576" fmla="*/ 677074 w 9332412"/>
              <a:gd name="connsiteY576" fmla="*/ 2596886 h 4270621"/>
              <a:gd name="connsiteX577" fmla="*/ 659916 w 9332412"/>
              <a:gd name="connsiteY577" fmla="*/ 2614527 h 4270621"/>
              <a:gd name="connsiteX578" fmla="*/ 676790 w 9332412"/>
              <a:gd name="connsiteY578" fmla="*/ 2632465 h 4270621"/>
              <a:gd name="connsiteX579" fmla="*/ 693947 w 9332412"/>
              <a:gd name="connsiteY579" fmla="*/ 2614824 h 4270621"/>
              <a:gd name="connsiteX580" fmla="*/ 693947 w 9332412"/>
              <a:gd name="connsiteY580" fmla="*/ 2614675 h 4270621"/>
              <a:gd name="connsiteX581" fmla="*/ 676932 w 9332412"/>
              <a:gd name="connsiteY581" fmla="*/ 2597182 h 4270621"/>
              <a:gd name="connsiteX582" fmla="*/ 626027 w 9332412"/>
              <a:gd name="connsiteY582" fmla="*/ 2650255 h 4270621"/>
              <a:gd name="connsiteX583" fmla="*/ 610634 w 9332412"/>
              <a:gd name="connsiteY583" fmla="*/ 2669587 h 4270621"/>
              <a:gd name="connsiteX584" fmla="*/ 626027 w 9332412"/>
              <a:gd name="connsiteY584" fmla="*/ 2685687 h 4270621"/>
              <a:gd name="connsiteX585" fmla="*/ 644523 w 9332412"/>
              <a:gd name="connsiteY585" fmla="*/ 2669587 h 4270621"/>
              <a:gd name="connsiteX586" fmla="*/ 629131 w 9332412"/>
              <a:gd name="connsiteY586" fmla="*/ 2650255 h 4270621"/>
              <a:gd name="connsiteX587" fmla="*/ 626027 w 9332412"/>
              <a:gd name="connsiteY587" fmla="*/ 2650255 h 4270621"/>
              <a:gd name="connsiteX588" fmla="*/ 677074 w 9332412"/>
              <a:gd name="connsiteY588" fmla="*/ 2490443 h 4270621"/>
              <a:gd name="connsiteX589" fmla="*/ 659916 w 9332412"/>
              <a:gd name="connsiteY589" fmla="*/ 2508084 h 4270621"/>
              <a:gd name="connsiteX590" fmla="*/ 676790 w 9332412"/>
              <a:gd name="connsiteY590" fmla="*/ 2526022 h 4270621"/>
              <a:gd name="connsiteX591" fmla="*/ 693947 w 9332412"/>
              <a:gd name="connsiteY591" fmla="*/ 2508381 h 4270621"/>
              <a:gd name="connsiteX592" fmla="*/ 693947 w 9332412"/>
              <a:gd name="connsiteY592" fmla="*/ 2508232 h 4270621"/>
              <a:gd name="connsiteX593" fmla="*/ 676932 w 9332412"/>
              <a:gd name="connsiteY593" fmla="*/ 2490739 h 4270621"/>
              <a:gd name="connsiteX594" fmla="*/ 625885 w 9332412"/>
              <a:gd name="connsiteY594" fmla="*/ 2544554 h 4270621"/>
              <a:gd name="connsiteX595" fmla="*/ 608870 w 9332412"/>
              <a:gd name="connsiteY595" fmla="*/ 2562343 h 4270621"/>
              <a:gd name="connsiteX596" fmla="*/ 625885 w 9332412"/>
              <a:gd name="connsiteY596" fmla="*/ 2580133 h 4270621"/>
              <a:gd name="connsiteX597" fmla="*/ 642901 w 9332412"/>
              <a:gd name="connsiteY597" fmla="*/ 2562343 h 4270621"/>
              <a:gd name="connsiteX598" fmla="*/ 626170 w 9332412"/>
              <a:gd name="connsiteY598" fmla="*/ 2544554 h 4270621"/>
              <a:gd name="connsiteX599" fmla="*/ 625885 w 9332412"/>
              <a:gd name="connsiteY599" fmla="*/ 2544554 h 4270621"/>
              <a:gd name="connsiteX600" fmla="*/ 676932 w 9332412"/>
              <a:gd name="connsiteY600" fmla="*/ 2384889 h 4270621"/>
              <a:gd name="connsiteX601" fmla="*/ 659776 w 9332412"/>
              <a:gd name="connsiteY601" fmla="*/ 2402531 h 4270621"/>
              <a:gd name="connsiteX602" fmla="*/ 676650 w 9332412"/>
              <a:gd name="connsiteY602" fmla="*/ 2420469 h 4270621"/>
              <a:gd name="connsiteX603" fmla="*/ 693805 w 9332412"/>
              <a:gd name="connsiteY603" fmla="*/ 2402827 h 4270621"/>
              <a:gd name="connsiteX604" fmla="*/ 693805 w 9332412"/>
              <a:gd name="connsiteY604" fmla="*/ 2402531 h 4270621"/>
              <a:gd name="connsiteX605" fmla="*/ 677509 w 9332412"/>
              <a:gd name="connsiteY605" fmla="*/ 2384311 h 4270621"/>
              <a:gd name="connsiteX606" fmla="*/ 676932 w 9332412"/>
              <a:gd name="connsiteY606" fmla="*/ 2384296 h 4270621"/>
              <a:gd name="connsiteX607" fmla="*/ 625885 w 9332412"/>
              <a:gd name="connsiteY607" fmla="*/ 2438111 h 4270621"/>
              <a:gd name="connsiteX608" fmla="*/ 610492 w 9332412"/>
              <a:gd name="connsiteY608" fmla="*/ 2457442 h 4270621"/>
              <a:gd name="connsiteX609" fmla="*/ 625885 w 9332412"/>
              <a:gd name="connsiteY609" fmla="*/ 2473542 h 4270621"/>
              <a:gd name="connsiteX610" fmla="*/ 644381 w 9332412"/>
              <a:gd name="connsiteY610" fmla="*/ 2457442 h 4270621"/>
              <a:gd name="connsiteX611" fmla="*/ 628989 w 9332412"/>
              <a:gd name="connsiteY611" fmla="*/ 2438111 h 4270621"/>
              <a:gd name="connsiteX612" fmla="*/ 625885 w 9332412"/>
              <a:gd name="connsiteY612" fmla="*/ 2438111 h 4270621"/>
              <a:gd name="connsiteX613" fmla="*/ 676932 w 9332412"/>
              <a:gd name="connsiteY613" fmla="*/ 2277705 h 4270621"/>
              <a:gd name="connsiteX614" fmla="*/ 658436 w 9332412"/>
              <a:gd name="connsiteY614" fmla="*/ 2293804 h 4270621"/>
              <a:gd name="connsiteX615" fmla="*/ 673828 w 9332412"/>
              <a:gd name="connsiteY615" fmla="*/ 2313136 h 4270621"/>
              <a:gd name="connsiteX616" fmla="*/ 676932 w 9332412"/>
              <a:gd name="connsiteY616" fmla="*/ 2313136 h 4270621"/>
              <a:gd name="connsiteX617" fmla="*/ 692325 w 9332412"/>
              <a:gd name="connsiteY617" fmla="*/ 2293804 h 4270621"/>
              <a:gd name="connsiteX618" fmla="*/ 676932 w 9332412"/>
              <a:gd name="connsiteY618" fmla="*/ 2277705 h 4270621"/>
              <a:gd name="connsiteX619" fmla="*/ 625885 w 9332412"/>
              <a:gd name="connsiteY619" fmla="*/ 2330926 h 4270621"/>
              <a:gd name="connsiteX620" fmla="*/ 608870 w 9332412"/>
              <a:gd name="connsiteY620" fmla="*/ 2348716 h 4270621"/>
              <a:gd name="connsiteX621" fmla="*/ 625885 w 9332412"/>
              <a:gd name="connsiteY621" fmla="*/ 2366506 h 4270621"/>
              <a:gd name="connsiteX622" fmla="*/ 642901 w 9332412"/>
              <a:gd name="connsiteY622" fmla="*/ 2348716 h 4270621"/>
              <a:gd name="connsiteX623" fmla="*/ 626170 w 9332412"/>
              <a:gd name="connsiteY623" fmla="*/ 2330926 h 4270621"/>
              <a:gd name="connsiteX624" fmla="*/ 625885 w 9332412"/>
              <a:gd name="connsiteY624" fmla="*/ 2330926 h 4270621"/>
              <a:gd name="connsiteX625" fmla="*/ 676932 w 9332412"/>
              <a:gd name="connsiteY625" fmla="*/ 2171262 h 4270621"/>
              <a:gd name="connsiteX626" fmla="*/ 659777 w 9332412"/>
              <a:gd name="connsiteY626" fmla="*/ 2188903 h 4270621"/>
              <a:gd name="connsiteX627" fmla="*/ 676652 w 9332412"/>
              <a:gd name="connsiteY627" fmla="*/ 2206841 h 4270621"/>
              <a:gd name="connsiteX628" fmla="*/ 693807 w 9332412"/>
              <a:gd name="connsiteY628" fmla="*/ 2189200 h 4270621"/>
              <a:gd name="connsiteX629" fmla="*/ 693805 w 9332412"/>
              <a:gd name="connsiteY629" fmla="*/ 2188755 h 4270621"/>
              <a:gd name="connsiteX630" fmla="*/ 676932 w 9332412"/>
              <a:gd name="connsiteY630" fmla="*/ 2171262 h 4270621"/>
              <a:gd name="connsiteX631" fmla="*/ 625885 w 9332412"/>
              <a:gd name="connsiteY631" fmla="*/ 2224483 h 4270621"/>
              <a:gd name="connsiteX632" fmla="*/ 608870 w 9332412"/>
              <a:gd name="connsiteY632" fmla="*/ 2242273 h 4270621"/>
              <a:gd name="connsiteX633" fmla="*/ 625885 w 9332412"/>
              <a:gd name="connsiteY633" fmla="*/ 2260063 h 4270621"/>
              <a:gd name="connsiteX634" fmla="*/ 642901 w 9332412"/>
              <a:gd name="connsiteY634" fmla="*/ 2242273 h 4270621"/>
              <a:gd name="connsiteX635" fmla="*/ 626170 w 9332412"/>
              <a:gd name="connsiteY635" fmla="*/ 2224483 h 4270621"/>
              <a:gd name="connsiteX636" fmla="*/ 625885 w 9332412"/>
              <a:gd name="connsiteY636" fmla="*/ 2224483 h 4270621"/>
              <a:gd name="connsiteX637" fmla="*/ 676932 w 9332412"/>
              <a:gd name="connsiteY637" fmla="*/ 2064670 h 4270621"/>
              <a:gd name="connsiteX638" fmla="*/ 659774 w 9332412"/>
              <a:gd name="connsiteY638" fmla="*/ 2082312 h 4270621"/>
              <a:gd name="connsiteX639" fmla="*/ 676648 w 9332412"/>
              <a:gd name="connsiteY639" fmla="*/ 2100250 h 4270621"/>
              <a:gd name="connsiteX640" fmla="*/ 693805 w 9332412"/>
              <a:gd name="connsiteY640" fmla="*/ 2082608 h 4270621"/>
              <a:gd name="connsiteX641" fmla="*/ 693805 w 9332412"/>
              <a:gd name="connsiteY641" fmla="*/ 2082460 h 4270621"/>
              <a:gd name="connsiteX642" fmla="*/ 676932 w 9332412"/>
              <a:gd name="connsiteY642" fmla="*/ 2064670 h 4270621"/>
              <a:gd name="connsiteX643" fmla="*/ 625885 w 9332412"/>
              <a:gd name="connsiteY643" fmla="*/ 2118040 h 4270621"/>
              <a:gd name="connsiteX644" fmla="*/ 610492 w 9332412"/>
              <a:gd name="connsiteY644" fmla="*/ 2137372 h 4270621"/>
              <a:gd name="connsiteX645" fmla="*/ 625885 w 9332412"/>
              <a:gd name="connsiteY645" fmla="*/ 2153471 h 4270621"/>
              <a:gd name="connsiteX646" fmla="*/ 644381 w 9332412"/>
              <a:gd name="connsiteY646" fmla="*/ 2137372 h 4270621"/>
              <a:gd name="connsiteX647" fmla="*/ 628989 w 9332412"/>
              <a:gd name="connsiteY647" fmla="*/ 2118040 h 4270621"/>
              <a:gd name="connsiteX648" fmla="*/ 625885 w 9332412"/>
              <a:gd name="connsiteY648" fmla="*/ 2118040 h 4270621"/>
              <a:gd name="connsiteX649" fmla="*/ 693805 w 9332412"/>
              <a:gd name="connsiteY649" fmla="*/ 1976017 h 4270621"/>
              <a:gd name="connsiteX650" fmla="*/ 683313 w 9332412"/>
              <a:gd name="connsiteY650" fmla="*/ 1959561 h 4270621"/>
              <a:gd name="connsiteX651" fmla="*/ 669133 w 9332412"/>
              <a:gd name="connsiteY651" fmla="*/ 1991138 h 4270621"/>
              <a:gd name="connsiteX652" fmla="*/ 691939 w 9332412"/>
              <a:gd name="connsiteY652" fmla="*/ 1985386 h 4270621"/>
              <a:gd name="connsiteX653" fmla="*/ 694373 w 9332412"/>
              <a:gd name="connsiteY653" fmla="*/ 1976313 h 4270621"/>
              <a:gd name="connsiteX654" fmla="*/ 778883 w 9332412"/>
              <a:gd name="connsiteY654" fmla="*/ 3449171 h 4270621"/>
              <a:gd name="connsiteX655" fmla="*/ 761867 w 9332412"/>
              <a:gd name="connsiteY655" fmla="*/ 3466962 h 4270621"/>
              <a:gd name="connsiteX656" fmla="*/ 778883 w 9332412"/>
              <a:gd name="connsiteY656" fmla="*/ 3484752 h 4270621"/>
              <a:gd name="connsiteX657" fmla="*/ 795898 w 9332412"/>
              <a:gd name="connsiteY657" fmla="*/ 3466962 h 4270621"/>
              <a:gd name="connsiteX658" fmla="*/ 779166 w 9332412"/>
              <a:gd name="connsiteY658" fmla="*/ 3448875 h 4270621"/>
              <a:gd name="connsiteX659" fmla="*/ 778741 w 9332412"/>
              <a:gd name="connsiteY659" fmla="*/ 3448875 h 4270621"/>
              <a:gd name="connsiteX660" fmla="*/ 727978 w 9332412"/>
              <a:gd name="connsiteY660" fmla="*/ 3502541 h 4270621"/>
              <a:gd name="connsiteX661" fmla="*/ 710939 w 9332412"/>
              <a:gd name="connsiteY661" fmla="*/ 3519397 h 4270621"/>
              <a:gd name="connsiteX662" fmla="*/ 712664 w 9332412"/>
              <a:gd name="connsiteY662" fmla="*/ 3527596 h 4270621"/>
              <a:gd name="connsiteX663" fmla="*/ 741023 w 9332412"/>
              <a:gd name="connsiteY663" fmla="*/ 3531450 h 4270621"/>
              <a:gd name="connsiteX664" fmla="*/ 745135 w 9332412"/>
              <a:gd name="connsiteY664" fmla="*/ 3520183 h 4270621"/>
              <a:gd name="connsiteX665" fmla="*/ 728267 w 9332412"/>
              <a:gd name="connsiteY665" fmla="*/ 3502541 h 4270621"/>
              <a:gd name="connsiteX666" fmla="*/ 727836 w 9332412"/>
              <a:gd name="connsiteY666" fmla="*/ 3502541 h 4270621"/>
              <a:gd name="connsiteX667" fmla="*/ 778883 w 9332412"/>
              <a:gd name="connsiteY667" fmla="*/ 3342728 h 4270621"/>
              <a:gd name="connsiteX668" fmla="*/ 761867 w 9332412"/>
              <a:gd name="connsiteY668" fmla="*/ 3360519 h 4270621"/>
              <a:gd name="connsiteX669" fmla="*/ 778883 w 9332412"/>
              <a:gd name="connsiteY669" fmla="*/ 3378308 h 4270621"/>
              <a:gd name="connsiteX670" fmla="*/ 795898 w 9332412"/>
              <a:gd name="connsiteY670" fmla="*/ 3360519 h 4270621"/>
              <a:gd name="connsiteX671" fmla="*/ 778883 w 9332412"/>
              <a:gd name="connsiteY671" fmla="*/ 3342728 h 4270621"/>
              <a:gd name="connsiteX672" fmla="*/ 778741 w 9332412"/>
              <a:gd name="connsiteY672" fmla="*/ 3342728 h 4270621"/>
              <a:gd name="connsiteX673" fmla="*/ 727978 w 9332412"/>
              <a:gd name="connsiteY673" fmla="*/ 3395950 h 4270621"/>
              <a:gd name="connsiteX674" fmla="*/ 709482 w 9332412"/>
              <a:gd name="connsiteY674" fmla="*/ 3412050 h 4270621"/>
              <a:gd name="connsiteX675" fmla="*/ 724874 w 9332412"/>
              <a:gd name="connsiteY675" fmla="*/ 3431382 h 4270621"/>
              <a:gd name="connsiteX676" fmla="*/ 727978 w 9332412"/>
              <a:gd name="connsiteY676" fmla="*/ 3431382 h 4270621"/>
              <a:gd name="connsiteX677" fmla="*/ 743371 w 9332412"/>
              <a:gd name="connsiteY677" fmla="*/ 3412050 h 4270621"/>
              <a:gd name="connsiteX678" fmla="*/ 727978 w 9332412"/>
              <a:gd name="connsiteY678" fmla="*/ 3395950 h 4270621"/>
              <a:gd name="connsiteX679" fmla="*/ 778883 w 9332412"/>
              <a:gd name="connsiteY679" fmla="*/ 3236285 h 4270621"/>
              <a:gd name="connsiteX680" fmla="*/ 761867 w 9332412"/>
              <a:gd name="connsiteY680" fmla="*/ 3254075 h 4270621"/>
              <a:gd name="connsiteX681" fmla="*/ 778883 w 9332412"/>
              <a:gd name="connsiteY681" fmla="*/ 3271865 h 4270621"/>
              <a:gd name="connsiteX682" fmla="*/ 795898 w 9332412"/>
              <a:gd name="connsiteY682" fmla="*/ 3254075 h 4270621"/>
              <a:gd name="connsiteX683" fmla="*/ 795898 w 9332412"/>
              <a:gd name="connsiteY683" fmla="*/ 3253927 h 4270621"/>
              <a:gd name="connsiteX684" fmla="*/ 779025 w 9332412"/>
              <a:gd name="connsiteY684" fmla="*/ 3236285 h 4270621"/>
              <a:gd name="connsiteX685" fmla="*/ 778741 w 9332412"/>
              <a:gd name="connsiteY685" fmla="*/ 3236285 h 4270621"/>
              <a:gd name="connsiteX686" fmla="*/ 727978 w 9332412"/>
              <a:gd name="connsiteY686" fmla="*/ 3289507 h 4270621"/>
              <a:gd name="connsiteX687" fmla="*/ 710822 w 9332412"/>
              <a:gd name="connsiteY687" fmla="*/ 3307149 h 4270621"/>
              <a:gd name="connsiteX688" fmla="*/ 727696 w 9332412"/>
              <a:gd name="connsiteY688" fmla="*/ 3325087 h 4270621"/>
              <a:gd name="connsiteX689" fmla="*/ 744852 w 9332412"/>
              <a:gd name="connsiteY689" fmla="*/ 3307445 h 4270621"/>
              <a:gd name="connsiteX690" fmla="*/ 744852 w 9332412"/>
              <a:gd name="connsiteY690" fmla="*/ 3307149 h 4270621"/>
              <a:gd name="connsiteX691" fmla="*/ 727978 w 9332412"/>
              <a:gd name="connsiteY691" fmla="*/ 3289507 h 4270621"/>
              <a:gd name="connsiteX692" fmla="*/ 727836 w 9332412"/>
              <a:gd name="connsiteY692" fmla="*/ 3289507 h 4270621"/>
              <a:gd name="connsiteX693" fmla="*/ 778883 w 9332412"/>
              <a:gd name="connsiteY693" fmla="*/ 3129694 h 4270621"/>
              <a:gd name="connsiteX694" fmla="*/ 761867 w 9332412"/>
              <a:gd name="connsiteY694" fmla="*/ 3147484 h 4270621"/>
              <a:gd name="connsiteX695" fmla="*/ 778883 w 9332412"/>
              <a:gd name="connsiteY695" fmla="*/ 3165274 h 4270621"/>
              <a:gd name="connsiteX696" fmla="*/ 795898 w 9332412"/>
              <a:gd name="connsiteY696" fmla="*/ 3147484 h 4270621"/>
              <a:gd name="connsiteX697" fmla="*/ 778883 w 9332412"/>
              <a:gd name="connsiteY697" fmla="*/ 3129694 h 4270621"/>
              <a:gd name="connsiteX698" fmla="*/ 778741 w 9332412"/>
              <a:gd name="connsiteY698" fmla="*/ 3129694 h 4270621"/>
              <a:gd name="connsiteX699" fmla="*/ 727978 w 9332412"/>
              <a:gd name="connsiteY699" fmla="*/ 3182916 h 4270621"/>
              <a:gd name="connsiteX700" fmla="*/ 710821 w 9332412"/>
              <a:gd name="connsiteY700" fmla="*/ 3200557 h 4270621"/>
              <a:gd name="connsiteX701" fmla="*/ 727694 w 9332412"/>
              <a:gd name="connsiteY701" fmla="*/ 3218495 h 4270621"/>
              <a:gd name="connsiteX702" fmla="*/ 744852 w 9332412"/>
              <a:gd name="connsiteY702" fmla="*/ 3200854 h 4270621"/>
              <a:gd name="connsiteX703" fmla="*/ 744852 w 9332412"/>
              <a:gd name="connsiteY703" fmla="*/ 3200706 h 4270621"/>
              <a:gd name="connsiteX704" fmla="*/ 727836 w 9332412"/>
              <a:gd name="connsiteY704" fmla="*/ 3182916 h 4270621"/>
              <a:gd name="connsiteX705" fmla="*/ 778883 w 9332412"/>
              <a:gd name="connsiteY705" fmla="*/ 3023251 h 4270621"/>
              <a:gd name="connsiteX706" fmla="*/ 761867 w 9332412"/>
              <a:gd name="connsiteY706" fmla="*/ 3041041 h 4270621"/>
              <a:gd name="connsiteX707" fmla="*/ 778883 w 9332412"/>
              <a:gd name="connsiteY707" fmla="*/ 3058831 h 4270621"/>
              <a:gd name="connsiteX708" fmla="*/ 795898 w 9332412"/>
              <a:gd name="connsiteY708" fmla="*/ 3041041 h 4270621"/>
              <a:gd name="connsiteX709" fmla="*/ 795898 w 9332412"/>
              <a:gd name="connsiteY709" fmla="*/ 3040893 h 4270621"/>
              <a:gd name="connsiteX710" fmla="*/ 779025 w 9332412"/>
              <a:gd name="connsiteY710" fmla="*/ 3023251 h 4270621"/>
              <a:gd name="connsiteX711" fmla="*/ 778741 w 9332412"/>
              <a:gd name="connsiteY711" fmla="*/ 3023251 h 4270621"/>
              <a:gd name="connsiteX712" fmla="*/ 727978 w 9332412"/>
              <a:gd name="connsiteY712" fmla="*/ 3076473 h 4270621"/>
              <a:gd name="connsiteX713" fmla="*/ 709482 w 9332412"/>
              <a:gd name="connsiteY713" fmla="*/ 3092572 h 4270621"/>
              <a:gd name="connsiteX714" fmla="*/ 724874 w 9332412"/>
              <a:gd name="connsiteY714" fmla="*/ 3111904 h 4270621"/>
              <a:gd name="connsiteX715" fmla="*/ 727978 w 9332412"/>
              <a:gd name="connsiteY715" fmla="*/ 3111904 h 4270621"/>
              <a:gd name="connsiteX716" fmla="*/ 743371 w 9332412"/>
              <a:gd name="connsiteY716" fmla="*/ 3092572 h 4270621"/>
              <a:gd name="connsiteX717" fmla="*/ 727978 w 9332412"/>
              <a:gd name="connsiteY717" fmla="*/ 3076473 h 4270621"/>
              <a:gd name="connsiteX718" fmla="*/ 778883 w 9332412"/>
              <a:gd name="connsiteY718" fmla="*/ 2916660 h 4270621"/>
              <a:gd name="connsiteX719" fmla="*/ 761867 w 9332412"/>
              <a:gd name="connsiteY719" fmla="*/ 2934450 h 4270621"/>
              <a:gd name="connsiteX720" fmla="*/ 778883 w 9332412"/>
              <a:gd name="connsiteY720" fmla="*/ 2952239 h 4270621"/>
              <a:gd name="connsiteX721" fmla="*/ 795898 w 9332412"/>
              <a:gd name="connsiteY721" fmla="*/ 2934450 h 4270621"/>
              <a:gd name="connsiteX722" fmla="*/ 778883 w 9332412"/>
              <a:gd name="connsiteY722" fmla="*/ 2916660 h 4270621"/>
              <a:gd name="connsiteX723" fmla="*/ 778741 w 9332412"/>
              <a:gd name="connsiteY723" fmla="*/ 2916660 h 4270621"/>
              <a:gd name="connsiteX724" fmla="*/ 727978 w 9332412"/>
              <a:gd name="connsiteY724" fmla="*/ 2970030 h 4270621"/>
              <a:gd name="connsiteX725" fmla="*/ 710822 w 9332412"/>
              <a:gd name="connsiteY725" fmla="*/ 2987671 h 4270621"/>
              <a:gd name="connsiteX726" fmla="*/ 727696 w 9332412"/>
              <a:gd name="connsiteY726" fmla="*/ 3005609 h 4270621"/>
              <a:gd name="connsiteX727" fmla="*/ 744852 w 9332412"/>
              <a:gd name="connsiteY727" fmla="*/ 2987968 h 4270621"/>
              <a:gd name="connsiteX728" fmla="*/ 744852 w 9332412"/>
              <a:gd name="connsiteY728" fmla="*/ 2987671 h 4270621"/>
              <a:gd name="connsiteX729" fmla="*/ 727978 w 9332412"/>
              <a:gd name="connsiteY729" fmla="*/ 2970030 h 4270621"/>
              <a:gd name="connsiteX730" fmla="*/ 727836 w 9332412"/>
              <a:gd name="connsiteY730" fmla="*/ 2970030 h 4270621"/>
              <a:gd name="connsiteX731" fmla="*/ 778883 w 9332412"/>
              <a:gd name="connsiteY731" fmla="*/ 2810216 h 4270621"/>
              <a:gd name="connsiteX732" fmla="*/ 761867 w 9332412"/>
              <a:gd name="connsiteY732" fmla="*/ 2828006 h 4270621"/>
              <a:gd name="connsiteX733" fmla="*/ 778883 w 9332412"/>
              <a:gd name="connsiteY733" fmla="*/ 2845796 h 4270621"/>
              <a:gd name="connsiteX734" fmla="*/ 795898 w 9332412"/>
              <a:gd name="connsiteY734" fmla="*/ 2828006 h 4270621"/>
              <a:gd name="connsiteX735" fmla="*/ 778883 w 9332412"/>
              <a:gd name="connsiteY735" fmla="*/ 2810216 h 4270621"/>
              <a:gd name="connsiteX736" fmla="*/ 778741 w 9332412"/>
              <a:gd name="connsiteY736" fmla="*/ 2810216 h 4270621"/>
              <a:gd name="connsiteX737" fmla="*/ 727978 w 9332412"/>
              <a:gd name="connsiteY737" fmla="*/ 2863438 h 4270621"/>
              <a:gd name="connsiteX738" fmla="*/ 710821 w 9332412"/>
              <a:gd name="connsiteY738" fmla="*/ 2881080 h 4270621"/>
              <a:gd name="connsiteX739" fmla="*/ 727694 w 9332412"/>
              <a:gd name="connsiteY739" fmla="*/ 2899018 h 4270621"/>
              <a:gd name="connsiteX740" fmla="*/ 744852 w 9332412"/>
              <a:gd name="connsiteY740" fmla="*/ 2881376 h 4270621"/>
              <a:gd name="connsiteX741" fmla="*/ 744852 w 9332412"/>
              <a:gd name="connsiteY741" fmla="*/ 2881228 h 4270621"/>
              <a:gd name="connsiteX742" fmla="*/ 727836 w 9332412"/>
              <a:gd name="connsiteY742" fmla="*/ 2863438 h 4270621"/>
              <a:gd name="connsiteX743" fmla="*/ 778883 w 9332412"/>
              <a:gd name="connsiteY743" fmla="*/ 2703773 h 4270621"/>
              <a:gd name="connsiteX744" fmla="*/ 761867 w 9332412"/>
              <a:gd name="connsiteY744" fmla="*/ 2721563 h 4270621"/>
              <a:gd name="connsiteX745" fmla="*/ 778883 w 9332412"/>
              <a:gd name="connsiteY745" fmla="*/ 2739353 h 4270621"/>
              <a:gd name="connsiteX746" fmla="*/ 795898 w 9332412"/>
              <a:gd name="connsiteY746" fmla="*/ 2721563 h 4270621"/>
              <a:gd name="connsiteX747" fmla="*/ 795898 w 9332412"/>
              <a:gd name="connsiteY747" fmla="*/ 2721415 h 4270621"/>
              <a:gd name="connsiteX748" fmla="*/ 779025 w 9332412"/>
              <a:gd name="connsiteY748" fmla="*/ 2703773 h 4270621"/>
              <a:gd name="connsiteX749" fmla="*/ 778741 w 9332412"/>
              <a:gd name="connsiteY749" fmla="*/ 2703773 h 4270621"/>
              <a:gd name="connsiteX750" fmla="*/ 727978 w 9332412"/>
              <a:gd name="connsiteY750" fmla="*/ 2756995 h 4270621"/>
              <a:gd name="connsiteX751" fmla="*/ 710821 w 9332412"/>
              <a:gd name="connsiteY751" fmla="*/ 2774637 h 4270621"/>
              <a:gd name="connsiteX752" fmla="*/ 727694 w 9332412"/>
              <a:gd name="connsiteY752" fmla="*/ 2792575 h 4270621"/>
              <a:gd name="connsiteX753" fmla="*/ 744852 w 9332412"/>
              <a:gd name="connsiteY753" fmla="*/ 2774933 h 4270621"/>
              <a:gd name="connsiteX754" fmla="*/ 744852 w 9332412"/>
              <a:gd name="connsiteY754" fmla="*/ 2774785 h 4270621"/>
              <a:gd name="connsiteX755" fmla="*/ 727836 w 9332412"/>
              <a:gd name="connsiteY755" fmla="*/ 2756995 h 4270621"/>
              <a:gd name="connsiteX756" fmla="*/ 778883 w 9332412"/>
              <a:gd name="connsiteY756" fmla="*/ 2597182 h 4270621"/>
              <a:gd name="connsiteX757" fmla="*/ 761867 w 9332412"/>
              <a:gd name="connsiteY757" fmla="*/ 2614972 h 4270621"/>
              <a:gd name="connsiteX758" fmla="*/ 778883 w 9332412"/>
              <a:gd name="connsiteY758" fmla="*/ 2632762 h 4270621"/>
              <a:gd name="connsiteX759" fmla="*/ 795898 w 9332412"/>
              <a:gd name="connsiteY759" fmla="*/ 2614972 h 4270621"/>
              <a:gd name="connsiteX760" fmla="*/ 778883 w 9332412"/>
              <a:gd name="connsiteY760" fmla="*/ 2597182 h 4270621"/>
              <a:gd name="connsiteX761" fmla="*/ 778741 w 9332412"/>
              <a:gd name="connsiteY761" fmla="*/ 2597182 h 4270621"/>
              <a:gd name="connsiteX762" fmla="*/ 727978 w 9332412"/>
              <a:gd name="connsiteY762" fmla="*/ 2650552 h 4270621"/>
              <a:gd name="connsiteX763" fmla="*/ 710822 w 9332412"/>
              <a:gd name="connsiteY763" fmla="*/ 2668193 h 4270621"/>
              <a:gd name="connsiteX764" fmla="*/ 727696 w 9332412"/>
              <a:gd name="connsiteY764" fmla="*/ 2686132 h 4270621"/>
              <a:gd name="connsiteX765" fmla="*/ 744852 w 9332412"/>
              <a:gd name="connsiteY765" fmla="*/ 2668490 h 4270621"/>
              <a:gd name="connsiteX766" fmla="*/ 744852 w 9332412"/>
              <a:gd name="connsiteY766" fmla="*/ 2668193 h 4270621"/>
              <a:gd name="connsiteX767" fmla="*/ 727978 w 9332412"/>
              <a:gd name="connsiteY767" fmla="*/ 2650552 h 4270621"/>
              <a:gd name="connsiteX768" fmla="*/ 727836 w 9332412"/>
              <a:gd name="connsiteY768" fmla="*/ 2650552 h 4270621"/>
              <a:gd name="connsiteX769" fmla="*/ 778883 w 9332412"/>
              <a:gd name="connsiteY769" fmla="*/ 2490739 h 4270621"/>
              <a:gd name="connsiteX770" fmla="*/ 761867 w 9332412"/>
              <a:gd name="connsiteY770" fmla="*/ 2508529 h 4270621"/>
              <a:gd name="connsiteX771" fmla="*/ 778883 w 9332412"/>
              <a:gd name="connsiteY771" fmla="*/ 2526319 h 4270621"/>
              <a:gd name="connsiteX772" fmla="*/ 795898 w 9332412"/>
              <a:gd name="connsiteY772" fmla="*/ 2508529 h 4270621"/>
              <a:gd name="connsiteX773" fmla="*/ 778883 w 9332412"/>
              <a:gd name="connsiteY773" fmla="*/ 2490739 h 4270621"/>
              <a:gd name="connsiteX774" fmla="*/ 778741 w 9332412"/>
              <a:gd name="connsiteY774" fmla="*/ 2490739 h 4270621"/>
              <a:gd name="connsiteX775" fmla="*/ 727836 w 9332412"/>
              <a:gd name="connsiteY775" fmla="*/ 2544554 h 4270621"/>
              <a:gd name="connsiteX776" fmla="*/ 709340 w 9332412"/>
              <a:gd name="connsiteY776" fmla="*/ 2560653 h 4270621"/>
              <a:gd name="connsiteX777" fmla="*/ 724732 w 9332412"/>
              <a:gd name="connsiteY777" fmla="*/ 2579985 h 4270621"/>
              <a:gd name="connsiteX778" fmla="*/ 727836 w 9332412"/>
              <a:gd name="connsiteY778" fmla="*/ 2579985 h 4270621"/>
              <a:gd name="connsiteX779" fmla="*/ 743230 w 9332412"/>
              <a:gd name="connsiteY779" fmla="*/ 2560653 h 4270621"/>
              <a:gd name="connsiteX780" fmla="*/ 727836 w 9332412"/>
              <a:gd name="connsiteY780" fmla="*/ 2544554 h 4270621"/>
              <a:gd name="connsiteX781" fmla="*/ 778741 w 9332412"/>
              <a:gd name="connsiteY781" fmla="*/ 2384889 h 4270621"/>
              <a:gd name="connsiteX782" fmla="*/ 761725 w 9332412"/>
              <a:gd name="connsiteY782" fmla="*/ 2402679 h 4270621"/>
              <a:gd name="connsiteX783" fmla="*/ 778741 w 9332412"/>
              <a:gd name="connsiteY783" fmla="*/ 2420469 h 4270621"/>
              <a:gd name="connsiteX784" fmla="*/ 795756 w 9332412"/>
              <a:gd name="connsiteY784" fmla="*/ 2402679 h 4270621"/>
              <a:gd name="connsiteX785" fmla="*/ 795756 w 9332412"/>
              <a:gd name="connsiteY785" fmla="*/ 2402531 h 4270621"/>
              <a:gd name="connsiteX786" fmla="*/ 779464 w 9332412"/>
              <a:gd name="connsiteY786" fmla="*/ 2384311 h 4270621"/>
              <a:gd name="connsiteX787" fmla="*/ 778741 w 9332412"/>
              <a:gd name="connsiteY787" fmla="*/ 2384296 h 4270621"/>
              <a:gd name="connsiteX788" fmla="*/ 727836 w 9332412"/>
              <a:gd name="connsiteY788" fmla="*/ 2438111 h 4270621"/>
              <a:gd name="connsiteX789" fmla="*/ 710682 w 9332412"/>
              <a:gd name="connsiteY789" fmla="*/ 2455752 h 4270621"/>
              <a:gd name="connsiteX790" fmla="*/ 727557 w 9332412"/>
              <a:gd name="connsiteY790" fmla="*/ 2473690 h 4270621"/>
              <a:gd name="connsiteX791" fmla="*/ 744711 w 9332412"/>
              <a:gd name="connsiteY791" fmla="*/ 2456049 h 4270621"/>
              <a:gd name="connsiteX792" fmla="*/ 744710 w 9332412"/>
              <a:gd name="connsiteY792" fmla="*/ 2455604 h 4270621"/>
              <a:gd name="connsiteX793" fmla="*/ 728267 w 9332412"/>
              <a:gd name="connsiteY793" fmla="*/ 2437517 h 4270621"/>
              <a:gd name="connsiteX794" fmla="*/ 727836 w 9332412"/>
              <a:gd name="connsiteY794" fmla="*/ 2437517 h 4270621"/>
              <a:gd name="connsiteX795" fmla="*/ 778741 w 9332412"/>
              <a:gd name="connsiteY795" fmla="*/ 2277705 h 4270621"/>
              <a:gd name="connsiteX796" fmla="*/ 761725 w 9332412"/>
              <a:gd name="connsiteY796" fmla="*/ 2295494 h 4270621"/>
              <a:gd name="connsiteX797" fmla="*/ 778741 w 9332412"/>
              <a:gd name="connsiteY797" fmla="*/ 2313284 h 4270621"/>
              <a:gd name="connsiteX798" fmla="*/ 795756 w 9332412"/>
              <a:gd name="connsiteY798" fmla="*/ 2295494 h 4270621"/>
              <a:gd name="connsiteX799" fmla="*/ 778741 w 9332412"/>
              <a:gd name="connsiteY799" fmla="*/ 2277705 h 4270621"/>
              <a:gd name="connsiteX800" fmla="*/ 727836 w 9332412"/>
              <a:gd name="connsiteY800" fmla="*/ 2330926 h 4270621"/>
              <a:gd name="connsiteX801" fmla="*/ 710679 w 9332412"/>
              <a:gd name="connsiteY801" fmla="*/ 2348568 h 4270621"/>
              <a:gd name="connsiteX802" fmla="*/ 727553 w 9332412"/>
              <a:gd name="connsiteY802" fmla="*/ 2366506 h 4270621"/>
              <a:gd name="connsiteX803" fmla="*/ 744710 w 9332412"/>
              <a:gd name="connsiteY803" fmla="*/ 2348864 h 4270621"/>
              <a:gd name="connsiteX804" fmla="*/ 744710 w 9332412"/>
              <a:gd name="connsiteY804" fmla="*/ 2348716 h 4270621"/>
              <a:gd name="connsiteX805" fmla="*/ 727836 w 9332412"/>
              <a:gd name="connsiteY805" fmla="*/ 2330926 h 4270621"/>
              <a:gd name="connsiteX806" fmla="*/ 778741 w 9332412"/>
              <a:gd name="connsiteY806" fmla="*/ 2171262 h 4270621"/>
              <a:gd name="connsiteX807" fmla="*/ 761725 w 9332412"/>
              <a:gd name="connsiteY807" fmla="*/ 2189051 h 4270621"/>
              <a:gd name="connsiteX808" fmla="*/ 778741 w 9332412"/>
              <a:gd name="connsiteY808" fmla="*/ 2206841 h 4270621"/>
              <a:gd name="connsiteX809" fmla="*/ 795756 w 9332412"/>
              <a:gd name="connsiteY809" fmla="*/ 2189051 h 4270621"/>
              <a:gd name="connsiteX810" fmla="*/ 795756 w 9332412"/>
              <a:gd name="connsiteY810" fmla="*/ 2188903 h 4270621"/>
              <a:gd name="connsiteX811" fmla="*/ 778883 w 9332412"/>
              <a:gd name="connsiteY811" fmla="*/ 2171262 h 4270621"/>
              <a:gd name="connsiteX812" fmla="*/ 778741 w 9332412"/>
              <a:gd name="connsiteY812" fmla="*/ 2171262 h 4270621"/>
              <a:gd name="connsiteX813" fmla="*/ 727836 w 9332412"/>
              <a:gd name="connsiteY813" fmla="*/ 2224483 h 4270621"/>
              <a:gd name="connsiteX814" fmla="*/ 709340 w 9332412"/>
              <a:gd name="connsiteY814" fmla="*/ 2240583 h 4270621"/>
              <a:gd name="connsiteX815" fmla="*/ 724732 w 9332412"/>
              <a:gd name="connsiteY815" fmla="*/ 2259915 h 4270621"/>
              <a:gd name="connsiteX816" fmla="*/ 727836 w 9332412"/>
              <a:gd name="connsiteY816" fmla="*/ 2259915 h 4270621"/>
              <a:gd name="connsiteX817" fmla="*/ 743230 w 9332412"/>
              <a:gd name="connsiteY817" fmla="*/ 2240583 h 4270621"/>
              <a:gd name="connsiteX818" fmla="*/ 727836 w 9332412"/>
              <a:gd name="connsiteY818" fmla="*/ 2224483 h 4270621"/>
              <a:gd name="connsiteX819" fmla="*/ 778741 w 9332412"/>
              <a:gd name="connsiteY819" fmla="*/ 2064670 h 4270621"/>
              <a:gd name="connsiteX820" fmla="*/ 761725 w 9332412"/>
              <a:gd name="connsiteY820" fmla="*/ 2082460 h 4270621"/>
              <a:gd name="connsiteX821" fmla="*/ 778741 w 9332412"/>
              <a:gd name="connsiteY821" fmla="*/ 2100250 h 4270621"/>
              <a:gd name="connsiteX822" fmla="*/ 795756 w 9332412"/>
              <a:gd name="connsiteY822" fmla="*/ 2082460 h 4270621"/>
              <a:gd name="connsiteX823" fmla="*/ 778741 w 9332412"/>
              <a:gd name="connsiteY823" fmla="*/ 2064670 h 4270621"/>
              <a:gd name="connsiteX824" fmla="*/ 727836 w 9332412"/>
              <a:gd name="connsiteY824" fmla="*/ 2118040 h 4270621"/>
              <a:gd name="connsiteX825" fmla="*/ 710680 w 9332412"/>
              <a:gd name="connsiteY825" fmla="*/ 2135682 h 4270621"/>
              <a:gd name="connsiteX826" fmla="*/ 727554 w 9332412"/>
              <a:gd name="connsiteY826" fmla="*/ 2153620 h 4270621"/>
              <a:gd name="connsiteX827" fmla="*/ 744710 w 9332412"/>
              <a:gd name="connsiteY827" fmla="*/ 2135978 h 4270621"/>
              <a:gd name="connsiteX828" fmla="*/ 744710 w 9332412"/>
              <a:gd name="connsiteY828" fmla="*/ 2135682 h 4270621"/>
              <a:gd name="connsiteX829" fmla="*/ 727836 w 9332412"/>
              <a:gd name="connsiteY829" fmla="*/ 2118040 h 4270621"/>
              <a:gd name="connsiteX830" fmla="*/ 778741 w 9332412"/>
              <a:gd name="connsiteY830" fmla="*/ 1958227 h 4270621"/>
              <a:gd name="connsiteX831" fmla="*/ 761725 w 9332412"/>
              <a:gd name="connsiteY831" fmla="*/ 1976017 h 4270621"/>
              <a:gd name="connsiteX832" fmla="*/ 778741 w 9332412"/>
              <a:gd name="connsiteY832" fmla="*/ 1993807 h 4270621"/>
              <a:gd name="connsiteX833" fmla="*/ 795756 w 9332412"/>
              <a:gd name="connsiteY833" fmla="*/ 1976017 h 4270621"/>
              <a:gd name="connsiteX834" fmla="*/ 778741 w 9332412"/>
              <a:gd name="connsiteY834" fmla="*/ 1958227 h 4270621"/>
              <a:gd name="connsiteX835" fmla="*/ 727836 w 9332412"/>
              <a:gd name="connsiteY835" fmla="*/ 2010855 h 4270621"/>
              <a:gd name="connsiteX836" fmla="*/ 709340 w 9332412"/>
              <a:gd name="connsiteY836" fmla="*/ 2026955 h 4270621"/>
              <a:gd name="connsiteX837" fmla="*/ 724732 w 9332412"/>
              <a:gd name="connsiteY837" fmla="*/ 2046287 h 4270621"/>
              <a:gd name="connsiteX838" fmla="*/ 727836 w 9332412"/>
              <a:gd name="connsiteY838" fmla="*/ 2046287 h 4270621"/>
              <a:gd name="connsiteX839" fmla="*/ 743230 w 9332412"/>
              <a:gd name="connsiteY839" fmla="*/ 2026955 h 4270621"/>
              <a:gd name="connsiteX840" fmla="*/ 727836 w 9332412"/>
              <a:gd name="connsiteY840" fmla="*/ 2010855 h 4270621"/>
              <a:gd name="connsiteX841" fmla="*/ 778741 w 9332412"/>
              <a:gd name="connsiteY841" fmla="*/ 1851191 h 4270621"/>
              <a:gd name="connsiteX842" fmla="*/ 761725 w 9332412"/>
              <a:gd name="connsiteY842" fmla="*/ 1868981 h 4270621"/>
              <a:gd name="connsiteX843" fmla="*/ 778741 w 9332412"/>
              <a:gd name="connsiteY843" fmla="*/ 1886771 h 4270621"/>
              <a:gd name="connsiteX844" fmla="*/ 795756 w 9332412"/>
              <a:gd name="connsiteY844" fmla="*/ 1868981 h 4270621"/>
              <a:gd name="connsiteX845" fmla="*/ 795756 w 9332412"/>
              <a:gd name="connsiteY845" fmla="*/ 1868832 h 4270621"/>
              <a:gd name="connsiteX846" fmla="*/ 778741 w 9332412"/>
              <a:gd name="connsiteY846" fmla="*/ 1851784 h 4270621"/>
              <a:gd name="connsiteX847" fmla="*/ 727836 w 9332412"/>
              <a:gd name="connsiteY847" fmla="*/ 1904412 h 4270621"/>
              <a:gd name="connsiteX848" fmla="*/ 710680 w 9332412"/>
              <a:gd name="connsiteY848" fmla="*/ 1922054 h 4270621"/>
              <a:gd name="connsiteX849" fmla="*/ 727554 w 9332412"/>
              <a:gd name="connsiteY849" fmla="*/ 1939992 h 4270621"/>
              <a:gd name="connsiteX850" fmla="*/ 744710 w 9332412"/>
              <a:gd name="connsiteY850" fmla="*/ 1922351 h 4270621"/>
              <a:gd name="connsiteX851" fmla="*/ 744710 w 9332412"/>
              <a:gd name="connsiteY851" fmla="*/ 1922054 h 4270621"/>
              <a:gd name="connsiteX852" fmla="*/ 727836 w 9332412"/>
              <a:gd name="connsiteY852" fmla="*/ 1905005 h 4270621"/>
              <a:gd name="connsiteX853" fmla="*/ 795756 w 9332412"/>
              <a:gd name="connsiteY853" fmla="*/ 1762389 h 4270621"/>
              <a:gd name="connsiteX854" fmla="*/ 783137 w 9332412"/>
              <a:gd name="connsiteY854" fmla="*/ 1745637 h 4270621"/>
              <a:gd name="connsiteX855" fmla="*/ 768957 w 9332412"/>
              <a:gd name="connsiteY855" fmla="*/ 1776325 h 4270621"/>
              <a:gd name="connsiteX856" fmla="*/ 778883 w 9332412"/>
              <a:gd name="connsiteY856" fmla="*/ 1780179 h 4270621"/>
              <a:gd name="connsiteX857" fmla="*/ 795756 w 9332412"/>
              <a:gd name="connsiteY857" fmla="*/ 1762982 h 4270621"/>
              <a:gd name="connsiteX858" fmla="*/ 880125 w 9332412"/>
              <a:gd name="connsiteY858" fmla="*/ 3448875 h 4270621"/>
              <a:gd name="connsiteX859" fmla="*/ 863109 w 9332412"/>
              <a:gd name="connsiteY859" fmla="*/ 3466665 h 4270621"/>
              <a:gd name="connsiteX860" fmla="*/ 880125 w 9332412"/>
              <a:gd name="connsiteY860" fmla="*/ 3484455 h 4270621"/>
              <a:gd name="connsiteX861" fmla="*/ 897140 w 9332412"/>
              <a:gd name="connsiteY861" fmla="*/ 3466665 h 4270621"/>
              <a:gd name="connsiteX862" fmla="*/ 880408 w 9332412"/>
              <a:gd name="connsiteY862" fmla="*/ 3448875 h 4270621"/>
              <a:gd name="connsiteX863" fmla="*/ 880125 w 9332412"/>
              <a:gd name="connsiteY863" fmla="*/ 3448875 h 4270621"/>
              <a:gd name="connsiteX864" fmla="*/ 829220 w 9332412"/>
              <a:gd name="connsiteY864" fmla="*/ 3502245 h 4270621"/>
              <a:gd name="connsiteX865" fmla="*/ 813821 w 9332412"/>
              <a:gd name="connsiteY865" fmla="*/ 3521576 h 4270621"/>
              <a:gd name="connsiteX866" fmla="*/ 829220 w 9332412"/>
              <a:gd name="connsiteY866" fmla="*/ 3537676 h 4270621"/>
              <a:gd name="connsiteX867" fmla="*/ 847710 w 9332412"/>
              <a:gd name="connsiteY867" fmla="*/ 3521576 h 4270621"/>
              <a:gd name="connsiteX868" fmla="*/ 832325 w 9332412"/>
              <a:gd name="connsiteY868" fmla="*/ 3502245 h 4270621"/>
              <a:gd name="connsiteX869" fmla="*/ 829220 w 9332412"/>
              <a:gd name="connsiteY869" fmla="*/ 3502245 h 4270621"/>
              <a:gd name="connsiteX870" fmla="*/ 880125 w 9332412"/>
              <a:gd name="connsiteY870" fmla="*/ 3342728 h 4270621"/>
              <a:gd name="connsiteX871" fmla="*/ 863109 w 9332412"/>
              <a:gd name="connsiteY871" fmla="*/ 3360519 h 4270621"/>
              <a:gd name="connsiteX872" fmla="*/ 880125 w 9332412"/>
              <a:gd name="connsiteY872" fmla="*/ 3378308 h 4270621"/>
              <a:gd name="connsiteX873" fmla="*/ 897140 w 9332412"/>
              <a:gd name="connsiteY873" fmla="*/ 3360519 h 4270621"/>
              <a:gd name="connsiteX874" fmla="*/ 880408 w 9332412"/>
              <a:gd name="connsiteY874" fmla="*/ 3342728 h 4270621"/>
              <a:gd name="connsiteX875" fmla="*/ 880125 w 9332412"/>
              <a:gd name="connsiteY875" fmla="*/ 3342728 h 4270621"/>
              <a:gd name="connsiteX876" fmla="*/ 829220 w 9332412"/>
              <a:gd name="connsiteY876" fmla="*/ 3395950 h 4270621"/>
              <a:gd name="connsiteX877" fmla="*/ 812205 w 9332412"/>
              <a:gd name="connsiteY877" fmla="*/ 3413740 h 4270621"/>
              <a:gd name="connsiteX878" fmla="*/ 829220 w 9332412"/>
              <a:gd name="connsiteY878" fmla="*/ 3431530 h 4270621"/>
              <a:gd name="connsiteX879" fmla="*/ 846236 w 9332412"/>
              <a:gd name="connsiteY879" fmla="*/ 3413740 h 4270621"/>
              <a:gd name="connsiteX880" fmla="*/ 829645 w 9332412"/>
              <a:gd name="connsiteY880" fmla="*/ 3395950 h 4270621"/>
              <a:gd name="connsiteX881" fmla="*/ 880125 w 9332412"/>
              <a:gd name="connsiteY881" fmla="*/ 3236285 h 4270621"/>
              <a:gd name="connsiteX882" fmla="*/ 864726 w 9332412"/>
              <a:gd name="connsiteY882" fmla="*/ 3255617 h 4270621"/>
              <a:gd name="connsiteX883" fmla="*/ 880125 w 9332412"/>
              <a:gd name="connsiteY883" fmla="*/ 3271717 h 4270621"/>
              <a:gd name="connsiteX884" fmla="*/ 898615 w 9332412"/>
              <a:gd name="connsiteY884" fmla="*/ 3255617 h 4270621"/>
              <a:gd name="connsiteX885" fmla="*/ 883230 w 9332412"/>
              <a:gd name="connsiteY885" fmla="*/ 3236285 h 4270621"/>
              <a:gd name="connsiteX886" fmla="*/ 880125 w 9332412"/>
              <a:gd name="connsiteY886" fmla="*/ 3236285 h 4270621"/>
              <a:gd name="connsiteX887" fmla="*/ 829220 w 9332412"/>
              <a:gd name="connsiteY887" fmla="*/ 3289507 h 4270621"/>
              <a:gd name="connsiteX888" fmla="*/ 813821 w 9332412"/>
              <a:gd name="connsiteY888" fmla="*/ 3308838 h 4270621"/>
              <a:gd name="connsiteX889" fmla="*/ 829220 w 9332412"/>
              <a:gd name="connsiteY889" fmla="*/ 3324939 h 4270621"/>
              <a:gd name="connsiteX890" fmla="*/ 847710 w 9332412"/>
              <a:gd name="connsiteY890" fmla="*/ 3308838 h 4270621"/>
              <a:gd name="connsiteX891" fmla="*/ 832325 w 9332412"/>
              <a:gd name="connsiteY891" fmla="*/ 3289507 h 4270621"/>
              <a:gd name="connsiteX892" fmla="*/ 829220 w 9332412"/>
              <a:gd name="connsiteY892" fmla="*/ 3289507 h 4270621"/>
              <a:gd name="connsiteX893" fmla="*/ 880125 w 9332412"/>
              <a:gd name="connsiteY893" fmla="*/ 3129694 h 4270621"/>
              <a:gd name="connsiteX894" fmla="*/ 863109 w 9332412"/>
              <a:gd name="connsiteY894" fmla="*/ 3147484 h 4270621"/>
              <a:gd name="connsiteX895" fmla="*/ 880125 w 9332412"/>
              <a:gd name="connsiteY895" fmla="*/ 3165274 h 4270621"/>
              <a:gd name="connsiteX896" fmla="*/ 897140 w 9332412"/>
              <a:gd name="connsiteY896" fmla="*/ 3147484 h 4270621"/>
              <a:gd name="connsiteX897" fmla="*/ 880408 w 9332412"/>
              <a:gd name="connsiteY897" fmla="*/ 3129694 h 4270621"/>
              <a:gd name="connsiteX898" fmla="*/ 880125 w 9332412"/>
              <a:gd name="connsiteY898" fmla="*/ 3129694 h 4270621"/>
              <a:gd name="connsiteX899" fmla="*/ 829220 w 9332412"/>
              <a:gd name="connsiteY899" fmla="*/ 3182916 h 4270621"/>
              <a:gd name="connsiteX900" fmla="*/ 812205 w 9332412"/>
              <a:gd name="connsiteY900" fmla="*/ 3200706 h 4270621"/>
              <a:gd name="connsiteX901" fmla="*/ 829220 w 9332412"/>
              <a:gd name="connsiteY901" fmla="*/ 3218495 h 4270621"/>
              <a:gd name="connsiteX902" fmla="*/ 846236 w 9332412"/>
              <a:gd name="connsiteY902" fmla="*/ 3200706 h 4270621"/>
              <a:gd name="connsiteX903" fmla="*/ 829645 w 9332412"/>
              <a:gd name="connsiteY903" fmla="*/ 3182916 h 4270621"/>
              <a:gd name="connsiteX904" fmla="*/ 880125 w 9332412"/>
              <a:gd name="connsiteY904" fmla="*/ 3023251 h 4270621"/>
              <a:gd name="connsiteX905" fmla="*/ 863109 w 9332412"/>
              <a:gd name="connsiteY905" fmla="*/ 3041041 h 4270621"/>
              <a:gd name="connsiteX906" fmla="*/ 880125 w 9332412"/>
              <a:gd name="connsiteY906" fmla="*/ 3058831 h 4270621"/>
              <a:gd name="connsiteX907" fmla="*/ 897140 w 9332412"/>
              <a:gd name="connsiteY907" fmla="*/ 3041041 h 4270621"/>
              <a:gd name="connsiteX908" fmla="*/ 897140 w 9332412"/>
              <a:gd name="connsiteY908" fmla="*/ 3040893 h 4270621"/>
              <a:gd name="connsiteX909" fmla="*/ 880266 w 9332412"/>
              <a:gd name="connsiteY909" fmla="*/ 3023251 h 4270621"/>
              <a:gd name="connsiteX910" fmla="*/ 880125 w 9332412"/>
              <a:gd name="connsiteY910" fmla="*/ 3023251 h 4270621"/>
              <a:gd name="connsiteX911" fmla="*/ 829220 w 9332412"/>
              <a:gd name="connsiteY911" fmla="*/ 3076473 h 4270621"/>
              <a:gd name="connsiteX912" fmla="*/ 812205 w 9332412"/>
              <a:gd name="connsiteY912" fmla="*/ 3094262 h 4270621"/>
              <a:gd name="connsiteX913" fmla="*/ 829220 w 9332412"/>
              <a:gd name="connsiteY913" fmla="*/ 3112052 h 4270621"/>
              <a:gd name="connsiteX914" fmla="*/ 846236 w 9332412"/>
              <a:gd name="connsiteY914" fmla="*/ 3094262 h 4270621"/>
              <a:gd name="connsiteX915" fmla="*/ 829645 w 9332412"/>
              <a:gd name="connsiteY915" fmla="*/ 3076473 h 4270621"/>
              <a:gd name="connsiteX916" fmla="*/ 880125 w 9332412"/>
              <a:gd name="connsiteY916" fmla="*/ 2916660 h 4270621"/>
              <a:gd name="connsiteX917" fmla="*/ 863109 w 9332412"/>
              <a:gd name="connsiteY917" fmla="*/ 2934450 h 4270621"/>
              <a:gd name="connsiteX918" fmla="*/ 880125 w 9332412"/>
              <a:gd name="connsiteY918" fmla="*/ 2952239 h 4270621"/>
              <a:gd name="connsiteX919" fmla="*/ 897140 w 9332412"/>
              <a:gd name="connsiteY919" fmla="*/ 2934450 h 4270621"/>
              <a:gd name="connsiteX920" fmla="*/ 880408 w 9332412"/>
              <a:gd name="connsiteY920" fmla="*/ 2916660 h 4270621"/>
              <a:gd name="connsiteX921" fmla="*/ 880125 w 9332412"/>
              <a:gd name="connsiteY921" fmla="*/ 2916660 h 4270621"/>
              <a:gd name="connsiteX922" fmla="*/ 829220 w 9332412"/>
              <a:gd name="connsiteY922" fmla="*/ 2970030 h 4270621"/>
              <a:gd name="connsiteX923" fmla="*/ 813821 w 9332412"/>
              <a:gd name="connsiteY923" fmla="*/ 2989361 h 4270621"/>
              <a:gd name="connsiteX924" fmla="*/ 829220 w 9332412"/>
              <a:gd name="connsiteY924" fmla="*/ 3005461 h 4270621"/>
              <a:gd name="connsiteX925" fmla="*/ 847710 w 9332412"/>
              <a:gd name="connsiteY925" fmla="*/ 2989361 h 4270621"/>
              <a:gd name="connsiteX926" fmla="*/ 832325 w 9332412"/>
              <a:gd name="connsiteY926" fmla="*/ 2970030 h 4270621"/>
              <a:gd name="connsiteX927" fmla="*/ 829220 w 9332412"/>
              <a:gd name="connsiteY927" fmla="*/ 2970030 h 4270621"/>
              <a:gd name="connsiteX928" fmla="*/ 880125 w 9332412"/>
              <a:gd name="connsiteY928" fmla="*/ 2810216 h 4270621"/>
              <a:gd name="connsiteX929" fmla="*/ 863109 w 9332412"/>
              <a:gd name="connsiteY929" fmla="*/ 2828006 h 4270621"/>
              <a:gd name="connsiteX930" fmla="*/ 880125 w 9332412"/>
              <a:gd name="connsiteY930" fmla="*/ 2845796 h 4270621"/>
              <a:gd name="connsiteX931" fmla="*/ 897140 w 9332412"/>
              <a:gd name="connsiteY931" fmla="*/ 2828006 h 4270621"/>
              <a:gd name="connsiteX932" fmla="*/ 880408 w 9332412"/>
              <a:gd name="connsiteY932" fmla="*/ 2810216 h 4270621"/>
              <a:gd name="connsiteX933" fmla="*/ 880125 w 9332412"/>
              <a:gd name="connsiteY933" fmla="*/ 2810216 h 4270621"/>
              <a:gd name="connsiteX934" fmla="*/ 829220 w 9332412"/>
              <a:gd name="connsiteY934" fmla="*/ 2863438 h 4270621"/>
              <a:gd name="connsiteX935" fmla="*/ 812205 w 9332412"/>
              <a:gd name="connsiteY935" fmla="*/ 2881228 h 4270621"/>
              <a:gd name="connsiteX936" fmla="*/ 829220 w 9332412"/>
              <a:gd name="connsiteY936" fmla="*/ 2899018 h 4270621"/>
              <a:gd name="connsiteX937" fmla="*/ 846236 w 9332412"/>
              <a:gd name="connsiteY937" fmla="*/ 2881228 h 4270621"/>
              <a:gd name="connsiteX938" fmla="*/ 829645 w 9332412"/>
              <a:gd name="connsiteY938" fmla="*/ 2863438 h 4270621"/>
              <a:gd name="connsiteX939" fmla="*/ 880125 w 9332412"/>
              <a:gd name="connsiteY939" fmla="*/ 2703773 h 4270621"/>
              <a:gd name="connsiteX940" fmla="*/ 864726 w 9332412"/>
              <a:gd name="connsiteY940" fmla="*/ 2723105 h 4270621"/>
              <a:gd name="connsiteX941" fmla="*/ 880125 w 9332412"/>
              <a:gd name="connsiteY941" fmla="*/ 2739205 h 4270621"/>
              <a:gd name="connsiteX942" fmla="*/ 898615 w 9332412"/>
              <a:gd name="connsiteY942" fmla="*/ 2723105 h 4270621"/>
              <a:gd name="connsiteX943" fmla="*/ 883230 w 9332412"/>
              <a:gd name="connsiteY943" fmla="*/ 2703773 h 4270621"/>
              <a:gd name="connsiteX944" fmla="*/ 880125 w 9332412"/>
              <a:gd name="connsiteY944" fmla="*/ 2703773 h 4270621"/>
              <a:gd name="connsiteX945" fmla="*/ 829220 w 9332412"/>
              <a:gd name="connsiteY945" fmla="*/ 2756995 h 4270621"/>
              <a:gd name="connsiteX946" fmla="*/ 812205 w 9332412"/>
              <a:gd name="connsiteY946" fmla="*/ 2774785 h 4270621"/>
              <a:gd name="connsiteX947" fmla="*/ 829220 w 9332412"/>
              <a:gd name="connsiteY947" fmla="*/ 2792575 h 4270621"/>
              <a:gd name="connsiteX948" fmla="*/ 846236 w 9332412"/>
              <a:gd name="connsiteY948" fmla="*/ 2774785 h 4270621"/>
              <a:gd name="connsiteX949" fmla="*/ 829645 w 9332412"/>
              <a:gd name="connsiteY949" fmla="*/ 2756995 h 4270621"/>
              <a:gd name="connsiteX950" fmla="*/ 880125 w 9332412"/>
              <a:gd name="connsiteY950" fmla="*/ 2597182 h 4270621"/>
              <a:gd name="connsiteX951" fmla="*/ 863109 w 9332412"/>
              <a:gd name="connsiteY951" fmla="*/ 2614972 h 4270621"/>
              <a:gd name="connsiteX952" fmla="*/ 880125 w 9332412"/>
              <a:gd name="connsiteY952" fmla="*/ 2632762 h 4270621"/>
              <a:gd name="connsiteX953" fmla="*/ 897140 w 9332412"/>
              <a:gd name="connsiteY953" fmla="*/ 2614972 h 4270621"/>
              <a:gd name="connsiteX954" fmla="*/ 880408 w 9332412"/>
              <a:gd name="connsiteY954" fmla="*/ 2597182 h 4270621"/>
              <a:gd name="connsiteX955" fmla="*/ 880125 w 9332412"/>
              <a:gd name="connsiteY955" fmla="*/ 2597182 h 4270621"/>
              <a:gd name="connsiteX956" fmla="*/ 829220 w 9332412"/>
              <a:gd name="connsiteY956" fmla="*/ 2650552 h 4270621"/>
              <a:gd name="connsiteX957" fmla="*/ 813821 w 9332412"/>
              <a:gd name="connsiteY957" fmla="*/ 2669884 h 4270621"/>
              <a:gd name="connsiteX958" fmla="*/ 829220 w 9332412"/>
              <a:gd name="connsiteY958" fmla="*/ 2685983 h 4270621"/>
              <a:gd name="connsiteX959" fmla="*/ 847710 w 9332412"/>
              <a:gd name="connsiteY959" fmla="*/ 2669884 h 4270621"/>
              <a:gd name="connsiteX960" fmla="*/ 832325 w 9332412"/>
              <a:gd name="connsiteY960" fmla="*/ 2650552 h 4270621"/>
              <a:gd name="connsiteX961" fmla="*/ 829220 w 9332412"/>
              <a:gd name="connsiteY961" fmla="*/ 2650552 h 4270621"/>
              <a:gd name="connsiteX962" fmla="*/ 880125 w 9332412"/>
              <a:gd name="connsiteY962" fmla="*/ 2490739 h 4270621"/>
              <a:gd name="connsiteX963" fmla="*/ 863109 w 9332412"/>
              <a:gd name="connsiteY963" fmla="*/ 2508529 h 4270621"/>
              <a:gd name="connsiteX964" fmla="*/ 880125 w 9332412"/>
              <a:gd name="connsiteY964" fmla="*/ 2526319 h 4270621"/>
              <a:gd name="connsiteX965" fmla="*/ 897140 w 9332412"/>
              <a:gd name="connsiteY965" fmla="*/ 2508529 h 4270621"/>
              <a:gd name="connsiteX966" fmla="*/ 880408 w 9332412"/>
              <a:gd name="connsiteY966" fmla="*/ 2490739 h 4270621"/>
              <a:gd name="connsiteX967" fmla="*/ 880125 w 9332412"/>
              <a:gd name="connsiteY967" fmla="*/ 2490739 h 4270621"/>
              <a:gd name="connsiteX968" fmla="*/ 829645 w 9332412"/>
              <a:gd name="connsiteY968" fmla="*/ 2544554 h 4270621"/>
              <a:gd name="connsiteX969" fmla="*/ 812630 w 9332412"/>
              <a:gd name="connsiteY969" fmla="*/ 2562343 h 4270621"/>
              <a:gd name="connsiteX970" fmla="*/ 829645 w 9332412"/>
              <a:gd name="connsiteY970" fmla="*/ 2580133 h 4270621"/>
              <a:gd name="connsiteX971" fmla="*/ 846661 w 9332412"/>
              <a:gd name="connsiteY971" fmla="*/ 2562343 h 4270621"/>
              <a:gd name="connsiteX972" fmla="*/ 829929 w 9332412"/>
              <a:gd name="connsiteY972" fmla="*/ 2544554 h 4270621"/>
              <a:gd name="connsiteX973" fmla="*/ 829645 w 9332412"/>
              <a:gd name="connsiteY973" fmla="*/ 2544554 h 4270621"/>
              <a:gd name="connsiteX974" fmla="*/ 880125 w 9332412"/>
              <a:gd name="connsiteY974" fmla="*/ 2384296 h 4270621"/>
              <a:gd name="connsiteX975" fmla="*/ 864726 w 9332412"/>
              <a:gd name="connsiteY975" fmla="*/ 2403628 h 4270621"/>
              <a:gd name="connsiteX976" fmla="*/ 880125 w 9332412"/>
              <a:gd name="connsiteY976" fmla="*/ 2419728 h 4270621"/>
              <a:gd name="connsiteX977" fmla="*/ 898615 w 9332412"/>
              <a:gd name="connsiteY977" fmla="*/ 2403628 h 4270621"/>
              <a:gd name="connsiteX978" fmla="*/ 883230 w 9332412"/>
              <a:gd name="connsiteY978" fmla="*/ 2384296 h 4270621"/>
              <a:gd name="connsiteX979" fmla="*/ 880125 w 9332412"/>
              <a:gd name="connsiteY979" fmla="*/ 2384296 h 4270621"/>
              <a:gd name="connsiteX980" fmla="*/ 829220 w 9332412"/>
              <a:gd name="connsiteY980" fmla="*/ 2437517 h 4270621"/>
              <a:gd name="connsiteX981" fmla="*/ 813821 w 9332412"/>
              <a:gd name="connsiteY981" fmla="*/ 2456849 h 4270621"/>
              <a:gd name="connsiteX982" fmla="*/ 829220 w 9332412"/>
              <a:gd name="connsiteY982" fmla="*/ 2472949 h 4270621"/>
              <a:gd name="connsiteX983" fmla="*/ 847710 w 9332412"/>
              <a:gd name="connsiteY983" fmla="*/ 2456849 h 4270621"/>
              <a:gd name="connsiteX984" fmla="*/ 832325 w 9332412"/>
              <a:gd name="connsiteY984" fmla="*/ 2437517 h 4270621"/>
              <a:gd name="connsiteX985" fmla="*/ 829220 w 9332412"/>
              <a:gd name="connsiteY985" fmla="*/ 2437517 h 4270621"/>
              <a:gd name="connsiteX986" fmla="*/ 880125 w 9332412"/>
              <a:gd name="connsiteY986" fmla="*/ 2277705 h 4270621"/>
              <a:gd name="connsiteX987" fmla="*/ 863109 w 9332412"/>
              <a:gd name="connsiteY987" fmla="*/ 2295494 h 4270621"/>
              <a:gd name="connsiteX988" fmla="*/ 880125 w 9332412"/>
              <a:gd name="connsiteY988" fmla="*/ 2313284 h 4270621"/>
              <a:gd name="connsiteX989" fmla="*/ 897140 w 9332412"/>
              <a:gd name="connsiteY989" fmla="*/ 2295494 h 4270621"/>
              <a:gd name="connsiteX990" fmla="*/ 880408 w 9332412"/>
              <a:gd name="connsiteY990" fmla="*/ 2277705 h 4270621"/>
              <a:gd name="connsiteX991" fmla="*/ 880125 w 9332412"/>
              <a:gd name="connsiteY991" fmla="*/ 2277705 h 4270621"/>
              <a:gd name="connsiteX992" fmla="*/ 829220 w 9332412"/>
              <a:gd name="connsiteY992" fmla="*/ 2330926 h 4270621"/>
              <a:gd name="connsiteX993" fmla="*/ 812205 w 9332412"/>
              <a:gd name="connsiteY993" fmla="*/ 2348716 h 4270621"/>
              <a:gd name="connsiteX994" fmla="*/ 829220 w 9332412"/>
              <a:gd name="connsiteY994" fmla="*/ 2366506 h 4270621"/>
              <a:gd name="connsiteX995" fmla="*/ 846236 w 9332412"/>
              <a:gd name="connsiteY995" fmla="*/ 2348716 h 4270621"/>
              <a:gd name="connsiteX996" fmla="*/ 829645 w 9332412"/>
              <a:gd name="connsiteY996" fmla="*/ 2330926 h 4270621"/>
              <a:gd name="connsiteX997" fmla="*/ 880125 w 9332412"/>
              <a:gd name="connsiteY997" fmla="*/ 2171262 h 4270621"/>
              <a:gd name="connsiteX998" fmla="*/ 864726 w 9332412"/>
              <a:gd name="connsiteY998" fmla="*/ 2190593 h 4270621"/>
              <a:gd name="connsiteX999" fmla="*/ 880125 w 9332412"/>
              <a:gd name="connsiteY999" fmla="*/ 2206693 h 4270621"/>
              <a:gd name="connsiteX1000" fmla="*/ 898615 w 9332412"/>
              <a:gd name="connsiteY1000" fmla="*/ 2190593 h 4270621"/>
              <a:gd name="connsiteX1001" fmla="*/ 883230 w 9332412"/>
              <a:gd name="connsiteY1001" fmla="*/ 2171262 h 4270621"/>
              <a:gd name="connsiteX1002" fmla="*/ 880125 w 9332412"/>
              <a:gd name="connsiteY1002" fmla="*/ 2171262 h 4270621"/>
              <a:gd name="connsiteX1003" fmla="*/ 829220 w 9332412"/>
              <a:gd name="connsiteY1003" fmla="*/ 2224483 h 4270621"/>
              <a:gd name="connsiteX1004" fmla="*/ 812205 w 9332412"/>
              <a:gd name="connsiteY1004" fmla="*/ 2242273 h 4270621"/>
              <a:gd name="connsiteX1005" fmla="*/ 829220 w 9332412"/>
              <a:gd name="connsiteY1005" fmla="*/ 2260063 h 4270621"/>
              <a:gd name="connsiteX1006" fmla="*/ 846236 w 9332412"/>
              <a:gd name="connsiteY1006" fmla="*/ 2242273 h 4270621"/>
              <a:gd name="connsiteX1007" fmla="*/ 829645 w 9332412"/>
              <a:gd name="connsiteY1007" fmla="*/ 2224483 h 4270621"/>
              <a:gd name="connsiteX1008" fmla="*/ 880125 w 9332412"/>
              <a:gd name="connsiteY1008" fmla="*/ 2064670 h 4270621"/>
              <a:gd name="connsiteX1009" fmla="*/ 863109 w 9332412"/>
              <a:gd name="connsiteY1009" fmla="*/ 2082460 h 4270621"/>
              <a:gd name="connsiteX1010" fmla="*/ 880125 w 9332412"/>
              <a:gd name="connsiteY1010" fmla="*/ 2100250 h 4270621"/>
              <a:gd name="connsiteX1011" fmla="*/ 897140 w 9332412"/>
              <a:gd name="connsiteY1011" fmla="*/ 2082460 h 4270621"/>
              <a:gd name="connsiteX1012" fmla="*/ 880408 w 9332412"/>
              <a:gd name="connsiteY1012" fmla="*/ 2064670 h 4270621"/>
              <a:gd name="connsiteX1013" fmla="*/ 880125 w 9332412"/>
              <a:gd name="connsiteY1013" fmla="*/ 2064670 h 4270621"/>
              <a:gd name="connsiteX1014" fmla="*/ 829220 w 9332412"/>
              <a:gd name="connsiteY1014" fmla="*/ 2118040 h 4270621"/>
              <a:gd name="connsiteX1015" fmla="*/ 813821 w 9332412"/>
              <a:gd name="connsiteY1015" fmla="*/ 2137372 h 4270621"/>
              <a:gd name="connsiteX1016" fmla="*/ 829220 w 9332412"/>
              <a:gd name="connsiteY1016" fmla="*/ 2153471 h 4270621"/>
              <a:gd name="connsiteX1017" fmla="*/ 847710 w 9332412"/>
              <a:gd name="connsiteY1017" fmla="*/ 2137372 h 4270621"/>
              <a:gd name="connsiteX1018" fmla="*/ 832325 w 9332412"/>
              <a:gd name="connsiteY1018" fmla="*/ 2118040 h 4270621"/>
              <a:gd name="connsiteX1019" fmla="*/ 829220 w 9332412"/>
              <a:gd name="connsiteY1019" fmla="*/ 2118040 h 4270621"/>
              <a:gd name="connsiteX1020" fmla="*/ 880125 w 9332412"/>
              <a:gd name="connsiteY1020" fmla="*/ 1958227 h 4270621"/>
              <a:gd name="connsiteX1021" fmla="*/ 863109 w 9332412"/>
              <a:gd name="connsiteY1021" fmla="*/ 1976017 h 4270621"/>
              <a:gd name="connsiteX1022" fmla="*/ 880125 w 9332412"/>
              <a:gd name="connsiteY1022" fmla="*/ 1993807 h 4270621"/>
              <a:gd name="connsiteX1023" fmla="*/ 897140 w 9332412"/>
              <a:gd name="connsiteY1023" fmla="*/ 1976017 h 4270621"/>
              <a:gd name="connsiteX1024" fmla="*/ 880408 w 9332412"/>
              <a:gd name="connsiteY1024" fmla="*/ 1958227 h 4270621"/>
              <a:gd name="connsiteX1025" fmla="*/ 880125 w 9332412"/>
              <a:gd name="connsiteY1025" fmla="*/ 1958227 h 4270621"/>
              <a:gd name="connsiteX1026" fmla="*/ 829645 w 9332412"/>
              <a:gd name="connsiteY1026" fmla="*/ 2010855 h 4270621"/>
              <a:gd name="connsiteX1027" fmla="*/ 812630 w 9332412"/>
              <a:gd name="connsiteY1027" fmla="*/ 2028645 h 4270621"/>
              <a:gd name="connsiteX1028" fmla="*/ 829645 w 9332412"/>
              <a:gd name="connsiteY1028" fmla="*/ 2046435 h 4270621"/>
              <a:gd name="connsiteX1029" fmla="*/ 846661 w 9332412"/>
              <a:gd name="connsiteY1029" fmla="*/ 2028645 h 4270621"/>
              <a:gd name="connsiteX1030" fmla="*/ 829929 w 9332412"/>
              <a:gd name="connsiteY1030" fmla="*/ 2010855 h 4270621"/>
              <a:gd name="connsiteX1031" fmla="*/ 829645 w 9332412"/>
              <a:gd name="connsiteY1031" fmla="*/ 2010855 h 4270621"/>
              <a:gd name="connsiteX1032" fmla="*/ 880125 w 9332412"/>
              <a:gd name="connsiteY1032" fmla="*/ 1851784 h 4270621"/>
              <a:gd name="connsiteX1033" fmla="*/ 864726 w 9332412"/>
              <a:gd name="connsiteY1033" fmla="*/ 1871116 h 4270621"/>
              <a:gd name="connsiteX1034" fmla="*/ 880125 w 9332412"/>
              <a:gd name="connsiteY1034" fmla="*/ 1887215 h 4270621"/>
              <a:gd name="connsiteX1035" fmla="*/ 898615 w 9332412"/>
              <a:gd name="connsiteY1035" fmla="*/ 1871116 h 4270621"/>
              <a:gd name="connsiteX1036" fmla="*/ 883230 w 9332412"/>
              <a:gd name="connsiteY1036" fmla="*/ 1851784 h 4270621"/>
              <a:gd name="connsiteX1037" fmla="*/ 880125 w 9332412"/>
              <a:gd name="connsiteY1037" fmla="*/ 1851784 h 4270621"/>
              <a:gd name="connsiteX1038" fmla="*/ 829220 w 9332412"/>
              <a:gd name="connsiteY1038" fmla="*/ 1905005 h 4270621"/>
              <a:gd name="connsiteX1039" fmla="*/ 812205 w 9332412"/>
              <a:gd name="connsiteY1039" fmla="*/ 1922795 h 4270621"/>
              <a:gd name="connsiteX1040" fmla="*/ 829220 w 9332412"/>
              <a:gd name="connsiteY1040" fmla="*/ 1940585 h 4270621"/>
              <a:gd name="connsiteX1041" fmla="*/ 846236 w 9332412"/>
              <a:gd name="connsiteY1041" fmla="*/ 1922795 h 4270621"/>
              <a:gd name="connsiteX1042" fmla="*/ 846236 w 9332412"/>
              <a:gd name="connsiteY1042" fmla="*/ 1922647 h 4270621"/>
              <a:gd name="connsiteX1043" fmla="*/ 829645 w 9332412"/>
              <a:gd name="connsiteY1043" fmla="*/ 1905005 h 4270621"/>
              <a:gd name="connsiteX1044" fmla="*/ 880125 w 9332412"/>
              <a:gd name="connsiteY1044" fmla="*/ 1745192 h 4270621"/>
              <a:gd name="connsiteX1045" fmla="*/ 863109 w 9332412"/>
              <a:gd name="connsiteY1045" fmla="*/ 1762982 h 4270621"/>
              <a:gd name="connsiteX1046" fmla="*/ 880125 w 9332412"/>
              <a:gd name="connsiteY1046" fmla="*/ 1780772 h 4270621"/>
              <a:gd name="connsiteX1047" fmla="*/ 897140 w 9332412"/>
              <a:gd name="connsiteY1047" fmla="*/ 1762982 h 4270621"/>
              <a:gd name="connsiteX1048" fmla="*/ 880408 w 9332412"/>
              <a:gd name="connsiteY1048" fmla="*/ 1745192 h 4270621"/>
              <a:gd name="connsiteX1049" fmla="*/ 880125 w 9332412"/>
              <a:gd name="connsiteY1049" fmla="*/ 1745192 h 4270621"/>
              <a:gd name="connsiteX1050" fmla="*/ 829220 w 9332412"/>
              <a:gd name="connsiteY1050" fmla="*/ 1798414 h 4270621"/>
              <a:gd name="connsiteX1051" fmla="*/ 812205 w 9332412"/>
              <a:gd name="connsiteY1051" fmla="*/ 1816204 h 4270621"/>
              <a:gd name="connsiteX1052" fmla="*/ 829220 w 9332412"/>
              <a:gd name="connsiteY1052" fmla="*/ 1833994 h 4270621"/>
              <a:gd name="connsiteX1053" fmla="*/ 846236 w 9332412"/>
              <a:gd name="connsiteY1053" fmla="*/ 1816204 h 4270621"/>
              <a:gd name="connsiteX1054" fmla="*/ 829645 w 9332412"/>
              <a:gd name="connsiteY1054" fmla="*/ 1798414 h 4270621"/>
              <a:gd name="connsiteX1055" fmla="*/ 880125 w 9332412"/>
              <a:gd name="connsiteY1055" fmla="*/ 1638749 h 4270621"/>
              <a:gd name="connsiteX1056" fmla="*/ 863109 w 9332412"/>
              <a:gd name="connsiteY1056" fmla="*/ 1656539 h 4270621"/>
              <a:gd name="connsiteX1057" fmla="*/ 880125 w 9332412"/>
              <a:gd name="connsiteY1057" fmla="*/ 1674329 h 4270621"/>
              <a:gd name="connsiteX1058" fmla="*/ 897140 w 9332412"/>
              <a:gd name="connsiteY1058" fmla="*/ 1656539 h 4270621"/>
              <a:gd name="connsiteX1059" fmla="*/ 880408 w 9332412"/>
              <a:gd name="connsiteY1059" fmla="*/ 1638749 h 4270621"/>
              <a:gd name="connsiteX1060" fmla="*/ 880125 w 9332412"/>
              <a:gd name="connsiteY1060" fmla="*/ 1638749 h 4270621"/>
              <a:gd name="connsiteX1061" fmla="*/ 829220 w 9332412"/>
              <a:gd name="connsiteY1061" fmla="*/ 1691971 h 4270621"/>
              <a:gd name="connsiteX1062" fmla="*/ 812205 w 9332412"/>
              <a:gd name="connsiteY1062" fmla="*/ 1709761 h 4270621"/>
              <a:gd name="connsiteX1063" fmla="*/ 829220 w 9332412"/>
              <a:gd name="connsiteY1063" fmla="*/ 1727551 h 4270621"/>
              <a:gd name="connsiteX1064" fmla="*/ 846236 w 9332412"/>
              <a:gd name="connsiteY1064" fmla="*/ 1709761 h 4270621"/>
              <a:gd name="connsiteX1065" fmla="*/ 829645 w 9332412"/>
              <a:gd name="connsiteY1065" fmla="*/ 1691971 h 4270621"/>
              <a:gd name="connsiteX1066" fmla="*/ 897140 w 9332412"/>
              <a:gd name="connsiteY1066" fmla="*/ 1549948 h 4270621"/>
              <a:gd name="connsiteX1067" fmla="*/ 882961 w 9332412"/>
              <a:gd name="connsiteY1067" fmla="*/ 1532751 h 4270621"/>
              <a:gd name="connsiteX1068" fmla="*/ 868781 w 9332412"/>
              <a:gd name="connsiteY1068" fmla="*/ 1562401 h 4270621"/>
              <a:gd name="connsiteX1069" fmla="*/ 880408 w 9332412"/>
              <a:gd name="connsiteY1069" fmla="*/ 1567441 h 4270621"/>
              <a:gd name="connsiteX1070" fmla="*/ 897566 w 9332412"/>
              <a:gd name="connsiteY1070" fmla="*/ 1549948 h 4270621"/>
              <a:gd name="connsiteX1071" fmla="*/ 982217 w 9332412"/>
              <a:gd name="connsiteY1071" fmla="*/ 3555763 h 4270621"/>
              <a:gd name="connsiteX1072" fmla="*/ 968038 w 9332412"/>
              <a:gd name="connsiteY1072" fmla="*/ 3563324 h 4270621"/>
              <a:gd name="connsiteX1073" fmla="*/ 997389 w 9332412"/>
              <a:gd name="connsiteY1073" fmla="*/ 3567475 h 4270621"/>
              <a:gd name="connsiteX1074" fmla="*/ 982501 w 9332412"/>
              <a:gd name="connsiteY1074" fmla="*/ 3555763 h 4270621"/>
              <a:gd name="connsiteX1075" fmla="*/ 982217 w 9332412"/>
              <a:gd name="connsiteY1075" fmla="*/ 3449171 h 4270621"/>
              <a:gd name="connsiteX1076" fmla="*/ 965060 w 9332412"/>
              <a:gd name="connsiteY1076" fmla="*/ 3466813 h 4270621"/>
              <a:gd name="connsiteX1077" fmla="*/ 981934 w 9332412"/>
              <a:gd name="connsiteY1077" fmla="*/ 3484752 h 4270621"/>
              <a:gd name="connsiteX1078" fmla="*/ 999091 w 9332412"/>
              <a:gd name="connsiteY1078" fmla="*/ 3467110 h 4270621"/>
              <a:gd name="connsiteX1079" fmla="*/ 999091 w 9332412"/>
              <a:gd name="connsiteY1079" fmla="*/ 3466962 h 4270621"/>
              <a:gd name="connsiteX1080" fmla="*/ 982501 w 9332412"/>
              <a:gd name="connsiteY1080" fmla="*/ 3448875 h 4270621"/>
              <a:gd name="connsiteX1081" fmla="*/ 931313 w 9332412"/>
              <a:gd name="connsiteY1081" fmla="*/ 3502541 h 4270621"/>
              <a:gd name="connsiteX1082" fmla="*/ 914156 w 9332412"/>
              <a:gd name="connsiteY1082" fmla="*/ 3520183 h 4270621"/>
              <a:gd name="connsiteX1083" fmla="*/ 931029 w 9332412"/>
              <a:gd name="connsiteY1083" fmla="*/ 3538121 h 4270621"/>
              <a:gd name="connsiteX1084" fmla="*/ 948187 w 9332412"/>
              <a:gd name="connsiteY1084" fmla="*/ 3520479 h 4270621"/>
              <a:gd name="connsiteX1085" fmla="*/ 948187 w 9332412"/>
              <a:gd name="connsiteY1085" fmla="*/ 3520183 h 4270621"/>
              <a:gd name="connsiteX1086" fmla="*/ 931596 w 9332412"/>
              <a:gd name="connsiteY1086" fmla="*/ 3502541 h 4270621"/>
              <a:gd name="connsiteX1087" fmla="*/ 982217 w 9332412"/>
              <a:gd name="connsiteY1087" fmla="*/ 3342728 h 4270621"/>
              <a:gd name="connsiteX1088" fmla="*/ 963727 w 9332412"/>
              <a:gd name="connsiteY1088" fmla="*/ 3358828 h 4270621"/>
              <a:gd name="connsiteX1089" fmla="*/ 979112 w 9332412"/>
              <a:gd name="connsiteY1089" fmla="*/ 3378160 h 4270621"/>
              <a:gd name="connsiteX1090" fmla="*/ 982217 w 9332412"/>
              <a:gd name="connsiteY1090" fmla="*/ 3378160 h 4270621"/>
              <a:gd name="connsiteX1091" fmla="*/ 997616 w 9332412"/>
              <a:gd name="connsiteY1091" fmla="*/ 3358828 h 4270621"/>
              <a:gd name="connsiteX1092" fmla="*/ 982217 w 9332412"/>
              <a:gd name="connsiteY1092" fmla="*/ 3342728 h 4270621"/>
              <a:gd name="connsiteX1093" fmla="*/ 931313 w 9332412"/>
              <a:gd name="connsiteY1093" fmla="*/ 3395950 h 4270621"/>
              <a:gd name="connsiteX1094" fmla="*/ 914156 w 9332412"/>
              <a:gd name="connsiteY1094" fmla="*/ 3413592 h 4270621"/>
              <a:gd name="connsiteX1095" fmla="*/ 931029 w 9332412"/>
              <a:gd name="connsiteY1095" fmla="*/ 3431530 h 4270621"/>
              <a:gd name="connsiteX1096" fmla="*/ 948187 w 9332412"/>
              <a:gd name="connsiteY1096" fmla="*/ 3413888 h 4270621"/>
              <a:gd name="connsiteX1097" fmla="*/ 948187 w 9332412"/>
              <a:gd name="connsiteY1097" fmla="*/ 3413740 h 4270621"/>
              <a:gd name="connsiteX1098" fmla="*/ 931596 w 9332412"/>
              <a:gd name="connsiteY1098" fmla="*/ 3395950 h 4270621"/>
              <a:gd name="connsiteX1099" fmla="*/ 982217 w 9332412"/>
              <a:gd name="connsiteY1099" fmla="*/ 3236285 h 4270621"/>
              <a:gd name="connsiteX1100" fmla="*/ 965060 w 9332412"/>
              <a:gd name="connsiteY1100" fmla="*/ 3253927 h 4270621"/>
              <a:gd name="connsiteX1101" fmla="*/ 981934 w 9332412"/>
              <a:gd name="connsiteY1101" fmla="*/ 3271865 h 4270621"/>
              <a:gd name="connsiteX1102" fmla="*/ 999091 w 9332412"/>
              <a:gd name="connsiteY1102" fmla="*/ 3254224 h 4270621"/>
              <a:gd name="connsiteX1103" fmla="*/ 999091 w 9332412"/>
              <a:gd name="connsiteY1103" fmla="*/ 3253927 h 4270621"/>
              <a:gd name="connsiteX1104" fmla="*/ 982501 w 9332412"/>
              <a:gd name="connsiteY1104" fmla="*/ 3236285 h 4270621"/>
              <a:gd name="connsiteX1105" fmla="*/ 931313 w 9332412"/>
              <a:gd name="connsiteY1105" fmla="*/ 3289507 h 4270621"/>
              <a:gd name="connsiteX1106" fmla="*/ 914156 w 9332412"/>
              <a:gd name="connsiteY1106" fmla="*/ 3307149 h 4270621"/>
              <a:gd name="connsiteX1107" fmla="*/ 931029 w 9332412"/>
              <a:gd name="connsiteY1107" fmla="*/ 3325087 h 4270621"/>
              <a:gd name="connsiteX1108" fmla="*/ 948187 w 9332412"/>
              <a:gd name="connsiteY1108" fmla="*/ 3307445 h 4270621"/>
              <a:gd name="connsiteX1109" fmla="*/ 948187 w 9332412"/>
              <a:gd name="connsiteY1109" fmla="*/ 3307149 h 4270621"/>
              <a:gd name="connsiteX1110" fmla="*/ 931596 w 9332412"/>
              <a:gd name="connsiteY1110" fmla="*/ 3289507 h 4270621"/>
              <a:gd name="connsiteX1111" fmla="*/ 982217 w 9332412"/>
              <a:gd name="connsiteY1111" fmla="*/ 3129694 h 4270621"/>
              <a:gd name="connsiteX1112" fmla="*/ 963727 w 9332412"/>
              <a:gd name="connsiteY1112" fmla="*/ 3145794 h 4270621"/>
              <a:gd name="connsiteX1113" fmla="*/ 979112 w 9332412"/>
              <a:gd name="connsiteY1113" fmla="*/ 3165125 h 4270621"/>
              <a:gd name="connsiteX1114" fmla="*/ 982217 w 9332412"/>
              <a:gd name="connsiteY1114" fmla="*/ 3165125 h 4270621"/>
              <a:gd name="connsiteX1115" fmla="*/ 997616 w 9332412"/>
              <a:gd name="connsiteY1115" fmla="*/ 3145794 h 4270621"/>
              <a:gd name="connsiteX1116" fmla="*/ 982217 w 9332412"/>
              <a:gd name="connsiteY1116" fmla="*/ 3129694 h 4270621"/>
              <a:gd name="connsiteX1117" fmla="*/ 931313 w 9332412"/>
              <a:gd name="connsiteY1117" fmla="*/ 3182916 h 4270621"/>
              <a:gd name="connsiteX1118" fmla="*/ 914156 w 9332412"/>
              <a:gd name="connsiteY1118" fmla="*/ 3200557 h 4270621"/>
              <a:gd name="connsiteX1119" fmla="*/ 931029 w 9332412"/>
              <a:gd name="connsiteY1119" fmla="*/ 3218495 h 4270621"/>
              <a:gd name="connsiteX1120" fmla="*/ 948187 w 9332412"/>
              <a:gd name="connsiteY1120" fmla="*/ 3200854 h 4270621"/>
              <a:gd name="connsiteX1121" fmla="*/ 948187 w 9332412"/>
              <a:gd name="connsiteY1121" fmla="*/ 3200706 h 4270621"/>
              <a:gd name="connsiteX1122" fmla="*/ 931596 w 9332412"/>
              <a:gd name="connsiteY1122" fmla="*/ 3182916 h 4270621"/>
              <a:gd name="connsiteX1123" fmla="*/ 982217 w 9332412"/>
              <a:gd name="connsiteY1123" fmla="*/ 3023251 h 4270621"/>
              <a:gd name="connsiteX1124" fmla="*/ 965060 w 9332412"/>
              <a:gd name="connsiteY1124" fmla="*/ 3040893 h 4270621"/>
              <a:gd name="connsiteX1125" fmla="*/ 981934 w 9332412"/>
              <a:gd name="connsiteY1125" fmla="*/ 3058831 h 4270621"/>
              <a:gd name="connsiteX1126" fmla="*/ 999091 w 9332412"/>
              <a:gd name="connsiteY1126" fmla="*/ 3041189 h 4270621"/>
              <a:gd name="connsiteX1127" fmla="*/ 999091 w 9332412"/>
              <a:gd name="connsiteY1127" fmla="*/ 3040893 h 4270621"/>
              <a:gd name="connsiteX1128" fmla="*/ 982501 w 9332412"/>
              <a:gd name="connsiteY1128" fmla="*/ 3023251 h 4270621"/>
              <a:gd name="connsiteX1129" fmla="*/ 931313 w 9332412"/>
              <a:gd name="connsiteY1129" fmla="*/ 3076473 h 4270621"/>
              <a:gd name="connsiteX1130" fmla="*/ 914156 w 9332412"/>
              <a:gd name="connsiteY1130" fmla="*/ 3094114 h 4270621"/>
              <a:gd name="connsiteX1131" fmla="*/ 931029 w 9332412"/>
              <a:gd name="connsiteY1131" fmla="*/ 3112052 h 4270621"/>
              <a:gd name="connsiteX1132" fmla="*/ 948187 w 9332412"/>
              <a:gd name="connsiteY1132" fmla="*/ 3094411 h 4270621"/>
              <a:gd name="connsiteX1133" fmla="*/ 948187 w 9332412"/>
              <a:gd name="connsiteY1133" fmla="*/ 3094262 h 4270621"/>
              <a:gd name="connsiteX1134" fmla="*/ 931596 w 9332412"/>
              <a:gd name="connsiteY1134" fmla="*/ 3076473 h 4270621"/>
              <a:gd name="connsiteX1135" fmla="*/ 982217 w 9332412"/>
              <a:gd name="connsiteY1135" fmla="*/ 2916660 h 4270621"/>
              <a:gd name="connsiteX1136" fmla="*/ 965060 w 9332412"/>
              <a:gd name="connsiteY1136" fmla="*/ 2934301 h 4270621"/>
              <a:gd name="connsiteX1137" fmla="*/ 981934 w 9332412"/>
              <a:gd name="connsiteY1137" fmla="*/ 2952239 h 4270621"/>
              <a:gd name="connsiteX1138" fmla="*/ 999091 w 9332412"/>
              <a:gd name="connsiteY1138" fmla="*/ 2934598 h 4270621"/>
              <a:gd name="connsiteX1139" fmla="*/ 999091 w 9332412"/>
              <a:gd name="connsiteY1139" fmla="*/ 2934450 h 4270621"/>
              <a:gd name="connsiteX1140" fmla="*/ 982501 w 9332412"/>
              <a:gd name="connsiteY1140" fmla="*/ 2916660 h 4270621"/>
              <a:gd name="connsiteX1141" fmla="*/ 931313 w 9332412"/>
              <a:gd name="connsiteY1141" fmla="*/ 2970030 h 4270621"/>
              <a:gd name="connsiteX1142" fmla="*/ 914156 w 9332412"/>
              <a:gd name="connsiteY1142" fmla="*/ 2987671 h 4270621"/>
              <a:gd name="connsiteX1143" fmla="*/ 931029 w 9332412"/>
              <a:gd name="connsiteY1143" fmla="*/ 3005609 h 4270621"/>
              <a:gd name="connsiteX1144" fmla="*/ 948187 w 9332412"/>
              <a:gd name="connsiteY1144" fmla="*/ 2987968 h 4270621"/>
              <a:gd name="connsiteX1145" fmla="*/ 948187 w 9332412"/>
              <a:gd name="connsiteY1145" fmla="*/ 2987671 h 4270621"/>
              <a:gd name="connsiteX1146" fmla="*/ 931596 w 9332412"/>
              <a:gd name="connsiteY1146" fmla="*/ 2970030 h 4270621"/>
              <a:gd name="connsiteX1147" fmla="*/ 982217 w 9332412"/>
              <a:gd name="connsiteY1147" fmla="*/ 2810216 h 4270621"/>
              <a:gd name="connsiteX1148" fmla="*/ 963727 w 9332412"/>
              <a:gd name="connsiteY1148" fmla="*/ 2826316 h 4270621"/>
              <a:gd name="connsiteX1149" fmla="*/ 979112 w 9332412"/>
              <a:gd name="connsiteY1149" fmla="*/ 2845648 h 4270621"/>
              <a:gd name="connsiteX1150" fmla="*/ 982217 w 9332412"/>
              <a:gd name="connsiteY1150" fmla="*/ 2845648 h 4270621"/>
              <a:gd name="connsiteX1151" fmla="*/ 997616 w 9332412"/>
              <a:gd name="connsiteY1151" fmla="*/ 2826316 h 4270621"/>
              <a:gd name="connsiteX1152" fmla="*/ 982217 w 9332412"/>
              <a:gd name="connsiteY1152" fmla="*/ 2810216 h 4270621"/>
              <a:gd name="connsiteX1153" fmla="*/ 931313 w 9332412"/>
              <a:gd name="connsiteY1153" fmla="*/ 2863438 h 4270621"/>
              <a:gd name="connsiteX1154" fmla="*/ 914156 w 9332412"/>
              <a:gd name="connsiteY1154" fmla="*/ 2881080 h 4270621"/>
              <a:gd name="connsiteX1155" fmla="*/ 931029 w 9332412"/>
              <a:gd name="connsiteY1155" fmla="*/ 2899018 h 4270621"/>
              <a:gd name="connsiteX1156" fmla="*/ 948187 w 9332412"/>
              <a:gd name="connsiteY1156" fmla="*/ 2881376 h 4270621"/>
              <a:gd name="connsiteX1157" fmla="*/ 948187 w 9332412"/>
              <a:gd name="connsiteY1157" fmla="*/ 2881228 h 4270621"/>
              <a:gd name="connsiteX1158" fmla="*/ 931596 w 9332412"/>
              <a:gd name="connsiteY1158" fmla="*/ 2863438 h 4270621"/>
              <a:gd name="connsiteX1159" fmla="*/ 982217 w 9332412"/>
              <a:gd name="connsiteY1159" fmla="*/ 2703773 h 4270621"/>
              <a:gd name="connsiteX1160" fmla="*/ 965060 w 9332412"/>
              <a:gd name="connsiteY1160" fmla="*/ 2721415 h 4270621"/>
              <a:gd name="connsiteX1161" fmla="*/ 981934 w 9332412"/>
              <a:gd name="connsiteY1161" fmla="*/ 2739353 h 4270621"/>
              <a:gd name="connsiteX1162" fmla="*/ 999091 w 9332412"/>
              <a:gd name="connsiteY1162" fmla="*/ 2721712 h 4270621"/>
              <a:gd name="connsiteX1163" fmla="*/ 999091 w 9332412"/>
              <a:gd name="connsiteY1163" fmla="*/ 2721415 h 4270621"/>
              <a:gd name="connsiteX1164" fmla="*/ 982501 w 9332412"/>
              <a:gd name="connsiteY1164" fmla="*/ 2703773 h 4270621"/>
              <a:gd name="connsiteX1165" fmla="*/ 931313 w 9332412"/>
              <a:gd name="connsiteY1165" fmla="*/ 2756995 h 4270621"/>
              <a:gd name="connsiteX1166" fmla="*/ 914156 w 9332412"/>
              <a:gd name="connsiteY1166" fmla="*/ 2774637 h 4270621"/>
              <a:gd name="connsiteX1167" fmla="*/ 931029 w 9332412"/>
              <a:gd name="connsiteY1167" fmla="*/ 2792575 h 4270621"/>
              <a:gd name="connsiteX1168" fmla="*/ 948187 w 9332412"/>
              <a:gd name="connsiteY1168" fmla="*/ 2774933 h 4270621"/>
              <a:gd name="connsiteX1169" fmla="*/ 948187 w 9332412"/>
              <a:gd name="connsiteY1169" fmla="*/ 2774785 h 4270621"/>
              <a:gd name="connsiteX1170" fmla="*/ 931596 w 9332412"/>
              <a:gd name="connsiteY1170" fmla="*/ 2756995 h 4270621"/>
              <a:gd name="connsiteX1171" fmla="*/ 982217 w 9332412"/>
              <a:gd name="connsiteY1171" fmla="*/ 2597182 h 4270621"/>
              <a:gd name="connsiteX1172" fmla="*/ 965060 w 9332412"/>
              <a:gd name="connsiteY1172" fmla="*/ 2614824 h 4270621"/>
              <a:gd name="connsiteX1173" fmla="*/ 981934 w 9332412"/>
              <a:gd name="connsiteY1173" fmla="*/ 2632762 h 4270621"/>
              <a:gd name="connsiteX1174" fmla="*/ 999091 w 9332412"/>
              <a:gd name="connsiteY1174" fmla="*/ 2615120 h 4270621"/>
              <a:gd name="connsiteX1175" fmla="*/ 999091 w 9332412"/>
              <a:gd name="connsiteY1175" fmla="*/ 2614972 h 4270621"/>
              <a:gd name="connsiteX1176" fmla="*/ 982501 w 9332412"/>
              <a:gd name="connsiteY1176" fmla="*/ 2597182 h 4270621"/>
              <a:gd name="connsiteX1177" fmla="*/ 931313 w 9332412"/>
              <a:gd name="connsiteY1177" fmla="*/ 2650552 h 4270621"/>
              <a:gd name="connsiteX1178" fmla="*/ 914156 w 9332412"/>
              <a:gd name="connsiteY1178" fmla="*/ 2668193 h 4270621"/>
              <a:gd name="connsiteX1179" fmla="*/ 931029 w 9332412"/>
              <a:gd name="connsiteY1179" fmla="*/ 2686132 h 4270621"/>
              <a:gd name="connsiteX1180" fmla="*/ 948187 w 9332412"/>
              <a:gd name="connsiteY1180" fmla="*/ 2668490 h 4270621"/>
              <a:gd name="connsiteX1181" fmla="*/ 948187 w 9332412"/>
              <a:gd name="connsiteY1181" fmla="*/ 2668193 h 4270621"/>
              <a:gd name="connsiteX1182" fmla="*/ 931596 w 9332412"/>
              <a:gd name="connsiteY1182" fmla="*/ 2650552 h 4270621"/>
              <a:gd name="connsiteX1183" fmla="*/ 982217 w 9332412"/>
              <a:gd name="connsiteY1183" fmla="*/ 2490739 h 4270621"/>
              <a:gd name="connsiteX1184" fmla="*/ 965060 w 9332412"/>
              <a:gd name="connsiteY1184" fmla="*/ 2508381 h 4270621"/>
              <a:gd name="connsiteX1185" fmla="*/ 981934 w 9332412"/>
              <a:gd name="connsiteY1185" fmla="*/ 2526319 h 4270621"/>
              <a:gd name="connsiteX1186" fmla="*/ 999091 w 9332412"/>
              <a:gd name="connsiteY1186" fmla="*/ 2508677 h 4270621"/>
              <a:gd name="connsiteX1187" fmla="*/ 999091 w 9332412"/>
              <a:gd name="connsiteY1187" fmla="*/ 2508529 h 4270621"/>
              <a:gd name="connsiteX1188" fmla="*/ 982501 w 9332412"/>
              <a:gd name="connsiteY1188" fmla="*/ 2490739 h 4270621"/>
              <a:gd name="connsiteX1189" fmla="*/ 931596 w 9332412"/>
              <a:gd name="connsiteY1189" fmla="*/ 2544554 h 4270621"/>
              <a:gd name="connsiteX1190" fmla="*/ 914439 w 9332412"/>
              <a:gd name="connsiteY1190" fmla="*/ 2562195 h 4270621"/>
              <a:gd name="connsiteX1191" fmla="*/ 931313 w 9332412"/>
              <a:gd name="connsiteY1191" fmla="*/ 2580133 h 4270621"/>
              <a:gd name="connsiteX1192" fmla="*/ 948470 w 9332412"/>
              <a:gd name="connsiteY1192" fmla="*/ 2562492 h 4270621"/>
              <a:gd name="connsiteX1193" fmla="*/ 948470 w 9332412"/>
              <a:gd name="connsiteY1193" fmla="*/ 2562343 h 4270621"/>
              <a:gd name="connsiteX1194" fmla="*/ 931596 w 9332412"/>
              <a:gd name="connsiteY1194" fmla="*/ 2544554 h 4270621"/>
              <a:gd name="connsiteX1195" fmla="*/ 982501 w 9332412"/>
              <a:gd name="connsiteY1195" fmla="*/ 2384889 h 4270621"/>
              <a:gd name="connsiteX1196" fmla="*/ 965344 w 9332412"/>
              <a:gd name="connsiteY1196" fmla="*/ 2402531 h 4270621"/>
              <a:gd name="connsiteX1197" fmla="*/ 982217 w 9332412"/>
              <a:gd name="connsiteY1197" fmla="*/ 2420469 h 4270621"/>
              <a:gd name="connsiteX1198" fmla="*/ 999375 w 9332412"/>
              <a:gd name="connsiteY1198" fmla="*/ 2402827 h 4270621"/>
              <a:gd name="connsiteX1199" fmla="*/ 999375 w 9332412"/>
              <a:gd name="connsiteY1199" fmla="*/ 2402531 h 4270621"/>
              <a:gd name="connsiteX1200" fmla="*/ 983082 w 9332412"/>
              <a:gd name="connsiteY1200" fmla="*/ 2384311 h 4270621"/>
              <a:gd name="connsiteX1201" fmla="*/ 982501 w 9332412"/>
              <a:gd name="connsiteY1201" fmla="*/ 2384296 h 4270621"/>
              <a:gd name="connsiteX1202" fmla="*/ 931596 w 9332412"/>
              <a:gd name="connsiteY1202" fmla="*/ 2438111 h 4270621"/>
              <a:gd name="connsiteX1203" fmla="*/ 914439 w 9332412"/>
              <a:gd name="connsiteY1203" fmla="*/ 2455752 h 4270621"/>
              <a:gd name="connsiteX1204" fmla="*/ 931313 w 9332412"/>
              <a:gd name="connsiteY1204" fmla="*/ 2473690 h 4270621"/>
              <a:gd name="connsiteX1205" fmla="*/ 948470 w 9332412"/>
              <a:gd name="connsiteY1205" fmla="*/ 2456049 h 4270621"/>
              <a:gd name="connsiteX1206" fmla="*/ 948470 w 9332412"/>
              <a:gd name="connsiteY1206" fmla="*/ 2455752 h 4270621"/>
              <a:gd name="connsiteX1207" fmla="*/ 932178 w 9332412"/>
              <a:gd name="connsiteY1207" fmla="*/ 2437532 h 4270621"/>
              <a:gd name="connsiteX1208" fmla="*/ 931596 w 9332412"/>
              <a:gd name="connsiteY1208" fmla="*/ 2437517 h 4270621"/>
              <a:gd name="connsiteX1209" fmla="*/ 982501 w 9332412"/>
              <a:gd name="connsiteY1209" fmla="*/ 2277705 h 4270621"/>
              <a:gd name="connsiteX1210" fmla="*/ 964011 w 9332412"/>
              <a:gd name="connsiteY1210" fmla="*/ 2293804 h 4270621"/>
              <a:gd name="connsiteX1211" fmla="*/ 979396 w 9332412"/>
              <a:gd name="connsiteY1211" fmla="*/ 2313136 h 4270621"/>
              <a:gd name="connsiteX1212" fmla="*/ 982501 w 9332412"/>
              <a:gd name="connsiteY1212" fmla="*/ 2313136 h 4270621"/>
              <a:gd name="connsiteX1213" fmla="*/ 997900 w 9332412"/>
              <a:gd name="connsiteY1213" fmla="*/ 2293804 h 4270621"/>
              <a:gd name="connsiteX1214" fmla="*/ 982501 w 9332412"/>
              <a:gd name="connsiteY1214" fmla="*/ 2277705 h 4270621"/>
              <a:gd name="connsiteX1215" fmla="*/ 931596 w 9332412"/>
              <a:gd name="connsiteY1215" fmla="*/ 2330926 h 4270621"/>
              <a:gd name="connsiteX1216" fmla="*/ 914439 w 9332412"/>
              <a:gd name="connsiteY1216" fmla="*/ 2348568 h 4270621"/>
              <a:gd name="connsiteX1217" fmla="*/ 931313 w 9332412"/>
              <a:gd name="connsiteY1217" fmla="*/ 2366506 h 4270621"/>
              <a:gd name="connsiteX1218" fmla="*/ 948470 w 9332412"/>
              <a:gd name="connsiteY1218" fmla="*/ 2348864 h 4270621"/>
              <a:gd name="connsiteX1219" fmla="*/ 948470 w 9332412"/>
              <a:gd name="connsiteY1219" fmla="*/ 2348716 h 4270621"/>
              <a:gd name="connsiteX1220" fmla="*/ 931596 w 9332412"/>
              <a:gd name="connsiteY1220" fmla="*/ 2330926 h 4270621"/>
              <a:gd name="connsiteX1221" fmla="*/ 982501 w 9332412"/>
              <a:gd name="connsiteY1221" fmla="*/ 2171262 h 4270621"/>
              <a:gd name="connsiteX1222" fmla="*/ 965344 w 9332412"/>
              <a:gd name="connsiteY1222" fmla="*/ 2188903 h 4270621"/>
              <a:gd name="connsiteX1223" fmla="*/ 982217 w 9332412"/>
              <a:gd name="connsiteY1223" fmla="*/ 2206841 h 4270621"/>
              <a:gd name="connsiteX1224" fmla="*/ 999375 w 9332412"/>
              <a:gd name="connsiteY1224" fmla="*/ 2189200 h 4270621"/>
              <a:gd name="connsiteX1225" fmla="*/ 999375 w 9332412"/>
              <a:gd name="connsiteY1225" fmla="*/ 2188903 h 4270621"/>
              <a:gd name="connsiteX1226" fmla="*/ 982501 w 9332412"/>
              <a:gd name="connsiteY1226" fmla="*/ 2171262 h 4270621"/>
              <a:gd name="connsiteX1227" fmla="*/ 931596 w 9332412"/>
              <a:gd name="connsiteY1227" fmla="*/ 2224483 h 4270621"/>
              <a:gd name="connsiteX1228" fmla="*/ 914439 w 9332412"/>
              <a:gd name="connsiteY1228" fmla="*/ 2242125 h 4270621"/>
              <a:gd name="connsiteX1229" fmla="*/ 931313 w 9332412"/>
              <a:gd name="connsiteY1229" fmla="*/ 2260063 h 4270621"/>
              <a:gd name="connsiteX1230" fmla="*/ 948470 w 9332412"/>
              <a:gd name="connsiteY1230" fmla="*/ 2242421 h 4270621"/>
              <a:gd name="connsiteX1231" fmla="*/ 948470 w 9332412"/>
              <a:gd name="connsiteY1231" fmla="*/ 2242273 h 4270621"/>
              <a:gd name="connsiteX1232" fmla="*/ 931596 w 9332412"/>
              <a:gd name="connsiteY1232" fmla="*/ 2224483 h 4270621"/>
              <a:gd name="connsiteX1233" fmla="*/ 982501 w 9332412"/>
              <a:gd name="connsiteY1233" fmla="*/ 2064670 h 4270621"/>
              <a:gd name="connsiteX1234" fmla="*/ 965344 w 9332412"/>
              <a:gd name="connsiteY1234" fmla="*/ 2082312 h 4270621"/>
              <a:gd name="connsiteX1235" fmla="*/ 982217 w 9332412"/>
              <a:gd name="connsiteY1235" fmla="*/ 2100250 h 4270621"/>
              <a:gd name="connsiteX1236" fmla="*/ 999375 w 9332412"/>
              <a:gd name="connsiteY1236" fmla="*/ 2082608 h 4270621"/>
              <a:gd name="connsiteX1237" fmla="*/ 999375 w 9332412"/>
              <a:gd name="connsiteY1237" fmla="*/ 2082460 h 4270621"/>
              <a:gd name="connsiteX1238" fmla="*/ 982501 w 9332412"/>
              <a:gd name="connsiteY1238" fmla="*/ 2064670 h 4270621"/>
              <a:gd name="connsiteX1239" fmla="*/ 931596 w 9332412"/>
              <a:gd name="connsiteY1239" fmla="*/ 2118040 h 4270621"/>
              <a:gd name="connsiteX1240" fmla="*/ 914439 w 9332412"/>
              <a:gd name="connsiteY1240" fmla="*/ 2135682 h 4270621"/>
              <a:gd name="connsiteX1241" fmla="*/ 931313 w 9332412"/>
              <a:gd name="connsiteY1241" fmla="*/ 2153620 h 4270621"/>
              <a:gd name="connsiteX1242" fmla="*/ 948470 w 9332412"/>
              <a:gd name="connsiteY1242" fmla="*/ 2135978 h 4270621"/>
              <a:gd name="connsiteX1243" fmla="*/ 948470 w 9332412"/>
              <a:gd name="connsiteY1243" fmla="*/ 2135682 h 4270621"/>
              <a:gd name="connsiteX1244" fmla="*/ 931596 w 9332412"/>
              <a:gd name="connsiteY1244" fmla="*/ 2118040 h 4270621"/>
              <a:gd name="connsiteX1245" fmla="*/ 982501 w 9332412"/>
              <a:gd name="connsiteY1245" fmla="*/ 1958227 h 4270621"/>
              <a:gd name="connsiteX1246" fmla="*/ 964011 w 9332412"/>
              <a:gd name="connsiteY1246" fmla="*/ 1974327 h 4270621"/>
              <a:gd name="connsiteX1247" fmla="*/ 979396 w 9332412"/>
              <a:gd name="connsiteY1247" fmla="*/ 1993658 h 4270621"/>
              <a:gd name="connsiteX1248" fmla="*/ 982501 w 9332412"/>
              <a:gd name="connsiteY1248" fmla="*/ 1993658 h 4270621"/>
              <a:gd name="connsiteX1249" fmla="*/ 997900 w 9332412"/>
              <a:gd name="connsiteY1249" fmla="*/ 1974327 h 4270621"/>
              <a:gd name="connsiteX1250" fmla="*/ 982501 w 9332412"/>
              <a:gd name="connsiteY1250" fmla="*/ 1958227 h 4270621"/>
              <a:gd name="connsiteX1251" fmla="*/ 931596 w 9332412"/>
              <a:gd name="connsiteY1251" fmla="*/ 2010855 h 4270621"/>
              <a:gd name="connsiteX1252" fmla="*/ 914439 w 9332412"/>
              <a:gd name="connsiteY1252" fmla="*/ 2028497 h 4270621"/>
              <a:gd name="connsiteX1253" fmla="*/ 931313 w 9332412"/>
              <a:gd name="connsiteY1253" fmla="*/ 2046435 h 4270621"/>
              <a:gd name="connsiteX1254" fmla="*/ 948470 w 9332412"/>
              <a:gd name="connsiteY1254" fmla="*/ 2028794 h 4270621"/>
              <a:gd name="connsiteX1255" fmla="*/ 948470 w 9332412"/>
              <a:gd name="connsiteY1255" fmla="*/ 2028645 h 4270621"/>
              <a:gd name="connsiteX1256" fmla="*/ 931596 w 9332412"/>
              <a:gd name="connsiteY1256" fmla="*/ 2010855 h 4270621"/>
              <a:gd name="connsiteX1257" fmla="*/ 982501 w 9332412"/>
              <a:gd name="connsiteY1257" fmla="*/ 1851191 h 4270621"/>
              <a:gd name="connsiteX1258" fmla="*/ 965344 w 9332412"/>
              <a:gd name="connsiteY1258" fmla="*/ 1868832 h 4270621"/>
              <a:gd name="connsiteX1259" fmla="*/ 982217 w 9332412"/>
              <a:gd name="connsiteY1259" fmla="*/ 1886771 h 4270621"/>
              <a:gd name="connsiteX1260" fmla="*/ 999375 w 9332412"/>
              <a:gd name="connsiteY1260" fmla="*/ 1869129 h 4270621"/>
              <a:gd name="connsiteX1261" fmla="*/ 999375 w 9332412"/>
              <a:gd name="connsiteY1261" fmla="*/ 1868832 h 4270621"/>
              <a:gd name="connsiteX1262" fmla="*/ 982501 w 9332412"/>
              <a:gd name="connsiteY1262" fmla="*/ 1851784 h 4270621"/>
              <a:gd name="connsiteX1263" fmla="*/ 931596 w 9332412"/>
              <a:gd name="connsiteY1263" fmla="*/ 1904412 h 4270621"/>
              <a:gd name="connsiteX1264" fmla="*/ 914439 w 9332412"/>
              <a:gd name="connsiteY1264" fmla="*/ 1922054 h 4270621"/>
              <a:gd name="connsiteX1265" fmla="*/ 931313 w 9332412"/>
              <a:gd name="connsiteY1265" fmla="*/ 1939992 h 4270621"/>
              <a:gd name="connsiteX1266" fmla="*/ 948470 w 9332412"/>
              <a:gd name="connsiteY1266" fmla="*/ 1922351 h 4270621"/>
              <a:gd name="connsiteX1267" fmla="*/ 948470 w 9332412"/>
              <a:gd name="connsiteY1267" fmla="*/ 1922054 h 4270621"/>
              <a:gd name="connsiteX1268" fmla="*/ 931596 w 9332412"/>
              <a:gd name="connsiteY1268" fmla="*/ 1905005 h 4270621"/>
              <a:gd name="connsiteX1269" fmla="*/ 982501 w 9332412"/>
              <a:gd name="connsiteY1269" fmla="*/ 1744599 h 4270621"/>
              <a:gd name="connsiteX1270" fmla="*/ 965344 w 9332412"/>
              <a:gd name="connsiteY1270" fmla="*/ 1762241 h 4270621"/>
              <a:gd name="connsiteX1271" fmla="*/ 982217 w 9332412"/>
              <a:gd name="connsiteY1271" fmla="*/ 1780179 h 4270621"/>
              <a:gd name="connsiteX1272" fmla="*/ 999375 w 9332412"/>
              <a:gd name="connsiteY1272" fmla="*/ 1762538 h 4270621"/>
              <a:gd name="connsiteX1273" fmla="*/ 999375 w 9332412"/>
              <a:gd name="connsiteY1273" fmla="*/ 1762389 h 4270621"/>
              <a:gd name="connsiteX1274" fmla="*/ 982501 w 9332412"/>
              <a:gd name="connsiteY1274" fmla="*/ 1745192 h 4270621"/>
              <a:gd name="connsiteX1275" fmla="*/ 931596 w 9332412"/>
              <a:gd name="connsiteY1275" fmla="*/ 1797821 h 4270621"/>
              <a:gd name="connsiteX1276" fmla="*/ 914439 w 9332412"/>
              <a:gd name="connsiteY1276" fmla="*/ 1815463 h 4270621"/>
              <a:gd name="connsiteX1277" fmla="*/ 931313 w 9332412"/>
              <a:gd name="connsiteY1277" fmla="*/ 1833401 h 4270621"/>
              <a:gd name="connsiteX1278" fmla="*/ 948470 w 9332412"/>
              <a:gd name="connsiteY1278" fmla="*/ 1815759 h 4270621"/>
              <a:gd name="connsiteX1279" fmla="*/ 948470 w 9332412"/>
              <a:gd name="connsiteY1279" fmla="*/ 1815611 h 4270621"/>
              <a:gd name="connsiteX1280" fmla="*/ 931596 w 9332412"/>
              <a:gd name="connsiteY1280" fmla="*/ 1798414 h 4270621"/>
              <a:gd name="connsiteX1281" fmla="*/ 982501 w 9332412"/>
              <a:gd name="connsiteY1281" fmla="*/ 1638156 h 4270621"/>
              <a:gd name="connsiteX1282" fmla="*/ 965344 w 9332412"/>
              <a:gd name="connsiteY1282" fmla="*/ 1655798 h 4270621"/>
              <a:gd name="connsiteX1283" fmla="*/ 982217 w 9332412"/>
              <a:gd name="connsiteY1283" fmla="*/ 1673736 h 4270621"/>
              <a:gd name="connsiteX1284" fmla="*/ 999375 w 9332412"/>
              <a:gd name="connsiteY1284" fmla="*/ 1656095 h 4270621"/>
              <a:gd name="connsiteX1285" fmla="*/ 999375 w 9332412"/>
              <a:gd name="connsiteY1285" fmla="*/ 1655946 h 4270621"/>
              <a:gd name="connsiteX1286" fmla="*/ 982501 w 9332412"/>
              <a:gd name="connsiteY1286" fmla="*/ 1638749 h 4270621"/>
              <a:gd name="connsiteX1287" fmla="*/ 931596 w 9332412"/>
              <a:gd name="connsiteY1287" fmla="*/ 1691378 h 4270621"/>
              <a:gd name="connsiteX1288" fmla="*/ 914439 w 9332412"/>
              <a:gd name="connsiteY1288" fmla="*/ 1709020 h 4270621"/>
              <a:gd name="connsiteX1289" fmla="*/ 931313 w 9332412"/>
              <a:gd name="connsiteY1289" fmla="*/ 1726958 h 4270621"/>
              <a:gd name="connsiteX1290" fmla="*/ 948470 w 9332412"/>
              <a:gd name="connsiteY1290" fmla="*/ 1709316 h 4270621"/>
              <a:gd name="connsiteX1291" fmla="*/ 948470 w 9332412"/>
              <a:gd name="connsiteY1291" fmla="*/ 1709168 h 4270621"/>
              <a:gd name="connsiteX1292" fmla="*/ 931596 w 9332412"/>
              <a:gd name="connsiteY1292" fmla="*/ 1691971 h 4270621"/>
              <a:gd name="connsiteX1293" fmla="*/ 982501 w 9332412"/>
              <a:gd name="connsiteY1293" fmla="*/ 1531713 h 4270621"/>
              <a:gd name="connsiteX1294" fmla="*/ 965344 w 9332412"/>
              <a:gd name="connsiteY1294" fmla="*/ 1549355 h 4270621"/>
              <a:gd name="connsiteX1295" fmla="*/ 982217 w 9332412"/>
              <a:gd name="connsiteY1295" fmla="*/ 1567293 h 4270621"/>
              <a:gd name="connsiteX1296" fmla="*/ 999375 w 9332412"/>
              <a:gd name="connsiteY1296" fmla="*/ 1549651 h 4270621"/>
              <a:gd name="connsiteX1297" fmla="*/ 999375 w 9332412"/>
              <a:gd name="connsiteY1297" fmla="*/ 1549355 h 4270621"/>
              <a:gd name="connsiteX1298" fmla="*/ 982501 w 9332412"/>
              <a:gd name="connsiteY1298" fmla="*/ 1532306 h 4270621"/>
              <a:gd name="connsiteX1299" fmla="*/ 931596 w 9332412"/>
              <a:gd name="connsiteY1299" fmla="*/ 1584935 h 4270621"/>
              <a:gd name="connsiteX1300" fmla="*/ 914439 w 9332412"/>
              <a:gd name="connsiteY1300" fmla="*/ 1602577 h 4270621"/>
              <a:gd name="connsiteX1301" fmla="*/ 931313 w 9332412"/>
              <a:gd name="connsiteY1301" fmla="*/ 1620515 h 4270621"/>
              <a:gd name="connsiteX1302" fmla="*/ 948470 w 9332412"/>
              <a:gd name="connsiteY1302" fmla="*/ 1602873 h 4270621"/>
              <a:gd name="connsiteX1303" fmla="*/ 948470 w 9332412"/>
              <a:gd name="connsiteY1303" fmla="*/ 1602577 h 4270621"/>
              <a:gd name="connsiteX1304" fmla="*/ 931596 w 9332412"/>
              <a:gd name="connsiteY1304" fmla="*/ 1585528 h 4270621"/>
              <a:gd name="connsiteX1305" fmla="*/ 982501 w 9332412"/>
              <a:gd name="connsiteY1305" fmla="*/ 1425122 h 4270621"/>
              <a:gd name="connsiteX1306" fmla="*/ 964011 w 9332412"/>
              <a:gd name="connsiteY1306" fmla="*/ 1441222 h 4270621"/>
              <a:gd name="connsiteX1307" fmla="*/ 979396 w 9332412"/>
              <a:gd name="connsiteY1307" fmla="*/ 1460554 h 4270621"/>
              <a:gd name="connsiteX1308" fmla="*/ 982501 w 9332412"/>
              <a:gd name="connsiteY1308" fmla="*/ 1460554 h 4270621"/>
              <a:gd name="connsiteX1309" fmla="*/ 997900 w 9332412"/>
              <a:gd name="connsiteY1309" fmla="*/ 1441222 h 4270621"/>
              <a:gd name="connsiteX1310" fmla="*/ 982501 w 9332412"/>
              <a:gd name="connsiteY1310" fmla="*/ 1425122 h 4270621"/>
              <a:gd name="connsiteX1311" fmla="*/ 931596 w 9332412"/>
              <a:gd name="connsiteY1311" fmla="*/ 1478343 h 4270621"/>
              <a:gd name="connsiteX1312" fmla="*/ 914439 w 9332412"/>
              <a:gd name="connsiteY1312" fmla="*/ 1495985 h 4270621"/>
              <a:gd name="connsiteX1313" fmla="*/ 931313 w 9332412"/>
              <a:gd name="connsiteY1313" fmla="*/ 1513923 h 4270621"/>
              <a:gd name="connsiteX1314" fmla="*/ 948470 w 9332412"/>
              <a:gd name="connsiteY1314" fmla="*/ 1496282 h 4270621"/>
              <a:gd name="connsiteX1315" fmla="*/ 948470 w 9332412"/>
              <a:gd name="connsiteY1315" fmla="*/ 1496133 h 4270621"/>
              <a:gd name="connsiteX1316" fmla="*/ 931596 w 9332412"/>
              <a:gd name="connsiteY1316" fmla="*/ 1478936 h 4270621"/>
              <a:gd name="connsiteX1317" fmla="*/ 943791 w 9332412"/>
              <a:gd name="connsiteY1317" fmla="*/ 1401699 h 4270621"/>
              <a:gd name="connsiteX1318" fmla="*/ 947761 w 9332412"/>
              <a:gd name="connsiteY1318" fmla="*/ 1393248 h 4270621"/>
              <a:gd name="connsiteX1319" fmla="*/ 982501 w 9332412"/>
              <a:gd name="connsiteY1319" fmla="*/ 1354110 h 4270621"/>
              <a:gd name="connsiteX1320" fmla="*/ 997900 w 9332412"/>
              <a:gd name="connsiteY1320" fmla="*/ 1334779 h 4270621"/>
              <a:gd name="connsiteX1321" fmla="*/ 982501 w 9332412"/>
              <a:gd name="connsiteY1321" fmla="*/ 1318679 h 4270621"/>
              <a:gd name="connsiteX1322" fmla="*/ 969172 w 9332412"/>
              <a:gd name="connsiteY1322" fmla="*/ 1347143 h 4270621"/>
              <a:gd name="connsiteX1323" fmla="*/ 982501 w 9332412"/>
              <a:gd name="connsiteY1323" fmla="*/ 1354704 h 4270621"/>
              <a:gd name="connsiteX1324" fmla="*/ 1084310 w 9332412"/>
              <a:gd name="connsiteY1324" fmla="*/ 3555170 h 4270621"/>
              <a:gd name="connsiteX1325" fmla="*/ 1067295 w 9332412"/>
              <a:gd name="connsiteY1325" fmla="*/ 3572663 h 4270621"/>
              <a:gd name="connsiteX1326" fmla="*/ 1067295 w 9332412"/>
              <a:gd name="connsiteY1326" fmla="*/ 3572811 h 4270621"/>
              <a:gd name="connsiteX1327" fmla="*/ 1068146 w 9332412"/>
              <a:gd name="connsiteY1327" fmla="*/ 3576666 h 4270621"/>
              <a:gd name="connsiteX1328" fmla="*/ 1099199 w 9332412"/>
              <a:gd name="connsiteY1328" fmla="*/ 3580965 h 4270621"/>
              <a:gd name="connsiteX1329" fmla="*/ 1101326 w 9332412"/>
              <a:gd name="connsiteY1329" fmla="*/ 3572811 h 4270621"/>
              <a:gd name="connsiteX1330" fmla="*/ 1084310 w 9332412"/>
              <a:gd name="connsiteY1330" fmla="*/ 3555763 h 4270621"/>
              <a:gd name="connsiteX1331" fmla="*/ 1084310 w 9332412"/>
              <a:gd name="connsiteY1331" fmla="*/ 3448579 h 4270621"/>
              <a:gd name="connsiteX1332" fmla="*/ 1067295 w 9332412"/>
              <a:gd name="connsiteY1332" fmla="*/ 3466368 h 4270621"/>
              <a:gd name="connsiteX1333" fmla="*/ 1084310 w 9332412"/>
              <a:gd name="connsiteY1333" fmla="*/ 3484159 h 4270621"/>
              <a:gd name="connsiteX1334" fmla="*/ 1101326 w 9332412"/>
              <a:gd name="connsiteY1334" fmla="*/ 3466368 h 4270621"/>
              <a:gd name="connsiteX1335" fmla="*/ 1084310 w 9332412"/>
              <a:gd name="connsiteY1335" fmla="*/ 3448875 h 4270621"/>
              <a:gd name="connsiteX1336" fmla="*/ 1033406 w 9332412"/>
              <a:gd name="connsiteY1336" fmla="*/ 3501948 h 4270621"/>
              <a:gd name="connsiteX1337" fmla="*/ 1016390 w 9332412"/>
              <a:gd name="connsiteY1337" fmla="*/ 3519738 h 4270621"/>
              <a:gd name="connsiteX1338" fmla="*/ 1033406 w 9332412"/>
              <a:gd name="connsiteY1338" fmla="*/ 3537528 h 4270621"/>
              <a:gd name="connsiteX1339" fmla="*/ 1050421 w 9332412"/>
              <a:gd name="connsiteY1339" fmla="*/ 3519738 h 4270621"/>
              <a:gd name="connsiteX1340" fmla="*/ 1050421 w 9332412"/>
              <a:gd name="connsiteY1340" fmla="*/ 3519590 h 4270621"/>
              <a:gd name="connsiteX1341" fmla="*/ 1033406 w 9332412"/>
              <a:gd name="connsiteY1341" fmla="*/ 3502541 h 4270621"/>
              <a:gd name="connsiteX1342" fmla="*/ 1084310 w 9332412"/>
              <a:gd name="connsiteY1342" fmla="*/ 3342135 h 4270621"/>
              <a:gd name="connsiteX1343" fmla="*/ 1067295 w 9332412"/>
              <a:gd name="connsiteY1343" fmla="*/ 3359925 h 4270621"/>
              <a:gd name="connsiteX1344" fmla="*/ 1084310 w 9332412"/>
              <a:gd name="connsiteY1344" fmla="*/ 3377716 h 4270621"/>
              <a:gd name="connsiteX1345" fmla="*/ 1101326 w 9332412"/>
              <a:gd name="connsiteY1345" fmla="*/ 3359925 h 4270621"/>
              <a:gd name="connsiteX1346" fmla="*/ 1084310 w 9332412"/>
              <a:gd name="connsiteY1346" fmla="*/ 3342728 h 4270621"/>
              <a:gd name="connsiteX1347" fmla="*/ 1033406 w 9332412"/>
              <a:gd name="connsiteY1347" fmla="*/ 3395357 h 4270621"/>
              <a:gd name="connsiteX1348" fmla="*/ 1016390 w 9332412"/>
              <a:gd name="connsiteY1348" fmla="*/ 3413147 h 4270621"/>
              <a:gd name="connsiteX1349" fmla="*/ 1033406 w 9332412"/>
              <a:gd name="connsiteY1349" fmla="*/ 3430937 h 4270621"/>
              <a:gd name="connsiteX1350" fmla="*/ 1050421 w 9332412"/>
              <a:gd name="connsiteY1350" fmla="*/ 3413147 h 4270621"/>
              <a:gd name="connsiteX1351" fmla="*/ 1033406 w 9332412"/>
              <a:gd name="connsiteY1351" fmla="*/ 3395950 h 4270621"/>
              <a:gd name="connsiteX1352" fmla="*/ 1084310 w 9332412"/>
              <a:gd name="connsiteY1352" fmla="*/ 3235692 h 4270621"/>
              <a:gd name="connsiteX1353" fmla="*/ 1067295 w 9332412"/>
              <a:gd name="connsiteY1353" fmla="*/ 3253482 h 4270621"/>
              <a:gd name="connsiteX1354" fmla="*/ 1084310 w 9332412"/>
              <a:gd name="connsiteY1354" fmla="*/ 3271272 h 4270621"/>
              <a:gd name="connsiteX1355" fmla="*/ 1101326 w 9332412"/>
              <a:gd name="connsiteY1355" fmla="*/ 3253482 h 4270621"/>
              <a:gd name="connsiteX1356" fmla="*/ 1101326 w 9332412"/>
              <a:gd name="connsiteY1356" fmla="*/ 3253334 h 4270621"/>
              <a:gd name="connsiteX1357" fmla="*/ 1084310 w 9332412"/>
              <a:gd name="connsiteY1357" fmla="*/ 3236285 h 4270621"/>
              <a:gd name="connsiteX1358" fmla="*/ 1033406 w 9332412"/>
              <a:gd name="connsiteY1358" fmla="*/ 3288914 h 4270621"/>
              <a:gd name="connsiteX1359" fmla="*/ 1016390 w 9332412"/>
              <a:gd name="connsiteY1359" fmla="*/ 3306704 h 4270621"/>
              <a:gd name="connsiteX1360" fmla="*/ 1033406 w 9332412"/>
              <a:gd name="connsiteY1360" fmla="*/ 3324494 h 4270621"/>
              <a:gd name="connsiteX1361" fmla="*/ 1050421 w 9332412"/>
              <a:gd name="connsiteY1361" fmla="*/ 3306704 h 4270621"/>
              <a:gd name="connsiteX1362" fmla="*/ 1050421 w 9332412"/>
              <a:gd name="connsiteY1362" fmla="*/ 3306556 h 4270621"/>
              <a:gd name="connsiteX1363" fmla="*/ 1033406 w 9332412"/>
              <a:gd name="connsiteY1363" fmla="*/ 3289507 h 4270621"/>
              <a:gd name="connsiteX1364" fmla="*/ 1084310 w 9332412"/>
              <a:gd name="connsiteY1364" fmla="*/ 3129101 h 4270621"/>
              <a:gd name="connsiteX1365" fmla="*/ 1067295 w 9332412"/>
              <a:gd name="connsiteY1365" fmla="*/ 3146891 h 4270621"/>
              <a:gd name="connsiteX1366" fmla="*/ 1084310 w 9332412"/>
              <a:gd name="connsiteY1366" fmla="*/ 3164681 h 4270621"/>
              <a:gd name="connsiteX1367" fmla="*/ 1101326 w 9332412"/>
              <a:gd name="connsiteY1367" fmla="*/ 3146891 h 4270621"/>
              <a:gd name="connsiteX1368" fmla="*/ 1084310 w 9332412"/>
              <a:gd name="connsiteY1368" fmla="*/ 3129694 h 4270621"/>
              <a:gd name="connsiteX1369" fmla="*/ 1033406 w 9332412"/>
              <a:gd name="connsiteY1369" fmla="*/ 3182322 h 4270621"/>
              <a:gd name="connsiteX1370" fmla="*/ 1016390 w 9332412"/>
              <a:gd name="connsiteY1370" fmla="*/ 3200113 h 4270621"/>
              <a:gd name="connsiteX1371" fmla="*/ 1033406 w 9332412"/>
              <a:gd name="connsiteY1371" fmla="*/ 3217903 h 4270621"/>
              <a:gd name="connsiteX1372" fmla="*/ 1050421 w 9332412"/>
              <a:gd name="connsiteY1372" fmla="*/ 3200113 h 4270621"/>
              <a:gd name="connsiteX1373" fmla="*/ 1033406 w 9332412"/>
              <a:gd name="connsiteY1373" fmla="*/ 3182916 h 4270621"/>
              <a:gd name="connsiteX1374" fmla="*/ 1084310 w 9332412"/>
              <a:gd name="connsiteY1374" fmla="*/ 3022658 h 4270621"/>
              <a:gd name="connsiteX1375" fmla="*/ 1067295 w 9332412"/>
              <a:gd name="connsiteY1375" fmla="*/ 3040448 h 4270621"/>
              <a:gd name="connsiteX1376" fmla="*/ 1084310 w 9332412"/>
              <a:gd name="connsiteY1376" fmla="*/ 3058238 h 4270621"/>
              <a:gd name="connsiteX1377" fmla="*/ 1101326 w 9332412"/>
              <a:gd name="connsiteY1377" fmla="*/ 3040448 h 4270621"/>
              <a:gd name="connsiteX1378" fmla="*/ 1101326 w 9332412"/>
              <a:gd name="connsiteY1378" fmla="*/ 3040300 h 4270621"/>
              <a:gd name="connsiteX1379" fmla="*/ 1084310 w 9332412"/>
              <a:gd name="connsiteY1379" fmla="*/ 3023251 h 4270621"/>
              <a:gd name="connsiteX1380" fmla="*/ 1033406 w 9332412"/>
              <a:gd name="connsiteY1380" fmla="*/ 3075879 h 4270621"/>
              <a:gd name="connsiteX1381" fmla="*/ 1016390 w 9332412"/>
              <a:gd name="connsiteY1381" fmla="*/ 3093670 h 4270621"/>
              <a:gd name="connsiteX1382" fmla="*/ 1033406 w 9332412"/>
              <a:gd name="connsiteY1382" fmla="*/ 3111459 h 4270621"/>
              <a:gd name="connsiteX1383" fmla="*/ 1050421 w 9332412"/>
              <a:gd name="connsiteY1383" fmla="*/ 3093670 h 4270621"/>
              <a:gd name="connsiteX1384" fmla="*/ 1033406 w 9332412"/>
              <a:gd name="connsiteY1384" fmla="*/ 3076473 h 4270621"/>
              <a:gd name="connsiteX1385" fmla="*/ 1084310 w 9332412"/>
              <a:gd name="connsiteY1385" fmla="*/ 2916067 h 4270621"/>
              <a:gd name="connsiteX1386" fmla="*/ 1067295 w 9332412"/>
              <a:gd name="connsiteY1386" fmla="*/ 2933856 h 4270621"/>
              <a:gd name="connsiteX1387" fmla="*/ 1084310 w 9332412"/>
              <a:gd name="connsiteY1387" fmla="*/ 2951647 h 4270621"/>
              <a:gd name="connsiteX1388" fmla="*/ 1101326 w 9332412"/>
              <a:gd name="connsiteY1388" fmla="*/ 2933856 h 4270621"/>
              <a:gd name="connsiteX1389" fmla="*/ 1084310 w 9332412"/>
              <a:gd name="connsiteY1389" fmla="*/ 2916660 h 4270621"/>
              <a:gd name="connsiteX1390" fmla="*/ 1033406 w 9332412"/>
              <a:gd name="connsiteY1390" fmla="*/ 2969436 h 4270621"/>
              <a:gd name="connsiteX1391" fmla="*/ 1016390 w 9332412"/>
              <a:gd name="connsiteY1391" fmla="*/ 2987226 h 4270621"/>
              <a:gd name="connsiteX1392" fmla="*/ 1033406 w 9332412"/>
              <a:gd name="connsiteY1392" fmla="*/ 3005016 h 4270621"/>
              <a:gd name="connsiteX1393" fmla="*/ 1050421 w 9332412"/>
              <a:gd name="connsiteY1393" fmla="*/ 2987226 h 4270621"/>
              <a:gd name="connsiteX1394" fmla="*/ 1050421 w 9332412"/>
              <a:gd name="connsiteY1394" fmla="*/ 2987078 h 4270621"/>
              <a:gd name="connsiteX1395" fmla="*/ 1033406 w 9332412"/>
              <a:gd name="connsiteY1395" fmla="*/ 2970030 h 4270621"/>
              <a:gd name="connsiteX1396" fmla="*/ 1084310 w 9332412"/>
              <a:gd name="connsiteY1396" fmla="*/ 2809624 h 4270621"/>
              <a:gd name="connsiteX1397" fmla="*/ 1067295 w 9332412"/>
              <a:gd name="connsiteY1397" fmla="*/ 2827413 h 4270621"/>
              <a:gd name="connsiteX1398" fmla="*/ 1084310 w 9332412"/>
              <a:gd name="connsiteY1398" fmla="*/ 2845203 h 4270621"/>
              <a:gd name="connsiteX1399" fmla="*/ 1101326 w 9332412"/>
              <a:gd name="connsiteY1399" fmla="*/ 2827413 h 4270621"/>
              <a:gd name="connsiteX1400" fmla="*/ 1084310 w 9332412"/>
              <a:gd name="connsiteY1400" fmla="*/ 2810216 h 4270621"/>
              <a:gd name="connsiteX1401" fmla="*/ 1033406 w 9332412"/>
              <a:gd name="connsiteY1401" fmla="*/ 2862845 h 4270621"/>
              <a:gd name="connsiteX1402" fmla="*/ 1016390 w 9332412"/>
              <a:gd name="connsiteY1402" fmla="*/ 2880635 h 4270621"/>
              <a:gd name="connsiteX1403" fmla="*/ 1033406 w 9332412"/>
              <a:gd name="connsiteY1403" fmla="*/ 2898425 h 4270621"/>
              <a:gd name="connsiteX1404" fmla="*/ 1050421 w 9332412"/>
              <a:gd name="connsiteY1404" fmla="*/ 2880635 h 4270621"/>
              <a:gd name="connsiteX1405" fmla="*/ 1033406 w 9332412"/>
              <a:gd name="connsiteY1405" fmla="*/ 2863438 h 4270621"/>
              <a:gd name="connsiteX1406" fmla="*/ 1084310 w 9332412"/>
              <a:gd name="connsiteY1406" fmla="*/ 2703180 h 4270621"/>
              <a:gd name="connsiteX1407" fmla="*/ 1067295 w 9332412"/>
              <a:gd name="connsiteY1407" fmla="*/ 2720970 h 4270621"/>
              <a:gd name="connsiteX1408" fmla="*/ 1084310 w 9332412"/>
              <a:gd name="connsiteY1408" fmla="*/ 2738760 h 4270621"/>
              <a:gd name="connsiteX1409" fmla="*/ 1101326 w 9332412"/>
              <a:gd name="connsiteY1409" fmla="*/ 2720970 h 4270621"/>
              <a:gd name="connsiteX1410" fmla="*/ 1101326 w 9332412"/>
              <a:gd name="connsiteY1410" fmla="*/ 2720822 h 4270621"/>
              <a:gd name="connsiteX1411" fmla="*/ 1084310 w 9332412"/>
              <a:gd name="connsiteY1411" fmla="*/ 2703773 h 4270621"/>
              <a:gd name="connsiteX1412" fmla="*/ 1033406 w 9332412"/>
              <a:gd name="connsiteY1412" fmla="*/ 2756402 h 4270621"/>
              <a:gd name="connsiteX1413" fmla="*/ 1016390 w 9332412"/>
              <a:gd name="connsiteY1413" fmla="*/ 2774192 h 4270621"/>
              <a:gd name="connsiteX1414" fmla="*/ 1033406 w 9332412"/>
              <a:gd name="connsiteY1414" fmla="*/ 2791982 h 4270621"/>
              <a:gd name="connsiteX1415" fmla="*/ 1050421 w 9332412"/>
              <a:gd name="connsiteY1415" fmla="*/ 2774192 h 4270621"/>
              <a:gd name="connsiteX1416" fmla="*/ 1033406 w 9332412"/>
              <a:gd name="connsiteY1416" fmla="*/ 2756995 h 4270621"/>
              <a:gd name="connsiteX1417" fmla="*/ 1084310 w 9332412"/>
              <a:gd name="connsiteY1417" fmla="*/ 2596589 h 4270621"/>
              <a:gd name="connsiteX1418" fmla="*/ 1067295 w 9332412"/>
              <a:gd name="connsiteY1418" fmla="*/ 2614379 h 4270621"/>
              <a:gd name="connsiteX1419" fmla="*/ 1084310 w 9332412"/>
              <a:gd name="connsiteY1419" fmla="*/ 2632169 h 4270621"/>
              <a:gd name="connsiteX1420" fmla="*/ 1101326 w 9332412"/>
              <a:gd name="connsiteY1420" fmla="*/ 2614379 h 4270621"/>
              <a:gd name="connsiteX1421" fmla="*/ 1084310 w 9332412"/>
              <a:gd name="connsiteY1421" fmla="*/ 2597182 h 4270621"/>
              <a:gd name="connsiteX1422" fmla="*/ 1033406 w 9332412"/>
              <a:gd name="connsiteY1422" fmla="*/ 2649959 h 4270621"/>
              <a:gd name="connsiteX1423" fmla="*/ 1016390 w 9332412"/>
              <a:gd name="connsiteY1423" fmla="*/ 2667749 h 4270621"/>
              <a:gd name="connsiteX1424" fmla="*/ 1033406 w 9332412"/>
              <a:gd name="connsiteY1424" fmla="*/ 2685539 h 4270621"/>
              <a:gd name="connsiteX1425" fmla="*/ 1050421 w 9332412"/>
              <a:gd name="connsiteY1425" fmla="*/ 2667749 h 4270621"/>
              <a:gd name="connsiteX1426" fmla="*/ 1050421 w 9332412"/>
              <a:gd name="connsiteY1426" fmla="*/ 2667601 h 4270621"/>
              <a:gd name="connsiteX1427" fmla="*/ 1033406 w 9332412"/>
              <a:gd name="connsiteY1427" fmla="*/ 2650552 h 4270621"/>
              <a:gd name="connsiteX1428" fmla="*/ 1084310 w 9332412"/>
              <a:gd name="connsiteY1428" fmla="*/ 2490146 h 4270621"/>
              <a:gd name="connsiteX1429" fmla="*/ 1067295 w 9332412"/>
              <a:gd name="connsiteY1429" fmla="*/ 2507936 h 4270621"/>
              <a:gd name="connsiteX1430" fmla="*/ 1084310 w 9332412"/>
              <a:gd name="connsiteY1430" fmla="*/ 2525726 h 4270621"/>
              <a:gd name="connsiteX1431" fmla="*/ 1101326 w 9332412"/>
              <a:gd name="connsiteY1431" fmla="*/ 2507936 h 4270621"/>
              <a:gd name="connsiteX1432" fmla="*/ 1084310 w 9332412"/>
              <a:gd name="connsiteY1432" fmla="*/ 2490739 h 4270621"/>
              <a:gd name="connsiteX1433" fmla="*/ 1033406 w 9332412"/>
              <a:gd name="connsiteY1433" fmla="*/ 2544554 h 4270621"/>
              <a:gd name="connsiteX1434" fmla="*/ 1016390 w 9332412"/>
              <a:gd name="connsiteY1434" fmla="*/ 2562343 h 4270621"/>
              <a:gd name="connsiteX1435" fmla="*/ 1033406 w 9332412"/>
              <a:gd name="connsiteY1435" fmla="*/ 2580133 h 4270621"/>
              <a:gd name="connsiteX1436" fmla="*/ 1050421 w 9332412"/>
              <a:gd name="connsiteY1436" fmla="*/ 2562343 h 4270621"/>
              <a:gd name="connsiteX1437" fmla="*/ 1033406 w 9332412"/>
              <a:gd name="connsiteY1437" fmla="*/ 2544554 h 4270621"/>
              <a:gd name="connsiteX1438" fmla="*/ 1084310 w 9332412"/>
              <a:gd name="connsiteY1438" fmla="*/ 2384889 h 4270621"/>
              <a:gd name="connsiteX1439" fmla="*/ 1067295 w 9332412"/>
              <a:gd name="connsiteY1439" fmla="*/ 2402679 h 4270621"/>
              <a:gd name="connsiteX1440" fmla="*/ 1084310 w 9332412"/>
              <a:gd name="connsiteY1440" fmla="*/ 2420469 h 4270621"/>
              <a:gd name="connsiteX1441" fmla="*/ 1101326 w 9332412"/>
              <a:gd name="connsiteY1441" fmla="*/ 2402679 h 4270621"/>
              <a:gd name="connsiteX1442" fmla="*/ 1101326 w 9332412"/>
              <a:gd name="connsiteY1442" fmla="*/ 2402531 h 4270621"/>
              <a:gd name="connsiteX1443" fmla="*/ 1085033 w 9332412"/>
              <a:gd name="connsiteY1443" fmla="*/ 2384311 h 4270621"/>
              <a:gd name="connsiteX1444" fmla="*/ 1084310 w 9332412"/>
              <a:gd name="connsiteY1444" fmla="*/ 2384296 h 4270621"/>
              <a:gd name="connsiteX1445" fmla="*/ 1033406 w 9332412"/>
              <a:gd name="connsiteY1445" fmla="*/ 2438111 h 4270621"/>
              <a:gd name="connsiteX1446" fmla="*/ 1016248 w 9332412"/>
              <a:gd name="connsiteY1446" fmla="*/ 2455752 h 4270621"/>
              <a:gd name="connsiteX1447" fmla="*/ 1033122 w 9332412"/>
              <a:gd name="connsiteY1447" fmla="*/ 2473690 h 4270621"/>
              <a:gd name="connsiteX1448" fmla="*/ 1050279 w 9332412"/>
              <a:gd name="connsiteY1448" fmla="*/ 2456049 h 4270621"/>
              <a:gd name="connsiteX1449" fmla="*/ 1050279 w 9332412"/>
              <a:gd name="connsiteY1449" fmla="*/ 2455604 h 4270621"/>
              <a:gd name="connsiteX1450" fmla="*/ 1033831 w 9332412"/>
              <a:gd name="connsiteY1450" fmla="*/ 2437517 h 4270621"/>
              <a:gd name="connsiteX1451" fmla="*/ 1033406 w 9332412"/>
              <a:gd name="connsiteY1451" fmla="*/ 2437517 h 4270621"/>
              <a:gd name="connsiteX1452" fmla="*/ 1084310 w 9332412"/>
              <a:gd name="connsiteY1452" fmla="*/ 2277705 h 4270621"/>
              <a:gd name="connsiteX1453" fmla="*/ 1067295 w 9332412"/>
              <a:gd name="connsiteY1453" fmla="*/ 2295494 h 4270621"/>
              <a:gd name="connsiteX1454" fmla="*/ 1084310 w 9332412"/>
              <a:gd name="connsiteY1454" fmla="*/ 2313284 h 4270621"/>
              <a:gd name="connsiteX1455" fmla="*/ 1101326 w 9332412"/>
              <a:gd name="connsiteY1455" fmla="*/ 2295494 h 4270621"/>
              <a:gd name="connsiteX1456" fmla="*/ 1084310 w 9332412"/>
              <a:gd name="connsiteY1456" fmla="*/ 2277705 h 4270621"/>
              <a:gd name="connsiteX1457" fmla="*/ 1033406 w 9332412"/>
              <a:gd name="connsiteY1457" fmla="*/ 2330926 h 4270621"/>
              <a:gd name="connsiteX1458" fmla="*/ 1016390 w 9332412"/>
              <a:gd name="connsiteY1458" fmla="*/ 2348716 h 4270621"/>
              <a:gd name="connsiteX1459" fmla="*/ 1033406 w 9332412"/>
              <a:gd name="connsiteY1459" fmla="*/ 2366506 h 4270621"/>
              <a:gd name="connsiteX1460" fmla="*/ 1050421 w 9332412"/>
              <a:gd name="connsiteY1460" fmla="*/ 2348716 h 4270621"/>
              <a:gd name="connsiteX1461" fmla="*/ 1033406 w 9332412"/>
              <a:gd name="connsiteY1461" fmla="*/ 2330926 h 4270621"/>
              <a:gd name="connsiteX1462" fmla="*/ 1084310 w 9332412"/>
              <a:gd name="connsiteY1462" fmla="*/ 2171262 h 4270621"/>
              <a:gd name="connsiteX1463" fmla="*/ 1067295 w 9332412"/>
              <a:gd name="connsiteY1463" fmla="*/ 2189051 h 4270621"/>
              <a:gd name="connsiteX1464" fmla="*/ 1084310 w 9332412"/>
              <a:gd name="connsiteY1464" fmla="*/ 2206841 h 4270621"/>
              <a:gd name="connsiteX1465" fmla="*/ 1101326 w 9332412"/>
              <a:gd name="connsiteY1465" fmla="*/ 2189051 h 4270621"/>
              <a:gd name="connsiteX1466" fmla="*/ 1101326 w 9332412"/>
              <a:gd name="connsiteY1466" fmla="*/ 2188903 h 4270621"/>
              <a:gd name="connsiteX1467" fmla="*/ 1084452 w 9332412"/>
              <a:gd name="connsiteY1467" fmla="*/ 2171262 h 4270621"/>
              <a:gd name="connsiteX1468" fmla="*/ 1084310 w 9332412"/>
              <a:gd name="connsiteY1468" fmla="*/ 2171262 h 4270621"/>
              <a:gd name="connsiteX1469" fmla="*/ 1033406 w 9332412"/>
              <a:gd name="connsiteY1469" fmla="*/ 2224483 h 4270621"/>
              <a:gd name="connsiteX1470" fmla="*/ 1016390 w 9332412"/>
              <a:gd name="connsiteY1470" fmla="*/ 2242273 h 4270621"/>
              <a:gd name="connsiteX1471" fmla="*/ 1033406 w 9332412"/>
              <a:gd name="connsiteY1471" fmla="*/ 2260063 h 4270621"/>
              <a:gd name="connsiteX1472" fmla="*/ 1050421 w 9332412"/>
              <a:gd name="connsiteY1472" fmla="*/ 2242273 h 4270621"/>
              <a:gd name="connsiteX1473" fmla="*/ 1033406 w 9332412"/>
              <a:gd name="connsiteY1473" fmla="*/ 2224483 h 4270621"/>
              <a:gd name="connsiteX1474" fmla="*/ 1084310 w 9332412"/>
              <a:gd name="connsiteY1474" fmla="*/ 2064670 h 4270621"/>
              <a:gd name="connsiteX1475" fmla="*/ 1067295 w 9332412"/>
              <a:gd name="connsiteY1475" fmla="*/ 2082460 h 4270621"/>
              <a:gd name="connsiteX1476" fmla="*/ 1084310 w 9332412"/>
              <a:gd name="connsiteY1476" fmla="*/ 2100250 h 4270621"/>
              <a:gd name="connsiteX1477" fmla="*/ 1101326 w 9332412"/>
              <a:gd name="connsiteY1477" fmla="*/ 2082460 h 4270621"/>
              <a:gd name="connsiteX1478" fmla="*/ 1084310 w 9332412"/>
              <a:gd name="connsiteY1478" fmla="*/ 2064670 h 4270621"/>
              <a:gd name="connsiteX1479" fmla="*/ 1033406 w 9332412"/>
              <a:gd name="connsiteY1479" fmla="*/ 2118040 h 4270621"/>
              <a:gd name="connsiteX1480" fmla="*/ 1016390 w 9332412"/>
              <a:gd name="connsiteY1480" fmla="*/ 2135830 h 4270621"/>
              <a:gd name="connsiteX1481" fmla="*/ 1033406 w 9332412"/>
              <a:gd name="connsiteY1481" fmla="*/ 2153620 h 4270621"/>
              <a:gd name="connsiteX1482" fmla="*/ 1050421 w 9332412"/>
              <a:gd name="connsiteY1482" fmla="*/ 2135830 h 4270621"/>
              <a:gd name="connsiteX1483" fmla="*/ 1050421 w 9332412"/>
              <a:gd name="connsiteY1483" fmla="*/ 2135682 h 4270621"/>
              <a:gd name="connsiteX1484" fmla="*/ 1033547 w 9332412"/>
              <a:gd name="connsiteY1484" fmla="*/ 2118040 h 4270621"/>
              <a:gd name="connsiteX1485" fmla="*/ 1033406 w 9332412"/>
              <a:gd name="connsiteY1485" fmla="*/ 2118040 h 4270621"/>
              <a:gd name="connsiteX1486" fmla="*/ 1084310 w 9332412"/>
              <a:gd name="connsiteY1486" fmla="*/ 1958227 h 4270621"/>
              <a:gd name="connsiteX1487" fmla="*/ 1067295 w 9332412"/>
              <a:gd name="connsiteY1487" fmla="*/ 1976017 h 4270621"/>
              <a:gd name="connsiteX1488" fmla="*/ 1084310 w 9332412"/>
              <a:gd name="connsiteY1488" fmla="*/ 1993807 h 4270621"/>
              <a:gd name="connsiteX1489" fmla="*/ 1101326 w 9332412"/>
              <a:gd name="connsiteY1489" fmla="*/ 1976017 h 4270621"/>
              <a:gd name="connsiteX1490" fmla="*/ 1084310 w 9332412"/>
              <a:gd name="connsiteY1490" fmla="*/ 1958227 h 4270621"/>
              <a:gd name="connsiteX1491" fmla="*/ 1033406 w 9332412"/>
              <a:gd name="connsiteY1491" fmla="*/ 2010855 h 4270621"/>
              <a:gd name="connsiteX1492" fmla="*/ 1016390 w 9332412"/>
              <a:gd name="connsiteY1492" fmla="*/ 2028645 h 4270621"/>
              <a:gd name="connsiteX1493" fmla="*/ 1033406 w 9332412"/>
              <a:gd name="connsiteY1493" fmla="*/ 2046435 h 4270621"/>
              <a:gd name="connsiteX1494" fmla="*/ 1050421 w 9332412"/>
              <a:gd name="connsiteY1494" fmla="*/ 2028645 h 4270621"/>
              <a:gd name="connsiteX1495" fmla="*/ 1033406 w 9332412"/>
              <a:gd name="connsiteY1495" fmla="*/ 2010855 h 4270621"/>
              <a:gd name="connsiteX1496" fmla="*/ 1084310 w 9332412"/>
              <a:gd name="connsiteY1496" fmla="*/ 1851191 h 4270621"/>
              <a:gd name="connsiteX1497" fmla="*/ 1067295 w 9332412"/>
              <a:gd name="connsiteY1497" fmla="*/ 1868981 h 4270621"/>
              <a:gd name="connsiteX1498" fmla="*/ 1084310 w 9332412"/>
              <a:gd name="connsiteY1498" fmla="*/ 1886771 h 4270621"/>
              <a:gd name="connsiteX1499" fmla="*/ 1101326 w 9332412"/>
              <a:gd name="connsiteY1499" fmla="*/ 1868981 h 4270621"/>
              <a:gd name="connsiteX1500" fmla="*/ 1101326 w 9332412"/>
              <a:gd name="connsiteY1500" fmla="*/ 1868832 h 4270621"/>
              <a:gd name="connsiteX1501" fmla="*/ 1084310 w 9332412"/>
              <a:gd name="connsiteY1501" fmla="*/ 1851784 h 4270621"/>
              <a:gd name="connsiteX1502" fmla="*/ 1033406 w 9332412"/>
              <a:gd name="connsiteY1502" fmla="*/ 1904412 h 4270621"/>
              <a:gd name="connsiteX1503" fmla="*/ 1016390 w 9332412"/>
              <a:gd name="connsiteY1503" fmla="*/ 1922202 h 4270621"/>
              <a:gd name="connsiteX1504" fmla="*/ 1033406 w 9332412"/>
              <a:gd name="connsiteY1504" fmla="*/ 1939992 h 4270621"/>
              <a:gd name="connsiteX1505" fmla="*/ 1050421 w 9332412"/>
              <a:gd name="connsiteY1505" fmla="*/ 1922202 h 4270621"/>
              <a:gd name="connsiteX1506" fmla="*/ 1050421 w 9332412"/>
              <a:gd name="connsiteY1506" fmla="*/ 1922054 h 4270621"/>
              <a:gd name="connsiteX1507" fmla="*/ 1033406 w 9332412"/>
              <a:gd name="connsiteY1507" fmla="*/ 1905005 h 4270621"/>
              <a:gd name="connsiteX1508" fmla="*/ 1084310 w 9332412"/>
              <a:gd name="connsiteY1508" fmla="*/ 1744599 h 4270621"/>
              <a:gd name="connsiteX1509" fmla="*/ 1067295 w 9332412"/>
              <a:gd name="connsiteY1509" fmla="*/ 1762389 h 4270621"/>
              <a:gd name="connsiteX1510" fmla="*/ 1084310 w 9332412"/>
              <a:gd name="connsiteY1510" fmla="*/ 1780179 h 4270621"/>
              <a:gd name="connsiteX1511" fmla="*/ 1101326 w 9332412"/>
              <a:gd name="connsiteY1511" fmla="*/ 1762389 h 4270621"/>
              <a:gd name="connsiteX1512" fmla="*/ 1084310 w 9332412"/>
              <a:gd name="connsiteY1512" fmla="*/ 1745192 h 4270621"/>
              <a:gd name="connsiteX1513" fmla="*/ 1033406 w 9332412"/>
              <a:gd name="connsiteY1513" fmla="*/ 1797821 h 4270621"/>
              <a:gd name="connsiteX1514" fmla="*/ 1016390 w 9332412"/>
              <a:gd name="connsiteY1514" fmla="*/ 1815611 h 4270621"/>
              <a:gd name="connsiteX1515" fmla="*/ 1033406 w 9332412"/>
              <a:gd name="connsiteY1515" fmla="*/ 1833401 h 4270621"/>
              <a:gd name="connsiteX1516" fmla="*/ 1050421 w 9332412"/>
              <a:gd name="connsiteY1516" fmla="*/ 1815611 h 4270621"/>
              <a:gd name="connsiteX1517" fmla="*/ 1033406 w 9332412"/>
              <a:gd name="connsiteY1517" fmla="*/ 1798414 h 4270621"/>
              <a:gd name="connsiteX1518" fmla="*/ 1084310 w 9332412"/>
              <a:gd name="connsiteY1518" fmla="*/ 1638156 h 4270621"/>
              <a:gd name="connsiteX1519" fmla="*/ 1067295 w 9332412"/>
              <a:gd name="connsiteY1519" fmla="*/ 1655946 h 4270621"/>
              <a:gd name="connsiteX1520" fmla="*/ 1084310 w 9332412"/>
              <a:gd name="connsiteY1520" fmla="*/ 1673736 h 4270621"/>
              <a:gd name="connsiteX1521" fmla="*/ 1101326 w 9332412"/>
              <a:gd name="connsiteY1521" fmla="*/ 1655946 h 4270621"/>
              <a:gd name="connsiteX1522" fmla="*/ 1084310 w 9332412"/>
              <a:gd name="connsiteY1522" fmla="*/ 1638749 h 4270621"/>
              <a:gd name="connsiteX1523" fmla="*/ 1033406 w 9332412"/>
              <a:gd name="connsiteY1523" fmla="*/ 1691378 h 4270621"/>
              <a:gd name="connsiteX1524" fmla="*/ 1016390 w 9332412"/>
              <a:gd name="connsiteY1524" fmla="*/ 1709168 h 4270621"/>
              <a:gd name="connsiteX1525" fmla="*/ 1033406 w 9332412"/>
              <a:gd name="connsiteY1525" fmla="*/ 1726958 h 4270621"/>
              <a:gd name="connsiteX1526" fmla="*/ 1050421 w 9332412"/>
              <a:gd name="connsiteY1526" fmla="*/ 1709168 h 4270621"/>
              <a:gd name="connsiteX1527" fmla="*/ 1033406 w 9332412"/>
              <a:gd name="connsiteY1527" fmla="*/ 1691971 h 4270621"/>
              <a:gd name="connsiteX1528" fmla="*/ 1084310 w 9332412"/>
              <a:gd name="connsiteY1528" fmla="*/ 1531713 h 4270621"/>
              <a:gd name="connsiteX1529" fmla="*/ 1067295 w 9332412"/>
              <a:gd name="connsiteY1529" fmla="*/ 1549503 h 4270621"/>
              <a:gd name="connsiteX1530" fmla="*/ 1084310 w 9332412"/>
              <a:gd name="connsiteY1530" fmla="*/ 1567293 h 4270621"/>
              <a:gd name="connsiteX1531" fmla="*/ 1101326 w 9332412"/>
              <a:gd name="connsiteY1531" fmla="*/ 1549503 h 4270621"/>
              <a:gd name="connsiteX1532" fmla="*/ 1101326 w 9332412"/>
              <a:gd name="connsiteY1532" fmla="*/ 1549355 h 4270621"/>
              <a:gd name="connsiteX1533" fmla="*/ 1084310 w 9332412"/>
              <a:gd name="connsiteY1533" fmla="*/ 1532306 h 4270621"/>
              <a:gd name="connsiteX1534" fmla="*/ 1033406 w 9332412"/>
              <a:gd name="connsiteY1534" fmla="*/ 1584935 h 4270621"/>
              <a:gd name="connsiteX1535" fmla="*/ 1016390 w 9332412"/>
              <a:gd name="connsiteY1535" fmla="*/ 1602725 h 4270621"/>
              <a:gd name="connsiteX1536" fmla="*/ 1033406 w 9332412"/>
              <a:gd name="connsiteY1536" fmla="*/ 1620515 h 4270621"/>
              <a:gd name="connsiteX1537" fmla="*/ 1050421 w 9332412"/>
              <a:gd name="connsiteY1537" fmla="*/ 1602725 h 4270621"/>
              <a:gd name="connsiteX1538" fmla="*/ 1050421 w 9332412"/>
              <a:gd name="connsiteY1538" fmla="*/ 1602577 h 4270621"/>
              <a:gd name="connsiteX1539" fmla="*/ 1033406 w 9332412"/>
              <a:gd name="connsiteY1539" fmla="*/ 1585528 h 4270621"/>
              <a:gd name="connsiteX1540" fmla="*/ 1084310 w 9332412"/>
              <a:gd name="connsiteY1540" fmla="*/ 1425122 h 4270621"/>
              <a:gd name="connsiteX1541" fmla="*/ 1067295 w 9332412"/>
              <a:gd name="connsiteY1541" fmla="*/ 1442912 h 4270621"/>
              <a:gd name="connsiteX1542" fmla="*/ 1084310 w 9332412"/>
              <a:gd name="connsiteY1542" fmla="*/ 1460702 h 4270621"/>
              <a:gd name="connsiteX1543" fmla="*/ 1101326 w 9332412"/>
              <a:gd name="connsiteY1543" fmla="*/ 1442912 h 4270621"/>
              <a:gd name="connsiteX1544" fmla="*/ 1084310 w 9332412"/>
              <a:gd name="connsiteY1544" fmla="*/ 1425715 h 4270621"/>
              <a:gd name="connsiteX1545" fmla="*/ 1033406 w 9332412"/>
              <a:gd name="connsiteY1545" fmla="*/ 1478343 h 4270621"/>
              <a:gd name="connsiteX1546" fmla="*/ 1016390 w 9332412"/>
              <a:gd name="connsiteY1546" fmla="*/ 1496133 h 4270621"/>
              <a:gd name="connsiteX1547" fmla="*/ 1033406 w 9332412"/>
              <a:gd name="connsiteY1547" fmla="*/ 1513923 h 4270621"/>
              <a:gd name="connsiteX1548" fmla="*/ 1050421 w 9332412"/>
              <a:gd name="connsiteY1548" fmla="*/ 1496133 h 4270621"/>
              <a:gd name="connsiteX1549" fmla="*/ 1033406 w 9332412"/>
              <a:gd name="connsiteY1549" fmla="*/ 1478936 h 4270621"/>
              <a:gd name="connsiteX1550" fmla="*/ 1084310 w 9332412"/>
              <a:gd name="connsiteY1550" fmla="*/ 1318679 h 4270621"/>
              <a:gd name="connsiteX1551" fmla="*/ 1067295 w 9332412"/>
              <a:gd name="connsiteY1551" fmla="*/ 1336469 h 4270621"/>
              <a:gd name="connsiteX1552" fmla="*/ 1084310 w 9332412"/>
              <a:gd name="connsiteY1552" fmla="*/ 1354259 h 4270621"/>
              <a:gd name="connsiteX1553" fmla="*/ 1101326 w 9332412"/>
              <a:gd name="connsiteY1553" fmla="*/ 1336469 h 4270621"/>
              <a:gd name="connsiteX1554" fmla="*/ 1101326 w 9332412"/>
              <a:gd name="connsiteY1554" fmla="*/ 1336321 h 4270621"/>
              <a:gd name="connsiteX1555" fmla="*/ 1084310 w 9332412"/>
              <a:gd name="connsiteY1555" fmla="*/ 1319272 h 4270621"/>
              <a:gd name="connsiteX1556" fmla="*/ 1033406 w 9332412"/>
              <a:gd name="connsiteY1556" fmla="*/ 1371900 h 4270621"/>
              <a:gd name="connsiteX1557" fmla="*/ 1016390 w 9332412"/>
              <a:gd name="connsiteY1557" fmla="*/ 1389690 h 4270621"/>
              <a:gd name="connsiteX1558" fmla="*/ 1033406 w 9332412"/>
              <a:gd name="connsiteY1558" fmla="*/ 1407480 h 4270621"/>
              <a:gd name="connsiteX1559" fmla="*/ 1050421 w 9332412"/>
              <a:gd name="connsiteY1559" fmla="*/ 1389690 h 4270621"/>
              <a:gd name="connsiteX1560" fmla="*/ 1033406 w 9332412"/>
              <a:gd name="connsiteY1560" fmla="*/ 1372493 h 4270621"/>
              <a:gd name="connsiteX1561" fmla="*/ 1084310 w 9332412"/>
              <a:gd name="connsiteY1561" fmla="*/ 1212087 h 4270621"/>
              <a:gd name="connsiteX1562" fmla="*/ 1067295 w 9332412"/>
              <a:gd name="connsiteY1562" fmla="*/ 1229878 h 4270621"/>
              <a:gd name="connsiteX1563" fmla="*/ 1084310 w 9332412"/>
              <a:gd name="connsiteY1563" fmla="*/ 1247667 h 4270621"/>
              <a:gd name="connsiteX1564" fmla="*/ 1101326 w 9332412"/>
              <a:gd name="connsiteY1564" fmla="*/ 1229878 h 4270621"/>
              <a:gd name="connsiteX1565" fmla="*/ 1084310 w 9332412"/>
              <a:gd name="connsiteY1565" fmla="*/ 1212681 h 4270621"/>
              <a:gd name="connsiteX1566" fmla="*/ 1033406 w 9332412"/>
              <a:gd name="connsiteY1566" fmla="*/ 1265457 h 4270621"/>
              <a:gd name="connsiteX1567" fmla="*/ 1016291 w 9332412"/>
              <a:gd name="connsiteY1567" fmla="*/ 1283143 h 4270621"/>
              <a:gd name="connsiteX1568" fmla="*/ 1033193 w 9332412"/>
              <a:gd name="connsiteY1568" fmla="*/ 1301037 h 4270621"/>
              <a:gd name="connsiteX1569" fmla="*/ 1050279 w 9332412"/>
              <a:gd name="connsiteY1569" fmla="*/ 1284433 h 4270621"/>
              <a:gd name="connsiteX1570" fmla="*/ 1034129 w 9332412"/>
              <a:gd name="connsiteY1570" fmla="*/ 1266065 h 4270621"/>
              <a:gd name="connsiteX1571" fmla="*/ 1033406 w 9332412"/>
              <a:gd name="connsiteY1571" fmla="*/ 1266050 h 4270621"/>
              <a:gd name="connsiteX1572" fmla="*/ 1050421 w 9332412"/>
              <a:gd name="connsiteY1572" fmla="*/ 1176508 h 4270621"/>
              <a:gd name="connsiteX1573" fmla="*/ 1050421 w 9332412"/>
              <a:gd name="connsiteY1573" fmla="*/ 1174432 h 4270621"/>
              <a:gd name="connsiteX1574" fmla="*/ 1042480 w 9332412"/>
              <a:gd name="connsiteY1574" fmla="*/ 1191333 h 4270621"/>
              <a:gd name="connsiteX1575" fmla="*/ 1050279 w 9332412"/>
              <a:gd name="connsiteY1575" fmla="*/ 1177249 h 4270621"/>
              <a:gd name="connsiteX1576" fmla="*/ 1084310 w 9332412"/>
              <a:gd name="connsiteY1576" fmla="*/ 1140928 h 4270621"/>
              <a:gd name="connsiteX1577" fmla="*/ 1102800 w 9332412"/>
              <a:gd name="connsiteY1577" fmla="*/ 1124828 h 4270621"/>
              <a:gd name="connsiteX1578" fmla="*/ 1087416 w 9332412"/>
              <a:gd name="connsiteY1578" fmla="*/ 1105496 h 4270621"/>
              <a:gd name="connsiteX1579" fmla="*/ 1084310 w 9332412"/>
              <a:gd name="connsiteY1579" fmla="*/ 1105496 h 4270621"/>
              <a:gd name="connsiteX1580" fmla="*/ 1081900 w 9332412"/>
              <a:gd name="connsiteY1580" fmla="*/ 1105496 h 4270621"/>
              <a:gd name="connsiteX1581" fmla="*/ 1069847 w 9332412"/>
              <a:gd name="connsiteY1581" fmla="*/ 1131440 h 4270621"/>
              <a:gd name="connsiteX1582" fmla="*/ 1084310 w 9332412"/>
              <a:gd name="connsiteY1582" fmla="*/ 1141669 h 4270621"/>
              <a:gd name="connsiteX1583" fmla="*/ 1186119 w 9332412"/>
              <a:gd name="connsiteY1583" fmla="*/ 3555022 h 4270621"/>
              <a:gd name="connsiteX1584" fmla="*/ 1169104 w 9332412"/>
              <a:gd name="connsiteY1584" fmla="*/ 3572811 h 4270621"/>
              <a:gd name="connsiteX1585" fmla="*/ 1186119 w 9332412"/>
              <a:gd name="connsiteY1585" fmla="*/ 3590602 h 4270621"/>
              <a:gd name="connsiteX1586" fmla="*/ 1203135 w 9332412"/>
              <a:gd name="connsiteY1586" fmla="*/ 3572811 h 4270621"/>
              <a:gd name="connsiteX1587" fmla="*/ 1203135 w 9332412"/>
              <a:gd name="connsiteY1587" fmla="*/ 3572663 h 4270621"/>
              <a:gd name="connsiteX1588" fmla="*/ 1186119 w 9332412"/>
              <a:gd name="connsiteY1588" fmla="*/ 3555763 h 4270621"/>
              <a:gd name="connsiteX1589" fmla="*/ 1186119 w 9332412"/>
              <a:gd name="connsiteY1589" fmla="*/ 3448430 h 4270621"/>
              <a:gd name="connsiteX1590" fmla="*/ 1169104 w 9332412"/>
              <a:gd name="connsiteY1590" fmla="*/ 3466220 h 4270621"/>
              <a:gd name="connsiteX1591" fmla="*/ 1186119 w 9332412"/>
              <a:gd name="connsiteY1591" fmla="*/ 3484010 h 4270621"/>
              <a:gd name="connsiteX1592" fmla="*/ 1203135 w 9332412"/>
              <a:gd name="connsiteY1592" fmla="*/ 3466220 h 4270621"/>
              <a:gd name="connsiteX1593" fmla="*/ 1186119 w 9332412"/>
              <a:gd name="connsiteY1593" fmla="*/ 3448875 h 4270621"/>
              <a:gd name="connsiteX1594" fmla="*/ 1135215 w 9332412"/>
              <a:gd name="connsiteY1594" fmla="*/ 3501800 h 4270621"/>
              <a:gd name="connsiteX1595" fmla="*/ 1119816 w 9332412"/>
              <a:gd name="connsiteY1595" fmla="*/ 3521132 h 4270621"/>
              <a:gd name="connsiteX1596" fmla="*/ 1135215 w 9332412"/>
              <a:gd name="connsiteY1596" fmla="*/ 3537232 h 4270621"/>
              <a:gd name="connsiteX1597" fmla="*/ 1153705 w 9332412"/>
              <a:gd name="connsiteY1597" fmla="*/ 3521132 h 4270621"/>
              <a:gd name="connsiteX1598" fmla="*/ 1138320 w 9332412"/>
              <a:gd name="connsiteY1598" fmla="*/ 3501800 h 4270621"/>
              <a:gd name="connsiteX1599" fmla="*/ 1135215 w 9332412"/>
              <a:gd name="connsiteY1599" fmla="*/ 3501800 h 4270621"/>
              <a:gd name="connsiteX1600" fmla="*/ 1186119 w 9332412"/>
              <a:gd name="connsiteY1600" fmla="*/ 3341987 h 4270621"/>
              <a:gd name="connsiteX1601" fmla="*/ 1169104 w 9332412"/>
              <a:gd name="connsiteY1601" fmla="*/ 3359777 h 4270621"/>
              <a:gd name="connsiteX1602" fmla="*/ 1186119 w 9332412"/>
              <a:gd name="connsiteY1602" fmla="*/ 3377567 h 4270621"/>
              <a:gd name="connsiteX1603" fmla="*/ 1203135 w 9332412"/>
              <a:gd name="connsiteY1603" fmla="*/ 3359777 h 4270621"/>
              <a:gd name="connsiteX1604" fmla="*/ 1186119 w 9332412"/>
              <a:gd name="connsiteY1604" fmla="*/ 3342728 h 4270621"/>
              <a:gd name="connsiteX1605" fmla="*/ 1135357 w 9332412"/>
              <a:gd name="connsiteY1605" fmla="*/ 3395950 h 4270621"/>
              <a:gd name="connsiteX1606" fmla="*/ 1118341 w 9332412"/>
              <a:gd name="connsiteY1606" fmla="*/ 3413740 h 4270621"/>
              <a:gd name="connsiteX1607" fmla="*/ 1135357 w 9332412"/>
              <a:gd name="connsiteY1607" fmla="*/ 3431530 h 4270621"/>
              <a:gd name="connsiteX1608" fmla="*/ 1152372 w 9332412"/>
              <a:gd name="connsiteY1608" fmla="*/ 3413740 h 4270621"/>
              <a:gd name="connsiteX1609" fmla="*/ 1135640 w 9332412"/>
              <a:gd name="connsiteY1609" fmla="*/ 3395950 h 4270621"/>
              <a:gd name="connsiteX1610" fmla="*/ 1135357 w 9332412"/>
              <a:gd name="connsiteY1610" fmla="*/ 3395950 h 4270621"/>
              <a:gd name="connsiteX1611" fmla="*/ 1186261 w 9332412"/>
              <a:gd name="connsiteY1611" fmla="*/ 3236285 h 4270621"/>
              <a:gd name="connsiteX1612" fmla="*/ 1169246 w 9332412"/>
              <a:gd name="connsiteY1612" fmla="*/ 3254075 h 4270621"/>
              <a:gd name="connsiteX1613" fmla="*/ 1186261 w 9332412"/>
              <a:gd name="connsiteY1613" fmla="*/ 3271865 h 4270621"/>
              <a:gd name="connsiteX1614" fmla="*/ 1203277 w 9332412"/>
              <a:gd name="connsiteY1614" fmla="*/ 3254075 h 4270621"/>
              <a:gd name="connsiteX1615" fmla="*/ 1203277 w 9332412"/>
              <a:gd name="connsiteY1615" fmla="*/ 3253927 h 4270621"/>
              <a:gd name="connsiteX1616" fmla="*/ 1186403 w 9332412"/>
              <a:gd name="connsiteY1616" fmla="*/ 3236285 h 4270621"/>
              <a:gd name="connsiteX1617" fmla="*/ 1186119 w 9332412"/>
              <a:gd name="connsiteY1617" fmla="*/ 3236285 h 4270621"/>
              <a:gd name="connsiteX1618" fmla="*/ 1135357 w 9332412"/>
              <a:gd name="connsiteY1618" fmla="*/ 3289507 h 4270621"/>
              <a:gd name="connsiteX1619" fmla="*/ 1119958 w 9332412"/>
              <a:gd name="connsiteY1619" fmla="*/ 3308838 h 4270621"/>
              <a:gd name="connsiteX1620" fmla="*/ 1135357 w 9332412"/>
              <a:gd name="connsiteY1620" fmla="*/ 3324939 h 4270621"/>
              <a:gd name="connsiteX1621" fmla="*/ 1153847 w 9332412"/>
              <a:gd name="connsiteY1621" fmla="*/ 3308838 h 4270621"/>
              <a:gd name="connsiteX1622" fmla="*/ 1138462 w 9332412"/>
              <a:gd name="connsiteY1622" fmla="*/ 3289507 h 4270621"/>
              <a:gd name="connsiteX1623" fmla="*/ 1135357 w 9332412"/>
              <a:gd name="connsiteY1623" fmla="*/ 3289507 h 4270621"/>
              <a:gd name="connsiteX1624" fmla="*/ 1186261 w 9332412"/>
              <a:gd name="connsiteY1624" fmla="*/ 3129694 h 4270621"/>
              <a:gd name="connsiteX1625" fmla="*/ 1169246 w 9332412"/>
              <a:gd name="connsiteY1625" fmla="*/ 3147484 h 4270621"/>
              <a:gd name="connsiteX1626" fmla="*/ 1186261 w 9332412"/>
              <a:gd name="connsiteY1626" fmla="*/ 3165274 h 4270621"/>
              <a:gd name="connsiteX1627" fmla="*/ 1203277 w 9332412"/>
              <a:gd name="connsiteY1627" fmla="*/ 3147484 h 4270621"/>
              <a:gd name="connsiteX1628" fmla="*/ 1186545 w 9332412"/>
              <a:gd name="connsiteY1628" fmla="*/ 3129694 h 4270621"/>
              <a:gd name="connsiteX1629" fmla="*/ 1186119 w 9332412"/>
              <a:gd name="connsiteY1629" fmla="*/ 3129694 h 4270621"/>
              <a:gd name="connsiteX1630" fmla="*/ 1135357 w 9332412"/>
              <a:gd name="connsiteY1630" fmla="*/ 3182916 h 4270621"/>
              <a:gd name="connsiteX1631" fmla="*/ 1118341 w 9332412"/>
              <a:gd name="connsiteY1631" fmla="*/ 3200706 h 4270621"/>
              <a:gd name="connsiteX1632" fmla="*/ 1135357 w 9332412"/>
              <a:gd name="connsiteY1632" fmla="*/ 3218495 h 4270621"/>
              <a:gd name="connsiteX1633" fmla="*/ 1152372 w 9332412"/>
              <a:gd name="connsiteY1633" fmla="*/ 3200706 h 4270621"/>
              <a:gd name="connsiteX1634" fmla="*/ 1135640 w 9332412"/>
              <a:gd name="connsiteY1634" fmla="*/ 3182916 h 4270621"/>
              <a:gd name="connsiteX1635" fmla="*/ 1135357 w 9332412"/>
              <a:gd name="connsiteY1635" fmla="*/ 3182916 h 4270621"/>
              <a:gd name="connsiteX1636" fmla="*/ 1186261 w 9332412"/>
              <a:gd name="connsiteY1636" fmla="*/ 3023251 h 4270621"/>
              <a:gd name="connsiteX1637" fmla="*/ 1169246 w 9332412"/>
              <a:gd name="connsiteY1637" fmla="*/ 3041041 h 4270621"/>
              <a:gd name="connsiteX1638" fmla="*/ 1186261 w 9332412"/>
              <a:gd name="connsiteY1638" fmla="*/ 3058831 h 4270621"/>
              <a:gd name="connsiteX1639" fmla="*/ 1203277 w 9332412"/>
              <a:gd name="connsiteY1639" fmla="*/ 3041041 h 4270621"/>
              <a:gd name="connsiteX1640" fmla="*/ 1203277 w 9332412"/>
              <a:gd name="connsiteY1640" fmla="*/ 3040893 h 4270621"/>
              <a:gd name="connsiteX1641" fmla="*/ 1186403 w 9332412"/>
              <a:gd name="connsiteY1641" fmla="*/ 3023251 h 4270621"/>
              <a:gd name="connsiteX1642" fmla="*/ 1186119 w 9332412"/>
              <a:gd name="connsiteY1642" fmla="*/ 3023251 h 4270621"/>
              <a:gd name="connsiteX1643" fmla="*/ 1135357 w 9332412"/>
              <a:gd name="connsiteY1643" fmla="*/ 3076473 h 4270621"/>
              <a:gd name="connsiteX1644" fmla="*/ 1118341 w 9332412"/>
              <a:gd name="connsiteY1644" fmla="*/ 3094262 h 4270621"/>
              <a:gd name="connsiteX1645" fmla="*/ 1135357 w 9332412"/>
              <a:gd name="connsiteY1645" fmla="*/ 3112052 h 4270621"/>
              <a:gd name="connsiteX1646" fmla="*/ 1152372 w 9332412"/>
              <a:gd name="connsiteY1646" fmla="*/ 3094262 h 4270621"/>
              <a:gd name="connsiteX1647" fmla="*/ 1135640 w 9332412"/>
              <a:gd name="connsiteY1647" fmla="*/ 3076473 h 4270621"/>
              <a:gd name="connsiteX1648" fmla="*/ 1135357 w 9332412"/>
              <a:gd name="connsiteY1648" fmla="*/ 3076473 h 4270621"/>
              <a:gd name="connsiteX1649" fmla="*/ 1186261 w 9332412"/>
              <a:gd name="connsiteY1649" fmla="*/ 2916660 h 4270621"/>
              <a:gd name="connsiteX1650" fmla="*/ 1169246 w 9332412"/>
              <a:gd name="connsiteY1650" fmla="*/ 2934450 h 4270621"/>
              <a:gd name="connsiteX1651" fmla="*/ 1186261 w 9332412"/>
              <a:gd name="connsiteY1651" fmla="*/ 2952239 h 4270621"/>
              <a:gd name="connsiteX1652" fmla="*/ 1203277 w 9332412"/>
              <a:gd name="connsiteY1652" fmla="*/ 2934450 h 4270621"/>
              <a:gd name="connsiteX1653" fmla="*/ 1186545 w 9332412"/>
              <a:gd name="connsiteY1653" fmla="*/ 2916660 h 4270621"/>
              <a:gd name="connsiteX1654" fmla="*/ 1186119 w 9332412"/>
              <a:gd name="connsiteY1654" fmla="*/ 2916660 h 4270621"/>
              <a:gd name="connsiteX1655" fmla="*/ 1135357 w 9332412"/>
              <a:gd name="connsiteY1655" fmla="*/ 2970030 h 4270621"/>
              <a:gd name="connsiteX1656" fmla="*/ 1119958 w 9332412"/>
              <a:gd name="connsiteY1656" fmla="*/ 2989361 h 4270621"/>
              <a:gd name="connsiteX1657" fmla="*/ 1135357 w 9332412"/>
              <a:gd name="connsiteY1657" fmla="*/ 3005461 h 4270621"/>
              <a:gd name="connsiteX1658" fmla="*/ 1153847 w 9332412"/>
              <a:gd name="connsiteY1658" fmla="*/ 2989361 h 4270621"/>
              <a:gd name="connsiteX1659" fmla="*/ 1138462 w 9332412"/>
              <a:gd name="connsiteY1659" fmla="*/ 2970030 h 4270621"/>
              <a:gd name="connsiteX1660" fmla="*/ 1135357 w 9332412"/>
              <a:gd name="connsiteY1660" fmla="*/ 2970030 h 4270621"/>
              <a:gd name="connsiteX1661" fmla="*/ 1186261 w 9332412"/>
              <a:gd name="connsiteY1661" fmla="*/ 2810216 h 4270621"/>
              <a:gd name="connsiteX1662" fmla="*/ 1169246 w 9332412"/>
              <a:gd name="connsiteY1662" fmla="*/ 2828006 h 4270621"/>
              <a:gd name="connsiteX1663" fmla="*/ 1186261 w 9332412"/>
              <a:gd name="connsiteY1663" fmla="*/ 2845796 h 4270621"/>
              <a:gd name="connsiteX1664" fmla="*/ 1203277 w 9332412"/>
              <a:gd name="connsiteY1664" fmla="*/ 2828006 h 4270621"/>
              <a:gd name="connsiteX1665" fmla="*/ 1186545 w 9332412"/>
              <a:gd name="connsiteY1665" fmla="*/ 2810216 h 4270621"/>
              <a:gd name="connsiteX1666" fmla="*/ 1186119 w 9332412"/>
              <a:gd name="connsiteY1666" fmla="*/ 2810216 h 4270621"/>
              <a:gd name="connsiteX1667" fmla="*/ 1135357 w 9332412"/>
              <a:gd name="connsiteY1667" fmla="*/ 2863438 h 4270621"/>
              <a:gd name="connsiteX1668" fmla="*/ 1118341 w 9332412"/>
              <a:gd name="connsiteY1668" fmla="*/ 2881228 h 4270621"/>
              <a:gd name="connsiteX1669" fmla="*/ 1135357 w 9332412"/>
              <a:gd name="connsiteY1669" fmla="*/ 2899018 h 4270621"/>
              <a:gd name="connsiteX1670" fmla="*/ 1152372 w 9332412"/>
              <a:gd name="connsiteY1670" fmla="*/ 2881228 h 4270621"/>
              <a:gd name="connsiteX1671" fmla="*/ 1135640 w 9332412"/>
              <a:gd name="connsiteY1671" fmla="*/ 2863438 h 4270621"/>
              <a:gd name="connsiteX1672" fmla="*/ 1135357 w 9332412"/>
              <a:gd name="connsiteY1672" fmla="*/ 2863438 h 4270621"/>
              <a:gd name="connsiteX1673" fmla="*/ 1186261 w 9332412"/>
              <a:gd name="connsiteY1673" fmla="*/ 2703773 h 4270621"/>
              <a:gd name="connsiteX1674" fmla="*/ 1169246 w 9332412"/>
              <a:gd name="connsiteY1674" fmla="*/ 2721563 h 4270621"/>
              <a:gd name="connsiteX1675" fmla="*/ 1186261 w 9332412"/>
              <a:gd name="connsiteY1675" fmla="*/ 2739353 h 4270621"/>
              <a:gd name="connsiteX1676" fmla="*/ 1203277 w 9332412"/>
              <a:gd name="connsiteY1676" fmla="*/ 2721563 h 4270621"/>
              <a:gd name="connsiteX1677" fmla="*/ 1203277 w 9332412"/>
              <a:gd name="connsiteY1677" fmla="*/ 2721415 h 4270621"/>
              <a:gd name="connsiteX1678" fmla="*/ 1186403 w 9332412"/>
              <a:gd name="connsiteY1678" fmla="*/ 2703773 h 4270621"/>
              <a:gd name="connsiteX1679" fmla="*/ 1186119 w 9332412"/>
              <a:gd name="connsiteY1679" fmla="*/ 2703773 h 4270621"/>
              <a:gd name="connsiteX1680" fmla="*/ 1135357 w 9332412"/>
              <a:gd name="connsiteY1680" fmla="*/ 2756995 h 4270621"/>
              <a:gd name="connsiteX1681" fmla="*/ 1118341 w 9332412"/>
              <a:gd name="connsiteY1681" fmla="*/ 2774785 h 4270621"/>
              <a:gd name="connsiteX1682" fmla="*/ 1135357 w 9332412"/>
              <a:gd name="connsiteY1682" fmla="*/ 2792575 h 4270621"/>
              <a:gd name="connsiteX1683" fmla="*/ 1152372 w 9332412"/>
              <a:gd name="connsiteY1683" fmla="*/ 2774785 h 4270621"/>
              <a:gd name="connsiteX1684" fmla="*/ 1135640 w 9332412"/>
              <a:gd name="connsiteY1684" fmla="*/ 2756995 h 4270621"/>
              <a:gd name="connsiteX1685" fmla="*/ 1135357 w 9332412"/>
              <a:gd name="connsiteY1685" fmla="*/ 2756995 h 4270621"/>
              <a:gd name="connsiteX1686" fmla="*/ 1186261 w 9332412"/>
              <a:gd name="connsiteY1686" fmla="*/ 2597182 h 4270621"/>
              <a:gd name="connsiteX1687" fmla="*/ 1169246 w 9332412"/>
              <a:gd name="connsiteY1687" fmla="*/ 2614972 h 4270621"/>
              <a:gd name="connsiteX1688" fmla="*/ 1186261 w 9332412"/>
              <a:gd name="connsiteY1688" fmla="*/ 2632762 h 4270621"/>
              <a:gd name="connsiteX1689" fmla="*/ 1203277 w 9332412"/>
              <a:gd name="connsiteY1689" fmla="*/ 2614972 h 4270621"/>
              <a:gd name="connsiteX1690" fmla="*/ 1186545 w 9332412"/>
              <a:gd name="connsiteY1690" fmla="*/ 2597182 h 4270621"/>
              <a:gd name="connsiteX1691" fmla="*/ 1186119 w 9332412"/>
              <a:gd name="connsiteY1691" fmla="*/ 2597182 h 4270621"/>
              <a:gd name="connsiteX1692" fmla="*/ 1135357 w 9332412"/>
              <a:gd name="connsiteY1692" fmla="*/ 2650552 h 4270621"/>
              <a:gd name="connsiteX1693" fmla="*/ 1119958 w 9332412"/>
              <a:gd name="connsiteY1693" fmla="*/ 2669884 h 4270621"/>
              <a:gd name="connsiteX1694" fmla="*/ 1135357 w 9332412"/>
              <a:gd name="connsiteY1694" fmla="*/ 2685983 h 4270621"/>
              <a:gd name="connsiteX1695" fmla="*/ 1153847 w 9332412"/>
              <a:gd name="connsiteY1695" fmla="*/ 2669884 h 4270621"/>
              <a:gd name="connsiteX1696" fmla="*/ 1138462 w 9332412"/>
              <a:gd name="connsiteY1696" fmla="*/ 2650552 h 4270621"/>
              <a:gd name="connsiteX1697" fmla="*/ 1135357 w 9332412"/>
              <a:gd name="connsiteY1697" fmla="*/ 2650552 h 4270621"/>
              <a:gd name="connsiteX1698" fmla="*/ 1186261 w 9332412"/>
              <a:gd name="connsiteY1698" fmla="*/ 2490739 h 4270621"/>
              <a:gd name="connsiteX1699" fmla="*/ 1169246 w 9332412"/>
              <a:gd name="connsiteY1699" fmla="*/ 2508529 h 4270621"/>
              <a:gd name="connsiteX1700" fmla="*/ 1186261 w 9332412"/>
              <a:gd name="connsiteY1700" fmla="*/ 2526319 h 4270621"/>
              <a:gd name="connsiteX1701" fmla="*/ 1203277 w 9332412"/>
              <a:gd name="connsiteY1701" fmla="*/ 2508529 h 4270621"/>
              <a:gd name="connsiteX1702" fmla="*/ 1186545 w 9332412"/>
              <a:gd name="connsiteY1702" fmla="*/ 2490739 h 4270621"/>
              <a:gd name="connsiteX1703" fmla="*/ 1186119 w 9332412"/>
              <a:gd name="connsiteY1703" fmla="*/ 2490739 h 4270621"/>
              <a:gd name="connsiteX1704" fmla="*/ 1135357 w 9332412"/>
              <a:gd name="connsiteY1704" fmla="*/ 2544554 h 4270621"/>
              <a:gd name="connsiteX1705" fmla="*/ 1118341 w 9332412"/>
              <a:gd name="connsiteY1705" fmla="*/ 2562343 h 4270621"/>
              <a:gd name="connsiteX1706" fmla="*/ 1135357 w 9332412"/>
              <a:gd name="connsiteY1706" fmla="*/ 2580133 h 4270621"/>
              <a:gd name="connsiteX1707" fmla="*/ 1152372 w 9332412"/>
              <a:gd name="connsiteY1707" fmla="*/ 2562343 h 4270621"/>
              <a:gd name="connsiteX1708" fmla="*/ 1135640 w 9332412"/>
              <a:gd name="connsiteY1708" fmla="*/ 2544554 h 4270621"/>
              <a:gd name="connsiteX1709" fmla="*/ 1135357 w 9332412"/>
              <a:gd name="connsiteY1709" fmla="*/ 2544554 h 4270621"/>
              <a:gd name="connsiteX1710" fmla="*/ 1186261 w 9332412"/>
              <a:gd name="connsiteY1710" fmla="*/ 2384889 h 4270621"/>
              <a:gd name="connsiteX1711" fmla="*/ 1169246 w 9332412"/>
              <a:gd name="connsiteY1711" fmla="*/ 2402679 h 4270621"/>
              <a:gd name="connsiteX1712" fmla="*/ 1186261 w 9332412"/>
              <a:gd name="connsiteY1712" fmla="*/ 2420469 h 4270621"/>
              <a:gd name="connsiteX1713" fmla="*/ 1203277 w 9332412"/>
              <a:gd name="connsiteY1713" fmla="*/ 2402679 h 4270621"/>
              <a:gd name="connsiteX1714" fmla="*/ 1203277 w 9332412"/>
              <a:gd name="connsiteY1714" fmla="*/ 2402531 h 4270621"/>
              <a:gd name="connsiteX1715" fmla="*/ 1186984 w 9332412"/>
              <a:gd name="connsiteY1715" fmla="*/ 2384296 h 4270621"/>
              <a:gd name="connsiteX1716" fmla="*/ 1186119 w 9332412"/>
              <a:gd name="connsiteY1716" fmla="*/ 2384296 h 4270621"/>
              <a:gd name="connsiteX1717" fmla="*/ 1135357 w 9332412"/>
              <a:gd name="connsiteY1717" fmla="*/ 2437517 h 4270621"/>
              <a:gd name="connsiteX1718" fmla="*/ 1119958 w 9332412"/>
              <a:gd name="connsiteY1718" fmla="*/ 2456849 h 4270621"/>
              <a:gd name="connsiteX1719" fmla="*/ 1135357 w 9332412"/>
              <a:gd name="connsiteY1719" fmla="*/ 2472949 h 4270621"/>
              <a:gd name="connsiteX1720" fmla="*/ 1153847 w 9332412"/>
              <a:gd name="connsiteY1720" fmla="*/ 2456849 h 4270621"/>
              <a:gd name="connsiteX1721" fmla="*/ 1138462 w 9332412"/>
              <a:gd name="connsiteY1721" fmla="*/ 2437517 h 4270621"/>
              <a:gd name="connsiteX1722" fmla="*/ 1135357 w 9332412"/>
              <a:gd name="connsiteY1722" fmla="*/ 2437517 h 4270621"/>
              <a:gd name="connsiteX1723" fmla="*/ 1186119 w 9332412"/>
              <a:gd name="connsiteY1723" fmla="*/ 2277705 h 4270621"/>
              <a:gd name="connsiteX1724" fmla="*/ 1169104 w 9332412"/>
              <a:gd name="connsiteY1724" fmla="*/ 2295494 h 4270621"/>
              <a:gd name="connsiteX1725" fmla="*/ 1186119 w 9332412"/>
              <a:gd name="connsiteY1725" fmla="*/ 2313284 h 4270621"/>
              <a:gd name="connsiteX1726" fmla="*/ 1203135 w 9332412"/>
              <a:gd name="connsiteY1726" fmla="*/ 2295494 h 4270621"/>
              <a:gd name="connsiteX1727" fmla="*/ 1186403 w 9332412"/>
              <a:gd name="connsiteY1727" fmla="*/ 2277705 h 4270621"/>
              <a:gd name="connsiteX1728" fmla="*/ 1186119 w 9332412"/>
              <a:gd name="connsiteY1728" fmla="*/ 2277705 h 4270621"/>
              <a:gd name="connsiteX1729" fmla="*/ 1135357 w 9332412"/>
              <a:gd name="connsiteY1729" fmla="*/ 2330926 h 4270621"/>
              <a:gd name="connsiteX1730" fmla="*/ 1118341 w 9332412"/>
              <a:gd name="connsiteY1730" fmla="*/ 2348716 h 4270621"/>
              <a:gd name="connsiteX1731" fmla="*/ 1135357 w 9332412"/>
              <a:gd name="connsiteY1731" fmla="*/ 2366506 h 4270621"/>
              <a:gd name="connsiteX1732" fmla="*/ 1152372 w 9332412"/>
              <a:gd name="connsiteY1732" fmla="*/ 2348716 h 4270621"/>
              <a:gd name="connsiteX1733" fmla="*/ 1135640 w 9332412"/>
              <a:gd name="connsiteY1733" fmla="*/ 2330926 h 4270621"/>
              <a:gd name="connsiteX1734" fmla="*/ 1135357 w 9332412"/>
              <a:gd name="connsiteY1734" fmla="*/ 2330926 h 4270621"/>
              <a:gd name="connsiteX1735" fmla="*/ 1186261 w 9332412"/>
              <a:gd name="connsiteY1735" fmla="*/ 2171262 h 4270621"/>
              <a:gd name="connsiteX1736" fmla="*/ 1169246 w 9332412"/>
              <a:gd name="connsiteY1736" fmla="*/ 2189051 h 4270621"/>
              <a:gd name="connsiteX1737" fmla="*/ 1186261 w 9332412"/>
              <a:gd name="connsiteY1737" fmla="*/ 2206841 h 4270621"/>
              <a:gd name="connsiteX1738" fmla="*/ 1203277 w 9332412"/>
              <a:gd name="connsiteY1738" fmla="*/ 2189051 h 4270621"/>
              <a:gd name="connsiteX1739" fmla="*/ 1203277 w 9332412"/>
              <a:gd name="connsiteY1739" fmla="*/ 2188903 h 4270621"/>
              <a:gd name="connsiteX1740" fmla="*/ 1186403 w 9332412"/>
              <a:gd name="connsiteY1740" fmla="*/ 2171262 h 4270621"/>
              <a:gd name="connsiteX1741" fmla="*/ 1186119 w 9332412"/>
              <a:gd name="connsiteY1741" fmla="*/ 2171262 h 4270621"/>
              <a:gd name="connsiteX1742" fmla="*/ 1135357 w 9332412"/>
              <a:gd name="connsiteY1742" fmla="*/ 2224483 h 4270621"/>
              <a:gd name="connsiteX1743" fmla="*/ 1118341 w 9332412"/>
              <a:gd name="connsiteY1743" fmla="*/ 2242273 h 4270621"/>
              <a:gd name="connsiteX1744" fmla="*/ 1135357 w 9332412"/>
              <a:gd name="connsiteY1744" fmla="*/ 2260063 h 4270621"/>
              <a:gd name="connsiteX1745" fmla="*/ 1152372 w 9332412"/>
              <a:gd name="connsiteY1745" fmla="*/ 2242273 h 4270621"/>
              <a:gd name="connsiteX1746" fmla="*/ 1135640 w 9332412"/>
              <a:gd name="connsiteY1746" fmla="*/ 2224483 h 4270621"/>
              <a:gd name="connsiteX1747" fmla="*/ 1135357 w 9332412"/>
              <a:gd name="connsiteY1747" fmla="*/ 2224483 h 4270621"/>
              <a:gd name="connsiteX1748" fmla="*/ 1186261 w 9332412"/>
              <a:gd name="connsiteY1748" fmla="*/ 2064670 h 4270621"/>
              <a:gd name="connsiteX1749" fmla="*/ 1169246 w 9332412"/>
              <a:gd name="connsiteY1749" fmla="*/ 2082460 h 4270621"/>
              <a:gd name="connsiteX1750" fmla="*/ 1186261 w 9332412"/>
              <a:gd name="connsiteY1750" fmla="*/ 2100250 h 4270621"/>
              <a:gd name="connsiteX1751" fmla="*/ 1203277 w 9332412"/>
              <a:gd name="connsiteY1751" fmla="*/ 2082460 h 4270621"/>
              <a:gd name="connsiteX1752" fmla="*/ 1186545 w 9332412"/>
              <a:gd name="connsiteY1752" fmla="*/ 2064670 h 4270621"/>
              <a:gd name="connsiteX1753" fmla="*/ 1186119 w 9332412"/>
              <a:gd name="connsiteY1753" fmla="*/ 2064670 h 4270621"/>
              <a:gd name="connsiteX1754" fmla="*/ 1135357 w 9332412"/>
              <a:gd name="connsiteY1754" fmla="*/ 2118040 h 4270621"/>
              <a:gd name="connsiteX1755" fmla="*/ 1119958 w 9332412"/>
              <a:gd name="connsiteY1755" fmla="*/ 2137372 h 4270621"/>
              <a:gd name="connsiteX1756" fmla="*/ 1135357 w 9332412"/>
              <a:gd name="connsiteY1756" fmla="*/ 2153471 h 4270621"/>
              <a:gd name="connsiteX1757" fmla="*/ 1153847 w 9332412"/>
              <a:gd name="connsiteY1757" fmla="*/ 2137372 h 4270621"/>
              <a:gd name="connsiteX1758" fmla="*/ 1138462 w 9332412"/>
              <a:gd name="connsiteY1758" fmla="*/ 2118040 h 4270621"/>
              <a:gd name="connsiteX1759" fmla="*/ 1135357 w 9332412"/>
              <a:gd name="connsiteY1759" fmla="*/ 2118040 h 4270621"/>
              <a:gd name="connsiteX1760" fmla="*/ 1186261 w 9332412"/>
              <a:gd name="connsiteY1760" fmla="*/ 1958227 h 4270621"/>
              <a:gd name="connsiteX1761" fmla="*/ 1169246 w 9332412"/>
              <a:gd name="connsiteY1761" fmla="*/ 1976017 h 4270621"/>
              <a:gd name="connsiteX1762" fmla="*/ 1186261 w 9332412"/>
              <a:gd name="connsiteY1762" fmla="*/ 1993807 h 4270621"/>
              <a:gd name="connsiteX1763" fmla="*/ 1203277 w 9332412"/>
              <a:gd name="connsiteY1763" fmla="*/ 1976017 h 4270621"/>
              <a:gd name="connsiteX1764" fmla="*/ 1186545 w 9332412"/>
              <a:gd name="connsiteY1764" fmla="*/ 1958227 h 4270621"/>
              <a:gd name="connsiteX1765" fmla="*/ 1186119 w 9332412"/>
              <a:gd name="connsiteY1765" fmla="*/ 1958227 h 4270621"/>
              <a:gd name="connsiteX1766" fmla="*/ 1135357 w 9332412"/>
              <a:gd name="connsiteY1766" fmla="*/ 2010855 h 4270621"/>
              <a:gd name="connsiteX1767" fmla="*/ 1118341 w 9332412"/>
              <a:gd name="connsiteY1767" fmla="*/ 2028645 h 4270621"/>
              <a:gd name="connsiteX1768" fmla="*/ 1135357 w 9332412"/>
              <a:gd name="connsiteY1768" fmla="*/ 2046435 h 4270621"/>
              <a:gd name="connsiteX1769" fmla="*/ 1152372 w 9332412"/>
              <a:gd name="connsiteY1769" fmla="*/ 2028645 h 4270621"/>
              <a:gd name="connsiteX1770" fmla="*/ 1135640 w 9332412"/>
              <a:gd name="connsiteY1770" fmla="*/ 2010855 h 4270621"/>
              <a:gd name="connsiteX1771" fmla="*/ 1135357 w 9332412"/>
              <a:gd name="connsiteY1771" fmla="*/ 2010855 h 4270621"/>
              <a:gd name="connsiteX1772" fmla="*/ 1186261 w 9332412"/>
              <a:gd name="connsiteY1772" fmla="*/ 1851191 h 4270621"/>
              <a:gd name="connsiteX1773" fmla="*/ 1169246 w 9332412"/>
              <a:gd name="connsiteY1773" fmla="*/ 1868981 h 4270621"/>
              <a:gd name="connsiteX1774" fmla="*/ 1186261 w 9332412"/>
              <a:gd name="connsiteY1774" fmla="*/ 1886771 h 4270621"/>
              <a:gd name="connsiteX1775" fmla="*/ 1203277 w 9332412"/>
              <a:gd name="connsiteY1775" fmla="*/ 1868981 h 4270621"/>
              <a:gd name="connsiteX1776" fmla="*/ 1203277 w 9332412"/>
              <a:gd name="connsiteY1776" fmla="*/ 1868832 h 4270621"/>
              <a:gd name="connsiteX1777" fmla="*/ 1186119 w 9332412"/>
              <a:gd name="connsiteY1777" fmla="*/ 1851784 h 4270621"/>
              <a:gd name="connsiteX1778" fmla="*/ 1135357 w 9332412"/>
              <a:gd name="connsiteY1778" fmla="*/ 1905005 h 4270621"/>
              <a:gd name="connsiteX1779" fmla="*/ 1118341 w 9332412"/>
              <a:gd name="connsiteY1779" fmla="*/ 1922795 h 4270621"/>
              <a:gd name="connsiteX1780" fmla="*/ 1135357 w 9332412"/>
              <a:gd name="connsiteY1780" fmla="*/ 1940585 h 4270621"/>
              <a:gd name="connsiteX1781" fmla="*/ 1152372 w 9332412"/>
              <a:gd name="connsiteY1781" fmla="*/ 1922795 h 4270621"/>
              <a:gd name="connsiteX1782" fmla="*/ 1152372 w 9332412"/>
              <a:gd name="connsiteY1782" fmla="*/ 1922647 h 4270621"/>
              <a:gd name="connsiteX1783" fmla="*/ 1135498 w 9332412"/>
              <a:gd name="connsiteY1783" fmla="*/ 1905005 h 4270621"/>
              <a:gd name="connsiteX1784" fmla="*/ 1135357 w 9332412"/>
              <a:gd name="connsiteY1784" fmla="*/ 1905005 h 4270621"/>
              <a:gd name="connsiteX1785" fmla="*/ 1186261 w 9332412"/>
              <a:gd name="connsiteY1785" fmla="*/ 1745192 h 4270621"/>
              <a:gd name="connsiteX1786" fmla="*/ 1169246 w 9332412"/>
              <a:gd name="connsiteY1786" fmla="*/ 1762982 h 4270621"/>
              <a:gd name="connsiteX1787" fmla="*/ 1186261 w 9332412"/>
              <a:gd name="connsiteY1787" fmla="*/ 1780772 h 4270621"/>
              <a:gd name="connsiteX1788" fmla="*/ 1203277 w 9332412"/>
              <a:gd name="connsiteY1788" fmla="*/ 1762982 h 4270621"/>
              <a:gd name="connsiteX1789" fmla="*/ 1186545 w 9332412"/>
              <a:gd name="connsiteY1789" fmla="*/ 1745192 h 4270621"/>
              <a:gd name="connsiteX1790" fmla="*/ 1186119 w 9332412"/>
              <a:gd name="connsiteY1790" fmla="*/ 1745192 h 4270621"/>
              <a:gd name="connsiteX1791" fmla="*/ 1135357 w 9332412"/>
              <a:gd name="connsiteY1791" fmla="*/ 1798414 h 4270621"/>
              <a:gd name="connsiteX1792" fmla="*/ 1118341 w 9332412"/>
              <a:gd name="connsiteY1792" fmla="*/ 1816204 h 4270621"/>
              <a:gd name="connsiteX1793" fmla="*/ 1135357 w 9332412"/>
              <a:gd name="connsiteY1793" fmla="*/ 1833994 h 4270621"/>
              <a:gd name="connsiteX1794" fmla="*/ 1152372 w 9332412"/>
              <a:gd name="connsiteY1794" fmla="*/ 1816204 h 4270621"/>
              <a:gd name="connsiteX1795" fmla="*/ 1135640 w 9332412"/>
              <a:gd name="connsiteY1795" fmla="*/ 1798414 h 4270621"/>
              <a:gd name="connsiteX1796" fmla="*/ 1135357 w 9332412"/>
              <a:gd name="connsiteY1796" fmla="*/ 1798414 h 4270621"/>
              <a:gd name="connsiteX1797" fmla="*/ 1186261 w 9332412"/>
              <a:gd name="connsiteY1797" fmla="*/ 1638749 h 4270621"/>
              <a:gd name="connsiteX1798" fmla="*/ 1169246 w 9332412"/>
              <a:gd name="connsiteY1798" fmla="*/ 1656539 h 4270621"/>
              <a:gd name="connsiteX1799" fmla="*/ 1186261 w 9332412"/>
              <a:gd name="connsiteY1799" fmla="*/ 1674329 h 4270621"/>
              <a:gd name="connsiteX1800" fmla="*/ 1203277 w 9332412"/>
              <a:gd name="connsiteY1800" fmla="*/ 1656539 h 4270621"/>
              <a:gd name="connsiteX1801" fmla="*/ 1186545 w 9332412"/>
              <a:gd name="connsiteY1801" fmla="*/ 1638749 h 4270621"/>
              <a:gd name="connsiteX1802" fmla="*/ 1186119 w 9332412"/>
              <a:gd name="connsiteY1802" fmla="*/ 1638749 h 4270621"/>
              <a:gd name="connsiteX1803" fmla="*/ 1135357 w 9332412"/>
              <a:gd name="connsiteY1803" fmla="*/ 1691971 h 4270621"/>
              <a:gd name="connsiteX1804" fmla="*/ 1118341 w 9332412"/>
              <a:gd name="connsiteY1804" fmla="*/ 1709761 h 4270621"/>
              <a:gd name="connsiteX1805" fmla="*/ 1135357 w 9332412"/>
              <a:gd name="connsiteY1805" fmla="*/ 1727551 h 4270621"/>
              <a:gd name="connsiteX1806" fmla="*/ 1152372 w 9332412"/>
              <a:gd name="connsiteY1806" fmla="*/ 1709761 h 4270621"/>
              <a:gd name="connsiteX1807" fmla="*/ 1135640 w 9332412"/>
              <a:gd name="connsiteY1807" fmla="*/ 1691971 h 4270621"/>
              <a:gd name="connsiteX1808" fmla="*/ 1135357 w 9332412"/>
              <a:gd name="connsiteY1808" fmla="*/ 1691971 h 4270621"/>
              <a:gd name="connsiteX1809" fmla="*/ 1186261 w 9332412"/>
              <a:gd name="connsiteY1809" fmla="*/ 1532306 h 4270621"/>
              <a:gd name="connsiteX1810" fmla="*/ 1169246 w 9332412"/>
              <a:gd name="connsiteY1810" fmla="*/ 1550096 h 4270621"/>
              <a:gd name="connsiteX1811" fmla="*/ 1186261 w 9332412"/>
              <a:gd name="connsiteY1811" fmla="*/ 1567886 h 4270621"/>
              <a:gd name="connsiteX1812" fmla="*/ 1203277 w 9332412"/>
              <a:gd name="connsiteY1812" fmla="*/ 1550096 h 4270621"/>
              <a:gd name="connsiteX1813" fmla="*/ 1203277 w 9332412"/>
              <a:gd name="connsiteY1813" fmla="*/ 1549948 h 4270621"/>
              <a:gd name="connsiteX1814" fmla="*/ 1186403 w 9332412"/>
              <a:gd name="connsiteY1814" fmla="*/ 1532306 h 4270621"/>
              <a:gd name="connsiteX1815" fmla="*/ 1186119 w 9332412"/>
              <a:gd name="connsiteY1815" fmla="*/ 1532306 h 4270621"/>
              <a:gd name="connsiteX1816" fmla="*/ 1135357 w 9332412"/>
              <a:gd name="connsiteY1816" fmla="*/ 1585528 h 4270621"/>
              <a:gd name="connsiteX1817" fmla="*/ 1119958 w 9332412"/>
              <a:gd name="connsiteY1817" fmla="*/ 1604860 h 4270621"/>
              <a:gd name="connsiteX1818" fmla="*/ 1135357 w 9332412"/>
              <a:gd name="connsiteY1818" fmla="*/ 1620959 h 4270621"/>
              <a:gd name="connsiteX1819" fmla="*/ 1153847 w 9332412"/>
              <a:gd name="connsiteY1819" fmla="*/ 1604860 h 4270621"/>
              <a:gd name="connsiteX1820" fmla="*/ 1138462 w 9332412"/>
              <a:gd name="connsiteY1820" fmla="*/ 1585528 h 4270621"/>
              <a:gd name="connsiteX1821" fmla="*/ 1135357 w 9332412"/>
              <a:gd name="connsiteY1821" fmla="*/ 1585528 h 4270621"/>
              <a:gd name="connsiteX1822" fmla="*/ 1186261 w 9332412"/>
              <a:gd name="connsiteY1822" fmla="*/ 1425715 h 4270621"/>
              <a:gd name="connsiteX1823" fmla="*/ 1169246 w 9332412"/>
              <a:gd name="connsiteY1823" fmla="*/ 1443505 h 4270621"/>
              <a:gd name="connsiteX1824" fmla="*/ 1186261 w 9332412"/>
              <a:gd name="connsiteY1824" fmla="*/ 1461295 h 4270621"/>
              <a:gd name="connsiteX1825" fmla="*/ 1203277 w 9332412"/>
              <a:gd name="connsiteY1825" fmla="*/ 1443505 h 4270621"/>
              <a:gd name="connsiteX1826" fmla="*/ 1186545 w 9332412"/>
              <a:gd name="connsiteY1826" fmla="*/ 1425715 h 4270621"/>
              <a:gd name="connsiteX1827" fmla="*/ 1186119 w 9332412"/>
              <a:gd name="connsiteY1827" fmla="*/ 1425715 h 4270621"/>
              <a:gd name="connsiteX1828" fmla="*/ 1135357 w 9332412"/>
              <a:gd name="connsiteY1828" fmla="*/ 1478936 h 4270621"/>
              <a:gd name="connsiteX1829" fmla="*/ 1118341 w 9332412"/>
              <a:gd name="connsiteY1829" fmla="*/ 1496727 h 4270621"/>
              <a:gd name="connsiteX1830" fmla="*/ 1135357 w 9332412"/>
              <a:gd name="connsiteY1830" fmla="*/ 1514516 h 4270621"/>
              <a:gd name="connsiteX1831" fmla="*/ 1152372 w 9332412"/>
              <a:gd name="connsiteY1831" fmla="*/ 1496727 h 4270621"/>
              <a:gd name="connsiteX1832" fmla="*/ 1135640 w 9332412"/>
              <a:gd name="connsiteY1832" fmla="*/ 1478936 h 4270621"/>
              <a:gd name="connsiteX1833" fmla="*/ 1135357 w 9332412"/>
              <a:gd name="connsiteY1833" fmla="*/ 1478936 h 4270621"/>
              <a:gd name="connsiteX1834" fmla="*/ 1186261 w 9332412"/>
              <a:gd name="connsiteY1834" fmla="*/ 1319272 h 4270621"/>
              <a:gd name="connsiteX1835" fmla="*/ 1169246 w 9332412"/>
              <a:gd name="connsiteY1835" fmla="*/ 1337062 h 4270621"/>
              <a:gd name="connsiteX1836" fmla="*/ 1186261 w 9332412"/>
              <a:gd name="connsiteY1836" fmla="*/ 1354852 h 4270621"/>
              <a:gd name="connsiteX1837" fmla="*/ 1203277 w 9332412"/>
              <a:gd name="connsiteY1837" fmla="*/ 1337062 h 4270621"/>
              <a:gd name="connsiteX1838" fmla="*/ 1203277 w 9332412"/>
              <a:gd name="connsiteY1838" fmla="*/ 1336913 h 4270621"/>
              <a:gd name="connsiteX1839" fmla="*/ 1186403 w 9332412"/>
              <a:gd name="connsiteY1839" fmla="*/ 1319272 h 4270621"/>
              <a:gd name="connsiteX1840" fmla="*/ 1186119 w 9332412"/>
              <a:gd name="connsiteY1840" fmla="*/ 1319272 h 4270621"/>
              <a:gd name="connsiteX1841" fmla="*/ 1135357 w 9332412"/>
              <a:gd name="connsiteY1841" fmla="*/ 1372493 h 4270621"/>
              <a:gd name="connsiteX1842" fmla="*/ 1118341 w 9332412"/>
              <a:gd name="connsiteY1842" fmla="*/ 1390283 h 4270621"/>
              <a:gd name="connsiteX1843" fmla="*/ 1135357 w 9332412"/>
              <a:gd name="connsiteY1843" fmla="*/ 1408073 h 4270621"/>
              <a:gd name="connsiteX1844" fmla="*/ 1152372 w 9332412"/>
              <a:gd name="connsiteY1844" fmla="*/ 1390283 h 4270621"/>
              <a:gd name="connsiteX1845" fmla="*/ 1135640 w 9332412"/>
              <a:gd name="connsiteY1845" fmla="*/ 1372493 h 4270621"/>
              <a:gd name="connsiteX1846" fmla="*/ 1135357 w 9332412"/>
              <a:gd name="connsiteY1846" fmla="*/ 1372493 h 4270621"/>
              <a:gd name="connsiteX1847" fmla="*/ 1186261 w 9332412"/>
              <a:gd name="connsiteY1847" fmla="*/ 1212681 h 4270621"/>
              <a:gd name="connsiteX1848" fmla="*/ 1169246 w 9332412"/>
              <a:gd name="connsiteY1848" fmla="*/ 1230470 h 4270621"/>
              <a:gd name="connsiteX1849" fmla="*/ 1186261 w 9332412"/>
              <a:gd name="connsiteY1849" fmla="*/ 1248260 h 4270621"/>
              <a:gd name="connsiteX1850" fmla="*/ 1203277 w 9332412"/>
              <a:gd name="connsiteY1850" fmla="*/ 1230470 h 4270621"/>
              <a:gd name="connsiteX1851" fmla="*/ 1186545 w 9332412"/>
              <a:gd name="connsiteY1851" fmla="*/ 1212681 h 4270621"/>
              <a:gd name="connsiteX1852" fmla="*/ 1186119 w 9332412"/>
              <a:gd name="connsiteY1852" fmla="*/ 1212681 h 4270621"/>
              <a:gd name="connsiteX1853" fmla="*/ 1135357 w 9332412"/>
              <a:gd name="connsiteY1853" fmla="*/ 1266050 h 4270621"/>
              <a:gd name="connsiteX1854" fmla="*/ 1119958 w 9332412"/>
              <a:gd name="connsiteY1854" fmla="*/ 1285382 h 4270621"/>
              <a:gd name="connsiteX1855" fmla="*/ 1135357 w 9332412"/>
              <a:gd name="connsiteY1855" fmla="*/ 1301482 h 4270621"/>
              <a:gd name="connsiteX1856" fmla="*/ 1153847 w 9332412"/>
              <a:gd name="connsiteY1856" fmla="*/ 1285382 h 4270621"/>
              <a:gd name="connsiteX1857" fmla="*/ 1138462 w 9332412"/>
              <a:gd name="connsiteY1857" fmla="*/ 1266050 h 4270621"/>
              <a:gd name="connsiteX1858" fmla="*/ 1135357 w 9332412"/>
              <a:gd name="connsiteY1858" fmla="*/ 1266050 h 4270621"/>
              <a:gd name="connsiteX1859" fmla="*/ 1186119 w 9332412"/>
              <a:gd name="connsiteY1859" fmla="*/ 1106534 h 4270621"/>
              <a:gd name="connsiteX1860" fmla="*/ 1169104 w 9332412"/>
              <a:gd name="connsiteY1860" fmla="*/ 1124324 h 4270621"/>
              <a:gd name="connsiteX1861" fmla="*/ 1186119 w 9332412"/>
              <a:gd name="connsiteY1861" fmla="*/ 1142114 h 4270621"/>
              <a:gd name="connsiteX1862" fmla="*/ 1203135 w 9332412"/>
              <a:gd name="connsiteY1862" fmla="*/ 1124324 h 4270621"/>
              <a:gd name="connsiteX1863" fmla="*/ 1186403 w 9332412"/>
              <a:gd name="connsiteY1863" fmla="*/ 1106534 h 4270621"/>
              <a:gd name="connsiteX1864" fmla="*/ 1186119 w 9332412"/>
              <a:gd name="connsiteY1864" fmla="*/ 1106534 h 4270621"/>
              <a:gd name="connsiteX1865" fmla="*/ 1135357 w 9332412"/>
              <a:gd name="connsiteY1865" fmla="*/ 1159459 h 4270621"/>
              <a:gd name="connsiteX1866" fmla="*/ 1118341 w 9332412"/>
              <a:gd name="connsiteY1866" fmla="*/ 1177249 h 4270621"/>
              <a:gd name="connsiteX1867" fmla="*/ 1135357 w 9332412"/>
              <a:gd name="connsiteY1867" fmla="*/ 1195039 h 4270621"/>
              <a:gd name="connsiteX1868" fmla="*/ 1152372 w 9332412"/>
              <a:gd name="connsiteY1868" fmla="*/ 1177249 h 4270621"/>
              <a:gd name="connsiteX1869" fmla="*/ 1135640 w 9332412"/>
              <a:gd name="connsiteY1869" fmla="*/ 1159459 h 4270621"/>
              <a:gd name="connsiteX1870" fmla="*/ 1135357 w 9332412"/>
              <a:gd name="connsiteY1870" fmla="*/ 1159459 h 4270621"/>
              <a:gd name="connsiteX1871" fmla="*/ 1186261 w 9332412"/>
              <a:gd name="connsiteY1871" fmla="*/ 999794 h 4270621"/>
              <a:gd name="connsiteX1872" fmla="*/ 1169246 w 9332412"/>
              <a:gd name="connsiteY1872" fmla="*/ 1017584 h 4270621"/>
              <a:gd name="connsiteX1873" fmla="*/ 1186261 w 9332412"/>
              <a:gd name="connsiteY1873" fmla="*/ 1035374 h 4270621"/>
              <a:gd name="connsiteX1874" fmla="*/ 1203277 w 9332412"/>
              <a:gd name="connsiteY1874" fmla="*/ 1017584 h 4270621"/>
              <a:gd name="connsiteX1875" fmla="*/ 1203277 w 9332412"/>
              <a:gd name="connsiteY1875" fmla="*/ 1017436 h 4270621"/>
              <a:gd name="connsiteX1876" fmla="*/ 1186403 w 9332412"/>
              <a:gd name="connsiteY1876" fmla="*/ 999794 h 4270621"/>
              <a:gd name="connsiteX1877" fmla="*/ 1186119 w 9332412"/>
              <a:gd name="connsiteY1877" fmla="*/ 999794 h 4270621"/>
              <a:gd name="connsiteX1878" fmla="*/ 1135357 w 9332412"/>
              <a:gd name="connsiteY1878" fmla="*/ 1053016 h 4270621"/>
              <a:gd name="connsiteX1879" fmla="*/ 1119958 w 9332412"/>
              <a:gd name="connsiteY1879" fmla="*/ 1072348 h 4270621"/>
              <a:gd name="connsiteX1880" fmla="*/ 1135357 w 9332412"/>
              <a:gd name="connsiteY1880" fmla="*/ 1088447 h 4270621"/>
              <a:gd name="connsiteX1881" fmla="*/ 1153847 w 9332412"/>
              <a:gd name="connsiteY1881" fmla="*/ 1072348 h 4270621"/>
              <a:gd name="connsiteX1882" fmla="*/ 1138462 w 9332412"/>
              <a:gd name="connsiteY1882" fmla="*/ 1053016 h 4270621"/>
              <a:gd name="connsiteX1883" fmla="*/ 1135357 w 9332412"/>
              <a:gd name="connsiteY1883" fmla="*/ 1053016 h 4270621"/>
              <a:gd name="connsiteX1884" fmla="*/ 1152372 w 9332412"/>
              <a:gd name="connsiteY1884" fmla="*/ 964066 h 4270621"/>
              <a:gd name="connsiteX1885" fmla="*/ 1151238 w 9332412"/>
              <a:gd name="connsiteY1885" fmla="*/ 958581 h 4270621"/>
              <a:gd name="connsiteX1886" fmla="*/ 1140887 w 9332412"/>
              <a:gd name="connsiteY1886" fmla="*/ 980670 h 4270621"/>
              <a:gd name="connsiteX1887" fmla="*/ 1152230 w 9332412"/>
              <a:gd name="connsiteY1887" fmla="*/ 964214 h 4270621"/>
              <a:gd name="connsiteX1888" fmla="*/ 1186261 w 9332412"/>
              <a:gd name="connsiteY1888" fmla="*/ 928486 h 4270621"/>
              <a:gd name="connsiteX1889" fmla="*/ 1204751 w 9332412"/>
              <a:gd name="connsiteY1889" fmla="*/ 912386 h 4270621"/>
              <a:gd name="connsiteX1890" fmla="*/ 1189367 w 9332412"/>
              <a:gd name="connsiteY1890" fmla="*/ 893055 h 4270621"/>
              <a:gd name="connsiteX1891" fmla="*/ 1186261 w 9332412"/>
              <a:gd name="connsiteY1891" fmla="*/ 893055 h 4270621"/>
              <a:gd name="connsiteX1892" fmla="*/ 1181440 w 9332412"/>
              <a:gd name="connsiteY1892" fmla="*/ 894092 h 4270621"/>
              <a:gd name="connsiteX1893" fmla="*/ 1170664 w 9332412"/>
              <a:gd name="connsiteY1893" fmla="*/ 917219 h 4270621"/>
              <a:gd name="connsiteX1894" fmla="*/ 1186119 w 9332412"/>
              <a:gd name="connsiteY1894" fmla="*/ 928635 h 4270621"/>
              <a:gd name="connsiteX1895" fmla="*/ 1288212 w 9332412"/>
              <a:gd name="connsiteY1895" fmla="*/ 3555615 h 4270621"/>
              <a:gd name="connsiteX1896" fmla="*/ 1271480 w 9332412"/>
              <a:gd name="connsiteY1896" fmla="*/ 3573701 h 4270621"/>
              <a:gd name="connsiteX1897" fmla="*/ 1288779 w 9332412"/>
              <a:gd name="connsiteY1897" fmla="*/ 3591195 h 4270621"/>
              <a:gd name="connsiteX1898" fmla="*/ 1305511 w 9332412"/>
              <a:gd name="connsiteY1898" fmla="*/ 3573405 h 4270621"/>
              <a:gd name="connsiteX1899" fmla="*/ 1288652 w 9332412"/>
              <a:gd name="connsiteY1899" fmla="*/ 3555748 h 4270621"/>
              <a:gd name="connsiteX1900" fmla="*/ 1288070 w 9332412"/>
              <a:gd name="connsiteY1900" fmla="*/ 3555763 h 4270621"/>
              <a:gd name="connsiteX1901" fmla="*/ 1288212 w 9332412"/>
              <a:gd name="connsiteY1901" fmla="*/ 3449023 h 4270621"/>
              <a:gd name="connsiteX1902" fmla="*/ 1271055 w 9332412"/>
              <a:gd name="connsiteY1902" fmla="*/ 3466665 h 4270621"/>
              <a:gd name="connsiteX1903" fmla="*/ 1287928 w 9332412"/>
              <a:gd name="connsiteY1903" fmla="*/ 3484603 h 4270621"/>
              <a:gd name="connsiteX1904" fmla="*/ 1305086 w 9332412"/>
              <a:gd name="connsiteY1904" fmla="*/ 3466962 h 4270621"/>
              <a:gd name="connsiteX1905" fmla="*/ 1305086 w 9332412"/>
              <a:gd name="connsiteY1905" fmla="*/ 3466813 h 4270621"/>
              <a:gd name="connsiteX1906" fmla="*/ 1288212 w 9332412"/>
              <a:gd name="connsiteY1906" fmla="*/ 3448875 h 4270621"/>
              <a:gd name="connsiteX1907" fmla="*/ 1288070 w 9332412"/>
              <a:gd name="connsiteY1907" fmla="*/ 3448875 h 4270621"/>
              <a:gd name="connsiteX1908" fmla="*/ 1237308 w 9332412"/>
              <a:gd name="connsiteY1908" fmla="*/ 3502393 h 4270621"/>
              <a:gd name="connsiteX1909" fmla="*/ 1220150 w 9332412"/>
              <a:gd name="connsiteY1909" fmla="*/ 3520035 h 4270621"/>
              <a:gd name="connsiteX1910" fmla="*/ 1237024 w 9332412"/>
              <a:gd name="connsiteY1910" fmla="*/ 3537973 h 4270621"/>
              <a:gd name="connsiteX1911" fmla="*/ 1254181 w 9332412"/>
              <a:gd name="connsiteY1911" fmla="*/ 3520331 h 4270621"/>
              <a:gd name="connsiteX1912" fmla="*/ 1254181 w 9332412"/>
              <a:gd name="connsiteY1912" fmla="*/ 3520035 h 4270621"/>
              <a:gd name="connsiteX1913" fmla="*/ 1237166 w 9332412"/>
              <a:gd name="connsiteY1913" fmla="*/ 3502541 h 4270621"/>
              <a:gd name="connsiteX1914" fmla="*/ 1237166 w 9332412"/>
              <a:gd name="connsiteY1914" fmla="*/ 3502541 h 4270621"/>
              <a:gd name="connsiteX1915" fmla="*/ 1288212 w 9332412"/>
              <a:gd name="connsiteY1915" fmla="*/ 3342580 h 4270621"/>
              <a:gd name="connsiteX1916" fmla="*/ 1269722 w 9332412"/>
              <a:gd name="connsiteY1916" fmla="*/ 3358680 h 4270621"/>
              <a:gd name="connsiteX1917" fmla="*/ 1285107 w 9332412"/>
              <a:gd name="connsiteY1917" fmla="*/ 3378012 h 4270621"/>
              <a:gd name="connsiteX1918" fmla="*/ 1288212 w 9332412"/>
              <a:gd name="connsiteY1918" fmla="*/ 3378012 h 4270621"/>
              <a:gd name="connsiteX1919" fmla="*/ 1303611 w 9332412"/>
              <a:gd name="connsiteY1919" fmla="*/ 3358680 h 4270621"/>
              <a:gd name="connsiteX1920" fmla="*/ 1288212 w 9332412"/>
              <a:gd name="connsiteY1920" fmla="*/ 3342580 h 4270621"/>
              <a:gd name="connsiteX1921" fmla="*/ 1237308 w 9332412"/>
              <a:gd name="connsiteY1921" fmla="*/ 3395802 h 4270621"/>
              <a:gd name="connsiteX1922" fmla="*/ 1218817 w 9332412"/>
              <a:gd name="connsiteY1922" fmla="*/ 3411902 h 4270621"/>
              <a:gd name="connsiteX1923" fmla="*/ 1234202 w 9332412"/>
              <a:gd name="connsiteY1923" fmla="*/ 3431233 h 4270621"/>
              <a:gd name="connsiteX1924" fmla="*/ 1237308 w 9332412"/>
              <a:gd name="connsiteY1924" fmla="*/ 3431233 h 4270621"/>
              <a:gd name="connsiteX1925" fmla="*/ 1252707 w 9332412"/>
              <a:gd name="connsiteY1925" fmla="*/ 3411902 h 4270621"/>
              <a:gd name="connsiteX1926" fmla="*/ 1237308 w 9332412"/>
              <a:gd name="connsiteY1926" fmla="*/ 3395802 h 4270621"/>
              <a:gd name="connsiteX1927" fmla="*/ 1288212 w 9332412"/>
              <a:gd name="connsiteY1927" fmla="*/ 3236137 h 4270621"/>
              <a:gd name="connsiteX1928" fmla="*/ 1271055 w 9332412"/>
              <a:gd name="connsiteY1928" fmla="*/ 3253779 h 4270621"/>
              <a:gd name="connsiteX1929" fmla="*/ 1287928 w 9332412"/>
              <a:gd name="connsiteY1929" fmla="*/ 3271717 h 4270621"/>
              <a:gd name="connsiteX1930" fmla="*/ 1305086 w 9332412"/>
              <a:gd name="connsiteY1930" fmla="*/ 3254075 h 4270621"/>
              <a:gd name="connsiteX1931" fmla="*/ 1305086 w 9332412"/>
              <a:gd name="connsiteY1931" fmla="*/ 3253779 h 4270621"/>
              <a:gd name="connsiteX1932" fmla="*/ 1288070 w 9332412"/>
              <a:gd name="connsiteY1932" fmla="*/ 3236285 h 4270621"/>
              <a:gd name="connsiteX1933" fmla="*/ 1288070 w 9332412"/>
              <a:gd name="connsiteY1933" fmla="*/ 3236285 h 4270621"/>
              <a:gd name="connsiteX1934" fmla="*/ 1237308 w 9332412"/>
              <a:gd name="connsiteY1934" fmla="*/ 3289359 h 4270621"/>
              <a:gd name="connsiteX1935" fmla="*/ 1220150 w 9332412"/>
              <a:gd name="connsiteY1935" fmla="*/ 3307000 h 4270621"/>
              <a:gd name="connsiteX1936" fmla="*/ 1237024 w 9332412"/>
              <a:gd name="connsiteY1936" fmla="*/ 3324939 h 4270621"/>
              <a:gd name="connsiteX1937" fmla="*/ 1254181 w 9332412"/>
              <a:gd name="connsiteY1937" fmla="*/ 3307297 h 4270621"/>
              <a:gd name="connsiteX1938" fmla="*/ 1254181 w 9332412"/>
              <a:gd name="connsiteY1938" fmla="*/ 3307000 h 4270621"/>
              <a:gd name="connsiteX1939" fmla="*/ 1237166 w 9332412"/>
              <a:gd name="connsiteY1939" fmla="*/ 3289507 h 4270621"/>
              <a:gd name="connsiteX1940" fmla="*/ 1237166 w 9332412"/>
              <a:gd name="connsiteY1940" fmla="*/ 3289507 h 4270621"/>
              <a:gd name="connsiteX1941" fmla="*/ 1288212 w 9332412"/>
              <a:gd name="connsiteY1941" fmla="*/ 3129546 h 4270621"/>
              <a:gd name="connsiteX1942" fmla="*/ 1269722 w 9332412"/>
              <a:gd name="connsiteY1942" fmla="*/ 3145646 h 4270621"/>
              <a:gd name="connsiteX1943" fmla="*/ 1285107 w 9332412"/>
              <a:gd name="connsiteY1943" fmla="*/ 3164978 h 4270621"/>
              <a:gd name="connsiteX1944" fmla="*/ 1288212 w 9332412"/>
              <a:gd name="connsiteY1944" fmla="*/ 3164978 h 4270621"/>
              <a:gd name="connsiteX1945" fmla="*/ 1303611 w 9332412"/>
              <a:gd name="connsiteY1945" fmla="*/ 3145646 h 4270621"/>
              <a:gd name="connsiteX1946" fmla="*/ 1288212 w 9332412"/>
              <a:gd name="connsiteY1946" fmla="*/ 3129546 h 4270621"/>
              <a:gd name="connsiteX1947" fmla="*/ 1237308 w 9332412"/>
              <a:gd name="connsiteY1947" fmla="*/ 3182767 h 4270621"/>
              <a:gd name="connsiteX1948" fmla="*/ 1220150 w 9332412"/>
              <a:gd name="connsiteY1948" fmla="*/ 3200409 h 4270621"/>
              <a:gd name="connsiteX1949" fmla="*/ 1237024 w 9332412"/>
              <a:gd name="connsiteY1949" fmla="*/ 3218347 h 4270621"/>
              <a:gd name="connsiteX1950" fmla="*/ 1254181 w 9332412"/>
              <a:gd name="connsiteY1950" fmla="*/ 3200706 h 4270621"/>
              <a:gd name="connsiteX1951" fmla="*/ 1254181 w 9332412"/>
              <a:gd name="connsiteY1951" fmla="*/ 3200557 h 4270621"/>
              <a:gd name="connsiteX1952" fmla="*/ 1237166 w 9332412"/>
              <a:gd name="connsiteY1952" fmla="*/ 3182916 h 4270621"/>
              <a:gd name="connsiteX1953" fmla="*/ 1288212 w 9332412"/>
              <a:gd name="connsiteY1953" fmla="*/ 3023103 h 4270621"/>
              <a:gd name="connsiteX1954" fmla="*/ 1271055 w 9332412"/>
              <a:gd name="connsiteY1954" fmla="*/ 3040744 h 4270621"/>
              <a:gd name="connsiteX1955" fmla="*/ 1287928 w 9332412"/>
              <a:gd name="connsiteY1955" fmla="*/ 3058682 h 4270621"/>
              <a:gd name="connsiteX1956" fmla="*/ 1305086 w 9332412"/>
              <a:gd name="connsiteY1956" fmla="*/ 3041041 h 4270621"/>
              <a:gd name="connsiteX1957" fmla="*/ 1305086 w 9332412"/>
              <a:gd name="connsiteY1957" fmla="*/ 3040744 h 4270621"/>
              <a:gd name="connsiteX1958" fmla="*/ 1288070 w 9332412"/>
              <a:gd name="connsiteY1958" fmla="*/ 3023251 h 4270621"/>
              <a:gd name="connsiteX1959" fmla="*/ 1288070 w 9332412"/>
              <a:gd name="connsiteY1959" fmla="*/ 3023251 h 4270621"/>
              <a:gd name="connsiteX1960" fmla="*/ 1237308 w 9332412"/>
              <a:gd name="connsiteY1960" fmla="*/ 3076324 h 4270621"/>
              <a:gd name="connsiteX1961" fmla="*/ 1218817 w 9332412"/>
              <a:gd name="connsiteY1961" fmla="*/ 3092424 h 4270621"/>
              <a:gd name="connsiteX1962" fmla="*/ 1234202 w 9332412"/>
              <a:gd name="connsiteY1962" fmla="*/ 3111756 h 4270621"/>
              <a:gd name="connsiteX1963" fmla="*/ 1237308 w 9332412"/>
              <a:gd name="connsiteY1963" fmla="*/ 3111756 h 4270621"/>
              <a:gd name="connsiteX1964" fmla="*/ 1252707 w 9332412"/>
              <a:gd name="connsiteY1964" fmla="*/ 3092424 h 4270621"/>
              <a:gd name="connsiteX1965" fmla="*/ 1237308 w 9332412"/>
              <a:gd name="connsiteY1965" fmla="*/ 3076324 h 4270621"/>
              <a:gd name="connsiteX1966" fmla="*/ 1288212 w 9332412"/>
              <a:gd name="connsiteY1966" fmla="*/ 2916511 h 4270621"/>
              <a:gd name="connsiteX1967" fmla="*/ 1271055 w 9332412"/>
              <a:gd name="connsiteY1967" fmla="*/ 2934153 h 4270621"/>
              <a:gd name="connsiteX1968" fmla="*/ 1287928 w 9332412"/>
              <a:gd name="connsiteY1968" fmla="*/ 2952091 h 4270621"/>
              <a:gd name="connsiteX1969" fmla="*/ 1305086 w 9332412"/>
              <a:gd name="connsiteY1969" fmla="*/ 2934450 h 4270621"/>
              <a:gd name="connsiteX1970" fmla="*/ 1305086 w 9332412"/>
              <a:gd name="connsiteY1970" fmla="*/ 2934301 h 4270621"/>
              <a:gd name="connsiteX1971" fmla="*/ 1288070 w 9332412"/>
              <a:gd name="connsiteY1971" fmla="*/ 2916660 h 4270621"/>
              <a:gd name="connsiteX1972" fmla="*/ 1237308 w 9332412"/>
              <a:gd name="connsiteY1972" fmla="*/ 2969881 h 4270621"/>
              <a:gd name="connsiteX1973" fmla="*/ 1220150 w 9332412"/>
              <a:gd name="connsiteY1973" fmla="*/ 2987523 h 4270621"/>
              <a:gd name="connsiteX1974" fmla="*/ 1237024 w 9332412"/>
              <a:gd name="connsiteY1974" fmla="*/ 3005461 h 4270621"/>
              <a:gd name="connsiteX1975" fmla="*/ 1254181 w 9332412"/>
              <a:gd name="connsiteY1975" fmla="*/ 2987819 h 4270621"/>
              <a:gd name="connsiteX1976" fmla="*/ 1254181 w 9332412"/>
              <a:gd name="connsiteY1976" fmla="*/ 2987523 h 4270621"/>
              <a:gd name="connsiteX1977" fmla="*/ 1237166 w 9332412"/>
              <a:gd name="connsiteY1977" fmla="*/ 2970030 h 4270621"/>
              <a:gd name="connsiteX1978" fmla="*/ 1237166 w 9332412"/>
              <a:gd name="connsiteY1978" fmla="*/ 2970030 h 4270621"/>
              <a:gd name="connsiteX1979" fmla="*/ 1288212 w 9332412"/>
              <a:gd name="connsiteY1979" fmla="*/ 2810068 h 4270621"/>
              <a:gd name="connsiteX1980" fmla="*/ 1269722 w 9332412"/>
              <a:gd name="connsiteY1980" fmla="*/ 2826168 h 4270621"/>
              <a:gd name="connsiteX1981" fmla="*/ 1285107 w 9332412"/>
              <a:gd name="connsiteY1981" fmla="*/ 2845500 h 4270621"/>
              <a:gd name="connsiteX1982" fmla="*/ 1288212 w 9332412"/>
              <a:gd name="connsiteY1982" fmla="*/ 2845500 h 4270621"/>
              <a:gd name="connsiteX1983" fmla="*/ 1303611 w 9332412"/>
              <a:gd name="connsiteY1983" fmla="*/ 2826168 h 4270621"/>
              <a:gd name="connsiteX1984" fmla="*/ 1288212 w 9332412"/>
              <a:gd name="connsiteY1984" fmla="*/ 2810068 h 4270621"/>
              <a:gd name="connsiteX1985" fmla="*/ 1237308 w 9332412"/>
              <a:gd name="connsiteY1985" fmla="*/ 2863290 h 4270621"/>
              <a:gd name="connsiteX1986" fmla="*/ 1220150 w 9332412"/>
              <a:gd name="connsiteY1986" fmla="*/ 2880932 h 4270621"/>
              <a:gd name="connsiteX1987" fmla="*/ 1237024 w 9332412"/>
              <a:gd name="connsiteY1987" fmla="*/ 2898870 h 4270621"/>
              <a:gd name="connsiteX1988" fmla="*/ 1254181 w 9332412"/>
              <a:gd name="connsiteY1988" fmla="*/ 2881228 h 4270621"/>
              <a:gd name="connsiteX1989" fmla="*/ 1254181 w 9332412"/>
              <a:gd name="connsiteY1989" fmla="*/ 2881080 h 4270621"/>
              <a:gd name="connsiteX1990" fmla="*/ 1237166 w 9332412"/>
              <a:gd name="connsiteY1990" fmla="*/ 2863438 h 4270621"/>
              <a:gd name="connsiteX1991" fmla="*/ 1288212 w 9332412"/>
              <a:gd name="connsiteY1991" fmla="*/ 2703625 h 4270621"/>
              <a:gd name="connsiteX1992" fmla="*/ 1271055 w 9332412"/>
              <a:gd name="connsiteY1992" fmla="*/ 2721267 h 4270621"/>
              <a:gd name="connsiteX1993" fmla="*/ 1287928 w 9332412"/>
              <a:gd name="connsiteY1993" fmla="*/ 2739205 h 4270621"/>
              <a:gd name="connsiteX1994" fmla="*/ 1305086 w 9332412"/>
              <a:gd name="connsiteY1994" fmla="*/ 2721563 h 4270621"/>
              <a:gd name="connsiteX1995" fmla="*/ 1305086 w 9332412"/>
              <a:gd name="connsiteY1995" fmla="*/ 2721267 h 4270621"/>
              <a:gd name="connsiteX1996" fmla="*/ 1288070 w 9332412"/>
              <a:gd name="connsiteY1996" fmla="*/ 2703773 h 4270621"/>
              <a:gd name="connsiteX1997" fmla="*/ 1288070 w 9332412"/>
              <a:gd name="connsiteY1997" fmla="*/ 2703773 h 4270621"/>
              <a:gd name="connsiteX1998" fmla="*/ 1237308 w 9332412"/>
              <a:gd name="connsiteY1998" fmla="*/ 2756847 h 4270621"/>
              <a:gd name="connsiteX1999" fmla="*/ 1220150 w 9332412"/>
              <a:gd name="connsiteY1999" fmla="*/ 2774488 h 4270621"/>
              <a:gd name="connsiteX2000" fmla="*/ 1237024 w 9332412"/>
              <a:gd name="connsiteY2000" fmla="*/ 2792427 h 4270621"/>
              <a:gd name="connsiteX2001" fmla="*/ 1254181 w 9332412"/>
              <a:gd name="connsiteY2001" fmla="*/ 2774785 h 4270621"/>
              <a:gd name="connsiteX2002" fmla="*/ 1254181 w 9332412"/>
              <a:gd name="connsiteY2002" fmla="*/ 2774637 h 4270621"/>
              <a:gd name="connsiteX2003" fmla="*/ 1237166 w 9332412"/>
              <a:gd name="connsiteY2003" fmla="*/ 2756995 h 4270621"/>
              <a:gd name="connsiteX2004" fmla="*/ 1288212 w 9332412"/>
              <a:gd name="connsiteY2004" fmla="*/ 2597034 h 4270621"/>
              <a:gd name="connsiteX2005" fmla="*/ 1271055 w 9332412"/>
              <a:gd name="connsiteY2005" fmla="*/ 2614675 h 4270621"/>
              <a:gd name="connsiteX2006" fmla="*/ 1287928 w 9332412"/>
              <a:gd name="connsiteY2006" fmla="*/ 2632614 h 4270621"/>
              <a:gd name="connsiteX2007" fmla="*/ 1305086 w 9332412"/>
              <a:gd name="connsiteY2007" fmla="*/ 2614972 h 4270621"/>
              <a:gd name="connsiteX2008" fmla="*/ 1305086 w 9332412"/>
              <a:gd name="connsiteY2008" fmla="*/ 2614824 h 4270621"/>
              <a:gd name="connsiteX2009" fmla="*/ 1288070 w 9332412"/>
              <a:gd name="connsiteY2009" fmla="*/ 2597182 h 4270621"/>
              <a:gd name="connsiteX2010" fmla="*/ 1237308 w 9332412"/>
              <a:gd name="connsiteY2010" fmla="*/ 2650404 h 4270621"/>
              <a:gd name="connsiteX2011" fmla="*/ 1220150 w 9332412"/>
              <a:gd name="connsiteY2011" fmla="*/ 2668045 h 4270621"/>
              <a:gd name="connsiteX2012" fmla="*/ 1237024 w 9332412"/>
              <a:gd name="connsiteY2012" fmla="*/ 2685983 h 4270621"/>
              <a:gd name="connsiteX2013" fmla="*/ 1254181 w 9332412"/>
              <a:gd name="connsiteY2013" fmla="*/ 2668342 h 4270621"/>
              <a:gd name="connsiteX2014" fmla="*/ 1254181 w 9332412"/>
              <a:gd name="connsiteY2014" fmla="*/ 2668045 h 4270621"/>
              <a:gd name="connsiteX2015" fmla="*/ 1237166 w 9332412"/>
              <a:gd name="connsiteY2015" fmla="*/ 2650552 h 4270621"/>
              <a:gd name="connsiteX2016" fmla="*/ 1237166 w 9332412"/>
              <a:gd name="connsiteY2016" fmla="*/ 2650552 h 4270621"/>
              <a:gd name="connsiteX2017" fmla="*/ 1288212 w 9332412"/>
              <a:gd name="connsiteY2017" fmla="*/ 2490591 h 4270621"/>
              <a:gd name="connsiteX2018" fmla="*/ 1271055 w 9332412"/>
              <a:gd name="connsiteY2018" fmla="*/ 2508232 h 4270621"/>
              <a:gd name="connsiteX2019" fmla="*/ 1287928 w 9332412"/>
              <a:gd name="connsiteY2019" fmla="*/ 2526170 h 4270621"/>
              <a:gd name="connsiteX2020" fmla="*/ 1305086 w 9332412"/>
              <a:gd name="connsiteY2020" fmla="*/ 2508529 h 4270621"/>
              <a:gd name="connsiteX2021" fmla="*/ 1305086 w 9332412"/>
              <a:gd name="connsiteY2021" fmla="*/ 2508381 h 4270621"/>
              <a:gd name="connsiteX2022" fmla="*/ 1288070 w 9332412"/>
              <a:gd name="connsiteY2022" fmla="*/ 2490739 h 4270621"/>
              <a:gd name="connsiteX2023" fmla="*/ 1237166 w 9332412"/>
              <a:gd name="connsiteY2023" fmla="*/ 2544554 h 4270621"/>
              <a:gd name="connsiteX2024" fmla="*/ 1218676 w 9332412"/>
              <a:gd name="connsiteY2024" fmla="*/ 2560653 h 4270621"/>
              <a:gd name="connsiteX2025" fmla="*/ 1234060 w 9332412"/>
              <a:gd name="connsiteY2025" fmla="*/ 2579985 h 4270621"/>
              <a:gd name="connsiteX2026" fmla="*/ 1237166 w 9332412"/>
              <a:gd name="connsiteY2026" fmla="*/ 2579985 h 4270621"/>
              <a:gd name="connsiteX2027" fmla="*/ 1252565 w 9332412"/>
              <a:gd name="connsiteY2027" fmla="*/ 2560653 h 4270621"/>
              <a:gd name="connsiteX2028" fmla="*/ 1237166 w 9332412"/>
              <a:gd name="connsiteY2028" fmla="*/ 2544554 h 4270621"/>
              <a:gd name="connsiteX2029" fmla="*/ 1288070 w 9332412"/>
              <a:gd name="connsiteY2029" fmla="*/ 2384889 h 4270621"/>
              <a:gd name="connsiteX2030" fmla="*/ 1270913 w 9332412"/>
              <a:gd name="connsiteY2030" fmla="*/ 2402531 h 4270621"/>
              <a:gd name="connsiteX2031" fmla="*/ 1287787 w 9332412"/>
              <a:gd name="connsiteY2031" fmla="*/ 2420469 h 4270621"/>
              <a:gd name="connsiteX2032" fmla="*/ 1304944 w 9332412"/>
              <a:gd name="connsiteY2032" fmla="*/ 2402827 h 4270621"/>
              <a:gd name="connsiteX2033" fmla="*/ 1304944 w 9332412"/>
              <a:gd name="connsiteY2033" fmla="*/ 2402531 h 4270621"/>
              <a:gd name="connsiteX2034" fmla="*/ 1288652 w 9332412"/>
              <a:gd name="connsiteY2034" fmla="*/ 2384311 h 4270621"/>
              <a:gd name="connsiteX2035" fmla="*/ 1288070 w 9332412"/>
              <a:gd name="connsiteY2035" fmla="*/ 2384296 h 4270621"/>
              <a:gd name="connsiteX2036" fmla="*/ 1237166 w 9332412"/>
              <a:gd name="connsiteY2036" fmla="*/ 2438111 h 4270621"/>
              <a:gd name="connsiteX2037" fmla="*/ 1220009 w 9332412"/>
              <a:gd name="connsiteY2037" fmla="*/ 2455752 h 4270621"/>
              <a:gd name="connsiteX2038" fmla="*/ 1236882 w 9332412"/>
              <a:gd name="connsiteY2038" fmla="*/ 2473690 h 4270621"/>
              <a:gd name="connsiteX2039" fmla="*/ 1254039 w 9332412"/>
              <a:gd name="connsiteY2039" fmla="*/ 2456049 h 4270621"/>
              <a:gd name="connsiteX2040" fmla="*/ 1254039 w 9332412"/>
              <a:gd name="connsiteY2040" fmla="*/ 2455752 h 4270621"/>
              <a:gd name="connsiteX2041" fmla="*/ 1237747 w 9332412"/>
              <a:gd name="connsiteY2041" fmla="*/ 2437532 h 4270621"/>
              <a:gd name="connsiteX2042" fmla="*/ 1237166 w 9332412"/>
              <a:gd name="connsiteY2042" fmla="*/ 2437517 h 4270621"/>
              <a:gd name="connsiteX2043" fmla="*/ 1288070 w 9332412"/>
              <a:gd name="connsiteY2043" fmla="*/ 2277705 h 4270621"/>
              <a:gd name="connsiteX2044" fmla="*/ 1269580 w 9332412"/>
              <a:gd name="connsiteY2044" fmla="*/ 2293804 h 4270621"/>
              <a:gd name="connsiteX2045" fmla="*/ 1284965 w 9332412"/>
              <a:gd name="connsiteY2045" fmla="*/ 2313136 h 4270621"/>
              <a:gd name="connsiteX2046" fmla="*/ 1288070 w 9332412"/>
              <a:gd name="connsiteY2046" fmla="*/ 2313136 h 4270621"/>
              <a:gd name="connsiteX2047" fmla="*/ 1303469 w 9332412"/>
              <a:gd name="connsiteY2047" fmla="*/ 2293804 h 4270621"/>
              <a:gd name="connsiteX2048" fmla="*/ 1288070 w 9332412"/>
              <a:gd name="connsiteY2048" fmla="*/ 2277705 h 4270621"/>
              <a:gd name="connsiteX2049" fmla="*/ 1237166 w 9332412"/>
              <a:gd name="connsiteY2049" fmla="*/ 2330926 h 4270621"/>
              <a:gd name="connsiteX2050" fmla="*/ 1220009 w 9332412"/>
              <a:gd name="connsiteY2050" fmla="*/ 2348568 h 4270621"/>
              <a:gd name="connsiteX2051" fmla="*/ 1236882 w 9332412"/>
              <a:gd name="connsiteY2051" fmla="*/ 2366506 h 4270621"/>
              <a:gd name="connsiteX2052" fmla="*/ 1254039 w 9332412"/>
              <a:gd name="connsiteY2052" fmla="*/ 2348864 h 4270621"/>
              <a:gd name="connsiteX2053" fmla="*/ 1254039 w 9332412"/>
              <a:gd name="connsiteY2053" fmla="*/ 2348716 h 4270621"/>
              <a:gd name="connsiteX2054" fmla="*/ 1237166 w 9332412"/>
              <a:gd name="connsiteY2054" fmla="*/ 2330926 h 4270621"/>
              <a:gd name="connsiteX2055" fmla="*/ 1288070 w 9332412"/>
              <a:gd name="connsiteY2055" fmla="*/ 2171262 h 4270621"/>
              <a:gd name="connsiteX2056" fmla="*/ 1271494 w 9332412"/>
              <a:gd name="connsiteY2056" fmla="*/ 2189496 h 4270621"/>
              <a:gd name="connsiteX2057" fmla="*/ 1288921 w 9332412"/>
              <a:gd name="connsiteY2057" fmla="*/ 2206826 h 4270621"/>
              <a:gd name="connsiteX2058" fmla="*/ 1305511 w 9332412"/>
              <a:gd name="connsiteY2058" fmla="*/ 2188755 h 4270621"/>
              <a:gd name="connsiteX2059" fmla="*/ 1288510 w 9332412"/>
              <a:gd name="connsiteY2059" fmla="*/ 2171247 h 4270621"/>
              <a:gd name="connsiteX2060" fmla="*/ 1288070 w 9332412"/>
              <a:gd name="connsiteY2060" fmla="*/ 2171262 h 4270621"/>
              <a:gd name="connsiteX2061" fmla="*/ 1237166 w 9332412"/>
              <a:gd name="connsiteY2061" fmla="*/ 2224483 h 4270621"/>
              <a:gd name="connsiteX2062" fmla="*/ 1218676 w 9332412"/>
              <a:gd name="connsiteY2062" fmla="*/ 2240583 h 4270621"/>
              <a:gd name="connsiteX2063" fmla="*/ 1234060 w 9332412"/>
              <a:gd name="connsiteY2063" fmla="*/ 2259915 h 4270621"/>
              <a:gd name="connsiteX2064" fmla="*/ 1237166 w 9332412"/>
              <a:gd name="connsiteY2064" fmla="*/ 2259915 h 4270621"/>
              <a:gd name="connsiteX2065" fmla="*/ 1252565 w 9332412"/>
              <a:gd name="connsiteY2065" fmla="*/ 2240583 h 4270621"/>
              <a:gd name="connsiteX2066" fmla="*/ 1237166 w 9332412"/>
              <a:gd name="connsiteY2066" fmla="*/ 2224483 h 4270621"/>
              <a:gd name="connsiteX2067" fmla="*/ 1288070 w 9332412"/>
              <a:gd name="connsiteY2067" fmla="*/ 2064670 h 4270621"/>
              <a:gd name="connsiteX2068" fmla="*/ 1270913 w 9332412"/>
              <a:gd name="connsiteY2068" fmla="*/ 2082312 h 4270621"/>
              <a:gd name="connsiteX2069" fmla="*/ 1287787 w 9332412"/>
              <a:gd name="connsiteY2069" fmla="*/ 2100250 h 4270621"/>
              <a:gd name="connsiteX2070" fmla="*/ 1304944 w 9332412"/>
              <a:gd name="connsiteY2070" fmla="*/ 2082608 h 4270621"/>
              <a:gd name="connsiteX2071" fmla="*/ 1304944 w 9332412"/>
              <a:gd name="connsiteY2071" fmla="*/ 2082460 h 4270621"/>
              <a:gd name="connsiteX2072" fmla="*/ 1288070 w 9332412"/>
              <a:gd name="connsiteY2072" fmla="*/ 2064670 h 4270621"/>
              <a:gd name="connsiteX2073" fmla="*/ 1237166 w 9332412"/>
              <a:gd name="connsiteY2073" fmla="*/ 2118040 h 4270621"/>
              <a:gd name="connsiteX2074" fmla="*/ 1220009 w 9332412"/>
              <a:gd name="connsiteY2074" fmla="*/ 2135682 h 4270621"/>
              <a:gd name="connsiteX2075" fmla="*/ 1236882 w 9332412"/>
              <a:gd name="connsiteY2075" fmla="*/ 2153620 h 4270621"/>
              <a:gd name="connsiteX2076" fmla="*/ 1254039 w 9332412"/>
              <a:gd name="connsiteY2076" fmla="*/ 2135978 h 4270621"/>
              <a:gd name="connsiteX2077" fmla="*/ 1254039 w 9332412"/>
              <a:gd name="connsiteY2077" fmla="*/ 2135682 h 4270621"/>
              <a:gd name="connsiteX2078" fmla="*/ 1237166 w 9332412"/>
              <a:gd name="connsiteY2078" fmla="*/ 2118040 h 4270621"/>
              <a:gd name="connsiteX2079" fmla="*/ 1288070 w 9332412"/>
              <a:gd name="connsiteY2079" fmla="*/ 1958227 h 4270621"/>
              <a:gd name="connsiteX2080" fmla="*/ 1269580 w 9332412"/>
              <a:gd name="connsiteY2080" fmla="*/ 1974327 h 4270621"/>
              <a:gd name="connsiteX2081" fmla="*/ 1284965 w 9332412"/>
              <a:gd name="connsiteY2081" fmla="*/ 1993658 h 4270621"/>
              <a:gd name="connsiteX2082" fmla="*/ 1288070 w 9332412"/>
              <a:gd name="connsiteY2082" fmla="*/ 1993658 h 4270621"/>
              <a:gd name="connsiteX2083" fmla="*/ 1303469 w 9332412"/>
              <a:gd name="connsiteY2083" fmla="*/ 1974327 h 4270621"/>
              <a:gd name="connsiteX2084" fmla="*/ 1288070 w 9332412"/>
              <a:gd name="connsiteY2084" fmla="*/ 1958227 h 4270621"/>
              <a:gd name="connsiteX2085" fmla="*/ 1237166 w 9332412"/>
              <a:gd name="connsiteY2085" fmla="*/ 2010855 h 4270621"/>
              <a:gd name="connsiteX2086" fmla="*/ 1218676 w 9332412"/>
              <a:gd name="connsiteY2086" fmla="*/ 2026955 h 4270621"/>
              <a:gd name="connsiteX2087" fmla="*/ 1234060 w 9332412"/>
              <a:gd name="connsiteY2087" fmla="*/ 2046287 h 4270621"/>
              <a:gd name="connsiteX2088" fmla="*/ 1237166 w 9332412"/>
              <a:gd name="connsiteY2088" fmla="*/ 2046287 h 4270621"/>
              <a:gd name="connsiteX2089" fmla="*/ 1252565 w 9332412"/>
              <a:gd name="connsiteY2089" fmla="*/ 2026955 h 4270621"/>
              <a:gd name="connsiteX2090" fmla="*/ 1237166 w 9332412"/>
              <a:gd name="connsiteY2090" fmla="*/ 2010855 h 4270621"/>
              <a:gd name="connsiteX2091" fmla="*/ 1288070 w 9332412"/>
              <a:gd name="connsiteY2091" fmla="*/ 1851191 h 4270621"/>
              <a:gd name="connsiteX2092" fmla="*/ 1270913 w 9332412"/>
              <a:gd name="connsiteY2092" fmla="*/ 1868832 h 4270621"/>
              <a:gd name="connsiteX2093" fmla="*/ 1287787 w 9332412"/>
              <a:gd name="connsiteY2093" fmla="*/ 1886771 h 4270621"/>
              <a:gd name="connsiteX2094" fmla="*/ 1304944 w 9332412"/>
              <a:gd name="connsiteY2094" fmla="*/ 1869129 h 4270621"/>
              <a:gd name="connsiteX2095" fmla="*/ 1304944 w 9332412"/>
              <a:gd name="connsiteY2095" fmla="*/ 1868832 h 4270621"/>
              <a:gd name="connsiteX2096" fmla="*/ 1288070 w 9332412"/>
              <a:gd name="connsiteY2096" fmla="*/ 1851784 h 4270621"/>
              <a:gd name="connsiteX2097" fmla="*/ 1237166 w 9332412"/>
              <a:gd name="connsiteY2097" fmla="*/ 1904412 h 4270621"/>
              <a:gd name="connsiteX2098" fmla="*/ 1220009 w 9332412"/>
              <a:gd name="connsiteY2098" fmla="*/ 1922054 h 4270621"/>
              <a:gd name="connsiteX2099" fmla="*/ 1236882 w 9332412"/>
              <a:gd name="connsiteY2099" fmla="*/ 1939992 h 4270621"/>
              <a:gd name="connsiteX2100" fmla="*/ 1254039 w 9332412"/>
              <a:gd name="connsiteY2100" fmla="*/ 1922351 h 4270621"/>
              <a:gd name="connsiteX2101" fmla="*/ 1254039 w 9332412"/>
              <a:gd name="connsiteY2101" fmla="*/ 1922054 h 4270621"/>
              <a:gd name="connsiteX2102" fmla="*/ 1237166 w 9332412"/>
              <a:gd name="connsiteY2102" fmla="*/ 1905005 h 4270621"/>
              <a:gd name="connsiteX2103" fmla="*/ 1288070 w 9332412"/>
              <a:gd name="connsiteY2103" fmla="*/ 1744599 h 4270621"/>
              <a:gd name="connsiteX2104" fmla="*/ 1270913 w 9332412"/>
              <a:gd name="connsiteY2104" fmla="*/ 1762241 h 4270621"/>
              <a:gd name="connsiteX2105" fmla="*/ 1287787 w 9332412"/>
              <a:gd name="connsiteY2105" fmla="*/ 1780179 h 4270621"/>
              <a:gd name="connsiteX2106" fmla="*/ 1304944 w 9332412"/>
              <a:gd name="connsiteY2106" fmla="*/ 1762538 h 4270621"/>
              <a:gd name="connsiteX2107" fmla="*/ 1304944 w 9332412"/>
              <a:gd name="connsiteY2107" fmla="*/ 1762389 h 4270621"/>
              <a:gd name="connsiteX2108" fmla="*/ 1288070 w 9332412"/>
              <a:gd name="connsiteY2108" fmla="*/ 1745192 h 4270621"/>
              <a:gd name="connsiteX2109" fmla="*/ 1237166 w 9332412"/>
              <a:gd name="connsiteY2109" fmla="*/ 1797821 h 4270621"/>
              <a:gd name="connsiteX2110" fmla="*/ 1220009 w 9332412"/>
              <a:gd name="connsiteY2110" fmla="*/ 1815463 h 4270621"/>
              <a:gd name="connsiteX2111" fmla="*/ 1236882 w 9332412"/>
              <a:gd name="connsiteY2111" fmla="*/ 1833401 h 4270621"/>
              <a:gd name="connsiteX2112" fmla="*/ 1254039 w 9332412"/>
              <a:gd name="connsiteY2112" fmla="*/ 1815759 h 4270621"/>
              <a:gd name="connsiteX2113" fmla="*/ 1254039 w 9332412"/>
              <a:gd name="connsiteY2113" fmla="*/ 1815611 h 4270621"/>
              <a:gd name="connsiteX2114" fmla="*/ 1237166 w 9332412"/>
              <a:gd name="connsiteY2114" fmla="*/ 1798414 h 4270621"/>
              <a:gd name="connsiteX2115" fmla="*/ 1288070 w 9332412"/>
              <a:gd name="connsiteY2115" fmla="*/ 1638156 h 4270621"/>
              <a:gd name="connsiteX2116" fmla="*/ 1270913 w 9332412"/>
              <a:gd name="connsiteY2116" fmla="*/ 1655798 h 4270621"/>
              <a:gd name="connsiteX2117" fmla="*/ 1287787 w 9332412"/>
              <a:gd name="connsiteY2117" fmla="*/ 1673736 h 4270621"/>
              <a:gd name="connsiteX2118" fmla="*/ 1304944 w 9332412"/>
              <a:gd name="connsiteY2118" fmla="*/ 1656095 h 4270621"/>
              <a:gd name="connsiteX2119" fmla="*/ 1304944 w 9332412"/>
              <a:gd name="connsiteY2119" fmla="*/ 1655946 h 4270621"/>
              <a:gd name="connsiteX2120" fmla="*/ 1288070 w 9332412"/>
              <a:gd name="connsiteY2120" fmla="*/ 1638749 h 4270621"/>
              <a:gd name="connsiteX2121" fmla="*/ 1237166 w 9332412"/>
              <a:gd name="connsiteY2121" fmla="*/ 1691378 h 4270621"/>
              <a:gd name="connsiteX2122" fmla="*/ 1218676 w 9332412"/>
              <a:gd name="connsiteY2122" fmla="*/ 1707478 h 4270621"/>
              <a:gd name="connsiteX2123" fmla="*/ 1234060 w 9332412"/>
              <a:gd name="connsiteY2123" fmla="*/ 1726809 h 4270621"/>
              <a:gd name="connsiteX2124" fmla="*/ 1237166 w 9332412"/>
              <a:gd name="connsiteY2124" fmla="*/ 1726809 h 4270621"/>
              <a:gd name="connsiteX2125" fmla="*/ 1252565 w 9332412"/>
              <a:gd name="connsiteY2125" fmla="*/ 1707478 h 4270621"/>
              <a:gd name="connsiteX2126" fmla="*/ 1237166 w 9332412"/>
              <a:gd name="connsiteY2126" fmla="*/ 1691378 h 4270621"/>
              <a:gd name="connsiteX2127" fmla="*/ 1288070 w 9332412"/>
              <a:gd name="connsiteY2127" fmla="*/ 1531713 h 4270621"/>
              <a:gd name="connsiteX2128" fmla="*/ 1270913 w 9332412"/>
              <a:gd name="connsiteY2128" fmla="*/ 1549355 h 4270621"/>
              <a:gd name="connsiteX2129" fmla="*/ 1287787 w 9332412"/>
              <a:gd name="connsiteY2129" fmla="*/ 1567293 h 4270621"/>
              <a:gd name="connsiteX2130" fmla="*/ 1304944 w 9332412"/>
              <a:gd name="connsiteY2130" fmla="*/ 1549651 h 4270621"/>
              <a:gd name="connsiteX2131" fmla="*/ 1304944 w 9332412"/>
              <a:gd name="connsiteY2131" fmla="*/ 1549355 h 4270621"/>
              <a:gd name="connsiteX2132" fmla="*/ 1288070 w 9332412"/>
              <a:gd name="connsiteY2132" fmla="*/ 1532306 h 4270621"/>
              <a:gd name="connsiteX2133" fmla="*/ 1237166 w 9332412"/>
              <a:gd name="connsiteY2133" fmla="*/ 1584935 h 4270621"/>
              <a:gd name="connsiteX2134" fmla="*/ 1220009 w 9332412"/>
              <a:gd name="connsiteY2134" fmla="*/ 1602577 h 4270621"/>
              <a:gd name="connsiteX2135" fmla="*/ 1236882 w 9332412"/>
              <a:gd name="connsiteY2135" fmla="*/ 1620515 h 4270621"/>
              <a:gd name="connsiteX2136" fmla="*/ 1254039 w 9332412"/>
              <a:gd name="connsiteY2136" fmla="*/ 1602873 h 4270621"/>
              <a:gd name="connsiteX2137" fmla="*/ 1254039 w 9332412"/>
              <a:gd name="connsiteY2137" fmla="*/ 1602577 h 4270621"/>
              <a:gd name="connsiteX2138" fmla="*/ 1237166 w 9332412"/>
              <a:gd name="connsiteY2138" fmla="*/ 1585528 h 4270621"/>
              <a:gd name="connsiteX2139" fmla="*/ 1288070 w 9332412"/>
              <a:gd name="connsiteY2139" fmla="*/ 1425122 h 4270621"/>
              <a:gd name="connsiteX2140" fmla="*/ 1269580 w 9332412"/>
              <a:gd name="connsiteY2140" fmla="*/ 1441222 h 4270621"/>
              <a:gd name="connsiteX2141" fmla="*/ 1284965 w 9332412"/>
              <a:gd name="connsiteY2141" fmla="*/ 1460554 h 4270621"/>
              <a:gd name="connsiteX2142" fmla="*/ 1288070 w 9332412"/>
              <a:gd name="connsiteY2142" fmla="*/ 1460554 h 4270621"/>
              <a:gd name="connsiteX2143" fmla="*/ 1303469 w 9332412"/>
              <a:gd name="connsiteY2143" fmla="*/ 1441222 h 4270621"/>
              <a:gd name="connsiteX2144" fmla="*/ 1288070 w 9332412"/>
              <a:gd name="connsiteY2144" fmla="*/ 1425122 h 4270621"/>
              <a:gd name="connsiteX2145" fmla="*/ 1237166 w 9332412"/>
              <a:gd name="connsiteY2145" fmla="*/ 1478343 h 4270621"/>
              <a:gd name="connsiteX2146" fmla="*/ 1220009 w 9332412"/>
              <a:gd name="connsiteY2146" fmla="*/ 1495985 h 4270621"/>
              <a:gd name="connsiteX2147" fmla="*/ 1236882 w 9332412"/>
              <a:gd name="connsiteY2147" fmla="*/ 1513923 h 4270621"/>
              <a:gd name="connsiteX2148" fmla="*/ 1254039 w 9332412"/>
              <a:gd name="connsiteY2148" fmla="*/ 1496282 h 4270621"/>
              <a:gd name="connsiteX2149" fmla="*/ 1254039 w 9332412"/>
              <a:gd name="connsiteY2149" fmla="*/ 1496133 h 4270621"/>
              <a:gd name="connsiteX2150" fmla="*/ 1237166 w 9332412"/>
              <a:gd name="connsiteY2150" fmla="*/ 1478936 h 4270621"/>
              <a:gd name="connsiteX2151" fmla="*/ 1288070 w 9332412"/>
              <a:gd name="connsiteY2151" fmla="*/ 1318679 h 4270621"/>
              <a:gd name="connsiteX2152" fmla="*/ 1270913 w 9332412"/>
              <a:gd name="connsiteY2152" fmla="*/ 1336321 h 4270621"/>
              <a:gd name="connsiteX2153" fmla="*/ 1287787 w 9332412"/>
              <a:gd name="connsiteY2153" fmla="*/ 1354259 h 4270621"/>
              <a:gd name="connsiteX2154" fmla="*/ 1304944 w 9332412"/>
              <a:gd name="connsiteY2154" fmla="*/ 1336617 h 4270621"/>
              <a:gd name="connsiteX2155" fmla="*/ 1304944 w 9332412"/>
              <a:gd name="connsiteY2155" fmla="*/ 1336321 h 4270621"/>
              <a:gd name="connsiteX2156" fmla="*/ 1288070 w 9332412"/>
              <a:gd name="connsiteY2156" fmla="*/ 1319272 h 4270621"/>
              <a:gd name="connsiteX2157" fmla="*/ 1237166 w 9332412"/>
              <a:gd name="connsiteY2157" fmla="*/ 1371900 h 4270621"/>
              <a:gd name="connsiteX2158" fmla="*/ 1218676 w 9332412"/>
              <a:gd name="connsiteY2158" fmla="*/ 1388000 h 4270621"/>
              <a:gd name="connsiteX2159" fmla="*/ 1234060 w 9332412"/>
              <a:gd name="connsiteY2159" fmla="*/ 1407332 h 4270621"/>
              <a:gd name="connsiteX2160" fmla="*/ 1237166 w 9332412"/>
              <a:gd name="connsiteY2160" fmla="*/ 1407332 h 4270621"/>
              <a:gd name="connsiteX2161" fmla="*/ 1252565 w 9332412"/>
              <a:gd name="connsiteY2161" fmla="*/ 1388000 h 4270621"/>
              <a:gd name="connsiteX2162" fmla="*/ 1237166 w 9332412"/>
              <a:gd name="connsiteY2162" fmla="*/ 1371900 h 4270621"/>
              <a:gd name="connsiteX2163" fmla="*/ 1288070 w 9332412"/>
              <a:gd name="connsiteY2163" fmla="*/ 1212087 h 4270621"/>
              <a:gd name="connsiteX2164" fmla="*/ 1270913 w 9332412"/>
              <a:gd name="connsiteY2164" fmla="*/ 1229729 h 4270621"/>
              <a:gd name="connsiteX2165" fmla="*/ 1287787 w 9332412"/>
              <a:gd name="connsiteY2165" fmla="*/ 1247667 h 4270621"/>
              <a:gd name="connsiteX2166" fmla="*/ 1304944 w 9332412"/>
              <a:gd name="connsiteY2166" fmla="*/ 1230026 h 4270621"/>
              <a:gd name="connsiteX2167" fmla="*/ 1304944 w 9332412"/>
              <a:gd name="connsiteY2167" fmla="*/ 1229878 h 4270621"/>
              <a:gd name="connsiteX2168" fmla="*/ 1288070 w 9332412"/>
              <a:gd name="connsiteY2168" fmla="*/ 1212681 h 4270621"/>
              <a:gd name="connsiteX2169" fmla="*/ 1237166 w 9332412"/>
              <a:gd name="connsiteY2169" fmla="*/ 1265457 h 4270621"/>
              <a:gd name="connsiteX2170" fmla="*/ 1220009 w 9332412"/>
              <a:gd name="connsiteY2170" fmla="*/ 1283099 h 4270621"/>
              <a:gd name="connsiteX2171" fmla="*/ 1236882 w 9332412"/>
              <a:gd name="connsiteY2171" fmla="*/ 1301037 h 4270621"/>
              <a:gd name="connsiteX2172" fmla="*/ 1254039 w 9332412"/>
              <a:gd name="connsiteY2172" fmla="*/ 1283395 h 4270621"/>
              <a:gd name="connsiteX2173" fmla="*/ 1254039 w 9332412"/>
              <a:gd name="connsiteY2173" fmla="*/ 1283099 h 4270621"/>
              <a:gd name="connsiteX2174" fmla="*/ 1237166 w 9332412"/>
              <a:gd name="connsiteY2174" fmla="*/ 1266050 h 4270621"/>
              <a:gd name="connsiteX2175" fmla="*/ 1288070 w 9332412"/>
              <a:gd name="connsiteY2175" fmla="*/ 1106534 h 4270621"/>
              <a:gd name="connsiteX2176" fmla="*/ 1269580 w 9332412"/>
              <a:gd name="connsiteY2176" fmla="*/ 1122634 h 4270621"/>
              <a:gd name="connsiteX2177" fmla="*/ 1284965 w 9332412"/>
              <a:gd name="connsiteY2177" fmla="*/ 1141965 h 4270621"/>
              <a:gd name="connsiteX2178" fmla="*/ 1288070 w 9332412"/>
              <a:gd name="connsiteY2178" fmla="*/ 1141965 h 4270621"/>
              <a:gd name="connsiteX2179" fmla="*/ 1303469 w 9332412"/>
              <a:gd name="connsiteY2179" fmla="*/ 1122634 h 4270621"/>
              <a:gd name="connsiteX2180" fmla="*/ 1288070 w 9332412"/>
              <a:gd name="connsiteY2180" fmla="*/ 1106534 h 4270621"/>
              <a:gd name="connsiteX2181" fmla="*/ 1237166 w 9332412"/>
              <a:gd name="connsiteY2181" fmla="*/ 1159755 h 4270621"/>
              <a:gd name="connsiteX2182" fmla="*/ 1218676 w 9332412"/>
              <a:gd name="connsiteY2182" fmla="*/ 1175855 h 4270621"/>
              <a:gd name="connsiteX2183" fmla="*/ 1234060 w 9332412"/>
              <a:gd name="connsiteY2183" fmla="*/ 1195187 h 4270621"/>
              <a:gd name="connsiteX2184" fmla="*/ 1237166 w 9332412"/>
              <a:gd name="connsiteY2184" fmla="*/ 1195187 h 4270621"/>
              <a:gd name="connsiteX2185" fmla="*/ 1252565 w 9332412"/>
              <a:gd name="connsiteY2185" fmla="*/ 1175855 h 4270621"/>
              <a:gd name="connsiteX2186" fmla="*/ 1237166 w 9332412"/>
              <a:gd name="connsiteY2186" fmla="*/ 1159755 h 4270621"/>
              <a:gd name="connsiteX2187" fmla="*/ 1288070 w 9332412"/>
              <a:gd name="connsiteY2187" fmla="*/ 1000091 h 4270621"/>
              <a:gd name="connsiteX2188" fmla="*/ 1271494 w 9332412"/>
              <a:gd name="connsiteY2188" fmla="*/ 1018325 h 4270621"/>
              <a:gd name="connsiteX2189" fmla="*/ 1288921 w 9332412"/>
              <a:gd name="connsiteY2189" fmla="*/ 1035656 h 4270621"/>
              <a:gd name="connsiteX2190" fmla="*/ 1305511 w 9332412"/>
              <a:gd name="connsiteY2190" fmla="*/ 1017584 h 4270621"/>
              <a:gd name="connsiteX2191" fmla="*/ 1288793 w 9332412"/>
              <a:gd name="connsiteY2191" fmla="*/ 999779 h 4270621"/>
              <a:gd name="connsiteX2192" fmla="*/ 1288070 w 9332412"/>
              <a:gd name="connsiteY2192" fmla="*/ 999794 h 4270621"/>
              <a:gd name="connsiteX2193" fmla="*/ 1237166 w 9332412"/>
              <a:gd name="connsiteY2193" fmla="*/ 1053312 h 4270621"/>
              <a:gd name="connsiteX2194" fmla="*/ 1220009 w 9332412"/>
              <a:gd name="connsiteY2194" fmla="*/ 1070954 h 4270621"/>
              <a:gd name="connsiteX2195" fmla="*/ 1236882 w 9332412"/>
              <a:gd name="connsiteY2195" fmla="*/ 1088892 h 4270621"/>
              <a:gd name="connsiteX2196" fmla="*/ 1254039 w 9332412"/>
              <a:gd name="connsiteY2196" fmla="*/ 1071250 h 4270621"/>
              <a:gd name="connsiteX2197" fmla="*/ 1254039 w 9332412"/>
              <a:gd name="connsiteY2197" fmla="*/ 1070954 h 4270621"/>
              <a:gd name="connsiteX2198" fmla="*/ 1237449 w 9332412"/>
              <a:gd name="connsiteY2198" fmla="*/ 1053016 h 4270621"/>
              <a:gd name="connsiteX2199" fmla="*/ 1237166 w 9332412"/>
              <a:gd name="connsiteY2199" fmla="*/ 1053016 h 4270621"/>
              <a:gd name="connsiteX2200" fmla="*/ 1288070 w 9332412"/>
              <a:gd name="connsiteY2200" fmla="*/ 893499 h 4270621"/>
              <a:gd name="connsiteX2201" fmla="*/ 1269580 w 9332412"/>
              <a:gd name="connsiteY2201" fmla="*/ 909599 h 4270621"/>
              <a:gd name="connsiteX2202" fmla="*/ 1284965 w 9332412"/>
              <a:gd name="connsiteY2202" fmla="*/ 928931 h 4270621"/>
              <a:gd name="connsiteX2203" fmla="*/ 1288070 w 9332412"/>
              <a:gd name="connsiteY2203" fmla="*/ 928931 h 4270621"/>
              <a:gd name="connsiteX2204" fmla="*/ 1303469 w 9332412"/>
              <a:gd name="connsiteY2204" fmla="*/ 909599 h 4270621"/>
              <a:gd name="connsiteX2205" fmla="*/ 1288070 w 9332412"/>
              <a:gd name="connsiteY2205" fmla="*/ 893499 h 4270621"/>
              <a:gd name="connsiteX2206" fmla="*/ 1237166 w 9332412"/>
              <a:gd name="connsiteY2206" fmla="*/ 946721 h 4270621"/>
              <a:gd name="connsiteX2207" fmla="*/ 1220009 w 9332412"/>
              <a:gd name="connsiteY2207" fmla="*/ 964363 h 4270621"/>
              <a:gd name="connsiteX2208" fmla="*/ 1236882 w 9332412"/>
              <a:gd name="connsiteY2208" fmla="*/ 982301 h 4270621"/>
              <a:gd name="connsiteX2209" fmla="*/ 1254039 w 9332412"/>
              <a:gd name="connsiteY2209" fmla="*/ 964659 h 4270621"/>
              <a:gd name="connsiteX2210" fmla="*/ 1254039 w 9332412"/>
              <a:gd name="connsiteY2210" fmla="*/ 964511 h 4270621"/>
              <a:gd name="connsiteX2211" fmla="*/ 1237308 w 9332412"/>
              <a:gd name="connsiteY2211" fmla="*/ 946424 h 4270621"/>
              <a:gd name="connsiteX2212" fmla="*/ 1237166 w 9332412"/>
              <a:gd name="connsiteY2212" fmla="*/ 946424 h 4270621"/>
              <a:gd name="connsiteX2213" fmla="*/ 1288070 w 9332412"/>
              <a:gd name="connsiteY2213" fmla="*/ 787056 h 4270621"/>
              <a:gd name="connsiteX2214" fmla="*/ 1270913 w 9332412"/>
              <a:gd name="connsiteY2214" fmla="*/ 804698 h 4270621"/>
              <a:gd name="connsiteX2215" fmla="*/ 1287787 w 9332412"/>
              <a:gd name="connsiteY2215" fmla="*/ 822636 h 4270621"/>
              <a:gd name="connsiteX2216" fmla="*/ 1304944 w 9332412"/>
              <a:gd name="connsiteY2216" fmla="*/ 804995 h 4270621"/>
              <a:gd name="connsiteX2217" fmla="*/ 1304944 w 9332412"/>
              <a:gd name="connsiteY2217" fmla="*/ 804698 h 4270621"/>
              <a:gd name="connsiteX2218" fmla="*/ 1288354 w 9332412"/>
              <a:gd name="connsiteY2218" fmla="*/ 786760 h 4270621"/>
              <a:gd name="connsiteX2219" fmla="*/ 1288070 w 9332412"/>
              <a:gd name="connsiteY2219" fmla="*/ 786760 h 4270621"/>
              <a:gd name="connsiteX2220" fmla="*/ 1237166 w 9332412"/>
              <a:gd name="connsiteY2220" fmla="*/ 839685 h 4270621"/>
              <a:gd name="connsiteX2221" fmla="*/ 1218676 w 9332412"/>
              <a:gd name="connsiteY2221" fmla="*/ 855785 h 4270621"/>
              <a:gd name="connsiteX2222" fmla="*/ 1234060 w 9332412"/>
              <a:gd name="connsiteY2222" fmla="*/ 875116 h 4270621"/>
              <a:gd name="connsiteX2223" fmla="*/ 1237166 w 9332412"/>
              <a:gd name="connsiteY2223" fmla="*/ 875116 h 4270621"/>
              <a:gd name="connsiteX2224" fmla="*/ 1252565 w 9332412"/>
              <a:gd name="connsiteY2224" fmla="*/ 855785 h 4270621"/>
              <a:gd name="connsiteX2225" fmla="*/ 1237166 w 9332412"/>
              <a:gd name="connsiteY2225" fmla="*/ 839685 h 4270621"/>
              <a:gd name="connsiteX2226" fmla="*/ 1254039 w 9332412"/>
              <a:gd name="connsiteY2226" fmla="*/ 750735 h 4270621"/>
              <a:gd name="connsiteX2227" fmla="*/ 1251912 w 9332412"/>
              <a:gd name="connsiteY2227" fmla="*/ 742581 h 4270621"/>
              <a:gd name="connsiteX2228" fmla="*/ 1240143 w 9332412"/>
              <a:gd name="connsiteY2228" fmla="*/ 767932 h 4270621"/>
              <a:gd name="connsiteX2229" fmla="*/ 1254039 w 9332412"/>
              <a:gd name="connsiteY2229" fmla="*/ 750735 h 4270621"/>
              <a:gd name="connsiteX2230" fmla="*/ 1288070 w 9332412"/>
              <a:gd name="connsiteY2230" fmla="*/ 715304 h 4270621"/>
              <a:gd name="connsiteX2231" fmla="*/ 1305086 w 9332412"/>
              <a:gd name="connsiteY2231" fmla="*/ 697514 h 4270621"/>
              <a:gd name="connsiteX2232" fmla="*/ 1288070 w 9332412"/>
              <a:gd name="connsiteY2232" fmla="*/ 679724 h 4270621"/>
              <a:gd name="connsiteX2233" fmla="*/ 1280272 w 9332412"/>
              <a:gd name="connsiteY2233" fmla="*/ 682096 h 4270621"/>
              <a:gd name="connsiteX2234" fmla="*/ 1271622 w 9332412"/>
              <a:gd name="connsiteY2234" fmla="*/ 700330 h 4270621"/>
              <a:gd name="connsiteX2235" fmla="*/ 1288070 w 9332412"/>
              <a:gd name="connsiteY2235" fmla="*/ 715748 h 4270621"/>
              <a:gd name="connsiteX2236" fmla="*/ 1390588 w 9332412"/>
              <a:gd name="connsiteY2236" fmla="*/ 3555763 h 4270621"/>
              <a:gd name="connsiteX2237" fmla="*/ 1375189 w 9332412"/>
              <a:gd name="connsiteY2237" fmla="*/ 3575095 h 4270621"/>
              <a:gd name="connsiteX2238" fmla="*/ 1390588 w 9332412"/>
              <a:gd name="connsiteY2238" fmla="*/ 3591195 h 4270621"/>
              <a:gd name="connsiteX2239" fmla="*/ 1409079 w 9332412"/>
              <a:gd name="connsiteY2239" fmla="*/ 3575095 h 4270621"/>
              <a:gd name="connsiteX2240" fmla="*/ 1393694 w 9332412"/>
              <a:gd name="connsiteY2240" fmla="*/ 3555763 h 4270621"/>
              <a:gd name="connsiteX2241" fmla="*/ 1390588 w 9332412"/>
              <a:gd name="connsiteY2241" fmla="*/ 3555763 h 4270621"/>
              <a:gd name="connsiteX2242" fmla="*/ 1339684 w 9332412"/>
              <a:gd name="connsiteY2242" fmla="*/ 3608984 h 4270621"/>
              <a:gd name="connsiteX2243" fmla="*/ 1328766 w 9332412"/>
              <a:gd name="connsiteY2243" fmla="*/ 3613432 h 4270621"/>
              <a:gd name="connsiteX2244" fmla="*/ 1353438 w 9332412"/>
              <a:gd name="connsiteY2244" fmla="*/ 3616842 h 4270621"/>
              <a:gd name="connsiteX2245" fmla="*/ 1338975 w 9332412"/>
              <a:gd name="connsiteY2245" fmla="*/ 3608984 h 4270621"/>
              <a:gd name="connsiteX2246" fmla="*/ 1390588 w 9332412"/>
              <a:gd name="connsiteY2246" fmla="*/ 3448875 h 4270621"/>
              <a:gd name="connsiteX2247" fmla="*/ 1373573 w 9332412"/>
              <a:gd name="connsiteY2247" fmla="*/ 3466665 h 4270621"/>
              <a:gd name="connsiteX2248" fmla="*/ 1390588 w 9332412"/>
              <a:gd name="connsiteY2248" fmla="*/ 3484455 h 4270621"/>
              <a:gd name="connsiteX2249" fmla="*/ 1407604 w 9332412"/>
              <a:gd name="connsiteY2249" fmla="*/ 3466665 h 4270621"/>
              <a:gd name="connsiteX2250" fmla="*/ 1390872 w 9332412"/>
              <a:gd name="connsiteY2250" fmla="*/ 3448875 h 4270621"/>
              <a:gd name="connsiteX2251" fmla="*/ 1390588 w 9332412"/>
              <a:gd name="connsiteY2251" fmla="*/ 3448875 h 4270621"/>
              <a:gd name="connsiteX2252" fmla="*/ 1339684 w 9332412"/>
              <a:gd name="connsiteY2252" fmla="*/ 3502245 h 4270621"/>
              <a:gd name="connsiteX2253" fmla="*/ 1322669 w 9332412"/>
              <a:gd name="connsiteY2253" fmla="*/ 3520035 h 4270621"/>
              <a:gd name="connsiteX2254" fmla="*/ 1339684 w 9332412"/>
              <a:gd name="connsiteY2254" fmla="*/ 3537825 h 4270621"/>
              <a:gd name="connsiteX2255" fmla="*/ 1356699 w 9332412"/>
              <a:gd name="connsiteY2255" fmla="*/ 3520035 h 4270621"/>
              <a:gd name="connsiteX2256" fmla="*/ 1356699 w 9332412"/>
              <a:gd name="connsiteY2256" fmla="*/ 3519887 h 4270621"/>
              <a:gd name="connsiteX2257" fmla="*/ 1339570 w 9332412"/>
              <a:gd name="connsiteY2257" fmla="*/ 3502526 h 4270621"/>
              <a:gd name="connsiteX2258" fmla="*/ 1338975 w 9332412"/>
              <a:gd name="connsiteY2258" fmla="*/ 3502541 h 4270621"/>
              <a:gd name="connsiteX2259" fmla="*/ 1390588 w 9332412"/>
              <a:gd name="connsiteY2259" fmla="*/ 3342728 h 4270621"/>
              <a:gd name="connsiteX2260" fmla="*/ 1373573 w 9332412"/>
              <a:gd name="connsiteY2260" fmla="*/ 3360519 h 4270621"/>
              <a:gd name="connsiteX2261" fmla="*/ 1390588 w 9332412"/>
              <a:gd name="connsiteY2261" fmla="*/ 3378308 h 4270621"/>
              <a:gd name="connsiteX2262" fmla="*/ 1407604 w 9332412"/>
              <a:gd name="connsiteY2262" fmla="*/ 3360519 h 4270621"/>
              <a:gd name="connsiteX2263" fmla="*/ 1390872 w 9332412"/>
              <a:gd name="connsiteY2263" fmla="*/ 3342728 h 4270621"/>
              <a:gd name="connsiteX2264" fmla="*/ 1390588 w 9332412"/>
              <a:gd name="connsiteY2264" fmla="*/ 3342728 h 4270621"/>
              <a:gd name="connsiteX2265" fmla="*/ 1339684 w 9332412"/>
              <a:gd name="connsiteY2265" fmla="*/ 3395950 h 4270621"/>
              <a:gd name="connsiteX2266" fmla="*/ 1322669 w 9332412"/>
              <a:gd name="connsiteY2266" fmla="*/ 3413740 h 4270621"/>
              <a:gd name="connsiteX2267" fmla="*/ 1339684 w 9332412"/>
              <a:gd name="connsiteY2267" fmla="*/ 3431530 h 4270621"/>
              <a:gd name="connsiteX2268" fmla="*/ 1356699 w 9332412"/>
              <a:gd name="connsiteY2268" fmla="*/ 3413740 h 4270621"/>
              <a:gd name="connsiteX2269" fmla="*/ 1339698 w 9332412"/>
              <a:gd name="connsiteY2269" fmla="*/ 3395935 h 4270621"/>
              <a:gd name="connsiteX2270" fmla="*/ 1338975 w 9332412"/>
              <a:gd name="connsiteY2270" fmla="*/ 3395950 h 4270621"/>
              <a:gd name="connsiteX2271" fmla="*/ 1390588 w 9332412"/>
              <a:gd name="connsiteY2271" fmla="*/ 3236285 h 4270621"/>
              <a:gd name="connsiteX2272" fmla="*/ 1375189 w 9332412"/>
              <a:gd name="connsiteY2272" fmla="*/ 3255617 h 4270621"/>
              <a:gd name="connsiteX2273" fmla="*/ 1390588 w 9332412"/>
              <a:gd name="connsiteY2273" fmla="*/ 3271717 h 4270621"/>
              <a:gd name="connsiteX2274" fmla="*/ 1409079 w 9332412"/>
              <a:gd name="connsiteY2274" fmla="*/ 3255617 h 4270621"/>
              <a:gd name="connsiteX2275" fmla="*/ 1393694 w 9332412"/>
              <a:gd name="connsiteY2275" fmla="*/ 3236285 h 4270621"/>
              <a:gd name="connsiteX2276" fmla="*/ 1390588 w 9332412"/>
              <a:gd name="connsiteY2276" fmla="*/ 3236285 h 4270621"/>
              <a:gd name="connsiteX2277" fmla="*/ 1339684 w 9332412"/>
              <a:gd name="connsiteY2277" fmla="*/ 3289507 h 4270621"/>
              <a:gd name="connsiteX2278" fmla="*/ 1322669 w 9332412"/>
              <a:gd name="connsiteY2278" fmla="*/ 3307297 h 4270621"/>
              <a:gd name="connsiteX2279" fmla="*/ 1339684 w 9332412"/>
              <a:gd name="connsiteY2279" fmla="*/ 3325087 h 4270621"/>
              <a:gd name="connsiteX2280" fmla="*/ 1356699 w 9332412"/>
              <a:gd name="connsiteY2280" fmla="*/ 3307297 h 4270621"/>
              <a:gd name="connsiteX2281" fmla="*/ 1356699 w 9332412"/>
              <a:gd name="connsiteY2281" fmla="*/ 3307149 h 4270621"/>
              <a:gd name="connsiteX2282" fmla="*/ 1339854 w 9332412"/>
              <a:gd name="connsiteY2282" fmla="*/ 3289492 h 4270621"/>
              <a:gd name="connsiteX2283" fmla="*/ 1338975 w 9332412"/>
              <a:gd name="connsiteY2283" fmla="*/ 3289507 h 4270621"/>
              <a:gd name="connsiteX2284" fmla="*/ 1390588 w 9332412"/>
              <a:gd name="connsiteY2284" fmla="*/ 3129694 h 4270621"/>
              <a:gd name="connsiteX2285" fmla="*/ 1373573 w 9332412"/>
              <a:gd name="connsiteY2285" fmla="*/ 3147484 h 4270621"/>
              <a:gd name="connsiteX2286" fmla="*/ 1390588 w 9332412"/>
              <a:gd name="connsiteY2286" fmla="*/ 3165274 h 4270621"/>
              <a:gd name="connsiteX2287" fmla="*/ 1407604 w 9332412"/>
              <a:gd name="connsiteY2287" fmla="*/ 3147484 h 4270621"/>
              <a:gd name="connsiteX2288" fmla="*/ 1390872 w 9332412"/>
              <a:gd name="connsiteY2288" fmla="*/ 3129694 h 4270621"/>
              <a:gd name="connsiteX2289" fmla="*/ 1390588 w 9332412"/>
              <a:gd name="connsiteY2289" fmla="*/ 3129694 h 4270621"/>
              <a:gd name="connsiteX2290" fmla="*/ 1339684 w 9332412"/>
              <a:gd name="connsiteY2290" fmla="*/ 3182916 h 4270621"/>
              <a:gd name="connsiteX2291" fmla="*/ 1322669 w 9332412"/>
              <a:gd name="connsiteY2291" fmla="*/ 3200706 h 4270621"/>
              <a:gd name="connsiteX2292" fmla="*/ 1339684 w 9332412"/>
              <a:gd name="connsiteY2292" fmla="*/ 3218495 h 4270621"/>
              <a:gd name="connsiteX2293" fmla="*/ 1356699 w 9332412"/>
              <a:gd name="connsiteY2293" fmla="*/ 3200706 h 4270621"/>
              <a:gd name="connsiteX2294" fmla="*/ 1339698 w 9332412"/>
              <a:gd name="connsiteY2294" fmla="*/ 3182901 h 4270621"/>
              <a:gd name="connsiteX2295" fmla="*/ 1338975 w 9332412"/>
              <a:gd name="connsiteY2295" fmla="*/ 3182916 h 4270621"/>
              <a:gd name="connsiteX2296" fmla="*/ 1390588 w 9332412"/>
              <a:gd name="connsiteY2296" fmla="*/ 3023251 h 4270621"/>
              <a:gd name="connsiteX2297" fmla="*/ 1373573 w 9332412"/>
              <a:gd name="connsiteY2297" fmla="*/ 3041041 h 4270621"/>
              <a:gd name="connsiteX2298" fmla="*/ 1390588 w 9332412"/>
              <a:gd name="connsiteY2298" fmla="*/ 3058831 h 4270621"/>
              <a:gd name="connsiteX2299" fmla="*/ 1407604 w 9332412"/>
              <a:gd name="connsiteY2299" fmla="*/ 3041041 h 4270621"/>
              <a:gd name="connsiteX2300" fmla="*/ 1407604 w 9332412"/>
              <a:gd name="connsiteY2300" fmla="*/ 3040893 h 4270621"/>
              <a:gd name="connsiteX2301" fmla="*/ 1390730 w 9332412"/>
              <a:gd name="connsiteY2301" fmla="*/ 3023251 h 4270621"/>
              <a:gd name="connsiteX2302" fmla="*/ 1390588 w 9332412"/>
              <a:gd name="connsiteY2302" fmla="*/ 3023251 h 4270621"/>
              <a:gd name="connsiteX2303" fmla="*/ 1339684 w 9332412"/>
              <a:gd name="connsiteY2303" fmla="*/ 3076473 h 4270621"/>
              <a:gd name="connsiteX2304" fmla="*/ 1322669 w 9332412"/>
              <a:gd name="connsiteY2304" fmla="*/ 3094262 h 4270621"/>
              <a:gd name="connsiteX2305" fmla="*/ 1339684 w 9332412"/>
              <a:gd name="connsiteY2305" fmla="*/ 3112052 h 4270621"/>
              <a:gd name="connsiteX2306" fmla="*/ 1356699 w 9332412"/>
              <a:gd name="connsiteY2306" fmla="*/ 3094262 h 4270621"/>
              <a:gd name="connsiteX2307" fmla="*/ 1339698 w 9332412"/>
              <a:gd name="connsiteY2307" fmla="*/ 3076458 h 4270621"/>
              <a:gd name="connsiteX2308" fmla="*/ 1338975 w 9332412"/>
              <a:gd name="connsiteY2308" fmla="*/ 3076473 h 4270621"/>
              <a:gd name="connsiteX2309" fmla="*/ 1390588 w 9332412"/>
              <a:gd name="connsiteY2309" fmla="*/ 2916660 h 4270621"/>
              <a:gd name="connsiteX2310" fmla="*/ 1373573 w 9332412"/>
              <a:gd name="connsiteY2310" fmla="*/ 2934450 h 4270621"/>
              <a:gd name="connsiteX2311" fmla="*/ 1390588 w 9332412"/>
              <a:gd name="connsiteY2311" fmla="*/ 2952239 h 4270621"/>
              <a:gd name="connsiteX2312" fmla="*/ 1407604 w 9332412"/>
              <a:gd name="connsiteY2312" fmla="*/ 2934450 h 4270621"/>
              <a:gd name="connsiteX2313" fmla="*/ 1390872 w 9332412"/>
              <a:gd name="connsiteY2313" fmla="*/ 2916660 h 4270621"/>
              <a:gd name="connsiteX2314" fmla="*/ 1390588 w 9332412"/>
              <a:gd name="connsiteY2314" fmla="*/ 2916660 h 4270621"/>
              <a:gd name="connsiteX2315" fmla="*/ 1339684 w 9332412"/>
              <a:gd name="connsiteY2315" fmla="*/ 2970030 h 4270621"/>
              <a:gd name="connsiteX2316" fmla="*/ 1322669 w 9332412"/>
              <a:gd name="connsiteY2316" fmla="*/ 2987819 h 4270621"/>
              <a:gd name="connsiteX2317" fmla="*/ 1339684 w 9332412"/>
              <a:gd name="connsiteY2317" fmla="*/ 3005609 h 4270621"/>
              <a:gd name="connsiteX2318" fmla="*/ 1356699 w 9332412"/>
              <a:gd name="connsiteY2318" fmla="*/ 2987819 h 4270621"/>
              <a:gd name="connsiteX2319" fmla="*/ 1356699 w 9332412"/>
              <a:gd name="connsiteY2319" fmla="*/ 2987671 h 4270621"/>
              <a:gd name="connsiteX2320" fmla="*/ 1339854 w 9332412"/>
              <a:gd name="connsiteY2320" fmla="*/ 2970015 h 4270621"/>
              <a:gd name="connsiteX2321" fmla="*/ 1338975 w 9332412"/>
              <a:gd name="connsiteY2321" fmla="*/ 2970030 h 4270621"/>
              <a:gd name="connsiteX2322" fmla="*/ 1390588 w 9332412"/>
              <a:gd name="connsiteY2322" fmla="*/ 2810216 h 4270621"/>
              <a:gd name="connsiteX2323" fmla="*/ 1373573 w 9332412"/>
              <a:gd name="connsiteY2323" fmla="*/ 2828006 h 4270621"/>
              <a:gd name="connsiteX2324" fmla="*/ 1390588 w 9332412"/>
              <a:gd name="connsiteY2324" fmla="*/ 2845796 h 4270621"/>
              <a:gd name="connsiteX2325" fmla="*/ 1407604 w 9332412"/>
              <a:gd name="connsiteY2325" fmla="*/ 2828006 h 4270621"/>
              <a:gd name="connsiteX2326" fmla="*/ 1390872 w 9332412"/>
              <a:gd name="connsiteY2326" fmla="*/ 2810216 h 4270621"/>
              <a:gd name="connsiteX2327" fmla="*/ 1390588 w 9332412"/>
              <a:gd name="connsiteY2327" fmla="*/ 2810216 h 4270621"/>
              <a:gd name="connsiteX2328" fmla="*/ 1339684 w 9332412"/>
              <a:gd name="connsiteY2328" fmla="*/ 2863438 h 4270621"/>
              <a:gd name="connsiteX2329" fmla="*/ 1322669 w 9332412"/>
              <a:gd name="connsiteY2329" fmla="*/ 2881228 h 4270621"/>
              <a:gd name="connsiteX2330" fmla="*/ 1339684 w 9332412"/>
              <a:gd name="connsiteY2330" fmla="*/ 2899018 h 4270621"/>
              <a:gd name="connsiteX2331" fmla="*/ 1356699 w 9332412"/>
              <a:gd name="connsiteY2331" fmla="*/ 2881228 h 4270621"/>
              <a:gd name="connsiteX2332" fmla="*/ 1339698 w 9332412"/>
              <a:gd name="connsiteY2332" fmla="*/ 2863423 h 4270621"/>
              <a:gd name="connsiteX2333" fmla="*/ 1338975 w 9332412"/>
              <a:gd name="connsiteY2333" fmla="*/ 2863438 h 4270621"/>
              <a:gd name="connsiteX2334" fmla="*/ 1390588 w 9332412"/>
              <a:gd name="connsiteY2334" fmla="*/ 2703773 h 4270621"/>
              <a:gd name="connsiteX2335" fmla="*/ 1375189 w 9332412"/>
              <a:gd name="connsiteY2335" fmla="*/ 2723105 h 4270621"/>
              <a:gd name="connsiteX2336" fmla="*/ 1390588 w 9332412"/>
              <a:gd name="connsiteY2336" fmla="*/ 2739205 h 4270621"/>
              <a:gd name="connsiteX2337" fmla="*/ 1409079 w 9332412"/>
              <a:gd name="connsiteY2337" fmla="*/ 2723105 h 4270621"/>
              <a:gd name="connsiteX2338" fmla="*/ 1393694 w 9332412"/>
              <a:gd name="connsiteY2338" fmla="*/ 2703773 h 4270621"/>
              <a:gd name="connsiteX2339" fmla="*/ 1390588 w 9332412"/>
              <a:gd name="connsiteY2339" fmla="*/ 2703773 h 4270621"/>
              <a:gd name="connsiteX2340" fmla="*/ 1339684 w 9332412"/>
              <a:gd name="connsiteY2340" fmla="*/ 2756995 h 4270621"/>
              <a:gd name="connsiteX2341" fmla="*/ 1322669 w 9332412"/>
              <a:gd name="connsiteY2341" fmla="*/ 2774785 h 4270621"/>
              <a:gd name="connsiteX2342" fmla="*/ 1339684 w 9332412"/>
              <a:gd name="connsiteY2342" fmla="*/ 2792575 h 4270621"/>
              <a:gd name="connsiteX2343" fmla="*/ 1356699 w 9332412"/>
              <a:gd name="connsiteY2343" fmla="*/ 2774785 h 4270621"/>
              <a:gd name="connsiteX2344" fmla="*/ 1339698 w 9332412"/>
              <a:gd name="connsiteY2344" fmla="*/ 2756980 h 4270621"/>
              <a:gd name="connsiteX2345" fmla="*/ 1338975 w 9332412"/>
              <a:gd name="connsiteY2345" fmla="*/ 2756995 h 4270621"/>
              <a:gd name="connsiteX2346" fmla="*/ 1390588 w 9332412"/>
              <a:gd name="connsiteY2346" fmla="*/ 2597182 h 4270621"/>
              <a:gd name="connsiteX2347" fmla="*/ 1373573 w 9332412"/>
              <a:gd name="connsiteY2347" fmla="*/ 2614972 h 4270621"/>
              <a:gd name="connsiteX2348" fmla="*/ 1390588 w 9332412"/>
              <a:gd name="connsiteY2348" fmla="*/ 2632762 h 4270621"/>
              <a:gd name="connsiteX2349" fmla="*/ 1407604 w 9332412"/>
              <a:gd name="connsiteY2349" fmla="*/ 2614972 h 4270621"/>
              <a:gd name="connsiteX2350" fmla="*/ 1390872 w 9332412"/>
              <a:gd name="connsiteY2350" fmla="*/ 2597182 h 4270621"/>
              <a:gd name="connsiteX2351" fmla="*/ 1390588 w 9332412"/>
              <a:gd name="connsiteY2351" fmla="*/ 2597182 h 4270621"/>
              <a:gd name="connsiteX2352" fmla="*/ 1339684 w 9332412"/>
              <a:gd name="connsiteY2352" fmla="*/ 2650552 h 4270621"/>
              <a:gd name="connsiteX2353" fmla="*/ 1322669 w 9332412"/>
              <a:gd name="connsiteY2353" fmla="*/ 2668342 h 4270621"/>
              <a:gd name="connsiteX2354" fmla="*/ 1339684 w 9332412"/>
              <a:gd name="connsiteY2354" fmla="*/ 2686132 h 4270621"/>
              <a:gd name="connsiteX2355" fmla="*/ 1356699 w 9332412"/>
              <a:gd name="connsiteY2355" fmla="*/ 2668342 h 4270621"/>
              <a:gd name="connsiteX2356" fmla="*/ 1356699 w 9332412"/>
              <a:gd name="connsiteY2356" fmla="*/ 2668193 h 4270621"/>
              <a:gd name="connsiteX2357" fmla="*/ 1339854 w 9332412"/>
              <a:gd name="connsiteY2357" fmla="*/ 2650522 h 4270621"/>
              <a:gd name="connsiteX2358" fmla="*/ 1338975 w 9332412"/>
              <a:gd name="connsiteY2358" fmla="*/ 2650552 h 4270621"/>
              <a:gd name="connsiteX2359" fmla="*/ 1390588 w 9332412"/>
              <a:gd name="connsiteY2359" fmla="*/ 2490739 h 4270621"/>
              <a:gd name="connsiteX2360" fmla="*/ 1373573 w 9332412"/>
              <a:gd name="connsiteY2360" fmla="*/ 2508529 h 4270621"/>
              <a:gd name="connsiteX2361" fmla="*/ 1390588 w 9332412"/>
              <a:gd name="connsiteY2361" fmla="*/ 2526319 h 4270621"/>
              <a:gd name="connsiteX2362" fmla="*/ 1407604 w 9332412"/>
              <a:gd name="connsiteY2362" fmla="*/ 2508529 h 4270621"/>
              <a:gd name="connsiteX2363" fmla="*/ 1390872 w 9332412"/>
              <a:gd name="connsiteY2363" fmla="*/ 2490739 h 4270621"/>
              <a:gd name="connsiteX2364" fmla="*/ 1390588 w 9332412"/>
              <a:gd name="connsiteY2364" fmla="*/ 2490739 h 4270621"/>
              <a:gd name="connsiteX2365" fmla="*/ 1338975 w 9332412"/>
              <a:gd name="connsiteY2365" fmla="*/ 2544554 h 4270621"/>
              <a:gd name="connsiteX2366" fmla="*/ 1321959 w 9332412"/>
              <a:gd name="connsiteY2366" fmla="*/ 2562343 h 4270621"/>
              <a:gd name="connsiteX2367" fmla="*/ 1338975 w 9332412"/>
              <a:gd name="connsiteY2367" fmla="*/ 2580133 h 4270621"/>
              <a:gd name="connsiteX2368" fmla="*/ 1355990 w 9332412"/>
              <a:gd name="connsiteY2368" fmla="*/ 2562343 h 4270621"/>
              <a:gd name="connsiteX2369" fmla="*/ 1338975 w 9332412"/>
              <a:gd name="connsiteY2369" fmla="*/ 2544554 h 4270621"/>
              <a:gd name="connsiteX2370" fmla="*/ 1390588 w 9332412"/>
              <a:gd name="connsiteY2370" fmla="*/ 2384296 h 4270621"/>
              <a:gd name="connsiteX2371" fmla="*/ 1375189 w 9332412"/>
              <a:gd name="connsiteY2371" fmla="*/ 2403628 h 4270621"/>
              <a:gd name="connsiteX2372" fmla="*/ 1390588 w 9332412"/>
              <a:gd name="connsiteY2372" fmla="*/ 2419728 h 4270621"/>
              <a:gd name="connsiteX2373" fmla="*/ 1409079 w 9332412"/>
              <a:gd name="connsiteY2373" fmla="*/ 2403628 h 4270621"/>
              <a:gd name="connsiteX2374" fmla="*/ 1393694 w 9332412"/>
              <a:gd name="connsiteY2374" fmla="*/ 2384296 h 4270621"/>
              <a:gd name="connsiteX2375" fmla="*/ 1390588 w 9332412"/>
              <a:gd name="connsiteY2375" fmla="*/ 2384296 h 4270621"/>
              <a:gd name="connsiteX2376" fmla="*/ 1339684 w 9332412"/>
              <a:gd name="connsiteY2376" fmla="*/ 2437517 h 4270621"/>
              <a:gd name="connsiteX2377" fmla="*/ 1322669 w 9332412"/>
              <a:gd name="connsiteY2377" fmla="*/ 2455307 h 4270621"/>
              <a:gd name="connsiteX2378" fmla="*/ 1339684 w 9332412"/>
              <a:gd name="connsiteY2378" fmla="*/ 2473097 h 4270621"/>
              <a:gd name="connsiteX2379" fmla="*/ 1356699 w 9332412"/>
              <a:gd name="connsiteY2379" fmla="*/ 2455307 h 4270621"/>
              <a:gd name="connsiteX2380" fmla="*/ 1356699 w 9332412"/>
              <a:gd name="connsiteY2380" fmla="*/ 2455159 h 4270621"/>
              <a:gd name="connsiteX2381" fmla="*/ 1339854 w 9332412"/>
              <a:gd name="connsiteY2381" fmla="*/ 2437488 h 4270621"/>
              <a:gd name="connsiteX2382" fmla="*/ 1338975 w 9332412"/>
              <a:gd name="connsiteY2382" fmla="*/ 2437517 h 4270621"/>
              <a:gd name="connsiteX2383" fmla="*/ 1390588 w 9332412"/>
              <a:gd name="connsiteY2383" fmla="*/ 2277705 h 4270621"/>
              <a:gd name="connsiteX2384" fmla="*/ 1373573 w 9332412"/>
              <a:gd name="connsiteY2384" fmla="*/ 2295494 h 4270621"/>
              <a:gd name="connsiteX2385" fmla="*/ 1390588 w 9332412"/>
              <a:gd name="connsiteY2385" fmla="*/ 2313284 h 4270621"/>
              <a:gd name="connsiteX2386" fmla="*/ 1407604 w 9332412"/>
              <a:gd name="connsiteY2386" fmla="*/ 2295494 h 4270621"/>
              <a:gd name="connsiteX2387" fmla="*/ 1390872 w 9332412"/>
              <a:gd name="connsiteY2387" fmla="*/ 2277705 h 4270621"/>
              <a:gd name="connsiteX2388" fmla="*/ 1390588 w 9332412"/>
              <a:gd name="connsiteY2388" fmla="*/ 2277705 h 4270621"/>
              <a:gd name="connsiteX2389" fmla="*/ 1339684 w 9332412"/>
              <a:gd name="connsiteY2389" fmla="*/ 2330926 h 4270621"/>
              <a:gd name="connsiteX2390" fmla="*/ 1322669 w 9332412"/>
              <a:gd name="connsiteY2390" fmla="*/ 2348716 h 4270621"/>
              <a:gd name="connsiteX2391" fmla="*/ 1339684 w 9332412"/>
              <a:gd name="connsiteY2391" fmla="*/ 2366506 h 4270621"/>
              <a:gd name="connsiteX2392" fmla="*/ 1356699 w 9332412"/>
              <a:gd name="connsiteY2392" fmla="*/ 2348716 h 4270621"/>
              <a:gd name="connsiteX2393" fmla="*/ 1339698 w 9332412"/>
              <a:gd name="connsiteY2393" fmla="*/ 2330911 h 4270621"/>
              <a:gd name="connsiteX2394" fmla="*/ 1338975 w 9332412"/>
              <a:gd name="connsiteY2394" fmla="*/ 2330926 h 4270621"/>
              <a:gd name="connsiteX2395" fmla="*/ 1390588 w 9332412"/>
              <a:gd name="connsiteY2395" fmla="*/ 2171262 h 4270621"/>
              <a:gd name="connsiteX2396" fmla="*/ 1375189 w 9332412"/>
              <a:gd name="connsiteY2396" fmla="*/ 2190593 h 4270621"/>
              <a:gd name="connsiteX2397" fmla="*/ 1390588 w 9332412"/>
              <a:gd name="connsiteY2397" fmla="*/ 2206693 h 4270621"/>
              <a:gd name="connsiteX2398" fmla="*/ 1409079 w 9332412"/>
              <a:gd name="connsiteY2398" fmla="*/ 2190593 h 4270621"/>
              <a:gd name="connsiteX2399" fmla="*/ 1393694 w 9332412"/>
              <a:gd name="connsiteY2399" fmla="*/ 2171262 h 4270621"/>
              <a:gd name="connsiteX2400" fmla="*/ 1390588 w 9332412"/>
              <a:gd name="connsiteY2400" fmla="*/ 2171262 h 4270621"/>
              <a:gd name="connsiteX2401" fmla="*/ 1339684 w 9332412"/>
              <a:gd name="connsiteY2401" fmla="*/ 2224483 h 4270621"/>
              <a:gd name="connsiteX2402" fmla="*/ 1322669 w 9332412"/>
              <a:gd name="connsiteY2402" fmla="*/ 2242273 h 4270621"/>
              <a:gd name="connsiteX2403" fmla="*/ 1339684 w 9332412"/>
              <a:gd name="connsiteY2403" fmla="*/ 2260063 h 4270621"/>
              <a:gd name="connsiteX2404" fmla="*/ 1356699 w 9332412"/>
              <a:gd name="connsiteY2404" fmla="*/ 2242273 h 4270621"/>
              <a:gd name="connsiteX2405" fmla="*/ 1339698 w 9332412"/>
              <a:gd name="connsiteY2405" fmla="*/ 2224468 h 4270621"/>
              <a:gd name="connsiteX2406" fmla="*/ 1338975 w 9332412"/>
              <a:gd name="connsiteY2406" fmla="*/ 2224483 h 4270621"/>
              <a:gd name="connsiteX2407" fmla="*/ 1390588 w 9332412"/>
              <a:gd name="connsiteY2407" fmla="*/ 2064670 h 4270621"/>
              <a:gd name="connsiteX2408" fmla="*/ 1373573 w 9332412"/>
              <a:gd name="connsiteY2408" fmla="*/ 2082460 h 4270621"/>
              <a:gd name="connsiteX2409" fmla="*/ 1390588 w 9332412"/>
              <a:gd name="connsiteY2409" fmla="*/ 2100250 h 4270621"/>
              <a:gd name="connsiteX2410" fmla="*/ 1407604 w 9332412"/>
              <a:gd name="connsiteY2410" fmla="*/ 2082460 h 4270621"/>
              <a:gd name="connsiteX2411" fmla="*/ 1390872 w 9332412"/>
              <a:gd name="connsiteY2411" fmla="*/ 2064670 h 4270621"/>
              <a:gd name="connsiteX2412" fmla="*/ 1390588 w 9332412"/>
              <a:gd name="connsiteY2412" fmla="*/ 2064670 h 4270621"/>
              <a:gd name="connsiteX2413" fmla="*/ 1339684 w 9332412"/>
              <a:gd name="connsiteY2413" fmla="*/ 2118040 h 4270621"/>
              <a:gd name="connsiteX2414" fmla="*/ 1322669 w 9332412"/>
              <a:gd name="connsiteY2414" fmla="*/ 2135830 h 4270621"/>
              <a:gd name="connsiteX2415" fmla="*/ 1339684 w 9332412"/>
              <a:gd name="connsiteY2415" fmla="*/ 2153620 h 4270621"/>
              <a:gd name="connsiteX2416" fmla="*/ 1356699 w 9332412"/>
              <a:gd name="connsiteY2416" fmla="*/ 2135830 h 4270621"/>
              <a:gd name="connsiteX2417" fmla="*/ 1356699 w 9332412"/>
              <a:gd name="connsiteY2417" fmla="*/ 2135682 h 4270621"/>
              <a:gd name="connsiteX2418" fmla="*/ 1339854 w 9332412"/>
              <a:gd name="connsiteY2418" fmla="*/ 2118010 h 4270621"/>
              <a:gd name="connsiteX2419" fmla="*/ 1338975 w 9332412"/>
              <a:gd name="connsiteY2419" fmla="*/ 2118040 h 4270621"/>
              <a:gd name="connsiteX2420" fmla="*/ 1390588 w 9332412"/>
              <a:gd name="connsiteY2420" fmla="*/ 1958227 h 4270621"/>
              <a:gd name="connsiteX2421" fmla="*/ 1373573 w 9332412"/>
              <a:gd name="connsiteY2421" fmla="*/ 1976017 h 4270621"/>
              <a:gd name="connsiteX2422" fmla="*/ 1390588 w 9332412"/>
              <a:gd name="connsiteY2422" fmla="*/ 1993807 h 4270621"/>
              <a:gd name="connsiteX2423" fmla="*/ 1407604 w 9332412"/>
              <a:gd name="connsiteY2423" fmla="*/ 1976017 h 4270621"/>
              <a:gd name="connsiteX2424" fmla="*/ 1390872 w 9332412"/>
              <a:gd name="connsiteY2424" fmla="*/ 1958227 h 4270621"/>
              <a:gd name="connsiteX2425" fmla="*/ 1390588 w 9332412"/>
              <a:gd name="connsiteY2425" fmla="*/ 1958227 h 4270621"/>
              <a:gd name="connsiteX2426" fmla="*/ 1338975 w 9332412"/>
              <a:gd name="connsiteY2426" fmla="*/ 2010855 h 4270621"/>
              <a:gd name="connsiteX2427" fmla="*/ 1321959 w 9332412"/>
              <a:gd name="connsiteY2427" fmla="*/ 2028645 h 4270621"/>
              <a:gd name="connsiteX2428" fmla="*/ 1338975 w 9332412"/>
              <a:gd name="connsiteY2428" fmla="*/ 2046435 h 4270621"/>
              <a:gd name="connsiteX2429" fmla="*/ 1355990 w 9332412"/>
              <a:gd name="connsiteY2429" fmla="*/ 2028645 h 4270621"/>
              <a:gd name="connsiteX2430" fmla="*/ 1338975 w 9332412"/>
              <a:gd name="connsiteY2430" fmla="*/ 2010855 h 4270621"/>
              <a:gd name="connsiteX2431" fmla="*/ 1390588 w 9332412"/>
              <a:gd name="connsiteY2431" fmla="*/ 1851784 h 4270621"/>
              <a:gd name="connsiteX2432" fmla="*/ 1375189 w 9332412"/>
              <a:gd name="connsiteY2432" fmla="*/ 1871116 h 4270621"/>
              <a:gd name="connsiteX2433" fmla="*/ 1390588 w 9332412"/>
              <a:gd name="connsiteY2433" fmla="*/ 1887215 h 4270621"/>
              <a:gd name="connsiteX2434" fmla="*/ 1409079 w 9332412"/>
              <a:gd name="connsiteY2434" fmla="*/ 1871116 h 4270621"/>
              <a:gd name="connsiteX2435" fmla="*/ 1393694 w 9332412"/>
              <a:gd name="connsiteY2435" fmla="*/ 1851784 h 4270621"/>
              <a:gd name="connsiteX2436" fmla="*/ 1390588 w 9332412"/>
              <a:gd name="connsiteY2436" fmla="*/ 1851784 h 4270621"/>
              <a:gd name="connsiteX2437" fmla="*/ 1339684 w 9332412"/>
              <a:gd name="connsiteY2437" fmla="*/ 1905005 h 4270621"/>
              <a:gd name="connsiteX2438" fmla="*/ 1322669 w 9332412"/>
              <a:gd name="connsiteY2438" fmla="*/ 1922795 h 4270621"/>
              <a:gd name="connsiteX2439" fmla="*/ 1339684 w 9332412"/>
              <a:gd name="connsiteY2439" fmla="*/ 1940585 h 4270621"/>
              <a:gd name="connsiteX2440" fmla="*/ 1356699 w 9332412"/>
              <a:gd name="connsiteY2440" fmla="*/ 1922795 h 4270621"/>
              <a:gd name="connsiteX2441" fmla="*/ 1356699 w 9332412"/>
              <a:gd name="connsiteY2441" fmla="*/ 1922647 h 4270621"/>
              <a:gd name="connsiteX2442" fmla="*/ 1339854 w 9332412"/>
              <a:gd name="connsiteY2442" fmla="*/ 1904976 h 4270621"/>
              <a:gd name="connsiteX2443" fmla="*/ 1338975 w 9332412"/>
              <a:gd name="connsiteY2443" fmla="*/ 1905005 h 4270621"/>
              <a:gd name="connsiteX2444" fmla="*/ 1390588 w 9332412"/>
              <a:gd name="connsiteY2444" fmla="*/ 1745192 h 4270621"/>
              <a:gd name="connsiteX2445" fmla="*/ 1373573 w 9332412"/>
              <a:gd name="connsiteY2445" fmla="*/ 1762982 h 4270621"/>
              <a:gd name="connsiteX2446" fmla="*/ 1390588 w 9332412"/>
              <a:gd name="connsiteY2446" fmla="*/ 1780772 h 4270621"/>
              <a:gd name="connsiteX2447" fmla="*/ 1407604 w 9332412"/>
              <a:gd name="connsiteY2447" fmla="*/ 1762982 h 4270621"/>
              <a:gd name="connsiteX2448" fmla="*/ 1390872 w 9332412"/>
              <a:gd name="connsiteY2448" fmla="*/ 1745192 h 4270621"/>
              <a:gd name="connsiteX2449" fmla="*/ 1390588 w 9332412"/>
              <a:gd name="connsiteY2449" fmla="*/ 1745192 h 4270621"/>
              <a:gd name="connsiteX2450" fmla="*/ 1339684 w 9332412"/>
              <a:gd name="connsiteY2450" fmla="*/ 1798414 h 4270621"/>
              <a:gd name="connsiteX2451" fmla="*/ 1322669 w 9332412"/>
              <a:gd name="connsiteY2451" fmla="*/ 1816204 h 4270621"/>
              <a:gd name="connsiteX2452" fmla="*/ 1339684 w 9332412"/>
              <a:gd name="connsiteY2452" fmla="*/ 1833994 h 4270621"/>
              <a:gd name="connsiteX2453" fmla="*/ 1356699 w 9332412"/>
              <a:gd name="connsiteY2453" fmla="*/ 1816204 h 4270621"/>
              <a:gd name="connsiteX2454" fmla="*/ 1339698 w 9332412"/>
              <a:gd name="connsiteY2454" fmla="*/ 1798399 h 4270621"/>
              <a:gd name="connsiteX2455" fmla="*/ 1338975 w 9332412"/>
              <a:gd name="connsiteY2455" fmla="*/ 1798414 h 4270621"/>
              <a:gd name="connsiteX2456" fmla="*/ 1390588 w 9332412"/>
              <a:gd name="connsiteY2456" fmla="*/ 1638749 h 4270621"/>
              <a:gd name="connsiteX2457" fmla="*/ 1373573 w 9332412"/>
              <a:gd name="connsiteY2457" fmla="*/ 1656539 h 4270621"/>
              <a:gd name="connsiteX2458" fmla="*/ 1390588 w 9332412"/>
              <a:gd name="connsiteY2458" fmla="*/ 1674329 h 4270621"/>
              <a:gd name="connsiteX2459" fmla="*/ 1407604 w 9332412"/>
              <a:gd name="connsiteY2459" fmla="*/ 1656539 h 4270621"/>
              <a:gd name="connsiteX2460" fmla="*/ 1390872 w 9332412"/>
              <a:gd name="connsiteY2460" fmla="*/ 1638749 h 4270621"/>
              <a:gd name="connsiteX2461" fmla="*/ 1390588 w 9332412"/>
              <a:gd name="connsiteY2461" fmla="*/ 1638749 h 4270621"/>
              <a:gd name="connsiteX2462" fmla="*/ 1339684 w 9332412"/>
              <a:gd name="connsiteY2462" fmla="*/ 1691971 h 4270621"/>
              <a:gd name="connsiteX2463" fmla="*/ 1322669 w 9332412"/>
              <a:gd name="connsiteY2463" fmla="*/ 1709761 h 4270621"/>
              <a:gd name="connsiteX2464" fmla="*/ 1339684 w 9332412"/>
              <a:gd name="connsiteY2464" fmla="*/ 1727551 h 4270621"/>
              <a:gd name="connsiteX2465" fmla="*/ 1356699 w 9332412"/>
              <a:gd name="connsiteY2465" fmla="*/ 1709761 h 4270621"/>
              <a:gd name="connsiteX2466" fmla="*/ 1339698 w 9332412"/>
              <a:gd name="connsiteY2466" fmla="*/ 1691956 h 4270621"/>
              <a:gd name="connsiteX2467" fmla="*/ 1338975 w 9332412"/>
              <a:gd name="connsiteY2467" fmla="*/ 1691971 h 4270621"/>
              <a:gd name="connsiteX2468" fmla="*/ 1390588 w 9332412"/>
              <a:gd name="connsiteY2468" fmla="*/ 1532306 h 4270621"/>
              <a:gd name="connsiteX2469" fmla="*/ 1375189 w 9332412"/>
              <a:gd name="connsiteY2469" fmla="*/ 1551638 h 4270621"/>
              <a:gd name="connsiteX2470" fmla="*/ 1390588 w 9332412"/>
              <a:gd name="connsiteY2470" fmla="*/ 1567738 h 4270621"/>
              <a:gd name="connsiteX2471" fmla="*/ 1409079 w 9332412"/>
              <a:gd name="connsiteY2471" fmla="*/ 1551638 h 4270621"/>
              <a:gd name="connsiteX2472" fmla="*/ 1393694 w 9332412"/>
              <a:gd name="connsiteY2472" fmla="*/ 1532306 h 4270621"/>
              <a:gd name="connsiteX2473" fmla="*/ 1390588 w 9332412"/>
              <a:gd name="connsiteY2473" fmla="*/ 1532306 h 4270621"/>
              <a:gd name="connsiteX2474" fmla="*/ 1339684 w 9332412"/>
              <a:gd name="connsiteY2474" fmla="*/ 1585528 h 4270621"/>
              <a:gd name="connsiteX2475" fmla="*/ 1322669 w 9332412"/>
              <a:gd name="connsiteY2475" fmla="*/ 1603318 h 4270621"/>
              <a:gd name="connsiteX2476" fmla="*/ 1339684 w 9332412"/>
              <a:gd name="connsiteY2476" fmla="*/ 1621108 h 4270621"/>
              <a:gd name="connsiteX2477" fmla="*/ 1356699 w 9332412"/>
              <a:gd name="connsiteY2477" fmla="*/ 1603318 h 4270621"/>
              <a:gd name="connsiteX2478" fmla="*/ 1356699 w 9332412"/>
              <a:gd name="connsiteY2478" fmla="*/ 1603169 h 4270621"/>
              <a:gd name="connsiteX2479" fmla="*/ 1339854 w 9332412"/>
              <a:gd name="connsiteY2479" fmla="*/ 1585498 h 4270621"/>
              <a:gd name="connsiteX2480" fmla="*/ 1338975 w 9332412"/>
              <a:gd name="connsiteY2480" fmla="*/ 1585528 h 4270621"/>
              <a:gd name="connsiteX2481" fmla="*/ 1390588 w 9332412"/>
              <a:gd name="connsiteY2481" fmla="*/ 1425715 h 4270621"/>
              <a:gd name="connsiteX2482" fmla="*/ 1373573 w 9332412"/>
              <a:gd name="connsiteY2482" fmla="*/ 1443505 h 4270621"/>
              <a:gd name="connsiteX2483" fmla="*/ 1390588 w 9332412"/>
              <a:gd name="connsiteY2483" fmla="*/ 1461295 h 4270621"/>
              <a:gd name="connsiteX2484" fmla="*/ 1407604 w 9332412"/>
              <a:gd name="connsiteY2484" fmla="*/ 1443505 h 4270621"/>
              <a:gd name="connsiteX2485" fmla="*/ 1390872 w 9332412"/>
              <a:gd name="connsiteY2485" fmla="*/ 1425715 h 4270621"/>
              <a:gd name="connsiteX2486" fmla="*/ 1390588 w 9332412"/>
              <a:gd name="connsiteY2486" fmla="*/ 1425715 h 4270621"/>
              <a:gd name="connsiteX2487" fmla="*/ 1339684 w 9332412"/>
              <a:gd name="connsiteY2487" fmla="*/ 1478936 h 4270621"/>
              <a:gd name="connsiteX2488" fmla="*/ 1322669 w 9332412"/>
              <a:gd name="connsiteY2488" fmla="*/ 1496727 h 4270621"/>
              <a:gd name="connsiteX2489" fmla="*/ 1339684 w 9332412"/>
              <a:gd name="connsiteY2489" fmla="*/ 1514516 h 4270621"/>
              <a:gd name="connsiteX2490" fmla="*/ 1356699 w 9332412"/>
              <a:gd name="connsiteY2490" fmla="*/ 1496727 h 4270621"/>
              <a:gd name="connsiteX2491" fmla="*/ 1339698 w 9332412"/>
              <a:gd name="connsiteY2491" fmla="*/ 1478922 h 4270621"/>
              <a:gd name="connsiteX2492" fmla="*/ 1338975 w 9332412"/>
              <a:gd name="connsiteY2492" fmla="*/ 1478936 h 4270621"/>
              <a:gd name="connsiteX2493" fmla="*/ 1390588 w 9332412"/>
              <a:gd name="connsiteY2493" fmla="*/ 1319272 h 4270621"/>
              <a:gd name="connsiteX2494" fmla="*/ 1375189 w 9332412"/>
              <a:gd name="connsiteY2494" fmla="*/ 1338604 h 4270621"/>
              <a:gd name="connsiteX2495" fmla="*/ 1390588 w 9332412"/>
              <a:gd name="connsiteY2495" fmla="*/ 1354704 h 4270621"/>
              <a:gd name="connsiteX2496" fmla="*/ 1409079 w 9332412"/>
              <a:gd name="connsiteY2496" fmla="*/ 1338604 h 4270621"/>
              <a:gd name="connsiteX2497" fmla="*/ 1393694 w 9332412"/>
              <a:gd name="connsiteY2497" fmla="*/ 1319272 h 4270621"/>
              <a:gd name="connsiteX2498" fmla="*/ 1390588 w 9332412"/>
              <a:gd name="connsiteY2498" fmla="*/ 1319272 h 4270621"/>
              <a:gd name="connsiteX2499" fmla="*/ 1339684 w 9332412"/>
              <a:gd name="connsiteY2499" fmla="*/ 1372493 h 4270621"/>
              <a:gd name="connsiteX2500" fmla="*/ 1322669 w 9332412"/>
              <a:gd name="connsiteY2500" fmla="*/ 1390283 h 4270621"/>
              <a:gd name="connsiteX2501" fmla="*/ 1339684 w 9332412"/>
              <a:gd name="connsiteY2501" fmla="*/ 1408073 h 4270621"/>
              <a:gd name="connsiteX2502" fmla="*/ 1356699 w 9332412"/>
              <a:gd name="connsiteY2502" fmla="*/ 1390283 h 4270621"/>
              <a:gd name="connsiteX2503" fmla="*/ 1339698 w 9332412"/>
              <a:gd name="connsiteY2503" fmla="*/ 1372478 h 4270621"/>
              <a:gd name="connsiteX2504" fmla="*/ 1338975 w 9332412"/>
              <a:gd name="connsiteY2504" fmla="*/ 1372493 h 4270621"/>
              <a:gd name="connsiteX2505" fmla="*/ 1390588 w 9332412"/>
              <a:gd name="connsiteY2505" fmla="*/ 1212681 h 4270621"/>
              <a:gd name="connsiteX2506" fmla="*/ 1373573 w 9332412"/>
              <a:gd name="connsiteY2506" fmla="*/ 1230470 h 4270621"/>
              <a:gd name="connsiteX2507" fmla="*/ 1390588 w 9332412"/>
              <a:gd name="connsiteY2507" fmla="*/ 1248260 h 4270621"/>
              <a:gd name="connsiteX2508" fmla="*/ 1407604 w 9332412"/>
              <a:gd name="connsiteY2508" fmla="*/ 1230470 h 4270621"/>
              <a:gd name="connsiteX2509" fmla="*/ 1390872 w 9332412"/>
              <a:gd name="connsiteY2509" fmla="*/ 1212681 h 4270621"/>
              <a:gd name="connsiteX2510" fmla="*/ 1390588 w 9332412"/>
              <a:gd name="connsiteY2510" fmla="*/ 1212681 h 4270621"/>
              <a:gd name="connsiteX2511" fmla="*/ 1339684 w 9332412"/>
              <a:gd name="connsiteY2511" fmla="*/ 1266050 h 4270621"/>
              <a:gd name="connsiteX2512" fmla="*/ 1322669 w 9332412"/>
              <a:gd name="connsiteY2512" fmla="*/ 1283840 h 4270621"/>
              <a:gd name="connsiteX2513" fmla="*/ 1339684 w 9332412"/>
              <a:gd name="connsiteY2513" fmla="*/ 1301630 h 4270621"/>
              <a:gd name="connsiteX2514" fmla="*/ 1356699 w 9332412"/>
              <a:gd name="connsiteY2514" fmla="*/ 1283840 h 4270621"/>
              <a:gd name="connsiteX2515" fmla="*/ 1356699 w 9332412"/>
              <a:gd name="connsiteY2515" fmla="*/ 1283692 h 4270621"/>
              <a:gd name="connsiteX2516" fmla="*/ 1339854 w 9332412"/>
              <a:gd name="connsiteY2516" fmla="*/ 1266021 h 4270621"/>
              <a:gd name="connsiteX2517" fmla="*/ 1338975 w 9332412"/>
              <a:gd name="connsiteY2517" fmla="*/ 1266050 h 4270621"/>
              <a:gd name="connsiteX2518" fmla="*/ 1390588 w 9332412"/>
              <a:gd name="connsiteY2518" fmla="*/ 1106534 h 4270621"/>
              <a:gd name="connsiteX2519" fmla="*/ 1373573 w 9332412"/>
              <a:gd name="connsiteY2519" fmla="*/ 1124324 h 4270621"/>
              <a:gd name="connsiteX2520" fmla="*/ 1390588 w 9332412"/>
              <a:gd name="connsiteY2520" fmla="*/ 1142114 h 4270621"/>
              <a:gd name="connsiteX2521" fmla="*/ 1407604 w 9332412"/>
              <a:gd name="connsiteY2521" fmla="*/ 1124324 h 4270621"/>
              <a:gd name="connsiteX2522" fmla="*/ 1390872 w 9332412"/>
              <a:gd name="connsiteY2522" fmla="*/ 1106534 h 4270621"/>
              <a:gd name="connsiteX2523" fmla="*/ 1390588 w 9332412"/>
              <a:gd name="connsiteY2523" fmla="*/ 1106534 h 4270621"/>
              <a:gd name="connsiteX2524" fmla="*/ 1339684 w 9332412"/>
              <a:gd name="connsiteY2524" fmla="*/ 1159755 h 4270621"/>
              <a:gd name="connsiteX2525" fmla="*/ 1322669 w 9332412"/>
              <a:gd name="connsiteY2525" fmla="*/ 1177545 h 4270621"/>
              <a:gd name="connsiteX2526" fmla="*/ 1339684 w 9332412"/>
              <a:gd name="connsiteY2526" fmla="*/ 1195335 h 4270621"/>
              <a:gd name="connsiteX2527" fmla="*/ 1356699 w 9332412"/>
              <a:gd name="connsiteY2527" fmla="*/ 1177545 h 4270621"/>
              <a:gd name="connsiteX2528" fmla="*/ 1339982 w 9332412"/>
              <a:gd name="connsiteY2528" fmla="*/ 1159444 h 4270621"/>
              <a:gd name="connsiteX2529" fmla="*/ 1338975 w 9332412"/>
              <a:gd name="connsiteY2529" fmla="*/ 1159459 h 4270621"/>
              <a:gd name="connsiteX2530" fmla="*/ 1390588 w 9332412"/>
              <a:gd name="connsiteY2530" fmla="*/ 999794 h 4270621"/>
              <a:gd name="connsiteX2531" fmla="*/ 1375189 w 9332412"/>
              <a:gd name="connsiteY2531" fmla="*/ 1019126 h 4270621"/>
              <a:gd name="connsiteX2532" fmla="*/ 1390588 w 9332412"/>
              <a:gd name="connsiteY2532" fmla="*/ 1035226 h 4270621"/>
              <a:gd name="connsiteX2533" fmla="*/ 1409079 w 9332412"/>
              <a:gd name="connsiteY2533" fmla="*/ 1019126 h 4270621"/>
              <a:gd name="connsiteX2534" fmla="*/ 1393694 w 9332412"/>
              <a:gd name="connsiteY2534" fmla="*/ 999794 h 4270621"/>
              <a:gd name="connsiteX2535" fmla="*/ 1390588 w 9332412"/>
              <a:gd name="connsiteY2535" fmla="*/ 999794 h 4270621"/>
              <a:gd name="connsiteX2536" fmla="*/ 1339684 w 9332412"/>
              <a:gd name="connsiteY2536" fmla="*/ 1053016 h 4270621"/>
              <a:gd name="connsiteX2537" fmla="*/ 1322669 w 9332412"/>
              <a:gd name="connsiteY2537" fmla="*/ 1070806 h 4270621"/>
              <a:gd name="connsiteX2538" fmla="*/ 1339684 w 9332412"/>
              <a:gd name="connsiteY2538" fmla="*/ 1088596 h 4270621"/>
              <a:gd name="connsiteX2539" fmla="*/ 1356699 w 9332412"/>
              <a:gd name="connsiteY2539" fmla="*/ 1070806 h 4270621"/>
              <a:gd name="connsiteX2540" fmla="*/ 1356699 w 9332412"/>
              <a:gd name="connsiteY2540" fmla="*/ 1070658 h 4270621"/>
              <a:gd name="connsiteX2541" fmla="*/ 1339854 w 9332412"/>
              <a:gd name="connsiteY2541" fmla="*/ 1052986 h 4270621"/>
              <a:gd name="connsiteX2542" fmla="*/ 1338975 w 9332412"/>
              <a:gd name="connsiteY2542" fmla="*/ 1053016 h 4270621"/>
              <a:gd name="connsiteX2543" fmla="*/ 1390588 w 9332412"/>
              <a:gd name="connsiteY2543" fmla="*/ 893203 h 4270621"/>
              <a:gd name="connsiteX2544" fmla="*/ 1373573 w 9332412"/>
              <a:gd name="connsiteY2544" fmla="*/ 910993 h 4270621"/>
              <a:gd name="connsiteX2545" fmla="*/ 1390588 w 9332412"/>
              <a:gd name="connsiteY2545" fmla="*/ 928783 h 4270621"/>
              <a:gd name="connsiteX2546" fmla="*/ 1407604 w 9332412"/>
              <a:gd name="connsiteY2546" fmla="*/ 910993 h 4270621"/>
              <a:gd name="connsiteX2547" fmla="*/ 1390872 w 9332412"/>
              <a:gd name="connsiteY2547" fmla="*/ 893203 h 4270621"/>
              <a:gd name="connsiteX2548" fmla="*/ 1390588 w 9332412"/>
              <a:gd name="connsiteY2548" fmla="*/ 893203 h 4270621"/>
              <a:gd name="connsiteX2549" fmla="*/ 1339684 w 9332412"/>
              <a:gd name="connsiteY2549" fmla="*/ 946424 h 4270621"/>
              <a:gd name="connsiteX2550" fmla="*/ 1322669 w 9332412"/>
              <a:gd name="connsiteY2550" fmla="*/ 964214 h 4270621"/>
              <a:gd name="connsiteX2551" fmla="*/ 1339684 w 9332412"/>
              <a:gd name="connsiteY2551" fmla="*/ 982004 h 4270621"/>
              <a:gd name="connsiteX2552" fmla="*/ 1356699 w 9332412"/>
              <a:gd name="connsiteY2552" fmla="*/ 964214 h 4270621"/>
              <a:gd name="connsiteX2553" fmla="*/ 1339698 w 9332412"/>
              <a:gd name="connsiteY2553" fmla="*/ 946410 h 4270621"/>
              <a:gd name="connsiteX2554" fmla="*/ 1338975 w 9332412"/>
              <a:gd name="connsiteY2554" fmla="*/ 946424 h 4270621"/>
              <a:gd name="connsiteX2555" fmla="*/ 1390588 w 9332412"/>
              <a:gd name="connsiteY2555" fmla="*/ 786760 h 4270621"/>
              <a:gd name="connsiteX2556" fmla="*/ 1373573 w 9332412"/>
              <a:gd name="connsiteY2556" fmla="*/ 804550 h 4270621"/>
              <a:gd name="connsiteX2557" fmla="*/ 1390588 w 9332412"/>
              <a:gd name="connsiteY2557" fmla="*/ 822340 h 4270621"/>
              <a:gd name="connsiteX2558" fmla="*/ 1407604 w 9332412"/>
              <a:gd name="connsiteY2558" fmla="*/ 804550 h 4270621"/>
              <a:gd name="connsiteX2559" fmla="*/ 1407604 w 9332412"/>
              <a:gd name="connsiteY2559" fmla="*/ 804402 h 4270621"/>
              <a:gd name="connsiteX2560" fmla="*/ 1390730 w 9332412"/>
              <a:gd name="connsiteY2560" fmla="*/ 786760 h 4270621"/>
              <a:gd name="connsiteX2561" fmla="*/ 1390588 w 9332412"/>
              <a:gd name="connsiteY2561" fmla="*/ 786760 h 4270621"/>
              <a:gd name="connsiteX2562" fmla="*/ 1338975 w 9332412"/>
              <a:gd name="connsiteY2562" fmla="*/ 839685 h 4270621"/>
              <a:gd name="connsiteX2563" fmla="*/ 1321959 w 9332412"/>
              <a:gd name="connsiteY2563" fmla="*/ 857475 h 4270621"/>
              <a:gd name="connsiteX2564" fmla="*/ 1338975 w 9332412"/>
              <a:gd name="connsiteY2564" fmla="*/ 875265 h 4270621"/>
              <a:gd name="connsiteX2565" fmla="*/ 1355990 w 9332412"/>
              <a:gd name="connsiteY2565" fmla="*/ 857475 h 4270621"/>
              <a:gd name="connsiteX2566" fmla="*/ 1338975 w 9332412"/>
              <a:gd name="connsiteY2566" fmla="*/ 839685 h 4270621"/>
              <a:gd name="connsiteX2567" fmla="*/ 1390588 w 9332412"/>
              <a:gd name="connsiteY2567" fmla="*/ 680168 h 4270621"/>
              <a:gd name="connsiteX2568" fmla="*/ 1373573 w 9332412"/>
              <a:gd name="connsiteY2568" fmla="*/ 697958 h 4270621"/>
              <a:gd name="connsiteX2569" fmla="*/ 1390588 w 9332412"/>
              <a:gd name="connsiteY2569" fmla="*/ 715748 h 4270621"/>
              <a:gd name="connsiteX2570" fmla="*/ 1407604 w 9332412"/>
              <a:gd name="connsiteY2570" fmla="*/ 697958 h 4270621"/>
              <a:gd name="connsiteX2571" fmla="*/ 1390872 w 9332412"/>
              <a:gd name="connsiteY2571" fmla="*/ 680168 h 4270621"/>
              <a:gd name="connsiteX2572" fmla="*/ 1390588 w 9332412"/>
              <a:gd name="connsiteY2572" fmla="*/ 680168 h 4270621"/>
              <a:gd name="connsiteX2573" fmla="*/ 1339684 w 9332412"/>
              <a:gd name="connsiteY2573" fmla="*/ 733538 h 4270621"/>
              <a:gd name="connsiteX2574" fmla="*/ 1322669 w 9332412"/>
              <a:gd name="connsiteY2574" fmla="*/ 751328 h 4270621"/>
              <a:gd name="connsiteX2575" fmla="*/ 1339684 w 9332412"/>
              <a:gd name="connsiteY2575" fmla="*/ 769118 h 4270621"/>
              <a:gd name="connsiteX2576" fmla="*/ 1356699 w 9332412"/>
              <a:gd name="connsiteY2576" fmla="*/ 751328 h 4270621"/>
              <a:gd name="connsiteX2577" fmla="*/ 1356699 w 9332412"/>
              <a:gd name="connsiteY2577" fmla="*/ 751180 h 4270621"/>
              <a:gd name="connsiteX2578" fmla="*/ 1339854 w 9332412"/>
              <a:gd name="connsiteY2578" fmla="*/ 733509 h 4270621"/>
              <a:gd name="connsiteX2579" fmla="*/ 1338975 w 9332412"/>
              <a:gd name="connsiteY2579" fmla="*/ 733538 h 4270621"/>
              <a:gd name="connsiteX2580" fmla="*/ 1390588 w 9332412"/>
              <a:gd name="connsiteY2580" fmla="*/ 573725 h 4270621"/>
              <a:gd name="connsiteX2581" fmla="*/ 1373573 w 9332412"/>
              <a:gd name="connsiteY2581" fmla="*/ 591515 h 4270621"/>
              <a:gd name="connsiteX2582" fmla="*/ 1390588 w 9332412"/>
              <a:gd name="connsiteY2582" fmla="*/ 609305 h 4270621"/>
              <a:gd name="connsiteX2583" fmla="*/ 1407604 w 9332412"/>
              <a:gd name="connsiteY2583" fmla="*/ 591515 h 4270621"/>
              <a:gd name="connsiteX2584" fmla="*/ 1390872 w 9332412"/>
              <a:gd name="connsiteY2584" fmla="*/ 573725 h 4270621"/>
              <a:gd name="connsiteX2585" fmla="*/ 1390588 w 9332412"/>
              <a:gd name="connsiteY2585" fmla="*/ 573725 h 4270621"/>
              <a:gd name="connsiteX2586" fmla="*/ 1339684 w 9332412"/>
              <a:gd name="connsiteY2586" fmla="*/ 626947 h 4270621"/>
              <a:gd name="connsiteX2587" fmla="*/ 1322669 w 9332412"/>
              <a:gd name="connsiteY2587" fmla="*/ 644737 h 4270621"/>
              <a:gd name="connsiteX2588" fmla="*/ 1339684 w 9332412"/>
              <a:gd name="connsiteY2588" fmla="*/ 662527 h 4270621"/>
              <a:gd name="connsiteX2589" fmla="*/ 1356699 w 9332412"/>
              <a:gd name="connsiteY2589" fmla="*/ 644737 h 4270621"/>
              <a:gd name="connsiteX2590" fmla="*/ 1339698 w 9332412"/>
              <a:gd name="connsiteY2590" fmla="*/ 626932 h 4270621"/>
              <a:gd name="connsiteX2591" fmla="*/ 1338975 w 9332412"/>
              <a:gd name="connsiteY2591" fmla="*/ 626947 h 4270621"/>
              <a:gd name="connsiteX2592" fmla="*/ 1356699 w 9332412"/>
              <a:gd name="connsiteY2592" fmla="*/ 537997 h 4270621"/>
              <a:gd name="connsiteX2593" fmla="*/ 1353154 w 9332412"/>
              <a:gd name="connsiteY2593" fmla="*/ 527620 h 4270621"/>
              <a:gd name="connsiteX2594" fmla="*/ 1340109 w 9332412"/>
              <a:gd name="connsiteY2594" fmla="*/ 555639 h 4270621"/>
              <a:gd name="connsiteX2595" fmla="*/ 1355990 w 9332412"/>
              <a:gd name="connsiteY2595" fmla="*/ 538294 h 4270621"/>
              <a:gd name="connsiteX2596" fmla="*/ 1390588 w 9332412"/>
              <a:gd name="connsiteY2596" fmla="*/ 502417 h 4270621"/>
              <a:gd name="connsiteX2597" fmla="*/ 1409079 w 9332412"/>
              <a:gd name="connsiteY2597" fmla="*/ 486323 h 4270621"/>
              <a:gd name="connsiteX2598" fmla="*/ 1393694 w 9332412"/>
              <a:gd name="connsiteY2598" fmla="*/ 466986 h 4270621"/>
              <a:gd name="connsiteX2599" fmla="*/ 1390588 w 9332412"/>
              <a:gd name="connsiteY2599" fmla="*/ 466986 h 4270621"/>
              <a:gd name="connsiteX2600" fmla="*/ 1379387 w 9332412"/>
              <a:gd name="connsiteY2600" fmla="*/ 471581 h 4270621"/>
              <a:gd name="connsiteX2601" fmla="*/ 1373998 w 9332412"/>
              <a:gd name="connsiteY2601" fmla="*/ 483145 h 4270621"/>
              <a:gd name="connsiteX2602" fmla="*/ 1373998 w 9332412"/>
              <a:gd name="connsiteY2602" fmla="*/ 484627 h 4270621"/>
              <a:gd name="connsiteX2603" fmla="*/ 1390432 w 9332412"/>
              <a:gd name="connsiteY2603" fmla="*/ 502711 h 4270621"/>
              <a:gd name="connsiteX2604" fmla="*/ 1390588 w 9332412"/>
              <a:gd name="connsiteY2604" fmla="*/ 502714 h 4270621"/>
              <a:gd name="connsiteX2605" fmla="*/ 1492539 w 9332412"/>
              <a:gd name="connsiteY2605" fmla="*/ 3555466 h 4270621"/>
              <a:gd name="connsiteX2606" fmla="*/ 1475382 w 9332412"/>
              <a:gd name="connsiteY2606" fmla="*/ 3573108 h 4270621"/>
              <a:gd name="connsiteX2607" fmla="*/ 1492256 w 9332412"/>
              <a:gd name="connsiteY2607" fmla="*/ 3591046 h 4270621"/>
              <a:gd name="connsiteX2608" fmla="*/ 1509413 w 9332412"/>
              <a:gd name="connsiteY2608" fmla="*/ 3573405 h 4270621"/>
              <a:gd name="connsiteX2609" fmla="*/ 1509413 w 9332412"/>
              <a:gd name="connsiteY2609" fmla="*/ 3573108 h 4270621"/>
              <a:gd name="connsiteX2610" fmla="*/ 1492270 w 9332412"/>
              <a:gd name="connsiteY2610" fmla="*/ 3555748 h 4270621"/>
              <a:gd name="connsiteX2611" fmla="*/ 1491830 w 9332412"/>
              <a:gd name="connsiteY2611" fmla="*/ 3555763 h 4270621"/>
              <a:gd name="connsiteX2612" fmla="*/ 1441493 w 9332412"/>
              <a:gd name="connsiteY2612" fmla="*/ 3608688 h 4270621"/>
              <a:gd name="connsiteX2613" fmla="*/ 1424619 w 9332412"/>
              <a:gd name="connsiteY2613" fmla="*/ 3626330 h 4270621"/>
              <a:gd name="connsiteX2614" fmla="*/ 1424619 w 9332412"/>
              <a:gd name="connsiteY2614" fmla="*/ 3626478 h 4270621"/>
              <a:gd name="connsiteX2615" fmla="*/ 1424619 w 9332412"/>
              <a:gd name="connsiteY2615" fmla="*/ 3626478 h 4270621"/>
              <a:gd name="connsiteX2616" fmla="*/ 1457658 w 9332412"/>
              <a:gd name="connsiteY2616" fmla="*/ 3631074 h 4270621"/>
              <a:gd name="connsiteX2617" fmla="*/ 1458508 w 9332412"/>
              <a:gd name="connsiteY2617" fmla="*/ 3626478 h 4270621"/>
              <a:gd name="connsiteX2618" fmla="*/ 1441224 w 9332412"/>
              <a:gd name="connsiteY2618" fmla="*/ 3608970 h 4270621"/>
              <a:gd name="connsiteX2619" fmla="*/ 1440784 w 9332412"/>
              <a:gd name="connsiteY2619" fmla="*/ 3608984 h 4270621"/>
              <a:gd name="connsiteX2620" fmla="*/ 1492539 w 9332412"/>
              <a:gd name="connsiteY2620" fmla="*/ 3448875 h 4270621"/>
              <a:gd name="connsiteX2621" fmla="*/ 1475382 w 9332412"/>
              <a:gd name="connsiteY2621" fmla="*/ 3466517 h 4270621"/>
              <a:gd name="connsiteX2622" fmla="*/ 1492256 w 9332412"/>
              <a:gd name="connsiteY2622" fmla="*/ 3484455 h 4270621"/>
              <a:gd name="connsiteX2623" fmla="*/ 1509413 w 9332412"/>
              <a:gd name="connsiteY2623" fmla="*/ 3466813 h 4270621"/>
              <a:gd name="connsiteX2624" fmla="*/ 1509413 w 9332412"/>
              <a:gd name="connsiteY2624" fmla="*/ 3466665 h 4270621"/>
              <a:gd name="connsiteX2625" fmla="*/ 1492412 w 9332412"/>
              <a:gd name="connsiteY2625" fmla="*/ 3448860 h 4270621"/>
              <a:gd name="connsiteX2626" fmla="*/ 1491830 w 9332412"/>
              <a:gd name="connsiteY2626" fmla="*/ 3448875 h 4270621"/>
              <a:gd name="connsiteX2627" fmla="*/ 1441493 w 9332412"/>
              <a:gd name="connsiteY2627" fmla="*/ 3502245 h 4270621"/>
              <a:gd name="connsiteX2628" fmla="*/ 1426094 w 9332412"/>
              <a:gd name="connsiteY2628" fmla="*/ 3521576 h 4270621"/>
              <a:gd name="connsiteX2629" fmla="*/ 1441493 w 9332412"/>
              <a:gd name="connsiteY2629" fmla="*/ 3537676 h 4270621"/>
              <a:gd name="connsiteX2630" fmla="*/ 1459983 w 9332412"/>
              <a:gd name="connsiteY2630" fmla="*/ 3521576 h 4270621"/>
              <a:gd name="connsiteX2631" fmla="*/ 1444598 w 9332412"/>
              <a:gd name="connsiteY2631" fmla="*/ 3502245 h 4270621"/>
              <a:gd name="connsiteX2632" fmla="*/ 1441493 w 9332412"/>
              <a:gd name="connsiteY2632" fmla="*/ 3502245 h 4270621"/>
              <a:gd name="connsiteX2633" fmla="*/ 1492539 w 9332412"/>
              <a:gd name="connsiteY2633" fmla="*/ 3342432 h 4270621"/>
              <a:gd name="connsiteX2634" fmla="*/ 1474049 w 9332412"/>
              <a:gd name="connsiteY2634" fmla="*/ 3358532 h 4270621"/>
              <a:gd name="connsiteX2635" fmla="*/ 1489434 w 9332412"/>
              <a:gd name="connsiteY2635" fmla="*/ 3377863 h 4270621"/>
              <a:gd name="connsiteX2636" fmla="*/ 1492539 w 9332412"/>
              <a:gd name="connsiteY2636" fmla="*/ 3377863 h 4270621"/>
              <a:gd name="connsiteX2637" fmla="*/ 1507938 w 9332412"/>
              <a:gd name="connsiteY2637" fmla="*/ 3358532 h 4270621"/>
              <a:gd name="connsiteX2638" fmla="*/ 1492539 w 9332412"/>
              <a:gd name="connsiteY2638" fmla="*/ 3342432 h 4270621"/>
              <a:gd name="connsiteX2639" fmla="*/ 1441493 w 9332412"/>
              <a:gd name="connsiteY2639" fmla="*/ 3395654 h 4270621"/>
              <a:gd name="connsiteX2640" fmla="*/ 1424478 w 9332412"/>
              <a:gd name="connsiteY2640" fmla="*/ 3413443 h 4270621"/>
              <a:gd name="connsiteX2641" fmla="*/ 1441493 w 9332412"/>
              <a:gd name="connsiteY2641" fmla="*/ 3431233 h 4270621"/>
              <a:gd name="connsiteX2642" fmla="*/ 1458508 w 9332412"/>
              <a:gd name="connsiteY2642" fmla="*/ 3413443 h 4270621"/>
              <a:gd name="connsiteX2643" fmla="*/ 1441521 w 9332412"/>
              <a:gd name="connsiteY2643" fmla="*/ 3395935 h 4270621"/>
              <a:gd name="connsiteX2644" fmla="*/ 1440784 w 9332412"/>
              <a:gd name="connsiteY2644" fmla="*/ 3395950 h 4270621"/>
              <a:gd name="connsiteX2645" fmla="*/ 1492539 w 9332412"/>
              <a:gd name="connsiteY2645" fmla="*/ 3235989 h 4270621"/>
              <a:gd name="connsiteX2646" fmla="*/ 1475382 w 9332412"/>
              <a:gd name="connsiteY2646" fmla="*/ 3253630 h 4270621"/>
              <a:gd name="connsiteX2647" fmla="*/ 1492256 w 9332412"/>
              <a:gd name="connsiteY2647" fmla="*/ 3271569 h 4270621"/>
              <a:gd name="connsiteX2648" fmla="*/ 1509413 w 9332412"/>
              <a:gd name="connsiteY2648" fmla="*/ 3253927 h 4270621"/>
              <a:gd name="connsiteX2649" fmla="*/ 1509413 w 9332412"/>
              <a:gd name="connsiteY2649" fmla="*/ 3253630 h 4270621"/>
              <a:gd name="connsiteX2650" fmla="*/ 1492270 w 9332412"/>
              <a:gd name="connsiteY2650" fmla="*/ 3236271 h 4270621"/>
              <a:gd name="connsiteX2651" fmla="*/ 1491830 w 9332412"/>
              <a:gd name="connsiteY2651" fmla="*/ 3236285 h 4270621"/>
              <a:gd name="connsiteX2652" fmla="*/ 1441493 w 9332412"/>
              <a:gd name="connsiteY2652" fmla="*/ 3289211 h 4270621"/>
              <a:gd name="connsiteX2653" fmla="*/ 1426094 w 9332412"/>
              <a:gd name="connsiteY2653" fmla="*/ 3308542 h 4270621"/>
              <a:gd name="connsiteX2654" fmla="*/ 1441493 w 9332412"/>
              <a:gd name="connsiteY2654" fmla="*/ 3324642 h 4270621"/>
              <a:gd name="connsiteX2655" fmla="*/ 1459983 w 9332412"/>
              <a:gd name="connsiteY2655" fmla="*/ 3308542 h 4270621"/>
              <a:gd name="connsiteX2656" fmla="*/ 1444598 w 9332412"/>
              <a:gd name="connsiteY2656" fmla="*/ 3289211 h 4270621"/>
              <a:gd name="connsiteX2657" fmla="*/ 1441493 w 9332412"/>
              <a:gd name="connsiteY2657" fmla="*/ 3289211 h 4270621"/>
              <a:gd name="connsiteX2658" fmla="*/ 1492539 w 9332412"/>
              <a:gd name="connsiteY2658" fmla="*/ 3129398 h 4270621"/>
              <a:gd name="connsiteX2659" fmla="*/ 1474049 w 9332412"/>
              <a:gd name="connsiteY2659" fmla="*/ 3145498 h 4270621"/>
              <a:gd name="connsiteX2660" fmla="*/ 1489434 w 9332412"/>
              <a:gd name="connsiteY2660" fmla="*/ 3164829 h 4270621"/>
              <a:gd name="connsiteX2661" fmla="*/ 1492539 w 9332412"/>
              <a:gd name="connsiteY2661" fmla="*/ 3164829 h 4270621"/>
              <a:gd name="connsiteX2662" fmla="*/ 1507938 w 9332412"/>
              <a:gd name="connsiteY2662" fmla="*/ 3145498 h 4270621"/>
              <a:gd name="connsiteX2663" fmla="*/ 1492539 w 9332412"/>
              <a:gd name="connsiteY2663" fmla="*/ 3129398 h 4270621"/>
              <a:gd name="connsiteX2664" fmla="*/ 1441493 w 9332412"/>
              <a:gd name="connsiteY2664" fmla="*/ 3182619 h 4270621"/>
              <a:gd name="connsiteX2665" fmla="*/ 1424478 w 9332412"/>
              <a:gd name="connsiteY2665" fmla="*/ 3200409 h 4270621"/>
              <a:gd name="connsiteX2666" fmla="*/ 1441493 w 9332412"/>
              <a:gd name="connsiteY2666" fmla="*/ 3218199 h 4270621"/>
              <a:gd name="connsiteX2667" fmla="*/ 1458508 w 9332412"/>
              <a:gd name="connsiteY2667" fmla="*/ 3200409 h 4270621"/>
              <a:gd name="connsiteX2668" fmla="*/ 1441521 w 9332412"/>
              <a:gd name="connsiteY2668" fmla="*/ 3182901 h 4270621"/>
              <a:gd name="connsiteX2669" fmla="*/ 1440784 w 9332412"/>
              <a:gd name="connsiteY2669" fmla="*/ 3182916 h 4270621"/>
              <a:gd name="connsiteX2670" fmla="*/ 1492539 w 9332412"/>
              <a:gd name="connsiteY2670" fmla="*/ 3022954 h 4270621"/>
              <a:gd name="connsiteX2671" fmla="*/ 1475382 w 9332412"/>
              <a:gd name="connsiteY2671" fmla="*/ 3040596 h 4270621"/>
              <a:gd name="connsiteX2672" fmla="*/ 1492256 w 9332412"/>
              <a:gd name="connsiteY2672" fmla="*/ 3058535 h 4270621"/>
              <a:gd name="connsiteX2673" fmla="*/ 1509413 w 9332412"/>
              <a:gd name="connsiteY2673" fmla="*/ 3040893 h 4270621"/>
              <a:gd name="connsiteX2674" fmla="*/ 1509413 w 9332412"/>
              <a:gd name="connsiteY2674" fmla="*/ 3040596 h 4270621"/>
              <a:gd name="connsiteX2675" fmla="*/ 1492270 w 9332412"/>
              <a:gd name="connsiteY2675" fmla="*/ 3023236 h 4270621"/>
              <a:gd name="connsiteX2676" fmla="*/ 1491830 w 9332412"/>
              <a:gd name="connsiteY2676" fmla="*/ 3023251 h 4270621"/>
              <a:gd name="connsiteX2677" fmla="*/ 1441493 w 9332412"/>
              <a:gd name="connsiteY2677" fmla="*/ 3076176 h 4270621"/>
              <a:gd name="connsiteX2678" fmla="*/ 1424478 w 9332412"/>
              <a:gd name="connsiteY2678" fmla="*/ 3093966 h 4270621"/>
              <a:gd name="connsiteX2679" fmla="*/ 1441493 w 9332412"/>
              <a:gd name="connsiteY2679" fmla="*/ 3111756 h 4270621"/>
              <a:gd name="connsiteX2680" fmla="*/ 1458508 w 9332412"/>
              <a:gd name="connsiteY2680" fmla="*/ 3093966 h 4270621"/>
              <a:gd name="connsiteX2681" fmla="*/ 1441521 w 9332412"/>
              <a:gd name="connsiteY2681" fmla="*/ 3076458 h 4270621"/>
              <a:gd name="connsiteX2682" fmla="*/ 1440784 w 9332412"/>
              <a:gd name="connsiteY2682" fmla="*/ 3076473 h 4270621"/>
              <a:gd name="connsiteX2683" fmla="*/ 1492539 w 9332412"/>
              <a:gd name="connsiteY2683" fmla="*/ 2916363 h 4270621"/>
              <a:gd name="connsiteX2684" fmla="*/ 1475382 w 9332412"/>
              <a:gd name="connsiteY2684" fmla="*/ 2934005 h 4270621"/>
              <a:gd name="connsiteX2685" fmla="*/ 1492256 w 9332412"/>
              <a:gd name="connsiteY2685" fmla="*/ 2951943 h 4270621"/>
              <a:gd name="connsiteX2686" fmla="*/ 1509413 w 9332412"/>
              <a:gd name="connsiteY2686" fmla="*/ 2934301 h 4270621"/>
              <a:gd name="connsiteX2687" fmla="*/ 1509413 w 9332412"/>
              <a:gd name="connsiteY2687" fmla="*/ 2934153 h 4270621"/>
              <a:gd name="connsiteX2688" fmla="*/ 1492128 w 9332412"/>
              <a:gd name="connsiteY2688" fmla="*/ 2916645 h 4270621"/>
              <a:gd name="connsiteX2689" fmla="*/ 1491830 w 9332412"/>
              <a:gd name="connsiteY2689" fmla="*/ 2916660 h 4270621"/>
              <a:gd name="connsiteX2690" fmla="*/ 1441493 w 9332412"/>
              <a:gd name="connsiteY2690" fmla="*/ 2969733 h 4270621"/>
              <a:gd name="connsiteX2691" fmla="*/ 1426094 w 9332412"/>
              <a:gd name="connsiteY2691" fmla="*/ 2989065 h 4270621"/>
              <a:gd name="connsiteX2692" fmla="*/ 1441493 w 9332412"/>
              <a:gd name="connsiteY2692" fmla="*/ 3005165 h 4270621"/>
              <a:gd name="connsiteX2693" fmla="*/ 1459983 w 9332412"/>
              <a:gd name="connsiteY2693" fmla="*/ 2989065 h 4270621"/>
              <a:gd name="connsiteX2694" fmla="*/ 1444598 w 9332412"/>
              <a:gd name="connsiteY2694" fmla="*/ 2969733 h 4270621"/>
              <a:gd name="connsiteX2695" fmla="*/ 1441493 w 9332412"/>
              <a:gd name="connsiteY2695" fmla="*/ 2969733 h 4270621"/>
              <a:gd name="connsiteX2696" fmla="*/ 1492539 w 9332412"/>
              <a:gd name="connsiteY2696" fmla="*/ 2809920 h 4270621"/>
              <a:gd name="connsiteX2697" fmla="*/ 1474049 w 9332412"/>
              <a:gd name="connsiteY2697" fmla="*/ 2826020 h 4270621"/>
              <a:gd name="connsiteX2698" fmla="*/ 1489434 w 9332412"/>
              <a:gd name="connsiteY2698" fmla="*/ 2845352 h 4270621"/>
              <a:gd name="connsiteX2699" fmla="*/ 1492539 w 9332412"/>
              <a:gd name="connsiteY2699" fmla="*/ 2845352 h 4270621"/>
              <a:gd name="connsiteX2700" fmla="*/ 1507938 w 9332412"/>
              <a:gd name="connsiteY2700" fmla="*/ 2826020 h 4270621"/>
              <a:gd name="connsiteX2701" fmla="*/ 1492539 w 9332412"/>
              <a:gd name="connsiteY2701" fmla="*/ 2809920 h 4270621"/>
              <a:gd name="connsiteX2702" fmla="*/ 1441493 w 9332412"/>
              <a:gd name="connsiteY2702" fmla="*/ 2863142 h 4270621"/>
              <a:gd name="connsiteX2703" fmla="*/ 1424478 w 9332412"/>
              <a:gd name="connsiteY2703" fmla="*/ 2880932 h 4270621"/>
              <a:gd name="connsiteX2704" fmla="*/ 1441493 w 9332412"/>
              <a:gd name="connsiteY2704" fmla="*/ 2898721 h 4270621"/>
              <a:gd name="connsiteX2705" fmla="*/ 1458508 w 9332412"/>
              <a:gd name="connsiteY2705" fmla="*/ 2880932 h 4270621"/>
              <a:gd name="connsiteX2706" fmla="*/ 1441521 w 9332412"/>
              <a:gd name="connsiteY2706" fmla="*/ 2863423 h 4270621"/>
              <a:gd name="connsiteX2707" fmla="*/ 1440784 w 9332412"/>
              <a:gd name="connsiteY2707" fmla="*/ 2863438 h 4270621"/>
              <a:gd name="connsiteX2708" fmla="*/ 1492539 w 9332412"/>
              <a:gd name="connsiteY2708" fmla="*/ 2703477 h 4270621"/>
              <a:gd name="connsiteX2709" fmla="*/ 1475382 w 9332412"/>
              <a:gd name="connsiteY2709" fmla="*/ 2721119 h 4270621"/>
              <a:gd name="connsiteX2710" fmla="*/ 1492256 w 9332412"/>
              <a:gd name="connsiteY2710" fmla="*/ 2739057 h 4270621"/>
              <a:gd name="connsiteX2711" fmla="*/ 1509413 w 9332412"/>
              <a:gd name="connsiteY2711" fmla="*/ 2721415 h 4270621"/>
              <a:gd name="connsiteX2712" fmla="*/ 1509413 w 9332412"/>
              <a:gd name="connsiteY2712" fmla="*/ 2721119 h 4270621"/>
              <a:gd name="connsiteX2713" fmla="*/ 1492270 w 9332412"/>
              <a:gd name="connsiteY2713" fmla="*/ 2703759 h 4270621"/>
              <a:gd name="connsiteX2714" fmla="*/ 1491830 w 9332412"/>
              <a:gd name="connsiteY2714" fmla="*/ 2703773 h 4270621"/>
              <a:gd name="connsiteX2715" fmla="*/ 1441493 w 9332412"/>
              <a:gd name="connsiteY2715" fmla="*/ 2756698 h 4270621"/>
              <a:gd name="connsiteX2716" fmla="*/ 1424478 w 9332412"/>
              <a:gd name="connsiteY2716" fmla="*/ 2774488 h 4270621"/>
              <a:gd name="connsiteX2717" fmla="*/ 1441493 w 9332412"/>
              <a:gd name="connsiteY2717" fmla="*/ 2792278 h 4270621"/>
              <a:gd name="connsiteX2718" fmla="*/ 1458508 w 9332412"/>
              <a:gd name="connsiteY2718" fmla="*/ 2774488 h 4270621"/>
              <a:gd name="connsiteX2719" fmla="*/ 1441521 w 9332412"/>
              <a:gd name="connsiteY2719" fmla="*/ 2756980 h 4270621"/>
              <a:gd name="connsiteX2720" fmla="*/ 1440784 w 9332412"/>
              <a:gd name="connsiteY2720" fmla="*/ 2756995 h 4270621"/>
              <a:gd name="connsiteX2721" fmla="*/ 1492539 w 9332412"/>
              <a:gd name="connsiteY2721" fmla="*/ 2596886 h 4270621"/>
              <a:gd name="connsiteX2722" fmla="*/ 1475382 w 9332412"/>
              <a:gd name="connsiteY2722" fmla="*/ 2614527 h 4270621"/>
              <a:gd name="connsiteX2723" fmla="*/ 1492256 w 9332412"/>
              <a:gd name="connsiteY2723" fmla="*/ 2632465 h 4270621"/>
              <a:gd name="connsiteX2724" fmla="*/ 1509413 w 9332412"/>
              <a:gd name="connsiteY2724" fmla="*/ 2614824 h 4270621"/>
              <a:gd name="connsiteX2725" fmla="*/ 1509413 w 9332412"/>
              <a:gd name="connsiteY2725" fmla="*/ 2614675 h 4270621"/>
              <a:gd name="connsiteX2726" fmla="*/ 1492128 w 9332412"/>
              <a:gd name="connsiteY2726" fmla="*/ 2597167 h 4270621"/>
              <a:gd name="connsiteX2727" fmla="*/ 1491830 w 9332412"/>
              <a:gd name="connsiteY2727" fmla="*/ 2597182 h 4270621"/>
              <a:gd name="connsiteX2728" fmla="*/ 1441493 w 9332412"/>
              <a:gd name="connsiteY2728" fmla="*/ 2650255 h 4270621"/>
              <a:gd name="connsiteX2729" fmla="*/ 1426094 w 9332412"/>
              <a:gd name="connsiteY2729" fmla="*/ 2669587 h 4270621"/>
              <a:gd name="connsiteX2730" fmla="*/ 1441493 w 9332412"/>
              <a:gd name="connsiteY2730" fmla="*/ 2685687 h 4270621"/>
              <a:gd name="connsiteX2731" fmla="*/ 1459983 w 9332412"/>
              <a:gd name="connsiteY2731" fmla="*/ 2669587 h 4270621"/>
              <a:gd name="connsiteX2732" fmla="*/ 1444598 w 9332412"/>
              <a:gd name="connsiteY2732" fmla="*/ 2650255 h 4270621"/>
              <a:gd name="connsiteX2733" fmla="*/ 1441493 w 9332412"/>
              <a:gd name="connsiteY2733" fmla="*/ 2650255 h 4270621"/>
              <a:gd name="connsiteX2734" fmla="*/ 1492539 w 9332412"/>
              <a:gd name="connsiteY2734" fmla="*/ 2490443 h 4270621"/>
              <a:gd name="connsiteX2735" fmla="*/ 1475382 w 9332412"/>
              <a:gd name="connsiteY2735" fmla="*/ 2508084 h 4270621"/>
              <a:gd name="connsiteX2736" fmla="*/ 1492256 w 9332412"/>
              <a:gd name="connsiteY2736" fmla="*/ 2526022 h 4270621"/>
              <a:gd name="connsiteX2737" fmla="*/ 1509413 w 9332412"/>
              <a:gd name="connsiteY2737" fmla="*/ 2508381 h 4270621"/>
              <a:gd name="connsiteX2738" fmla="*/ 1509413 w 9332412"/>
              <a:gd name="connsiteY2738" fmla="*/ 2508232 h 4270621"/>
              <a:gd name="connsiteX2739" fmla="*/ 1492128 w 9332412"/>
              <a:gd name="connsiteY2739" fmla="*/ 2490724 h 4270621"/>
              <a:gd name="connsiteX2740" fmla="*/ 1491830 w 9332412"/>
              <a:gd name="connsiteY2740" fmla="*/ 2490739 h 4270621"/>
              <a:gd name="connsiteX2741" fmla="*/ 1441493 w 9332412"/>
              <a:gd name="connsiteY2741" fmla="*/ 2543664 h 4270621"/>
              <a:gd name="connsiteX2742" fmla="*/ 1424478 w 9332412"/>
              <a:gd name="connsiteY2742" fmla="*/ 2561454 h 4270621"/>
              <a:gd name="connsiteX2743" fmla="*/ 1441493 w 9332412"/>
              <a:gd name="connsiteY2743" fmla="*/ 2579244 h 4270621"/>
              <a:gd name="connsiteX2744" fmla="*/ 1458508 w 9332412"/>
              <a:gd name="connsiteY2744" fmla="*/ 2561454 h 4270621"/>
              <a:gd name="connsiteX2745" fmla="*/ 1440968 w 9332412"/>
              <a:gd name="connsiteY2745" fmla="*/ 2544539 h 4270621"/>
              <a:gd name="connsiteX2746" fmla="*/ 1440784 w 9332412"/>
              <a:gd name="connsiteY2746" fmla="*/ 2544554 h 4270621"/>
              <a:gd name="connsiteX2747" fmla="*/ 1492539 w 9332412"/>
              <a:gd name="connsiteY2747" fmla="*/ 2383999 h 4270621"/>
              <a:gd name="connsiteX2748" fmla="*/ 1475382 w 9332412"/>
              <a:gd name="connsiteY2748" fmla="*/ 2401641 h 4270621"/>
              <a:gd name="connsiteX2749" fmla="*/ 1492256 w 9332412"/>
              <a:gd name="connsiteY2749" fmla="*/ 2419579 h 4270621"/>
              <a:gd name="connsiteX2750" fmla="*/ 1509413 w 9332412"/>
              <a:gd name="connsiteY2750" fmla="*/ 2401938 h 4270621"/>
              <a:gd name="connsiteX2751" fmla="*/ 1509413 w 9332412"/>
              <a:gd name="connsiteY2751" fmla="*/ 2401641 h 4270621"/>
              <a:gd name="connsiteX2752" fmla="*/ 1492270 w 9332412"/>
              <a:gd name="connsiteY2752" fmla="*/ 2384281 h 4270621"/>
              <a:gd name="connsiteX2753" fmla="*/ 1491830 w 9332412"/>
              <a:gd name="connsiteY2753" fmla="*/ 2384296 h 4270621"/>
              <a:gd name="connsiteX2754" fmla="*/ 1441493 w 9332412"/>
              <a:gd name="connsiteY2754" fmla="*/ 2437221 h 4270621"/>
              <a:gd name="connsiteX2755" fmla="*/ 1426094 w 9332412"/>
              <a:gd name="connsiteY2755" fmla="*/ 2456553 h 4270621"/>
              <a:gd name="connsiteX2756" fmla="*/ 1441493 w 9332412"/>
              <a:gd name="connsiteY2756" fmla="*/ 2472652 h 4270621"/>
              <a:gd name="connsiteX2757" fmla="*/ 1459983 w 9332412"/>
              <a:gd name="connsiteY2757" fmla="*/ 2456553 h 4270621"/>
              <a:gd name="connsiteX2758" fmla="*/ 1444598 w 9332412"/>
              <a:gd name="connsiteY2758" fmla="*/ 2437221 h 4270621"/>
              <a:gd name="connsiteX2759" fmla="*/ 1441493 w 9332412"/>
              <a:gd name="connsiteY2759" fmla="*/ 2437221 h 4270621"/>
              <a:gd name="connsiteX2760" fmla="*/ 1492539 w 9332412"/>
              <a:gd name="connsiteY2760" fmla="*/ 2277408 h 4270621"/>
              <a:gd name="connsiteX2761" fmla="*/ 1474049 w 9332412"/>
              <a:gd name="connsiteY2761" fmla="*/ 2293508 h 4270621"/>
              <a:gd name="connsiteX2762" fmla="*/ 1489434 w 9332412"/>
              <a:gd name="connsiteY2762" fmla="*/ 2312840 h 4270621"/>
              <a:gd name="connsiteX2763" fmla="*/ 1492539 w 9332412"/>
              <a:gd name="connsiteY2763" fmla="*/ 2312840 h 4270621"/>
              <a:gd name="connsiteX2764" fmla="*/ 1507938 w 9332412"/>
              <a:gd name="connsiteY2764" fmla="*/ 2293508 h 4270621"/>
              <a:gd name="connsiteX2765" fmla="*/ 1492539 w 9332412"/>
              <a:gd name="connsiteY2765" fmla="*/ 2277408 h 4270621"/>
              <a:gd name="connsiteX2766" fmla="*/ 1441493 w 9332412"/>
              <a:gd name="connsiteY2766" fmla="*/ 2330630 h 4270621"/>
              <a:gd name="connsiteX2767" fmla="*/ 1424478 w 9332412"/>
              <a:gd name="connsiteY2767" fmla="*/ 2348420 h 4270621"/>
              <a:gd name="connsiteX2768" fmla="*/ 1441493 w 9332412"/>
              <a:gd name="connsiteY2768" fmla="*/ 2366209 h 4270621"/>
              <a:gd name="connsiteX2769" fmla="*/ 1458508 w 9332412"/>
              <a:gd name="connsiteY2769" fmla="*/ 2348420 h 4270621"/>
              <a:gd name="connsiteX2770" fmla="*/ 1441521 w 9332412"/>
              <a:gd name="connsiteY2770" fmla="*/ 2330911 h 4270621"/>
              <a:gd name="connsiteX2771" fmla="*/ 1440784 w 9332412"/>
              <a:gd name="connsiteY2771" fmla="*/ 2330926 h 4270621"/>
              <a:gd name="connsiteX2772" fmla="*/ 1492539 w 9332412"/>
              <a:gd name="connsiteY2772" fmla="*/ 2170965 h 4270621"/>
              <a:gd name="connsiteX2773" fmla="*/ 1475382 w 9332412"/>
              <a:gd name="connsiteY2773" fmla="*/ 2188607 h 4270621"/>
              <a:gd name="connsiteX2774" fmla="*/ 1492256 w 9332412"/>
              <a:gd name="connsiteY2774" fmla="*/ 2206545 h 4270621"/>
              <a:gd name="connsiteX2775" fmla="*/ 1509413 w 9332412"/>
              <a:gd name="connsiteY2775" fmla="*/ 2188903 h 4270621"/>
              <a:gd name="connsiteX2776" fmla="*/ 1509413 w 9332412"/>
              <a:gd name="connsiteY2776" fmla="*/ 2188607 h 4270621"/>
              <a:gd name="connsiteX2777" fmla="*/ 1492270 w 9332412"/>
              <a:gd name="connsiteY2777" fmla="*/ 2171247 h 4270621"/>
              <a:gd name="connsiteX2778" fmla="*/ 1491830 w 9332412"/>
              <a:gd name="connsiteY2778" fmla="*/ 2171262 h 4270621"/>
              <a:gd name="connsiteX2779" fmla="*/ 1441493 w 9332412"/>
              <a:gd name="connsiteY2779" fmla="*/ 2224186 h 4270621"/>
              <a:gd name="connsiteX2780" fmla="*/ 1424478 w 9332412"/>
              <a:gd name="connsiteY2780" fmla="*/ 2241976 h 4270621"/>
              <a:gd name="connsiteX2781" fmla="*/ 1441493 w 9332412"/>
              <a:gd name="connsiteY2781" fmla="*/ 2259766 h 4270621"/>
              <a:gd name="connsiteX2782" fmla="*/ 1458508 w 9332412"/>
              <a:gd name="connsiteY2782" fmla="*/ 2241976 h 4270621"/>
              <a:gd name="connsiteX2783" fmla="*/ 1441521 w 9332412"/>
              <a:gd name="connsiteY2783" fmla="*/ 2224468 h 4270621"/>
              <a:gd name="connsiteX2784" fmla="*/ 1440784 w 9332412"/>
              <a:gd name="connsiteY2784" fmla="*/ 2224483 h 4270621"/>
              <a:gd name="connsiteX2785" fmla="*/ 1492539 w 9332412"/>
              <a:gd name="connsiteY2785" fmla="*/ 2064374 h 4270621"/>
              <a:gd name="connsiteX2786" fmla="*/ 1475382 w 9332412"/>
              <a:gd name="connsiteY2786" fmla="*/ 2082015 h 4270621"/>
              <a:gd name="connsiteX2787" fmla="*/ 1492256 w 9332412"/>
              <a:gd name="connsiteY2787" fmla="*/ 2099953 h 4270621"/>
              <a:gd name="connsiteX2788" fmla="*/ 1509413 w 9332412"/>
              <a:gd name="connsiteY2788" fmla="*/ 2082312 h 4270621"/>
              <a:gd name="connsiteX2789" fmla="*/ 1509413 w 9332412"/>
              <a:gd name="connsiteY2789" fmla="*/ 2082163 h 4270621"/>
              <a:gd name="connsiteX2790" fmla="*/ 1492128 w 9332412"/>
              <a:gd name="connsiteY2790" fmla="*/ 2064655 h 4270621"/>
              <a:gd name="connsiteX2791" fmla="*/ 1491830 w 9332412"/>
              <a:gd name="connsiteY2791" fmla="*/ 2064670 h 4270621"/>
              <a:gd name="connsiteX2792" fmla="*/ 1441493 w 9332412"/>
              <a:gd name="connsiteY2792" fmla="*/ 2117743 h 4270621"/>
              <a:gd name="connsiteX2793" fmla="*/ 1426094 w 9332412"/>
              <a:gd name="connsiteY2793" fmla="*/ 2137075 h 4270621"/>
              <a:gd name="connsiteX2794" fmla="*/ 1441493 w 9332412"/>
              <a:gd name="connsiteY2794" fmla="*/ 2153175 h 4270621"/>
              <a:gd name="connsiteX2795" fmla="*/ 1459983 w 9332412"/>
              <a:gd name="connsiteY2795" fmla="*/ 2137075 h 4270621"/>
              <a:gd name="connsiteX2796" fmla="*/ 1444598 w 9332412"/>
              <a:gd name="connsiteY2796" fmla="*/ 2117743 h 4270621"/>
              <a:gd name="connsiteX2797" fmla="*/ 1441493 w 9332412"/>
              <a:gd name="connsiteY2797" fmla="*/ 2117743 h 4270621"/>
              <a:gd name="connsiteX2798" fmla="*/ 1492539 w 9332412"/>
              <a:gd name="connsiteY2798" fmla="*/ 1957930 h 4270621"/>
              <a:gd name="connsiteX2799" fmla="*/ 1474049 w 9332412"/>
              <a:gd name="connsiteY2799" fmla="*/ 1974030 h 4270621"/>
              <a:gd name="connsiteX2800" fmla="*/ 1489434 w 9332412"/>
              <a:gd name="connsiteY2800" fmla="*/ 1993362 h 4270621"/>
              <a:gd name="connsiteX2801" fmla="*/ 1492539 w 9332412"/>
              <a:gd name="connsiteY2801" fmla="*/ 1993362 h 4270621"/>
              <a:gd name="connsiteX2802" fmla="*/ 1507938 w 9332412"/>
              <a:gd name="connsiteY2802" fmla="*/ 1974030 h 4270621"/>
              <a:gd name="connsiteX2803" fmla="*/ 1492539 w 9332412"/>
              <a:gd name="connsiteY2803" fmla="*/ 1957930 h 4270621"/>
              <a:gd name="connsiteX2804" fmla="*/ 1441493 w 9332412"/>
              <a:gd name="connsiteY2804" fmla="*/ 2011152 h 4270621"/>
              <a:gd name="connsiteX2805" fmla="*/ 1424478 w 9332412"/>
              <a:gd name="connsiteY2805" fmla="*/ 2028942 h 4270621"/>
              <a:gd name="connsiteX2806" fmla="*/ 1441493 w 9332412"/>
              <a:gd name="connsiteY2806" fmla="*/ 2046732 h 4270621"/>
              <a:gd name="connsiteX2807" fmla="*/ 1458508 w 9332412"/>
              <a:gd name="connsiteY2807" fmla="*/ 2028942 h 4270621"/>
              <a:gd name="connsiteX2808" fmla="*/ 1442089 w 9332412"/>
              <a:gd name="connsiteY2808" fmla="*/ 2010841 h 4270621"/>
              <a:gd name="connsiteX2809" fmla="*/ 1440784 w 9332412"/>
              <a:gd name="connsiteY2809" fmla="*/ 2010855 h 4270621"/>
              <a:gd name="connsiteX2810" fmla="*/ 1492539 w 9332412"/>
              <a:gd name="connsiteY2810" fmla="*/ 1851487 h 4270621"/>
              <a:gd name="connsiteX2811" fmla="*/ 1475382 w 9332412"/>
              <a:gd name="connsiteY2811" fmla="*/ 1869129 h 4270621"/>
              <a:gd name="connsiteX2812" fmla="*/ 1492256 w 9332412"/>
              <a:gd name="connsiteY2812" fmla="*/ 1887067 h 4270621"/>
              <a:gd name="connsiteX2813" fmla="*/ 1509413 w 9332412"/>
              <a:gd name="connsiteY2813" fmla="*/ 1869426 h 4270621"/>
              <a:gd name="connsiteX2814" fmla="*/ 1509413 w 9332412"/>
              <a:gd name="connsiteY2814" fmla="*/ 1869129 h 4270621"/>
              <a:gd name="connsiteX2815" fmla="*/ 1492270 w 9332412"/>
              <a:gd name="connsiteY2815" fmla="*/ 1851769 h 4270621"/>
              <a:gd name="connsiteX2816" fmla="*/ 1491830 w 9332412"/>
              <a:gd name="connsiteY2816" fmla="*/ 1851784 h 4270621"/>
              <a:gd name="connsiteX2817" fmla="*/ 1441493 w 9332412"/>
              <a:gd name="connsiteY2817" fmla="*/ 1904709 h 4270621"/>
              <a:gd name="connsiteX2818" fmla="*/ 1424478 w 9332412"/>
              <a:gd name="connsiteY2818" fmla="*/ 1922499 h 4270621"/>
              <a:gd name="connsiteX2819" fmla="*/ 1441493 w 9332412"/>
              <a:gd name="connsiteY2819" fmla="*/ 1940289 h 4270621"/>
              <a:gd name="connsiteX2820" fmla="*/ 1458508 w 9332412"/>
              <a:gd name="connsiteY2820" fmla="*/ 1922499 h 4270621"/>
              <a:gd name="connsiteX2821" fmla="*/ 1458508 w 9332412"/>
              <a:gd name="connsiteY2821" fmla="*/ 1922351 h 4270621"/>
              <a:gd name="connsiteX2822" fmla="*/ 1441380 w 9332412"/>
              <a:gd name="connsiteY2822" fmla="*/ 1904990 h 4270621"/>
              <a:gd name="connsiteX2823" fmla="*/ 1440784 w 9332412"/>
              <a:gd name="connsiteY2823" fmla="*/ 1905005 h 4270621"/>
              <a:gd name="connsiteX2824" fmla="*/ 1492539 w 9332412"/>
              <a:gd name="connsiteY2824" fmla="*/ 1744896 h 4270621"/>
              <a:gd name="connsiteX2825" fmla="*/ 1475382 w 9332412"/>
              <a:gd name="connsiteY2825" fmla="*/ 1762538 h 4270621"/>
              <a:gd name="connsiteX2826" fmla="*/ 1492256 w 9332412"/>
              <a:gd name="connsiteY2826" fmla="*/ 1780476 h 4270621"/>
              <a:gd name="connsiteX2827" fmla="*/ 1509413 w 9332412"/>
              <a:gd name="connsiteY2827" fmla="*/ 1762834 h 4270621"/>
              <a:gd name="connsiteX2828" fmla="*/ 1509413 w 9332412"/>
              <a:gd name="connsiteY2828" fmla="*/ 1762686 h 4270621"/>
              <a:gd name="connsiteX2829" fmla="*/ 1492128 w 9332412"/>
              <a:gd name="connsiteY2829" fmla="*/ 1745178 h 4270621"/>
              <a:gd name="connsiteX2830" fmla="*/ 1491830 w 9332412"/>
              <a:gd name="connsiteY2830" fmla="*/ 1745192 h 4270621"/>
              <a:gd name="connsiteX2831" fmla="*/ 1441493 w 9332412"/>
              <a:gd name="connsiteY2831" fmla="*/ 1798117 h 4270621"/>
              <a:gd name="connsiteX2832" fmla="*/ 1424478 w 9332412"/>
              <a:gd name="connsiteY2832" fmla="*/ 1815908 h 4270621"/>
              <a:gd name="connsiteX2833" fmla="*/ 1441493 w 9332412"/>
              <a:gd name="connsiteY2833" fmla="*/ 1833697 h 4270621"/>
              <a:gd name="connsiteX2834" fmla="*/ 1458508 w 9332412"/>
              <a:gd name="connsiteY2834" fmla="*/ 1815908 h 4270621"/>
              <a:gd name="connsiteX2835" fmla="*/ 1441521 w 9332412"/>
              <a:gd name="connsiteY2835" fmla="*/ 1798399 h 4270621"/>
              <a:gd name="connsiteX2836" fmla="*/ 1440784 w 9332412"/>
              <a:gd name="connsiteY2836" fmla="*/ 1798414 h 4270621"/>
              <a:gd name="connsiteX2837" fmla="*/ 1492539 w 9332412"/>
              <a:gd name="connsiteY2837" fmla="*/ 1638453 h 4270621"/>
              <a:gd name="connsiteX2838" fmla="*/ 1475382 w 9332412"/>
              <a:gd name="connsiteY2838" fmla="*/ 1656095 h 4270621"/>
              <a:gd name="connsiteX2839" fmla="*/ 1492256 w 9332412"/>
              <a:gd name="connsiteY2839" fmla="*/ 1674033 h 4270621"/>
              <a:gd name="connsiteX2840" fmla="*/ 1509413 w 9332412"/>
              <a:gd name="connsiteY2840" fmla="*/ 1656391 h 4270621"/>
              <a:gd name="connsiteX2841" fmla="*/ 1509413 w 9332412"/>
              <a:gd name="connsiteY2841" fmla="*/ 1656243 h 4270621"/>
              <a:gd name="connsiteX2842" fmla="*/ 1492128 w 9332412"/>
              <a:gd name="connsiteY2842" fmla="*/ 1638735 h 4270621"/>
              <a:gd name="connsiteX2843" fmla="*/ 1491830 w 9332412"/>
              <a:gd name="connsiteY2843" fmla="*/ 1638749 h 4270621"/>
              <a:gd name="connsiteX2844" fmla="*/ 1441493 w 9332412"/>
              <a:gd name="connsiteY2844" fmla="*/ 1691674 h 4270621"/>
              <a:gd name="connsiteX2845" fmla="*/ 1424478 w 9332412"/>
              <a:gd name="connsiteY2845" fmla="*/ 1709464 h 4270621"/>
              <a:gd name="connsiteX2846" fmla="*/ 1441493 w 9332412"/>
              <a:gd name="connsiteY2846" fmla="*/ 1727254 h 4270621"/>
              <a:gd name="connsiteX2847" fmla="*/ 1458508 w 9332412"/>
              <a:gd name="connsiteY2847" fmla="*/ 1709464 h 4270621"/>
              <a:gd name="connsiteX2848" fmla="*/ 1441521 w 9332412"/>
              <a:gd name="connsiteY2848" fmla="*/ 1691956 h 4270621"/>
              <a:gd name="connsiteX2849" fmla="*/ 1440784 w 9332412"/>
              <a:gd name="connsiteY2849" fmla="*/ 1691971 h 4270621"/>
              <a:gd name="connsiteX2850" fmla="*/ 1492539 w 9332412"/>
              <a:gd name="connsiteY2850" fmla="*/ 1532010 h 4270621"/>
              <a:gd name="connsiteX2851" fmla="*/ 1475382 w 9332412"/>
              <a:gd name="connsiteY2851" fmla="*/ 1549651 h 4270621"/>
              <a:gd name="connsiteX2852" fmla="*/ 1492256 w 9332412"/>
              <a:gd name="connsiteY2852" fmla="*/ 1567590 h 4270621"/>
              <a:gd name="connsiteX2853" fmla="*/ 1509413 w 9332412"/>
              <a:gd name="connsiteY2853" fmla="*/ 1549948 h 4270621"/>
              <a:gd name="connsiteX2854" fmla="*/ 1509413 w 9332412"/>
              <a:gd name="connsiteY2854" fmla="*/ 1549651 h 4270621"/>
              <a:gd name="connsiteX2855" fmla="*/ 1492270 w 9332412"/>
              <a:gd name="connsiteY2855" fmla="*/ 1532291 h 4270621"/>
              <a:gd name="connsiteX2856" fmla="*/ 1491830 w 9332412"/>
              <a:gd name="connsiteY2856" fmla="*/ 1532306 h 4270621"/>
              <a:gd name="connsiteX2857" fmla="*/ 1441493 w 9332412"/>
              <a:gd name="connsiteY2857" fmla="*/ 1585231 h 4270621"/>
              <a:gd name="connsiteX2858" fmla="*/ 1426094 w 9332412"/>
              <a:gd name="connsiteY2858" fmla="*/ 1604563 h 4270621"/>
              <a:gd name="connsiteX2859" fmla="*/ 1441493 w 9332412"/>
              <a:gd name="connsiteY2859" fmla="*/ 1620663 h 4270621"/>
              <a:gd name="connsiteX2860" fmla="*/ 1459983 w 9332412"/>
              <a:gd name="connsiteY2860" fmla="*/ 1604563 h 4270621"/>
              <a:gd name="connsiteX2861" fmla="*/ 1444598 w 9332412"/>
              <a:gd name="connsiteY2861" fmla="*/ 1585231 h 4270621"/>
              <a:gd name="connsiteX2862" fmla="*/ 1441493 w 9332412"/>
              <a:gd name="connsiteY2862" fmla="*/ 1585231 h 4270621"/>
              <a:gd name="connsiteX2863" fmla="*/ 1492539 w 9332412"/>
              <a:gd name="connsiteY2863" fmla="*/ 1425418 h 4270621"/>
              <a:gd name="connsiteX2864" fmla="*/ 1474049 w 9332412"/>
              <a:gd name="connsiteY2864" fmla="*/ 1441518 h 4270621"/>
              <a:gd name="connsiteX2865" fmla="*/ 1489434 w 9332412"/>
              <a:gd name="connsiteY2865" fmla="*/ 1460850 h 4270621"/>
              <a:gd name="connsiteX2866" fmla="*/ 1492539 w 9332412"/>
              <a:gd name="connsiteY2866" fmla="*/ 1460850 h 4270621"/>
              <a:gd name="connsiteX2867" fmla="*/ 1507938 w 9332412"/>
              <a:gd name="connsiteY2867" fmla="*/ 1441518 h 4270621"/>
              <a:gd name="connsiteX2868" fmla="*/ 1492539 w 9332412"/>
              <a:gd name="connsiteY2868" fmla="*/ 1425418 h 4270621"/>
              <a:gd name="connsiteX2869" fmla="*/ 1441493 w 9332412"/>
              <a:gd name="connsiteY2869" fmla="*/ 1478640 h 4270621"/>
              <a:gd name="connsiteX2870" fmla="*/ 1424478 w 9332412"/>
              <a:gd name="connsiteY2870" fmla="*/ 1496430 h 4270621"/>
              <a:gd name="connsiteX2871" fmla="*/ 1441493 w 9332412"/>
              <a:gd name="connsiteY2871" fmla="*/ 1514220 h 4270621"/>
              <a:gd name="connsiteX2872" fmla="*/ 1458508 w 9332412"/>
              <a:gd name="connsiteY2872" fmla="*/ 1496430 h 4270621"/>
              <a:gd name="connsiteX2873" fmla="*/ 1441521 w 9332412"/>
              <a:gd name="connsiteY2873" fmla="*/ 1478922 h 4270621"/>
              <a:gd name="connsiteX2874" fmla="*/ 1440784 w 9332412"/>
              <a:gd name="connsiteY2874" fmla="*/ 1478936 h 4270621"/>
              <a:gd name="connsiteX2875" fmla="*/ 1492539 w 9332412"/>
              <a:gd name="connsiteY2875" fmla="*/ 1318975 h 4270621"/>
              <a:gd name="connsiteX2876" fmla="*/ 1475382 w 9332412"/>
              <a:gd name="connsiteY2876" fmla="*/ 1336617 h 4270621"/>
              <a:gd name="connsiteX2877" fmla="*/ 1492256 w 9332412"/>
              <a:gd name="connsiteY2877" fmla="*/ 1354555 h 4270621"/>
              <a:gd name="connsiteX2878" fmla="*/ 1509413 w 9332412"/>
              <a:gd name="connsiteY2878" fmla="*/ 1336913 h 4270621"/>
              <a:gd name="connsiteX2879" fmla="*/ 1509413 w 9332412"/>
              <a:gd name="connsiteY2879" fmla="*/ 1336617 h 4270621"/>
              <a:gd name="connsiteX2880" fmla="*/ 1492270 w 9332412"/>
              <a:gd name="connsiteY2880" fmla="*/ 1319257 h 4270621"/>
              <a:gd name="connsiteX2881" fmla="*/ 1491830 w 9332412"/>
              <a:gd name="connsiteY2881" fmla="*/ 1319272 h 4270621"/>
              <a:gd name="connsiteX2882" fmla="*/ 1441493 w 9332412"/>
              <a:gd name="connsiteY2882" fmla="*/ 1372197 h 4270621"/>
              <a:gd name="connsiteX2883" fmla="*/ 1424478 w 9332412"/>
              <a:gd name="connsiteY2883" fmla="*/ 1389987 h 4270621"/>
              <a:gd name="connsiteX2884" fmla="*/ 1441493 w 9332412"/>
              <a:gd name="connsiteY2884" fmla="*/ 1407777 h 4270621"/>
              <a:gd name="connsiteX2885" fmla="*/ 1458508 w 9332412"/>
              <a:gd name="connsiteY2885" fmla="*/ 1389987 h 4270621"/>
              <a:gd name="connsiteX2886" fmla="*/ 1441521 w 9332412"/>
              <a:gd name="connsiteY2886" fmla="*/ 1372478 h 4270621"/>
              <a:gd name="connsiteX2887" fmla="*/ 1440784 w 9332412"/>
              <a:gd name="connsiteY2887" fmla="*/ 1372493 h 4270621"/>
              <a:gd name="connsiteX2888" fmla="*/ 1492539 w 9332412"/>
              <a:gd name="connsiteY2888" fmla="*/ 1212384 h 4270621"/>
              <a:gd name="connsiteX2889" fmla="*/ 1475382 w 9332412"/>
              <a:gd name="connsiteY2889" fmla="*/ 1230026 h 4270621"/>
              <a:gd name="connsiteX2890" fmla="*/ 1492256 w 9332412"/>
              <a:gd name="connsiteY2890" fmla="*/ 1247964 h 4270621"/>
              <a:gd name="connsiteX2891" fmla="*/ 1509413 w 9332412"/>
              <a:gd name="connsiteY2891" fmla="*/ 1230322 h 4270621"/>
              <a:gd name="connsiteX2892" fmla="*/ 1509413 w 9332412"/>
              <a:gd name="connsiteY2892" fmla="*/ 1230174 h 4270621"/>
              <a:gd name="connsiteX2893" fmla="*/ 1492128 w 9332412"/>
              <a:gd name="connsiteY2893" fmla="*/ 1212666 h 4270621"/>
              <a:gd name="connsiteX2894" fmla="*/ 1491830 w 9332412"/>
              <a:gd name="connsiteY2894" fmla="*/ 1212681 h 4270621"/>
              <a:gd name="connsiteX2895" fmla="*/ 1441493 w 9332412"/>
              <a:gd name="connsiteY2895" fmla="*/ 1265754 h 4270621"/>
              <a:gd name="connsiteX2896" fmla="*/ 1426094 w 9332412"/>
              <a:gd name="connsiteY2896" fmla="*/ 1285086 h 4270621"/>
              <a:gd name="connsiteX2897" fmla="*/ 1441493 w 9332412"/>
              <a:gd name="connsiteY2897" fmla="*/ 1301185 h 4270621"/>
              <a:gd name="connsiteX2898" fmla="*/ 1459983 w 9332412"/>
              <a:gd name="connsiteY2898" fmla="*/ 1285086 h 4270621"/>
              <a:gd name="connsiteX2899" fmla="*/ 1444598 w 9332412"/>
              <a:gd name="connsiteY2899" fmla="*/ 1265754 h 4270621"/>
              <a:gd name="connsiteX2900" fmla="*/ 1441493 w 9332412"/>
              <a:gd name="connsiteY2900" fmla="*/ 1265754 h 4270621"/>
              <a:gd name="connsiteX2901" fmla="*/ 1492539 w 9332412"/>
              <a:gd name="connsiteY2901" fmla="*/ 1105941 h 4270621"/>
              <a:gd name="connsiteX2902" fmla="*/ 1474049 w 9332412"/>
              <a:gd name="connsiteY2902" fmla="*/ 1122041 h 4270621"/>
              <a:gd name="connsiteX2903" fmla="*/ 1489434 w 9332412"/>
              <a:gd name="connsiteY2903" fmla="*/ 1141373 h 4270621"/>
              <a:gd name="connsiteX2904" fmla="*/ 1492539 w 9332412"/>
              <a:gd name="connsiteY2904" fmla="*/ 1141373 h 4270621"/>
              <a:gd name="connsiteX2905" fmla="*/ 1507938 w 9332412"/>
              <a:gd name="connsiteY2905" fmla="*/ 1122041 h 4270621"/>
              <a:gd name="connsiteX2906" fmla="*/ 1492539 w 9332412"/>
              <a:gd name="connsiteY2906" fmla="*/ 1105941 h 4270621"/>
              <a:gd name="connsiteX2907" fmla="*/ 1441493 w 9332412"/>
              <a:gd name="connsiteY2907" fmla="*/ 1159162 h 4270621"/>
              <a:gd name="connsiteX2908" fmla="*/ 1424478 w 9332412"/>
              <a:gd name="connsiteY2908" fmla="*/ 1176952 h 4270621"/>
              <a:gd name="connsiteX2909" fmla="*/ 1441493 w 9332412"/>
              <a:gd name="connsiteY2909" fmla="*/ 1194742 h 4270621"/>
              <a:gd name="connsiteX2910" fmla="*/ 1458508 w 9332412"/>
              <a:gd name="connsiteY2910" fmla="*/ 1176952 h 4270621"/>
              <a:gd name="connsiteX2911" fmla="*/ 1441521 w 9332412"/>
              <a:gd name="connsiteY2911" fmla="*/ 1159444 h 4270621"/>
              <a:gd name="connsiteX2912" fmla="*/ 1440784 w 9332412"/>
              <a:gd name="connsiteY2912" fmla="*/ 1159459 h 4270621"/>
              <a:gd name="connsiteX2913" fmla="*/ 1492539 w 9332412"/>
              <a:gd name="connsiteY2913" fmla="*/ 999498 h 4270621"/>
              <a:gd name="connsiteX2914" fmla="*/ 1475382 w 9332412"/>
              <a:gd name="connsiteY2914" fmla="*/ 1017139 h 4270621"/>
              <a:gd name="connsiteX2915" fmla="*/ 1492256 w 9332412"/>
              <a:gd name="connsiteY2915" fmla="*/ 1035078 h 4270621"/>
              <a:gd name="connsiteX2916" fmla="*/ 1509413 w 9332412"/>
              <a:gd name="connsiteY2916" fmla="*/ 1017436 h 4270621"/>
              <a:gd name="connsiteX2917" fmla="*/ 1509413 w 9332412"/>
              <a:gd name="connsiteY2917" fmla="*/ 1017139 h 4270621"/>
              <a:gd name="connsiteX2918" fmla="*/ 1492270 w 9332412"/>
              <a:gd name="connsiteY2918" fmla="*/ 999779 h 4270621"/>
              <a:gd name="connsiteX2919" fmla="*/ 1491830 w 9332412"/>
              <a:gd name="connsiteY2919" fmla="*/ 999794 h 4270621"/>
              <a:gd name="connsiteX2920" fmla="*/ 1441493 w 9332412"/>
              <a:gd name="connsiteY2920" fmla="*/ 1052719 h 4270621"/>
              <a:gd name="connsiteX2921" fmla="*/ 1426094 w 9332412"/>
              <a:gd name="connsiteY2921" fmla="*/ 1072051 h 4270621"/>
              <a:gd name="connsiteX2922" fmla="*/ 1441493 w 9332412"/>
              <a:gd name="connsiteY2922" fmla="*/ 1088151 h 4270621"/>
              <a:gd name="connsiteX2923" fmla="*/ 1459983 w 9332412"/>
              <a:gd name="connsiteY2923" fmla="*/ 1072051 h 4270621"/>
              <a:gd name="connsiteX2924" fmla="*/ 1444598 w 9332412"/>
              <a:gd name="connsiteY2924" fmla="*/ 1052719 h 4270621"/>
              <a:gd name="connsiteX2925" fmla="*/ 1441493 w 9332412"/>
              <a:gd name="connsiteY2925" fmla="*/ 1052719 h 4270621"/>
              <a:gd name="connsiteX2926" fmla="*/ 1492539 w 9332412"/>
              <a:gd name="connsiteY2926" fmla="*/ 892906 h 4270621"/>
              <a:gd name="connsiteX2927" fmla="*/ 1474049 w 9332412"/>
              <a:gd name="connsiteY2927" fmla="*/ 909006 h 4270621"/>
              <a:gd name="connsiteX2928" fmla="*/ 1489434 w 9332412"/>
              <a:gd name="connsiteY2928" fmla="*/ 928338 h 4270621"/>
              <a:gd name="connsiteX2929" fmla="*/ 1492539 w 9332412"/>
              <a:gd name="connsiteY2929" fmla="*/ 928338 h 4270621"/>
              <a:gd name="connsiteX2930" fmla="*/ 1507938 w 9332412"/>
              <a:gd name="connsiteY2930" fmla="*/ 909006 h 4270621"/>
              <a:gd name="connsiteX2931" fmla="*/ 1492539 w 9332412"/>
              <a:gd name="connsiteY2931" fmla="*/ 892906 h 4270621"/>
              <a:gd name="connsiteX2932" fmla="*/ 1441493 w 9332412"/>
              <a:gd name="connsiteY2932" fmla="*/ 946128 h 4270621"/>
              <a:gd name="connsiteX2933" fmla="*/ 1424478 w 9332412"/>
              <a:gd name="connsiteY2933" fmla="*/ 963918 h 4270621"/>
              <a:gd name="connsiteX2934" fmla="*/ 1441493 w 9332412"/>
              <a:gd name="connsiteY2934" fmla="*/ 981708 h 4270621"/>
              <a:gd name="connsiteX2935" fmla="*/ 1458508 w 9332412"/>
              <a:gd name="connsiteY2935" fmla="*/ 963918 h 4270621"/>
              <a:gd name="connsiteX2936" fmla="*/ 1441521 w 9332412"/>
              <a:gd name="connsiteY2936" fmla="*/ 946410 h 4270621"/>
              <a:gd name="connsiteX2937" fmla="*/ 1440784 w 9332412"/>
              <a:gd name="connsiteY2937" fmla="*/ 946424 h 4270621"/>
              <a:gd name="connsiteX2938" fmla="*/ 1492539 w 9332412"/>
              <a:gd name="connsiteY2938" fmla="*/ 786463 h 4270621"/>
              <a:gd name="connsiteX2939" fmla="*/ 1475382 w 9332412"/>
              <a:gd name="connsiteY2939" fmla="*/ 804105 h 4270621"/>
              <a:gd name="connsiteX2940" fmla="*/ 1492256 w 9332412"/>
              <a:gd name="connsiteY2940" fmla="*/ 822043 h 4270621"/>
              <a:gd name="connsiteX2941" fmla="*/ 1509413 w 9332412"/>
              <a:gd name="connsiteY2941" fmla="*/ 804402 h 4270621"/>
              <a:gd name="connsiteX2942" fmla="*/ 1509413 w 9332412"/>
              <a:gd name="connsiteY2942" fmla="*/ 804105 h 4270621"/>
              <a:gd name="connsiteX2943" fmla="*/ 1492270 w 9332412"/>
              <a:gd name="connsiteY2943" fmla="*/ 786745 h 4270621"/>
              <a:gd name="connsiteX2944" fmla="*/ 1491830 w 9332412"/>
              <a:gd name="connsiteY2944" fmla="*/ 786760 h 4270621"/>
              <a:gd name="connsiteX2945" fmla="*/ 1441493 w 9332412"/>
              <a:gd name="connsiteY2945" fmla="*/ 839685 h 4270621"/>
              <a:gd name="connsiteX2946" fmla="*/ 1424478 w 9332412"/>
              <a:gd name="connsiteY2946" fmla="*/ 857475 h 4270621"/>
              <a:gd name="connsiteX2947" fmla="*/ 1441493 w 9332412"/>
              <a:gd name="connsiteY2947" fmla="*/ 875265 h 4270621"/>
              <a:gd name="connsiteX2948" fmla="*/ 1458508 w 9332412"/>
              <a:gd name="connsiteY2948" fmla="*/ 857475 h 4270621"/>
              <a:gd name="connsiteX2949" fmla="*/ 1441805 w 9332412"/>
              <a:gd name="connsiteY2949" fmla="*/ 839670 h 4270621"/>
              <a:gd name="connsiteX2950" fmla="*/ 1440784 w 9332412"/>
              <a:gd name="connsiteY2950" fmla="*/ 839685 h 4270621"/>
              <a:gd name="connsiteX2951" fmla="*/ 1492539 w 9332412"/>
              <a:gd name="connsiteY2951" fmla="*/ 679872 h 4270621"/>
              <a:gd name="connsiteX2952" fmla="*/ 1475382 w 9332412"/>
              <a:gd name="connsiteY2952" fmla="*/ 697514 h 4270621"/>
              <a:gd name="connsiteX2953" fmla="*/ 1492256 w 9332412"/>
              <a:gd name="connsiteY2953" fmla="*/ 715452 h 4270621"/>
              <a:gd name="connsiteX2954" fmla="*/ 1509413 w 9332412"/>
              <a:gd name="connsiteY2954" fmla="*/ 697810 h 4270621"/>
              <a:gd name="connsiteX2955" fmla="*/ 1509413 w 9332412"/>
              <a:gd name="connsiteY2955" fmla="*/ 697662 h 4270621"/>
              <a:gd name="connsiteX2956" fmla="*/ 1492128 w 9332412"/>
              <a:gd name="connsiteY2956" fmla="*/ 680154 h 4270621"/>
              <a:gd name="connsiteX2957" fmla="*/ 1491830 w 9332412"/>
              <a:gd name="connsiteY2957" fmla="*/ 680168 h 4270621"/>
              <a:gd name="connsiteX2958" fmla="*/ 1441493 w 9332412"/>
              <a:gd name="connsiteY2958" fmla="*/ 733242 h 4270621"/>
              <a:gd name="connsiteX2959" fmla="*/ 1426094 w 9332412"/>
              <a:gd name="connsiteY2959" fmla="*/ 752573 h 4270621"/>
              <a:gd name="connsiteX2960" fmla="*/ 1441493 w 9332412"/>
              <a:gd name="connsiteY2960" fmla="*/ 768673 h 4270621"/>
              <a:gd name="connsiteX2961" fmla="*/ 1459983 w 9332412"/>
              <a:gd name="connsiteY2961" fmla="*/ 752573 h 4270621"/>
              <a:gd name="connsiteX2962" fmla="*/ 1444598 w 9332412"/>
              <a:gd name="connsiteY2962" fmla="*/ 733242 h 4270621"/>
              <a:gd name="connsiteX2963" fmla="*/ 1441493 w 9332412"/>
              <a:gd name="connsiteY2963" fmla="*/ 733242 h 4270621"/>
              <a:gd name="connsiteX2964" fmla="*/ 1492539 w 9332412"/>
              <a:gd name="connsiteY2964" fmla="*/ 573429 h 4270621"/>
              <a:gd name="connsiteX2965" fmla="*/ 1474049 w 9332412"/>
              <a:gd name="connsiteY2965" fmla="*/ 589523 h 4270621"/>
              <a:gd name="connsiteX2966" fmla="*/ 1489434 w 9332412"/>
              <a:gd name="connsiteY2966" fmla="*/ 608860 h 4270621"/>
              <a:gd name="connsiteX2967" fmla="*/ 1492539 w 9332412"/>
              <a:gd name="connsiteY2967" fmla="*/ 608860 h 4270621"/>
              <a:gd name="connsiteX2968" fmla="*/ 1507938 w 9332412"/>
              <a:gd name="connsiteY2968" fmla="*/ 589523 h 4270621"/>
              <a:gd name="connsiteX2969" fmla="*/ 1492539 w 9332412"/>
              <a:gd name="connsiteY2969" fmla="*/ 573429 h 4270621"/>
              <a:gd name="connsiteX2970" fmla="*/ 1441493 w 9332412"/>
              <a:gd name="connsiteY2970" fmla="*/ 626650 h 4270621"/>
              <a:gd name="connsiteX2971" fmla="*/ 1424478 w 9332412"/>
              <a:gd name="connsiteY2971" fmla="*/ 644440 h 4270621"/>
              <a:gd name="connsiteX2972" fmla="*/ 1441493 w 9332412"/>
              <a:gd name="connsiteY2972" fmla="*/ 662230 h 4270621"/>
              <a:gd name="connsiteX2973" fmla="*/ 1458508 w 9332412"/>
              <a:gd name="connsiteY2973" fmla="*/ 644440 h 4270621"/>
              <a:gd name="connsiteX2974" fmla="*/ 1441521 w 9332412"/>
              <a:gd name="connsiteY2974" fmla="*/ 626925 h 4270621"/>
              <a:gd name="connsiteX2975" fmla="*/ 1440784 w 9332412"/>
              <a:gd name="connsiteY2975" fmla="*/ 626947 h 4270621"/>
              <a:gd name="connsiteX2976" fmla="*/ 1492539 w 9332412"/>
              <a:gd name="connsiteY2976" fmla="*/ 466986 h 4270621"/>
              <a:gd name="connsiteX2977" fmla="*/ 1475382 w 9332412"/>
              <a:gd name="connsiteY2977" fmla="*/ 484627 h 4270621"/>
              <a:gd name="connsiteX2978" fmla="*/ 1492256 w 9332412"/>
              <a:gd name="connsiteY2978" fmla="*/ 502564 h 4270621"/>
              <a:gd name="connsiteX2979" fmla="*/ 1509413 w 9332412"/>
              <a:gd name="connsiteY2979" fmla="*/ 484922 h 4270621"/>
              <a:gd name="connsiteX2980" fmla="*/ 1509413 w 9332412"/>
              <a:gd name="connsiteY2980" fmla="*/ 484627 h 4270621"/>
              <a:gd name="connsiteX2981" fmla="*/ 1492270 w 9332412"/>
              <a:gd name="connsiteY2981" fmla="*/ 467269 h 4270621"/>
              <a:gd name="connsiteX2982" fmla="*/ 1491830 w 9332412"/>
              <a:gd name="connsiteY2982" fmla="*/ 467282 h 4270621"/>
              <a:gd name="connsiteX2983" fmla="*/ 1441493 w 9332412"/>
              <a:gd name="connsiteY2983" fmla="*/ 520207 h 4270621"/>
              <a:gd name="connsiteX2984" fmla="*/ 1424478 w 9332412"/>
              <a:gd name="connsiteY2984" fmla="*/ 537997 h 4270621"/>
              <a:gd name="connsiteX2985" fmla="*/ 1441493 w 9332412"/>
              <a:gd name="connsiteY2985" fmla="*/ 555787 h 4270621"/>
              <a:gd name="connsiteX2986" fmla="*/ 1458508 w 9332412"/>
              <a:gd name="connsiteY2986" fmla="*/ 537997 h 4270621"/>
              <a:gd name="connsiteX2987" fmla="*/ 1441521 w 9332412"/>
              <a:gd name="connsiteY2987" fmla="*/ 520482 h 4270621"/>
              <a:gd name="connsiteX2988" fmla="*/ 1440784 w 9332412"/>
              <a:gd name="connsiteY2988" fmla="*/ 520504 h 4270621"/>
              <a:gd name="connsiteX2989" fmla="*/ 1492539 w 9332412"/>
              <a:gd name="connsiteY2989" fmla="*/ 360394 h 4270621"/>
              <a:gd name="connsiteX2990" fmla="*/ 1475382 w 9332412"/>
              <a:gd name="connsiteY2990" fmla="*/ 378036 h 4270621"/>
              <a:gd name="connsiteX2991" fmla="*/ 1492256 w 9332412"/>
              <a:gd name="connsiteY2991" fmla="*/ 395973 h 4270621"/>
              <a:gd name="connsiteX2992" fmla="*/ 1509413 w 9332412"/>
              <a:gd name="connsiteY2992" fmla="*/ 378333 h 4270621"/>
              <a:gd name="connsiteX2993" fmla="*/ 1509413 w 9332412"/>
              <a:gd name="connsiteY2993" fmla="*/ 378184 h 4270621"/>
              <a:gd name="connsiteX2994" fmla="*/ 1492128 w 9332412"/>
              <a:gd name="connsiteY2994" fmla="*/ 360683 h 4270621"/>
              <a:gd name="connsiteX2995" fmla="*/ 1491830 w 9332412"/>
              <a:gd name="connsiteY2995" fmla="*/ 360691 h 4270621"/>
              <a:gd name="connsiteX2996" fmla="*/ 1441493 w 9332412"/>
              <a:gd name="connsiteY2996" fmla="*/ 413764 h 4270621"/>
              <a:gd name="connsiteX2997" fmla="*/ 1426094 w 9332412"/>
              <a:gd name="connsiteY2997" fmla="*/ 433102 h 4270621"/>
              <a:gd name="connsiteX2998" fmla="*/ 1441493 w 9332412"/>
              <a:gd name="connsiteY2998" fmla="*/ 449196 h 4270621"/>
              <a:gd name="connsiteX2999" fmla="*/ 1459983 w 9332412"/>
              <a:gd name="connsiteY2999" fmla="*/ 433102 h 4270621"/>
              <a:gd name="connsiteX3000" fmla="*/ 1444598 w 9332412"/>
              <a:gd name="connsiteY3000" fmla="*/ 413764 h 4270621"/>
              <a:gd name="connsiteX3001" fmla="*/ 1441493 w 9332412"/>
              <a:gd name="connsiteY3001" fmla="*/ 413764 h 4270621"/>
              <a:gd name="connsiteX3002" fmla="*/ 1458508 w 9332412"/>
              <a:gd name="connsiteY3002" fmla="*/ 324814 h 4270621"/>
              <a:gd name="connsiteX3003" fmla="*/ 1453687 w 9332412"/>
              <a:gd name="connsiteY3003" fmla="*/ 312362 h 4270621"/>
              <a:gd name="connsiteX3004" fmla="*/ 1439508 w 9332412"/>
              <a:gd name="connsiteY3004" fmla="*/ 342011 h 4270621"/>
              <a:gd name="connsiteX3005" fmla="*/ 1441210 w 9332412"/>
              <a:gd name="connsiteY3005" fmla="*/ 342011 h 4270621"/>
              <a:gd name="connsiteX3006" fmla="*/ 1457800 w 9332412"/>
              <a:gd name="connsiteY3006" fmla="*/ 325259 h 4270621"/>
              <a:gd name="connsiteX3007" fmla="*/ 1492539 w 9332412"/>
              <a:gd name="connsiteY3007" fmla="*/ 253803 h 4270621"/>
              <a:gd name="connsiteX3008" fmla="*/ 1474049 w 9332412"/>
              <a:gd name="connsiteY3008" fmla="*/ 269897 h 4270621"/>
              <a:gd name="connsiteX3009" fmla="*/ 1489434 w 9332412"/>
              <a:gd name="connsiteY3009" fmla="*/ 289235 h 4270621"/>
              <a:gd name="connsiteX3010" fmla="*/ 1492539 w 9332412"/>
              <a:gd name="connsiteY3010" fmla="*/ 289235 h 4270621"/>
              <a:gd name="connsiteX3011" fmla="*/ 1507938 w 9332412"/>
              <a:gd name="connsiteY3011" fmla="*/ 269897 h 4270621"/>
              <a:gd name="connsiteX3012" fmla="*/ 1492539 w 9332412"/>
              <a:gd name="connsiteY3012" fmla="*/ 253803 h 4270621"/>
              <a:gd name="connsiteX3013" fmla="*/ 1559609 w 9332412"/>
              <a:gd name="connsiteY3013" fmla="*/ 3626774 h 4270621"/>
              <a:gd name="connsiteX3014" fmla="*/ 1542976 w 9332412"/>
              <a:gd name="connsiteY3014" fmla="*/ 3608599 h 4270621"/>
              <a:gd name="connsiteX3015" fmla="*/ 1525592 w 9332412"/>
              <a:gd name="connsiteY3015" fmla="*/ 3625989 h 4270621"/>
              <a:gd name="connsiteX3016" fmla="*/ 1535078 w 9332412"/>
              <a:gd name="connsiteY3016" fmla="*/ 3642340 h 4270621"/>
              <a:gd name="connsiteX3017" fmla="*/ 1545713 w 9332412"/>
              <a:gd name="connsiteY3017" fmla="*/ 3643823 h 4270621"/>
              <a:gd name="connsiteX3018" fmla="*/ 1559609 w 9332412"/>
              <a:gd name="connsiteY3018" fmla="*/ 3626774 h 4270621"/>
              <a:gd name="connsiteX3019" fmla="*/ 1593640 w 9332412"/>
              <a:gd name="connsiteY3019" fmla="*/ 3555763 h 4270621"/>
              <a:gd name="connsiteX3020" fmla="*/ 1576624 w 9332412"/>
              <a:gd name="connsiteY3020" fmla="*/ 3573553 h 4270621"/>
              <a:gd name="connsiteX3021" fmla="*/ 1593640 w 9332412"/>
              <a:gd name="connsiteY3021" fmla="*/ 3591343 h 4270621"/>
              <a:gd name="connsiteX3022" fmla="*/ 1610655 w 9332412"/>
              <a:gd name="connsiteY3022" fmla="*/ 3573553 h 4270621"/>
              <a:gd name="connsiteX3023" fmla="*/ 1610655 w 9332412"/>
              <a:gd name="connsiteY3023" fmla="*/ 3573405 h 4270621"/>
              <a:gd name="connsiteX3024" fmla="*/ 1593781 w 9332412"/>
              <a:gd name="connsiteY3024" fmla="*/ 3555763 h 4270621"/>
              <a:gd name="connsiteX3025" fmla="*/ 1593640 w 9332412"/>
              <a:gd name="connsiteY3025" fmla="*/ 3555763 h 4270621"/>
              <a:gd name="connsiteX3026" fmla="*/ 1593640 w 9332412"/>
              <a:gd name="connsiteY3026" fmla="*/ 3449171 h 4270621"/>
              <a:gd name="connsiteX3027" fmla="*/ 1576624 w 9332412"/>
              <a:gd name="connsiteY3027" fmla="*/ 3466962 h 4270621"/>
              <a:gd name="connsiteX3028" fmla="*/ 1593640 w 9332412"/>
              <a:gd name="connsiteY3028" fmla="*/ 3484752 h 4270621"/>
              <a:gd name="connsiteX3029" fmla="*/ 1610655 w 9332412"/>
              <a:gd name="connsiteY3029" fmla="*/ 3466962 h 4270621"/>
              <a:gd name="connsiteX3030" fmla="*/ 1593923 w 9332412"/>
              <a:gd name="connsiteY3030" fmla="*/ 3448875 h 4270621"/>
              <a:gd name="connsiteX3031" fmla="*/ 1593640 w 9332412"/>
              <a:gd name="connsiteY3031" fmla="*/ 3448875 h 4270621"/>
              <a:gd name="connsiteX3032" fmla="*/ 1542735 w 9332412"/>
              <a:gd name="connsiteY3032" fmla="*/ 3502541 h 4270621"/>
              <a:gd name="connsiteX3033" fmla="*/ 1525578 w 9332412"/>
              <a:gd name="connsiteY3033" fmla="*/ 3520183 h 4270621"/>
              <a:gd name="connsiteX3034" fmla="*/ 1542452 w 9332412"/>
              <a:gd name="connsiteY3034" fmla="*/ 3538121 h 4270621"/>
              <a:gd name="connsiteX3035" fmla="*/ 1559609 w 9332412"/>
              <a:gd name="connsiteY3035" fmla="*/ 3520479 h 4270621"/>
              <a:gd name="connsiteX3036" fmla="*/ 1559609 w 9332412"/>
              <a:gd name="connsiteY3036" fmla="*/ 3520183 h 4270621"/>
              <a:gd name="connsiteX3037" fmla="*/ 1542735 w 9332412"/>
              <a:gd name="connsiteY3037" fmla="*/ 3502541 h 4270621"/>
              <a:gd name="connsiteX3038" fmla="*/ 1593640 w 9332412"/>
              <a:gd name="connsiteY3038" fmla="*/ 3342728 h 4270621"/>
              <a:gd name="connsiteX3039" fmla="*/ 1576624 w 9332412"/>
              <a:gd name="connsiteY3039" fmla="*/ 3360519 h 4270621"/>
              <a:gd name="connsiteX3040" fmla="*/ 1593640 w 9332412"/>
              <a:gd name="connsiteY3040" fmla="*/ 3378308 h 4270621"/>
              <a:gd name="connsiteX3041" fmla="*/ 1610655 w 9332412"/>
              <a:gd name="connsiteY3041" fmla="*/ 3360519 h 4270621"/>
              <a:gd name="connsiteX3042" fmla="*/ 1593640 w 9332412"/>
              <a:gd name="connsiteY3042" fmla="*/ 3342728 h 4270621"/>
              <a:gd name="connsiteX3043" fmla="*/ 1542735 w 9332412"/>
              <a:gd name="connsiteY3043" fmla="*/ 3395950 h 4270621"/>
              <a:gd name="connsiteX3044" fmla="*/ 1524245 w 9332412"/>
              <a:gd name="connsiteY3044" fmla="*/ 3412050 h 4270621"/>
              <a:gd name="connsiteX3045" fmla="*/ 1539630 w 9332412"/>
              <a:gd name="connsiteY3045" fmla="*/ 3431382 h 4270621"/>
              <a:gd name="connsiteX3046" fmla="*/ 1542735 w 9332412"/>
              <a:gd name="connsiteY3046" fmla="*/ 3431382 h 4270621"/>
              <a:gd name="connsiteX3047" fmla="*/ 1558134 w 9332412"/>
              <a:gd name="connsiteY3047" fmla="*/ 3412050 h 4270621"/>
              <a:gd name="connsiteX3048" fmla="*/ 1542735 w 9332412"/>
              <a:gd name="connsiteY3048" fmla="*/ 3395950 h 4270621"/>
              <a:gd name="connsiteX3049" fmla="*/ 1593640 w 9332412"/>
              <a:gd name="connsiteY3049" fmla="*/ 3236285 h 4270621"/>
              <a:gd name="connsiteX3050" fmla="*/ 1576624 w 9332412"/>
              <a:gd name="connsiteY3050" fmla="*/ 3254075 h 4270621"/>
              <a:gd name="connsiteX3051" fmla="*/ 1593640 w 9332412"/>
              <a:gd name="connsiteY3051" fmla="*/ 3271865 h 4270621"/>
              <a:gd name="connsiteX3052" fmla="*/ 1610655 w 9332412"/>
              <a:gd name="connsiteY3052" fmla="*/ 3254075 h 4270621"/>
              <a:gd name="connsiteX3053" fmla="*/ 1610655 w 9332412"/>
              <a:gd name="connsiteY3053" fmla="*/ 3253927 h 4270621"/>
              <a:gd name="connsiteX3054" fmla="*/ 1593781 w 9332412"/>
              <a:gd name="connsiteY3054" fmla="*/ 3236285 h 4270621"/>
              <a:gd name="connsiteX3055" fmla="*/ 1593640 w 9332412"/>
              <a:gd name="connsiteY3055" fmla="*/ 3236285 h 4270621"/>
              <a:gd name="connsiteX3056" fmla="*/ 1542735 w 9332412"/>
              <a:gd name="connsiteY3056" fmla="*/ 3289507 h 4270621"/>
              <a:gd name="connsiteX3057" fmla="*/ 1525578 w 9332412"/>
              <a:gd name="connsiteY3057" fmla="*/ 3307149 h 4270621"/>
              <a:gd name="connsiteX3058" fmla="*/ 1542452 w 9332412"/>
              <a:gd name="connsiteY3058" fmla="*/ 3325087 h 4270621"/>
              <a:gd name="connsiteX3059" fmla="*/ 1559609 w 9332412"/>
              <a:gd name="connsiteY3059" fmla="*/ 3307445 h 4270621"/>
              <a:gd name="connsiteX3060" fmla="*/ 1559609 w 9332412"/>
              <a:gd name="connsiteY3060" fmla="*/ 3307149 h 4270621"/>
              <a:gd name="connsiteX3061" fmla="*/ 1542735 w 9332412"/>
              <a:gd name="connsiteY3061" fmla="*/ 3289507 h 4270621"/>
              <a:gd name="connsiteX3062" fmla="*/ 1593640 w 9332412"/>
              <a:gd name="connsiteY3062" fmla="*/ 3129694 h 4270621"/>
              <a:gd name="connsiteX3063" fmla="*/ 1576624 w 9332412"/>
              <a:gd name="connsiteY3063" fmla="*/ 3147484 h 4270621"/>
              <a:gd name="connsiteX3064" fmla="*/ 1593640 w 9332412"/>
              <a:gd name="connsiteY3064" fmla="*/ 3165274 h 4270621"/>
              <a:gd name="connsiteX3065" fmla="*/ 1610655 w 9332412"/>
              <a:gd name="connsiteY3065" fmla="*/ 3147484 h 4270621"/>
              <a:gd name="connsiteX3066" fmla="*/ 1593640 w 9332412"/>
              <a:gd name="connsiteY3066" fmla="*/ 3129694 h 4270621"/>
              <a:gd name="connsiteX3067" fmla="*/ 1542735 w 9332412"/>
              <a:gd name="connsiteY3067" fmla="*/ 3182916 h 4270621"/>
              <a:gd name="connsiteX3068" fmla="*/ 1525578 w 9332412"/>
              <a:gd name="connsiteY3068" fmla="*/ 3200557 h 4270621"/>
              <a:gd name="connsiteX3069" fmla="*/ 1542452 w 9332412"/>
              <a:gd name="connsiteY3069" fmla="*/ 3218495 h 4270621"/>
              <a:gd name="connsiteX3070" fmla="*/ 1559609 w 9332412"/>
              <a:gd name="connsiteY3070" fmla="*/ 3200854 h 4270621"/>
              <a:gd name="connsiteX3071" fmla="*/ 1559609 w 9332412"/>
              <a:gd name="connsiteY3071" fmla="*/ 3200706 h 4270621"/>
              <a:gd name="connsiteX3072" fmla="*/ 1542735 w 9332412"/>
              <a:gd name="connsiteY3072" fmla="*/ 3182916 h 4270621"/>
              <a:gd name="connsiteX3073" fmla="*/ 1593640 w 9332412"/>
              <a:gd name="connsiteY3073" fmla="*/ 3023251 h 4270621"/>
              <a:gd name="connsiteX3074" fmla="*/ 1576624 w 9332412"/>
              <a:gd name="connsiteY3074" fmla="*/ 3041041 h 4270621"/>
              <a:gd name="connsiteX3075" fmla="*/ 1593640 w 9332412"/>
              <a:gd name="connsiteY3075" fmla="*/ 3058831 h 4270621"/>
              <a:gd name="connsiteX3076" fmla="*/ 1610655 w 9332412"/>
              <a:gd name="connsiteY3076" fmla="*/ 3041041 h 4270621"/>
              <a:gd name="connsiteX3077" fmla="*/ 1610655 w 9332412"/>
              <a:gd name="connsiteY3077" fmla="*/ 3040893 h 4270621"/>
              <a:gd name="connsiteX3078" fmla="*/ 1593781 w 9332412"/>
              <a:gd name="connsiteY3078" fmla="*/ 3023251 h 4270621"/>
              <a:gd name="connsiteX3079" fmla="*/ 1593640 w 9332412"/>
              <a:gd name="connsiteY3079" fmla="*/ 3023251 h 4270621"/>
              <a:gd name="connsiteX3080" fmla="*/ 1542735 w 9332412"/>
              <a:gd name="connsiteY3080" fmla="*/ 3076473 h 4270621"/>
              <a:gd name="connsiteX3081" fmla="*/ 1524245 w 9332412"/>
              <a:gd name="connsiteY3081" fmla="*/ 3092572 h 4270621"/>
              <a:gd name="connsiteX3082" fmla="*/ 1539630 w 9332412"/>
              <a:gd name="connsiteY3082" fmla="*/ 3111904 h 4270621"/>
              <a:gd name="connsiteX3083" fmla="*/ 1542735 w 9332412"/>
              <a:gd name="connsiteY3083" fmla="*/ 3111904 h 4270621"/>
              <a:gd name="connsiteX3084" fmla="*/ 1558134 w 9332412"/>
              <a:gd name="connsiteY3084" fmla="*/ 3092572 h 4270621"/>
              <a:gd name="connsiteX3085" fmla="*/ 1542735 w 9332412"/>
              <a:gd name="connsiteY3085" fmla="*/ 3076473 h 4270621"/>
              <a:gd name="connsiteX3086" fmla="*/ 1593640 w 9332412"/>
              <a:gd name="connsiteY3086" fmla="*/ 2916660 h 4270621"/>
              <a:gd name="connsiteX3087" fmla="*/ 1576624 w 9332412"/>
              <a:gd name="connsiteY3087" fmla="*/ 2934450 h 4270621"/>
              <a:gd name="connsiteX3088" fmla="*/ 1593640 w 9332412"/>
              <a:gd name="connsiteY3088" fmla="*/ 2952239 h 4270621"/>
              <a:gd name="connsiteX3089" fmla="*/ 1610655 w 9332412"/>
              <a:gd name="connsiteY3089" fmla="*/ 2934450 h 4270621"/>
              <a:gd name="connsiteX3090" fmla="*/ 1593640 w 9332412"/>
              <a:gd name="connsiteY3090" fmla="*/ 2916660 h 4270621"/>
              <a:gd name="connsiteX3091" fmla="*/ 1542735 w 9332412"/>
              <a:gd name="connsiteY3091" fmla="*/ 2970030 h 4270621"/>
              <a:gd name="connsiteX3092" fmla="*/ 1525578 w 9332412"/>
              <a:gd name="connsiteY3092" fmla="*/ 2987671 h 4270621"/>
              <a:gd name="connsiteX3093" fmla="*/ 1542452 w 9332412"/>
              <a:gd name="connsiteY3093" fmla="*/ 3005609 h 4270621"/>
              <a:gd name="connsiteX3094" fmla="*/ 1559609 w 9332412"/>
              <a:gd name="connsiteY3094" fmla="*/ 2987968 h 4270621"/>
              <a:gd name="connsiteX3095" fmla="*/ 1559609 w 9332412"/>
              <a:gd name="connsiteY3095" fmla="*/ 2987671 h 4270621"/>
              <a:gd name="connsiteX3096" fmla="*/ 1542735 w 9332412"/>
              <a:gd name="connsiteY3096" fmla="*/ 2970030 h 4270621"/>
              <a:gd name="connsiteX3097" fmla="*/ 1593640 w 9332412"/>
              <a:gd name="connsiteY3097" fmla="*/ 2810216 h 4270621"/>
              <a:gd name="connsiteX3098" fmla="*/ 1576624 w 9332412"/>
              <a:gd name="connsiteY3098" fmla="*/ 2828006 h 4270621"/>
              <a:gd name="connsiteX3099" fmla="*/ 1593640 w 9332412"/>
              <a:gd name="connsiteY3099" fmla="*/ 2845796 h 4270621"/>
              <a:gd name="connsiteX3100" fmla="*/ 1610655 w 9332412"/>
              <a:gd name="connsiteY3100" fmla="*/ 2828006 h 4270621"/>
              <a:gd name="connsiteX3101" fmla="*/ 1593640 w 9332412"/>
              <a:gd name="connsiteY3101" fmla="*/ 2810216 h 4270621"/>
              <a:gd name="connsiteX3102" fmla="*/ 1542735 w 9332412"/>
              <a:gd name="connsiteY3102" fmla="*/ 2863438 h 4270621"/>
              <a:gd name="connsiteX3103" fmla="*/ 1525578 w 9332412"/>
              <a:gd name="connsiteY3103" fmla="*/ 2881080 h 4270621"/>
              <a:gd name="connsiteX3104" fmla="*/ 1542452 w 9332412"/>
              <a:gd name="connsiteY3104" fmla="*/ 2899018 h 4270621"/>
              <a:gd name="connsiteX3105" fmla="*/ 1559609 w 9332412"/>
              <a:gd name="connsiteY3105" fmla="*/ 2881376 h 4270621"/>
              <a:gd name="connsiteX3106" fmla="*/ 1559609 w 9332412"/>
              <a:gd name="connsiteY3106" fmla="*/ 2881228 h 4270621"/>
              <a:gd name="connsiteX3107" fmla="*/ 1542735 w 9332412"/>
              <a:gd name="connsiteY3107" fmla="*/ 2863438 h 4270621"/>
              <a:gd name="connsiteX3108" fmla="*/ 1593640 w 9332412"/>
              <a:gd name="connsiteY3108" fmla="*/ 2703773 h 4270621"/>
              <a:gd name="connsiteX3109" fmla="*/ 1576624 w 9332412"/>
              <a:gd name="connsiteY3109" fmla="*/ 2721563 h 4270621"/>
              <a:gd name="connsiteX3110" fmla="*/ 1593640 w 9332412"/>
              <a:gd name="connsiteY3110" fmla="*/ 2739353 h 4270621"/>
              <a:gd name="connsiteX3111" fmla="*/ 1610655 w 9332412"/>
              <a:gd name="connsiteY3111" fmla="*/ 2721563 h 4270621"/>
              <a:gd name="connsiteX3112" fmla="*/ 1610655 w 9332412"/>
              <a:gd name="connsiteY3112" fmla="*/ 2721415 h 4270621"/>
              <a:gd name="connsiteX3113" fmla="*/ 1593781 w 9332412"/>
              <a:gd name="connsiteY3113" fmla="*/ 2703773 h 4270621"/>
              <a:gd name="connsiteX3114" fmla="*/ 1593640 w 9332412"/>
              <a:gd name="connsiteY3114" fmla="*/ 2703773 h 4270621"/>
              <a:gd name="connsiteX3115" fmla="*/ 1542735 w 9332412"/>
              <a:gd name="connsiteY3115" fmla="*/ 2756995 h 4270621"/>
              <a:gd name="connsiteX3116" fmla="*/ 1525578 w 9332412"/>
              <a:gd name="connsiteY3116" fmla="*/ 2774637 h 4270621"/>
              <a:gd name="connsiteX3117" fmla="*/ 1542452 w 9332412"/>
              <a:gd name="connsiteY3117" fmla="*/ 2792575 h 4270621"/>
              <a:gd name="connsiteX3118" fmla="*/ 1559609 w 9332412"/>
              <a:gd name="connsiteY3118" fmla="*/ 2774933 h 4270621"/>
              <a:gd name="connsiteX3119" fmla="*/ 1559609 w 9332412"/>
              <a:gd name="connsiteY3119" fmla="*/ 2774785 h 4270621"/>
              <a:gd name="connsiteX3120" fmla="*/ 1542735 w 9332412"/>
              <a:gd name="connsiteY3120" fmla="*/ 2756995 h 4270621"/>
              <a:gd name="connsiteX3121" fmla="*/ 1593640 w 9332412"/>
              <a:gd name="connsiteY3121" fmla="*/ 2597182 h 4270621"/>
              <a:gd name="connsiteX3122" fmla="*/ 1576624 w 9332412"/>
              <a:gd name="connsiteY3122" fmla="*/ 2614972 h 4270621"/>
              <a:gd name="connsiteX3123" fmla="*/ 1593640 w 9332412"/>
              <a:gd name="connsiteY3123" fmla="*/ 2632762 h 4270621"/>
              <a:gd name="connsiteX3124" fmla="*/ 1610655 w 9332412"/>
              <a:gd name="connsiteY3124" fmla="*/ 2614972 h 4270621"/>
              <a:gd name="connsiteX3125" fmla="*/ 1593640 w 9332412"/>
              <a:gd name="connsiteY3125" fmla="*/ 2597182 h 4270621"/>
              <a:gd name="connsiteX3126" fmla="*/ 1542735 w 9332412"/>
              <a:gd name="connsiteY3126" fmla="*/ 2650552 h 4270621"/>
              <a:gd name="connsiteX3127" fmla="*/ 1525578 w 9332412"/>
              <a:gd name="connsiteY3127" fmla="*/ 2668193 h 4270621"/>
              <a:gd name="connsiteX3128" fmla="*/ 1542452 w 9332412"/>
              <a:gd name="connsiteY3128" fmla="*/ 2686132 h 4270621"/>
              <a:gd name="connsiteX3129" fmla="*/ 1559609 w 9332412"/>
              <a:gd name="connsiteY3129" fmla="*/ 2668490 h 4270621"/>
              <a:gd name="connsiteX3130" fmla="*/ 1559609 w 9332412"/>
              <a:gd name="connsiteY3130" fmla="*/ 2668193 h 4270621"/>
              <a:gd name="connsiteX3131" fmla="*/ 1542735 w 9332412"/>
              <a:gd name="connsiteY3131" fmla="*/ 2650552 h 4270621"/>
              <a:gd name="connsiteX3132" fmla="*/ 1593640 w 9332412"/>
              <a:gd name="connsiteY3132" fmla="*/ 2490739 h 4270621"/>
              <a:gd name="connsiteX3133" fmla="*/ 1576624 w 9332412"/>
              <a:gd name="connsiteY3133" fmla="*/ 2508529 h 4270621"/>
              <a:gd name="connsiteX3134" fmla="*/ 1593640 w 9332412"/>
              <a:gd name="connsiteY3134" fmla="*/ 2526319 h 4270621"/>
              <a:gd name="connsiteX3135" fmla="*/ 1610655 w 9332412"/>
              <a:gd name="connsiteY3135" fmla="*/ 2508529 h 4270621"/>
              <a:gd name="connsiteX3136" fmla="*/ 1593640 w 9332412"/>
              <a:gd name="connsiteY3136" fmla="*/ 2490739 h 4270621"/>
              <a:gd name="connsiteX3137" fmla="*/ 1542735 w 9332412"/>
              <a:gd name="connsiteY3137" fmla="*/ 2544554 h 4270621"/>
              <a:gd name="connsiteX3138" fmla="*/ 1524245 w 9332412"/>
              <a:gd name="connsiteY3138" fmla="*/ 2560653 h 4270621"/>
              <a:gd name="connsiteX3139" fmla="*/ 1539630 w 9332412"/>
              <a:gd name="connsiteY3139" fmla="*/ 2579985 h 4270621"/>
              <a:gd name="connsiteX3140" fmla="*/ 1542735 w 9332412"/>
              <a:gd name="connsiteY3140" fmla="*/ 2579985 h 4270621"/>
              <a:gd name="connsiteX3141" fmla="*/ 1558134 w 9332412"/>
              <a:gd name="connsiteY3141" fmla="*/ 2560653 h 4270621"/>
              <a:gd name="connsiteX3142" fmla="*/ 1542735 w 9332412"/>
              <a:gd name="connsiteY3142" fmla="*/ 2544554 h 4270621"/>
              <a:gd name="connsiteX3143" fmla="*/ 1593640 w 9332412"/>
              <a:gd name="connsiteY3143" fmla="*/ 2384889 h 4270621"/>
              <a:gd name="connsiteX3144" fmla="*/ 1576624 w 9332412"/>
              <a:gd name="connsiteY3144" fmla="*/ 2402679 h 4270621"/>
              <a:gd name="connsiteX3145" fmla="*/ 1593640 w 9332412"/>
              <a:gd name="connsiteY3145" fmla="*/ 2420469 h 4270621"/>
              <a:gd name="connsiteX3146" fmla="*/ 1610655 w 9332412"/>
              <a:gd name="connsiteY3146" fmla="*/ 2402679 h 4270621"/>
              <a:gd name="connsiteX3147" fmla="*/ 1610655 w 9332412"/>
              <a:gd name="connsiteY3147" fmla="*/ 2402531 h 4270621"/>
              <a:gd name="connsiteX3148" fmla="*/ 1594363 w 9332412"/>
              <a:gd name="connsiteY3148" fmla="*/ 2384311 h 4270621"/>
              <a:gd name="connsiteX3149" fmla="*/ 1593640 w 9332412"/>
              <a:gd name="connsiteY3149" fmla="*/ 2384296 h 4270621"/>
              <a:gd name="connsiteX3150" fmla="*/ 1542735 w 9332412"/>
              <a:gd name="connsiteY3150" fmla="*/ 2438111 h 4270621"/>
              <a:gd name="connsiteX3151" fmla="*/ 1525578 w 9332412"/>
              <a:gd name="connsiteY3151" fmla="*/ 2455752 h 4270621"/>
              <a:gd name="connsiteX3152" fmla="*/ 1542452 w 9332412"/>
              <a:gd name="connsiteY3152" fmla="*/ 2473690 h 4270621"/>
              <a:gd name="connsiteX3153" fmla="*/ 1559609 w 9332412"/>
              <a:gd name="connsiteY3153" fmla="*/ 2456049 h 4270621"/>
              <a:gd name="connsiteX3154" fmla="*/ 1559609 w 9332412"/>
              <a:gd name="connsiteY3154" fmla="*/ 2455752 h 4270621"/>
              <a:gd name="connsiteX3155" fmla="*/ 1543316 w 9332412"/>
              <a:gd name="connsiteY3155" fmla="*/ 2437532 h 4270621"/>
              <a:gd name="connsiteX3156" fmla="*/ 1542735 w 9332412"/>
              <a:gd name="connsiteY3156" fmla="*/ 2437517 h 4270621"/>
              <a:gd name="connsiteX3157" fmla="*/ 1593640 w 9332412"/>
              <a:gd name="connsiteY3157" fmla="*/ 2277705 h 4270621"/>
              <a:gd name="connsiteX3158" fmla="*/ 1576624 w 9332412"/>
              <a:gd name="connsiteY3158" fmla="*/ 2295494 h 4270621"/>
              <a:gd name="connsiteX3159" fmla="*/ 1593640 w 9332412"/>
              <a:gd name="connsiteY3159" fmla="*/ 2313284 h 4270621"/>
              <a:gd name="connsiteX3160" fmla="*/ 1610655 w 9332412"/>
              <a:gd name="connsiteY3160" fmla="*/ 2295494 h 4270621"/>
              <a:gd name="connsiteX3161" fmla="*/ 1593640 w 9332412"/>
              <a:gd name="connsiteY3161" fmla="*/ 2277705 h 4270621"/>
              <a:gd name="connsiteX3162" fmla="*/ 1542735 w 9332412"/>
              <a:gd name="connsiteY3162" fmla="*/ 2330926 h 4270621"/>
              <a:gd name="connsiteX3163" fmla="*/ 1525578 w 9332412"/>
              <a:gd name="connsiteY3163" fmla="*/ 2348568 h 4270621"/>
              <a:gd name="connsiteX3164" fmla="*/ 1542452 w 9332412"/>
              <a:gd name="connsiteY3164" fmla="*/ 2366506 h 4270621"/>
              <a:gd name="connsiteX3165" fmla="*/ 1559609 w 9332412"/>
              <a:gd name="connsiteY3165" fmla="*/ 2348864 h 4270621"/>
              <a:gd name="connsiteX3166" fmla="*/ 1559609 w 9332412"/>
              <a:gd name="connsiteY3166" fmla="*/ 2348716 h 4270621"/>
              <a:gd name="connsiteX3167" fmla="*/ 1542735 w 9332412"/>
              <a:gd name="connsiteY3167" fmla="*/ 2330926 h 4270621"/>
              <a:gd name="connsiteX3168" fmla="*/ 1593640 w 9332412"/>
              <a:gd name="connsiteY3168" fmla="*/ 2171262 h 4270621"/>
              <a:gd name="connsiteX3169" fmla="*/ 1576624 w 9332412"/>
              <a:gd name="connsiteY3169" fmla="*/ 2189051 h 4270621"/>
              <a:gd name="connsiteX3170" fmla="*/ 1593640 w 9332412"/>
              <a:gd name="connsiteY3170" fmla="*/ 2206841 h 4270621"/>
              <a:gd name="connsiteX3171" fmla="*/ 1610655 w 9332412"/>
              <a:gd name="connsiteY3171" fmla="*/ 2189051 h 4270621"/>
              <a:gd name="connsiteX3172" fmla="*/ 1610655 w 9332412"/>
              <a:gd name="connsiteY3172" fmla="*/ 2188903 h 4270621"/>
              <a:gd name="connsiteX3173" fmla="*/ 1593781 w 9332412"/>
              <a:gd name="connsiteY3173" fmla="*/ 2171262 h 4270621"/>
              <a:gd name="connsiteX3174" fmla="*/ 1593640 w 9332412"/>
              <a:gd name="connsiteY3174" fmla="*/ 2171262 h 4270621"/>
              <a:gd name="connsiteX3175" fmla="*/ 1542735 w 9332412"/>
              <a:gd name="connsiteY3175" fmla="*/ 2224483 h 4270621"/>
              <a:gd name="connsiteX3176" fmla="*/ 1524245 w 9332412"/>
              <a:gd name="connsiteY3176" fmla="*/ 2240583 h 4270621"/>
              <a:gd name="connsiteX3177" fmla="*/ 1539630 w 9332412"/>
              <a:gd name="connsiteY3177" fmla="*/ 2259915 h 4270621"/>
              <a:gd name="connsiteX3178" fmla="*/ 1542735 w 9332412"/>
              <a:gd name="connsiteY3178" fmla="*/ 2259915 h 4270621"/>
              <a:gd name="connsiteX3179" fmla="*/ 1558134 w 9332412"/>
              <a:gd name="connsiteY3179" fmla="*/ 2240583 h 4270621"/>
              <a:gd name="connsiteX3180" fmla="*/ 1542735 w 9332412"/>
              <a:gd name="connsiteY3180" fmla="*/ 2224483 h 4270621"/>
              <a:gd name="connsiteX3181" fmla="*/ 1593640 w 9332412"/>
              <a:gd name="connsiteY3181" fmla="*/ 2064670 h 4270621"/>
              <a:gd name="connsiteX3182" fmla="*/ 1576624 w 9332412"/>
              <a:gd name="connsiteY3182" fmla="*/ 2082460 h 4270621"/>
              <a:gd name="connsiteX3183" fmla="*/ 1593640 w 9332412"/>
              <a:gd name="connsiteY3183" fmla="*/ 2100250 h 4270621"/>
              <a:gd name="connsiteX3184" fmla="*/ 1610655 w 9332412"/>
              <a:gd name="connsiteY3184" fmla="*/ 2082460 h 4270621"/>
              <a:gd name="connsiteX3185" fmla="*/ 1593640 w 9332412"/>
              <a:gd name="connsiteY3185" fmla="*/ 2064670 h 4270621"/>
              <a:gd name="connsiteX3186" fmla="*/ 1542735 w 9332412"/>
              <a:gd name="connsiteY3186" fmla="*/ 2118040 h 4270621"/>
              <a:gd name="connsiteX3187" fmla="*/ 1525578 w 9332412"/>
              <a:gd name="connsiteY3187" fmla="*/ 2135682 h 4270621"/>
              <a:gd name="connsiteX3188" fmla="*/ 1542452 w 9332412"/>
              <a:gd name="connsiteY3188" fmla="*/ 2153620 h 4270621"/>
              <a:gd name="connsiteX3189" fmla="*/ 1559609 w 9332412"/>
              <a:gd name="connsiteY3189" fmla="*/ 2135978 h 4270621"/>
              <a:gd name="connsiteX3190" fmla="*/ 1559609 w 9332412"/>
              <a:gd name="connsiteY3190" fmla="*/ 2135682 h 4270621"/>
              <a:gd name="connsiteX3191" fmla="*/ 1542735 w 9332412"/>
              <a:gd name="connsiteY3191" fmla="*/ 2118040 h 4270621"/>
              <a:gd name="connsiteX3192" fmla="*/ 1593640 w 9332412"/>
              <a:gd name="connsiteY3192" fmla="*/ 1958227 h 4270621"/>
              <a:gd name="connsiteX3193" fmla="*/ 1576624 w 9332412"/>
              <a:gd name="connsiteY3193" fmla="*/ 1976017 h 4270621"/>
              <a:gd name="connsiteX3194" fmla="*/ 1593640 w 9332412"/>
              <a:gd name="connsiteY3194" fmla="*/ 1993807 h 4270621"/>
              <a:gd name="connsiteX3195" fmla="*/ 1610655 w 9332412"/>
              <a:gd name="connsiteY3195" fmla="*/ 1976017 h 4270621"/>
              <a:gd name="connsiteX3196" fmla="*/ 1593640 w 9332412"/>
              <a:gd name="connsiteY3196" fmla="*/ 1958227 h 4270621"/>
              <a:gd name="connsiteX3197" fmla="*/ 1542735 w 9332412"/>
              <a:gd name="connsiteY3197" fmla="*/ 2010855 h 4270621"/>
              <a:gd name="connsiteX3198" fmla="*/ 1524245 w 9332412"/>
              <a:gd name="connsiteY3198" fmla="*/ 2026955 h 4270621"/>
              <a:gd name="connsiteX3199" fmla="*/ 1539630 w 9332412"/>
              <a:gd name="connsiteY3199" fmla="*/ 2046287 h 4270621"/>
              <a:gd name="connsiteX3200" fmla="*/ 1542735 w 9332412"/>
              <a:gd name="connsiteY3200" fmla="*/ 2046287 h 4270621"/>
              <a:gd name="connsiteX3201" fmla="*/ 1558134 w 9332412"/>
              <a:gd name="connsiteY3201" fmla="*/ 2026955 h 4270621"/>
              <a:gd name="connsiteX3202" fmla="*/ 1542735 w 9332412"/>
              <a:gd name="connsiteY3202" fmla="*/ 2010855 h 4270621"/>
              <a:gd name="connsiteX3203" fmla="*/ 1593640 w 9332412"/>
              <a:gd name="connsiteY3203" fmla="*/ 1851191 h 4270621"/>
              <a:gd name="connsiteX3204" fmla="*/ 1576624 w 9332412"/>
              <a:gd name="connsiteY3204" fmla="*/ 1868981 h 4270621"/>
              <a:gd name="connsiteX3205" fmla="*/ 1593640 w 9332412"/>
              <a:gd name="connsiteY3205" fmla="*/ 1886771 h 4270621"/>
              <a:gd name="connsiteX3206" fmla="*/ 1610655 w 9332412"/>
              <a:gd name="connsiteY3206" fmla="*/ 1868981 h 4270621"/>
              <a:gd name="connsiteX3207" fmla="*/ 1610655 w 9332412"/>
              <a:gd name="connsiteY3207" fmla="*/ 1868832 h 4270621"/>
              <a:gd name="connsiteX3208" fmla="*/ 1593640 w 9332412"/>
              <a:gd name="connsiteY3208" fmla="*/ 1851784 h 4270621"/>
              <a:gd name="connsiteX3209" fmla="*/ 1542735 w 9332412"/>
              <a:gd name="connsiteY3209" fmla="*/ 1904412 h 4270621"/>
              <a:gd name="connsiteX3210" fmla="*/ 1525578 w 9332412"/>
              <a:gd name="connsiteY3210" fmla="*/ 1922054 h 4270621"/>
              <a:gd name="connsiteX3211" fmla="*/ 1542452 w 9332412"/>
              <a:gd name="connsiteY3211" fmla="*/ 1939992 h 4270621"/>
              <a:gd name="connsiteX3212" fmla="*/ 1559609 w 9332412"/>
              <a:gd name="connsiteY3212" fmla="*/ 1922351 h 4270621"/>
              <a:gd name="connsiteX3213" fmla="*/ 1559609 w 9332412"/>
              <a:gd name="connsiteY3213" fmla="*/ 1922054 h 4270621"/>
              <a:gd name="connsiteX3214" fmla="*/ 1542735 w 9332412"/>
              <a:gd name="connsiteY3214" fmla="*/ 1905005 h 4270621"/>
              <a:gd name="connsiteX3215" fmla="*/ 1593640 w 9332412"/>
              <a:gd name="connsiteY3215" fmla="*/ 1744599 h 4270621"/>
              <a:gd name="connsiteX3216" fmla="*/ 1576624 w 9332412"/>
              <a:gd name="connsiteY3216" fmla="*/ 1762389 h 4270621"/>
              <a:gd name="connsiteX3217" fmla="*/ 1593640 w 9332412"/>
              <a:gd name="connsiteY3217" fmla="*/ 1780179 h 4270621"/>
              <a:gd name="connsiteX3218" fmla="*/ 1610655 w 9332412"/>
              <a:gd name="connsiteY3218" fmla="*/ 1762389 h 4270621"/>
              <a:gd name="connsiteX3219" fmla="*/ 1593640 w 9332412"/>
              <a:gd name="connsiteY3219" fmla="*/ 1745192 h 4270621"/>
              <a:gd name="connsiteX3220" fmla="*/ 1542735 w 9332412"/>
              <a:gd name="connsiteY3220" fmla="*/ 1797821 h 4270621"/>
              <a:gd name="connsiteX3221" fmla="*/ 1525578 w 9332412"/>
              <a:gd name="connsiteY3221" fmla="*/ 1815463 h 4270621"/>
              <a:gd name="connsiteX3222" fmla="*/ 1542452 w 9332412"/>
              <a:gd name="connsiteY3222" fmla="*/ 1833401 h 4270621"/>
              <a:gd name="connsiteX3223" fmla="*/ 1559609 w 9332412"/>
              <a:gd name="connsiteY3223" fmla="*/ 1815759 h 4270621"/>
              <a:gd name="connsiteX3224" fmla="*/ 1559609 w 9332412"/>
              <a:gd name="connsiteY3224" fmla="*/ 1815611 h 4270621"/>
              <a:gd name="connsiteX3225" fmla="*/ 1542735 w 9332412"/>
              <a:gd name="connsiteY3225" fmla="*/ 1798414 h 4270621"/>
              <a:gd name="connsiteX3226" fmla="*/ 1593640 w 9332412"/>
              <a:gd name="connsiteY3226" fmla="*/ 1638156 h 4270621"/>
              <a:gd name="connsiteX3227" fmla="*/ 1576624 w 9332412"/>
              <a:gd name="connsiteY3227" fmla="*/ 1655946 h 4270621"/>
              <a:gd name="connsiteX3228" fmla="*/ 1593640 w 9332412"/>
              <a:gd name="connsiteY3228" fmla="*/ 1673736 h 4270621"/>
              <a:gd name="connsiteX3229" fmla="*/ 1610655 w 9332412"/>
              <a:gd name="connsiteY3229" fmla="*/ 1655946 h 4270621"/>
              <a:gd name="connsiteX3230" fmla="*/ 1593640 w 9332412"/>
              <a:gd name="connsiteY3230" fmla="*/ 1638749 h 4270621"/>
              <a:gd name="connsiteX3231" fmla="*/ 1542735 w 9332412"/>
              <a:gd name="connsiteY3231" fmla="*/ 1691378 h 4270621"/>
              <a:gd name="connsiteX3232" fmla="*/ 1524245 w 9332412"/>
              <a:gd name="connsiteY3232" fmla="*/ 1707478 h 4270621"/>
              <a:gd name="connsiteX3233" fmla="*/ 1539630 w 9332412"/>
              <a:gd name="connsiteY3233" fmla="*/ 1726809 h 4270621"/>
              <a:gd name="connsiteX3234" fmla="*/ 1542735 w 9332412"/>
              <a:gd name="connsiteY3234" fmla="*/ 1726809 h 4270621"/>
              <a:gd name="connsiteX3235" fmla="*/ 1558134 w 9332412"/>
              <a:gd name="connsiteY3235" fmla="*/ 1707478 h 4270621"/>
              <a:gd name="connsiteX3236" fmla="*/ 1542735 w 9332412"/>
              <a:gd name="connsiteY3236" fmla="*/ 1691378 h 4270621"/>
              <a:gd name="connsiteX3237" fmla="*/ 1593640 w 9332412"/>
              <a:gd name="connsiteY3237" fmla="*/ 1531713 h 4270621"/>
              <a:gd name="connsiteX3238" fmla="*/ 1576624 w 9332412"/>
              <a:gd name="connsiteY3238" fmla="*/ 1549503 h 4270621"/>
              <a:gd name="connsiteX3239" fmla="*/ 1593640 w 9332412"/>
              <a:gd name="connsiteY3239" fmla="*/ 1567293 h 4270621"/>
              <a:gd name="connsiteX3240" fmla="*/ 1610655 w 9332412"/>
              <a:gd name="connsiteY3240" fmla="*/ 1549503 h 4270621"/>
              <a:gd name="connsiteX3241" fmla="*/ 1610655 w 9332412"/>
              <a:gd name="connsiteY3241" fmla="*/ 1549355 h 4270621"/>
              <a:gd name="connsiteX3242" fmla="*/ 1593640 w 9332412"/>
              <a:gd name="connsiteY3242" fmla="*/ 1532306 h 4270621"/>
              <a:gd name="connsiteX3243" fmla="*/ 1542735 w 9332412"/>
              <a:gd name="connsiteY3243" fmla="*/ 1584935 h 4270621"/>
              <a:gd name="connsiteX3244" fmla="*/ 1525578 w 9332412"/>
              <a:gd name="connsiteY3244" fmla="*/ 1602577 h 4270621"/>
              <a:gd name="connsiteX3245" fmla="*/ 1542452 w 9332412"/>
              <a:gd name="connsiteY3245" fmla="*/ 1620515 h 4270621"/>
              <a:gd name="connsiteX3246" fmla="*/ 1559609 w 9332412"/>
              <a:gd name="connsiteY3246" fmla="*/ 1602873 h 4270621"/>
              <a:gd name="connsiteX3247" fmla="*/ 1559609 w 9332412"/>
              <a:gd name="connsiteY3247" fmla="*/ 1602577 h 4270621"/>
              <a:gd name="connsiteX3248" fmla="*/ 1542735 w 9332412"/>
              <a:gd name="connsiteY3248" fmla="*/ 1585528 h 4270621"/>
              <a:gd name="connsiteX3249" fmla="*/ 1593640 w 9332412"/>
              <a:gd name="connsiteY3249" fmla="*/ 1425122 h 4270621"/>
              <a:gd name="connsiteX3250" fmla="*/ 1576624 w 9332412"/>
              <a:gd name="connsiteY3250" fmla="*/ 1442912 h 4270621"/>
              <a:gd name="connsiteX3251" fmla="*/ 1593640 w 9332412"/>
              <a:gd name="connsiteY3251" fmla="*/ 1460702 h 4270621"/>
              <a:gd name="connsiteX3252" fmla="*/ 1610655 w 9332412"/>
              <a:gd name="connsiteY3252" fmla="*/ 1442912 h 4270621"/>
              <a:gd name="connsiteX3253" fmla="*/ 1593640 w 9332412"/>
              <a:gd name="connsiteY3253" fmla="*/ 1425715 h 4270621"/>
              <a:gd name="connsiteX3254" fmla="*/ 1542735 w 9332412"/>
              <a:gd name="connsiteY3254" fmla="*/ 1478343 h 4270621"/>
              <a:gd name="connsiteX3255" fmla="*/ 1525578 w 9332412"/>
              <a:gd name="connsiteY3255" fmla="*/ 1495985 h 4270621"/>
              <a:gd name="connsiteX3256" fmla="*/ 1542452 w 9332412"/>
              <a:gd name="connsiteY3256" fmla="*/ 1513923 h 4270621"/>
              <a:gd name="connsiteX3257" fmla="*/ 1559609 w 9332412"/>
              <a:gd name="connsiteY3257" fmla="*/ 1496282 h 4270621"/>
              <a:gd name="connsiteX3258" fmla="*/ 1559609 w 9332412"/>
              <a:gd name="connsiteY3258" fmla="*/ 1496133 h 4270621"/>
              <a:gd name="connsiteX3259" fmla="*/ 1542735 w 9332412"/>
              <a:gd name="connsiteY3259" fmla="*/ 1478936 h 4270621"/>
              <a:gd name="connsiteX3260" fmla="*/ 1593640 w 9332412"/>
              <a:gd name="connsiteY3260" fmla="*/ 1318679 h 4270621"/>
              <a:gd name="connsiteX3261" fmla="*/ 1576624 w 9332412"/>
              <a:gd name="connsiteY3261" fmla="*/ 1336469 h 4270621"/>
              <a:gd name="connsiteX3262" fmla="*/ 1593640 w 9332412"/>
              <a:gd name="connsiteY3262" fmla="*/ 1354259 h 4270621"/>
              <a:gd name="connsiteX3263" fmla="*/ 1610655 w 9332412"/>
              <a:gd name="connsiteY3263" fmla="*/ 1336469 h 4270621"/>
              <a:gd name="connsiteX3264" fmla="*/ 1610655 w 9332412"/>
              <a:gd name="connsiteY3264" fmla="*/ 1336321 h 4270621"/>
              <a:gd name="connsiteX3265" fmla="*/ 1593640 w 9332412"/>
              <a:gd name="connsiteY3265" fmla="*/ 1319272 h 4270621"/>
              <a:gd name="connsiteX3266" fmla="*/ 1542735 w 9332412"/>
              <a:gd name="connsiteY3266" fmla="*/ 1371900 h 4270621"/>
              <a:gd name="connsiteX3267" fmla="*/ 1524245 w 9332412"/>
              <a:gd name="connsiteY3267" fmla="*/ 1388000 h 4270621"/>
              <a:gd name="connsiteX3268" fmla="*/ 1539630 w 9332412"/>
              <a:gd name="connsiteY3268" fmla="*/ 1407332 h 4270621"/>
              <a:gd name="connsiteX3269" fmla="*/ 1542735 w 9332412"/>
              <a:gd name="connsiteY3269" fmla="*/ 1407332 h 4270621"/>
              <a:gd name="connsiteX3270" fmla="*/ 1558134 w 9332412"/>
              <a:gd name="connsiteY3270" fmla="*/ 1388000 h 4270621"/>
              <a:gd name="connsiteX3271" fmla="*/ 1542735 w 9332412"/>
              <a:gd name="connsiteY3271" fmla="*/ 1371900 h 4270621"/>
              <a:gd name="connsiteX3272" fmla="*/ 1593640 w 9332412"/>
              <a:gd name="connsiteY3272" fmla="*/ 1212087 h 4270621"/>
              <a:gd name="connsiteX3273" fmla="*/ 1576624 w 9332412"/>
              <a:gd name="connsiteY3273" fmla="*/ 1229878 h 4270621"/>
              <a:gd name="connsiteX3274" fmla="*/ 1593640 w 9332412"/>
              <a:gd name="connsiteY3274" fmla="*/ 1247667 h 4270621"/>
              <a:gd name="connsiteX3275" fmla="*/ 1610655 w 9332412"/>
              <a:gd name="connsiteY3275" fmla="*/ 1229878 h 4270621"/>
              <a:gd name="connsiteX3276" fmla="*/ 1593640 w 9332412"/>
              <a:gd name="connsiteY3276" fmla="*/ 1212681 h 4270621"/>
              <a:gd name="connsiteX3277" fmla="*/ 1542735 w 9332412"/>
              <a:gd name="connsiteY3277" fmla="*/ 1265457 h 4270621"/>
              <a:gd name="connsiteX3278" fmla="*/ 1525578 w 9332412"/>
              <a:gd name="connsiteY3278" fmla="*/ 1283099 h 4270621"/>
              <a:gd name="connsiteX3279" fmla="*/ 1542452 w 9332412"/>
              <a:gd name="connsiteY3279" fmla="*/ 1301037 h 4270621"/>
              <a:gd name="connsiteX3280" fmla="*/ 1559609 w 9332412"/>
              <a:gd name="connsiteY3280" fmla="*/ 1283395 h 4270621"/>
              <a:gd name="connsiteX3281" fmla="*/ 1559609 w 9332412"/>
              <a:gd name="connsiteY3281" fmla="*/ 1283099 h 4270621"/>
              <a:gd name="connsiteX3282" fmla="*/ 1542735 w 9332412"/>
              <a:gd name="connsiteY3282" fmla="*/ 1266050 h 4270621"/>
              <a:gd name="connsiteX3283" fmla="*/ 1593640 w 9332412"/>
              <a:gd name="connsiteY3283" fmla="*/ 1106534 h 4270621"/>
              <a:gd name="connsiteX3284" fmla="*/ 1576624 w 9332412"/>
              <a:gd name="connsiteY3284" fmla="*/ 1124324 h 4270621"/>
              <a:gd name="connsiteX3285" fmla="*/ 1593640 w 9332412"/>
              <a:gd name="connsiteY3285" fmla="*/ 1142114 h 4270621"/>
              <a:gd name="connsiteX3286" fmla="*/ 1610655 w 9332412"/>
              <a:gd name="connsiteY3286" fmla="*/ 1124324 h 4270621"/>
              <a:gd name="connsiteX3287" fmla="*/ 1593640 w 9332412"/>
              <a:gd name="connsiteY3287" fmla="*/ 1106534 h 4270621"/>
              <a:gd name="connsiteX3288" fmla="*/ 1542735 w 9332412"/>
              <a:gd name="connsiteY3288" fmla="*/ 1159755 h 4270621"/>
              <a:gd name="connsiteX3289" fmla="*/ 1524245 w 9332412"/>
              <a:gd name="connsiteY3289" fmla="*/ 1175855 h 4270621"/>
              <a:gd name="connsiteX3290" fmla="*/ 1539630 w 9332412"/>
              <a:gd name="connsiteY3290" fmla="*/ 1195187 h 4270621"/>
              <a:gd name="connsiteX3291" fmla="*/ 1542735 w 9332412"/>
              <a:gd name="connsiteY3291" fmla="*/ 1195187 h 4270621"/>
              <a:gd name="connsiteX3292" fmla="*/ 1558134 w 9332412"/>
              <a:gd name="connsiteY3292" fmla="*/ 1175855 h 4270621"/>
              <a:gd name="connsiteX3293" fmla="*/ 1542735 w 9332412"/>
              <a:gd name="connsiteY3293" fmla="*/ 1159755 h 4270621"/>
              <a:gd name="connsiteX3294" fmla="*/ 1593640 w 9332412"/>
              <a:gd name="connsiteY3294" fmla="*/ 1000091 h 4270621"/>
              <a:gd name="connsiteX3295" fmla="*/ 1576624 w 9332412"/>
              <a:gd name="connsiteY3295" fmla="*/ 1017881 h 4270621"/>
              <a:gd name="connsiteX3296" fmla="*/ 1593640 w 9332412"/>
              <a:gd name="connsiteY3296" fmla="*/ 1035671 h 4270621"/>
              <a:gd name="connsiteX3297" fmla="*/ 1610655 w 9332412"/>
              <a:gd name="connsiteY3297" fmla="*/ 1017881 h 4270621"/>
              <a:gd name="connsiteX3298" fmla="*/ 1610655 w 9332412"/>
              <a:gd name="connsiteY3298" fmla="*/ 1017732 h 4270621"/>
              <a:gd name="connsiteX3299" fmla="*/ 1594065 w 9332412"/>
              <a:gd name="connsiteY3299" fmla="*/ 999794 h 4270621"/>
              <a:gd name="connsiteX3300" fmla="*/ 1593640 w 9332412"/>
              <a:gd name="connsiteY3300" fmla="*/ 999794 h 4270621"/>
              <a:gd name="connsiteX3301" fmla="*/ 1542735 w 9332412"/>
              <a:gd name="connsiteY3301" fmla="*/ 1053312 h 4270621"/>
              <a:gd name="connsiteX3302" fmla="*/ 1525578 w 9332412"/>
              <a:gd name="connsiteY3302" fmla="*/ 1070954 h 4270621"/>
              <a:gd name="connsiteX3303" fmla="*/ 1542452 w 9332412"/>
              <a:gd name="connsiteY3303" fmla="*/ 1088892 h 4270621"/>
              <a:gd name="connsiteX3304" fmla="*/ 1559609 w 9332412"/>
              <a:gd name="connsiteY3304" fmla="*/ 1071250 h 4270621"/>
              <a:gd name="connsiteX3305" fmla="*/ 1559609 w 9332412"/>
              <a:gd name="connsiteY3305" fmla="*/ 1070954 h 4270621"/>
              <a:gd name="connsiteX3306" fmla="*/ 1543019 w 9332412"/>
              <a:gd name="connsiteY3306" fmla="*/ 1053016 h 4270621"/>
              <a:gd name="connsiteX3307" fmla="*/ 1542735 w 9332412"/>
              <a:gd name="connsiteY3307" fmla="*/ 1053016 h 4270621"/>
              <a:gd name="connsiteX3308" fmla="*/ 1593640 w 9332412"/>
              <a:gd name="connsiteY3308" fmla="*/ 893499 h 4270621"/>
              <a:gd name="connsiteX3309" fmla="*/ 1576624 w 9332412"/>
              <a:gd name="connsiteY3309" fmla="*/ 911289 h 4270621"/>
              <a:gd name="connsiteX3310" fmla="*/ 1593640 w 9332412"/>
              <a:gd name="connsiteY3310" fmla="*/ 929079 h 4270621"/>
              <a:gd name="connsiteX3311" fmla="*/ 1610655 w 9332412"/>
              <a:gd name="connsiteY3311" fmla="*/ 911289 h 4270621"/>
              <a:gd name="connsiteX3312" fmla="*/ 1593923 w 9332412"/>
              <a:gd name="connsiteY3312" fmla="*/ 893203 h 4270621"/>
              <a:gd name="connsiteX3313" fmla="*/ 1593640 w 9332412"/>
              <a:gd name="connsiteY3313" fmla="*/ 893203 h 4270621"/>
              <a:gd name="connsiteX3314" fmla="*/ 1542735 w 9332412"/>
              <a:gd name="connsiteY3314" fmla="*/ 946721 h 4270621"/>
              <a:gd name="connsiteX3315" fmla="*/ 1525578 w 9332412"/>
              <a:gd name="connsiteY3315" fmla="*/ 964363 h 4270621"/>
              <a:gd name="connsiteX3316" fmla="*/ 1542452 w 9332412"/>
              <a:gd name="connsiteY3316" fmla="*/ 982301 h 4270621"/>
              <a:gd name="connsiteX3317" fmla="*/ 1559609 w 9332412"/>
              <a:gd name="connsiteY3317" fmla="*/ 964659 h 4270621"/>
              <a:gd name="connsiteX3318" fmla="*/ 1559609 w 9332412"/>
              <a:gd name="connsiteY3318" fmla="*/ 964511 h 4270621"/>
              <a:gd name="connsiteX3319" fmla="*/ 1542877 w 9332412"/>
              <a:gd name="connsiteY3319" fmla="*/ 946424 h 4270621"/>
              <a:gd name="connsiteX3320" fmla="*/ 1542735 w 9332412"/>
              <a:gd name="connsiteY3320" fmla="*/ 946424 h 4270621"/>
              <a:gd name="connsiteX3321" fmla="*/ 1593640 w 9332412"/>
              <a:gd name="connsiteY3321" fmla="*/ 787056 h 4270621"/>
              <a:gd name="connsiteX3322" fmla="*/ 1576624 w 9332412"/>
              <a:gd name="connsiteY3322" fmla="*/ 804846 h 4270621"/>
              <a:gd name="connsiteX3323" fmla="*/ 1593640 w 9332412"/>
              <a:gd name="connsiteY3323" fmla="*/ 822636 h 4270621"/>
              <a:gd name="connsiteX3324" fmla="*/ 1610655 w 9332412"/>
              <a:gd name="connsiteY3324" fmla="*/ 804846 h 4270621"/>
              <a:gd name="connsiteX3325" fmla="*/ 1610655 w 9332412"/>
              <a:gd name="connsiteY3325" fmla="*/ 804698 h 4270621"/>
              <a:gd name="connsiteX3326" fmla="*/ 1594065 w 9332412"/>
              <a:gd name="connsiteY3326" fmla="*/ 786760 h 4270621"/>
              <a:gd name="connsiteX3327" fmla="*/ 1593640 w 9332412"/>
              <a:gd name="connsiteY3327" fmla="*/ 786760 h 4270621"/>
              <a:gd name="connsiteX3328" fmla="*/ 1542735 w 9332412"/>
              <a:gd name="connsiteY3328" fmla="*/ 839685 h 4270621"/>
              <a:gd name="connsiteX3329" fmla="*/ 1524245 w 9332412"/>
              <a:gd name="connsiteY3329" fmla="*/ 855785 h 4270621"/>
              <a:gd name="connsiteX3330" fmla="*/ 1539630 w 9332412"/>
              <a:gd name="connsiteY3330" fmla="*/ 875116 h 4270621"/>
              <a:gd name="connsiteX3331" fmla="*/ 1542735 w 9332412"/>
              <a:gd name="connsiteY3331" fmla="*/ 875116 h 4270621"/>
              <a:gd name="connsiteX3332" fmla="*/ 1558134 w 9332412"/>
              <a:gd name="connsiteY3332" fmla="*/ 855785 h 4270621"/>
              <a:gd name="connsiteX3333" fmla="*/ 1542735 w 9332412"/>
              <a:gd name="connsiteY3333" fmla="*/ 839685 h 4270621"/>
              <a:gd name="connsiteX3334" fmla="*/ 1593640 w 9332412"/>
              <a:gd name="connsiteY3334" fmla="*/ 679872 h 4270621"/>
              <a:gd name="connsiteX3335" fmla="*/ 1576624 w 9332412"/>
              <a:gd name="connsiteY3335" fmla="*/ 697662 h 4270621"/>
              <a:gd name="connsiteX3336" fmla="*/ 1593640 w 9332412"/>
              <a:gd name="connsiteY3336" fmla="*/ 715452 h 4270621"/>
              <a:gd name="connsiteX3337" fmla="*/ 1610655 w 9332412"/>
              <a:gd name="connsiteY3337" fmla="*/ 697662 h 4270621"/>
              <a:gd name="connsiteX3338" fmla="*/ 1593640 w 9332412"/>
              <a:gd name="connsiteY3338" fmla="*/ 680168 h 4270621"/>
              <a:gd name="connsiteX3339" fmla="*/ 1542735 w 9332412"/>
              <a:gd name="connsiteY3339" fmla="*/ 733242 h 4270621"/>
              <a:gd name="connsiteX3340" fmla="*/ 1525578 w 9332412"/>
              <a:gd name="connsiteY3340" fmla="*/ 750883 h 4270621"/>
              <a:gd name="connsiteX3341" fmla="*/ 1542452 w 9332412"/>
              <a:gd name="connsiteY3341" fmla="*/ 768822 h 4270621"/>
              <a:gd name="connsiteX3342" fmla="*/ 1559609 w 9332412"/>
              <a:gd name="connsiteY3342" fmla="*/ 751180 h 4270621"/>
              <a:gd name="connsiteX3343" fmla="*/ 1559609 w 9332412"/>
              <a:gd name="connsiteY3343" fmla="*/ 750883 h 4270621"/>
              <a:gd name="connsiteX3344" fmla="*/ 1542735 w 9332412"/>
              <a:gd name="connsiteY3344" fmla="*/ 733538 h 4270621"/>
              <a:gd name="connsiteX3345" fmla="*/ 1593640 w 9332412"/>
              <a:gd name="connsiteY3345" fmla="*/ 573429 h 4270621"/>
              <a:gd name="connsiteX3346" fmla="*/ 1576624 w 9332412"/>
              <a:gd name="connsiteY3346" fmla="*/ 591219 h 4270621"/>
              <a:gd name="connsiteX3347" fmla="*/ 1593640 w 9332412"/>
              <a:gd name="connsiteY3347" fmla="*/ 609009 h 4270621"/>
              <a:gd name="connsiteX3348" fmla="*/ 1610655 w 9332412"/>
              <a:gd name="connsiteY3348" fmla="*/ 591219 h 4270621"/>
              <a:gd name="connsiteX3349" fmla="*/ 1593640 w 9332412"/>
              <a:gd name="connsiteY3349" fmla="*/ 573725 h 4270621"/>
              <a:gd name="connsiteX3350" fmla="*/ 1542735 w 9332412"/>
              <a:gd name="connsiteY3350" fmla="*/ 626650 h 4270621"/>
              <a:gd name="connsiteX3351" fmla="*/ 1525578 w 9332412"/>
              <a:gd name="connsiteY3351" fmla="*/ 644292 h 4270621"/>
              <a:gd name="connsiteX3352" fmla="*/ 1542452 w 9332412"/>
              <a:gd name="connsiteY3352" fmla="*/ 662230 h 4270621"/>
              <a:gd name="connsiteX3353" fmla="*/ 1559609 w 9332412"/>
              <a:gd name="connsiteY3353" fmla="*/ 644589 h 4270621"/>
              <a:gd name="connsiteX3354" fmla="*/ 1559609 w 9332412"/>
              <a:gd name="connsiteY3354" fmla="*/ 644440 h 4270621"/>
              <a:gd name="connsiteX3355" fmla="*/ 1542735 w 9332412"/>
              <a:gd name="connsiteY3355" fmla="*/ 626947 h 4270621"/>
              <a:gd name="connsiteX3356" fmla="*/ 1593640 w 9332412"/>
              <a:gd name="connsiteY3356" fmla="*/ 466986 h 4270621"/>
              <a:gd name="connsiteX3357" fmla="*/ 1576624 w 9332412"/>
              <a:gd name="connsiteY3357" fmla="*/ 484776 h 4270621"/>
              <a:gd name="connsiteX3358" fmla="*/ 1593640 w 9332412"/>
              <a:gd name="connsiteY3358" fmla="*/ 502566 h 4270621"/>
              <a:gd name="connsiteX3359" fmla="*/ 1610655 w 9332412"/>
              <a:gd name="connsiteY3359" fmla="*/ 484776 h 4270621"/>
              <a:gd name="connsiteX3360" fmla="*/ 1610655 w 9332412"/>
              <a:gd name="connsiteY3360" fmla="*/ 484627 h 4270621"/>
              <a:gd name="connsiteX3361" fmla="*/ 1593640 w 9332412"/>
              <a:gd name="connsiteY3361" fmla="*/ 467282 h 4270621"/>
              <a:gd name="connsiteX3362" fmla="*/ 1542735 w 9332412"/>
              <a:gd name="connsiteY3362" fmla="*/ 520207 h 4270621"/>
              <a:gd name="connsiteX3363" fmla="*/ 1525578 w 9332412"/>
              <a:gd name="connsiteY3363" fmla="*/ 537849 h 4270621"/>
              <a:gd name="connsiteX3364" fmla="*/ 1542452 w 9332412"/>
              <a:gd name="connsiteY3364" fmla="*/ 555786 h 4270621"/>
              <a:gd name="connsiteX3365" fmla="*/ 1559609 w 9332412"/>
              <a:gd name="connsiteY3365" fmla="*/ 538146 h 4270621"/>
              <a:gd name="connsiteX3366" fmla="*/ 1559609 w 9332412"/>
              <a:gd name="connsiteY3366" fmla="*/ 537997 h 4270621"/>
              <a:gd name="connsiteX3367" fmla="*/ 1542735 w 9332412"/>
              <a:gd name="connsiteY3367" fmla="*/ 520504 h 4270621"/>
              <a:gd name="connsiteX3368" fmla="*/ 1593640 w 9332412"/>
              <a:gd name="connsiteY3368" fmla="*/ 360394 h 4270621"/>
              <a:gd name="connsiteX3369" fmla="*/ 1576624 w 9332412"/>
              <a:gd name="connsiteY3369" fmla="*/ 378184 h 4270621"/>
              <a:gd name="connsiteX3370" fmla="*/ 1593640 w 9332412"/>
              <a:gd name="connsiteY3370" fmla="*/ 395974 h 4270621"/>
              <a:gd name="connsiteX3371" fmla="*/ 1610655 w 9332412"/>
              <a:gd name="connsiteY3371" fmla="*/ 378184 h 4270621"/>
              <a:gd name="connsiteX3372" fmla="*/ 1593640 w 9332412"/>
              <a:gd name="connsiteY3372" fmla="*/ 360691 h 4270621"/>
              <a:gd name="connsiteX3373" fmla="*/ 1542735 w 9332412"/>
              <a:gd name="connsiteY3373" fmla="*/ 413764 h 4270621"/>
              <a:gd name="connsiteX3374" fmla="*/ 1525578 w 9332412"/>
              <a:gd name="connsiteY3374" fmla="*/ 431406 h 4270621"/>
              <a:gd name="connsiteX3375" fmla="*/ 1542452 w 9332412"/>
              <a:gd name="connsiteY3375" fmla="*/ 449343 h 4270621"/>
              <a:gd name="connsiteX3376" fmla="*/ 1559609 w 9332412"/>
              <a:gd name="connsiteY3376" fmla="*/ 431701 h 4270621"/>
              <a:gd name="connsiteX3377" fmla="*/ 1559609 w 9332412"/>
              <a:gd name="connsiteY3377" fmla="*/ 431406 h 4270621"/>
              <a:gd name="connsiteX3378" fmla="*/ 1542735 w 9332412"/>
              <a:gd name="connsiteY3378" fmla="*/ 414061 h 4270621"/>
              <a:gd name="connsiteX3379" fmla="*/ 1593640 w 9332412"/>
              <a:gd name="connsiteY3379" fmla="*/ 253951 h 4270621"/>
              <a:gd name="connsiteX3380" fmla="*/ 1576624 w 9332412"/>
              <a:gd name="connsiteY3380" fmla="*/ 271741 h 4270621"/>
              <a:gd name="connsiteX3381" fmla="*/ 1593640 w 9332412"/>
              <a:gd name="connsiteY3381" fmla="*/ 289531 h 4270621"/>
              <a:gd name="connsiteX3382" fmla="*/ 1610655 w 9332412"/>
              <a:gd name="connsiteY3382" fmla="*/ 271741 h 4270621"/>
              <a:gd name="connsiteX3383" fmla="*/ 1593640 w 9332412"/>
              <a:gd name="connsiteY3383" fmla="*/ 254248 h 4270621"/>
              <a:gd name="connsiteX3384" fmla="*/ 1542735 w 9332412"/>
              <a:gd name="connsiteY3384" fmla="*/ 307173 h 4270621"/>
              <a:gd name="connsiteX3385" fmla="*/ 1524245 w 9332412"/>
              <a:gd name="connsiteY3385" fmla="*/ 323267 h 4270621"/>
              <a:gd name="connsiteX3386" fmla="*/ 1539630 w 9332412"/>
              <a:gd name="connsiteY3386" fmla="*/ 342604 h 4270621"/>
              <a:gd name="connsiteX3387" fmla="*/ 1542735 w 9332412"/>
              <a:gd name="connsiteY3387" fmla="*/ 342604 h 4270621"/>
              <a:gd name="connsiteX3388" fmla="*/ 1558134 w 9332412"/>
              <a:gd name="connsiteY3388" fmla="*/ 323267 h 4270621"/>
              <a:gd name="connsiteX3389" fmla="*/ 1542735 w 9332412"/>
              <a:gd name="connsiteY3389" fmla="*/ 307173 h 4270621"/>
              <a:gd name="connsiteX3390" fmla="*/ 1593640 w 9332412"/>
              <a:gd name="connsiteY3390" fmla="*/ 147508 h 4270621"/>
              <a:gd name="connsiteX3391" fmla="*/ 1576624 w 9332412"/>
              <a:gd name="connsiteY3391" fmla="*/ 165298 h 4270621"/>
              <a:gd name="connsiteX3392" fmla="*/ 1593640 w 9332412"/>
              <a:gd name="connsiteY3392" fmla="*/ 183088 h 4270621"/>
              <a:gd name="connsiteX3393" fmla="*/ 1610655 w 9332412"/>
              <a:gd name="connsiteY3393" fmla="*/ 165298 h 4270621"/>
              <a:gd name="connsiteX3394" fmla="*/ 1610655 w 9332412"/>
              <a:gd name="connsiteY3394" fmla="*/ 165150 h 4270621"/>
              <a:gd name="connsiteX3395" fmla="*/ 1593640 w 9332412"/>
              <a:gd name="connsiteY3395" fmla="*/ 147805 h 4270621"/>
              <a:gd name="connsiteX3396" fmla="*/ 1542735 w 9332412"/>
              <a:gd name="connsiteY3396" fmla="*/ 200730 h 4270621"/>
              <a:gd name="connsiteX3397" fmla="*/ 1525578 w 9332412"/>
              <a:gd name="connsiteY3397" fmla="*/ 218371 h 4270621"/>
              <a:gd name="connsiteX3398" fmla="*/ 1542452 w 9332412"/>
              <a:gd name="connsiteY3398" fmla="*/ 236308 h 4270621"/>
              <a:gd name="connsiteX3399" fmla="*/ 1559609 w 9332412"/>
              <a:gd name="connsiteY3399" fmla="*/ 218666 h 4270621"/>
              <a:gd name="connsiteX3400" fmla="*/ 1559609 w 9332412"/>
              <a:gd name="connsiteY3400" fmla="*/ 218371 h 4270621"/>
              <a:gd name="connsiteX3401" fmla="*/ 1542735 w 9332412"/>
              <a:gd name="connsiteY3401" fmla="*/ 201026 h 4270621"/>
              <a:gd name="connsiteX3402" fmla="*/ 1559609 w 9332412"/>
              <a:gd name="connsiteY3402" fmla="*/ 111780 h 4270621"/>
              <a:gd name="connsiteX3403" fmla="*/ 1553086 w 9332412"/>
              <a:gd name="connsiteY3403" fmla="*/ 98141 h 4270621"/>
              <a:gd name="connsiteX3404" fmla="*/ 1538907 w 9332412"/>
              <a:gd name="connsiteY3404" fmla="*/ 128681 h 4270621"/>
              <a:gd name="connsiteX3405" fmla="*/ 1542877 w 9332412"/>
              <a:gd name="connsiteY3405" fmla="*/ 129570 h 4270621"/>
              <a:gd name="connsiteX3406" fmla="*/ 1559609 w 9332412"/>
              <a:gd name="connsiteY3406" fmla="*/ 112225 h 4270621"/>
              <a:gd name="connsiteX3407" fmla="*/ 1593640 w 9332412"/>
              <a:gd name="connsiteY3407" fmla="*/ 40769 h 4270621"/>
              <a:gd name="connsiteX3408" fmla="*/ 1576624 w 9332412"/>
              <a:gd name="connsiteY3408" fmla="*/ 58559 h 4270621"/>
              <a:gd name="connsiteX3409" fmla="*/ 1593640 w 9332412"/>
              <a:gd name="connsiteY3409" fmla="*/ 76348 h 4270621"/>
              <a:gd name="connsiteX3410" fmla="*/ 1610655 w 9332412"/>
              <a:gd name="connsiteY3410" fmla="*/ 58559 h 4270621"/>
              <a:gd name="connsiteX3411" fmla="*/ 1593640 w 9332412"/>
              <a:gd name="connsiteY3411" fmla="*/ 41213 h 4270621"/>
              <a:gd name="connsiteX3412" fmla="*/ 1644544 w 9332412"/>
              <a:gd name="connsiteY3412" fmla="*/ 22979 h 4270621"/>
              <a:gd name="connsiteX3413" fmla="*/ 1651209 w 9332412"/>
              <a:gd name="connsiteY3413" fmla="*/ 21644 h 4270621"/>
              <a:gd name="connsiteX3414" fmla="*/ 1628663 w 9332412"/>
              <a:gd name="connsiteY3414" fmla="*/ 0 h 4270621"/>
              <a:gd name="connsiteX3415" fmla="*/ 1627671 w 9332412"/>
              <a:gd name="connsiteY3415" fmla="*/ 5337 h 4270621"/>
              <a:gd name="connsiteX3416" fmla="*/ 1644119 w 9332412"/>
              <a:gd name="connsiteY3416" fmla="*/ 23418 h 4270621"/>
              <a:gd name="connsiteX3417" fmla="*/ 1644544 w 9332412"/>
              <a:gd name="connsiteY3417" fmla="*/ 23423 h 4270621"/>
              <a:gd name="connsiteX3418" fmla="*/ 1688359 w 9332412"/>
              <a:gd name="connsiteY3418" fmla="*/ 3663837 h 4270621"/>
              <a:gd name="connsiteX3419" fmla="*/ 1705374 w 9332412"/>
              <a:gd name="connsiteY3419" fmla="*/ 3666209 h 4270621"/>
              <a:gd name="connsiteX3420" fmla="*/ 1695165 w 9332412"/>
              <a:gd name="connsiteY3420" fmla="*/ 3662206 h 4270621"/>
              <a:gd name="connsiteX3421" fmla="*/ 1688359 w 9332412"/>
              <a:gd name="connsiteY3421" fmla="*/ 3663837 h 4270621"/>
              <a:gd name="connsiteX3422" fmla="*/ 1695165 w 9332412"/>
              <a:gd name="connsiteY3422" fmla="*/ 3555763 h 4270621"/>
              <a:gd name="connsiteX3423" fmla="*/ 1679766 w 9332412"/>
              <a:gd name="connsiteY3423" fmla="*/ 3575095 h 4270621"/>
              <a:gd name="connsiteX3424" fmla="*/ 1695165 w 9332412"/>
              <a:gd name="connsiteY3424" fmla="*/ 3591195 h 4270621"/>
              <a:gd name="connsiteX3425" fmla="*/ 1713655 w 9332412"/>
              <a:gd name="connsiteY3425" fmla="*/ 3575095 h 4270621"/>
              <a:gd name="connsiteX3426" fmla="*/ 1698271 w 9332412"/>
              <a:gd name="connsiteY3426" fmla="*/ 3555763 h 4270621"/>
              <a:gd name="connsiteX3427" fmla="*/ 1695165 w 9332412"/>
              <a:gd name="connsiteY3427" fmla="*/ 3555763 h 4270621"/>
              <a:gd name="connsiteX3428" fmla="*/ 1644261 w 9332412"/>
              <a:gd name="connsiteY3428" fmla="*/ 3608984 h 4270621"/>
              <a:gd name="connsiteX3429" fmla="*/ 1627245 w 9332412"/>
              <a:gd name="connsiteY3429" fmla="*/ 3626774 h 4270621"/>
              <a:gd name="connsiteX3430" fmla="*/ 1644261 w 9332412"/>
              <a:gd name="connsiteY3430" fmla="*/ 3644565 h 4270621"/>
              <a:gd name="connsiteX3431" fmla="*/ 1661276 w 9332412"/>
              <a:gd name="connsiteY3431" fmla="*/ 3626774 h 4270621"/>
              <a:gd name="connsiteX3432" fmla="*/ 1644544 w 9332412"/>
              <a:gd name="connsiteY3432" fmla="*/ 3608984 h 4270621"/>
              <a:gd name="connsiteX3433" fmla="*/ 1644544 w 9332412"/>
              <a:gd name="connsiteY3433" fmla="*/ 3608984 h 4270621"/>
              <a:gd name="connsiteX3434" fmla="*/ 1695449 w 9332412"/>
              <a:gd name="connsiteY3434" fmla="*/ 3448875 h 4270621"/>
              <a:gd name="connsiteX3435" fmla="*/ 1678433 w 9332412"/>
              <a:gd name="connsiteY3435" fmla="*/ 3466665 h 4270621"/>
              <a:gd name="connsiteX3436" fmla="*/ 1695449 w 9332412"/>
              <a:gd name="connsiteY3436" fmla="*/ 3484455 h 4270621"/>
              <a:gd name="connsiteX3437" fmla="*/ 1712464 w 9332412"/>
              <a:gd name="connsiteY3437" fmla="*/ 3466665 h 4270621"/>
              <a:gd name="connsiteX3438" fmla="*/ 1695732 w 9332412"/>
              <a:gd name="connsiteY3438" fmla="*/ 3448875 h 4270621"/>
              <a:gd name="connsiteX3439" fmla="*/ 1695449 w 9332412"/>
              <a:gd name="connsiteY3439" fmla="*/ 3448875 h 4270621"/>
              <a:gd name="connsiteX3440" fmla="*/ 1644544 w 9332412"/>
              <a:gd name="connsiteY3440" fmla="*/ 3502245 h 4270621"/>
              <a:gd name="connsiteX3441" fmla="*/ 1629145 w 9332412"/>
              <a:gd name="connsiteY3441" fmla="*/ 3521576 h 4270621"/>
              <a:gd name="connsiteX3442" fmla="*/ 1644544 w 9332412"/>
              <a:gd name="connsiteY3442" fmla="*/ 3537676 h 4270621"/>
              <a:gd name="connsiteX3443" fmla="*/ 1663034 w 9332412"/>
              <a:gd name="connsiteY3443" fmla="*/ 3521576 h 4270621"/>
              <a:gd name="connsiteX3444" fmla="*/ 1647649 w 9332412"/>
              <a:gd name="connsiteY3444" fmla="*/ 3502245 h 4270621"/>
              <a:gd name="connsiteX3445" fmla="*/ 1644544 w 9332412"/>
              <a:gd name="connsiteY3445" fmla="*/ 3502245 h 4270621"/>
              <a:gd name="connsiteX3446" fmla="*/ 1695449 w 9332412"/>
              <a:gd name="connsiteY3446" fmla="*/ 3342432 h 4270621"/>
              <a:gd name="connsiteX3447" fmla="*/ 1678433 w 9332412"/>
              <a:gd name="connsiteY3447" fmla="*/ 3360222 h 4270621"/>
              <a:gd name="connsiteX3448" fmla="*/ 1695449 w 9332412"/>
              <a:gd name="connsiteY3448" fmla="*/ 3378012 h 4270621"/>
              <a:gd name="connsiteX3449" fmla="*/ 1712464 w 9332412"/>
              <a:gd name="connsiteY3449" fmla="*/ 3360222 h 4270621"/>
              <a:gd name="connsiteX3450" fmla="*/ 1695449 w 9332412"/>
              <a:gd name="connsiteY3450" fmla="*/ 3342728 h 4270621"/>
              <a:gd name="connsiteX3451" fmla="*/ 1695449 w 9332412"/>
              <a:gd name="connsiteY3451" fmla="*/ 3342728 h 4270621"/>
              <a:gd name="connsiteX3452" fmla="*/ 1644544 w 9332412"/>
              <a:gd name="connsiteY3452" fmla="*/ 3395654 h 4270621"/>
              <a:gd name="connsiteX3453" fmla="*/ 1627529 w 9332412"/>
              <a:gd name="connsiteY3453" fmla="*/ 3413443 h 4270621"/>
              <a:gd name="connsiteX3454" fmla="*/ 1644544 w 9332412"/>
              <a:gd name="connsiteY3454" fmla="*/ 3431233 h 4270621"/>
              <a:gd name="connsiteX3455" fmla="*/ 1661560 w 9332412"/>
              <a:gd name="connsiteY3455" fmla="*/ 3413443 h 4270621"/>
              <a:gd name="connsiteX3456" fmla="*/ 1644544 w 9332412"/>
              <a:gd name="connsiteY3456" fmla="*/ 3395950 h 4270621"/>
              <a:gd name="connsiteX3457" fmla="*/ 1644544 w 9332412"/>
              <a:gd name="connsiteY3457" fmla="*/ 3395950 h 4270621"/>
              <a:gd name="connsiteX3458" fmla="*/ 1695449 w 9332412"/>
              <a:gd name="connsiteY3458" fmla="*/ 3235989 h 4270621"/>
              <a:gd name="connsiteX3459" fmla="*/ 1680050 w 9332412"/>
              <a:gd name="connsiteY3459" fmla="*/ 3255321 h 4270621"/>
              <a:gd name="connsiteX3460" fmla="*/ 1695449 w 9332412"/>
              <a:gd name="connsiteY3460" fmla="*/ 3271420 h 4270621"/>
              <a:gd name="connsiteX3461" fmla="*/ 1713939 w 9332412"/>
              <a:gd name="connsiteY3461" fmla="*/ 3255321 h 4270621"/>
              <a:gd name="connsiteX3462" fmla="*/ 1698554 w 9332412"/>
              <a:gd name="connsiteY3462" fmla="*/ 3235989 h 4270621"/>
              <a:gd name="connsiteX3463" fmla="*/ 1695449 w 9332412"/>
              <a:gd name="connsiteY3463" fmla="*/ 3235989 h 4270621"/>
              <a:gd name="connsiteX3464" fmla="*/ 1644544 w 9332412"/>
              <a:gd name="connsiteY3464" fmla="*/ 3289211 h 4270621"/>
              <a:gd name="connsiteX3465" fmla="*/ 1629145 w 9332412"/>
              <a:gd name="connsiteY3465" fmla="*/ 3308542 h 4270621"/>
              <a:gd name="connsiteX3466" fmla="*/ 1644544 w 9332412"/>
              <a:gd name="connsiteY3466" fmla="*/ 3324642 h 4270621"/>
              <a:gd name="connsiteX3467" fmla="*/ 1663034 w 9332412"/>
              <a:gd name="connsiteY3467" fmla="*/ 3308542 h 4270621"/>
              <a:gd name="connsiteX3468" fmla="*/ 1647649 w 9332412"/>
              <a:gd name="connsiteY3468" fmla="*/ 3289211 h 4270621"/>
              <a:gd name="connsiteX3469" fmla="*/ 1644544 w 9332412"/>
              <a:gd name="connsiteY3469" fmla="*/ 3289211 h 4270621"/>
              <a:gd name="connsiteX3470" fmla="*/ 1695449 w 9332412"/>
              <a:gd name="connsiteY3470" fmla="*/ 3129398 h 4270621"/>
              <a:gd name="connsiteX3471" fmla="*/ 1678433 w 9332412"/>
              <a:gd name="connsiteY3471" fmla="*/ 3147187 h 4270621"/>
              <a:gd name="connsiteX3472" fmla="*/ 1695449 w 9332412"/>
              <a:gd name="connsiteY3472" fmla="*/ 3164978 h 4270621"/>
              <a:gd name="connsiteX3473" fmla="*/ 1712464 w 9332412"/>
              <a:gd name="connsiteY3473" fmla="*/ 3147187 h 4270621"/>
              <a:gd name="connsiteX3474" fmla="*/ 1695449 w 9332412"/>
              <a:gd name="connsiteY3474" fmla="*/ 3129694 h 4270621"/>
              <a:gd name="connsiteX3475" fmla="*/ 1695449 w 9332412"/>
              <a:gd name="connsiteY3475" fmla="*/ 3129694 h 4270621"/>
              <a:gd name="connsiteX3476" fmla="*/ 1644544 w 9332412"/>
              <a:gd name="connsiteY3476" fmla="*/ 3182619 h 4270621"/>
              <a:gd name="connsiteX3477" fmla="*/ 1627529 w 9332412"/>
              <a:gd name="connsiteY3477" fmla="*/ 3200409 h 4270621"/>
              <a:gd name="connsiteX3478" fmla="*/ 1644544 w 9332412"/>
              <a:gd name="connsiteY3478" fmla="*/ 3218199 h 4270621"/>
              <a:gd name="connsiteX3479" fmla="*/ 1661560 w 9332412"/>
              <a:gd name="connsiteY3479" fmla="*/ 3200409 h 4270621"/>
              <a:gd name="connsiteX3480" fmla="*/ 1644544 w 9332412"/>
              <a:gd name="connsiteY3480" fmla="*/ 3182916 h 4270621"/>
              <a:gd name="connsiteX3481" fmla="*/ 1644544 w 9332412"/>
              <a:gd name="connsiteY3481" fmla="*/ 3182916 h 4270621"/>
              <a:gd name="connsiteX3482" fmla="*/ 1695449 w 9332412"/>
              <a:gd name="connsiteY3482" fmla="*/ 3022954 h 4270621"/>
              <a:gd name="connsiteX3483" fmla="*/ 1678433 w 9332412"/>
              <a:gd name="connsiteY3483" fmla="*/ 3040744 h 4270621"/>
              <a:gd name="connsiteX3484" fmla="*/ 1695449 w 9332412"/>
              <a:gd name="connsiteY3484" fmla="*/ 3058535 h 4270621"/>
              <a:gd name="connsiteX3485" fmla="*/ 1712464 w 9332412"/>
              <a:gd name="connsiteY3485" fmla="*/ 3040744 h 4270621"/>
              <a:gd name="connsiteX3486" fmla="*/ 1712464 w 9332412"/>
              <a:gd name="connsiteY3486" fmla="*/ 3040596 h 4270621"/>
              <a:gd name="connsiteX3487" fmla="*/ 1695449 w 9332412"/>
              <a:gd name="connsiteY3487" fmla="*/ 3023251 h 4270621"/>
              <a:gd name="connsiteX3488" fmla="*/ 1644544 w 9332412"/>
              <a:gd name="connsiteY3488" fmla="*/ 3076176 h 4270621"/>
              <a:gd name="connsiteX3489" fmla="*/ 1627529 w 9332412"/>
              <a:gd name="connsiteY3489" fmla="*/ 3093966 h 4270621"/>
              <a:gd name="connsiteX3490" fmla="*/ 1644544 w 9332412"/>
              <a:gd name="connsiteY3490" fmla="*/ 3111756 h 4270621"/>
              <a:gd name="connsiteX3491" fmla="*/ 1661560 w 9332412"/>
              <a:gd name="connsiteY3491" fmla="*/ 3093966 h 4270621"/>
              <a:gd name="connsiteX3492" fmla="*/ 1644544 w 9332412"/>
              <a:gd name="connsiteY3492" fmla="*/ 3076473 h 4270621"/>
              <a:gd name="connsiteX3493" fmla="*/ 1644544 w 9332412"/>
              <a:gd name="connsiteY3493" fmla="*/ 3076473 h 4270621"/>
              <a:gd name="connsiteX3494" fmla="*/ 1695449 w 9332412"/>
              <a:gd name="connsiteY3494" fmla="*/ 2916363 h 4270621"/>
              <a:gd name="connsiteX3495" fmla="*/ 1678433 w 9332412"/>
              <a:gd name="connsiteY3495" fmla="*/ 2934153 h 4270621"/>
              <a:gd name="connsiteX3496" fmla="*/ 1695449 w 9332412"/>
              <a:gd name="connsiteY3496" fmla="*/ 2951943 h 4270621"/>
              <a:gd name="connsiteX3497" fmla="*/ 1712464 w 9332412"/>
              <a:gd name="connsiteY3497" fmla="*/ 2934153 h 4270621"/>
              <a:gd name="connsiteX3498" fmla="*/ 1695449 w 9332412"/>
              <a:gd name="connsiteY3498" fmla="*/ 2916660 h 4270621"/>
              <a:gd name="connsiteX3499" fmla="*/ 1695449 w 9332412"/>
              <a:gd name="connsiteY3499" fmla="*/ 2916660 h 4270621"/>
              <a:gd name="connsiteX3500" fmla="*/ 1644544 w 9332412"/>
              <a:gd name="connsiteY3500" fmla="*/ 2969733 h 4270621"/>
              <a:gd name="connsiteX3501" fmla="*/ 1629145 w 9332412"/>
              <a:gd name="connsiteY3501" fmla="*/ 2989065 h 4270621"/>
              <a:gd name="connsiteX3502" fmla="*/ 1644544 w 9332412"/>
              <a:gd name="connsiteY3502" fmla="*/ 3005165 h 4270621"/>
              <a:gd name="connsiteX3503" fmla="*/ 1663034 w 9332412"/>
              <a:gd name="connsiteY3503" fmla="*/ 2989065 h 4270621"/>
              <a:gd name="connsiteX3504" fmla="*/ 1647649 w 9332412"/>
              <a:gd name="connsiteY3504" fmla="*/ 2969733 h 4270621"/>
              <a:gd name="connsiteX3505" fmla="*/ 1644544 w 9332412"/>
              <a:gd name="connsiteY3505" fmla="*/ 2969733 h 4270621"/>
              <a:gd name="connsiteX3506" fmla="*/ 1695449 w 9332412"/>
              <a:gd name="connsiteY3506" fmla="*/ 2809920 h 4270621"/>
              <a:gd name="connsiteX3507" fmla="*/ 1678433 w 9332412"/>
              <a:gd name="connsiteY3507" fmla="*/ 2827710 h 4270621"/>
              <a:gd name="connsiteX3508" fmla="*/ 1695449 w 9332412"/>
              <a:gd name="connsiteY3508" fmla="*/ 2845500 h 4270621"/>
              <a:gd name="connsiteX3509" fmla="*/ 1712464 w 9332412"/>
              <a:gd name="connsiteY3509" fmla="*/ 2827710 h 4270621"/>
              <a:gd name="connsiteX3510" fmla="*/ 1695449 w 9332412"/>
              <a:gd name="connsiteY3510" fmla="*/ 2810216 h 4270621"/>
              <a:gd name="connsiteX3511" fmla="*/ 1695449 w 9332412"/>
              <a:gd name="connsiteY3511" fmla="*/ 2810216 h 4270621"/>
              <a:gd name="connsiteX3512" fmla="*/ 1644544 w 9332412"/>
              <a:gd name="connsiteY3512" fmla="*/ 2863142 h 4270621"/>
              <a:gd name="connsiteX3513" fmla="*/ 1627529 w 9332412"/>
              <a:gd name="connsiteY3513" fmla="*/ 2880932 h 4270621"/>
              <a:gd name="connsiteX3514" fmla="*/ 1644544 w 9332412"/>
              <a:gd name="connsiteY3514" fmla="*/ 2898721 h 4270621"/>
              <a:gd name="connsiteX3515" fmla="*/ 1661560 w 9332412"/>
              <a:gd name="connsiteY3515" fmla="*/ 2880932 h 4270621"/>
              <a:gd name="connsiteX3516" fmla="*/ 1644544 w 9332412"/>
              <a:gd name="connsiteY3516" fmla="*/ 2863438 h 4270621"/>
              <a:gd name="connsiteX3517" fmla="*/ 1644544 w 9332412"/>
              <a:gd name="connsiteY3517" fmla="*/ 2863438 h 4270621"/>
              <a:gd name="connsiteX3518" fmla="*/ 1695449 w 9332412"/>
              <a:gd name="connsiteY3518" fmla="*/ 2703477 h 4270621"/>
              <a:gd name="connsiteX3519" fmla="*/ 1680050 w 9332412"/>
              <a:gd name="connsiteY3519" fmla="*/ 2722809 h 4270621"/>
              <a:gd name="connsiteX3520" fmla="*/ 1695449 w 9332412"/>
              <a:gd name="connsiteY3520" fmla="*/ 2738909 h 4270621"/>
              <a:gd name="connsiteX3521" fmla="*/ 1713939 w 9332412"/>
              <a:gd name="connsiteY3521" fmla="*/ 2722809 h 4270621"/>
              <a:gd name="connsiteX3522" fmla="*/ 1698554 w 9332412"/>
              <a:gd name="connsiteY3522" fmla="*/ 2703477 h 4270621"/>
              <a:gd name="connsiteX3523" fmla="*/ 1695449 w 9332412"/>
              <a:gd name="connsiteY3523" fmla="*/ 2703477 h 4270621"/>
              <a:gd name="connsiteX3524" fmla="*/ 1644544 w 9332412"/>
              <a:gd name="connsiteY3524" fmla="*/ 2756698 h 4270621"/>
              <a:gd name="connsiteX3525" fmla="*/ 1627529 w 9332412"/>
              <a:gd name="connsiteY3525" fmla="*/ 2774488 h 4270621"/>
              <a:gd name="connsiteX3526" fmla="*/ 1644544 w 9332412"/>
              <a:gd name="connsiteY3526" fmla="*/ 2792278 h 4270621"/>
              <a:gd name="connsiteX3527" fmla="*/ 1661560 w 9332412"/>
              <a:gd name="connsiteY3527" fmla="*/ 2774488 h 4270621"/>
              <a:gd name="connsiteX3528" fmla="*/ 1644544 w 9332412"/>
              <a:gd name="connsiteY3528" fmla="*/ 2756995 h 4270621"/>
              <a:gd name="connsiteX3529" fmla="*/ 1644544 w 9332412"/>
              <a:gd name="connsiteY3529" fmla="*/ 2756995 h 4270621"/>
              <a:gd name="connsiteX3530" fmla="*/ 1695449 w 9332412"/>
              <a:gd name="connsiteY3530" fmla="*/ 2596886 h 4270621"/>
              <a:gd name="connsiteX3531" fmla="*/ 1678433 w 9332412"/>
              <a:gd name="connsiteY3531" fmla="*/ 2614675 h 4270621"/>
              <a:gd name="connsiteX3532" fmla="*/ 1695449 w 9332412"/>
              <a:gd name="connsiteY3532" fmla="*/ 2632465 h 4270621"/>
              <a:gd name="connsiteX3533" fmla="*/ 1712464 w 9332412"/>
              <a:gd name="connsiteY3533" fmla="*/ 2614675 h 4270621"/>
              <a:gd name="connsiteX3534" fmla="*/ 1695449 w 9332412"/>
              <a:gd name="connsiteY3534" fmla="*/ 2597182 h 4270621"/>
              <a:gd name="connsiteX3535" fmla="*/ 1695449 w 9332412"/>
              <a:gd name="connsiteY3535" fmla="*/ 2597182 h 4270621"/>
              <a:gd name="connsiteX3536" fmla="*/ 1644544 w 9332412"/>
              <a:gd name="connsiteY3536" fmla="*/ 2650255 h 4270621"/>
              <a:gd name="connsiteX3537" fmla="*/ 1629145 w 9332412"/>
              <a:gd name="connsiteY3537" fmla="*/ 2669587 h 4270621"/>
              <a:gd name="connsiteX3538" fmla="*/ 1644544 w 9332412"/>
              <a:gd name="connsiteY3538" fmla="*/ 2685687 h 4270621"/>
              <a:gd name="connsiteX3539" fmla="*/ 1663034 w 9332412"/>
              <a:gd name="connsiteY3539" fmla="*/ 2669587 h 4270621"/>
              <a:gd name="connsiteX3540" fmla="*/ 1647649 w 9332412"/>
              <a:gd name="connsiteY3540" fmla="*/ 2650255 h 4270621"/>
              <a:gd name="connsiteX3541" fmla="*/ 1644544 w 9332412"/>
              <a:gd name="connsiteY3541" fmla="*/ 2650255 h 4270621"/>
              <a:gd name="connsiteX3542" fmla="*/ 1695449 w 9332412"/>
              <a:gd name="connsiteY3542" fmla="*/ 2490443 h 4270621"/>
              <a:gd name="connsiteX3543" fmla="*/ 1678433 w 9332412"/>
              <a:gd name="connsiteY3543" fmla="*/ 2508232 h 4270621"/>
              <a:gd name="connsiteX3544" fmla="*/ 1695449 w 9332412"/>
              <a:gd name="connsiteY3544" fmla="*/ 2526022 h 4270621"/>
              <a:gd name="connsiteX3545" fmla="*/ 1712464 w 9332412"/>
              <a:gd name="connsiteY3545" fmla="*/ 2508232 h 4270621"/>
              <a:gd name="connsiteX3546" fmla="*/ 1695449 w 9332412"/>
              <a:gd name="connsiteY3546" fmla="*/ 2490739 h 4270621"/>
              <a:gd name="connsiteX3547" fmla="*/ 1695449 w 9332412"/>
              <a:gd name="connsiteY3547" fmla="*/ 2490739 h 4270621"/>
              <a:gd name="connsiteX3548" fmla="*/ 1644544 w 9332412"/>
              <a:gd name="connsiteY3548" fmla="*/ 2544554 h 4270621"/>
              <a:gd name="connsiteX3549" fmla="*/ 1627529 w 9332412"/>
              <a:gd name="connsiteY3549" fmla="*/ 2562343 h 4270621"/>
              <a:gd name="connsiteX3550" fmla="*/ 1644544 w 9332412"/>
              <a:gd name="connsiteY3550" fmla="*/ 2580133 h 4270621"/>
              <a:gd name="connsiteX3551" fmla="*/ 1661560 w 9332412"/>
              <a:gd name="connsiteY3551" fmla="*/ 2562343 h 4270621"/>
              <a:gd name="connsiteX3552" fmla="*/ 1644828 w 9332412"/>
              <a:gd name="connsiteY3552" fmla="*/ 2544554 h 4270621"/>
              <a:gd name="connsiteX3553" fmla="*/ 1644544 w 9332412"/>
              <a:gd name="connsiteY3553" fmla="*/ 2544554 h 4270621"/>
              <a:gd name="connsiteX3554" fmla="*/ 1695449 w 9332412"/>
              <a:gd name="connsiteY3554" fmla="*/ 2384889 h 4270621"/>
              <a:gd name="connsiteX3555" fmla="*/ 1680050 w 9332412"/>
              <a:gd name="connsiteY3555" fmla="*/ 2404221 h 4270621"/>
              <a:gd name="connsiteX3556" fmla="*/ 1695449 w 9332412"/>
              <a:gd name="connsiteY3556" fmla="*/ 2420320 h 4270621"/>
              <a:gd name="connsiteX3557" fmla="*/ 1713939 w 9332412"/>
              <a:gd name="connsiteY3557" fmla="*/ 2404221 h 4270621"/>
              <a:gd name="connsiteX3558" fmla="*/ 1698554 w 9332412"/>
              <a:gd name="connsiteY3558" fmla="*/ 2384889 h 4270621"/>
              <a:gd name="connsiteX3559" fmla="*/ 1695449 w 9332412"/>
              <a:gd name="connsiteY3559" fmla="*/ 2384889 h 4270621"/>
              <a:gd name="connsiteX3560" fmla="*/ 1644544 w 9332412"/>
              <a:gd name="connsiteY3560" fmla="*/ 2438111 h 4270621"/>
              <a:gd name="connsiteX3561" fmla="*/ 1629145 w 9332412"/>
              <a:gd name="connsiteY3561" fmla="*/ 2457442 h 4270621"/>
              <a:gd name="connsiteX3562" fmla="*/ 1644544 w 9332412"/>
              <a:gd name="connsiteY3562" fmla="*/ 2473542 h 4270621"/>
              <a:gd name="connsiteX3563" fmla="*/ 1663034 w 9332412"/>
              <a:gd name="connsiteY3563" fmla="*/ 2457442 h 4270621"/>
              <a:gd name="connsiteX3564" fmla="*/ 1647649 w 9332412"/>
              <a:gd name="connsiteY3564" fmla="*/ 2438111 h 4270621"/>
              <a:gd name="connsiteX3565" fmla="*/ 1644544 w 9332412"/>
              <a:gd name="connsiteY3565" fmla="*/ 2438111 h 4270621"/>
              <a:gd name="connsiteX3566" fmla="*/ 1695449 w 9332412"/>
              <a:gd name="connsiteY3566" fmla="*/ 2277705 h 4270621"/>
              <a:gd name="connsiteX3567" fmla="*/ 1678433 w 9332412"/>
              <a:gd name="connsiteY3567" fmla="*/ 2295494 h 4270621"/>
              <a:gd name="connsiteX3568" fmla="*/ 1695449 w 9332412"/>
              <a:gd name="connsiteY3568" fmla="*/ 2313284 h 4270621"/>
              <a:gd name="connsiteX3569" fmla="*/ 1712464 w 9332412"/>
              <a:gd name="connsiteY3569" fmla="*/ 2295494 h 4270621"/>
              <a:gd name="connsiteX3570" fmla="*/ 1695732 w 9332412"/>
              <a:gd name="connsiteY3570" fmla="*/ 2277705 h 4270621"/>
              <a:gd name="connsiteX3571" fmla="*/ 1695449 w 9332412"/>
              <a:gd name="connsiteY3571" fmla="*/ 2277705 h 4270621"/>
              <a:gd name="connsiteX3572" fmla="*/ 1644544 w 9332412"/>
              <a:gd name="connsiteY3572" fmla="*/ 2330926 h 4270621"/>
              <a:gd name="connsiteX3573" fmla="*/ 1627529 w 9332412"/>
              <a:gd name="connsiteY3573" fmla="*/ 2348716 h 4270621"/>
              <a:gd name="connsiteX3574" fmla="*/ 1644544 w 9332412"/>
              <a:gd name="connsiteY3574" fmla="*/ 2366506 h 4270621"/>
              <a:gd name="connsiteX3575" fmla="*/ 1661560 w 9332412"/>
              <a:gd name="connsiteY3575" fmla="*/ 2348716 h 4270621"/>
              <a:gd name="connsiteX3576" fmla="*/ 1644828 w 9332412"/>
              <a:gd name="connsiteY3576" fmla="*/ 2330926 h 4270621"/>
              <a:gd name="connsiteX3577" fmla="*/ 1644544 w 9332412"/>
              <a:gd name="connsiteY3577" fmla="*/ 2330926 h 4270621"/>
              <a:gd name="connsiteX3578" fmla="*/ 1695449 w 9332412"/>
              <a:gd name="connsiteY3578" fmla="*/ 2171262 h 4270621"/>
              <a:gd name="connsiteX3579" fmla="*/ 1680050 w 9332412"/>
              <a:gd name="connsiteY3579" fmla="*/ 2190593 h 4270621"/>
              <a:gd name="connsiteX3580" fmla="*/ 1695449 w 9332412"/>
              <a:gd name="connsiteY3580" fmla="*/ 2206693 h 4270621"/>
              <a:gd name="connsiteX3581" fmla="*/ 1713939 w 9332412"/>
              <a:gd name="connsiteY3581" fmla="*/ 2190593 h 4270621"/>
              <a:gd name="connsiteX3582" fmla="*/ 1698554 w 9332412"/>
              <a:gd name="connsiteY3582" fmla="*/ 2171262 h 4270621"/>
              <a:gd name="connsiteX3583" fmla="*/ 1695449 w 9332412"/>
              <a:gd name="connsiteY3583" fmla="*/ 2171262 h 4270621"/>
              <a:gd name="connsiteX3584" fmla="*/ 1644544 w 9332412"/>
              <a:gd name="connsiteY3584" fmla="*/ 2224483 h 4270621"/>
              <a:gd name="connsiteX3585" fmla="*/ 1627529 w 9332412"/>
              <a:gd name="connsiteY3585" fmla="*/ 2242273 h 4270621"/>
              <a:gd name="connsiteX3586" fmla="*/ 1644544 w 9332412"/>
              <a:gd name="connsiteY3586" fmla="*/ 2260063 h 4270621"/>
              <a:gd name="connsiteX3587" fmla="*/ 1661560 w 9332412"/>
              <a:gd name="connsiteY3587" fmla="*/ 2242273 h 4270621"/>
              <a:gd name="connsiteX3588" fmla="*/ 1644828 w 9332412"/>
              <a:gd name="connsiteY3588" fmla="*/ 2224483 h 4270621"/>
              <a:gd name="connsiteX3589" fmla="*/ 1644544 w 9332412"/>
              <a:gd name="connsiteY3589" fmla="*/ 2224483 h 4270621"/>
              <a:gd name="connsiteX3590" fmla="*/ 1695449 w 9332412"/>
              <a:gd name="connsiteY3590" fmla="*/ 2064670 h 4270621"/>
              <a:gd name="connsiteX3591" fmla="*/ 1678433 w 9332412"/>
              <a:gd name="connsiteY3591" fmla="*/ 2082460 h 4270621"/>
              <a:gd name="connsiteX3592" fmla="*/ 1695449 w 9332412"/>
              <a:gd name="connsiteY3592" fmla="*/ 2100250 h 4270621"/>
              <a:gd name="connsiteX3593" fmla="*/ 1712464 w 9332412"/>
              <a:gd name="connsiteY3593" fmla="*/ 2082460 h 4270621"/>
              <a:gd name="connsiteX3594" fmla="*/ 1695732 w 9332412"/>
              <a:gd name="connsiteY3594" fmla="*/ 2064670 h 4270621"/>
              <a:gd name="connsiteX3595" fmla="*/ 1695449 w 9332412"/>
              <a:gd name="connsiteY3595" fmla="*/ 2064670 h 4270621"/>
              <a:gd name="connsiteX3596" fmla="*/ 1644544 w 9332412"/>
              <a:gd name="connsiteY3596" fmla="*/ 2118040 h 4270621"/>
              <a:gd name="connsiteX3597" fmla="*/ 1629145 w 9332412"/>
              <a:gd name="connsiteY3597" fmla="*/ 2137372 h 4270621"/>
              <a:gd name="connsiteX3598" fmla="*/ 1644544 w 9332412"/>
              <a:gd name="connsiteY3598" fmla="*/ 2153471 h 4270621"/>
              <a:gd name="connsiteX3599" fmla="*/ 1663034 w 9332412"/>
              <a:gd name="connsiteY3599" fmla="*/ 2137372 h 4270621"/>
              <a:gd name="connsiteX3600" fmla="*/ 1647649 w 9332412"/>
              <a:gd name="connsiteY3600" fmla="*/ 2118040 h 4270621"/>
              <a:gd name="connsiteX3601" fmla="*/ 1644544 w 9332412"/>
              <a:gd name="connsiteY3601" fmla="*/ 2118040 h 4270621"/>
              <a:gd name="connsiteX3602" fmla="*/ 1695449 w 9332412"/>
              <a:gd name="connsiteY3602" fmla="*/ 1958227 h 4270621"/>
              <a:gd name="connsiteX3603" fmla="*/ 1678433 w 9332412"/>
              <a:gd name="connsiteY3603" fmla="*/ 1976017 h 4270621"/>
              <a:gd name="connsiteX3604" fmla="*/ 1695449 w 9332412"/>
              <a:gd name="connsiteY3604" fmla="*/ 1993807 h 4270621"/>
              <a:gd name="connsiteX3605" fmla="*/ 1712464 w 9332412"/>
              <a:gd name="connsiteY3605" fmla="*/ 1976017 h 4270621"/>
              <a:gd name="connsiteX3606" fmla="*/ 1695732 w 9332412"/>
              <a:gd name="connsiteY3606" fmla="*/ 1958227 h 4270621"/>
              <a:gd name="connsiteX3607" fmla="*/ 1695449 w 9332412"/>
              <a:gd name="connsiteY3607" fmla="*/ 1958227 h 4270621"/>
              <a:gd name="connsiteX3608" fmla="*/ 1644544 w 9332412"/>
              <a:gd name="connsiteY3608" fmla="*/ 2010855 h 4270621"/>
              <a:gd name="connsiteX3609" fmla="*/ 1627529 w 9332412"/>
              <a:gd name="connsiteY3609" fmla="*/ 2028645 h 4270621"/>
              <a:gd name="connsiteX3610" fmla="*/ 1644544 w 9332412"/>
              <a:gd name="connsiteY3610" fmla="*/ 2046435 h 4270621"/>
              <a:gd name="connsiteX3611" fmla="*/ 1661560 w 9332412"/>
              <a:gd name="connsiteY3611" fmla="*/ 2028645 h 4270621"/>
              <a:gd name="connsiteX3612" fmla="*/ 1644828 w 9332412"/>
              <a:gd name="connsiteY3612" fmla="*/ 2010855 h 4270621"/>
              <a:gd name="connsiteX3613" fmla="*/ 1644544 w 9332412"/>
              <a:gd name="connsiteY3613" fmla="*/ 2010855 h 4270621"/>
              <a:gd name="connsiteX3614" fmla="*/ 1695449 w 9332412"/>
              <a:gd name="connsiteY3614" fmla="*/ 1851191 h 4270621"/>
              <a:gd name="connsiteX3615" fmla="*/ 1680050 w 9332412"/>
              <a:gd name="connsiteY3615" fmla="*/ 1870522 h 4270621"/>
              <a:gd name="connsiteX3616" fmla="*/ 1695449 w 9332412"/>
              <a:gd name="connsiteY3616" fmla="*/ 1886622 h 4270621"/>
              <a:gd name="connsiteX3617" fmla="*/ 1713939 w 9332412"/>
              <a:gd name="connsiteY3617" fmla="*/ 1870522 h 4270621"/>
              <a:gd name="connsiteX3618" fmla="*/ 1698554 w 9332412"/>
              <a:gd name="connsiteY3618" fmla="*/ 1851191 h 4270621"/>
              <a:gd name="connsiteX3619" fmla="*/ 1695449 w 9332412"/>
              <a:gd name="connsiteY3619" fmla="*/ 1851191 h 4270621"/>
              <a:gd name="connsiteX3620" fmla="*/ 1644544 w 9332412"/>
              <a:gd name="connsiteY3620" fmla="*/ 1904412 h 4270621"/>
              <a:gd name="connsiteX3621" fmla="*/ 1627529 w 9332412"/>
              <a:gd name="connsiteY3621" fmla="*/ 1922202 h 4270621"/>
              <a:gd name="connsiteX3622" fmla="*/ 1644544 w 9332412"/>
              <a:gd name="connsiteY3622" fmla="*/ 1939992 h 4270621"/>
              <a:gd name="connsiteX3623" fmla="*/ 1661560 w 9332412"/>
              <a:gd name="connsiteY3623" fmla="*/ 1922202 h 4270621"/>
              <a:gd name="connsiteX3624" fmla="*/ 1661560 w 9332412"/>
              <a:gd name="connsiteY3624" fmla="*/ 1922054 h 4270621"/>
              <a:gd name="connsiteX3625" fmla="*/ 1644544 w 9332412"/>
              <a:gd name="connsiteY3625" fmla="*/ 1905005 h 4270621"/>
              <a:gd name="connsiteX3626" fmla="*/ 1695449 w 9332412"/>
              <a:gd name="connsiteY3626" fmla="*/ 1744599 h 4270621"/>
              <a:gd name="connsiteX3627" fmla="*/ 1678433 w 9332412"/>
              <a:gd name="connsiteY3627" fmla="*/ 1762389 h 4270621"/>
              <a:gd name="connsiteX3628" fmla="*/ 1695449 w 9332412"/>
              <a:gd name="connsiteY3628" fmla="*/ 1780179 h 4270621"/>
              <a:gd name="connsiteX3629" fmla="*/ 1712464 w 9332412"/>
              <a:gd name="connsiteY3629" fmla="*/ 1762389 h 4270621"/>
              <a:gd name="connsiteX3630" fmla="*/ 1695449 w 9332412"/>
              <a:gd name="connsiteY3630" fmla="*/ 1745192 h 4270621"/>
              <a:gd name="connsiteX3631" fmla="*/ 1644544 w 9332412"/>
              <a:gd name="connsiteY3631" fmla="*/ 1797821 h 4270621"/>
              <a:gd name="connsiteX3632" fmla="*/ 1627529 w 9332412"/>
              <a:gd name="connsiteY3632" fmla="*/ 1815611 h 4270621"/>
              <a:gd name="connsiteX3633" fmla="*/ 1644544 w 9332412"/>
              <a:gd name="connsiteY3633" fmla="*/ 1833401 h 4270621"/>
              <a:gd name="connsiteX3634" fmla="*/ 1661560 w 9332412"/>
              <a:gd name="connsiteY3634" fmla="*/ 1815611 h 4270621"/>
              <a:gd name="connsiteX3635" fmla="*/ 1644544 w 9332412"/>
              <a:gd name="connsiteY3635" fmla="*/ 1798414 h 4270621"/>
              <a:gd name="connsiteX3636" fmla="*/ 1695449 w 9332412"/>
              <a:gd name="connsiteY3636" fmla="*/ 1638156 h 4270621"/>
              <a:gd name="connsiteX3637" fmla="*/ 1678433 w 9332412"/>
              <a:gd name="connsiteY3637" fmla="*/ 1655946 h 4270621"/>
              <a:gd name="connsiteX3638" fmla="*/ 1695449 w 9332412"/>
              <a:gd name="connsiteY3638" fmla="*/ 1673736 h 4270621"/>
              <a:gd name="connsiteX3639" fmla="*/ 1712464 w 9332412"/>
              <a:gd name="connsiteY3639" fmla="*/ 1655946 h 4270621"/>
              <a:gd name="connsiteX3640" fmla="*/ 1695449 w 9332412"/>
              <a:gd name="connsiteY3640" fmla="*/ 1638749 h 4270621"/>
              <a:gd name="connsiteX3641" fmla="*/ 1644544 w 9332412"/>
              <a:gd name="connsiteY3641" fmla="*/ 1691378 h 4270621"/>
              <a:gd name="connsiteX3642" fmla="*/ 1627529 w 9332412"/>
              <a:gd name="connsiteY3642" fmla="*/ 1709168 h 4270621"/>
              <a:gd name="connsiteX3643" fmla="*/ 1644544 w 9332412"/>
              <a:gd name="connsiteY3643" fmla="*/ 1726958 h 4270621"/>
              <a:gd name="connsiteX3644" fmla="*/ 1661560 w 9332412"/>
              <a:gd name="connsiteY3644" fmla="*/ 1709168 h 4270621"/>
              <a:gd name="connsiteX3645" fmla="*/ 1644544 w 9332412"/>
              <a:gd name="connsiteY3645" fmla="*/ 1691971 h 4270621"/>
              <a:gd name="connsiteX3646" fmla="*/ 1695449 w 9332412"/>
              <a:gd name="connsiteY3646" fmla="*/ 1531713 h 4270621"/>
              <a:gd name="connsiteX3647" fmla="*/ 1680050 w 9332412"/>
              <a:gd name="connsiteY3647" fmla="*/ 1551045 h 4270621"/>
              <a:gd name="connsiteX3648" fmla="*/ 1695449 w 9332412"/>
              <a:gd name="connsiteY3648" fmla="*/ 1567145 h 4270621"/>
              <a:gd name="connsiteX3649" fmla="*/ 1713939 w 9332412"/>
              <a:gd name="connsiteY3649" fmla="*/ 1551045 h 4270621"/>
              <a:gd name="connsiteX3650" fmla="*/ 1698554 w 9332412"/>
              <a:gd name="connsiteY3650" fmla="*/ 1531713 h 4270621"/>
              <a:gd name="connsiteX3651" fmla="*/ 1695449 w 9332412"/>
              <a:gd name="connsiteY3651" fmla="*/ 1531713 h 4270621"/>
              <a:gd name="connsiteX3652" fmla="*/ 1644544 w 9332412"/>
              <a:gd name="connsiteY3652" fmla="*/ 1584935 h 4270621"/>
              <a:gd name="connsiteX3653" fmla="*/ 1629145 w 9332412"/>
              <a:gd name="connsiteY3653" fmla="*/ 1604267 h 4270621"/>
              <a:gd name="connsiteX3654" fmla="*/ 1644544 w 9332412"/>
              <a:gd name="connsiteY3654" fmla="*/ 1620366 h 4270621"/>
              <a:gd name="connsiteX3655" fmla="*/ 1663034 w 9332412"/>
              <a:gd name="connsiteY3655" fmla="*/ 1604267 h 4270621"/>
              <a:gd name="connsiteX3656" fmla="*/ 1647649 w 9332412"/>
              <a:gd name="connsiteY3656" fmla="*/ 1584935 h 4270621"/>
              <a:gd name="connsiteX3657" fmla="*/ 1644544 w 9332412"/>
              <a:gd name="connsiteY3657" fmla="*/ 1584935 h 4270621"/>
              <a:gd name="connsiteX3658" fmla="*/ 1695449 w 9332412"/>
              <a:gd name="connsiteY3658" fmla="*/ 1425122 h 4270621"/>
              <a:gd name="connsiteX3659" fmla="*/ 1678433 w 9332412"/>
              <a:gd name="connsiteY3659" fmla="*/ 1442912 h 4270621"/>
              <a:gd name="connsiteX3660" fmla="*/ 1695449 w 9332412"/>
              <a:gd name="connsiteY3660" fmla="*/ 1460702 h 4270621"/>
              <a:gd name="connsiteX3661" fmla="*/ 1712464 w 9332412"/>
              <a:gd name="connsiteY3661" fmla="*/ 1442912 h 4270621"/>
              <a:gd name="connsiteX3662" fmla="*/ 1695449 w 9332412"/>
              <a:gd name="connsiteY3662" fmla="*/ 1425715 h 4270621"/>
              <a:gd name="connsiteX3663" fmla="*/ 1644544 w 9332412"/>
              <a:gd name="connsiteY3663" fmla="*/ 1478343 h 4270621"/>
              <a:gd name="connsiteX3664" fmla="*/ 1627529 w 9332412"/>
              <a:gd name="connsiteY3664" fmla="*/ 1496133 h 4270621"/>
              <a:gd name="connsiteX3665" fmla="*/ 1644544 w 9332412"/>
              <a:gd name="connsiteY3665" fmla="*/ 1513923 h 4270621"/>
              <a:gd name="connsiteX3666" fmla="*/ 1661560 w 9332412"/>
              <a:gd name="connsiteY3666" fmla="*/ 1496133 h 4270621"/>
              <a:gd name="connsiteX3667" fmla="*/ 1644544 w 9332412"/>
              <a:gd name="connsiteY3667" fmla="*/ 1478936 h 4270621"/>
              <a:gd name="connsiteX3668" fmla="*/ 1695449 w 9332412"/>
              <a:gd name="connsiteY3668" fmla="*/ 1318679 h 4270621"/>
              <a:gd name="connsiteX3669" fmla="*/ 1680050 w 9332412"/>
              <a:gd name="connsiteY3669" fmla="*/ 1338011 h 4270621"/>
              <a:gd name="connsiteX3670" fmla="*/ 1695449 w 9332412"/>
              <a:gd name="connsiteY3670" fmla="*/ 1354110 h 4270621"/>
              <a:gd name="connsiteX3671" fmla="*/ 1713939 w 9332412"/>
              <a:gd name="connsiteY3671" fmla="*/ 1338011 h 4270621"/>
              <a:gd name="connsiteX3672" fmla="*/ 1698554 w 9332412"/>
              <a:gd name="connsiteY3672" fmla="*/ 1318679 h 4270621"/>
              <a:gd name="connsiteX3673" fmla="*/ 1695449 w 9332412"/>
              <a:gd name="connsiteY3673" fmla="*/ 1318679 h 4270621"/>
              <a:gd name="connsiteX3674" fmla="*/ 1644544 w 9332412"/>
              <a:gd name="connsiteY3674" fmla="*/ 1371900 h 4270621"/>
              <a:gd name="connsiteX3675" fmla="*/ 1627529 w 9332412"/>
              <a:gd name="connsiteY3675" fmla="*/ 1389690 h 4270621"/>
              <a:gd name="connsiteX3676" fmla="*/ 1644544 w 9332412"/>
              <a:gd name="connsiteY3676" fmla="*/ 1407480 h 4270621"/>
              <a:gd name="connsiteX3677" fmla="*/ 1661560 w 9332412"/>
              <a:gd name="connsiteY3677" fmla="*/ 1389690 h 4270621"/>
              <a:gd name="connsiteX3678" fmla="*/ 1644544 w 9332412"/>
              <a:gd name="connsiteY3678" fmla="*/ 1372493 h 4270621"/>
              <a:gd name="connsiteX3679" fmla="*/ 1695449 w 9332412"/>
              <a:gd name="connsiteY3679" fmla="*/ 1212087 h 4270621"/>
              <a:gd name="connsiteX3680" fmla="*/ 1678433 w 9332412"/>
              <a:gd name="connsiteY3680" fmla="*/ 1229878 h 4270621"/>
              <a:gd name="connsiteX3681" fmla="*/ 1695449 w 9332412"/>
              <a:gd name="connsiteY3681" fmla="*/ 1247667 h 4270621"/>
              <a:gd name="connsiteX3682" fmla="*/ 1712464 w 9332412"/>
              <a:gd name="connsiteY3682" fmla="*/ 1229878 h 4270621"/>
              <a:gd name="connsiteX3683" fmla="*/ 1695449 w 9332412"/>
              <a:gd name="connsiteY3683" fmla="*/ 1212681 h 4270621"/>
              <a:gd name="connsiteX3684" fmla="*/ 1644544 w 9332412"/>
              <a:gd name="connsiteY3684" fmla="*/ 1265457 h 4270621"/>
              <a:gd name="connsiteX3685" fmla="*/ 1629145 w 9332412"/>
              <a:gd name="connsiteY3685" fmla="*/ 1284789 h 4270621"/>
              <a:gd name="connsiteX3686" fmla="*/ 1644544 w 9332412"/>
              <a:gd name="connsiteY3686" fmla="*/ 1300889 h 4270621"/>
              <a:gd name="connsiteX3687" fmla="*/ 1663034 w 9332412"/>
              <a:gd name="connsiteY3687" fmla="*/ 1284789 h 4270621"/>
              <a:gd name="connsiteX3688" fmla="*/ 1647649 w 9332412"/>
              <a:gd name="connsiteY3688" fmla="*/ 1265457 h 4270621"/>
              <a:gd name="connsiteX3689" fmla="*/ 1644544 w 9332412"/>
              <a:gd name="connsiteY3689" fmla="*/ 1265457 h 4270621"/>
              <a:gd name="connsiteX3690" fmla="*/ 1695449 w 9332412"/>
              <a:gd name="connsiteY3690" fmla="*/ 1106534 h 4270621"/>
              <a:gd name="connsiteX3691" fmla="*/ 1678433 w 9332412"/>
              <a:gd name="connsiteY3691" fmla="*/ 1124324 h 4270621"/>
              <a:gd name="connsiteX3692" fmla="*/ 1695449 w 9332412"/>
              <a:gd name="connsiteY3692" fmla="*/ 1142114 h 4270621"/>
              <a:gd name="connsiteX3693" fmla="*/ 1712464 w 9332412"/>
              <a:gd name="connsiteY3693" fmla="*/ 1124324 h 4270621"/>
              <a:gd name="connsiteX3694" fmla="*/ 1695732 w 9332412"/>
              <a:gd name="connsiteY3694" fmla="*/ 1106534 h 4270621"/>
              <a:gd name="connsiteX3695" fmla="*/ 1695449 w 9332412"/>
              <a:gd name="connsiteY3695" fmla="*/ 1106534 h 4270621"/>
              <a:gd name="connsiteX3696" fmla="*/ 1644544 w 9332412"/>
              <a:gd name="connsiteY3696" fmla="*/ 1159755 h 4270621"/>
              <a:gd name="connsiteX3697" fmla="*/ 1627529 w 9332412"/>
              <a:gd name="connsiteY3697" fmla="*/ 1177545 h 4270621"/>
              <a:gd name="connsiteX3698" fmla="*/ 1644544 w 9332412"/>
              <a:gd name="connsiteY3698" fmla="*/ 1195335 h 4270621"/>
              <a:gd name="connsiteX3699" fmla="*/ 1661560 w 9332412"/>
              <a:gd name="connsiteY3699" fmla="*/ 1177545 h 4270621"/>
              <a:gd name="connsiteX3700" fmla="*/ 1645111 w 9332412"/>
              <a:gd name="connsiteY3700" fmla="*/ 1159459 h 4270621"/>
              <a:gd name="connsiteX3701" fmla="*/ 1644544 w 9332412"/>
              <a:gd name="connsiteY3701" fmla="*/ 1159459 h 4270621"/>
              <a:gd name="connsiteX3702" fmla="*/ 1695449 w 9332412"/>
              <a:gd name="connsiteY3702" fmla="*/ 1000091 h 4270621"/>
              <a:gd name="connsiteX3703" fmla="*/ 1680050 w 9332412"/>
              <a:gd name="connsiteY3703" fmla="*/ 1019422 h 4270621"/>
              <a:gd name="connsiteX3704" fmla="*/ 1695449 w 9332412"/>
              <a:gd name="connsiteY3704" fmla="*/ 1035522 h 4270621"/>
              <a:gd name="connsiteX3705" fmla="*/ 1713939 w 9332412"/>
              <a:gd name="connsiteY3705" fmla="*/ 1019422 h 4270621"/>
              <a:gd name="connsiteX3706" fmla="*/ 1698554 w 9332412"/>
              <a:gd name="connsiteY3706" fmla="*/ 1000091 h 4270621"/>
              <a:gd name="connsiteX3707" fmla="*/ 1695449 w 9332412"/>
              <a:gd name="connsiteY3707" fmla="*/ 1000091 h 4270621"/>
              <a:gd name="connsiteX3708" fmla="*/ 1644544 w 9332412"/>
              <a:gd name="connsiteY3708" fmla="*/ 1053312 h 4270621"/>
              <a:gd name="connsiteX3709" fmla="*/ 1629145 w 9332412"/>
              <a:gd name="connsiteY3709" fmla="*/ 1072644 h 4270621"/>
              <a:gd name="connsiteX3710" fmla="*/ 1644544 w 9332412"/>
              <a:gd name="connsiteY3710" fmla="*/ 1088744 h 4270621"/>
              <a:gd name="connsiteX3711" fmla="*/ 1663034 w 9332412"/>
              <a:gd name="connsiteY3711" fmla="*/ 1072644 h 4270621"/>
              <a:gd name="connsiteX3712" fmla="*/ 1647649 w 9332412"/>
              <a:gd name="connsiteY3712" fmla="*/ 1053312 h 4270621"/>
              <a:gd name="connsiteX3713" fmla="*/ 1644544 w 9332412"/>
              <a:gd name="connsiteY3713" fmla="*/ 1053312 h 4270621"/>
              <a:gd name="connsiteX3714" fmla="*/ 1695449 w 9332412"/>
              <a:gd name="connsiteY3714" fmla="*/ 893499 h 4270621"/>
              <a:gd name="connsiteX3715" fmla="*/ 1678433 w 9332412"/>
              <a:gd name="connsiteY3715" fmla="*/ 911289 h 4270621"/>
              <a:gd name="connsiteX3716" fmla="*/ 1695449 w 9332412"/>
              <a:gd name="connsiteY3716" fmla="*/ 929079 h 4270621"/>
              <a:gd name="connsiteX3717" fmla="*/ 1712464 w 9332412"/>
              <a:gd name="connsiteY3717" fmla="*/ 911289 h 4270621"/>
              <a:gd name="connsiteX3718" fmla="*/ 1696016 w 9332412"/>
              <a:gd name="connsiteY3718" fmla="*/ 893203 h 4270621"/>
              <a:gd name="connsiteX3719" fmla="*/ 1695449 w 9332412"/>
              <a:gd name="connsiteY3719" fmla="*/ 893203 h 4270621"/>
              <a:gd name="connsiteX3720" fmla="*/ 1644544 w 9332412"/>
              <a:gd name="connsiteY3720" fmla="*/ 946721 h 4270621"/>
              <a:gd name="connsiteX3721" fmla="*/ 1627529 w 9332412"/>
              <a:gd name="connsiteY3721" fmla="*/ 964511 h 4270621"/>
              <a:gd name="connsiteX3722" fmla="*/ 1644544 w 9332412"/>
              <a:gd name="connsiteY3722" fmla="*/ 982301 h 4270621"/>
              <a:gd name="connsiteX3723" fmla="*/ 1661560 w 9332412"/>
              <a:gd name="connsiteY3723" fmla="*/ 964511 h 4270621"/>
              <a:gd name="connsiteX3724" fmla="*/ 1645111 w 9332412"/>
              <a:gd name="connsiteY3724" fmla="*/ 946424 h 4270621"/>
              <a:gd name="connsiteX3725" fmla="*/ 1644544 w 9332412"/>
              <a:gd name="connsiteY3725" fmla="*/ 946424 h 4270621"/>
              <a:gd name="connsiteX3726" fmla="*/ 1695449 w 9332412"/>
              <a:gd name="connsiteY3726" fmla="*/ 787056 h 4270621"/>
              <a:gd name="connsiteX3727" fmla="*/ 1678433 w 9332412"/>
              <a:gd name="connsiteY3727" fmla="*/ 804846 h 4270621"/>
              <a:gd name="connsiteX3728" fmla="*/ 1695449 w 9332412"/>
              <a:gd name="connsiteY3728" fmla="*/ 822636 h 4270621"/>
              <a:gd name="connsiteX3729" fmla="*/ 1712464 w 9332412"/>
              <a:gd name="connsiteY3729" fmla="*/ 804846 h 4270621"/>
              <a:gd name="connsiteX3730" fmla="*/ 1712464 w 9332412"/>
              <a:gd name="connsiteY3730" fmla="*/ 804698 h 4270621"/>
              <a:gd name="connsiteX3731" fmla="*/ 1695874 w 9332412"/>
              <a:gd name="connsiteY3731" fmla="*/ 786760 h 4270621"/>
              <a:gd name="connsiteX3732" fmla="*/ 1695449 w 9332412"/>
              <a:gd name="connsiteY3732" fmla="*/ 786760 h 4270621"/>
              <a:gd name="connsiteX3733" fmla="*/ 1644544 w 9332412"/>
              <a:gd name="connsiteY3733" fmla="*/ 839685 h 4270621"/>
              <a:gd name="connsiteX3734" fmla="*/ 1627529 w 9332412"/>
              <a:gd name="connsiteY3734" fmla="*/ 857475 h 4270621"/>
              <a:gd name="connsiteX3735" fmla="*/ 1644544 w 9332412"/>
              <a:gd name="connsiteY3735" fmla="*/ 875265 h 4270621"/>
              <a:gd name="connsiteX3736" fmla="*/ 1661560 w 9332412"/>
              <a:gd name="connsiteY3736" fmla="*/ 857475 h 4270621"/>
              <a:gd name="connsiteX3737" fmla="*/ 1644828 w 9332412"/>
              <a:gd name="connsiteY3737" fmla="*/ 839685 h 4270621"/>
              <a:gd name="connsiteX3738" fmla="*/ 1644544 w 9332412"/>
              <a:gd name="connsiteY3738" fmla="*/ 839685 h 4270621"/>
              <a:gd name="connsiteX3739" fmla="*/ 1695449 w 9332412"/>
              <a:gd name="connsiteY3739" fmla="*/ 679872 h 4270621"/>
              <a:gd name="connsiteX3740" fmla="*/ 1678433 w 9332412"/>
              <a:gd name="connsiteY3740" fmla="*/ 697662 h 4270621"/>
              <a:gd name="connsiteX3741" fmla="*/ 1695449 w 9332412"/>
              <a:gd name="connsiteY3741" fmla="*/ 715452 h 4270621"/>
              <a:gd name="connsiteX3742" fmla="*/ 1712464 w 9332412"/>
              <a:gd name="connsiteY3742" fmla="*/ 697662 h 4270621"/>
              <a:gd name="connsiteX3743" fmla="*/ 1695449 w 9332412"/>
              <a:gd name="connsiteY3743" fmla="*/ 680168 h 4270621"/>
              <a:gd name="connsiteX3744" fmla="*/ 1695449 w 9332412"/>
              <a:gd name="connsiteY3744" fmla="*/ 680168 h 4270621"/>
              <a:gd name="connsiteX3745" fmla="*/ 1644544 w 9332412"/>
              <a:gd name="connsiteY3745" fmla="*/ 733242 h 4270621"/>
              <a:gd name="connsiteX3746" fmla="*/ 1629145 w 9332412"/>
              <a:gd name="connsiteY3746" fmla="*/ 752573 h 4270621"/>
              <a:gd name="connsiteX3747" fmla="*/ 1644544 w 9332412"/>
              <a:gd name="connsiteY3747" fmla="*/ 768673 h 4270621"/>
              <a:gd name="connsiteX3748" fmla="*/ 1663034 w 9332412"/>
              <a:gd name="connsiteY3748" fmla="*/ 752573 h 4270621"/>
              <a:gd name="connsiteX3749" fmla="*/ 1647649 w 9332412"/>
              <a:gd name="connsiteY3749" fmla="*/ 733242 h 4270621"/>
              <a:gd name="connsiteX3750" fmla="*/ 1644544 w 9332412"/>
              <a:gd name="connsiteY3750" fmla="*/ 733242 h 4270621"/>
              <a:gd name="connsiteX3751" fmla="*/ 1695449 w 9332412"/>
              <a:gd name="connsiteY3751" fmla="*/ 573429 h 4270621"/>
              <a:gd name="connsiteX3752" fmla="*/ 1678433 w 9332412"/>
              <a:gd name="connsiteY3752" fmla="*/ 591219 h 4270621"/>
              <a:gd name="connsiteX3753" fmla="*/ 1695449 w 9332412"/>
              <a:gd name="connsiteY3753" fmla="*/ 609009 h 4270621"/>
              <a:gd name="connsiteX3754" fmla="*/ 1712464 w 9332412"/>
              <a:gd name="connsiteY3754" fmla="*/ 591219 h 4270621"/>
              <a:gd name="connsiteX3755" fmla="*/ 1695449 w 9332412"/>
              <a:gd name="connsiteY3755" fmla="*/ 573725 h 4270621"/>
              <a:gd name="connsiteX3756" fmla="*/ 1695449 w 9332412"/>
              <a:gd name="connsiteY3756" fmla="*/ 573725 h 4270621"/>
              <a:gd name="connsiteX3757" fmla="*/ 1644544 w 9332412"/>
              <a:gd name="connsiteY3757" fmla="*/ 626650 h 4270621"/>
              <a:gd name="connsiteX3758" fmla="*/ 1627529 w 9332412"/>
              <a:gd name="connsiteY3758" fmla="*/ 644440 h 4270621"/>
              <a:gd name="connsiteX3759" fmla="*/ 1644544 w 9332412"/>
              <a:gd name="connsiteY3759" fmla="*/ 662230 h 4270621"/>
              <a:gd name="connsiteX3760" fmla="*/ 1661560 w 9332412"/>
              <a:gd name="connsiteY3760" fmla="*/ 644440 h 4270621"/>
              <a:gd name="connsiteX3761" fmla="*/ 1644544 w 9332412"/>
              <a:gd name="connsiteY3761" fmla="*/ 626947 h 4270621"/>
              <a:gd name="connsiteX3762" fmla="*/ 1644544 w 9332412"/>
              <a:gd name="connsiteY3762" fmla="*/ 626947 h 4270621"/>
              <a:gd name="connsiteX3763" fmla="*/ 1695449 w 9332412"/>
              <a:gd name="connsiteY3763" fmla="*/ 466986 h 4270621"/>
              <a:gd name="connsiteX3764" fmla="*/ 1680050 w 9332412"/>
              <a:gd name="connsiteY3764" fmla="*/ 486323 h 4270621"/>
              <a:gd name="connsiteX3765" fmla="*/ 1695449 w 9332412"/>
              <a:gd name="connsiteY3765" fmla="*/ 502417 h 4270621"/>
              <a:gd name="connsiteX3766" fmla="*/ 1713939 w 9332412"/>
              <a:gd name="connsiteY3766" fmla="*/ 486323 h 4270621"/>
              <a:gd name="connsiteX3767" fmla="*/ 1698554 w 9332412"/>
              <a:gd name="connsiteY3767" fmla="*/ 466986 h 4270621"/>
              <a:gd name="connsiteX3768" fmla="*/ 1695449 w 9332412"/>
              <a:gd name="connsiteY3768" fmla="*/ 466986 h 4270621"/>
              <a:gd name="connsiteX3769" fmla="*/ 1644544 w 9332412"/>
              <a:gd name="connsiteY3769" fmla="*/ 520207 h 4270621"/>
              <a:gd name="connsiteX3770" fmla="*/ 1627529 w 9332412"/>
              <a:gd name="connsiteY3770" fmla="*/ 537997 h 4270621"/>
              <a:gd name="connsiteX3771" fmla="*/ 1644544 w 9332412"/>
              <a:gd name="connsiteY3771" fmla="*/ 555787 h 4270621"/>
              <a:gd name="connsiteX3772" fmla="*/ 1661560 w 9332412"/>
              <a:gd name="connsiteY3772" fmla="*/ 537997 h 4270621"/>
              <a:gd name="connsiteX3773" fmla="*/ 1644544 w 9332412"/>
              <a:gd name="connsiteY3773" fmla="*/ 520504 h 4270621"/>
              <a:gd name="connsiteX3774" fmla="*/ 1644544 w 9332412"/>
              <a:gd name="connsiteY3774" fmla="*/ 520504 h 4270621"/>
              <a:gd name="connsiteX3775" fmla="*/ 1695449 w 9332412"/>
              <a:gd name="connsiteY3775" fmla="*/ 360394 h 4270621"/>
              <a:gd name="connsiteX3776" fmla="*/ 1678433 w 9332412"/>
              <a:gd name="connsiteY3776" fmla="*/ 378184 h 4270621"/>
              <a:gd name="connsiteX3777" fmla="*/ 1695449 w 9332412"/>
              <a:gd name="connsiteY3777" fmla="*/ 395974 h 4270621"/>
              <a:gd name="connsiteX3778" fmla="*/ 1712464 w 9332412"/>
              <a:gd name="connsiteY3778" fmla="*/ 378184 h 4270621"/>
              <a:gd name="connsiteX3779" fmla="*/ 1695449 w 9332412"/>
              <a:gd name="connsiteY3779" fmla="*/ 360691 h 4270621"/>
              <a:gd name="connsiteX3780" fmla="*/ 1695449 w 9332412"/>
              <a:gd name="connsiteY3780" fmla="*/ 360691 h 4270621"/>
              <a:gd name="connsiteX3781" fmla="*/ 1644544 w 9332412"/>
              <a:gd name="connsiteY3781" fmla="*/ 413764 h 4270621"/>
              <a:gd name="connsiteX3782" fmla="*/ 1629145 w 9332412"/>
              <a:gd name="connsiteY3782" fmla="*/ 433102 h 4270621"/>
              <a:gd name="connsiteX3783" fmla="*/ 1644544 w 9332412"/>
              <a:gd name="connsiteY3783" fmla="*/ 449196 h 4270621"/>
              <a:gd name="connsiteX3784" fmla="*/ 1663034 w 9332412"/>
              <a:gd name="connsiteY3784" fmla="*/ 433102 h 4270621"/>
              <a:gd name="connsiteX3785" fmla="*/ 1647649 w 9332412"/>
              <a:gd name="connsiteY3785" fmla="*/ 413764 h 4270621"/>
              <a:gd name="connsiteX3786" fmla="*/ 1644544 w 9332412"/>
              <a:gd name="connsiteY3786" fmla="*/ 413764 h 4270621"/>
              <a:gd name="connsiteX3787" fmla="*/ 1695449 w 9332412"/>
              <a:gd name="connsiteY3787" fmla="*/ 253951 h 4270621"/>
              <a:gd name="connsiteX3788" fmla="*/ 1678433 w 9332412"/>
              <a:gd name="connsiteY3788" fmla="*/ 271741 h 4270621"/>
              <a:gd name="connsiteX3789" fmla="*/ 1695449 w 9332412"/>
              <a:gd name="connsiteY3789" fmla="*/ 289531 h 4270621"/>
              <a:gd name="connsiteX3790" fmla="*/ 1712464 w 9332412"/>
              <a:gd name="connsiteY3790" fmla="*/ 271741 h 4270621"/>
              <a:gd name="connsiteX3791" fmla="*/ 1695449 w 9332412"/>
              <a:gd name="connsiteY3791" fmla="*/ 254248 h 4270621"/>
              <a:gd name="connsiteX3792" fmla="*/ 1695449 w 9332412"/>
              <a:gd name="connsiteY3792" fmla="*/ 254248 h 4270621"/>
              <a:gd name="connsiteX3793" fmla="*/ 1644544 w 9332412"/>
              <a:gd name="connsiteY3793" fmla="*/ 307173 h 4270621"/>
              <a:gd name="connsiteX3794" fmla="*/ 1627529 w 9332412"/>
              <a:gd name="connsiteY3794" fmla="*/ 324963 h 4270621"/>
              <a:gd name="connsiteX3795" fmla="*/ 1644544 w 9332412"/>
              <a:gd name="connsiteY3795" fmla="*/ 342753 h 4270621"/>
              <a:gd name="connsiteX3796" fmla="*/ 1661560 w 9332412"/>
              <a:gd name="connsiteY3796" fmla="*/ 324963 h 4270621"/>
              <a:gd name="connsiteX3797" fmla="*/ 1644544 w 9332412"/>
              <a:gd name="connsiteY3797" fmla="*/ 307469 h 4270621"/>
              <a:gd name="connsiteX3798" fmla="*/ 1644544 w 9332412"/>
              <a:gd name="connsiteY3798" fmla="*/ 307469 h 4270621"/>
              <a:gd name="connsiteX3799" fmla="*/ 1695449 w 9332412"/>
              <a:gd name="connsiteY3799" fmla="*/ 147508 h 4270621"/>
              <a:gd name="connsiteX3800" fmla="*/ 1680050 w 9332412"/>
              <a:gd name="connsiteY3800" fmla="*/ 166846 h 4270621"/>
              <a:gd name="connsiteX3801" fmla="*/ 1695449 w 9332412"/>
              <a:gd name="connsiteY3801" fmla="*/ 182940 h 4270621"/>
              <a:gd name="connsiteX3802" fmla="*/ 1713939 w 9332412"/>
              <a:gd name="connsiteY3802" fmla="*/ 166846 h 4270621"/>
              <a:gd name="connsiteX3803" fmla="*/ 1698554 w 9332412"/>
              <a:gd name="connsiteY3803" fmla="*/ 147508 h 4270621"/>
              <a:gd name="connsiteX3804" fmla="*/ 1695449 w 9332412"/>
              <a:gd name="connsiteY3804" fmla="*/ 147508 h 4270621"/>
              <a:gd name="connsiteX3805" fmla="*/ 1746495 w 9332412"/>
              <a:gd name="connsiteY3805" fmla="*/ 129718 h 4270621"/>
              <a:gd name="connsiteX3806" fmla="*/ 1758264 w 9332412"/>
              <a:gd name="connsiteY3806" fmla="*/ 124530 h 4270621"/>
              <a:gd name="connsiteX3807" fmla="*/ 1733592 w 9332412"/>
              <a:gd name="connsiteY3807" fmla="*/ 100810 h 4270621"/>
              <a:gd name="connsiteX3808" fmla="*/ 1729480 w 9332412"/>
              <a:gd name="connsiteY3808" fmla="*/ 111928 h 4270621"/>
              <a:gd name="connsiteX3809" fmla="*/ 1746212 w 9332412"/>
              <a:gd name="connsiteY3809" fmla="*/ 130012 h 4270621"/>
              <a:gd name="connsiteX3810" fmla="*/ 1746495 w 9332412"/>
              <a:gd name="connsiteY3810" fmla="*/ 130015 h 4270621"/>
              <a:gd name="connsiteX3811" fmla="*/ 1644544 w 9332412"/>
              <a:gd name="connsiteY3811" fmla="*/ 200730 h 4270621"/>
              <a:gd name="connsiteX3812" fmla="*/ 1629145 w 9332412"/>
              <a:gd name="connsiteY3812" fmla="*/ 220067 h 4270621"/>
              <a:gd name="connsiteX3813" fmla="*/ 1644544 w 9332412"/>
              <a:gd name="connsiteY3813" fmla="*/ 236161 h 4270621"/>
              <a:gd name="connsiteX3814" fmla="*/ 1663034 w 9332412"/>
              <a:gd name="connsiteY3814" fmla="*/ 220067 h 4270621"/>
              <a:gd name="connsiteX3815" fmla="*/ 1647649 w 9332412"/>
              <a:gd name="connsiteY3815" fmla="*/ 200730 h 4270621"/>
              <a:gd name="connsiteX3816" fmla="*/ 1644544 w 9332412"/>
              <a:gd name="connsiteY3816" fmla="*/ 200730 h 4270621"/>
              <a:gd name="connsiteX3817" fmla="*/ 1695449 w 9332412"/>
              <a:gd name="connsiteY3817" fmla="*/ 76348 h 4270621"/>
              <a:gd name="connsiteX3818" fmla="*/ 1704665 w 9332412"/>
              <a:gd name="connsiteY3818" fmla="*/ 73235 h 4270621"/>
              <a:gd name="connsiteX3819" fmla="*/ 1680844 w 9332412"/>
              <a:gd name="connsiteY3819" fmla="*/ 50257 h 4270621"/>
              <a:gd name="connsiteX3820" fmla="*/ 1678575 w 9332412"/>
              <a:gd name="connsiteY3820" fmla="*/ 58707 h 4270621"/>
              <a:gd name="connsiteX3821" fmla="*/ 1695165 w 9332412"/>
              <a:gd name="connsiteY3821" fmla="*/ 76642 h 4270621"/>
              <a:gd name="connsiteX3822" fmla="*/ 1695449 w 9332412"/>
              <a:gd name="connsiteY3822" fmla="*/ 76645 h 4270621"/>
              <a:gd name="connsiteX3823" fmla="*/ 1644544 w 9332412"/>
              <a:gd name="connsiteY3823" fmla="*/ 94138 h 4270621"/>
              <a:gd name="connsiteX3824" fmla="*/ 1627529 w 9332412"/>
              <a:gd name="connsiteY3824" fmla="*/ 111928 h 4270621"/>
              <a:gd name="connsiteX3825" fmla="*/ 1644544 w 9332412"/>
              <a:gd name="connsiteY3825" fmla="*/ 129718 h 4270621"/>
              <a:gd name="connsiteX3826" fmla="*/ 1661560 w 9332412"/>
              <a:gd name="connsiteY3826" fmla="*/ 111928 h 4270621"/>
              <a:gd name="connsiteX3827" fmla="*/ 1644544 w 9332412"/>
              <a:gd name="connsiteY3827" fmla="*/ 94435 h 4270621"/>
              <a:gd name="connsiteX3828" fmla="*/ 1644544 w 9332412"/>
              <a:gd name="connsiteY3828" fmla="*/ 94435 h 4270621"/>
              <a:gd name="connsiteX3829" fmla="*/ 1797400 w 9332412"/>
              <a:gd name="connsiteY3829" fmla="*/ 3661909 h 4270621"/>
              <a:gd name="connsiteX3830" fmla="*/ 1781093 w 9332412"/>
              <a:gd name="connsiteY3830" fmla="*/ 3676734 h 4270621"/>
              <a:gd name="connsiteX3831" fmla="*/ 1814132 w 9332412"/>
              <a:gd name="connsiteY3831" fmla="*/ 3681478 h 4270621"/>
              <a:gd name="connsiteX3832" fmla="*/ 1814132 w 9332412"/>
              <a:gd name="connsiteY3832" fmla="*/ 3680144 h 4270621"/>
              <a:gd name="connsiteX3833" fmla="*/ 1797541 w 9332412"/>
              <a:gd name="connsiteY3833" fmla="*/ 3662206 h 4270621"/>
              <a:gd name="connsiteX3834" fmla="*/ 1797400 w 9332412"/>
              <a:gd name="connsiteY3834" fmla="*/ 3662206 h 4270621"/>
              <a:gd name="connsiteX3835" fmla="*/ 1797400 w 9332412"/>
              <a:gd name="connsiteY3835" fmla="*/ 3555466 h 4270621"/>
              <a:gd name="connsiteX3836" fmla="*/ 1780242 w 9332412"/>
              <a:gd name="connsiteY3836" fmla="*/ 3573108 h 4270621"/>
              <a:gd name="connsiteX3837" fmla="*/ 1797116 w 9332412"/>
              <a:gd name="connsiteY3837" fmla="*/ 3591046 h 4270621"/>
              <a:gd name="connsiteX3838" fmla="*/ 1814273 w 9332412"/>
              <a:gd name="connsiteY3838" fmla="*/ 3573405 h 4270621"/>
              <a:gd name="connsiteX3839" fmla="*/ 1814273 w 9332412"/>
              <a:gd name="connsiteY3839" fmla="*/ 3573108 h 4270621"/>
              <a:gd name="connsiteX3840" fmla="*/ 1797400 w 9332412"/>
              <a:gd name="connsiteY3840" fmla="*/ 3555763 h 4270621"/>
              <a:gd name="connsiteX3841" fmla="*/ 1746495 w 9332412"/>
              <a:gd name="connsiteY3841" fmla="*/ 3608688 h 4270621"/>
              <a:gd name="connsiteX3842" fmla="*/ 1729338 w 9332412"/>
              <a:gd name="connsiteY3842" fmla="*/ 3626330 h 4270621"/>
              <a:gd name="connsiteX3843" fmla="*/ 1746212 w 9332412"/>
              <a:gd name="connsiteY3843" fmla="*/ 3644268 h 4270621"/>
              <a:gd name="connsiteX3844" fmla="*/ 1763369 w 9332412"/>
              <a:gd name="connsiteY3844" fmla="*/ 3626626 h 4270621"/>
              <a:gd name="connsiteX3845" fmla="*/ 1763369 w 9332412"/>
              <a:gd name="connsiteY3845" fmla="*/ 3626478 h 4270621"/>
              <a:gd name="connsiteX3846" fmla="*/ 1746495 w 9332412"/>
              <a:gd name="connsiteY3846" fmla="*/ 3608984 h 4270621"/>
              <a:gd name="connsiteX3847" fmla="*/ 1797400 w 9332412"/>
              <a:gd name="connsiteY3847" fmla="*/ 3448875 h 4270621"/>
              <a:gd name="connsiteX3848" fmla="*/ 1780242 w 9332412"/>
              <a:gd name="connsiteY3848" fmla="*/ 3466517 h 4270621"/>
              <a:gd name="connsiteX3849" fmla="*/ 1797116 w 9332412"/>
              <a:gd name="connsiteY3849" fmla="*/ 3484455 h 4270621"/>
              <a:gd name="connsiteX3850" fmla="*/ 1814273 w 9332412"/>
              <a:gd name="connsiteY3850" fmla="*/ 3466813 h 4270621"/>
              <a:gd name="connsiteX3851" fmla="*/ 1814273 w 9332412"/>
              <a:gd name="connsiteY3851" fmla="*/ 3466665 h 4270621"/>
              <a:gd name="connsiteX3852" fmla="*/ 1797400 w 9332412"/>
              <a:gd name="connsiteY3852" fmla="*/ 3448875 h 4270621"/>
              <a:gd name="connsiteX3853" fmla="*/ 1746495 w 9332412"/>
              <a:gd name="connsiteY3853" fmla="*/ 3502245 h 4270621"/>
              <a:gd name="connsiteX3854" fmla="*/ 1729338 w 9332412"/>
              <a:gd name="connsiteY3854" fmla="*/ 3519887 h 4270621"/>
              <a:gd name="connsiteX3855" fmla="*/ 1746212 w 9332412"/>
              <a:gd name="connsiteY3855" fmla="*/ 3537825 h 4270621"/>
              <a:gd name="connsiteX3856" fmla="*/ 1763369 w 9332412"/>
              <a:gd name="connsiteY3856" fmla="*/ 3520183 h 4270621"/>
              <a:gd name="connsiteX3857" fmla="*/ 1763369 w 9332412"/>
              <a:gd name="connsiteY3857" fmla="*/ 3519887 h 4270621"/>
              <a:gd name="connsiteX3858" fmla="*/ 1746495 w 9332412"/>
              <a:gd name="connsiteY3858" fmla="*/ 3502541 h 4270621"/>
              <a:gd name="connsiteX3859" fmla="*/ 1797400 w 9332412"/>
              <a:gd name="connsiteY3859" fmla="*/ 3342432 h 4270621"/>
              <a:gd name="connsiteX3860" fmla="*/ 1778910 w 9332412"/>
              <a:gd name="connsiteY3860" fmla="*/ 3358532 h 4270621"/>
              <a:gd name="connsiteX3861" fmla="*/ 1794294 w 9332412"/>
              <a:gd name="connsiteY3861" fmla="*/ 3377863 h 4270621"/>
              <a:gd name="connsiteX3862" fmla="*/ 1797400 w 9332412"/>
              <a:gd name="connsiteY3862" fmla="*/ 3377863 h 4270621"/>
              <a:gd name="connsiteX3863" fmla="*/ 1812799 w 9332412"/>
              <a:gd name="connsiteY3863" fmla="*/ 3358532 h 4270621"/>
              <a:gd name="connsiteX3864" fmla="*/ 1797400 w 9332412"/>
              <a:gd name="connsiteY3864" fmla="*/ 3342432 h 4270621"/>
              <a:gd name="connsiteX3865" fmla="*/ 1746495 w 9332412"/>
              <a:gd name="connsiteY3865" fmla="*/ 3395654 h 4270621"/>
              <a:gd name="connsiteX3866" fmla="*/ 1729338 w 9332412"/>
              <a:gd name="connsiteY3866" fmla="*/ 3413295 h 4270621"/>
              <a:gd name="connsiteX3867" fmla="*/ 1746212 w 9332412"/>
              <a:gd name="connsiteY3867" fmla="*/ 3431233 h 4270621"/>
              <a:gd name="connsiteX3868" fmla="*/ 1763369 w 9332412"/>
              <a:gd name="connsiteY3868" fmla="*/ 3413592 h 4270621"/>
              <a:gd name="connsiteX3869" fmla="*/ 1763369 w 9332412"/>
              <a:gd name="connsiteY3869" fmla="*/ 3413443 h 4270621"/>
              <a:gd name="connsiteX3870" fmla="*/ 1746495 w 9332412"/>
              <a:gd name="connsiteY3870" fmla="*/ 3395950 h 4270621"/>
              <a:gd name="connsiteX3871" fmla="*/ 1797400 w 9332412"/>
              <a:gd name="connsiteY3871" fmla="*/ 3235989 h 4270621"/>
              <a:gd name="connsiteX3872" fmla="*/ 1780242 w 9332412"/>
              <a:gd name="connsiteY3872" fmla="*/ 3253630 h 4270621"/>
              <a:gd name="connsiteX3873" fmla="*/ 1797116 w 9332412"/>
              <a:gd name="connsiteY3873" fmla="*/ 3271569 h 4270621"/>
              <a:gd name="connsiteX3874" fmla="*/ 1814273 w 9332412"/>
              <a:gd name="connsiteY3874" fmla="*/ 3253927 h 4270621"/>
              <a:gd name="connsiteX3875" fmla="*/ 1814273 w 9332412"/>
              <a:gd name="connsiteY3875" fmla="*/ 3253630 h 4270621"/>
              <a:gd name="connsiteX3876" fmla="*/ 1797400 w 9332412"/>
              <a:gd name="connsiteY3876" fmla="*/ 3236285 h 4270621"/>
              <a:gd name="connsiteX3877" fmla="*/ 1746495 w 9332412"/>
              <a:gd name="connsiteY3877" fmla="*/ 3289211 h 4270621"/>
              <a:gd name="connsiteX3878" fmla="*/ 1729338 w 9332412"/>
              <a:gd name="connsiteY3878" fmla="*/ 3306852 h 4270621"/>
              <a:gd name="connsiteX3879" fmla="*/ 1746212 w 9332412"/>
              <a:gd name="connsiteY3879" fmla="*/ 3324790 h 4270621"/>
              <a:gd name="connsiteX3880" fmla="*/ 1763369 w 9332412"/>
              <a:gd name="connsiteY3880" fmla="*/ 3307149 h 4270621"/>
              <a:gd name="connsiteX3881" fmla="*/ 1763369 w 9332412"/>
              <a:gd name="connsiteY3881" fmla="*/ 3306852 h 4270621"/>
              <a:gd name="connsiteX3882" fmla="*/ 1746495 w 9332412"/>
              <a:gd name="connsiteY3882" fmla="*/ 3289507 h 4270621"/>
              <a:gd name="connsiteX3883" fmla="*/ 1797400 w 9332412"/>
              <a:gd name="connsiteY3883" fmla="*/ 3129398 h 4270621"/>
              <a:gd name="connsiteX3884" fmla="*/ 1778910 w 9332412"/>
              <a:gd name="connsiteY3884" fmla="*/ 3145498 h 4270621"/>
              <a:gd name="connsiteX3885" fmla="*/ 1794294 w 9332412"/>
              <a:gd name="connsiteY3885" fmla="*/ 3164829 h 4270621"/>
              <a:gd name="connsiteX3886" fmla="*/ 1797400 w 9332412"/>
              <a:gd name="connsiteY3886" fmla="*/ 3164829 h 4270621"/>
              <a:gd name="connsiteX3887" fmla="*/ 1812799 w 9332412"/>
              <a:gd name="connsiteY3887" fmla="*/ 3145498 h 4270621"/>
              <a:gd name="connsiteX3888" fmla="*/ 1797400 w 9332412"/>
              <a:gd name="connsiteY3888" fmla="*/ 3129398 h 4270621"/>
              <a:gd name="connsiteX3889" fmla="*/ 1746495 w 9332412"/>
              <a:gd name="connsiteY3889" fmla="*/ 3182619 h 4270621"/>
              <a:gd name="connsiteX3890" fmla="*/ 1729338 w 9332412"/>
              <a:gd name="connsiteY3890" fmla="*/ 3200261 h 4270621"/>
              <a:gd name="connsiteX3891" fmla="*/ 1746212 w 9332412"/>
              <a:gd name="connsiteY3891" fmla="*/ 3218199 h 4270621"/>
              <a:gd name="connsiteX3892" fmla="*/ 1763369 w 9332412"/>
              <a:gd name="connsiteY3892" fmla="*/ 3200557 h 4270621"/>
              <a:gd name="connsiteX3893" fmla="*/ 1763369 w 9332412"/>
              <a:gd name="connsiteY3893" fmla="*/ 3200409 h 4270621"/>
              <a:gd name="connsiteX3894" fmla="*/ 1746495 w 9332412"/>
              <a:gd name="connsiteY3894" fmla="*/ 3182916 h 4270621"/>
              <a:gd name="connsiteX3895" fmla="*/ 1797400 w 9332412"/>
              <a:gd name="connsiteY3895" fmla="*/ 3022954 h 4270621"/>
              <a:gd name="connsiteX3896" fmla="*/ 1780242 w 9332412"/>
              <a:gd name="connsiteY3896" fmla="*/ 3040596 h 4270621"/>
              <a:gd name="connsiteX3897" fmla="*/ 1797116 w 9332412"/>
              <a:gd name="connsiteY3897" fmla="*/ 3058535 h 4270621"/>
              <a:gd name="connsiteX3898" fmla="*/ 1814273 w 9332412"/>
              <a:gd name="connsiteY3898" fmla="*/ 3040893 h 4270621"/>
              <a:gd name="connsiteX3899" fmla="*/ 1814273 w 9332412"/>
              <a:gd name="connsiteY3899" fmla="*/ 3040596 h 4270621"/>
              <a:gd name="connsiteX3900" fmla="*/ 1797400 w 9332412"/>
              <a:gd name="connsiteY3900" fmla="*/ 3023251 h 4270621"/>
              <a:gd name="connsiteX3901" fmla="*/ 1746495 w 9332412"/>
              <a:gd name="connsiteY3901" fmla="*/ 3076176 h 4270621"/>
              <a:gd name="connsiteX3902" fmla="*/ 1729338 w 9332412"/>
              <a:gd name="connsiteY3902" fmla="*/ 3093817 h 4270621"/>
              <a:gd name="connsiteX3903" fmla="*/ 1746212 w 9332412"/>
              <a:gd name="connsiteY3903" fmla="*/ 3111756 h 4270621"/>
              <a:gd name="connsiteX3904" fmla="*/ 1763369 w 9332412"/>
              <a:gd name="connsiteY3904" fmla="*/ 3094114 h 4270621"/>
              <a:gd name="connsiteX3905" fmla="*/ 1763369 w 9332412"/>
              <a:gd name="connsiteY3905" fmla="*/ 3093966 h 4270621"/>
              <a:gd name="connsiteX3906" fmla="*/ 1746495 w 9332412"/>
              <a:gd name="connsiteY3906" fmla="*/ 3076473 h 4270621"/>
              <a:gd name="connsiteX3907" fmla="*/ 1797400 w 9332412"/>
              <a:gd name="connsiteY3907" fmla="*/ 2916363 h 4270621"/>
              <a:gd name="connsiteX3908" fmla="*/ 1780242 w 9332412"/>
              <a:gd name="connsiteY3908" fmla="*/ 2934005 h 4270621"/>
              <a:gd name="connsiteX3909" fmla="*/ 1797116 w 9332412"/>
              <a:gd name="connsiteY3909" fmla="*/ 2951943 h 4270621"/>
              <a:gd name="connsiteX3910" fmla="*/ 1814273 w 9332412"/>
              <a:gd name="connsiteY3910" fmla="*/ 2934301 h 4270621"/>
              <a:gd name="connsiteX3911" fmla="*/ 1814273 w 9332412"/>
              <a:gd name="connsiteY3911" fmla="*/ 2934153 h 4270621"/>
              <a:gd name="connsiteX3912" fmla="*/ 1797400 w 9332412"/>
              <a:gd name="connsiteY3912" fmla="*/ 2916660 h 4270621"/>
              <a:gd name="connsiteX3913" fmla="*/ 1746495 w 9332412"/>
              <a:gd name="connsiteY3913" fmla="*/ 2969733 h 4270621"/>
              <a:gd name="connsiteX3914" fmla="*/ 1729338 w 9332412"/>
              <a:gd name="connsiteY3914" fmla="*/ 2987375 h 4270621"/>
              <a:gd name="connsiteX3915" fmla="*/ 1746212 w 9332412"/>
              <a:gd name="connsiteY3915" fmla="*/ 3005313 h 4270621"/>
              <a:gd name="connsiteX3916" fmla="*/ 1763369 w 9332412"/>
              <a:gd name="connsiteY3916" fmla="*/ 2987671 h 4270621"/>
              <a:gd name="connsiteX3917" fmla="*/ 1763369 w 9332412"/>
              <a:gd name="connsiteY3917" fmla="*/ 2987375 h 4270621"/>
              <a:gd name="connsiteX3918" fmla="*/ 1746495 w 9332412"/>
              <a:gd name="connsiteY3918" fmla="*/ 2970030 h 4270621"/>
              <a:gd name="connsiteX3919" fmla="*/ 1797400 w 9332412"/>
              <a:gd name="connsiteY3919" fmla="*/ 2809920 h 4270621"/>
              <a:gd name="connsiteX3920" fmla="*/ 1778910 w 9332412"/>
              <a:gd name="connsiteY3920" fmla="*/ 2826020 h 4270621"/>
              <a:gd name="connsiteX3921" fmla="*/ 1794294 w 9332412"/>
              <a:gd name="connsiteY3921" fmla="*/ 2845352 h 4270621"/>
              <a:gd name="connsiteX3922" fmla="*/ 1797400 w 9332412"/>
              <a:gd name="connsiteY3922" fmla="*/ 2845352 h 4270621"/>
              <a:gd name="connsiteX3923" fmla="*/ 1812799 w 9332412"/>
              <a:gd name="connsiteY3923" fmla="*/ 2826020 h 4270621"/>
              <a:gd name="connsiteX3924" fmla="*/ 1797400 w 9332412"/>
              <a:gd name="connsiteY3924" fmla="*/ 2809920 h 4270621"/>
              <a:gd name="connsiteX3925" fmla="*/ 1746495 w 9332412"/>
              <a:gd name="connsiteY3925" fmla="*/ 2863142 h 4270621"/>
              <a:gd name="connsiteX3926" fmla="*/ 1729338 w 9332412"/>
              <a:gd name="connsiteY3926" fmla="*/ 2880783 h 4270621"/>
              <a:gd name="connsiteX3927" fmla="*/ 1746212 w 9332412"/>
              <a:gd name="connsiteY3927" fmla="*/ 2898721 h 4270621"/>
              <a:gd name="connsiteX3928" fmla="*/ 1763369 w 9332412"/>
              <a:gd name="connsiteY3928" fmla="*/ 2881080 h 4270621"/>
              <a:gd name="connsiteX3929" fmla="*/ 1763369 w 9332412"/>
              <a:gd name="connsiteY3929" fmla="*/ 2880932 h 4270621"/>
              <a:gd name="connsiteX3930" fmla="*/ 1746495 w 9332412"/>
              <a:gd name="connsiteY3930" fmla="*/ 2863438 h 4270621"/>
              <a:gd name="connsiteX3931" fmla="*/ 1797400 w 9332412"/>
              <a:gd name="connsiteY3931" fmla="*/ 2703477 h 4270621"/>
              <a:gd name="connsiteX3932" fmla="*/ 1780242 w 9332412"/>
              <a:gd name="connsiteY3932" fmla="*/ 2721119 h 4270621"/>
              <a:gd name="connsiteX3933" fmla="*/ 1797116 w 9332412"/>
              <a:gd name="connsiteY3933" fmla="*/ 2739057 h 4270621"/>
              <a:gd name="connsiteX3934" fmla="*/ 1814273 w 9332412"/>
              <a:gd name="connsiteY3934" fmla="*/ 2721415 h 4270621"/>
              <a:gd name="connsiteX3935" fmla="*/ 1814273 w 9332412"/>
              <a:gd name="connsiteY3935" fmla="*/ 2721119 h 4270621"/>
              <a:gd name="connsiteX3936" fmla="*/ 1797400 w 9332412"/>
              <a:gd name="connsiteY3936" fmla="*/ 2703773 h 4270621"/>
              <a:gd name="connsiteX3937" fmla="*/ 1746495 w 9332412"/>
              <a:gd name="connsiteY3937" fmla="*/ 2756698 h 4270621"/>
              <a:gd name="connsiteX3938" fmla="*/ 1729338 w 9332412"/>
              <a:gd name="connsiteY3938" fmla="*/ 2774340 h 4270621"/>
              <a:gd name="connsiteX3939" fmla="*/ 1746212 w 9332412"/>
              <a:gd name="connsiteY3939" fmla="*/ 2792278 h 4270621"/>
              <a:gd name="connsiteX3940" fmla="*/ 1763369 w 9332412"/>
              <a:gd name="connsiteY3940" fmla="*/ 2774637 h 4270621"/>
              <a:gd name="connsiteX3941" fmla="*/ 1763369 w 9332412"/>
              <a:gd name="connsiteY3941" fmla="*/ 2774488 h 4270621"/>
              <a:gd name="connsiteX3942" fmla="*/ 1746495 w 9332412"/>
              <a:gd name="connsiteY3942" fmla="*/ 2756995 h 4270621"/>
              <a:gd name="connsiteX3943" fmla="*/ 1797400 w 9332412"/>
              <a:gd name="connsiteY3943" fmla="*/ 2596886 h 4270621"/>
              <a:gd name="connsiteX3944" fmla="*/ 1780242 w 9332412"/>
              <a:gd name="connsiteY3944" fmla="*/ 2614527 h 4270621"/>
              <a:gd name="connsiteX3945" fmla="*/ 1797116 w 9332412"/>
              <a:gd name="connsiteY3945" fmla="*/ 2632465 h 4270621"/>
              <a:gd name="connsiteX3946" fmla="*/ 1814273 w 9332412"/>
              <a:gd name="connsiteY3946" fmla="*/ 2614824 h 4270621"/>
              <a:gd name="connsiteX3947" fmla="*/ 1814273 w 9332412"/>
              <a:gd name="connsiteY3947" fmla="*/ 2614675 h 4270621"/>
              <a:gd name="connsiteX3948" fmla="*/ 1797400 w 9332412"/>
              <a:gd name="connsiteY3948" fmla="*/ 2597182 h 4270621"/>
              <a:gd name="connsiteX3949" fmla="*/ 1746495 w 9332412"/>
              <a:gd name="connsiteY3949" fmla="*/ 2650255 h 4270621"/>
              <a:gd name="connsiteX3950" fmla="*/ 1729338 w 9332412"/>
              <a:gd name="connsiteY3950" fmla="*/ 2667897 h 4270621"/>
              <a:gd name="connsiteX3951" fmla="*/ 1746212 w 9332412"/>
              <a:gd name="connsiteY3951" fmla="*/ 2685835 h 4270621"/>
              <a:gd name="connsiteX3952" fmla="*/ 1763369 w 9332412"/>
              <a:gd name="connsiteY3952" fmla="*/ 2668193 h 4270621"/>
              <a:gd name="connsiteX3953" fmla="*/ 1763369 w 9332412"/>
              <a:gd name="connsiteY3953" fmla="*/ 2667897 h 4270621"/>
              <a:gd name="connsiteX3954" fmla="*/ 1746495 w 9332412"/>
              <a:gd name="connsiteY3954" fmla="*/ 2650552 h 4270621"/>
              <a:gd name="connsiteX3955" fmla="*/ 1797400 w 9332412"/>
              <a:gd name="connsiteY3955" fmla="*/ 2490443 h 4270621"/>
              <a:gd name="connsiteX3956" fmla="*/ 1780242 w 9332412"/>
              <a:gd name="connsiteY3956" fmla="*/ 2508084 h 4270621"/>
              <a:gd name="connsiteX3957" fmla="*/ 1797116 w 9332412"/>
              <a:gd name="connsiteY3957" fmla="*/ 2526022 h 4270621"/>
              <a:gd name="connsiteX3958" fmla="*/ 1814273 w 9332412"/>
              <a:gd name="connsiteY3958" fmla="*/ 2508381 h 4270621"/>
              <a:gd name="connsiteX3959" fmla="*/ 1814273 w 9332412"/>
              <a:gd name="connsiteY3959" fmla="*/ 2508232 h 4270621"/>
              <a:gd name="connsiteX3960" fmla="*/ 1797400 w 9332412"/>
              <a:gd name="connsiteY3960" fmla="*/ 2490739 h 4270621"/>
              <a:gd name="connsiteX3961" fmla="*/ 1746495 w 9332412"/>
              <a:gd name="connsiteY3961" fmla="*/ 2544554 h 4270621"/>
              <a:gd name="connsiteX3962" fmla="*/ 1729338 w 9332412"/>
              <a:gd name="connsiteY3962" fmla="*/ 2562195 h 4270621"/>
              <a:gd name="connsiteX3963" fmla="*/ 1746212 w 9332412"/>
              <a:gd name="connsiteY3963" fmla="*/ 2580133 h 4270621"/>
              <a:gd name="connsiteX3964" fmla="*/ 1763369 w 9332412"/>
              <a:gd name="connsiteY3964" fmla="*/ 2562492 h 4270621"/>
              <a:gd name="connsiteX3965" fmla="*/ 1763369 w 9332412"/>
              <a:gd name="connsiteY3965" fmla="*/ 2562343 h 4270621"/>
              <a:gd name="connsiteX3966" fmla="*/ 1746495 w 9332412"/>
              <a:gd name="connsiteY3966" fmla="*/ 2544554 h 4270621"/>
              <a:gd name="connsiteX3967" fmla="*/ 1797400 w 9332412"/>
              <a:gd name="connsiteY3967" fmla="*/ 2384889 h 4270621"/>
              <a:gd name="connsiteX3968" fmla="*/ 1780242 w 9332412"/>
              <a:gd name="connsiteY3968" fmla="*/ 2402531 h 4270621"/>
              <a:gd name="connsiteX3969" fmla="*/ 1797116 w 9332412"/>
              <a:gd name="connsiteY3969" fmla="*/ 2420469 h 4270621"/>
              <a:gd name="connsiteX3970" fmla="*/ 1814273 w 9332412"/>
              <a:gd name="connsiteY3970" fmla="*/ 2402827 h 4270621"/>
              <a:gd name="connsiteX3971" fmla="*/ 1814273 w 9332412"/>
              <a:gd name="connsiteY3971" fmla="*/ 2402531 h 4270621"/>
              <a:gd name="connsiteX3972" fmla="*/ 1797981 w 9332412"/>
              <a:gd name="connsiteY3972" fmla="*/ 2384311 h 4270621"/>
              <a:gd name="connsiteX3973" fmla="*/ 1797400 w 9332412"/>
              <a:gd name="connsiteY3973" fmla="*/ 2384296 h 4270621"/>
              <a:gd name="connsiteX3974" fmla="*/ 1746495 w 9332412"/>
              <a:gd name="connsiteY3974" fmla="*/ 2438111 h 4270621"/>
              <a:gd name="connsiteX3975" fmla="*/ 1729338 w 9332412"/>
              <a:gd name="connsiteY3975" fmla="*/ 2455752 h 4270621"/>
              <a:gd name="connsiteX3976" fmla="*/ 1746212 w 9332412"/>
              <a:gd name="connsiteY3976" fmla="*/ 2473690 h 4270621"/>
              <a:gd name="connsiteX3977" fmla="*/ 1763369 w 9332412"/>
              <a:gd name="connsiteY3977" fmla="*/ 2456049 h 4270621"/>
              <a:gd name="connsiteX3978" fmla="*/ 1763369 w 9332412"/>
              <a:gd name="connsiteY3978" fmla="*/ 2455752 h 4270621"/>
              <a:gd name="connsiteX3979" fmla="*/ 1747077 w 9332412"/>
              <a:gd name="connsiteY3979" fmla="*/ 2437532 h 4270621"/>
              <a:gd name="connsiteX3980" fmla="*/ 1746495 w 9332412"/>
              <a:gd name="connsiteY3980" fmla="*/ 2437517 h 4270621"/>
              <a:gd name="connsiteX3981" fmla="*/ 1797400 w 9332412"/>
              <a:gd name="connsiteY3981" fmla="*/ 2277705 h 4270621"/>
              <a:gd name="connsiteX3982" fmla="*/ 1778910 w 9332412"/>
              <a:gd name="connsiteY3982" fmla="*/ 2293804 h 4270621"/>
              <a:gd name="connsiteX3983" fmla="*/ 1794294 w 9332412"/>
              <a:gd name="connsiteY3983" fmla="*/ 2313136 h 4270621"/>
              <a:gd name="connsiteX3984" fmla="*/ 1797400 w 9332412"/>
              <a:gd name="connsiteY3984" fmla="*/ 2313136 h 4270621"/>
              <a:gd name="connsiteX3985" fmla="*/ 1812799 w 9332412"/>
              <a:gd name="connsiteY3985" fmla="*/ 2293804 h 4270621"/>
              <a:gd name="connsiteX3986" fmla="*/ 1797400 w 9332412"/>
              <a:gd name="connsiteY3986" fmla="*/ 2277705 h 4270621"/>
              <a:gd name="connsiteX3987" fmla="*/ 1746495 w 9332412"/>
              <a:gd name="connsiteY3987" fmla="*/ 2330926 h 4270621"/>
              <a:gd name="connsiteX3988" fmla="*/ 1729338 w 9332412"/>
              <a:gd name="connsiteY3988" fmla="*/ 2348568 h 4270621"/>
              <a:gd name="connsiteX3989" fmla="*/ 1746212 w 9332412"/>
              <a:gd name="connsiteY3989" fmla="*/ 2366506 h 4270621"/>
              <a:gd name="connsiteX3990" fmla="*/ 1763369 w 9332412"/>
              <a:gd name="connsiteY3990" fmla="*/ 2348864 h 4270621"/>
              <a:gd name="connsiteX3991" fmla="*/ 1763369 w 9332412"/>
              <a:gd name="connsiteY3991" fmla="*/ 2348716 h 4270621"/>
              <a:gd name="connsiteX3992" fmla="*/ 1746495 w 9332412"/>
              <a:gd name="connsiteY3992" fmla="*/ 2330926 h 4270621"/>
              <a:gd name="connsiteX3993" fmla="*/ 1797400 w 9332412"/>
              <a:gd name="connsiteY3993" fmla="*/ 2171262 h 4270621"/>
              <a:gd name="connsiteX3994" fmla="*/ 1780242 w 9332412"/>
              <a:gd name="connsiteY3994" fmla="*/ 2188903 h 4270621"/>
              <a:gd name="connsiteX3995" fmla="*/ 1797116 w 9332412"/>
              <a:gd name="connsiteY3995" fmla="*/ 2206841 h 4270621"/>
              <a:gd name="connsiteX3996" fmla="*/ 1814273 w 9332412"/>
              <a:gd name="connsiteY3996" fmla="*/ 2189200 h 4270621"/>
              <a:gd name="connsiteX3997" fmla="*/ 1814273 w 9332412"/>
              <a:gd name="connsiteY3997" fmla="*/ 2188903 h 4270621"/>
              <a:gd name="connsiteX3998" fmla="*/ 1797400 w 9332412"/>
              <a:gd name="connsiteY3998" fmla="*/ 2171262 h 4270621"/>
              <a:gd name="connsiteX3999" fmla="*/ 1746495 w 9332412"/>
              <a:gd name="connsiteY3999" fmla="*/ 2224483 h 4270621"/>
              <a:gd name="connsiteX4000" fmla="*/ 1729338 w 9332412"/>
              <a:gd name="connsiteY4000" fmla="*/ 2242125 h 4270621"/>
              <a:gd name="connsiteX4001" fmla="*/ 1746212 w 9332412"/>
              <a:gd name="connsiteY4001" fmla="*/ 2260063 h 4270621"/>
              <a:gd name="connsiteX4002" fmla="*/ 1763369 w 9332412"/>
              <a:gd name="connsiteY4002" fmla="*/ 2242421 h 4270621"/>
              <a:gd name="connsiteX4003" fmla="*/ 1763369 w 9332412"/>
              <a:gd name="connsiteY4003" fmla="*/ 2242273 h 4270621"/>
              <a:gd name="connsiteX4004" fmla="*/ 1746495 w 9332412"/>
              <a:gd name="connsiteY4004" fmla="*/ 2224483 h 4270621"/>
              <a:gd name="connsiteX4005" fmla="*/ 1797400 w 9332412"/>
              <a:gd name="connsiteY4005" fmla="*/ 2064670 h 4270621"/>
              <a:gd name="connsiteX4006" fmla="*/ 1780242 w 9332412"/>
              <a:gd name="connsiteY4006" fmla="*/ 2082312 h 4270621"/>
              <a:gd name="connsiteX4007" fmla="*/ 1797116 w 9332412"/>
              <a:gd name="connsiteY4007" fmla="*/ 2100250 h 4270621"/>
              <a:gd name="connsiteX4008" fmla="*/ 1814273 w 9332412"/>
              <a:gd name="connsiteY4008" fmla="*/ 2082608 h 4270621"/>
              <a:gd name="connsiteX4009" fmla="*/ 1814273 w 9332412"/>
              <a:gd name="connsiteY4009" fmla="*/ 2082460 h 4270621"/>
              <a:gd name="connsiteX4010" fmla="*/ 1797400 w 9332412"/>
              <a:gd name="connsiteY4010" fmla="*/ 2064670 h 4270621"/>
              <a:gd name="connsiteX4011" fmla="*/ 1746495 w 9332412"/>
              <a:gd name="connsiteY4011" fmla="*/ 2118040 h 4270621"/>
              <a:gd name="connsiteX4012" fmla="*/ 1729338 w 9332412"/>
              <a:gd name="connsiteY4012" fmla="*/ 2135682 h 4270621"/>
              <a:gd name="connsiteX4013" fmla="*/ 1746212 w 9332412"/>
              <a:gd name="connsiteY4013" fmla="*/ 2153620 h 4270621"/>
              <a:gd name="connsiteX4014" fmla="*/ 1763369 w 9332412"/>
              <a:gd name="connsiteY4014" fmla="*/ 2135978 h 4270621"/>
              <a:gd name="connsiteX4015" fmla="*/ 1763369 w 9332412"/>
              <a:gd name="connsiteY4015" fmla="*/ 2135682 h 4270621"/>
              <a:gd name="connsiteX4016" fmla="*/ 1746495 w 9332412"/>
              <a:gd name="connsiteY4016" fmla="*/ 2118040 h 4270621"/>
              <a:gd name="connsiteX4017" fmla="*/ 1797400 w 9332412"/>
              <a:gd name="connsiteY4017" fmla="*/ 1958227 h 4270621"/>
              <a:gd name="connsiteX4018" fmla="*/ 1778910 w 9332412"/>
              <a:gd name="connsiteY4018" fmla="*/ 1974327 h 4270621"/>
              <a:gd name="connsiteX4019" fmla="*/ 1794294 w 9332412"/>
              <a:gd name="connsiteY4019" fmla="*/ 1993658 h 4270621"/>
              <a:gd name="connsiteX4020" fmla="*/ 1797400 w 9332412"/>
              <a:gd name="connsiteY4020" fmla="*/ 1993658 h 4270621"/>
              <a:gd name="connsiteX4021" fmla="*/ 1812799 w 9332412"/>
              <a:gd name="connsiteY4021" fmla="*/ 1974327 h 4270621"/>
              <a:gd name="connsiteX4022" fmla="*/ 1797400 w 9332412"/>
              <a:gd name="connsiteY4022" fmla="*/ 1958227 h 4270621"/>
              <a:gd name="connsiteX4023" fmla="*/ 1746495 w 9332412"/>
              <a:gd name="connsiteY4023" fmla="*/ 2010855 h 4270621"/>
              <a:gd name="connsiteX4024" fmla="*/ 1729338 w 9332412"/>
              <a:gd name="connsiteY4024" fmla="*/ 2028497 h 4270621"/>
              <a:gd name="connsiteX4025" fmla="*/ 1746212 w 9332412"/>
              <a:gd name="connsiteY4025" fmla="*/ 2046435 h 4270621"/>
              <a:gd name="connsiteX4026" fmla="*/ 1763369 w 9332412"/>
              <a:gd name="connsiteY4026" fmla="*/ 2028794 h 4270621"/>
              <a:gd name="connsiteX4027" fmla="*/ 1763369 w 9332412"/>
              <a:gd name="connsiteY4027" fmla="*/ 2028645 h 4270621"/>
              <a:gd name="connsiteX4028" fmla="*/ 1746495 w 9332412"/>
              <a:gd name="connsiteY4028" fmla="*/ 2010855 h 4270621"/>
              <a:gd name="connsiteX4029" fmla="*/ 1797400 w 9332412"/>
              <a:gd name="connsiteY4029" fmla="*/ 1851191 h 4270621"/>
              <a:gd name="connsiteX4030" fmla="*/ 1780242 w 9332412"/>
              <a:gd name="connsiteY4030" fmla="*/ 1868832 h 4270621"/>
              <a:gd name="connsiteX4031" fmla="*/ 1797116 w 9332412"/>
              <a:gd name="connsiteY4031" fmla="*/ 1886771 h 4270621"/>
              <a:gd name="connsiteX4032" fmla="*/ 1814273 w 9332412"/>
              <a:gd name="connsiteY4032" fmla="*/ 1869129 h 4270621"/>
              <a:gd name="connsiteX4033" fmla="*/ 1814273 w 9332412"/>
              <a:gd name="connsiteY4033" fmla="*/ 1868832 h 4270621"/>
              <a:gd name="connsiteX4034" fmla="*/ 1797400 w 9332412"/>
              <a:gd name="connsiteY4034" fmla="*/ 1851784 h 4270621"/>
              <a:gd name="connsiteX4035" fmla="*/ 1746495 w 9332412"/>
              <a:gd name="connsiteY4035" fmla="*/ 1904412 h 4270621"/>
              <a:gd name="connsiteX4036" fmla="*/ 1729338 w 9332412"/>
              <a:gd name="connsiteY4036" fmla="*/ 1922054 h 4270621"/>
              <a:gd name="connsiteX4037" fmla="*/ 1746212 w 9332412"/>
              <a:gd name="connsiteY4037" fmla="*/ 1939992 h 4270621"/>
              <a:gd name="connsiteX4038" fmla="*/ 1763369 w 9332412"/>
              <a:gd name="connsiteY4038" fmla="*/ 1922351 h 4270621"/>
              <a:gd name="connsiteX4039" fmla="*/ 1763369 w 9332412"/>
              <a:gd name="connsiteY4039" fmla="*/ 1922054 h 4270621"/>
              <a:gd name="connsiteX4040" fmla="*/ 1746495 w 9332412"/>
              <a:gd name="connsiteY4040" fmla="*/ 1905005 h 4270621"/>
              <a:gd name="connsiteX4041" fmla="*/ 1797400 w 9332412"/>
              <a:gd name="connsiteY4041" fmla="*/ 1744599 h 4270621"/>
              <a:gd name="connsiteX4042" fmla="*/ 1780242 w 9332412"/>
              <a:gd name="connsiteY4042" fmla="*/ 1762241 h 4270621"/>
              <a:gd name="connsiteX4043" fmla="*/ 1797116 w 9332412"/>
              <a:gd name="connsiteY4043" fmla="*/ 1780179 h 4270621"/>
              <a:gd name="connsiteX4044" fmla="*/ 1814273 w 9332412"/>
              <a:gd name="connsiteY4044" fmla="*/ 1762538 h 4270621"/>
              <a:gd name="connsiteX4045" fmla="*/ 1814273 w 9332412"/>
              <a:gd name="connsiteY4045" fmla="*/ 1762389 h 4270621"/>
              <a:gd name="connsiteX4046" fmla="*/ 1797400 w 9332412"/>
              <a:gd name="connsiteY4046" fmla="*/ 1745192 h 4270621"/>
              <a:gd name="connsiteX4047" fmla="*/ 1746495 w 9332412"/>
              <a:gd name="connsiteY4047" fmla="*/ 1797821 h 4270621"/>
              <a:gd name="connsiteX4048" fmla="*/ 1729338 w 9332412"/>
              <a:gd name="connsiteY4048" fmla="*/ 1815463 h 4270621"/>
              <a:gd name="connsiteX4049" fmla="*/ 1746212 w 9332412"/>
              <a:gd name="connsiteY4049" fmla="*/ 1833401 h 4270621"/>
              <a:gd name="connsiteX4050" fmla="*/ 1763369 w 9332412"/>
              <a:gd name="connsiteY4050" fmla="*/ 1815759 h 4270621"/>
              <a:gd name="connsiteX4051" fmla="*/ 1763369 w 9332412"/>
              <a:gd name="connsiteY4051" fmla="*/ 1815611 h 4270621"/>
              <a:gd name="connsiteX4052" fmla="*/ 1746495 w 9332412"/>
              <a:gd name="connsiteY4052" fmla="*/ 1798414 h 4270621"/>
              <a:gd name="connsiteX4053" fmla="*/ 1797400 w 9332412"/>
              <a:gd name="connsiteY4053" fmla="*/ 1638156 h 4270621"/>
              <a:gd name="connsiteX4054" fmla="*/ 1780242 w 9332412"/>
              <a:gd name="connsiteY4054" fmla="*/ 1655798 h 4270621"/>
              <a:gd name="connsiteX4055" fmla="*/ 1797116 w 9332412"/>
              <a:gd name="connsiteY4055" fmla="*/ 1673736 h 4270621"/>
              <a:gd name="connsiteX4056" fmla="*/ 1814273 w 9332412"/>
              <a:gd name="connsiteY4056" fmla="*/ 1656095 h 4270621"/>
              <a:gd name="connsiteX4057" fmla="*/ 1814273 w 9332412"/>
              <a:gd name="connsiteY4057" fmla="*/ 1655946 h 4270621"/>
              <a:gd name="connsiteX4058" fmla="*/ 1797400 w 9332412"/>
              <a:gd name="connsiteY4058" fmla="*/ 1638749 h 4270621"/>
              <a:gd name="connsiteX4059" fmla="*/ 1746495 w 9332412"/>
              <a:gd name="connsiteY4059" fmla="*/ 1691378 h 4270621"/>
              <a:gd name="connsiteX4060" fmla="*/ 1729338 w 9332412"/>
              <a:gd name="connsiteY4060" fmla="*/ 1709020 h 4270621"/>
              <a:gd name="connsiteX4061" fmla="*/ 1746212 w 9332412"/>
              <a:gd name="connsiteY4061" fmla="*/ 1726958 h 4270621"/>
              <a:gd name="connsiteX4062" fmla="*/ 1763369 w 9332412"/>
              <a:gd name="connsiteY4062" fmla="*/ 1709316 h 4270621"/>
              <a:gd name="connsiteX4063" fmla="*/ 1763369 w 9332412"/>
              <a:gd name="connsiteY4063" fmla="*/ 1709168 h 4270621"/>
              <a:gd name="connsiteX4064" fmla="*/ 1746495 w 9332412"/>
              <a:gd name="connsiteY4064" fmla="*/ 1691971 h 4270621"/>
              <a:gd name="connsiteX4065" fmla="*/ 1797400 w 9332412"/>
              <a:gd name="connsiteY4065" fmla="*/ 1531713 h 4270621"/>
              <a:gd name="connsiteX4066" fmla="*/ 1780242 w 9332412"/>
              <a:gd name="connsiteY4066" fmla="*/ 1549355 h 4270621"/>
              <a:gd name="connsiteX4067" fmla="*/ 1797116 w 9332412"/>
              <a:gd name="connsiteY4067" fmla="*/ 1567293 h 4270621"/>
              <a:gd name="connsiteX4068" fmla="*/ 1814273 w 9332412"/>
              <a:gd name="connsiteY4068" fmla="*/ 1549651 h 4270621"/>
              <a:gd name="connsiteX4069" fmla="*/ 1814273 w 9332412"/>
              <a:gd name="connsiteY4069" fmla="*/ 1549355 h 4270621"/>
              <a:gd name="connsiteX4070" fmla="*/ 1797400 w 9332412"/>
              <a:gd name="connsiteY4070" fmla="*/ 1532306 h 4270621"/>
              <a:gd name="connsiteX4071" fmla="*/ 1746495 w 9332412"/>
              <a:gd name="connsiteY4071" fmla="*/ 1584935 h 4270621"/>
              <a:gd name="connsiteX4072" fmla="*/ 1729338 w 9332412"/>
              <a:gd name="connsiteY4072" fmla="*/ 1602577 h 4270621"/>
              <a:gd name="connsiteX4073" fmla="*/ 1746212 w 9332412"/>
              <a:gd name="connsiteY4073" fmla="*/ 1620515 h 4270621"/>
              <a:gd name="connsiteX4074" fmla="*/ 1763369 w 9332412"/>
              <a:gd name="connsiteY4074" fmla="*/ 1602873 h 4270621"/>
              <a:gd name="connsiteX4075" fmla="*/ 1763369 w 9332412"/>
              <a:gd name="connsiteY4075" fmla="*/ 1602577 h 4270621"/>
              <a:gd name="connsiteX4076" fmla="*/ 1746495 w 9332412"/>
              <a:gd name="connsiteY4076" fmla="*/ 1585528 h 4270621"/>
              <a:gd name="connsiteX4077" fmla="*/ 1797400 w 9332412"/>
              <a:gd name="connsiteY4077" fmla="*/ 1425122 h 4270621"/>
              <a:gd name="connsiteX4078" fmla="*/ 1778910 w 9332412"/>
              <a:gd name="connsiteY4078" fmla="*/ 1441222 h 4270621"/>
              <a:gd name="connsiteX4079" fmla="*/ 1794294 w 9332412"/>
              <a:gd name="connsiteY4079" fmla="*/ 1460554 h 4270621"/>
              <a:gd name="connsiteX4080" fmla="*/ 1797400 w 9332412"/>
              <a:gd name="connsiteY4080" fmla="*/ 1460554 h 4270621"/>
              <a:gd name="connsiteX4081" fmla="*/ 1812799 w 9332412"/>
              <a:gd name="connsiteY4081" fmla="*/ 1441222 h 4270621"/>
              <a:gd name="connsiteX4082" fmla="*/ 1797400 w 9332412"/>
              <a:gd name="connsiteY4082" fmla="*/ 1425122 h 4270621"/>
              <a:gd name="connsiteX4083" fmla="*/ 1746495 w 9332412"/>
              <a:gd name="connsiteY4083" fmla="*/ 1478343 h 4270621"/>
              <a:gd name="connsiteX4084" fmla="*/ 1729338 w 9332412"/>
              <a:gd name="connsiteY4084" fmla="*/ 1495985 h 4270621"/>
              <a:gd name="connsiteX4085" fmla="*/ 1746212 w 9332412"/>
              <a:gd name="connsiteY4085" fmla="*/ 1513923 h 4270621"/>
              <a:gd name="connsiteX4086" fmla="*/ 1763369 w 9332412"/>
              <a:gd name="connsiteY4086" fmla="*/ 1496282 h 4270621"/>
              <a:gd name="connsiteX4087" fmla="*/ 1763369 w 9332412"/>
              <a:gd name="connsiteY4087" fmla="*/ 1496133 h 4270621"/>
              <a:gd name="connsiteX4088" fmla="*/ 1746495 w 9332412"/>
              <a:gd name="connsiteY4088" fmla="*/ 1478936 h 4270621"/>
              <a:gd name="connsiteX4089" fmla="*/ 1797400 w 9332412"/>
              <a:gd name="connsiteY4089" fmla="*/ 1318679 h 4270621"/>
              <a:gd name="connsiteX4090" fmla="*/ 1780242 w 9332412"/>
              <a:gd name="connsiteY4090" fmla="*/ 1336321 h 4270621"/>
              <a:gd name="connsiteX4091" fmla="*/ 1797116 w 9332412"/>
              <a:gd name="connsiteY4091" fmla="*/ 1354259 h 4270621"/>
              <a:gd name="connsiteX4092" fmla="*/ 1814273 w 9332412"/>
              <a:gd name="connsiteY4092" fmla="*/ 1336617 h 4270621"/>
              <a:gd name="connsiteX4093" fmla="*/ 1814273 w 9332412"/>
              <a:gd name="connsiteY4093" fmla="*/ 1336321 h 4270621"/>
              <a:gd name="connsiteX4094" fmla="*/ 1797400 w 9332412"/>
              <a:gd name="connsiteY4094" fmla="*/ 1319272 h 4270621"/>
              <a:gd name="connsiteX4095" fmla="*/ 1746495 w 9332412"/>
              <a:gd name="connsiteY4095" fmla="*/ 1371900 h 4270621"/>
              <a:gd name="connsiteX4096" fmla="*/ 1729338 w 9332412"/>
              <a:gd name="connsiteY4096" fmla="*/ 1389542 h 4270621"/>
              <a:gd name="connsiteX4097" fmla="*/ 1746212 w 9332412"/>
              <a:gd name="connsiteY4097" fmla="*/ 1407480 h 4270621"/>
              <a:gd name="connsiteX4098" fmla="*/ 1763369 w 9332412"/>
              <a:gd name="connsiteY4098" fmla="*/ 1389839 h 4270621"/>
              <a:gd name="connsiteX4099" fmla="*/ 1763369 w 9332412"/>
              <a:gd name="connsiteY4099" fmla="*/ 1389690 h 4270621"/>
              <a:gd name="connsiteX4100" fmla="*/ 1746495 w 9332412"/>
              <a:gd name="connsiteY4100" fmla="*/ 1372493 h 4270621"/>
              <a:gd name="connsiteX4101" fmla="*/ 1797400 w 9332412"/>
              <a:gd name="connsiteY4101" fmla="*/ 1212087 h 4270621"/>
              <a:gd name="connsiteX4102" fmla="*/ 1780242 w 9332412"/>
              <a:gd name="connsiteY4102" fmla="*/ 1229729 h 4270621"/>
              <a:gd name="connsiteX4103" fmla="*/ 1797116 w 9332412"/>
              <a:gd name="connsiteY4103" fmla="*/ 1247667 h 4270621"/>
              <a:gd name="connsiteX4104" fmla="*/ 1814273 w 9332412"/>
              <a:gd name="connsiteY4104" fmla="*/ 1230026 h 4270621"/>
              <a:gd name="connsiteX4105" fmla="*/ 1814273 w 9332412"/>
              <a:gd name="connsiteY4105" fmla="*/ 1229878 h 4270621"/>
              <a:gd name="connsiteX4106" fmla="*/ 1797400 w 9332412"/>
              <a:gd name="connsiteY4106" fmla="*/ 1212681 h 4270621"/>
              <a:gd name="connsiteX4107" fmla="*/ 1746495 w 9332412"/>
              <a:gd name="connsiteY4107" fmla="*/ 1265457 h 4270621"/>
              <a:gd name="connsiteX4108" fmla="*/ 1729338 w 9332412"/>
              <a:gd name="connsiteY4108" fmla="*/ 1283099 h 4270621"/>
              <a:gd name="connsiteX4109" fmla="*/ 1746212 w 9332412"/>
              <a:gd name="connsiteY4109" fmla="*/ 1301037 h 4270621"/>
              <a:gd name="connsiteX4110" fmla="*/ 1763369 w 9332412"/>
              <a:gd name="connsiteY4110" fmla="*/ 1283395 h 4270621"/>
              <a:gd name="connsiteX4111" fmla="*/ 1763369 w 9332412"/>
              <a:gd name="connsiteY4111" fmla="*/ 1283099 h 4270621"/>
              <a:gd name="connsiteX4112" fmla="*/ 1746495 w 9332412"/>
              <a:gd name="connsiteY4112" fmla="*/ 1266050 h 4270621"/>
              <a:gd name="connsiteX4113" fmla="*/ 1797400 w 9332412"/>
              <a:gd name="connsiteY4113" fmla="*/ 1106534 h 4270621"/>
              <a:gd name="connsiteX4114" fmla="*/ 1778910 w 9332412"/>
              <a:gd name="connsiteY4114" fmla="*/ 1122634 h 4270621"/>
              <a:gd name="connsiteX4115" fmla="*/ 1794294 w 9332412"/>
              <a:gd name="connsiteY4115" fmla="*/ 1141965 h 4270621"/>
              <a:gd name="connsiteX4116" fmla="*/ 1797400 w 9332412"/>
              <a:gd name="connsiteY4116" fmla="*/ 1141965 h 4270621"/>
              <a:gd name="connsiteX4117" fmla="*/ 1812799 w 9332412"/>
              <a:gd name="connsiteY4117" fmla="*/ 1122634 h 4270621"/>
              <a:gd name="connsiteX4118" fmla="*/ 1797400 w 9332412"/>
              <a:gd name="connsiteY4118" fmla="*/ 1106534 h 4270621"/>
              <a:gd name="connsiteX4119" fmla="*/ 1746495 w 9332412"/>
              <a:gd name="connsiteY4119" fmla="*/ 1159755 h 4270621"/>
              <a:gd name="connsiteX4120" fmla="*/ 1729338 w 9332412"/>
              <a:gd name="connsiteY4120" fmla="*/ 1177397 h 4270621"/>
              <a:gd name="connsiteX4121" fmla="*/ 1746212 w 9332412"/>
              <a:gd name="connsiteY4121" fmla="*/ 1195335 h 4270621"/>
              <a:gd name="connsiteX4122" fmla="*/ 1763369 w 9332412"/>
              <a:gd name="connsiteY4122" fmla="*/ 1177694 h 4270621"/>
              <a:gd name="connsiteX4123" fmla="*/ 1763369 w 9332412"/>
              <a:gd name="connsiteY4123" fmla="*/ 1177545 h 4270621"/>
              <a:gd name="connsiteX4124" fmla="*/ 1746637 w 9332412"/>
              <a:gd name="connsiteY4124" fmla="*/ 1159459 h 4270621"/>
              <a:gd name="connsiteX4125" fmla="*/ 1746495 w 9332412"/>
              <a:gd name="connsiteY4125" fmla="*/ 1159459 h 4270621"/>
              <a:gd name="connsiteX4126" fmla="*/ 1797400 w 9332412"/>
              <a:gd name="connsiteY4126" fmla="*/ 1000091 h 4270621"/>
              <a:gd name="connsiteX4127" fmla="*/ 1780242 w 9332412"/>
              <a:gd name="connsiteY4127" fmla="*/ 1017732 h 4270621"/>
              <a:gd name="connsiteX4128" fmla="*/ 1797116 w 9332412"/>
              <a:gd name="connsiteY4128" fmla="*/ 1035671 h 4270621"/>
              <a:gd name="connsiteX4129" fmla="*/ 1814273 w 9332412"/>
              <a:gd name="connsiteY4129" fmla="*/ 1018029 h 4270621"/>
              <a:gd name="connsiteX4130" fmla="*/ 1814273 w 9332412"/>
              <a:gd name="connsiteY4130" fmla="*/ 1017732 h 4270621"/>
              <a:gd name="connsiteX4131" fmla="*/ 1797683 w 9332412"/>
              <a:gd name="connsiteY4131" fmla="*/ 999794 h 4270621"/>
              <a:gd name="connsiteX4132" fmla="*/ 1797400 w 9332412"/>
              <a:gd name="connsiteY4132" fmla="*/ 999794 h 4270621"/>
              <a:gd name="connsiteX4133" fmla="*/ 1746495 w 9332412"/>
              <a:gd name="connsiteY4133" fmla="*/ 1053312 h 4270621"/>
              <a:gd name="connsiteX4134" fmla="*/ 1729338 w 9332412"/>
              <a:gd name="connsiteY4134" fmla="*/ 1070954 h 4270621"/>
              <a:gd name="connsiteX4135" fmla="*/ 1746212 w 9332412"/>
              <a:gd name="connsiteY4135" fmla="*/ 1088892 h 4270621"/>
              <a:gd name="connsiteX4136" fmla="*/ 1763369 w 9332412"/>
              <a:gd name="connsiteY4136" fmla="*/ 1071250 h 4270621"/>
              <a:gd name="connsiteX4137" fmla="*/ 1763369 w 9332412"/>
              <a:gd name="connsiteY4137" fmla="*/ 1070954 h 4270621"/>
              <a:gd name="connsiteX4138" fmla="*/ 1746779 w 9332412"/>
              <a:gd name="connsiteY4138" fmla="*/ 1053016 h 4270621"/>
              <a:gd name="connsiteX4139" fmla="*/ 1746495 w 9332412"/>
              <a:gd name="connsiteY4139" fmla="*/ 1053016 h 4270621"/>
              <a:gd name="connsiteX4140" fmla="*/ 1797400 w 9332412"/>
              <a:gd name="connsiteY4140" fmla="*/ 893499 h 4270621"/>
              <a:gd name="connsiteX4141" fmla="*/ 1778910 w 9332412"/>
              <a:gd name="connsiteY4141" fmla="*/ 909599 h 4270621"/>
              <a:gd name="connsiteX4142" fmla="*/ 1794294 w 9332412"/>
              <a:gd name="connsiteY4142" fmla="*/ 928931 h 4270621"/>
              <a:gd name="connsiteX4143" fmla="*/ 1797400 w 9332412"/>
              <a:gd name="connsiteY4143" fmla="*/ 928931 h 4270621"/>
              <a:gd name="connsiteX4144" fmla="*/ 1812799 w 9332412"/>
              <a:gd name="connsiteY4144" fmla="*/ 909599 h 4270621"/>
              <a:gd name="connsiteX4145" fmla="*/ 1797400 w 9332412"/>
              <a:gd name="connsiteY4145" fmla="*/ 893499 h 4270621"/>
              <a:gd name="connsiteX4146" fmla="*/ 1746495 w 9332412"/>
              <a:gd name="connsiteY4146" fmla="*/ 946721 h 4270621"/>
              <a:gd name="connsiteX4147" fmla="*/ 1729338 w 9332412"/>
              <a:gd name="connsiteY4147" fmla="*/ 964363 h 4270621"/>
              <a:gd name="connsiteX4148" fmla="*/ 1746212 w 9332412"/>
              <a:gd name="connsiteY4148" fmla="*/ 982301 h 4270621"/>
              <a:gd name="connsiteX4149" fmla="*/ 1763369 w 9332412"/>
              <a:gd name="connsiteY4149" fmla="*/ 964659 h 4270621"/>
              <a:gd name="connsiteX4150" fmla="*/ 1763369 w 9332412"/>
              <a:gd name="connsiteY4150" fmla="*/ 964511 h 4270621"/>
              <a:gd name="connsiteX4151" fmla="*/ 1746637 w 9332412"/>
              <a:gd name="connsiteY4151" fmla="*/ 946424 h 4270621"/>
              <a:gd name="connsiteX4152" fmla="*/ 1746495 w 9332412"/>
              <a:gd name="connsiteY4152" fmla="*/ 946424 h 4270621"/>
              <a:gd name="connsiteX4153" fmla="*/ 1797400 w 9332412"/>
              <a:gd name="connsiteY4153" fmla="*/ 787056 h 4270621"/>
              <a:gd name="connsiteX4154" fmla="*/ 1780242 w 9332412"/>
              <a:gd name="connsiteY4154" fmla="*/ 804698 h 4270621"/>
              <a:gd name="connsiteX4155" fmla="*/ 1797116 w 9332412"/>
              <a:gd name="connsiteY4155" fmla="*/ 822636 h 4270621"/>
              <a:gd name="connsiteX4156" fmla="*/ 1814273 w 9332412"/>
              <a:gd name="connsiteY4156" fmla="*/ 804995 h 4270621"/>
              <a:gd name="connsiteX4157" fmla="*/ 1814273 w 9332412"/>
              <a:gd name="connsiteY4157" fmla="*/ 804698 h 4270621"/>
              <a:gd name="connsiteX4158" fmla="*/ 1797683 w 9332412"/>
              <a:gd name="connsiteY4158" fmla="*/ 786760 h 4270621"/>
              <a:gd name="connsiteX4159" fmla="*/ 1797400 w 9332412"/>
              <a:gd name="connsiteY4159" fmla="*/ 786760 h 4270621"/>
              <a:gd name="connsiteX4160" fmla="*/ 1746495 w 9332412"/>
              <a:gd name="connsiteY4160" fmla="*/ 839685 h 4270621"/>
              <a:gd name="connsiteX4161" fmla="*/ 1729338 w 9332412"/>
              <a:gd name="connsiteY4161" fmla="*/ 857327 h 4270621"/>
              <a:gd name="connsiteX4162" fmla="*/ 1746212 w 9332412"/>
              <a:gd name="connsiteY4162" fmla="*/ 875265 h 4270621"/>
              <a:gd name="connsiteX4163" fmla="*/ 1763369 w 9332412"/>
              <a:gd name="connsiteY4163" fmla="*/ 857623 h 4270621"/>
              <a:gd name="connsiteX4164" fmla="*/ 1763369 w 9332412"/>
              <a:gd name="connsiteY4164" fmla="*/ 857475 h 4270621"/>
              <a:gd name="connsiteX4165" fmla="*/ 1746495 w 9332412"/>
              <a:gd name="connsiteY4165" fmla="*/ 839685 h 4270621"/>
              <a:gd name="connsiteX4166" fmla="*/ 1797400 w 9332412"/>
              <a:gd name="connsiteY4166" fmla="*/ 679872 h 4270621"/>
              <a:gd name="connsiteX4167" fmla="*/ 1780242 w 9332412"/>
              <a:gd name="connsiteY4167" fmla="*/ 697514 h 4270621"/>
              <a:gd name="connsiteX4168" fmla="*/ 1797116 w 9332412"/>
              <a:gd name="connsiteY4168" fmla="*/ 715452 h 4270621"/>
              <a:gd name="connsiteX4169" fmla="*/ 1814273 w 9332412"/>
              <a:gd name="connsiteY4169" fmla="*/ 697810 h 4270621"/>
              <a:gd name="connsiteX4170" fmla="*/ 1814273 w 9332412"/>
              <a:gd name="connsiteY4170" fmla="*/ 697662 h 4270621"/>
              <a:gd name="connsiteX4171" fmla="*/ 1797400 w 9332412"/>
              <a:gd name="connsiteY4171" fmla="*/ 680168 h 4270621"/>
              <a:gd name="connsiteX4172" fmla="*/ 1746495 w 9332412"/>
              <a:gd name="connsiteY4172" fmla="*/ 733242 h 4270621"/>
              <a:gd name="connsiteX4173" fmla="*/ 1729338 w 9332412"/>
              <a:gd name="connsiteY4173" fmla="*/ 750883 h 4270621"/>
              <a:gd name="connsiteX4174" fmla="*/ 1746212 w 9332412"/>
              <a:gd name="connsiteY4174" fmla="*/ 768822 h 4270621"/>
              <a:gd name="connsiteX4175" fmla="*/ 1763369 w 9332412"/>
              <a:gd name="connsiteY4175" fmla="*/ 751180 h 4270621"/>
              <a:gd name="connsiteX4176" fmla="*/ 1763369 w 9332412"/>
              <a:gd name="connsiteY4176" fmla="*/ 750883 h 4270621"/>
              <a:gd name="connsiteX4177" fmla="*/ 1746495 w 9332412"/>
              <a:gd name="connsiteY4177" fmla="*/ 733538 h 4270621"/>
              <a:gd name="connsiteX4178" fmla="*/ 1797400 w 9332412"/>
              <a:gd name="connsiteY4178" fmla="*/ 573429 h 4270621"/>
              <a:gd name="connsiteX4179" fmla="*/ 1778910 w 9332412"/>
              <a:gd name="connsiteY4179" fmla="*/ 589523 h 4270621"/>
              <a:gd name="connsiteX4180" fmla="*/ 1794294 w 9332412"/>
              <a:gd name="connsiteY4180" fmla="*/ 608860 h 4270621"/>
              <a:gd name="connsiteX4181" fmla="*/ 1797400 w 9332412"/>
              <a:gd name="connsiteY4181" fmla="*/ 608860 h 4270621"/>
              <a:gd name="connsiteX4182" fmla="*/ 1812799 w 9332412"/>
              <a:gd name="connsiteY4182" fmla="*/ 589523 h 4270621"/>
              <a:gd name="connsiteX4183" fmla="*/ 1797400 w 9332412"/>
              <a:gd name="connsiteY4183" fmla="*/ 573429 h 4270621"/>
              <a:gd name="connsiteX4184" fmla="*/ 1746495 w 9332412"/>
              <a:gd name="connsiteY4184" fmla="*/ 626650 h 4270621"/>
              <a:gd name="connsiteX4185" fmla="*/ 1729338 w 9332412"/>
              <a:gd name="connsiteY4185" fmla="*/ 644292 h 4270621"/>
              <a:gd name="connsiteX4186" fmla="*/ 1746212 w 9332412"/>
              <a:gd name="connsiteY4186" fmla="*/ 662230 h 4270621"/>
              <a:gd name="connsiteX4187" fmla="*/ 1763369 w 9332412"/>
              <a:gd name="connsiteY4187" fmla="*/ 644589 h 4270621"/>
              <a:gd name="connsiteX4188" fmla="*/ 1763369 w 9332412"/>
              <a:gd name="connsiteY4188" fmla="*/ 644440 h 4270621"/>
              <a:gd name="connsiteX4189" fmla="*/ 1746495 w 9332412"/>
              <a:gd name="connsiteY4189" fmla="*/ 626947 h 4270621"/>
              <a:gd name="connsiteX4190" fmla="*/ 1797400 w 9332412"/>
              <a:gd name="connsiteY4190" fmla="*/ 466986 h 4270621"/>
              <a:gd name="connsiteX4191" fmla="*/ 1780242 w 9332412"/>
              <a:gd name="connsiteY4191" fmla="*/ 484627 h 4270621"/>
              <a:gd name="connsiteX4192" fmla="*/ 1797116 w 9332412"/>
              <a:gd name="connsiteY4192" fmla="*/ 502564 h 4270621"/>
              <a:gd name="connsiteX4193" fmla="*/ 1814273 w 9332412"/>
              <a:gd name="connsiteY4193" fmla="*/ 484922 h 4270621"/>
              <a:gd name="connsiteX4194" fmla="*/ 1814273 w 9332412"/>
              <a:gd name="connsiteY4194" fmla="*/ 484627 h 4270621"/>
              <a:gd name="connsiteX4195" fmla="*/ 1797400 w 9332412"/>
              <a:gd name="connsiteY4195" fmla="*/ 467282 h 4270621"/>
              <a:gd name="connsiteX4196" fmla="*/ 1746495 w 9332412"/>
              <a:gd name="connsiteY4196" fmla="*/ 520207 h 4270621"/>
              <a:gd name="connsiteX4197" fmla="*/ 1729338 w 9332412"/>
              <a:gd name="connsiteY4197" fmla="*/ 537849 h 4270621"/>
              <a:gd name="connsiteX4198" fmla="*/ 1746212 w 9332412"/>
              <a:gd name="connsiteY4198" fmla="*/ 555786 h 4270621"/>
              <a:gd name="connsiteX4199" fmla="*/ 1763369 w 9332412"/>
              <a:gd name="connsiteY4199" fmla="*/ 538146 h 4270621"/>
              <a:gd name="connsiteX4200" fmla="*/ 1763369 w 9332412"/>
              <a:gd name="connsiteY4200" fmla="*/ 537997 h 4270621"/>
              <a:gd name="connsiteX4201" fmla="*/ 1746495 w 9332412"/>
              <a:gd name="connsiteY4201" fmla="*/ 520504 h 4270621"/>
              <a:gd name="connsiteX4202" fmla="*/ 1797400 w 9332412"/>
              <a:gd name="connsiteY4202" fmla="*/ 360394 h 4270621"/>
              <a:gd name="connsiteX4203" fmla="*/ 1780242 w 9332412"/>
              <a:gd name="connsiteY4203" fmla="*/ 378036 h 4270621"/>
              <a:gd name="connsiteX4204" fmla="*/ 1797116 w 9332412"/>
              <a:gd name="connsiteY4204" fmla="*/ 395973 h 4270621"/>
              <a:gd name="connsiteX4205" fmla="*/ 1814273 w 9332412"/>
              <a:gd name="connsiteY4205" fmla="*/ 378333 h 4270621"/>
              <a:gd name="connsiteX4206" fmla="*/ 1814273 w 9332412"/>
              <a:gd name="connsiteY4206" fmla="*/ 378184 h 4270621"/>
              <a:gd name="connsiteX4207" fmla="*/ 1797400 w 9332412"/>
              <a:gd name="connsiteY4207" fmla="*/ 360691 h 4270621"/>
              <a:gd name="connsiteX4208" fmla="*/ 1746495 w 9332412"/>
              <a:gd name="connsiteY4208" fmla="*/ 413764 h 4270621"/>
              <a:gd name="connsiteX4209" fmla="*/ 1729338 w 9332412"/>
              <a:gd name="connsiteY4209" fmla="*/ 431406 h 4270621"/>
              <a:gd name="connsiteX4210" fmla="*/ 1746212 w 9332412"/>
              <a:gd name="connsiteY4210" fmla="*/ 449343 h 4270621"/>
              <a:gd name="connsiteX4211" fmla="*/ 1763369 w 9332412"/>
              <a:gd name="connsiteY4211" fmla="*/ 431701 h 4270621"/>
              <a:gd name="connsiteX4212" fmla="*/ 1763369 w 9332412"/>
              <a:gd name="connsiteY4212" fmla="*/ 431406 h 4270621"/>
              <a:gd name="connsiteX4213" fmla="*/ 1746495 w 9332412"/>
              <a:gd name="connsiteY4213" fmla="*/ 414061 h 4270621"/>
              <a:gd name="connsiteX4214" fmla="*/ 1797400 w 9332412"/>
              <a:gd name="connsiteY4214" fmla="*/ 253951 h 4270621"/>
              <a:gd name="connsiteX4215" fmla="*/ 1778910 w 9332412"/>
              <a:gd name="connsiteY4215" fmla="*/ 270045 h 4270621"/>
              <a:gd name="connsiteX4216" fmla="*/ 1794294 w 9332412"/>
              <a:gd name="connsiteY4216" fmla="*/ 289383 h 4270621"/>
              <a:gd name="connsiteX4217" fmla="*/ 1797400 w 9332412"/>
              <a:gd name="connsiteY4217" fmla="*/ 289383 h 4270621"/>
              <a:gd name="connsiteX4218" fmla="*/ 1812799 w 9332412"/>
              <a:gd name="connsiteY4218" fmla="*/ 270045 h 4270621"/>
              <a:gd name="connsiteX4219" fmla="*/ 1797400 w 9332412"/>
              <a:gd name="connsiteY4219" fmla="*/ 253951 h 4270621"/>
              <a:gd name="connsiteX4220" fmla="*/ 1746495 w 9332412"/>
              <a:gd name="connsiteY4220" fmla="*/ 307469 h 4270621"/>
              <a:gd name="connsiteX4221" fmla="*/ 1729338 w 9332412"/>
              <a:gd name="connsiteY4221" fmla="*/ 325111 h 4270621"/>
              <a:gd name="connsiteX4222" fmla="*/ 1746212 w 9332412"/>
              <a:gd name="connsiteY4222" fmla="*/ 343048 h 4270621"/>
              <a:gd name="connsiteX4223" fmla="*/ 1763369 w 9332412"/>
              <a:gd name="connsiteY4223" fmla="*/ 325407 h 4270621"/>
              <a:gd name="connsiteX4224" fmla="*/ 1763369 w 9332412"/>
              <a:gd name="connsiteY4224" fmla="*/ 325259 h 4270621"/>
              <a:gd name="connsiteX4225" fmla="*/ 1746495 w 9332412"/>
              <a:gd name="connsiteY4225" fmla="*/ 307469 h 4270621"/>
              <a:gd name="connsiteX4226" fmla="*/ 1780384 w 9332412"/>
              <a:gd name="connsiteY4226" fmla="*/ 165446 h 4270621"/>
              <a:gd name="connsiteX4227" fmla="*/ 1797400 w 9332412"/>
              <a:gd name="connsiteY4227" fmla="*/ 183236 h 4270621"/>
              <a:gd name="connsiteX4228" fmla="*/ 1811579 w 9332412"/>
              <a:gd name="connsiteY4228" fmla="*/ 175379 h 4270621"/>
              <a:gd name="connsiteX4229" fmla="*/ 1787190 w 9332412"/>
              <a:gd name="connsiteY4229" fmla="*/ 152104 h 4270621"/>
              <a:gd name="connsiteX4230" fmla="*/ 1780384 w 9332412"/>
              <a:gd name="connsiteY4230" fmla="*/ 165446 h 4270621"/>
              <a:gd name="connsiteX4231" fmla="*/ 1831289 w 9332412"/>
              <a:gd name="connsiteY4231" fmla="*/ 218668 h 4270621"/>
              <a:gd name="connsiteX4232" fmla="*/ 1848475 w 9332412"/>
              <a:gd name="connsiteY4232" fmla="*/ 236283 h 4270621"/>
              <a:gd name="connsiteX4233" fmla="*/ 1863760 w 9332412"/>
              <a:gd name="connsiteY4233" fmla="*/ 225932 h 4270621"/>
              <a:gd name="connsiteX4234" fmla="*/ 1840222 w 9332412"/>
              <a:gd name="connsiteY4234" fmla="*/ 203398 h 4270621"/>
              <a:gd name="connsiteX4235" fmla="*/ 1831289 w 9332412"/>
              <a:gd name="connsiteY4235" fmla="*/ 218668 h 4270621"/>
              <a:gd name="connsiteX4236" fmla="*/ 1746212 w 9332412"/>
              <a:gd name="connsiteY4236" fmla="*/ 201026 h 4270621"/>
              <a:gd name="connsiteX4237" fmla="*/ 1729054 w 9332412"/>
              <a:gd name="connsiteY4237" fmla="*/ 218668 h 4270621"/>
              <a:gd name="connsiteX4238" fmla="*/ 1745928 w 9332412"/>
              <a:gd name="connsiteY4238" fmla="*/ 236605 h 4270621"/>
              <a:gd name="connsiteX4239" fmla="*/ 1763085 w 9332412"/>
              <a:gd name="connsiteY4239" fmla="*/ 218963 h 4270621"/>
              <a:gd name="connsiteX4240" fmla="*/ 1763085 w 9332412"/>
              <a:gd name="connsiteY4240" fmla="*/ 218668 h 4270621"/>
              <a:gd name="connsiteX4241" fmla="*/ 1746495 w 9332412"/>
              <a:gd name="connsiteY4241" fmla="*/ 201026 h 4270621"/>
              <a:gd name="connsiteX4242" fmla="*/ 1916366 w 9332412"/>
              <a:gd name="connsiteY4242" fmla="*/ 3679996 h 4270621"/>
              <a:gd name="connsiteX4243" fmla="*/ 1900967 w 9332412"/>
              <a:gd name="connsiteY4243" fmla="*/ 3660664 h 4270621"/>
              <a:gd name="connsiteX4244" fmla="*/ 1882477 w 9332412"/>
              <a:gd name="connsiteY4244" fmla="*/ 3676749 h 4270621"/>
              <a:gd name="connsiteX4245" fmla="*/ 1882477 w 9332412"/>
              <a:gd name="connsiteY4245" fmla="*/ 3679996 h 4270621"/>
              <a:gd name="connsiteX4246" fmla="*/ 1886589 w 9332412"/>
              <a:gd name="connsiteY4246" fmla="*/ 3691411 h 4270621"/>
              <a:gd name="connsiteX4247" fmla="*/ 1908567 w 9332412"/>
              <a:gd name="connsiteY4247" fmla="*/ 3694376 h 4270621"/>
              <a:gd name="connsiteX4248" fmla="*/ 1916224 w 9332412"/>
              <a:gd name="connsiteY4248" fmla="*/ 3679996 h 4270621"/>
              <a:gd name="connsiteX4249" fmla="*/ 1899351 w 9332412"/>
              <a:gd name="connsiteY4249" fmla="*/ 3555763 h 4270621"/>
              <a:gd name="connsiteX4250" fmla="*/ 1883952 w 9332412"/>
              <a:gd name="connsiteY4250" fmla="*/ 3575095 h 4270621"/>
              <a:gd name="connsiteX4251" fmla="*/ 1899351 w 9332412"/>
              <a:gd name="connsiteY4251" fmla="*/ 3591195 h 4270621"/>
              <a:gd name="connsiteX4252" fmla="*/ 1917841 w 9332412"/>
              <a:gd name="connsiteY4252" fmla="*/ 3575095 h 4270621"/>
              <a:gd name="connsiteX4253" fmla="*/ 1902456 w 9332412"/>
              <a:gd name="connsiteY4253" fmla="*/ 3555763 h 4270621"/>
              <a:gd name="connsiteX4254" fmla="*/ 1899351 w 9332412"/>
              <a:gd name="connsiteY4254" fmla="*/ 3555763 h 4270621"/>
              <a:gd name="connsiteX4255" fmla="*/ 1848446 w 9332412"/>
              <a:gd name="connsiteY4255" fmla="*/ 3608984 h 4270621"/>
              <a:gd name="connsiteX4256" fmla="*/ 1831431 w 9332412"/>
              <a:gd name="connsiteY4256" fmla="*/ 3626774 h 4270621"/>
              <a:gd name="connsiteX4257" fmla="*/ 1848446 w 9332412"/>
              <a:gd name="connsiteY4257" fmla="*/ 3644565 h 4270621"/>
              <a:gd name="connsiteX4258" fmla="*/ 1865462 w 9332412"/>
              <a:gd name="connsiteY4258" fmla="*/ 3626774 h 4270621"/>
              <a:gd name="connsiteX4259" fmla="*/ 1848446 w 9332412"/>
              <a:gd name="connsiteY4259" fmla="*/ 3608984 h 4270621"/>
              <a:gd name="connsiteX4260" fmla="*/ 1848304 w 9332412"/>
              <a:gd name="connsiteY4260" fmla="*/ 3608984 h 4270621"/>
              <a:gd name="connsiteX4261" fmla="*/ 1899209 w 9332412"/>
              <a:gd name="connsiteY4261" fmla="*/ 3448875 h 4270621"/>
              <a:gd name="connsiteX4262" fmla="*/ 1882193 w 9332412"/>
              <a:gd name="connsiteY4262" fmla="*/ 3466665 h 4270621"/>
              <a:gd name="connsiteX4263" fmla="*/ 1899209 w 9332412"/>
              <a:gd name="connsiteY4263" fmla="*/ 3484455 h 4270621"/>
              <a:gd name="connsiteX4264" fmla="*/ 1916224 w 9332412"/>
              <a:gd name="connsiteY4264" fmla="*/ 3466665 h 4270621"/>
              <a:gd name="connsiteX4265" fmla="*/ 1899492 w 9332412"/>
              <a:gd name="connsiteY4265" fmla="*/ 3448875 h 4270621"/>
              <a:gd name="connsiteX4266" fmla="*/ 1899209 w 9332412"/>
              <a:gd name="connsiteY4266" fmla="*/ 3448875 h 4270621"/>
              <a:gd name="connsiteX4267" fmla="*/ 1848304 w 9332412"/>
              <a:gd name="connsiteY4267" fmla="*/ 3502245 h 4270621"/>
              <a:gd name="connsiteX4268" fmla="*/ 1831289 w 9332412"/>
              <a:gd name="connsiteY4268" fmla="*/ 3520035 h 4270621"/>
              <a:gd name="connsiteX4269" fmla="*/ 1848304 w 9332412"/>
              <a:gd name="connsiteY4269" fmla="*/ 3537825 h 4270621"/>
              <a:gd name="connsiteX4270" fmla="*/ 1865320 w 9332412"/>
              <a:gd name="connsiteY4270" fmla="*/ 3520035 h 4270621"/>
              <a:gd name="connsiteX4271" fmla="*/ 1865320 w 9332412"/>
              <a:gd name="connsiteY4271" fmla="*/ 3519887 h 4270621"/>
              <a:gd name="connsiteX4272" fmla="*/ 1848304 w 9332412"/>
              <a:gd name="connsiteY4272" fmla="*/ 3502541 h 4270621"/>
              <a:gd name="connsiteX4273" fmla="*/ 1899209 w 9332412"/>
              <a:gd name="connsiteY4273" fmla="*/ 3342432 h 4270621"/>
              <a:gd name="connsiteX4274" fmla="*/ 1882193 w 9332412"/>
              <a:gd name="connsiteY4274" fmla="*/ 3360222 h 4270621"/>
              <a:gd name="connsiteX4275" fmla="*/ 1899209 w 9332412"/>
              <a:gd name="connsiteY4275" fmla="*/ 3378012 h 4270621"/>
              <a:gd name="connsiteX4276" fmla="*/ 1916224 w 9332412"/>
              <a:gd name="connsiteY4276" fmla="*/ 3360222 h 4270621"/>
              <a:gd name="connsiteX4277" fmla="*/ 1899209 w 9332412"/>
              <a:gd name="connsiteY4277" fmla="*/ 3342728 h 4270621"/>
              <a:gd name="connsiteX4278" fmla="*/ 1899209 w 9332412"/>
              <a:gd name="connsiteY4278" fmla="*/ 3342728 h 4270621"/>
              <a:gd name="connsiteX4279" fmla="*/ 1848304 w 9332412"/>
              <a:gd name="connsiteY4279" fmla="*/ 3395654 h 4270621"/>
              <a:gd name="connsiteX4280" fmla="*/ 1831289 w 9332412"/>
              <a:gd name="connsiteY4280" fmla="*/ 3413443 h 4270621"/>
              <a:gd name="connsiteX4281" fmla="*/ 1848304 w 9332412"/>
              <a:gd name="connsiteY4281" fmla="*/ 3431233 h 4270621"/>
              <a:gd name="connsiteX4282" fmla="*/ 1865320 w 9332412"/>
              <a:gd name="connsiteY4282" fmla="*/ 3413443 h 4270621"/>
              <a:gd name="connsiteX4283" fmla="*/ 1848304 w 9332412"/>
              <a:gd name="connsiteY4283" fmla="*/ 3395950 h 4270621"/>
              <a:gd name="connsiteX4284" fmla="*/ 1899209 w 9332412"/>
              <a:gd name="connsiteY4284" fmla="*/ 3235989 h 4270621"/>
              <a:gd name="connsiteX4285" fmla="*/ 1883810 w 9332412"/>
              <a:gd name="connsiteY4285" fmla="*/ 3255321 h 4270621"/>
              <a:gd name="connsiteX4286" fmla="*/ 1899209 w 9332412"/>
              <a:gd name="connsiteY4286" fmla="*/ 3271420 h 4270621"/>
              <a:gd name="connsiteX4287" fmla="*/ 1917699 w 9332412"/>
              <a:gd name="connsiteY4287" fmla="*/ 3255321 h 4270621"/>
              <a:gd name="connsiteX4288" fmla="*/ 1902314 w 9332412"/>
              <a:gd name="connsiteY4288" fmla="*/ 3235989 h 4270621"/>
              <a:gd name="connsiteX4289" fmla="*/ 1899209 w 9332412"/>
              <a:gd name="connsiteY4289" fmla="*/ 3235989 h 4270621"/>
              <a:gd name="connsiteX4290" fmla="*/ 1848304 w 9332412"/>
              <a:gd name="connsiteY4290" fmla="*/ 3289211 h 4270621"/>
              <a:gd name="connsiteX4291" fmla="*/ 1831289 w 9332412"/>
              <a:gd name="connsiteY4291" fmla="*/ 3307000 h 4270621"/>
              <a:gd name="connsiteX4292" fmla="*/ 1848304 w 9332412"/>
              <a:gd name="connsiteY4292" fmla="*/ 3324790 h 4270621"/>
              <a:gd name="connsiteX4293" fmla="*/ 1865320 w 9332412"/>
              <a:gd name="connsiteY4293" fmla="*/ 3307000 h 4270621"/>
              <a:gd name="connsiteX4294" fmla="*/ 1865320 w 9332412"/>
              <a:gd name="connsiteY4294" fmla="*/ 3306852 h 4270621"/>
              <a:gd name="connsiteX4295" fmla="*/ 1848304 w 9332412"/>
              <a:gd name="connsiteY4295" fmla="*/ 3289507 h 4270621"/>
              <a:gd name="connsiteX4296" fmla="*/ 1899209 w 9332412"/>
              <a:gd name="connsiteY4296" fmla="*/ 3129398 h 4270621"/>
              <a:gd name="connsiteX4297" fmla="*/ 1882193 w 9332412"/>
              <a:gd name="connsiteY4297" fmla="*/ 3147187 h 4270621"/>
              <a:gd name="connsiteX4298" fmla="*/ 1899209 w 9332412"/>
              <a:gd name="connsiteY4298" fmla="*/ 3164978 h 4270621"/>
              <a:gd name="connsiteX4299" fmla="*/ 1916224 w 9332412"/>
              <a:gd name="connsiteY4299" fmla="*/ 3147187 h 4270621"/>
              <a:gd name="connsiteX4300" fmla="*/ 1899209 w 9332412"/>
              <a:gd name="connsiteY4300" fmla="*/ 3129694 h 4270621"/>
              <a:gd name="connsiteX4301" fmla="*/ 1899209 w 9332412"/>
              <a:gd name="connsiteY4301" fmla="*/ 3129694 h 4270621"/>
              <a:gd name="connsiteX4302" fmla="*/ 1848304 w 9332412"/>
              <a:gd name="connsiteY4302" fmla="*/ 3182619 h 4270621"/>
              <a:gd name="connsiteX4303" fmla="*/ 1831289 w 9332412"/>
              <a:gd name="connsiteY4303" fmla="*/ 3200409 h 4270621"/>
              <a:gd name="connsiteX4304" fmla="*/ 1848304 w 9332412"/>
              <a:gd name="connsiteY4304" fmla="*/ 3218199 h 4270621"/>
              <a:gd name="connsiteX4305" fmla="*/ 1865320 w 9332412"/>
              <a:gd name="connsiteY4305" fmla="*/ 3200409 h 4270621"/>
              <a:gd name="connsiteX4306" fmla="*/ 1848304 w 9332412"/>
              <a:gd name="connsiteY4306" fmla="*/ 3182916 h 4270621"/>
              <a:gd name="connsiteX4307" fmla="*/ 1899209 w 9332412"/>
              <a:gd name="connsiteY4307" fmla="*/ 3022954 h 4270621"/>
              <a:gd name="connsiteX4308" fmla="*/ 1882193 w 9332412"/>
              <a:gd name="connsiteY4308" fmla="*/ 3040744 h 4270621"/>
              <a:gd name="connsiteX4309" fmla="*/ 1899209 w 9332412"/>
              <a:gd name="connsiteY4309" fmla="*/ 3058535 h 4270621"/>
              <a:gd name="connsiteX4310" fmla="*/ 1916224 w 9332412"/>
              <a:gd name="connsiteY4310" fmla="*/ 3040744 h 4270621"/>
              <a:gd name="connsiteX4311" fmla="*/ 1916224 w 9332412"/>
              <a:gd name="connsiteY4311" fmla="*/ 3040596 h 4270621"/>
              <a:gd name="connsiteX4312" fmla="*/ 1899209 w 9332412"/>
              <a:gd name="connsiteY4312" fmla="*/ 3023251 h 4270621"/>
              <a:gd name="connsiteX4313" fmla="*/ 1848304 w 9332412"/>
              <a:gd name="connsiteY4313" fmla="*/ 3076176 h 4270621"/>
              <a:gd name="connsiteX4314" fmla="*/ 1831289 w 9332412"/>
              <a:gd name="connsiteY4314" fmla="*/ 3093966 h 4270621"/>
              <a:gd name="connsiteX4315" fmla="*/ 1848304 w 9332412"/>
              <a:gd name="connsiteY4315" fmla="*/ 3111756 h 4270621"/>
              <a:gd name="connsiteX4316" fmla="*/ 1865320 w 9332412"/>
              <a:gd name="connsiteY4316" fmla="*/ 3093966 h 4270621"/>
              <a:gd name="connsiteX4317" fmla="*/ 1848304 w 9332412"/>
              <a:gd name="connsiteY4317" fmla="*/ 3076473 h 4270621"/>
              <a:gd name="connsiteX4318" fmla="*/ 1899209 w 9332412"/>
              <a:gd name="connsiteY4318" fmla="*/ 2916363 h 4270621"/>
              <a:gd name="connsiteX4319" fmla="*/ 1882193 w 9332412"/>
              <a:gd name="connsiteY4319" fmla="*/ 2934153 h 4270621"/>
              <a:gd name="connsiteX4320" fmla="*/ 1899209 w 9332412"/>
              <a:gd name="connsiteY4320" fmla="*/ 2951943 h 4270621"/>
              <a:gd name="connsiteX4321" fmla="*/ 1916224 w 9332412"/>
              <a:gd name="connsiteY4321" fmla="*/ 2934153 h 4270621"/>
              <a:gd name="connsiteX4322" fmla="*/ 1899209 w 9332412"/>
              <a:gd name="connsiteY4322" fmla="*/ 2916660 h 4270621"/>
              <a:gd name="connsiteX4323" fmla="*/ 1899209 w 9332412"/>
              <a:gd name="connsiteY4323" fmla="*/ 2916660 h 4270621"/>
              <a:gd name="connsiteX4324" fmla="*/ 1848304 w 9332412"/>
              <a:gd name="connsiteY4324" fmla="*/ 2969733 h 4270621"/>
              <a:gd name="connsiteX4325" fmla="*/ 1831289 w 9332412"/>
              <a:gd name="connsiteY4325" fmla="*/ 2987523 h 4270621"/>
              <a:gd name="connsiteX4326" fmla="*/ 1848304 w 9332412"/>
              <a:gd name="connsiteY4326" fmla="*/ 3005313 h 4270621"/>
              <a:gd name="connsiteX4327" fmla="*/ 1865320 w 9332412"/>
              <a:gd name="connsiteY4327" fmla="*/ 2987523 h 4270621"/>
              <a:gd name="connsiteX4328" fmla="*/ 1865320 w 9332412"/>
              <a:gd name="connsiteY4328" fmla="*/ 2987375 h 4270621"/>
              <a:gd name="connsiteX4329" fmla="*/ 1848304 w 9332412"/>
              <a:gd name="connsiteY4329" fmla="*/ 2970030 h 4270621"/>
              <a:gd name="connsiteX4330" fmla="*/ 1899209 w 9332412"/>
              <a:gd name="connsiteY4330" fmla="*/ 2809920 h 4270621"/>
              <a:gd name="connsiteX4331" fmla="*/ 1882193 w 9332412"/>
              <a:gd name="connsiteY4331" fmla="*/ 2827710 h 4270621"/>
              <a:gd name="connsiteX4332" fmla="*/ 1899209 w 9332412"/>
              <a:gd name="connsiteY4332" fmla="*/ 2845500 h 4270621"/>
              <a:gd name="connsiteX4333" fmla="*/ 1916224 w 9332412"/>
              <a:gd name="connsiteY4333" fmla="*/ 2827710 h 4270621"/>
              <a:gd name="connsiteX4334" fmla="*/ 1899209 w 9332412"/>
              <a:gd name="connsiteY4334" fmla="*/ 2810216 h 4270621"/>
              <a:gd name="connsiteX4335" fmla="*/ 1899209 w 9332412"/>
              <a:gd name="connsiteY4335" fmla="*/ 2810216 h 4270621"/>
              <a:gd name="connsiteX4336" fmla="*/ 1848304 w 9332412"/>
              <a:gd name="connsiteY4336" fmla="*/ 2863142 h 4270621"/>
              <a:gd name="connsiteX4337" fmla="*/ 1831289 w 9332412"/>
              <a:gd name="connsiteY4337" fmla="*/ 2880932 h 4270621"/>
              <a:gd name="connsiteX4338" fmla="*/ 1848304 w 9332412"/>
              <a:gd name="connsiteY4338" fmla="*/ 2898721 h 4270621"/>
              <a:gd name="connsiteX4339" fmla="*/ 1865320 w 9332412"/>
              <a:gd name="connsiteY4339" fmla="*/ 2880932 h 4270621"/>
              <a:gd name="connsiteX4340" fmla="*/ 1848304 w 9332412"/>
              <a:gd name="connsiteY4340" fmla="*/ 2863438 h 4270621"/>
              <a:gd name="connsiteX4341" fmla="*/ 1899209 w 9332412"/>
              <a:gd name="connsiteY4341" fmla="*/ 2703477 h 4270621"/>
              <a:gd name="connsiteX4342" fmla="*/ 1883810 w 9332412"/>
              <a:gd name="connsiteY4342" fmla="*/ 2722809 h 4270621"/>
              <a:gd name="connsiteX4343" fmla="*/ 1899209 w 9332412"/>
              <a:gd name="connsiteY4343" fmla="*/ 2738909 h 4270621"/>
              <a:gd name="connsiteX4344" fmla="*/ 1917699 w 9332412"/>
              <a:gd name="connsiteY4344" fmla="*/ 2722809 h 4270621"/>
              <a:gd name="connsiteX4345" fmla="*/ 1902314 w 9332412"/>
              <a:gd name="connsiteY4345" fmla="*/ 2703477 h 4270621"/>
              <a:gd name="connsiteX4346" fmla="*/ 1899209 w 9332412"/>
              <a:gd name="connsiteY4346" fmla="*/ 2703477 h 4270621"/>
              <a:gd name="connsiteX4347" fmla="*/ 1848304 w 9332412"/>
              <a:gd name="connsiteY4347" fmla="*/ 2756698 h 4270621"/>
              <a:gd name="connsiteX4348" fmla="*/ 1831289 w 9332412"/>
              <a:gd name="connsiteY4348" fmla="*/ 2774488 h 4270621"/>
              <a:gd name="connsiteX4349" fmla="*/ 1848304 w 9332412"/>
              <a:gd name="connsiteY4349" fmla="*/ 2792278 h 4270621"/>
              <a:gd name="connsiteX4350" fmla="*/ 1865320 w 9332412"/>
              <a:gd name="connsiteY4350" fmla="*/ 2774488 h 4270621"/>
              <a:gd name="connsiteX4351" fmla="*/ 1848304 w 9332412"/>
              <a:gd name="connsiteY4351" fmla="*/ 2756995 h 4270621"/>
              <a:gd name="connsiteX4352" fmla="*/ 1899209 w 9332412"/>
              <a:gd name="connsiteY4352" fmla="*/ 2596886 h 4270621"/>
              <a:gd name="connsiteX4353" fmla="*/ 1882193 w 9332412"/>
              <a:gd name="connsiteY4353" fmla="*/ 2614675 h 4270621"/>
              <a:gd name="connsiteX4354" fmla="*/ 1899209 w 9332412"/>
              <a:gd name="connsiteY4354" fmla="*/ 2632465 h 4270621"/>
              <a:gd name="connsiteX4355" fmla="*/ 1916224 w 9332412"/>
              <a:gd name="connsiteY4355" fmla="*/ 2614675 h 4270621"/>
              <a:gd name="connsiteX4356" fmla="*/ 1899209 w 9332412"/>
              <a:gd name="connsiteY4356" fmla="*/ 2597182 h 4270621"/>
              <a:gd name="connsiteX4357" fmla="*/ 1899209 w 9332412"/>
              <a:gd name="connsiteY4357" fmla="*/ 2597182 h 4270621"/>
              <a:gd name="connsiteX4358" fmla="*/ 1848304 w 9332412"/>
              <a:gd name="connsiteY4358" fmla="*/ 2650255 h 4270621"/>
              <a:gd name="connsiteX4359" fmla="*/ 1831289 w 9332412"/>
              <a:gd name="connsiteY4359" fmla="*/ 2668045 h 4270621"/>
              <a:gd name="connsiteX4360" fmla="*/ 1848304 w 9332412"/>
              <a:gd name="connsiteY4360" fmla="*/ 2685835 h 4270621"/>
              <a:gd name="connsiteX4361" fmla="*/ 1865320 w 9332412"/>
              <a:gd name="connsiteY4361" fmla="*/ 2668045 h 4270621"/>
              <a:gd name="connsiteX4362" fmla="*/ 1865320 w 9332412"/>
              <a:gd name="connsiteY4362" fmla="*/ 2667897 h 4270621"/>
              <a:gd name="connsiteX4363" fmla="*/ 1848304 w 9332412"/>
              <a:gd name="connsiteY4363" fmla="*/ 2650552 h 4270621"/>
              <a:gd name="connsiteX4364" fmla="*/ 1899209 w 9332412"/>
              <a:gd name="connsiteY4364" fmla="*/ 2490443 h 4270621"/>
              <a:gd name="connsiteX4365" fmla="*/ 1882193 w 9332412"/>
              <a:gd name="connsiteY4365" fmla="*/ 2508232 h 4270621"/>
              <a:gd name="connsiteX4366" fmla="*/ 1899209 w 9332412"/>
              <a:gd name="connsiteY4366" fmla="*/ 2526022 h 4270621"/>
              <a:gd name="connsiteX4367" fmla="*/ 1916224 w 9332412"/>
              <a:gd name="connsiteY4367" fmla="*/ 2508232 h 4270621"/>
              <a:gd name="connsiteX4368" fmla="*/ 1899209 w 9332412"/>
              <a:gd name="connsiteY4368" fmla="*/ 2490739 h 4270621"/>
              <a:gd name="connsiteX4369" fmla="*/ 1899209 w 9332412"/>
              <a:gd name="connsiteY4369" fmla="*/ 2490739 h 4270621"/>
              <a:gd name="connsiteX4370" fmla="*/ 1848304 w 9332412"/>
              <a:gd name="connsiteY4370" fmla="*/ 2544554 h 4270621"/>
              <a:gd name="connsiteX4371" fmla="*/ 1831289 w 9332412"/>
              <a:gd name="connsiteY4371" fmla="*/ 2562343 h 4270621"/>
              <a:gd name="connsiteX4372" fmla="*/ 1848304 w 9332412"/>
              <a:gd name="connsiteY4372" fmla="*/ 2580133 h 4270621"/>
              <a:gd name="connsiteX4373" fmla="*/ 1865320 w 9332412"/>
              <a:gd name="connsiteY4373" fmla="*/ 2562343 h 4270621"/>
              <a:gd name="connsiteX4374" fmla="*/ 1848304 w 9332412"/>
              <a:gd name="connsiteY4374" fmla="*/ 2544554 h 4270621"/>
              <a:gd name="connsiteX4375" fmla="*/ 1899209 w 9332412"/>
              <a:gd name="connsiteY4375" fmla="*/ 2384889 h 4270621"/>
              <a:gd name="connsiteX4376" fmla="*/ 1883810 w 9332412"/>
              <a:gd name="connsiteY4376" fmla="*/ 2404221 h 4270621"/>
              <a:gd name="connsiteX4377" fmla="*/ 1899209 w 9332412"/>
              <a:gd name="connsiteY4377" fmla="*/ 2420320 h 4270621"/>
              <a:gd name="connsiteX4378" fmla="*/ 1917699 w 9332412"/>
              <a:gd name="connsiteY4378" fmla="*/ 2404221 h 4270621"/>
              <a:gd name="connsiteX4379" fmla="*/ 1902314 w 9332412"/>
              <a:gd name="connsiteY4379" fmla="*/ 2384889 h 4270621"/>
              <a:gd name="connsiteX4380" fmla="*/ 1899209 w 9332412"/>
              <a:gd name="connsiteY4380" fmla="*/ 2384889 h 4270621"/>
              <a:gd name="connsiteX4381" fmla="*/ 1848304 w 9332412"/>
              <a:gd name="connsiteY4381" fmla="*/ 2438111 h 4270621"/>
              <a:gd name="connsiteX4382" fmla="*/ 1831289 w 9332412"/>
              <a:gd name="connsiteY4382" fmla="*/ 2455900 h 4270621"/>
              <a:gd name="connsiteX4383" fmla="*/ 1848304 w 9332412"/>
              <a:gd name="connsiteY4383" fmla="*/ 2473690 h 4270621"/>
              <a:gd name="connsiteX4384" fmla="*/ 1865320 w 9332412"/>
              <a:gd name="connsiteY4384" fmla="*/ 2455900 h 4270621"/>
              <a:gd name="connsiteX4385" fmla="*/ 1865320 w 9332412"/>
              <a:gd name="connsiteY4385" fmla="*/ 2455752 h 4270621"/>
              <a:gd name="connsiteX4386" fmla="*/ 1849027 w 9332412"/>
              <a:gd name="connsiteY4386" fmla="*/ 2437532 h 4270621"/>
              <a:gd name="connsiteX4387" fmla="*/ 1848304 w 9332412"/>
              <a:gd name="connsiteY4387" fmla="*/ 2437517 h 4270621"/>
              <a:gd name="connsiteX4388" fmla="*/ 1899209 w 9332412"/>
              <a:gd name="connsiteY4388" fmla="*/ 2277705 h 4270621"/>
              <a:gd name="connsiteX4389" fmla="*/ 1882193 w 9332412"/>
              <a:gd name="connsiteY4389" fmla="*/ 2295494 h 4270621"/>
              <a:gd name="connsiteX4390" fmla="*/ 1899209 w 9332412"/>
              <a:gd name="connsiteY4390" fmla="*/ 2313284 h 4270621"/>
              <a:gd name="connsiteX4391" fmla="*/ 1916224 w 9332412"/>
              <a:gd name="connsiteY4391" fmla="*/ 2295494 h 4270621"/>
              <a:gd name="connsiteX4392" fmla="*/ 1899492 w 9332412"/>
              <a:gd name="connsiteY4392" fmla="*/ 2277705 h 4270621"/>
              <a:gd name="connsiteX4393" fmla="*/ 1899209 w 9332412"/>
              <a:gd name="connsiteY4393" fmla="*/ 2277705 h 4270621"/>
              <a:gd name="connsiteX4394" fmla="*/ 1848304 w 9332412"/>
              <a:gd name="connsiteY4394" fmla="*/ 2330926 h 4270621"/>
              <a:gd name="connsiteX4395" fmla="*/ 1831289 w 9332412"/>
              <a:gd name="connsiteY4395" fmla="*/ 2348716 h 4270621"/>
              <a:gd name="connsiteX4396" fmla="*/ 1848304 w 9332412"/>
              <a:gd name="connsiteY4396" fmla="*/ 2366506 h 4270621"/>
              <a:gd name="connsiteX4397" fmla="*/ 1865320 w 9332412"/>
              <a:gd name="connsiteY4397" fmla="*/ 2348716 h 4270621"/>
              <a:gd name="connsiteX4398" fmla="*/ 1848304 w 9332412"/>
              <a:gd name="connsiteY4398" fmla="*/ 2330926 h 4270621"/>
              <a:gd name="connsiteX4399" fmla="*/ 1899209 w 9332412"/>
              <a:gd name="connsiteY4399" fmla="*/ 2171262 h 4270621"/>
              <a:gd name="connsiteX4400" fmla="*/ 1883810 w 9332412"/>
              <a:gd name="connsiteY4400" fmla="*/ 2190593 h 4270621"/>
              <a:gd name="connsiteX4401" fmla="*/ 1899209 w 9332412"/>
              <a:gd name="connsiteY4401" fmla="*/ 2206693 h 4270621"/>
              <a:gd name="connsiteX4402" fmla="*/ 1917699 w 9332412"/>
              <a:gd name="connsiteY4402" fmla="*/ 2190593 h 4270621"/>
              <a:gd name="connsiteX4403" fmla="*/ 1902314 w 9332412"/>
              <a:gd name="connsiteY4403" fmla="*/ 2171262 h 4270621"/>
              <a:gd name="connsiteX4404" fmla="*/ 1899209 w 9332412"/>
              <a:gd name="connsiteY4404" fmla="*/ 2171262 h 4270621"/>
              <a:gd name="connsiteX4405" fmla="*/ 1848304 w 9332412"/>
              <a:gd name="connsiteY4405" fmla="*/ 2224483 h 4270621"/>
              <a:gd name="connsiteX4406" fmla="*/ 1831289 w 9332412"/>
              <a:gd name="connsiteY4406" fmla="*/ 2242273 h 4270621"/>
              <a:gd name="connsiteX4407" fmla="*/ 1848304 w 9332412"/>
              <a:gd name="connsiteY4407" fmla="*/ 2260063 h 4270621"/>
              <a:gd name="connsiteX4408" fmla="*/ 1865320 w 9332412"/>
              <a:gd name="connsiteY4408" fmla="*/ 2242273 h 4270621"/>
              <a:gd name="connsiteX4409" fmla="*/ 1848304 w 9332412"/>
              <a:gd name="connsiteY4409" fmla="*/ 2224483 h 4270621"/>
              <a:gd name="connsiteX4410" fmla="*/ 1899209 w 9332412"/>
              <a:gd name="connsiteY4410" fmla="*/ 2064670 h 4270621"/>
              <a:gd name="connsiteX4411" fmla="*/ 1882193 w 9332412"/>
              <a:gd name="connsiteY4411" fmla="*/ 2082460 h 4270621"/>
              <a:gd name="connsiteX4412" fmla="*/ 1899209 w 9332412"/>
              <a:gd name="connsiteY4412" fmla="*/ 2100250 h 4270621"/>
              <a:gd name="connsiteX4413" fmla="*/ 1916224 w 9332412"/>
              <a:gd name="connsiteY4413" fmla="*/ 2082460 h 4270621"/>
              <a:gd name="connsiteX4414" fmla="*/ 1899492 w 9332412"/>
              <a:gd name="connsiteY4414" fmla="*/ 2064670 h 4270621"/>
              <a:gd name="connsiteX4415" fmla="*/ 1899209 w 9332412"/>
              <a:gd name="connsiteY4415" fmla="*/ 2064670 h 4270621"/>
              <a:gd name="connsiteX4416" fmla="*/ 1848304 w 9332412"/>
              <a:gd name="connsiteY4416" fmla="*/ 2118040 h 4270621"/>
              <a:gd name="connsiteX4417" fmla="*/ 1831289 w 9332412"/>
              <a:gd name="connsiteY4417" fmla="*/ 2135830 h 4270621"/>
              <a:gd name="connsiteX4418" fmla="*/ 1848304 w 9332412"/>
              <a:gd name="connsiteY4418" fmla="*/ 2153620 h 4270621"/>
              <a:gd name="connsiteX4419" fmla="*/ 1865320 w 9332412"/>
              <a:gd name="connsiteY4419" fmla="*/ 2135830 h 4270621"/>
              <a:gd name="connsiteX4420" fmla="*/ 1865320 w 9332412"/>
              <a:gd name="connsiteY4420" fmla="*/ 2135682 h 4270621"/>
              <a:gd name="connsiteX4421" fmla="*/ 1848446 w 9332412"/>
              <a:gd name="connsiteY4421" fmla="*/ 2118040 h 4270621"/>
              <a:gd name="connsiteX4422" fmla="*/ 1848304 w 9332412"/>
              <a:gd name="connsiteY4422" fmla="*/ 2118040 h 4270621"/>
              <a:gd name="connsiteX4423" fmla="*/ 1899209 w 9332412"/>
              <a:gd name="connsiteY4423" fmla="*/ 1958227 h 4270621"/>
              <a:gd name="connsiteX4424" fmla="*/ 1882193 w 9332412"/>
              <a:gd name="connsiteY4424" fmla="*/ 1976017 h 4270621"/>
              <a:gd name="connsiteX4425" fmla="*/ 1899209 w 9332412"/>
              <a:gd name="connsiteY4425" fmla="*/ 1993807 h 4270621"/>
              <a:gd name="connsiteX4426" fmla="*/ 1916224 w 9332412"/>
              <a:gd name="connsiteY4426" fmla="*/ 1976017 h 4270621"/>
              <a:gd name="connsiteX4427" fmla="*/ 1899492 w 9332412"/>
              <a:gd name="connsiteY4427" fmla="*/ 1958227 h 4270621"/>
              <a:gd name="connsiteX4428" fmla="*/ 1899209 w 9332412"/>
              <a:gd name="connsiteY4428" fmla="*/ 1958227 h 4270621"/>
              <a:gd name="connsiteX4429" fmla="*/ 1848304 w 9332412"/>
              <a:gd name="connsiteY4429" fmla="*/ 2010855 h 4270621"/>
              <a:gd name="connsiteX4430" fmla="*/ 1831289 w 9332412"/>
              <a:gd name="connsiteY4430" fmla="*/ 2028645 h 4270621"/>
              <a:gd name="connsiteX4431" fmla="*/ 1848304 w 9332412"/>
              <a:gd name="connsiteY4431" fmla="*/ 2046435 h 4270621"/>
              <a:gd name="connsiteX4432" fmla="*/ 1865320 w 9332412"/>
              <a:gd name="connsiteY4432" fmla="*/ 2028645 h 4270621"/>
              <a:gd name="connsiteX4433" fmla="*/ 1848304 w 9332412"/>
              <a:gd name="connsiteY4433" fmla="*/ 2010855 h 4270621"/>
              <a:gd name="connsiteX4434" fmla="*/ 1899209 w 9332412"/>
              <a:gd name="connsiteY4434" fmla="*/ 1851191 h 4270621"/>
              <a:gd name="connsiteX4435" fmla="*/ 1883810 w 9332412"/>
              <a:gd name="connsiteY4435" fmla="*/ 1870522 h 4270621"/>
              <a:gd name="connsiteX4436" fmla="*/ 1899209 w 9332412"/>
              <a:gd name="connsiteY4436" fmla="*/ 1886622 h 4270621"/>
              <a:gd name="connsiteX4437" fmla="*/ 1917699 w 9332412"/>
              <a:gd name="connsiteY4437" fmla="*/ 1870522 h 4270621"/>
              <a:gd name="connsiteX4438" fmla="*/ 1902314 w 9332412"/>
              <a:gd name="connsiteY4438" fmla="*/ 1851191 h 4270621"/>
              <a:gd name="connsiteX4439" fmla="*/ 1899209 w 9332412"/>
              <a:gd name="connsiteY4439" fmla="*/ 1851191 h 4270621"/>
              <a:gd name="connsiteX4440" fmla="*/ 1848304 w 9332412"/>
              <a:gd name="connsiteY4440" fmla="*/ 1904412 h 4270621"/>
              <a:gd name="connsiteX4441" fmla="*/ 1831289 w 9332412"/>
              <a:gd name="connsiteY4441" fmla="*/ 1922202 h 4270621"/>
              <a:gd name="connsiteX4442" fmla="*/ 1848304 w 9332412"/>
              <a:gd name="connsiteY4442" fmla="*/ 1939992 h 4270621"/>
              <a:gd name="connsiteX4443" fmla="*/ 1865320 w 9332412"/>
              <a:gd name="connsiteY4443" fmla="*/ 1922202 h 4270621"/>
              <a:gd name="connsiteX4444" fmla="*/ 1865320 w 9332412"/>
              <a:gd name="connsiteY4444" fmla="*/ 1922054 h 4270621"/>
              <a:gd name="connsiteX4445" fmla="*/ 1848304 w 9332412"/>
              <a:gd name="connsiteY4445" fmla="*/ 1905005 h 4270621"/>
              <a:gd name="connsiteX4446" fmla="*/ 1899209 w 9332412"/>
              <a:gd name="connsiteY4446" fmla="*/ 1744599 h 4270621"/>
              <a:gd name="connsiteX4447" fmla="*/ 1882193 w 9332412"/>
              <a:gd name="connsiteY4447" fmla="*/ 1762389 h 4270621"/>
              <a:gd name="connsiteX4448" fmla="*/ 1899209 w 9332412"/>
              <a:gd name="connsiteY4448" fmla="*/ 1780179 h 4270621"/>
              <a:gd name="connsiteX4449" fmla="*/ 1916224 w 9332412"/>
              <a:gd name="connsiteY4449" fmla="*/ 1762389 h 4270621"/>
              <a:gd name="connsiteX4450" fmla="*/ 1899209 w 9332412"/>
              <a:gd name="connsiteY4450" fmla="*/ 1745192 h 4270621"/>
              <a:gd name="connsiteX4451" fmla="*/ 1848304 w 9332412"/>
              <a:gd name="connsiteY4451" fmla="*/ 1797821 h 4270621"/>
              <a:gd name="connsiteX4452" fmla="*/ 1831289 w 9332412"/>
              <a:gd name="connsiteY4452" fmla="*/ 1815611 h 4270621"/>
              <a:gd name="connsiteX4453" fmla="*/ 1848304 w 9332412"/>
              <a:gd name="connsiteY4453" fmla="*/ 1833401 h 4270621"/>
              <a:gd name="connsiteX4454" fmla="*/ 1865320 w 9332412"/>
              <a:gd name="connsiteY4454" fmla="*/ 1815611 h 4270621"/>
              <a:gd name="connsiteX4455" fmla="*/ 1848304 w 9332412"/>
              <a:gd name="connsiteY4455" fmla="*/ 1798414 h 4270621"/>
              <a:gd name="connsiteX4456" fmla="*/ 1899209 w 9332412"/>
              <a:gd name="connsiteY4456" fmla="*/ 1638156 h 4270621"/>
              <a:gd name="connsiteX4457" fmla="*/ 1882193 w 9332412"/>
              <a:gd name="connsiteY4457" fmla="*/ 1655946 h 4270621"/>
              <a:gd name="connsiteX4458" fmla="*/ 1899209 w 9332412"/>
              <a:gd name="connsiteY4458" fmla="*/ 1673736 h 4270621"/>
              <a:gd name="connsiteX4459" fmla="*/ 1916224 w 9332412"/>
              <a:gd name="connsiteY4459" fmla="*/ 1655946 h 4270621"/>
              <a:gd name="connsiteX4460" fmla="*/ 1899209 w 9332412"/>
              <a:gd name="connsiteY4460" fmla="*/ 1638749 h 4270621"/>
              <a:gd name="connsiteX4461" fmla="*/ 1848304 w 9332412"/>
              <a:gd name="connsiteY4461" fmla="*/ 1691378 h 4270621"/>
              <a:gd name="connsiteX4462" fmla="*/ 1831289 w 9332412"/>
              <a:gd name="connsiteY4462" fmla="*/ 1709168 h 4270621"/>
              <a:gd name="connsiteX4463" fmla="*/ 1848304 w 9332412"/>
              <a:gd name="connsiteY4463" fmla="*/ 1726958 h 4270621"/>
              <a:gd name="connsiteX4464" fmla="*/ 1865320 w 9332412"/>
              <a:gd name="connsiteY4464" fmla="*/ 1709168 h 4270621"/>
              <a:gd name="connsiteX4465" fmla="*/ 1848304 w 9332412"/>
              <a:gd name="connsiteY4465" fmla="*/ 1691971 h 4270621"/>
              <a:gd name="connsiteX4466" fmla="*/ 1899209 w 9332412"/>
              <a:gd name="connsiteY4466" fmla="*/ 1531713 h 4270621"/>
              <a:gd name="connsiteX4467" fmla="*/ 1883810 w 9332412"/>
              <a:gd name="connsiteY4467" fmla="*/ 1551045 h 4270621"/>
              <a:gd name="connsiteX4468" fmla="*/ 1899209 w 9332412"/>
              <a:gd name="connsiteY4468" fmla="*/ 1567145 h 4270621"/>
              <a:gd name="connsiteX4469" fmla="*/ 1917699 w 9332412"/>
              <a:gd name="connsiteY4469" fmla="*/ 1551045 h 4270621"/>
              <a:gd name="connsiteX4470" fmla="*/ 1902314 w 9332412"/>
              <a:gd name="connsiteY4470" fmla="*/ 1531713 h 4270621"/>
              <a:gd name="connsiteX4471" fmla="*/ 1899209 w 9332412"/>
              <a:gd name="connsiteY4471" fmla="*/ 1531713 h 4270621"/>
              <a:gd name="connsiteX4472" fmla="*/ 1848304 w 9332412"/>
              <a:gd name="connsiteY4472" fmla="*/ 1584935 h 4270621"/>
              <a:gd name="connsiteX4473" fmla="*/ 1831289 w 9332412"/>
              <a:gd name="connsiteY4473" fmla="*/ 1602725 h 4270621"/>
              <a:gd name="connsiteX4474" fmla="*/ 1848304 w 9332412"/>
              <a:gd name="connsiteY4474" fmla="*/ 1620515 h 4270621"/>
              <a:gd name="connsiteX4475" fmla="*/ 1865320 w 9332412"/>
              <a:gd name="connsiteY4475" fmla="*/ 1602725 h 4270621"/>
              <a:gd name="connsiteX4476" fmla="*/ 1865320 w 9332412"/>
              <a:gd name="connsiteY4476" fmla="*/ 1602577 h 4270621"/>
              <a:gd name="connsiteX4477" fmla="*/ 1848304 w 9332412"/>
              <a:gd name="connsiteY4477" fmla="*/ 1585528 h 4270621"/>
              <a:gd name="connsiteX4478" fmla="*/ 1899209 w 9332412"/>
              <a:gd name="connsiteY4478" fmla="*/ 1425122 h 4270621"/>
              <a:gd name="connsiteX4479" fmla="*/ 1882193 w 9332412"/>
              <a:gd name="connsiteY4479" fmla="*/ 1442912 h 4270621"/>
              <a:gd name="connsiteX4480" fmla="*/ 1899209 w 9332412"/>
              <a:gd name="connsiteY4480" fmla="*/ 1460702 h 4270621"/>
              <a:gd name="connsiteX4481" fmla="*/ 1916224 w 9332412"/>
              <a:gd name="connsiteY4481" fmla="*/ 1442912 h 4270621"/>
              <a:gd name="connsiteX4482" fmla="*/ 1899209 w 9332412"/>
              <a:gd name="connsiteY4482" fmla="*/ 1425715 h 4270621"/>
              <a:gd name="connsiteX4483" fmla="*/ 1848304 w 9332412"/>
              <a:gd name="connsiteY4483" fmla="*/ 1478343 h 4270621"/>
              <a:gd name="connsiteX4484" fmla="*/ 1831289 w 9332412"/>
              <a:gd name="connsiteY4484" fmla="*/ 1496133 h 4270621"/>
              <a:gd name="connsiteX4485" fmla="*/ 1848304 w 9332412"/>
              <a:gd name="connsiteY4485" fmla="*/ 1513923 h 4270621"/>
              <a:gd name="connsiteX4486" fmla="*/ 1865320 w 9332412"/>
              <a:gd name="connsiteY4486" fmla="*/ 1496133 h 4270621"/>
              <a:gd name="connsiteX4487" fmla="*/ 1848304 w 9332412"/>
              <a:gd name="connsiteY4487" fmla="*/ 1478936 h 4270621"/>
              <a:gd name="connsiteX4488" fmla="*/ 1899209 w 9332412"/>
              <a:gd name="connsiteY4488" fmla="*/ 1318679 h 4270621"/>
              <a:gd name="connsiteX4489" fmla="*/ 1883810 w 9332412"/>
              <a:gd name="connsiteY4489" fmla="*/ 1338011 h 4270621"/>
              <a:gd name="connsiteX4490" fmla="*/ 1899209 w 9332412"/>
              <a:gd name="connsiteY4490" fmla="*/ 1354110 h 4270621"/>
              <a:gd name="connsiteX4491" fmla="*/ 1917699 w 9332412"/>
              <a:gd name="connsiteY4491" fmla="*/ 1338011 h 4270621"/>
              <a:gd name="connsiteX4492" fmla="*/ 1902314 w 9332412"/>
              <a:gd name="connsiteY4492" fmla="*/ 1318679 h 4270621"/>
              <a:gd name="connsiteX4493" fmla="*/ 1899209 w 9332412"/>
              <a:gd name="connsiteY4493" fmla="*/ 1318679 h 4270621"/>
              <a:gd name="connsiteX4494" fmla="*/ 1848304 w 9332412"/>
              <a:gd name="connsiteY4494" fmla="*/ 1371900 h 4270621"/>
              <a:gd name="connsiteX4495" fmla="*/ 1831289 w 9332412"/>
              <a:gd name="connsiteY4495" fmla="*/ 1389690 h 4270621"/>
              <a:gd name="connsiteX4496" fmla="*/ 1848304 w 9332412"/>
              <a:gd name="connsiteY4496" fmla="*/ 1407480 h 4270621"/>
              <a:gd name="connsiteX4497" fmla="*/ 1865320 w 9332412"/>
              <a:gd name="connsiteY4497" fmla="*/ 1389690 h 4270621"/>
              <a:gd name="connsiteX4498" fmla="*/ 1848304 w 9332412"/>
              <a:gd name="connsiteY4498" fmla="*/ 1372493 h 4270621"/>
              <a:gd name="connsiteX4499" fmla="*/ 1899209 w 9332412"/>
              <a:gd name="connsiteY4499" fmla="*/ 1212087 h 4270621"/>
              <a:gd name="connsiteX4500" fmla="*/ 1882193 w 9332412"/>
              <a:gd name="connsiteY4500" fmla="*/ 1229878 h 4270621"/>
              <a:gd name="connsiteX4501" fmla="*/ 1899209 w 9332412"/>
              <a:gd name="connsiteY4501" fmla="*/ 1247667 h 4270621"/>
              <a:gd name="connsiteX4502" fmla="*/ 1916224 w 9332412"/>
              <a:gd name="connsiteY4502" fmla="*/ 1229878 h 4270621"/>
              <a:gd name="connsiteX4503" fmla="*/ 1899209 w 9332412"/>
              <a:gd name="connsiteY4503" fmla="*/ 1212681 h 4270621"/>
              <a:gd name="connsiteX4504" fmla="*/ 1848304 w 9332412"/>
              <a:gd name="connsiteY4504" fmla="*/ 1265457 h 4270621"/>
              <a:gd name="connsiteX4505" fmla="*/ 1831289 w 9332412"/>
              <a:gd name="connsiteY4505" fmla="*/ 1283247 h 4270621"/>
              <a:gd name="connsiteX4506" fmla="*/ 1848304 w 9332412"/>
              <a:gd name="connsiteY4506" fmla="*/ 1301037 h 4270621"/>
              <a:gd name="connsiteX4507" fmla="*/ 1865320 w 9332412"/>
              <a:gd name="connsiteY4507" fmla="*/ 1283247 h 4270621"/>
              <a:gd name="connsiteX4508" fmla="*/ 1865320 w 9332412"/>
              <a:gd name="connsiteY4508" fmla="*/ 1283099 h 4270621"/>
              <a:gd name="connsiteX4509" fmla="*/ 1848304 w 9332412"/>
              <a:gd name="connsiteY4509" fmla="*/ 1266050 h 4270621"/>
              <a:gd name="connsiteX4510" fmla="*/ 1899209 w 9332412"/>
              <a:gd name="connsiteY4510" fmla="*/ 1106534 h 4270621"/>
              <a:gd name="connsiteX4511" fmla="*/ 1882193 w 9332412"/>
              <a:gd name="connsiteY4511" fmla="*/ 1124324 h 4270621"/>
              <a:gd name="connsiteX4512" fmla="*/ 1899209 w 9332412"/>
              <a:gd name="connsiteY4512" fmla="*/ 1142114 h 4270621"/>
              <a:gd name="connsiteX4513" fmla="*/ 1916224 w 9332412"/>
              <a:gd name="connsiteY4513" fmla="*/ 1124324 h 4270621"/>
              <a:gd name="connsiteX4514" fmla="*/ 1899492 w 9332412"/>
              <a:gd name="connsiteY4514" fmla="*/ 1106534 h 4270621"/>
              <a:gd name="connsiteX4515" fmla="*/ 1899209 w 9332412"/>
              <a:gd name="connsiteY4515" fmla="*/ 1106534 h 4270621"/>
              <a:gd name="connsiteX4516" fmla="*/ 1848304 w 9332412"/>
              <a:gd name="connsiteY4516" fmla="*/ 1159755 h 4270621"/>
              <a:gd name="connsiteX4517" fmla="*/ 1831289 w 9332412"/>
              <a:gd name="connsiteY4517" fmla="*/ 1177545 h 4270621"/>
              <a:gd name="connsiteX4518" fmla="*/ 1848304 w 9332412"/>
              <a:gd name="connsiteY4518" fmla="*/ 1195335 h 4270621"/>
              <a:gd name="connsiteX4519" fmla="*/ 1865320 w 9332412"/>
              <a:gd name="connsiteY4519" fmla="*/ 1177545 h 4270621"/>
              <a:gd name="connsiteX4520" fmla="*/ 1848588 w 9332412"/>
              <a:gd name="connsiteY4520" fmla="*/ 1159459 h 4270621"/>
              <a:gd name="connsiteX4521" fmla="*/ 1848304 w 9332412"/>
              <a:gd name="connsiteY4521" fmla="*/ 1159459 h 4270621"/>
              <a:gd name="connsiteX4522" fmla="*/ 1899209 w 9332412"/>
              <a:gd name="connsiteY4522" fmla="*/ 1000091 h 4270621"/>
              <a:gd name="connsiteX4523" fmla="*/ 1883810 w 9332412"/>
              <a:gd name="connsiteY4523" fmla="*/ 1019422 h 4270621"/>
              <a:gd name="connsiteX4524" fmla="*/ 1899209 w 9332412"/>
              <a:gd name="connsiteY4524" fmla="*/ 1035522 h 4270621"/>
              <a:gd name="connsiteX4525" fmla="*/ 1917699 w 9332412"/>
              <a:gd name="connsiteY4525" fmla="*/ 1019422 h 4270621"/>
              <a:gd name="connsiteX4526" fmla="*/ 1902314 w 9332412"/>
              <a:gd name="connsiteY4526" fmla="*/ 1000091 h 4270621"/>
              <a:gd name="connsiteX4527" fmla="*/ 1899209 w 9332412"/>
              <a:gd name="connsiteY4527" fmla="*/ 1000091 h 4270621"/>
              <a:gd name="connsiteX4528" fmla="*/ 1848304 w 9332412"/>
              <a:gd name="connsiteY4528" fmla="*/ 1053312 h 4270621"/>
              <a:gd name="connsiteX4529" fmla="*/ 1831289 w 9332412"/>
              <a:gd name="connsiteY4529" fmla="*/ 1071102 h 4270621"/>
              <a:gd name="connsiteX4530" fmla="*/ 1848304 w 9332412"/>
              <a:gd name="connsiteY4530" fmla="*/ 1088892 h 4270621"/>
              <a:gd name="connsiteX4531" fmla="*/ 1865320 w 9332412"/>
              <a:gd name="connsiteY4531" fmla="*/ 1071102 h 4270621"/>
              <a:gd name="connsiteX4532" fmla="*/ 1865320 w 9332412"/>
              <a:gd name="connsiteY4532" fmla="*/ 1070954 h 4270621"/>
              <a:gd name="connsiteX4533" fmla="*/ 1848730 w 9332412"/>
              <a:gd name="connsiteY4533" fmla="*/ 1053016 h 4270621"/>
              <a:gd name="connsiteX4534" fmla="*/ 1848304 w 9332412"/>
              <a:gd name="connsiteY4534" fmla="*/ 1053016 h 4270621"/>
              <a:gd name="connsiteX4535" fmla="*/ 1899209 w 9332412"/>
              <a:gd name="connsiteY4535" fmla="*/ 893499 h 4270621"/>
              <a:gd name="connsiteX4536" fmla="*/ 1882193 w 9332412"/>
              <a:gd name="connsiteY4536" fmla="*/ 911289 h 4270621"/>
              <a:gd name="connsiteX4537" fmla="*/ 1899209 w 9332412"/>
              <a:gd name="connsiteY4537" fmla="*/ 929079 h 4270621"/>
              <a:gd name="connsiteX4538" fmla="*/ 1916224 w 9332412"/>
              <a:gd name="connsiteY4538" fmla="*/ 911289 h 4270621"/>
              <a:gd name="connsiteX4539" fmla="*/ 1899776 w 9332412"/>
              <a:gd name="connsiteY4539" fmla="*/ 893203 h 4270621"/>
              <a:gd name="connsiteX4540" fmla="*/ 1899209 w 9332412"/>
              <a:gd name="connsiteY4540" fmla="*/ 893203 h 4270621"/>
              <a:gd name="connsiteX4541" fmla="*/ 1848304 w 9332412"/>
              <a:gd name="connsiteY4541" fmla="*/ 946721 h 4270621"/>
              <a:gd name="connsiteX4542" fmla="*/ 1831289 w 9332412"/>
              <a:gd name="connsiteY4542" fmla="*/ 964511 h 4270621"/>
              <a:gd name="connsiteX4543" fmla="*/ 1848304 w 9332412"/>
              <a:gd name="connsiteY4543" fmla="*/ 982301 h 4270621"/>
              <a:gd name="connsiteX4544" fmla="*/ 1865320 w 9332412"/>
              <a:gd name="connsiteY4544" fmla="*/ 964511 h 4270621"/>
              <a:gd name="connsiteX4545" fmla="*/ 1848588 w 9332412"/>
              <a:gd name="connsiteY4545" fmla="*/ 946424 h 4270621"/>
              <a:gd name="connsiteX4546" fmla="*/ 1848304 w 9332412"/>
              <a:gd name="connsiteY4546" fmla="*/ 946424 h 4270621"/>
              <a:gd name="connsiteX4547" fmla="*/ 1899209 w 9332412"/>
              <a:gd name="connsiteY4547" fmla="*/ 787056 h 4270621"/>
              <a:gd name="connsiteX4548" fmla="*/ 1882193 w 9332412"/>
              <a:gd name="connsiteY4548" fmla="*/ 804846 h 4270621"/>
              <a:gd name="connsiteX4549" fmla="*/ 1899209 w 9332412"/>
              <a:gd name="connsiteY4549" fmla="*/ 822636 h 4270621"/>
              <a:gd name="connsiteX4550" fmla="*/ 1916224 w 9332412"/>
              <a:gd name="connsiteY4550" fmla="*/ 804846 h 4270621"/>
              <a:gd name="connsiteX4551" fmla="*/ 1916224 w 9332412"/>
              <a:gd name="connsiteY4551" fmla="*/ 804698 h 4270621"/>
              <a:gd name="connsiteX4552" fmla="*/ 1899634 w 9332412"/>
              <a:gd name="connsiteY4552" fmla="*/ 786760 h 4270621"/>
              <a:gd name="connsiteX4553" fmla="*/ 1899209 w 9332412"/>
              <a:gd name="connsiteY4553" fmla="*/ 786760 h 4270621"/>
              <a:gd name="connsiteX4554" fmla="*/ 1848304 w 9332412"/>
              <a:gd name="connsiteY4554" fmla="*/ 839685 h 4270621"/>
              <a:gd name="connsiteX4555" fmla="*/ 1831289 w 9332412"/>
              <a:gd name="connsiteY4555" fmla="*/ 857475 h 4270621"/>
              <a:gd name="connsiteX4556" fmla="*/ 1848304 w 9332412"/>
              <a:gd name="connsiteY4556" fmla="*/ 875265 h 4270621"/>
              <a:gd name="connsiteX4557" fmla="*/ 1865320 w 9332412"/>
              <a:gd name="connsiteY4557" fmla="*/ 857475 h 4270621"/>
              <a:gd name="connsiteX4558" fmla="*/ 1848304 w 9332412"/>
              <a:gd name="connsiteY4558" fmla="*/ 839685 h 4270621"/>
              <a:gd name="connsiteX4559" fmla="*/ 1899209 w 9332412"/>
              <a:gd name="connsiteY4559" fmla="*/ 679872 h 4270621"/>
              <a:gd name="connsiteX4560" fmla="*/ 1882193 w 9332412"/>
              <a:gd name="connsiteY4560" fmla="*/ 697662 h 4270621"/>
              <a:gd name="connsiteX4561" fmla="*/ 1899209 w 9332412"/>
              <a:gd name="connsiteY4561" fmla="*/ 715452 h 4270621"/>
              <a:gd name="connsiteX4562" fmla="*/ 1916224 w 9332412"/>
              <a:gd name="connsiteY4562" fmla="*/ 697662 h 4270621"/>
              <a:gd name="connsiteX4563" fmla="*/ 1899209 w 9332412"/>
              <a:gd name="connsiteY4563" fmla="*/ 680168 h 4270621"/>
              <a:gd name="connsiteX4564" fmla="*/ 1899209 w 9332412"/>
              <a:gd name="connsiteY4564" fmla="*/ 680168 h 4270621"/>
              <a:gd name="connsiteX4565" fmla="*/ 1848304 w 9332412"/>
              <a:gd name="connsiteY4565" fmla="*/ 733242 h 4270621"/>
              <a:gd name="connsiteX4566" fmla="*/ 1831289 w 9332412"/>
              <a:gd name="connsiteY4566" fmla="*/ 751032 h 4270621"/>
              <a:gd name="connsiteX4567" fmla="*/ 1848304 w 9332412"/>
              <a:gd name="connsiteY4567" fmla="*/ 768822 h 4270621"/>
              <a:gd name="connsiteX4568" fmla="*/ 1865320 w 9332412"/>
              <a:gd name="connsiteY4568" fmla="*/ 751032 h 4270621"/>
              <a:gd name="connsiteX4569" fmla="*/ 1865320 w 9332412"/>
              <a:gd name="connsiteY4569" fmla="*/ 750883 h 4270621"/>
              <a:gd name="connsiteX4570" fmla="*/ 1848304 w 9332412"/>
              <a:gd name="connsiteY4570" fmla="*/ 733538 h 4270621"/>
              <a:gd name="connsiteX4571" fmla="*/ 1899209 w 9332412"/>
              <a:gd name="connsiteY4571" fmla="*/ 573429 h 4270621"/>
              <a:gd name="connsiteX4572" fmla="*/ 1882193 w 9332412"/>
              <a:gd name="connsiteY4572" fmla="*/ 591219 h 4270621"/>
              <a:gd name="connsiteX4573" fmla="*/ 1899209 w 9332412"/>
              <a:gd name="connsiteY4573" fmla="*/ 609009 h 4270621"/>
              <a:gd name="connsiteX4574" fmla="*/ 1916224 w 9332412"/>
              <a:gd name="connsiteY4574" fmla="*/ 591219 h 4270621"/>
              <a:gd name="connsiteX4575" fmla="*/ 1899209 w 9332412"/>
              <a:gd name="connsiteY4575" fmla="*/ 573725 h 4270621"/>
              <a:gd name="connsiteX4576" fmla="*/ 1899209 w 9332412"/>
              <a:gd name="connsiteY4576" fmla="*/ 573725 h 4270621"/>
              <a:gd name="connsiteX4577" fmla="*/ 1848304 w 9332412"/>
              <a:gd name="connsiteY4577" fmla="*/ 626650 h 4270621"/>
              <a:gd name="connsiteX4578" fmla="*/ 1831289 w 9332412"/>
              <a:gd name="connsiteY4578" fmla="*/ 644440 h 4270621"/>
              <a:gd name="connsiteX4579" fmla="*/ 1848304 w 9332412"/>
              <a:gd name="connsiteY4579" fmla="*/ 662230 h 4270621"/>
              <a:gd name="connsiteX4580" fmla="*/ 1865320 w 9332412"/>
              <a:gd name="connsiteY4580" fmla="*/ 644440 h 4270621"/>
              <a:gd name="connsiteX4581" fmla="*/ 1848304 w 9332412"/>
              <a:gd name="connsiteY4581" fmla="*/ 626947 h 4270621"/>
              <a:gd name="connsiteX4582" fmla="*/ 1899209 w 9332412"/>
              <a:gd name="connsiteY4582" fmla="*/ 466986 h 4270621"/>
              <a:gd name="connsiteX4583" fmla="*/ 1883810 w 9332412"/>
              <a:gd name="connsiteY4583" fmla="*/ 486323 h 4270621"/>
              <a:gd name="connsiteX4584" fmla="*/ 1899209 w 9332412"/>
              <a:gd name="connsiteY4584" fmla="*/ 502417 h 4270621"/>
              <a:gd name="connsiteX4585" fmla="*/ 1917699 w 9332412"/>
              <a:gd name="connsiteY4585" fmla="*/ 486323 h 4270621"/>
              <a:gd name="connsiteX4586" fmla="*/ 1902314 w 9332412"/>
              <a:gd name="connsiteY4586" fmla="*/ 466986 h 4270621"/>
              <a:gd name="connsiteX4587" fmla="*/ 1899209 w 9332412"/>
              <a:gd name="connsiteY4587" fmla="*/ 466986 h 4270621"/>
              <a:gd name="connsiteX4588" fmla="*/ 1848304 w 9332412"/>
              <a:gd name="connsiteY4588" fmla="*/ 520207 h 4270621"/>
              <a:gd name="connsiteX4589" fmla="*/ 1831289 w 9332412"/>
              <a:gd name="connsiteY4589" fmla="*/ 537997 h 4270621"/>
              <a:gd name="connsiteX4590" fmla="*/ 1848304 w 9332412"/>
              <a:gd name="connsiteY4590" fmla="*/ 555787 h 4270621"/>
              <a:gd name="connsiteX4591" fmla="*/ 1865320 w 9332412"/>
              <a:gd name="connsiteY4591" fmla="*/ 537997 h 4270621"/>
              <a:gd name="connsiteX4592" fmla="*/ 1848304 w 9332412"/>
              <a:gd name="connsiteY4592" fmla="*/ 520504 h 4270621"/>
              <a:gd name="connsiteX4593" fmla="*/ 1899209 w 9332412"/>
              <a:gd name="connsiteY4593" fmla="*/ 360394 h 4270621"/>
              <a:gd name="connsiteX4594" fmla="*/ 1882193 w 9332412"/>
              <a:gd name="connsiteY4594" fmla="*/ 378184 h 4270621"/>
              <a:gd name="connsiteX4595" fmla="*/ 1899209 w 9332412"/>
              <a:gd name="connsiteY4595" fmla="*/ 395974 h 4270621"/>
              <a:gd name="connsiteX4596" fmla="*/ 1916224 w 9332412"/>
              <a:gd name="connsiteY4596" fmla="*/ 378184 h 4270621"/>
              <a:gd name="connsiteX4597" fmla="*/ 1899209 w 9332412"/>
              <a:gd name="connsiteY4597" fmla="*/ 360691 h 4270621"/>
              <a:gd name="connsiteX4598" fmla="*/ 1899209 w 9332412"/>
              <a:gd name="connsiteY4598" fmla="*/ 360691 h 4270621"/>
              <a:gd name="connsiteX4599" fmla="*/ 1848304 w 9332412"/>
              <a:gd name="connsiteY4599" fmla="*/ 413764 h 4270621"/>
              <a:gd name="connsiteX4600" fmla="*/ 1831289 w 9332412"/>
              <a:gd name="connsiteY4600" fmla="*/ 431554 h 4270621"/>
              <a:gd name="connsiteX4601" fmla="*/ 1848304 w 9332412"/>
              <a:gd name="connsiteY4601" fmla="*/ 449344 h 4270621"/>
              <a:gd name="connsiteX4602" fmla="*/ 1865320 w 9332412"/>
              <a:gd name="connsiteY4602" fmla="*/ 431554 h 4270621"/>
              <a:gd name="connsiteX4603" fmla="*/ 1865320 w 9332412"/>
              <a:gd name="connsiteY4603" fmla="*/ 431406 h 4270621"/>
              <a:gd name="connsiteX4604" fmla="*/ 1848304 w 9332412"/>
              <a:gd name="connsiteY4604" fmla="*/ 414061 h 4270621"/>
              <a:gd name="connsiteX4605" fmla="*/ 1882335 w 9332412"/>
              <a:gd name="connsiteY4605" fmla="*/ 271741 h 4270621"/>
              <a:gd name="connsiteX4606" fmla="*/ 1898996 w 9332412"/>
              <a:gd name="connsiteY4606" fmla="*/ 289315 h 4270621"/>
              <a:gd name="connsiteX4607" fmla="*/ 1915232 w 9332412"/>
              <a:gd name="connsiteY4607" fmla="*/ 276337 h 4270621"/>
              <a:gd name="connsiteX4608" fmla="*/ 1893962 w 9332412"/>
              <a:gd name="connsiteY4608" fmla="*/ 256027 h 4270621"/>
              <a:gd name="connsiteX4609" fmla="*/ 1882335 w 9332412"/>
              <a:gd name="connsiteY4609" fmla="*/ 272038 h 4270621"/>
              <a:gd name="connsiteX4610" fmla="*/ 1933240 w 9332412"/>
              <a:gd name="connsiteY4610" fmla="*/ 324963 h 4270621"/>
              <a:gd name="connsiteX4611" fmla="*/ 1951730 w 9332412"/>
              <a:gd name="connsiteY4611" fmla="*/ 341057 h 4270621"/>
              <a:gd name="connsiteX4612" fmla="*/ 1967129 w 9332412"/>
              <a:gd name="connsiteY4612" fmla="*/ 324963 h 4270621"/>
              <a:gd name="connsiteX4613" fmla="*/ 1967129 w 9332412"/>
              <a:gd name="connsiteY4613" fmla="*/ 324963 h 4270621"/>
              <a:gd name="connsiteX4614" fmla="*/ 1948979 w 9332412"/>
              <a:gd name="connsiteY4614" fmla="*/ 307469 h 4270621"/>
              <a:gd name="connsiteX4615" fmla="*/ 1933240 w 9332412"/>
              <a:gd name="connsiteY4615" fmla="*/ 325259 h 4270621"/>
              <a:gd name="connsiteX4616" fmla="*/ 1848163 w 9332412"/>
              <a:gd name="connsiteY4616" fmla="*/ 307173 h 4270621"/>
              <a:gd name="connsiteX4617" fmla="*/ 1831147 w 9332412"/>
              <a:gd name="connsiteY4617" fmla="*/ 324963 h 4270621"/>
              <a:gd name="connsiteX4618" fmla="*/ 1848163 w 9332412"/>
              <a:gd name="connsiteY4618" fmla="*/ 342753 h 4270621"/>
              <a:gd name="connsiteX4619" fmla="*/ 1865178 w 9332412"/>
              <a:gd name="connsiteY4619" fmla="*/ 324963 h 4270621"/>
              <a:gd name="connsiteX4620" fmla="*/ 1848304 w 9332412"/>
              <a:gd name="connsiteY4620" fmla="*/ 307469 h 4270621"/>
              <a:gd name="connsiteX4621" fmla="*/ 2001018 w 9332412"/>
              <a:gd name="connsiteY4621" fmla="*/ 3661909 h 4270621"/>
              <a:gd name="connsiteX4622" fmla="*/ 1983861 w 9332412"/>
              <a:gd name="connsiteY4622" fmla="*/ 3679551 h 4270621"/>
              <a:gd name="connsiteX4623" fmla="*/ 2000734 w 9332412"/>
              <a:gd name="connsiteY4623" fmla="*/ 3697489 h 4270621"/>
              <a:gd name="connsiteX4624" fmla="*/ 2017892 w 9332412"/>
              <a:gd name="connsiteY4624" fmla="*/ 3679848 h 4270621"/>
              <a:gd name="connsiteX4625" fmla="*/ 2017892 w 9332412"/>
              <a:gd name="connsiteY4625" fmla="*/ 3679700 h 4270621"/>
              <a:gd name="connsiteX4626" fmla="*/ 2001160 w 9332412"/>
              <a:gd name="connsiteY4626" fmla="*/ 3662206 h 4270621"/>
              <a:gd name="connsiteX4627" fmla="*/ 2001018 w 9332412"/>
              <a:gd name="connsiteY4627" fmla="*/ 3555466 h 4270621"/>
              <a:gd name="connsiteX4628" fmla="*/ 1983861 w 9332412"/>
              <a:gd name="connsiteY4628" fmla="*/ 3573108 h 4270621"/>
              <a:gd name="connsiteX4629" fmla="*/ 2000734 w 9332412"/>
              <a:gd name="connsiteY4629" fmla="*/ 3591046 h 4270621"/>
              <a:gd name="connsiteX4630" fmla="*/ 2017892 w 9332412"/>
              <a:gd name="connsiteY4630" fmla="*/ 3573405 h 4270621"/>
              <a:gd name="connsiteX4631" fmla="*/ 2017892 w 9332412"/>
              <a:gd name="connsiteY4631" fmla="*/ 3573108 h 4270621"/>
              <a:gd name="connsiteX4632" fmla="*/ 2001160 w 9332412"/>
              <a:gd name="connsiteY4632" fmla="*/ 3555763 h 4270621"/>
              <a:gd name="connsiteX4633" fmla="*/ 1949972 w 9332412"/>
              <a:gd name="connsiteY4633" fmla="*/ 3608688 h 4270621"/>
              <a:gd name="connsiteX4634" fmla="*/ 1932956 w 9332412"/>
              <a:gd name="connsiteY4634" fmla="*/ 3626478 h 4270621"/>
              <a:gd name="connsiteX4635" fmla="*/ 1949972 w 9332412"/>
              <a:gd name="connsiteY4635" fmla="*/ 3644268 h 4270621"/>
              <a:gd name="connsiteX4636" fmla="*/ 1966987 w 9332412"/>
              <a:gd name="connsiteY4636" fmla="*/ 3626478 h 4270621"/>
              <a:gd name="connsiteX4637" fmla="*/ 1950114 w 9332412"/>
              <a:gd name="connsiteY4637" fmla="*/ 3608984 h 4270621"/>
              <a:gd name="connsiteX4638" fmla="*/ 2001018 w 9332412"/>
              <a:gd name="connsiteY4638" fmla="*/ 3448875 h 4270621"/>
              <a:gd name="connsiteX4639" fmla="*/ 1983861 w 9332412"/>
              <a:gd name="connsiteY4639" fmla="*/ 3466517 h 4270621"/>
              <a:gd name="connsiteX4640" fmla="*/ 2000734 w 9332412"/>
              <a:gd name="connsiteY4640" fmla="*/ 3484455 h 4270621"/>
              <a:gd name="connsiteX4641" fmla="*/ 2017892 w 9332412"/>
              <a:gd name="connsiteY4641" fmla="*/ 3466813 h 4270621"/>
              <a:gd name="connsiteX4642" fmla="*/ 2017892 w 9332412"/>
              <a:gd name="connsiteY4642" fmla="*/ 3466665 h 4270621"/>
              <a:gd name="connsiteX4643" fmla="*/ 2001160 w 9332412"/>
              <a:gd name="connsiteY4643" fmla="*/ 3448875 h 4270621"/>
              <a:gd name="connsiteX4644" fmla="*/ 1949972 w 9332412"/>
              <a:gd name="connsiteY4644" fmla="*/ 3502245 h 4270621"/>
              <a:gd name="connsiteX4645" fmla="*/ 1934573 w 9332412"/>
              <a:gd name="connsiteY4645" fmla="*/ 3521576 h 4270621"/>
              <a:gd name="connsiteX4646" fmla="*/ 1949972 w 9332412"/>
              <a:gd name="connsiteY4646" fmla="*/ 3537676 h 4270621"/>
              <a:gd name="connsiteX4647" fmla="*/ 1968462 w 9332412"/>
              <a:gd name="connsiteY4647" fmla="*/ 3521576 h 4270621"/>
              <a:gd name="connsiteX4648" fmla="*/ 1953077 w 9332412"/>
              <a:gd name="connsiteY4648" fmla="*/ 3502245 h 4270621"/>
              <a:gd name="connsiteX4649" fmla="*/ 1949972 w 9332412"/>
              <a:gd name="connsiteY4649" fmla="*/ 3502245 h 4270621"/>
              <a:gd name="connsiteX4650" fmla="*/ 2001018 w 9332412"/>
              <a:gd name="connsiteY4650" fmla="*/ 3342432 h 4270621"/>
              <a:gd name="connsiteX4651" fmla="*/ 1983861 w 9332412"/>
              <a:gd name="connsiteY4651" fmla="*/ 3360074 h 4270621"/>
              <a:gd name="connsiteX4652" fmla="*/ 2000734 w 9332412"/>
              <a:gd name="connsiteY4652" fmla="*/ 3378012 h 4270621"/>
              <a:gd name="connsiteX4653" fmla="*/ 2017892 w 9332412"/>
              <a:gd name="connsiteY4653" fmla="*/ 3360370 h 4270621"/>
              <a:gd name="connsiteX4654" fmla="*/ 2017892 w 9332412"/>
              <a:gd name="connsiteY4654" fmla="*/ 3360222 h 4270621"/>
              <a:gd name="connsiteX4655" fmla="*/ 2001160 w 9332412"/>
              <a:gd name="connsiteY4655" fmla="*/ 3342728 h 4270621"/>
              <a:gd name="connsiteX4656" fmla="*/ 1949972 w 9332412"/>
              <a:gd name="connsiteY4656" fmla="*/ 3395654 h 4270621"/>
              <a:gd name="connsiteX4657" fmla="*/ 1932956 w 9332412"/>
              <a:gd name="connsiteY4657" fmla="*/ 3413443 h 4270621"/>
              <a:gd name="connsiteX4658" fmla="*/ 1949972 w 9332412"/>
              <a:gd name="connsiteY4658" fmla="*/ 3431233 h 4270621"/>
              <a:gd name="connsiteX4659" fmla="*/ 1966987 w 9332412"/>
              <a:gd name="connsiteY4659" fmla="*/ 3413443 h 4270621"/>
              <a:gd name="connsiteX4660" fmla="*/ 1950114 w 9332412"/>
              <a:gd name="connsiteY4660" fmla="*/ 3395950 h 4270621"/>
              <a:gd name="connsiteX4661" fmla="*/ 2001018 w 9332412"/>
              <a:gd name="connsiteY4661" fmla="*/ 3235989 h 4270621"/>
              <a:gd name="connsiteX4662" fmla="*/ 1983861 w 9332412"/>
              <a:gd name="connsiteY4662" fmla="*/ 3253630 h 4270621"/>
              <a:gd name="connsiteX4663" fmla="*/ 2000734 w 9332412"/>
              <a:gd name="connsiteY4663" fmla="*/ 3271569 h 4270621"/>
              <a:gd name="connsiteX4664" fmla="*/ 2017892 w 9332412"/>
              <a:gd name="connsiteY4664" fmla="*/ 3253927 h 4270621"/>
              <a:gd name="connsiteX4665" fmla="*/ 2017892 w 9332412"/>
              <a:gd name="connsiteY4665" fmla="*/ 3253630 h 4270621"/>
              <a:gd name="connsiteX4666" fmla="*/ 2001160 w 9332412"/>
              <a:gd name="connsiteY4666" fmla="*/ 3236285 h 4270621"/>
              <a:gd name="connsiteX4667" fmla="*/ 1949972 w 9332412"/>
              <a:gd name="connsiteY4667" fmla="*/ 3289211 h 4270621"/>
              <a:gd name="connsiteX4668" fmla="*/ 1934573 w 9332412"/>
              <a:gd name="connsiteY4668" fmla="*/ 3308542 h 4270621"/>
              <a:gd name="connsiteX4669" fmla="*/ 1949972 w 9332412"/>
              <a:gd name="connsiteY4669" fmla="*/ 3324642 h 4270621"/>
              <a:gd name="connsiteX4670" fmla="*/ 1968462 w 9332412"/>
              <a:gd name="connsiteY4670" fmla="*/ 3308542 h 4270621"/>
              <a:gd name="connsiteX4671" fmla="*/ 1953077 w 9332412"/>
              <a:gd name="connsiteY4671" fmla="*/ 3289211 h 4270621"/>
              <a:gd name="connsiteX4672" fmla="*/ 1949972 w 9332412"/>
              <a:gd name="connsiteY4672" fmla="*/ 3289211 h 4270621"/>
              <a:gd name="connsiteX4673" fmla="*/ 2001018 w 9332412"/>
              <a:gd name="connsiteY4673" fmla="*/ 3129398 h 4270621"/>
              <a:gd name="connsiteX4674" fmla="*/ 1983861 w 9332412"/>
              <a:gd name="connsiteY4674" fmla="*/ 3147039 h 4270621"/>
              <a:gd name="connsiteX4675" fmla="*/ 2000734 w 9332412"/>
              <a:gd name="connsiteY4675" fmla="*/ 3164978 h 4270621"/>
              <a:gd name="connsiteX4676" fmla="*/ 2017892 w 9332412"/>
              <a:gd name="connsiteY4676" fmla="*/ 3147336 h 4270621"/>
              <a:gd name="connsiteX4677" fmla="*/ 2017892 w 9332412"/>
              <a:gd name="connsiteY4677" fmla="*/ 3147187 h 4270621"/>
              <a:gd name="connsiteX4678" fmla="*/ 2001160 w 9332412"/>
              <a:gd name="connsiteY4678" fmla="*/ 3129694 h 4270621"/>
              <a:gd name="connsiteX4679" fmla="*/ 1949972 w 9332412"/>
              <a:gd name="connsiteY4679" fmla="*/ 3182619 h 4270621"/>
              <a:gd name="connsiteX4680" fmla="*/ 1932956 w 9332412"/>
              <a:gd name="connsiteY4680" fmla="*/ 3200409 h 4270621"/>
              <a:gd name="connsiteX4681" fmla="*/ 1949972 w 9332412"/>
              <a:gd name="connsiteY4681" fmla="*/ 3218199 h 4270621"/>
              <a:gd name="connsiteX4682" fmla="*/ 1966987 w 9332412"/>
              <a:gd name="connsiteY4682" fmla="*/ 3200409 h 4270621"/>
              <a:gd name="connsiteX4683" fmla="*/ 1950114 w 9332412"/>
              <a:gd name="connsiteY4683" fmla="*/ 3182916 h 4270621"/>
              <a:gd name="connsiteX4684" fmla="*/ 2001018 w 9332412"/>
              <a:gd name="connsiteY4684" fmla="*/ 3022954 h 4270621"/>
              <a:gd name="connsiteX4685" fmla="*/ 1983861 w 9332412"/>
              <a:gd name="connsiteY4685" fmla="*/ 3040596 h 4270621"/>
              <a:gd name="connsiteX4686" fmla="*/ 2000734 w 9332412"/>
              <a:gd name="connsiteY4686" fmla="*/ 3058535 h 4270621"/>
              <a:gd name="connsiteX4687" fmla="*/ 2017892 w 9332412"/>
              <a:gd name="connsiteY4687" fmla="*/ 3040893 h 4270621"/>
              <a:gd name="connsiteX4688" fmla="*/ 2017892 w 9332412"/>
              <a:gd name="connsiteY4688" fmla="*/ 3040596 h 4270621"/>
              <a:gd name="connsiteX4689" fmla="*/ 2001160 w 9332412"/>
              <a:gd name="connsiteY4689" fmla="*/ 3023251 h 4270621"/>
              <a:gd name="connsiteX4690" fmla="*/ 1949972 w 9332412"/>
              <a:gd name="connsiteY4690" fmla="*/ 3076176 h 4270621"/>
              <a:gd name="connsiteX4691" fmla="*/ 1932956 w 9332412"/>
              <a:gd name="connsiteY4691" fmla="*/ 3093966 h 4270621"/>
              <a:gd name="connsiteX4692" fmla="*/ 1949972 w 9332412"/>
              <a:gd name="connsiteY4692" fmla="*/ 3111756 h 4270621"/>
              <a:gd name="connsiteX4693" fmla="*/ 1966987 w 9332412"/>
              <a:gd name="connsiteY4693" fmla="*/ 3093966 h 4270621"/>
              <a:gd name="connsiteX4694" fmla="*/ 1950114 w 9332412"/>
              <a:gd name="connsiteY4694" fmla="*/ 3076473 h 4270621"/>
              <a:gd name="connsiteX4695" fmla="*/ 2001018 w 9332412"/>
              <a:gd name="connsiteY4695" fmla="*/ 2916363 h 4270621"/>
              <a:gd name="connsiteX4696" fmla="*/ 1983861 w 9332412"/>
              <a:gd name="connsiteY4696" fmla="*/ 2934005 h 4270621"/>
              <a:gd name="connsiteX4697" fmla="*/ 2000734 w 9332412"/>
              <a:gd name="connsiteY4697" fmla="*/ 2951943 h 4270621"/>
              <a:gd name="connsiteX4698" fmla="*/ 2017892 w 9332412"/>
              <a:gd name="connsiteY4698" fmla="*/ 2934301 h 4270621"/>
              <a:gd name="connsiteX4699" fmla="*/ 2017892 w 9332412"/>
              <a:gd name="connsiteY4699" fmla="*/ 2934153 h 4270621"/>
              <a:gd name="connsiteX4700" fmla="*/ 2001160 w 9332412"/>
              <a:gd name="connsiteY4700" fmla="*/ 2916660 h 4270621"/>
              <a:gd name="connsiteX4701" fmla="*/ 1949972 w 9332412"/>
              <a:gd name="connsiteY4701" fmla="*/ 2969733 h 4270621"/>
              <a:gd name="connsiteX4702" fmla="*/ 1934573 w 9332412"/>
              <a:gd name="connsiteY4702" fmla="*/ 2989065 h 4270621"/>
              <a:gd name="connsiteX4703" fmla="*/ 1949972 w 9332412"/>
              <a:gd name="connsiteY4703" fmla="*/ 3005165 h 4270621"/>
              <a:gd name="connsiteX4704" fmla="*/ 1968462 w 9332412"/>
              <a:gd name="connsiteY4704" fmla="*/ 2989065 h 4270621"/>
              <a:gd name="connsiteX4705" fmla="*/ 1953077 w 9332412"/>
              <a:gd name="connsiteY4705" fmla="*/ 2969733 h 4270621"/>
              <a:gd name="connsiteX4706" fmla="*/ 1949972 w 9332412"/>
              <a:gd name="connsiteY4706" fmla="*/ 2969733 h 4270621"/>
              <a:gd name="connsiteX4707" fmla="*/ 2001018 w 9332412"/>
              <a:gd name="connsiteY4707" fmla="*/ 2809920 h 4270621"/>
              <a:gd name="connsiteX4708" fmla="*/ 1983861 w 9332412"/>
              <a:gd name="connsiteY4708" fmla="*/ 2827562 h 4270621"/>
              <a:gd name="connsiteX4709" fmla="*/ 2000734 w 9332412"/>
              <a:gd name="connsiteY4709" fmla="*/ 2845500 h 4270621"/>
              <a:gd name="connsiteX4710" fmla="*/ 2017892 w 9332412"/>
              <a:gd name="connsiteY4710" fmla="*/ 2827858 h 4270621"/>
              <a:gd name="connsiteX4711" fmla="*/ 2017892 w 9332412"/>
              <a:gd name="connsiteY4711" fmla="*/ 2827710 h 4270621"/>
              <a:gd name="connsiteX4712" fmla="*/ 2001160 w 9332412"/>
              <a:gd name="connsiteY4712" fmla="*/ 2810216 h 4270621"/>
              <a:gd name="connsiteX4713" fmla="*/ 1949972 w 9332412"/>
              <a:gd name="connsiteY4713" fmla="*/ 2863142 h 4270621"/>
              <a:gd name="connsiteX4714" fmla="*/ 1932956 w 9332412"/>
              <a:gd name="connsiteY4714" fmla="*/ 2880932 h 4270621"/>
              <a:gd name="connsiteX4715" fmla="*/ 1949972 w 9332412"/>
              <a:gd name="connsiteY4715" fmla="*/ 2898721 h 4270621"/>
              <a:gd name="connsiteX4716" fmla="*/ 1966987 w 9332412"/>
              <a:gd name="connsiteY4716" fmla="*/ 2880932 h 4270621"/>
              <a:gd name="connsiteX4717" fmla="*/ 1950114 w 9332412"/>
              <a:gd name="connsiteY4717" fmla="*/ 2863438 h 4270621"/>
              <a:gd name="connsiteX4718" fmla="*/ 2001018 w 9332412"/>
              <a:gd name="connsiteY4718" fmla="*/ 2703477 h 4270621"/>
              <a:gd name="connsiteX4719" fmla="*/ 1983861 w 9332412"/>
              <a:gd name="connsiteY4719" fmla="*/ 2721119 h 4270621"/>
              <a:gd name="connsiteX4720" fmla="*/ 2000734 w 9332412"/>
              <a:gd name="connsiteY4720" fmla="*/ 2739057 h 4270621"/>
              <a:gd name="connsiteX4721" fmla="*/ 2017892 w 9332412"/>
              <a:gd name="connsiteY4721" fmla="*/ 2721415 h 4270621"/>
              <a:gd name="connsiteX4722" fmla="*/ 2017892 w 9332412"/>
              <a:gd name="connsiteY4722" fmla="*/ 2721119 h 4270621"/>
              <a:gd name="connsiteX4723" fmla="*/ 2001160 w 9332412"/>
              <a:gd name="connsiteY4723" fmla="*/ 2703773 h 4270621"/>
              <a:gd name="connsiteX4724" fmla="*/ 1949972 w 9332412"/>
              <a:gd name="connsiteY4724" fmla="*/ 2756698 h 4270621"/>
              <a:gd name="connsiteX4725" fmla="*/ 1932956 w 9332412"/>
              <a:gd name="connsiteY4725" fmla="*/ 2774488 h 4270621"/>
              <a:gd name="connsiteX4726" fmla="*/ 1949972 w 9332412"/>
              <a:gd name="connsiteY4726" fmla="*/ 2792278 h 4270621"/>
              <a:gd name="connsiteX4727" fmla="*/ 1966987 w 9332412"/>
              <a:gd name="connsiteY4727" fmla="*/ 2774488 h 4270621"/>
              <a:gd name="connsiteX4728" fmla="*/ 1950114 w 9332412"/>
              <a:gd name="connsiteY4728" fmla="*/ 2756995 h 4270621"/>
              <a:gd name="connsiteX4729" fmla="*/ 2001018 w 9332412"/>
              <a:gd name="connsiteY4729" fmla="*/ 2596886 h 4270621"/>
              <a:gd name="connsiteX4730" fmla="*/ 1983861 w 9332412"/>
              <a:gd name="connsiteY4730" fmla="*/ 2614527 h 4270621"/>
              <a:gd name="connsiteX4731" fmla="*/ 2000734 w 9332412"/>
              <a:gd name="connsiteY4731" fmla="*/ 2632465 h 4270621"/>
              <a:gd name="connsiteX4732" fmla="*/ 2017892 w 9332412"/>
              <a:gd name="connsiteY4732" fmla="*/ 2614824 h 4270621"/>
              <a:gd name="connsiteX4733" fmla="*/ 2017892 w 9332412"/>
              <a:gd name="connsiteY4733" fmla="*/ 2614675 h 4270621"/>
              <a:gd name="connsiteX4734" fmla="*/ 2001160 w 9332412"/>
              <a:gd name="connsiteY4734" fmla="*/ 2597182 h 4270621"/>
              <a:gd name="connsiteX4735" fmla="*/ 1949972 w 9332412"/>
              <a:gd name="connsiteY4735" fmla="*/ 2650255 h 4270621"/>
              <a:gd name="connsiteX4736" fmla="*/ 1934573 w 9332412"/>
              <a:gd name="connsiteY4736" fmla="*/ 2669587 h 4270621"/>
              <a:gd name="connsiteX4737" fmla="*/ 1949972 w 9332412"/>
              <a:gd name="connsiteY4737" fmla="*/ 2685687 h 4270621"/>
              <a:gd name="connsiteX4738" fmla="*/ 1968462 w 9332412"/>
              <a:gd name="connsiteY4738" fmla="*/ 2669587 h 4270621"/>
              <a:gd name="connsiteX4739" fmla="*/ 1953077 w 9332412"/>
              <a:gd name="connsiteY4739" fmla="*/ 2650255 h 4270621"/>
              <a:gd name="connsiteX4740" fmla="*/ 1949972 w 9332412"/>
              <a:gd name="connsiteY4740" fmla="*/ 2650255 h 4270621"/>
              <a:gd name="connsiteX4741" fmla="*/ 2001018 w 9332412"/>
              <a:gd name="connsiteY4741" fmla="*/ 2490443 h 4270621"/>
              <a:gd name="connsiteX4742" fmla="*/ 1983861 w 9332412"/>
              <a:gd name="connsiteY4742" fmla="*/ 2508084 h 4270621"/>
              <a:gd name="connsiteX4743" fmla="*/ 2000734 w 9332412"/>
              <a:gd name="connsiteY4743" fmla="*/ 2526022 h 4270621"/>
              <a:gd name="connsiteX4744" fmla="*/ 2017892 w 9332412"/>
              <a:gd name="connsiteY4744" fmla="*/ 2508381 h 4270621"/>
              <a:gd name="connsiteX4745" fmla="*/ 2017892 w 9332412"/>
              <a:gd name="connsiteY4745" fmla="*/ 2508232 h 4270621"/>
              <a:gd name="connsiteX4746" fmla="*/ 2001160 w 9332412"/>
              <a:gd name="connsiteY4746" fmla="*/ 2490739 h 4270621"/>
              <a:gd name="connsiteX4747" fmla="*/ 1949972 w 9332412"/>
              <a:gd name="connsiteY4747" fmla="*/ 2543664 h 4270621"/>
              <a:gd name="connsiteX4748" fmla="*/ 1932956 w 9332412"/>
              <a:gd name="connsiteY4748" fmla="*/ 2561454 h 4270621"/>
              <a:gd name="connsiteX4749" fmla="*/ 1949972 w 9332412"/>
              <a:gd name="connsiteY4749" fmla="*/ 2579244 h 4270621"/>
              <a:gd name="connsiteX4750" fmla="*/ 1966987 w 9332412"/>
              <a:gd name="connsiteY4750" fmla="*/ 2561454 h 4270621"/>
              <a:gd name="connsiteX4751" fmla="*/ 1950114 w 9332412"/>
              <a:gd name="connsiteY4751" fmla="*/ 2544554 h 4270621"/>
              <a:gd name="connsiteX4752" fmla="*/ 2001018 w 9332412"/>
              <a:gd name="connsiteY4752" fmla="*/ 2383999 h 4270621"/>
              <a:gd name="connsiteX4753" fmla="*/ 1983861 w 9332412"/>
              <a:gd name="connsiteY4753" fmla="*/ 2401641 h 4270621"/>
              <a:gd name="connsiteX4754" fmla="*/ 2000734 w 9332412"/>
              <a:gd name="connsiteY4754" fmla="*/ 2419579 h 4270621"/>
              <a:gd name="connsiteX4755" fmla="*/ 2017892 w 9332412"/>
              <a:gd name="connsiteY4755" fmla="*/ 2401938 h 4270621"/>
              <a:gd name="connsiteX4756" fmla="*/ 2017892 w 9332412"/>
              <a:gd name="connsiteY4756" fmla="*/ 2401641 h 4270621"/>
              <a:gd name="connsiteX4757" fmla="*/ 2001160 w 9332412"/>
              <a:gd name="connsiteY4757" fmla="*/ 2384296 h 4270621"/>
              <a:gd name="connsiteX4758" fmla="*/ 1949972 w 9332412"/>
              <a:gd name="connsiteY4758" fmla="*/ 2437221 h 4270621"/>
              <a:gd name="connsiteX4759" fmla="*/ 1934573 w 9332412"/>
              <a:gd name="connsiteY4759" fmla="*/ 2456553 h 4270621"/>
              <a:gd name="connsiteX4760" fmla="*/ 1949972 w 9332412"/>
              <a:gd name="connsiteY4760" fmla="*/ 2472652 h 4270621"/>
              <a:gd name="connsiteX4761" fmla="*/ 1968462 w 9332412"/>
              <a:gd name="connsiteY4761" fmla="*/ 2456553 h 4270621"/>
              <a:gd name="connsiteX4762" fmla="*/ 1953077 w 9332412"/>
              <a:gd name="connsiteY4762" fmla="*/ 2437221 h 4270621"/>
              <a:gd name="connsiteX4763" fmla="*/ 1949972 w 9332412"/>
              <a:gd name="connsiteY4763" fmla="*/ 2437221 h 4270621"/>
              <a:gd name="connsiteX4764" fmla="*/ 2001018 w 9332412"/>
              <a:gd name="connsiteY4764" fmla="*/ 2277408 h 4270621"/>
              <a:gd name="connsiteX4765" fmla="*/ 1983861 w 9332412"/>
              <a:gd name="connsiteY4765" fmla="*/ 2295050 h 4270621"/>
              <a:gd name="connsiteX4766" fmla="*/ 2000734 w 9332412"/>
              <a:gd name="connsiteY4766" fmla="*/ 2312988 h 4270621"/>
              <a:gd name="connsiteX4767" fmla="*/ 2017892 w 9332412"/>
              <a:gd name="connsiteY4767" fmla="*/ 2295346 h 4270621"/>
              <a:gd name="connsiteX4768" fmla="*/ 2017892 w 9332412"/>
              <a:gd name="connsiteY4768" fmla="*/ 2295198 h 4270621"/>
              <a:gd name="connsiteX4769" fmla="*/ 2001160 w 9332412"/>
              <a:gd name="connsiteY4769" fmla="*/ 2277705 h 4270621"/>
              <a:gd name="connsiteX4770" fmla="*/ 1949972 w 9332412"/>
              <a:gd name="connsiteY4770" fmla="*/ 2330630 h 4270621"/>
              <a:gd name="connsiteX4771" fmla="*/ 1932956 w 9332412"/>
              <a:gd name="connsiteY4771" fmla="*/ 2348420 h 4270621"/>
              <a:gd name="connsiteX4772" fmla="*/ 1949972 w 9332412"/>
              <a:gd name="connsiteY4772" fmla="*/ 2366209 h 4270621"/>
              <a:gd name="connsiteX4773" fmla="*/ 1966987 w 9332412"/>
              <a:gd name="connsiteY4773" fmla="*/ 2348420 h 4270621"/>
              <a:gd name="connsiteX4774" fmla="*/ 1950114 w 9332412"/>
              <a:gd name="connsiteY4774" fmla="*/ 2330926 h 4270621"/>
              <a:gd name="connsiteX4775" fmla="*/ 2001018 w 9332412"/>
              <a:gd name="connsiteY4775" fmla="*/ 2170965 h 4270621"/>
              <a:gd name="connsiteX4776" fmla="*/ 1983861 w 9332412"/>
              <a:gd name="connsiteY4776" fmla="*/ 2188607 h 4270621"/>
              <a:gd name="connsiteX4777" fmla="*/ 2000734 w 9332412"/>
              <a:gd name="connsiteY4777" fmla="*/ 2206545 h 4270621"/>
              <a:gd name="connsiteX4778" fmla="*/ 2017892 w 9332412"/>
              <a:gd name="connsiteY4778" fmla="*/ 2188903 h 4270621"/>
              <a:gd name="connsiteX4779" fmla="*/ 2017892 w 9332412"/>
              <a:gd name="connsiteY4779" fmla="*/ 2188607 h 4270621"/>
              <a:gd name="connsiteX4780" fmla="*/ 2001160 w 9332412"/>
              <a:gd name="connsiteY4780" fmla="*/ 2171262 h 4270621"/>
              <a:gd name="connsiteX4781" fmla="*/ 1949972 w 9332412"/>
              <a:gd name="connsiteY4781" fmla="*/ 2224186 h 4270621"/>
              <a:gd name="connsiteX4782" fmla="*/ 1932956 w 9332412"/>
              <a:gd name="connsiteY4782" fmla="*/ 2241976 h 4270621"/>
              <a:gd name="connsiteX4783" fmla="*/ 1949972 w 9332412"/>
              <a:gd name="connsiteY4783" fmla="*/ 2259766 h 4270621"/>
              <a:gd name="connsiteX4784" fmla="*/ 1966987 w 9332412"/>
              <a:gd name="connsiteY4784" fmla="*/ 2241976 h 4270621"/>
              <a:gd name="connsiteX4785" fmla="*/ 1950114 w 9332412"/>
              <a:gd name="connsiteY4785" fmla="*/ 2224483 h 4270621"/>
              <a:gd name="connsiteX4786" fmla="*/ 2001018 w 9332412"/>
              <a:gd name="connsiteY4786" fmla="*/ 2064374 h 4270621"/>
              <a:gd name="connsiteX4787" fmla="*/ 1983861 w 9332412"/>
              <a:gd name="connsiteY4787" fmla="*/ 2082015 h 4270621"/>
              <a:gd name="connsiteX4788" fmla="*/ 2000734 w 9332412"/>
              <a:gd name="connsiteY4788" fmla="*/ 2099953 h 4270621"/>
              <a:gd name="connsiteX4789" fmla="*/ 2017892 w 9332412"/>
              <a:gd name="connsiteY4789" fmla="*/ 2082312 h 4270621"/>
              <a:gd name="connsiteX4790" fmla="*/ 2017892 w 9332412"/>
              <a:gd name="connsiteY4790" fmla="*/ 2082163 h 4270621"/>
              <a:gd name="connsiteX4791" fmla="*/ 2001160 w 9332412"/>
              <a:gd name="connsiteY4791" fmla="*/ 2064670 h 4270621"/>
              <a:gd name="connsiteX4792" fmla="*/ 1949972 w 9332412"/>
              <a:gd name="connsiteY4792" fmla="*/ 2117743 h 4270621"/>
              <a:gd name="connsiteX4793" fmla="*/ 1934573 w 9332412"/>
              <a:gd name="connsiteY4793" fmla="*/ 2137075 h 4270621"/>
              <a:gd name="connsiteX4794" fmla="*/ 1949972 w 9332412"/>
              <a:gd name="connsiteY4794" fmla="*/ 2153175 h 4270621"/>
              <a:gd name="connsiteX4795" fmla="*/ 1968462 w 9332412"/>
              <a:gd name="connsiteY4795" fmla="*/ 2137075 h 4270621"/>
              <a:gd name="connsiteX4796" fmla="*/ 1953077 w 9332412"/>
              <a:gd name="connsiteY4796" fmla="*/ 2117743 h 4270621"/>
              <a:gd name="connsiteX4797" fmla="*/ 1949972 w 9332412"/>
              <a:gd name="connsiteY4797" fmla="*/ 2117743 h 4270621"/>
              <a:gd name="connsiteX4798" fmla="*/ 2001018 w 9332412"/>
              <a:gd name="connsiteY4798" fmla="*/ 1957930 h 4270621"/>
              <a:gd name="connsiteX4799" fmla="*/ 1983861 w 9332412"/>
              <a:gd name="connsiteY4799" fmla="*/ 1975572 h 4270621"/>
              <a:gd name="connsiteX4800" fmla="*/ 2000734 w 9332412"/>
              <a:gd name="connsiteY4800" fmla="*/ 1993510 h 4270621"/>
              <a:gd name="connsiteX4801" fmla="*/ 2017892 w 9332412"/>
              <a:gd name="connsiteY4801" fmla="*/ 1975869 h 4270621"/>
              <a:gd name="connsiteX4802" fmla="*/ 2017892 w 9332412"/>
              <a:gd name="connsiteY4802" fmla="*/ 1975720 h 4270621"/>
              <a:gd name="connsiteX4803" fmla="*/ 2001160 w 9332412"/>
              <a:gd name="connsiteY4803" fmla="*/ 1958227 h 4270621"/>
              <a:gd name="connsiteX4804" fmla="*/ 1949972 w 9332412"/>
              <a:gd name="connsiteY4804" fmla="*/ 2011152 h 4270621"/>
              <a:gd name="connsiteX4805" fmla="*/ 1932956 w 9332412"/>
              <a:gd name="connsiteY4805" fmla="*/ 2028942 h 4270621"/>
              <a:gd name="connsiteX4806" fmla="*/ 1949972 w 9332412"/>
              <a:gd name="connsiteY4806" fmla="*/ 2046732 h 4270621"/>
              <a:gd name="connsiteX4807" fmla="*/ 1966987 w 9332412"/>
              <a:gd name="connsiteY4807" fmla="*/ 2028942 h 4270621"/>
              <a:gd name="connsiteX4808" fmla="*/ 1950539 w 9332412"/>
              <a:gd name="connsiteY4808" fmla="*/ 2010855 h 4270621"/>
              <a:gd name="connsiteX4809" fmla="*/ 1950114 w 9332412"/>
              <a:gd name="connsiteY4809" fmla="*/ 2010855 h 4270621"/>
              <a:gd name="connsiteX4810" fmla="*/ 2001018 w 9332412"/>
              <a:gd name="connsiteY4810" fmla="*/ 1851487 h 4270621"/>
              <a:gd name="connsiteX4811" fmla="*/ 1983861 w 9332412"/>
              <a:gd name="connsiteY4811" fmla="*/ 1869129 h 4270621"/>
              <a:gd name="connsiteX4812" fmla="*/ 2000734 w 9332412"/>
              <a:gd name="connsiteY4812" fmla="*/ 1887067 h 4270621"/>
              <a:gd name="connsiteX4813" fmla="*/ 2017892 w 9332412"/>
              <a:gd name="connsiteY4813" fmla="*/ 1869426 h 4270621"/>
              <a:gd name="connsiteX4814" fmla="*/ 2017892 w 9332412"/>
              <a:gd name="connsiteY4814" fmla="*/ 1869129 h 4270621"/>
              <a:gd name="connsiteX4815" fmla="*/ 2001160 w 9332412"/>
              <a:gd name="connsiteY4815" fmla="*/ 1851784 h 4270621"/>
              <a:gd name="connsiteX4816" fmla="*/ 1949972 w 9332412"/>
              <a:gd name="connsiteY4816" fmla="*/ 1904709 h 4270621"/>
              <a:gd name="connsiteX4817" fmla="*/ 1932956 w 9332412"/>
              <a:gd name="connsiteY4817" fmla="*/ 1922499 h 4270621"/>
              <a:gd name="connsiteX4818" fmla="*/ 1949972 w 9332412"/>
              <a:gd name="connsiteY4818" fmla="*/ 1940289 h 4270621"/>
              <a:gd name="connsiteX4819" fmla="*/ 1966987 w 9332412"/>
              <a:gd name="connsiteY4819" fmla="*/ 1922499 h 4270621"/>
              <a:gd name="connsiteX4820" fmla="*/ 1966987 w 9332412"/>
              <a:gd name="connsiteY4820" fmla="*/ 1922351 h 4270621"/>
              <a:gd name="connsiteX4821" fmla="*/ 1950114 w 9332412"/>
              <a:gd name="connsiteY4821" fmla="*/ 1905005 h 4270621"/>
              <a:gd name="connsiteX4822" fmla="*/ 2001018 w 9332412"/>
              <a:gd name="connsiteY4822" fmla="*/ 1744896 h 4270621"/>
              <a:gd name="connsiteX4823" fmla="*/ 1983861 w 9332412"/>
              <a:gd name="connsiteY4823" fmla="*/ 1762538 h 4270621"/>
              <a:gd name="connsiteX4824" fmla="*/ 2000734 w 9332412"/>
              <a:gd name="connsiteY4824" fmla="*/ 1780476 h 4270621"/>
              <a:gd name="connsiteX4825" fmla="*/ 2017892 w 9332412"/>
              <a:gd name="connsiteY4825" fmla="*/ 1762834 h 4270621"/>
              <a:gd name="connsiteX4826" fmla="*/ 2017892 w 9332412"/>
              <a:gd name="connsiteY4826" fmla="*/ 1762686 h 4270621"/>
              <a:gd name="connsiteX4827" fmla="*/ 2001160 w 9332412"/>
              <a:gd name="connsiteY4827" fmla="*/ 1745192 h 4270621"/>
              <a:gd name="connsiteX4828" fmla="*/ 1949972 w 9332412"/>
              <a:gd name="connsiteY4828" fmla="*/ 1798117 h 4270621"/>
              <a:gd name="connsiteX4829" fmla="*/ 1932956 w 9332412"/>
              <a:gd name="connsiteY4829" fmla="*/ 1815908 h 4270621"/>
              <a:gd name="connsiteX4830" fmla="*/ 1949972 w 9332412"/>
              <a:gd name="connsiteY4830" fmla="*/ 1833697 h 4270621"/>
              <a:gd name="connsiteX4831" fmla="*/ 1966987 w 9332412"/>
              <a:gd name="connsiteY4831" fmla="*/ 1815908 h 4270621"/>
              <a:gd name="connsiteX4832" fmla="*/ 1950114 w 9332412"/>
              <a:gd name="connsiteY4832" fmla="*/ 1798414 h 4270621"/>
              <a:gd name="connsiteX4833" fmla="*/ 2001018 w 9332412"/>
              <a:gd name="connsiteY4833" fmla="*/ 1638453 h 4270621"/>
              <a:gd name="connsiteX4834" fmla="*/ 1983861 w 9332412"/>
              <a:gd name="connsiteY4834" fmla="*/ 1656095 h 4270621"/>
              <a:gd name="connsiteX4835" fmla="*/ 2000734 w 9332412"/>
              <a:gd name="connsiteY4835" fmla="*/ 1674033 h 4270621"/>
              <a:gd name="connsiteX4836" fmla="*/ 2017892 w 9332412"/>
              <a:gd name="connsiteY4836" fmla="*/ 1656391 h 4270621"/>
              <a:gd name="connsiteX4837" fmla="*/ 2017892 w 9332412"/>
              <a:gd name="connsiteY4837" fmla="*/ 1656243 h 4270621"/>
              <a:gd name="connsiteX4838" fmla="*/ 2001160 w 9332412"/>
              <a:gd name="connsiteY4838" fmla="*/ 1638749 h 4270621"/>
              <a:gd name="connsiteX4839" fmla="*/ 1949972 w 9332412"/>
              <a:gd name="connsiteY4839" fmla="*/ 1691674 h 4270621"/>
              <a:gd name="connsiteX4840" fmla="*/ 1932956 w 9332412"/>
              <a:gd name="connsiteY4840" fmla="*/ 1709464 h 4270621"/>
              <a:gd name="connsiteX4841" fmla="*/ 1949972 w 9332412"/>
              <a:gd name="connsiteY4841" fmla="*/ 1727254 h 4270621"/>
              <a:gd name="connsiteX4842" fmla="*/ 1966987 w 9332412"/>
              <a:gd name="connsiteY4842" fmla="*/ 1709464 h 4270621"/>
              <a:gd name="connsiteX4843" fmla="*/ 1950114 w 9332412"/>
              <a:gd name="connsiteY4843" fmla="*/ 1691971 h 4270621"/>
              <a:gd name="connsiteX4844" fmla="*/ 2001018 w 9332412"/>
              <a:gd name="connsiteY4844" fmla="*/ 1532010 h 4270621"/>
              <a:gd name="connsiteX4845" fmla="*/ 1983861 w 9332412"/>
              <a:gd name="connsiteY4845" fmla="*/ 1549651 h 4270621"/>
              <a:gd name="connsiteX4846" fmla="*/ 2000734 w 9332412"/>
              <a:gd name="connsiteY4846" fmla="*/ 1567590 h 4270621"/>
              <a:gd name="connsiteX4847" fmla="*/ 2017892 w 9332412"/>
              <a:gd name="connsiteY4847" fmla="*/ 1549948 h 4270621"/>
              <a:gd name="connsiteX4848" fmla="*/ 2017892 w 9332412"/>
              <a:gd name="connsiteY4848" fmla="*/ 1549651 h 4270621"/>
              <a:gd name="connsiteX4849" fmla="*/ 2001160 w 9332412"/>
              <a:gd name="connsiteY4849" fmla="*/ 1532306 h 4270621"/>
              <a:gd name="connsiteX4850" fmla="*/ 1949972 w 9332412"/>
              <a:gd name="connsiteY4850" fmla="*/ 1585231 h 4270621"/>
              <a:gd name="connsiteX4851" fmla="*/ 1934573 w 9332412"/>
              <a:gd name="connsiteY4851" fmla="*/ 1604563 h 4270621"/>
              <a:gd name="connsiteX4852" fmla="*/ 1949972 w 9332412"/>
              <a:gd name="connsiteY4852" fmla="*/ 1620663 h 4270621"/>
              <a:gd name="connsiteX4853" fmla="*/ 1968462 w 9332412"/>
              <a:gd name="connsiteY4853" fmla="*/ 1604563 h 4270621"/>
              <a:gd name="connsiteX4854" fmla="*/ 1953077 w 9332412"/>
              <a:gd name="connsiteY4854" fmla="*/ 1585231 h 4270621"/>
              <a:gd name="connsiteX4855" fmla="*/ 1949972 w 9332412"/>
              <a:gd name="connsiteY4855" fmla="*/ 1585231 h 4270621"/>
              <a:gd name="connsiteX4856" fmla="*/ 2001018 w 9332412"/>
              <a:gd name="connsiteY4856" fmla="*/ 1425418 h 4270621"/>
              <a:gd name="connsiteX4857" fmla="*/ 1983861 w 9332412"/>
              <a:gd name="connsiteY4857" fmla="*/ 1443060 h 4270621"/>
              <a:gd name="connsiteX4858" fmla="*/ 2000734 w 9332412"/>
              <a:gd name="connsiteY4858" fmla="*/ 1460998 h 4270621"/>
              <a:gd name="connsiteX4859" fmla="*/ 2017892 w 9332412"/>
              <a:gd name="connsiteY4859" fmla="*/ 1443357 h 4270621"/>
              <a:gd name="connsiteX4860" fmla="*/ 2017892 w 9332412"/>
              <a:gd name="connsiteY4860" fmla="*/ 1443208 h 4270621"/>
              <a:gd name="connsiteX4861" fmla="*/ 2001160 w 9332412"/>
              <a:gd name="connsiteY4861" fmla="*/ 1425715 h 4270621"/>
              <a:gd name="connsiteX4862" fmla="*/ 1949972 w 9332412"/>
              <a:gd name="connsiteY4862" fmla="*/ 1478640 h 4270621"/>
              <a:gd name="connsiteX4863" fmla="*/ 1932956 w 9332412"/>
              <a:gd name="connsiteY4863" fmla="*/ 1496430 h 4270621"/>
              <a:gd name="connsiteX4864" fmla="*/ 1949972 w 9332412"/>
              <a:gd name="connsiteY4864" fmla="*/ 1514220 h 4270621"/>
              <a:gd name="connsiteX4865" fmla="*/ 1966987 w 9332412"/>
              <a:gd name="connsiteY4865" fmla="*/ 1496430 h 4270621"/>
              <a:gd name="connsiteX4866" fmla="*/ 1950114 w 9332412"/>
              <a:gd name="connsiteY4866" fmla="*/ 1478936 h 4270621"/>
              <a:gd name="connsiteX4867" fmla="*/ 2001018 w 9332412"/>
              <a:gd name="connsiteY4867" fmla="*/ 1318975 h 4270621"/>
              <a:gd name="connsiteX4868" fmla="*/ 1983861 w 9332412"/>
              <a:gd name="connsiteY4868" fmla="*/ 1336617 h 4270621"/>
              <a:gd name="connsiteX4869" fmla="*/ 2000734 w 9332412"/>
              <a:gd name="connsiteY4869" fmla="*/ 1354555 h 4270621"/>
              <a:gd name="connsiteX4870" fmla="*/ 2017892 w 9332412"/>
              <a:gd name="connsiteY4870" fmla="*/ 1336913 h 4270621"/>
              <a:gd name="connsiteX4871" fmla="*/ 2017892 w 9332412"/>
              <a:gd name="connsiteY4871" fmla="*/ 1336617 h 4270621"/>
              <a:gd name="connsiteX4872" fmla="*/ 2001160 w 9332412"/>
              <a:gd name="connsiteY4872" fmla="*/ 1319272 h 4270621"/>
              <a:gd name="connsiteX4873" fmla="*/ 1949972 w 9332412"/>
              <a:gd name="connsiteY4873" fmla="*/ 1372197 h 4270621"/>
              <a:gd name="connsiteX4874" fmla="*/ 1932956 w 9332412"/>
              <a:gd name="connsiteY4874" fmla="*/ 1389987 h 4270621"/>
              <a:gd name="connsiteX4875" fmla="*/ 1949972 w 9332412"/>
              <a:gd name="connsiteY4875" fmla="*/ 1407777 h 4270621"/>
              <a:gd name="connsiteX4876" fmla="*/ 1966987 w 9332412"/>
              <a:gd name="connsiteY4876" fmla="*/ 1389987 h 4270621"/>
              <a:gd name="connsiteX4877" fmla="*/ 1950114 w 9332412"/>
              <a:gd name="connsiteY4877" fmla="*/ 1372493 h 4270621"/>
              <a:gd name="connsiteX4878" fmla="*/ 2001018 w 9332412"/>
              <a:gd name="connsiteY4878" fmla="*/ 1212384 h 4270621"/>
              <a:gd name="connsiteX4879" fmla="*/ 1983861 w 9332412"/>
              <a:gd name="connsiteY4879" fmla="*/ 1230026 h 4270621"/>
              <a:gd name="connsiteX4880" fmla="*/ 2000734 w 9332412"/>
              <a:gd name="connsiteY4880" fmla="*/ 1247964 h 4270621"/>
              <a:gd name="connsiteX4881" fmla="*/ 2017892 w 9332412"/>
              <a:gd name="connsiteY4881" fmla="*/ 1230322 h 4270621"/>
              <a:gd name="connsiteX4882" fmla="*/ 2017892 w 9332412"/>
              <a:gd name="connsiteY4882" fmla="*/ 1230174 h 4270621"/>
              <a:gd name="connsiteX4883" fmla="*/ 2001160 w 9332412"/>
              <a:gd name="connsiteY4883" fmla="*/ 1212681 h 4270621"/>
              <a:gd name="connsiteX4884" fmla="*/ 1949972 w 9332412"/>
              <a:gd name="connsiteY4884" fmla="*/ 1265754 h 4270621"/>
              <a:gd name="connsiteX4885" fmla="*/ 1934573 w 9332412"/>
              <a:gd name="connsiteY4885" fmla="*/ 1285086 h 4270621"/>
              <a:gd name="connsiteX4886" fmla="*/ 1949972 w 9332412"/>
              <a:gd name="connsiteY4886" fmla="*/ 1301185 h 4270621"/>
              <a:gd name="connsiteX4887" fmla="*/ 1968462 w 9332412"/>
              <a:gd name="connsiteY4887" fmla="*/ 1285086 h 4270621"/>
              <a:gd name="connsiteX4888" fmla="*/ 1953077 w 9332412"/>
              <a:gd name="connsiteY4888" fmla="*/ 1265754 h 4270621"/>
              <a:gd name="connsiteX4889" fmla="*/ 1949972 w 9332412"/>
              <a:gd name="connsiteY4889" fmla="*/ 1265754 h 4270621"/>
              <a:gd name="connsiteX4890" fmla="*/ 2001018 w 9332412"/>
              <a:gd name="connsiteY4890" fmla="*/ 1105941 h 4270621"/>
              <a:gd name="connsiteX4891" fmla="*/ 1983861 w 9332412"/>
              <a:gd name="connsiteY4891" fmla="*/ 1123582 h 4270621"/>
              <a:gd name="connsiteX4892" fmla="*/ 2000734 w 9332412"/>
              <a:gd name="connsiteY4892" fmla="*/ 1141521 h 4270621"/>
              <a:gd name="connsiteX4893" fmla="*/ 2017892 w 9332412"/>
              <a:gd name="connsiteY4893" fmla="*/ 1123879 h 4270621"/>
              <a:gd name="connsiteX4894" fmla="*/ 2017892 w 9332412"/>
              <a:gd name="connsiteY4894" fmla="*/ 1123731 h 4270621"/>
              <a:gd name="connsiteX4895" fmla="*/ 2001160 w 9332412"/>
              <a:gd name="connsiteY4895" fmla="*/ 1106534 h 4270621"/>
              <a:gd name="connsiteX4896" fmla="*/ 1949972 w 9332412"/>
              <a:gd name="connsiteY4896" fmla="*/ 1159162 h 4270621"/>
              <a:gd name="connsiteX4897" fmla="*/ 1932956 w 9332412"/>
              <a:gd name="connsiteY4897" fmla="*/ 1176952 h 4270621"/>
              <a:gd name="connsiteX4898" fmla="*/ 1949972 w 9332412"/>
              <a:gd name="connsiteY4898" fmla="*/ 1194742 h 4270621"/>
              <a:gd name="connsiteX4899" fmla="*/ 1966987 w 9332412"/>
              <a:gd name="connsiteY4899" fmla="*/ 1176952 h 4270621"/>
              <a:gd name="connsiteX4900" fmla="*/ 1950114 w 9332412"/>
              <a:gd name="connsiteY4900" fmla="*/ 1159459 h 4270621"/>
              <a:gd name="connsiteX4901" fmla="*/ 2001018 w 9332412"/>
              <a:gd name="connsiteY4901" fmla="*/ 999498 h 4270621"/>
              <a:gd name="connsiteX4902" fmla="*/ 1983861 w 9332412"/>
              <a:gd name="connsiteY4902" fmla="*/ 1017139 h 4270621"/>
              <a:gd name="connsiteX4903" fmla="*/ 2000734 w 9332412"/>
              <a:gd name="connsiteY4903" fmla="*/ 1035078 h 4270621"/>
              <a:gd name="connsiteX4904" fmla="*/ 2017892 w 9332412"/>
              <a:gd name="connsiteY4904" fmla="*/ 1017436 h 4270621"/>
              <a:gd name="connsiteX4905" fmla="*/ 2017892 w 9332412"/>
              <a:gd name="connsiteY4905" fmla="*/ 1017139 h 4270621"/>
              <a:gd name="connsiteX4906" fmla="*/ 2001160 w 9332412"/>
              <a:gd name="connsiteY4906" fmla="*/ 999794 h 4270621"/>
              <a:gd name="connsiteX4907" fmla="*/ 1949972 w 9332412"/>
              <a:gd name="connsiteY4907" fmla="*/ 1052719 h 4270621"/>
              <a:gd name="connsiteX4908" fmla="*/ 1934573 w 9332412"/>
              <a:gd name="connsiteY4908" fmla="*/ 1072051 h 4270621"/>
              <a:gd name="connsiteX4909" fmla="*/ 1949972 w 9332412"/>
              <a:gd name="connsiteY4909" fmla="*/ 1088151 h 4270621"/>
              <a:gd name="connsiteX4910" fmla="*/ 1968462 w 9332412"/>
              <a:gd name="connsiteY4910" fmla="*/ 1072051 h 4270621"/>
              <a:gd name="connsiteX4911" fmla="*/ 1953077 w 9332412"/>
              <a:gd name="connsiteY4911" fmla="*/ 1052719 h 4270621"/>
              <a:gd name="connsiteX4912" fmla="*/ 1949972 w 9332412"/>
              <a:gd name="connsiteY4912" fmla="*/ 1052719 h 4270621"/>
              <a:gd name="connsiteX4913" fmla="*/ 2001018 w 9332412"/>
              <a:gd name="connsiteY4913" fmla="*/ 892906 h 4270621"/>
              <a:gd name="connsiteX4914" fmla="*/ 1983861 w 9332412"/>
              <a:gd name="connsiteY4914" fmla="*/ 910548 h 4270621"/>
              <a:gd name="connsiteX4915" fmla="*/ 2000734 w 9332412"/>
              <a:gd name="connsiteY4915" fmla="*/ 928486 h 4270621"/>
              <a:gd name="connsiteX4916" fmla="*/ 2017892 w 9332412"/>
              <a:gd name="connsiteY4916" fmla="*/ 910845 h 4270621"/>
              <a:gd name="connsiteX4917" fmla="*/ 2017892 w 9332412"/>
              <a:gd name="connsiteY4917" fmla="*/ 910696 h 4270621"/>
              <a:gd name="connsiteX4918" fmla="*/ 2001160 w 9332412"/>
              <a:gd name="connsiteY4918" fmla="*/ 893203 h 4270621"/>
              <a:gd name="connsiteX4919" fmla="*/ 1949972 w 9332412"/>
              <a:gd name="connsiteY4919" fmla="*/ 946128 h 4270621"/>
              <a:gd name="connsiteX4920" fmla="*/ 1932956 w 9332412"/>
              <a:gd name="connsiteY4920" fmla="*/ 963918 h 4270621"/>
              <a:gd name="connsiteX4921" fmla="*/ 1949972 w 9332412"/>
              <a:gd name="connsiteY4921" fmla="*/ 981708 h 4270621"/>
              <a:gd name="connsiteX4922" fmla="*/ 1966987 w 9332412"/>
              <a:gd name="connsiteY4922" fmla="*/ 963918 h 4270621"/>
              <a:gd name="connsiteX4923" fmla="*/ 1950114 w 9332412"/>
              <a:gd name="connsiteY4923" fmla="*/ 946424 h 4270621"/>
              <a:gd name="connsiteX4924" fmla="*/ 2001018 w 9332412"/>
              <a:gd name="connsiteY4924" fmla="*/ 786463 h 4270621"/>
              <a:gd name="connsiteX4925" fmla="*/ 1983861 w 9332412"/>
              <a:gd name="connsiteY4925" fmla="*/ 804105 h 4270621"/>
              <a:gd name="connsiteX4926" fmla="*/ 2000734 w 9332412"/>
              <a:gd name="connsiteY4926" fmla="*/ 822043 h 4270621"/>
              <a:gd name="connsiteX4927" fmla="*/ 2017892 w 9332412"/>
              <a:gd name="connsiteY4927" fmla="*/ 804402 h 4270621"/>
              <a:gd name="connsiteX4928" fmla="*/ 2017892 w 9332412"/>
              <a:gd name="connsiteY4928" fmla="*/ 804105 h 4270621"/>
              <a:gd name="connsiteX4929" fmla="*/ 2001160 w 9332412"/>
              <a:gd name="connsiteY4929" fmla="*/ 786760 h 4270621"/>
              <a:gd name="connsiteX4930" fmla="*/ 1949972 w 9332412"/>
              <a:gd name="connsiteY4930" fmla="*/ 839685 h 4270621"/>
              <a:gd name="connsiteX4931" fmla="*/ 1932956 w 9332412"/>
              <a:gd name="connsiteY4931" fmla="*/ 857475 h 4270621"/>
              <a:gd name="connsiteX4932" fmla="*/ 1949972 w 9332412"/>
              <a:gd name="connsiteY4932" fmla="*/ 875265 h 4270621"/>
              <a:gd name="connsiteX4933" fmla="*/ 1966987 w 9332412"/>
              <a:gd name="connsiteY4933" fmla="*/ 857475 h 4270621"/>
              <a:gd name="connsiteX4934" fmla="*/ 1950255 w 9332412"/>
              <a:gd name="connsiteY4934" fmla="*/ 839685 h 4270621"/>
              <a:gd name="connsiteX4935" fmla="*/ 1950114 w 9332412"/>
              <a:gd name="connsiteY4935" fmla="*/ 839685 h 4270621"/>
              <a:gd name="connsiteX4936" fmla="*/ 2001018 w 9332412"/>
              <a:gd name="connsiteY4936" fmla="*/ 679872 h 4270621"/>
              <a:gd name="connsiteX4937" fmla="*/ 1983861 w 9332412"/>
              <a:gd name="connsiteY4937" fmla="*/ 697514 h 4270621"/>
              <a:gd name="connsiteX4938" fmla="*/ 2000734 w 9332412"/>
              <a:gd name="connsiteY4938" fmla="*/ 715452 h 4270621"/>
              <a:gd name="connsiteX4939" fmla="*/ 2017892 w 9332412"/>
              <a:gd name="connsiteY4939" fmla="*/ 697810 h 4270621"/>
              <a:gd name="connsiteX4940" fmla="*/ 2017892 w 9332412"/>
              <a:gd name="connsiteY4940" fmla="*/ 697662 h 4270621"/>
              <a:gd name="connsiteX4941" fmla="*/ 2001160 w 9332412"/>
              <a:gd name="connsiteY4941" fmla="*/ 680168 h 4270621"/>
              <a:gd name="connsiteX4942" fmla="*/ 1949972 w 9332412"/>
              <a:gd name="connsiteY4942" fmla="*/ 733242 h 4270621"/>
              <a:gd name="connsiteX4943" fmla="*/ 1934573 w 9332412"/>
              <a:gd name="connsiteY4943" fmla="*/ 752573 h 4270621"/>
              <a:gd name="connsiteX4944" fmla="*/ 1949972 w 9332412"/>
              <a:gd name="connsiteY4944" fmla="*/ 768673 h 4270621"/>
              <a:gd name="connsiteX4945" fmla="*/ 1968462 w 9332412"/>
              <a:gd name="connsiteY4945" fmla="*/ 752573 h 4270621"/>
              <a:gd name="connsiteX4946" fmla="*/ 1953077 w 9332412"/>
              <a:gd name="connsiteY4946" fmla="*/ 733242 h 4270621"/>
              <a:gd name="connsiteX4947" fmla="*/ 1949972 w 9332412"/>
              <a:gd name="connsiteY4947" fmla="*/ 733242 h 4270621"/>
              <a:gd name="connsiteX4948" fmla="*/ 2001018 w 9332412"/>
              <a:gd name="connsiteY4948" fmla="*/ 573429 h 4270621"/>
              <a:gd name="connsiteX4949" fmla="*/ 1983861 w 9332412"/>
              <a:gd name="connsiteY4949" fmla="*/ 591071 h 4270621"/>
              <a:gd name="connsiteX4950" fmla="*/ 2000734 w 9332412"/>
              <a:gd name="connsiteY4950" fmla="*/ 609007 h 4270621"/>
              <a:gd name="connsiteX4951" fmla="*/ 2017892 w 9332412"/>
              <a:gd name="connsiteY4951" fmla="*/ 591367 h 4270621"/>
              <a:gd name="connsiteX4952" fmla="*/ 2017892 w 9332412"/>
              <a:gd name="connsiteY4952" fmla="*/ 591219 h 4270621"/>
              <a:gd name="connsiteX4953" fmla="*/ 2001160 w 9332412"/>
              <a:gd name="connsiteY4953" fmla="*/ 573725 h 4270621"/>
              <a:gd name="connsiteX4954" fmla="*/ 1949972 w 9332412"/>
              <a:gd name="connsiteY4954" fmla="*/ 626650 h 4270621"/>
              <a:gd name="connsiteX4955" fmla="*/ 1932956 w 9332412"/>
              <a:gd name="connsiteY4955" fmla="*/ 644440 h 4270621"/>
              <a:gd name="connsiteX4956" fmla="*/ 1949972 w 9332412"/>
              <a:gd name="connsiteY4956" fmla="*/ 662230 h 4270621"/>
              <a:gd name="connsiteX4957" fmla="*/ 1966987 w 9332412"/>
              <a:gd name="connsiteY4957" fmla="*/ 644440 h 4270621"/>
              <a:gd name="connsiteX4958" fmla="*/ 1950114 w 9332412"/>
              <a:gd name="connsiteY4958" fmla="*/ 626947 h 4270621"/>
              <a:gd name="connsiteX4959" fmla="*/ 2001018 w 9332412"/>
              <a:gd name="connsiteY4959" fmla="*/ 466986 h 4270621"/>
              <a:gd name="connsiteX4960" fmla="*/ 1983861 w 9332412"/>
              <a:gd name="connsiteY4960" fmla="*/ 484627 h 4270621"/>
              <a:gd name="connsiteX4961" fmla="*/ 2000734 w 9332412"/>
              <a:gd name="connsiteY4961" fmla="*/ 502564 h 4270621"/>
              <a:gd name="connsiteX4962" fmla="*/ 2017892 w 9332412"/>
              <a:gd name="connsiteY4962" fmla="*/ 484922 h 4270621"/>
              <a:gd name="connsiteX4963" fmla="*/ 2017892 w 9332412"/>
              <a:gd name="connsiteY4963" fmla="*/ 484627 h 4270621"/>
              <a:gd name="connsiteX4964" fmla="*/ 2001160 w 9332412"/>
              <a:gd name="connsiteY4964" fmla="*/ 467282 h 4270621"/>
              <a:gd name="connsiteX4965" fmla="*/ 1949972 w 9332412"/>
              <a:gd name="connsiteY4965" fmla="*/ 520207 h 4270621"/>
              <a:gd name="connsiteX4966" fmla="*/ 1932956 w 9332412"/>
              <a:gd name="connsiteY4966" fmla="*/ 537997 h 4270621"/>
              <a:gd name="connsiteX4967" fmla="*/ 1949972 w 9332412"/>
              <a:gd name="connsiteY4967" fmla="*/ 555787 h 4270621"/>
              <a:gd name="connsiteX4968" fmla="*/ 1966987 w 9332412"/>
              <a:gd name="connsiteY4968" fmla="*/ 537997 h 4270621"/>
              <a:gd name="connsiteX4969" fmla="*/ 1950114 w 9332412"/>
              <a:gd name="connsiteY4969" fmla="*/ 520504 h 4270621"/>
              <a:gd name="connsiteX4970" fmla="*/ 1984003 w 9332412"/>
              <a:gd name="connsiteY4970" fmla="*/ 378184 h 4270621"/>
              <a:gd name="connsiteX4971" fmla="*/ 1999402 w 9332412"/>
              <a:gd name="connsiteY4971" fmla="*/ 397522 h 4270621"/>
              <a:gd name="connsiteX4972" fmla="*/ 2017892 w 9332412"/>
              <a:gd name="connsiteY4972" fmla="*/ 381429 h 4270621"/>
              <a:gd name="connsiteX4973" fmla="*/ 2017892 w 9332412"/>
              <a:gd name="connsiteY4973" fmla="*/ 378184 h 4270621"/>
              <a:gd name="connsiteX4974" fmla="*/ 2016899 w 9332412"/>
              <a:gd name="connsiteY4974" fmla="*/ 372847 h 4270621"/>
              <a:gd name="connsiteX4975" fmla="*/ 2004847 w 9332412"/>
              <a:gd name="connsiteY4975" fmla="*/ 361284 h 4270621"/>
              <a:gd name="connsiteX4976" fmla="*/ 2001018 w 9332412"/>
              <a:gd name="connsiteY4976" fmla="*/ 360394 h 4270621"/>
              <a:gd name="connsiteX4977" fmla="*/ 1984144 w 9332412"/>
              <a:gd name="connsiteY4977" fmla="*/ 378330 h 4270621"/>
              <a:gd name="connsiteX4978" fmla="*/ 1984144 w 9332412"/>
              <a:gd name="connsiteY4978" fmla="*/ 378481 h 4270621"/>
              <a:gd name="connsiteX4979" fmla="*/ 1949972 w 9332412"/>
              <a:gd name="connsiteY4979" fmla="*/ 413764 h 4270621"/>
              <a:gd name="connsiteX4980" fmla="*/ 1934573 w 9332412"/>
              <a:gd name="connsiteY4980" fmla="*/ 433102 h 4270621"/>
              <a:gd name="connsiteX4981" fmla="*/ 1949972 w 9332412"/>
              <a:gd name="connsiteY4981" fmla="*/ 449196 h 4270621"/>
              <a:gd name="connsiteX4982" fmla="*/ 1968462 w 9332412"/>
              <a:gd name="connsiteY4982" fmla="*/ 433102 h 4270621"/>
              <a:gd name="connsiteX4983" fmla="*/ 1953077 w 9332412"/>
              <a:gd name="connsiteY4983" fmla="*/ 413764 h 4270621"/>
              <a:gd name="connsiteX4984" fmla="*/ 1949972 w 9332412"/>
              <a:gd name="connsiteY4984" fmla="*/ 413764 h 4270621"/>
              <a:gd name="connsiteX4985" fmla="*/ 2102827 w 9332412"/>
              <a:gd name="connsiteY4985" fmla="*/ 3661909 h 4270621"/>
              <a:gd name="connsiteX4986" fmla="*/ 2085812 w 9332412"/>
              <a:gd name="connsiteY4986" fmla="*/ 3679700 h 4270621"/>
              <a:gd name="connsiteX4987" fmla="*/ 2102827 w 9332412"/>
              <a:gd name="connsiteY4987" fmla="*/ 3697489 h 4270621"/>
              <a:gd name="connsiteX4988" fmla="*/ 2119843 w 9332412"/>
              <a:gd name="connsiteY4988" fmla="*/ 3679700 h 4270621"/>
              <a:gd name="connsiteX4989" fmla="*/ 2102969 w 9332412"/>
              <a:gd name="connsiteY4989" fmla="*/ 3662206 h 4270621"/>
              <a:gd name="connsiteX4990" fmla="*/ 2102827 w 9332412"/>
              <a:gd name="connsiteY4990" fmla="*/ 3555466 h 4270621"/>
              <a:gd name="connsiteX4991" fmla="*/ 2085812 w 9332412"/>
              <a:gd name="connsiteY4991" fmla="*/ 3573257 h 4270621"/>
              <a:gd name="connsiteX4992" fmla="*/ 2102827 w 9332412"/>
              <a:gd name="connsiteY4992" fmla="*/ 3591046 h 4270621"/>
              <a:gd name="connsiteX4993" fmla="*/ 2119843 w 9332412"/>
              <a:gd name="connsiteY4993" fmla="*/ 3573257 h 4270621"/>
              <a:gd name="connsiteX4994" fmla="*/ 2119843 w 9332412"/>
              <a:gd name="connsiteY4994" fmla="*/ 3573108 h 4270621"/>
              <a:gd name="connsiteX4995" fmla="*/ 2102969 w 9332412"/>
              <a:gd name="connsiteY4995" fmla="*/ 3555763 h 4270621"/>
              <a:gd name="connsiteX4996" fmla="*/ 2051923 w 9332412"/>
              <a:gd name="connsiteY4996" fmla="*/ 3608688 h 4270621"/>
              <a:gd name="connsiteX4997" fmla="*/ 2034765 w 9332412"/>
              <a:gd name="connsiteY4997" fmla="*/ 3626330 h 4270621"/>
              <a:gd name="connsiteX4998" fmla="*/ 2051639 w 9332412"/>
              <a:gd name="connsiteY4998" fmla="*/ 3644268 h 4270621"/>
              <a:gd name="connsiteX4999" fmla="*/ 2068796 w 9332412"/>
              <a:gd name="connsiteY4999" fmla="*/ 3626626 h 4270621"/>
              <a:gd name="connsiteX5000" fmla="*/ 2068796 w 9332412"/>
              <a:gd name="connsiteY5000" fmla="*/ 3626478 h 4270621"/>
              <a:gd name="connsiteX5001" fmla="*/ 2052064 w 9332412"/>
              <a:gd name="connsiteY5001" fmla="*/ 3608984 h 4270621"/>
              <a:gd name="connsiteX5002" fmla="*/ 2102969 w 9332412"/>
              <a:gd name="connsiteY5002" fmla="*/ 3448875 h 4270621"/>
              <a:gd name="connsiteX5003" fmla="*/ 2085953 w 9332412"/>
              <a:gd name="connsiteY5003" fmla="*/ 3466665 h 4270621"/>
              <a:gd name="connsiteX5004" fmla="*/ 2102969 w 9332412"/>
              <a:gd name="connsiteY5004" fmla="*/ 3484455 h 4270621"/>
              <a:gd name="connsiteX5005" fmla="*/ 2119985 w 9332412"/>
              <a:gd name="connsiteY5005" fmla="*/ 3466665 h 4270621"/>
              <a:gd name="connsiteX5006" fmla="*/ 2102969 w 9332412"/>
              <a:gd name="connsiteY5006" fmla="*/ 3448875 h 4270621"/>
              <a:gd name="connsiteX5007" fmla="*/ 2052064 w 9332412"/>
              <a:gd name="connsiteY5007" fmla="*/ 3502245 h 4270621"/>
              <a:gd name="connsiteX5008" fmla="*/ 2034907 w 9332412"/>
              <a:gd name="connsiteY5008" fmla="*/ 3519887 h 4270621"/>
              <a:gd name="connsiteX5009" fmla="*/ 2051781 w 9332412"/>
              <a:gd name="connsiteY5009" fmla="*/ 3537825 h 4270621"/>
              <a:gd name="connsiteX5010" fmla="*/ 2068938 w 9332412"/>
              <a:gd name="connsiteY5010" fmla="*/ 3520183 h 4270621"/>
              <a:gd name="connsiteX5011" fmla="*/ 2068938 w 9332412"/>
              <a:gd name="connsiteY5011" fmla="*/ 3519887 h 4270621"/>
              <a:gd name="connsiteX5012" fmla="*/ 2052064 w 9332412"/>
              <a:gd name="connsiteY5012" fmla="*/ 3502541 h 4270621"/>
              <a:gd name="connsiteX5013" fmla="*/ 2102969 w 9332412"/>
              <a:gd name="connsiteY5013" fmla="*/ 3342432 h 4270621"/>
              <a:gd name="connsiteX5014" fmla="*/ 2085953 w 9332412"/>
              <a:gd name="connsiteY5014" fmla="*/ 3360222 h 4270621"/>
              <a:gd name="connsiteX5015" fmla="*/ 2102969 w 9332412"/>
              <a:gd name="connsiteY5015" fmla="*/ 3378012 h 4270621"/>
              <a:gd name="connsiteX5016" fmla="*/ 2119985 w 9332412"/>
              <a:gd name="connsiteY5016" fmla="*/ 3360222 h 4270621"/>
              <a:gd name="connsiteX5017" fmla="*/ 2102969 w 9332412"/>
              <a:gd name="connsiteY5017" fmla="*/ 3342728 h 4270621"/>
              <a:gd name="connsiteX5018" fmla="*/ 2052064 w 9332412"/>
              <a:gd name="connsiteY5018" fmla="*/ 3395654 h 4270621"/>
              <a:gd name="connsiteX5019" fmla="*/ 2033574 w 9332412"/>
              <a:gd name="connsiteY5019" fmla="*/ 3411753 h 4270621"/>
              <a:gd name="connsiteX5020" fmla="*/ 2048959 w 9332412"/>
              <a:gd name="connsiteY5020" fmla="*/ 3431085 h 4270621"/>
              <a:gd name="connsiteX5021" fmla="*/ 2052064 w 9332412"/>
              <a:gd name="connsiteY5021" fmla="*/ 3431085 h 4270621"/>
              <a:gd name="connsiteX5022" fmla="*/ 2067463 w 9332412"/>
              <a:gd name="connsiteY5022" fmla="*/ 3411753 h 4270621"/>
              <a:gd name="connsiteX5023" fmla="*/ 2052064 w 9332412"/>
              <a:gd name="connsiteY5023" fmla="*/ 3395654 h 4270621"/>
              <a:gd name="connsiteX5024" fmla="*/ 2102969 w 9332412"/>
              <a:gd name="connsiteY5024" fmla="*/ 3235989 h 4270621"/>
              <a:gd name="connsiteX5025" fmla="*/ 2085953 w 9332412"/>
              <a:gd name="connsiteY5025" fmla="*/ 3253779 h 4270621"/>
              <a:gd name="connsiteX5026" fmla="*/ 2102969 w 9332412"/>
              <a:gd name="connsiteY5026" fmla="*/ 3271569 h 4270621"/>
              <a:gd name="connsiteX5027" fmla="*/ 2119985 w 9332412"/>
              <a:gd name="connsiteY5027" fmla="*/ 3253779 h 4270621"/>
              <a:gd name="connsiteX5028" fmla="*/ 2119985 w 9332412"/>
              <a:gd name="connsiteY5028" fmla="*/ 3253630 h 4270621"/>
              <a:gd name="connsiteX5029" fmla="*/ 2102969 w 9332412"/>
              <a:gd name="connsiteY5029" fmla="*/ 3236285 h 4270621"/>
              <a:gd name="connsiteX5030" fmla="*/ 2052064 w 9332412"/>
              <a:gd name="connsiteY5030" fmla="*/ 3289211 h 4270621"/>
              <a:gd name="connsiteX5031" fmla="*/ 2034907 w 9332412"/>
              <a:gd name="connsiteY5031" fmla="*/ 3306852 h 4270621"/>
              <a:gd name="connsiteX5032" fmla="*/ 2051781 w 9332412"/>
              <a:gd name="connsiteY5032" fmla="*/ 3324790 h 4270621"/>
              <a:gd name="connsiteX5033" fmla="*/ 2068938 w 9332412"/>
              <a:gd name="connsiteY5033" fmla="*/ 3307149 h 4270621"/>
              <a:gd name="connsiteX5034" fmla="*/ 2068938 w 9332412"/>
              <a:gd name="connsiteY5034" fmla="*/ 3306852 h 4270621"/>
              <a:gd name="connsiteX5035" fmla="*/ 2052064 w 9332412"/>
              <a:gd name="connsiteY5035" fmla="*/ 3289507 h 4270621"/>
              <a:gd name="connsiteX5036" fmla="*/ 2102969 w 9332412"/>
              <a:gd name="connsiteY5036" fmla="*/ 3129398 h 4270621"/>
              <a:gd name="connsiteX5037" fmla="*/ 2085953 w 9332412"/>
              <a:gd name="connsiteY5037" fmla="*/ 3147187 h 4270621"/>
              <a:gd name="connsiteX5038" fmla="*/ 2102969 w 9332412"/>
              <a:gd name="connsiteY5038" fmla="*/ 3164978 h 4270621"/>
              <a:gd name="connsiteX5039" fmla="*/ 2119985 w 9332412"/>
              <a:gd name="connsiteY5039" fmla="*/ 3147187 h 4270621"/>
              <a:gd name="connsiteX5040" fmla="*/ 2102969 w 9332412"/>
              <a:gd name="connsiteY5040" fmla="*/ 3129694 h 4270621"/>
              <a:gd name="connsiteX5041" fmla="*/ 2052064 w 9332412"/>
              <a:gd name="connsiteY5041" fmla="*/ 3182619 h 4270621"/>
              <a:gd name="connsiteX5042" fmla="*/ 2034907 w 9332412"/>
              <a:gd name="connsiteY5042" fmla="*/ 3200261 h 4270621"/>
              <a:gd name="connsiteX5043" fmla="*/ 2051781 w 9332412"/>
              <a:gd name="connsiteY5043" fmla="*/ 3218199 h 4270621"/>
              <a:gd name="connsiteX5044" fmla="*/ 2068938 w 9332412"/>
              <a:gd name="connsiteY5044" fmla="*/ 3200557 h 4270621"/>
              <a:gd name="connsiteX5045" fmla="*/ 2068938 w 9332412"/>
              <a:gd name="connsiteY5045" fmla="*/ 3200409 h 4270621"/>
              <a:gd name="connsiteX5046" fmla="*/ 2052064 w 9332412"/>
              <a:gd name="connsiteY5046" fmla="*/ 3182916 h 4270621"/>
              <a:gd name="connsiteX5047" fmla="*/ 2102969 w 9332412"/>
              <a:gd name="connsiteY5047" fmla="*/ 3022954 h 4270621"/>
              <a:gd name="connsiteX5048" fmla="*/ 2085953 w 9332412"/>
              <a:gd name="connsiteY5048" fmla="*/ 3040744 h 4270621"/>
              <a:gd name="connsiteX5049" fmla="*/ 2102969 w 9332412"/>
              <a:gd name="connsiteY5049" fmla="*/ 3058535 h 4270621"/>
              <a:gd name="connsiteX5050" fmla="*/ 2119985 w 9332412"/>
              <a:gd name="connsiteY5050" fmla="*/ 3040744 h 4270621"/>
              <a:gd name="connsiteX5051" fmla="*/ 2119985 w 9332412"/>
              <a:gd name="connsiteY5051" fmla="*/ 3040596 h 4270621"/>
              <a:gd name="connsiteX5052" fmla="*/ 2102969 w 9332412"/>
              <a:gd name="connsiteY5052" fmla="*/ 3023251 h 4270621"/>
              <a:gd name="connsiteX5053" fmla="*/ 2052064 w 9332412"/>
              <a:gd name="connsiteY5053" fmla="*/ 3076176 h 4270621"/>
              <a:gd name="connsiteX5054" fmla="*/ 2033574 w 9332412"/>
              <a:gd name="connsiteY5054" fmla="*/ 3092276 h 4270621"/>
              <a:gd name="connsiteX5055" fmla="*/ 2048959 w 9332412"/>
              <a:gd name="connsiteY5055" fmla="*/ 3111608 h 4270621"/>
              <a:gd name="connsiteX5056" fmla="*/ 2052064 w 9332412"/>
              <a:gd name="connsiteY5056" fmla="*/ 3111608 h 4270621"/>
              <a:gd name="connsiteX5057" fmla="*/ 2067463 w 9332412"/>
              <a:gd name="connsiteY5057" fmla="*/ 3092276 h 4270621"/>
              <a:gd name="connsiteX5058" fmla="*/ 2052064 w 9332412"/>
              <a:gd name="connsiteY5058" fmla="*/ 3076176 h 4270621"/>
              <a:gd name="connsiteX5059" fmla="*/ 2102969 w 9332412"/>
              <a:gd name="connsiteY5059" fmla="*/ 2916363 h 4270621"/>
              <a:gd name="connsiteX5060" fmla="*/ 2085953 w 9332412"/>
              <a:gd name="connsiteY5060" fmla="*/ 2934153 h 4270621"/>
              <a:gd name="connsiteX5061" fmla="*/ 2102969 w 9332412"/>
              <a:gd name="connsiteY5061" fmla="*/ 2951943 h 4270621"/>
              <a:gd name="connsiteX5062" fmla="*/ 2119985 w 9332412"/>
              <a:gd name="connsiteY5062" fmla="*/ 2934153 h 4270621"/>
              <a:gd name="connsiteX5063" fmla="*/ 2102969 w 9332412"/>
              <a:gd name="connsiteY5063" fmla="*/ 2916660 h 4270621"/>
              <a:gd name="connsiteX5064" fmla="*/ 2052064 w 9332412"/>
              <a:gd name="connsiteY5064" fmla="*/ 2969733 h 4270621"/>
              <a:gd name="connsiteX5065" fmla="*/ 2034907 w 9332412"/>
              <a:gd name="connsiteY5065" fmla="*/ 2987375 h 4270621"/>
              <a:gd name="connsiteX5066" fmla="*/ 2051781 w 9332412"/>
              <a:gd name="connsiteY5066" fmla="*/ 3005313 h 4270621"/>
              <a:gd name="connsiteX5067" fmla="*/ 2068938 w 9332412"/>
              <a:gd name="connsiteY5067" fmla="*/ 2987671 h 4270621"/>
              <a:gd name="connsiteX5068" fmla="*/ 2068938 w 9332412"/>
              <a:gd name="connsiteY5068" fmla="*/ 2987375 h 4270621"/>
              <a:gd name="connsiteX5069" fmla="*/ 2052064 w 9332412"/>
              <a:gd name="connsiteY5069" fmla="*/ 2970030 h 4270621"/>
              <a:gd name="connsiteX5070" fmla="*/ 2102969 w 9332412"/>
              <a:gd name="connsiteY5070" fmla="*/ 2809920 h 4270621"/>
              <a:gd name="connsiteX5071" fmla="*/ 2085953 w 9332412"/>
              <a:gd name="connsiteY5071" fmla="*/ 2827710 h 4270621"/>
              <a:gd name="connsiteX5072" fmla="*/ 2102969 w 9332412"/>
              <a:gd name="connsiteY5072" fmla="*/ 2845500 h 4270621"/>
              <a:gd name="connsiteX5073" fmla="*/ 2119985 w 9332412"/>
              <a:gd name="connsiteY5073" fmla="*/ 2827710 h 4270621"/>
              <a:gd name="connsiteX5074" fmla="*/ 2102969 w 9332412"/>
              <a:gd name="connsiteY5074" fmla="*/ 2810216 h 4270621"/>
              <a:gd name="connsiteX5075" fmla="*/ 2052064 w 9332412"/>
              <a:gd name="connsiteY5075" fmla="*/ 2863142 h 4270621"/>
              <a:gd name="connsiteX5076" fmla="*/ 2034907 w 9332412"/>
              <a:gd name="connsiteY5076" fmla="*/ 2880783 h 4270621"/>
              <a:gd name="connsiteX5077" fmla="*/ 2051781 w 9332412"/>
              <a:gd name="connsiteY5077" fmla="*/ 2898721 h 4270621"/>
              <a:gd name="connsiteX5078" fmla="*/ 2068938 w 9332412"/>
              <a:gd name="connsiteY5078" fmla="*/ 2881080 h 4270621"/>
              <a:gd name="connsiteX5079" fmla="*/ 2068938 w 9332412"/>
              <a:gd name="connsiteY5079" fmla="*/ 2880932 h 4270621"/>
              <a:gd name="connsiteX5080" fmla="*/ 2052064 w 9332412"/>
              <a:gd name="connsiteY5080" fmla="*/ 2863438 h 4270621"/>
              <a:gd name="connsiteX5081" fmla="*/ 2102969 w 9332412"/>
              <a:gd name="connsiteY5081" fmla="*/ 2703477 h 4270621"/>
              <a:gd name="connsiteX5082" fmla="*/ 2085953 w 9332412"/>
              <a:gd name="connsiteY5082" fmla="*/ 2721267 h 4270621"/>
              <a:gd name="connsiteX5083" fmla="*/ 2102969 w 9332412"/>
              <a:gd name="connsiteY5083" fmla="*/ 2739057 h 4270621"/>
              <a:gd name="connsiteX5084" fmla="*/ 2119985 w 9332412"/>
              <a:gd name="connsiteY5084" fmla="*/ 2721267 h 4270621"/>
              <a:gd name="connsiteX5085" fmla="*/ 2119985 w 9332412"/>
              <a:gd name="connsiteY5085" fmla="*/ 2721119 h 4270621"/>
              <a:gd name="connsiteX5086" fmla="*/ 2102969 w 9332412"/>
              <a:gd name="connsiteY5086" fmla="*/ 2703773 h 4270621"/>
              <a:gd name="connsiteX5087" fmla="*/ 2052064 w 9332412"/>
              <a:gd name="connsiteY5087" fmla="*/ 2756698 h 4270621"/>
              <a:gd name="connsiteX5088" fmla="*/ 2034907 w 9332412"/>
              <a:gd name="connsiteY5088" fmla="*/ 2774340 h 4270621"/>
              <a:gd name="connsiteX5089" fmla="*/ 2051781 w 9332412"/>
              <a:gd name="connsiteY5089" fmla="*/ 2792278 h 4270621"/>
              <a:gd name="connsiteX5090" fmla="*/ 2068938 w 9332412"/>
              <a:gd name="connsiteY5090" fmla="*/ 2774637 h 4270621"/>
              <a:gd name="connsiteX5091" fmla="*/ 2068938 w 9332412"/>
              <a:gd name="connsiteY5091" fmla="*/ 2774488 h 4270621"/>
              <a:gd name="connsiteX5092" fmla="*/ 2052064 w 9332412"/>
              <a:gd name="connsiteY5092" fmla="*/ 2756995 h 4270621"/>
              <a:gd name="connsiteX5093" fmla="*/ 2102969 w 9332412"/>
              <a:gd name="connsiteY5093" fmla="*/ 2596886 h 4270621"/>
              <a:gd name="connsiteX5094" fmla="*/ 2085953 w 9332412"/>
              <a:gd name="connsiteY5094" fmla="*/ 2614675 h 4270621"/>
              <a:gd name="connsiteX5095" fmla="*/ 2102969 w 9332412"/>
              <a:gd name="connsiteY5095" fmla="*/ 2632465 h 4270621"/>
              <a:gd name="connsiteX5096" fmla="*/ 2119985 w 9332412"/>
              <a:gd name="connsiteY5096" fmla="*/ 2614675 h 4270621"/>
              <a:gd name="connsiteX5097" fmla="*/ 2102969 w 9332412"/>
              <a:gd name="connsiteY5097" fmla="*/ 2597182 h 4270621"/>
              <a:gd name="connsiteX5098" fmla="*/ 2052064 w 9332412"/>
              <a:gd name="connsiteY5098" fmla="*/ 2650255 h 4270621"/>
              <a:gd name="connsiteX5099" fmla="*/ 2034907 w 9332412"/>
              <a:gd name="connsiteY5099" fmla="*/ 2667897 h 4270621"/>
              <a:gd name="connsiteX5100" fmla="*/ 2051781 w 9332412"/>
              <a:gd name="connsiteY5100" fmla="*/ 2685835 h 4270621"/>
              <a:gd name="connsiteX5101" fmla="*/ 2068938 w 9332412"/>
              <a:gd name="connsiteY5101" fmla="*/ 2668193 h 4270621"/>
              <a:gd name="connsiteX5102" fmla="*/ 2068938 w 9332412"/>
              <a:gd name="connsiteY5102" fmla="*/ 2667897 h 4270621"/>
              <a:gd name="connsiteX5103" fmla="*/ 2052064 w 9332412"/>
              <a:gd name="connsiteY5103" fmla="*/ 2650552 h 4270621"/>
              <a:gd name="connsiteX5104" fmla="*/ 2102969 w 9332412"/>
              <a:gd name="connsiteY5104" fmla="*/ 2490443 h 4270621"/>
              <a:gd name="connsiteX5105" fmla="*/ 2085953 w 9332412"/>
              <a:gd name="connsiteY5105" fmla="*/ 2508232 h 4270621"/>
              <a:gd name="connsiteX5106" fmla="*/ 2102969 w 9332412"/>
              <a:gd name="connsiteY5106" fmla="*/ 2526022 h 4270621"/>
              <a:gd name="connsiteX5107" fmla="*/ 2119985 w 9332412"/>
              <a:gd name="connsiteY5107" fmla="*/ 2508232 h 4270621"/>
              <a:gd name="connsiteX5108" fmla="*/ 2102969 w 9332412"/>
              <a:gd name="connsiteY5108" fmla="*/ 2490739 h 4270621"/>
              <a:gd name="connsiteX5109" fmla="*/ 2052064 w 9332412"/>
              <a:gd name="connsiteY5109" fmla="*/ 2544554 h 4270621"/>
              <a:gd name="connsiteX5110" fmla="*/ 2033574 w 9332412"/>
              <a:gd name="connsiteY5110" fmla="*/ 2560653 h 4270621"/>
              <a:gd name="connsiteX5111" fmla="*/ 2048959 w 9332412"/>
              <a:gd name="connsiteY5111" fmla="*/ 2579985 h 4270621"/>
              <a:gd name="connsiteX5112" fmla="*/ 2052064 w 9332412"/>
              <a:gd name="connsiteY5112" fmla="*/ 2579985 h 4270621"/>
              <a:gd name="connsiteX5113" fmla="*/ 2067463 w 9332412"/>
              <a:gd name="connsiteY5113" fmla="*/ 2560653 h 4270621"/>
              <a:gd name="connsiteX5114" fmla="*/ 2052064 w 9332412"/>
              <a:gd name="connsiteY5114" fmla="*/ 2544554 h 4270621"/>
              <a:gd name="connsiteX5115" fmla="*/ 2102969 w 9332412"/>
              <a:gd name="connsiteY5115" fmla="*/ 2384889 h 4270621"/>
              <a:gd name="connsiteX5116" fmla="*/ 2085953 w 9332412"/>
              <a:gd name="connsiteY5116" fmla="*/ 2402679 h 4270621"/>
              <a:gd name="connsiteX5117" fmla="*/ 2102969 w 9332412"/>
              <a:gd name="connsiteY5117" fmla="*/ 2420469 h 4270621"/>
              <a:gd name="connsiteX5118" fmla="*/ 2119985 w 9332412"/>
              <a:gd name="connsiteY5118" fmla="*/ 2402679 h 4270621"/>
              <a:gd name="connsiteX5119" fmla="*/ 2119985 w 9332412"/>
              <a:gd name="connsiteY5119" fmla="*/ 2402531 h 4270621"/>
              <a:gd name="connsiteX5120" fmla="*/ 2103692 w 9332412"/>
              <a:gd name="connsiteY5120" fmla="*/ 2384311 h 4270621"/>
              <a:gd name="connsiteX5121" fmla="*/ 2102969 w 9332412"/>
              <a:gd name="connsiteY5121" fmla="*/ 2384296 h 4270621"/>
              <a:gd name="connsiteX5122" fmla="*/ 2052064 w 9332412"/>
              <a:gd name="connsiteY5122" fmla="*/ 2438111 h 4270621"/>
              <a:gd name="connsiteX5123" fmla="*/ 2034907 w 9332412"/>
              <a:gd name="connsiteY5123" fmla="*/ 2455752 h 4270621"/>
              <a:gd name="connsiteX5124" fmla="*/ 2051781 w 9332412"/>
              <a:gd name="connsiteY5124" fmla="*/ 2473690 h 4270621"/>
              <a:gd name="connsiteX5125" fmla="*/ 2068938 w 9332412"/>
              <a:gd name="connsiteY5125" fmla="*/ 2456049 h 4270621"/>
              <a:gd name="connsiteX5126" fmla="*/ 2068938 w 9332412"/>
              <a:gd name="connsiteY5126" fmla="*/ 2455752 h 4270621"/>
              <a:gd name="connsiteX5127" fmla="*/ 2052646 w 9332412"/>
              <a:gd name="connsiteY5127" fmla="*/ 2437532 h 4270621"/>
              <a:gd name="connsiteX5128" fmla="*/ 2052064 w 9332412"/>
              <a:gd name="connsiteY5128" fmla="*/ 2437517 h 4270621"/>
              <a:gd name="connsiteX5129" fmla="*/ 2102969 w 9332412"/>
              <a:gd name="connsiteY5129" fmla="*/ 2277705 h 4270621"/>
              <a:gd name="connsiteX5130" fmla="*/ 2085953 w 9332412"/>
              <a:gd name="connsiteY5130" fmla="*/ 2295494 h 4270621"/>
              <a:gd name="connsiteX5131" fmla="*/ 2102969 w 9332412"/>
              <a:gd name="connsiteY5131" fmla="*/ 2313284 h 4270621"/>
              <a:gd name="connsiteX5132" fmla="*/ 2119985 w 9332412"/>
              <a:gd name="connsiteY5132" fmla="*/ 2295494 h 4270621"/>
              <a:gd name="connsiteX5133" fmla="*/ 2102969 w 9332412"/>
              <a:gd name="connsiteY5133" fmla="*/ 2277705 h 4270621"/>
              <a:gd name="connsiteX5134" fmla="*/ 2052064 w 9332412"/>
              <a:gd name="connsiteY5134" fmla="*/ 2330926 h 4270621"/>
              <a:gd name="connsiteX5135" fmla="*/ 2034907 w 9332412"/>
              <a:gd name="connsiteY5135" fmla="*/ 2348568 h 4270621"/>
              <a:gd name="connsiteX5136" fmla="*/ 2051781 w 9332412"/>
              <a:gd name="connsiteY5136" fmla="*/ 2366506 h 4270621"/>
              <a:gd name="connsiteX5137" fmla="*/ 2068938 w 9332412"/>
              <a:gd name="connsiteY5137" fmla="*/ 2348864 h 4270621"/>
              <a:gd name="connsiteX5138" fmla="*/ 2068938 w 9332412"/>
              <a:gd name="connsiteY5138" fmla="*/ 2348716 h 4270621"/>
              <a:gd name="connsiteX5139" fmla="*/ 2052064 w 9332412"/>
              <a:gd name="connsiteY5139" fmla="*/ 2330926 h 4270621"/>
              <a:gd name="connsiteX5140" fmla="*/ 2102969 w 9332412"/>
              <a:gd name="connsiteY5140" fmla="*/ 2171262 h 4270621"/>
              <a:gd name="connsiteX5141" fmla="*/ 2085953 w 9332412"/>
              <a:gd name="connsiteY5141" fmla="*/ 2189051 h 4270621"/>
              <a:gd name="connsiteX5142" fmla="*/ 2102969 w 9332412"/>
              <a:gd name="connsiteY5142" fmla="*/ 2206841 h 4270621"/>
              <a:gd name="connsiteX5143" fmla="*/ 2119985 w 9332412"/>
              <a:gd name="connsiteY5143" fmla="*/ 2189051 h 4270621"/>
              <a:gd name="connsiteX5144" fmla="*/ 2119985 w 9332412"/>
              <a:gd name="connsiteY5144" fmla="*/ 2188903 h 4270621"/>
              <a:gd name="connsiteX5145" fmla="*/ 2103111 w 9332412"/>
              <a:gd name="connsiteY5145" fmla="*/ 2171262 h 4270621"/>
              <a:gd name="connsiteX5146" fmla="*/ 2102969 w 9332412"/>
              <a:gd name="connsiteY5146" fmla="*/ 2171262 h 4270621"/>
              <a:gd name="connsiteX5147" fmla="*/ 2052064 w 9332412"/>
              <a:gd name="connsiteY5147" fmla="*/ 2224483 h 4270621"/>
              <a:gd name="connsiteX5148" fmla="*/ 2033574 w 9332412"/>
              <a:gd name="connsiteY5148" fmla="*/ 2240583 h 4270621"/>
              <a:gd name="connsiteX5149" fmla="*/ 2048959 w 9332412"/>
              <a:gd name="connsiteY5149" fmla="*/ 2259915 h 4270621"/>
              <a:gd name="connsiteX5150" fmla="*/ 2052064 w 9332412"/>
              <a:gd name="connsiteY5150" fmla="*/ 2259915 h 4270621"/>
              <a:gd name="connsiteX5151" fmla="*/ 2067463 w 9332412"/>
              <a:gd name="connsiteY5151" fmla="*/ 2240583 h 4270621"/>
              <a:gd name="connsiteX5152" fmla="*/ 2052064 w 9332412"/>
              <a:gd name="connsiteY5152" fmla="*/ 2224483 h 4270621"/>
              <a:gd name="connsiteX5153" fmla="*/ 2102969 w 9332412"/>
              <a:gd name="connsiteY5153" fmla="*/ 2064670 h 4270621"/>
              <a:gd name="connsiteX5154" fmla="*/ 2085953 w 9332412"/>
              <a:gd name="connsiteY5154" fmla="*/ 2082460 h 4270621"/>
              <a:gd name="connsiteX5155" fmla="*/ 2102969 w 9332412"/>
              <a:gd name="connsiteY5155" fmla="*/ 2100250 h 4270621"/>
              <a:gd name="connsiteX5156" fmla="*/ 2119985 w 9332412"/>
              <a:gd name="connsiteY5156" fmla="*/ 2082460 h 4270621"/>
              <a:gd name="connsiteX5157" fmla="*/ 2102969 w 9332412"/>
              <a:gd name="connsiteY5157" fmla="*/ 2064670 h 4270621"/>
              <a:gd name="connsiteX5158" fmla="*/ 2052064 w 9332412"/>
              <a:gd name="connsiteY5158" fmla="*/ 2118040 h 4270621"/>
              <a:gd name="connsiteX5159" fmla="*/ 2034907 w 9332412"/>
              <a:gd name="connsiteY5159" fmla="*/ 2135682 h 4270621"/>
              <a:gd name="connsiteX5160" fmla="*/ 2051781 w 9332412"/>
              <a:gd name="connsiteY5160" fmla="*/ 2153620 h 4270621"/>
              <a:gd name="connsiteX5161" fmla="*/ 2068938 w 9332412"/>
              <a:gd name="connsiteY5161" fmla="*/ 2135978 h 4270621"/>
              <a:gd name="connsiteX5162" fmla="*/ 2068938 w 9332412"/>
              <a:gd name="connsiteY5162" fmla="*/ 2135682 h 4270621"/>
              <a:gd name="connsiteX5163" fmla="*/ 2052064 w 9332412"/>
              <a:gd name="connsiteY5163" fmla="*/ 2118040 h 4270621"/>
              <a:gd name="connsiteX5164" fmla="*/ 2102969 w 9332412"/>
              <a:gd name="connsiteY5164" fmla="*/ 1958227 h 4270621"/>
              <a:gd name="connsiteX5165" fmla="*/ 2085953 w 9332412"/>
              <a:gd name="connsiteY5165" fmla="*/ 1976017 h 4270621"/>
              <a:gd name="connsiteX5166" fmla="*/ 2102969 w 9332412"/>
              <a:gd name="connsiteY5166" fmla="*/ 1993807 h 4270621"/>
              <a:gd name="connsiteX5167" fmla="*/ 2119985 w 9332412"/>
              <a:gd name="connsiteY5167" fmla="*/ 1976017 h 4270621"/>
              <a:gd name="connsiteX5168" fmla="*/ 2102969 w 9332412"/>
              <a:gd name="connsiteY5168" fmla="*/ 1958227 h 4270621"/>
              <a:gd name="connsiteX5169" fmla="*/ 2052064 w 9332412"/>
              <a:gd name="connsiteY5169" fmla="*/ 2010855 h 4270621"/>
              <a:gd name="connsiteX5170" fmla="*/ 2033574 w 9332412"/>
              <a:gd name="connsiteY5170" fmla="*/ 2026955 h 4270621"/>
              <a:gd name="connsiteX5171" fmla="*/ 2048959 w 9332412"/>
              <a:gd name="connsiteY5171" fmla="*/ 2046287 h 4270621"/>
              <a:gd name="connsiteX5172" fmla="*/ 2052064 w 9332412"/>
              <a:gd name="connsiteY5172" fmla="*/ 2046287 h 4270621"/>
              <a:gd name="connsiteX5173" fmla="*/ 2067463 w 9332412"/>
              <a:gd name="connsiteY5173" fmla="*/ 2026955 h 4270621"/>
              <a:gd name="connsiteX5174" fmla="*/ 2052064 w 9332412"/>
              <a:gd name="connsiteY5174" fmla="*/ 2010855 h 4270621"/>
              <a:gd name="connsiteX5175" fmla="*/ 2102969 w 9332412"/>
              <a:gd name="connsiteY5175" fmla="*/ 1851191 h 4270621"/>
              <a:gd name="connsiteX5176" fmla="*/ 2085953 w 9332412"/>
              <a:gd name="connsiteY5176" fmla="*/ 1868981 h 4270621"/>
              <a:gd name="connsiteX5177" fmla="*/ 2102969 w 9332412"/>
              <a:gd name="connsiteY5177" fmla="*/ 1886771 h 4270621"/>
              <a:gd name="connsiteX5178" fmla="*/ 2119985 w 9332412"/>
              <a:gd name="connsiteY5178" fmla="*/ 1868981 h 4270621"/>
              <a:gd name="connsiteX5179" fmla="*/ 2119985 w 9332412"/>
              <a:gd name="connsiteY5179" fmla="*/ 1868832 h 4270621"/>
              <a:gd name="connsiteX5180" fmla="*/ 2102969 w 9332412"/>
              <a:gd name="connsiteY5180" fmla="*/ 1851784 h 4270621"/>
              <a:gd name="connsiteX5181" fmla="*/ 2052064 w 9332412"/>
              <a:gd name="connsiteY5181" fmla="*/ 1904412 h 4270621"/>
              <a:gd name="connsiteX5182" fmla="*/ 2034907 w 9332412"/>
              <a:gd name="connsiteY5182" fmla="*/ 1922054 h 4270621"/>
              <a:gd name="connsiteX5183" fmla="*/ 2051781 w 9332412"/>
              <a:gd name="connsiteY5183" fmla="*/ 1939992 h 4270621"/>
              <a:gd name="connsiteX5184" fmla="*/ 2068938 w 9332412"/>
              <a:gd name="connsiteY5184" fmla="*/ 1922351 h 4270621"/>
              <a:gd name="connsiteX5185" fmla="*/ 2068938 w 9332412"/>
              <a:gd name="connsiteY5185" fmla="*/ 1922054 h 4270621"/>
              <a:gd name="connsiteX5186" fmla="*/ 2052064 w 9332412"/>
              <a:gd name="connsiteY5186" fmla="*/ 1905005 h 4270621"/>
              <a:gd name="connsiteX5187" fmla="*/ 2102969 w 9332412"/>
              <a:gd name="connsiteY5187" fmla="*/ 1744599 h 4270621"/>
              <a:gd name="connsiteX5188" fmla="*/ 2085953 w 9332412"/>
              <a:gd name="connsiteY5188" fmla="*/ 1762389 h 4270621"/>
              <a:gd name="connsiteX5189" fmla="*/ 2102969 w 9332412"/>
              <a:gd name="connsiteY5189" fmla="*/ 1780179 h 4270621"/>
              <a:gd name="connsiteX5190" fmla="*/ 2119985 w 9332412"/>
              <a:gd name="connsiteY5190" fmla="*/ 1762389 h 4270621"/>
              <a:gd name="connsiteX5191" fmla="*/ 2102969 w 9332412"/>
              <a:gd name="connsiteY5191" fmla="*/ 1745192 h 4270621"/>
              <a:gd name="connsiteX5192" fmla="*/ 2052064 w 9332412"/>
              <a:gd name="connsiteY5192" fmla="*/ 1797821 h 4270621"/>
              <a:gd name="connsiteX5193" fmla="*/ 2034907 w 9332412"/>
              <a:gd name="connsiteY5193" fmla="*/ 1815463 h 4270621"/>
              <a:gd name="connsiteX5194" fmla="*/ 2051781 w 9332412"/>
              <a:gd name="connsiteY5194" fmla="*/ 1833401 h 4270621"/>
              <a:gd name="connsiteX5195" fmla="*/ 2068938 w 9332412"/>
              <a:gd name="connsiteY5195" fmla="*/ 1815759 h 4270621"/>
              <a:gd name="connsiteX5196" fmla="*/ 2068938 w 9332412"/>
              <a:gd name="connsiteY5196" fmla="*/ 1815611 h 4270621"/>
              <a:gd name="connsiteX5197" fmla="*/ 2052064 w 9332412"/>
              <a:gd name="connsiteY5197" fmla="*/ 1798414 h 4270621"/>
              <a:gd name="connsiteX5198" fmla="*/ 2102969 w 9332412"/>
              <a:gd name="connsiteY5198" fmla="*/ 1638156 h 4270621"/>
              <a:gd name="connsiteX5199" fmla="*/ 2085953 w 9332412"/>
              <a:gd name="connsiteY5199" fmla="*/ 1655946 h 4270621"/>
              <a:gd name="connsiteX5200" fmla="*/ 2102969 w 9332412"/>
              <a:gd name="connsiteY5200" fmla="*/ 1673736 h 4270621"/>
              <a:gd name="connsiteX5201" fmla="*/ 2119985 w 9332412"/>
              <a:gd name="connsiteY5201" fmla="*/ 1655946 h 4270621"/>
              <a:gd name="connsiteX5202" fmla="*/ 2102969 w 9332412"/>
              <a:gd name="connsiteY5202" fmla="*/ 1638749 h 4270621"/>
              <a:gd name="connsiteX5203" fmla="*/ 2052064 w 9332412"/>
              <a:gd name="connsiteY5203" fmla="*/ 1691378 h 4270621"/>
              <a:gd name="connsiteX5204" fmla="*/ 2033574 w 9332412"/>
              <a:gd name="connsiteY5204" fmla="*/ 1707478 h 4270621"/>
              <a:gd name="connsiteX5205" fmla="*/ 2048959 w 9332412"/>
              <a:gd name="connsiteY5205" fmla="*/ 1726809 h 4270621"/>
              <a:gd name="connsiteX5206" fmla="*/ 2052064 w 9332412"/>
              <a:gd name="connsiteY5206" fmla="*/ 1726809 h 4270621"/>
              <a:gd name="connsiteX5207" fmla="*/ 2067463 w 9332412"/>
              <a:gd name="connsiteY5207" fmla="*/ 1707478 h 4270621"/>
              <a:gd name="connsiteX5208" fmla="*/ 2052064 w 9332412"/>
              <a:gd name="connsiteY5208" fmla="*/ 1691378 h 4270621"/>
              <a:gd name="connsiteX5209" fmla="*/ 2102969 w 9332412"/>
              <a:gd name="connsiteY5209" fmla="*/ 1531713 h 4270621"/>
              <a:gd name="connsiteX5210" fmla="*/ 2085953 w 9332412"/>
              <a:gd name="connsiteY5210" fmla="*/ 1549503 h 4270621"/>
              <a:gd name="connsiteX5211" fmla="*/ 2102969 w 9332412"/>
              <a:gd name="connsiteY5211" fmla="*/ 1567293 h 4270621"/>
              <a:gd name="connsiteX5212" fmla="*/ 2119985 w 9332412"/>
              <a:gd name="connsiteY5212" fmla="*/ 1549503 h 4270621"/>
              <a:gd name="connsiteX5213" fmla="*/ 2119985 w 9332412"/>
              <a:gd name="connsiteY5213" fmla="*/ 1549355 h 4270621"/>
              <a:gd name="connsiteX5214" fmla="*/ 2102969 w 9332412"/>
              <a:gd name="connsiteY5214" fmla="*/ 1532306 h 4270621"/>
              <a:gd name="connsiteX5215" fmla="*/ 2052064 w 9332412"/>
              <a:gd name="connsiteY5215" fmla="*/ 1584935 h 4270621"/>
              <a:gd name="connsiteX5216" fmla="*/ 2034907 w 9332412"/>
              <a:gd name="connsiteY5216" fmla="*/ 1602577 h 4270621"/>
              <a:gd name="connsiteX5217" fmla="*/ 2051781 w 9332412"/>
              <a:gd name="connsiteY5217" fmla="*/ 1620515 h 4270621"/>
              <a:gd name="connsiteX5218" fmla="*/ 2068938 w 9332412"/>
              <a:gd name="connsiteY5218" fmla="*/ 1602873 h 4270621"/>
              <a:gd name="connsiteX5219" fmla="*/ 2068938 w 9332412"/>
              <a:gd name="connsiteY5219" fmla="*/ 1602577 h 4270621"/>
              <a:gd name="connsiteX5220" fmla="*/ 2052064 w 9332412"/>
              <a:gd name="connsiteY5220" fmla="*/ 1585528 h 4270621"/>
              <a:gd name="connsiteX5221" fmla="*/ 2102969 w 9332412"/>
              <a:gd name="connsiteY5221" fmla="*/ 1425122 h 4270621"/>
              <a:gd name="connsiteX5222" fmla="*/ 2085953 w 9332412"/>
              <a:gd name="connsiteY5222" fmla="*/ 1442912 h 4270621"/>
              <a:gd name="connsiteX5223" fmla="*/ 2102969 w 9332412"/>
              <a:gd name="connsiteY5223" fmla="*/ 1460702 h 4270621"/>
              <a:gd name="connsiteX5224" fmla="*/ 2119985 w 9332412"/>
              <a:gd name="connsiteY5224" fmla="*/ 1442912 h 4270621"/>
              <a:gd name="connsiteX5225" fmla="*/ 2102969 w 9332412"/>
              <a:gd name="connsiteY5225" fmla="*/ 1425715 h 4270621"/>
              <a:gd name="connsiteX5226" fmla="*/ 2052064 w 9332412"/>
              <a:gd name="connsiteY5226" fmla="*/ 1478343 h 4270621"/>
              <a:gd name="connsiteX5227" fmla="*/ 2034907 w 9332412"/>
              <a:gd name="connsiteY5227" fmla="*/ 1495985 h 4270621"/>
              <a:gd name="connsiteX5228" fmla="*/ 2051781 w 9332412"/>
              <a:gd name="connsiteY5228" fmla="*/ 1513923 h 4270621"/>
              <a:gd name="connsiteX5229" fmla="*/ 2068938 w 9332412"/>
              <a:gd name="connsiteY5229" fmla="*/ 1496282 h 4270621"/>
              <a:gd name="connsiteX5230" fmla="*/ 2068938 w 9332412"/>
              <a:gd name="connsiteY5230" fmla="*/ 1496133 h 4270621"/>
              <a:gd name="connsiteX5231" fmla="*/ 2052064 w 9332412"/>
              <a:gd name="connsiteY5231" fmla="*/ 1478936 h 4270621"/>
              <a:gd name="connsiteX5232" fmla="*/ 2102969 w 9332412"/>
              <a:gd name="connsiteY5232" fmla="*/ 1318679 h 4270621"/>
              <a:gd name="connsiteX5233" fmla="*/ 2085953 w 9332412"/>
              <a:gd name="connsiteY5233" fmla="*/ 1336469 h 4270621"/>
              <a:gd name="connsiteX5234" fmla="*/ 2102969 w 9332412"/>
              <a:gd name="connsiteY5234" fmla="*/ 1354259 h 4270621"/>
              <a:gd name="connsiteX5235" fmla="*/ 2119985 w 9332412"/>
              <a:gd name="connsiteY5235" fmla="*/ 1336469 h 4270621"/>
              <a:gd name="connsiteX5236" fmla="*/ 2119985 w 9332412"/>
              <a:gd name="connsiteY5236" fmla="*/ 1336321 h 4270621"/>
              <a:gd name="connsiteX5237" fmla="*/ 2102969 w 9332412"/>
              <a:gd name="connsiteY5237" fmla="*/ 1319272 h 4270621"/>
              <a:gd name="connsiteX5238" fmla="*/ 2052064 w 9332412"/>
              <a:gd name="connsiteY5238" fmla="*/ 1371900 h 4270621"/>
              <a:gd name="connsiteX5239" fmla="*/ 2033574 w 9332412"/>
              <a:gd name="connsiteY5239" fmla="*/ 1388000 h 4270621"/>
              <a:gd name="connsiteX5240" fmla="*/ 2048959 w 9332412"/>
              <a:gd name="connsiteY5240" fmla="*/ 1407332 h 4270621"/>
              <a:gd name="connsiteX5241" fmla="*/ 2052064 w 9332412"/>
              <a:gd name="connsiteY5241" fmla="*/ 1407332 h 4270621"/>
              <a:gd name="connsiteX5242" fmla="*/ 2067463 w 9332412"/>
              <a:gd name="connsiteY5242" fmla="*/ 1388000 h 4270621"/>
              <a:gd name="connsiteX5243" fmla="*/ 2052064 w 9332412"/>
              <a:gd name="connsiteY5243" fmla="*/ 1371900 h 4270621"/>
              <a:gd name="connsiteX5244" fmla="*/ 2102969 w 9332412"/>
              <a:gd name="connsiteY5244" fmla="*/ 1212087 h 4270621"/>
              <a:gd name="connsiteX5245" fmla="*/ 2085953 w 9332412"/>
              <a:gd name="connsiteY5245" fmla="*/ 1229878 h 4270621"/>
              <a:gd name="connsiteX5246" fmla="*/ 2102969 w 9332412"/>
              <a:gd name="connsiteY5246" fmla="*/ 1247667 h 4270621"/>
              <a:gd name="connsiteX5247" fmla="*/ 2119985 w 9332412"/>
              <a:gd name="connsiteY5247" fmla="*/ 1229878 h 4270621"/>
              <a:gd name="connsiteX5248" fmla="*/ 2102969 w 9332412"/>
              <a:gd name="connsiteY5248" fmla="*/ 1212681 h 4270621"/>
              <a:gd name="connsiteX5249" fmla="*/ 2052064 w 9332412"/>
              <a:gd name="connsiteY5249" fmla="*/ 1265457 h 4270621"/>
              <a:gd name="connsiteX5250" fmla="*/ 2034907 w 9332412"/>
              <a:gd name="connsiteY5250" fmla="*/ 1283099 h 4270621"/>
              <a:gd name="connsiteX5251" fmla="*/ 2051781 w 9332412"/>
              <a:gd name="connsiteY5251" fmla="*/ 1301037 h 4270621"/>
              <a:gd name="connsiteX5252" fmla="*/ 2068938 w 9332412"/>
              <a:gd name="connsiteY5252" fmla="*/ 1283395 h 4270621"/>
              <a:gd name="connsiteX5253" fmla="*/ 2068938 w 9332412"/>
              <a:gd name="connsiteY5253" fmla="*/ 1283099 h 4270621"/>
              <a:gd name="connsiteX5254" fmla="*/ 2052064 w 9332412"/>
              <a:gd name="connsiteY5254" fmla="*/ 1266050 h 4270621"/>
              <a:gd name="connsiteX5255" fmla="*/ 2102969 w 9332412"/>
              <a:gd name="connsiteY5255" fmla="*/ 1106534 h 4270621"/>
              <a:gd name="connsiteX5256" fmla="*/ 2085953 w 9332412"/>
              <a:gd name="connsiteY5256" fmla="*/ 1124324 h 4270621"/>
              <a:gd name="connsiteX5257" fmla="*/ 2102969 w 9332412"/>
              <a:gd name="connsiteY5257" fmla="*/ 1142114 h 4270621"/>
              <a:gd name="connsiteX5258" fmla="*/ 2119985 w 9332412"/>
              <a:gd name="connsiteY5258" fmla="*/ 1124324 h 4270621"/>
              <a:gd name="connsiteX5259" fmla="*/ 2102969 w 9332412"/>
              <a:gd name="connsiteY5259" fmla="*/ 1106534 h 4270621"/>
              <a:gd name="connsiteX5260" fmla="*/ 2052064 w 9332412"/>
              <a:gd name="connsiteY5260" fmla="*/ 1159755 h 4270621"/>
              <a:gd name="connsiteX5261" fmla="*/ 2033574 w 9332412"/>
              <a:gd name="connsiteY5261" fmla="*/ 1175855 h 4270621"/>
              <a:gd name="connsiteX5262" fmla="*/ 2048959 w 9332412"/>
              <a:gd name="connsiteY5262" fmla="*/ 1195187 h 4270621"/>
              <a:gd name="connsiteX5263" fmla="*/ 2052064 w 9332412"/>
              <a:gd name="connsiteY5263" fmla="*/ 1195187 h 4270621"/>
              <a:gd name="connsiteX5264" fmla="*/ 2067463 w 9332412"/>
              <a:gd name="connsiteY5264" fmla="*/ 1175855 h 4270621"/>
              <a:gd name="connsiteX5265" fmla="*/ 2052064 w 9332412"/>
              <a:gd name="connsiteY5265" fmla="*/ 1159755 h 4270621"/>
              <a:gd name="connsiteX5266" fmla="*/ 2102969 w 9332412"/>
              <a:gd name="connsiteY5266" fmla="*/ 1000091 h 4270621"/>
              <a:gd name="connsiteX5267" fmla="*/ 2085953 w 9332412"/>
              <a:gd name="connsiteY5267" fmla="*/ 1017881 h 4270621"/>
              <a:gd name="connsiteX5268" fmla="*/ 2102969 w 9332412"/>
              <a:gd name="connsiteY5268" fmla="*/ 1035671 h 4270621"/>
              <a:gd name="connsiteX5269" fmla="*/ 2119985 w 9332412"/>
              <a:gd name="connsiteY5269" fmla="*/ 1017881 h 4270621"/>
              <a:gd name="connsiteX5270" fmla="*/ 2119985 w 9332412"/>
              <a:gd name="connsiteY5270" fmla="*/ 1017732 h 4270621"/>
              <a:gd name="connsiteX5271" fmla="*/ 2103395 w 9332412"/>
              <a:gd name="connsiteY5271" fmla="*/ 999794 h 4270621"/>
              <a:gd name="connsiteX5272" fmla="*/ 2102969 w 9332412"/>
              <a:gd name="connsiteY5272" fmla="*/ 999794 h 4270621"/>
              <a:gd name="connsiteX5273" fmla="*/ 2052064 w 9332412"/>
              <a:gd name="connsiteY5273" fmla="*/ 1053312 h 4270621"/>
              <a:gd name="connsiteX5274" fmla="*/ 2034907 w 9332412"/>
              <a:gd name="connsiteY5274" fmla="*/ 1070954 h 4270621"/>
              <a:gd name="connsiteX5275" fmla="*/ 2051781 w 9332412"/>
              <a:gd name="connsiteY5275" fmla="*/ 1088892 h 4270621"/>
              <a:gd name="connsiteX5276" fmla="*/ 2068938 w 9332412"/>
              <a:gd name="connsiteY5276" fmla="*/ 1071250 h 4270621"/>
              <a:gd name="connsiteX5277" fmla="*/ 2068938 w 9332412"/>
              <a:gd name="connsiteY5277" fmla="*/ 1070954 h 4270621"/>
              <a:gd name="connsiteX5278" fmla="*/ 2052348 w 9332412"/>
              <a:gd name="connsiteY5278" fmla="*/ 1053016 h 4270621"/>
              <a:gd name="connsiteX5279" fmla="*/ 2052064 w 9332412"/>
              <a:gd name="connsiteY5279" fmla="*/ 1053016 h 4270621"/>
              <a:gd name="connsiteX5280" fmla="*/ 2102969 w 9332412"/>
              <a:gd name="connsiteY5280" fmla="*/ 893499 h 4270621"/>
              <a:gd name="connsiteX5281" fmla="*/ 2085953 w 9332412"/>
              <a:gd name="connsiteY5281" fmla="*/ 911289 h 4270621"/>
              <a:gd name="connsiteX5282" fmla="*/ 2102969 w 9332412"/>
              <a:gd name="connsiteY5282" fmla="*/ 929079 h 4270621"/>
              <a:gd name="connsiteX5283" fmla="*/ 2119985 w 9332412"/>
              <a:gd name="connsiteY5283" fmla="*/ 911289 h 4270621"/>
              <a:gd name="connsiteX5284" fmla="*/ 2103253 w 9332412"/>
              <a:gd name="connsiteY5284" fmla="*/ 893203 h 4270621"/>
              <a:gd name="connsiteX5285" fmla="*/ 2102969 w 9332412"/>
              <a:gd name="connsiteY5285" fmla="*/ 893203 h 4270621"/>
              <a:gd name="connsiteX5286" fmla="*/ 2052064 w 9332412"/>
              <a:gd name="connsiteY5286" fmla="*/ 946721 h 4270621"/>
              <a:gd name="connsiteX5287" fmla="*/ 2034907 w 9332412"/>
              <a:gd name="connsiteY5287" fmla="*/ 964363 h 4270621"/>
              <a:gd name="connsiteX5288" fmla="*/ 2051781 w 9332412"/>
              <a:gd name="connsiteY5288" fmla="*/ 982301 h 4270621"/>
              <a:gd name="connsiteX5289" fmla="*/ 2068938 w 9332412"/>
              <a:gd name="connsiteY5289" fmla="*/ 964659 h 4270621"/>
              <a:gd name="connsiteX5290" fmla="*/ 2068938 w 9332412"/>
              <a:gd name="connsiteY5290" fmla="*/ 964511 h 4270621"/>
              <a:gd name="connsiteX5291" fmla="*/ 2052206 w 9332412"/>
              <a:gd name="connsiteY5291" fmla="*/ 946424 h 4270621"/>
              <a:gd name="connsiteX5292" fmla="*/ 2052064 w 9332412"/>
              <a:gd name="connsiteY5292" fmla="*/ 946424 h 4270621"/>
              <a:gd name="connsiteX5293" fmla="*/ 2102969 w 9332412"/>
              <a:gd name="connsiteY5293" fmla="*/ 787056 h 4270621"/>
              <a:gd name="connsiteX5294" fmla="*/ 2085953 w 9332412"/>
              <a:gd name="connsiteY5294" fmla="*/ 804846 h 4270621"/>
              <a:gd name="connsiteX5295" fmla="*/ 2102969 w 9332412"/>
              <a:gd name="connsiteY5295" fmla="*/ 822636 h 4270621"/>
              <a:gd name="connsiteX5296" fmla="*/ 2119985 w 9332412"/>
              <a:gd name="connsiteY5296" fmla="*/ 804846 h 4270621"/>
              <a:gd name="connsiteX5297" fmla="*/ 2119985 w 9332412"/>
              <a:gd name="connsiteY5297" fmla="*/ 804698 h 4270621"/>
              <a:gd name="connsiteX5298" fmla="*/ 2103395 w 9332412"/>
              <a:gd name="connsiteY5298" fmla="*/ 786760 h 4270621"/>
              <a:gd name="connsiteX5299" fmla="*/ 2102969 w 9332412"/>
              <a:gd name="connsiteY5299" fmla="*/ 786760 h 4270621"/>
              <a:gd name="connsiteX5300" fmla="*/ 2052064 w 9332412"/>
              <a:gd name="connsiteY5300" fmla="*/ 839685 h 4270621"/>
              <a:gd name="connsiteX5301" fmla="*/ 2033574 w 9332412"/>
              <a:gd name="connsiteY5301" fmla="*/ 855785 h 4270621"/>
              <a:gd name="connsiteX5302" fmla="*/ 2048959 w 9332412"/>
              <a:gd name="connsiteY5302" fmla="*/ 875116 h 4270621"/>
              <a:gd name="connsiteX5303" fmla="*/ 2052064 w 9332412"/>
              <a:gd name="connsiteY5303" fmla="*/ 875116 h 4270621"/>
              <a:gd name="connsiteX5304" fmla="*/ 2067463 w 9332412"/>
              <a:gd name="connsiteY5304" fmla="*/ 855785 h 4270621"/>
              <a:gd name="connsiteX5305" fmla="*/ 2052064 w 9332412"/>
              <a:gd name="connsiteY5305" fmla="*/ 839685 h 4270621"/>
              <a:gd name="connsiteX5306" fmla="*/ 2102969 w 9332412"/>
              <a:gd name="connsiteY5306" fmla="*/ 679872 h 4270621"/>
              <a:gd name="connsiteX5307" fmla="*/ 2085953 w 9332412"/>
              <a:gd name="connsiteY5307" fmla="*/ 697662 h 4270621"/>
              <a:gd name="connsiteX5308" fmla="*/ 2102969 w 9332412"/>
              <a:gd name="connsiteY5308" fmla="*/ 715452 h 4270621"/>
              <a:gd name="connsiteX5309" fmla="*/ 2119985 w 9332412"/>
              <a:gd name="connsiteY5309" fmla="*/ 697662 h 4270621"/>
              <a:gd name="connsiteX5310" fmla="*/ 2102969 w 9332412"/>
              <a:gd name="connsiteY5310" fmla="*/ 680168 h 4270621"/>
              <a:gd name="connsiteX5311" fmla="*/ 2052064 w 9332412"/>
              <a:gd name="connsiteY5311" fmla="*/ 733242 h 4270621"/>
              <a:gd name="connsiteX5312" fmla="*/ 2034907 w 9332412"/>
              <a:gd name="connsiteY5312" fmla="*/ 750883 h 4270621"/>
              <a:gd name="connsiteX5313" fmla="*/ 2051781 w 9332412"/>
              <a:gd name="connsiteY5313" fmla="*/ 768822 h 4270621"/>
              <a:gd name="connsiteX5314" fmla="*/ 2068938 w 9332412"/>
              <a:gd name="connsiteY5314" fmla="*/ 751180 h 4270621"/>
              <a:gd name="connsiteX5315" fmla="*/ 2068938 w 9332412"/>
              <a:gd name="connsiteY5315" fmla="*/ 750883 h 4270621"/>
              <a:gd name="connsiteX5316" fmla="*/ 2052064 w 9332412"/>
              <a:gd name="connsiteY5316" fmla="*/ 733538 h 4270621"/>
              <a:gd name="connsiteX5317" fmla="*/ 2102969 w 9332412"/>
              <a:gd name="connsiteY5317" fmla="*/ 573429 h 4270621"/>
              <a:gd name="connsiteX5318" fmla="*/ 2085953 w 9332412"/>
              <a:gd name="connsiteY5318" fmla="*/ 591219 h 4270621"/>
              <a:gd name="connsiteX5319" fmla="*/ 2102969 w 9332412"/>
              <a:gd name="connsiteY5319" fmla="*/ 609009 h 4270621"/>
              <a:gd name="connsiteX5320" fmla="*/ 2119985 w 9332412"/>
              <a:gd name="connsiteY5320" fmla="*/ 591219 h 4270621"/>
              <a:gd name="connsiteX5321" fmla="*/ 2102969 w 9332412"/>
              <a:gd name="connsiteY5321" fmla="*/ 573725 h 4270621"/>
              <a:gd name="connsiteX5322" fmla="*/ 2052064 w 9332412"/>
              <a:gd name="connsiteY5322" fmla="*/ 626650 h 4270621"/>
              <a:gd name="connsiteX5323" fmla="*/ 2034907 w 9332412"/>
              <a:gd name="connsiteY5323" fmla="*/ 644292 h 4270621"/>
              <a:gd name="connsiteX5324" fmla="*/ 2051781 w 9332412"/>
              <a:gd name="connsiteY5324" fmla="*/ 662230 h 4270621"/>
              <a:gd name="connsiteX5325" fmla="*/ 2068938 w 9332412"/>
              <a:gd name="connsiteY5325" fmla="*/ 644589 h 4270621"/>
              <a:gd name="connsiteX5326" fmla="*/ 2068938 w 9332412"/>
              <a:gd name="connsiteY5326" fmla="*/ 644440 h 4270621"/>
              <a:gd name="connsiteX5327" fmla="*/ 2052064 w 9332412"/>
              <a:gd name="connsiteY5327" fmla="*/ 626947 h 4270621"/>
              <a:gd name="connsiteX5328" fmla="*/ 2102969 w 9332412"/>
              <a:gd name="connsiteY5328" fmla="*/ 466986 h 4270621"/>
              <a:gd name="connsiteX5329" fmla="*/ 2085953 w 9332412"/>
              <a:gd name="connsiteY5329" fmla="*/ 484776 h 4270621"/>
              <a:gd name="connsiteX5330" fmla="*/ 2102969 w 9332412"/>
              <a:gd name="connsiteY5330" fmla="*/ 502566 h 4270621"/>
              <a:gd name="connsiteX5331" fmla="*/ 2119985 w 9332412"/>
              <a:gd name="connsiteY5331" fmla="*/ 484776 h 4270621"/>
              <a:gd name="connsiteX5332" fmla="*/ 2119985 w 9332412"/>
              <a:gd name="connsiteY5332" fmla="*/ 484627 h 4270621"/>
              <a:gd name="connsiteX5333" fmla="*/ 2102969 w 9332412"/>
              <a:gd name="connsiteY5333" fmla="*/ 467282 h 4270621"/>
              <a:gd name="connsiteX5334" fmla="*/ 2052064 w 9332412"/>
              <a:gd name="connsiteY5334" fmla="*/ 520207 h 4270621"/>
              <a:gd name="connsiteX5335" fmla="*/ 2034907 w 9332412"/>
              <a:gd name="connsiteY5335" fmla="*/ 537849 h 4270621"/>
              <a:gd name="connsiteX5336" fmla="*/ 2051781 w 9332412"/>
              <a:gd name="connsiteY5336" fmla="*/ 555786 h 4270621"/>
              <a:gd name="connsiteX5337" fmla="*/ 2068938 w 9332412"/>
              <a:gd name="connsiteY5337" fmla="*/ 538146 h 4270621"/>
              <a:gd name="connsiteX5338" fmla="*/ 2068938 w 9332412"/>
              <a:gd name="connsiteY5338" fmla="*/ 537997 h 4270621"/>
              <a:gd name="connsiteX5339" fmla="*/ 2052064 w 9332412"/>
              <a:gd name="connsiteY5339" fmla="*/ 520504 h 4270621"/>
              <a:gd name="connsiteX5340" fmla="*/ 2052064 w 9332412"/>
              <a:gd name="connsiteY5340" fmla="*/ 413764 h 4270621"/>
              <a:gd name="connsiteX5341" fmla="*/ 2034907 w 9332412"/>
              <a:gd name="connsiteY5341" fmla="*/ 431406 h 4270621"/>
              <a:gd name="connsiteX5342" fmla="*/ 2051781 w 9332412"/>
              <a:gd name="connsiteY5342" fmla="*/ 449343 h 4270621"/>
              <a:gd name="connsiteX5343" fmla="*/ 2068938 w 9332412"/>
              <a:gd name="connsiteY5343" fmla="*/ 431701 h 4270621"/>
              <a:gd name="connsiteX5344" fmla="*/ 2068938 w 9332412"/>
              <a:gd name="connsiteY5344" fmla="*/ 431406 h 4270621"/>
              <a:gd name="connsiteX5345" fmla="*/ 2052064 w 9332412"/>
              <a:gd name="connsiteY5345" fmla="*/ 414061 h 4270621"/>
              <a:gd name="connsiteX5346" fmla="*/ 2204778 w 9332412"/>
              <a:gd name="connsiteY5346" fmla="*/ 3661909 h 4270621"/>
              <a:gd name="connsiteX5347" fmla="*/ 2187763 w 9332412"/>
              <a:gd name="connsiteY5347" fmla="*/ 3679700 h 4270621"/>
              <a:gd name="connsiteX5348" fmla="*/ 2204778 w 9332412"/>
              <a:gd name="connsiteY5348" fmla="*/ 3697489 h 4270621"/>
              <a:gd name="connsiteX5349" fmla="*/ 2221794 w 9332412"/>
              <a:gd name="connsiteY5349" fmla="*/ 3679700 h 4270621"/>
              <a:gd name="connsiteX5350" fmla="*/ 2204778 w 9332412"/>
              <a:gd name="connsiteY5350" fmla="*/ 3662206 h 4270621"/>
              <a:gd name="connsiteX5351" fmla="*/ 2204778 w 9332412"/>
              <a:gd name="connsiteY5351" fmla="*/ 3662206 h 4270621"/>
              <a:gd name="connsiteX5352" fmla="*/ 2153874 w 9332412"/>
              <a:gd name="connsiteY5352" fmla="*/ 3715724 h 4270621"/>
              <a:gd name="connsiteX5353" fmla="*/ 2138276 w 9332412"/>
              <a:gd name="connsiteY5353" fmla="*/ 3726843 h 4270621"/>
              <a:gd name="connsiteX5354" fmla="*/ 2170464 w 9332412"/>
              <a:gd name="connsiteY5354" fmla="*/ 3731290 h 4270621"/>
              <a:gd name="connsiteX5355" fmla="*/ 2153874 w 9332412"/>
              <a:gd name="connsiteY5355" fmla="*/ 3715724 h 4270621"/>
              <a:gd name="connsiteX5356" fmla="*/ 2204778 w 9332412"/>
              <a:gd name="connsiteY5356" fmla="*/ 3556060 h 4270621"/>
              <a:gd name="connsiteX5357" fmla="*/ 2189379 w 9332412"/>
              <a:gd name="connsiteY5357" fmla="*/ 3575391 h 4270621"/>
              <a:gd name="connsiteX5358" fmla="*/ 2204778 w 9332412"/>
              <a:gd name="connsiteY5358" fmla="*/ 3591491 h 4270621"/>
              <a:gd name="connsiteX5359" fmla="*/ 2223268 w 9332412"/>
              <a:gd name="connsiteY5359" fmla="*/ 3575391 h 4270621"/>
              <a:gd name="connsiteX5360" fmla="*/ 2207884 w 9332412"/>
              <a:gd name="connsiteY5360" fmla="*/ 3556060 h 4270621"/>
              <a:gd name="connsiteX5361" fmla="*/ 2204778 w 9332412"/>
              <a:gd name="connsiteY5361" fmla="*/ 3556060 h 4270621"/>
              <a:gd name="connsiteX5362" fmla="*/ 2153874 w 9332412"/>
              <a:gd name="connsiteY5362" fmla="*/ 3609281 h 4270621"/>
              <a:gd name="connsiteX5363" fmla="*/ 2136447 w 9332412"/>
              <a:gd name="connsiteY5363" fmla="*/ 3626626 h 4270621"/>
              <a:gd name="connsiteX5364" fmla="*/ 2153023 w 9332412"/>
              <a:gd name="connsiteY5364" fmla="*/ 3644846 h 4270621"/>
              <a:gd name="connsiteX5365" fmla="*/ 2170464 w 9332412"/>
              <a:gd name="connsiteY5365" fmla="*/ 3627501 h 4270621"/>
              <a:gd name="connsiteX5366" fmla="*/ 2170464 w 9332412"/>
              <a:gd name="connsiteY5366" fmla="*/ 3626774 h 4270621"/>
              <a:gd name="connsiteX5367" fmla="*/ 2153874 w 9332412"/>
              <a:gd name="connsiteY5367" fmla="*/ 3608984 h 4270621"/>
              <a:gd name="connsiteX5368" fmla="*/ 2204778 w 9332412"/>
              <a:gd name="connsiteY5368" fmla="*/ 3448875 h 4270621"/>
              <a:gd name="connsiteX5369" fmla="*/ 2187763 w 9332412"/>
              <a:gd name="connsiteY5369" fmla="*/ 3466665 h 4270621"/>
              <a:gd name="connsiteX5370" fmla="*/ 2204778 w 9332412"/>
              <a:gd name="connsiteY5370" fmla="*/ 3484455 h 4270621"/>
              <a:gd name="connsiteX5371" fmla="*/ 2221794 w 9332412"/>
              <a:gd name="connsiteY5371" fmla="*/ 3466665 h 4270621"/>
              <a:gd name="connsiteX5372" fmla="*/ 2205062 w 9332412"/>
              <a:gd name="connsiteY5372" fmla="*/ 3448875 h 4270621"/>
              <a:gd name="connsiteX5373" fmla="*/ 2204778 w 9332412"/>
              <a:gd name="connsiteY5373" fmla="*/ 3448875 h 4270621"/>
              <a:gd name="connsiteX5374" fmla="*/ 2153874 w 9332412"/>
              <a:gd name="connsiteY5374" fmla="*/ 3502245 h 4270621"/>
              <a:gd name="connsiteX5375" fmla="*/ 2136858 w 9332412"/>
              <a:gd name="connsiteY5375" fmla="*/ 3520035 h 4270621"/>
              <a:gd name="connsiteX5376" fmla="*/ 2153874 w 9332412"/>
              <a:gd name="connsiteY5376" fmla="*/ 3537825 h 4270621"/>
              <a:gd name="connsiteX5377" fmla="*/ 2170889 w 9332412"/>
              <a:gd name="connsiteY5377" fmla="*/ 3520035 h 4270621"/>
              <a:gd name="connsiteX5378" fmla="*/ 2170889 w 9332412"/>
              <a:gd name="connsiteY5378" fmla="*/ 3519887 h 4270621"/>
              <a:gd name="connsiteX5379" fmla="*/ 2153874 w 9332412"/>
              <a:gd name="connsiteY5379" fmla="*/ 3502541 h 4270621"/>
              <a:gd name="connsiteX5380" fmla="*/ 2204778 w 9332412"/>
              <a:gd name="connsiteY5380" fmla="*/ 3342432 h 4270621"/>
              <a:gd name="connsiteX5381" fmla="*/ 2187763 w 9332412"/>
              <a:gd name="connsiteY5381" fmla="*/ 3360222 h 4270621"/>
              <a:gd name="connsiteX5382" fmla="*/ 2204778 w 9332412"/>
              <a:gd name="connsiteY5382" fmla="*/ 3378012 h 4270621"/>
              <a:gd name="connsiteX5383" fmla="*/ 2221794 w 9332412"/>
              <a:gd name="connsiteY5383" fmla="*/ 3360222 h 4270621"/>
              <a:gd name="connsiteX5384" fmla="*/ 2204778 w 9332412"/>
              <a:gd name="connsiteY5384" fmla="*/ 3342728 h 4270621"/>
              <a:gd name="connsiteX5385" fmla="*/ 2204778 w 9332412"/>
              <a:gd name="connsiteY5385" fmla="*/ 3342728 h 4270621"/>
              <a:gd name="connsiteX5386" fmla="*/ 2153874 w 9332412"/>
              <a:gd name="connsiteY5386" fmla="*/ 3395654 h 4270621"/>
              <a:gd name="connsiteX5387" fmla="*/ 2136858 w 9332412"/>
              <a:gd name="connsiteY5387" fmla="*/ 3413443 h 4270621"/>
              <a:gd name="connsiteX5388" fmla="*/ 2153874 w 9332412"/>
              <a:gd name="connsiteY5388" fmla="*/ 3431233 h 4270621"/>
              <a:gd name="connsiteX5389" fmla="*/ 2170889 w 9332412"/>
              <a:gd name="connsiteY5389" fmla="*/ 3413443 h 4270621"/>
              <a:gd name="connsiteX5390" fmla="*/ 2153874 w 9332412"/>
              <a:gd name="connsiteY5390" fmla="*/ 3395950 h 4270621"/>
              <a:gd name="connsiteX5391" fmla="*/ 2204778 w 9332412"/>
              <a:gd name="connsiteY5391" fmla="*/ 3235989 h 4270621"/>
              <a:gd name="connsiteX5392" fmla="*/ 2189379 w 9332412"/>
              <a:gd name="connsiteY5392" fmla="*/ 3255321 h 4270621"/>
              <a:gd name="connsiteX5393" fmla="*/ 2204778 w 9332412"/>
              <a:gd name="connsiteY5393" fmla="*/ 3271420 h 4270621"/>
              <a:gd name="connsiteX5394" fmla="*/ 2223268 w 9332412"/>
              <a:gd name="connsiteY5394" fmla="*/ 3255321 h 4270621"/>
              <a:gd name="connsiteX5395" fmla="*/ 2207884 w 9332412"/>
              <a:gd name="connsiteY5395" fmla="*/ 3235989 h 4270621"/>
              <a:gd name="connsiteX5396" fmla="*/ 2204778 w 9332412"/>
              <a:gd name="connsiteY5396" fmla="*/ 3235989 h 4270621"/>
              <a:gd name="connsiteX5397" fmla="*/ 2153874 w 9332412"/>
              <a:gd name="connsiteY5397" fmla="*/ 3289211 h 4270621"/>
              <a:gd name="connsiteX5398" fmla="*/ 2136858 w 9332412"/>
              <a:gd name="connsiteY5398" fmla="*/ 3307000 h 4270621"/>
              <a:gd name="connsiteX5399" fmla="*/ 2153874 w 9332412"/>
              <a:gd name="connsiteY5399" fmla="*/ 3324790 h 4270621"/>
              <a:gd name="connsiteX5400" fmla="*/ 2170889 w 9332412"/>
              <a:gd name="connsiteY5400" fmla="*/ 3307000 h 4270621"/>
              <a:gd name="connsiteX5401" fmla="*/ 2170889 w 9332412"/>
              <a:gd name="connsiteY5401" fmla="*/ 3306852 h 4270621"/>
              <a:gd name="connsiteX5402" fmla="*/ 2153874 w 9332412"/>
              <a:gd name="connsiteY5402" fmla="*/ 3289507 h 4270621"/>
              <a:gd name="connsiteX5403" fmla="*/ 2204778 w 9332412"/>
              <a:gd name="connsiteY5403" fmla="*/ 3129398 h 4270621"/>
              <a:gd name="connsiteX5404" fmla="*/ 2187763 w 9332412"/>
              <a:gd name="connsiteY5404" fmla="*/ 3147187 h 4270621"/>
              <a:gd name="connsiteX5405" fmla="*/ 2204778 w 9332412"/>
              <a:gd name="connsiteY5405" fmla="*/ 3164978 h 4270621"/>
              <a:gd name="connsiteX5406" fmla="*/ 2221794 w 9332412"/>
              <a:gd name="connsiteY5406" fmla="*/ 3147187 h 4270621"/>
              <a:gd name="connsiteX5407" fmla="*/ 2204778 w 9332412"/>
              <a:gd name="connsiteY5407" fmla="*/ 3129694 h 4270621"/>
              <a:gd name="connsiteX5408" fmla="*/ 2204778 w 9332412"/>
              <a:gd name="connsiteY5408" fmla="*/ 3129694 h 4270621"/>
              <a:gd name="connsiteX5409" fmla="*/ 2153874 w 9332412"/>
              <a:gd name="connsiteY5409" fmla="*/ 3182619 h 4270621"/>
              <a:gd name="connsiteX5410" fmla="*/ 2136858 w 9332412"/>
              <a:gd name="connsiteY5410" fmla="*/ 3200409 h 4270621"/>
              <a:gd name="connsiteX5411" fmla="*/ 2153874 w 9332412"/>
              <a:gd name="connsiteY5411" fmla="*/ 3218199 h 4270621"/>
              <a:gd name="connsiteX5412" fmla="*/ 2170889 w 9332412"/>
              <a:gd name="connsiteY5412" fmla="*/ 3200409 h 4270621"/>
              <a:gd name="connsiteX5413" fmla="*/ 2153874 w 9332412"/>
              <a:gd name="connsiteY5413" fmla="*/ 3182916 h 4270621"/>
              <a:gd name="connsiteX5414" fmla="*/ 2204778 w 9332412"/>
              <a:gd name="connsiteY5414" fmla="*/ 3022954 h 4270621"/>
              <a:gd name="connsiteX5415" fmla="*/ 2187763 w 9332412"/>
              <a:gd name="connsiteY5415" fmla="*/ 3040744 h 4270621"/>
              <a:gd name="connsiteX5416" fmla="*/ 2204778 w 9332412"/>
              <a:gd name="connsiteY5416" fmla="*/ 3058535 h 4270621"/>
              <a:gd name="connsiteX5417" fmla="*/ 2221794 w 9332412"/>
              <a:gd name="connsiteY5417" fmla="*/ 3040744 h 4270621"/>
              <a:gd name="connsiteX5418" fmla="*/ 2221794 w 9332412"/>
              <a:gd name="connsiteY5418" fmla="*/ 3040596 h 4270621"/>
              <a:gd name="connsiteX5419" fmla="*/ 2204778 w 9332412"/>
              <a:gd name="connsiteY5419" fmla="*/ 3023251 h 4270621"/>
              <a:gd name="connsiteX5420" fmla="*/ 2153874 w 9332412"/>
              <a:gd name="connsiteY5420" fmla="*/ 3076176 h 4270621"/>
              <a:gd name="connsiteX5421" fmla="*/ 2136858 w 9332412"/>
              <a:gd name="connsiteY5421" fmla="*/ 3093966 h 4270621"/>
              <a:gd name="connsiteX5422" fmla="*/ 2153874 w 9332412"/>
              <a:gd name="connsiteY5422" fmla="*/ 3111756 h 4270621"/>
              <a:gd name="connsiteX5423" fmla="*/ 2170889 w 9332412"/>
              <a:gd name="connsiteY5423" fmla="*/ 3093966 h 4270621"/>
              <a:gd name="connsiteX5424" fmla="*/ 2153874 w 9332412"/>
              <a:gd name="connsiteY5424" fmla="*/ 3076473 h 4270621"/>
              <a:gd name="connsiteX5425" fmla="*/ 2204778 w 9332412"/>
              <a:gd name="connsiteY5425" fmla="*/ 2916363 h 4270621"/>
              <a:gd name="connsiteX5426" fmla="*/ 2187763 w 9332412"/>
              <a:gd name="connsiteY5426" fmla="*/ 2934153 h 4270621"/>
              <a:gd name="connsiteX5427" fmla="*/ 2204778 w 9332412"/>
              <a:gd name="connsiteY5427" fmla="*/ 2951943 h 4270621"/>
              <a:gd name="connsiteX5428" fmla="*/ 2221794 w 9332412"/>
              <a:gd name="connsiteY5428" fmla="*/ 2934153 h 4270621"/>
              <a:gd name="connsiteX5429" fmla="*/ 2204778 w 9332412"/>
              <a:gd name="connsiteY5429" fmla="*/ 2916660 h 4270621"/>
              <a:gd name="connsiteX5430" fmla="*/ 2204778 w 9332412"/>
              <a:gd name="connsiteY5430" fmla="*/ 2916660 h 4270621"/>
              <a:gd name="connsiteX5431" fmla="*/ 2153874 w 9332412"/>
              <a:gd name="connsiteY5431" fmla="*/ 2969733 h 4270621"/>
              <a:gd name="connsiteX5432" fmla="*/ 2136858 w 9332412"/>
              <a:gd name="connsiteY5432" fmla="*/ 2987523 h 4270621"/>
              <a:gd name="connsiteX5433" fmla="*/ 2153874 w 9332412"/>
              <a:gd name="connsiteY5433" fmla="*/ 3005313 h 4270621"/>
              <a:gd name="connsiteX5434" fmla="*/ 2170889 w 9332412"/>
              <a:gd name="connsiteY5434" fmla="*/ 2987523 h 4270621"/>
              <a:gd name="connsiteX5435" fmla="*/ 2170889 w 9332412"/>
              <a:gd name="connsiteY5435" fmla="*/ 2987375 h 4270621"/>
              <a:gd name="connsiteX5436" fmla="*/ 2153874 w 9332412"/>
              <a:gd name="connsiteY5436" fmla="*/ 2970030 h 4270621"/>
              <a:gd name="connsiteX5437" fmla="*/ 2204778 w 9332412"/>
              <a:gd name="connsiteY5437" fmla="*/ 2809920 h 4270621"/>
              <a:gd name="connsiteX5438" fmla="*/ 2187763 w 9332412"/>
              <a:gd name="connsiteY5438" fmla="*/ 2827710 h 4270621"/>
              <a:gd name="connsiteX5439" fmla="*/ 2204778 w 9332412"/>
              <a:gd name="connsiteY5439" fmla="*/ 2845500 h 4270621"/>
              <a:gd name="connsiteX5440" fmla="*/ 2221794 w 9332412"/>
              <a:gd name="connsiteY5440" fmla="*/ 2827710 h 4270621"/>
              <a:gd name="connsiteX5441" fmla="*/ 2204778 w 9332412"/>
              <a:gd name="connsiteY5441" fmla="*/ 2810216 h 4270621"/>
              <a:gd name="connsiteX5442" fmla="*/ 2204778 w 9332412"/>
              <a:gd name="connsiteY5442" fmla="*/ 2810216 h 4270621"/>
              <a:gd name="connsiteX5443" fmla="*/ 2153874 w 9332412"/>
              <a:gd name="connsiteY5443" fmla="*/ 2863142 h 4270621"/>
              <a:gd name="connsiteX5444" fmla="*/ 2136858 w 9332412"/>
              <a:gd name="connsiteY5444" fmla="*/ 2880932 h 4270621"/>
              <a:gd name="connsiteX5445" fmla="*/ 2153874 w 9332412"/>
              <a:gd name="connsiteY5445" fmla="*/ 2898721 h 4270621"/>
              <a:gd name="connsiteX5446" fmla="*/ 2170889 w 9332412"/>
              <a:gd name="connsiteY5446" fmla="*/ 2880932 h 4270621"/>
              <a:gd name="connsiteX5447" fmla="*/ 2153874 w 9332412"/>
              <a:gd name="connsiteY5447" fmla="*/ 2863438 h 4270621"/>
              <a:gd name="connsiteX5448" fmla="*/ 2204778 w 9332412"/>
              <a:gd name="connsiteY5448" fmla="*/ 2703477 h 4270621"/>
              <a:gd name="connsiteX5449" fmla="*/ 2189379 w 9332412"/>
              <a:gd name="connsiteY5449" fmla="*/ 2722809 h 4270621"/>
              <a:gd name="connsiteX5450" fmla="*/ 2204778 w 9332412"/>
              <a:gd name="connsiteY5450" fmla="*/ 2738909 h 4270621"/>
              <a:gd name="connsiteX5451" fmla="*/ 2223268 w 9332412"/>
              <a:gd name="connsiteY5451" fmla="*/ 2722809 h 4270621"/>
              <a:gd name="connsiteX5452" fmla="*/ 2207884 w 9332412"/>
              <a:gd name="connsiteY5452" fmla="*/ 2703477 h 4270621"/>
              <a:gd name="connsiteX5453" fmla="*/ 2204778 w 9332412"/>
              <a:gd name="connsiteY5453" fmla="*/ 2703477 h 4270621"/>
              <a:gd name="connsiteX5454" fmla="*/ 2153874 w 9332412"/>
              <a:gd name="connsiteY5454" fmla="*/ 2756698 h 4270621"/>
              <a:gd name="connsiteX5455" fmla="*/ 2136858 w 9332412"/>
              <a:gd name="connsiteY5455" fmla="*/ 2774488 h 4270621"/>
              <a:gd name="connsiteX5456" fmla="*/ 2153874 w 9332412"/>
              <a:gd name="connsiteY5456" fmla="*/ 2792278 h 4270621"/>
              <a:gd name="connsiteX5457" fmla="*/ 2170889 w 9332412"/>
              <a:gd name="connsiteY5457" fmla="*/ 2774488 h 4270621"/>
              <a:gd name="connsiteX5458" fmla="*/ 2153874 w 9332412"/>
              <a:gd name="connsiteY5458" fmla="*/ 2756995 h 4270621"/>
              <a:gd name="connsiteX5459" fmla="*/ 2204778 w 9332412"/>
              <a:gd name="connsiteY5459" fmla="*/ 2596886 h 4270621"/>
              <a:gd name="connsiteX5460" fmla="*/ 2187763 w 9332412"/>
              <a:gd name="connsiteY5460" fmla="*/ 2614675 h 4270621"/>
              <a:gd name="connsiteX5461" fmla="*/ 2204778 w 9332412"/>
              <a:gd name="connsiteY5461" fmla="*/ 2632465 h 4270621"/>
              <a:gd name="connsiteX5462" fmla="*/ 2221794 w 9332412"/>
              <a:gd name="connsiteY5462" fmla="*/ 2614675 h 4270621"/>
              <a:gd name="connsiteX5463" fmla="*/ 2204778 w 9332412"/>
              <a:gd name="connsiteY5463" fmla="*/ 2597182 h 4270621"/>
              <a:gd name="connsiteX5464" fmla="*/ 2204778 w 9332412"/>
              <a:gd name="connsiteY5464" fmla="*/ 2597182 h 4270621"/>
              <a:gd name="connsiteX5465" fmla="*/ 2153874 w 9332412"/>
              <a:gd name="connsiteY5465" fmla="*/ 2650255 h 4270621"/>
              <a:gd name="connsiteX5466" fmla="*/ 2136858 w 9332412"/>
              <a:gd name="connsiteY5466" fmla="*/ 2668045 h 4270621"/>
              <a:gd name="connsiteX5467" fmla="*/ 2153874 w 9332412"/>
              <a:gd name="connsiteY5467" fmla="*/ 2685835 h 4270621"/>
              <a:gd name="connsiteX5468" fmla="*/ 2170889 w 9332412"/>
              <a:gd name="connsiteY5468" fmla="*/ 2668045 h 4270621"/>
              <a:gd name="connsiteX5469" fmla="*/ 2170889 w 9332412"/>
              <a:gd name="connsiteY5469" fmla="*/ 2667897 h 4270621"/>
              <a:gd name="connsiteX5470" fmla="*/ 2153874 w 9332412"/>
              <a:gd name="connsiteY5470" fmla="*/ 2650552 h 4270621"/>
              <a:gd name="connsiteX5471" fmla="*/ 2204778 w 9332412"/>
              <a:gd name="connsiteY5471" fmla="*/ 2490443 h 4270621"/>
              <a:gd name="connsiteX5472" fmla="*/ 2187763 w 9332412"/>
              <a:gd name="connsiteY5472" fmla="*/ 2508232 h 4270621"/>
              <a:gd name="connsiteX5473" fmla="*/ 2204778 w 9332412"/>
              <a:gd name="connsiteY5473" fmla="*/ 2526022 h 4270621"/>
              <a:gd name="connsiteX5474" fmla="*/ 2221794 w 9332412"/>
              <a:gd name="connsiteY5474" fmla="*/ 2508232 h 4270621"/>
              <a:gd name="connsiteX5475" fmla="*/ 2204778 w 9332412"/>
              <a:gd name="connsiteY5475" fmla="*/ 2490739 h 4270621"/>
              <a:gd name="connsiteX5476" fmla="*/ 2204778 w 9332412"/>
              <a:gd name="connsiteY5476" fmla="*/ 2490739 h 4270621"/>
              <a:gd name="connsiteX5477" fmla="*/ 2153874 w 9332412"/>
              <a:gd name="connsiteY5477" fmla="*/ 2544554 h 4270621"/>
              <a:gd name="connsiteX5478" fmla="*/ 2136858 w 9332412"/>
              <a:gd name="connsiteY5478" fmla="*/ 2562343 h 4270621"/>
              <a:gd name="connsiteX5479" fmla="*/ 2153874 w 9332412"/>
              <a:gd name="connsiteY5479" fmla="*/ 2580133 h 4270621"/>
              <a:gd name="connsiteX5480" fmla="*/ 2170889 w 9332412"/>
              <a:gd name="connsiteY5480" fmla="*/ 2562343 h 4270621"/>
              <a:gd name="connsiteX5481" fmla="*/ 2153874 w 9332412"/>
              <a:gd name="connsiteY5481" fmla="*/ 2544554 h 4270621"/>
              <a:gd name="connsiteX5482" fmla="*/ 2204778 w 9332412"/>
              <a:gd name="connsiteY5482" fmla="*/ 2384889 h 4270621"/>
              <a:gd name="connsiteX5483" fmla="*/ 2189379 w 9332412"/>
              <a:gd name="connsiteY5483" fmla="*/ 2404221 h 4270621"/>
              <a:gd name="connsiteX5484" fmla="*/ 2204778 w 9332412"/>
              <a:gd name="connsiteY5484" fmla="*/ 2420320 h 4270621"/>
              <a:gd name="connsiteX5485" fmla="*/ 2223268 w 9332412"/>
              <a:gd name="connsiteY5485" fmla="*/ 2404221 h 4270621"/>
              <a:gd name="connsiteX5486" fmla="*/ 2207884 w 9332412"/>
              <a:gd name="connsiteY5486" fmla="*/ 2384889 h 4270621"/>
              <a:gd name="connsiteX5487" fmla="*/ 2204778 w 9332412"/>
              <a:gd name="connsiteY5487" fmla="*/ 2384889 h 4270621"/>
              <a:gd name="connsiteX5488" fmla="*/ 2153874 w 9332412"/>
              <a:gd name="connsiteY5488" fmla="*/ 2438111 h 4270621"/>
              <a:gd name="connsiteX5489" fmla="*/ 2136447 w 9332412"/>
              <a:gd name="connsiteY5489" fmla="*/ 2455456 h 4270621"/>
              <a:gd name="connsiteX5490" fmla="*/ 2153023 w 9332412"/>
              <a:gd name="connsiteY5490" fmla="*/ 2473675 h 4270621"/>
              <a:gd name="connsiteX5491" fmla="*/ 2170464 w 9332412"/>
              <a:gd name="connsiteY5491" fmla="*/ 2456330 h 4270621"/>
              <a:gd name="connsiteX5492" fmla="*/ 2170464 w 9332412"/>
              <a:gd name="connsiteY5492" fmla="*/ 2455604 h 4270621"/>
              <a:gd name="connsiteX5493" fmla="*/ 2154030 w 9332412"/>
              <a:gd name="connsiteY5493" fmla="*/ 2437517 h 4270621"/>
              <a:gd name="connsiteX5494" fmla="*/ 2153874 w 9332412"/>
              <a:gd name="connsiteY5494" fmla="*/ 2437517 h 4270621"/>
              <a:gd name="connsiteX5495" fmla="*/ 2204778 w 9332412"/>
              <a:gd name="connsiteY5495" fmla="*/ 2277705 h 4270621"/>
              <a:gd name="connsiteX5496" fmla="*/ 2187763 w 9332412"/>
              <a:gd name="connsiteY5496" fmla="*/ 2295494 h 4270621"/>
              <a:gd name="connsiteX5497" fmla="*/ 2204778 w 9332412"/>
              <a:gd name="connsiteY5497" fmla="*/ 2313284 h 4270621"/>
              <a:gd name="connsiteX5498" fmla="*/ 2221794 w 9332412"/>
              <a:gd name="connsiteY5498" fmla="*/ 2295494 h 4270621"/>
              <a:gd name="connsiteX5499" fmla="*/ 2205062 w 9332412"/>
              <a:gd name="connsiteY5499" fmla="*/ 2277705 h 4270621"/>
              <a:gd name="connsiteX5500" fmla="*/ 2204778 w 9332412"/>
              <a:gd name="connsiteY5500" fmla="*/ 2277705 h 4270621"/>
              <a:gd name="connsiteX5501" fmla="*/ 2153874 w 9332412"/>
              <a:gd name="connsiteY5501" fmla="*/ 2330926 h 4270621"/>
              <a:gd name="connsiteX5502" fmla="*/ 2136858 w 9332412"/>
              <a:gd name="connsiteY5502" fmla="*/ 2348716 h 4270621"/>
              <a:gd name="connsiteX5503" fmla="*/ 2153874 w 9332412"/>
              <a:gd name="connsiteY5503" fmla="*/ 2366506 h 4270621"/>
              <a:gd name="connsiteX5504" fmla="*/ 2170889 w 9332412"/>
              <a:gd name="connsiteY5504" fmla="*/ 2348716 h 4270621"/>
              <a:gd name="connsiteX5505" fmla="*/ 2153874 w 9332412"/>
              <a:gd name="connsiteY5505" fmla="*/ 2330926 h 4270621"/>
              <a:gd name="connsiteX5506" fmla="*/ 2204778 w 9332412"/>
              <a:gd name="connsiteY5506" fmla="*/ 2171262 h 4270621"/>
              <a:gd name="connsiteX5507" fmla="*/ 2189379 w 9332412"/>
              <a:gd name="connsiteY5507" fmla="*/ 2190593 h 4270621"/>
              <a:gd name="connsiteX5508" fmla="*/ 2204778 w 9332412"/>
              <a:gd name="connsiteY5508" fmla="*/ 2206693 h 4270621"/>
              <a:gd name="connsiteX5509" fmla="*/ 2223268 w 9332412"/>
              <a:gd name="connsiteY5509" fmla="*/ 2190593 h 4270621"/>
              <a:gd name="connsiteX5510" fmla="*/ 2207884 w 9332412"/>
              <a:gd name="connsiteY5510" fmla="*/ 2171262 h 4270621"/>
              <a:gd name="connsiteX5511" fmla="*/ 2204778 w 9332412"/>
              <a:gd name="connsiteY5511" fmla="*/ 2171262 h 4270621"/>
              <a:gd name="connsiteX5512" fmla="*/ 2153874 w 9332412"/>
              <a:gd name="connsiteY5512" fmla="*/ 2224483 h 4270621"/>
              <a:gd name="connsiteX5513" fmla="*/ 2136858 w 9332412"/>
              <a:gd name="connsiteY5513" fmla="*/ 2242273 h 4270621"/>
              <a:gd name="connsiteX5514" fmla="*/ 2153874 w 9332412"/>
              <a:gd name="connsiteY5514" fmla="*/ 2260063 h 4270621"/>
              <a:gd name="connsiteX5515" fmla="*/ 2170889 w 9332412"/>
              <a:gd name="connsiteY5515" fmla="*/ 2242273 h 4270621"/>
              <a:gd name="connsiteX5516" fmla="*/ 2153874 w 9332412"/>
              <a:gd name="connsiteY5516" fmla="*/ 2224483 h 4270621"/>
              <a:gd name="connsiteX5517" fmla="*/ 2204778 w 9332412"/>
              <a:gd name="connsiteY5517" fmla="*/ 2064670 h 4270621"/>
              <a:gd name="connsiteX5518" fmla="*/ 2187763 w 9332412"/>
              <a:gd name="connsiteY5518" fmla="*/ 2082460 h 4270621"/>
              <a:gd name="connsiteX5519" fmla="*/ 2204778 w 9332412"/>
              <a:gd name="connsiteY5519" fmla="*/ 2100250 h 4270621"/>
              <a:gd name="connsiteX5520" fmla="*/ 2221794 w 9332412"/>
              <a:gd name="connsiteY5520" fmla="*/ 2082460 h 4270621"/>
              <a:gd name="connsiteX5521" fmla="*/ 2205062 w 9332412"/>
              <a:gd name="connsiteY5521" fmla="*/ 2064670 h 4270621"/>
              <a:gd name="connsiteX5522" fmla="*/ 2204778 w 9332412"/>
              <a:gd name="connsiteY5522" fmla="*/ 2064670 h 4270621"/>
              <a:gd name="connsiteX5523" fmla="*/ 2153874 w 9332412"/>
              <a:gd name="connsiteY5523" fmla="*/ 2118040 h 4270621"/>
              <a:gd name="connsiteX5524" fmla="*/ 2136858 w 9332412"/>
              <a:gd name="connsiteY5524" fmla="*/ 2135830 h 4270621"/>
              <a:gd name="connsiteX5525" fmla="*/ 2153874 w 9332412"/>
              <a:gd name="connsiteY5525" fmla="*/ 2153620 h 4270621"/>
              <a:gd name="connsiteX5526" fmla="*/ 2170889 w 9332412"/>
              <a:gd name="connsiteY5526" fmla="*/ 2135830 h 4270621"/>
              <a:gd name="connsiteX5527" fmla="*/ 2170889 w 9332412"/>
              <a:gd name="connsiteY5527" fmla="*/ 2135682 h 4270621"/>
              <a:gd name="connsiteX5528" fmla="*/ 2154015 w 9332412"/>
              <a:gd name="connsiteY5528" fmla="*/ 2118040 h 4270621"/>
              <a:gd name="connsiteX5529" fmla="*/ 2153874 w 9332412"/>
              <a:gd name="connsiteY5529" fmla="*/ 2118040 h 4270621"/>
              <a:gd name="connsiteX5530" fmla="*/ 2204778 w 9332412"/>
              <a:gd name="connsiteY5530" fmla="*/ 1958227 h 4270621"/>
              <a:gd name="connsiteX5531" fmla="*/ 2187763 w 9332412"/>
              <a:gd name="connsiteY5531" fmla="*/ 1976017 h 4270621"/>
              <a:gd name="connsiteX5532" fmla="*/ 2204778 w 9332412"/>
              <a:gd name="connsiteY5532" fmla="*/ 1993807 h 4270621"/>
              <a:gd name="connsiteX5533" fmla="*/ 2221794 w 9332412"/>
              <a:gd name="connsiteY5533" fmla="*/ 1976017 h 4270621"/>
              <a:gd name="connsiteX5534" fmla="*/ 2205062 w 9332412"/>
              <a:gd name="connsiteY5534" fmla="*/ 1958227 h 4270621"/>
              <a:gd name="connsiteX5535" fmla="*/ 2204778 w 9332412"/>
              <a:gd name="connsiteY5535" fmla="*/ 1958227 h 4270621"/>
              <a:gd name="connsiteX5536" fmla="*/ 2153874 w 9332412"/>
              <a:gd name="connsiteY5536" fmla="*/ 2010855 h 4270621"/>
              <a:gd name="connsiteX5537" fmla="*/ 2136858 w 9332412"/>
              <a:gd name="connsiteY5537" fmla="*/ 2028645 h 4270621"/>
              <a:gd name="connsiteX5538" fmla="*/ 2153874 w 9332412"/>
              <a:gd name="connsiteY5538" fmla="*/ 2046435 h 4270621"/>
              <a:gd name="connsiteX5539" fmla="*/ 2170889 w 9332412"/>
              <a:gd name="connsiteY5539" fmla="*/ 2028645 h 4270621"/>
              <a:gd name="connsiteX5540" fmla="*/ 2153874 w 9332412"/>
              <a:gd name="connsiteY5540" fmla="*/ 2010855 h 4270621"/>
              <a:gd name="connsiteX5541" fmla="*/ 2204778 w 9332412"/>
              <a:gd name="connsiteY5541" fmla="*/ 1851191 h 4270621"/>
              <a:gd name="connsiteX5542" fmla="*/ 2189379 w 9332412"/>
              <a:gd name="connsiteY5542" fmla="*/ 1870522 h 4270621"/>
              <a:gd name="connsiteX5543" fmla="*/ 2204778 w 9332412"/>
              <a:gd name="connsiteY5543" fmla="*/ 1886622 h 4270621"/>
              <a:gd name="connsiteX5544" fmla="*/ 2223268 w 9332412"/>
              <a:gd name="connsiteY5544" fmla="*/ 1870522 h 4270621"/>
              <a:gd name="connsiteX5545" fmla="*/ 2207884 w 9332412"/>
              <a:gd name="connsiteY5545" fmla="*/ 1851191 h 4270621"/>
              <a:gd name="connsiteX5546" fmla="*/ 2204778 w 9332412"/>
              <a:gd name="connsiteY5546" fmla="*/ 1851191 h 4270621"/>
              <a:gd name="connsiteX5547" fmla="*/ 2153874 w 9332412"/>
              <a:gd name="connsiteY5547" fmla="*/ 1904412 h 4270621"/>
              <a:gd name="connsiteX5548" fmla="*/ 2136858 w 9332412"/>
              <a:gd name="connsiteY5548" fmla="*/ 1922202 h 4270621"/>
              <a:gd name="connsiteX5549" fmla="*/ 2153874 w 9332412"/>
              <a:gd name="connsiteY5549" fmla="*/ 1939992 h 4270621"/>
              <a:gd name="connsiteX5550" fmla="*/ 2170889 w 9332412"/>
              <a:gd name="connsiteY5550" fmla="*/ 1922202 h 4270621"/>
              <a:gd name="connsiteX5551" fmla="*/ 2170889 w 9332412"/>
              <a:gd name="connsiteY5551" fmla="*/ 1922054 h 4270621"/>
              <a:gd name="connsiteX5552" fmla="*/ 2153874 w 9332412"/>
              <a:gd name="connsiteY5552" fmla="*/ 1905005 h 4270621"/>
              <a:gd name="connsiteX5553" fmla="*/ 2204778 w 9332412"/>
              <a:gd name="connsiteY5553" fmla="*/ 1744599 h 4270621"/>
              <a:gd name="connsiteX5554" fmla="*/ 2187763 w 9332412"/>
              <a:gd name="connsiteY5554" fmla="*/ 1762389 h 4270621"/>
              <a:gd name="connsiteX5555" fmla="*/ 2204778 w 9332412"/>
              <a:gd name="connsiteY5555" fmla="*/ 1780179 h 4270621"/>
              <a:gd name="connsiteX5556" fmla="*/ 2221794 w 9332412"/>
              <a:gd name="connsiteY5556" fmla="*/ 1762389 h 4270621"/>
              <a:gd name="connsiteX5557" fmla="*/ 2204778 w 9332412"/>
              <a:gd name="connsiteY5557" fmla="*/ 1745192 h 4270621"/>
              <a:gd name="connsiteX5558" fmla="*/ 2153874 w 9332412"/>
              <a:gd name="connsiteY5558" fmla="*/ 1797821 h 4270621"/>
              <a:gd name="connsiteX5559" fmla="*/ 2136858 w 9332412"/>
              <a:gd name="connsiteY5559" fmla="*/ 1815611 h 4270621"/>
              <a:gd name="connsiteX5560" fmla="*/ 2153874 w 9332412"/>
              <a:gd name="connsiteY5560" fmla="*/ 1833401 h 4270621"/>
              <a:gd name="connsiteX5561" fmla="*/ 2170889 w 9332412"/>
              <a:gd name="connsiteY5561" fmla="*/ 1815611 h 4270621"/>
              <a:gd name="connsiteX5562" fmla="*/ 2153874 w 9332412"/>
              <a:gd name="connsiteY5562" fmla="*/ 1798414 h 4270621"/>
              <a:gd name="connsiteX5563" fmla="*/ 2204778 w 9332412"/>
              <a:gd name="connsiteY5563" fmla="*/ 1638156 h 4270621"/>
              <a:gd name="connsiteX5564" fmla="*/ 2187763 w 9332412"/>
              <a:gd name="connsiteY5564" fmla="*/ 1655946 h 4270621"/>
              <a:gd name="connsiteX5565" fmla="*/ 2204778 w 9332412"/>
              <a:gd name="connsiteY5565" fmla="*/ 1673736 h 4270621"/>
              <a:gd name="connsiteX5566" fmla="*/ 2221794 w 9332412"/>
              <a:gd name="connsiteY5566" fmla="*/ 1655946 h 4270621"/>
              <a:gd name="connsiteX5567" fmla="*/ 2204778 w 9332412"/>
              <a:gd name="connsiteY5567" fmla="*/ 1638749 h 4270621"/>
              <a:gd name="connsiteX5568" fmla="*/ 2153874 w 9332412"/>
              <a:gd name="connsiteY5568" fmla="*/ 1691378 h 4270621"/>
              <a:gd name="connsiteX5569" fmla="*/ 2136858 w 9332412"/>
              <a:gd name="connsiteY5569" fmla="*/ 1709168 h 4270621"/>
              <a:gd name="connsiteX5570" fmla="*/ 2153874 w 9332412"/>
              <a:gd name="connsiteY5570" fmla="*/ 1726958 h 4270621"/>
              <a:gd name="connsiteX5571" fmla="*/ 2170889 w 9332412"/>
              <a:gd name="connsiteY5571" fmla="*/ 1709168 h 4270621"/>
              <a:gd name="connsiteX5572" fmla="*/ 2153874 w 9332412"/>
              <a:gd name="connsiteY5572" fmla="*/ 1691971 h 4270621"/>
              <a:gd name="connsiteX5573" fmla="*/ 2204778 w 9332412"/>
              <a:gd name="connsiteY5573" fmla="*/ 1531713 h 4270621"/>
              <a:gd name="connsiteX5574" fmla="*/ 2189379 w 9332412"/>
              <a:gd name="connsiteY5574" fmla="*/ 1551045 h 4270621"/>
              <a:gd name="connsiteX5575" fmla="*/ 2204778 w 9332412"/>
              <a:gd name="connsiteY5575" fmla="*/ 1567145 h 4270621"/>
              <a:gd name="connsiteX5576" fmla="*/ 2223268 w 9332412"/>
              <a:gd name="connsiteY5576" fmla="*/ 1551045 h 4270621"/>
              <a:gd name="connsiteX5577" fmla="*/ 2207884 w 9332412"/>
              <a:gd name="connsiteY5577" fmla="*/ 1531713 h 4270621"/>
              <a:gd name="connsiteX5578" fmla="*/ 2204778 w 9332412"/>
              <a:gd name="connsiteY5578" fmla="*/ 1531713 h 4270621"/>
              <a:gd name="connsiteX5579" fmla="*/ 2153874 w 9332412"/>
              <a:gd name="connsiteY5579" fmla="*/ 1584935 h 4270621"/>
              <a:gd name="connsiteX5580" fmla="*/ 2136858 w 9332412"/>
              <a:gd name="connsiteY5580" fmla="*/ 1602725 h 4270621"/>
              <a:gd name="connsiteX5581" fmla="*/ 2153874 w 9332412"/>
              <a:gd name="connsiteY5581" fmla="*/ 1620515 h 4270621"/>
              <a:gd name="connsiteX5582" fmla="*/ 2170889 w 9332412"/>
              <a:gd name="connsiteY5582" fmla="*/ 1602725 h 4270621"/>
              <a:gd name="connsiteX5583" fmla="*/ 2170889 w 9332412"/>
              <a:gd name="connsiteY5583" fmla="*/ 1602577 h 4270621"/>
              <a:gd name="connsiteX5584" fmla="*/ 2153874 w 9332412"/>
              <a:gd name="connsiteY5584" fmla="*/ 1585528 h 4270621"/>
              <a:gd name="connsiteX5585" fmla="*/ 2204778 w 9332412"/>
              <a:gd name="connsiteY5585" fmla="*/ 1425122 h 4270621"/>
              <a:gd name="connsiteX5586" fmla="*/ 2187763 w 9332412"/>
              <a:gd name="connsiteY5586" fmla="*/ 1442912 h 4270621"/>
              <a:gd name="connsiteX5587" fmla="*/ 2204778 w 9332412"/>
              <a:gd name="connsiteY5587" fmla="*/ 1460702 h 4270621"/>
              <a:gd name="connsiteX5588" fmla="*/ 2221794 w 9332412"/>
              <a:gd name="connsiteY5588" fmla="*/ 1442912 h 4270621"/>
              <a:gd name="connsiteX5589" fmla="*/ 2204778 w 9332412"/>
              <a:gd name="connsiteY5589" fmla="*/ 1425715 h 4270621"/>
              <a:gd name="connsiteX5590" fmla="*/ 2153874 w 9332412"/>
              <a:gd name="connsiteY5590" fmla="*/ 1478343 h 4270621"/>
              <a:gd name="connsiteX5591" fmla="*/ 2136858 w 9332412"/>
              <a:gd name="connsiteY5591" fmla="*/ 1496133 h 4270621"/>
              <a:gd name="connsiteX5592" fmla="*/ 2153874 w 9332412"/>
              <a:gd name="connsiteY5592" fmla="*/ 1513923 h 4270621"/>
              <a:gd name="connsiteX5593" fmla="*/ 2170889 w 9332412"/>
              <a:gd name="connsiteY5593" fmla="*/ 1496133 h 4270621"/>
              <a:gd name="connsiteX5594" fmla="*/ 2153874 w 9332412"/>
              <a:gd name="connsiteY5594" fmla="*/ 1478936 h 4270621"/>
              <a:gd name="connsiteX5595" fmla="*/ 2204778 w 9332412"/>
              <a:gd name="connsiteY5595" fmla="*/ 1318679 h 4270621"/>
              <a:gd name="connsiteX5596" fmla="*/ 2189379 w 9332412"/>
              <a:gd name="connsiteY5596" fmla="*/ 1338011 h 4270621"/>
              <a:gd name="connsiteX5597" fmla="*/ 2204778 w 9332412"/>
              <a:gd name="connsiteY5597" fmla="*/ 1354110 h 4270621"/>
              <a:gd name="connsiteX5598" fmla="*/ 2223268 w 9332412"/>
              <a:gd name="connsiteY5598" fmla="*/ 1338011 h 4270621"/>
              <a:gd name="connsiteX5599" fmla="*/ 2207884 w 9332412"/>
              <a:gd name="connsiteY5599" fmla="*/ 1318679 h 4270621"/>
              <a:gd name="connsiteX5600" fmla="*/ 2204778 w 9332412"/>
              <a:gd name="connsiteY5600" fmla="*/ 1318679 h 4270621"/>
              <a:gd name="connsiteX5601" fmla="*/ 2153874 w 9332412"/>
              <a:gd name="connsiteY5601" fmla="*/ 1371900 h 4270621"/>
              <a:gd name="connsiteX5602" fmla="*/ 2136858 w 9332412"/>
              <a:gd name="connsiteY5602" fmla="*/ 1389690 h 4270621"/>
              <a:gd name="connsiteX5603" fmla="*/ 2153874 w 9332412"/>
              <a:gd name="connsiteY5603" fmla="*/ 1407480 h 4270621"/>
              <a:gd name="connsiteX5604" fmla="*/ 2170889 w 9332412"/>
              <a:gd name="connsiteY5604" fmla="*/ 1389690 h 4270621"/>
              <a:gd name="connsiteX5605" fmla="*/ 2153874 w 9332412"/>
              <a:gd name="connsiteY5605" fmla="*/ 1372493 h 4270621"/>
              <a:gd name="connsiteX5606" fmla="*/ 2204778 w 9332412"/>
              <a:gd name="connsiteY5606" fmla="*/ 1212087 h 4270621"/>
              <a:gd name="connsiteX5607" fmla="*/ 2187763 w 9332412"/>
              <a:gd name="connsiteY5607" fmla="*/ 1229878 h 4270621"/>
              <a:gd name="connsiteX5608" fmla="*/ 2204778 w 9332412"/>
              <a:gd name="connsiteY5608" fmla="*/ 1247667 h 4270621"/>
              <a:gd name="connsiteX5609" fmla="*/ 2221794 w 9332412"/>
              <a:gd name="connsiteY5609" fmla="*/ 1229878 h 4270621"/>
              <a:gd name="connsiteX5610" fmla="*/ 2204778 w 9332412"/>
              <a:gd name="connsiteY5610" fmla="*/ 1212681 h 4270621"/>
              <a:gd name="connsiteX5611" fmla="*/ 2153874 w 9332412"/>
              <a:gd name="connsiteY5611" fmla="*/ 1265457 h 4270621"/>
              <a:gd name="connsiteX5612" fmla="*/ 2136475 w 9332412"/>
              <a:gd name="connsiteY5612" fmla="*/ 1282832 h 4270621"/>
              <a:gd name="connsiteX5613" fmla="*/ 2153094 w 9332412"/>
              <a:gd name="connsiteY5613" fmla="*/ 1301022 h 4270621"/>
              <a:gd name="connsiteX5614" fmla="*/ 2170464 w 9332412"/>
              <a:gd name="connsiteY5614" fmla="*/ 1284433 h 4270621"/>
              <a:gd name="connsiteX5615" fmla="*/ 2154313 w 9332412"/>
              <a:gd name="connsiteY5615" fmla="*/ 1266065 h 4270621"/>
              <a:gd name="connsiteX5616" fmla="*/ 2153874 w 9332412"/>
              <a:gd name="connsiteY5616" fmla="*/ 1266050 h 4270621"/>
              <a:gd name="connsiteX5617" fmla="*/ 2204778 w 9332412"/>
              <a:gd name="connsiteY5617" fmla="*/ 1106534 h 4270621"/>
              <a:gd name="connsiteX5618" fmla="*/ 2187763 w 9332412"/>
              <a:gd name="connsiteY5618" fmla="*/ 1124324 h 4270621"/>
              <a:gd name="connsiteX5619" fmla="*/ 2204778 w 9332412"/>
              <a:gd name="connsiteY5619" fmla="*/ 1142114 h 4270621"/>
              <a:gd name="connsiteX5620" fmla="*/ 2221794 w 9332412"/>
              <a:gd name="connsiteY5620" fmla="*/ 1124324 h 4270621"/>
              <a:gd name="connsiteX5621" fmla="*/ 2205062 w 9332412"/>
              <a:gd name="connsiteY5621" fmla="*/ 1106534 h 4270621"/>
              <a:gd name="connsiteX5622" fmla="*/ 2204778 w 9332412"/>
              <a:gd name="connsiteY5622" fmla="*/ 1106534 h 4270621"/>
              <a:gd name="connsiteX5623" fmla="*/ 2153874 w 9332412"/>
              <a:gd name="connsiteY5623" fmla="*/ 1159755 h 4270621"/>
              <a:gd name="connsiteX5624" fmla="*/ 2136858 w 9332412"/>
              <a:gd name="connsiteY5624" fmla="*/ 1177545 h 4270621"/>
              <a:gd name="connsiteX5625" fmla="*/ 2153874 w 9332412"/>
              <a:gd name="connsiteY5625" fmla="*/ 1195335 h 4270621"/>
              <a:gd name="connsiteX5626" fmla="*/ 2170889 w 9332412"/>
              <a:gd name="connsiteY5626" fmla="*/ 1177545 h 4270621"/>
              <a:gd name="connsiteX5627" fmla="*/ 2154157 w 9332412"/>
              <a:gd name="connsiteY5627" fmla="*/ 1159459 h 4270621"/>
              <a:gd name="connsiteX5628" fmla="*/ 2153874 w 9332412"/>
              <a:gd name="connsiteY5628" fmla="*/ 1159459 h 4270621"/>
              <a:gd name="connsiteX5629" fmla="*/ 2204778 w 9332412"/>
              <a:gd name="connsiteY5629" fmla="*/ 1000091 h 4270621"/>
              <a:gd name="connsiteX5630" fmla="*/ 2189379 w 9332412"/>
              <a:gd name="connsiteY5630" fmla="*/ 1019422 h 4270621"/>
              <a:gd name="connsiteX5631" fmla="*/ 2204778 w 9332412"/>
              <a:gd name="connsiteY5631" fmla="*/ 1035522 h 4270621"/>
              <a:gd name="connsiteX5632" fmla="*/ 2223268 w 9332412"/>
              <a:gd name="connsiteY5632" fmla="*/ 1019422 h 4270621"/>
              <a:gd name="connsiteX5633" fmla="*/ 2207884 w 9332412"/>
              <a:gd name="connsiteY5633" fmla="*/ 1000091 h 4270621"/>
              <a:gd name="connsiteX5634" fmla="*/ 2204778 w 9332412"/>
              <a:gd name="connsiteY5634" fmla="*/ 1000091 h 4270621"/>
              <a:gd name="connsiteX5635" fmla="*/ 2153874 w 9332412"/>
              <a:gd name="connsiteY5635" fmla="*/ 1053312 h 4270621"/>
              <a:gd name="connsiteX5636" fmla="*/ 2136858 w 9332412"/>
              <a:gd name="connsiteY5636" fmla="*/ 1071102 h 4270621"/>
              <a:gd name="connsiteX5637" fmla="*/ 2153874 w 9332412"/>
              <a:gd name="connsiteY5637" fmla="*/ 1088892 h 4270621"/>
              <a:gd name="connsiteX5638" fmla="*/ 2170889 w 9332412"/>
              <a:gd name="connsiteY5638" fmla="*/ 1071102 h 4270621"/>
              <a:gd name="connsiteX5639" fmla="*/ 2170889 w 9332412"/>
              <a:gd name="connsiteY5639" fmla="*/ 1070954 h 4270621"/>
              <a:gd name="connsiteX5640" fmla="*/ 2154299 w 9332412"/>
              <a:gd name="connsiteY5640" fmla="*/ 1053016 h 4270621"/>
              <a:gd name="connsiteX5641" fmla="*/ 2153874 w 9332412"/>
              <a:gd name="connsiteY5641" fmla="*/ 1053016 h 4270621"/>
              <a:gd name="connsiteX5642" fmla="*/ 2204778 w 9332412"/>
              <a:gd name="connsiteY5642" fmla="*/ 893499 h 4270621"/>
              <a:gd name="connsiteX5643" fmla="*/ 2187763 w 9332412"/>
              <a:gd name="connsiteY5643" fmla="*/ 911289 h 4270621"/>
              <a:gd name="connsiteX5644" fmla="*/ 2204778 w 9332412"/>
              <a:gd name="connsiteY5644" fmla="*/ 929079 h 4270621"/>
              <a:gd name="connsiteX5645" fmla="*/ 2221794 w 9332412"/>
              <a:gd name="connsiteY5645" fmla="*/ 911289 h 4270621"/>
              <a:gd name="connsiteX5646" fmla="*/ 2205346 w 9332412"/>
              <a:gd name="connsiteY5646" fmla="*/ 893203 h 4270621"/>
              <a:gd name="connsiteX5647" fmla="*/ 2204778 w 9332412"/>
              <a:gd name="connsiteY5647" fmla="*/ 893203 h 4270621"/>
              <a:gd name="connsiteX5648" fmla="*/ 2153874 w 9332412"/>
              <a:gd name="connsiteY5648" fmla="*/ 946721 h 4270621"/>
              <a:gd name="connsiteX5649" fmla="*/ 2136858 w 9332412"/>
              <a:gd name="connsiteY5649" fmla="*/ 964511 h 4270621"/>
              <a:gd name="connsiteX5650" fmla="*/ 2153874 w 9332412"/>
              <a:gd name="connsiteY5650" fmla="*/ 982301 h 4270621"/>
              <a:gd name="connsiteX5651" fmla="*/ 2170889 w 9332412"/>
              <a:gd name="connsiteY5651" fmla="*/ 964511 h 4270621"/>
              <a:gd name="connsiteX5652" fmla="*/ 2154157 w 9332412"/>
              <a:gd name="connsiteY5652" fmla="*/ 946424 h 4270621"/>
              <a:gd name="connsiteX5653" fmla="*/ 2153874 w 9332412"/>
              <a:gd name="connsiteY5653" fmla="*/ 946424 h 4270621"/>
              <a:gd name="connsiteX5654" fmla="*/ 2204778 w 9332412"/>
              <a:gd name="connsiteY5654" fmla="*/ 787056 h 4270621"/>
              <a:gd name="connsiteX5655" fmla="*/ 2187763 w 9332412"/>
              <a:gd name="connsiteY5655" fmla="*/ 804846 h 4270621"/>
              <a:gd name="connsiteX5656" fmla="*/ 2204778 w 9332412"/>
              <a:gd name="connsiteY5656" fmla="*/ 822636 h 4270621"/>
              <a:gd name="connsiteX5657" fmla="*/ 2221794 w 9332412"/>
              <a:gd name="connsiteY5657" fmla="*/ 804846 h 4270621"/>
              <a:gd name="connsiteX5658" fmla="*/ 2221794 w 9332412"/>
              <a:gd name="connsiteY5658" fmla="*/ 804698 h 4270621"/>
              <a:gd name="connsiteX5659" fmla="*/ 2205204 w 9332412"/>
              <a:gd name="connsiteY5659" fmla="*/ 786760 h 4270621"/>
              <a:gd name="connsiteX5660" fmla="*/ 2204778 w 9332412"/>
              <a:gd name="connsiteY5660" fmla="*/ 786760 h 4270621"/>
              <a:gd name="connsiteX5661" fmla="*/ 2153874 w 9332412"/>
              <a:gd name="connsiteY5661" fmla="*/ 839685 h 4270621"/>
              <a:gd name="connsiteX5662" fmla="*/ 2136858 w 9332412"/>
              <a:gd name="connsiteY5662" fmla="*/ 857475 h 4270621"/>
              <a:gd name="connsiteX5663" fmla="*/ 2153874 w 9332412"/>
              <a:gd name="connsiteY5663" fmla="*/ 875265 h 4270621"/>
              <a:gd name="connsiteX5664" fmla="*/ 2170889 w 9332412"/>
              <a:gd name="connsiteY5664" fmla="*/ 857475 h 4270621"/>
              <a:gd name="connsiteX5665" fmla="*/ 2153874 w 9332412"/>
              <a:gd name="connsiteY5665" fmla="*/ 839685 h 4270621"/>
              <a:gd name="connsiteX5666" fmla="*/ 2204778 w 9332412"/>
              <a:gd name="connsiteY5666" fmla="*/ 679872 h 4270621"/>
              <a:gd name="connsiteX5667" fmla="*/ 2187763 w 9332412"/>
              <a:gd name="connsiteY5667" fmla="*/ 697662 h 4270621"/>
              <a:gd name="connsiteX5668" fmla="*/ 2204778 w 9332412"/>
              <a:gd name="connsiteY5668" fmla="*/ 715452 h 4270621"/>
              <a:gd name="connsiteX5669" fmla="*/ 2221794 w 9332412"/>
              <a:gd name="connsiteY5669" fmla="*/ 697662 h 4270621"/>
              <a:gd name="connsiteX5670" fmla="*/ 2204778 w 9332412"/>
              <a:gd name="connsiteY5670" fmla="*/ 680168 h 4270621"/>
              <a:gd name="connsiteX5671" fmla="*/ 2204778 w 9332412"/>
              <a:gd name="connsiteY5671" fmla="*/ 680168 h 4270621"/>
              <a:gd name="connsiteX5672" fmla="*/ 2153874 w 9332412"/>
              <a:gd name="connsiteY5672" fmla="*/ 733242 h 4270621"/>
              <a:gd name="connsiteX5673" fmla="*/ 2136447 w 9332412"/>
              <a:gd name="connsiteY5673" fmla="*/ 750587 h 4270621"/>
              <a:gd name="connsiteX5674" fmla="*/ 2153023 w 9332412"/>
              <a:gd name="connsiteY5674" fmla="*/ 768807 h 4270621"/>
              <a:gd name="connsiteX5675" fmla="*/ 2170464 w 9332412"/>
              <a:gd name="connsiteY5675" fmla="*/ 751462 h 4270621"/>
              <a:gd name="connsiteX5676" fmla="*/ 2170464 w 9332412"/>
              <a:gd name="connsiteY5676" fmla="*/ 750735 h 4270621"/>
              <a:gd name="connsiteX5677" fmla="*/ 2153874 w 9332412"/>
              <a:gd name="connsiteY5677" fmla="*/ 733538 h 4270621"/>
              <a:gd name="connsiteX5678" fmla="*/ 2204778 w 9332412"/>
              <a:gd name="connsiteY5678" fmla="*/ 573429 h 4270621"/>
              <a:gd name="connsiteX5679" fmla="*/ 2187763 w 9332412"/>
              <a:gd name="connsiteY5679" fmla="*/ 591219 h 4270621"/>
              <a:gd name="connsiteX5680" fmla="*/ 2204778 w 9332412"/>
              <a:gd name="connsiteY5680" fmla="*/ 609009 h 4270621"/>
              <a:gd name="connsiteX5681" fmla="*/ 2221794 w 9332412"/>
              <a:gd name="connsiteY5681" fmla="*/ 591219 h 4270621"/>
              <a:gd name="connsiteX5682" fmla="*/ 2204778 w 9332412"/>
              <a:gd name="connsiteY5682" fmla="*/ 573725 h 4270621"/>
              <a:gd name="connsiteX5683" fmla="*/ 2204778 w 9332412"/>
              <a:gd name="connsiteY5683" fmla="*/ 573725 h 4270621"/>
              <a:gd name="connsiteX5684" fmla="*/ 2153874 w 9332412"/>
              <a:gd name="connsiteY5684" fmla="*/ 626650 h 4270621"/>
              <a:gd name="connsiteX5685" fmla="*/ 2136858 w 9332412"/>
              <a:gd name="connsiteY5685" fmla="*/ 644440 h 4270621"/>
              <a:gd name="connsiteX5686" fmla="*/ 2153874 w 9332412"/>
              <a:gd name="connsiteY5686" fmla="*/ 662230 h 4270621"/>
              <a:gd name="connsiteX5687" fmla="*/ 2170889 w 9332412"/>
              <a:gd name="connsiteY5687" fmla="*/ 644440 h 4270621"/>
              <a:gd name="connsiteX5688" fmla="*/ 2153874 w 9332412"/>
              <a:gd name="connsiteY5688" fmla="*/ 626947 h 4270621"/>
              <a:gd name="connsiteX5689" fmla="*/ 2153874 w 9332412"/>
              <a:gd name="connsiteY5689" fmla="*/ 520207 h 4270621"/>
              <a:gd name="connsiteX5690" fmla="*/ 2136858 w 9332412"/>
              <a:gd name="connsiteY5690" fmla="*/ 537997 h 4270621"/>
              <a:gd name="connsiteX5691" fmla="*/ 2153874 w 9332412"/>
              <a:gd name="connsiteY5691" fmla="*/ 555787 h 4270621"/>
              <a:gd name="connsiteX5692" fmla="*/ 2170889 w 9332412"/>
              <a:gd name="connsiteY5692" fmla="*/ 537997 h 4270621"/>
              <a:gd name="connsiteX5693" fmla="*/ 2153874 w 9332412"/>
              <a:gd name="connsiteY5693" fmla="*/ 520504 h 4270621"/>
              <a:gd name="connsiteX5694" fmla="*/ 2306729 w 9332412"/>
              <a:gd name="connsiteY5694" fmla="*/ 3661909 h 4270621"/>
              <a:gd name="connsiteX5695" fmla="*/ 2288239 w 9332412"/>
              <a:gd name="connsiteY5695" fmla="*/ 3678009 h 4270621"/>
              <a:gd name="connsiteX5696" fmla="*/ 2303624 w 9332412"/>
              <a:gd name="connsiteY5696" fmla="*/ 3697341 h 4270621"/>
              <a:gd name="connsiteX5697" fmla="*/ 2306729 w 9332412"/>
              <a:gd name="connsiteY5697" fmla="*/ 3697341 h 4270621"/>
              <a:gd name="connsiteX5698" fmla="*/ 2322128 w 9332412"/>
              <a:gd name="connsiteY5698" fmla="*/ 3678009 h 4270621"/>
              <a:gd name="connsiteX5699" fmla="*/ 2306729 w 9332412"/>
              <a:gd name="connsiteY5699" fmla="*/ 3661909 h 4270621"/>
              <a:gd name="connsiteX5700" fmla="*/ 2255541 w 9332412"/>
              <a:gd name="connsiteY5700" fmla="*/ 3715724 h 4270621"/>
              <a:gd name="connsiteX5701" fmla="*/ 2238667 w 9332412"/>
              <a:gd name="connsiteY5701" fmla="*/ 3733366 h 4270621"/>
              <a:gd name="connsiteX5702" fmla="*/ 2238667 w 9332412"/>
              <a:gd name="connsiteY5702" fmla="*/ 3733514 h 4270621"/>
              <a:gd name="connsiteX5703" fmla="*/ 2240369 w 9332412"/>
              <a:gd name="connsiteY5703" fmla="*/ 3741075 h 4270621"/>
              <a:gd name="connsiteX5704" fmla="*/ 2268728 w 9332412"/>
              <a:gd name="connsiteY5704" fmla="*/ 3744929 h 4270621"/>
              <a:gd name="connsiteX5705" fmla="*/ 2272982 w 9332412"/>
              <a:gd name="connsiteY5705" fmla="*/ 3733514 h 4270621"/>
              <a:gd name="connsiteX5706" fmla="*/ 2255966 w 9332412"/>
              <a:gd name="connsiteY5706" fmla="*/ 3715724 h 4270621"/>
              <a:gd name="connsiteX5707" fmla="*/ 2255541 w 9332412"/>
              <a:gd name="connsiteY5707" fmla="*/ 3715724 h 4270621"/>
              <a:gd name="connsiteX5708" fmla="*/ 2306587 w 9332412"/>
              <a:gd name="connsiteY5708" fmla="*/ 3556060 h 4270621"/>
              <a:gd name="connsiteX5709" fmla="*/ 2289430 w 9332412"/>
              <a:gd name="connsiteY5709" fmla="*/ 3573701 h 4270621"/>
              <a:gd name="connsiteX5710" fmla="*/ 2306304 w 9332412"/>
              <a:gd name="connsiteY5710" fmla="*/ 3591639 h 4270621"/>
              <a:gd name="connsiteX5711" fmla="*/ 2323461 w 9332412"/>
              <a:gd name="connsiteY5711" fmla="*/ 3573998 h 4270621"/>
              <a:gd name="connsiteX5712" fmla="*/ 2323461 w 9332412"/>
              <a:gd name="connsiteY5712" fmla="*/ 3573701 h 4270621"/>
              <a:gd name="connsiteX5713" fmla="*/ 2306871 w 9332412"/>
              <a:gd name="connsiteY5713" fmla="*/ 3555763 h 4270621"/>
              <a:gd name="connsiteX5714" fmla="*/ 2306729 w 9332412"/>
              <a:gd name="connsiteY5714" fmla="*/ 3555763 h 4270621"/>
              <a:gd name="connsiteX5715" fmla="*/ 2255541 w 9332412"/>
              <a:gd name="connsiteY5715" fmla="*/ 3608984 h 4270621"/>
              <a:gd name="connsiteX5716" fmla="*/ 2238526 w 9332412"/>
              <a:gd name="connsiteY5716" fmla="*/ 3626774 h 4270621"/>
              <a:gd name="connsiteX5717" fmla="*/ 2255541 w 9332412"/>
              <a:gd name="connsiteY5717" fmla="*/ 3644565 h 4270621"/>
              <a:gd name="connsiteX5718" fmla="*/ 2272556 w 9332412"/>
              <a:gd name="connsiteY5718" fmla="*/ 3626774 h 4270621"/>
              <a:gd name="connsiteX5719" fmla="*/ 2255825 w 9332412"/>
              <a:gd name="connsiteY5719" fmla="*/ 3608984 h 4270621"/>
              <a:gd name="connsiteX5720" fmla="*/ 2255541 w 9332412"/>
              <a:gd name="connsiteY5720" fmla="*/ 3608984 h 4270621"/>
              <a:gd name="connsiteX5721" fmla="*/ 2306587 w 9332412"/>
              <a:gd name="connsiteY5721" fmla="*/ 3449171 h 4270621"/>
              <a:gd name="connsiteX5722" fmla="*/ 2289430 w 9332412"/>
              <a:gd name="connsiteY5722" fmla="*/ 3466813 h 4270621"/>
              <a:gd name="connsiteX5723" fmla="*/ 2306304 w 9332412"/>
              <a:gd name="connsiteY5723" fmla="*/ 3484752 h 4270621"/>
              <a:gd name="connsiteX5724" fmla="*/ 2323461 w 9332412"/>
              <a:gd name="connsiteY5724" fmla="*/ 3467110 h 4270621"/>
              <a:gd name="connsiteX5725" fmla="*/ 2323461 w 9332412"/>
              <a:gd name="connsiteY5725" fmla="*/ 3466962 h 4270621"/>
              <a:gd name="connsiteX5726" fmla="*/ 2306729 w 9332412"/>
              <a:gd name="connsiteY5726" fmla="*/ 3448875 h 4270621"/>
              <a:gd name="connsiteX5727" fmla="*/ 2306729 w 9332412"/>
              <a:gd name="connsiteY5727" fmla="*/ 3448875 h 4270621"/>
              <a:gd name="connsiteX5728" fmla="*/ 2255541 w 9332412"/>
              <a:gd name="connsiteY5728" fmla="*/ 3502541 h 4270621"/>
              <a:gd name="connsiteX5729" fmla="*/ 2238526 w 9332412"/>
              <a:gd name="connsiteY5729" fmla="*/ 3520331 h 4270621"/>
              <a:gd name="connsiteX5730" fmla="*/ 2255541 w 9332412"/>
              <a:gd name="connsiteY5730" fmla="*/ 3538121 h 4270621"/>
              <a:gd name="connsiteX5731" fmla="*/ 2272556 w 9332412"/>
              <a:gd name="connsiteY5731" fmla="*/ 3520331 h 4270621"/>
              <a:gd name="connsiteX5732" fmla="*/ 2272556 w 9332412"/>
              <a:gd name="connsiteY5732" fmla="*/ 3520183 h 4270621"/>
              <a:gd name="connsiteX5733" fmla="*/ 2255683 w 9332412"/>
              <a:gd name="connsiteY5733" fmla="*/ 3502541 h 4270621"/>
              <a:gd name="connsiteX5734" fmla="*/ 2255541 w 9332412"/>
              <a:gd name="connsiteY5734" fmla="*/ 3502541 h 4270621"/>
              <a:gd name="connsiteX5735" fmla="*/ 2306587 w 9332412"/>
              <a:gd name="connsiteY5735" fmla="*/ 3342728 h 4270621"/>
              <a:gd name="connsiteX5736" fmla="*/ 2288097 w 9332412"/>
              <a:gd name="connsiteY5736" fmla="*/ 3358828 h 4270621"/>
              <a:gd name="connsiteX5737" fmla="*/ 2303482 w 9332412"/>
              <a:gd name="connsiteY5737" fmla="*/ 3378160 h 4270621"/>
              <a:gd name="connsiteX5738" fmla="*/ 2306587 w 9332412"/>
              <a:gd name="connsiteY5738" fmla="*/ 3378160 h 4270621"/>
              <a:gd name="connsiteX5739" fmla="*/ 2321986 w 9332412"/>
              <a:gd name="connsiteY5739" fmla="*/ 3358828 h 4270621"/>
              <a:gd name="connsiteX5740" fmla="*/ 2306587 w 9332412"/>
              <a:gd name="connsiteY5740" fmla="*/ 3342728 h 4270621"/>
              <a:gd name="connsiteX5741" fmla="*/ 2255541 w 9332412"/>
              <a:gd name="connsiteY5741" fmla="*/ 3395950 h 4270621"/>
              <a:gd name="connsiteX5742" fmla="*/ 2238526 w 9332412"/>
              <a:gd name="connsiteY5742" fmla="*/ 3413740 h 4270621"/>
              <a:gd name="connsiteX5743" fmla="*/ 2255541 w 9332412"/>
              <a:gd name="connsiteY5743" fmla="*/ 3431530 h 4270621"/>
              <a:gd name="connsiteX5744" fmla="*/ 2272556 w 9332412"/>
              <a:gd name="connsiteY5744" fmla="*/ 3413740 h 4270621"/>
              <a:gd name="connsiteX5745" fmla="*/ 2255825 w 9332412"/>
              <a:gd name="connsiteY5745" fmla="*/ 3395950 h 4270621"/>
              <a:gd name="connsiteX5746" fmla="*/ 2255541 w 9332412"/>
              <a:gd name="connsiteY5746" fmla="*/ 3395950 h 4270621"/>
              <a:gd name="connsiteX5747" fmla="*/ 2306587 w 9332412"/>
              <a:gd name="connsiteY5747" fmla="*/ 3236285 h 4270621"/>
              <a:gd name="connsiteX5748" fmla="*/ 2289430 w 9332412"/>
              <a:gd name="connsiteY5748" fmla="*/ 3253927 h 4270621"/>
              <a:gd name="connsiteX5749" fmla="*/ 2306304 w 9332412"/>
              <a:gd name="connsiteY5749" fmla="*/ 3271865 h 4270621"/>
              <a:gd name="connsiteX5750" fmla="*/ 2323461 w 9332412"/>
              <a:gd name="connsiteY5750" fmla="*/ 3254224 h 4270621"/>
              <a:gd name="connsiteX5751" fmla="*/ 2323461 w 9332412"/>
              <a:gd name="connsiteY5751" fmla="*/ 3253927 h 4270621"/>
              <a:gd name="connsiteX5752" fmla="*/ 2306729 w 9332412"/>
              <a:gd name="connsiteY5752" fmla="*/ 3236285 h 4270621"/>
              <a:gd name="connsiteX5753" fmla="*/ 2255541 w 9332412"/>
              <a:gd name="connsiteY5753" fmla="*/ 3289507 h 4270621"/>
              <a:gd name="connsiteX5754" fmla="*/ 2238526 w 9332412"/>
              <a:gd name="connsiteY5754" fmla="*/ 3307297 h 4270621"/>
              <a:gd name="connsiteX5755" fmla="*/ 2255541 w 9332412"/>
              <a:gd name="connsiteY5755" fmla="*/ 3325087 h 4270621"/>
              <a:gd name="connsiteX5756" fmla="*/ 2272556 w 9332412"/>
              <a:gd name="connsiteY5756" fmla="*/ 3307297 h 4270621"/>
              <a:gd name="connsiteX5757" fmla="*/ 2272556 w 9332412"/>
              <a:gd name="connsiteY5757" fmla="*/ 3307149 h 4270621"/>
              <a:gd name="connsiteX5758" fmla="*/ 2255683 w 9332412"/>
              <a:gd name="connsiteY5758" fmla="*/ 3289507 h 4270621"/>
              <a:gd name="connsiteX5759" fmla="*/ 2255541 w 9332412"/>
              <a:gd name="connsiteY5759" fmla="*/ 3289507 h 4270621"/>
              <a:gd name="connsiteX5760" fmla="*/ 2306587 w 9332412"/>
              <a:gd name="connsiteY5760" fmla="*/ 3129694 h 4270621"/>
              <a:gd name="connsiteX5761" fmla="*/ 2288097 w 9332412"/>
              <a:gd name="connsiteY5761" fmla="*/ 3145794 h 4270621"/>
              <a:gd name="connsiteX5762" fmla="*/ 2303482 w 9332412"/>
              <a:gd name="connsiteY5762" fmla="*/ 3165125 h 4270621"/>
              <a:gd name="connsiteX5763" fmla="*/ 2306587 w 9332412"/>
              <a:gd name="connsiteY5763" fmla="*/ 3165125 h 4270621"/>
              <a:gd name="connsiteX5764" fmla="*/ 2321986 w 9332412"/>
              <a:gd name="connsiteY5764" fmla="*/ 3145794 h 4270621"/>
              <a:gd name="connsiteX5765" fmla="*/ 2306587 w 9332412"/>
              <a:gd name="connsiteY5765" fmla="*/ 3129694 h 4270621"/>
              <a:gd name="connsiteX5766" fmla="*/ 2255541 w 9332412"/>
              <a:gd name="connsiteY5766" fmla="*/ 3182916 h 4270621"/>
              <a:gd name="connsiteX5767" fmla="*/ 2238526 w 9332412"/>
              <a:gd name="connsiteY5767" fmla="*/ 3200706 h 4270621"/>
              <a:gd name="connsiteX5768" fmla="*/ 2255541 w 9332412"/>
              <a:gd name="connsiteY5768" fmla="*/ 3218495 h 4270621"/>
              <a:gd name="connsiteX5769" fmla="*/ 2272556 w 9332412"/>
              <a:gd name="connsiteY5769" fmla="*/ 3200706 h 4270621"/>
              <a:gd name="connsiteX5770" fmla="*/ 2255825 w 9332412"/>
              <a:gd name="connsiteY5770" fmla="*/ 3182916 h 4270621"/>
              <a:gd name="connsiteX5771" fmla="*/ 2255541 w 9332412"/>
              <a:gd name="connsiteY5771" fmla="*/ 3182916 h 4270621"/>
              <a:gd name="connsiteX5772" fmla="*/ 2306587 w 9332412"/>
              <a:gd name="connsiteY5772" fmla="*/ 3023251 h 4270621"/>
              <a:gd name="connsiteX5773" fmla="*/ 2289430 w 9332412"/>
              <a:gd name="connsiteY5773" fmla="*/ 3040893 h 4270621"/>
              <a:gd name="connsiteX5774" fmla="*/ 2306304 w 9332412"/>
              <a:gd name="connsiteY5774" fmla="*/ 3058831 h 4270621"/>
              <a:gd name="connsiteX5775" fmla="*/ 2323461 w 9332412"/>
              <a:gd name="connsiteY5775" fmla="*/ 3041189 h 4270621"/>
              <a:gd name="connsiteX5776" fmla="*/ 2323461 w 9332412"/>
              <a:gd name="connsiteY5776" fmla="*/ 3040893 h 4270621"/>
              <a:gd name="connsiteX5777" fmla="*/ 2306729 w 9332412"/>
              <a:gd name="connsiteY5777" fmla="*/ 3023251 h 4270621"/>
              <a:gd name="connsiteX5778" fmla="*/ 2255541 w 9332412"/>
              <a:gd name="connsiteY5778" fmla="*/ 3076473 h 4270621"/>
              <a:gd name="connsiteX5779" fmla="*/ 2238526 w 9332412"/>
              <a:gd name="connsiteY5779" fmla="*/ 3094262 h 4270621"/>
              <a:gd name="connsiteX5780" fmla="*/ 2255541 w 9332412"/>
              <a:gd name="connsiteY5780" fmla="*/ 3112052 h 4270621"/>
              <a:gd name="connsiteX5781" fmla="*/ 2272556 w 9332412"/>
              <a:gd name="connsiteY5781" fmla="*/ 3094262 h 4270621"/>
              <a:gd name="connsiteX5782" fmla="*/ 2255825 w 9332412"/>
              <a:gd name="connsiteY5782" fmla="*/ 3076473 h 4270621"/>
              <a:gd name="connsiteX5783" fmla="*/ 2255541 w 9332412"/>
              <a:gd name="connsiteY5783" fmla="*/ 3076473 h 4270621"/>
              <a:gd name="connsiteX5784" fmla="*/ 2306587 w 9332412"/>
              <a:gd name="connsiteY5784" fmla="*/ 2916660 h 4270621"/>
              <a:gd name="connsiteX5785" fmla="*/ 2289430 w 9332412"/>
              <a:gd name="connsiteY5785" fmla="*/ 2934301 h 4270621"/>
              <a:gd name="connsiteX5786" fmla="*/ 2306304 w 9332412"/>
              <a:gd name="connsiteY5786" fmla="*/ 2952239 h 4270621"/>
              <a:gd name="connsiteX5787" fmla="*/ 2323461 w 9332412"/>
              <a:gd name="connsiteY5787" fmla="*/ 2934598 h 4270621"/>
              <a:gd name="connsiteX5788" fmla="*/ 2323461 w 9332412"/>
              <a:gd name="connsiteY5788" fmla="*/ 2934450 h 4270621"/>
              <a:gd name="connsiteX5789" fmla="*/ 2306729 w 9332412"/>
              <a:gd name="connsiteY5789" fmla="*/ 2916660 h 4270621"/>
              <a:gd name="connsiteX5790" fmla="*/ 2255541 w 9332412"/>
              <a:gd name="connsiteY5790" fmla="*/ 2970030 h 4270621"/>
              <a:gd name="connsiteX5791" fmla="*/ 2238526 w 9332412"/>
              <a:gd name="connsiteY5791" fmla="*/ 2987819 h 4270621"/>
              <a:gd name="connsiteX5792" fmla="*/ 2255541 w 9332412"/>
              <a:gd name="connsiteY5792" fmla="*/ 3005609 h 4270621"/>
              <a:gd name="connsiteX5793" fmla="*/ 2272556 w 9332412"/>
              <a:gd name="connsiteY5793" fmla="*/ 2987819 h 4270621"/>
              <a:gd name="connsiteX5794" fmla="*/ 2272556 w 9332412"/>
              <a:gd name="connsiteY5794" fmla="*/ 2987671 h 4270621"/>
              <a:gd name="connsiteX5795" fmla="*/ 2255683 w 9332412"/>
              <a:gd name="connsiteY5795" fmla="*/ 2970030 h 4270621"/>
              <a:gd name="connsiteX5796" fmla="*/ 2255541 w 9332412"/>
              <a:gd name="connsiteY5796" fmla="*/ 2970030 h 4270621"/>
              <a:gd name="connsiteX5797" fmla="*/ 2306587 w 9332412"/>
              <a:gd name="connsiteY5797" fmla="*/ 2810216 h 4270621"/>
              <a:gd name="connsiteX5798" fmla="*/ 2288097 w 9332412"/>
              <a:gd name="connsiteY5798" fmla="*/ 2826316 h 4270621"/>
              <a:gd name="connsiteX5799" fmla="*/ 2303482 w 9332412"/>
              <a:gd name="connsiteY5799" fmla="*/ 2845648 h 4270621"/>
              <a:gd name="connsiteX5800" fmla="*/ 2306587 w 9332412"/>
              <a:gd name="connsiteY5800" fmla="*/ 2845648 h 4270621"/>
              <a:gd name="connsiteX5801" fmla="*/ 2321986 w 9332412"/>
              <a:gd name="connsiteY5801" fmla="*/ 2826316 h 4270621"/>
              <a:gd name="connsiteX5802" fmla="*/ 2306587 w 9332412"/>
              <a:gd name="connsiteY5802" fmla="*/ 2810216 h 4270621"/>
              <a:gd name="connsiteX5803" fmla="*/ 2255541 w 9332412"/>
              <a:gd name="connsiteY5803" fmla="*/ 2863438 h 4270621"/>
              <a:gd name="connsiteX5804" fmla="*/ 2238526 w 9332412"/>
              <a:gd name="connsiteY5804" fmla="*/ 2881228 h 4270621"/>
              <a:gd name="connsiteX5805" fmla="*/ 2255541 w 9332412"/>
              <a:gd name="connsiteY5805" fmla="*/ 2899018 h 4270621"/>
              <a:gd name="connsiteX5806" fmla="*/ 2272556 w 9332412"/>
              <a:gd name="connsiteY5806" fmla="*/ 2881228 h 4270621"/>
              <a:gd name="connsiteX5807" fmla="*/ 2255825 w 9332412"/>
              <a:gd name="connsiteY5807" fmla="*/ 2863438 h 4270621"/>
              <a:gd name="connsiteX5808" fmla="*/ 2255541 w 9332412"/>
              <a:gd name="connsiteY5808" fmla="*/ 2863438 h 4270621"/>
              <a:gd name="connsiteX5809" fmla="*/ 2306587 w 9332412"/>
              <a:gd name="connsiteY5809" fmla="*/ 2703773 h 4270621"/>
              <a:gd name="connsiteX5810" fmla="*/ 2289430 w 9332412"/>
              <a:gd name="connsiteY5810" fmla="*/ 2721415 h 4270621"/>
              <a:gd name="connsiteX5811" fmla="*/ 2306304 w 9332412"/>
              <a:gd name="connsiteY5811" fmla="*/ 2739353 h 4270621"/>
              <a:gd name="connsiteX5812" fmla="*/ 2323461 w 9332412"/>
              <a:gd name="connsiteY5812" fmla="*/ 2721712 h 4270621"/>
              <a:gd name="connsiteX5813" fmla="*/ 2323461 w 9332412"/>
              <a:gd name="connsiteY5813" fmla="*/ 2721415 h 4270621"/>
              <a:gd name="connsiteX5814" fmla="*/ 2306729 w 9332412"/>
              <a:gd name="connsiteY5814" fmla="*/ 2703773 h 4270621"/>
              <a:gd name="connsiteX5815" fmla="*/ 2255541 w 9332412"/>
              <a:gd name="connsiteY5815" fmla="*/ 2756995 h 4270621"/>
              <a:gd name="connsiteX5816" fmla="*/ 2238526 w 9332412"/>
              <a:gd name="connsiteY5816" fmla="*/ 2774785 h 4270621"/>
              <a:gd name="connsiteX5817" fmla="*/ 2255541 w 9332412"/>
              <a:gd name="connsiteY5817" fmla="*/ 2792575 h 4270621"/>
              <a:gd name="connsiteX5818" fmla="*/ 2272556 w 9332412"/>
              <a:gd name="connsiteY5818" fmla="*/ 2774785 h 4270621"/>
              <a:gd name="connsiteX5819" fmla="*/ 2255825 w 9332412"/>
              <a:gd name="connsiteY5819" fmla="*/ 2756995 h 4270621"/>
              <a:gd name="connsiteX5820" fmla="*/ 2255541 w 9332412"/>
              <a:gd name="connsiteY5820" fmla="*/ 2756995 h 4270621"/>
              <a:gd name="connsiteX5821" fmla="*/ 2306587 w 9332412"/>
              <a:gd name="connsiteY5821" fmla="*/ 2597182 h 4270621"/>
              <a:gd name="connsiteX5822" fmla="*/ 2289430 w 9332412"/>
              <a:gd name="connsiteY5822" fmla="*/ 2614824 h 4270621"/>
              <a:gd name="connsiteX5823" fmla="*/ 2306304 w 9332412"/>
              <a:gd name="connsiteY5823" fmla="*/ 2632762 h 4270621"/>
              <a:gd name="connsiteX5824" fmla="*/ 2323461 w 9332412"/>
              <a:gd name="connsiteY5824" fmla="*/ 2615120 h 4270621"/>
              <a:gd name="connsiteX5825" fmla="*/ 2323461 w 9332412"/>
              <a:gd name="connsiteY5825" fmla="*/ 2614972 h 4270621"/>
              <a:gd name="connsiteX5826" fmla="*/ 2306729 w 9332412"/>
              <a:gd name="connsiteY5826" fmla="*/ 2597182 h 4270621"/>
              <a:gd name="connsiteX5827" fmla="*/ 2255541 w 9332412"/>
              <a:gd name="connsiteY5827" fmla="*/ 2650552 h 4270621"/>
              <a:gd name="connsiteX5828" fmla="*/ 2238526 w 9332412"/>
              <a:gd name="connsiteY5828" fmla="*/ 2668342 h 4270621"/>
              <a:gd name="connsiteX5829" fmla="*/ 2255541 w 9332412"/>
              <a:gd name="connsiteY5829" fmla="*/ 2686132 h 4270621"/>
              <a:gd name="connsiteX5830" fmla="*/ 2272556 w 9332412"/>
              <a:gd name="connsiteY5830" fmla="*/ 2668342 h 4270621"/>
              <a:gd name="connsiteX5831" fmla="*/ 2272556 w 9332412"/>
              <a:gd name="connsiteY5831" fmla="*/ 2668193 h 4270621"/>
              <a:gd name="connsiteX5832" fmla="*/ 2255683 w 9332412"/>
              <a:gd name="connsiteY5832" fmla="*/ 2650552 h 4270621"/>
              <a:gd name="connsiteX5833" fmla="*/ 2255541 w 9332412"/>
              <a:gd name="connsiteY5833" fmla="*/ 2650552 h 4270621"/>
              <a:gd name="connsiteX5834" fmla="*/ 2306587 w 9332412"/>
              <a:gd name="connsiteY5834" fmla="*/ 2490739 h 4270621"/>
              <a:gd name="connsiteX5835" fmla="*/ 2289430 w 9332412"/>
              <a:gd name="connsiteY5835" fmla="*/ 2508381 h 4270621"/>
              <a:gd name="connsiteX5836" fmla="*/ 2306304 w 9332412"/>
              <a:gd name="connsiteY5836" fmla="*/ 2526319 h 4270621"/>
              <a:gd name="connsiteX5837" fmla="*/ 2323461 w 9332412"/>
              <a:gd name="connsiteY5837" fmla="*/ 2508677 h 4270621"/>
              <a:gd name="connsiteX5838" fmla="*/ 2323461 w 9332412"/>
              <a:gd name="connsiteY5838" fmla="*/ 2508529 h 4270621"/>
              <a:gd name="connsiteX5839" fmla="*/ 2306729 w 9332412"/>
              <a:gd name="connsiteY5839" fmla="*/ 2490739 h 4270621"/>
              <a:gd name="connsiteX5840" fmla="*/ 2255541 w 9332412"/>
              <a:gd name="connsiteY5840" fmla="*/ 2544554 h 4270621"/>
              <a:gd name="connsiteX5841" fmla="*/ 2238526 w 9332412"/>
              <a:gd name="connsiteY5841" fmla="*/ 2562343 h 4270621"/>
              <a:gd name="connsiteX5842" fmla="*/ 2255541 w 9332412"/>
              <a:gd name="connsiteY5842" fmla="*/ 2580133 h 4270621"/>
              <a:gd name="connsiteX5843" fmla="*/ 2272556 w 9332412"/>
              <a:gd name="connsiteY5843" fmla="*/ 2562343 h 4270621"/>
              <a:gd name="connsiteX5844" fmla="*/ 2255825 w 9332412"/>
              <a:gd name="connsiteY5844" fmla="*/ 2544554 h 4270621"/>
              <a:gd name="connsiteX5845" fmla="*/ 2255541 w 9332412"/>
              <a:gd name="connsiteY5845" fmla="*/ 2544554 h 4270621"/>
              <a:gd name="connsiteX5846" fmla="*/ 2306587 w 9332412"/>
              <a:gd name="connsiteY5846" fmla="*/ 2384889 h 4270621"/>
              <a:gd name="connsiteX5847" fmla="*/ 2289430 w 9332412"/>
              <a:gd name="connsiteY5847" fmla="*/ 2402531 h 4270621"/>
              <a:gd name="connsiteX5848" fmla="*/ 2306304 w 9332412"/>
              <a:gd name="connsiteY5848" fmla="*/ 2420469 h 4270621"/>
              <a:gd name="connsiteX5849" fmla="*/ 2323461 w 9332412"/>
              <a:gd name="connsiteY5849" fmla="*/ 2402827 h 4270621"/>
              <a:gd name="connsiteX5850" fmla="*/ 2323461 w 9332412"/>
              <a:gd name="connsiteY5850" fmla="*/ 2402531 h 4270621"/>
              <a:gd name="connsiteX5851" fmla="*/ 2307169 w 9332412"/>
              <a:gd name="connsiteY5851" fmla="*/ 2384311 h 4270621"/>
              <a:gd name="connsiteX5852" fmla="*/ 2306729 w 9332412"/>
              <a:gd name="connsiteY5852" fmla="*/ 2384296 h 4270621"/>
              <a:gd name="connsiteX5853" fmla="*/ 2255541 w 9332412"/>
              <a:gd name="connsiteY5853" fmla="*/ 2438111 h 4270621"/>
              <a:gd name="connsiteX5854" fmla="*/ 2238526 w 9332412"/>
              <a:gd name="connsiteY5854" fmla="*/ 2455900 h 4270621"/>
              <a:gd name="connsiteX5855" fmla="*/ 2255541 w 9332412"/>
              <a:gd name="connsiteY5855" fmla="*/ 2473690 h 4270621"/>
              <a:gd name="connsiteX5856" fmla="*/ 2272556 w 9332412"/>
              <a:gd name="connsiteY5856" fmla="*/ 2455900 h 4270621"/>
              <a:gd name="connsiteX5857" fmla="*/ 2272556 w 9332412"/>
              <a:gd name="connsiteY5857" fmla="*/ 2455752 h 4270621"/>
              <a:gd name="connsiteX5858" fmla="*/ 2256264 w 9332412"/>
              <a:gd name="connsiteY5858" fmla="*/ 2437532 h 4270621"/>
              <a:gd name="connsiteX5859" fmla="*/ 2255541 w 9332412"/>
              <a:gd name="connsiteY5859" fmla="*/ 2437517 h 4270621"/>
              <a:gd name="connsiteX5860" fmla="*/ 2306587 w 9332412"/>
              <a:gd name="connsiteY5860" fmla="*/ 2278297 h 4270621"/>
              <a:gd name="connsiteX5861" fmla="*/ 2288097 w 9332412"/>
              <a:gd name="connsiteY5861" fmla="*/ 2294398 h 4270621"/>
              <a:gd name="connsiteX5862" fmla="*/ 2303482 w 9332412"/>
              <a:gd name="connsiteY5862" fmla="*/ 2313729 h 4270621"/>
              <a:gd name="connsiteX5863" fmla="*/ 2306587 w 9332412"/>
              <a:gd name="connsiteY5863" fmla="*/ 2313729 h 4270621"/>
              <a:gd name="connsiteX5864" fmla="*/ 2321986 w 9332412"/>
              <a:gd name="connsiteY5864" fmla="*/ 2294398 h 4270621"/>
              <a:gd name="connsiteX5865" fmla="*/ 2306587 w 9332412"/>
              <a:gd name="connsiteY5865" fmla="*/ 2278297 h 4270621"/>
              <a:gd name="connsiteX5866" fmla="*/ 2255541 w 9332412"/>
              <a:gd name="connsiteY5866" fmla="*/ 2331519 h 4270621"/>
              <a:gd name="connsiteX5867" fmla="*/ 2238526 w 9332412"/>
              <a:gd name="connsiteY5867" fmla="*/ 2349309 h 4270621"/>
              <a:gd name="connsiteX5868" fmla="*/ 2255541 w 9332412"/>
              <a:gd name="connsiteY5868" fmla="*/ 2367099 h 4270621"/>
              <a:gd name="connsiteX5869" fmla="*/ 2272556 w 9332412"/>
              <a:gd name="connsiteY5869" fmla="*/ 2349309 h 4270621"/>
              <a:gd name="connsiteX5870" fmla="*/ 2256406 w 9332412"/>
              <a:gd name="connsiteY5870" fmla="*/ 2330941 h 4270621"/>
              <a:gd name="connsiteX5871" fmla="*/ 2255541 w 9332412"/>
              <a:gd name="connsiteY5871" fmla="*/ 2330926 h 4270621"/>
              <a:gd name="connsiteX5872" fmla="*/ 2306587 w 9332412"/>
              <a:gd name="connsiteY5872" fmla="*/ 2171854 h 4270621"/>
              <a:gd name="connsiteX5873" fmla="*/ 2289600 w 9332412"/>
              <a:gd name="connsiteY5873" fmla="*/ 2189674 h 4270621"/>
              <a:gd name="connsiteX5874" fmla="*/ 2306630 w 9332412"/>
              <a:gd name="connsiteY5874" fmla="*/ 2207434 h 4270621"/>
              <a:gd name="connsiteX5875" fmla="*/ 2323631 w 9332412"/>
              <a:gd name="connsiteY5875" fmla="*/ 2189630 h 4270621"/>
              <a:gd name="connsiteX5876" fmla="*/ 2323603 w 9332412"/>
              <a:gd name="connsiteY5876" fmla="*/ 2188755 h 4270621"/>
              <a:gd name="connsiteX5877" fmla="*/ 2306729 w 9332412"/>
              <a:gd name="connsiteY5877" fmla="*/ 2171262 h 4270621"/>
              <a:gd name="connsiteX5878" fmla="*/ 2255541 w 9332412"/>
              <a:gd name="connsiteY5878" fmla="*/ 2225076 h 4270621"/>
              <a:gd name="connsiteX5879" fmla="*/ 2238526 w 9332412"/>
              <a:gd name="connsiteY5879" fmla="*/ 2242866 h 4270621"/>
              <a:gd name="connsiteX5880" fmla="*/ 2255541 w 9332412"/>
              <a:gd name="connsiteY5880" fmla="*/ 2260656 h 4270621"/>
              <a:gd name="connsiteX5881" fmla="*/ 2272556 w 9332412"/>
              <a:gd name="connsiteY5881" fmla="*/ 2242866 h 4270621"/>
              <a:gd name="connsiteX5882" fmla="*/ 2256406 w 9332412"/>
              <a:gd name="connsiteY5882" fmla="*/ 2224498 h 4270621"/>
              <a:gd name="connsiteX5883" fmla="*/ 2255541 w 9332412"/>
              <a:gd name="connsiteY5883" fmla="*/ 2224483 h 4270621"/>
              <a:gd name="connsiteX5884" fmla="*/ 2306587 w 9332412"/>
              <a:gd name="connsiteY5884" fmla="*/ 2065263 h 4270621"/>
              <a:gd name="connsiteX5885" fmla="*/ 2289430 w 9332412"/>
              <a:gd name="connsiteY5885" fmla="*/ 2082905 h 4270621"/>
              <a:gd name="connsiteX5886" fmla="*/ 2306304 w 9332412"/>
              <a:gd name="connsiteY5886" fmla="*/ 2100843 h 4270621"/>
              <a:gd name="connsiteX5887" fmla="*/ 2323461 w 9332412"/>
              <a:gd name="connsiteY5887" fmla="*/ 2083201 h 4270621"/>
              <a:gd name="connsiteX5888" fmla="*/ 2323461 w 9332412"/>
              <a:gd name="connsiteY5888" fmla="*/ 2083053 h 4270621"/>
              <a:gd name="connsiteX5889" fmla="*/ 2307027 w 9332412"/>
              <a:gd name="connsiteY5889" fmla="*/ 2064685 h 4270621"/>
              <a:gd name="connsiteX5890" fmla="*/ 2306729 w 9332412"/>
              <a:gd name="connsiteY5890" fmla="*/ 2064670 h 4270621"/>
              <a:gd name="connsiteX5891" fmla="*/ 2255541 w 9332412"/>
              <a:gd name="connsiteY5891" fmla="*/ 2118633 h 4270621"/>
              <a:gd name="connsiteX5892" fmla="*/ 2238526 w 9332412"/>
              <a:gd name="connsiteY5892" fmla="*/ 2136423 h 4270621"/>
              <a:gd name="connsiteX5893" fmla="*/ 2255541 w 9332412"/>
              <a:gd name="connsiteY5893" fmla="*/ 2154213 h 4270621"/>
              <a:gd name="connsiteX5894" fmla="*/ 2272556 w 9332412"/>
              <a:gd name="connsiteY5894" fmla="*/ 2136423 h 4270621"/>
              <a:gd name="connsiteX5895" fmla="*/ 2272556 w 9332412"/>
              <a:gd name="connsiteY5895" fmla="*/ 2136275 h 4270621"/>
              <a:gd name="connsiteX5896" fmla="*/ 2256264 w 9332412"/>
              <a:gd name="connsiteY5896" fmla="*/ 2118055 h 4270621"/>
              <a:gd name="connsiteX5897" fmla="*/ 2255541 w 9332412"/>
              <a:gd name="connsiteY5897" fmla="*/ 2118040 h 4270621"/>
              <a:gd name="connsiteX5898" fmla="*/ 2306587 w 9332412"/>
              <a:gd name="connsiteY5898" fmla="*/ 1958820 h 4270621"/>
              <a:gd name="connsiteX5899" fmla="*/ 2288097 w 9332412"/>
              <a:gd name="connsiteY5899" fmla="*/ 1974920 h 4270621"/>
              <a:gd name="connsiteX5900" fmla="*/ 2303482 w 9332412"/>
              <a:gd name="connsiteY5900" fmla="*/ 1994252 h 4270621"/>
              <a:gd name="connsiteX5901" fmla="*/ 2306587 w 9332412"/>
              <a:gd name="connsiteY5901" fmla="*/ 1994252 h 4270621"/>
              <a:gd name="connsiteX5902" fmla="*/ 2321986 w 9332412"/>
              <a:gd name="connsiteY5902" fmla="*/ 1974920 h 4270621"/>
              <a:gd name="connsiteX5903" fmla="*/ 2306587 w 9332412"/>
              <a:gd name="connsiteY5903" fmla="*/ 1958820 h 4270621"/>
              <a:gd name="connsiteX5904" fmla="*/ 2255541 w 9332412"/>
              <a:gd name="connsiteY5904" fmla="*/ 2010855 h 4270621"/>
              <a:gd name="connsiteX5905" fmla="*/ 2238526 w 9332412"/>
              <a:gd name="connsiteY5905" fmla="*/ 2028645 h 4270621"/>
              <a:gd name="connsiteX5906" fmla="*/ 2255541 w 9332412"/>
              <a:gd name="connsiteY5906" fmla="*/ 2046435 h 4270621"/>
              <a:gd name="connsiteX5907" fmla="*/ 2272556 w 9332412"/>
              <a:gd name="connsiteY5907" fmla="*/ 2028645 h 4270621"/>
              <a:gd name="connsiteX5908" fmla="*/ 2255825 w 9332412"/>
              <a:gd name="connsiteY5908" fmla="*/ 2010855 h 4270621"/>
              <a:gd name="connsiteX5909" fmla="*/ 2255541 w 9332412"/>
              <a:gd name="connsiteY5909" fmla="*/ 2010855 h 4270621"/>
              <a:gd name="connsiteX5910" fmla="*/ 2306587 w 9332412"/>
              <a:gd name="connsiteY5910" fmla="*/ 1851191 h 4270621"/>
              <a:gd name="connsiteX5911" fmla="*/ 2289430 w 9332412"/>
              <a:gd name="connsiteY5911" fmla="*/ 1868832 h 4270621"/>
              <a:gd name="connsiteX5912" fmla="*/ 2306304 w 9332412"/>
              <a:gd name="connsiteY5912" fmla="*/ 1886771 h 4270621"/>
              <a:gd name="connsiteX5913" fmla="*/ 2323461 w 9332412"/>
              <a:gd name="connsiteY5913" fmla="*/ 1869129 h 4270621"/>
              <a:gd name="connsiteX5914" fmla="*/ 2323461 w 9332412"/>
              <a:gd name="connsiteY5914" fmla="*/ 1868832 h 4270621"/>
              <a:gd name="connsiteX5915" fmla="*/ 2306729 w 9332412"/>
              <a:gd name="connsiteY5915" fmla="*/ 1851784 h 4270621"/>
              <a:gd name="connsiteX5916" fmla="*/ 2255541 w 9332412"/>
              <a:gd name="connsiteY5916" fmla="*/ 1904412 h 4270621"/>
              <a:gd name="connsiteX5917" fmla="*/ 2238526 w 9332412"/>
              <a:gd name="connsiteY5917" fmla="*/ 1922202 h 4270621"/>
              <a:gd name="connsiteX5918" fmla="*/ 2255541 w 9332412"/>
              <a:gd name="connsiteY5918" fmla="*/ 1939992 h 4270621"/>
              <a:gd name="connsiteX5919" fmla="*/ 2272556 w 9332412"/>
              <a:gd name="connsiteY5919" fmla="*/ 1922202 h 4270621"/>
              <a:gd name="connsiteX5920" fmla="*/ 2272556 w 9332412"/>
              <a:gd name="connsiteY5920" fmla="*/ 1922054 h 4270621"/>
              <a:gd name="connsiteX5921" fmla="*/ 2255541 w 9332412"/>
              <a:gd name="connsiteY5921" fmla="*/ 1905005 h 4270621"/>
              <a:gd name="connsiteX5922" fmla="*/ 2306587 w 9332412"/>
              <a:gd name="connsiteY5922" fmla="*/ 1744599 h 4270621"/>
              <a:gd name="connsiteX5923" fmla="*/ 2289430 w 9332412"/>
              <a:gd name="connsiteY5923" fmla="*/ 1762241 h 4270621"/>
              <a:gd name="connsiteX5924" fmla="*/ 2306304 w 9332412"/>
              <a:gd name="connsiteY5924" fmla="*/ 1780179 h 4270621"/>
              <a:gd name="connsiteX5925" fmla="*/ 2323461 w 9332412"/>
              <a:gd name="connsiteY5925" fmla="*/ 1762538 h 4270621"/>
              <a:gd name="connsiteX5926" fmla="*/ 2323461 w 9332412"/>
              <a:gd name="connsiteY5926" fmla="*/ 1762389 h 4270621"/>
              <a:gd name="connsiteX5927" fmla="*/ 2306729 w 9332412"/>
              <a:gd name="connsiteY5927" fmla="*/ 1745192 h 4270621"/>
              <a:gd name="connsiteX5928" fmla="*/ 2255541 w 9332412"/>
              <a:gd name="connsiteY5928" fmla="*/ 1797821 h 4270621"/>
              <a:gd name="connsiteX5929" fmla="*/ 2238526 w 9332412"/>
              <a:gd name="connsiteY5929" fmla="*/ 1815611 h 4270621"/>
              <a:gd name="connsiteX5930" fmla="*/ 2255541 w 9332412"/>
              <a:gd name="connsiteY5930" fmla="*/ 1833401 h 4270621"/>
              <a:gd name="connsiteX5931" fmla="*/ 2272556 w 9332412"/>
              <a:gd name="connsiteY5931" fmla="*/ 1815611 h 4270621"/>
              <a:gd name="connsiteX5932" fmla="*/ 2255541 w 9332412"/>
              <a:gd name="connsiteY5932" fmla="*/ 1798414 h 4270621"/>
              <a:gd name="connsiteX5933" fmla="*/ 2306587 w 9332412"/>
              <a:gd name="connsiteY5933" fmla="*/ 1638156 h 4270621"/>
              <a:gd name="connsiteX5934" fmla="*/ 2289430 w 9332412"/>
              <a:gd name="connsiteY5934" fmla="*/ 1655798 h 4270621"/>
              <a:gd name="connsiteX5935" fmla="*/ 2306304 w 9332412"/>
              <a:gd name="connsiteY5935" fmla="*/ 1673736 h 4270621"/>
              <a:gd name="connsiteX5936" fmla="*/ 2323461 w 9332412"/>
              <a:gd name="connsiteY5936" fmla="*/ 1656095 h 4270621"/>
              <a:gd name="connsiteX5937" fmla="*/ 2323461 w 9332412"/>
              <a:gd name="connsiteY5937" fmla="*/ 1655946 h 4270621"/>
              <a:gd name="connsiteX5938" fmla="*/ 2306729 w 9332412"/>
              <a:gd name="connsiteY5938" fmla="*/ 1638749 h 4270621"/>
              <a:gd name="connsiteX5939" fmla="*/ 2255541 w 9332412"/>
              <a:gd name="connsiteY5939" fmla="*/ 1691378 h 4270621"/>
              <a:gd name="connsiteX5940" fmla="*/ 2238526 w 9332412"/>
              <a:gd name="connsiteY5940" fmla="*/ 1709168 h 4270621"/>
              <a:gd name="connsiteX5941" fmla="*/ 2255541 w 9332412"/>
              <a:gd name="connsiteY5941" fmla="*/ 1726958 h 4270621"/>
              <a:gd name="connsiteX5942" fmla="*/ 2272556 w 9332412"/>
              <a:gd name="connsiteY5942" fmla="*/ 1709168 h 4270621"/>
              <a:gd name="connsiteX5943" fmla="*/ 2255541 w 9332412"/>
              <a:gd name="connsiteY5943" fmla="*/ 1691971 h 4270621"/>
              <a:gd name="connsiteX5944" fmla="*/ 2306587 w 9332412"/>
              <a:gd name="connsiteY5944" fmla="*/ 1531713 h 4270621"/>
              <a:gd name="connsiteX5945" fmla="*/ 2289430 w 9332412"/>
              <a:gd name="connsiteY5945" fmla="*/ 1549355 h 4270621"/>
              <a:gd name="connsiteX5946" fmla="*/ 2306304 w 9332412"/>
              <a:gd name="connsiteY5946" fmla="*/ 1567293 h 4270621"/>
              <a:gd name="connsiteX5947" fmla="*/ 2323461 w 9332412"/>
              <a:gd name="connsiteY5947" fmla="*/ 1549651 h 4270621"/>
              <a:gd name="connsiteX5948" fmla="*/ 2323461 w 9332412"/>
              <a:gd name="connsiteY5948" fmla="*/ 1549355 h 4270621"/>
              <a:gd name="connsiteX5949" fmla="*/ 2306729 w 9332412"/>
              <a:gd name="connsiteY5949" fmla="*/ 1532306 h 4270621"/>
              <a:gd name="connsiteX5950" fmla="*/ 2255541 w 9332412"/>
              <a:gd name="connsiteY5950" fmla="*/ 1584935 h 4270621"/>
              <a:gd name="connsiteX5951" fmla="*/ 2238526 w 9332412"/>
              <a:gd name="connsiteY5951" fmla="*/ 1602725 h 4270621"/>
              <a:gd name="connsiteX5952" fmla="*/ 2255541 w 9332412"/>
              <a:gd name="connsiteY5952" fmla="*/ 1620515 h 4270621"/>
              <a:gd name="connsiteX5953" fmla="*/ 2272556 w 9332412"/>
              <a:gd name="connsiteY5953" fmla="*/ 1602725 h 4270621"/>
              <a:gd name="connsiteX5954" fmla="*/ 2272556 w 9332412"/>
              <a:gd name="connsiteY5954" fmla="*/ 1602577 h 4270621"/>
              <a:gd name="connsiteX5955" fmla="*/ 2255541 w 9332412"/>
              <a:gd name="connsiteY5955" fmla="*/ 1585528 h 4270621"/>
              <a:gd name="connsiteX5956" fmla="*/ 2306587 w 9332412"/>
              <a:gd name="connsiteY5956" fmla="*/ 1425122 h 4270621"/>
              <a:gd name="connsiteX5957" fmla="*/ 2288097 w 9332412"/>
              <a:gd name="connsiteY5957" fmla="*/ 1441222 h 4270621"/>
              <a:gd name="connsiteX5958" fmla="*/ 2303482 w 9332412"/>
              <a:gd name="connsiteY5958" fmla="*/ 1460554 h 4270621"/>
              <a:gd name="connsiteX5959" fmla="*/ 2306587 w 9332412"/>
              <a:gd name="connsiteY5959" fmla="*/ 1460554 h 4270621"/>
              <a:gd name="connsiteX5960" fmla="*/ 2321986 w 9332412"/>
              <a:gd name="connsiteY5960" fmla="*/ 1441222 h 4270621"/>
              <a:gd name="connsiteX5961" fmla="*/ 2306587 w 9332412"/>
              <a:gd name="connsiteY5961" fmla="*/ 1425122 h 4270621"/>
              <a:gd name="connsiteX5962" fmla="*/ 2255541 w 9332412"/>
              <a:gd name="connsiteY5962" fmla="*/ 1478343 h 4270621"/>
              <a:gd name="connsiteX5963" fmla="*/ 2238526 w 9332412"/>
              <a:gd name="connsiteY5963" fmla="*/ 1496133 h 4270621"/>
              <a:gd name="connsiteX5964" fmla="*/ 2255541 w 9332412"/>
              <a:gd name="connsiteY5964" fmla="*/ 1513923 h 4270621"/>
              <a:gd name="connsiteX5965" fmla="*/ 2272556 w 9332412"/>
              <a:gd name="connsiteY5965" fmla="*/ 1496133 h 4270621"/>
              <a:gd name="connsiteX5966" fmla="*/ 2255541 w 9332412"/>
              <a:gd name="connsiteY5966" fmla="*/ 1478936 h 4270621"/>
              <a:gd name="connsiteX5967" fmla="*/ 2306587 w 9332412"/>
              <a:gd name="connsiteY5967" fmla="*/ 1318679 h 4270621"/>
              <a:gd name="connsiteX5968" fmla="*/ 2289430 w 9332412"/>
              <a:gd name="connsiteY5968" fmla="*/ 1336321 h 4270621"/>
              <a:gd name="connsiteX5969" fmla="*/ 2306304 w 9332412"/>
              <a:gd name="connsiteY5969" fmla="*/ 1354259 h 4270621"/>
              <a:gd name="connsiteX5970" fmla="*/ 2323461 w 9332412"/>
              <a:gd name="connsiteY5970" fmla="*/ 1336617 h 4270621"/>
              <a:gd name="connsiteX5971" fmla="*/ 2323461 w 9332412"/>
              <a:gd name="connsiteY5971" fmla="*/ 1336321 h 4270621"/>
              <a:gd name="connsiteX5972" fmla="*/ 2306729 w 9332412"/>
              <a:gd name="connsiteY5972" fmla="*/ 1319272 h 4270621"/>
              <a:gd name="connsiteX5973" fmla="*/ 2255541 w 9332412"/>
              <a:gd name="connsiteY5973" fmla="*/ 1371900 h 4270621"/>
              <a:gd name="connsiteX5974" fmla="*/ 2238526 w 9332412"/>
              <a:gd name="connsiteY5974" fmla="*/ 1389690 h 4270621"/>
              <a:gd name="connsiteX5975" fmla="*/ 2255541 w 9332412"/>
              <a:gd name="connsiteY5975" fmla="*/ 1407480 h 4270621"/>
              <a:gd name="connsiteX5976" fmla="*/ 2272556 w 9332412"/>
              <a:gd name="connsiteY5976" fmla="*/ 1389690 h 4270621"/>
              <a:gd name="connsiteX5977" fmla="*/ 2255541 w 9332412"/>
              <a:gd name="connsiteY5977" fmla="*/ 1372493 h 4270621"/>
              <a:gd name="connsiteX5978" fmla="*/ 2306587 w 9332412"/>
              <a:gd name="connsiteY5978" fmla="*/ 1212087 h 4270621"/>
              <a:gd name="connsiteX5979" fmla="*/ 2289430 w 9332412"/>
              <a:gd name="connsiteY5979" fmla="*/ 1229729 h 4270621"/>
              <a:gd name="connsiteX5980" fmla="*/ 2306304 w 9332412"/>
              <a:gd name="connsiteY5980" fmla="*/ 1247667 h 4270621"/>
              <a:gd name="connsiteX5981" fmla="*/ 2323461 w 9332412"/>
              <a:gd name="connsiteY5981" fmla="*/ 1230026 h 4270621"/>
              <a:gd name="connsiteX5982" fmla="*/ 2323461 w 9332412"/>
              <a:gd name="connsiteY5982" fmla="*/ 1229878 h 4270621"/>
              <a:gd name="connsiteX5983" fmla="*/ 2306729 w 9332412"/>
              <a:gd name="connsiteY5983" fmla="*/ 1212681 h 4270621"/>
              <a:gd name="connsiteX5984" fmla="*/ 2255541 w 9332412"/>
              <a:gd name="connsiteY5984" fmla="*/ 1265457 h 4270621"/>
              <a:gd name="connsiteX5985" fmla="*/ 2238526 w 9332412"/>
              <a:gd name="connsiteY5985" fmla="*/ 1283247 h 4270621"/>
              <a:gd name="connsiteX5986" fmla="*/ 2255541 w 9332412"/>
              <a:gd name="connsiteY5986" fmla="*/ 1301037 h 4270621"/>
              <a:gd name="connsiteX5987" fmla="*/ 2272556 w 9332412"/>
              <a:gd name="connsiteY5987" fmla="*/ 1283247 h 4270621"/>
              <a:gd name="connsiteX5988" fmla="*/ 2272556 w 9332412"/>
              <a:gd name="connsiteY5988" fmla="*/ 1283099 h 4270621"/>
              <a:gd name="connsiteX5989" fmla="*/ 2255541 w 9332412"/>
              <a:gd name="connsiteY5989" fmla="*/ 1266050 h 4270621"/>
              <a:gd name="connsiteX5990" fmla="*/ 2306587 w 9332412"/>
              <a:gd name="connsiteY5990" fmla="*/ 1105644 h 4270621"/>
              <a:gd name="connsiteX5991" fmla="*/ 2288097 w 9332412"/>
              <a:gd name="connsiteY5991" fmla="*/ 1121744 h 4270621"/>
              <a:gd name="connsiteX5992" fmla="*/ 2303482 w 9332412"/>
              <a:gd name="connsiteY5992" fmla="*/ 1141076 h 4270621"/>
              <a:gd name="connsiteX5993" fmla="*/ 2306587 w 9332412"/>
              <a:gd name="connsiteY5993" fmla="*/ 1141076 h 4270621"/>
              <a:gd name="connsiteX5994" fmla="*/ 2321986 w 9332412"/>
              <a:gd name="connsiteY5994" fmla="*/ 1121744 h 4270621"/>
              <a:gd name="connsiteX5995" fmla="*/ 2306587 w 9332412"/>
              <a:gd name="connsiteY5995" fmla="*/ 1105644 h 4270621"/>
              <a:gd name="connsiteX5996" fmla="*/ 2255541 w 9332412"/>
              <a:gd name="connsiteY5996" fmla="*/ 1158866 h 4270621"/>
              <a:gd name="connsiteX5997" fmla="*/ 2238526 w 9332412"/>
              <a:gd name="connsiteY5997" fmla="*/ 1176656 h 4270621"/>
              <a:gd name="connsiteX5998" fmla="*/ 2255541 w 9332412"/>
              <a:gd name="connsiteY5998" fmla="*/ 1194446 h 4270621"/>
              <a:gd name="connsiteX5999" fmla="*/ 2272556 w 9332412"/>
              <a:gd name="connsiteY5999" fmla="*/ 1176656 h 4270621"/>
              <a:gd name="connsiteX6000" fmla="*/ 2255541 w 9332412"/>
              <a:gd name="connsiteY6000" fmla="*/ 1159459 h 4270621"/>
              <a:gd name="connsiteX6001" fmla="*/ 2306587 w 9332412"/>
              <a:gd name="connsiteY6001" fmla="*/ 999201 h 4270621"/>
              <a:gd name="connsiteX6002" fmla="*/ 2289586 w 9332412"/>
              <a:gd name="connsiteY6002" fmla="*/ 1017006 h 4270621"/>
              <a:gd name="connsiteX6003" fmla="*/ 2306602 w 9332412"/>
              <a:gd name="connsiteY6003" fmla="*/ 1034781 h 4270621"/>
              <a:gd name="connsiteX6004" fmla="*/ 2323603 w 9332412"/>
              <a:gd name="connsiteY6004" fmla="*/ 1017584 h 4270621"/>
              <a:gd name="connsiteX6005" fmla="*/ 2306871 w 9332412"/>
              <a:gd name="connsiteY6005" fmla="*/ 999794 h 4270621"/>
              <a:gd name="connsiteX6006" fmla="*/ 2306729 w 9332412"/>
              <a:gd name="connsiteY6006" fmla="*/ 999794 h 4270621"/>
              <a:gd name="connsiteX6007" fmla="*/ 2255541 w 9332412"/>
              <a:gd name="connsiteY6007" fmla="*/ 1052423 h 4270621"/>
              <a:gd name="connsiteX6008" fmla="*/ 2238526 w 9332412"/>
              <a:gd name="connsiteY6008" fmla="*/ 1070213 h 4270621"/>
              <a:gd name="connsiteX6009" fmla="*/ 2255541 w 9332412"/>
              <a:gd name="connsiteY6009" fmla="*/ 1088003 h 4270621"/>
              <a:gd name="connsiteX6010" fmla="*/ 2272556 w 9332412"/>
              <a:gd name="connsiteY6010" fmla="*/ 1070213 h 4270621"/>
              <a:gd name="connsiteX6011" fmla="*/ 2272556 w 9332412"/>
              <a:gd name="connsiteY6011" fmla="*/ 1070064 h 4270621"/>
              <a:gd name="connsiteX6012" fmla="*/ 2255541 w 9332412"/>
              <a:gd name="connsiteY6012" fmla="*/ 1053016 h 4270621"/>
              <a:gd name="connsiteX6013" fmla="*/ 2306587 w 9332412"/>
              <a:gd name="connsiteY6013" fmla="*/ 892610 h 4270621"/>
              <a:gd name="connsiteX6014" fmla="*/ 2288097 w 9332412"/>
              <a:gd name="connsiteY6014" fmla="*/ 908710 h 4270621"/>
              <a:gd name="connsiteX6015" fmla="*/ 2303482 w 9332412"/>
              <a:gd name="connsiteY6015" fmla="*/ 928042 h 4270621"/>
              <a:gd name="connsiteX6016" fmla="*/ 2306587 w 9332412"/>
              <a:gd name="connsiteY6016" fmla="*/ 928042 h 4270621"/>
              <a:gd name="connsiteX6017" fmla="*/ 2321986 w 9332412"/>
              <a:gd name="connsiteY6017" fmla="*/ 908710 h 4270621"/>
              <a:gd name="connsiteX6018" fmla="*/ 2306587 w 9332412"/>
              <a:gd name="connsiteY6018" fmla="*/ 892610 h 4270621"/>
              <a:gd name="connsiteX6019" fmla="*/ 2255541 w 9332412"/>
              <a:gd name="connsiteY6019" fmla="*/ 946424 h 4270621"/>
              <a:gd name="connsiteX6020" fmla="*/ 2238526 w 9332412"/>
              <a:gd name="connsiteY6020" fmla="*/ 964214 h 4270621"/>
              <a:gd name="connsiteX6021" fmla="*/ 2255541 w 9332412"/>
              <a:gd name="connsiteY6021" fmla="*/ 982004 h 4270621"/>
              <a:gd name="connsiteX6022" fmla="*/ 2272556 w 9332412"/>
              <a:gd name="connsiteY6022" fmla="*/ 964214 h 4270621"/>
              <a:gd name="connsiteX6023" fmla="*/ 2255825 w 9332412"/>
              <a:gd name="connsiteY6023" fmla="*/ 946424 h 4270621"/>
              <a:gd name="connsiteX6024" fmla="*/ 2255541 w 9332412"/>
              <a:gd name="connsiteY6024" fmla="*/ 946424 h 4270621"/>
              <a:gd name="connsiteX6025" fmla="*/ 2306587 w 9332412"/>
              <a:gd name="connsiteY6025" fmla="*/ 786760 h 4270621"/>
              <a:gd name="connsiteX6026" fmla="*/ 2289430 w 9332412"/>
              <a:gd name="connsiteY6026" fmla="*/ 804402 h 4270621"/>
              <a:gd name="connsiteX6027" fmla="*/ 2306304 w 9332412"/>
              <a:gd name="connsiteY6027" fmla="*/ 822340 h 4270621"/>
              <a:gd name="connsiteX6028" fmla="*/ 2323461 w 9332412"/>
              <a:gd name="connsiteY6028" fmla="*/ 804698 h 4270621"/>
              <a:gd name="connsiteX6029" fmla="*/ 2323461 w 9332412"/>
              <a:gd name="connsiteY6029" fmla="*/ 804402 h 4270621"/>
              <a:gd name="connsiteX6030" fmla="*/ 2306729 w 9332412"/>
              <a:gd name="connsiteY6030" fmla="*/ 786760 h 4270621"/>
              <a:gd name="connsiteX6031" fmla="*/ 2255541 w 9332412"/>
              <a:gd name="connsiteY6031" fmla="*/ 839685 h 4270621"/>
              <a:gd name="connsiteX6032" fmla="*/ 2238526 w 9332412"/>
              <a:gd name="connsiteY6032" fmla="*/ 857475 h 4270621"/>
              <a:gd name="connsiteX6033" fmla="*/ 2255541 w 9332412"/>
              <a:gd name="connsiteY6033" fmla="*/ 875265 h 4270621"/>
              <a:gd name="connsiteX6034" fmla="*/ 2272556 w 9332412"/>
              <a:gd name="connsiteY6034" fmla="*/ 857475 h 4270621"/>
              <a:gd name="connsiteX6035" fmla="*/ 2255825 w 9332412"/>
              <a:gd name="connsiteY6035" fmla="*/ 839685 h 4270621"/>
              <a:gd name="connsiteX6036" fmla="*/ 2255541 w 9332412"/>
              <a:gd name="connsiteY6036" fmla="*/ 839685 h 4270621"/>
              <a:gd name="connsiteX6037" fmla="*/ 2306587 w 9332412"/>
              <a:gd name="connsiteY6037" fmla="*/ 679872 h 4270621"/>
              <a:gd name="connsiteX6038" fmla="*/ 2289430 w 9332412"/>
              <a:gd name="connsiteY6038" fmla="*/ 697514 h 4270621"/>
              <a:gd name="connsiteX6039" fmla="*/ 2306304 w 9332412"/>
              <a:gd name="connsiteY6039" fmla="*/ 715452 h 4270621"/>
              <a:gd name="connsiteX6040" fmla="*/ 2323461 w 9332412"/>
              <a:gd name="connsiteY6040" fmla="*/ 697810 h 4270621"/>
              <a:gd name="connsiteX6041" fmla="*/ 2323461 w 9332412"/>
              <a:gd name="connsiteY6041" fmla="*/ 697662 h 4270621"/>
              <a:gd name="connsiteX6042" fmla="*/ 2306729 w 9332412"/>
              <a:gd name="connsiteY6042" fmla="*/ 680168 h 4270621"/>
              <a:gd name="connsiteX6043" fmla="*/ 2255541 w 9332412"/>
              <a:gd name="connsiteY6043" fmla="*/ 733242 h 4270621"/>
              <a:gd name="connsiteX6044" fmla="*/ 2238526 w 9332412"/>
              <a:gd name="connsiteY6044" fmla="*/ 751032 h 4270621"/>
              <a:gd name="connsiteX6045" fmla="*/ 2255541 w 9332412"/>
              <a:gd name="connsiteY6045" fmla="*/ 768822 h 4270621"/>
              <a:gd name="connsiteX6046" fmla="*/ 2272556 w 9332412"/>
              <a:gd name="connsiteY6046" fmla="*/ 751032 h 4270621"/>
              <a:gd name="connsiteX6047" fmla="*/ 2272556 w 9332412"/>
              <a:gd name="connsiteY6047" fmla="*/ 750883 h 4270621"/>
              <a:gd name="connsiteX6048" fmla="*/ 2255541 w 9332412"/>
              <a:gd name="connsiteY6048" fmla="*/ 733538 h 4270621"/>
              <a:gd name="connsiteX6049" fmla="*/ 2255541 w 9332412"/>
              <a:gd name="connsiteY6049" fmla="*/ 626650 h 4270621"/>
              <a:gd name="connsiteX6050" fmla="*/ 2238526 w 9332412"/>
              <a:gd name="connsiteY6050" fmla="*/ 644440 h 4270621"/>
              <a:gd name="connsiteX6051" fmla="*/ 2255541 w 9332412"/>
              <a:gd name="connsiteY6051" fmla="*/ 662230 h 4270621"/>
              <a:gd name="connsiteX6052" fmla="*/ 2272556 w 9332412"/>
              <a:gd name="connsiteY6052" fmla="*/ 644440 h 4270621"/>
              <a:gd name="connsiteX6053" fmla="*/ 2255541 w 9332412"/>
              <a:gd name="connsiteY6053" fmla="*/ 626947 h 4270621"/>
              <a:gd name="connsiteX6054" fmla="*/ 2255541 w 9332412"/>
              <a:gd name="connsiteY6054" fmla="*/ 626947 h 4270621"/>
              <a:gd name="connsiteX6055" fmla="*/ 2408397 w 9332412"/>
              <a:gd name="connsiteY6055" fmla="*/ 3661909 h 4270621"/>
              <a:gd name="connsiteX6056" fmla="*/ 2391381 w 9332412"/>
              <a:gd name="connsiteY6056" fmla="*/ 3679700 h 4270621"/>
              <a:gd name="connsiteX6057" fmla="*/ 2408397 w 9332412"/>
              <a:gd name="connsiteY6057" fmla="*/ 3697489 h 4270621"/>
              <a:gd name="connsiteX6058" fmla="*/ 2425412 w 9332412"/>
              <a:gd name="connsiteY6058" fmla="*/ 3679700 h 4270621"/>
              <a:gd name="connsiteX6059" fmla="*/ 2408538 w 9332412"/>
              <a:gd name="connsiteY6059" fmla="*/ 3662206 h 4270621"/>
              <a:gd name="connsiteX6060" fmla="*/ 2357634 w 9332412"/>
              <a:gd name="connsiteY6060" fmla="*/ 3715724 h 4270621"/>
              <a:gd name="connsiteX6061" fmla="*/ 2340477 w 9332412"/>
              <a:gd name="connsiteY6061" fmla="*/ 3733366 h 4270621"/>
              <a:gd name="connsiteX6062" fmla="*/ 2357350 w 9332412"/>
              <a:gd name="connsiteY6062" fmla="*/ 3751304 h 4270621"/>
              <a:gd name="connsiteX6063" fmla="*/ 2374507 w 9332412"/>
              <a:gd name="connsiteY6063" fmla="*/ 3733662 h 4270621"/>
              <a:gd name="connsiteX6064" fmla="*/ 2374507 w 9332412"/>
              <a:gd name="connsiteY6064" fmla="*/ 3733514 h 4270621"/>
              <a:gd name="connsiteX6065" fmla="*/ 2357634 w 9332412"/>
              <a:gd name="connsiteY6065" fmla="*/ 3715724 h 4270621"/>
              <a:gd name="connsiteX6066" fmla="*/ 2408538 w 9332412"/>
              <a:gd name="connsiteY6066" fmla="*/ 3556060 h 4270621"/>
              <a:gd name="connsiteX6067" fmla="*/ 2391523 w 9332412"/>
              <a:gd name="connsiteY6067" fmla="*/ 3573849 h 4270621"/>
              <a:gd name="connsiteX6068" fmla="*/ 2408538 w 9332412"/>
              <a:gd name="connsiteY6068" fmla="*/ 3591639 h 4270621"/>
              <a:gd name="connsiteX6069" fmla="*/ 2425554 w 9332412"/>
              <a:gd name="connsiteY6069" fmla="*/ 3573849 h 4270621"/>
              <a:gd name="connsiteX6070" fmla="*/ 2425554 w 9332412"/>
              <a:gd name="connsiteY6070" fmla="*/ 3573701 h 4270621"/>
              <a:gd name="connsiteX6071" fmla="*/ 2408964 w 9332412"/>
              <a:gd name="connsiteY6071" fmla="*/ 3555763 h 4270621"/>
              <a:gd name="connsiteX6072" fmla="*/ 2408538 w 9332412"/>
              <a:gd name="connsiteY6072" fmla="*/ 3555763 h 4270621"/>
              <a:gd name="connsiteX6073" fmla="*/ 2357634 w 9332412"/>
              <a:gd name="connsiteY6073" fmla="*/ 3609281 h 4270621"/>
              <a:gd name="connsiteX6074" fmla="*/ 2340477 w 9332412"/>
              <a:gd name="connsiteY6074" fmla="*/ 3626923 h 4270621"/>
              <a:gd name="connsiteX6075" fmla="*/ 2357350 w 9332412"/>
              <a:gd name="connsiteY6075" fmla="*/ 3644861 h 4270621"/>
              <a:gd name="connsiteX6076" fmla="*/ 2374507 w 9332412"/>
              <a:gd name="connsiteY6076" fmla="*/ 3627219 h 4270621"/>
              <a:gd name="connsiteX6077" fmla="*/ 2374507 w 9332412"/>
              <a:gd name="connsiteY6077" fmla="*/ 3627071 h 4270621"/>
              <a:gd name="connsiteX6078" fmla="*/ 2357776 w 9332412"/>
              <a:gd name="connsiteY6078" fmla="*/ 3608984 h 4270621"/>
              <a:gd name="connsiteX6079" fmla="*/ 2357634 w 9332412"/>
              <a:gd name="connsiteY6079" fmla="*/ 3608984 h 4270621"/>
              <a:gd name="connsiteX6080" fmla="*/ 2408538 w 9332412"/>
              <a:gd name="connsiteY6080" fmla="*/ 3448875 h 4270621"/>
              <a:gd name="connsiteX6081" fmla="*/ 2391523 w 9332412"/>
              <a:gd name="connsiteY6081" fmla="*/ 3466665 h 4270621"/>
              <a:gd name="connsiteX6082" fmla="*/ 2408538 w 9332412"/>
              <a:gd name="connsiteY6082" fmla="*/ 3484455 h 4270621"/>
              <a:gd name="connsiteX6083" fmla="*/ 2425554 w 9332412"/>
              <a:gd name="connsiteY6083" fmla="*/ 3466665 h 4270621"/>
              <a:gd name="connsiteX6084" fmla="*/ 2408538 w 9332412"/>
              <a:gd name="connsiteY6084" fmla="*/ 3448875 h 4270621"/>
              <a:gd name="connsiteX6085" fmla="*/ 2357634 w 9332412"/>
              <a:gd name="connsiteY6085" fmla="*/ 3502245 h 4270621"/>
              <a:gd name="connsiteX6086" fmla="*/ 2340477 w 9332412"/>
              <a:gd name="connsiteY6086" fmla="*/ 3519887 h 4270621"/>
              <a:gd name="connsiteX6087" fmla="*/ 2357350 w 9332412"/>
              <a:gd name="connsiteY6087" fmla="*/ 3537825 h 4270621"/>
              <a:gd name="connsiteX6088" fmla="*/ 2374507 w 9332412"/>
              <a:gd name="connsiteY6088" fmla="*/ 3520183 h 4270621"/>
              <a:gd name="connsiteX6089" fmla="*/ 2374507 w 9332412"/>
              <a:gd name="connsiteY6089" fmla="*/ 3519887 h 4270621"/>
              <a:gd name="connsiteX6090" fmla="*/ 2357634 w 9332412"/>
              <a:gd name="connsiteY6090" fmla="*/ 3502541 h 4270621"/>
              <a:gd name="connsiteX6091" fmla="*/ 2408538 w 9332412"/>
              <a:gd name="connsiteY6091" fmla="*/ 3342432 h 4270621"/>
              <a:gd name="connsiteX6092" fmla="*/ 2391665 w 9332412"/>
              <a:gd name="connsiteY6092" fmla="*/ 3360370 h 4270621"/>
              <a:gd name="connsiteX6093" fmla="*/ 2408822 w 9332412"/>
              <a:gd name="connsiteY6093" fmla="*/ 3378012 h 4270621"/>
              <a:gd name="connsiteX6094" fmla="*/ 2425696 w 9332412"/>
              <a:gd name="connsiteY6094" fmla="*/ 3360074 h 4270621"/>
              <a:gd name="connsiteX6095" fmla="*/ 2425696 w 9332412"/>
              <a:gd name="connsiteY6095" fmla="*/ 3359925 h 4270621"/>
              <a:gd name="connsiteX6096" fmla="*/ 2408538 w 9332412"/>
              <a:gd name="connsiteY6096" fmla="*/ 3342728 h 4270621"/>
              <a:gd name="connsiteX6097" fmla="*/ 2357634 w 9332412"/>
              <a:gd name="connsiteY6097" fmla="*/ 3395654 h 4270621"/>
              <a:gd name="connsiteX6098" fmla="*/ 2339144 w 9332412"/>
              <a:gd name="connsiteY6098" fmla="*/ 3411753 h 4270621"/>
              <a:gd name="connsiteX6099" fmla="*/ 2354529 w 9332412"/>
              <a:gd name="connsiteY6099" fmla="*/ 3431085 h 4270621"/>
              <a:gd name="connsiteX6100" fmla="*/ 2357634 w 9332412"/>
              <a:gd name="connsiteY6100" fmla="*/ 3431085 h 4270621"/>
              <a:gd name="connsiteX6101" fmla="*/ 2373033 w 9332412"/>
              <a:gd name="connsiteY6101" fmla="*/ 3411753 h 4270621"/>
              <a:gd name="connsiteX6102" fmla="*/ 2357634 w 9332412"/>
              <a:gd name="connsiteY6102" fmla="*/ 3395654 h 4270621"/>
              <a:gd name="connsiteX6103" fmla="*/ 2408538 w 9332412"/>
              <a:gd name="connsiteY6103" fmla="*/ 3235989 h 4270621"/>
              <a:gd name="connsiteX6104" fmla="*/ 2391523 w 9332412"/>
              <a:gd name="connsiteY6104" fmla="*/ 3253779 h 4270621"/>
              <a:gd name="connsiteX6105" fmla="*/ 2408538 w 9332412"/>
              <a:gd name="connsiteY6105" fmla="*/ 3271569 h 4270621"/>
              <a:gd name="connsiteX6106" fmla="*/ 2425554 w 9332412"/>
              <a:gd name="connsiteY6106" fmla="*/ 3253779 h 4270621"/>
              <a:gd name="connsiteX6107" fmla="*/ 2425554 w 9332412"/>
              <a:gd name="connsiteY6107" fmla="*/ 3253630 h 4270621"/>
              <a:gd name="connsiteX6108" fmla="*/ 2408538 w 9332412"/>
              <a:gd name="connsiteY6108" fmla="*/ 3236285 h 4270621"/>
              <a:gd name="connsiteX6109" fmla="*/ 2357634 w 9332412"/>
              <a:gd name="connsiteY6109" fmla="*/ 3289211 h 4270621"/>
              <a:gd name="connsiteX6110" fmla="*/ 2340477 w 9332412"/>
              <a:gd name="connsiteY6110" fmla="*/ 3306852 h 4270621"/>
              <a:gd name="connsiteX6111" fmla="*/ 2357350 w 9332412"/>
              <a:gd name="connsiteY6111" fmla="*/ 3324790 h 4270621"/>
              <a:gd name="connsiteX6112" fmla="*/ 2374507 w 9332412"/>
              <a:gd name="connsiteY6112" fmla="*/ 3307149 h 4270621"/>
              <a:gd name="connsiteX6113" fmla="*/ 2374507 w 9332412"/>
              <a:gd name="connsiteY6113" fmla="*/ 3306852 h 4270621"/>
              <a:gd name="connsiteX6114" fmla="*/ 2357634 w 9332412"/>
              <a:gd name="connsiteY6114" fmla="*/ 3289507 h 4270621"/>
              <a:gd name="connsiteX6115" fmla="*/ 2408538 w 9332412"/>
              <a:gd name="connsiteY6115" fmla="*/ 3129398 h 4270621"/>
              <a:gd name="connsiteX6116" fmla="*/ 2391523 w 9332412"/>
              <a:gd name="connsiteY6116" fmla="*/ 3147187 h 4270621"/>
              <a:gd name="connsiteX6117" fmla="*/ 2408538 w 9332412"/>
              <a:gd name="connsiteY6117" fmla="*/ 3164978 h 4270621"/>
              <a:gd name="connsiteX6118" fmla="*/ 2425554 w 9332412"/>
              <a:gd name="connsiteY6118" fmla="*/ 3147187 h 4270621"/>
              <a:gd name="connsiteX6119" fmla="*/ 2408538 w 9332412"/>
              <a:gd name="connsiteY6119" fmla="*/ 3129694 h 4270621"/>
              <a:gd name="connsiteX6120" fmla="*/ 2357634 w 9332412"/>
              <a:gd name="connsiteY6120" fmla="*/ 3182619 h 4270621"/>
              <a:gd name="connsiteX6121" fmla="*/ 2340477 w 9332412"/>
              <a:gd name="connsiteY6121" fmla="*/ 3200261 h 4270621"/>
              <a:gd name="connsiteX6122" fmla="*/ 2357350 w 9332412"/>
              <a:gd name="connsiteY6122" fmla="*/ 3218199 h 4270621"/>
              <a:gd name="connsiteX6123" fmla="*/ 2374507 w 9332412"/>
              <a:gd name="connsiteY6123" fmla="*/ 3200557 h 4270621"/>
              <a:gd name="connsiteX6124" fmla="*/ 2374507 w 9332412"/>
              <a:gd name="connsiteY6124" fmla="*/ 3200409 h 4270621"/>
              <a:gd name="connsiteX6125" fmla="*/ 2357634 w 9332412"/>
              <a:gd name="connsiteY6125" fmla="*/ 3182916 h 4270621"/>
              <a:gd name="connsiteX6126" fmla="*/ 2408538 w 9332412"/>
              <a:gd name="connsiteY6126" fmla="*/ 3022954 h 4270621"/>
              <a:gd name="connsiteX6127" fmla="*/ 2391523 w 9332412"/>
              <a:gd name="connsiteY6127" fmla="*/ 3040744 h 4270621"/>
              <a:gd name="connsiteX6128" fmla="*/ 2408538 w 9332412"/>
              <a:gd name="connsiteY6128" fmla="*/ 3058535 h 4270621"/>
              <a:gd name="connsiteX6129" fmla="*/ 2425554 w 9332412"/>
              <a:gd name="connsiteY6129" fmla="*/ 3040744 h 4270621"/>
              <a:gd name="connsiteX6130" fmla="*/ 2425554 w 9332412"/>
              <a:gd name="connsiteY6130" fmla="*/ 3040596 h 4270621"/>
              <a:gd name="connsiteX6131" fmla="*/ 2408538 w 9332412"/>
              <a:gd name="connsiteY6131" fmla="*/ 3023251 h 4270621"/>
              <a:gd name="connsiteX6132" fmla="*/ 2357634 w 9332412"/>
              <a:gd name="connsiteY6132" fmla="*/ 3076176 h 4270621"/>
              <a:gd name="connsiteX6133" fmla="*/ 2339144 w 9332412"/>
              <a:gd name="connsiteY6133" fmla="*/ 3092276 h 4270621"/>
              <a:gd name="connsiteX6134" fmla="*/ 2354529 w 9332412"/>
              <a:gd name="connsiteY6134" fmla="*/ 3111608 h 4270621"/>
              <a:gd name="connsiteX6135" fmla="*/ 2357634 w 9332412"/>
              <a:gd name="connsiteY6135" fmla="*/ 3111608 h 4270621"/>
              <a:gd name="connsiteX6136" fmla="*/ 2373033 w 9332412"/>
              <a:gd name="connsiteY6136" fmla="*/ 3092276 h 4270621"/>
              <a:gd name="connsiteX6137" fmla="*/ 2357634 w 9332412"/>
              <a:gd name="connsiteY6137" fmla="*/ 3076176 h 4270621"/>
              <a:gd name="connsiteX6138" fmla="*/ 2408538 w 9332412"/>
              <a:gd name="connsiteY6138" fmla="*/ 2916363 h 4270621"/>
              <a:gd name="connsiteX6139" fmla="*/ 2391523 w 9332412"/>
              <a:gd name="connsiteY6139" fmla="*/ 2934153 h 4270621"/>
              <a:gd name="connsiteX6140" fmla="*/ 2408538 w 9332412"/>
              <a:gd name="connsiteY6140" fmla="*/ 2951943 h 4270621"/>
              <a:gd name="connsiteX6141" fmla="*/ 2425554 w 9332412"/>
              <a:gd name="connsiteY6141" fmla="*/ 2934153 h 4270621"/>
              <a:gd name="connsiteX6142" fmla="*/ 2408538 w 9332412"/>
              <a:gd name="connsiteY6142" fmla="*/ 2916660 h 4270621"/>
              <a:gd name="connsiteX6143" fmla="*/ 2357634 w 9332412"/>
              <a:gd name="connsiteY6143" fmla="*/ 2969733 h 4270621"/>
              <a:gd name="connsiteX6144" fmla="*/ 2340477 w 9332412"/>
              <a:gd name="connsiteY6144" fmla="*/ 2987375 h 4270621"/>
              <a:gd name="connsiteX6145" fmla="*/ 2357350 w 9332412"/>
              <a:gd name="connsiteY6145" fmla="*/ 3005313 h 4270621"/>
              <a:gd name="connsiteX6146" fmla="*/ 2374507 w 9332412"/>
              <a:gd name="connsiteY6146" fmla="*/ 2987671 h 4270621"/>
              <a:gd name="connsiteX6147" fmla="*/ 2374507 w 9332412"/>
              <a:gd name="connsiteY6147" fmla="*/ 2987375 h 4270621"/>
              <a:gd name="connsiteX6148" fmla="*/ 2357634 w 9332412"/>
              <a:gd name="connsiteY6148" fmla="*/ 2970030 h 4270621"/>
              <a:gd name="connsiteX6149" fmla="*/ 2408538 w 9332412"/>
              <a:gd name="connsiteY6149" fmla="*/ 2809920 h 4270621"/>
              <a:gd name="connsiteX6150" fmla="*/ 2391523 w 9332412"/>
              <a:gd name="connsiteY6150" fmla="*/ 2827710 h 4270621"/>
              <a:gd name="connsiteX6151" fmla="*/ 2408538 w 9332412"/>
              <a:gd name="connsiteY6151" fmla="*/ 2845500 h 4270621"/>
              <a:gd name="connsiteX6152" fmla="*/ 2425554 w 9332412"/>
              <a:gd name="connsiteY6152" fmla="*/ 2827710 h 4270621"/>
              <a:gd name="connsiteX6153" fmla="*/ 2408538 w 9332412"/>
              <a:gd name="connsiteY6153" fmla="*/ 2810216 h 4270621"/>
              <a:gd name="connsiteX6154" fmla="*/ 2357634 w 9332412"/>
              <a:gd name="connsiteY6154" fmla="*/ 2863142 h 4270621"/>
              <a:gd name="connsiteX6155" fmla="*/ 2340477 w 9332412"/>
              <a:gd name="connsiteY6155" fmla="*/ 2880783 h 4270621"/>
              <a:gd name="connsiteX6156" fmla="*/ 2357350 w 9332412"/>
              <a:gd name="connsiteY6156" fmla="*/ 2898721 h 4270621"/>
              <a:gd name="connsiteX6157" fmla="*/ 2374507 w 9332412"/>
              <a:gd name="connsiteY6157" fmla="*/ 2881080 h 4270621"/>
              <a:gd name="connsiteX6158" fmla="*/ 2374507 w 9332412"/>
              <a:gd name="connsiteY6158" fmla="*/ 2880932 h 4270621"/>
              <a:gd name="connsiteX6159" fmla="*/ 2357634 w 9332412"/>
              <a:gd name="connsiteY6159" fmla="*/ 2863438 h 4270621"/>
              <a:gd name="connsiteX6160" fmla="*/ 2408538 w 9332412"/>
              <a:gd name="connsiteY6160" fmla="*/ 2703477 h 4270621"/>
              <a:gd name="connsiteX6161" fmla="*/ 2391523 w 9332412"/>
              <a:gd name="connsiteY6161" fmla="*/ 2721267 h 4270621"/>
              <a:gd name="connsiteX6162" fmla="*/ 2408538 w 9332412"/>
              <a:gd name="connsiteY6162" fmla="*/ 2739057 h 4270621"/>
              <a:gd name="connsiteX6163" fmla="*/ 2425554 w 9332412"/>
              <a:gd name="connsiteY6163" fmla="*/ 2721267 h 4270621"/>
              <a:gd name="connsiteX6164" fmla="*/ 2425554 w 9332412"/>
              <a:gd name="connsiteY6164" fmla="*/ 2721119 h 4270621"/>
              <a:gd name="connsiteX6165" fmla="*/ 2408538 w 9332412"/>
              <a:gd name="connsiteY6165" fmla="*/ 2703773 h 4270621"/>
              <a:gd name="connsiteX6166" fmla="*/ 2357634 w 9332412"/>
              <a:gd name="connsiteY6166" fmla="*/ 2756698 h 4270621"/>
              <a:gd name="connsiteX6167" fmla="*/ 2340477 w 9332412"/>
              <a:gd name="connsiteY6167" fmla="*/ 2774340 h 4270621"/>
              <a:gd name="connsiteX6168" fmla="*/ 2357350 w 9332412"/>
              <a:gd name="connsiteY6168" fmla="*/ 2792278 h 4270621"/>
              <a:gd name="connsiteX6169" fmla="*/ 2374507 w 9332412"/>
              <a:gd name="connsiteY6169" fmla="*/ 2774637 h 4270621"/>
              <a:gd name="connsiteX6170" fmla="*/ 2374507 w 9332412"/>
              <a:gd name="connsiteY6170" fmla="*/ 2774488 h 4270621"/>
              <a:gd name="connsiteX6171" fmla="*/ 2357634 w 9332412"/>
              <a:gd name="connsiteY6171" fmla="*/ 2756995 h 4270621"/>
              <a:gd name="connsiteX6172" fmla="*/ 2408538 w 9332412"/>
              <a:gd name="connsiteY6172" fmla="*/ 2596886 h 4270621"/>
              <a:gd name="connsiteX6173" fmla="*/ 2391523 w 9332412"/>
              <a:gd name="connsiteY6173" fmla="*/ 2614675 h 4270621"/>
              <a:gd name="connsiteX6174" fmla="*/ 2408538 w 9332412"/>
              <a:gd name="connsiteY6174" fmla="*/ 2632465 h 4270621"/>
              <a:gd name="connsiteX6175" fmla="*/ 2425554 w 9332412"/>
              <a:gd name="connsiteY6175" fmla="*/ 2614675 h 4270621"/>
              <a:gd name="connsiteX6176" fmla="*/ 2408538 w 9332412"/>
              <a:gd name="connsiteY6176" fmla="*/ 2597182 h 4270621"/>
              <a:gd name="connsiteX6177" fmla="*/ 2357634 w 9332412"/>
              <a:gd name="connsiteY6177" fmla="*/ 2650255 h 4270621"/>
              <a:gd name="connsiteX6178" fmla="*/ 2340477 w 9332412"/>
              <a:gd name="connsiteY6178" fmla="*/ 2667897 h 4270621"/>
              <a:gd name="connsiteX6179" fmla="*/ 2357350 w 9332412"/>
              <a:gd name="connsiteY6179" fmla="*/ 2685835 h 4270621"/>
              <a:gd name="connsiteX6180" fmla="*/ 2374507 w 9332412"/>
              <a:gd name="connsiteY6180" fmla="*/ 2668193 h 4270621"/>
              <a:gd name="connsiteX6181" fmla="*/ 2374507 w 9332412"/>
              <a:gd name="connsiteY6181" fmla="*/ 2667897 h 4270621"/>
              <a:gd name="connsiteX6182" fmla="*/ 2357634 w 9332412"/>
              <a:gd name="connsiteY6182" fmla="*/ 2650552 h 4270621"/>
              <a:gd name="connsiteX6183" fmla="*/ 2408538 w 9332412"/>
              <a:gd name="connsiteY6183" fmla="*/ 2490443 h 4270621"/>
              <a:gd name="connsiteX6184" fmla="*/ 2391523 w 9332412"/>
              <a:gd name="connsiteY6184" fmla="*/ 2508232 h 4270621"/>
              <a:gd name="connsiteX6185" fmla="*/ 2408538 w 9332412"/>
              <a:gd name="connsiteY6185" fmla="*/ 2526022 h 4270621"/>
              <a:gd name="connsiteX6186" fmla="*/ 2425554 w 9332412"/>
              <a:gd name="connsiteY6186" fmla="*/ 2508232 h 4270621"/>
              <a:gd name="connsiteX6187" fmla="*/ 2408538 w 9332412"/>
              <a:gd name="connsiteY6187" fmla="*/ 2490739 h 4270621"/>
              <a:gd name="connsiteX6188" fmla="*/ 2357634 w 9332412"/>
              <a:gd name="connsiteY6188" fmla="*/ 2544554 h 4270621"/>
              <a:gd name="connsiteX6189" fmla="*/ 2339144 w 9332412"/>
              <a:gd name="connsiteY6189" fmla="*/ 2560653 h 4270621"/>
              <a:gd name="connsiteX6190" fmla="*/ 2354529 w 9332412"/>
              <a:gd name="connsiteY6190" fmla="*/ 2579985 h 4270621"/>
              <a:gd name="connsiteX6191" fmla="*/ 2357634 w 9332412"/>
              <a:gd name="connsiteY6191" fmla="*/ 2579985 h 4270621"/>
              <a:gd name="connsiteX6192" fmla="*/ 2373033 w 9332412"/>
              <a:gd name="connsiteY6192" fmla="*/ 2560653 h 4270621"/>
              <a:gd name="connsiteX6193" fmla="*/ 2357634 w 9332412"/>
              <a:gd name="connsiteY6193" fmla="*/ 2544554 h 4270621"/>
              <a:gd name="connsiteX6194" fmla="*/ 2408538 w 9332412"/>
              <a:gd name="connsiteY6194" fmla="*/ 2384889 h 4270621"/>
              <a:gd name="connsiteX6195" fmla="*/ 2391523 w 9332412"/>
              <a:gd name="connsiteY6195" fmla="*/ 2402679 h 4270621"/>
              <a:gd name="connsiteX6196" fmla="*/ 2408538 w 9332412"/>
              <a:gd name="connsiteY6196" fmla="*/ 2420469 h 4270621"/>
              <a:gd name="connsiteX6197" fmla="*/ 2425554 w 9332412"/>
              <a:gd name="connsiteY6197" fmla="*/ 2402679 h 4270621"/>
              <a:gd name="connsiteX6198" fmla="*/ 2425554 w 9332412"/>
              <a:gd name="connsiteY6198" fmla="*/ 2402531 h 4270621"/>
              <a:gd name="connsiteX6199" fmla="*/ 2409262 w 9332412"/>
              <a:gd name="connsiteY6199" fmla="*/ 2384311 h 4270621"/>
              <a:gd name="connsiteX6200" fmla="*/ 2408538 w 9332412"/>
              <a:gd name="connsiteY6200" fmla="*/ 2384296 h 4270621"/>
              <a:gd name="connsiteX6201" fmla="*/ 2357634 w 9332412"/>
              <a:gd name="connsiteY6201" fmla="*/ 2438111 h 4270621"/>
              <a:gd name="connsiteX6202" fmla="*/ 2340477 w 9332412"/>
              <a:gd name="connsiteY6202" fmla="*/ 2455752 h 4270621"/>
              <a:gd name="connsiteX6203" fmla="*/ 2357350 w 9332412"/>
              <a:gd name="connsiteY6203" fmla="*/ 2473690 h 4270621"/>
              <a:gd name="connsiteX6204" fmla="*/ 2374507 w 9332412"/>
              <a:gd name="connsiteY6204" fmla="*/ 2456049 h 4270621"/>
              <a:gd name="connsiteX6205" fmla="*/ 2374507 w 9332412"/>
              <a:gd name="connsiteY6205" fmla="*/ 2455752 h 4270621"/>
              <a:gd name="connsiteX6206" fmla="*/ 2358215 w 9332412"/>
              <a:gd name="connsiteY6206" fmla="*/ 2437532 h 4270621"/>
              <a:gd name="connsiteX6207" fmla="*/ 2357634 w 9332412"/>
              <a:gd name="connsiteY6207" fmla="*/ 2437517 h 4270621"/>
              <a:gd name="connsiteX6208" fmla="*/ 2408538 w 9332412"/>
              <a:gd name="connsiteY6208" fmla="*/ 2277705 h 4270621"/>
              <a:gd name="connsiteX6209" fmla="*/ 2391523 w 9332412"/>
              <a:gd name="connsiteY6209" fmla="*/ 2295494 h 4270621"/>
              <a:gd name="connsiteX6210" fmla="*/ 2408538 w 9332412"/>
              <a:gd name="connsiteY6210" fmla="*/ 2313284 h 4270621"/>
              <a:gd name="connsiteX6211" fmla="*/ 2425554 w 9332412"/>
              <a:gd name="connsiteY6211" fmla="*/ 2295494 h 4270621"/>
              <a:gd name="connsiteX6212" fmla="*/ 2408538 w 9332412"/>
              <a:gd name="connsiteY6212" fmla="*/ 2277705 h 4270621"/>
              <a:gd name="connsiteX6213" fmla="*/ 2357634 w 9332412"/>
              <a:gd name="connsiteY6213" fmla="*/ 2330926 h 4270621"/>
              <a:gd name="connsiteX6214" fmla="*/ 2340477 w 9332412"/>
              <a:gd name="connsiteY6214" fmla="*/ 2348568 h 4270621"/>
              <a:gd name="connsiteX6215" fmla="*/ 2357350 w 9332412"/>
              <a:gd name="connsiteY6215" fmla="*/ 2366506 h 4270621"/>
              <a:gd name="connsiteX6216" fmla="*/ 2374507 w 9332412"/>
              <a:gd name="connsiteY6216" fmla="*/ 2348864 h 4270621"/>
              <a:gd name="connsiteX6217" fmla="*/ 2374507 w 9332412"/>
              <a:gd name="connsiteY6217" fmla="*/ 2348716 h 4270621"/>
              <a:gd name="connsiteX6218" fmla="*/ 2357634 w 9332412"/>
              <a:gd name="connsiteY6218" fmla="*/ 2330926 h 4270621"/>
              <a:gd name="connsiteX6219" fmla="*/ 2408538 w 9332412"/>
              <a:gd name="connsiteY6219" fmla="*/ 2171262 h 4270621"/>
              <a:gd name="connsiteX6220" fmla="*/ 2391665 w 9332412"/>
              <a:gd name="connsiteY6220" fmla="*/ 2189200 h 4270621"/>
              <a:gd name="connsiteX6221" fmla="*/ 2408822 w 9332412"/>
              <a:gd name="connsiteY6221" fmla="*/ 2206841 h 4270621"/>
              <a:gd name="connsiteX6222" fmla="*/ 2425696 w 9332412"/>
              <a:gd name="connsiteY6222" fmla="*/ 2188903 h 4270621"/>
              <a:gd name="connsiteX6223" fmla="*/ 2425696 w 9332412"/>
              <a:gd name="connsiteY6223" fmla="*/ 2188755 h 4270621"/>
              <a:gd name="connsiteX6224" fmla="*/ 2408680 w 9332412"/>
              <a:gd name="connsiteY6224" fmla="*/ 2171262 h 4270621"/>
              <a:gd name="connsiteX6225" fmla="*/ 2408538 w 9332412"/>
              <a:gd name="connsiteY6225" fmla="*/ 2171262 h 4270621"/>
              <a:gd name="connsiteX6226" fmla="*/ 2357634 w 9332412"/>
              <a:gd name="connsiteY6226" fmla="*/ 2224483 h 4270621"/>
              <a:gd name="connsiteX6227" fmla="*/ 2339144 w 9332412"/>
              <a:gd name="connsiteY6227" fmla="*/ 2240583 h 4270621"/>
              <a:gd name="connsiteX6228" fmla="*/ 2354529 w 9332412"/>
              <a:gd name="connsiteY6228" fmla="*/ 2259915 h 4270621"/>
              <a:gd name="connsiteX6229" fmla="*/ 2357634 w 9332412"/>
              <a:gd name="connsiteY6229" fmla="*/ 2259915 h 4270621"/>
              <a:gd name="connsiteX6230" fmla="*/ 2373033 w 9332412"/>
              <a:gd name="connsiteY6230" fmla="*/ 2240583 h 4270621"/>
              <a:gd name="connsiteX6231" fmla="*/ 2357634 w 9332412"/>
              <a:gd name="connsiteY6231" fmla="*/ 2224483 h 4270621"/>
              <a:gd name="connsiteX6232" fmla="*/ 2408538 w 9332412"/>
              <a:gd name="connsiteY6232" fmla="*/ 2064670 h 4270621"/>
              <a:gd name="connsiteX6233" fmla="*/ 2391523 w 9332412"/>
              <a:gd name="connsiteY6233" fmla="*/ 2082460 h 4270621"/>
              <a:gd name="connsiteX6234" fmla="*/ 2408538 w 9332412"/>
              <a:gd name="connsiteY6234" fmla="*/ 2100250 h 4270621"/>
              <a:gd name="connsiteX6235" fmla="*/ 2425554 w 9332412"/>
              <a:gd name="connsiteY6235" fmla="*/ 2082460 h 4270621"/>
              <a:gd name="connsiteX6236" fmla="*/ 2408538 w 9332412"/>
              <a:gd name="connsiteY6236" fmla="*/ 2064670 h 4270621"/>
              <a:gd name="connsiteX6237" fmla="*/ 2357634 w 9332412"/>
              <a:gd name="connsiteY6237" fmla="*/ 2118040 h 4270621"/>
              <a:gd name="connsiteX6238" fmla="*/ 2340477 w 9332412"/>
              <a:gd name="connsiteY6238" fmla="*/ 2135682 h 4270621"/>
              <a:gd name="connsiteX6239" fmla="*/ 2357350 w 9332412"/>
              <a:gd name="connsiteY6239" fmla="*/ 2153620 h 4270621"/>
              <a:gd name="connsiteX6240" fmla="*/ 2374507 w 9332412"/>
              <a:gd name="connsiteY6240" fmla="*/ 2135978 h 4270621"/>
              <a:gd name="connsiteX6241" fmla="*/ 2374507 w 9332412"/>
              <a:gd name="connsiteY6241" fmla="*/ 2135682 h 4270621"/>
              <a:gd name="connsiteX6242" fmla="*/ 2357634 w 9332412"/>
              <a:gd name="connsiteY6242" fmla="*/ 2118040 h 4270621"/>
              <a:gd name="connsiteX6243" fmla="*/ 2408538 w 9332412"/>
              <a:gd name="connsiteY6243" fmla="*/ 1958227 h 4270621"/>
              <a:gd name="connsiteX6244" fmla="*/ 2391523 w 9332412"/>
              <a:gd name="connsiteY6244" fmla="*/ 1976017 h 4270621"/>
              <a:gd name="connsiteX6245" fmla="*/ 2408538 w 9332412"/>
              <a:gd name="connsiteY6245" fmla="*/ 1993807 h 4270621"/>
              <a:gd name="connsiteX6246" fmla="*/ 2425554 w 9332412"/>
              <a:gd name="connsiteY6246" fmla="*/ 1976017 h 4270621"/>
              <a:gd name="connsiteX6247" fmla="*/ 2408538 w 9332412"/>
              <a:gd name="connsiteY6247" fmla="*/ 1958227 h 4270621"/>
              <a:gd name="connsiteX6248" fmla="*/ 2357634 w 9332412"/>
              <a:gd name="connsiteY6248" fmla="*/ 2010855 h 4270621"/>
              <a:gd name="connsiteX6249" fmla="*/ 2339144 w 9332412"/>
              <a:gd name="connsiteY6249" fmla="*/ 2026955 h 4270621"/>
              <a:gd name="connsiteX6250" fmla="*/ 2354529 w 9332412"/>
              <a:gd name="connsiteY6250" fmla="*/ 2046287 h 4270621"/>
              <a:gd name="connsiteX6251" fmla="*/ 2357634 w 9332412"/>
              <a:gd name="connsiteY6251" fmla="*/ 2046287 h 4270621"/>
              <a:gd name="connsiteX6252" fmla="*/ 2373033 w 9332412"/>
              <a:gd name="connsiteY6252" fmla="*/ 2026955 h 4270621"/>
              <a:gd name="connsiteX6253" fmla="*/ 2357634 w 9332412"/>
              <a:gd name="connsiteY6253" fmla="*/ 2010855 h 4270621"/>
              <a:gd name="connsiteX6254" fmla="*/ 2408538 w 9332412"/>
              <a:gd name="connsiteY6254" fmla="*/ 1851191 h 4270621"/>
              <a:gd name="connsiteX6255" fmla="*/ 2391523 w 9332412"/>
              <a:gd name="connsiteY6255" fmla="*/ 1868981 h 4270621"/>
              <a:gd name="connsiteX6256" fmla="*/ 2408538 w 9332412"/>
              <a:gd name="connsiteY6256" fmla="*/ 1886771 h 4270621"/>
              <a:gd name="connsiteX6257" fmla="*/ 2425554 w 9332412"/>
              <a:gd name="connsiteY6257" fmla="*/ 1868981 h 4270621"/>
              <a:gd name="connsiteX6258" fmla="*/ 2425554 w 9332412"/>
              <a:gd name="connsiteY6258" fmla="*/ 1868832 h 4270621"/>
              <a:gd name="connsiteX6259" fmla="*/ 2408538 w 9332412"/>
              <a:gd name="connsiteY6259" fmla="*/ 1851784 h 4270621"/>
              <a:gd name="connsiteX6260" fmla="*/ 2357634 w 9332412"/>
              <a:gd name="connsiteY6260" fmla="*/ 1904412 h 4270621"/>
              <a:gd name="connsiteX6261" fmla="*/ 2340477 w 9332412"/>
              <a:gd name="connsiteY6261" fmla="*/ 1922054 h 4270621"/>
              <a:gd name="connsiteX6262" fmla="*/ 2357350 w 9332412"/>
              <a:gd name="connsiteY6262" fmla="*/ 1939992 h 4270621"/>
              <a:gd name="connsiteX6263" fmla="*/ 2374507 w 9332412"/>
              <a:gd name="connsiteY6263" fmla="*/ 1922351 h 4270621"/>
              <a:gd name="connsiteX6264" fmla="*/ 2374507 w 9332412"/>
              <a:gd name="connsiteY6264" fmla="*/ 1922054 h 4270621"/>
              <a:gd name="connsiteX6265" fmla="*/ 2357634 w 9332412"/>
              <a:gd name="connsiteY6265" fmla="*/ 1905005 h 4270621"/>
              <a:gd name="connsiteX6266" fmla="*/ 2408538 w 9332412"/>
              <a:gd name="connsiteY6266" fmla="*/ 1744599 h 4270621"/>
              <a:gd name="connsiteX6267" fmla="*/ 2391523 w 9332412"/>
              <a:gd name="connsiteY6267" fmla="*/ 1762389 h 4270621"/>
              <a:gd name="connsiteX6268" fmla="*/ 2408538 w 9332412"/>
              <a:gd name="connsiteY6268" fmla="*/ 1780179 h 4270621"/>
              <a:gd name="connsiteX6269" fmla="*/ 2425554 w 9332412"/>
              <a:gd name="connsiteY6269" fmla="*/ 1762389 h 4270621"/>
              <a:gd name="connsiteX6270" fmla="*/ 2408538 w 9332412"/>
              <a:gd name="connsiteY6270" fmla="*/ 1745192 h 4270621"/>
              <a:gd name="connsiteX6271" fmla="*/ 2357634 w 9332412"/>
              <a:gd name="connsiteY6271" fmla="*/ 1797821 h 4270621"/>
              <a:gd name="connsiteX6272" fmla="*/ 2340477 w 9332412"/>
              <a:gd name="connsiteY6272" fmla="*/ 1815463 h 4270621"/>
              <a:gd name="connsiteX6273" fmla="*/ 2357350 w 9332412"/>
              <a:gd name="connsiteY6273" fmla="*/ 1833401 h 4270621"/>
              <a:gd name="connsiteX6274" fmla="*/ 2374507 w 9332412"/>
              <a:gd name="connsiteY6274" fmla="*/ 1815759 h 4270621"/>
              <a:gd name="connsiteX6275" fmla="*/ 2374507 w 9332412"/>
              <a:gd name="connsiteY6275" fmla="*/ 1815611 h 4270621"/>
              <a:gd name="connsiteX6276" fmla="*/ 2357634 w 9332412"/>
              <a:gd name="connsiteY6276" fmla="*/ 1798414 h 4270621"/>
              <a:gd name="connsiteX6277" fmla="*/ 2408538 w 9332412"/>
              <a:gd name="connsiteY6277" fmla="*/ 1638156 h 4270621"/>
              <a:gd name="connsiteX6278" fmla="*/ 2391523 w 9332412"/>
              <a:gd name="connsiteY6278" fmla="*/ 1655946 h 4270621"/>
              <a:gd name="connsiteX6279" fmla="*/ 2408538 w 9332412"/>
              <a:gd name="connsiteY6279" fmla="*/ 1673736 h 4270621"/>
              <a:gd name="connsiteX6280" fmla="*/ 2425554 w 9332412"/>
              <a:gd name="connsiteY6280" fmla="*/ 1655946 h 4270621"/>
              <a:gd name="connsiteX6281" fmla="*/ 2408538 w 9332412"/>
              <a:gd name="connsiteY6281" fmla="*/ 1638749 h 4270621"/>
              <a:gd name="connsiteX6282" fmla="*/ 2357634 w 9332412"/>
              <a:gd name="connsiteY6282" fmla="*/ 1691378 h 4270621"/>
              <a:gd name="connsiteX6283" fmla="*/ 2339144 w 9332412"/>
              <a:gd name="connsiteY6283" fmla="*/ 1707478 h 4270621"/>
              <a:gd name="connsiteX6284" fmla="*/ 2354529 w 9332412"/>
              <a:gd name="connsiteY6284" fmla="*/ 1726809 h 4270621"/>
              <a:gd name="connsiteX6285" fmla="*/ 2357634 w 9332412"/>
              <a:gd name="connsiteY6285" fmla="*/ 1726809 h 4270621"/>
              <a:gd name="connsiteX6286" fmla="*/ 2373033 w 9332412"/>
              <a:gd name="connsiteY6286" fmla="*/ 1707478 h 4270621"/>
              <a:gd name="connsiteX6287" fmla="*/ 2357634 w 9332412"/>
              <a:gd name="connsiteY6287" fmla="*/ 1691378 h 4270621"/>
              <a:gd name="connsiteX6288" fmla="*/ 2408538 w 9332412"/>
              <a:gd name="connsiteY6288" fmla="*/ 1531713 h 4270621"/>
              <a:gd name="connsiteX6289" fmla="*/ 2391523 w 9332412"/>
              <a:gd name="connsiteY6289" fmla="*/ 1549503 h 4270621"/>
              <a:gd name="connsiteX6290" fmla="*/ 2408538 w 9332412"/>
              <a:gd name="connsiteY6290" fmla="*/ 1567293 h 4270621"/>
              <a:gd name="connsiteX6291" fmla="*/ 2425554 w 9332412"/>
              <a:gd name="connsiteY6291" fmla="*/ 1549503 h 4270621"/>
              <a:gd name="connsiteX6292" fmla="*/ 2425554 w 9332412"/>
              <a:gd name="connsiteY6292" fmla="*/ 1549355 h 4270621"/>
              <a:gd name="connsiteX6293" fmla="*/ 2408538 w 9332412"/>
              <a:gd name="connsiteY6293" fmla="*/ 1532306 h 4270621"/>
              <a:gd name="connsiteX6294" fmla="*/ 2357634 w 9332412"/>
              <a:gd name="connsiteY6294" fmla="*/ 1584935 h 4270621"/>
              <a:gd name="connsiteX6295" fmla="*/ 2340477 w 9332412"/>
              <a:gd name="connsiteY6295" fmla="*/ 1602577 h 4270621"/>
              <a:gd name="connsiteX6296" fmla="*/ 2357350 w 9332412"/>
              <a:gd name="connsiteY6296" fmla="*/ 1620515 h 4270621"/>
              <a:gd name="connsiteX6297" fmla="*/ 2374507 w 9332412"/>
              <a:gd name="connsiteY6297" fmla="*/ 1602873 h 4270621"/>
              <a:gd name="connsiteX6298" fmla="*/ 2374507 w 9332412"/>
              <a:gd name="connsiteY6298" fmla="*/ 1602577 h 4270621"/>
              <a:gd name="connsiteX6299" fmla="*/ 2357634 w 9332412"/>
              <a:gd name="connsiteY6299" fmla="*/ 1585528 h 4270621"/>
              <a:gd name="connsiteX6300" fmla="*/ 2408538 w 9332412"/>
              <a:gd name="connsiteY6300" fmla="*/ 1425122 h 4270621"/>
              <a:gd name="connsiteX6301" fmla="*/ 2391523 w 9332412"/>
              <a:gd name="connsiteY6301" fmla="*/ 1442912 h 4270621"/>
              <a:gd name="connsiteX6302" fmla="*/ 2408538 w 9332412"/>
              <a:gd name="connsiteY6302" fmla="*/ 1460702 h 4270621"/>
              <a:gd name="connsiteX6303" fmla="*/ 2425554 w 9332412"/>
              <a:gd name="connsiteY6303" fmla="*/ 1442912 h 4270621"/>
              <a:gd name="connsiteX6304" fmla="*/ 2408538 w 9332412"/>
              <a:gd name="connsiteY6304" fmla="*/ 1425715 h 4270621"/>
              <a:gd name="connsiteX6305" fmla="*/ 2357634 w 9332412"/>
              <a:gd name="connsiteY6305" fmla="*/ 1478343 h 4270621"/>
              <a:gd name="connsiteX6306" fmla="*/ 2340477 w 9332412"/>
              <a:gd name="connsiteY6306" fmla="*/ 1495985 h 4270621"/>
              <a:gd name="connsiteX6307" fmla="*/ 2357350 w 9332412"/>
              <a:gd name="connsiteY6307" fmla="*/ 1513923 h 4270621"/>
              <a:gd name="connsiteX6308" fmla="*/ 2374507 w 9332412"/>
              <a:gd name="connsiteY6308" fmla="*/ 1496282 h 4270621"/>
              <a:gd name="connsiteX6309" fmla="*/ 2374507 w 9332412"/>
              <a:gd name="connsiteY6309" fmla="*/ 1496133 h 4270621"/>
              <a:gd name="connsiteX6310" fmla="*/ 2357634 w 9332412"/>
              <a:gd name="connsiteY6310" fmla="*/ 1478936 h 4270621"/>
              <a:gd name="connsiteX6311" fmla="*/ 2408538 w 9332412"/>
              <a:gd name="connsiteY6311" fmla="*/ 1318679 h 4270621"/>
              <a:gd name="connsiteX6312" fmla="*/ 2391523 w 9332412"/>
              <a:gd name="connsiteY6312" fmla="*/ 1336469 h 4270621"/>
              <a:gd name="connsiteX6313" fmla="*/ 2408538 w 9332412"/>
              <a:gd name="connsiteY6313" fmla="*/ 1354259 h 4270621"/>
              <a:gd name="connsiteX6314" fmla="*/ 2425554 w 9332412"/>
              <a:gd name="connsiteY6314" fmla="*/ 1336469 h 4270621"/>
              <a:gd name="connsiteX6315" fmla="*/ 2425554 w 9332412"/>
              <a:gd name="connsiteY6315" fmla="*/ 1336321 h 4270621"/>
              <a:gd name="connsiteX6316" fmla="*/ 2408538 w 9332412"/>
              <a:gd name="connsiteY6316" fmla="*/ 1319272 h 4270621"/>
              <a:gd name="connsiteX6317" fmla="*/ 2357634 w 9332412"/>
              <a:gd name="connsiteY6317" fmla="*/ 1371900 h 4270621"/>
              <a:gd name="connsiteX6318" fmla="*/ 2339144 w 9332412"/>
              <a:gd name="connsiteY6318" fmla="*/ 1388000 h 4270621"/>
              <a:gd name="connsiteX6319" fmla="*/ 2354529 w 9332412"/>
              <a:gd name="connsiteY6319" fmla="*/ 1407332 h 4270621"/>
              <a:gd name="connsiteX6320" fmla="*/ 2357634 w 9332412"/>
              <a:gd name="connsiteY6320" fmla="*/ 1407332 h 4270621"/>
              <a:gd name="connsiteX6321" fmla="*/ 2373033 w 9332412"/>
              <a:gd name="connsiteY6321" fmla="*/ 1388000 h 4270621"/>
              <a:gd name="connsiteX6322" fmla="*/ 2357634 w 9332412"/>
              <a:gd name="connsiteY6322" fmla="*/ 1371900 h 4270621"/>
              <a:gd name="connsiteX6323" fmla="*/ 2408538 w 9332412"/>
              <a:gd name="connsiteY6323" fmla="*/ 1212087 h 4270621"/>
              <a:gd name="connsiteX6324" fmla="*/ 2391523 w 9332412"/>
              <a:gd name="connsiteY6324" fmla="*/ 1229878 h 4270621"/>
              <a:gd name="connsiteX6325" fmla="*/ 2408538 w 9332412"/>
              <a:gd name="connsiteY6325" fmla="*/ 1247667 h 4270621"/>
              <a:gd name="connsiteX6326" fmla="*/ 2425554 w 9332412"/>
              <a:gd name="connsiteY6326" fmla="*/ 1229878 h 4270621"/>
              <a:gd name="connsiteX6327" fmla="*/ 2408538 w 9332412"/>
              <a:gd name="connsiteY6327" fmla="*/ 1212681 h 4270621"/>
              <a:gd name="connsiteX6328" fmla="*/ 2357634 w 9332412"/>
              <a:gd name="connsiteY6328" fmla="*/ 1265457 h 4270621"/>
              <a:gd name="connsiteX6329" fmla="*/ 2340477 w 9332412"/>
              <a:gd name="connsiteY6329" fmla="*/ 1283099 h 4270621"/>
              <a:gd name="connsiteX6330" fmla="*/ 2357350 w 9332412"/>
              <a:gd name="connsiteY6330" fmla="*/ 1301037 h 4270621"/>
              <a:gd name="connsiteX6331" fmla="*/ 2374507 w 9332412"/>
              <a:gd name="connsiteY6331" fmla="*/ 1283395 h 4270621"/>
              <a:gd name="connsiteX6332" fmla="*/ 2374507 w 9332412"/>
              <a:gd name="connsiteY6332" fmla="*/ 1283099 h 4270621"/>
              <a:gd name="connsiteX6333" fmla="*/ 2357634 w 9332412"/>
              <a:gd name="connsiteY6333" fmla="*/ 1266050 h 4270621"/>
              <a:gd name="connsiteX6334" fmla="*/ 2408538 w 9332412"/>
              <a:gd name="connsiteY6334" fmla="*/ 1106534 h 4270621"/>
              <a:gd name="connsiteX6335" fmla="*/ 2391523 w 9332412"/>
              <a:gd name="connsiteY6335" fmla="*/ 1124324 h 4270621"/>
              <a:gd name="connsiteX6336" fmla="*/ 2408538 w 9332412"/>
              <a:gd name="connsiteY6336" fmla="*/ 1142114 h 4270621"/>
              <a:gd name="connsiteX6337" fmla="*/ 2425554 w 9332412"/>
              <a:gd name="connsiteY6337" fmla="*/ 1124324 h 4270621"/>
              <a:gd name="connsiteX6338" fmla="*/ 2408538 w 9332412"/>
              <a:gd name="connsiteY6338" fmla="*/ 1106534 h 4270621"/>
              <a:gd name="connsiteX6339" fmla="*/ 2357634 w 9332412"/>
              <a:gd name="connsiteY6339" fmla="*/ 1159755 h 4270621"/>
              <a:gd name="connsiteX6340" fmla="*/ 2339144 w 9332412"/>
              <a:gd name="connsiteY6340" fmla="*/ 1175855 h 4270621"/>
              <a:gd name="connsiteX6341" fmla="*/ 2354529 w 9332412"/>
              <a:gd name="connsiteY6341" fmla="*/ 1195187 h 4270621"/>
              <a:gd name="connsiteX6342" fmla="*/ 2357634 w 9332412"/>
              <a:gd name="connsiteY6342" fmla="*/ 1195187 h 4270621"/>
              <a:gd name="connsiteX6343" fmla="*/ 2373033 w 9332412"/>
              <a:gd name="connsiteY6343" fmla="*/ 1175855 h 4270621"/>
              <a:gd name="connsiteX6344" fmla="*/ 2357634 w 9332412"/>
              <a:gd name="connsiteY6344" fmla="*/ 1159755 h 4270621"/>
              <a:gd name="connsiteX6345" fmla="*/ 2408538 w 9332412"/>
              <a:gd name="connsiteY6345" fmla="*/ 1000091 h 4270621"/>
              <a:gd name="connsiteX6346" fmla="*/ 2391665 w 9332412"/>
              <a:gd name="connsiteY6346" fmla="*/ 1018029 h 4270621"/>
              <a:gd name="connsiteX6347" fmla="*/ 2408822 w 9332412"/>
              <a:gd name="connsiteY6347" fmla="*/ 1035671 h 4270621"/>
              <a:gd name="connsiteX6348" fmla="*/ 2425696 w 9332412"/>
              <a:gd name="connsiteY6348" fmla="*/ 1017732 h 4270621"/>
              <a:gd name="connsiteX6349" fmla="*/ 2425696 w 9332412"/>
              <a:gd name="connsiteY6349" fmla="*/ 1017584 h 4270621"/>
              <a:gd name="connsiteX6350" fmla="*/ 2408964 w 9332412"/>
              <a:gd name="connsiteY6350" fmla="*/ 999794 h 4270621"/>
              <a:gd name="connsiteX6351" fmla="*/ 2408538 w 9332412"/>
              <a:gd name="connsiteY6351" fmla="*/ 999794 h 4270621"/>
              <a:gd name="connsiteX6352" fmla="*/ 2357634 w 9332412"/>
              <a:gd name="connsiteY6352" fmla="*/ 1053312 h 4270621"/>
              <a:gd name="connsiteX6353" fmla="*/ 2340477 w 9332412"/>
              <a:gd name="connsiteY6353" fmla="*/ 1070954 h 4270621"/>
              <a:gd name="connsiteX6354" fmla="*/ 2357350 w 9332412"/>
              <a:gd name="connsiteY6354" fmla="*/ 1088892 h 4270621"/>
              <a:gd name="connsiteX6355" fmla="*/ 2374507 w 9332412"/>
              <a:gd name="connsiteY6355" fmla="*/ 1071250 h 4270621"/>
              <a:gd name="connsiteX6356" fmla="*/ 2374507 w 9332412"/>
              <a:gd name="connsiteY6356" fmla="*/ 1070954 h 4270621"/>
              <a:gd name="connsiteX6357" fmla="*/ 2357917 w 9332412"/>
              <a:gd name="connsiteY6357" fmla="*/ 1053016 h 4270621"/>
              <a:gd name="connsiteX6358" fmla="*/ 2357634 w 9332412"/>
              <a:gd name="connsiteY6358" fmla="*/ 1053016 h 4270621"/>
              <a:gd name="connsiteX6359" fmla="*/ 2408538 w 9332412"/>
              <a:gd name="connsiteY6359" fmla="*/ 893499 h 4270621"/>
              <a:gd name="connsiteX6360" fmla="*/ 2391523 w 9332412"/>
              <a:gd name="connsiteY6360" fmla="*/ 911289 h 4270621"/>
              <a:gd name="connsiteX6361" fmla="*/ 2408538 w 9332412"/>
              <a:gd name="connsiteY6361" fmla="*/ 929079 h 4270621"/>
              <a:gd name="connsiteX6362" fmla="*/ 2425554 w 9332412"/>
              <a:gd name="connsiteY6362" fmla="*/ 911289 h 4270621"/>
              <a:gd name="connsiteX6363" fmla="*/ 2408822 w 9332412"/>
              <a:gd name="connsiteY6363" fmla="*/ 893203 h 4270621"/>
              <a:gd name="connsiteX6364" fmla="*/ 2408538 w 9332412"/>
              <a:gd name="connsiteY6364" fmla="*/ 893203 h 4270621"/>
              <a:gd name="connsiteX6365" fmla="*/ 2357634 w 9332412"/>
              <a:gd name="connsiteY6365" fmla="*/ 946721 h 4270621"/>
              <a:gd name="connsiteX6366" fmla="*/ 2340477 w 9332412"/>
              <a:gd name="connsiteY6366" fmla="*/ 964363 h 4270621"/>
              <a:gd name="connsiteX6367" fmla="*/ 2357350 w 9332412"/>
              <a:gd name="connsiteY6367" fmla="*/ 982301 h 4270621"/>
              <a:gd name="connsiteX6368" fmla="*/ 2374507 w 9332412"/>
              <a:gd name="connsiteY6368" fmla="*/ 964659 h 4270621"/>
              <a:gd name="connsiteX6369" fmla="*/ 2374507 w 9332412"/>
              <a:gd name="connsiteY6369" fmla="*/ 964511 h 4270621"/>
              <a:gd name="connsiteX6370" fmla="*/ 2357776 w 9332412"/>
              <a:gd name="connsiteY6370" fmla="*/ 946424 h 4270621"/>
              <a:gd name="connsiteX6371" fmla="*/ 2357634 w 9332412"/>
              <a:gd name="connsiteY6371" fmla="*/ 946424 h 4270621"/>
              <a:gd name="connsiteX6372" fmla="*/ 2408538 w 9332412"/>
              <a:gd name="connsiteY6372" fmla="*/ 787056 h 4270621"/>
              <a:gd name="connsiteX6373" fmla="*/ 2391523 w 9332412"/>
              <a:gd name="connsiteY6373" fmla="*/ 804846 h 4270621"/>
              <a:gd name="connsiteX6374" fmla="*/ 2408538 w 9332412"/>
              <a:gd name="connsiteY6374" fmla="*/ 822636 h 4270621"/>
              <a:gd name="connsiteX6375" fmla="*/ 2425554 w 9332412"/>
              <a:gd name="connsiteY6375" fmla="*/ 804846 h 4270621"/>
              <a:gd name="connsiteX6376" fmla="*/ 2425554 w 9332412"/>
              <a:gd name="connsiteY6376" fmla="*/ 804698 h 4270621"/>
              <a:gd name="connsiteX6377" fmla="*/ 2408964 w 9332412"/>
              <a:gd name="connsiteY6377" fmla="*/ 786760 h 4270621"/>
              <a:gd name="connsiteX6378" fmla="*/ 2408538 w 9332412"/>
              <a:gd name="connsiteY6378" fmla="*/ 786760 h 4270621"/>
              <a:gd name="connsiteX6379" fmla="*/ 2357634 w 9332412"/>
              <a:gd name="connsiteY6379" fmla="*/ 839685 h 4270621"/>
              <a:gd name="connsiteX6380" fmla="*/ 2339144 w 9332412"/>
              <a:gd name="connsiteY6380" fmla="*/ 855785 h 4270621"/>
              <a:gd name="connsiteX6381" fmla="*/ 2354529 w 9332412"/>
              <a:gd name="connsiteY6381" fmla="*/ 875116 h 4270621"/>
              <a:gd name="connsiteX6382" fmla="*/ 2357634 w 9332412"/>
              <a:gd name="connsiteY6382" fmla="*/ 875116 h 4270621"/>
              <a:gd name="connsiteX6383" fmla="*/ 2373033 w 9332412"/>
              <a:gd name="connsiteY6383" fmla="*/ 855785 h 4270621"/>
              <a:gd name="connsiteX6384" fmla="*/ 2357634 w 9332412"/>
              <a:gd name="connsiteY6384" fmla="*/ 839685 h 4270621"/>
              <a:gd name="connsiteX6385" fmla="*/ 2357634 w 9332412"/>
              <a:gd name="connsiteY6385" fmla="*/ 733242 h 4270621"/>
              <a:gd name="connsiteX6386" fmla="*/ 2340477 w 9332412"/>
              <a:gd name="connsiteY6386" fmla="*/ 750883 h 4270621"/>
              <a:gd name="connsiteX6387" fmla="*/ 2357350 w 9332412"/>
              <a:gd name="connsiteY6387" fmla="*/ 768822 h 4270621"/>
              <a:gd name="connsiteX6388" fmla="*/ 2374507 w 9332412"/>
              <a:gd name="connsiteY6388" fmla="*/ 751180 h 4270621"/>
              <a:gd name="connsiteX6389" fmla="*/ 2374507 w 9332412"/>
              <a:gd name="connsiteY6389" fmla="*/ 750883 h 4270621"/>
              <a:gd name="connsiteX6390" fmla="*/ 2357634 w 9332412"/>
              <a:gd name="connsiteY6390" fmla="*/ 733538 h 4270621"/>
              <a:gd name="connsiteX6391" fmla="*/ 2510773 w 9332412"/>
              <a:gd name="connsiteY6391" fmla="*/ 3768797 h 4270621"/>
              <a:gd name="connsiteX6392" fmla="*/ 2496593 w 9332412"/>
              <a:gd name="connsiteY6392" fmla="*/ 3776506 h 4270621"/>
              <a:gd name="connsiteX6393" fmla="*/ 2526087 w 9332412"/>
              <a:gd name="connsiteY6393" fmla="*/ 3780657 h 4270621"/>
              <a:gd name="connsiteX6394" fmla="*/ 2510773 w 9332412"/>
              <a:gd name="connsiteY6394" fmla="*/ 3768797 h 4270621"/>
              <a:gd name="connsiteX6395" fmla="*/ 2510773 w 9332412"/>
              <a:gd name="connsiteY6395" fmla="*/ 3662206 h 4270621"/>
              <a:gd name="connsiteX6396" fmla="*/ 2493758 w 9332412"/>
              <a:gd name="connsiteY6396" fmla="*/ 3679996 h 4270621"/>
              <a:gd name="connsiteX6397" fmla="*/ 2510773 w 9332412"/>
              <a:gd name="connsiteY6397" fmla="*/ 3697786 h 4270621"/>
              <a:gd name="connsiteX6398" fmla="*/ 2527788 w 9332412"/>
              <a:gd name="connsiteY6398" fmla="*/ 3679996 h 4270621"/>
              <a:gd name="connsiteX6399" fmla="*/ 2511057 w 9332412"/>
              <a:gd name="connsiteY6399" fmla="*/ 3662206 h 4270621"/>
              <a:gd name="connsiteX6400" fmla="*/ 2510773 w 9332412"/>
              <a:gd name="connsiteY6400" fmla="*/ 3662206 h 4270621"/>
              <a:gd name="connsiteX6401" fmla="*/ 2459443 w 9332412"/>
              <a:gd name="connsiteY6401" fmla="*/ 3715724 h 4270621"/>
              <a:gd name="connsiteX6402" fmla="*/ 2442427 w 9332412"/>
              <a:gd name="connsiteY6402" fmla="*/ 3733514 h 4270621"/>
              <a:gd name="connsiteX6403" fmla="*/ 2459443 w 9332412"/>
              <a:gd name="connsiteY6403" fmla="*/ 3751304 h 4270621"/>
              <a:gd name="connsiteX6404" fmla="*/ 2476458 w 9332412"/>
              <a:gd name="connsiteY6404" fmla="*/ 3733514 h 4270621"/>
              <a:gd name="connsiteX6405" fmla="*/ 2459726 w 9332412"/>
              <a:gd name="connsiteY6405" fmla="*/ 3715724 h 4270621"/>
              <a:gd name="connsiteX6406" fmla="*/ 2459443 w 9332412"/>
              <a:gd name="connsiteY6406" fmla="*/ 3715724 h 4270621"/>
              <a:gd name="connsiteX6407" fmla="*/ 2510773 w 9332412"/>
              <a:gd name="connsiteY6407" fmla="*/ 3555763 h 4270621"/>
              <a:gd name="connsiteX6408" fmla="*/ 2495374 w 9332412"/>
              <a:gd name="connsiteY6408" fmla="*/ 3575095 h 4270621"/>
              <a:gd name="connsiteX6409" fmla="*/ 2510773 w 9332412"/>
              <a:gd name="connsiteY6409" fmla="*/ 3591195 h 4270621"/>
              <a:gd name="connsiteX6410" fmla="*/ 2529263 w 9332412"/>
              <a:gd name="connsiteY6410" fmla="*/ 3575095 h 4270621"/>
              <a:gd name="connsiteX6411" fmla="*/ 2513878 w 9332412"/>
              <a:gd name="connsiteY6411" fmla="*/ 3555763 h 4270621"/>
              <a:gd name="connsiteX6412" fmla="*/ 2510773 w 9332412"/>
              <a:gd name="connsiteY6412" fmla="*/ 3555763 h 4270621"/>
              <a:gd name="connsiteX6413" fmla="*/ 2459868 w 9332412"/>
              <a:gd name="connsiteY6413" fmla="*/ 3608984 h 4270621"/>
              <a:gd name="connsiteX6414" fmla="*/ 2442853 w 9332412"/>
              <a:gd name="connsiteY6414" fmla="*/ 3626774 h 4270621"/>
              <a:gd name="connsiteX6415" fmla="*/ 2459868 w 9332412"/>
              <a:gd name="connsiteY6415" fmla="*/ 3644565 h 4270621"/>
              <a:gd name="connsiteX6416" fmla="*/ 2476884 w 9332412"/>
              <a:gd name="connsiteY6416" fmla="*/ 3626774 h 4270621"/>
              <a:gd name="connsiteX6417" fmla="*/ 2460166 w 9332412"/>
              <a:gd name="connsiteY6417" fmla="*/ 3608970 h 4270621"/>
              <a:gd name="connsiteX6418" fmla="*/ 2459443 w 9332412"/>
              <a:gd name="connsiteY6418" fmla="*/ 3608984 h 4270621"/>
              <a:gd name="connsiteX6419" fmla="*/ 2510773 w 9332412"/>
              <a:gd name="connsiteY6419" fmla="*/ 3448875 h 4270621"/>
              <a:gd name="connsiteX6420" fmla="*/ 2493758 w 9332412"/>
              <a:gd name="connsiteY6420" fmla="*/ 3466665 h 4270621"/>
              <a:gd name="connsiteX6421" fmla="*/ 2510773 w 9332412"/>
              <a:gd name="connsiteY6421" fmla="*/ 3484455 h 4270621"/>
              <a:gd name="connsiteX6422" fmla="*/ 2527788 w 9332412"/>
              <a:gd name="connsiteY6422" fmla="*/ 3466665 h 4270621"/>
              <a:gd name="connsiteX6423" fmla="*/ 2511057 w 9332412"/>
              <a:gd name="connsiteY6423" fmla="*/ 3448875 h 4270621"/>
              <a:gd name="connsiteX6424" fmla="*/ 2510773 w 9332412"/>
              <a:gd name="connsiteY6424" fmla="*/ 3448875 h 4270621"/>
              <a:gd name="connsiteX6425" fmla="*/ 2459868 w 9332412"/>
              <a:gd name="connsiteY6425" fmla="*/ 3502245 h 4270621"/>
              <a:gd name="connsiteX6426" fmla="*/ 2444469 w 9332412"/>
              <a:gd name="connsiteY6426" fmla="*/ 3521576 h 4270621"/>
              <a:gd name="connsiteX6427" fmla="*/ 2459868 w 9332412"/>
              <a:gd name="connsiteY6427" fmla="*/ 3537676 h 4270621"/>
              <a:gd name="connsiteX6428" fmla="*/ 2478359 w 9332412"/>
              <a:gd name="connsiteY6428" fmla="*/ 3521576 h 4270621"/>
              <a:gd name="connsiteX6429" fmla="*/ 2462974 w 9332412"/>
              <a:gd name="connsiteY6429" fmla="*/ 3502245 h 4270621"/>
              <a:gd name="connsiteX6430" fmla="*/ 2459868 w 9332412"/>
              <a:gd name="connsiteY6430" fmla="*/ 3502245 h 4270621"/>
              <a:gd name="connsiteX6431" fmla="*/ 2510773 w 9332412"/>
              <a:gd name="connsiteY6431" fmla="*/ 3342728 h 4270621"/>
              <a:gd name="connsiteX6432" fmla="*/ 2493758 w 9332412"/>
              <a:gd name="connsiteY6432" fmla="*/ 3360519 h 4270621"/>
              <a:gd name="connsiteX6433" fmla="*/ 2510773 w 9332412"/>
              <a:gd name="connsiteY6433" fmla="*/ 3378308 h 4270621"/>
              <a:gd name="connsiteX6434" fmla="*/ 2527788 w 9332412"/>
              <a:gd name="connsiteY6434" fmla="*/ 3360519 h 4270621"/>
              <a:gd name="connsiteX6435" fmla="*/ 2511057 w 9332412"/>
              <a:gd name="connsiteY6435" fmla="*/ 3342728 h 4270621"/>
              <a:gd name="connsiteX6436" fmla="*/ 2510773 w 9332412"/>
              <a:gd name="connsiteY6436" fmla="*/ 3342728 h 4270621"/>
              <a:gd name="connsiteX6437" fmla="*/ 2459868 w 9332412"/>
              <a:gd name="connsiteY6437" fmla="*/ 3395950 h 4270621"/>
              <a:gd name="connsiteX6438" fmla="*/ 2442853 w 9332412"/>
              <a:gd name="connsiteY6438" fmla="*/ 3413740 h 4270621"/>
              <a:gd name="connsiteX6439" fmla="*/ 2459868 w 9332412"/>
              <a:gd name="connsiteY6439" fmla="*/ 3431530 h 4270621"/>
              <a:gd name="connsiteX6440" fmla="*/ 2476884 w 9332412"/>
              <a:gd name="connsiteY6440" fmla="*/ 3413740 h 4270621"/>
              <a:gd name="connsiteX6441" fmla="*/ 2460166 w 9332412"/>
              <a:gd name="connsiteY6441" fmla="*/ 3395935 h 4270621"/>
              <a:gd name="connsiteX6442" fmla="*/ 2459443 w 9332412"/>
              <a:gd name="connsiteY6442" fmla="*/ 3395950 h 4270621"/>
              <a:gd name="connsiteX6443" fmla="*/ 2510773 w 9332412"/>
              <a:gd name="connsiteY6443" fmla="*/ 3236285 h 4270621"/>
              <a:gd name="connsiteX6444" fmla="*/ 2495374 w 9332412"/>
              <a:gd name="connsiteY6444" fmla="*/ 3255617 h 4270621"/>
              <a:gd name="connsiteX6445" fmla="*/ 2510773 w 9332412"/>
              <a:gd name="connsiteY6445" fmla="*/ 3271717 h 4270621"/>
              <a:gd name="connsiteX6446" fmla="*/ 2529263 w 9332412"/>
              <a:gd name="connsiteY6446" fmla="*/ 3255617 h 4270621"/>
              <a:gd name="connsiteX6447" fmla="*/ 2513878 w 9332412"/>
              <a:gd name="connsiteY6447" fmla="*/ 3236285 h 4270621"/>
              <a:gd name="connsiteX6448" fmla="*/ 2510773 w 9332412"/>
              <a:gd name="connsiteY6448" fmla="*/ 3236285 h 4270621"/>
              <a:gd name="connsiteX6449" fmla="*/ 2459868 w 9332412"/>
              <a:gd name="connsiteY6449" fmla="*/ 3289507 h 4270621"/>
              <a:gd name="connsiteX6450" fmla="*/ 2444469 w 9332412"/>
              <a:gd name="connsiteY6450" fmla="*/ 3308838 h 4270621"/>
              <a:gd name="connsiteX6451" fmla="*/ 2459868 w 9332412"/>
              <a:gd name="connsiteY6451" fmla="*/ 3324939 h 4270621"/>
              <a:gd name="connsiteX6452" fmla="*/ 2478359 w 9332412"/>
              <a:gd name="connsiteY6452" fmla="*/ 3308838 h 4270621"/>
              <a:gd name="connsiteX6453" fmla="*/ 2462974 w 9332412"/>
              <a:gd name="connsiteY6453" fmla="*/ 3289507 h 4270621"/>
              <a:gd name="connsiteX6454" fmla="*/ 2459868 w 9332412"/>
              <a:gd name="connsiteY6454" fmla="*/ 3289507 h 4270621"/>
              <a:gd name="connsiteX6455" fmla="*/ 2510773 w 9332412"/>
              <a:gd name="connsiteY6455" fmla="*/ 3129694 h 4270621"/>
              <a:gd name="connsiteX6456" fmla="*/ 2493758 w 9332412"/>
              <a:gd name="connsiteY6456" fmla="*/ 3147484 h 4270621"/>
              <a:gd name="connsiteX6457" fmla="*/ 2510773 w 9332412"/>
              <a:gd name="connsiteY6457" fmla="*/ 3165274 h 4270621"/>
              <a:gd name="connsiteX6458" fmla="*/ 2527788 w 9332412"/>
              <a:gd name="connsiteY6458" fmla="*/ 3147484 h 4270621"/>
              <a:gd name="connsiteX6459" fmla="*/ 2511057 w 9332412"/>
              <a:gd name="connsiteY6459" fmla="*/ 3129694 h 4270621"/>
              <a:gd name="connsiteX6460" fmla="*/ 2510773 w 9332412"/>
              <a:gd name="connsiteY6460" fmla="*/ 3129694 h 4270621"/>
              <a:gd name="connsiteX6461" fmla="*/ 2459868 w 9332412"/>
              <a:gd name="connsiteY6461" fmla="*/ 3182916 h 4270621"/>
              <a:gd name="connsiteX6462" fmla="*/ 2442853 w 9332412"/>
              <a:gd name="connsiteY6462" fmla="*/ 3200706 h 4270621"/>
              <a:gd name="connsiteX6463" fmla="*/ 2459868 w 9332412"/>
              <a:gd name="connsiteY6463" fmla="*/ 3218495 h 4270621"/>
              <a:gd name="connsiteX6464" fmla="*/ 2476884 w 9332412"/>
              <a:gd name="connsiteY6464" fmla="*/ 3200706 h 4270621"/>
              <a:gd name="connsiteX6465" fmla="*/ 2460166 w 9332412"/>
              <a:gd name="connsiteY6465" fmla="*/ 3182901 h 4270621"/>
              <a:gd name="connsiteX6466" fmla="*/ 2459443 w 9332412"/>
              <a:gd name="connsiteY6466" fmla="*/ 3182916 h 4270621"/>
              <a:gd name="connsiteX6467" fmla="*/ 2510773 w 9332412"/>
              <a:gd name="connsiteY6467" fmla="*/ 3023251 h 4270621"/>
              <a:gd name="connsiteX6468" fmla="*/ 2493758 w 9332412"/>
              <a:gd name="connsiteY6468" fmla="*/ 3041041 h 4270621"/>
              <a:gd name="connsiteX6469" fmla="*/ 2510773 w 9332412"/>
              <a:gd name="connsiteY6469" fmla="*/ 3058831 h 4270621"/>
              <a:gd name="connsiteX6470" fmla="*/ 2527788 w 9332412"/>
              <a:gd name="connsiteY6470" fmla="*/ 3041041 h 4270621"/>
              <a:gd name="connsiteX6471" fmla="*/ 2527788 w 9332412"/>
              <a:gd name="connsiteY6471" fmla="*/ 3040893 h 4270621"/>
              <a:gd name="connsiteX6472" fmla="*/ 2510915 w 9332412"/>
              <a:gd name="connsiteY6472" fmla="*/ 3023251 h 4270621"/>
              <a:gd name="connsiteX6473" fmla="*/ 2510773 w 9332412"/>
              <a:gd name="connsiteY6473" fmla="*/ 3023251 h 4270621"/>
              <a:gd name="connsiteX6474" fmla="*/ 2459868 w 9332412"/>
              <a:gd name="connsiteY6474" fmla="*/ 3076473 h 4270621"/>
              <a:gd name="connsiteX6475" fmla="*/ 2442853 w 9332412"/>
              <a:gd name="connsiteY6475" fmla="*/ 3094262 h 4270621"/>
              <a:gd name="connsiteX6476" fmla="*/ 2459868 w 9332412"/>
              <a:gd name="connsiteY6476" fmla="*/ 3112052 h 4270621"/>
              <a:gd name="connsiteX6477" fmla="*/ 2476884 w 9332412"/>
              <a:gd name="connsiteY6477" fmla="*/ 3094262 h 4270621"/>
              <a:gd name="connsiteX6478" fmla="*/ 2460166 w 9332412"/>
              <a:gd name="connsiteY6478" fmla="*/ 3076458 h 4270621"/>
              <a:gd name="connsiteX6479" fmla="*/ 2459443 w 9332412"/>
              <a:gd name="connsiteY6479" fmla="*/ 3076473 h 4270621"/>
              <a:gd name="connsiteX6480" fmla="*/ 2510773 w 9332412"/>
              <a:gd name="connsiteY6480" fmla="*/ 2916660 h 4270621"/>
              <a:gd name="connsiteX6481" fmla="*/ 2493758 w 9332412"/>
              <a:gd name="connsiteY6481" fmla="*/ 2934450 h 4270621"/>
              <a:gd name="connsiteX6482" fmla="*/ 2510773 w 9332412"/>
              <a:gd name="connsiteY6482" fmla="*/ 2952239 h 4270621"/>
              <a:gd name="connsiteX6483" fmla="*/ 2527788 w 9332412"/>
              <a:gd name="connsiteY6483" fmla="*/ 2934450 h 4270621"/>
              <a:gd name="connsiteX6484" fmla="*/ 2511057 w 9332412"/>
              <a:gd name="connsiteY6484" fmla="*/ 2916660 h 4270621"/>
              <a:gd name="connsiteX6485" fmla="*/ 2510773 w 9332412"/>
              <a:gd name="connsiteY6485" fmla="*/ 2916660 h 4270621"/>
              <a:gd name="connsiteX6486" fmla="*/ 2459868 w 9332412"/>
              <a:gd name="connsiteY6486" fmla="*/ 2970030 h 4270621"/>
              <a:gd name="connsiteX6487" fmla="*/ 2444469 w 9332412"/>
              <a:gd name="connsiteY6487" fmla="*/ 2989361 h 4270621"/>
              <a:gd name="connsiteX6488" fmla="*/ 2459868 w 9332412"/>
              <a:gd name="connsiteY6488" fmla="*/ 3005461 h 4270621"/>
              <a:gd name="connsiteX6489" fmla="*/ 2478359 w 9332412"/>
              <a:gd name="connsiteY6489" fmla="*/ 2989361 h 4270621"/>
              <a:gd name="connsiteX6490" fmla="*/ 2462974 w 9332412"/>
              <a:gd name="connsiteY6490" fmla="*/ 2970030 h 4270621"/>
              <a:gd name="connsiteX6491" fmla="*/ 2459868 w 9332412"/>
              <a:gd name="connsiteY6491" fmla="*/ 2970030 h 4270621"/>
              <a:gd name="connsiteX6492" fmla="*/ 2510773 w 9332412"/>
              <a:gd name="connsiteY6492" fmla="*/ 2810216 h 4270621"/>
              <a:gd name="connsiteX6493" fmla="*/ 2493758 w 9332412"/>
              <a:gd name="connsiteY6493" fmla="*/ 2828006 h 4270621"/>
              <a:gd name="connsiteX6494" fmla="*/ 2510773 w 9332412"/>
              <a:gd name="connsiteY6494" fmla="*/ 2845796 h 4270621"/>
              <a:gd name="connsiteX6495" fmla="*/ 2527788 w 9332412"/>
              <a:gd name="connsiteY6495" fmla="*/ 2828006 h 4270621"/>
              <a:gd name="connsiteX6496" fmla="*/ 2511057 w 9332412"/>
              <a:gd name="connsiteY6496" fmla="*/ 2810216 h 4270621"/>
              <a:gd name="connsiteX6497" fmla="*/ 2510773 w 9332412"/>
              <a:gd name="connsiteY6497" fmla="*/ 2810216 h 4270621"/>
              <a:gd name="connsiteX6498" fmla="*/ 2459868 w 9332412"/>
              <a:gd name="connsiteY6498" fmla="*/ 2863438 h 4270621"/>
              <a:gd name="connsiteX6499" fmla="*/ 2442853 w 9332412"/>
              <a:gd name="connsiteY6499" fmla="*/ 2881228 h 4270621"/>
              <a:gd name="connsiteX6500" fmla="*/ 2459868 w 9332412"/>
              <a:gd name="connsiteY6500" fmla="*/ 2899018 h 4270621"/>
              <a:gd name="connsiteX6501" fmla="*/ 2476884 w 9332412"/>
              <a:gd name="connsiteY6501" fmla="*/ 2881228 h 4270621"/>
              <a:gd name="connsiteX6502" fmla="*/ 2460166 w 9332412"/>
              <a:gd name="connsiteY6502" fmla="*/ 2863423 h 4270621"/>
              <a:gd name="connsiteX6503" fmla="*/ 2459443 w 9332412"/>
              <a:gd name="connsiteY6503" fmla="*/ 2863438 h 4270621"/>
              <a:gd name="connsiteX6504" fmla="*/ 2510773 w 9332412"/>
              <a:gd name="connsiteY6504" fmla="*/ 2703773 h 4270621"/>
              <a:gd name="connsiteX6505" fmla="*/ 2495374 w 9332412"/>
              <a:gd name="connsiteY6505" fmla="*/ 2723105 h 4270621"/>
              <a:gd name="connsiteX6506" fmla="*/ 2510773 w 9332412"/>
              <a:gd name="connsiteY6506" fmla="*/ 2739205 h 4270621"/>
              <a:gd name="connsiteX6507" fmla="*/ 2529263 w 9332412"/>
              <a:gd name="connsiteY6507" fmla="*/ 2723105 h 4270621"/>
              <a:gd name="connsiteX6508" fmla="*/ 2513878 w 9332412"/>
              <a:gd name="connsiteY6508" fmla="*/ 2703773 h 4270621"/>
              <a:gd name="connsiteX6509" fmla="*/ 2510773 w 9332412"/>
              <a:gd name="connsiteY6509" fmla="*/ 2703773 h 4270621"/>
              <a:gd name="connsiteX6510" fmla="*/ 2459868 w 9332412"/>
              <a:gd name="connsiteY6510" fmla="*/ 2756995 h 4270621"/>
              <a:gd name="connsiteX6511" fmla="*/ 2442853 w 9332412"/>
              <a:gd name="connsiteY6511" fmla="*/ 2774785 h 4270621"/>
              <a:gd name="connsiteX6512" fmla="*/ 2459868 w 9332412"/>
              <a:gd name="connsiteY6512" fmla="*/ 2792575 h 4270621"/>
              <a:gd name="connsiteX6513" fmla="*/ 2476884 w 9332412"/>
              <a:gd name="connsiteY6513" fmla="*/ 2774785 h 4270621"/>
              <a:gd name="connsiteX6514" fmla="*/ 2460166 w 9332412"/>
              <a:gd name="connsiteY6514" fmla="*/ 2756980 h 4270621"/>
              <a:gd name="connsiteX6515" fmla="*/ 2459443 w 9332412"/>
              <a:gd name="connsiteY6515" fmla="*/ 2756995 h 4270621"/>
              <a:gd name="connsiteX6516" fmla="*/ 2510773 w 9332412"/>
              <a:gd name="connsiteY6516" fmla="*/ 2597182 h 4270621"/>
              <a:gd name="connsiteX6517" fmla="*/ 2493758 w 9332412"/>
              <a:gd name="connsiteY6517" fmla="*/ 2614972 h 4270621"/>
              <a:gd name="connsiteX6518" fmla="*/ 2510773 w 9332412"/>
              <a:gd name="connsiteY6518" fmla="*/ 2632762 h 4270621"/>
              <a:gd name="connsiteX6519" fmla="*/ 2527788 w 9332412"/>
              <a:gd name="connsiteY6519" fmla="*/ 2614972 h 4270621"/>
              <a:gd name="connsiteX6520" fmla="*/ 2511057 w 9332412"/>
              <a:gd name="connsiteY6520" fmla="*/ 2597182 h 4270621"/>
              <a:gd name="connsiteX6521" fmla="*/ 2510773 w 9332412"/>
              <a:gd name="connsiteY6521" fmla="*/ 2597182 h 4270621"/>
              <a:gd name="connsiteX6522" fmla="*/ 2459868 w 9332412"/>
              <a:gd name="connsiteY6522" fmla="*/ 2650552 h 4270621"/>
              <a:gd name="connsiteX6523" fmla="*/ 2444469 w 9332412"/>
              <a:gd name="connsiteY6523" fmla="*/ 2669884 h 4270621"/>
              <a:gd name="connsiteX6524" fmla="*/ 2459868 w 9332412"/>
              <a:gd name="connsiteY6524" fmla="*/ 2685983 h 4270621"/>
              <a:gd name="connsiteX6525" fmla="*/ 2478359 w 9332412"/>
              <a:gd name="connsiteY6525" fmla="*/ 2669884 h 4270621"/>
              <a:gd name="connsiteX6526" fmla="*/ 2462974 w 9332412"/>
              <a:gd name="connsiteY6526" fmla="*/ 2650552 h 4270621"/>
              <a:gd name="connsiteX6527" fmla="*/ 2459868 w 9332412"/>
              <a:gd name="connsiteY6527" fmla="*/ 2650552 h 4270621"/>
              <a:gd name="connsiteX6528" fmla="*/ 2510773 w 9332412"/>
              <a:gd name="connsiteY6528" fmla="*/ 2490739 h 4270621"/>
              <a:gd name="connsiteX6529" fmla="*/ 2493758 w 9332412"/>
              <a:gd name="connsiteY6529" fmla="*/ 2508529 h 4270621"/>
              <a:gd name="connsiteX6530" fmla="*/ 2510773 w 9332412"/>
              <a:gd name="connsiteY6530" fmla="*/ 2526319 h 4270621"/>
              <a:gd name="connsiteX6531" fmla="*/ 2527788 w 9332412"/>
              <a:gd name="connsiteY6531" fmla="*/ 2508529 h 4270621"/>
              <a:gd name="connsiteX6532" fmla="*/ 2511057 w 9332412"/>
              <a:gd name="connsiteY6532" fmla="*/ 2490739 h 4270621"/>
              <a:gd name="connsiteX6533" fmla="*/ 2510773 w 9332412"/>
              <a:gd name="connsiteY6533" fmla="*/ 2490739 h 4270621"/>
              <a:gd name="connsiteX6534" fmla="*/ 2459443 w 9332412"/>
              <a:gd name="connsiteY6534" fmla="*/ 2544554 h 4270621"/>
              <a:gd name="connsiteX6535" fmla="*/ 2442427 w 9332412"/>
              <a:gd name="connsiteY6535" fmla="*/ 2562343 h 4270621"/>
              <a:gd name="connsiteX6536" fmla="*/ 2459443 w 9332412"/>
              <a:gd name="connsiteY6536" fmla="*/ 2580133 h 4270621"/>
              <a:gd name="connsiteX6537" fmla="*/ 2476458 w 9332412"/>
              <a:gd name="connsiteY6537" fmla="*/ 2562343 h 4270621"/>
              <a:gd name="connsiteX6538" fmla="*/ 2459726 w 9332412"/>
              <a:gd name="connsiteY6538" fmla="*/ 2544554 h 4270621"/>
              <a:gd name="connsiteX6539" fmla="*/ 2459443 w 9332412"/>
              <a:gd name="connsiteY6539" fmla="*/ 2544554 h 4270621"/>
              <a:gd name="connsiteX6540" fmla="*/ 2510773 w 9332412"/>
              <a:gd name="connsiteY6540" fmla="*/ 2384296 h 4270621"/>
              <a:gd name="connsiteX6541" fmla="*/ 2495374 w 9332412"/>
              <a:gd name="connsiteY6541" fmla="*/ 2403628 h 4270621"/>
              <a:gd name="connsiteX6542" fmla="*/ 2510773 w 9332412"/>
              <a:gd name="connsiteY6542" fmla="*/ 2419728 h 4270621"/>
              <a:gd name="connsiteX6543" fmla="*/ 2529263 w 9332412"/>
              <a:gd name="connsiteY6543" fmla="*/ 2403628 h 4270621"/>
              <a:gd name="connsiteX6544" fmla="*/ 2513878 w 9332412"/>
              <a:gd name="connsiteY6544" fmla="*/ 2384296 h 4270621"/>
              <a:gd name="connsiteX6545" fmla="*/ 2510773 w 9332412"/>
              <a:gd name="connsiteY6545" fmla="*/ 2384296 h 4270621"/>
              <a:gd name="connsiteX6546" fmla="*/ 2459868 w 9332412"/>
              <a:gd name="connsiteY6546" fmla="*/ 2437517 h 4270621"/>
              <a:gd name="connsiteX6547" fmla="*/ 2444469 w 9332412"/>
              <a:gd name="connsiteY6547" fmla="*/ 2456849 h 4270621"/>
              <a:gd name="connsiteX6548" fmla="*/ 2459868 w 9332412"/>
              <a:gd name="connsiteY6548" fmla="*/ 2472949 h 4270621"/>
              <a:gd name="connsiteX6549" fmla="*/ 2478359 w 9332412"/>
              <a:gd name="connsiteY6549" fmla="*/ 2456849 h 4270621"/>
              <a:gd name="connsiteX6550" fmla="*/ 2462974 w 9332412"/>
              <a:gd name="connsiteY6550" fmla="*/ 2437517 h 4270621"/>
              <a:gd name="connsiteX6551" fmla="*/ 2459868 w 9332412"/>
              <a:gd name="connsiteY6551" fmla="*/ 2437517 h 4270621"/>
              <a:gd name="connsiteX6552" fmla="*/ 2510773 w 9332412"/>
              <a:gd name="connsiteY6552" fmla="*/ 2277705 h 4270621"/>
              <a:gd name="connsiteX6553" fmla="*/ 2493758 w 9332412"/>
              <a:gd name="connsiteY6553" fmla="*/ 2295494 h 4270621"/>
              <a:gd name="connsiteX6554" fmla="*/ 2510773 w 9332412"/>
              <a:gd name="connsiteY6554" fmla="*/ 2313284 h 4270621"/>
              <a:gd name="connsiteX6555" fmla="*/ 2527788 w 9332412"/>
              <a:gd name="connsiteY6555" fmla="*/ 2295494 h 4270621"/>
              <a:gd name="connsiteX6556" fmla="*/ 2511057 w 9332412"/>
              <a:gd name="connsiteY6556" fmla="*/ 2277705 h 4270621"/>
              <a:gd name="connsiteX6557" fmla="*/ 2510773 w 9332412"/>
              <a:gd name="connsiteY6557" fmla="*/ 2277705 h 4270621"/>
              <a:gd name="connsiteX6558" fmla="*/ 2459868 w 9332412"/>
              <a:gd name="connsiteY6558" fmla="*/ 2330926 h 4270621"/>
              <a:gd name="connsiteX6559" fmla="*/ 2442853 w 9332412"/>
              <a:gd name="connsiteY6559" fmla="*/ 2348716 h 4270621"/>
              <a:gd name="connsiteX6560" fmla="*/ 2459868 w 9332412"/>
              <a:gd name="connsiteY6560" fmla="*/ 2366506 h 4270621"/>
              <a:gd name="connsiteX6561" fmla="*/ 2476884 w 9332412"/>
              <a:gd name="connsiteY6561" fmla="*/ 2348716 h 4270621"/>
              <a:gd name="connsiteX6562" fmla="*/ 2460166 w 9332412"/>
              <a:gd name="connsiteY6562" fmla="*/ 2330911 h 4270621"/>
              <a:gd name="connsiteX6563" fmla="*/ 2459443 w 9332412"/>
              <a:gd name="connsiteY6563" fmla="*/ 2330926 h 4270621"/>
              <a:gd name="connsiteX6564" fmla="*/ 2510773 w 9332412"/>
              <a:gd name="connsiteY6564" fmla="*/ 2171262 h 4270621"/>
              <a:gd name="connsiteX6565" fmla="*/ 2495374 w 9332412"/>
              <a:gd name="connsiteY6565" fmla="*/ 2190593 h 4270621"/>
              <a:gd name="connsiteX6566" fmla="*/ 2510773 w 9332412"/>
              <a:gd name="connsiteY6566" fmla="*/ 2206693 h 4270621"/>
              <a:gd name="connsiteX6567" fmla="*/ 2529263 w 9332412"/>
              <a:gd name="connsiteY6567" fmla="*/ 2190593 h 4270621"/>
              <a:gd name="connsiteX6568" fmla="*/ 2513878 w 9332412"/>
              <a:gd name="connsiteY6568" fmla="*/ 2171262 h 4270621"/>
              <a:gd name="connsiteX6569" fmla="*/ 2510773 w 9332412"/>
              <a:gd name="connsiteY6569" fmla="*/ 2171262 h 4270621"/>
              <a:gd name="connsiteX6570" fmla="*/ 2459868 w 9332412"/>
              <a:gd name="connsiteY6570" fmla="*/ 2224483 h 4270621"/>
              <a:gd name="connsiteX6571" fmla="*/ 2442853 w 9332412"/>
              <a:gd name="connsiteY6571" fmla="*/ 2242273 h 4270621"/>
              <a:gd name="connsiteX6572" fmla="*/ 2459868 w 9332412"/>
              <a:gd name="connsiteY6572" fmla="*/ 2260063 h 4270621"/>
              <a:gd name="connsiteX6573" fmla="*/ 2476884 w 9332412"/>
              <a:gd name="connsiteY6573" fmla="*/ 2242273 h 4270621"/>
              <a:gd name="connsiteX6574" fmla="*/ 2460166 w 9332412"/>
              <a:gd name="connsiteY6574" fmla="*/ 2224468 h 4270621"/>
              <a:gd name="connsiteX6575" fmla="*/ 2459443 w 9332412"/>
              <a:gd name="connsiteY6575" fmla="*/ 2224483 h 4270621"/>
              <a:gd name="connsiteX6576" fmla="*/ 2510773 w 9332412"/>
              <a:gd name="connsiteY6576" fmla="*/ 2064670 h 4270621"/>
              <a:gd name="connsiteX6577" fmla="*/ 2493758 w 9332412"/>
              <a:gd name="connsiteY6577" fmla="*/ 2082460 h 4270621"/>
              <a:gd name="connsiteX6578" fmla="*/ 2510773 w 9332412"/>
              <a:gd name="connsiteY6578" fmla="*/ 2100250 h 4270621"/>
              <a:gd name="connsiteX6579" fmla="*/ 2527788 w 9332412"/>
              <a:gd name="connsiteY6579" fmla="*/ 2082460 h 4270621"/>
              <a:gd name="connsiteX6580" fmla="*/ 2511057 w 9332412"/>
              <a:gd name="connsiteY6580" fmla="*/ 2064670 h 4270621"/>
              <a:gd name="connsiteX6581" fmla="*/ 2510773 w 9332412"/>
              <a:gd name="connsiteY6581" fmla="*/ 2064670 h 4270621"/>
              <a:gd name="connsiteX6582" fmla="*/ 2459868 w 9332412"/>
              <a:gd name="connsiteY6582" fmla="*/ 2118040 h 4270621"/>
              <a:gd name="connsiteX6583" fmla="*/ 2444469 w 9332412"/>
              <a:gd name="connsiteY6583" fmla="*/ 2137372 h 4270621"/>
              <a:gd name="connsiteX6584" fmla="*/ 2459868 w 9332412"/>
              <a:gd name="connsiteY6584" fmla="*/ 2153471 h 4270621"/>
              <a:gd name="connsiteX6585" fmla="*/ 2478359 w 9332412"/>
              <a:gd name="connsiteY6585" fmla="*/ 2137372 h 4270621"/>
              <a:gd name="connsiteX6586" fmla="*/ 2462974 w 9332412"/>
              <a:gd name="connsiteY6586" fmla="*/ 2118040 h 4270621"/>
              <a:gd name="connsiteX6587" fmla="*/ 2459868 w 9332412"/>
              <a:gd name="connsiteY6587" fmla="*/ 2118040 h 4270621"/>
              <a:gd name="connsiteX6588" fmla="*/ 2510773 w 9332412"/>
              <a:gd name="connsiteY6588" fmla="*/ 1958227 h 4270621"/>
              <a:gd name="connsiteX6589" fmla="*/ 2493758 w 9332412"/>
              <a:gd name="connsiteY6589" fmla="*/ 1976017 h 4270621"/>
              <a:gd name="connsiteX6590" fmla="*/ 2510773 w 9332412"/>
              <a:gd name="connsiteY6590" fmla="*/ 1993807 h 4270621"/>
              <a:gd name="connsiteX6591" fmla="*/ 2527788 w 9332412"/>
              <a:gd name="connsiteY6591" fmla="*/ 1976017 h 4270621"/>
              <a:gd name="connsiteX6592" fmla="*/ 2511057 w 9332412"/>
              <a:gd name="connsiteY6592" fmla="*/ 1958227 h 4270621"/>
              <a:gd name="connsiteX6593" fmla="*/ 2510773 w 9332412"/>
              <a:gd name="connsiteY6593" fmla="*/ 1958227 h 4270621"/>
              <a:gd name="connsiteX6594" fmla="*/ 2459443 w 9332412"/>
              <a:gd name="connsiteY6594" fmla="*/ 2010855 h 4270621"/>
              <a:gd name="connsiteX6595" fmla="*/ 2442427 w 9332412"/>
              <a:gd name="connsiteY6595" fmla="*/ 2028645 h 4270621"/>
              <a:gd name="connsiteX6596" fmla="*/ 2459443 w 9332412"/>
              <a:gd name="connsiteY6596" fmla="*/ 2046435 h 4270621"/>
              <a:gd name="connsiteX6597" fmla="*/ 2476458 w 9332412"/>
              <a:gd name="connsiteY6597" fmla="*/ 2028645 h 4270621"/>
              <a:gd name="connsiteX6598" fmla="*/ 2459726 w 9332412"/>
              <a:gd name="connsiteY6598" fmla="*/ 2010855 h 4270621"/>
              <a:gd name="connsiteX6599" fmla="*/ 2459443 w 9332412"/>
              <a:gd name="connsiteY6599" fmla="*/ 2010855 h 4270621"/>
              <a:gd name="connsiteX6600" fmla="*/ 2510773 w 9332412"/>
              <a:gd name="connsiteY6600" fmla="*/ 1851784 h 4270621"/>
              <a:gd name="connsiteX6601" fmla="*/ 2495374 w 9332412"/>
              <a:gd name="connsiteY6601" fmla="*/ 1871116 h 4270621"/>
              <a:gd name="connsiteX6602" fmla="*/ 2510773 w 9332412"/>
              <a:gd name="connsiteY6602" fmla="*/ 1887215 h 4270621"/>
              <a:gd name="connsiteX6603" fmla="*/ 2529263 w 9332412"/>
              <a:gd name="connsiteY6603" fmla="*/ 1871116 h 4270621"/>
              <a:gd name="connsiteX6604" fmla="*/ 2513878 w 9332412"/>
              <a:gd name="connsiteY6604" fmla="*/ 1851784 h 4270621"/>
              <a:gd name="connsiteX6605" fmla="*/ 2510773 w 9332412"/>
              <a:gd name="connsiteY6605" fmla="*/ 1851784 h 4270621"/>
              <a:gd name="connsiteX6606" fmla="*/ 2459868 w 9332412"/>
              <a:gd name="connsiteY6606" fmla="*/ 1905005 h 4270621"/>
              <a:gd name="connsiteX6607" fmla="*/ 2442853 w 9332412"/>
              <a:gd name="connsiteY6607" fmla="*/ 1922795 h 4270621"/>
              <a:gd name="connsiteX6608" fmla="*/ 2459868 w 9332412"/>
              <a:gd name="connsiteY6608" fmla="*/ 1940585 h 4270621"/>
              <a:gd name="connsiteX6609" fmla="*/ 2476884 w 9332412"/>
              <a:gd name="connsiteY6609" fmla="*/ 1922795 h 4270621"/>
              <a:gd name="connsiteX6610" fmla="*/ 2476884 w 9332412"/>
              <a:gd name="connsiteY6610" fmla="*/ 1922647 h 4270621"/>
              <a:gd name="connsiteX6611" fmla="*/ 2460024 w 9332412"/>
              <a:gd name="connsiteY6611" fmla="*/ 1904990 h 4270621"/>
              <a:gd name="connsiteX6612" fmla="*/ 2459443 w 9332412"/>
              <a:gd name="connsiteY6612" fmla="*/ 1905005 h 4270621"/>
              <a:gd name="connsiteX6613" fmla="*/ 2510773 w 9332412"/>
              <a:gd name="connsiteY6613" fmla="*/ 1745192 h 4270621"/>
              <a:gd name="connsiteX6614" fmla="*/ 2493758 w 9332412"/>
              <a:gd name="connsiteY6614" fmla="*/ 1762982 h 4270621"/>
              <a:gd name="connsiteX6615" fmla="*/ 2510773 w 9332412"/>
              <a:gd name="connsiteY6615" fmla="*/ 1780772 h 4270621"/>
              <a:gd name="connsiteX6616" fmla="*/ 2527788 w 9332412"/>
              <a:gd name="connsiteY6616" fmla="*/ 1762982 h 4270621"/>
              <a:gd name="connsiteX6617" fmla="*/ 2511057 w 9332412"/>
              <a:gd name="connsiteY6617" fmla="*/ 1745192 h 4270621"/>
              <a:gd name="connsiteX6618" fmla="*/ 2510773 w 9332412"/>
              <a:gd name="connsiteY6618" fmla="*/ 1745192 h 4270621"/>
              <a:gd name="connsiteX6619" fmla="*/ 2459868 w 9332412"/>
              <a:gd name="connsiteY6619" fmla="*/ 1798414 h 4270621"/>
              <a:gd name="connsiteX6620" fmla="*/ 2442853 w 9332412"/>
              <a:gd name="connsiteY6620" fmla="*/ 1816204 h 4270621"/>
              <a:gd name="connsiteX6621" fmla="*/ 2459868 w 9332412"/>
              <a:gd name="connsiteY6621" fmla="*/ 1833994 h 4270621"/>
              <a:gd name="connsiteX6622" fmla="*/ 2476884 w 9332412"/>
              <a:gd name="connsiteY6622" fmla="*/ 1816204 h 4270621"/>
              <a:gd name="connsiteX6623" fmla="*/ 2460166 w 9332412"/>
              <a:gd name="connsiteY6623" fmla="*/ 1798399 h 4270621"/>
              <a:gd name="connsiteX6624" fmla="*/ 2459443 w 9332412"/>
              <a:gd name="connsiteY6624" fmla="*/ 1798414 h 4270621"/>
              <a:gd name="connsiteX6625" fmla="*/ 2510773 w 9332412"/>
              <a:gd name="connsiteY6625" fmla="*/ 1638749 h 4270621"/>
              <a:gd name="connsiteX6626" fmla="*/ 2493758 w 9332412"/>
              <a:gd name="connsiteY6626" fmla="*/ 1656539 h 4270621"/>
              <a:gd name="connsiteX6627" fmla="*/ 2510773 w 9332412"/>
              <a:gd name="connsiteY6627" fmla="*/ 1674329 h 4270621"/>
              <a:gd name="connsiteX6628" fmla="*/ 2527788 w 9332412"/>
              <a:gd name="connsiteY6628" fmla="*/ 1656539 h 4270621"/>
              <a:gd name="connsiteX6629" fmla="*/ 2511057 w 9332412"/>
              <a:gd name="connsiteY6629" fmla="*/ 1638749 h 4270621"/>
              <a:gd name="connsiteX6630" fmla="*/ 2510773 w 9332412"/>
              <a:gd name="connsiteY6630" fmla="*/ 1638749 h 4270621"/>
              <a:gd name="connsiteX6631" fmla="*/ 2459868 w 9332412"/>
              <a:gd name="connsiteY6631" fmla="*/ 1691971 h 4270621"/>
              <a:gd name="connsiteX6632" fmla="*/ 2442853 w 9332412"/>
              <a:gd name="connsiteY6632" fmla="*/ 1709761 h 4270621"/>
              <a:gd name="connsiteX6633" fmla="*/ 2459868 w 9332412"/>
              <a:gd name="connsiteY6633" fmla="*/ 1727551 h 4270621"/>
              <a:gd name="connsiteX6634" fmla="*/ 2476884 w 9332412"/>
              <a:gd name="connsiteY6634" fmla="*/ 1709761 h 4270621"/>
              <a:gd name="connsiteX6635" fmla="*/ 2460166 w 9332412"/>
              <a:gd name="connsiteY6635" fmla="*/ 1691956 h 4270621"/>
              <a:gd name="connsiteX6636" fmla="*/ 2459443 w 9332412"/>
              <a:gd name="connsiteY6636" fmla="*/ 1691971 h 4270621"/>
              <a:gd name="connsiteX6637" fmla="*/ 2510773 w 9332412"/>
              <a:gd name="connsiteY6637" fmla="*/ 1532306 h 4270621"/>
              <a:gd name="connsiteX6638" fmla="*/ 2495374 w 9332412"/>
              <a:gd name="connsiteY6638" fmla="*/ 1551638 h 4270621"/>
              <a:gd name="connsiteX6639" fmla="*/ 2510773 w 9332412"/>
              <a:gd name="connsiteY6639" fmla="*/ 1567738 h 4270621"/>
              <a:gd name="connsiteX6640" fmla="*/ 2529263 w 9332412"/>
              <a:gd name="connsiteY6640" fmla="*/ 1551638 h 4270621"/>
              <a:gd name="connsiteX6641" fmla="*/ 2513878 w 9332412"/>
              <a:gd name="connsiteY6641" fmla="*/ 1532306 h 4270621"/>
              <a:gd name="connsiteX6642" fmla="*/ 2510773 w 9332412"/>
              <a:gd name="connsiteY6642" fmla="*/ 1532306 h 4270621"/>
              <a:gd name="connsiteX6643" fmla="*/ 2459868 w 9332412"/>
              <a:gd name="connsiteY6643" fmla="*/ 1585528 h 4270621"/>
              <a:gd name="connsiteX6644" fmla="*/ 2444469 w 9332412"/>
              <a:gd name="connsiteY6644" fmla="*/ 1604860 h 4270621"/>
              <a:gd name="connsiteX6645" fmla="*/ 2459868 w 9332412"/>
              <a:gd name="connsiteY6645" fmla="*/ 1620959 h 4270621"/>
              <a:gd name="connsiteX6646" fmla="*/ 2478359 w 9332412"/>
              <a:gd name="connsiteY6646" fmla="*/ 1604860 h 4270621"/>
              <a:gd name="connsiteX6647" fmla="*/ 2462974 w 9332412"/>
              <a:gd name="connsiteY6647" fmla="*/ 1585528 h 4270621"/>
              <a:gd name="connsiteX6648" fmla="*/ 2459868 w 9332412"/>
              <a:gd name="connsiteY6648" fmla="*/ 1585528 h 4270621"/>
              <a:gd name="connsiteX6649" fmla="*/ 2510773 w 9332412"/>
              <a:gd name="connsiteY6649" fmla="*/ 1425715 h 4270621"/>
              <a:gd name="connsiteX6650" fmla="*/ 2493758 w 9332412"/>
              <a:gd name="connsiteY6650" fmla="*/ 1443505 h 4270621"/>
              <a:gd name="connsiteX6651" fmla="*/ 2510773 w 9332412"/>
              <a:gd name="connsiteY6651" fmla="*/ 1461295 h 4270621"/>
              <a:gd name="connsiteX6652" fmla="*/ 2527788 w 9332412"/>
              <a:gd name="connsiteY6652" fmla="*/ 1443505 h 4270621"/>
              <a:gd name="connsiteX6653" fmla="*/ 2511057 w 9332412"/>
              <a:gd name="connsiteY6653" fmla="*/ 1425715 h 4270621"/>
              <a:gd name="connsiteX6654" fmla="*/ 2510773 w 9332412"/>
              <a:gd name="connsiteY6654" fmla="*/ 1425715 h 4270621"/>
              <a:gd name="connsiteX6655" fmla="*/ 2459868 w 9332412"/>
              <a:gd name="connsiteY6655" fmla="*/ 1478936 h 4270621"/>
              <a:gd name="connsiteX6656" fmla="*/ 2442853 w 9332412"/>
              <a:gd name="connsiteY6656" fmla="*/ 1496727 h 4270621"/>
              <a:gd name="connsiteX6657" fmla="*/ 2459868 w 9332412"/>
              <a:gd name="connsiteY6657" fmla="*/ 1514516 h 4270621"/>
              <a:gd name="connsiteX6658" fmla="*/ 2476884 w 9332412"/>
              <a:gd name="connsiteY6658" fmla="*/ 1496727 h 4270621"/>
              <a:gd name="connsiteX6659" fmla="*/ 2460166 w 9332412"/>
              <a:gd name="connsiteY6659" fmla="*/ 1478922 h 4270621"/>
              <a:gd name="connsiteX6660" fmla="*/ 2459443 w 9332412"/>
              <a:gd name="connsiteY6660" fmla="*/ 1478936 h 4270621"/>
              <a:gd name="connsiteX6661" fmla="*/ 2510773 w 9332412"/>
              <a:gd name="connsiteY6661" fmla="*/ 1319272 h 4270621"/>
              <a:gd name="connsiteX6662" fmla="*/ 2495374 w 9332412"/>
              <a:gd name="connsiteY6662" fmla="*/ 1338604 h 4270621"/>
              <a:gd name="connsiteX6663" fmla="*/ 2510773 w 9332412"/>
              <a:gd name="connsiteY6663" fmla="*/ 1354704 h 4270621"/>
              <a:gd name="connsiteX6664" fmla="*/ 2529263 w 9332412"/>
              <a:gd name="connsiteY6664" fmla="*/ 1338604 h 4270621"/>
              <a:gd name="connsiteX6665" fmla="*/ 2513878 w 9332412"/>
              <a:gd name="connsiteY6665" fmla="*/ 1319272 h 4270621"/>
              <a:gd name="connsiteX6666" fmla="*/ 2510773 w 9332412"/>
              <a:gd name="connsiteY6666" fmla="*/ 1319272 h 4270621"/>
              <a:gd name="connsiteX6667" fmla="*/ 2459868 w 9332412"/>
              <a:gd name="connsiteY6667" fmla="*/ 1372493 h 4270621"/>
              <a:gd name="connsiteX6668" fmla="*/ 2442853 w 9332412"/>
              <a:gd name="connsiteY6668" fmla="*/ 1390283 h 4270621"/>
              <a:gd name="connsiteX6669" fmla="*/ 2459868 w 9332412"/>
              <a:gd name="connsiteY6669" fmla="*/ 1408073 h 4270621"/>
              <a:gd name="connsiteX6670" fmla="*/ 2476884 w 9332412"/>
              <a:gd name="connsiteY6670" fmla="*/ 1390283 h 4270621"/>
              <a:gd name="connsiteX6671" fmla="*/ 2460166 w 9332412"/>
              <a:gd name="connsiteY6671" fmla="*/ 1372478 h 4270621"/>
              <a:gd name="connsiteX6672" fmla="*/ 2459443 w 9332412"/>
              <a:gd name="connsiteY6672" fmla="*/ 1372493 h 4270621"/>
              <a:gd name="connsiteX6673" fmla="*/ 2510773 w 9332412"/>
              <a:gd name="connsiteY6673" fmla="*/ 1212681 h 4270621"/>
              <a:gd name="connsiteX6674" fmla="*/ 2493758 w 9332412"/>
              <a:gd name="connsiteY6674" fmla="*/ 1230470 h 4270621"/>
              <a:gd name="connsiteX6675" fmla="*/ 2510773 w 9332412"/>
              <a:gd name="connsiteY6675" fmla="*/ 1248260 h 4270621"/>
              <a:gd name="connsiteX6676" fmla="*/ 2527788 w 9332412"/>
              <a:gd name="connsiteY6676" fmla="*/ 1230470 h 4270621"/>
              <a:gd name="connsiteX6677" fmla="*/ 2511057 w 9332412"/>
              <a:gd name="connsiteY6677" fmla="*/ 1212681 h 4270621"/>
              <a:gd name="connsiteX6678" fmla="*/ 2510773 w 9332412"/>
              <a:gd name="connsiteY6678" fmla="*/ 1212681 h 4270621"/>
              <a:gd name="connsiteX6679" fmla="*/ 2459868 w 9332412"/>
              <a:gd name="connsiteY6679" fmla="*/ 1266050 h 4270621"/>
              <a:gd name="connsiteX6680" fmla="*/ 2444469 w 9332412"/>
              <a:gd name="connsiteY6680" fmla="*/ 1285382 h 4270621"/>
              <a:gd name="connsiteX6681" fmla="*/ 2459868 w 9332412"/>
              <a:gd name="connsiteY6681" fmla="*/ 1301482 h 4270621"/>
              <a:gd name="connsiteX6682" fmla="*/ 2478359 w 9332412"/>
              <a:gd name="connsiteY6682" fmla="*/ 1285382 h 4270621"/>
              <a:gd name="connsiteX6683" fmla="*/ 2462974 w 9332412"/>
              <a:gd name="connsiteY6683" fmla="*/ 1266050 h 4270621"/>
              <a:gd name="connsiteX6684" fmla="*/ 2459868 w 9332412"/>
              <a:gd name="connsiteY6684" fmla="*/ 1266050 h 4270621"/>
              <a:gd name="connsiteX6685" fmla="*/ 2510773 w 9332412"/>
              <a:gd name="connsiteY6685" fmla="*/ 1106534 h 4270621"/>
              <a:gd name="connsiteX6686" fmla="*/ 2493758 w 9332412"/>
              <a:gd name="connsiteY6686" fmla="*/ 1124324 h 4270621"/>
              <a:gd name="connsiteX6687" fmla="*/ 2510773 w 9332412"/>
              <a:gd name="connsiteY6687" fmla="*/ 1142114 h 4270621"/>
              <a:gd name="connsiteX6688" fmla="*/ 2527788 w 9332412"/>
              <a:gd name="connsiteY6688" fmla="*/ 1124324 h 4270621"/>
              <a:gd name="connsiteX6689" fmla="*/ 2511057 w 9332412"/>
              <a:gd name="connsiteY6689" fmla="*/ 1106534 h 4270621"/>
              <a:gd name="connsiteX6690" fmla="*/ 2510773 w 9332412"/>
              <a:gd name="connsiteY6690" fmla="*/ 1106534 h 4270621"/>
              <a:gd name="connsiteX6691" fmla="*/ 2459868 w 9332412"/>
              <a:gd name="connsiteY6691" fmla="*/ 1159755 h 4270621"/>
              <a:gd name="connsiteX6692" fmla="*/ 2442853 w 9332412"/>
              <a:gd name="connsiteY6692" fmla="*/ 1177545 h 4270621"/>
              <a:gd name="connsiteX6693" fmla="*/ 2459868 w 9332412"/>
              <a:gd name="connsiteY6693" fmla="*/ 1195335 h 4270621"/>
              <a:gd name="connsiteX6694" fmla="*/ 2476884 w 9332412"/>
              <a:gd name="connsiteY6694" fmla="*/ 1177545 h 4270621"/>
              <a:gd name="connsiteX6695" fmla="*/ 2460450 w 9332412"/>
              <a:gd name="connsiteY6695" fmla="*/ 1159459 h 4270621"/>
              <a:gd name="connsiteX6696" fmla="*/ 2459443 w 9332412"/>
              <a:gd name="connsiteY6696" fmla="*/ 1159459 h 4270621"/>
              <a:gd name="connsiteX6697" fmla="*/ 2510773 w 9332412"/>
              <a:gd name="connsiteY6697" fmla="*/ 999794 h 4270621"/>
              <a:gd name="connsiteX6698" fmla="*/ 2495374 w 9332412"/>
              <a:gd name="connsiteY6698" fmla="*/ 1019126 h 4270621"/>
              <a:gd name="connsiteX6699" fmla="*/ 2510773 w 9332412"/>
              <a:gd name="connsiteY6699" fmla="*/ 1035226 h 4270621"/>
              <a:gd name="connsiteX6700" fmla="*/ 2529263 w 9332412"/>
              <a:gd name="connsiteY6700" fmla="*/ 1019126 h 4270621"/>
              <a:gd name="connsiteX6701" fmla="*/ 2513878 w 9332412"/>
              <a:gd name="connsiteY6701" fmla="*/ 999794 h 4270621"/>
              <a:gd name="connsiteX6702" fmla="*/ 2510773 w 9332412"/>
              <a:gd name="connsiteY6702" fmla="*/ 999794 h 4270621"/>
              <a:gd name="connsiteX6703" fmla="*/ 2459868 w 9332412"/>
              <a:gd name="connsiteY6703" fmla="*/ 1053016 h 4270621"/>
              <a:gd name="connsiteX6704" fmla="*/ 2444469 w 9332412"/>
              <a:gd name="connsiteY6704" fmla="*/ 1072348 h 4270621"/>
              <a:gd name="connsiteX6705" fmla="*/ 2459868 w 9332412"/>
              <a:gd name="connsiteY6705" fmla="*/ 1088447 h 4270621"/>
              <a:gd name="connsiteX6706" fmla="*/ 2478359 w 9332412"/>
              <a:gd name="connsiteY6706" fmla="*/ 1072348 h 4270621"/>
              <a:gd name="connsiteX6707" fmla="*/ 2462974 w 9332412"/>
              <a:gd name="connsiteY6707" fmla="*/ 1053016 h 4270621"/>
              <a:gd name="connsiteX6708" fmla="*/ 2459868 w 9332412"/>
              <a:gd name="connsiteY6708" fmla="*/ 1053016 h 4270621"/>
              <a:gd name="connsiteX6709" fmla="*/ 2510773 w 9332412"/>
              <a:gd name="connsiteY6709" fmla="*/ 893203 h 4270621"/>
              <a:gd name="connsiteX6710" fmla="*/ 2493758 w 9332412"/>
              <a:gd name="connsiteY6710" fmla="*/ 910993 h 4270621"/>
              <a:gd name="connsiteX6711" fmla="*/ 2510773 w 9332412"/>
              <a:gd name="connsiteY6711" fmla="*/ 928783 h 4270621"/>
              <a:gd name="connsiteX6712" fmla="*/ 2527788 w 9332412"/>
              <a:gd name="connsiteY6712" fmla="*/ 910993 h 4270621"/>
              <a:gd name="connsiteX6713" fmla="*/ 2511057 w 9332412"/>
              <a:gd name="connsiteY6713" fmla="*/ 893203 h 4270621"/>
              <a:gd name="connsiteX6714" fmla="*/ 2510773 w 9332412"/>
              <a:gd name="connsiteY6714" fmla="*/ 893203 h 4270621"/>
              <a:gd name="connsiteX6715" fmla="*/ 2459868 w 9332412"/>
              <a:gd name="connsiteY6715" fmla="*/ 946424 h 4270621"/>
              <a:gd name="connsiteX6716" fmla="*/ 2442853 w 9332412"/>
              <a:gd name="connsiteY6716" fmla="*/ 964214 h 4270621"/>
              <a:gd name="connsiteX6717" fmla="*/ 2459868 w 9332412"/>
              <a:gd name="connsiteY6717" fmla="*/ 982004 h 4270621"/>
              <a:gd name="connsiteX6718" fmla="*/ 2476884 w 9332412"/>
              <a:gd name="connsiteY6718" fmla="*/ 964214 h 4270621"/>
              <a:gd name="connsiteX6719" fmla="*/ 2460166 w 9332412"/>
              <a:gd name="connsiteY6719" fmla="*/ 946410 h 4270621"/>
              <a:gd name="connsiteX6720" fmla="*/ 2459443 w 9332412"/>
              <a:gd name="connsiteY6720" fmla="*/ 946424 h 4270621"/>
              <a:gd name="connsiteX6721" fmla="*/ 2459868 w 9332412"/>
              <a:gd name="connsiteY6721" fmla="*/ 839981 h 4270621"/>
              <a:gd name="connsiteX6722" fmla="*/ 2442853 w 9332412"/>
              <a:gd name="connsiteY6722" fmla="*/ 857771 h 4270621"/>
              <a:gd name="connsiteX6723" fmla="*/ 2459868 w 9332412"/>
              <a:gd name="connsiteY6723" fmla="*/ 875561 h 4270621"/>
              <a:gd name="connsiteX6724" fmla="*/ 2476884 w 9332412"/>
              <a:gd name="connsiteY6724" fmla="*/ 857771 h 4270621"/>
              <a:gd name="connsiteX6725" fmla="*/ 2460450 w 9332412"/>
              <a:gd name="connsiteY6725" fmla="*/ 839685 h 4270621"/>
              <a:gd name="connsiteX6726" fmla="*/ 2459443 w 9332412"/>
              <a:gd name="connsiteY6726" fmla="*/ 839685 h 4270621"/>
              <a:gd name="connsiteX6727" fmla="*/ 2612724 w 9332412"/>
              <a:gd name="connsiteY6727" fmla="*/ 3768797 h 4270621"/>
              <a:gd name="connsiteX6728" fmla="*/ 2595708 w 9332412"/>
              <a:gd name="connsiteY6728" fmla="*/ 3786291 h 4270621"/>
              <a:gd name="connsiteX6729" fmla="*/ 2595708 w 9332412"/>
              <a:gd name="connsiteY6729" fmla="*/ 3786439 h 4270621"/>
              <a:gd name="connsiteX6730" fmla="*/ 2595708 w 9332412"/>
              <a:gd name="connsiteY6730" fmla="*/ 3790294 h 4270621"/>
              <a:gd name="connsiteX6731" fmla="*/ 2626762 w 9332412"/>
              <a:gd name="connsiteY6731" fmla="*/ 3794741 h 4270621"/>
              <a:gd name="connsiteX6732" fmla="*/ 2628889 w 9332412"/>
              <a:gd name="connsiteY6732" fmla="*/ 3786439 h 4270621"/>
              <a:gd name="connsiteX6733" fmla="*/ 2612299 w 9332412"/>
              <a:gd name="connsiteY6733" fmla="*/ 3768797 h 4270621"/>
              <a:gd name="connsiteX6734" fmla="*/ 2612724 w 9332412"/>
              <a:gd name="connsiteY6734" fmla="*/ 3662206 h 4270621"/>
              <a:gd name="connsiteX6735" fmla="*/ 2594234 w 9332412"/>
              <a:gd name="connsiteY6735" fmla="*/ 3678306 h 4270621"/>
              <a:gd name="connsiteX6736" fmla="*/ 2609618 w 9332412"/>
              <a:gd name="connsiteY6736" fmla="*/ 3697638 h 4270621"/>
              <a:gd name="connsiteX6737" fmla="*/ 2612724 w 9332412"/>
              <a:gd name="connsiteY6737" fmla="*/ 3697638 h 4270621"/>
              <a:gd name="connsiteX6738" fmla="*/ 2628123 w 9332412"/>
              <a:gd name="connsiteY6738" fmla="*/ 3678306 h 4270621"/>
              <a:gd name="connsiteX6739" fmla="*/ 2612724 w 9332412"/>
              <a:gd name="connsiteY6739" fmla="*/ 3662206 h 4270621"/>
              <a:gd name="connsiteX6740" fmla="*/ 2561394 w 9332412"/>
              <a:gd name="connsiteY6740" fmla="*/ 3715724 h 4270621"/>
              <a:gd name="connsiteX6741" fmla="*/ 2544237 w 9332412"/>
              <a:gd name="connsiteY6741" fmla="*/ 3733366 h 4270621"/>
              <a:gd name="connsiteX6742" fmla="*/ 2561110 w 9332412"/>
              <a:gd name="connsiteY6742" fmla="*/ 3751304 h 4270621"/>
              <a:gd name="connsiteX6743" fmla="*/ 2578267 w 9332412"/>
              <a:gd name="connsiteY6743" fmla="*/ 3733662 h 4270621"/>
              <a:gd name="connsiteX6744" fmla="*/ 2578267 w 9332412"/>
              <a:gd name="connsiteY6744" fmla="*/ 3733514 h 4270621"/>
              <a:gd name="connsiteX6745" fmla="*/ 2561394 w 9332412"/>
              <a:gd name="connsiteY6745" fmla="*/ 3715724 h 4270621"/>
              <a:gd name="connsiteX6746" fmla="*/ 2612299 w 9332412"/>
              <a:gd name="connsiteY6746" fmla="*/ 3556060 h 4270621"/>
              <a:gd name="connsiteX6747" fmla="*/ 2595141 w 9332412"/>
              <a:gd name="connsiteY6747" fmla="*/ 3573701 h 4270621"/>
              <a:gd name="connsiteX6748" fmla="*/ 2612015 w 9332412"/>
              <a:gd name="connsiteY6748" fmla="*/ 3591639 h 4270621"/>
              <a:gd name="connsiteX6749" fmla="*/ 2629172 w 9332412"/>
              <a:gd name="connsiteY6749" fmla="*/ 3573998 h 4270621"/>
              <a:gd name="connsiteX6750" fmla="*/ 2629172 w 9332412"/>
              <a:gd name="connsiteY6750" fmla="*/ 3573701 h 4270621"/>
              <a:gd name="connsiteX6751" fmla="*/ 2612582 w 9332412"/>
              <a:gd name="connsiteY6751" fmla="*/ 3555763 h 4270621"/>
              <a:gd name="connsiteX6752" fmla="*/ 2612299 w 9332412"/>
              <a:gd name="connsiteY6752" fmla="*/ 3555763 h 4270621"/>
              <a:gd name="connsiteX6753" fmla="*/ 2561394 w 9332412"/>
              <a:gd name="connsiteY6753" fmla="*/ 3609281 h 4270621"/>
              <a:gd name="connsiteX6754" fmla="*/ 2544237 w 9332412"/>
              <a:gd name="connsiteY6754" fmla="*/ 3626923 h 4270621"/>
              <a:gd name="connsiteX6755" fmla="*/ 2561110 w 9332412"/>
              <a:gd name="connsiteY6755" fmla="*/ 3644861 h 4270621"/>
              <a:gd name="connsiteX6756" fmla="*/ 2578267 w 9332412"/>
              <a:gd name="connsiteY6756" fmla="*/ 3627219 h 4270621"/>
              <a:gd name="connsiteX6757" fmla="*/ 2578267 w 9332412"/>
              <a:gd name="connsiteY6757" fmla="*/ 3627071 h 4270621"/>
              <a:gd name="connsiteX6758" fmla="*/ 2561536 w 9332412"/>
              <a:gd name="connsiteY6758" fmla="*/ 3608984 h 4270621"/>
              <a:gd name="connsiteX6759" fmla="*/ 2561394 w 9332412"/>
              <a:gd name="connsiteY6759" fmla="*/ 3608984 h 4270621"/>
              <a:gd name="connsiteX6760" fmla="*/ 2612299 w 9332412"/>
              <a:gd name="connsiteY6760" fmla="*/ 3448875 h 4270621"/>
              <a:gd name="connsiteX6761" fmla="*/ 2595141 w 9332412"/>
              <a:gd name="connsiteY6761" fmla="*/ 3466517 h 4270621"/>
              <a:gd name="connsiteX6762" fmla="*/ 2612015 w 9332412"/>
              <a:gd name="connsiteY6762" fmla="*/ 3484455 h 4270621"/>
              <a:gd name="connsiteX6763" fmla="*/ 2629172 w 9332412"/>
              <a:gd name="connsiteY6763" fmla="*/ 3466813 h 4270621"/>
              <a:gd name="connsiteX6764" fmla="*/ 2629172 w 9332412"/>
              <a:gd name="connsiteY6764" fmla="*/ 3466665 h 4270621"/>
              <a:gd name="connsiteX6765" fmla="*/ 2612299 w 9332412"/>
              <a:gd name="connsiteY6765" fmla="*/ 3448875 h 4270621"/>
              <a:gd name="connsiteX6766" fmla="*/ 2561394 w 9332412"/>
              <a:gd name="connsiteY6766" fmla="*/ 3502245 h 4270621"/>
              <a:gd name="connsiteX6767" fmla="*/ 2544237 w 9332412"/>
              <a:gd name="connsiteY6767" fmla="*/ 3519887 h 4270621"/>
              <a:gd name="connsiteX6768" fmla="*/ 2561110 w 9332412"/>
              <a:gd name="connsiteY6768" fmla="*/ 3537825 h 4270621"/>
              <a:gd name="connsiteX6769" fmla="*/ 2578267 w 9332412"/>
              <a:gd name="connsiteY6769" fmla="*/ 3520183 h 4270621"/>
              <a:gd name="connsiteX6770" fmla="*/ 2578267 w 9332412"/>
              <a:gd name="connsiteY6770" fmla="*/ 3519887 h 4270621"/>
              <a:gd name="connsiteX6771" fmla="*/ 2561394 w 9332412"/>
              <a:gd name="connsiteY6771" fmla="*/ 3502541 h 4270621"/>
              <a:gd name="connsiteX6772" fmla="*/ 2612299 w 9332412"/>
              <a:gd name="connsiteY6772" fmla="*/ 3342432 h 4270621"/>
              <a:gd name="connsiteX6773" fmla="*/ 2593808 w 9332412"/>
              <a:gd name="connsiteY6773" fmla="*/ 3358532 h 4270621"/>
              <a:gd name="connsiteX6774" fmla="*/ 2609193 w 9332412"/>
              <a:gd name="connsiteY6774" fmla="*/ 3377863 h 4270621"/>
              <a:gd name="connsiteX6775" fmla="*/ 2612299 w 9332412"/>
              <a:gd name="connsiteY6775" fmla="*/ 3377863 h 4270621"/>
              <a:gd name="connsiteX6776" fmla="*/ 2627698 w 9332412"/>
              <a:gd name="connsiteY6776" fmla="*/ 3358532 h 4270621"/>
              <a:gd name="connsiteX6777" fmla="*/ 2612299 w 9332412"/>
              <a:gd name="connsiteY6777" fmla="*/ 3342432 h 4270621"/>
              <a:gd name="connsiteX6778" fmla="*/ 2561394 w 9332412"/>
              <a:gd name="connsiteY6778" fmla="*/ 3395654 h 4270621"/>
              <a:gd name="connsiteX6779" fmla="*/ 2542904 w 9332412"/>
              <a:gd name="connsiteY6779" fmla="*/ 3411753 h 4270621"/>
              <a:gd name="connsiteX6780" fmla="*/ 2558289 w 9332412"/>
              <a:gd name="connsiteY6780" fmla="*/ 3431085 h 4270621"/>
              <a:gd name="connsiteX6781" fmla="*/ 2561394 w 9332412"/>
              <a:gd name="connsiteY6781" fmla="*/ 3431085 h 4270621"/>
              <a:gd name="connsiteX6782" fmla="*/ 2576793 w 9332412"/>
              <a:gd name="connsiteY6782" fmla="*/ 3411753 h 4270621"/>
              <a:gd name="connsiteX6783" fmla="*/ 2561394 w 9332412"/>
              <a:gd name="connsiteY6783" fmla="*/ 3395654 h 4270621"/>
              <a:gd name="connsiteX6784" fmla="*/ 2612299 w 9332412"/>
              <a:gd name="connsiteY6784" fmla="*/ 3235989 h 4270621"/>
              <a:gd name="connsiteX6785" fmla="*/ 2595141 w 9332412"/>
              <a:gd name="connsiteY6785" fmla="*/ 3253630 h 4270621"/>
              <a:gd name="connsiteX6786" fmla="*/ 2612015 w 9332412"/>
              <a:gd name="connsiteY6786" fmla="*/ 3271569 h 4270621"/>
              <a:gd name="connsiteX6787" fmla="*/ 2629172 w 9332412"/>
              <a:gd name="connsiteY6787" fmla="*/ 3253927 h 4270621"/>
              <a:gd name="connsiteX6788" fmla="*/ 2629172 w 9332412"/>
              <a:gd name="connsiteY6788" fmla="*/ 3253630 h 4270621"/>
              <a:gd name="connsiteX6789" fmla="*/ 2612299 w 9332412"/>
              <a:gd name="connsiteY6789" fmla="*/ 3236285 h 4270621"/>
              <a:gd name="connsiteX6790" fmla="*/ 2561394 w 9332412"/>
              <a:gd name="connsiteY6790" fmla="*/ 3289211 h 4270621"/>
              <a:gd name="connsiteX6791" fmla="*/ 2544237 w 9332412"/>
              <a:gd name="connsiteY6791" fmla="*/ 3306852 h 4270621"/>
              <a:gd name="connsiteX6792" fmla="*/ 2561110 w 9332412"/>
              <a:gd name="connsiteY6792" fmla="*/ 3324790 h 4270621"/>
              <a:gd name="connsiteX6793" fmla="*/ 2578267 w 9332412"/>
              <a:gd name="connsiteY6793" fmla="*/ 3307149 h 4270621"/>
              <a:gd name="connsiteX6794" fmla="*/ 2578267 w 9332412"/>
              <a:gd name="connsiteY6794" fmla="*/ 3306852 h 4270621"/>
              <a:gd name="connsiteX6795" fmla="*/ 2561394 w 9332412"/>
              <a:gd name="connsiteY6795" fmla="*/ 3289507 h 4270621"/>
              <a:gd name="connsiteX6796" fmla="*/ 2612299 w 9332412"/>
              <a:gd name="connsiteY6796" fmla="*/ 3129398 h 4270621"/>
              <a:gd name="connsiteX6797" fmla="*/ 2593808 w 9332412"/>
              <a:gd name="connsiteY6797" fmla="*/ 3145498 h 4270621"/>
              <a:gd name="connsiteX6798" fmla="*/ 2609193 w 9332412"/>
              <a:gd name="connsiteY6798" fmla="*/ 3164829 h 4270621"/>
              <a:gd name="connsiteX6799" fmla="*/ 2612299 w 9332412"/>
              <a:gd name="connsiteY6799" fmla="*/ 3164829 h 4270621"/>
              <a:gd name="connsiteX6800" fmla="*/ 2627698 w 9332412"/>
              <a:gd name="connsiteY6800" fmla="*/ 3145498 h 4270621"/>
              <a:gd name="connsiteX6801" fmla="*/ 2612299 w 9332412"/>
              <a:gd name="connsiteY6801" fmla="*/ 3129398 h 4270621"/>
              <a:gd name="connsiteX6802" fmla="*/ 2561394 w 9332412"/>
              <a:gd name="connsiteY6802" fmla="*/ 3182619 h 4270621"/>
              <a:gd name="connsiteX6803" fmla="*/ 2544237 w 9332412"/>
              <a:gd name="connsiteY6803" fmla="*/ 3200261 h 4270621"/>
              <a:gd name="connsiteX6804" fmla="*/ 2561110 w 9332412"/>
              <a:gd name="connsiteY6804" fmla="*/ 3218199 h 4270621"/>
              <a:gd name="connsiteX6805" fmla="*/ 2578267 w 9332412"/>
              <a:gd name="connsiteY6805" fmla="*/ 3200557 h 4270621"/>
              <a:gd name="connsiteX6806" fmla="*/ 2578267 w 9332412"/>
              <a:gd name="connsiteY6806" fmla="*/ 3200409 h 4270621"/>
              <a:gd name="connsiteX6807" fmla="*/ 2561394 w 9332412"/>
              <a:gd name="connsiteY6807" fmla="*/ 3182916 h 4270621"/>
              <a:gd name="connsiteX6808" fmla="*/ 2612299 w 9332412"/>
              <a:gd name="connsiteY6808" fmla="*/ 3022954 h 4270621"/>
              <a:gd name="connsiteX6809" fmla="*/ 2595141 w 9332412"/>
              <a:gd name="connsiteY6809" fmla="*/ 3040596 h 4270621"/>
              <a:gd name="connsiteX6810" fmla="*/ 2612015 w 9332412"/>
              <a:gd name="connsiteY6810" fmla="*/ 3058535 h 4270621"/>
              <a:gd name="connsiteX6811" fmla="*/ 2629172 w 9332412"/>
              <a:gd name="connsiteY6811" fmla="*/ 3040893 h 4270621"/>
              <a:gd name="connsiteX6812" fmla="*/ 2629172 w 9332412"/>
              <a:gd name="connsiteY6812" fmla="*/ 3040596 h 4270621"/>
              <a:gd name="connsiteX6813" fmla="*/ 2612299 w 9332412"/>
              <a:gd name="connsiteY6813" fmla="*/ 3023251 h 4270621"/>
              <a:gd name="connsiteX6814" fmla="*/ 2561394 w 9332412"/>
              <a:gd name="connsiteY6814" fmla="*/ 3076176 h 4270621"/>
              <a:gd name="connsiteX6815" fmla="*/ 2542904 w 9332412"/>
              <a:gd name="connsiteY6815" fmla="*/ 3092276 h 4270621"/>
              <a:gd name="connsiteX6816" fmla="*/ 2558289 w 9332412"/>
              <a:gd name="connsiteY6816" fmla="*/ 3111608 h 4270621"/>
              <a:gd name="connsiteX6817" fmla="*/ 2561394 w 9332412"/>
              <a:gd name="connsiteY6817" fmla="*/ 3111608 h 4270621"/>
              <a:gd name="connsiteX6818" fmla="*/ 2576793 w 9332412"/>
              <a:gd name="connsiteY6818" fmla="*/ 3092276 h 4270621"/>
              <a:gd name="connsiteX6819" fmla="*/ 2561394 w 9332412"/>
              <a:gd name="connsiteY6819" fmla="*/ 3076176 h 4270621"/>
              <a:gd name="connsiteX6820" fmla="*/ 2612299 w 9332412"/>
              <a:gd name="connsiteY6820" fmla="*/ 2916363 h 4270621"/>
              <a:gd name="connsiteX6821" fmla="*/ 2595141 w 9332412"/>
              <a:gd name="connsiteY6821" fmla="*/ 2934005 h 4270621"/>
              <a:gd name="connsiteX6822" fmla="*/ 2612015 w 9332412"/>
              <a:gd name="connsiteY6822" fmla="*/ 2951943 h 4270621"/>
              <a:gd name="connsiteX6823" fmla="*/ 2629172 w 9332412"/>
              <a:gd name="connsiteY6823" fmla="*/ 2934301 h 4270621"/>
              <a:gd name="connsiteX6824" fmla="*/ 2629172 w 9332412"/>
              <a:gd name="connsiteY6824" fmla="*/ 2934153 h 4270621"/>
              <a:gd name="connsiteX6825" fmla="*/ 2612299 w 9332412"/>
              <a:gd name="connsiteY6825" fmla="*/ 2916660 h 4270621"/>
              <a:gd name="connsiteX6826" fmla="*/ 2561394 w 9332412"/>
              <a:gd name="connsiteY6826" fmla="*/ 2969733 h 4270621"/>
              <a:gd name="connsiteX6827" fmla="*/ 2544237 w 9332412"/>
              <a:gd name="connsiteY6827" fmla="*/ 2987375 h 4270621"/>
              <a:gd name="connsiteX6828" fmla="*/ 2561110 w 9332412"/>
              <a:gd name="connsiteY6828" fmla="*/ 3005313 h 4270621"/>
              <a:gd name="connsiteX6829" fmla="*/ 2578267 w 9332412"/>
              <a:gd name="connsiteY6829" fmla="*/ 2987671 h 4270621"/>
              <a:gd name="connsiteX6830" fmla="*/ 2578267 w 9332412"/>
              <a:gd name="connsiteY6830" fmla="*/ 2987375 h 4270621"/>
              <a:gd name="connsiteX6831" fmla="*/ 2561394 w 9332412"/>
              <a:gd name="connsiteY6831" fmla="*/ 2970030 h 4270621"/>
              <a:gd name="connsiteX6832" fmla="*/ 2612299 w 9332412"/>
              <a:gd name="connsiteY6832" fmla="*/ 2809920 h 4270621"/>
              <a:gd name="connsiteX6833" fmla="*/ 2593808 w 9332412"/>
              <a:gd name="connsiteY6833" fmla="*/ 2826020 h 4270621"/>
              <a:gd name="connsiteX6834" fmla="*/ 2609193 w 9332412"/>
              <a:gd name="connsiteY6834" fmla="*/ 2845352 h 4270621"/>
              <a:gd name="connsiteX6835" fmla="*/ 2612299 w 9332412"/>
              <a:gd name="connsiteY6835" fmla="*/ 2845352 h 4270621"/>
              <a:gd name="connsiteX6836" fmla="*/ 2627698 w 9332412"/>
              <a:gd name="connsiteY6836" fmla="*/ 2826020 h 4270621"/>
              <a:gd name="connsiteX6837" fmla="*/ 2612299 w 9332412"/>
              <a:gd name="connsiteY6837" fmla="*/ 2809920 h 4270621"/>
              <a:gd name="connsiteX6838" fmla="*/ 2561394 w 9332412"/>
              <a:gd name="connsiteY6838" fmla="*/ 2863142 h 4270621"/>
              <a:gd name="connsiteX6839" fmla="*/ 2544237 w 9332412"/>
              <a:gd name="connsiteY6839" fmla="*/ 2880783 h 4270621"/>
              <a:gd name="connsiteX6840" fmla="*/ 2561110 w 9332412"/>
              <a:gd name="connsiteY6840" fmla="*/ 2898721 h 4270621"/>
              <a:gd name="connsiteX6841" fmla="*/ 2578267 w 9332412"/>
              <a:gd name="connsiteY6841" fmla="*/ 2881080 h 4270621"/>
              <a:gd name="connsiteX6842" fmla="*/ 2578267 w 9332412"/>
              <a:gd name="connsiteY6842" fmla="*/ 2880932 h 4270621"/>
              <a:gd name="connsiteX6843" fmla="*/ 2561394 w 9332412"/>
              <a:gd name="connsiteY6843" fmla="*/ 2863438 h 4270621"/>
              <a:gd name="connsiteX6844" fmla="*/ 2612299 w 9332412"/>
              <a:gd name="connsiteY6844" fmla="*/ 2703477 h 4270621"/>
              <a:gd name="connsiteX6845" fmla="*/ 2595141 w 9332412"/>
              <a:gd name="connsiteY6845" fmla="*/ 2721119 h 4270621"/>
              <a:gd name="connsiteX6846" fmla="*/ 2612015 w 9332412"/>
              <a:gd name="connsiteY6846" fmla="*/ 2739057 h 4270621"/>
              <a:gd name="connsiteX6847" fmla="*/ 2629172 w 9332412"/>
              <a:gd name="connsiteY6847" fmla="*/ 2721415 h 4270621"/>
              <a:gd name="connsiteX6848" fmla="*/ 2629172 w 9332412"/>
              <a:gd name="connsiteY6848" fmla="*/ 2721119 h 4270621"/>
              <a:gd name="connsiteX6849" fmla="*/ 2612299 w 9332412"/>
              <a:gd name="connsiteY6849" fmla="*/ 2703773 h 4270621"/>
              <a:gd name="connsiteX6850" fmla="*/ 2561394 w 9332412"/>
              <a:gd name="connsiteY6850" fmla="*/ 2756698 h 4270621"/>
              <a:gd name="connsiteX6851" fmla="*/ 2544237 w 9332412"/>
              <a:gd name="connsiteY6851" fmla="*/ 2774340 h 4270621"/>
              <a:gd name="connsiteX6852" fmla="*/ 2561110 w 9332412"/>
              <a:gd name="connsiteY6852" fmla="*/ 2792278 h 4270621"/>
              <a:gd name="connsiteX6853" fmla="*/ 2578267 w 9332412"/>
              <a:gd name="connsiteY6853" fmla="*/ 2774637 h 4270621"/>
              <a:gd name="connsiteX6854" fmla="*/ 2578267 w 9332412"/>
              <a:gd name="connsiteY6854" fmla="*/ 2774488 h 4270621"/>
              <a:gd name="connsiteX6855" fmla="*/ 2561394 w 9332412"/>
              <a:gd name="connsiteY6855" fmla="*/ 2756995 h 4270621"/>
              <a:gd name="connsiteX6856" fmla="*/ 2612299 w 9332412"/>
              <a:gd name="connsiteY6856" fmla="*/ 2596886 h 4270621"/>
              <a:gd name="connsiteX6857" fmla="*/ 2595141 w 9332412"/>
              <a:gd name="connsiteY6857" fmla="*/ 2614527 h 4270621"/>
              <a:gd name="connsiteX6858" fmla="*/ 2612015 w 9332412"/>
              <a:gd name="connsiteY6858" fmla="*/ 2632465 h 4270621"/>
              <a:gd name="connsiteX6859" fmla="*/ 2629172 w 9332412"/>
              <a:gd name="connsiteY6859" fmla="*/ 2614824 h 4270621"/>
              <a:gd name="connsiteX6860" fmla="*/ 2629172 w 9332412"/>
              <a:gd name="connsiteY6860" fmla="*/ 2614675 h 4270621"/>
              <a:gd name="connsiteX6861" fmla="*/ 2612299 w 9332412"/>
              <a:gd name="connsiteY6861" fmla="*/ 2597182 h 4270621"/>
              <a:gd name="connsiteX6862" fmla="*/ 2561394 w 9332412"/>
              <a:gd name="connsiteY6862" fmla="*/ 2650255 h 4270621"/>
              <a:gd name="connsiteX6863" fmla="*/ 2544237 w 9332412"/>
              <a:gd name="connsiteY6863" fmla="*/ 2667897 h 4270621"/>
              <a:gd name="connsiteX6864" fmla="*/ 2561110 w 9332412"/>
              <a:gd name="connsiteY6864" fmla="*/ 2685835 h 4270621"/>
              <a:gd name="connsiteX6865" fmla="*/ 2578267 w 9332412"/>
              <a:gd name="connsiteY6865" fmla="*/ 2668193 h 4270621"/>
              <a:gd name="connsiteX6866" fmla="*/ 2578267 w 9332412"/>
              <a:gd name="connsiteY6866" fmla="*/ 2667897 h 4270621"/>
              <a:gd name="connsiteX6867" fmla="*/ 2561394 w 9332412"/>
              <a:gd name="connsiteY6867" fmla="*/ 2650552 h 4270621"/>
              <a:gd name="connsiteX6868" fmla="*/ 2612299 w 9332412"/>
              <a:gd name="connsiteY6868" fmla="*/ 2490443 h 4270621"/>
              <a:gd name="connsiteX6869" fmla="*/ 2595141 w 9332412"/>
              <a:gd name="connsiteY6869" fmla="*/ 2508084 h 4270621"/>
              <a:gd name="connsiteX6870" fmla="*/ 2612015 w 9332412"/>
              <a:gd name="connsiteY6870" fmla="*/ 2526022 h 4270621"/>
              <a:gd name="connsiteX6871" fmla="*/ 2629172 w 9332412"/>
              <a:gd name="connsiteY6871" fmla="*/ 2508381 h 4270621"/>
              <a:gd name="connsiteX6872" fmla="*/ 2629172 w 9332412"/>
              <a:gd name="connsiteY6872" fmla="*/ 2508232 h 4270621"/>
              <a:gd name="connsiteX6873" fmla="*/ 2612299 w 9332412"/>
              <a:gd name="connsiteY6873" fmla="*/ 2490739 h 4270621"/>
              <a:gd name="connsiteX6874" fmla="*/ 2561394 w 9332412"/>
              <a:gd name="connsiteY6874" fmla="*/ 2544554 h 4270621"/>
              <a:gd name="connsiteX6875" fmla="*/ 2542904 w 9332412"/>
              <a:gd name="connsiteY6875" fmla="*/ 2560653 h 4270621"/>
              <a:gd name="connsiteX6876" fmla="*/ 2558289 w 9332412"/>
              <a:gd name="connsiteY6876" fmla="*/ 2579985 h 4270621"/>
              <a:gd name="connsiteX6877" fmla="*/ 2561394 w 9332412"/>
              <a:gd name="connsiteY6877" fmla="*/ 2579985 h 4270621"/>
              <a:gd name="connsiteX6878" fmla="*/ 2576793 w 9332412"/>
              <a:gd name="connsiteY6878" fmla="*/ 2560653 h 4270621"/>
              <a:gd name="connsiteX6879" fmla="*/ 2561394 w 9332412"/>
              <a:gd name="connsiteY6879" fmla="*/ 2544554 h 4270621"/>
              <a:gd name="connsiteX6880" fmla="*/ 2612299 w 9332412"/>
              <a:gd name="connsiteY6880" fmla="*/ 2384889 h 4270621"/>
              <a:gd name="connsiteX6881" fmla="*/ 2595141 w 9332412"/>
              <a:gd name="connsiteY6881" fmla="*/ 2402531 h 4270621"/>
              <a:gd name="connsiteX6882" fmla="*/ 2612015 w 9332412"/>
              <a:gd name="connsiteY6882" fmla="*/ 2420469 h 4270621"/>
              <a:gd name="connsiteX6883" fmla="*/ 2629172 w 9332412"/>
              <a:gd name="connsiteY6883" fmla="*/ 2402827 h 4270621"/>
              <a:gd name="connsiteX6884" fmla="*/ 2629172 w 9332412"/>
              <a:gd name="connsiteY6884" fmla="*/ 2402531 h 4270621"/>
              <a:gd name="connsiteX6885" fmla="*/ 2612880 w 9332412"/>
              <a:gd name="connsiteY6885" fmla="*/ 2384311 h 4270621"/>
              <a:gd name="connsiteX6886" fmla="*/ 2612299 w 9332412"/>
              <a:gd name="connsiteY6886" fmla="*/ 2384296 h 4270621"/>
              <a:gd name="connsiteX6887" fmla="*/ 2561394 w 9332412"/>
              <a:gd name="connsiteY6887" fmla="*/ 2438111 h 4270621"/>
              <a:gd name="connsiteX6888" fmla="*/ 2544237 w 9332412"/>
              <a:gd name="connsiteY6888" fmla="*/ 2455752 h 4270621"/>
              <a:gd name="connsiteX6889" fmla="*/ 2561110 w 9332412"/>
              <a:gd name="connsiteY6889" fmla="*/ 2473690 h 4270621"/>
              <a:gd name="connsiteX6890" fmla="*/ 2578267 w 9332412"/>
              <a:gd name="connsiteY6890" fmla="*/ 2456049 h 4270621"/>
              <a:gd name="connsiteX6891" fmla="*/ 2578267 w 9332412"/>
              <a:gd name="connsiteY6891" fmla="*/ 2455752 h 4270621"/>
              <a:gd name="connsiteX6892" fmla="*/ 2561975 w 9332412"/>
              <a:gd name="connsiteY6892" fmla="*/ 2437532 h 4270621"/>
              <a:gd name="connsiteX6893" fmla="*/ 2561394 w 9332412"/>
              <a:gd name="connsiteY6893" fmla="*/ 2437517 h 4270621"/>
              <a:gd name="connsiteX6894" fmla="*/ 2612299 w 9332412"/>
              <a:gd name="connsiteY6894" fmla="*/ 2277705 h 4270621"/>
              <a:gd name="connsiteX6895" fmla="*/ 2593808 w 9332412"/>
              <a:gd name="connsiteY6895" fmla="*/ 2293804 h 4270621"/>
              <a:gd name="connsiteX6896" fmla="*/ 2609193 w 9332412"/>
              <a:gd name="connsiteY6896" fmla="*/ 2313136 h 4270621"/>
              <a:gd name="connsiteX6897" fmla="*/ 2612299 w 9332412"/>
              <a:gd name="connsiteY6897" fmla="*/ 2313136 h 4270621"/>
              <a:gd name="connsiteX6898" fmla="*/ 2627698 w 9332412"/>
              <a:gd name="connsiteY6898" fmla="*/ 2293804 h 4270621"/>
              <a:gd name="connsiteX6899" fmla="*/ 2612299 w 9332412"/>
              <a:gd name="connsiteY6899" fmla="*/ 2277705 h 4270621"/>
              <a:gd name="connsiteX6900" fmla="*/ 2561394 w 9332412"/>
              <a:gd name="connsiteY6900" fmla="*/ 2330926 h 4270621"/>
              <a:gd name="connsiteX6901" fmla="*/ 2544237 w 9332412"/>
              <a:gd name="connsiteY6901" fmla="*/ 2348568 h 4270621"/>
              <a:gd name="connsiteX6902" fmla="*/ 2561110 w 9332412"/>
              <a:gd name="connsiteY6902" fmla="*/ 2366506 h 4270621"/>
              <a:gd name="connsiteX6903" fmla="*/ 2578267 w 9332412"/>
              <a:gd name="connsiteY6903" fmla="*/ 2348864 h 4270621"/>
              <a:gd name="connsiteX6904" fmla="*/ 2578267 w 9332412"/>
              <a:gd name="connsiteY6904" fmla="*/ 2348716 h 4270621"/>
              <a:gd name="connsiteX6905" fmla="*/ 2561394 w 9332412"/>
              <a:gd name="connsiteY6905" fmla="*/ 2330926 h 4270621"/>
              <a:gd name="connsiteX6906" fmla="*/ 2612299 w 9332412"/>
              <a:gd name="connsiteY6906" fmla="*/ 2171262 h 4270621"/>
              <a:gd name="connsiteX6907" fmla="*/ 2595141 w 9332412"/>
              <a:gd name="connsiteY6907" fmla="*/ 2188903 h 4270621"/>
              <a:gd name="connsiteX6908" fmla="*/ 2612015 w 9332412"/>
              <a:gd name="connsiteY6908" fmla="*/ 2206841 h 4270621"/>
              <a:gd name="connsiteX6909" fmla="*/ 2629172 w 9332412"/>
              <a:gd name="connsiteY6909" fmla="*/ 2189200 h 4270621"/>
              <a:gd name="connsiteX6910" fmla="*/ 2629172 w 9332412"/>
              <a:gd name="connsiteY6910" fmla="*/ 2188903 h 4270621"/>
              <a:gd name="connsiteX6911" fmla="*/ 2612299 w 9332412"/>
              <a:gd name="connsiteY6911" fmla="*/ 2171262 h 4270621"/>
              <a:gd name="connsiteX6912" fmla="*/ 2561394 w 9332412"/>
              <a:gd name="connsiteY6912" fmla="*/ 2224483 h 4270621"/>
              <a:gd name="connsiteX6913" fmla="*/ 2542904 w 9332412"/>
              <a:gd name="connsiteY6913" fmla="*/ 2240583 h 4270621"/>
              <a:gd name="connsiteX6914" fmla="*/ 2558289 w 9332412"/>
              <a:gd name="connsiteY6914" fmla="*/ 2259915 h 4270621"/>
              <a:gd name="connsiteX6915" fmla="*/ 2561394 w 9332412"/>
              <a:gd name="connsiteY6915" fmla="*/ 2259915 h 4270621"/>
              <a:gd name="connsiteX6916" fmla="*/ 2576793 w 9332412"/>
              <a:gd name="connsiteY6916" fmla="*/ 2240583 h 4270621"/>
              <a:gd name="connsiteX6917" fmla="*/ 2561394 w 9332412"/>
              <a:gd name="connsiteY6917" fmla="*/ 2224483 h 4270621"/>
              <a:gd name="connsiteX6918" fmla="*/ 2612299 w 9332412"/>
              <a:gd name="connsiteY6918" fmla="*/ 2064670 h 4270621"/>
              <a:gd name="connsiteX6919" fmla="*/ 2595141 w 9332412"/>
              <a:gd name="connsiteY6919" fmla="*/ 2082312 h 4270621"/>
              <a:gd name="connsiteX6920" fmla="*/ 2612015 w 9332412"/>
              <a:gd name="connsiteY6920" fmla="*/ 2100250 h 4270621"/>
              <a:gd name="connsiteX6921" fmla="*/ 2629172 w 9332412"/>
              <a:gd name="connsiteY6921" fmla="*/ 2082608 h 4270621"/>
              <a:gd name="connsiteX6922" fmla="*/ 2629172 w 9332412"/>
              <a:gd name="connsiteY6922" fmla="*/ 2082460 h 4270621"/>
              <a:gd name="connsiteX6923" fmla="*/ 2612299 w 9332412"/>
              <a:gd name="connsiteY6923" fmla="*/ 2064670 h 4270621"/>
              <a:gd name="connsiteX6924" fmla="*/ 2561394 w 9332412"/>
              <a:gd name="connsiteY6924" fmla="*/ 2118040 h 4270621"/>
              <a:gd name="connsiteX6925" fmla="*/ 2544237 w 9332412"/>
              <a:gd name="connsiteY6925" fmla="*/ 2135682 h 4270621"/>
              <a:gd name="connsiteX6926" fmla="*/ 2561110 w 9332412"/>
              <a:gd name="connsiteY6926" fmla="*/ 2153620 h 4270621"/>
              <a:gd name="connsiteX6927" fmla="*/ 2578267 w 9332412"/>
              <a:gd name="connsiteY6927" fmla="*/ 2135978 h 4270621"/>
              <a:gd name="connsiteX6928" fmla="*/ 2578267 w 9332412"/>
              <a:gd name="connsiteY6928" fmla="*/ 2135682 h 4270621"/>
              <a:gd name="connsiteX6929" fmla="*/ 2561394 w 9332412"/>
              <a:gd name="connsiteY6929" fmla="*/ 2118040 h 4270621"/>
              <a:gd name="connsiteX6930" fmla="*/ 2612299 w 9332412"/>
              <a:gd name="connsiteY6930" fmla="*/ 1958227 h 4270621"/>
              <a:gd name="connsiteX6931" fmla="*/ 2593808 w 9332412"/>
              <a:gd name="connsiteY6931" fmla="*/ 1974327 h 4270621"/>
              <a:gd name="connsiteX6932" fmla="*/ 2609193 w 9332412"/>
              <a:gd name="connsiteY6932" fmla="*/ 1993658 h 4270621"/>
              <a:gd name="connsiteX6933" fmla="*/ 2612299 w 9332412"/>
              <a:gd name="connsiteY6933" fmla="*/ 1993658 h 4270621"/>
              <a:gd name="connsiteX6934" fmla="*/ 2627698 w 9332412"/>
              <a:gd name="connsiteY6934" fmla="*/ 1974327 h 4270621"/>
              <a:gd name="connsiteX6935" fmla="*/ 2612299 w 9332412"/>
              <a:gd name="connsiteY6935" fmla="*/ 1958227 h 4270621"/>
              <a:gd name="connsiteX6936" fmla="*/ 2561394 w 9332412"/>
              <a:gd name="connsiteY6936" fmla="*/ 2010855 h 4270621"/>
              <a:gd name="connsiteX6937" fmla="*/ 2542904 w 9332412"/>
              <a:gd name="connsiteY6937" fmla="*/ 2026955 h 4270621"/>
              <a:gd name="connsiteX6938" fmla="*/ 2558289 w 9332412"/>
              <a:gd name="connsiteY6938" fmla="*/ 2046287 h 4270621"/>
              <a:gd name="connsiteX6939" fmla="*/ 2561394 w 9332412"/>
              <a:gd name="connsiteY6939" fmla="*/ 2046287 h 4270621"/>
              <a:gd name="connsiteX6940" fmla="*/ 2576793 w 9332412"/>
              <a:gd name="connsiteY6940" fmla="*/ 2026955 h 4270621"/>
              <a:gd name="connsiteX6941" fmla="*/ 2561394 w 9332412"/>
              <a:gd name="connsiteY6941" fmla="*/ 2010855 h 4270621"/>
              <a:gd name="connsiteX6942" fmla="*/ 2612299 w 9332412"/>
              <a:gd name="connsiteY6942" fmla="*/ 1851191 h 4270621"/>
              <a:gd name="connsiteX6943" fmla="*/ 2595141 w 9332412"/>
              <a:gd name="connsiteY6943" fmla="*/ 1868832 h 4270621"/>
              <a:gd name="connsiteX6944" fmla="*/ 2612015 w 9332412"/>
              <a:gd name="connsiteY6944" fmla="*/ 1886771 h 4270621"/>
              <a:gd name="connsiteX6945" fmla="*/ 2629172 w 9332412"/>
              <a:gd name="connsiteY6945" fmla="*/ 1869129 h 4270621"/>
              <a:gd name="connsiteX6946" fmla="*/ 2629172 w 9332412"/>
              <a:gd name="connsiteY6946" fmla="*/ 1868832 h 4270621"/>
              <a:gd name="connsiteX6947" fmla="*/ 2612299 w 9332412"/>
              <a:gd name="connsiteY6947" fmla="*/ 1851784 h 4270621"/>
              <a:gd name="connsiteX6948" fmla="*/ 2561394 w 9332412"/>
              <a:gd name="connsiteY6948" fmla="*/ 1904412 h 4270621"/>
              <a:gd name="connsiteX6949" fmla="*/ 2544237 w 9332412"/>
              <a:gd name="connsiteY6949" fmla="*/ 1922054 h 4270621"/>
              <a:gd name="connsiteX6950" fmla="*/ 2561110 w 9332412"/>
              <a:gd name="connsiteY6950" fmla="*/ 1939992 h 4270621"/>
              <a:gd name="connsiteX6951" fmla="*/ 2578267 w 9332412"/>
              <a:gd name="connsiteY6951" fmla="*/ 1922351 h 4270621"/>
              <a:gd name="connsiteX6952" fmla="*/ 2578267 w 9332412"/>
              <a:gd name="connsiteY6952" fmla="*/ 1922054 h 4270621"/>
              <a:gd name="connsiteX6953" fmla="*/ 2561394 w 9332412"/>
              <a:gd name="connsiteY6953" fmla="*/ 1905005 h 4270621"/>
              <a:gd name="connsiteX6954" fmla="*/ 2612299 w 9332412"/>
              <a:gd name="connsiteY6954" fmla="*/ 1744599 h 4270621"/>
              <a:gd name="connsiteX6955" fmla="*/ 2595141 w 9332412"/>
              <a:gd name="connsiteY6955" fmla="*/ 1762241 h 4270621"/>
              <a:gd name="connsiteX6956" fmla="*/ 2612015 w 9332412"/>
              <a:gd name="connsiteY6956" fmla="*/ 1780179 h 4270621"/>
              <a:gd name="connsiteX6957" fmla="*/ 2629172 w 9332412"/>
              <a:gd name="connsiteY6957" fmla="*/ 1762538 h 4270621"/>
              <a:gd name="connsiteX6958" fmla="*/ 2629172 w 9332412"/>
              <a:gd name="connsiteY6958" fmla="*/ 1762389 h 4270621"/>
              <a:gd name="connsiteX6959" fmla="*/ 2612299 w 9332412"/>
              <a:gd name="connsiteY6959" fmla="*/ 1745192 h 4270621"/>
              <a:gd name="connsiteX6960" fmla="*/ 2561394 w 9332412"/>
              <a:gd name="connsiteY6960" fmla="*/ 1797821 h 4270621"/>
              <a:gd name="connsiteX6961" fmla="*/ 2544237 w 9332412"/>
              <a:gd name="connsiteY6961" fmla="*/ 1815463 h 4270621"/>
              <a:gd name="connsiteX6962" fmla="*/ 2561110 w 9332412"/>
              <a:gd name="connsiteY6962" fmla="*/ 1833401 h 4270621"/>
              <a:gd name="connsiteX6963" fmla="*/ 2578267 w 9332412"/>
              <a:gd name="connsiteY6963" fmla="*/ 1815759 h 4270621"/>
              <a:gd name="connsiteX6964" fmla="*/ 2578267 w 9332412"/>
              <a:gd name="connsiteY6964" fmla="*/ 1815611 h 4270621"/>
              <a:gd name="connsiteX6965" fmla="*/ 2561394 w 9332412"/>
              <a:gd name="connsiteY6965" fmla="*/ 1798414 h 4270621"/>
              <a:gd name="connsiteX6966" fmla="*/ 2612299 w 9332412"/>
              <a:gd name="connsiteY6966" fmla="*/ 1638156 h 4270621"/>
              <a:gd name="connsiteX6967" fmla="*/ 2595141 w 9332412"/>
              <a:gd name="connsiteY6967" fmla="*/ 1655798 h 4270621"/>
              <a:gd name="connsiteX6968" fmla="*/ 2612015 w 9332412"/>
              <a:gd name="connsiteY6968" fmla="*/ 1673736 h 4270621"/>
              <a:gd name="connsiteX6969" fmla="*/ 2629172 w 9332412"/>
              <a:gd name="connsiteY6969" fmla="*/ 1656095 h 4270621"/>
              <a:gd name="connsiteX6970" fmla="*/ 2629172 w 9332412"/>
              <a:gd name="connsiteY6970" fmla="*/ 1655946 h 4270621"/>
              <a:gd name="connsiteX6971" fmla="*/ 2612299 w 9332412"/>
              <a:gd name="connsiteY6971" fmla="*/ 1638749 h 4270621"/>
              <a:gd name="connsiteX6972" fmla="*/ 2561394 w 9332412"/>
              <a:gd name="connsiteY6972" fmla="*/ 1691378 h 4270621"/>
              <a:gd name="connsiteX6973" fmla="*/ 2542904 w 9332412"/>
              <a:gd name="connsiteY6973" fmla="*/ 1707478 h 4270621"/>
              <a:gd name="connsiteX6974" fmla="*/ 2558289 w 9332412"/>
              <a:gd name="connsiteY6974" fmla="*/ 1726809 h 4270621"/>
              <a:gd name="connsiteX6975" fmla="*/ 2561394 w 9332412"/>
              <a:gd name="connsiteY6975" fmla="*/ 1726809 h 4270621"/>
              <a:gd name="connsiteX6976" fmla="*/ 2576793 w 9332412"/>
              <a:gd name="connsiteY6976" fmla="*/ 1707478 h 4270621"/>
              <a:gd name="connsiteX6977" fmla="*/ 2561394 w 9332412"/>
              <a:gd name="connsiteY6977" fmla="*/ 1691378 h 4270621"/>
              <a:gd name="connsiteX6978" fmla="*/ 2612299 w 9332412"/>
              <a:gd name="connsiteY6978" fmla="*/ 1531713 h 4270621"/>
              <a:gd name="connsiteX6979" fmla="*/ 2595141 w 9332412"/>
              <a:gd name="connsiteY6979" fmla="*/ 1549355 h 4270621"/>
              <a:gd name="connsiteX6980" fmla="*/ 2612015 w 9332412"/>
              <a:gd name="connsiteY6980" fmla="*/ 1567293 h 4270621"/>
              <a:gd name="connsiteX6981" fmla="*/ 2629172 w 9332412"/>
              <a:gd name="connsiteY6981" fmla="*/ 1549651 h 4270621"/>
              <a:gd name="connsiteX6982" fmla="*/ 2629172 w 9332412"/>
              <a:gd name="connsiteY6982" fmla="*/ 1549355 h 4270621"/>
              <a:gd name="connsiteX6983" fmla="*/ 2612299 w 9332412"/>
              <a:gd name="connsiteY6983" fmla="*/ 1532306 h 4270621"/>
              <a:gd name="connsiteX6984" fmla="*/ 2561394 w 9332412"/>
              <a:gd name="connsiteY6984" fmla="*/ 1584935 h 4270621"/>
              <a:gd name="connsiteX6985" fmla="*/ 2544237 w 9332412"/>
              <a:gd name="connsiteY6985" fmla="*/ 1602577 h 4270621"/>
              <a:gd name="connsiteX6986" fmla="*/ 2561110 w 9332412"/>
              <a:gd name="connsiteY6986" fmla="*/ 1620515 h 4270621"/>
              <a:gd name="connsiteX6987" fmla="*/ 2578267 w 9332412"/>
              <a:gd name="connsiteY6987" fmla="*/ 1602873 h 4270621"/>
              <a:gd name="connsiteX6988" fmla="*/ 2578267 w 9332412"/>
              <a:gd name="connsiteY6988" fmla="*/ 1602577 h 4270621"/>
              <a:gd name="connsiteX6989" fmla="*/ 2561394 w 9332412"/>
              <a:gd name="connsiteY6989" fmla="*/ 1585528 h 4270621"/>
              <a:gd name="connsiteX6990" fmla="*/ 2612299 w 9332412"/>
              <a:gd name="connsiteY6990" fmla="*/ 1425122 h 4270621"/>
              <a:gd name="connsiteX6991" fmla="*/ 2593808 w 9332412"/>
              <a:gd name="connsiteY6991" fmla="*/ 1441222 h 4270621"/>
              <a:gd name="connsiteX6992" fmla="*/ 2609193 w 9332412"/>
              <a:gd name="connsiteY6992" fmla="*/ 1460554 h 4270621"/>
              <a:gd name="connsiteX6993" fmla="*/ 2612299 w 9332412"/>
              <a:gd name="connsiteY6993" fmla="*/ 1460554 h 4270621"/>
              <a:gd name="connsiteX6994" fmla="*/ 2627698 w 9332412"/>
              <a:gd name="connsiteY6994" fmla="*/ 1441222 h 4270621"/>
              <a:gd name="connsiteX6995" fmla="*/ 2612299 w 9332412"/>
              <a:gd name="connsiteY6995" fmla="*/ 1425122 h 4270621"/>
              <a:gd name="connsiteX6996" fmla="*/ 2561394 w 9332412"/>
              <a:gd name="connsiteY6996" fmla="*/ 1478343 h 4270621"/>
              <a:gd name="connsiteX6997" fmla="*/ 2544237 w 9332412"/>
              <a:gd name="connsiteY6997" fmla="*/ 1495985 h 4270621"/>
              <a:gd name="connsiteX6998" fmla="*/ 2561110 w 9332412"/>
              <a:gd name="connsiteY6998" fmla="*/ 1513923 h 4270621"/>
              <a:gd name="connsiteX6999" fmla="*/ 2578267 w 9332412"/>
              <a:gd name="connsiteY6999" fmla="*/ 1496282 h 4270621"/>
              <a:gd name="connsiteX7000" fmla="*/ 2578267 w 9332412"/>
              <a:gd name="connsiteY7000" fmla="*/ 1496133 h 4270621"/>
              <a:gd name="connsiteX7001" fmla="*/ 2561394 w 9332412"/>
              <a:gd name="connsiteY7001" fmla="*/ 1478936 h 4270621"/>
              <a:gd name="connsiteX7002" fmla="*/ 2612299 w 9332412"/>
              <a:gd name="connsiteY7002" fmla="*/ 1318679 h 4270621"/>
              <a:gd name="connsiteX7003" fmla="*/ 2595141 w 9332412"/>
              <a:gd name="connsiteY7003" fmla="*/ 1336321 h 4270621"/>
              <a:gd name="connsiteX7004" fmla="*/ 2612015 w 9332412"/>
              <a:gd name="connsiteY7004" fmla="*/ 1354259 h 4270621"/>
              <a:gd name="connsiteX7005" fmla="*/ 2629172 w 9332412"/>
              <a:gd name="connsiteY7005" fmla="*/ 1336617 h 4270621"/>
              <a:gd name="connsiteX7006" fmla="*/ 2629172 w 9332412"/>
              <a:gd name="connsiteY7006" fmla="*/ 1336321 h 4270621"/>
              <a:gd name="connsiteX7007" fmla="*/ 2612299 w 9332412"/>
              <a:gd name="connsiteY7007" fmla="*/ 1319272 h 4270621"/>
              <a:gd name="connsiteX7008" fmla="*/ 2561394 w 9332412"/>
              <a:gd name="connsiteY7008" fmla="*/ 1371900 h 4270621"/>
              <a:gd name="connsiteX7009" fmla="*/ 2542904 w 9332412"/>
              <a:gd name="connsiteY7009" fmla="*/ 1388000 h 4270621"/>
              <a:gd name="connsiteX7010" fmla="*/ 2558289 w 9332412"/>
              <a:gd name="connsiteY7010" fmla="*/ 1407332 h 4270621"/>
              <a:gd name="connsiteX7011" fmla="*/ 2561394 w 9332412"/>
              <a:gd name="connsiteY7011" fmla="*/ 1407332 h 4270621"/>
              <a:gd name="connsiteX7012" fmla="*/ 2576793 w 9332412"/>
              <a:gd name="connsiteY7012" fmla="*/ 1388000 h 4270621"/>
              <a:gd name="connsiteX7013" fmla="*/ 2561394 w 9332412"/>
              <a:gd name="connsiteY7013" fmla="*/ 1371900 h 4270621"/>
              <a:gd name="connsiteX7014" fmla="*/ 2612299 w 9332412"/>
              <a:gd name="connsiteY7014" fmla="*/ 1212087 h 4270621"/>
              <a:gd name="connsiteX7015" fmla="*/ 2595141 w 9332412"/>
              <a:gd name="connsiteY7015" fmla="*/ 1229729 h 4270621"/>
              <a:gd name="connsiteX7016" fmla="*/ 2612015 w 9332412"/>
              <a:gd name="connsiteY7016" fmla="*/ 1247667 h 4270621"/>
              <a:gd name="connsiteX7017" fmla="*/ 2629172 w 9332412"/>
              <a:gd name="connsiteY7017" fmla="*/ 1230026 h 4270621"/>
              <a:gd name="connsiteX7018" fmla="*/ 2629172 w 9332412"/>
              <a:gd name="connsiteY7018" fmla="*/ 1229878 h 4270621"/>
              <a:gd name="connsiteX7019" fmla="*/ 2612299 w 9332412"/>
              <a:gd name="connsiteY7019" fmla="*/ 1212681 h 4270621"/>
              <a:gd name="connsiteX7020" fmla="*/ 2561394 w 9332412"/>
              <a:gd name="connsiteY7020" fmla="*/ 1265457 h 4270621"/>
              <a:gd name="connsiteX7021" fmla="*/ 2544237 w 9332412"/>
              <a:gd name="connsiteY7021" fmla="*/ 1283099 h 4270621"/>
              <a:gd name="connsiteX7022" fmla="*/ 2561110 w 9332412"/>
              <a:gd name="connsiteY7022" fmla="*/ 1301037 h 4270621"/>
              <a:gd name="connsiteX7023" fmla="*/ 2578267 w 9332412"/>
              <a:gd name="connsiteY7023" fmla="*/ 1283395 h 4270621"/>
              <a:gd name="connsiteX7024" fmla="*/ 2578267 w 9332412"/>
              <a:gd name="connsiteY7024" fmla="*/ 1283099 h 4270621"/>
              <a:gd name="connsiteX7025" fmla="*/ 2561394 w 9332412"/>
              <a:gd name="connsiteY7025" fmla="*/ 1266050 h 4270621"/>
              <a:gd name="connsiteX7026" fmla="*/ 2612299 w 9332412"/>
              <a:gd name="connsiteY7026" fmla="*/ 1106534 h 4270621"/>
              <a:gd name="connsiteX7027" fmla="*/ 2593808 w 9332412"/>
              <a:gd name="connsiteY7027" fmla="*/ 1122634 h 4270621"/>
              <a:gd name="connsiteX7028" fmla="*/ 2609193 w 9332412"/>
              <a:gd name="connsiteY7028" fmla="*/ 1141965 h 4270621"/>
              <a:gd name="connsiteX7029" fmla="*/ 2612299 w 9332412"/>
              <a:gd name="connsiteY7029" fmla="*/ 1141965 h 4270621"/>
              <a:gd name="connsiteX7030" fmla="*/ 2627698 w 9332412"/>
              <a:gd name="connsiteY7030" fmla="*/ 1122634 h 4270621"/>
              <a:gd name="connsiteX7031" fmla="*/ 2612299 w 9332412"/>
              <a:gd name="connsiteY7031" fmla="*/ 1106534 h 4270621"/>
              <a:gd name="connsiteX7032" fmla="*/ 2561394 w 9332412"/>
              <a:gd name="connsiteY7032" fmla="*/ 1159755 h 4270621"/>
              <a:gd name="connsiteX7033" fmla="*/ 2542904 w 9332412"/>
              <a:gd name="connsiteY7033" fmla="*/ 1175855 h 4270621"/>
              <a:gd name="connsiteX7034" fmla="*/ 2558289 w 9332412"/>
              <a:gd name="connsiteY7034" fmla="*/ 1195187 h 4270621"/>
              <a:gd name="connsiteX7035" fmla="*/ 2561394 w 9332412"/>
              <a:gd name="connsiteY7035" fmla="*/ 1195187 h 4270621"/>
              <a:gd name="connsiteX7036" fmla="*/ 2576793 w 9332412"/>
              <a:gd name="connsiteY7036" fmla="*/ 1175855 h 4270621"/>
              <a:gd name="connsiteX7037" fmla="*/ 2561394 w 9332412"/>
              <a:gd name="connsiteY7037" fmla="*/ 1159755 h 4270621"/>
              <a:gd name="connsiteX7038" fmla="*/ 2612299 w 9332412"/>
              <a:gd name="connsiteY7038" fmla="*/ 1000091 h 4270621"/>
              <a:gd name="connsiteX7039" fmla="*/ 2595141 w 9332412"/>
              <a:gd name="connsiteY7039" fmla="*/ 1017732 h 4270621"/>
              <a:gd name="connsiteX7040" fmla="*/ 2612015 w 9332412"/>
              <a:gd name="connsiteY7040" fmla="*/ 1035671 h 4270621"/>
              <a:gd name="connsiteX7041" fmla="*/ 2629172 w 9332412"/>
              <a:gd name="connsiteY7041" fmla="*/ 1018029 h 4270621"/>
              <a:gd name="connsiteX7042" fmla="*/ 2629172 w 9332412"/>
              <a:gd name="connsiteY7042" fmla="*/ 1017732 h 4270621"/>
              <a:gd name="connsiteX7043" fmla="*/ 2612582 w 9332412"/>
              <a:gd name="connsiteY7043" fmla="*/ 999794 h 4270621"/>
              <a:gd name="connsiteX7044" fmla="*/ 2612299 w 9332412"/>
              <a:gd name="connsiteY7044" fmla="*/ 999794 h 4270621"/>
              <a:gd name="connsiteX7045" fmla="*/ 2561394 w 9332412"/>
              <a:gd name="connsiteY7045" fmla="*/ 1053312 h 4270621"/>
              <a:gd name="connsiteX7046" fmla="*/ 2544237 w 9332412"/>
              <a:gd name="connsiteY7046" fmla="*/ 1070954 h 4270621"/>
              <a:gd name="connsiteX7047" fmla="*/ 2561110 w 9332412"/>
              <a:gd name="connsiteY7047" fmla="*/ 1088892 h 4270621"/>
              <a:gd name="connsiteX7048" fmla="*/ 2578267 w 9332412"/>
              <a:gd name="connsiteY7048" fmla="*/ 1071250 h 4270621"/>
              <a:gd name="connsiteX7049" fmla="*/ 2578267 w 9332412"/>
              <a:gd name="connsiteY7049" fmla="*/ 1070954 h 4270621"/>
              <a:gd name="connsiteX7050" fmla="*/ 2561677 w 9332412"/>
              <a:gd name="connsiteY7050" fmla="*/ 1053016 h 4270621"/>
              <a:gd name="connsiteX7051" fmla="*/ 2561394 w 9332412"/>
              <a:gd name="connsiteY7051" fmla="*/ 1053016 h 4270621"/>
              <a:gd name="connsiteX7052" fmla="*/ 2561394 w 9332412"/>
              <a:gd name="connsiteY7052" fmla="*/ 946721 h 4270621"/>
              <a:gd name="connsiteX7053" fmla="*/ 2544237 w 9332412"/>
              <a:gd name="connsiteY7053" fmla="*/ 964363 h 4270621"/>
              <a:gd name="connsiteX7054" fmla="*/ 2561110 w 9332412"/>
              <a:gd name="connsiteY7054" fmla="*/ 982301 h 4270621"/>
              <a:gd name="connsiteX7055" fmla="*/ 2578267 w 9332412"/>
              <a:gd name="connsiteY7055" fmla="*/ 964659 h 4270621"/>
              <a:gd name="connsiteX7056" fmla="*/ 2578267 w 9332412"/>
              <a:gd name="connsiteY7056" fmla="*/ 964511 h 4270621"/>
              <a:gd name="connsiteX7057" fmla="*/ 2561536 w 9332412"/>
              <a:gd name="connsiteY7057" fmla="*/ 946424 h 4270621"/>
              <a:gd name="connsiteX7058" fmla="*/ 2561394 w 9332412"/>
              <a:gd name="connsiteY7058" fmla="*/ 946424 h 4270621"/>
              <a:gd name="connsiteX7059" fmla="*/ 2714108 w 9332412"/>
              <a:gd name="connsiteY7059" fmla="*/ 3769094 h 4270621"/>
              <a:gd name="connsiteX7060" fmla="*/ 2698709 w 9332412"/>
              <a:gd name="connsiteY7060" fmla="*/ 3788425 h 4270621"/>
              <a:gd name="connsiteX7061" fmla="*/ 2714108 w 9332412"/>
              <a:gd name="connsiteY7061" fmla="*/ 3804525 h 4270621"/>
              <a:gd name="connsiteX7062" fmla="*/ 2732598 w 9332412"/>
              <a:gd name="connsiteY7062" fmla="*/ 3788425 h 4270621"/>
              <a:gd name="connsiteX7063" fmla="*/ 2717213 w 9332412"/>
              <a:gd name="connsiteY7063" fmla="*/ 3769094 h 4270621"/>
              <a:gd name="connsiteX7064" fmla="*/ 2714108 w 9332412"/>
              <a:gd name="connsiteY7064" fmla="*/ 3769094 h 4270621"/>
              <a:gd name="connsiteX7065" fmla="*/ 2714108 w 9332412"/>
              <a:gd name="connsiteY7065" fmla="*/ 3662503 h 4270621"/>
              <a:gd name="connsiteX7066" fmla="*/ 2697092 w 9332412"/>
              <a:gd name="connsiteY7066" fmla="*/ 3680292 h 4270621"/>
              <a:gd name="connsiteX7067" fmla="*/ 2714108 w 9332412"/>
              <a:gd name="connsiteY7067" fmla="*/ 3698082 h 4270621"/>
              <a:gd name="connsiteX7068" fmla="*/ 2731123 w 9332412"/>
              <a:gd name="connsiteY7068" fmla="*/ 3680292 h 4270621"/>
              <a:gd name="connsiteX7069" fmla="*/ 2714675 w 9332412"/>
              <a:gd name="connsiteY7069" fmla="*/ 3662206 h 4270621"/>
              <a:gd name="connsiteX7070" fmla="*/ 2714108 w 9332412"/>
              <a:gd name="connsiteY7070" fmla="*/ 3662206 h 4270621"/>
              <a:gd name="connsiteX7071" fmla="*/ 2663203 w 9332412"/>
              <a:gd name="connsiteY7071" fmla="*/ 3715724 h 4270621"/>
              <a:gd name="connsiteX7072" fmla="*/ 2646188 w 9332412"/>
              <a:gd name="connsiteY7072" fmla="*/ 3733514 h 4270621"/>
              <a:gd name="connsiteX7073" fmla="*/ 2663203 w 9332412"/>
              <a:gd name="connsiteY7073" fmla="*/ 3751304 h 4270621"/>
              <a:gd name="connsiteX7074" fmla="*/ 2680218 w 9332412"/>
              <a:gd name="connsiteY7074" fmla="*/ 3733514 h 4270621"/>
              <a:gd name="connsiteX7075" fmla="*/ 2663203 w 9332412"/>
              <a:gd name="connsiteY7075" fmla="*/ 3715724 h 4270621"/>
              <a:gd name="connsiteX7076" fmla="*/ 2714108 w 9332412"/>
              <a:gd name="connsiteY7076" fmla="*/ 3556060 h 4270621"/>
              <a:gd name="connsiteX7077" fmla="*/ 2698709 w 9332412"/>
              <a:gd name="connsiteY7077" fmla="*/ 3575391 h 4270621"/>
              <a:gd name="connsiteX7078" fmla="*/ 2714108 w 9332412"/>
              <a:gd name="connsiteY7078" fmla="*/ 3591491 h 4270621"/>
              <a:gd name="connsiteX7079" fmla="*/ 2732598 w 9332412"/>
              <a:gd name="connsiteY7079" fmla="*/ 3575391 h 4270621"/>
              <a:gd name="connsiteX7080" fmla="*/ 2717213 w 9332412"/>
              <a:gd name="connsiteY7080" fmla="*/ 3556060 h 4270621"/>
              <a:gd name="connsiteX7081" fmla="*/ 2714108 w 9332412"/>
              <a:gd name="connsiteY7081" fmla="*/ 3556060 h 4270621"/>
              <a:gd name="connsiteX7082" fmla="*/ 2663203 w 9332412"/>
              <a:gd name="connsiteY7082" fmla="*/ 3609281 h 4270621"/>
              <a:gd name="connsiteX7083" fmla="*/ 2646911 w 9332412"/>
              <a:gd name="connsiteY7083" fmla="*/ 3627797 h 4270621"/>
              <a:gd name="connsiteX7084" fmla="*/ 2664621 w 9332412"/>
              <a:gd name="connsiteY7084" fmla="*/ 3644831 h 4270621"/>
              <a:gd name="connsiteX7085" fmla="*/ 2680928 w 9332412"/>
              <a:gd name="connsiteY7085" fmla="*/ 3626774 h 4270621"/>
              <a:gd name="connsiteX7086" fmla="*/ 2663926 w 9332412"/>
              <a:gd name="connsiteY7086" fmla="*/ 3608970 h 4270621"/>
              <a:gd name="connsiteX7087" fmla="*/ 2663203 w 9332412"/>
              <a:gd name="connsiteY7087" fmla="*/ 3608984 h 4270621"/>
              <a:gd name="connsiteX7088" fmla="*/ 2714108 w 9332412"/>
              <a:gd name="connsiteY7088" fmla="*/ 3448875 h 4270621"/>
              <a:gd name="connsiteX7089" fmla="*/ 2697092 w 9332412"/>
              <a:gd name="connsiteY7089" fmla="*/ 3466665 h 4270621"/>
              <a:gd name="connsiteX7090" fmla="*/ 2714108 w 9332412"/>
              <a:gd name="connsiteY7090" fmla="*/ 3484455 h 4270621"/>
              <a:gd name="connsiteX7091" fmla="*/ 2731123 w 9332412"/>
              <a:gd name="connsiteY7091" fmla="*/ 3466665 h 4270621"/>
              <a:gd name="connsiteX7092" fmla="*/ 2714391 w 9332412"/>
              <a:gd name="connsiteY7092" fmla="*/ 3448875 h 4270621"/>
              <a:gd name="connsiteX7093" fmla="*/ 2714108 w 9332412"/>
              <a:gd name="connsiteY7093" fmla="*/ 3448875 h 4270621"/>
              <a:gd name="connsiteX7094" fmla="*/ 2663203 w 9332412"/>
              <a:gd name="connsiteY7094" fmla="*/ 3502245 h 4270621"/>
              <a:gd name="connsiteX7095" fmla="*/ 2646188 w 9332412"/>
              <a:gd name="connsiteY7095" fmla="*/ 3520035 h 4270621"/>
              <a:gd name="connsiteX7096" fmla="*/ 2663203 w 9332412"/>
              <a:gd name="connsiteY7096" fmla="*/ 3537825 h 4270621"/>
              <a:gd name="connsiteX7097" fmla="*/ 2680218 w 9332412"/>
              <a:gd name="connsiteY7097" fmla="*/ 3520035 h 4270621"/>
              <a:gd name="connsiteX7098" fmla="*/ 2680218 w 9332412"/>
              <a:gd name="connsiteY7098" fmla="*/ 3519887 h 4270621"/>
              <a:gd name="connsiteX7099" fmla="*/ 2663203 w 9332412"/>
              <a:gd name="connsiteY7099" fmla="*/ 3502541 h 4270621"/>
              <a:gd name="connsiteX7100" fmla="*/ 2714108 w 9332412"/>
              <a:gd name="connsiteY7100" fmla="*/ 3342432 h 4270621"/>
              <a:gd name="connsiteX7101" fmla="*/ 2697092 w 9332412"/>
              <a:gd name="connsiteY7101" fmla="*/ 3360222 h 4270621"/>
              <a:gd name="connsiteX7102" fmla="*/ 2714108 w 9332412"/>
              <a:gd name="connsiteY7102" fmla="*/ 3378012 h 4270621"/>
              <a:gd name="connsiteX7103" fmla="*/ 2731123 w 9332412"/>
              <a:gd name="connsiteY7103" fmla="*/ 3360222 h 4270621"/>
              <a:gd name="connsiteX7104" fmla="*/ 2714108 w 9332412"/>
              <a:gd name="connsiteY7104" fmla="*/ 3342728 h 4270621"/>
              <a:gd name="connsiteX7105" fmla="*/ 2714108 w 9332412"/>
              <a:gd name="connsiteY7105" fmla="*/ 3342728 h 4270621"/>
              <a:gd name="connsiteX7106" fmla="*/ 2663203 w 9332412"/>
              <a:gd name="connsiteY7106" fmla="*/ 3395654 h 4270621"/>
              <a:gd name="connsiteX7107" fmla="*/ 2646188 w 9332412"/>
              <a:gd name="connsiteY7107" fmla="*/ 3413443 h 4270621"/>
              <a:gd name="connsiteX7108" fmla="*/ 2663203 w 9332412"/>
              <a:gd name="connsiteY7108" fmla="*/ 3431233 h 4270621"/>
              <a:gd name="connsiteX7109" fmla="*/ 2680218 w 9332412"/>
              <a:gd name="connsiteY7109" fmla="*/ 3413443 h 4270621"/>
              <a:gd name="connsiteX7110" fmla="*/ 2663203 w 9332412"/>
              <a:gd name="connsiteY7110" fmla="*/ 3395950 h 4270621"/>
              <a:gd name="connsiteX7111" fmla="*/ 2714108 w 9332412"/>
              <a:gd name="connsiteY7111" fmla="*/ 3235989 h 4270621"/>
              <a:gd name="connsiteX7112" fmla="*/ 2698709 w 9332412"/>
              <a:gd name="connsiteY7112" fmla="*/ 3255321 h 4270621"/>
              <a:gd name="connsiteX7113" fmla="*/ 2714108 w 9332412"/>
              <a:gd name="connsiteY7113" fmla="*/ 3271420 h 4270621"/>
              <a:gd name="connsiteX7114" fmla="*/ 2732598 w 9332412"/>
              <a:gd name="connsiteY7114" fmla="*/ 3255321 h 4270621"/>
              <a:gd name="connsiteX7115" fmla="*/ 2717213 w 9332412"/>
              <a:gd name="connsiteY7115" fmla="*/ 3235989 h 4270621"/>
              <a:gd name="connsiteX7116" fmla="*/ 2714108 w 9332412"/>
              <a:gd name="connsiteY7116" fmla="*/ 3235989 h 4270621"/>
              <a:gd name="connsiteX7117" fmla="*/ 2663203 w 9332412"/>
              <a:gd name="connsiteY7117" fmla="*/ 3289211 h 4270621"/>
              <a:gd name="connsiteX7118" fmla="*/ 2646188 w 9332412"/>
              <a:gd name="connsiteY7118" fmla="*/ 3307000 h 4270621"/>
              <a:gd name="connsiteX7119" fmla="*/ 2663203 w 9332412"/>
              <a:gd name="connsiteY7119" fmla="*/ 3324790 h 4270621"/>
              <a:gd name="connsiteX7120" fmla="*/ 2680218 w 9332412"/>
              <a:gd name="connsiteY7120" fmla="*/ 3307000 h 4270621"/>
              <a:gd name="connsiteX7121" fmla="*/ 2680218 w 9332412"/>
              <a:gd name="connsiteY7121" fmla="*/ 3306852 h 4270621"/>
              <a:gd name="connsiteX7122" fmla="*/ 2663203 w 9332412"/>
              <a:gd name="connsiteY7122" fmla="*/ 3289507 h 4270621"/>
              <a:gd name="connsiteX7123" fmla="*/ 2714108 w 9332412"/>
              <a:gd name="connsiteY7123" fmla="*/ 3129398 h 4270621"/>
              <a:gd name="connsiteX7124" fmla="*/ 2697092 w 9332412"/>
              <a:gd name="connsiteY7124" fmla="*/ 3147187 h 4270621"/>
              <a:gd name="connsiteX7125" fmla="*/ 2714108 w 9332412"/>
              <a:gd name="connsiteY7125" fmla="*/ 3164978 h 4270621"/>
              <a:gd name="connsiteX7126" fmla="*/ 2731123 w 9332412"/>
              <a:gd name="connsiteY7126" fmla="*/ 3147187 h 4270621"/>
              <a:gd name="connsiteX7127" fmla="*/ 2714108 w 9332412"/>
              <a:gd name="connsiteY7127" fmla="*/ 3129694 h 4270621"/>
              <a:gd name="connsiteX7128" fmla="*/ 2714108 w 9332412"/>
              <a:gd name="connsiteY7128" fmla="*/ 3129694 h 4270621"/>
              <a:gd name="connsiteX7129" fmla="*/ 2663203 w 9332412"/>
              <a:gd name="connsiteY7129" fmla="*/ 3182619 h 4270621"/>
              <a:gd name="connsiteX7130" fmla="*/ 2646188 w 9332412"/>
              <a:gd name="connsiteY7130" fmla="*/ 3200409 h 4270621"/>
              <a:gd name="connsiteX7131" fmla="*/ 2663203 w 9332412"/>
              <a:gd name="connsiteY7131" fmla="*/ 3218199 h 4270621"/>
              <a:gd name="connsiteX7132" fmla="*/ 2680218 w 9332412"/>
              <a:gd name="connsiteY7132" fmla="*/ 3200409 h 4270621"/>
              <a:gd name="connsiteX7133" fmla="*/ 2663203 w 9332412"/>
              <a:gd name="connsiteY7133" fmla="*/ 3182916 h 4270621"/>
              <a:gd name="connsiteX7134" fmla="*/ 2714108 w 9332412"/>
              <a:gd name="connsiteY7134" fmla="*/ 3022954 h 4270621"/>
              <a:gd name="connsiteX7135" fmla="*/ 2697092 w 9332412"/>
              <a:gd name="connsiteY7135" fmla="*/ 3040744 h 4270621"/>
              <a:gd name="connsiteX7136" fmla="*/ 2714108 w 9332412"/>
              <a:gd name="connsiteY7136" fmla="*/ 3058535 h 4270621"/>
              <a:gd name="connsiteX7137" fmla="*/ 2731123 w 9332412"/>
              <a:gd name="connsiteY7137" fmla="*/ 3040744 h 4270621"/>
              <a:gd name="connsiteX7138" fmla="*/ 2731123 w 9332412"/>
              <a:gd name="connsiteY7138" fmla="*/ 3040596 h 4270621"/>
              <a:gd name="connsiteX7139" fmla="*/ 2714108 w 9332412"/>
              <a:gd name="connsiteY7139" fmla="*/ 3023251 h 4270621"/>
              <a:gd name="connsiteX7140" fmla="*/ 2663203 w 9332412"/>
              <a:gd name="connsiteY7140" fmla="*/ 3076176 h 4270621"/>
              <a:gd name="connsiteX7141" fmla="*/ 2646188 w 9332412"/>
              <a:gd name="connsiteY7141" fmla="*/ 3093966 h 4270621"/>
              <a:gd name="connsiteX7142" fmla="*/ 2663203 w 9332412"/>
              <a:gd name="connsiteY7142" fmla="*/ 3111756 h 4270621"/>
              <a:gd name="connsiteX7143" fmla="*/ 2680218 w 9332412"/>
              <a:gd name="connsiteY7143" fmla="*/ 3093966 h 4270621"/>
              <a:gd name="connsiteX7144" fmla="*/ 2663203 w 9332412"/>
              <a:gd name="connsiteY7144" fmla="*/ 3076473 h 4270621"/>
              <a:gd name="connsiteX7145" fmla="*/ 2714108 w 9332412"/>
              <a:gd name="connsiteY7145" fmla="*/ 2916363 h 4270621"/>
              <a:gd name="connsiteX7146" fmla="*/ 2697092 w 9332412"/>
              <a:gd name="connsiteY7146" fmla="*/ 2934153 h 4270621"/>
              <a:gd name="connsiteX7147" fmla="*/ 2714108 w 9332412"/>
              <a:gd name="connsiteY7147" fmla="*/ 2951943 h 4270621"/>
              <a:gd name="connsiteX7148" fmla="*/ 2731123 w 9332412"/>
              <a:gd name="connsiteY7148" fmla="*/ 2934153 h 4270621"/>
              <a:gd name="connsiteX7149" fmla="*/ 2714108 w 9332412"/>
              <a:gd name="connsiteY7149" fmla="*/ 2916660 h 4270621"/>
              <a:gd name="connsiteX7150" fmla="*/ 2714108 w 9332412"/>
              <a:gd name="connsiteY7150" fmla="*/ 2916660 h 4270621"/>
              <a:gd name="connsiteX7151" fmla="*/ 2663203 w 9332412"/>
              <a:gd name="connsiteY7151" fmla="*/ 2969733 h 4270621"/>
              <a:gd name="connsiteX7152" fmla="*/ 2646188 w 9332412"/>
              <a:gd name="connsiteY7152" fmla="*/ 2987523 h 4270621"/>
              <a:gd name="connsiteX7153" fmla="*/ 2663203 w 9332412"/>
              <a:gd name="connsiteY7153" fmla="*/ 3005313 h 4270621"/>
              <a:gd name="connsiteX7154" fmla="*/ 2680218 w 9332412"/>
              <a:gd name="connsiteY7154" fmla="*/ 2987523 h 4270621"/>
              <a:gd name="connsiteX7155" fmla="*/ 2680218 w 9332412"/>
              <a:gd name="connsiteY7155" fmla="*/ 2987375 h 4270621"/>
              <a:gd name="connsiteX7156" fmla="*/ 2663203 w 9332412"/>
              <a:gd name="connsiteY7156" fmla="*/ 2970030 h 4270621"/>
              <a:gd name="connsiteX7157" fmla="*/ 2714108 w 9332412"/>
              <a:gd name="connsiteY7157" fmla="*/ 2809920 h 4270621"/>
              <a:gd name="connsiteX7158" fmla="*/ 2697092 w 9332412"/>
              <a:gd name="connsiteY7158" fmla="*/ 2827710 h 4270621"/>
              <a:gd name="connsiteX7159" fmla="*/ 2714108 w 9332412"/>
              <a:gd name="connsiteY7159" fmla="*/ 2845500 h 4270621"/>
              <a:gd name="connsiteX7160" fmla="*/ 2731123 w 9332412"/>
              <a:gd name="connsiteY7160" fmla="*/ 2827710 h 4270621"/>
              <a:gd name="connsiteX7161" fmla="*/ 2714108 w 9332412"/>
              <a:gd name="connsiteY7161" fmla="*/ 2810216 h 4270621"/>
              <a:gd name="connsiteX7162" fmla="*/ 2714108 w 9332412"/>
              <a:gd name="connsiteY7162" fmla="*/ 2810216 h 4270621"/>
              <a:gd name="connsiteX7163" fmla="*/ 2663203 w 9332412"/>
              <a:gd name="connsiteY7163" fmla="*/ 2863142 h 4270621"/>
              <a:gd name="connsiteX7164" fmla="*/ 2646188 w 9332412"/>
              <a:gd name="connsiteY7164" fmla="*/ 2880932 h 4270621"/>
              <a:gd name="connsiteX7165" fmla="*/ 2663203 w 9332412"/>
              <a:gd name="connsiteY7165" fmla="*/ 2898721 h 4270621"/>
              <a:gd name="connsiteX7166" fmla="*/ 2680218 w 9332412"/>
              <a:gd name="connsiteY7166" fmla="*/ 2880932 h 4270621"/>
              <a:gd name="connsiteX7167" fmla="*/ 2663203 w 9332412"/>
              <a:gd name="connsiteY7167" fmla="*/ 2863438 h 4270621"/>
              <a:gd name="connsiteX7168" fmla="*/ 2714108 w 9332412"/>
              <a:gd name="connsiteY7168" fmla="*/ 2703477 h 4270621"/>
              <a:gd name="connsiteX7169" fmla="*/ 2698709 w 9332412"/>
              <a:gd name="connsiteY7169" fmla="*/ 2722809 h 4270621"/>
              <a:gd name="connsiteX7170" fmla="*/ 2714108 w 9332412"/>
              <a:gd name="connsiteY7170" fmla="*/ 2738909 h 4270621"/>
              <a:gd name="connsiteX7171" fmla="*/ 2732598 w 9332412"/>
              <a:gd name="connsiteY7171" fmla="*/ 2722809 h 4270621"/>
              <a:gd name="connsiteX7172" fmla="*/ 2717213 w 9332412"/>
              <a:gd name="connsiteY7172" fmla="*/ 2703477 h 4270621"/>
              <a:gd name="connsiteX7173" fmla="*/ 2714108 w 9332412"/>
              <a:gd name="connsiteY7173" fmla="*/ 2703477 h 4270621"/>
              <a:gd name="connsiteX7174" fmla="*/ 2663203 w 9332412"/>
              <a:gd name="connsiteY7174" fmla="*/ 2756698 h 4270621"/>
              <a:gd name="connsiteX7175" fmla="*/ 2646188 w 9332412"/>
              <a:gd name="connsiteY7175" fmla="*/ 2774488 h 4270621"/>
              <a:gd name="connsiteX7176" fmla="*/ 2663203 w 9332412"/>
              <a:gd name="connsiteY7176" fmla="*/ 2792278 h 4270621"/>
              <a:gd name="connsiteX7177" fmla="*/ 2680218 w 9332412"/>
              <a:gd name="connsiteY7177" fmla="*/ 2774488 h 4270621"/>
              <a:gd name="connsiteX7178" fmla="*/ 2663203 w 9332412"/>
              <a:gd name="connsiteY7178" fmla="*/ 2756995 h 4270621"/>
              <a:gd name="connsiteX7179" fmla="*/ 2714108 w 9332412"/>
              <a:gd name="connsiteY7179" fmla="*/ 2596886 h 4270621"/>
              <a:gd name="connsiteX7180" fmla="*/ 2697092 w 9332412"/>
              <a:gd name="connsiteY7180" fmla="*/ 2614675 h 4270621"/>
              <a:gd name="connsiteX7181" fmla="*/ 2714108 w 9332412"/>
              <a:gd name="connsiteY7181" fmla="*/ 2632465 h 4270621"/>
              <a:gd name="connsiteX7182" fmla="*/ 2731123 w 9332412"/>
              <a:gd name="connsiteY7182" fmla="*/ 2614675 h 4270621"/>
              <a:gd name="connsiteX7183" fmla="*/ 2714108 w 9332412"/>
              <a:gd name="connsiteY7183" fmla="*/ 2597182 h 4270621"/>
              <a:gd name="connsiteX7184" fmla="*/ 2714108 w 9332412"/>
              <a:gd name="connsiteY7184" fmla="*/ 2597182 h 4270621"/>
              <a:gd name="connsiteX7185" fmla="*/ 2663203 w 9332412"/>
              <a:gd name="connsiteY7185" fmla="*/ 2650255 h 4270621"/>
              <a:gd name="connsiteX7186" fmla="*/ 2646188 w 9332412"/>
              <a:gd name="connsiteY7186" fmla="*/ 2668045 h 4270621"/>
              <a:gd name="connsiteX7187" fmla="*/ 2663203 w 9332412"/>
              <a:gd name="connsiteY7187" fmla="*/ 2685835 h 4270621"/>
              <a:gd name="connsiteX7188" fmla="*/ 2680218 w 9332412"/>
              <a:gd name="connsiteY7188" fmla="*/ 2668045 h 4270621"/>
              <a:gd name="connsiteX7189" fmla="*/ 2680218 w 9332412"/>
              <a:gd name="connsiteY7189" fmla="*/ 2667897 h 4270621"/>
              <a:gd name="connsiteX7190" fmla="*/ 2663203 w 9332412"/>
              <a:gd name="connsiteY7190" fmla="*/ 2650552 h 4270621"/>
              <a:gd name="connsiteX7191" fmla="*/ 2714108 w 9332412"/>
              <a:gd name="connsiteY7191" fmla="*/ 2490443 h 4270621"/>
              <a:gd name="connsiteX7192" fmla="*/ 2697092 w 9332412"/>
              <a:gd name="connsiteY7192" fmla="*/ 2508232 h 4270621"/>
              <a:gd name="connsiteX7193" fmla="*/ 2714108 w 9332412"/>
              <a:gd name="connsiteY7193" fmla="*/ 2526022 h 4270621"/>
              <a:gd name="connsiteX7194" fmla="*/ 2731123 w 9332412"/>
              <a:gd name="connsiteY7194" fmla="*/ 2508232 h 4270621"/>
              <a:gd name="connsiteX7195" fmla="*/ 2714108 w 9332412"/>
              <a:gd name="connsiteY7195" fmla="*/ 2490739 h 4270621"/>
              <a:gd name="connsiteX7196" fmla="*/ 2714108 w 9332412"/>
              <a:gd name="connsiteY7196" fmla="*/ 2490739 h 4270621"/>
              <a:gd name="connsiteX7197" fmla="*/ 2663203 w 9332412"/>
              <a:gd name="connsiteY7197" fmla="*/ 2544554 h 4270621"/>
              <a:gd name="connsiteX7198" fmla="*/ 2646188 w 9332412"/>
              <a:gd name="connsiteY7198" fmla="*/ 2562343 h 4270621"/>
              <a:gd name="connsiteX7199" fmla="*/ 2663203 w 9332412"/>
              <a:gd name="connsiteY7199" fmla="*/ 2580133 h 4270621"/>
              <a:gd name="connsiteX7200" fmla="*/ 2680218 w 9332412"/>
              <a:gd name="connsiteY7200" fmla="*/ 2562343 h 4270621"/>
              <a:gd name="connsiteX7201" fmla="*/ 2663203 w 9332412"/>
              <a:gd name="connsiteY7201" fmla="*/ 2544554 h 4270621"/>
              <a:gd name="connsiteX7202" fmla="*/ 2714108 w 9332412"/>
              <a:gd name="connsiteY7202" fmla="*/ 2384889 h 4270621"/>
              <a:gd name="connsiteX7203" fmla="*/ 2698709 w 9332412"/>
              <a:gd name="connsiteY7203" fmla="*/ 2404221 h 4270621"/>
              <a:gd name="connsiteX7204" fmla="*/ 2714108 w 9332412"/>
              <a:gd name="connsiteY7204" fmla="*/ 2420320 h 4270621"/>
              <a:gd name="connsiteX7205" fmla="*/ 2732598 w 9332412"/>
              <a:gd name="connsiteY7205" fmla="*/ 2404221 h 4270621"/>
              <a:gd name="connsiteX7206" fmla="*/ 2717213 w 9332412"/>
              <a:gd name="connsiteY7206" fmla="*/ 2384889 h 4270621"/>
              <a:gd name="connsiteX7207" fmla="*/ 2714108 w 9332412"/>
              <a:gd name="connsiteY7207" fmla="*/ 2384889 h 4270621"/>
              <a:gd name="connsiteX7208" fmla="*/ 2663203 w 9332412"/>
              <a:gd name="connsiteY7208" fmla="*/ 2438111 h 4270621"/>
              <a:gd name="connsiteX7209" fmla="*/ 2646911 w 9332412"/>
              <a:gd name="connsiteY7209" fmla="*/ 2456627 h 4270621"/>
              <a:gd name="connsiteX7210" fmla="*/ 2664621 w 9332412"/>
              <a:gd name="connsiteY7210" fmla="*/ 2473661 h 4270621"/>
              <a:gd name="connsiteX7211" fmla="*/ 2680928 w 9332412"/>
              <a:gd name="connsiteY7211" fmla="*/ 2455604 h 4270621"/>
              <a:gd name="connsiteX7212" fmla="*/ 2664508 w 9332412"/>
              <a:gd name="connsiteY7212" fmla="*/ 2437503 h 4270621"/>
              <a:gd name="connsiteX7213" fmla="*/ 2663203 w 9332412"/>
              <a:gd name="connsiteY7213" fmla="*/ 2437517 h 4270621"/>
              <a:gd name="connsiteX7214" fmla="*/ 2714108 w 9332412"/>
              <a:gd name="connsiteY7214" fmla="*/ 2277705 h 4270621"/>
              <a:gd name="connsiteX7215" fmla="*/ 2697092 w 9332412"/>
              <a:gd name="connsiteY7215" fmla="*/ 2295494 h 4270621"/>
              <a:gd name="connsiteX7216" fmla="*/ 2714108 w 9332412"/>
              <a:gd name="connsiteY7216" fmla="*/ 2313284 h 4270621"/>
              <a:gd name="connsiteX7217" fmla="*/ 2731123 w 9332412"/>
              <a:gd name="connsiteY7217" fmla="*/ 2295494 h 4270621"/>
              <a:gd name="connsiteX7218" fmla="*/ 2714391 w 9332412"/>
              <a:gd name="connsiteY7218" fmla="*/ 2277705 h 4270621"/>
              <a:gd name="connsiteX7219" fmla="*/ 2714108 w 9332412"/>
              <a:gd name="connsiteY7219" fmla="*/ 2277705 h 4270621"/>
              <a:gd name="connsiteX7220" fmla="*/ 2663203 w 9332412"/>
              <a:gd name="connsiteY7220" fmla="*/ 2330926 h 4270621"/>
              <a:gd name="connsiteX7221" fmla="*/ 2646188 w 9332412"/>
              <a:gd name="connsiteY7221" fmla="*/ 2348716 h 4270621"/>
              <a:gd name="connsiteX7222" fmla="*/ 2663203 w 9332412"/>
              <a:gd name="connsiteY7222" fmla="*/ 2366506 h 4270621"/>
              <a:gd name="connsiteX7223" fmla="*/ 2680218 w 9332412"/>
              <a:gd name="connsiteY7223" fmla="*/ 2348716 h 4270621"/>
              <a:gd name="connsiteX7224" fmla="*/ 2663203 w 9332412"/>
              <a:gd name="connsiteY7224" fmla="*/ 2330926 h 4270621"/>
              <a:gd name="connsiteX7225" fmla="*/ 2714108 w 9332412"/>
              <a:gd name="connsiteY7225" fmla="*/ 2171262 h 4270621"/>
              <a:gd name="connsiteX7226" fmla="*/ 2698709 w 9332412"/>
              <a:gd name="connsiteY7226" fmla="*/ 2190593 h 4270621"/>
              <a:gd name="connsiteX7227" fmla="*/ 2714108 w 9332412"/>
              <a:gd name="connsiteY7227" fmla="*/ 2206693 h 4270621"/>
              <a:gd name="connsiteX7228" fmla="*/ 2732598 w 9332412"/>
              <a:gd name="connsiteY7228" fmla="*/ 2190593 h 4270621"/>
              <a:gd name="connsiteX7229" fmla="*/ 2717213 w 9332412"/>
              <a:gd name="connsiteY7229" fmla="*/ 2171262 h 4270621"/>
              <a:gd name="connsiteX7230" fmla="*/ 2714108 w 9332412"/>
              <a:gd name="connsiteY7230" fmla="*/ 2171262 h 4270621"/>
              <a:gd name="connsiteX7231" fmla="*/ 2663203 w 9332412"/>
              <a:gd name="connsiteY7231" fmla="*/ 2224483 h 4270621"/>
              <a:gd name="connsiteX7232" fmla="*/ 2646188 w 9332412"/>
              <a:gd name="connsiteY7232" fmla="*/ 2242273 h 4270621"/>
              <a:gd name="connsiteX7233" fmla="*/ 2663203 w 9332412"/>
              <a:gd name="connsiteY7233" fmla="*/ 2260063 h 4270621"/>
              <a:gd name="connsiteX7234" fmla="*/ 2680218 w 9332412"/>
              <a:gd name="connsiteY7234" fmla="*/ 2242273 h 4270621"/>
              <a:gd name="connsiteX7235" fmla="*/ 2663203 w 9332412"/>
              <a:gd name="connsiteY7235" fmla="*/ 2224483 h 4270621"/>
              <a:gd name="connsiteX7236" fmla="*/ 2714108 w 9332412"/>
              <a:gd name="connsiteY7236" fmla="*/ 2064670 h 4270621"/>
              <a:gd name="connsiteX7237" fmla="*/ 2697092 w 9332412"/>
              <a:gd name="connsiteY7237" fmla="*/ 2082460 h 4270621"/>
              <a:gd name="connsiteX7238" fmla="*/ 2714108 w 9332412"/>
              <a:gd name="connsiteY7238" fmla="*/ 2100250 h 4270621"/>
              <a:gd name="connsiteX7239" fmla="*/ 2731123 w 9332412"/>
              <a:gd name="connsiteY7239" fmla="*/ 2082460 h 4270621"/>
              <a:gd name="connsiteX7240" fmla="*/ 2714391 w 9332412"/>
              <a:gd name="connsiteY7240" fmla="*/ 2064670 h 4270621"/>
              <a:gd name="connsiteX7241" fmla="*/ 2714108 w 9332412"/>
              <a:gd name="connsiteY7241" fmla="*/ 2064670 h 4270621"/>
              <a:gd name="connsiteX7242" fmla="*/ 2663203 w 9332412"/>
              <a:gd name="connsiteY7242" fmla="*/ 2118040 h 4270621"/>
              <a:gd name="connsiteX7243" fmla="*/ 2646188 w 9332412"/>
              <a:gd name="connsiteY7243" fmla="*/ 2135830 h 4270621"/>
              <a:gd name="connsiteX7244" fmla="*/ 2663203 w 9332412"/>
              <a:gd name="connsiteY7244" fmla="*/ 2153620 h 4270621"/>
              <a:gd name="connsiteX7245" fmla="*/ 2680218 w 9332412"/>
              <a:gd name="connsiteY7245" fmla="*/ 2135830 h 4270621"/>
              <a:gd name="connsiteX7246" fmla="*/ 2680218 w 9332412"/>
              <a:gd name="connsiteY7246" fmla="*/ 2135682 h 4270621"/>
              <a:gd name="connsiteX7247" fmla="*/ 2663345 w 9332412"/>
              <a:gd name="connsiteY7247" fmla="*/ 2118040 h 4270621"/>
              <a:gd name="connsiteX7248" fmla="*/ 2663203 w 9332412"/>
              <a:gd name="connsiteY7248" fmla="*/ 2118040 h 4270621"/>
              <a:gd name="connsiteX7249" fmla="*/ 2714108 w 9332412"/>
              <a:gd name="connsiteY7249" fmla="*/ 1958227 h 4270621"/>
              <a:gd name="connsiteX7250" fmla="*/ 2697092 w 9332412"/>
              <a:gd name="connsiteY7250" fmla="*/ 1976017 h 4270621"/>
              <a:gd name="connsiteX7251" fmla="*/ 2714108 w 9332412"/>
              <a:gd name="connsiteY7251" fmla="*/ 1993807 h 4270621"/>
              <a:gd name="connsiteX7252" fmla="*/ 2731123 w 9332412"/>
              <a:gd name="connsiteY7252" fmla="*/ 1976017 h 4270621"/>
              <a:gd name="connsiteX7253" fmla="*/ 2714391 w 9332412"/>
              <a:gd name="connsiteY7253" fmla="*/ 1958227 h 4270621"/>
              <a:gd name="connsiteX7254" fmla="*/ 2714108 w 9332412"/>
              <a:gd name="connsiteY7254" fmla="*/ 1958227 h 4270621"/>
              <a:gd name="connsiteX7255" fmla="*/ 2663203 w 9332412"/>
              <a:gd name="connsiteY7255" fmla="*/ 2010855 h 4270621"/>
              <a:gd name="connsiteX7256" fmla="*/ 2646188 w 9332412"/>
              <a:gd name="connsiteY7256" fmla="*/ 2028645 h 4270621"/>
              <a:gd name="connsiteX7257" fmla="*/ 2663203 w 9332412"/>
              <a:gd name="connsiteY7257" fmla="*/ 2046435 h 4270621"/>
              <a:gd name="connsiteX7258" fmla="*/ 2680218 w 9332412"/>
              <a:gd name="connsiteY7258" fmla="*/ 2028645 h 4270621"/>
              <a:gd name="connsiteX7259" fmla="*/ 2663203 w 9332412"/>
              <a:gd name="connsiteY7259" fmla="*/ 2010855 h 4270621"/>
              <a:gd name="connsiteX7260" fmla="*/ 2714108 w 9332412"/>
              <a:gd name="connsiteY7260" fmla="*/ 1851191 h 4270621"/>
              <a:gd name="connsiteX7261" fmla="*/ 2698709 w 9332412"/>
              <a:gd name="connsiteY7261" fmla="*/ 1870522 h 4270621"/>
              <a:gd name="connsiteX7262" fmla="*/ 2714108 w 9332412"/>
              <a:gd name="connsiteY7262" fmla="*/ 1886622 h 4270621"/>
              <a:gd name="connsiteX7263" fmla="*/ 2732598 w 9332412"/>
              <a:gd name="connsiteY7263" fmla="*/ 1870522 h 4270621"/>
              <a:gd name="connsiteX7264" fmla="*/ 2717213 w 9332412"/>
              <a:gd name="connsiteY7264" fmla="*/ 1851191 h 4270621"/>
              <a:gd name="connsiteX7265" fmla="*/ 2714108 w 9332412"/>
              <a:gd name="connsiteY7265" fmla="*/ 1851191 h 4270621"/>
              <a:gd name="connsiteX7266" fmla="*/ 2663203 w 9332412"/>
              <a:gd name="connsiteY7266" fmla="*/ 1904412 h 4270621"/>
              <a:gd name="connsiteX7267" fmla="*/ 2646188 w 9332412"/>
              <a:gd name="connsiteY7267" fmla="*/ 1922202 h 4270621"/>
              <a:gd name="connsiteX7268" fmla="*/ 2663203 w 9332412"/>
              <a:gd name="connsiteY7268" fmla="*/ 1939992 h 4270621"/>
              <a:gd name="connsiteX7269" fmla="*/ 2680218 w 9332412"/>
              <a:gd name="connsiteY7269" fmla="*/ 1922202 h 4270621"/>
              <a:gd name="connsiteX7270" fmla="*/ 2680218 w 9332412"/>
              <a:gd name="connsiteY7270" fmla="*/ 1922054 h 4270621"/>
              <a:gd name="connsiteX7271" fmla="*/ 2663203 w 9332412"/>
              <a:gd name="connsiteY7271" fmla="*/ 1905005 h 4270621"/>
              <a:gd name="connsiteX7272" fmla="*/ 2714108 w 9332412"/>
              <a:gd name="connsiteY7272" fmla="*/ 1744599 h 4270621"/>
              <a:gd name="connsiteX7273" fmla="*/ 2697092 w 9332412"/>
              <a:gd name="connsiteY7273" fmla="*/ 1762389 h 4270621"/>
              <a:gd name="connsiteX7274" fmla="*/ 2714108 w 9332412"/>
              <a:gd name="connsiteY7274" fmla="*/ 1780179 h 4270621"/>
              <a:gd name="connsiteX7275" fmla="*/ 2731123 w 9332412"/>
              <a:gd name="connsiteY7275" fmla="*/ 1762389 h 4270621"/>
              <a:gd name="connsiteX7276" fmla="*/ 2714108 w 9332412"/>
              <a:gd name="connsiteY7276" fmla="*/ 1745192 h 4270621"/>
              <a:gd name="connsiteX7277" fmla="*/ 2663203 w 9332412"/>
              <a:gd name="connsiteY7277" fmla="*/ 1797821 h 4270621"/>
              <a:gd name="connsiteX7278" fmla="*/ 2646188 w 9332412"/>
              <a:gd name="connsiteY7278" fmla="*/ 1815611 h 4270621"/>
              <a:gd name="connsiteX7279" fmla="*/ 2663203 w 9332412"/>
              <a:gd name="connsiteY7279" fmla="*/ 1833401 h 4270621"/>
              <a:gd name="connsiteX7280" fmla="*/ 2680218 w 9332412"/>
              <a:gd name="connsiteY7280" fmla="*/ 1815611 h 4270621"/>
              <a:gd name="connsiteX7281" fmla="*/ 2663203 w 9332412"/>
              <a:gd name="connsiteY7281" fmla="*/ 1798414 h 4270621"/>
              <a:gd name="connsiteX7282" fmla="*/ 2714108 w 9332412"/>
              <a:gd name="connsiteY7282" fmla="*/ 1638156 h 4270621"/>
              <a:gd name="connsiteX7283" fmla="*/ 2697092 w 9332412"/>
              <a:gd name="connsiteY7283" fmla="*/ 1655946 h 4270621"/>
              <a:gd name="connsiteX7284" fmla="*/ 2714108 w 9332412"/>
              <a:gd name="connsiteY7284" fmla="*/ 1673736 h 4270621"/>
              <a:gd name="connsiteX7285" fmla="*/ 2731123 w 9332412"/>
              <a:gd name="connsiteY7285" fmla="*/ 1655946 h 4270621"/>
              <a:gd name="connsiteX7286" fmla="*/ 2714108 w 9332412"/>
              <a:gd name="connsiteY7286" fmla="*/ 1638749 h 4270621"/>
              <a:gd name="connsiteX7287" fmla="*/ 2663203 w 9332412"/>
              <a:gd name="connsiteY7287" fmla="*/ 1691378 h 4270621"/>
              <a:gd name="connsiteX7288" fmla="*/ 2646188 w 9332412"/>
              <a:gd name="connsiteY7288" fmla="*/ 1709168 h 4270621"/>
              <a:gd name="connsiteX7289" fmla="*/ 2663203 w 9332412"/>
              <a:gd name="connsiteY7289" fmla="*/ 1726958 h 4270621"/>
              <a:gd name="connsiteX7290" fmla="*/ 2680218 w 9332412"/>
              <a:gd name="connsiteY7290" fmla="*/ 1709168 h 4270621"/>
              <a:gd name="connsiteX7291" fmla="*/ 2663203 w 9332412"/>
              <a:gd name="connsiteY7291" fmla="*/ 1691971 h 4270621"/>
              <a:gd name="connsiteX7292" fmla="*/ 2714108 w 9332412"/>
              <a:gd name="connsiteY7292" fmla="*/ 1531713 h 4270621"/>
              <a:gd name="connsiteX7293" fmla="*/ 2698709 w 9332412"/>
              <a:gd name="connsiteY7293" fmla="*/ 1551045 h 4270621"/>
              <a:gd name="connsiteX7294" fmla="*/ 2714108 w 9332412"/>
              <a:gd name="connsiteY7294" fmla="*/ 1567145 h 4270621"/>
              <a:gd name="connsiteX7295" fmla="*/ 2732598 w 9332412"/>
              <a:gd name="connsiteY7295" fmla="*/ 1551045 h 4270621"/>
              <a:gd name="connsiteX7296" fmla="*/ 2717213 w 9332412"/>
              <a:gd name="connsiteY7296" fmla="*/ 1531713 h 4270621"/>
              <a:gd name="connsiteX7297" fmla="*/ 2714108 w 9332412"/>
              <a:gd name="connsiteY7297" fmla="*/ 1531713 h 4270621"/>
              <a:gd name="connsiteX7298" fmla="*/ 2663203 w 9332412"/>
              <a:gd name="connsiteY7298" fmla="*/ 1584935 h 4270621"/>
              <a:gd name="connsiteX7299" fmla="*/ 2646188 w 9332412"/>
              <a:gd name="connsiteY7299" fmla="*/ 1602725 h 4270621"/>
              <a:gd name="connsiteX7300" fmla="*/ 2663203 w 9332412"/>
              <a:gd name="connsiteY7300" fmla="*/ 1620515 h 4270621"/>
              <a:gd name="connsiteX7301" fmla="*/ 2680218 w 9332412"/>
              <a:gd name="connsiteY7301" fmla="*/ 1602725 h 4270621"/>
              <a:gd name="connsiteX7302" fmla="*/ 2680218 w 9332412"/>
              <a:gd name="connsiteY7302" fmla="*/ 1602577 h 4270621"/>
              <a:gd name="connsiteX7303" fmla="*/ 2663203 w 9332412"/>
              <a:gd name="connsiteY7303" fmla="*/ 1585528 h 4270621"/>
              <a:gd name="connsiteX7304" fmla="*/ 2714108 w 9332412"/>
              <a:gd name="connsiteY7304" fmla="*/ 1425122 h 4270621"/>
              <a:gd name="connsiteX7305" fmla="*/ 2697092 w 9332412"/>
              <a:gd name="connsiteY7305" fmla="*/ 1442912 h 4270621"/>
              <a:gd name="connsiteX7306" fmla="*/ 2714108 w 9332412"/>
              <a:gd name="connsiteY7306" fmla="*/ 1460702 h 4270621"/>
              <a:gd name="connsiteX7307" fmla="*/ 2731123 w 9332412"/>
              <a:gd name="connsiteY7307" fmla="*/ 1442912 h 4270621"/>
              <a:gd name="connsiteX7308" fmla="*/ 2714108 w 9332412"/>
              <a:gd name="connsiteY7308" fmla="*/ 1425715 h 4270621"/>
              <a:gd name="connsiteX7309" fmla="*/ 2663203 w 9332412"/>
              <a:gd name="connsiteY7309" fmla="*/ 1478343 h 4270621"/>
              <a:gd name="connsiteX7310" fmla="*/ 2646188 w 9332412"/>
              <a:gd name="connsiteY7310" fmla="*/ 1496133 h 4270621"/>
              <a:gd name="connsiteX7311" fmla="*/ 2663203 w 9332412"/>
              <a:gd name="connsiteY7311" fmla="*/ 1513923 h 4270621"/>
              <a:gd name="connsiteX7312" fmla="*/ 2680218 w 9332412"/>
              <a:gd name="connsiteY7312" fmla="*/ 1496133 h 4270621"/>
              <a:gd name="connsiteX7313" fmla="*/ 2663203 w 9332412"/>
              <a:gd name="connsiteY7313" fmla="*/ 1478936 h 4270621"/>
              <a:gd name="connsiteX7314" fmla="*/ 2714108 w 9332412"/>
              <a:gd name="connsiteY7314" fmla="*/ 1318679 h 4270621"/>
              <a:gd name="connsiteX7315" fmla="*/ 2698709 w 9332412"/>
              <a:gd name="connsiteY7315" fmla="*/ 1338011 h 4270621"/>
              <a:gd name="connsiteX7316" fmla="*/ 2714108 w 9332412"/>
              <a:gd name="connsiteY7316" fmla="*/ 1354110 h 4270621"/>
              <a:gd name="connsiteX7317" fmla="*/ 2732598 w 9332412"/>
              <a:gd name="connsiteY7317" fmla="*/ 1338011 h 4270621"/>
              <a:gd name="connsiteX7318" fmla="*/ 2717213 w 9332412"/>
              <a:gd name="connsiteY7318" fmla="*/ 1318679 h 4270621"/>
              <a:gd name="connsiteX7319" fmla="*/ 2714108 w 9332412"/>
              <a:gd name="connsiteY7319" fmla="*/ 1318679 h 4270621"/>
              <a:gd name="connsiteX7320" fmla="*/ 2663203 w 9332412"/>
              <a:gd name="connsiteY7320" fmla="*/ 1371900 h 4270621"/>
              <a:gd name="connsiteX7321" fmla="*/ 2646188 w 9332412"/>
              <a:gd name="connsiteY7321" fmla="*/ 1389690 h 4270621"/>
              <a:gd name="connsiteX7322" fmla="*/ 2663203 w 9332412"/>
              <a:gd name="connsiteY7322" fmla="*/ 1407480 h 4270621"/>
              <a:gd name="connsiteX7323" fmla="*/ 2680218 w 9332412"/>
              <a:gd name="connsiteY7323" fmla="*/ 1389690 h 4270621"/>
              <a:gd name="connsiteX7324" fmla="*/ 2663203 w 9332412"/>
              <a:gd name="connsiteY7324" fmla="*/ 1372493 h 4270621"/>
              <a:gd name="connsiteX7325" fmla="*/ 2714108 w 9332412"/>
              <a:gd name="connsiteY7325" fmla="*/ 1212087 h 4270621"/>
              <a:gd name="connsiteX7326" fmla="*/ 2697092 w 9332412"/>
              <a:gd name="connsiteY7326" fmla="*/ 1229878 h 4270621"/>
              <a:gd name="connsiteX7327" fmla="*/ 2714108 w 9332412"/>
              <a:gd name="connsiteY7327" fmla="*/ 1247667 h 4270621"/>
              <a:gd name="connsiteX7328" fmla="*/ 2731123 w 9332412"/>
              <a:gd name="connsiteY7328" fmla="*/ 1229878 h 4270621"/>
              <a:gd name="connsiteX7329" fmla="*/ 2714108 w 9332412"/>
              <a:gd name="connsiteY7329" fmla="*/ 1212681 h 4270621"/>
              <a:gd name="connsiteX7330" fmla="*/ 2663203 w 9332412"/>
              <a:gd name="connsiteY7330" fmla="*/ 1265457 h 4270621"/>
              <a:gd name="connsiteX7331" fmla="*/ 2646953 w 9332412"/>
              <a:gd name="connsiteY7331" fmla="*/ 1284018 h 4270621"/>
              <a:gd name="connsiteX7332" fmla="*/ 2664692 w 9332412"/>
              <a:gd name="connsiteY7332" fmla="*/ 1301007 h 4270621"/>
              <a:gd name="connsiteX7333" fmla="*/ 2680928 w 9332412"/>
              <a:gd name="connsiteY7333" fmla="*/ 1284433 h 4270621"/>
              <a:gd name="connsiteX7334" fmla="*/ 2664805 w 9332412"/>
              <a:gd name="connsiteY7334" fmla="*/ 1266050 h 4270621"/>
              <a:gd name="connsiteX7335" fmla="*/ 2663203 w 9332412"/>
              <a:gd name="connsiteY7335" fmla="*/ 1266050 h 4270621"/>
              <a:gd name="connsiteX7336" fmla="*/ 2714108 w 9332412"/>
              <a:gd name="connsiteY7336" fmla="*/ 1106534 h 4270621"/>
              <a:gd name="connsiteX7337" fmla="*/ 2697092 w 9332412"/>
              <a:gd name="connsiteY7337" fmla="*/ 1124324 h 4270621"/>
              <a:gd name="connsiteX7338" fmla="*/ 2714108 w 9332412"/>
              <a:gd name="connsiteY7338" fmla="*/ 1142114 h 4270621"/>
              <a:gd name="connsiteX7339" fmla="*/ 2731123 w 9332412"/>
              <a:gd name="connsiteY7339" fmla="*/ 1124324 h 4270621"/>
              <a:gd name="connsiteX7340" fmla="*/ 2714391 w 9332412"/>
              <a:gd name="connsiteY7340" fmla="*/ 1106534 h 4270621"/>
              <a:gd name="connsiteX7341" fmla="*/ 2714108 w 9332412"/>
              <a:gd name="connsiteY7341" fmla="*/ 1106534 h 4270621"/>
              <a:gd name="connsiteX7342" fmla="*/ 2761893 w 9332412"/>
              <a:gd name="connsiteY7342" fmla="*/ 1088151 h 4270621"/>
              <a:gd name="connsiteX7343" fmla="*/ 2748989 w 9332412"/>
              <a:gd name="connsiteY7343" fmla="*/ 1075698 h 4270621"/>
              <a:gd name="connsiteX7344" fmla="*/ 2761893 w 9332412"/>
              <a:gd name="connsiteY7344" fmla="*/ 1087855 h 4270621"/>
              <a:gd name="connsiteX7345" fmla="*/ 2662636 w 9332412"/>
              <a:gd name="connsiteY7345" fmla="*/ 1159755 h 4270621"/>
              <a:gd name="connsiteX7346" fmla="*/ 2645620 w 9332412"/>
              <a:gd name="connsiteY7346" fmla="*/ 1177545 h 4270621"/>
              <a:gd name="connsiteX7347" fmla="*/ 2662636 w 9332412"/>
              <a:gd name="connsiteY7347" fmla="*/ 1195335 h 4270621"/>
              <a:gd name="connsiteX7348" fmla="*/ 2679651 w 9332412"/>
              <a:gd name="connsiteY7348" fmla="*/ 1177545 h 4270621"/>
              <a:gd name="connsiteX7349" fmla="*/ 2663203 w 9332412"/>
              <a:gd name="connsiteY7349" fmla="*/ 1159459 h 4270621"/>
              <a:gd name="connsiteX7350" fmla="*/ 2662636 w 9332412"/>
              <a:gd name="connsiteY7350" fmla="*/ 1053312 h 4270621"/>
              <a:gd name="connsiteX7351" fmla="*/ 2645620 w 9332412"/>
              <a:gd name="connsiteY7351" fmla="*/ 1071102 h 4270621"/>
              <a:gd name="connsiteX7352" fmla="*/ 2662636 w 9332412"/>
              <a:gd name="connsiteY7352" fmla="*/ 1088892 h 4270621"/>
              <a:gd name="connsiteX7353" fmla="*/ 2679651 w 9332412"/>
              <a:gd name="connsiteY7353" fmla="*/ 1071102 h 4270621"/>
              <a:gd name="connsiteX7354" fmla="*/ 2679651 w 9332412"/>
              <a:gd name="connsiteY7354" fmla="*/ 1070954 h 4270621"/>
              <a:gd name="connsiteX7355" fmla="*/ 2663203 w 9332412"/>
              <a:gd name="connsiteY7355" fmla="*/ 1053016 h 4270621"/>
              <a:gd name="connsiteX7356" fmla="*/ 2815492 w 9332412"/>
              <a:gd name="connsiteY7356" fmla="*/ 3769094 h 4270621"/>
              <a:gd name="connsiteX7357" fmla="*/ 2798334 w 9332412"/>
              <a:gd name="connsiteY7357" fmla="*/ 3786736 h 4270621"/>
              <a:gd name="connsiteX7358" fmla="*/ 2815208 w 9332412"/>
              <a:gd name="connsiteY7358" fmla="*/ 3804674 h 4270621"/>
              <a:gd name="connsiteX7359" fmla="*/ 2832365 w 9332412"/>
              <a:gd name="connsiteY7359" fmla="*/ 3787032 h 4270621"/>
              <a:gd name="connsiteX7360" fmla="*/ 2832365 w 9332412"/>
              <a:gd name="connsiteY7360" fmla="*/ 3786736 h 4270621"/>
              <a:gd name="connsiteX7361" fmla="*/ 2816059 w 9332412"/>
              <a:gd name="connsiteY7361" fmla="*/ 3768797 h 4270621"/>
              <a:gd name="connsiteX7362" fmla="*/ 2815492 w 9332412"/>
              <a:gd name="connsiteY7362" fmla="*/ 3662503 h 4270621"/>
              <a:gd name="connsiteX7363" fmla="*/ 2798334 w 9332412"/>
              <a:gd name="connsiteY7363" fmla="*/ 3680144 h 4270621"/>
              <a:gd name="connsiteX7364" fmla="*/ 2815208 w 9332412"/>
              <a:gd name="connsiteY7364" fmla="*/ 3698082 h 4270621"/>
              <a:gd name="connsiteX7365" fmla="*/ 2832365 w 9332412"/>
              <a:gd name="connsiteY7365" fmla="*/ 3680441 h 4270621"/>
              <a:gd name="connsiteX7366" fmla="*/ 2832365 w 9332412"/>
              <a:gd name="connsiteY7366" fmla="*/ 3680292 h 4270621"/>
              <a:gd name="connsiteX7367" fmla="*/ 2816059 w 9332412"/>
              <a:gd name="connsiteY7367" fmla="*/ 3662206 h 4270621"/>
              <a:gd name="connsiteX7368" fmla="*/ 2764445 w 9332412"/>
              <a:gd name="connsiteY7368" fmla="*/ 3715724 h 4270621"/>
              <a:gd name="connsiteX7369" fmla="*/ 2747430 w 9332412"/>
              <a:gd name="connsiteY7369" fmla="*/ 3733514 h 4270621"/>
              <a:gd name="connsiteX7370" fmla="*/ 2764445 w 9332412"/>
              <a:gd name="connsiteY7370" fmla="*/ 3751304 h 4270621"/>
              <a:gd name="connsiteX7371" fmla="*/ 2781460 w 9332412"/>
              <a:gd name="connsiteY7371" fmla="*/ 3733514 h 4270621"/>
              <a:gd name="connsiteX7372" fmla="*/ 2765012 w 9332412"/>
              <a:gd name="connsiteY7372" fmla="*/ 3715724 h 4270621"/>
              <a:gd name="connsiteX7373" fmla="*/ 2815492 w 9332412"/>
              <a:gd name="connsiteY7373" fmla="*/ 3556060 h 4270621"/>
              <a:gd name="connsiteX7374" fmla="*/ 2798334 w 9332412"/>
              <a:gd name="connsiteY7374" fmla="*/ 3573701 h 4270621"/>
              <a:gd name="connsiteX7375" fmla="*/ 2815208 w 9332412"/>
              <a:gd name="connsiteY7375" fmla="*/ 3591639 h 4270621"/>
              <a:gd name="connsiteX7376" fmla="*/ 2832365 w 9332412"/>
              <a:gd name="connsiteY7376" fmla="*/ 3573998 h 4270621"/>
              <a:gd name="connsiteX7377" fmla="*/ 2832365 w 9332412"/>
              <a:gd name="connsiteY7377" fmla="*/ 3573701 h 4270621"/>
              <a:gd name="connsiteX7378" fmla="*/ 2816059 w 9332412"/>
              <a:gd name="connsiteY7378" fmla="*/ 3555763 h 4270621"/>
              <a:gd name="connsiteX7379" fmla="*/ 2764445 w 9332412"/>
              <a:gd name="connsiteY7379" fmla="*/ 3609281 h 4270621"/>
              <a:gd name="connsiteX7380" fmla="*/ 2747430 w 9332412"/>
              <a:gd name="connsiteY7380" fmla="*/ 3627071 h 4270621"/>
              <a:gd name="connsiteX7381" fmla="*/ 2764445 w 9332412"/>
              <a:gd name="connsiteY7381" fmla="*/ 3644861 h 4270621"/>
              <a:gd name="connsiteX7382" fmla="*/ 2781460 w 9332412"/>
              <a:gd name="connsiteY7382" fmla="*/ 3627071 h 4270621"/>
              <a:gd name="connsiteX7383" fmla="*/ 2765026 w 9332412"/>
              <a:gd name="connsiteY7383" fmla="*/ 3608984 h 4270621"/>
              <a:gd name="connsiteX7384" fmla="*/ 2765012 w 9332412"/>
              <a:gd name="connsiteY7384" fmla="*/ 3608984 h 4270621"/>
              <a:gd name="connsiteX7385" fmla="*/ 2815492 w 9332412"/>
              <a:gd name="connsiteY7385" fmla="*/ 3449468 h 4270621"/>
              <a:gd name="connsiteX7386" fmla="*/ 2798334 w 9332412"/>
              <a:gd name="connsiteY7386" fmla="*/ 3467110 h 4270621"/>
              <a:gd name="connsiteX7387" fmla="*/ 2815208 w 9332412"/>
              <a:gd name="connsiteY7387" fmla="*/ 3485048 h 4270621"/>
              <a:gd name="connsiteX7388" fmla="*/ 2832365 w 9332412"/>
              <a:gd name="connsiteY7388" fmla="*/ 3467406 h 4270621"/>
              <a:gd name="connsiteX7389" fmla="*/ 2832365 w 9332412"/>
              <a:gd name="connsiteY7389" fmla="*/ 3467258 h 4270621"/>
              <a:gd name="connsiteX7390" fmla="*/ 2816059 w 9332412"/>
              <a:gd name="connsiteY7390" fmla="*/ 3448875 h 4270621"/>
              <a:gd name="connsiteX7391" fmla="*/ 2764445 w 9332412"/>
              <a:gd name="connsiteY7391" fmla="*/ 3502838 h 4270621"/>
              <a:gd name="connsiteX7392" fmla="*/ 2749046 w 9332412"/>
              <a:gd name="connsiteY7392" fmla="*/ 3522170 h 4270621"/>
              <a:gd name="connsiteX7393" fmla="*/ 2764445 w 9332412"/>
              <a:gd name="connsiteY7393" fmla="*/ 3538269 h 4270621"/>
              <a:gd name="connsiteX7394" fmla="*/ 2782935 w 9332412"/>
              <a:gd name="connsiteY7394" fmla="*/ 3522170 h 4270621"/>
              <a:gd name="connsiteX7395" fmla="*/ 2767550 w 9332412"/>
              <a:gd name="connsiteY7395" fmla="*/ 3502838 h 4270621"/>
              <a:gd name="connsiteX7396" fmla="*/ 2764445 w 9332412"/>
              <a:gd name="connsiteY7396" fmla="*/ 3502838 h 4270621"/>
              <a:gd name="connsiteX7397" fmla="*/ 2815492 w 9332412"/>
              <a:gd name="connsiteY7397" fmla="*/ 3343025 h 4270621"/>
              <a:gd name="connsiteX7398" fmla="*/ 2798334 w 9332412"/>
              <a:gd name="connsiteY7398" fmla="*/ 3360666 h 4270621"/>
              <a:gd name="connsiteX7399" fmla="*/ 2815208 w 9332412"/>
              <a:gd name="connsiteY7399" fmla="*/ 3378605 h 4270621"/>
              <a:gd name="connsiteX7400" fmla="*/ 2832365 w 9332412"/>
              <a:gd name="connsiteY7400" fmla="*/ 3360963 h 4270621"/>
              <a:gd name="connsiteX7401" fmla="*/ 2832365 w 9332412"/>
              <a:gd name="connsiteY7401" fmla="*/ 3360815 h 4270621"/>
              <a:gd name="connsiteX7402" fmla="*/ 2816059 w 9332412"/>
              <a:gd name="connsiteY7402" fmla="*/ 3342728 h 4270621"/>
              <a:gd name="connsiteX7403" fmla="*/ 2764445 w 9332412"/>
              <a:gd name="connsiteY7403" fmla="*/ 3396247 h 4270621"/>
              <a:gd name="connsiteX7404" fmla="*/ 2747430 w 9332412"/>
              <a:gd name="connsiteY7404" fmla="*/ 3414036 h 4270621"/>
              <a:gd name="connsiteX7405" fmla="*/ 2764445 w 9332412"/>
              <a:gd name="connsiteY7405" fmla="*/ 3431826 h 4270621"/>
              <a:gd name="connsiteX7406" fmla="*/ 2781460 w 9332412"/>
              <a:gd name="connsiteY7406" fmla="*/ 3414036 h 4270621"/>
              <a:gd name="connsiteX7407" fmla="*/ 2765026 w 9332412"/>
              <a:gd name="connsiteY7407" fmla="*/ 3395950 h 4270621"/>
              <a:gd name="connsiteX7408" fmla="*/ 2765012 w 9332412"/>
              <a:gd name="connsiteY7408" fmla="*/ 3395950 h 4270621"/>
              <a:gd name="connsiteX7409" fmla="*/ 2815492 w 9332412"/>
              <a:gd name="connsiteY7409" fmla="*/ 3236582 h 4270621"/>
              <a:gd name="connsiteX7410" fmla="*/ 2798334 w 9332412"/>
              <a:gd name="connsiteY7410" fmla="*/ 3254224 h 4270621"/>
              <a:gd name="connsiteX7411" fmla="*/ 2815208 w 9332412"/>
              <a:gd name="connsiteY7411" fmla="*/ 3272162 h 4270621"/>
              <a:gd name="connsiteX7412" fmla="*/ 2832365 w 9332412"/>
              <a:gd name="connsiteY7412" fmla="*/ 3254520 h 4270621"/>
              <a:gd name="connsiteX7413" fmla="*/ 2832365 w 9332412"/>
              <a:gd name="connsiteY7413" fmla="*/ 3254224 h 4270621"/>
              <a:gd name="connsiteX7414" fmla="*/ 2816059 w 9332412"/>
              <a:gd name="connsiteY7414" fmla="*/ 3236285 h 4270621"/>
              <a:gd name="connsiteX7415" fmla="*/ 2764445 w 9332412"/>
              <a:gd name="connsiteY7415" fmla="*/ 3289803 h 4270621"/>
              <a:gd name="connsiteX7416" fmla="*/ 2749046 w 9332412"/>
              <a:gd name="connsiteY7416" fmla="*/ 3309135 h 4270621"/>
              <a:gd name="connsiteX7417" fmla="*/ 2764445 w 9332412"/>
              <a:gd name="connsiteY7417" fmla="*/ 3325235 h 4270621"/>
              <a:gd name="connsiteX7418" fmla="*/ 2782935 w 9332412"/>
              <a:gd name="connsiteY7418" fmla="*/ 3309135 h 4270621"/>
              <a:gd name="connsiteX7419" fmla="*/ 2767550 w 9332412"/>
              <a:gd name="connsiteY7419" fmla="*/ 3289803 h 4270621"/>
              <a:gd name="connsiteX7420" fmla="*/ 2764445 w 9332412"/>
              <a:gd name="connsiteY7420" fmla="*/ 3289803 h 4270621"/>
              <a:gd name="connsiteX7421" fmla="*/ 2815492 w 9332412"/>
              <a:gd name="connsiteY7421" fmla="*/ 3129990 h 4270621"/>
              <a:gd name="connsiteX7422" fmla="*/ 2798334 w 9332412"/>
              <a:gd name="connsiteY7422" fmla="*/ 3147632 h 4270621"/>
              <a:gd name="connsiteX7423" fmla="*/ 2815208 w 9332412"/>
              <a:gd name="connsiteY7423" fmla="*/ 3165571 h 4270621"/>
              <a:gd name="connsiteX7424" fmla="*/ 2832365 w 9332412"/>
              <a:gd name="connsiteY7424" fmla="*/ 3147929 h 4270621"/>
              <a:gd name="connsiteX7425" fmla="*/ 2832365 w 9332412"/>
              <a:gd name="connsiteY7425" fmla="*/ 3147781 h 4270621"/>
              <a:gd name="connsiteX7426" fmla="*/ 2816059 w 9332412"/>
              <a:gd name="connsiteY7426" fmla="*/ 3129694 h 4270621"/>
              <a:gd name="connsiteX7427" fmla="*/ 2764445 w 9332412"/>
              <a:gd name="connsiteY7427" fmla="*/ 3183212 h 4270621"/>
              <a:gd name="connsiteX7428" fmla="*/ 2747430 w 9332412"/>
              <a:gd name="connsiteY7428" fmla="*/ 3201002 h 4270621"/>
              <a:gd name="connsiteX7429" fmla="*/ 2764445 w 9332412"/>
              <a:gd name="connsiteY7429" fmla="*/ 3218792 h 4270621"/>
              <a:gd name="connsiteX7430" fmla="*/ 2781460 w 9332412"/>
              <a:gd name="connsiteY7430" fmla="*/ 3201002 h 4270621"/>
              <a:gd name="connsiteX7431" fmla="*/ 2765026 w 9332412"/>
              <a:gd name="connsiteY7431" fmla="*/ 3182916 h 4270621"/>
              <a:gd name="connsiteX7432" fmla="*/ 2765012 w 9332412"/>
              <a:gd name="connsiteY7432" fmla="*/ 3182916 h 4270621"/>
              <a:gd name="connsiteX7433" fmla="*/ 2815492 w 9332412"/>
              <a:gd name="connsiteY7433" fmla="*/ 3023547 h 4270621"/>
              <a:gd name="connsiteX7434" fmla="*/ 2798334 w 9332412"/>
              <a:gd name="connsiteY7434" fmla="*/ 3041189 h 4270621"/>
              <a:gd name="connsiteX7435" fmla="*/ 2815208 w 9332412"/>
              <a:gd name="connsiteY7435" fmla="*/ 3059127 h 4270621"/>
              <a:gd name="connsiteX7436" fmla="*/ 2832365 w 9332412"/>
              <a:gd name="connsiteY7436" fmla="*/ 3041485 h 4270621"/>
              <a:gd name="connsiteX7437" fmla="*/ 2832365 w 9332412"/>
              <a:gd name="connsiteY7437" fmla="*/ 3041189 h 4270621"/>
              <a:gd name="connsiteX7438" fmla="*/ 2816059 w 9332412"/>
              <a:gd name="connsiteY7438" fmla="*/ 3023251 h 4270621"/>
              <a:gd name="connsiteX7439" fmla="*/ 2764445 w 9332412"/>
              <a:gd name="connsiteY7439" fmla="*/ 3076769 h 4270621"/>
              <a:gd name="connsiteX7440" fmla="*/ 2747430 w 9332412"/>
              <a:gd name="connsiteY7440" fmla="*/ 3094559 h 4270621"/>
              <a:gd name="connsiteX7441" fmla="*/ 2764445 w 9332412"/>
              <a:gd name="connsiteY7441" fmla="*/ 3112349 h 4270621"/>
              <a:gd name="connsiteX7442" fmla="*/ 2781460 w 9332412"/>
              <a:gd name="connsiteY7442" fmla="*/ 3094559 h 4270621"/>
              <a:gd name="connsiteX7443" fmla="*/ 2765026 w 9332412"/>
              <a:gd name="connsiteY7443" fmla="*/ 3076473 h 4270621"/>
              <a:gd name="connsiteX7444" fmla="*/ 2765012 w 9332412"/>
              <a:gd name="connsiteY7444" fmla="*/ 3076473 h 4270621"/>
              <a:gd name="connsiteX7445" fmla="*/ 2815492 w 9332412"/>
              <a:gd name="connsiteY7445" fmla="*/ 2916956 h 4270621"/>
              <a:gd name="connsiteX7446" fmla="*/ 2798334 w 9332412"/>
              <a:gd name="connsiteY7446" fmla="*/ 2934598 h 4270621"/>
              <a:gd name="connsiteX7447" fmla="*/ 2815208 w 9332412"/>
              <a:gd name="connsiteY7447" fmla="*/ 2952536 h 4270621"/>
              <a:gd name="connsiteX7448" fmla="*/ 2832365 w 9332412"/>
              <a:gd name="connsiteY7448" fmla="*/ 2934894 h 4270621"/>
              <a:gd name="connsiteX7449" fmla="*/ 2832365 w 9332412"/>
              <a:gd name="connsiteY7449" fmla="*/ 2934746 h 4270621"/>
              <a:gd name="connsiteX7450" fmla="*/ 2816059 w 9332412"/>
              <a:gd name="connsiteY7450" fmla="*/ 2916660 h 4270621"/>
              <a:gd name="connsiteX7451" fmla="*/ 2764445 w 9332412"/>
              <a:gd name="connsiteY7451" fmla="*/ 2970326 h 4270621"/>
              <a:gd name="connsiteX7452" fmla="*/ 2749046 w 9332412"/>
              <a:gd name="connsiteY7452" fmla="*/ 2989657 h 4270621"/>
              <a:gd name="connsiteX7453" fmla="*/ 2764445 w 9332412"/>
              <a:gd name="connsiteY7453" fmla="*/ 3005757 h 4270621"/>
              <a:gd name="connsiteX7454" fmla="*/ 2782935 w 9332412"/>
              <a:gd name="connsiteY7454" fmla="*/ 2989657 h 4270621"/>
              <a:gd name="connsiteX7455" fmla="*/ 2767550 w 9332412"/>
              <a:gd name="connsiteY7455" fmla="*/ 2970326 h 4270621"/>
              <a:gd name="connsiteX7456" fmla="*/ 2764445 w 9332412"/>
              <a:gd name="connsiteY7456" fmla="*/ 2970326 h 4270621"/>
              <a:gd name="connsiteX7457" fmla="*/ 2815492 w 9332412"/>
              <a:gd name="connsiteY7457" fmla="*/ 2810513 h 4270621"/>
              <a:gd name="connsiteX7458" fmla="*/ 2798334 w 9332412"/>
              <a:gd name="connsiteY7458" fmla="*/ 2828155 h 4270621"/>
              <a:gd name="connsiteX7459" fmla="*/ 2815208 w 9332412"/>
              <a:gd name="connsiteY7459" fmla="*/ 2846093 h 4270621"/>
              <a:gd name="connsiteX7460" fmla="*/ 2832365 w 9332412"/>
              <a:gd name="connsiteY7460" fmla="*/ 2828451 h 4270621"/>
              <a:gd name="connsiteX7461" fmla="*/ 2832365 w 9332412"/>
              <a:gd name="connsiteY7461" fmla="*/ 2828303 h 4270621"/>
              <a:gd name="connsiteX7462" fmla="*/ 2816059 w 9332412"/>
              <a:gd name="connsiteY7462" fmla="*/ 2810216 h 4270621"/>
              <a:gd name="connsiteX7463" fmla="*/ 2764445 w 9332412"/>
              <a:gd name="connsiteY7463" fmla="*/ 2863735 h 4270621"/>
              <a:gd name="connsiteX7464" fmla="*/ 2747430 w 9332412"/>
              <a:gd name="connsiteY7464" fmla="*/ 2881524 h 4270621"/>
              <a:gd name="connsiteX7465" fmla="*/ 2764445 w 9332412"/>
              <a:gd name="connsiteY7465" fmla="*/ 2899314 h 4270621"/>
              <a:gd name="connsiteX7466" fmla="*/ 2781460 w 9332412"/>
              <a:gd name="connsiteY7466" fmla="*/ 2881524 h 4270621"/>
              <a:gd name="connsiteX7467" fmla="*/ 2765026 w 9332412"/>
              <a:gd name="connsiteY7467" fmla="*/ 2863438 h 4270621"/>
              <a:gd name="connsiteX7468" fmla="*/ 2765012 w 9332412"/>
              <a:gd name="connsiteY7468" fmla="*/ 2863438 h 4270621"/>
              <a:gd name="connsiteX7469" fmla="*/ 2815492 w 9332412"/>
              <a:gd name="connsiteY7469" fmla="*/ 2704070 h 4270621"/>
              <a:gd name="connsiteX7470" fmla="*/ 2798334 w 9332412"/>
              <a:gd name="connsiteY7470" fmla="*/ 2721712 h 4270621"/>
              <a:gd name="connsiteX7471" fmla="*/ 2815208 w 9332412"/>
              <a:gd name="connsiteY7471" fmla="*/ 2739650 h 4270621"/>
              <a:gd name="connsiteX7472" fmla="*/ 2832365 w 9332412"/>
              <a:gd name="connsiteY7472" fmla="*/ 2722008 h 4270621"/>
              <a:gd name="connsiteX7473" fmla="*/ 2832365 w 9332412"/>
              <a:gd name="connsiteY7473" fmla="*/ 2721712 h 4270621"/>
              <a:gd name="connsiteX7474" fmla="*/ 2816059 w 9332412"/>
              <a:gd name="connsiteY7474" fmla="*/ 2703773 h 4270621"/>
              <a:gd name="connsiteX7475" fmla="*/ 2764445 w 9332412"/>
              <a:gd name="connsiteY7475" fmla="*/ 2757292 h 4270621"/>
              <a:gd name="connsiteX7476" fmla="*/ 2747430 w 9332412"/>
              <a:gd name="connsiteY7476" fmla="*/ 2775081 h 4270621"/>
              <a:gd name="connsiteX7477" fmla="*/ 2764445 w 9332412"/>
              <a:gd name="connsiteY7477" fmla="*/ 2792871 h 4270621"/>
              <a:gd name="connsiteX7478" fmla="*/ 2781460 w 9332412"/>
              <a:gd name="connsiteY7478" fmla="*/ 2775081 h 4270621"/>
              <a:gd name="connsiteX7479" fmla="*/ 2765026 w 9332412"/>
              <a:gd name="connsiteY7479" fmla="*/ 2756995 h 4270621"/>
              <a:gd name="connsiteX7480" fmla="*/ 2765012 w 9332412"/>
              <a:gd name="connsiteY7480" fmla="*/ 2756995 h 4270621"/>
              <a:gd name="connsiteX7481" fmla="*/ 2815492 w 9332412"/>
              <a:gd name="connsiteY7481" fmla="*/ 2597479 h 4270621"/>
              <a:gd name="connsiteX7482" fmla="*/ 2798334 w 9332412"/>
              <a:gd name="connsiteY7482" fmla="*/ 2615120 h 4270621"/>
              <a:gd name="connsiteX7483" fmla="*/ 2815208 w 9332412"/>
              <a:gd name="connsiteY7483" fmla="*/ 2633058 h 4270621"/>
              <a:gd name="connsiteX7484" fmla="*/ 2832365 w 9332412"/>
              <a:gd name="connsiteY7484" fmla="*/ 2615417 h 4270621"/>
              <a:gd name="connsiteX7485" fmla="*/ 2832365 w 9332412"/>
              <a:gd name="connsiteY7485" fmla="*/ 2615269 h 4270621"/>
              <a:gd name="connsiteX7486" fmla="*/ 2816059 w 9332412"/>
              <a:gd name="connsiteY7486" fmla="*/ 2597182 h 4270621"/>
              <a:gd name="connsiteX7487" fmla="*/ 2764445 w 9332412"/>
              <a:gd name="connsiteY7487" fmla="*/ 2650848 h 4270621"/>
              <a:gd name="connsiteX7488" fmla="*/ 2749046 w 9332412"/>
              <a:gd name="connsiteY7488" fmla="*/ 2670180 h 4270621"/>
              <a:gd name="connsiteX7489" fmla="*/ 2764445 w 9332412"/>
              <a:gd name="connsiteY7489" fmla="*/ 2686280 h 4270621"/>
              <a:gd name="connsiteX7490" fmla="*/ 2782935 w 9332412"/>
              <a:gd name="connsiteY7490" fmla="*/ 2670180 h 4270621"/>
              <a:gd name="connsiteX7491" fmla="*/ 2767550 w 9332412"/>
              <a:gd name="connsiteY7491" fmla="*/ 2650848 h 4270621"/>
              <a:gd name="connsiteX7492" fmla="*/ 2764445 w 9332412"/>
              <a:gd name="connsiteY7492" fmla="*/ 2650848 h 4270621"/>
              <a:gd name="connsiteX7493" fmla="*/ 2815492 w 9332412"/>
              <a:gd name="connsiteY7493" fmla="*/ 2491035 h 4270621"/>
              <a:gd name="connsiteX7494" fmla="*/ 2798334 w 9332412"/>
              <a:gd name="connsiteY7494" fmla="*/ 2508677 h 4270621"/>
              <a:gd name="connsiteX7495" fmla="*/ 2815208 w 9332412"/>
              <a:gd name="connsiteY7495" fmla="*/ 2526615 h 4270621"/>
              <a:gd name="connsiteX7496" fmla="*/ 2832365 w 9332412"/>
              <a:gd name="connsiteY7496" fmla="*/ 2508974 h 4270621"/>
              <a:gd name="connsiteX7497" fmla="*/ 2832365 w 9332412"/>
              <a:gd name="connsiteY7497" fmla="*/ 2508825 h 4270621"/>
              <a:gd name="connsiteX7498" fmla="*/ 2816059 w 9332412"/>
              <a:gd name="connsiteY7498" fmla="*/ 2490739 h 4270621"/>
              <a:gd name="connsiteX7499" fmla="*/ 2764445 w 9332412"/>
              <a:gd name="connsiteY7499" fmla="*/ 2544257 h 4270621"/>
              <a:gd name="connsiteX7500" fmla="*/ 2747430 w 9332412"/>
              <a:gd name="connsiteY7500" fmla="*/ 2562047 h 4270621"/>
              <a:gd name="connsiteX7501" fmla="*/ 2764445 w 9332412"/>
              <a:gd name="connsiteY7501" fmla="*/ 2579837 h 4270621"/>
              <a:gd name="connsiteX7502" fmla="*/ 2781460 w 9332412"/>
              <a:gd name="connsiteY7502" fmla="*/ 2562047 h 4270621"/>
              <a:gd name="connsiteX7503" fmla="*/ 2765012 w 9332412"/>
              <a:gd name="connsiteY7503" fmla="*/ 2544554 h 4270621"/>
              <a:gd name="connsiteX7504" fmla="*/ 2815492 w 9332412"/>
              <a:gd name="connsiteY7504" fmla="*/ 2384592 h 4270621"/>
              <a:gd name="connsiteX7505" fmla="*/ 2798334 w 9332412"/>
              <a:gd name="connsiteY7505" fmla="*/ 2402234 h 4270621"/>
              <a:gd name="connsiteX7506" fmla="*/ 2815208 w 9332412"/>
              <a:gd name="connsiteY7506" fmla="*/ 2420172 h 4270621"/>
              <a:gd name="connsiteX7507" fmla="*/ 2832365 w 9332412"/>
              <a:gd name="connsiteY7507" fmla="*/ 2402531 h 4270621"/>
              <a:gd name="connsiteX7508" fmla="*/ 2832365 w 9332412"/>
              <a:gd name="connsiteY7508" fmla="*/ 2402234 h 4270621"/>
              <a:gd name="connsiteX7509" fmla="*/ 2816059 w 9332412"/>
              <a:gd name="connsiteY7509" fmla="*/ 2384296 h 4270621"/>
              <a:gd name="connsiteX7510" fmla="*/ 2764445 w 9332412"/>
              <a:gd name="connsiteY7510" fmla="*/ 2437814 h 4270621"/>
              <a:gd name="connsiteX7511" fmla="*/ 2749046 w 9332412"/>
              <a:gd name="connsiteY7511" fmla="*/ 2457146 h 4270621"/>
              <a:gd name="connsiteX7512" fmla="*/ 2764445 w 9332412"/>
              <a:gd name="connsiteY7512" fmla="*/ 2473246 h 4270621"/>
              <a:gd name="connsiteX7513" fmla="*/ 2782935 w 9332412"/>
              <a:gd name="connsiteY7513" fmla="*/ 2457146 h 4270621"/>
              <a:gd name="connsiteX7514" fmla="*/ 2767550 w 9332412"/>
              <a:gd name="connsiteY7514" fmla="*/ 2437814 h 4270621"/>
              <a:gd name="connsiteX7515" fmla="*/ 2764445 w 9332412"/>
              <a:gd name="connsiteY7515" fmla="*/ 2437814 h 4270621"/>
              <a:gd name="connsiteX7516" fmla="*/ 2815492 w 9332412"/>
              <a:gd name="connsiteY7516" fmla="*/ 2278001 h 4270621"/>
              <a:gd name="connsiteX7517" fmla="*/ 2798334 w 9332412"/>
              <a:gd name="connsiteY7517" fmla="*/ 2295643 h 4270621"/>
              <a:gd name="connsiteX7518" fmla="*/ 2815208 w 9332412"/>
              <a:gd name="connsiteY7518" fmla="*/ 2313581 h 4270621"/>
              <a:gd name="connsiteX7519" fmla="*/ 2832365 w 9332412"/>
              <a:gd name="connsiteY7519" fmla="*/ 2295939 h 4270621"/>
              <a:gd name="connsiteX7520" fmla="*/ 2832365 w 9332412"/>
              <a:gd name="connsiteY7520" fmla="*/ 2295791 h 4270621"/>
              <a:gd name="connsiteX7521" fmla="*/ 2816059 w 9332412"/>
              <a:gd name="connsiteY7521" fmla="*/ 2277705 h 4270621"/>
              <a:gd name="connsiteX7522" fmla="*/ 2764445 w 9332412"/>
              <a:gd name="connsiteY7522" fmla="*/ 2331223 h 4270621"/>
              <a:gd name="connsiteX7523" fmla="*/ 2747430 w 9332412"/>
              <a:gd name="connsiteY7523" fmla="*/ 2349012 h 4270621"/>
              <a:gd name="connsiteX7524" fmla="*/ 2764445 w 9332412"/>
              <a:gd name="connsiteY7524" fmla="*/ 2366802 h 4270621"/>
              <a:gd name="connsiteX7525" fmla="*/ 2781460 w 9332412"/>
              <a:gd name="connsiteY7525" fmla="*/ 2349012 h 4270621"/>
              <a:gd name="connsiteX7526" fmla="*/ 2765026 w 9332412"/>
              <a:gd name="connsiteY7526" fmla="*/ 2330926 h 4270621"/>
              <a:gd name="connsiteX7527" fmla="*/ 2765012 w 9332412"/>
              <a:gd name="connsiteY7527" fmla="*/ 2330926 h 4270621"/>
              <a:gd name="connsiteX7528" fmla="*/ 2815492 w 9332412"/>
              <a:gd name="connsiteY7528" fmla="*/ 2171558 h 4270621"/>
              <a:gd name="connsiteX7529" fmla="*/ 2798334 w 9332412"/>
              <a:gd name="connsiteY7529" fmla="*/ 2189200 h 4270621"/>
              <a:gd name="connsiteX7530" fmla="*/ 2815208 w 9332412"/>
              <a:gd name="connsiteY7530" fmla="*/ 2207138 h 4270621"/>
              <a:gd name="connsiteX7531" fmla="*/ 2832365 w 9332412"/>
              <a:gd name="connsiteY7531" fmla="*/ 2189496 h 4270621"/>
              <a:gd name="connsiteX7532" fmla="*/ 2832365 w 9332412"/>
              <a:gd name="connsiteY7532" fmla="*/ 2189200 h 4270621"/>
              <a:gd name="connsiteX7533" fmla="*/ 2816059 w 9332412"/>
              <a:gd name="connsiteY7533" fmla="*/ 2171262 h 4270621"/>
              <a:gd name="connsiteX7534" fmla="*/ 2764445 w 9332412"/>
              <a:gd name="connsiteY7534" fmla="*/ 2224779 h 4270621"/>
              <a:gd name="connsiteX7535" fmla="*/ 2747430 w 9332412"/>
              <a:gd name="connsiteY7535" fmla="*/ 2242569 h 4270621"/>
              <a:gd name="connsiteX7536" fmla="*/ 2764445 w 9332412"/>
              <a:gd name="connsiteY7536" fmla="*/ 2260359 h 4270621"/>
              <a:gd name="connsiteX7537" fmla="*/ 2781460 w 9332412"/>
              <a:gd name="connsiteY7537" fmla="*/ 2242569 h 4270621"/>
              <a:gd name="connsiteX7538" fmla="*/ 2765026 w 9332412"/>
              <a:gd name="connsiteY7538" fmla="*/ 2224483 h 4270621"/>
              <a:gd name="connsiteX7539" fmla="*/ 2765012 w 9332412"/>
              <a:gd name="connsiteY7539" fmla="*/ 2224483 h 4270621"/>
              <a:gd name="connsiteX7540" fmla="*/ 2815492 w 9332412"/>
              <a:gd name="connsiteY7540" fmla="*/ 2064966 h 4270621"/>
              <a:gd name="connsiteX7541" fmla="*/ 2798334 w 9332412"/>
              <a:gd name="connsiteY7541" fmla="*/ 2082608 h 4270621"/>
              <a:gd name="connsiteX7542" fmla="*/ 2815208 w 9332412"/>
              <a:gd name="connsiteY7542" fmla="*/ 2100546 h 4270621"/>
              <a:gd name="connsiteX7543" fmla="*/ 2832365 w 9332412"/>
              <a:gd name="connsiteY7543" fmla="*/ 2082905 h 4270621"/>
              <a:gd name="connsiteX7544" fmla="*/ 2832365 w 9332412"/>
              <a:gd name="connsiteY7544" fmla="*/ 2082757 h 4270621"/>
              <a:gd name="connsiteX7545" fmla="*/ 2816059 w 9332412"/>
              <a:gd name="connsiteY7545" fmla="*/ 2064670 h 4270621"/>
              <a:gd name="connsiteX7546" fmla="*/ 2764445 w 9332412"/>
              <a:gd name="connsiteY7546" fmla="*/ 2118336 h 4270621"/>
              <a:gd name="connsiteX7547" fmla="*/ 2749046 w 9332412"/>
              <a:gd name="connsiteY7547" fmla="*/ 2137668 h 4270621"/>
              <a:gd name="connsiteX7548" fmla="*/ 2764445 w 9332412"/>
              <a:gd name="connsiteY7548" fmla="*/ 2153768 h 4270621"/>
              <a:gd name="connsiteX7549" fmla="*/ 2782935 w 9332412"/>
              <a:gd name="connsiteY7549" fmla="*/ 2137668 h 4270621"/>
              <a:gd name="connsiteX7550" fmla="*/ 2767550 w 9332412"/>
              <a:gd name="connsiteY7550" fmla="*/ 2118336 h 4270621"/>
              <a:gd name="connsiteX7551" fmla="*/ 2764445 w 9332412"/>
              <a:gd name="connsiteY7551" fmla="*/ 2118336 h 4270621"/>
              <a:gd name="connsiteX7552" fmla="*/ 2815492 w 9332412"/>
              <a:gd name="connsiteY7552" fmla="*/ 1958523 h 4270621"/>
              <a:gd name="connsiteX7553" fmla="*/ 2798334 w 9332412"/>
              <a:gd name="connsiteY7553" fmla="*/ 1976165 h 4270621"/>
              <a:gd name="connsiteX7554" fmla="*/ 2815208 w 9332412"/>
              <a:gd name="connsiteY7554" fmla="*/ 1994103 h 4270621"/>
              <a:gd name="connsiteX7555" fmla="*/ 2832365 w 9332412"/>
              <a:gd name="connsiteY7555" fmla="*/ 1976461 h 4270621"/>
              <a:gd name="connsiteX7556" fmla="*/ 2832365 w 9332412"/>
              <a:gd name="connsiteY7556" fmla="*/ 1976313 h 4270621"/>
              <a:gd name="connsiteX7557" fmla="*/ 2816059 w 9332412"/>
              <a:gd name="connsiteY7557" fmla="*/ 1958227 h 4270621"/>
              <a:gd name="connsiteX7558" fmla="*/ 2764445 w 9332412"/>
              <a:gd name="connsiteY7558" fmla="*/ 2011745 h 4270621"/>
              <a:gd name="connsiteX7559" fmla="*/ 2747430 w 9332412"/>
              <a:gd name="connsiteY7559" fmla="*/ 2029535 h 4270621"/>
              <a:gd name="connsiteX7560" fmla="*/ 2764445 w 9332412"/>
              <a:gd name="connsiteY7560" fmla="*/ 2047325 h 4270621"/>
              <a:gd name="connsiteX7561" fmla="*/ 2781460 w 9332412"/>
              <a:gd name="connsiteY7561" fmla="*/ 2029535 h 4270621"/>
              <a:gd name="connsiteX7562" fmla="*/ 2765608 w 9332412"/>
              <a:gd name="connsiteY7562" fmla="*/ 2010885 h 4270621"/>
              <a:gd name="connsiteX7563" fmla="*/ 2765012 w 9332412"/>
              <a:gd name="connsiteY7563" fmla="*/ 2010855 h 4270621"/>
              <a:gd name="connsiteX7564" fmla="*/ 2815492 w 9332412"/>
              <a:gd name="connsiteY7564" fmla="*/ 1852080 h 4270621"/>
              <a:gd name="connsiteX7565" fmla="*/ 2798334 w 9332412"/>
              <a:gd name="connsiteY7565" fmla="*/ 1869722 h 4270621"/>
              <a:gd name="connsiteX7566" fmla="*/ 2815208 w 9332412"/>
              <a:gd name="connsiteY7566" fmla="*/ 1887660 h 4270621"/>
              <a:gd name="connsiteX7567" fmla="*/ 2832365 w 9332412"/>
              <a:gd name="connsiteY7567" fmla="*/ 1870018 h 4270621"/>
              <a:gd name="connsiteX7568" fmla="*/ 2832365 w 9332412"/>
              <a:gd name="connsiteY7568" fmla="*/ 1869722 h 4270621"/>
              <a:gd name="connsiteX7569" fmla="*/ 2816059 w 9332412"/>
              <a:gd name="connsiteY7569" fmla="*/ 1851784 h 4270621"/>
              <a:gd name="connsiteX7570" fmla="*/ 2764445 w 9332412"/>
              <a:gd name="connsiteY7570" fmla="*/ 1905302 h 4270621"/>
              <a:gd name="connsiteX7571" fmla="*/ 2747430 w 9332412"/>
              <a:gd name="connsiteY7571" fmla="*/ 1923092 h 4270621"/>
              <a:gd name="connsiteX7572" fmla="*/ 2764445 w 9332412"/>
              <a:gd name="connsiteY7572" fmla="*/ 1940882 h 4270621"/>
              <a:gd name="connsiteX7573" fmla="*/ 2781460 w 9332412"/>
              <a:gd name="connsiteY7573" fmla="*/ 1923092 h 4270621"/>
              <a:gd name="connsiteX7574" fmla="*/ 2781460 w 9332412"/>
              <a:gd name="connsiteY7574" fmla="*/ 1922944 h 4270621"/>
              <a:gd name="connsiteX7575" fmla="*/ 2765012 w 9332412"/>
              <a:gd name="connsiteY7575" fmla="*/ 1905005 h 4270621"/>
              <a:gd name="connsiteX7576" fmla="*/ 2815492 w 9332412"/>
              <a:gd name="connsiteY7576" fmla="*/ 1745489 h 4270621"/>
              <a:gd name="connsiteX7577" fmla="*/ 2798334 w 9332412"/>
              <a:gd name="connsiteY7577" fmla="*/ 1763131 h 4270621"/>
              <a:gd name="connsiteX7578" fmla="*/ 2815208 w 9332412"/>
              <a:gd name="connsiteY7578" fmla="*/ 1781069 h 4270621"/>
              <a:gd name="connsiteX7579" fmla="*/ 2832365 w 9332412"/>
              <a:gd name="connsiteY7579" fmla="*/ 1763427 h 4270621"/>
              <a:gd name="connsiteX7580" fmla="*/ 2832365 w 9332412"/>
              <a:gd name="connsiteY7580" fmla="*/ 1763279 h 4270621"/>
              <a:gd name="connsiteX7581" fmla="*/ 2816059 w 9332412"/>
              <a:gd name="connsiteY7581" fmla="*/ 1745192 h 4270621"/>
              <a:gd name="connsiteX7582" fmla="*/ 2764445 w 9332412"/>
              <a:gd name="connsiteY7582" fmla="*/ 1798711 h 4270621"/>
              <a:gd name="connsiteX7583" fmla="*/ 2747430 w 9332412"/>
              <a:gd name="connsiteY7583" fmla="*/ 1816500 h 4270621"/>
              <a:gd name="connsiteX7584" fmla="*/ 2764445 w 9332412"/>
              <a:gd name="connsiteY7584" fmla="*/ 1834290 h 4270621"/>
              <a:gd name="connsiteX7585" fmla="*/ 2781460 w 9332412"/>
              <a:gd name="connsiteY7585" fmla="*/ 1816500 h 4270621"/>
              <a:gd name="connsiteX7586" fmla="*/ 2765026 w 9332412"/>
              <a:gd name="connsiteY7586" fmla="*/ 1798414 h 4270621"/>
              <a:gd name="connsiteX7587" fmla="*/ 2765012 w 9332412"/>
              <a:gd name="connsiteY7587" fmla="*/ 1798414 h 4270621"/>
              <a:gd name="connsiteX7588" fmla="*/ 2815492 w 9332412"/>
              <a:gd name="connsiteY7588" fmla="*/ 1639046 h 4270621"/>
              <a:gd name="connsiteX7589" fmla="*/ 2798334 w 9332412"/>
              <a:gd name="connsiteY7589" fmla="*/ 1656688 h 4270621"/>
              <a:gd name="connsiteX7590" fmla="*/ 2815208 w 9332412"/>
              <a:gd name="connsiteY7590" fmla="*/ 1674626 h 4270621"/>
              <a:gd name="connsiteX7591" fmla="*/ 2832365 w 9332412"/>
              <a:gd name="connsiteY7591" fmla="*/ 1656984 h 4270621"/>
              <a:gd name="connsiteX7592" fmla="*/ 2832365 w 9332412"/>
              <a:gd name="connsiteY7592" fmla="*/ 1656836 h 4270621"/>
              <a:gd name="connsiteX7593" fmla="*/ 2816059 w 9332412"/>
              <a:gd name="connsiteY7593" fmla="*/ 1638749 h 4270621"/>
              <a:gd name="connsiteX7594" fmla="*/ 2764445 w 9332412"/>
              <a:gd name="connsiteY7594" fmla="*/ 1692267 h 4270621"/>
              <a:gd name="connsiteX7595" fmla="*/ 2747430 w 9332412"/>
              <a:gd name="connsiteY7595" fmla="*/ 1710057 h 4270621"/>
              <a:gd name="connsiteX7596" fmla="*/ 2764445 w 9332412"/>
              <a:gd name="connsiteY7596" fmla="*/ 1727847 h 4270621"/>
              <a:gd name="connsiteX7597" fmla="*/ 2781460 w 9332412"/>
              <a:gd name="connsiteY7597" fmla="*/ 1710057 h 4270621"/>
              <a:gd name="connsiteX7598" fmla="*/ 2765026 w 9332412"/>
              <a:gd name="connsiteY7598" fmla="*/ 1691971 h 4270621"/>
              <a:gd name="connsiteX7599" fmla="*/ 2765012 w 9332412"/>
              <a:gd name="connsiteY7599" fmla="*/ 1691971 h 4270621"/>
              <a:gd name="connsiteX7600" fmla="*/ 2815492 w 9332412"/>
              <a:gd name="connsiteY7600" fmla="*/ 1532603 h 4270621"/>
              <a:gd name="connsiteX7601" fmla="*/ 2798334 w 9332412"/>
              <a:gd name="connsiteY7601" fmla="*/ 1550244 h 4270621"/>
              <a:gd name="connsiteX7602" fmla="*/ 2815208 w 9332412"/>
              <a:gd name="connsiteY7602" fmla="*/ 1568183 h 4270621"/>
              <a:gd name="connsiteX7603" fmla="*/ 2832365 w 9332412"/>
              <a:gd name="connsiteY7603" fmla="*/ 1550541 h 4270621"/>
              <a:gd name="connsiteX7604" fmla="*/ 2832365 w 9332412"/>
              <a:gd name="connsiteY7604" fmla="*/ 1550244 h 4270621"/>
              <a:gd name="connsiteX7605" fmla="*/ 2816059 w 9332412"/>
              <a:gd name="connsiteY7605" fmla="*/ 1532306 h 4270621"/>
              <a:gd name="connsiteX7606" fmla="*/ 2764445 w 9332412"/>
              <a:gd name="connsiteY7606" fmla="*/ 1585824 h 4270621"/>
              <a:gd name="connsiteX7607" fmla="*/ 2749046 w 9332412"/>
              <a:gd name="connsiteY7607" fmla="*/ 1605156 h 4270621"/>
              <a:gd name="connsiteX7608" fmla="*/ 2764445 w 9332412"/>
              <a:gd name="connsiteY7608" fmla="*/ 1621256 h 4270621"/>
              <a:gd name="connsiteX7609" fmla="*/ 2782935 w 9332412"/>
              <a:gd name="connsiteY7609" fmla="*/ 1605156 h 4270621"/>
              <a:gd name="connsiteX7610" fmla="*/ 2767550 w 9332412"/>
              <a:gd name="connsiteY7610" fmla="*/ 1585824 h 4270621"/>
              <a:gd name="connsiteX7611" fmla="*/ 2764445 w 9332412"/>
              <a:gd name="connsiteY7611" fmla="*/ 1585824 h 4270621"/>
              <a:gd name="connsiteX7612" fmla="*/ 2815492 w 9332412"/>
              <a:gd name="connsiteY7612" fmla="*/ 1426011 h 4270621"/>
              <a:gd name="connsiteX7613" fmla="*/ 2798334 w 9332412"/>
              <a:gd name="connsiteY7613" fmla="*/ 1443653 h 4270621"/>
              <a:gd name="connsiteX7614" fmla="*/ 2815208 w 9332412"/>
              <a:gd name="connsiteY7614" fmla="*/ 1461591 h 4270621"/>
              <a:gd name="connsiteX7615" fmla="*/ 2832365 w 9332412"/>
              <a:gd name="connsiteY7615" fmla="*/ 1443950 h 4270621"/>
              <a:gd name="connsiteX7616" fmla="*/ 2832365 w 9332412"/>
              <a:gd name="connsiteY7616" fmla="*/ 1443801 h 4270621"/>
              <a:gd name="connsiteX7617" fmla="*/ 2816059 w 9332412"/>
              <a:gd name="connsiteY7617" fmla="*/ 1425715 h 4270621"/>
              <a:gd name="connsiteX7618" fmla="*/ 2764445 w 9332412"/>
              <a:gd name="connsiteY7618" fmla="*/ 1479233 h 4270621"/>
              <a:gd name="connsiteX7619" fmla="*/ 2747430 w 9332412"/>
              <a:gd name="connsiteY7619" fmla="*/ 1497023 h 4270621"/>
              <a:gd name="connsiteX7620" fmla="*/ 2764445 w 9332412"/>
              <a:gd name="connsiteY7620" fmla="*/ 1514813 h 4270621"/>
              <a:gd name="connsiteX7621" fmla="*/ 2781460 w 9332412"/>
              <a:gd name="connsiteY7621" fmla="*/ 1497023 h 4270621"/>
              <a:gd name="connsiteX7622" fmla="*/ 2765026 w 9332412"/>
              <a:gd name="connsiteY7622" fmla="*/ 1478936 h 4270621"/>
              <a:gd name="connsiteX7623" fmla="*/ 2765012 w 9332412"/>
              <a:gd name="connsiteY7623" fmla="*/ 1478936 h 4270621"/>
              <a:gd name="connsiteX7624" fmla="*/ 2815492 w 9332412"/>
              <a:gd name="connsiteY7624" fmla="*/ 1319568 h 4270621"/>
              <a:gd name="connsiteX7625" fmla="*/ 2798334 w 9332412"/>
              <a:gd name="connsiteY7625" fmla="*/ 1337210 h 4270621"/>
              <a:gd name="connsiteX7626" fmla="*/ 2815208 w 9332412"/>
              <a:gd name="connsiteY7626" fmla="*/ 1355148 h 4270621"/>
              <a:gd name="connsiteX7627" fmla="*/ 2832365 w 9332412"/>
              <a:gd name="connsiteY7627" fmla="*/ 1337507 h 4270621"/>
              <a:gd name="connsiteX7628" fmla="*/ 2832365 w 9332412"/>
              <a:gd name="connsiteY7628" fmla="*/ 1337210 h 4270621"/>
              <a:gd name="connsiteX7629" fmla="*/ 2816059 w 9332412"/>
              <a:gd name="connsiteY7629" fmla="*/ 1319272 h 4270621"/>
              <a:gd name="connsiteX7630" fmla="*/ 2764445 w 9332412"/>
              <a:gd name="connsiteY7630" fmla="*/ 1372790 h 4270621"/>
              <a:gd name="connsiteX7631" fmla="*/ 2747430 w 9332412"/>
              <a:gd name="connsiteY7631" fmla="*/ 1390580 h 4270621"/>
              <a:gd name="connsiteX7632" fmla="*/ 2764445 w 9332412"/>
              <a:gd name="connsiteY7632" fmla="*/ 1408370 h 4270621"/>
              <a:gd name="connsiteX7633" fmla="*/ 2781460 w 9332412"/>
              <a:gd name="connsiteY7633" fmla="*/ 1390580 h 4270621"/>
              <a:gd name="connsiteX7634" fmla="*/ 2765026 w 9332412"/>
              <a:gd name="connsiteY7634" fmla="*/ 1372493 h 4270621"/>
              <a:gd name="connsiteX7635" fmla="*/ 2765012 w 9332412"/>
              <a:gd name="connsiteY7635" fmla="*/ 1372493 h 4270621"/>
              <a:gd name="connsiteX7636" fmla="*/ 2815492 w 9332412"/>
              <a:gd name="connsiteY7636" fmla="*/ 1212977 h 4270621"/>
              <a:gd name="connsiteX7637" fmla="*/ 2798334 w 9332412"/>
              <a:gd name="connsiteY7637" fmla="*/ 1230619 h 4270621"/>
              <a:gd name="connsiteX7638" fmla="*/ 2815208 w 9332412"/>
              <a:gd name="connsiteY7638" fmla="*/ 1248557 h 4270621"/>
              <a:gd name="connsiteX7639" fmla="*/ 2832365 w 9332412"/>
              <a:gd name="connsiteY7639" fmla="*/ 1230915 h 4270621"/>
              <a:gd name="connsiteX7640" fmla="*/ 2832365 w 9332412"/>
              <a:gd name="connsiteY7640" fmla="*/ 1230767 h 4270621"/>
              <a:gd name="connsiteX7641" fmla="*/ 2816059 w 9332412"/>
              <a:gd name="connsiteY7641" fmla="*/ 1212681 h 4270621"/>
              <a:gd name="connsiteX7642" fmla="*/ 2866396 w 9332412"/>
              <a:gd name="connsiteY7642" fmla="*/ 1195187 h 4270621"/>
              <a:gd name="connsiteX7643" fmla="*/ 2871784 w 9332412"/>
              <a:gd name="connsiteY7643" fmla="*/ 1194149 h 4270621"/>
              <a:gd name="connsiteX7644" fmla="*/ 2850231 w 9332412"/>
              <a:gd name="connsiteY7644" fmla="*/ 1173394 h 4270621"/>
              <a:gd name="connsiteX7645" fmla="*/ 2849381 w 9332412"/>
              <a:gd name="connsiteY7645" fmla="*/ 1177545 h 4270621"/>
              <a:gd name="connsiteX7646" fmla="*/ 2865956 w 9332412"/>
              <a:gd name="connsiteY7646" fmla="*/ 1195498 h 4270621"/>
              <a:gd name="connsiteX7647" fmla="*/ 2866963 w 9332412"/>
              <a:gd name="connsiteY7647" fmla="*/ 1195484 h 4270621"/>
              <a:gd name="connsiteX7648" fmla="*/ 2764445 w 9332412"/>
              <a:gd name="connsiteY7648" fmla="*/ 1266347 h 4270621"/>
              <a:gd name="connsiteX7649" fmla="*/ 2749046 w 9332412"/>
              <a:gd name="connsiteY7649" fmla="*/ 1285678 h 4270621"/>
              <a:gd name="connsiteX7650" fmla="*/ 2764445 w 9332412"/>
              <a:gd name="connsiteY7650" fmla="*/ 1301778 h 4270621"/>
              <a:gd name="connsiteX7651" fmla="*/ 2782935 w 9332412"/>
              <a:gd name="connsiteY7651" fmla="*/ 1285678 h 4270621"/>
              <a:gd name="connsiteX7652" fmla="*/ 2767550 w 9332412"/>
              <a:gd name="connsiteY7652" fmla="*/ 1266347 h 4270621"/>
              <a:gd name="connsiteX7653" fmla="*/ 2764445 w 9332412"/>
              <a:gd name="connsiteY7653" fmla="*/ 1266347 h 4270621"/>
              <a:gd name="connsiteX7654" fmla="*/ 2815492 w 9332412"/>
              <a:gd name="connsiteY7654" fmla="*/ 1141965 h 4270621"/>
              <a:gd name="connsiteX7655" fmla="*/ 2817193 w 9332412"/>
              <a:gd name="connsiteY7655" fmla="*/ 1141965 h 4270621"/>
              <a:gd name="connsiteX7656" fmla="*/ 2798618 w 9332412"/>
              <a:gd name="connsiteY7656" fmla="*/ 1124027 h 4270621"/>
              <a:gd name="connsiteX7657" fmla="*/ 2798618 w 9332412"/>
              <a:gd name="connsiteY7657" fmla="*/ 1124027 h 4270621"/>
              <a:gd name="connsiteX7658" fmla="*/ 2815477 w 9332412"/>
              <a:gd name="connsiteY7658" fmla="*/ 1141684 h 4270621"/>
              <a:gd name="connsiteX7659" fmla="*/ 2816059 w 9332412"/>
              <a:gd name="connsiteY7659" fmla="*/ 1141669 h 4270621"/>
              <a:gd name="connsiteX7660" fmla="*/ 2764445 w 9332412"/>
              <a:gd name="connsiteY7660" fmla="*/ 1159755 h 4270621"/>
              <a:gd name="connsiteX7661" fmla="*/ 2747430 w 9332412"/>
              <a:gd name="connsiteY7661" fmla="*/ 1177545 h 4270621"/>
              <a:gd name="connsiteX7662" fmla="*/ 2764445 w 9332412"/>
              <a:gd name="connsiteY7662" fmla="*/ 1195335 h 4270621"/>
              <a:gd name="connsiteX7663" fmla="*/ 2781460 w 9332412"/>
              <a:gd name="connsiteY7663" fmla="*/ 1177545 h 4270621"/>
              <a:gd name="connsiteX7664" fmla="*/ 2765026 w 9332412"/>
              <a:gd name="connsiteY7664" fmla="*/ 1159459 h 4270621"/>
              <a:gd name="connsiteX7665" fmla="*/ 2765012 w 9332412"/>
              <a:gd name="connsiteY7665" fmla="*/ 1159459 h 4270621"/>
              <a:gd name="connsiteX7666" fmla="*/ 2917301 w 9332412"/>
              <a:gd name="connsiteY7666" fmla="*/ 3768946 h 4270621"/>
              <a:gd name="connsiteX7667" fmla="*/ 2900285 w 9332412"/>
              <a:gd name="connsiteY7667" fmla="*/ 3786736 h 4270621"/>
              <a:gd name="connsiteX7668" fmla="*/ 2917301 w 9332412"/>
              <a:gd name="connsiteY7668" fmla="*/ 3804525 h 4270621"/>
              <a:gd name="connsiteX7669" fmla="*/ 2934316 w 9332412"/>
              <a:gd name="connsiteY7669" fmla="*/ 3786736 h 4270621"/>
              <a:gd name="connsiteX7670" fmla="*/ 2934316 w 9332412"/>
              <a:gd name="connsiteY7670" fmla="*/ 3786587 h 4270621"/>
              <a:gd name="connsiteX7671" fmla="*/ 2917868 w 9332412"/>
              <a:gd name="connsiteY7671" fmla="*/ 3768797 h 4270621"/>
              <a:gd name="connsiteX7672" fmla="*/ 2866396 w 9332412"/>
              <a:gd name="connsiteY7672" fmla="*/ 3822167 h 4270621"/>
              <a:gd name="connsiteX7673" fmla="*/ 2855194 w 9332412"/>
              <a:gd name="connsiteY7673" fmla="*/ 3826763 h 4270621"/>
              <a:gd name="connsiteX7674" fmla="*/ 2880292 w 9332412"/>
              <a:gd name="connsiteY7674" fmla="*/ 3830173 h 4270621"/>
              <a:gd name="connsiteX7675" fmla="*/ 2866963 w 9332412"/>
              <a:gd name="connsiteY7675" fmla="*/ 3822019 h 4270621"/>
              <a:gd name="connsiteX7676" fmla="*/ 2917301 w 9332412"/>
              <a:gd name="connsiteY7676" fmla="*/ 3662354 h 4270621"/>
              <a:gd name="connsiteX7677" fmla="*/ 2900285 w 9332412"/>
              <a:gd name="connsiteY7677" fmla="*/ 3680144 h 4270621"/>
              <a:gd name="connsiteX7678" fmla="*/ 2917301 w 9332412"/>
              <a:gd name="connsiteY7678" fmla="*/ 3697934 h 4270621"/>
              <a:gd name="connsiteX7679" fmla="*/ 2934316 w 9332412"/>
              <a:gd name="connsiteY7679" fmla="*/ 3680144 h 4270621"/>
              <a:gd name="connsiteX7680" fmla="*/ 2917868 w 9332412"/>
              <a:gd name="connsiteY7680" fmla="*/ 3662206 h 4270621"/>
              <a:gd name="connsiteX7681" fmla="*/ 2866963 w 9332412"/>
              <a:gd name="connsiteY7681" fmla="*/ 3715724 h 4270621"/>
              <a:gd name="connsiteX7682" fmla="*/ 2849806 w 9332412"/>
              <a:gd name="connsiteY7682" fmla="*/ 3733366 h 4270621"/>
              <a:gd name="connsiteX7683" fmla="*/ 2866680 w 9332412"/>
              <a:gd name="connsiteY7683" fmla="*/ 3751304 h 4270621"/>
              <a:gd name="connsiteX7684" fmla="*/ 2883837 w 9332412"/>
              <a:gd name="connsiteY7684" fmla="*/ 3733662 h 4270621"/>
              <a:gd name="connsiteX7685" fmla="*/ 2883837 w 9332412"/>
              <a:gd name="connsiteY7685" fmla="*/ 3733514 h 4270621"/>
              <a:gd name="connsiteX7686" fmla="*/ 2866963 w 9332412"/>
              <a:gd name="connsiteY7686" fmla="*/ 3715724 h 4270621"/>
              <a:gd name="connsiteX7687" fmla="*/ 2917868 w 9332412"/>
              <a:gd name="connsiteY7687" fmla="*/ 3556060 h 4270621"/>
              <a:gd name="connsiteX7688" fmla="*/ 2900852 w 9332412"/>
              <a:gd name="connsiteY7688" fmla="*/ 3573849 h 4270621"/>
              <a:gd name="connsiteX7689" fmla="*/ 2917868 w 9332412"/>
              <a:gd name="connsiteY7689" fmla="*/ 3591639 h 4270621"/>
              <a:gd name="connsiteX7690" fmla="*/ 2934883 w 9332412"/>
              <a:gd name="connsiteY7690" fmla="*/ 3573849 h 4270621"/>
              <a:gd name="connsiteX7691" fmla="*/ 2934883 w 9332412"/>
              <a:gd name="connsiteY7691" fmla="*/ 3573701 h 4270621"/>
              <a:gd name="connsiteX7692" fmla="*/ 2918293 w 9332412"/>
              <a:gd name="connsiteY7692" fmla="*/ 3555763 h 4270621"/>
              <a:gd name="connsiteX7693" fmla="*/ 2917868 w 9332412"/>
              <a:gd name="connsiteY7693" fmla="*/ 3555763 h 4270621"/>
              <a:gd name="connsiteX7694" fmla="*/ 2866963 w 9332412"/>
              <a:gd name="connsiteY7694" fmla="*/ 3609281 h 4270621"/>
              <a:gd name="connsiteX7695" fmla="*/ 2849806 w 9332412"/>
              <a:gd name="connsiteY7695" fmla="*/ 3626923 h 4270621"/>
              <a:gd name="connsiteX7696" fmla="*/ 2866680 w 9332412"/>
              <a:gd name="connsiteY7696" fmla="*/ 3644861 h 4270621"/>
              <a:gd name="connsiteX7697" fmla="*/ 2883837 w 9332412"/>
              <a:gd name="connsiteY7697" fmla="*/ 3627219 h 4270621"/>
              <a:gd name="connsiteX7698" fmla="*/ 2883837 w 9332412"/>
              <a:gd name="connsiteY7698" fmla="*/ 3627071 h 4270621"/>
              <a:gd name="connsiteX7699" fmla="*/ 2867105 w 9332412"/>
              <a:gd name="connsiteY7699" fmla="*/ 3608984 h 4270621"/>
              <a:gd name="connsiteX7700" fmla="*/ 2866963 w 9332412"/>
              <a:gd name="connsiteY7700" fmla="*/ 3608984 h 4270621"/>
              <a:gd name="connsiteX7701" fmla="*/ 2917868 w 9332412"/>
              <a:gd name="connsiteY7701" fmla="*/ 3448875 h 4270621"/>
              <a:gd name="connsiteX7702" fmla="*/ 2900852 w 9332412"/>
              <a:gd name="connsiteY7702" fmla="*/ 3466665 h 4270621"/>
              <a:gd name="connsiteX7703" fmla="*/ 2917868 w 9332412"/>
              <a:gd name="connsiteY7703" fmla="*/ 3484455 h 4270621"/>
              <a:gd name="connsiteX7704" fmla="*/ 2934883 w 9332412"/>
              <a:gd name="connsiteY7704" fmla="*/ 3466665 h 4270621"/>
              <a:gd name="connsiteX7705" fmla="*/ 2917868 w 9332412"/>
              <a:gd name="connsiteY7705" fmla="*/ 3448875 h 4270621"/>
              <a:gd name="connsiteX7706" fmla="*/ 2866963 w 9332412"/>
              <a:gd name="connsiteY7706" fmla="*/ 3502245 h 4270621"/>
              <a:gd name="connsiteX7707" fmla="*/ 2849806 w 9332412"/>
              <a:gd name="connsiteY7707" fmla="*/ 3519887 h 4270621"/>
              <a:gd name="connsiteX7708" fmla="*/ 2866680 w 9332412"/>
              <a:gd name="connsiteY7708" fmla="*/ 3537825 h 4270621"/>
              <a:gd name="connsiteX7709" fmla="*/ 2883837 w 9332412"/>
              <a:gd name="connsiteY7709" fmla="*/ 3520183 h 4270621"/>
              <a:gd name="connsiteX7710" fmla="*/ 2883837 w 9332412"/>
              <a:gd name="connsiteY7710" fmla="*/ 3519887 h 4270621"/>
              <a:gd name="connsiteX7711" fmla="*/ 2866963 w 9332412"/>
              <a:gd name="connsiteY7711" fmla="*/ 3502541 h 4270621"/>
              <a:gd name="connsiteX7712" fmla="*/ 2917868 w 9332412"/>
              <a:gd name="connsiteY7712" fmla="*/ 3342432 h 4270621"/>
              <a:gd name="connsiteX7713" fmla="*/ 2900852 w 9332412"/>
              <a:gd name="connsiteY7713" fmla="*/ 3360222 h 4270621"/>
              <a:gd name="connsiteX7714" fmla="*/ 2917868 w 9332412"/>
              <a:gd name="connsiteY7714" fmla="*/ 3378012 h 4270621"/>
              <a:gd name="connsiteX7715" fmla="*/ 2934883 w 9332412"/>
              <a:gd name="connsiteY7715" fmla="*/ 3360222 h 4270621"/>
              <a:gd name="connsiteX7716" fmla="*/ 2917868 w 9332412"/>
              <a:gd name="connsiteY7716" fmla="*/ 3342728 h 4270621"/>
              <a:gd name="connsiteX7717" fmla="*/ 2866963 w 9332412"/>
              <a:gd name="connsiteY7717" fmla="*/ 3395654 h 4270621"/>
              <a:gd name="connsiteX7718" fmla="*/ 2848473 w 9332412"/>
              <a:gd name="connsiteY7718" fmla="*/ 3411753 h 4270621"/>
              <a:gd name="connsiteX7719" fmla="*/ 2863858 w 9332412"/>
              <a:gd name="connsiteY7719" fmla="*/ 3431085 h 4270621"/>
              <a:gd name="connsiteX7720" fmla="*/ 2866963 w 9332412"/>
              <a:gd name="connsiteY7720" fmla="*/ 3431085 h 4270621"/>
              <a:gd name="connsiteX7721" fmla="*/ 2882362 w 9332412"/>
              <a:gd name="connsiteY7721" fmla="*/ 3411753 h 4270621"/>
              <a:gd name="connsiteX7722" fmla="*/ 2866963 w 9332412"/>
              <a:gd name="connsiteY7722" fmla="*/ 3395654 h 4270621"/>
              <a:gd name="connsiteX7723" fmla="*/ 2917868 w 9332412"/>
              <a:gd name="connsiteY7723" fmla="*/ 3235989 h 4270621"/>
              <a:gd name="connsiteX7724" fmla="*/ 2900852 w 9332412"/>
              <a:gd name="connsiteY7724" fmla="*/ 3253779 h 4270621"/>
              <a:gd name="connsiteX7725" fmla="*/ 2917868 w 9332412"/>
              <a:gd name="connsiteY7725" fmla="*/ 3271569 h 4270621"/>
              <a:gd name="connsiteX7726" fmla="*/ 2934883 w 9332412"/>
              <a:gd name="connsiteY7726" fmla="*/ 3253779 h 4270621"/>
              <a:gd name="connsiteX7727" fmla="*/ 2934883 w 9332412"/>
              <a:gd name="connsiteY7727" fmla="*/ 3253630 h 4270621"/>
              <a:gd name="connsiteX7728" fmla="*/ 2917868 w 9332412"/>
              <a:gd name="connsiteY7728" fmla="*/ 3236285 h 4270621"/>
              <a:gd name="connsiteX7729" fmla="*/ 2866963 w 9332412"/>
              <a:gd name="connsiteY7729" fmla="*/ 3289211 h 4270621"/>
              <a:gd name="connsiteX7730" fmla="*/ 2849806 w 9332412"/>
              <a:gd name="connsiteY7730" fmla="*/ 3306852 h 4270621"/>
              <a:gd name="connsiteX7731" fmla="*/ 2866680 w 9332412"/>
              <a:gd name="connsiteY7731" fmla="*/ 3324790 h 4270621"/>
              <a:gd name="connsiteX7732" fmla="*/ 2883837 w 9332412"/>
              <a:gd name="connsiteY7732" fmla="*/ 3307149 h 4270621"/>
              <a:gd name="connsiteX7733" fmla="*/ 2883837 w 9332412"/>
              <a:gd name="connsiteY7733" fmla="*/ 3306852 h 4270621"/>
              <a:gd name="connsiteX7734" fmla="*/ 2866963 w 9332412"/>
              <a:gd name="connsiteY7734" fmla="*/ 3289507 h 4270621"/>
              <a:gd name="connsiteX7735" fmla="*/ 2917868 w 9332412"/>
              <a:gd name="connsiteY7735" fmla="*/ 3129398 h 4270621"/>
              <a:gd name="connsiteX7736" fmla="*/ 2900852 w 9332412"/>
              <a:gd name="connsiteY7736" fmla="*/ 3147187 h 4270621"/>
              <a:gd name="connsiteX7737" fmla="*/ 2917868 w 9332412"/>
              <a:gd name="connsiteY7737" fmla="*/ 3164978 h 4270621"/>
              <a:gd name="connsiteX7738" fmla="*/ 2934883 w 9332412"/>
              <a:gd name="connsiteY7738" fmla="*/ 3147187 h 4270621"/>
              <a:gd name="connsiteX7739" fmla="*/ 2917868 w 9332412"/>
              <a:gd name="connsiteY7739" fmla="*/ 3129694 h 4270621"/>
              <a:gd name="connsiteX7740" fmla="*/ 2866963 w 9332412"/>
              <a:gd name="connsiteY7740" fmla="*/ 3182619 h 4270621"/>
              <a:gd name="connsiteX7741" fmla="*/ 2849806 w 9332412"/>
              <a:gd name="connsiteY7741" fmla="*/ 3200261 h 4270621"/>
              <a:gd name="connsiteX7742" fmla="*/ 2866680 w 9332412"/>
              <a:gd name="connsiteY7742" fmla="*/ 3218199 h 4270621"/>
              <a:gd name="connsiteX7743" fmla="*/ 2883837 w 9332412"/>
              <a:gd name="connsiteY7743" fmla="*/ 3200557 h 4270621"/>
              <a:gd name="connsiteX7744" fmla="*/ 2883837 w 9332412"/>
              <a:gd name="connsiteY7744" fmla="*/ 3200409 h 4270621"/>
              <a:gd name="connsiteX7745" fmla="*/ 2866963 w 9332412"/>
              <a:gd name="connsiteY7745" fmla="*/ 3182916 h 4270621"/>
              <a:gd name="connsiteX7746" fmla="*/ 2917868 w 9332412"/>
              <a:gd name="connsiteY7746" fmla="*/ 3022954 h 4270621"/>
              <a:gd name="connsiteX7747" fmla="*/ 2900852 w 9332412"/>
              <a:gd name="connsiteY7747" fmla="*/ 3040744 h 4270621"/>
              <a:gd name="connsiteX7748" fmla="*/ 2917868 w 9332412"/>
              <a:gd name="connsiteY7748" fmla="*/ 3058535 h 4270621"/>
              <a:gd name="connsiteX7749" fmla="*/ 2934883 w 9332412"/>
              <a:gd name="connsiteY7749" fmla="*/ 3040744 h 4270621"/>
              <a:gd name="connsiteX7750" fmla="*/ 2934883 w 9332412"/>
              <a:gd name="connsiteY7750" fmla="*/ 3040596 h 4270621"/>
              <a:gd name="connsiteX7751" fmla="*/ 2917868 w 9332412"/>
              <a:gd name="connsiteY7751" fmla="*/ 3023251 h 4270621"/>
              <a:gd name="connsiteX7752" fmla="*/ 2866963 w 9332412"/>
              <a:gd name="connsiteY7752" fmla="*/ 3076176 h 4270621"/>
              <a:gd name="connsiteX7753" fmla="*/ 2848473 w 9332412"/>
              <a:gd name="connsiteY7753" fmla="*/ 3092276 h 4270621"/>
              <a:gd name="connsiteX7754" fmla="*/ 2863858 w 9332412"/>
              <a:gd name="connsiteY7754" fmla="*/ 3111608 h 4270621"/>
              <a:gd name="connsiteX7755" fmla="*/ 2866963 w 9332412"/>
              <a:gd name="connsiteY7755" fmla="*/ 3111608 h 4270621"/>
              <a:gd name="connsiteX7756" fmla="*/ 2882362 w 9332412"/>
              <a:gd name="connsiteY7756" fmla="*/ 3092276 h 4270621"/>
              <a:gd name="connsiteX7757" fmla="*/ 2866963 w 9332412"/>
              <a:gd name="connsiteY7757" fmla="*/ 3076176 h 4270621"/>
              <a:gd name="connsiteX7758" fmla="*/ 2917868 w 9332412"/>
              <a:gd name="connsiteY7758" fmla="*/ 2916363 h 4270621"/>
              <a:gd name="connsiteX7759" fmla="*/ 2900852 w 9332412"/>
              <a:gd name="connsiteY7759" fmla="*/ 2934153 h 4270621"/>
              <a:gd name="connsiteX7760" fmla="*/ 2917868 w 9332412"/>
              <a:gd name="connsiteY7760" fmla="*/ 2951943 h 4270621"/>
              <a:gd name="connsiteX7761" fmla="*/ 2934883 w 9332412"/>
              <a:gd name="connsiteY7761" fmla="*/ 2934153 h 4270621"/>
              <a:gd name="connsiteX7762" fmla="*/ 2917868 w 9332412"/>
              <a:gd name="connsiteY7762" fmla="*/ 2916660 h 4270621"/>
              <a:gd name="connsiteX7763" fmla="*/ 2866963 w 9332412"/>
              <a:gd name="connsiteY7763" fmla="*/ 2969733 h 4270621"/>
              <a:gd name="connsiteX7764" fmla="*/ 2849806 w 9332412"/>
              <a:gd name="connsiteY7764" fmla="*/ 2987375 h 4270621"/>
              <a:gd name="connsiteX7765" fmla="*/ 2866680 w 9332412"/>
              <a:gd name="connsiteY7765" fmla="*/ 3005313 h 4270621"/>
              <a:gd name="connsiteX7766" fmla="*/ 2883837 w 9332412"/>
              <a:gd name="connsiteY7766" fmla="*/ 2987671 h 4270621"/>
              <a:gd name="connsiteX7767" fmla="*/ 2883837 w 9332412"/>
              <a:gd name="connsiteY7767" fmla="*/ 2987375 h 4270621"/>
              <a:gd name="connsiteX7768" fmla="*/ 2866963 w 9332412"/>
              <a:gd name="connsiteY7768" fmla="*/ 2970030 h 4270621"/>
              <a:gd name="connsiteX7769" fmla="*/ 2917868 w 9332412"/>
              <a:gd name="connsiteY7769" fmla="*/ 2809920 h 4270621"/>
              <a:gd name="connsiteX7770" fmla="*/ 2900852 w 9332412"/>
              <a:gd name="connsiteY7770" fmla="*/ 2827710 h 4270621"/>
              <a:gd name="connsiteX7771" fmla="*/ 2917868 w 9332412"/>
              <a:gd name="connsiteY7771" fmla="*/ 2845500 h 4270621"/>
              <a:gd name="connsiteX7772" fmla="*/ 2934883 w 9332412"/>
              <a:gd name="connsiteY7772" fmla="*/ 2827710 h 4270621"/>
              <a:gd name="connsiteX7773" fmla="*/ 2917868 w 9332412"/>
              <a:gd name="connsiteY7773" fmla="*/ 2810216 h 4270621"/>
              <a:gd name="connsiteX7774" fmla="*/ 2866963 w 9332412"/>
              <a:gd name="connsiteY7774" fmla="*/ 2863142 h 4270621"/>
              <a:gd name="connsiteX7775" fmla="*/ 2849806 w 9332412"/>
              <a:gd name="connsiteY7775" fmla="*/ 2880783 h 4270621"/>
              <a:gd name="connsiteX7776" fmla="*/ 2866680 w 9332412"/>
              <a:gd name="connsiteY7776" fmla="*/ 2898721 h 4270621"/>
              <a:gd name="connsiteX7777" fmla="*/ 2883837 w 9332412"/>
              <a:gd name="connsiteY7777" fmla="*/ 2881080 h 4270621"/>
              <a:gd name="connsiteX7778" fmla="*/ 2883837 w 9332412"/>
              <a:gd name="connsiteY7778" fmla="*/ 2880932 h 4270621"/>
              <a:gd name="connsiteX7779" fmla="*/ 2866963 w 9332412"/>
              <a:gd name="connsiteY7779" fmla="*/ 2863438 h 4270621"/>
              <a:gd name="connsiteX7780" fmla="*/ 2917868 w 9332412"/>
              <a:gd name="connsiteY7780" fmla="*/ 2703477 h 4270621"/>
              <a:gd name="connsiteX7781" fmla="*/ 2900852 w 9332412"/>
              <a:gd name="connsiteY7781" fmla="*/ 2721267 h 4270621"/>
              <a:gd name="connsiteX7782" fmla="*/ 2917868 w 9332412"/>
              <a:gd name="connsiteY7782" fmla="*/ 2739057 h 4270621"/>
              <a:gd name="connsiteX7783" fmla="*/ 2934883 w 9332412"/>
              <a:gd name="connsiteY7783" fmla="*/ 2721267 h 4270621"/>
              <a:gd name="connsiteX7784" fmla="*/ 2934883 w 9332412"/>
              <a:gd name="connsiteY7784" fmla="*/ 2721119 h 4270621"/>
              <a:gd name="connsiteX7785" fmla="*/ 2917868 w 9332412"/>
              <a:gd name="connsiteY7785" fmla="*/ 2703773 h 4270621"/>
              <a:gd name="connsiteX7786" fmla="*/ 2866963 w 9332412"/>
              <a:gd name="connsiteY7786" fmla="*/ 2756698 h 4270621"/>
              <a:gd name="connsiteX7787" fmla="*/ 2849806 w 9332412"/>
              <a:gd name="connsiteY7787" fmla="*/ 2774340 h 4270621"/>
              <a:gd name="connsiteX7788" fmla="*/ 2866680 w 9332412"/>
              <a:gd name="connsiteY7788" fmla="*/ 2792278 h 4270621"/>
              <a:gd name="connsiteX7789" fmla="*/ 2883837 w 9332412"/>
              <a:gd name="connsiteY7789" fmla="*/ 2774637 h 4270621"/>
              <a:gd name="connsiteX7790" fmla="*/ 2883837 w 9332412"/>
              <a:gd name="connsiteY7790" fmla="*/ 2774488 h 4270621"/>
              <a:gd name="connsiteX7791" fmla="*/ 2866963 w 9332412"/>
              <a:gd name="connsiteY7791" fmla="*/ 2756995 h 4270621"/>
              <a:gd name="connsiteX7792" fmla="*/ 2917868 w 9332412"/>
              <a:gd name="connsiteY7792" fmla="*/ 2596886 h 4270621"/>
              <a:gd name="connsiteX7793" fmla="*/ 2900852 w 9332412"/>
              <a:gd name="connsiteY7793" fmla="*/ 2614675 h 4270621"/>
              <a:gd name="connsiteX7794" fmla="*/ 2917868 w 9332412"/>
              <a:gd name="connsiteY7794" fmla="*/ 2632465 h 4270621"/>
              <a:gd name="connsiteX7795" fmla="*/ 2934883 w 9332412"/>
              <a:gd name="connsiteY7795" fmla="*/ 2614675 h 4270621"/>
              <a:gd name="connsiteX7796" fmla="*/ 2917868 w 9332412"/>
              <a:gd name="connsiteY7796" fmla="*/ 2597182 h 4270621"/>
              <a:gd name="connsiteX7797" fmla="*/ 2866963 w 9332412"/>
              <a:gd name="connsiteY7797" fmla="*/ 2650255 h 4270621"/>
              <a:gd name="connsiteX7798" fmla="*/ 2849806 w 9332412"/>
              <a:gd name="connsiteY7798" fmla="*/ 2667897 h 4270621"/>
              <a:gd name="connsiteX7799" fmla="*/ 2866680 w 9332412"/>
              <a:gd name="connsiteY7799" fmla="*/ 2685835 h 4270621"/>
              <a:gd name="connsiteX7800" fmla="*/ 2883837 w 9332412"/>
              <a:gd name="connsiteY7800" fmla="*/ 2668193 h 4270621"/>
              <a:gd name="connsiteX7801" fmla="*/ 2883837 w 9332412"/>
              <a:gd name="connsiteY7801" fmla="*/ 2667897 h 4270621"/>
              <a:gd name="connsiteX7802" fmla="*/ 2866963 w 9332412"/>
              <a:gd name="connsiteY7802" fmla="*/ 2650552 h 4270621"/>
              <a:gd name="connsiteX7803" fmla="*/ 2917868 w 9332412"/>
              <a:gd name="connsiteY7803" fmla="*/ 2490443 h 4270621"/>
              <a:gd name="connsiteX7804" fmla="*/ 2900852 w 9332412"/>
              <a:gd name="connsiteY7804" fmla="*/ 2508232 h 4270621"/>
              <a:gd name="connsiteX7805" fmla="*/ 2917868 w 9332412"/>
              <a:gd name="connsiteY7805" fmla="*/ 2526022 h 4270621"/>
              <a:gd name="connsiteX7806" fmla="*/ 2934883 w 9332412"/>
              <a:gd name="connsiteY7806" fmla="*/ 2508232 h 4270621"/>
              <a:gd name="connsiteX7807" fmla="*/ 2917868 w 9332412"/>
              <a:gd name="connsiteY7807" fmla="*/ 2490739 h 4270621"/>
              <a:gd name="connsiteX7808" fmla="*/ 2866963 w 9332412"/>
              <a:gd name="connsiteY7808" fmla="*/ 2544554 h 4270621"/>
              <a:gd name="connsiteX7809" fmla="*/ 2848473 w 9332412"/>
              <a:gd name="connsiteY7809" fmla="*/ 2560653 h 4270621"/>
              <a:gd name="connsiteX7810" fmla="*/ 2863858 w 9332412"/>
              <a:gd name="connsiteY7810" fmla="*/ 2579985 h 4270621"/>
              <a:gd name="connsiteX7811" fmla="*/ 2866963 w 9332412"/>
              <a:gd name="connsiteY7811" fmla="*/ 2579985 h 4270621"/>
              <a:gd name="connsiteX7812" fmla="*/ 2882362 w 9332412"/>
              <a:gd name="connsiteY7812" fmla="*/ 2560653 h 4270621"/>
              <a:gd name="connsiteX7813" fmla="*/ 2866963 w 9332412"/>
              <a:gd name="connsiteY7813" fmla="*/ 2544554 h 4270621"/>
              <a:gd name="connsiteX7814" fmla="*/ 2917868 w 9332412"/>
              <a:gd name="connsiteY7814" fmla="*/ 2384889 h 4270621"/>
              <a:gd name="connsiteX7815" fmla="*/ 2900852 w 9332412"/>
              <a:gd name="connsiteY7815" fmla="*/ 2402679 h 4270621"/>
              <a:gd name="connsiteX7816" fmla="*/ 2917868 w 9332412"/>
              <a:gd name="connsiteY7816" fmla="*/ 2420469 h 4270621"/>
              <a:gd name="connsiteX7817" fmla="*/ 2934883 w 9332412"/>
              <a:gd name="connsiteY7817" fmla="*/ 2402679 h 4270621"/>
              <a:gd name="connsiteX7818" fmla="*/ 2934883 w 9332412"/>
              <a:gd name="connsiteY7818" fmla="*/ 2402531 h 4270621"/>
              <a:gd name="connsiteX7819" fmla="*/ 2918591 w 9332412"/>
              <a:gd name="connsiteY7819" fmla="*/ 2384311 h 4270621"/>
              <a:gd name="connsiteX7820" fmla="*/ 2917868 w 9332412"/>
              <a:gd name="connsiteY7820" fmla="*/ 2384296 h 4270621"/>
              <a:gd name="connsiteX7821" fmla="*/ 2866963 w 9332412"/>
              <a:gd name="connsiteY7821" fmla="*/ 2438111 h 4270621"/>
              <a:gd name="connsiteX7822" fmla="*/ 2849806 w 9332412"/>
              <a:gd name="connsiteY7822" fmla="*/ 2455752 h 4270621"/>
              <a:gd name="connsiteX7823" fmla="*/ 2866680 w 9332412"/>
              <a:gd name="connsiteY7823" fmla="*/ 2473690 h 4270621"/>
              <a:gd name="connsiteX7824" fmla="*/ 2883837 w 9332412"/>
              <a:gd name="connsiteY7824" fmla="*/ 2456049 h 4270621"/>
              <a:gd name="connsiteX7825" fmla="*/ 2883837 w 9332412"/>
              <a:gd name="connsiteY7825" fmla="*/ 2455752 h 4270621"/>
              <a:gd name="connsiteX7826" fmla="*/ 2867544 w 9332412"/>
              <a:gd name="connsiteY7826" fmla="*/ 2437532 h 4270621"/>
              <a:gd name="connsiteX7827" fmla="*/ 2866963 w 9332412"/>
              <a:gd name="connsiteY7827" fmla="*/ 2437517 h 4270621"/>
              <a:gd name="connsiteX7828" fmla="*/ 2917868 w 9332412"/>
              <a:gd name="connsiteY7828" fmla="*/ 2277705 h 4270621"/>
              <a:gd name="connsiteX7829" fmla="*/ 2900852 w 9332412"/>
              <a:gd name="connsiteY7829" fmla="*/ 2295494 h 4270621"/>
              <a:gd name="connsiteX7830" fmla="*/ 2917868 w 9332412"/>
              <a:gd name="connsiteY7830" fmla="*/ 2313284 h 4270621"/>
              <a:gd name="connsiteX7831" fmla="*/ 2934883 w 9332412"/>
              <a:gd name="connsiteY7831" fmla="*/ 2295494 h 4270621"/>
              <a:gd name="connsiteX7832" fmla="*/ 2917868 w 9332412"/>
              <a:gd name="connsiteY7832" fmla="*/ 2277705 h 4270621"/>
              <a:gd name="connsiteX7833" fmla="*/ 2866963 w 9332412"/>
              <a:gd name="connsiteY7833" fmla="*/ 2330926 h 4270621"/>
              <a:gd name="connsiteX7834" fmla="*/ 2849806 w 9332412"/>
              <a:gd name="connsiteY7834" fmla="*/ 2348568 h 4270621"/>
              <a:gd name="connsiteX7835" fmla="*/ 2866680 w 9332412"/>
              <a:gd name="connsiteY7835" fmla="*/ 2366506 h 4270621"/>
              <a:gd name="connsiteX7836" fmla="*/ 2883837 w 9332412"/>
              <a:gd name="connsiteY7836" fmla="*/ 2348864 h 4270621"/>
              <a:gd name="connsiteX7837" fmla="*/ 2883837 w 9332412"/>
              <a:gd name="connsiteY7837" fmla="*/ 2348716 h 4270621"/>
              <a:gd name="connsiteX7838" fmla="*/ 2866963 w 9332412"/>
              <a:gd name="connsiteY7838" fmla="*/ 2330926 h 4270621"/>
              <a:gd name="connsiteX7839" fmla="*/ 2917868 w 9332412"/>
              <a:gd name="connsiteY7839" fmla="*/ 2171262 h 4270621"/>
              <a:gd name="connsiteX7840" fmla="*/ 2900852 w 9332412"/>
              <a:gd name="connsiteY7840" fmla="*/ 2189051 h 4270621"/>
              <a:gd name="connsiteX7841" fmla="*/ 2917868 w 9332412"/>
              <a:gd name="connsiteY7841" fmla="*/ 2206841 h 4270621"/>
              <a:gd name="connsiteX7842" fmla="*/ 2934883 w 9332412"/>
              <a:gd name="connsiteY7842" fmla="*/ 2189051 h 4270621"/>
              <a:gd name="connsiteX7843" fmla="*/ 2934883 w 9332412"/>
              <a:gd name="connsiteY7843" fmla="*/ 2188903 h 4270621"/>
              <a:gd name="connsiteX7844" fmla="*/ 2918010 w 9332412"/>
              <a:gd name="connsiteY7844" fmla="*/ 2171262 h 4270621"/>
              <a:gd name="connsiteX7845" fmla="*/ 2917868 w 9332412"/>
              <a:gd name="connsiteY7845" fmla="*/ 2171262 h 4270621"/>
              <a:gd name="connsiteX7846" fmla="*/ 2866963 w 9332412"/>
              <a:gd name="connsiteY7846" fmla="*/ 2224483 h 4270621"/>
              <a:gd name="connsiteX7847" fmla="*/ 2848473 w 9332412"/>
              <a:gd name="connsiteY7847" fmla="*/ 2240583 h 4270621"/>
              <a:gd name="connsiteX7848" fmla="*/ 2863858 w 9332412"/>
              <a:gd name="connsiteY7848" fmla="*/ 2259915 h 4270621"/>
              <a:gd name="connsiteX7849" fmla="*/ 2866963 w 9332412"/>
              <a:gd name="connsiteY7849" fmla="*/ 2259915 h 4270621"/>
              <a:gd name="connsiteX7850" fmla="*/ 2882362 w 9332412"/>
              <a:gd name="connsiteY7850" fmla="*/ 2240583 h 4270621"/>
              <a:gd name="connsiteX7851" fmla="*/ 2866963 w 9332412"/>
              <a:gd name="connsiteY7851" fmla="*/ 2224483 h 4270621"/>
              <a:gd name="connsiteX7852" fmla="*/ 2917868 w 9332412"/>
              <a:gd name="connsiteY7852" fmla="*/ 2064670 h 4270621"/>
              <a:gd name="connsiteX7853" fmla="*/ 2900852 w 9332412"/>
              <a:gd name="connsiteY7853" fmla="*/ 2082460 h 4270621"/>
              <a:gd name="connsiteX7854" fmla="*/ 2917868 w 9332412"/>
              <a:gd name="connsiteY7854" fmla="*/ 2100250 h 4270621"/>
              <a:gd name="connsiteX7855" fmla="*/ 2934883 w 9332412"/>
              <a:gd name="connsiteY7855" fmla="*/ 2082460 h 4270621"/>
              <a:gd name="connsiteX7856" fmla="*/ 2917868 w 9332412"/>
              <a:gd name="connsiteY7856" fmla="*/ 2064670 h 4270621"/>
              <a:gd name="connsiteX7857" fmla="*/ 2866963 w 9332412"/>
              <a:gd name="connsiteY7857" fmla="*/ 2118040 h 4270621"/>
              <a:gd name="connsiteX7858" fmla="*/ 2849806 w 9332412"/>
              <a:gd name="connsiteY7858" fmla="*/ 2135682 h 4270621"/>
              <a:gd name="connsiteX7859" fmla="*/ 2866680 w 9332412"/>
              <a:gd name="connsiteY7859" fmla="*/ 2153620 h 4270621"/>
              <a:gd name="connsiteX7860" fmla="*/ 2883837 w 9332412"/>
              <a:gd name="connsiteY7860" fmla="*/ 2135978 h 4270621"/>
              <a:gd name="connsiteX7861" fmla="*/ 2883837 w 9332412"/>
              <a:gd name="connsiteY7861" fmla="*/ 2135682 h 4270621"/>
              <a:gd name="connsiteX7862" fmla="*/ 2866963 w 9332412"/>
              <a:gd name="connsiteY7862" fmla="*/ 2118040 h 4270621"/>
              <a:gd name="connsiteX7863" fmla="*/ 2917868 w 9332412"/>
              <a:gd name="connsiteY7863" fmla="*/ 1958227 h 4270621"/>
              <a:gd name="connsiteX7864" fmla="*/ 2900852 w 9332412"/>
              <a:gd name="connsiteY7864" fmla="*/ 1976017 h 4270621"/>
              <a:gd name="connsiteX7865" fmla="*/ 2917868 w 9332412"/>
              <a:gd name="connsiteY7865" fmla="*/ 1993807 h 4270621"/>
              <a:gd name="connsiteX7866" fmla="*/ 2934883 w 9332412"/>
              <a:gd name="connsiteY7866" fmla="*/ 1976017 h 4270621"/>
              <a:gd name="connsiteX7867" fmla="*/ 2917868 w 9332412"/>
              <a:gd name="connsiteY7867" fmla="*/ 1958227 h 4270621"/>
              <a:gd name="connsiteX7868" fmla="*/ 2866963 w 9332412"/>
              <a:gd name="connsiteY7868" fmla="*/ 2010855 h 4270621"/>
              <a:gd name="connsiteX7869" fmla="*/ 2848473 w 9332412"/>
              <a:gd name="connsiteY7869" fmla="*/ 2026955 h 4270621"/>
              <a:gd name="connsiteX7870" fmla="*/ 2863858 w 9332412"/>
              <a:gd name="connsiteY7870" fmla="*/ 2046287 h 4270621"/>
              <a:gd name="connsiteX7871" fmla="*/ 2866963 w 9332412"/>
              <a:gd name="connsiteY7871" fmla="*/ 2046287 h 4270621"/>
              <a:gd name="connsiteX7872" fmla="*/ 2882362 w 9332412"/>
              <a:gd name="connsiteY7872" fmla="*/ 2026955 h 4270621"/>
              <a:gd name="connsiteX7873" fmla="*/ 2866963 w 9332412"/>
              <a:gd name="connsiteY7873" fmla="*/ 2010855 h 4270621"/>
              <a:gd name="connsiteX7874" fmla="*/ 2917868 w 9332412"/>
              <a:gd name="connsiteY7874" fmla="*/ 1851191 h 4270621"/>
              <a:gd name="connsiteX7875" fmla="*/ 2900852 w 9332412"/>
              <a:gd name="connsiteY7875" fmla="*/ 1868981 h 4270621"/>
              <a:gd name="connsiteX7876" fmla="*/ 2917868 w 9332412"/>
              <a:gd name="connsiteY7876" fmla="*/ 1886771 h 4270621"/>
              <a:gd name="connsiteX7877" fmla="*/ 2934883 w 9332412"/>
              <a:gd name="connsiteY7877" fmla="*/ 1868981 h 4270621"/>
              <a:gd name="connsiteX7878" fmla="*/ 2934883 w 9332412"/>
              <a:gd name="connsiteY7878" fmla="*/ 1868832 h 4270621"/>
              <a:gd name="connsiteX7879" fmla="*/ 2917868 w 9332412"/>
              <a:gd name="connsiteY7879" fmla="*/ 1851784 h 4270621"/>
              <a:gd name="connsiteX7880" fmla="*/ 2866963 w 9332412"/>
              <a:gd name="connsiteY7880" fmla="*/ 1904412 h 4270621"/>
              <a:gd name="connsiteX7881" fmla="*/ 2849806 w 9332412"/>
              <a:gd name="connsiteY7881" fmla="*/ 1922054 h 4270621"/>
              <a:gd name="connsiteX7882" fmla="*/ 2866680 w 9332412"/>
              <a:gd name="connsiteY7882" fmla="*/ 1939992 h 4270621"/>
              <a:gd name="connsiteX7883" fmla="*/ 2883837 w 9332412"/>
              <a:gd name="connsiteY7883" fmla="*/ 1922351 h 4270621"/>
              <a:gd name="connsiteX7884" fmla="*/ 2883837 w 9332412"/>
              <a:gd name="connsiteY7884" fmla="*/ 1922054 h 4270621"/>
              <a:gd name="connsiteX7885" fmla="*/ 2866963 w 9332412"/>
              <a:gd name="connsiteY7885" fmla="*/ 1905005 h 4270621"/>
              <a:gd name="connsiteX7886" fmla="*/ 2917868 w 9332412"/>
              <a:gd name="connsiteY7886" fmla="*/ 1744599 h 4270621"/>
              <a:gd name="connsiteX7887" fmla="*/ 2900852 w 9332412"/>
              <a:gd name="connsiteY7887" fmla="*/ 1762389 h 4270621"/>
              <a:gd name="connsiteX7888" fmla="*/ 2917868 w 9332412"/>
              <a:gd name="connsiteY7888" fmla="*/ 1780179 h 4270621"/>
              <a:gd name="connsiteX7889" fmla="*/ 2934883 w 9332412"/>
              <a:gd name="connsiteY7889" fmla="*/ 1762389 h 4270621"/>
              <a:gd name="connsiteX7890" fmla="*/ 2917868 w 9332412"/>
              <a:gd name="connsiteY7890" fmla="*/ 1745192 h 4270621"/>
              <a:gd name="connsiteX7891" fmla="*/ 2866963 w 9332412"/>
              <a:gd name="connsiteY7891" fmla="*/ 1797821 h 4270621"/>
              <a:gd name="connsiteX7892" fmla="*/ 2849806 w 9332412"/>
              <a:gd name="connsiteY7892" fmla="*/ 1815463 h 4270621"/>
              <a:gd name="connsiteX7893" fmla="*/ 2866680 w 9332412"/>
              <a:gd name="connsiteY7893" fmla="*/ 1833401 h 4270621"/>
              <a:gd name="connsiteX7894" fmla="*/ 2883837 w 9332412"/>
              <a:gd name="connsiteY7894" fmla="*/ 1815759 h 4270621"/>
              <a:gd name="connsiteX7895" fmla="*/ 2883837 w 9332412"/>
              <a:gd name="connsiteY7895" fmla="*/ 1815611 h 4270621"/>
              <a:gd name="connsiteX7896" fmla="*/ 2866963 w 9332412"/>
              <a:gd name="connsiteY7896" fmla="*/ 1798414 h 4270621"/>
              <a:gd name="connsiteX7897" fmla="*/ 2917868 w 9332412"/>
              <a:gd name="connsiteY7897" fmla="*/ 1638156 h 4270621"/>
              <a:gd name="connsiteX7898" fmla="*/ 2900852 w 9332412"/>
              <a:gd name="connsiteY7898" fmla="*/ 1655946 h 4270621"/>
              <a:gd name="connsiteX7899" fmla="*/ 2917868 w 9332412"/>
              <a:gd name="connsiteY7899" fmla="*/ 1673736 h 4270621"/>
              <a:gd name="connsiteX7900" fmla="*/ 2934883 w 9332412"/>
              <a:gd name="connsiteY7900" fmla="*/ 1655946 h 4270621"/>
              <a:gd name="connsiteX7901" fmla="*/ 2917868 w 9332412"/>
              <a:gd name="connsiteY7901" fmla="*/ 1638749 h 4270621"/>
              <a:gd name="connsiteX7902" fmla="*/ 2866963 w 9332412"/>
              <a:gd name="connsiteY7902" fmla="*/ 1691378 h 4270621"/>
              <a:gd name="connsiteX7903" fmla="*/ 2848473 w 9332412"/>
              <a:gd name="connsiteY7903" fmla="*/ 1707478 h 4270621"/>
              <a:gd name="connsiteX7904" fmla="*/ 2863858 w 9332412"/>
              <a:gd name="connsiteY7904" fmla="*/ 1726809 h 4270621"/>
              <a:gd name="connsiteX7905" fmla="*/ 2866963 w 9332412"/>
              <a:gd name="connsiteY7905" fmla="*/ 1726809 h 4270621"/>
              <a:gd name="connsiteX7906" fmla="*/ 2882362 w 9332412"/>
              <a:gd name="connsiteY7906" fmla="*/ 1707478 h 4270621"/>
              <a:gd name="connsiteX7907" fmla="*/ 2866963 w 9332412"/>
              <a:gd name="connsiteY7907" fmla="*/ 1691378 h 4270621"/>
              <a:gd name="connsiteX7908" fmla="*/ 2917868 w 9332412"/>
              <a:gd name="connsiteY7908" fmla="*/ 1531713 h 4270621"/>
              <a:gd name="connsiteX7909" fmla="*/ 2900852 w 9332412"/>
              <a:gd name="connsiteY7909" fmla="*/ 1549503 h 4270621"/>
              <a:gd name="connsiteX7910" fmla="*/ 2917868 w 9332412"/>
              <a:gd name="connsiteY7910" fmla="*/ 1567293 h 4270621"/>
              <a:gd name="connsiteX7911" fmla="*/ 2934883 w 9332412"/>
              <a:gd name="connsiteY7911" fmla="*/ 1549503 h 4270621"/>
              <a:gd name="connsiteX7912" fmla="*/ 2934883 w 9332412"/>
              <a:gd name="connsiteY7912" fmla="*/ 1549355 h 4270621"/>
              <a:gd name="connsiteX7913" fmla="*/ 2917868 w 9332412"/>
              <a:gd name="connsiteY7913" fmla="*/ 1532306 h 4270621"/>
              <a:gd name="connsiteX7914" fmla="*/ 2866963 w 9332412"/>
              <a:gd name="connsiteY7914" fmla="*/ 1584935 h 4270621"/>
              <a:gd name="connsiteX7915" fmla="*/ 2849806 w 9332412"/>
              <a:gd name="connsiteY7915" fmla="*/ 1602577 h 4270621"/>
              <a:gd name="connsiteX7916" fmla="*/ 2866680 w 9332412"/>
              <a:gd name="connsiteY7916" fmla="*/ 1620515 h 4270621"/>
              <a:gd name="connsiteX7917" fmla="*/ 2883837 w 9332412"/>
              <a:gd name="connsiteY7917" fmla="*/ 1602873 h 4270621"/>
              <a:gd name="connsiteX7918" fmla="*/ 2883837 w 9332412"/>
              <a:gd name="connsiteY7918" fmla="*/ 1602577 h 4270621"/>
              <a:gd name="connsiteX7919" fmla="*/ 2866963 w 9332412"/>
              <a:gd name="connsiteY7919" fmla="*/ 1585528 h 4270621"/>
              <a:gd name="connsiteX7920" fmla="*/ 2917868 w 9332412"/>
              <a:gd name="connsiteY7920" fmla="*/ 1425122 h 4270621"/>
              <a:gd name="connsiteX7921" fmla="*/ 2900852 w 9332412"/>
              <a:gd name="connsiteY7921" fmla="*/ 1442912 h 4270621"/>
              <a:gd name="connsiteX7922" fmla="*/ 2917868 w 9332412"/>
              <a:gd name="connsiteY7922" fmla="*/ 1460702 h 4270621"/>
              <a:gd name="connsiteX7923" fmla="*/ 2934883 w 9332412"/>
              <a:gd name="connsiteY7923" fmla="*/ 1442912 h 4270621"/>
              <a:gd name="connsiteX7924" fmla="*/ 2917868 w 9332412"/>
              <a:gd name="connsiteY7924" fmla="*/ 1425715 h 4270621"/>
              <a:gd name="connsiteX7925" fmla="*/ 2866963 w 9332412"/>
              <a:gd name="connsiteY7925" fmla="*/ 1478343 h 4270621"/>
              <a:gd name="connsiteX7926" fmla="*/ 2849806 w 9332412"/>
              <a:gd name="connsiteY7926" fmla="*/ 1495985 h 4270621"/>
              <a:gd name="connsiteX7927" fmla="*/ 2866680 w 9332412"/>
              <a:gd name="connsiteY7927" fmla="*/ 1513923 h 4270621"/>
              <a:gd name="connsiteX7928" fmla="*/ 2883837 w 9332412"/>
              <a:gd name="connsiteY7928" fmla="*/ 1496282 h 4270621"/>
              <a:gd name="connsiteX7929" fmla="*/ 2883837 w 9332412"/>
              <a:gd name="connsiteY7929" fmla="*/ 1496133 h 4270621"/>
              <a:gd name="connsiteX7930" fmla="*/ 2866963 w 9332412"/>
              <a:gd name="connsiteY7930" fmla="*/ 1478936 h 4270621"/>
              <a:gd name="connsiteX7931" fmla="*/ 2917868 w 9332412"/>
              <a:gd name="connsiteY7931" fmla="*/ 1318679 h 4270621"/>
              <a:gd name="connsiteX7932" fmla="*/ 2900852 w 9332412"/>
              <a:gd name="connsiteY7932" fmla="*/ 1336469 h 4270621"/>
              <a:gd name="connsiteX7933" fmla="*/ 2917868 w 9332412"/>
              <a:gd name="connsiteY7933" fmla="*/ 1354259 h 4270621"/>
              <a:gd name="connsiteX7934" fmla="*/ 2934883 w 9332412"/>
              <a:gd name="connsiteY7934" fmla="*/ 1336469 h 4270621"/>
              <a:gd name="connsiteX7935" fmla="*/ 2934883 w 9332412"/>
              <a:gd name="connsiteY7935" fmla="*/ 1336321 h 4270621"/>
              <a:gd name="connsiteX7936" fmla="*/ 2917868 w 9332412"/>
              <a:gd name="connsiteY7936" fmla="*/ 1319272 h 4270621"/>
              <a:gd name="connsiteX7937" fmla="*/ 2968772 w 9332412"/>
              <a:gd name="connsiteY7937" fmla="*/ 1300889 h 4270621"/>
              <a:gd name="connsiteX7938" fmla="*/ 2979832 w 9332412"/>
              <a:gd name="connsiteY7938" fmla="*/ 1296293 h 4270621"/>
              <a:gd name="connsiteX7939" fmla="*/ 2955302 w 9332412"/>
              <a:gd name="connsiteY7939" fmla="*/ 1272870 h 4270621"/>
              <a:gd name="connsiteX7940" fmla="*/ 2951757 w 9332412"/>
              <a:gd name="connsiteY7940" fmla="*/ 1283099 h 4270621"/>
              <a:gd name="connsiteX7941" fmla="*/ 2968191 w 9332412"/>
              <a:gd name="connsiteY7941" fmla="*/ 1301467 h 4270621"/>
              <a:gd name="connsiteX7942" fmla="*/ 2968772 w 9332412"/>
              <a:gd name="connsiteY7942" fmla="*/ 1301482 h 4270621"/>
              <a:gd name="connsiteX7943" fmla="*/ 2866963 w 9332412"/>
              <a:gd name="connsiteY7943" fmla="*/ 1371900 h 4270621"/>
              <a:gd name="connsiteX7944" fmla="*/ 2848473 w 9332412"/>
              <a:gd name="connsiteY7944" fmla="*/ 1388000 h 4270621"/>
              <a:gd name="connsiteX7945" fmla="*/ 2863858 w 9332412"/>
              <a:gd name="connsiteY7945" fmla="*/ 1407332 h 4270621"/>
              <a:gd name="connsiteX7946" fmla="*/ 2866963 w 9332412"/>
              <a:gd name="connsiteY7946" fmla="*/ 1407332 h 4270621"/>
              <a:gd name="connsiteX7947" fmla="*/ 2882362 w 9332412"/>
              <a:gd name="connsiteY7947" fmla="*/ 1388000 h 4270621"/>
              <a:gd name="connsiteX7948" fmla="*/ 2866963 w 9332412"/>
              <a:gd name="connsiteY7948" fmla="*/ 1371900 h 4270621"/>
              <a:gd name="connsiteX7949" fmla="*/ 2917868 w 9332412"/>
              <a:gd name="connsiteY7949" fmla="*/ 1247667 h 4270621"/>
              <a:gd name="connsiteX7950" fmla="*/ 2926375 w 9332412"/>
              <a:gd name="connsiteY7950" fmla="*/ 1244851 h 4270621"/>
              <a:gd name="connsiteX7951" fmla="*/ 2902696 w 9332412"/>
              <a:gd name="connsiteY7951" fmla="*/ 1222317 h 4270621"/>
              <a:gd name="connsiteX7952" fmla="*/ 2900852 w 9332412"/>
              <a:gd name="connsiteY7952" fmla="*/ 1229878 h 4270621"/>
              <a:gd name="connsiteX7953" fmla="*/ 2917287 w 9332412"/>
              <a:gd name="connsiteY7953" fmla="*/ 1248246 h 4270621"/>
              <a:gd name="connsiteX7954" fmla="*/ 2917868 w 9332412"/>
              <a:gd name="connsiteY7954" fmla="*/ 1248260 h 4270621"/>
              <a:gd name="connsiteX7955" fmla="*/ 2866963 w 9332412"/>
              <a:gd name="connsiteY7955" fmla="*/ 1265457 h 4270621"/>
              <a:gd name="connsiteX7956" fmla="*/ 2849806 w 9332412"/>
              <a:gd name="connsiteY7956" fmla="*/ 1283099 h 4270621"/>
              <a:gd name="connsiteX7957" fmla="*/ 2866680 w 9332412"/>
              <a:gd name="connsiteY7957" fmla="*/ 1301037 h 4270621"/>
              <a:gd name="connsiteX7958" fmla="*/ 2883837 w 9332412"/>
              <a:gd name="connsiteY7958" fmla="*/ 1283395 h 4270621"/>
              <a:gd name="connsiteX7959" fmla="*/ 2883837 w 9332412"/>
              <a:gd name="connsiteY7959" fmla="*/ 1283099 h 4270621"/>
              <a:gd name="connsiteX7960" fmla="*/ 2866963 w 9332412"/>
              <a:gd name="connsiteY7960" fmla="*/ 1266050 h 4270621"/>
              <a:gd name="connsiteX7961" fmla="*/ 3019677 w 9332412"/>
              <a:gd name="connsiteY7961" fmla="*/ 3768205 h 4270621"/>
              <a:gd name="connsiteX7962" fmla="*/ 3004278 w 9332412"/>
              <a:gd name="connsiteY7962" fmla="*/ 3787536 h 4270621"/>
              <a:gd name="connsiteX7963" fmla="*/ 3019677 w 9332412"/>
              <a:gd name="connsiteY7963" fmla="*/ 3803636 h 4270621"/>
              <a:gd name="connsiteX7964" fmla="*/ 3038167 w 9332412"/>
              <a:gd name="connsiteY7964" fmla="*/ 3787536 h 4270621"/>
              <a:gd name="connsiteX7965" fmla="*/ 3022782 w 9332412"/>
              <a:gd name="connsiteY7965" fmla="*/ 3768205 h 4270621"/>
              <a:gd name="connsiteX7966" fmla="*/ 3019677 w 9332412"/>
              <a:gd name="connsiteY7966" fmla="*/ 3768205 h 4270621"/>
              <a:gd name="connsiteX7967" fmla="*/ 2968772 w 9332412"/>
              <a:gd name="connsiteY7967" fmla="*/ 3821426 h 4270621"/>
              <a:gd name="connsiteX7968" fmla="*/ 2951757 w 9332412"/>
              <a:gd name="connsiteY7968" fmla="*/ 3838919 h 4270621"/>
              <a:gd name="connsiteX7969" fmla="*/ 2951757 w 9332412"/>
              <a:gd name="connsiteY7969" fmla="*/ 3839068 h 4270621"/>
              <a:gd name="connsiteX7970" fmla="*/ 2951757 w 9332412"/>
              <a:gd name="connsiteY7970" fmla="*/ 3839068 h 4270621"/>
              <a:gd name="connsiteX7971" fmla="*/ 2984654 w 9332412"/>
              <a:gd name="connsiteY7971" fmla="*/ 3843663 h 4270621"/>
              <a:gd name="connsiteX7972" fmla="*/ 2985646 w 9332412"/>
              <a:gd name="connsiteY7972" fmla="*/ 3838771 h 4270621"/>
              <a:gd name="connsiteX7973" fmla="*/ 2968772 w 9332412"/>
              <a:gd name="connsiteY7973" fmla="*/ 3822019 h 4270621"/>
              <a:gd name="connsiteX7974" fmla="*/ 3019677 w 9332412"/>
              <a:gd name="connsiteY7974" fmla="*/ 3661613 h 4270621"/>
              <a:gd name="connsiteX7975" fmla="*/ 3002662 w 9332412"/>
              <a:gd name="connsiteY7975" fmla="*/ 3679403 h 4270621"/>
              <a:gd name="connsiteX7976" fmla="*/ 3019677 w 9332412"/>
              <a:gd name="connsiteY7976" fmla="*/ 3697193 h 4270621"/>
              <a:gd name="connsiteX7977" fmla="*/ 3036692 w 9332412"/>
              <a:gd name="connsiteY7977" fmla="*/ 3679403 h 4270621"/>
              <a:gd name="connsiteX7978" fmla="*/ 3019677 w 9332412"/>
              <a:gd name="connsiteY7978" fmla="*/ 3662206 h 4270621"/>
              <a:gd name="connsiteX7979" fmla="*/ 2968772 w 9332412"/>
              <a:gd name="connsiteY7979" fmla="*/ 3715724 h 4270621"/>
              <a:gd name="connsiteX7980" fmla="*/ 2951757 w 9332412"/>
              <a:gd name="connsiteY7980" fmla="*/ 3733514 h 4270621"/>
              <a:gd name="connsiteX7981" fmla="*/ 2968772 w 9332412"/>
              <a:gd name="connsiteY7981" fmla="*/ 3751304 h 4270621"/>
              <a:gd name="connsiteX7982" fmla="*/ 2985788 w 9332412"/>
              <a:gd name="connsiteY7982" fmla="*/ 3733514 h 4270621"/>
              <a:gd name="connsiteX7983" fmla="*/ 2968772 w 9332412"/>
              <a:gd name="connsiteY7983" fmla="*/ 3715724 h 4270621"/>
              <a:gd name="connsiteX7984" fmla="*/ 3019677 w 9332412"/>
              <a:gd name="connsiteY7984" fmla="*/ 3556060 h 4270621"/>
              <a:gd name="connsiteX7985" fmla="*/ 3004278 w 9332412"/>
              <a:gd name="connsiteY7985" fmla="*/ 3575391 h 4270621"/>
              <a:gd name="connsiteX7986" fmla="*/ 3019677 w 9332412"/>
              <a:gd name="connsiteY7986" fmla="*/ 3591491 h 4270621"/>
              <a:gd name="connsiteX7987" fmla="*/ 3038167 w 9332412"/>
              <a:gd name="connsiteY7987" fmla="*/ 3575391 h 4270621"/>
              <a:gd name="connsiteX7988" fmla="*/ 3022782 w 9332412"/>
              <a:gd name="connsiteY7988" fmla="*/ 3556060 h 4270621"/>
              <a:gd name="connsiteX7989" fmla="*/ 3019677 w 9332412"/>
              <a:gd name="connsiteY7989" fmla="*/ 3556060 h 4270621"/>
              <a:gd name="connsiteX7990" fmla="*/ 2968772 w 9332412"/>
              <a:gd name="connsiteY7990" fmla="*/ 3609281 h 4270621"/>
              <a:gd name="connsiteX7991" fmla="*/ 2951757 w 9332412"/>
              <a:gd name="connsiteY7991" fmla="*/ 3627071 h 4270621"/>
              <a:gd name="connsiteX7992" fmla="*/ 2968772 w 9332412"/>
              <a:gd name="connsiteY7992" fmla="*/ 3644861 h 4270621"/>
              <a:gd name="connsiteX7993" fmla="*/ 2985788 w 9332412"/>
              <a:gd name="connsiteY7993" fmla="*/ 3627071 h 4270621"/>
              <a:gd name="connsiteX7994" fmla="*/ 2969056 w 9332412"/>
              <a:gd name="connsiteY7994" fmla="*/ 3608984 h 4270621"/>
              <a:gd name="connsiteX7995" fmla="*/ 2968772 w 9332412"/>
              <a:gd name="connsiteY7995" fmla="*/ 3608984 h 4270621"/>
              <a:gd name="connsiteX7996" fmla="*/ 3019677 w 9332412"/>
              <a:gd name="connsiteY7996" fmla="*/ 3448875 h 4270621"/>
              <a:gd name="connsiteX7997" fmla="*/ 3002662 w 9332412"/>
              <a:gd name="connsiteY7997" fmla="*/ 3466665 h 4270621"/>
              <a:gd name="connsiteX7998" fmla="*/ 3019677 w 9332412"/>
              <a:gd name="connsiteY7998" fmla="*/ 3484455 h 4270621"/>
              <a:gd name="connsiteX7999" fmla="*/ 3036692 w 9332412"/>
              <a:gd name="connsiteY7999" fmla="*/ 3466665 h 4270621"/>
              <a:gd name="connsiteX8000" fmla="*/ 3019961 w 9332412"/>
              <a:gd name="connsiteY8000" fmla="*/ 3448875 h 4270621"/>
              <a:gd name="connsiteX8001" fmla="*/ 3019677 w 9332412"/>
              <a:gd name="connsiteY8001" fmla="*/ 3448875 h 4270621"/>
              <a:gd name="connsiteX8002" fmla="*/ 2968772 w 9332412"/>
              <a:gd name="connsiteY8002" fmla="*/ 3502245 h 4270621"/>
              <a:gd name="connsiteX8003" fmla="*/ 2951757 w 9332412"/>
              <a:gd name="connsiteY8003" fmla="*/ 3520035 h 4270621"/>
              <a:gd name="connsiteX8004" fmla="*/ 2968772 w 9332412"/>
              <a:gd name="connsiteY8004" fmla="*/ 3537825 h 4270621"/>
              <a:gd name="connsiteX8005" fmla="*/ 2985788 w 9332412"/>
              <a:gd name="connsiteY8005" fmla="*/ 3520035 h 4270621"/>
              <a:gd name="connsiteX8006" fmla="*/ 2985788 w 9332412"/>
              <a:gd name="connsiteY8006" fmla="*/ 3519887 h 4270621"/>
              <a:gd name="connsiteX8007" fmla="*/ 2968772 w 9332412"/>
              <a:gd name="connsiteY8007" fmla="*/ 3502541 h 4270621"/>
              <a:gd name="connsiteX8008" fmla="*/ 3019677 w 9332412"/>
              <a:gd name="connsiteY8008" fmla="*/ 3342432 h 4270621"/>
              <a:gd name="connsiteX8009" fmla="*/ 3002662 w 9332412"/>
              <a:gd name="connsiteY8009" fmla="*/ 3360222 h 4270621"/>
              <a:gd name="connsiteX8010" fmla="*/ 3019677 w 9332412"/>
              <a:gd name="connsiteY8010" fmla="*/ 3378012 h 4270621"/>
              <a:gd name="connsiteX8011" fmla="*/ 3036692 w 9332412"/>
              <a:gd name="connsiteY8011" fmla="*/ 3360222 h 4270621"/>
              <a:gd name="connsiteX8012" fmla="*/ 3019677 w 9332412"/>
              <a:gd name="connsiteY8012" fmla="*/ 3342728 h 4270621"/>
              <a:gd name="connsiteX8013" fmla="*/ 3019677 w 9332412"/>
              <a:gd name="connsiteY8013" fmla="*/ 3342728 h 4270621"/>
              <a:gd name="connsiteX8014" fmla="*/ 2968772 w 9332412"/>
              <a:gd name="connsiteY8014" fmla="*/ 3395654 h 4270621"/>
              <a:gd name="connsiteX8015" fmla="*/ 2951757 w 9332412"/>
              <a:gd name="connsiteY8015" fmla="*/ 3413443 h 4270621"/>
              <a:gd name="connsiteX8016" fmla="*/ 2968772 w 9332412"/>
              <a:gd name="connsiteY8016" fmla="*/ 3431233 h 4270621"/>
              <a:gd name="connsiteX8017" fmla="*/ 2985788 w 9332412"/>
              <a:gd name="connsiteY8017" fmla="*/ 3413443 h 4270621"/>
              <a:gd name="connsiteX8018" fmla="*/ 2968772 w 9332412"/>
              <a:gd name="connsiteY8018" fmla="*/ 3395950 h 4270621"/>
              <a:gd name="connsiteX8019" fmla="*/ 3019677 w 9332412"/>
              <a:gd name="connsiteY8019" fmla="*/ 3235989 h 4270621"/>
              <a:gd name="connsiteX8020" fmla="*/ 3004278 w 9332412"/>
              <a:gd name="connsiteY8020" fmla="*/ 3255321 h 4270621"/>
              <a:gd name="connsiteX8021" fmla="*/ 3019677 w 9332412"/>
              <a:gd name="connsiteY8021" fmla="*/ 3271420 h 4270621"/>
              <a:gd name="connsiteX8022" fmla="*/ 3038167 w 9332412"/>
              <a:gd name="connsiteY8022" fmla="*/ 3255321 h 4270621"/>
              <a:gd name="connsiteX8023" fmla="*/ 3022782 w 9332412"/>
              <a:gd name="connsiteY8023" fmla="*/ 3235989 h 4270621"/>
              <a:gd name="connsiteX8024" fmla="*/ 3019677 w 9332412"/>
              <a:gd name="connsiteY8024" fmla="*/ 3235989 h 4270621"/>
              <a:gd name="connsiteX8025" fmla="*/ 2968772 w 9332412"/>
              <a:gd name="connsiteY8025" fmla="*/ 3289211 h 4270621"/>
              <a:gd name="connsiteX8026" fmla="*/ 2951757 w 9332412"/>
              <a:gd name="connsiteY8026" fmla="*/ 3307000 h 4270621"/>
              <a:gd name="connsiteX8027" fmla="*/ 2968772 w 9332412"/>
              <a:gd name="connsiteY8027" fmla="*/ 3324790 h 4270621"/>
              <a:gd name="connsiteX8028" fmla="*/ 2985788 w 9332412"/>
              <a:gd name="connsiteY8028" fmla="*/ 3307000 h 4270621"/>
              <a:gd name="connsiteX8029" fmla="*/ 2985788 w 9332412"/>
              <a:gd name="connsiteY8029" fmla="*/ 3306852 h 4270621"/>
              <a:gd name="connsiteX8030" fmla="*/ 2968772 w 9332412"/>
              <a:gd name="connsiteY8030" fmla="*/ 3289507 h 4270621"/>
              <a:gd name="connsiteX8031" fmla="*/ 3019677 w 9332412"/>
              <a:gd name="connsiteY8031" fmla="*/ 3129398 h 4270621"/>
              <a:gd name="connsiteX8032" fmla="*/ 3002662 w 9332412"/>
              <a:gd name="connsiteY8032" fmla="*/ 3147187 h 4270621"/>
              <a:gd name="connsiteX8033" fmla="*/ 3019677 w 9332412"/>
              <a:gd name="connsiteY8033" fmla="*/ 3164978 h 4270621"/>
              <a:gd name="connsiteX8034" fmla="*/ 3036692 w 9332412"/>
              <a:gd name="connsiteY8034" fmla="*/ 3147187 h 4270621"/>
              <a:gd name="connsiteX8035" fmla="*/ 3019677 w 9332412"/>
              <a:gd name="connsiteY8035" fmla="*/ 3129694 h 4270621"/>
              <a:gd name="connsiteX8036" fmla="*/ 3019677 w 9332412"/>
              <a:gd name="connsiteY8036" fmla="*/ 3129694 h 4270621"/>
              <a:gd name="connsiteX8037" fmla="*/ 2968772 w 9332412"/>
              <a:gd name="connsiteY8037" fmla="*/ 3182619 h 4270621"/>
              <a:gd name="connsiteX8038" fmla="*/ 2951757 w 9332412"/>
              <a:gd name="connsiteY8038" fmla="*/ 3200409 h 4270621"/>
              <a:gd name="connsiteX8039" fmla="*/ 2968772 w 9332412"/>
              <a:gd name="connsiteY8039" fmla="*/ 3218199 h 4270621"/>
              <a:gd name="connsiteX8040" fmla="*/ 2985788 w 9332412"/>
              <a:gd name="connsiteY8040" fmla="*/ 3200409 h 4270621"/>
              <a:gd name="connsiteX8041" fmla="*/ 2968772 w 9332412"/>
              <a:gd name="connsiteY8041" fmla="*/ 3182916 h 4270621"/>
              <a:gd name="connsiteX8042" fmla="*/ 3019677 w 9332412"/>
              <a:gd name="connsiteY8042" fmla="*/ 3022954 h 4270621"/>
              <a:gd name="connsiteX8043" fmla="*/ 3002662 w 9332412"/>
              <a:gd name="connsiteY8043" fmla="*/ 3040744 h 4270621"/>
              <a:gd name="connsiteX8044" fmla="*/ 3019677 w 9332412"/>
              <a:gd name="connsiteY8044" fmla="*/ 3058535 h 4270621"/>
              <a:gd name="connsiteX8045" fmla="*/ 3036692 w 9332412"/>
              <a:gd name="connsiteY8045" fmla="*/ 3040744 h 4270621"/>
              <a:gd name="connsiteX8046" fmla="*/ 3036692 w 9332412"/>
              <a:gd name="connsiteY8046" fmla="*/ 3040596 h 4270621"/>
              <a:gd name="connsiteX8047" fmla="*/ 3019677 w 9332412"/>
              <a:gd name="connsiteY8047" fmla="*/ 3023251 h 4270621"/>
              <a:gd name="connsiteX8048" fmla="*/ 2968772 w 9332412"/>
              <a:gd name="connsiteY8048" fmla="*/ 3076176 h 4270621"/>
              <a:gd name="connsiteX8049" fmla="*/ 2951757 w 9332412"/>
              <a:gd name="connsiteY8049" fmla="*/ 3093966 h 4270621"/>
              <a:gd name="connsiteX8050" fmla="*/ 2968772 w 9332412"/>
              <a:gd name="connsiteY8050" fmla="*/ 3111756 h 4270621"/>
              <a:gd name="connsiteX8051" fmla="*/ 2985788 w 9332412"/>
              <a:gd name="connsiteY8051" fmla="*/ 3093966 h 4270621"/>
              <a:gd name="connsiteX8052" fmla="*/ 2968772 w 9332412"/>
              <a:gd name="connsiteY8052" fmla="*/ 3076473 h 4270621"/>
              <a:gd name="connsiteX8053" fmla="*/ 3019677 w 9332412"/>
              <a:gd name="connsiteY8053" fmla="*/ 2916363 h 4270621"/>
              <a:gd name="connsiteX8054" fmla="*/ 3002662 w 9332412"/>
              <a:gd name="connsiteY8054" fmla="*/ 2934153 h 4270621"/>
              <a:gd name="connsiteX8055" fmla="*/ 3019677 w 9332412"/>
              <a:gd name="connsiteY8055" fmla="*/ 2951943 h 4270621"/>
              <a:gd name="connsiteX8056" fmla="*/ 3036692 w 9332412"/>
              <a:gd name="connsiteY8056" fmla="*/ 2934153 h 4270621"/>
              <a:gd name="connsiteX8057" fmla="*/ 3019677 w 9332412"/>
              <a:gd name="connsiteY8057" fmla="*/ 2916660 h 4270621"/>
              <a:gd name="connsiteX8058" fmla="*/ 3019677 w 9332412"/>
              <a:gd name="connsiteY8058" fmla="*/ 2916660 h 4270621"/>
              <a:gd name="connsiteX8059" fmla="*/ 2968772 w 9332412"/>
              <a:gd name="connsiteY8059" fmla="*/ 2969733 h 4270621"/>
              <a:gd name="connsiteX8060" fmla="*/ 2951757 w 9332412"/>
              <a:gd name="connsiteY8060" fmla="*/ 2987523 h 4270621"/>
              <a:gd name="connsiteX8061" fmla="*/ 2968772 w 9332412"/>
              <a:gd name="connsiteY8061" fmla="*/ 3005313 h 4270621"/>
              <a:gd name="connsiteX8062" fmla="*/ 2985788 w 9332412"/>
              <a:gd name="connsiteY8062" fmla="*/ 2987523 h 4270621"/>
              <a:gd name="connsiteX8063" fmla="*/ 2985788 w 9332412"/>
              <a:gd name="connsiteY8063" fmla="*/ 2987375 h 4270621"/>
              <a:gd name="connsiteX8064" fmla="*/ 2968772 w 9332412"/>
              <a:gd name="connsiteY8064" fmla="*/ 2970030 h 4270621"/>
              <a:gd name="connsiteX8065" fmla="*/ 3019677 w 9332412"/>
              <a:gd name="connsiteY8065" fmla="*/ 2809920 h 4270621"/>
              <a:gd name="connsiteX8066" fmla="*/ 3002662 w 9332412"/>
              <a:gd name="connsiteY8066" fmla="*/ 2827710 h 4270621"/>
              <a:gd name="connsiteX8067" fmla="*/ 3019677 w 9332412"/>
              <a:gd name="connsiteY8067" fmla="*/ 2845500 h 4270621"/>
              <a:gd name="connsiteX8068" fmla="*/ 3036692 w 9332412"/>
              <a:gd name="connsiteY8068" fmla="*/ 2827710 h 4270621"/>
              <a:gd name="connsiteX8069" fmla="*/ 3019677 w 9332412"/>
              <a:gd name="connsiteY8069" fmla="*/ 2810216 h 4270621"/>
              <a:gd name="connsiteX8070" fmla="*/ 3019677 w 9332412"/>
              <a:gd name="connsiteY8070" fmla="*/ 2810216 h 4270621"/>
              <a:gd name="connsiteX8071" fmla="*/ 2968772 w 9332412"/>
              <a:gd name="connsiteY8071" fmla="*/ 2863142 h 4270621"/>
              <a:gd name="connsiteX8072" fmla="*/ 2951757 w 9332412"/>
              <a:gd name="connsiteY8072" fmla="*/ 2880932 h 4270621"/>
              <a:gd name="connsiteX8073" fmla="*/ 2968772 w 9332412"/>
              <a:gd name="connsiteY8073" fmla="*/ 2898721 h 4270621"/>
              <a:gd name="connsiteX8074" fmla="*/ 2985788 w 9332412"/>
              <a:gd name="connsiteY8074" fmla="*/ 2880932 h 4270621"/>
              <a:gd name="connsiteX8075" fmla="*/ 2968772 w 9332412"/>
              <a:gd name="connsiteY8075" fmla="*/ 2863438 h 4270621"/>
              <a:gd name="connsiteX8076" fmla="*/ 3019677 w 9332412"/>
              <a:gd name="connsiteY8076" fmla="*/ 2703477 h 4270621"/>
              <a:gd name="connsiteX8077" fmla="*/ 3004278 w 9332412"/>
              <a:gd name="connsiteY8077" fmla="*/ 2722809 h 4270621"/>
              <a:gd name="connsiteX8078" fmla="*/ 3019677 w 9332412"/>
              <a:gd name="connsiteY8078" fmla="*/ 2738909 h 4270621"/>
              <a:gd name="connsiteX8079" fmla="*/ 3038167 w 9332412"/>
              <a:gd name="connsiteY8079" fmla="*/ 2722809 h 4270621"/>
              <a:gd name="connsiteX8080" fmla="*/ 3022782 w 9332412"/>
              <a:gd name="connsiteY8080" fmla="*/ 2703477 h 4270621"/>
              <a:gd name="connsiteX8081" fmla="*/ 3019677 w 9332412"/>
              <a:gd name="connsiteY8081" fmla="*/ 2703477 h 4270621"/>
              <a:gd name="connsiteX8082" fmla="*/ 2968772 w 9332412"/>
              <a:gd name="connsiteY8082" fmla="*/ 2756698 h 4270621"/>
              <a:gd name="connsiteX8083" fmla="*/ 2951757 w 9332412"/>
              <a:gd name="connsiteY8083" fmla="*/ 2774488 h 4270621"/>
              <a:gd name="connsiteX8084" fmla="*/ 2968772 w 9332412"/>
              <a:gd name="connsiteY8084" fmla="*/ 2792278 h 4270621"/>
              <a:gd name="connsiteX8085" fmla="*/ 2985788 w 9332412"/>
              <a:gd name="connsiteY8085" fmla="*/ 2774488 h 4270621"/>
              <a:gd name="connsiteX8086" fmla="*/ 2968772 w 9332412"/>
              <a:gd name="connsiteY8086" fmla="*/ 2756995 h 4270621"/>
              <a:gd name="connsiteX8087" fmla="*/ 3019677 w 9332412"/>
              <a:gd name="connsiteY8087" fmla="*/ 2596886 h 4270621"/>
              <a:gd name="connsiteX8088" fmla="*/ 3002662 w 9332412"/>
              <a:gd name="connsiteY8088" fmla="*/ 2614675 h 4270621"/>
              <a:gd name="connsiteX8089" fmla="*/ 3019677 w 9332412"/>
              <a:gd name="connsiteY8089" fmla="*/ 2632465 h 4270621"/>
              <a:gd name="connsiteX8090" fmla="*/ 3036692 w 9332412"/>
              <a:gd name="connsiteY8090" fmla="*/ 2614675 h 4270621"/>
              <a:gd name="connsiteX8091" fmla="*/ 3019677 w 9332412"/>
              <a:gd name="connsiteY8091" fmla="*/ 2597182 h 4270621"/>
              <a:gd name="connsiteX8092" fmla="*/ 3019677 w 9332412"/>
              <a:gd name="connsiteY8092" fmla="*/ 2597182 h 4270621"/>
              <a:gd name="connsiteX8093" fmla="*/ 2968772 w 9332412"/>
              <a:gd name="connsiteY8093" fmla="*/ 2650255 h 4270621"/>
              <a:gd name="connsiteX8094" fmla="*/ 2951757 w 9332412"/>
              <a:gd name="connsiteY8094" fmla="*/ 2668045 h 4270621"/>
              <a:gd name="connsiteX8095" fmla="*/ 2968772 w 9332412"/>
              <a:gd name="connsiteY8095" fmla="*/ 2685835 h 4270621"/>
              <a:gd name="connsiteX8096" fmla="*/ 2985788 w 9332412"/>
              <a:gd name="connsiteY8096" fmla="*/ 2668045 h 4270621"/>
              <a:gd name="connsiteX8097" fmla="*/ 2985788 w 9332412"/>
              <a:gd name="connsiteY8097" fmla="*/ 2667897 h 4270621"/>
              <a:gd name="connsiteX8098" fmla="*/ 2968772 w 9332412"/>
              <a:gd name="connsiteY8098" fmla="*/ 2650552 h 4270621"/>
              <a:gd name="connsiteX8099" fmla="*/ 3019677 w 9332412"/>
              <a:gd name="connsiteY8099" fmla="*/ 2490443 h 4270621"/>
              <a:gd name="connsiteX8100" fmla="*/ 3002662 w 9332412"/>
              <a:gd name="connsiteY8100" fmla="*/ 2508232 h 4270621"/>
              <a:gd name="connsiteX8101" fmla="*/ 3019677 w 9332412"/>
              <a:gd name="connsiteY8101" fmla="*/ 2526022 h 4270621"/>
              <a:gd name="connsiteX8102" fmla="*/ 3036692 w 9332412"/>
              <a:gd name="connsiteY8102" fmla="*/ 2508232 h 4270621"/>
              <a:gd name="connsiteX8103" fmla="*/ 3019677 w 9332412"/>
              <a:gd name="connsiteY8103" fmla="*/ 2490739 h 4270621"/>
              <a:gd name="connsiteX8104" fmla="*/ 3019677 w 9332412"/>
              <a:gd name="connsiteY8104" fmla="*/ 2490739 h 4270621"/>
              <a:gd name="connsiteX8105" fmla="*/ 2968772 w 9332412"/>
              <a:gd name="connsiteY8105" fmla="*/ 2544554 h 4270621"/>
              <a:gd name="connsiteX8106" fmla="*/ 2951757 w 9332412"/>
              <a:gd name="connsiteY8106" fmla="*/ 2562343 h 4270621"/>
              <a:gd name="connsiteX8107" fmla="*/ 2968772 w 9332412"/>
              <a:gd name="connsiteY8107" fmla="*/ 2580133 h 4270621"/>
              <a:gd name="connsiteX8108" fmla="*/ 2985788 w 9332412"/>
              <a:gd name="connsiteY8108" fmla="*/ 2562343 h 4270621"/>
              <a:gd name="connsiteX8109" fmla="*/ 2968772 w 9332412"/>
              <a:gd name="connsiteY8109" fmla="*/ 2544554 h 4270621"/>
              <a:gd name="connsiteX8110" fmla="*/ 3019677 w 9332412"/>
              <a:gd name="connsiteY8110" fmla="*/ 2384889 h 4270621"/>
              <a:gd name="connsiteX8111" fmla="*/ 3004278 w 9332412"/>
              <a:gd name="connsiteY8111" fmla="*/ 2404221 h 4270621"/>
              <a:gd name="connsiteX8112" fmla="*/ 3019677 w 9332412"/>
              <a:gd name="connsiteY8112" fmla="*/ 2420320 h 4270621"/>
              <a:gd name="connsiteX8113" fmla="*/ 3038167 w 9332412"/>
              <a:gd name="connsiteY8113" fmla="*/ 2404221 h 4270621"/>
              <a:gd name="connsiteX8114" fmla="*/ 3022782 w 9332412"/>
              <a:gd name="connsiteY8114" fmla="*/ 2384889 h 4270621"/>
              <a:gd name="connsiteX8115" fmla="*/ 3019677 w 9332412"/>
              <a:gd name="connsiteY8115" fmla="*/ 2384889 h 4270621"/>
              <a:gd name="connsiteX8116" fmla="*/ 2968772 w 9332412"/>
              <a:gd name="connsiteY8116" fmla="*/ 2438111 h 4270621"/>
              <a:gd name="connsiteX8117" fmla="*/ 2951757 w 9332412"/>
              <a:gd name="connsiteY8117" fmla="*/ 2455900 h 4270621"/>
              <a:gd name="connsiteX8118" fmla="*/ 2968772 w 9332412"/>
              <a:gd name="connsiteY8118" fmla="*/ 2473690 h 4270621"/>
              <a:gd name="connsiteX8119" fmla="*/ 2985788 w 9332412"/>
              <a:gd name="connsiteY8119" fmla="*/ 2455900 h 4270621"/>
              <a:gd name="connsiteX8120" fmla="*/ 2985788 w 9332412"/>
              <a:gd name="connsiteY8120" fmla="*/ 2455752 h 4270621"/>
              <a:gd name="connsiteX8121" fmla="*/ 2969495 w 9332412"/>
              <a:gd name="connsiteY8121" fmla="*/ 2437532 h 4270621"/>
              <a:gd name="connsiteX8122" fmla="*/ 2968772 w 9332412"/>
              <a:gd name="connsiteY8122" fmla="*/ 2437517 h 4270621"/>
              <a:gd name="connsiteX8123" fmla="*/ 3019677 w 9332412"/>
              <a:gd name="connsiteY8123" fmla="*/ 2277705 h 4270621"/>
              <a:gd name="connsiteX8124" fmla="*/ 3002662 w 9332412"/>
              <a:gd name="connsiteY8124" fmla="*/ 2295494 h 4270621"/>
              <a:gd name="connsiteX8125" fmla="*/ 3019677 w 9332412"/>
              <a:gd name="connsiteY8125" fmla="*/ 2313284 h 4270621"/>
              <a:gd name="connsiteX8126" fmla="*/ 3036692 w 9332412"/>
              <a:gd name="connsiteY8126" fmla="*/ 2295494 h 4270621"/>
              <a:gd name="connsiteX8127" fmla="*/ 3019961 w 9332412"/>
              <a:gd name="connsiteY8127" fmla="*/ 2277705 h 4270621"/>
              <a:gd name="connsiteX8128" fmla="*/ 3019677 w 9332412"/>
              <a:gd name="connsiteY8128" fmla="*/ 2277705 h 4270621"/>
              <a:gd name="connsiteX8129" fmla="*/ 2968772 w 9332412"/>
              <a:gd name="connsiteY8129" fmla="*/ 2330926 h 4270621"/>
              <a:gd name="connsiteX8130" fmla="*/ 2951757 w 9332412"/>
              <a:gd name="connsiteY8130" fmla="*/ 2348716 h 4270621"/>
              <a:gd name="connsiteX8131" fmla="*/ 2968772 w 9332412"/>
              <a:gd name="connsiteY8131" fmla="*/ 2366506 h 4270621"/>
              <a:gd name="connsiteX8132" fmla="*/ 2985788 w 9332412"/>
              <a:gd name="connsiteY8132" fmla="*/ 2348716 h 4270621"/>
              <a:gd name="connsiteX8133" fmla="*/ 2968772 w 9332412"/>
              <a:gd name="connsiteY8133" fmla="*/ 2330926 h 4270621"/>
              <a:gd name="connsiteX8134" fmla="*/ 3019677 w 9332412"/>
              <a:gd name="connsiteY8134" fmla="*/ 2171262 h 4270621"/>
              <a:gd name="connsiteX8135" fmla="*/ 3004278 w 9332412"/>
              <a:gd name="connsiteY8135" fmla="*/ 2190593 h 4270621"/>
              <a:gd name="connsiteX8136" fmla="*/ 3019677 w 9332412"/>
              <a:gd name="connsiteY8136" fmla="*/ 2206693 h 4270621"/>
              <a:gd name="connsiteX8137" fmla="*/ 3038167 w 9332412"/>
              <a:gd name="connsiteY8137" fmla="*/ 2190593 h 4270621"/>
              <a:gd name="connsiteX8138" fmla="*/ 3022782 w 9332412"/>
              <a:gd name="connsiteY8138" fmla="*/ 2171262 h 4270621"/>
              <a:gd name="connsiteX8139" fmla="*/ 3019677 w 9332412"/>
              <a:gd name="connsiteY8139" fmla="*/ 2171262 h 4270621"/>
              <a:gd name="connsiteX8140" fmla="*/ 2968772 w 9332412"/>
              <a:gd name="connsiteY8140" fmla="*/ 2224483 h 4270621"/>
              <a:gd name="connsiteX8141" fmla="*/ 2951757 w 9332412"/>
              <a:gd name="connsiteY8141" fmla="*/ 2242273 h 4270621"/>
              <a:gd name="connsiteX8142" fmla="*/ 2968772 w 9332412"/>
              <a:gd name="connsiteY8142" fmla="*/ 2260063 h 4270621"/>
              <a:gd name="connsiteX8143" fmla="*/ 2985788 w 9332412"/>
              <a:gd name="connsiteY8143" fmla="*/ 2242273 h 4270621"/>
              <a:gd name="connsiteX8144" fmla="*/ 2968772 w 9332412"/>
              <a:gd name="connsiteY8144" fmla="*/ 2224483 h 4270621"/>
              <a:gd name="connsiteX8145" fmla="*/ 3019677 w 9332412"/>
              <a:gd name="connsiteY8145" fmla="*/ 2064670 h 4270621"/>
              <a:gd name="connsiteX8146" fmla="*/ 3002662 w 9332412"/>
              <a:gd name="connsiteY8146" fmla="*/ 2082460 h 4270621"/>
              <a:gd name="connsiteX8147" fmla="*/ 3019677 w 9332412"/>
              <a:gd name="connsiteY8147" fmla="*/ 2100250 h 4270621"/>
              <a:gd name="connsiteX8148" fmla="*/ 3036692 w 9332412"/>
              <a:gd name="connsiteY8148" fmla="*/ 2082460 h 4270621"/>
              <a:gd name="connsiteX8149" fmla="*/ 3019961 w 9332412"/>
              <a:gd name="connsiteY8149" fmla="*/ 2064670 h 4270621"/>
              <a:gd name="connsiteX8150" fmla="*/ 3019677 w 9332412"/>
              <a:gd name="connsiteY8150" fmla="*/ 2064670 h 4270621"/>
              <a:gd name="connsiteX8151" fmla="*/ 2968772 w 9332412"/>
              <a:gd name="connsiteY8151" fmla="*/ 2118040 h 4270621"/>
              <a:gd name="connsiteX8152" fmla="*/ 2951757 w 9332412"/>
              <a:gd name="connsiteY8152" fmla="*/ 2135830 h 4270621"/>
              <a:gd name="connsiteX8153" fmla="*/ 2968772 w 9332412"/>
              <a:gd name="connsiteY8153" fmla="*/ 2153620 h 4270621"/>
              <a:gd name="connsiteX8154" fmla="*/ 2985788 w 9332412"/>
              <a:gd name="connsiteY8154" fmla="*/ 2135830 h 4270621"/>
              <a:gd name="connsiteX8155" fmla="*/ 2985788 w 9332412"/>
              <a:gd name="connsiteY8155" fmla="*/ 2135682 h 4270621"/>
              <a:gd name="connsiteX8156" fmla="*/ 2968914 w 9332412"/>
              <a:gd name="connsiteY8156" fmla="*/ 2118040 h 4270621"/>
              <a:gd name="connsiteX8157" fmla="*/ 2968772 w 9332412"/>
              <a:gd name="connsiteY8157" fmla="*/ 2118040 h 4270621"/>
              <a:gd name="connsiteX8158" fmla="*/ 3019677 w 9332412"/>
              <a:gd name="connsiteY8158" fmla="*/ 1958227 h 4270621"/>
              <a:gd name="connsiteX8159" fmla="*/ 3002662 w 9332412"/>
              <a:gd name="connsiteY8159" fmla="*/ 1976017 h 4270621"/>
              <a:gd name="connsiteX8160" fmla="*/ 3019677 w 9332412"/>
              <a:gd name="connsiteY8160" fmla="*/ 1993807 h 4270621"/>
              <a:gd name="connsiteX8161" fmla="*/ 3036692 w 9332412"/>
              <a:gd name="connsiteY8161" fmla="*/ 1976017 h 4270621"/>
              <a:gd name="connsiteX8162" fmla="*/ 3019961 w 9332412"/>
              <a:gd name="connsiteY8162" fmla="*/ 1958227 h 4270621"/>
              <a:gd name="connsiteX8163" fmla="*/ 3019677 w 9332412"/>
              <a:gd name="connsiteY8163" fmla="*/ 1958227 h 4270621"/>
              <a:gd name="connsiteX8164" fmla="*/ 2968772 w 9332412"/>
              <a:gd name="connsiteY8164" fmla="*/ 2010855 h 4270621"/>
              <a:gd name="connsiteX8165" fmla="*/ 2951757 w 9332412"/>
              <a:gd name="connsiteY8165" fmla="*/ 2028645 h 4270621"/>
              <a:gd name="connsiteX8166" fmla="*/ 2968772 w 9332412"/>
              <a:gd name="connsiteY8166" fmla="*/ 2046435 h 4270621"/>
              <a:gd name="connsiteX8167" fmla="*/ 2985788 w 9332412"/>
              <a:gd name="connsiteY8167" fmla="*/ 2028645 h 4270621"/>
              <a:gd name="connsiteX8168" fmla="*/ 2968772 w 9332412"/>
              <a:gd name="connsiteY8168" fmla="*/ 2010855 h 4270621"/>
              <a:gd name="connsiteX8169" fmla="*/ 3019677 w 9332412"/>
              <a:gd name="connsiteY8169" fmla="*/ 1851191 h 4270621"/>
              <a:gd name="connsiteX8170" fmla="*/ 3004278 w 9332412"/>
              <a:gd name="connsiteY8170" fmla="*/ 1870522 h 4270621"/>
              <a:gd name="connsiteX8171" fmla="*/ 3019677 w 9332412"/>
              <a:gd name="connsiteY8171" fmla="*/ 1886622 h 4270621"/>
              <a:gd name="connsiteX8172" fmla="*/ 3038167 w 9332412"/>
              <a:gd name="connsiteY8172" fmla="*/ 1870522 h 4270621"/>
              <a:gd name="connsiteX8173" fmla="*/ 3022782 w 9332412"/>
              <a:gd name="connsiteY8173" fmla="*/ 1851191 h 4270621"/>
              <a:gd name="connsiteX8174" fmla="*/ 3019677 w 9332412"/>
              <a:gd name="connsiteY8174" fmla="*/ 1851191 h 4270621"/>
              <a:gd name="connsiteX8175" fmla="*/ 2968772 w 9332412"/>
              <a:gd name="connsiteY8175" fmla="*/ 1904412 h 4270621"/>
              <a:gd name="connsiteX8176" fmla="*/ 2951757 w 9332412"/>
              <a:gd name="connsiteY8176" fmla="*/ 1922202 h 4270621"/>
              <a:gd name="connsiteX8177" fmla="*/ 2968772 w 9332412"/>
              <a:gd name="connsiteY8177" fmla="*/ 1939992 h 4270621"/>
              <a:gd name="connsiteX8178" fmla="*/ 2985788 w 9332412"/>
              <a:gd name="connsiteY8178" fmla="*/ 1922202 h 4270621"/>
              <a:gd name="connsiteX8179" fmla="*/ 2985788 w 9332412"/>
              <a:gd name="connsiteY8179" fmla="*/ 1922054 h 4270621"/>
              <a:gd name="connsiteX8180" fmla="*/ 2968772 w 9332412"/>
              <a:gd name="connsiteY8180" fmla="*/ 1905005 h 4270621"/>
              <a:gd name="connsiteX8181" fmla="*/ 3019677 w 9332412"/>
              <a:gd name="connsiteY8181" fmla="*/ 1744599 h 4270621"/>
              <a:gd name="connsiteX8182" fmla="*/ 3002662 w 9332412"/>
              <a:gd name="connsiteY8182" fmla="*/ 1762389 h 4270621"/>
              <a:gd name="connsiteX8183" fmla="*/ 3019677 w 9332412"/>
              <a:gd name="connsiteY8183" fmla="*/ 1780179 h 4270621"/>
              <a:gd name="connsiteX8184" fmla="*/ 3036692 w 9332412"/>
              <a:gd name="connsiteY8184" fmla="*/ 1762389 h 4270621"/>
              <a:gd name="connsiteX8185" fmla="*/ 3019677 w 9332412"/>
              <a:gd name="connsiteY8185" fmla="*/ 1745192 h 4270621"/>
              <a:gd name="connsiteX8186" fmla="*/ 2968772 w 9332412"/>
              <a:gd name="connsiteY8186" fmla="*/ 1797821 h 4270621"/>
              <a:gd name="connsiteX8187" fmla="*/ 2951757 w 9332412"/>
              <a:gd name="connsiteY8187" fmla="*/ 1815611 h 4270621"/>
              <a:gd name="connsiteX8188" fmla="*/ 2968772 w 9332412"/>
              <a:gd name="connsiteY8188" fmla="*/ 1833401 h 4270621"/>
              <a:gd name="connsiteX8189" fmla="*/ 2985788 w 9332412"/>
              <a:gd name="connsiteY8189" fmla="*/ 1815611 h 4270621"/>
              <a:gd name="connsiteX8190" fmla="*/ 2968772 w 9332412"/>
              <a:gd name="connsiteY8190" fmla="*/ 1798414 h 4270621"/>
              <a:gd name="connsiteX8191" fmla="*/ 3019677 w 9332412"/>
              <a:gd name="connsiteY8191" fmla="*/ 1638156 h 4270621"/>
              <a:gd name="connsiteX8192" fmla="*/ 3002662 w 9332412"/>
              <a:gd name="connsiteY8192" fmla="*/ 1655946 h 4270621"/>
              <a:gd name="connsiteX8193" fmla="*/ 3019677 w 9332412"/>
              <a:gd name="connsiteY8193" fmla="*/ 1673736 h 4270621"/>
              <a:gd name="connsiteX8194" fmla="*/ 3036692 w 9332412"/>
              <a:gd name="connsiteY8194" fmla="*/ 1655946 h 4270621"/>
              <a:gd name="connsiteX8195" fmla="*/ 3019677 w 9332412"/>
              <a:gd name="connsiteY8195" fmla="*/ 1638749 h 4270621"/>
              <a:gd name="connsiteX8196" fmla="*/ 2968772 w 9332412"/>
              <a:gd name="connsiteY8196" fmla="*/ 1691378 h 4270621"/>
              <a:gd name="connsiteX8197" fmla="*/ 2951757 w 9332412"/>
              <a:gd name="connsiteY8197" fmla="*/ 1709168 h 4270621"/>
              <a:gd name="connsiteX8198" fmla="*/ 2968772 w 9332412"/>
              <a:gd name="connsiteY8198" fmla="*/ 1726958 h 4270621"/>
              <a:gd name="connsiteX8199" fmla="*/ 2985788 w 9332412"/>
              <a:gd name="connsiteY8199" fmla="*/ 1709168 h 4270621"/>
              <a:gd name="connsiteX8200" fmla="*/ 2968772 w 9332412"/>
              <a:gd name="connsiteY8200" fmla="*/ 1691971 h 4270621"/>
              <a:gd name="connsiteX8201" fmla="*/ 3019677 w 9332412"/>
              <a:gd name="connsiteY8201" fmla="*/ 1531713 h 4270621"/>
              <a:gd name="connsiteX8202" fmla="*/ 3004278 w 9332412"/>
              <a:gd name="connsiteY8202" fmla="*/ 1551045 h 4270621"/>
              <a:gd name="connsiteX8203" fmla="*/ 3019677 w 9332412"/>
              <a:gd name="connsiteY8203" fmla="*/ 1567145 h 4270621"/>
              <a:gd name="connsiteX8204" fmla="*/ 3038167 w 9332412"/>
              <a:gd name="connsiteY8204" fmla="*/ 1551045 h 4270621"/>
              <a:gd name="connsiteX8205" fmla="*/ 3022782 w 9332412"/>
              <a:gd name="connsiteY8205" fmla="*/ 1531713 h 4270621"/>
              <a:gd name="connsiteX8206" fmla="*/ 3019677 w 9332412"/>
              <a:gd name="connsiteY8206" fmla="*/ 1531713 h 4270621"/>
              <a:gd name="connsiteX8207" fmla="*/ 2968772 w 9332412"/>
              <a:gd name="connsiteY8207" fmla="*/ 1584935 h 4270621"/>
              <a:gd name="connsiteX8208" fmla="*/ 2951757 w 9332412"/>
              <a:gd name="connsiteY8208" fmla="*/ 1602725 h 4270621"/>
              <a:gd name="connsiteX8209" fmla="*/ 2968772 w 9332412"/>
              <a:gd name="connsiteY8209" fmla="*/ 1620515 h 4270621"/>
              <a:gd name="connsiteX8210" fmla="*/ 2985788 w 9332412"/>
              <a:gd name="connsiteY8210" fmla="*/ 1602725 h 4270621"/>
              <a:gd name="connsiteX8211" fmla="*/ 2985788 w 9332412"/>
              <a:gd name="connsiteY8211" fmla="*/ 1602577 h 4270621"/>
              <a:gd name="connsiteX8212" fmla="*/ 2968772 w 9332412"/>
              <a:gd name="connsiteY8212" fmla="*/ 1585528 h 4270621"/>
              <a:gd name="connsiteX8213" fmla="*/ 3019677 w 9332412"/>
              <a:gd name="connsiteY8213" fmla="*/ 1425122 h 4270621"/>
              <a:gd name="connsiteX8214" fmla="*/ 3002662 w 9332412"/>
              <a:gd name="connsiteY8214" fmla="*/ 1442912 h 4270621"/>
              <a:gd name="connsiteX8215" fmla="*/ 3019677 w 9332412"/>
              <a:gd name="connsiteY8215" fmla="*/ 1460702 h 4270621"/>
              <a:gd name="connsiteX8216" fmla="*/ 3036692 w 9332412"/>
              <a:gd name="connsiteY8216" fmla="*/ 1442912 h 4270621"/>
              <a:gd name="connsiteX8217" fmla="*/ 3019677 w 9332412"/>
              <a:gd name="connsiteY8217" fmla="*/ 1425715 h 4270621"/>
              <a:gd name="connsiteX8218" fmla="*/ 2968772 w 9332412"/>
              <a:gd name="connsiteY8218" fmla="*/ 1478343 h 4270621"/>
              <a:gd name="connsiteX8219" fmla="*/ 2951757 w 9332412"/>
              <a:gd name="connsiteY8219" fmla="*/ 1496133 h 4270621"/>
              <a:gd name="connsiteX8220" fmla="*/ 2968772 w 9332412"/>
              <a:gd name="connsiteY8220" fmla="*/ 1513923 h 4270621"/>
              <a:gd name="connsiteX8221" fmla="*/ 2985788 w 9332412"/>
              <a:gd name="connsiteY8221" fmla="*/ 1496133 h 4270621"/>
              <a:gd name="connsiteX8222" fmla="*/ 2968772 w 9332412"/>
              <a:gd name="connsiteY8222" fmla="*/ 1478936 h 4270621"/>
              <a:gd name="connsiteX8223" fmla="*/ 3002803 w 9332412"/>
              <a:gd name="connsiteY8223" fmla="*/ 1336321 h 4270621"/>
              <a:gd name="connsiteX8224" fmla="*/ 3019535 w 9332412"/>
              <a:gd name="connsiteY8224" fmla="*/ 1354110 h 4270621"/>
              <a:gd name="connsiteX8225" fmla="*/ 3019677 w 9332412"/>
              <a:gd name="connsiteY8225" fmla="*/ 1354110 h 4270621"/>
              <a:gd name="connsiteX8226" fmla="*/ 3032864 w 9332412"/>
              <a:gd name="connsiteY8226" fmla="*/ 1347143 h 4270621"/>
              <a:gd name="connsiteX8227" fmla="*/ 3008191 w 9332412"/>
              <a:gd name="connsiteY8227" fmla="*/ 1323571 h 4270621"/>
              <a:gd name="connsiteX8228" fmla="*/ 3002803 w 9332412"/>
              <a:gd name="connsiteY8228" fmla="*/ 1336913 h 4270621"/>
              <a:gd name="connsiteX8229" fmla="*/ 3053708 w 9332412"/>
              <a:gd name="connsiteY8229" fmla="*/ 1389690 h 4270621"/>
              <a:gd name="connsiteX8230" fmla="*/ 3070128 w 9332412"/>
              <a:gd name="connsiteY8230" fmla="*/ 1407510 h 4270621"/>
              <a:gd name="connsiteX8231" fmla="*/ 3085470 w 9332412"/>
              <a:gd name="connsiteY8231" fmla="*/ 1397696 h 4270621"/>
              <a:gd name="connsiteX8232" fmla="*/ 3061790 w 9332412"/>
              <a:gd name="connsiteY8232" fmla="*/ 1374865 h 4270621"/>
              <a:gd name="connsiteX8233" fmla="*/ 3053708 w 9332412"/>
              <a:gd name="connsiteY8233" fmla="*/ 1390283 h 4270621"/>
              <a:gd name="connsiteX8234" fmla="*/ 2968630 w 9332412"/>
              <a:gd name="connsiteY8234" fmla="*/ 1371900 h 4270621"/>
              <a:gd name="connsiteX8235" fmla="*/ 2951615 w 9332412"/>
              <a:gd name="connsiteY8235" fmla="*/ 1389690 h 4270621"/>
              <a:gd name="connsiteX8236" fmla="*/ 2968630 w 9332412"/>
              <a:gd name="connsiteY8236" fmla="*/ 1407480 h 4270621"/>
              <a:gd name="connsiteX8237" fmla="*/ 2985646 w 9332412"/>
              <a:gd name="connsiteY8237" fmla="*/ 1389690 h 4270621"/>
              <a:gd name="connsiteX8238" fmla="*/ 2968772 w 9332412"/>
              <a:gd name="connsiteY8238" fmla="*/ 1372493 h 4270621"/>
              <a:gd name="connsiteX8239" fmla="*/ 3087455 w 9332412"/>
              <a:gd name="connsiteY8239" fmla="*/ 3839068 h 4270621"/>
              <a:gd name="connsiteX8240" fmla="*/ 3070666 w 9332412"/>
              <a:gd name="connsiteY8240" fmla="*/ 3821041 h 4270621"/>
              <a:gd name="connsiteX8241" fmla="*/ 3053424 w 9332412"/>
              <a:gd name="connsiteY8241" fmla="*/ 3838593 h 4270621"/>
              <a:gd name="connsiteX8242" fmla="*/ 3063208 w 9332412"/>
              <a:gd name="connsiteY8242" fmla="*/ 3854931 h 4270621"/>
              <a:gd name="connsiteX8243" fmla="*/ 3072992 w 9332412"/>
              <a:gd name="connsiteY8243" fmla="*/ 3856265 h 4270621"/>
              <a:gd name="connsiteX8244" fmla="*/ 3087597 w 9332412"/>
              <a:gd name="connsiteY8244" fmla="*/ 3839660 h 4270621"/>
              <a:gd name="connsiteX8245" fmla="*/ 3121486 w 9332412"/>
              <a:gd name="connsiteY8245" fmla="*/ 3768205 h 4270621"/>
              <a:gd name="connsiteX8246" fmla="*/ 3104329 w 9332412"/>
              <a:gd name="connsiteY8246" fmla="*/ 3785846 h 4270621"/>
              <a:gd name="connsiteX8247" fmla="*/ 3121202 w 9332412"/>
              <a:gd name="connsiteY8247" fmla="*/ 3803784 h 4270621"/>
              <a:gd name="connsiteX8248" fmla="*/ 3138360 w 9332412"/>
              <a:gd name="connsiteY8248" fmla="*/ 3786143 h 4270621"/>
              <a:gd name="connsiteX8249" fmla="*/ 3138360 w 9332412"/>
              <a:gd name="connsiteY8249" fmla="*/ 3785846 h 4270621"/>
              <a:gd name="connsiteX8250" fmla="*/ 3121628 w 9332412"/>
              <a:gd name="connsiteY8250" fmla="*/ 3768797 h 4270621"/>
              <a:gd name="connsiteX8251" fmla="*/ 3121486 w 9332412"/>
              <a:gd name="connsiteY8251" fmla="*/ 3661613 h 4270621"/>
              <a:gd name="connsiteX8252" fmla="*/ 3102996 w 9332412"/>
              <a:gd name="connsiteY8252" fmla="*/ 3677713 h 4270621"/>
              <a:gd name="connsiteX8253" fmla="*/ 3118381 w 9332412"/>
              <a:gd name="connsiteY8253" fmla="*/ 3697045 h 4270621"/>
              <a:gd name="connsiteX8254" fmla="*/ 3121486 w 9332412"/>
              <a:gd name="connsiteY8254" fmla="*/ 3697045 h 4270621"/>
              <a:gd name="connsiteX8255" fmla="*/ 3136885 w 9332412"/>
              <a:gd name="connsiteY8255" fmla="*/ 3677713 h 4270621"/>
              <a:gd name="connsiteX8256" fmla="*/ 3121486 w 9332412"/>
              <a:gd name="connsiteY8256" fmla="*/ 3661613 h 4270621"/>
              <a:gd name="connsiteX8257" fmla="*/ 3070440 w 9332412"/>
              <a:gd name="connsiteY8257" fmla="*/ 3714835 h 4270621"/>
              <a:gd name="connsiteX8258" fmla="*/ 3053424 w 9332412"/>
              <a:gd name="connsiteY8258" fmla="*/ 3732625 h 4270621"/>
              <a:gd name="connsiteX8259" fmla="*/ 3070440 w 9332412"/>
              <a:gd name="connsiteY8259" fmla="*/ 3750414 h 4270621"/>
              <a:gd name="connsiteX8260" fmla="*/ 3087455 w 9332412"/>
              <a:gd name="connsiteY8260" fmla="*/ 3732625 h 4270621"/>
              <a:gd name="connsiteX8261" fmla="*/ 3070582 w 9332412"/>
              <a:gd name="connsiteY8261" fmla="*/ 3715724 h 4270621"/>
              <a:gd name="connsiteX8262" fmla="*/ 3121486 w 9332412"/>
              <a:gd name="connsiteY8262" fmla="*/ 3555170 h 4270621"/>
              <a:gd name="connsiteX8263" fmla="*/ 3104329 w 9332412"/>
              <a:gd name="connsiteY8263" fmla="*/ 3572811 h 4270621"/>
              <a:gd name="connsiteX8264" fmla="*/ 3121202 w 9332412"/>
              <a:gd name="connsiteY8264" fmla="*/ 3590750 h 4270621"/>
              <a:gd name="connsiteX8265" fmla="*/ 3138360 w 9332412"/>
              <a:gd name="connsiteY8265" fmla="*/ 3573108 h 4270621"/>
              <a:gd name="connsiteX8266" fmla="*/ 3138360 w 9332412"/>
              <a:gd name="connsiteY8266" fmla="*/ 3572811 h 4270621"/>
              <a:gd name="connsiteX8267" fmla="*/ 3121628 w 9332412"/>
              <a:gd name="connsiteY8267" fmla="*/ 3555763 h 4270621"/>
              <a:gd name="connsiteX8268" fmla="*/ 3070440 w 9332412"/>
              <a:gd name="connsiteY8268" fmla="*/ 3608392 h 4270621"/>
              <a:gd name="connsiteX8269" fmla="*/ 3053424 w 9332412"/>
              <a:gd name="connsiteY8269" fmla="*/ 3626181 h 4270621"/>
              <a:gd name="connsiteX8270" fmla="*/ 3070440 w 9332412"/>
              <a:gd name="connsiteY8270" fmla="*/ 3643971 h 4270621"/>
              <a:gd name="connsiteX8271" fmla="*/ 3087455 w 9332412"/>
              <a:gd name="connsiteY8271" fmla="*/ 3626181 h 4270621"/>
              <a:gd name="connsiteX8272" fmla="*/ 3070582 w 9332412"/>
              <a:gd name="connsiteY8272" fmla="*/ 3608984 h 4270621"/>
              <a:gd name="connsiteX8273" fmla="*/ 3121486 w 9332412"/>
              <a:gd name="connsiteY8273" fmla="*/ 3448579 h 4270621"/>
              <a:gd name="connsiteX8274" fmla="*/ 3104329 w 9332412"/>
              <a:gd name="connsiteY8274" fmla="*/ 3466220 h 4270621"/>
              <a:gd name="connsiteX8275" fmla="*/ 3121202 w 9332412"/>
              <a:gd name="connsiteY8275" fmla="*/ 3484159 h 4270621"/>
              <a:gd name="connsiteX8276" fmla="*/ 3138360 w 9332412"/>
              <a:gd name="connsiteY8276" fmla="*/ 3466517 h 4270621"/>
              <a:gd name="connsiteX8277" fmla="*/ 3138360 w 9332412"/>
              <a:gd name="connsiteY8277" fmla="*/ 3466368 h 4270621"/>
              <a:gd name="connsiteX8278" fmla="*/ 3121628 w 9332412"/>
              <a:gd name="connsiteY8278" fmla="*/ 3448875 h 4270621"/>
              <a:gd name="connsiteX8279" fmla="*/ 3070440 w 9332412"/>
              <a:gd name="connsiteY8279" fmla="*/ 3501948 h 4270621"/>
              <a:gd name="connsiteX8280" fmla="*/ 3053424 w 9332412"/>
              <a:gd name="connsiteY8280" fmla="*/ 3519738 h 4270621"/>
              <a:gd name="connsiteX8281" fmla="*/ 3070440 w 9332412"/>
              <a:gd name="connsiteY8281" fmla="*/ 3537528 h 4270621"/>
              <a:gd name="connsiteX8282" fmla="*/ 3087455 w 9332412"/>
              <a:gd name="connsiteY8282" fmla="*/ 3519738 h 4270621"/>
              <a:gd name="connsiteX8283" fmla="*/ 3087455 w 9332412"/>
              <a:gd name="connsiteY8283" fmla="*/ 3519590 h 4270621"/>
              <a:gd name="connsiteX8284" fmla="*/ 3070582 w 9332412"/>
              <a:gd name="connsiteY8284" fmla="*/ 3502541 h 4270621"/>
              <a:gd name="connsiteX8285" fmla="*/ 3121486 w 9332412"/>
              <a:gd name="connsiteY8285" fmla="*/ 3342135 h 4270621"/>
              <a:gd name="connsiteX8286" fmla="*/ 3102996 w 9332412"/>
              <a:gd name="connsiteY8286" fmla="*/ 3358235 h 4270621"/>
              <a:gd name="connsiteX8287" fmla="*/ 3118381 w 9332412"/>
              <a:gd name="connsiteY8287" fmla="*/ 3377567 h 4270621"/>
              <a:gd name="connsiteX8288" fmla="*/ 3121486 w 9332412"/>
              <a:gd name="connsiteY8288" fmla="*/ 3377567 h 4270621"/>
              <a:gd name="connsiteX8289" fmla="*/ 3136885 w 9332412"/>
              <a:gd name="connsiteY8289" fmla="*/ 3358235 h 4270621"/>
              <a:gd name="connsiteX8290" fmla="*/ 3121486 w 9332412"/>
              <a:gd name="connsiteY8290" fmla="*/ 3342135 h 4270621"/>
              <a:gd name="connsiteX8291" fmla="*/ 3070440 w 9332412"/>
              <a:gd name="connsiteY8291" fmla="*/ 3395357 h 4270621"/>
              <a:gd name="connsiteX8292" fmla="*/ 3053424 w 9332412"/>
              <a:gd name="connsiteY8292" fmla="*/ 3413147 h 4270621"/>
              <a:gd name="connsiteX8293" fmla="*/ 3070440 w 9332412"/>
              <a:gd name="connsiteY8293" fmla="*/ 3430937 h 4270621"/>
              <a:gd name="connsiteX8294" fmla="*/ 3087455 w 9332412"/>
              <a:gd name="connsiteY8294" fmla="*/ 3413147 h 4270621"/>
              <a:gd name="connsiteX8295" fmla="*/ 3070582 w 9332412"/>
              <a:gd name="connsiteY8295" fmla="*/ 3395950 h 4270621"/>
              <a:gd name="connsiteX8296" fmla="*/ 3121486 w 9332412"/>
              <a:gd name="connsiteY8296" fmla="*/ 3235692 h 4270621"/>
              <a:gd name="connsiteX8297" fmla="*/ 3104329 w 9332412"/>
              <a:gd name="connsiteY8297" fmla="*/ 3253334 h 4270621"/>
              <a:gd name="connsiteX8298" fmla="*/ 3121202 w 9332412"/>
              <a:gd name="connsiteY8298" fmla="*/ 3271272 h 4270621"/>
              <a:gd name="connsiteX8299" fmla="*/ 3138360 w 9332412"/>
              <a:gd name="connsiteY8299" fmla="*/ 3253630 h 4270621"/>
              <a:gd name="connsiteX8300" fmla="*/ 3138360 w 9332412"/>
              <a:gd name="connsiteY8300" fmla="*/ 3253334 h 4270621"/>
              <a:gd name="connsiteX8301" fmla="*/ 3121628 w 9332412"/>
              <a:gd name="connsiteY8301" fmla="*/ 3236285 h 4270621"/>
              <a:gd name="connsiteX8302" fmla="*/ 3070440 w 9332412"/>
              <a:gd name="connsiteY8302" fmla="*/ 3288914 h 4270621"/>
              <a:gd name="connsiteX8303" fmla="*/ 3053424 w 9332412"/>
              <a:gd name="connsiteY8303" fmla="*/ 3306704 h 4270621"/>
              <a:gd name="connsiteX8304" fmla="*/ 3070440 w 9332412"/>
              <a:gd name="connsiteY8304" fmla="*/ 3324494 h 4270621"/>
              <a:gd name="connsiteX8305" fmla="*/ 3087455 w 9332412"/>
              <a:gd name="connsiteY8305" fmla="*/ 3306704 h 4270621"/>
              <a:gd name="connsiteX8306" fmla="*/ 3087455 w 9332412"/>
              <a:gd name="connsiteY8306" fmla="*/ 3306556 h 4270621"/>
              <a:gd name="connsiteX8307" fmla="*/ 3070582 w 9332412"/>
              <a:gd name="connsiteY8307" fmla="*/ 3289507 h 4270621"/>
              <a:gd name="connsiteX8308" fmla="*/ 3121486 w 9332412"/>
              <a:gd name="connsiteY8308" fmla="*/ 3129101 h 4270621"/>
              <a:gd name="connsiteX8309" fmla="*/ 3102996 w 9332412"/>
              <a:gd name="connsiteY8309" fmla="*/ 3145201 h 4270621"/>
              <a:gd name="connsiteX8310" fmla="*/ 3118381 w 9332412"/>
              <a:gd name="connsiteY8310" fmla="*/ 3164533 h 4270621"/>
              <a:gd name="connsiteX8311" fmla="*/ 3121486 w 9332412"/>
              <a:gd name="connsiteY8311" fmla="*/ 3164533 h 4270621"/>
              <a:gd name="connsiteX8312" fmla="*/ 3136885 w 9332412"/>
              <a:gd name="connsiteY8312" fmla="*/ 3145201 h 4270621"/>
              <a:gd name="connsiteX8313" fmla="*/ 3121486 w 9332412"/>
              <a:gd name="connsiteY8313" fmla="*/ 3129101 h 4270621"/>
              <a:gd name="connsiteX8314" fmla="*/ 3070440 w 9332412"/>
              <a:gd name="connsiteY8314" fmla="*/ 3182322 h 4270621"/>
              <a:gd name="connsiteX8315" fmla="*/ 3053424 w 9332412"/>
              <a:gd name="connsiteY8315" fmla="*/ 3200113 h 4270621"/>
              <a:gd name="connsiteX8316" fmla="*/ 3070440 w 9332412"/>
              <a:gd name="connsiteY8316" fmla="*/ 3217903 h 4270621"/>
              <a:gd name="connsiteX8317" fmla="*/ 3087455 w 9332412"/>
              <a:gd name="connsiteY8317" fmla="*/ 3200113 h 4270621"/>
              <a:gd name="connsiteX8318" fmla="*/ 3070582 w 9332412"/>
              <a:gd name="connsiteY8318" fmla="*/ 3182916 h 4270621"/>
              <a:gd name="connsiteX8319" fmla="*/ 3121486 w 9332412"/>
              <a:gd name="connsiteY8319" fmla="*/ 3022658 h 4270621"/>
              <a:gd name="connsiteX8320" fmla="*/ 3104329 w 9332412"/>
              <a:gd name="connsiteY8320" fmla="*/ 3040300 h 4270621"/>
              <a:gd name="connsiteX8321" fmla="*/ 3121202 w 9332412"/>
              <a:gd name="connsiteY8321" fmla="*/ 3058238 h 4270621"/>
              <a:gd name="connsiteX8322" fmla="*/ 3138360 w 9332412"/>
              <a:gd name="connsiteY8322" fmla="*/ 3040596 h 4270621"/>
              <a:gd name="connsiteX8323" fmla="*/ 3138360 w 9332412"/>
              <a:gd name="connsiteY8323" fmla="*/ 3040300 h 4270621"/>
              <a:gd name="connsiteX8324" fmla="*/ 3121628 w 9332412"/>
              <a:gd name="connsiteY8324" fmla="*/ 3023251 h 4270621"/>
              <a:gd name="connsiteX8325" fmla="*/ 3070440 w 9332412"/>
              <a:gd name="connsiteY8325" fmla="*/ 3075879 h 4270621"/>
              <a:gd name="connsiteX8326" fmla="*/ 3053424 w 9332412"/>
              <a:gd name="connsiteY8326" fmla="*/ 3093670 h 4270621"/>
              <a:gd name="connsiteX8327" fmla="*/ 3070440 w 9332412"/>
              <a:gd name="connsiteY8327" fmla="*/ 3111459 h 4270621"/>
              <a:gd name="connsiteX8328" fmla="*/ 3087455 w 9332412"/>
              <a:gd name="connsiteY8328" fmla="*/ 3093670 h 4270621"/>
              <a:gd name="connsiteX8329" fmla="*/ 3070582 w 9332412"/>
              <a:gd name="connsiteY8329" fmla="*/ 3076473 h 4270621"/>
              <a:gd name="connsiteX8330" fmla="*/ 3121486 w 9332412"/>
              <a:gd name="connsiteY8330" fmla="*/ 2916067 h 4270621"/>
              <a:gd name="connsiteX8331" fmla="*/ 3104329 w 9332412"/>
              <a:gd name="connsiteY8331" fmla="*/ 2933708 h 4270621"/>
              <a:gd name="connsiteX8332" fmla="*/ 3121202 w 9332412"/>
              <a:gd name="connsiteY8332" fmla="*/ 2951647 h 4270621"/>
              <a:gd name="connsiteX8333" fmla="*/ 3138360 w 9332412"/>
              <a:gd name="connsiteY8333" fmla="*/ 2934005 h 4270621"/>
              <a:gd name="connsiteX8334" fmla="*/ 3138360 w 9332412"/>
              <a:gd name="connsiteY8334" fmla="*/ 2933856 h 4270621"/>
              <a:gd name="connsiteX8335" fmla="*/ 3121628 w 9332412"/>
              <a:gd name="connsiteY8335" fmla="*/ 2916660 h 4270621"/>
              <a:gd name="connsiteX8336" fmla="*/ 3070440 w 9332412"/>
              <a:gd name="connsiteY8336" fmla="*/ 2969436 h 4270621"/>
              <a:gd name="connsiteX8337" fmla="*/ 3053424 w 9332412"/>
              <a:gd name="connsiteY8337" fmla="*/ 2987226 h 4270621"/>
              <a:gd name="connsiteX8338" fmla="*/ 3070440 w 9332412"/>
              <a:gd name="connsiteY8338" fmla="*/ 3005016 h 4270621"/>
              <a:gd name="connsiteX8339" fmla="*/ 3087455 w 9332412"/>
              <a:gd name="connsiteY8339" fmla="*/ 2987226 h 4270621"/>
              <a:gd name="connsiteX8340" fmla="*/ 3087455 w 9332412"/>
              <a:gd name="connsiteY8340" fmla="*/ 2987078 h 4270621"/>
              <a:gd name="connsiteX8341" fmla="*/ 3070582 w 9332412"/>
              <a:gd name="connsiteY8341" fmla="*/ 2970030 h 4270621"/>
              <a:gd name="connsiteX8342" fmla="*/ 3121486 w 9332412"/>
              <a:gd name="connsiteY8342" fmla="*/ 2809624 h 4270621"/>
              <a:gd name="connsiteX8343" fmla="*/ 3102996 w 9332412"/>
              <a:gd name="connsiteY8343" fmla="*/ 2825723 h 4270621"/>
              <a:gd name="connsiteX8344" fmla="*/ 3118381 w 9332412"/>
              <a:gd name="connsiteY8344" fmla="*/ 2845055 h 4270621"/>
              <a:gd name="connsiteX8345" fmla="*/ 3121486 w 9332412"/>
              <a:gd name="connsiteY8345" fmla="*/ 2845055 h 4270621"/>
              <a:gd name="connsiteX8346" fmla="*/ 3136885 w 9332412"/>
              <a:gd name="connsiteY8346" fmla="*/ 2825723 h 4270621"/>
              <a:gd name="connsiteX8347" fmla="*/ 3121486 w 9332412"/>
              <a:gd name="connsiteY8347" fmla="*/ 2809624 h 4270621"/>
              <a:gd name="connsiteX8348" fmla="*/ 3070440 w 9332412"/>
              <a:gd name="connsiteY8348" fmla="*/ 2862845 h 4270621"/>
              <a:gd name="connsiteX8349" fmla="*/ 3053424 w 9332412"/>
              <a:gd name="connsiteY8349" fmla="*/ 2880635 h 4270621"/>
              <a:gd name="connsiteX8350" fmla="*/ 3070440 w 9332412"/>
              <a:gd name="connsiteY8350" fmla="*/ 2898425 h 4270621"/>
              <a:gd name="connsiteX8351" fmla="*/ 3087455 w 9332412"/>
              <a:gd name="connsiteY8351" fmla="*/ 2880635 h 4270621"/>
              <a:gd name="connsiteX8352" fmla="*/ 3070582 w 9332412"/>
              <a:gd name="connsiteY8352" fmla="*/ 2863438 h 4270621"/>
              <a:gd name="connsiteX8353" fmla="*/ 3121486 w 9332412"/>
              <a:gd name="connsiteY8353" fmla="*/ 2703180 h 4270621"/>
              <a:gd name="connsiteX8354" fmla="*/ 3104329 w 9332412"/>
              <a:gd name="connsiteY8354" fmla="*/ 2720822 h 4270621"/>
              <a:gd name="connsiteX8355" fmla="*/ 3121202 w 9332412"/>
              <a:gd name="connsiteY8355" fmla="*/ 2738760 h 4270621"/>
              <a:gd name="connsiteX8356" fmla="*/ 3138360 w 9332412"/>
              <a:gd name="connsiteY8356" fmla="*/ 2721119 h 4270621"/>
              <a:gd name="connsiteX8357" fmla="*/ 3138360 w 9332412"/>
              <a:gd name="connsiteY8357" fmla="*/ 2720822 h 4270621"/>
              <a:gd name="connsiteX8358" fmla="*/ 3121628 w 9332412"/>
              <a:gd name="connsiteY8358" fmla="*/ 2703773 h 4270621"/>
              <a:gd name="connsiteX8359" fmla="*/ 3070440 w 9332412"/>
              <a:gd name="connsiteY8359" fmla="*/ 2756402 h 4270621"/>
              <a:gd name="connsiteX8360" fmla="*/ 3053424 w 9332412"/>
              <a:gd name="connsiteY8360" fmla="*/ 2774192 h 4270621"/>
              <a:gd name="connsiteX8361" fmla="*/ 3070440 w 9332412"/>
              <a:gd name="connsiteY8361" fmla="*/ 2791982 h 4270621"/>
              <a:gd name="connsiteX8362" fmla="*/ 3087455 w 9332412"/>
              <a:gd name="connsiteY8362" fmla="*/ 2774192 h 4270621"/>
              <a:gd name="connsiteX8363" fmla="*/ 3070582 w 9332412"/>
              <a:gd name="connsiteY8363" fmla="*/ 2756995 h 4270621"/>
              <a:gd name="connsiteX8364" fmla="*/ 3121486 w 9332412"/>
              <a:gd name="connsiteY8364" fmla="*/ 2596589 h 4270621"/>
              <a:gd name="connsiteX8365" fmla="*/ 3104329 w 9332412"/>
              <a:gd name="connsiteY8365" fmla="*/ 2614231 h 4270621"/>
              <a:gd name="connsiteX8366" fmla="*/ 3121202 w 9332412"/>
              <a:gd name="connsiteY8366" fmla="*/ 2632169 h 4270621"/>
              <a:gd name="connsiteX8367" fmla="*/ 3138360 w 9332412"/>
              <a:gd name="connsiteY8367" fmla="*/ 2614527 h 4270621"/>
              <a:gd name="connsiteX8368" fmla="*/ 3138360 w 9332412"/>
              <a:gd name="connsiteY8368" fmla="*/ 2614379 h 4270621"/>
              <a:gd name="connsiteX8369" fmla="*/ 3121628 w 9332412"/>
              <a:gd name="connsiteY8369" fmla="*/ 2597182 h 4270621"/>
              <a:gd name="connsiteX8370" fmla="*/ 3070440 w 9332412"/>
              <a:gd name="connsiteY8370" fmla="*/ 2649959 h 4270621"/>
              <a:gd name="connsiteX8371" fmla="*/ 3053424 w 9332412"/>
              <a:gd name="connsiteY8371" fmla="*/ 2667749 h 4270621"/>
              <a:gd name="connsiteX8372" fmla="*/ 3070440 w 9332412"/>
              <a:gd name="connsiteY8372" fmla="*/ 2685539 h 4270621"/>
              <a:gd name="connsiteX8373" fmla="*/ 3087455 w 9332412"/>
              <a:gd name="connsiteY8373" fmla="*/ 2667749 h 4270621"/>
              <a:gd name="connsiteX8374" fmla="*/ 3087455 w 9332412"/>
              <a:gd name="connsiteY8374" fmla="*/ 2667601 h 4270621"/>
              <a:gd name="connsiteX8375" fmla="*/ 3070582 w 9332412"/>
              <a:gd name="connsiteY8375" fmla="*/ 2650552 h 4270621"/>
              <a:gd name="connsiteX8376" fmla="*/ 3121486 w 9332412"/>
              <a:gd name="connsiteY8376" fmla="*/ 2490146 h 4270621"/>
              <a:gd name="connsiteX8377" fmla="*/ 3104329 w 9332412"/>
              <a:gd name="connsiteY8377" fmla="*/ 2507788 h 4270621"/>
              <a:gd name="connsiteX8378" fmla="*/ 3121202 w 9332412"/>
              <a:gd name="connsiteY8378" fmla="*/ 2525726 h 4270621"/>
              <a:gd name="connsiteX8379" fmla="*/ 3138360 w 9332412"/>
              <a:gd name="connsiteY8379" fmla="*/ 2508084 h 4270621"/>
              <a:gd name="connsiteX8380" fmla="*/ 3138360 w 9332412"/>
              <a:gd name="connsiteY8380" fmla="*/ 2507936 h 4270621"/>
              <a:gd name="connsiteX8381" fmla="*/ 3121628 w 9332412"/>
              <a:gd name="connsiteY8381" fmla="*/ 2490739 h 4270621"/>
              <a:gd name="connsiteX8382" fmla="*/ 3070440 w 9332412"/>
              <a:gd name="connsiteY8382" fmla="*/ 2543367 h 4270621"/>
              <a:gd name="connsiteX8383" fmla="*/ 3053424 w 9332412"/>
              <a:gd name="connsiteY8383" fmla="*/ 2561157 h 4270621"/>
              <a:gd name="connsiteX8384" fmla="*/ 3070440 w 9332412"/>
              <a:gd name="connsiteY8384" fmla="*/ 2578947 h 4270621"/>
              <a:gd name="connsiteX8385" fmla="*/ 3087455 w 9332412"/>
              <a:gd name="connsiteY8385" fmla="*/ 2561157 h 4270621"/>
              <a:gd name="connsiteX8386" fmla="*/ 3070582 w 9332412"/>
              <a:gd name="connsiteY8386" fmla="*/ 2544554 h 4270621"/>
              <a:gd name="connsiteX8387" fmla="*/ 3121486 w 9332412"/>
              <a:gd name="connsiteY8387" fmla="*/ 2383703 h 4270621"/>
              <a:gd name="connsiteX8388" fmla="*/ 3104329 w 9332412"/>
              <a:gd name="connsiteY8388" fmla="*/ 2401344 h 4270621"/>
              <a:gd name="connsiteX8389" fmla="*/ 3121202 w 9332412"/>
              <a:gd name="connsiteY8389" fmla="*/ 2419283 h 4270621"/>
              <a:gd name="connsiteX8390" fmla="*/ 3138360 w 9332412"/>
              <a:gd name="connsiteY8390" fmla="*/ 2401641 h 4270621"/>
              <a:gd name="connsiteX8391" fmla="*/ 3138360 w 9332412"/>
              <a:gd name="connsiteY8391" fmla="*/ 2401344 h 4270621"/>
              <a:gd name="connsiteX8392" fmla="*/ 3121628 w 9332412"/>
              <a:gd name="connsiteY8392" fmla="*/ 2384296 h 4270621"/>
              <a:gd name="connsiteX8393" fmla="*/ 3070440 w 9332412"/>
              <a:gd name="connsiteY8393" fmla="*/ 2436924 h 4270621"/>
              <a:gd name="connsiteX8394" fmla="*/ 3053424 w 9332412"/>
              <a:gd name="connsiteY8394" fmla="*/ 2454714 h 4270621"/>
              <a:gd name="connsiteX8395" fmla="*/ 3070440 w 9332412"/>
              <a:gd name="connsiteY8395" fmla="*/ 2472504 h 4270621"/>
              <a:gd name="connsiteX8396" fmla="*/ 3087455 w 9332412"/>
              <a:gd name="connsiteY8396" fmla="*/ 2454714 h 4270621"/>
              <a:gd name="connsiteX8397" fmla="*/ 3087455 w 9332412"/>
              <a:gd name="connsiteY8397" fmla="*/ 2454566 h 4270621"/>
              <a:gd name="connsiteX8398" fmla="*/ 3070582 w 9332412"/>
              <a:gd name="connsiteY8398" fmla="*/ 2437517 h 4270621"/>
              <a:gd name="connsiteX8399" fmla="*/ 3121486 w 9332412"/>
              <a:gd name="connsiteY8399" fmla="*/ 2277112 h 4270621"/>
              <a:gd name="connsiteX8400" fmla="*/ 3102996 w 9332412"/>
              <a:gd name="connsiteY8400" fmla="*/ 2293211 h 4270621"/>
              <a:gd name="connsiteX8401" fmla="*/ 3118381 w 9332412"/>
              <a:gd name="connsiteY8401" fmla="*/ 2312543 h 4270621"/>
              <a:gd name="connsiteX8402" fmla="*/ 3121486 w 9332412"/>
              <a:gd name="connsiteY8402" fmla="*/ 2312543 h 4270621"/>
              <a:gd name="connsiteX8403" fmla="*/ 3136885 w 9332412"/>
              <a:gd name="connsiteY8403" fmla="*/ 2293211 h 4270621"/>
              <a:gd name="connsiteX8404" fmla="*/ 3121486 w 9332412"/>
              <a:gd name="connsiteY8404" fmla="*/ 2277112 h 4270621"/>
              <a:gd name="connsiteX8405" fmla="*/ 3070440 w 9332412"/>
              <a:gd name="connsiteY8405" fmla="*/ 2330333 h 4270621"/>
              <a:gd name="connsiteX8406" fmla="*/ 3053424 w 9332412"/>
              <a:gd name="connsiteY8406" fmla="*/ 2348123 h 4270621"/>
              <a:gd name="connsiteX8407" fmla="*/ 3070440 w 9332412"/>
              <a:gd name="connsiteY8407" fmla="*/ 2365913 h 4270621"/>
              <a:gd name="connsiteX8408" fmla="*/ 3087455 w 9332412"/>
              <a:gd name="connsiteY8408" fmla="*/ 2348123 h 4270621"/>
              <a:gd name="connsiteX8409" fmla="*/ 3070582 w 9332412"/>
              <a:gd name="connsiteY8409" fmla="*/ 2330926 h 4270621"/>
              <a:gd name="connsiteX8410" fmla="*/ 3121486 w 9332412"/>
              <a:gd name="connsiteY8410" fmla="*/ 2170668 h 4270621"/>
              <a:gd name="connsiteX8411" fmla="*/ 3104329 w 9332412"/>
              <a:gd name="connsiteY8411" fmla="*/ 2188310 h 4270621"/>
              <a:gd name="connsiteX8412" fmla="*/ 3121202 w 9332412"/>
              <a:gd name="connsiteY8412" fmla="*/ 2206248 h 4270621"/>
              <a:gd name="connsiteX8413" fmla="*/ 3138360 w 9332412"/>
              <a:gd name="connsiteY8413" fmla="*/ 2188607 h 4270621"/>
              <a:gd name="connsiteX8414" fmla="*/ 3138360 w 9332412"/>
              <a:gd name="connsiteY8414" fmla="*/ 2188310 h 4270621"/>
              <a:gd name="connsiteX8415" fmla="*/ 3121628 w 9332412"/>
              <a:gd name="connsiteY8415" fmla="*/ 2171262 h 4270621"/>
              <a:gd name="connsiteX8416" fmla="*/ 3070440 w 9332412"/>
              <a:gd name="connsiteY8416" fmla="*/ 2223890 h 4270621"/>
              <a:gd name="connsiteX8417" fmla="*/ 3053424 w 9332412"/>
              <a:gd name="connsiteY8417" fmla="*/ 2241680 h 4270621"/>
              <a:gd name="connsiteX8418" fmla="*/ 3070440 w 9332412"/>
              <a:gd name="connsiteY8418" fmla="*/ 2259470 h 4270621"/>
              <a:gd name="connsiteX8419" fmla="*/ 3087455 w 9332412"/>
              <a:gd name="connsiteY8419" fmla="*/ 2241680 h 4270621"/>
              <a:gd name="connsiteX8420" fmla="*/ 3070582 w 9332412"/>
              <a:gd name="connsiteY8420" fmla="*/ 2224483 h 4270621"/>
              <a:gd name="connsiteX8421" fmla="*/ 3121486 w 9332412"/>
              <a:gd name="connsiteY8421" fmla="*/ 2064077 h 4270621"/>
              <a:gd name="connsiteX8422" fmla="*/ 3104329 w 9332412"/>
              <a:gd name="connsiteY8422" fmla="*/ 2081719 h 4270621"/>
              <a:gd name="connsiteX8423" fmla="*/ 3121202 w 9332412"/>
              <a:gd name="connsiteY8423" fmla="*/ 2099657 h 4270621"/>
              <a:gd name="connsiteX8424" fmla="*/ 3138360 w 9332412"/>
              <a:gd name="connsiteY8424" fmla="*/ 2082015 h 4270621"/>
              <a:gd name="connsiteX8425" fmla="*/ 3138360 w 9332412"/>
              <a:gd name="connsiteY8425" fmla="*/ 2081867 h 4270621"/>
              <a:gd name="connsiteX8426" fmla="*/ 3121628 w 9332412"/>
              <a:gd name="connsiteY8426" fmla="*/ 2064670 h 4270621"/>
              <a:gd name="connsiteX8427" fmla="*/ 3070440 w 9332412"/>
              <a:gd name="connsiteY8427" fmla="*/ 2117447 h 4270621"/>
              <a:gd name="connsiteX8428" fmla="*/ 3053424 w 9332412"/>
              <a:gd name="connsiteY8428" fmla="*/ 2135237 h 4270621"/>
              <a:gd name="connsiteX8429" fmla="*/ 3070440 w 9332412"/>
              <a:gd name="connsiteY8429" fmla="*/ 2153027 h 4270621"/>
              <a:gd name="connsiteX8430" fmla="*/ 3087455 w 9332412"/>
              <a:gd name="connsiteY8430" fmla="*/ 2135237 h 4270621"/>
              <a:gd name="connsiteX8431" fmla="*/ 3087455 w 9332412"/>
              <a:gd name="connsiteY8431" fmla="*/ 2135089 h 4270621"/>
              <a:gd name="connsiteX8432" fmla="*/ 3070582 w 9332412"/>
              <a:gd name="connsiteY8432" fmla="*/ 2118040 h 4270621"/>
              <a:gd name="connsiteX8433" fmla="*/ 3121486 w 9332412"/>
              <a:gd name="connsiteY8433" fmla="*/ 1957634 h 4270621"/>
              <a:gd name="connsiteX8434" fmla="*/ 3102996 w 9332412"/>
              <a:gd name="connsiteY8434" fmla="*/ 1973734 h 4270621"/>
              <a:gd name="connsiteX8435" fmla="*/ 3118381 w 9332412"/>
              <a:gd name="connsiteY8435" fmla="*/ 1993066 h 4270621"/>
              <a:gd name="connsiteX8436" fmla="*/ 3121486 w 9332412"/>
              <a:gd name="connsiteY8436" fmla="*/ 1993066 h 4270621"/>
              <a:gd name="connsiteX8437" fmla="*/ 3136885 w 9332412"/>
              <a:gd name="connsiteY8437" fmla="*/ 1973734 h 4270621"/>
              <a:gd name="connsiteX8438" fmla="*/ 3121486 w 9332412"/>
              <a:gd name="connsiteY8438" fmla="*/ 1957634 h 4270621"/>
              <a:gd name="connsiteX8439" fmla="*/ 3070440 w 9332412"/>
              <a:gd name="connsiteY8439" fmla="*/ 2010855 h 4270621"/>
              <a:gd name="connsiteX8440" fmla="*/ 3053424 w 9332412"/>
              <a:gd name="connsiteY8440" fmla="*/ 2028645 h 4270621"/>
              <a:gd name="connsiteX8441" fmla="*/ 3070440 w 9332412"/>
              <a:gd name="connsiteY8441" fmla="*/ 2046435 h 4270621"/>
              <a:gd name="connsiteX8442" fmla="*/ 3087455 w 9332412"/>
              <a:gd name="connsiteY8442" fmla="*/ 2028645 h 4270621"/>
              <a:gd name="connsiteX8443" fmla="*/ 3070723 w 9332412"/>
              <a:gd name="connsiteY8443" fmla="*/ 2010855 h 4270621"/>
              <a:gd name="connsiteX8444" fmla="*/ 3070582 w 9332412"/>
              <a:gd name="connsiteY8444" fmla="*/ 2010855 h 4270621"/>
              <a:gd name="connsiteX8445" fmla="*/ 3121486 w 9332412"/>
              <a:gd name="connsiteY8445" fmla="*/ 1851191 h 4270621"/>
              <a:gd name="connsiteX8446" fmla="*/ 3104329 w 9332412"/>
              <a:gd name="connsiteY8446" fmla="*/ 1868832 h 4270621"/>
              <a:gd name="connsiteX8447" fmla="*/ 3121202 w 9332412"/>
              <a:gd name="connsiteY8447" fmla="*/ 1886771 h 4270621"/>
              <a:gd name="connsiteX8448" fmla="*/ 3138360 w 9332412"/>
              <a:gd name="connsiteY8448" fmla="*/ 1869129 h 4270621"/>
              <a:gd name="connsiteX8449" fmla="*/ 3138360 w 9332412"/>
              <a:gd name="connsiteY8449" fmla="*/ 1868832 h 4270621"/>
              <a:gd name="connsiteX8450" fmla="*/ 3121628 w 9332412"/>
              <a:gd name="connsiteY8450" fmla="*/ 1851784 h 4270621"/>
              <a:gd name="connsiteX8451" fmla="*/ 3070440 w 9332412"/>
              <a:gd name="connsiteY8451" fmla="*/ 1904412 h 4270621"/>
              <a:gd name="connsiteX8452" fmla="*/ 3053424 w 9332412"/>
              <a:gd name="connsiteY8452" fmla="*/ 1922202 h 4270621"/>
              <a:gd name="connsiteX8453" fmla="*/ 3070440 w 9332412"/>
              <a:gd name="connsiteY8453" fmla="*/ 1939992 h 4270621"/>
              <a:gd name="connsiteX8454" fmla="*/ 3087455 w 9332412"/>
              <a:gd name="connsiteY8454" fmla="*/ 1922202 h 4270621"/>
              <a:gd name="connsiteX8455" fmla="*/ 3087455 w 9332412"/>
              <a:gd name="connsiteY8455" fmla="*/ 1922054 h 4270621"/>
              <a:gd name="connsiteX8456" fmla="*/ 3070582 w 9332412"/>
              <a:gd name="connsiteY8456" fmla="*/ 1905005 h 4270621"/>
              <a:gd name="connsiteX8457" fmla="*/ 3121486 w 9332412"/>
              <a:gd name="connsiteY8457" fmla="*/ 1744599 h 4270621"/>
              <a:gd name="connsiteX8458" fmla="*/ 3104329 w 9332412"/>
              <a:gd name="connsiteY8458" fmla="*/ 1762241 h 4270621"/>
              <a:gd name="connsiteX8459" fmla="*/ 3121202 w 9332412"/>
              <a:gd name="connsiteY8459" fmla="*/ 1780179 h 4270621"/>
              <a:gd name="connsiteX8460" fmla="*/ 3138360 w 9332412"/>
              <a:gd name="connsiteY8460" fmla="*/ 1762538 h 4270621"/>
              <a:gd name="connsiteX8461" fmla="*/ 3138360 w 9332412"/>
              <a:gd name="connsiteY8461" fmla="*/ 1762389 h 4270621"/>
              <a:gd name="connsiteX8462" fmla="*/ 3121628 w 9332412"/>
              <a:gd name="connsiteY8462" fmla="*/ 1745192 h 4270621"/>
              <a:gd name="connsiteX8463" fmla="*/ 3070440 w 9332412"/>
              <a:gd name="connsiteY8463" fmla="*/ 1797821 h 4270621"/>
              <a:gd name="connsiteX8464" fmla="*/ 3053424 w 9332412"/>
              <a:gd name="connsiteY8464" fmla="*/ 1815611 h 4270621"/>
              <a:gd name="connsiteX8465" fmla="*/ 3070440 w 9332412"/>
              <a:gd name="connsiteY8465" fmla="*/ 1833401 h 4270621"/>
              <a:gd name="connsiteX8466" fmla="*/ 3087455 w 9332412"/>
              <a:gd name="connsiteY8466" fmla="*/ 1815611 h 4270621"/>
              <a:gd name="connsiteX8467" fmla="*/ 3070582 w 9332412"/>
              <a:gd name="connsiteY8467" fmla="*/ 1798414 h 4270621"/>
              <a:gd name="connsiteX8468" fmla="*/ 3121486 w 9332412"/>
              <a:gd name="connsiteY8468" fmla="*/ 1638156 h 4270621"/>
              <a:gd name="connsiteX8469" fmla="*/ 3104329 w 9332412"/>
              <a:gd name="connsiteY8469" fmla="*/ 1655798 h 4270621"/>
              <a:gd name="connsiteX8470" fmla="*/ 3121202 w 9332412"/>
              <a:gd name="connsiteY8470" fmla="*/ 1673736 h 4270621"/>
              <a:gd name="connsiteX8471" fmla="*/ 3138360 w 9332412"/>
              <a:gd name="connsiteY8471" fmla="*/ 1656095 h 4270621"/>
              <a:gd name="connsiteX8472" fmla="*/ 3138360 w 9332412"/>
              <a:gd name="connsiteY8472" fmla="*/ 1655946 h 4270621"/>
              <a:gd name="connsiteX8473" fmla="*/ 3121628 w 9332412"/>
              <a:gd name="connsiteY8473" fmla="*/ 1638749 h 4270621"/>
              <a:gd name="connsiteX8474" fmla="*/ 3070440 w 9332412"/>
              <a:gd name="connsiteY8474" fmla="*/ 1691378 h 4270621"/>
              <a:gd name="connsiteX8475" fmla="*/ 3053424 w 9332412"/>
              <a:gd name="connsiteY8475" fmla="*/ 1709168 h 4270621"/>
              <a:gd name="connsiteX8476" fmla="*/ 3070440 w 9332412"/>
              <a:gd name="connsiteY8476" fmla="*/ 1726958 h 4270621"/>
              <a:gd name="connsiteX8477" fmla="*/ 3087455 w 9332412"/>
              <a:gd name="connsiteY8477" fmla="*/ 1709168 h 4270621"/>
              <a:gd name="connsiteX8478" fmla="*/ 3070582 w 9332412"/>
              <a:gd name="connsiteY8478" fmla="*/ 1691971 h 4270621"/>
              <a:gd name="connsiteX8479" fmla="*/ 3121486 w 9332412"/>
              <a:gd name="connsiteY8479" fmla="*/ 1531713 h 4270621"/>
              <a:gd name="connsiteX8480" fmla="*/ 3104329 w 9332412"/>
              <a:gd name="connsiteY8480" fmla="*/ 1549355 h 4270621"/>
              <a:gd name="connsiteX8481" fmla="*/ 3121202 w 9332412"/>
              <a:gd name="connsiteY8481" fmla="*/ 1567293 h 4270621"/>
              <a:gd name="connsiteX8482" fmla="*/ 3138360 w 9332412"/>
              <a:gd name="connsiteY8482" fmla="*/ 1549651 h 4270621"/>
              <a:gd name="connsiteX8483" fmla="*/ 3138360 w 9332412"/>
              <a:gd name="connsiteY8483" fmla="*/ 1549355 h 4270621"/>
              <a:gd name="connsiteX8484" fmla="*/ 3121628 w 9332412"/>
              <a:gd name="connsiteY8484" fmla="*/ 1532306 h 4270621"/>
              <a:gd name="connsiteX8485" fmla="*/ 3070440 w 9332412"/>
              <a:gd name="connsiteY8485" fmla="*/ 1584935 h 4270621"/>
              <a:gd name="connsiteX8486" fmla="*/ 3053424 w 9332412"/>
              <a:gd name="connsiteY8486" fmla="*/ 1602725 h 4270621"/>
              <a:gd name="connsiteX8487" fmla="*/ 3070440 w 9332412"/>
              <a:gd name="connsiteY8487" fmla="*/ 1620515 h 4270621"/>
              <a:gd name="connsiteX8488" fmla="*/ 3087455 w 9332412"/>
              <a:gd name="connsiteY8488" fmla="*/ 1602725 h 4270621"/>
              <a:gd name="connsiteX8489" fmla="*/ 3087455 w 9332412"/>
              <a:gd name="connsiteY8489" fmla="*/ 1602577 h 4270621"/>
              <a:gd name="connsiteX8490" fmla="*/ 3070582 w 9332412"/>
              <a:gd name="connsiteY8490" fmla="*/ 1585528 h 4270621"/>
              <a:gd name="connsiteX8491" fmla="*/ 3104471 w 9332412"/>
              <a:gd name="connsiteY8491" fmla="*/ 1442912 h 4270621"/>
              <a:gd name="connsiteX8492" fmla="*/ 3121642 w 9332412"/>
              <a:gd name="connsiteY8492" fmla="*/ 1460242 h 4270621"/>
              <a:gd name="connsiteX8493" fmla="*/ 3137509 w 9332412"/>
              <a:gd name="connsiteY8493" fmla="*/ 1447656 h 4270621"/>
              <a:gd name="connsiteX8494" fmla="*/ 3115389 w 9332412"/>
              <a:gd name="connsiteY8494" fmla="*/ 1426456 h 4270621"/>
              <a:gd name="connsiteX8495" fmla="*/ 3104613 w 9332412"/>
              <a:gd name="connsiteY8495" fmla="*/ 1443505 h 4270621"/>
              <a:gd name="connsiteX8496" fmla="*/ 3155375 w 9332412"/>
              <a:gd name="connsiteY8496" fmla="*/ 1496133 h 4270621"/>
              <a:gd name="connsiteX8497" fmla="*/ 3171752 w 9332412"/>
              <a:gd name="connsiteY8497" fmla="*/ 1514294 h 4270621"/>
              <a:gd name="connsiteX8498" fmla="*/ 3189123 w 9332412"/>
              <a:gd name="connsiteY8498" fmla="*/ 1497171 h 4270621"/>
              <a:gd name="connsiteX8499" fmla="*/ 3169980 w 9332412"/>
              <a:gd name="connsiteY8499" fmla="*/ 1478936 h 4270621"/>
              <a:gd name="connsiteX8500" fmla="*/ 3155517 w 9332412"/>
              <a:gd name="connsiteY8500" fmla="*/ 1496727 h 4270621"/>
              <a:gd name="connsiteX8501" fmla="*/ 3070298 w 9332412"/>
              <a:gd name="connsiteY8501" fmla="*/ 1478343 h 4270621"/>
              <a:gd name="connsiteX8502" fmla="*/ 3053283 w 9332412"/>
              <a:gd name="connsiteY8502" fmla="*/ 1496133 h 4270621"/>
              <a:gd name="connsiteX8503" fmla="*/ 3070298 w 9332412"/>
              <a:gd name="connsiteY8503" fmla="*/ 1513923 h 4270621"/>
              <a:gd name="connsiteX8504" fmla="*/ 3087313 w 9332412"/>
              <a:gd name="connsiteY8504" fmla="*/ 1496133 h 4270621"/>
              <a:gd name="connsiteX8505" fmla="*/ 3070582 w 9332412"/>
              <a:gd name="connsiteY8505" fmla="*/ 1478936 h 4270621"/>
              <a:gd name="connsiteX8506" fmla="*/ 3216206 w 9332412"/>
              <a:gd name="connsiteY8506" fmla="*/ 3876278 h 4270621"/>
              <a:gd name="connsiteX8507" fmla="*/ 3233930 w 9332412"/>
              <a:gd name="connsiteY8507" fmla="*/ 3878798 h 4270621"/>
              <a:gd name="connsiteX8508" fmla="*/ 3223437 w 9332412"/>
              <a:gd name="connsiteY8508" fmla="*/ 3874647 h 4270621"/>
              <a:gd name="connsiteX8509" fmla="*/ 3216489 w 9332412"/>
              <a:gd name="connsiteY8509" fmla="*/ 3876871 h 4270621"/>
              <a:gd name="connsiteX8510" fmla="*/ 3223153 w 9332412"/>
              <a:gd name="connsiteY8510" fmla="*/ 3768205 h 4270621"/>
              <a:gd name="connsiteX8511" fmla="*/ 3206138 w 9332412"/>
              <a:gd name="connsiteY8511" fmla="*/ 3785994 h 4270621"/>
              <a:gd name="connsiteX8512" fmla="*/ 3223153 w 9332412"/>
              <a:gd name="connsiteY8512" fmla="*/ 3803784 h 4270621"/>
              <a:gd name="connsiteX8513" fmla="*/ 3240169 w 9332412"/>
              <a:gd name="connsiteY8513" fmla="*/ 3785994 h 4270621"/>
              <a:gd name="connsiteX8514" fmla="*/ 3240169 w 9332412"/>
              <a:gd name="connsiteY8514" fmla="*/ 3785846 h 4270621"/>
              <a:gd name="connsiteX8515" fmla="*/ 3223437 w 9332412"/>
              <a:gd name="connsiteY8515" fmla="*/ 3768797 h 4270621"/>
              <a:gd name="connsiteX8516" fmla="*/ 3172249 w 9332412"/>
              <a:gd name="connsiteY8516" fmla="*/ 3821426 h 4270621"/>
              <a:gd name="connsiteX8517" fmla="*/ 3155092 w 9332412"/>
              <a:gd name="connsiteY8517" fmla="*/ 3839068 h 4270621"/>
              <a:gd name="connsiteX8518" fmla="*/ 3171965 w 9332412"/>
              <a:gd name="connsiteY8518" fmla="*/ 3857006 h 4270621"/>
              <a:gd name="connsiteX8519" fmla="*/ 3189123 w 9332412"/>
              <a:gd name="connsiteY8519" fmla="*/ 3839364 h 4270621"/>
              <a:gd name="connsiteX8520" fmla="*/ 3189123 w 9332412"/>
              <a:gd name="connsiteY8520" fmla="*/ 3839068 h 4270621"/>
              <a:gd name="connsiteX8521" fmla="*/ 3172533 w 9332412"/>
              <a:gd name="connsiteY8521" fmla="*/ 3822019 h 4270621"/>
              <a:gd name="connsiteX8522" fmla="*/ 3223153 w 9332412"/>
              <a:gd name="connsiteY8522" fmla="*/ 3661613 h 4270621"/>
              <a:gd name="connsiteX8523" fmla="*/ 3206138 w 9332412"/>
              <a:gd name="connsiteY8523" fmla="*/ 3679403 h 4270621"/>
              <a:gd name="connsiteX8524" fmla="*/ 3223153 w 9332412"/>
              <a:gd name="connsiteY8524" fmla="*/ 3697193 h 4270621"/>
              <a:gd name="connsiteX8525" fmla="*/ 3240169 w 9332412"/>
              <a:gd name="connsiteY8525" fmla="*/ 3679403 h 4270621"/>
              <a:gd name="connsiteX8526" fmla="*/ 3223437 w 9332412"/>
              <a:gd name="connsiteY8526" fmla="*/ 3662206 h 4270621"/>
              <a:gd name="connsiteX8527" fmla="*/ 3172533 w 9332412"/>
              <a:gd name="connsiteY8527" fmla="*/ 3715724 h 4270621"/>
              <a:gd name="connsiteX8528" fmla="*/ 3155375 w 9332412"/>
              <a:gd name="connsiteY8528" fmla="*/ 3733366 h 4270621"/>
              <a:gd name="connsiteX8529" fmla="*/ 3172249 w 9332412"/>
              <a:gd name="connsiteY8529" fmla="*/ 3751304 h 4270621"/>
              <a:gd name="connsiteX8530" fmla="*/ 3189406 w 9332412"/>
              <a:gd name="connsiteY8530" fmla="*/ 3733662 h 4270621"/>
              <a:gd name="connsiteX8531" fmla="*/ 3189406 w 9332412"/>
              <a:gd name="connsiteY8531" fmla="*/ 3733514 h 4270621"/>
              <a:gd name="connsiteX8532" fmla="*/ 3172533 w 9332412"/>
              <a:gd name="connsiteY8532" fmla="*/ 3715724 h 4270621"/>
              <a:gd name="connsiteX8533" fmla="*/ 3223437 w 9332412"/>
              <a:gd name="connsiteY8533" fmla="*/ 3556060 h 4270621"/>
              <a:gd name="connsiteX8534" fmla="*/ 3206422 w 9332412"/>
              <a:gd name="connsiteY8534" fmla="*/ 3573849 h 4270621"/>
              <a:gd name="connsiteX8535" fmla="*/ 3223437 w 9332412"/>
              <a:gd name="connsiteY8535" fmla="*/ 3591639 h 4270621"/>
              <a:gd name="connsiteX8536" fmla="*/ 3240452 w 9332412"/>
              <a:gd name="connsiteY8536" fmla="*/ 3573849 h 4270621"/>
              <a:gd name="connsiteX8537" fmla="*/ 3240452 w 9332412"/>
              <a:gd name="connsiteY8537" fmla="*/ 3573701 h 4270621"/>
              <a:gd name="connsiteX8538" fmla="*/ 3223863 w 9332412"/>
              <a:gd name="connsiteY8538" fmla="*/ 3555763 h 4270621"/>
              <a:gd name="connsiteX8539" fmla="*/ 3223437 w 9332412"/>
              <a:gd name="connsiteY8539" fmla="*/ 3555763 h 4270621"/>
              <a:gd name="connsiteX8540" fmla="*/ 3172533 w 9332412"/>
              <a:gd name="connsiteY8540" fmla="*/ 3609281 h 4270621"/>
              <a:gd name="connsiteX8541" fmla="*/ 3155375 w 9332412"/>
              <a:gd name="connsiteY8541" fmla="*/ 3626923 h 4270621"/>
              <a:gd name="connsiteX8542" fmla="*/ 3172249 w 9332412"/>
              <a:gd name="connsiteY8542" fmla="*/ 3644861 h 4270621"/>
              <a:gd name="connsiteX8543" fmla="*/ 3189406 w 9332412"/>
              <a:gd name="connsiteY8543" fmla="*/ 3627219 h 4270621"/>
              <a:gd name="connsiteX8544" fmla="*/ 3189406 w 9332412"/>
              <a:gd name="connsiteY8544" fmla="*/ 3627071 h 4270621"/>
              <a:gd name="connsiteX8545" fmla="*/ 3172674 w 9332412"/>
              <a:gd name="connsiteY8545" fmla="*/ 3608984 h 4270621"/>
              <a:gd name="connsiteX8546" fmla="*/ 3172533 w 9332412"/>
              <a:gd name="connsiteY8546" fmla="*/ 3608984 h 4270621"/>
              <a:gd name="connsiteX8547" fmla="*/ 3223437 w 9332412"/>
              <a:gd name="connsiteY8547" fmla="*/ 3448875 h 4270621"/>
              <a:gd name="connsiteX8548" fmla="*/ 3206422 w 9332412"/>
              <a:gd name="connsiteY8548" fmla="*/ 3466665 h 4270621"/>
              <a:gd name="connsiteX8549" fmla="*/ 3223437 w 9332412"/>
              <a:gd name="connsiteY8549" fmla="*/ 3484455 h 4270621"/>
              <a:gd name="connsiteX8550" fmla="*/ 3240452 w 9332412"/>
              <a:gd name="connsiteY8550" fmla="*/ 3466665 h 4270621"/>
              <a:gd name="connsiteX8551" fmla="*/ 3223437 w 9332412"/>
              <a:gd name="connsiteY8551" fmla="*/ 3448875 h 4270621"/>
              <a:gd name="connsiteX8552" fmla="*/ 3172533 w 9332412"/>
              <a:gd name="connsiteY8552" fmla="*/ 3502245 h 4270621"/>
              <a:gd name="connsiteX8553" fmla="*/ 3155375 w 9332412"/>
              <a:gd name="connsiteY8553" fmla="*/ 3519887 h 4270621"/>
              <a:gd name="connsiteX8554" fmla="*/ 3172249 w 9332412"/>
              <a:gd name="connsiteY8554" fmla="*/ 3537825 h 4270621"/>
              <a:gd name="connsiteX8555" fmla="*/ 3189406 w 9332412"/>
              <a:gd name="connsiteY8555" fmla="*/ 3520183 h 4270621"/>
              <a:gd name="connsiteX8556" fmla="*/ 3189406 w 9332412"/>
              <a:gd name="connsiteY8556" fmla="*/ 3519887 h 4270621"/>
              <a:gd name="connsiteX8557" fmla="*/ 3172533 w 9332412"/>
              <a:gd name="connsiteY8557" fmla="*/ 3502541 h 4270621"/>
              <a:gd name="connsiteX8558" fmla="*/ 3223437 w 9332412"/>
              <a:gd name="connsiteY8558" fmla="*/ 3342432 h 4270621"/>
              <a:gd name="connsiteX8559" fmla="*/ 3206422 w 9332412"/>
              <a:gd name="connsiteY8559" fmla="*/ 3360222 h 4270621"/>
              <a:gd name="connsiteX8560" fmla="*/ 3223437 w 9332412"/>
              <a:gd name="connsiteY8560" fmla="*/ 3378012 h 4270621"/>
              <a:gd name="connsiteX8561" fmla="*/ 3240452 w 9332412"/>
              <a:gd name="connsiteY8561" fmla="*/ 3360222 h 4270621"/>
              <a:gd name="connsiteX8562" fmla="*/ 3223437 w 9332412"/>
              <a:gd name="connsiteY8562" fmla="*/ 3342728 h 4270621"/>
              <a:gd name="connsiteX8563" fmla="*/ 3172533 w 9332412"/>
              <a:gd name="connsiteY8563" fmla="*/ 3395654 h 4270621"/>
              <a:gd name="connsiteX8564" fmla="*/ 3154042 w 9332412"/>
              <a:gd name="connsiteY8564" fmla="*/ 3411753 h 4270621"/>
              <a:gd name="connsiteX8565" fmla="*/ 3169427 w 9332412"/>
              <a:gd name="connsiteY8565" fmla="*/ 3431085 h 4270621"/>
              <a:gd name="connsiteX8566" fmla="*/ 3172533 w 9332412"/>
              <a:gd name="connsiteY8566" fmla="*/ 3431085 h 4270621"/>
              <a:gd name="connsiteX8567" fmla="*/ 3187932 w 9332412"/>
              <a:gd name="connsiteY8567" fmla="*/ 3411753 h 4270621"/>
              <a:gd name="connsiteX8568" fmla="*/ 3172533 w 9332412"/>
              <a:gd name="connsiteY8568" fmla="*/ 3395654 h 4270621"/>
              <a:gd name="connsiteX8569" fmla="*/ 3223437 w 9332412"/>
              <a:gd name="connsiteY8569" fmla="*/ 3235989 h 4270621"/>
              <a:gd name="connsiteX8570" fmla="*/ 3206422 w 9332412"/>
              <a:gd name="connsiteY8570" fmla="*/ 3253779 h 4270621"/>
              <a:gd name="connsiteX8571" fmla="*/ 3223437 w 9332412"/>
              <a:gd name="connsiteY8571" fmla="*/ 3271569 h 4270621"/>
              <a:gd name="connsiteX8572" fmla="*/ 3240452 w 9332412"/>
              <a:gd name="connsiteY8572" fmla="*/ 3253779 h 4270621"/>
              <a:gd name="connsiteX8573" fmla="*/ 3240452 w 9332412"/>
              <a:gd name="connsiteY8573" fmla="*/ 3253630 h 4270621"/>
              <a:gd name="connsiteX8574" fmla="*/ 3223437 w 9332412"/>
              <a:gd name="connsiteY8574" fmla="*/ 3236285 h 4270621"/>
              <a:gd name="connsiteX8575" fmla="*/ 3172533 w 9332412"/>
              <a:gd name="connsiteY8575" fmla="*/ 3289211 h 4270621"/>
              <a:gd name="connsiteX8576" fmla="*/ 3155375 w 9332412"/>
              <a:gd name="connsiteY8576" fmla="*/ 3306852 h 4270621"/>
              <a:gd name="connsiteX8577" fmla="*/ 3172249 w 9332412"/>
              <a:gd name="connsiteY8577" fmla="*/ 3324790 h 4270621"/>
              <a:gd name="connsiteX8578" fmla="*/ 3189406 w 9332412"/>
              <a:gd name="connsiteY8578" fmla="*/ 3307149 h 4270621"/>
              <a:gd name="connsiteX8579" fmla="*/ 3189406 w 9332412"/>
              <a:gd name="connsiteY8579" fmla="*/ 3306852 h 4270621"/>
              <a:gd name="connsiteX8580" fmla="*/ 3172533 w 9332412"/>
              <a:gd name="connsiteY8580" fmla="*/ 3289507 h 4270621"/>
              <a:gd name="connsiteX8581" fmla="*/ 3223437 w 9332412"/>
              <a:gd name="connsiteY8581" fmla="*/ 3129398 h 4270621"/>
              <a:gd name="connsiteX8582" fmla="*/ 3206422 w 9332412"/>
              <a:gd name="connsiteY8582" fmla="*/ 3147187 h 4270621"/>
              <a:gd name="connsiteX8583" fmla="*/ 3223437 w 9332412"/>
              <a:gd name="connsiteY8583" fmla="*/ 3164978 h 4270621"/>
              <a:gd name="connsiteX8584" fmla="*/ 3240452 w 9332412"/>
              <a:gd name="connsiteY8584" fmla="*/ 3147187 h 4270621"/>
              <a:gd name="connsiteX8585" fmla="*/ 3223437 w 9332412"/>
              <a:gd name="connsiteY8585" fmla="*/ 3129694 h 4270621"/>
              <a:gd name="connsiteX8586" fmla="*/ 3172533 w 9332412"/>
              <a:gd name="connsiteY8586" fmla="*/ 3182619 h 4270621"/>
              <a:gd name="connsiteX8587" fmla="*/ 3155375 w 9332412"/>
              <a:gd name="connsiteY8587" fmla="*/ 3200261 h 4270621"/>
              <a:gd name="connsiteX8588" fmla="*/ 3172249 w 9332412"/>
              <a:gd name="connsiteY8588" fmla="*/ 3218199 h 4270621"/>
              <a:gd name="connsiteX8589" fmla="*/ 3189406 w 9332412"/>
              <a:gd name="connsiteY8589" fmla="*/ 3200557 h 4270621"/>
              <a:gd name="connsiteX8590" fmla="*/ 3189406 w 9332412"/>
              <a:gd name="connsiteY8590" fmla="*/ 3200409 h 4270621"/>
              <a:gd name="connsiteX8591" fmla="*/ 3172533 w 9332412"/>
              <a:gd name="connsiteY8591" fmla="*/ 3182916 h 4270621"/>
              <a:gd name="connsiteX8592" fmla="*/ 3223437 w 9332412"/>
              <a:gd name="connsiteY8592" fmla="*/ 3022954 h 4270621"/>
              <a:gd name="connsiteX8593" fmla="*/ 3206422 w 9332412"/>
              <a:gd name="connsiteY8593" fmla="*/ 3040744 h 4270621"/>
              <a:gd name="connsiteX8594" fmla="*/ 3223437 w 9332412"/>
              <a:gd name="connsiteY8594" fmla="*/ 3058535 h 4270621"/>
              <a:gd name="connsiteX8595" fmla="*/ 3240452 w 9332412"/>
              <a:gd name="connsiteY8595" fmla="*/ 3040744 h 4270621"/>
              <a:gd name="connsiteX8596" fmla="*/ 3240452 w 9332412"/>
              <a:gd name="connsiteY8596" fmla="*/ 3040596 h 4270621"/>
              <a:gd name="connsiteX8597" fmla="*/ 3223437 w 9332412"/>
              <a:gd name="connsiteY8597" fmla="*/ 3023251 h 4270621"/>
              <a:gd name="connsiteX8598" fmla="*/ 3172533 w 9332412"/>
              <a:gd name="connsiteY8598" fmla="*/ 3076176 h 4270621"/>
              <a:gd name="connsiteX8599" fmla="*/ 3154042 w 9332412"/>
              <a:gd name="connsiteY8599" fmla="*/ 3092276 h 4270621"/>
              <a:gd name="connsiteX8600" fmla="*/ 3169427 w 9332412"/>
              <a:gd name="connsiteY8600" fmla="*/ 3111608 h 4270621"/>
              <a:gd name="connsiteX8601" fmla="*/ 3172533 w 9332412"/>
              <a:gd name="connsiteY8601" fmla="*/ 3111608 h 4270621"/>
              <a:gd name="connsiteX8602" fmla="*/ 3187932 w 9332412"/>
              <a:gd name="connsiteY8602" fmla="*/ 3092276 h 4270621"/>
              <a:gd name="connsiteX8603" fmla="*/ 3172533 w 9332412"/>
              <a:gd name="connsiteY8603" fmla="*/ 3076176 h 4270621"/>
              <a:gd name="connsiteX8604" fmla="*/ 3223437 w 9332412"/>
              <a:gd name="connsiteY8604" fmla="*/ 2916363 h 4270621"/>
              <a:gd name="connsiteX8605" fmla="*/ 3206422 w 9332412"/>
              <a:gd name="connsiteY8605" fmla="*/ 2934153 h 4270621"/>
              <a:gd name="connsiteX8606" fmla="*/ 3223437 w 9332412"/>
              <a:gd name="connsiteY8606" fmla="*/ 2951943 h 4270621"/>
              <a:gd name="connsiteX8607" fmla="*/ 3240452 w 9332412"/>
              <a:gd name="connsiteY8607" fmla="*/ 2934153 h 4270621"/>
              <a:gd name="connsiteX8608" fmla="*/ 3223437 w 9332412"/>
              <a:gd name="connsiteY8608" fmla="*/ 2916660 h 4270621"/>
              <a:gd name="connsiteX8609" fmla="*/ 3172533 w 9332412"/>
              <a:gd name="connsiteY8609" fmla="*/ 2969733 h 4270621"/>
              <a:gd name="connsiteX8610" fmla="*/ 3155375 w 9332412"/>
              <a:gd name="connsiteY8610" fmla="*/ 2987375 h 4270621"/>
              <a:gd name="connsiteX8611" fmla="*/ 3172249 w 9332412"/>
              <a:gd name="connsiteY8611" fmla="*/ 3005313 h 4270621"/>
              <a:gd name="connsiteX8612" fmla="*/ 3189406 w 9332412"/>
              <a:gd name="connsiteY8612" fmla="*/ 2987671 h 4270621"/>
              <a:gd name="connsiteX8613" fmla="*/ 3189406 w 9332412"/>
              <a:gd name="connsiteY8613" fmla="*/ 2987375 h 4270621"/>
              <a:gd name="connsiteX8614" fmla="*/ 3172533 w 9332412"/>
              <a:gd name="connsiteY8614" fmla="*/ 2970030 h 4270621"/>
              <a:gd name="connsiteX8615" fmla="*/ 3223437 w 9332412"/>
              <a:gd name="connsiteY8615" fmla="*/ 2809920 h 4270621"/>
              <a:gd name="connsiteX8616" fmla="*/ 3206422 w 9332412"/>
              <a:gd name="connsiteY8616" fmla="*/ 2827710 h 4270621"/>
              <a:gd name="connsiteX8617" fmla="*/ 3223437 w 9332412"/>
              <a:gd name="connsiteY8617" fmla="*/ 2845500 h 4270621"/>
              <a:gd name="connsiteX8618" fmla="*/ 3240452 w 9332412"/>
              <a:gd name="connsiteY8618" fmla="*/ 2827710 h 4270621"/>
              <a:gd name="connsiteX8619" fmla="*/ 3223437 w 9332412"/>
              <a:gd name="connsiteY8619" fmla="*/ 2810216 h 4270621"/>
              <a:gd name="connsiteX8620" fmla="*/ 3172533 w 9332412"/>
              <a:gd name="connsiteY8620" fmla="*/ 2863142 h 4270621"/>
              <a:gd name="connsiteX8621" fmla="*/ 3155375 w 9332412"/>
              <a:gd name="connsiteY8621" fmla="*/ 2880783 h 4270621"/>
              <a:gd name="connsiteX8622" fmla="*/ 3172249 w 9332412"/>
              <a:gd name="connsiteY8622" fmla="*/ 2898721 h 4270621"/>
              <a:gd name="connsiteX8623" fmla="*/ 3189406 w 9332412"/>
              <a:gd name="connsiteY8623" fmla="*/ 2881080 h 4270621"/>
              <a:gd name="connsiteX8624" fmla="*/ 3189406 w 9332412"/>
              <a:gd name="connsiteY8624" fmla="*/ 2880932 h 4270621"/>
              <a:gd name="connsiteX8625" fmla="*/ 3172533 w 9332412"/>
              <a:gd name="connsiteY8625" fmla="*/ 2863438 h 4270621"/>
              <a:gd name="connsiteX8626" fmla="*/ 3223437 w 9332412"/>
              <a:gd name="connsiteY8626" fmla="*/ 2703477 h 4270621"/>
              <a:gd name="connsiteX8627" fmla="*/ 3206422 w 9332412"/>
              <a:gd name="connsiteY8627" fmla="*/ 2721267 h 4270621"/>
              <a:gd name="connsiteX8628" fmla="*/ 3223437 w 9332412"/>
              <a:gd name="connsiteY8628" fmla="*/ 2739057 h 4270621"/>
              <a:gd name="connsiteX8629" fmla="*/ 3240452 w 9332412"/>
              <a:gd name="connsiteY8629" fmla="*/ 2721267 h 4270621"/>
              <a:gd name="connsiteX8630" fmla="*/ 3240452 w 9332412"/>
              <a:gd name="connsiteY8630" fmla="*/ 2721119 h 4270621"/>
              <a:gd name="connsiteX8631" fmla="*/ 3223437 w 9332412"/>
              <a:gd name="connsiteY8631" fmla="*/ 2703773 h 4270621"/>
              <a:gd name="connsiteX8632" fmla="*/ 3172533 w 9332412"/>
              <a:gd name="connsiteY8632" fmla="*/ 2756698 h 4270621"/>
              <a:gd name="connsiteX8633" fmla="*/ 3155375 w 9332412"/>
              <a:gd name="connsiteY8633" fmla="*/ 2774340 h 4270621"/>
              <a:gd name="connsiteX8634" fmla="*/ 3172249 w 9332412"/>
              <a:gd name="connsiteY8634" fmla="*/ 2792278 h 4270621"/>
              <a:gd name="connsiteX8635" fmla="*/ 3189406 w 9332412"/>
              <a:gd name="connsiteY8635" fmla="*/ 2774637 h 4270621"/>
              <a:gd name="connsiteX8636" fmla="*/ 3189406 w 9332412"/>
              <a:gd name="connsiteY8636" fmla="*/ 2774488 h 4270621"/>
              <a:gd name="connsiteX8637" fmla="*/ 3172533 w 9332412"/>
              <a:gd name="connsiteY8637" fmla="*/ 2756995 h 4270621"/>
              <a:gd name="connsiteX8638" fmla="*/ 3223437 w 9332412"/>
              <a:gd name="connsiteY8638" fmla="*/ 2596886 h 4270621"/>
              <a:gd name="connsiteX8639" fmla="*/ 3206422 w 9332412"/>
              <a:gd name="connsiteY8639" fmla="*/ 2614675 h 4270621"/>
              <a:gd name="connsiteX8640" fmla="*/ 3223437 w 9332412"/>
              <a:gd name="connsiteY8640" fmla="*/ 2632465 h 4270621"/>
              <a:gd name="connsiteX8641" fmla="*/ 3240452 w 9332412"/>
              <a:gd name="connsiteY8641" fmla="*/ 2614675 h 4270621"/>
              <a:gd name="connsiteX8642" fmla="*/ 3223437 w 9332412"/>
              <a:gd name="connsiteY8642" fmla="*/ 2597182 h 4270621"/>
              <a:gd name="connsiteX8643" fmla="*/ 3172533 w 9332412"/>
              <a:gd name="connsiteY8643" fmla="*/ 2650255 h 4270621"/>
              <a:gd name="connsiteX8644" fmla="*/ 3155375 w 9332412"/>
              <a:gd name="connsiteY8644" fmla="*/ 2667897 h 4270621"/>
              <a:gd name="connsiteX8645" fmla="*/ 3172249 w 9332412"/>
              <a:gd name="connsiteY8645" fmla="*/ 2685835 h 4270621"/>
              <a:gd name="connsiteX8646" fmla="*/ 3189406 w 9332412"/>
              <a:gd name="connsiteY8646" fmla="*/ 2668193 h 4270621"/>
              <a:gd name="connsiteX8647" fmla="*/ 3189406 w 9332412"/>
              <a:gd name="connsiteY8647" fmla="*/ 2667897 h 4270621"/>
              <a:gd name="connsiteX8648" fmla="*/ 3172533 w 9332412"/>
              <a:gd name="connsiteY8648" fmla="*/ 2650552 h 4270621"/>
              <a:gd name="connsiteX8649" fmla="*/ 3223437 w 9332412"/>
              <a:gd name="connsiteY8649" fmla="*/ 2490443 h 4270621"/>
              <a:gd name="connsiteX8650" fmla="*/ 3206422 w 9332412"/>
              <a:gd name="connsiteY8650" fmla="*/ 2508232 h 4270621"/>
              <a:gd name="connsiteX8651" fmla="*/ 3223437 w 9332412"/>
              <a:gd name="connsiteY8651" fmla="*/ 2526022 h 4270621"/>
              <a:gd name="connsiteX8652" fmla="*/ 3240452 w 9332412"/>
              <a:gd name="connsiteY8652" fmla="*/ 2508232 h 4270621"/>
              <a:gd name="connsiteX8653" fmla="*/ 3223437 w 9332412"/>
              <a:gd name="connsiteY8653" fmla="*/ 2490739 h 4270621"/>
              <a:gd name="connsiteX8654" fmla="*/ 3172533 w 9332412"/>
              <a:gd name="connsiteY8654" fmla="*/ 2544554 h 4270621"/>
              <a:gd name="connsiteX8655" fmla="*/ 3154042 w 9332412"/>
              <a:gd name="connsiteY8655" fmla="*/ 2560653 h 4270621"/>
              <a:gd name="connsiteX8656" fmla="*/ 3169427 w 9332412"/>
              <a:gd name="connsiteY8656" fmla="*/ 2579985 h 4270621"/>
              <a:gd name="connsiteX8657" fmla="*/ 3172533 w 9332412"/>
              <a:gd name="connsiteY8657" fmla="*/ 2579985 h 4270621"/>
              <a:gd name="connsiteX8658" fmla="*/ 3187932 w 9332412"/>
              <a:gd name="connsiteY8658" fmla="*/ 2560653 h 4270621"/>
              <a:gd name="connsiteX8659" fmla="*/ 3172533 w 9332412"/>
              <a:gd name="connsiteY8659" fmla="*/ 2544554 h 4270621"/>
              <a:gd name="connsiteX8660" fmla="*/ 3223437 w 9332412"/>
              <a:gd name="connsiteY8660" fmla="*/ 2384889 h 4270621"/>
              <a:gd name="connsiteX8661" fmla="*/ 3206422 w 9332412"/>
              <a:gd name="connsiteY8661" fmla="*/ 2402679 h 4270621"/>
              <a:gd name="connsiteX8662" fmla="*/ 3223437 w 9332412"/>
              <a:gd name="connsiteY8662" fmla="*/ 2420469 h 4270621"/>
              <a:gd name="connsiteX8663" fmla="*/ 3240452 w 9332412"/>
              <a:gd name="connsiteY8663" fmla="*/ 2402679 h 4270621"/>
              <a:gd name="connsiteX8664" fmla="*/ 3240452 w 9332412"/>
              <a:gd name="connsiteY8664" fmla="*/ 2402531 h 4270621"/>
              <a:gd name="connsiteX8665" fmla="*/ 3224160 w 9332412"/>
              <a:gd name="connsiteY8665" fmla="*/ 2384311 h 4270621"/>
              <a:gd name="connsiteX8666" fmla="*/ 3223437 w 9332412"/>
              <a:gd name="connsiteY8666" fmla="*/ 2384296 h 4270621"/>
              <a:gd name="connsiteX8667" fmla="*/ 3172533 w 9332412"/>
              <a:gd name="connsiteY8667" fmla="*/ 2438111 h 4270621"/>
              <a:gd name="connsiteX8668" fmla="*/ 3155375 w 9332412"/>
              <a:gd name="connsiteY8668" fmla="*/ 2455752 h 4270621"/>
              <a:gd name="connsiteX8669" fmla="*/ 3172249 w 9332412"/>
              <a:gd name="connsiteY8669" fmla="*/ 2473690 h 4270621"/>
              <a:gd name="connsiteX8670" fmla="*/ 3189406 w 9332412"/>
              <a:gd name="connsiteY8670" fmla="*/ 2456049 h 4270621"/>
              <a:gd name="connsiteX8671" fmla="*/ 3189406 w 9332412"/>
              <a:gd name="connsiteY8671" fmla="*/ 2455752 h 4270621"/>
              <a:gd name="connsiteX8672" fmla="*/ 3173114 w 9332412"/>
              <a:gd name="connsiteY8672" fmla="*/ 2437532 h 4270621"/>
              <a:gd name="connsiteX8673" fmla="*/ 3172533 w 9332412"/>
              <a:gd name="connsiteY8673" fmla="*/ 2437517 h 4270621"/>
              <a:gd name="connsiteX8674" fmla="*/ 3223437 w 9332412"/>
              <a:gd name="connsiteY8674" fmla="*/ 2277705 h 4270621"/>
              <a:gd name="connsiteX8675" fmla="*/ 3206422 w 9332412"/>
              <a:gd name="connsiteY8675" fmla="*/ 2295494 h 4270621"/>
              <a:gd name="connsiteX8676" fmla="*/ 3223437 w 9332412"/>
              <a:gd name="connsiteY8676" fmla="*/ 2313284 h 4270621"/>
              <a:gd name="connsiteX8677" fmla="*/ 3240452 w 9332412"/>
              <a:gd name="connsiteY8677" fmla="*/ 2295494 h 4270621"/>
              <a:gd name="connsiteX8678" fmla="*/ 3223437 w 9332412"/>
              <a:gd name="connsiteY8678" fmla="*/ 2277705 h 4270621"/>
              <a:gd name="connsiteX8679" fmla="*/ 3172533 w 9332412"/>
              <a:gd name="connsiteY8679" fmla="*/ 2330926 h 4270621"/>
              <a:gd name="connsiteX8680" fmla="*/ 3155375 w 9332412"/>
              <a:gd name="connsiteY8680" fmla="*/ 2348568 h 4270621"/>
              <a:gd name="connsiteX8681" fmla="*/ 3172249 w 9332412"/>
              <a:gd name="connsiteY8681" fmla="*/ 2366506 h 4270621"/>
              <a:gd name="connsiteX8682" fmla="*/ 3189406 w 9332412"/>
              <a:gd name="connsiteY8682" fmla="*/ 2348864 h 4270621"/>
              <a:gd name="connsiteX8683" fmla="*/ 3189406 w 9332412"/>
              <a:gd name="connsiteY8683" fmla="*/ 2348716 h 4270621"/>
              <a:gd name="connsiteX8684" fmla="*/ 3172533 w 9332412"/>
              <a:gd name="connsiteY8684" fmla="*/ 2330926 h 4270621"/>
              <a:gd name="connsiteX8685" fmla="*/ 3223437 w 9332412"/>
              <a:gd name="connsiteY8685" fmla="*/ 2171262 h 4270621"/>
              <a:gd name="connsiteX8686" fmla="*/ 3206422 w 9332412"/>
              <a:gd name="connsiteY8686" fmla="*/ 2189051 h 4270621"/>
              <a:gd name="connsiteX8687" fmla="*/ 3223437 w 9332412"/>
              <a:gd name="connsiteY8687" fmla="*/ 2206841 h 4270621"/>
              <a:gd name="connsiteX8688" fmla="*/ 3240452 w 9332412"/>
              <a:gd name="connsiteY8688" fmla="*/ 2189051 h 4270621"/>
              <a:gd name="connsiteX8689" fmla="*/ 3240452 w 9332412"/>
              <a:gd name="connsiteY8689" fmla="*/ 2188903 h 4270621"/>
              <a:gd name="connsiteX8690" fmla="*/ 3223579 w 9332412"/>
              <a:gd name="connsiteY8690" fmla="*/ 2171262 h 4270621"/>
              <a:gd name="connsiteX8691" fmla="*/ 3223437 w 9332412"/>
              <a:gd name="connsiteY8691" fmla="*/ 2171262 h 4270621"/>
              <a:gd name="connsiteX8692" fmla="*/ 3172533 w 9332412"/>
              <a:gd name="connsiteY8692" fmla="*/ 2224483 h 4270621"/>
              <a:gd name="connsiteX8693" fmla="*/ 3154042 w 9332412"/>
              <a:gd name="connsiteY8693" fmla="*/ 2240583 h 4270621"/>
              <a:gd name="connsiteX8694" fmla="*/ 3169427 w 9332412"/>
              <a:gd name="connsiteY8694" fmla="*/ 2259915 h 4270621"/>
              <a:gd name="connsiteX8695" fmla="*/ 3172533 w 9332412"/>
              <a:gd name="connsiteY8695" fmla="*/ 2259915 h 4270621"/>
              <a:gd name="connsiteX8696" fmla="*/ 3187932 w 9332412"/>
              <a:gd name="connsiteY8696" fmla="*/ 2240583 h 4270621"/>
              <a:gd name="connsiteX8697" fmla="*/ 3172533 w 9332412"/>
              <a:gd name="connsiteY8697" fmla="*/ 2224483 h 4270621"/>
              <a:gd name="connsiteX8698" fmla="*/ 3223437 w 9332412"/>
              <a:gd name="connsiteY8698" fmla="*/ 2064670 h 4270621"/>
              <a:gd name="connsiteX8699" fmla="*/ 3206422 w 9332412"/>
              <a:gd name="connsiteY8699" fmla="*/ 2082460 h 4270621"/>
              <a:gd name="connsiteX8700" fmla="*/ 3223437 w 9332412"/>
              <a:gd name="connsiteY8700" fmla="*/ 2100250 h 4270621"/>
              <a:gd name="connsiteX8701" fmla="*/ 3240452 w 9332412"/>
              <a:gd name="connsiteY8701" fmla="*/ 2082460 h 4270621"/>
              <a:gd name="connsiteX8702" fmla="*/ 3223437 w 9332412"/>
              <a:gd name="connsiteY8702" fmla="*/ 2064670 h 4270621"/>
              <a:gd name="connsiteX8703" fmla="*/ 3172533 w 9332412"/>
              <a:gd name="connsiteY8703" fmla="*/ 2118040 h 4270621"/>
              <a:gd name="connsiteX8704" fmla="*/ 3155375 w 9332412"/>
              <a:gd name="connsiteY8704" fmla="*/ 2135682 h 4270621"/>
              <a:gd name="connsiteX8705" fmla="*/ 3172249 w 9332412"/>
              <a:gd name="connsiteY8705" fmla="*/ 2153620 h 4270621"/>
              <a:gd name="connsiteX8706" fmla="*/ 3189406 w 9332412"/>
              <a:gd name="connsiteY8706" fmla="*/ 2135978 h 4270621"/>
              <a:gd name="connsiteX8707" fmla="*/ 3189406 w 9332412"/>
              <a:gd name="connsiteY8707" fmla="*/ 2135682 h 4270621"/>
              <a:gd name="connsiteX8708" fmla="*/ 3172533 w 9332412"/>
              <a:gd name="connsiteY8708" fmla="*/ 2118040 h 4270621"/>
              <a:gd name="connsiteX8709" fmla="*/ 3223437 w 9332412"/>
              <a:gd name="connsiteY8709" fmla="*/ 1958227 h 4270621"/>
              <a:gd name="connsiteX8710" fmla="*/ 3206422 w 9332412"/>
              <a:gd name="connsiteY8710" fmla="*/ 1976017 h 4270621"/>
              <a:gd name="connsiteX8711" fmla="*/ 3223437 w 9332412"/>
              <a:gd name="connsiteY8711" fmla="*/ 1993807 h 4270621"/>
              <a:gd name="connsiteX8712" fmla="*/ 3240452 w 9332412"/>
              <a:gd name="connsiteY8712" fmla="*/ 1976017 h 4270621"/>
              <a:gd name="connsiteX8713" fmla="*/ 3223437 w 9332412"/>
              <a:gd name="connsiteY8713" fmla="*/ 1958227 h 4270621"/>
              <a:gd name="connsiteX8714" fmla="*/ 3172533 w 9332412"/>
              <a:gd name="connsiteY8714" fmla="*/ 2010855 h 4270621"/>
              <a:gd name="connsiteX8715" fmla="*/ 3154042 w 9332412"/>
              <a:gd name="connsiteY8715" fmla="*/ 2026955 h 4270621"/>
              <a:gd name="connsiteX8716" fmla="*/ 3169427 w 9332412"/>
              <a:gd name="connsiteY8716" fmla="*/ 2046287 h 4270621"/>
              <a:gd name="connsiteX8717" fmla="*/ 3172533 w 9332412"/>
              <a:gd name="connsiteY8717" fmla="*/ 2046287 h 4270621"/>
              <a:gd name="connsiteX8718" fmla="*/ 3187932 w 9332412"/>
              <a:gd name="connsiteY8718" fmla="*/ 2026955 h 4270621"/>
              <a:gd name="connsiteX8719" fmla="*/ 3172533 w 9332412"/>
              <a:gd name="connsiteY8719" fmla="*/ 2010855 h 4270621"/>
              <a:gd name="connsiteX8720" fmla="*/ 3223437 w 9332412"/>
              <a:gd name="connsiteY8720" fmla="*/ 1851191 h 4270621"/>
              <a:gd name="connsiteX8721" fmla="*/ 3206422 w 9332412"/>
              <a:gd name="connsiteY8721" fmla="*/ 1868981 h 4270621"/>
              <a:gd name="connsiteX8722" fmla="*/ 3223437 w 9332412"/>
              <a:gd name="connsiteY8722" fmla="*/ 1886771 h 4270621"/>
              <a:gd name="connsiteX8723" fmla="*/ 3240452 w 9332412"/>
              <a:gd name="connsiteY8723" fmla="*/ 1868981 h 4270621"/>
              <a:gd name="connsiteX8724" fmla="*/ 3240452 w 9332412"/>
              <a:gd name="connsiteY8724" fmla="*/ 1868832 h 4270621"/>
              <a:gd name="connsiteX8725" fmla="*/ 3223437 w 9332412"/>
              <a:gd name="connsiteY8725" fmla="*/ 1851784 h 4270621"/>
              <a:gd name="connsiteX8726" fmla="*/ 3172533 w 9332412"/>
              <a:gd name="connsiteY8726" fmla="*/ 1904412 h 4270621"/>
              <a:gd name="connsiteX8727" fmla="*/ 3155375 w 9332412"/>
              <a:gd name="connsiteY8727" fmla="*/ 1922054 h 4270621"/>
              <a:gd name="connsiteX8728" fmla="*/ 3172249 w 9332412"/>
              <a:gd name="connsiteY8728" fmla="*/ 1939992 h 4270621"/>
              <a:gd name="connsiteX8729" fmla="*/ 3189406 w 9332412"/>
              <a:gd name="connsiteY8729" fmla="*/ 1922351 h 4270621"/>
              <a:gd name="connsiteX8730" fmla="*/ 3189406 w 9332412"/>
              <a:gd name="connsiteY8730" fmla="*/ 1922054 h 4270621"/>
              <a:gd name="connsiteX8731" fmla="*/ 3172533 w 9332412"/>
              <a:gd name="connsiteY8731" fmla="*/ 1905005 h 4270621"/>
              <a:gd name="connsiteX8732" fmla="*/ 3223437 w 9332412"/>
              <a:gd name="connsiteY8732" fmla="*/ 1744599 h 4270621"/>
              <a:gd name="connsiteX8733" fmla="*/ 3206422 w 9332412"/>
              <a:gd name="connsiteY8733" fmla="*/ 1762389 h 4270621"/>
              <a:gd name="connsiteX8734" fmla="*/ 3223437 w 9332412"/>
              <a:gd name="connsiteY8734" fmla="*/ 1780179 h 4270621"/>
              <a:gd name="connsiteX8735" fmla="*/ 3240452 w 9332412"/>
              <a:gd name="connsiteY8735" fmla="*/ 1762389 h 4270621"/>
              <a:gd name="connsiteX8736" fmla="*/ 3223437 w 9332412"/>
              <a:gd name="connsiteY8736" fmla="*/ 1745192 h 4270621"/>
              <a:gd name="connsiteX8737" fmla="*/ 3172533 w 9332412"/>
              <a:gd name="connsiteY8737" fmla="*/ 1797821 h 4270621"/>
              <a:gd name="connsiteX8738" fmla="*/ 3155375 w 9332412"/>
              <a:gd name="connsiteY8738" fmla="*/ 1815463 h 4270621"/>
              <a:gd name="connsiteX8739" fmla="*/ 3172249 w 9332412"/>
              <a:gd name="connsiteY8739" fmla="*/ 1833401 h 4270621"/>
              <a:gd name="connsiteX8740" fmla="*/ 3189406 w 9332412"/>
              <a:gd name="connsiteY8740" fmla="*/ 1815759 h 4270621"/>
              <a:gd name="connsiteX8741" fmla="*/ 3189406 w 9332412"/>
              <a:gd name="connsiteY8741" fmla="*/ 1815611 h 4270621"/>
              <a:gd name="connsiteX8742" fmla="*/ 3172533 w 9332412"/>
              <a:gd name="connsiteY8742" fmla="*/ 1798414 h 4270621"/>
              <a:gd name="connsiteX8743" fmla="*/ 3223437 w 9332412"/>
              <a:gd name="connsiteY8743" fmla="*/ 1638156 h 4270621"/>
              <a:gd name="connsiteX8744" fmla="*/ 3206422 w 9332412"/>
              <a:gd name="connsiteY8744" fmla="*/ 1655946 h 4270621"/>
              <a:gd name="connsiteX8745" fmla="*/ 3223437 w 9332412"/>
              <a:gd name="connsiteY8745" fmla="*/ 1673736 h 4270621"/>
              <a:gd name="connsiteX8746" fmla="*/ 3240452 w 9332412"/>
              <a:gd name="connsiteY8746" fmla="*/ 1655946 h 4270621"/>
              <a:gd name="connsiteX8747" fmla="*/ 3223437 w 9332412"/>
              <a:gd name="connsiteY8747" fmla="*/ 1638749 h 4270621"/>
              <a:gd name="connsiteX8748" fmla="*/ 3172533 w 9332412"/>
              <a:gd name="connsiteY8748" fmla="*/ 1691378 h 4270621"/>
              <a:gd name="connsiteX8749" fmla="*/ 3154042 w 9332412"/>
              <a:gd name="connsiteY8749" fmla="*/ 1707478 h 4270621"/>
              <a:gd name="connsiteX8750" fmla="*/ 3169427 w 9332412"/>
              <a:gd name="connsiteY8750" fmla="*/ 1726809 h 4270621"/>
              <a:gd name="connsiteX8751" fmla="*/ 3172533 w 9332412"/>
              <a:gd name="connsiteY8751" fmla="*/ 1726809 h 4270621"/>
              <a:gd name="connsiteX8752" fmla="*/ 3187932 w 9332412"/>
              <a:gd name="connsiteY8752" fmla="*/ 1707478 h 4270621"/>
              <a:gd name="connsiteX8753" fmla="*/ 3172533 w 9332412"/>
              <a:gd name="connsiteY8753" fmla="*/ 1691378 h 4270621"/>
              <a:gd name="connsiteX8754" fmla="*/ 3206422 w 9332412"/>
              <a:gd name="connsiteY8754" fmla="*/ 1549355 h 4270621"/>
              <a:gd name="connsiteX8755" fmla="*/ 3223437 w 9332412"/>
              <a:gd name="connsiteY8755" fmla="*/ 1567145 h 4270621"/>
              <a:gd name="connsiteX8756" fmla="*/ 3240452 w 9332412"/>
              <a:gd name="connsiteY8756" fmla="*/ 1549355 h 4270621"/>
              <a:gd name="connsiteX8757" fmla="*/ 3240452 w 9332412"/>
              <a:gd name="connsiteY8757" fmla="*/ 1545649 h 4270621"/>
              <a:gd name="connsiteX8758" fmla="*/ 3226273 w 9332412"/>
              <a:gd name="connsiteY8758" fmla="*/ 1532158 h 4270621"/>
              <a:gd name="connsiteX8759" fmla="*/ 3224146 w 9332412"/>
              <a:gd name="connsiteY8759" fmla="*/ 1532158 h 4270621"/>
              <a:gd name="connsiteX8760" fmla="*/ 3206436 w 9332412"/>
              <a:gd name="connsiteY8760" fmla="*/ 1548881 h 4270621"/>
              <a:gd name="connsiteX8761" fmla="*/ 3206422 w 9332412"/>
              <a:gd name="connsiteY8761" fmla="*/ 1549948 h 4270621"/>
              <a:gd name="connsiteX8762" fmla="*/ 3257468 w 9332412"/>
              <a:gd name="connsiteY8762" fmla="*/ 1602577 h 4270621"/>
              <a:gd name="connsiteX8763" fmla="*/ 3273973 w 9332412"/>
              <a:gd name="connsiteY8763" fmla="*/ 1620885 h 4270621"/>
              <a:gd name="connsiteX8764" fmla="*/ 3291485 w 9332412"/>
              <a:gd name="connsiteY8764" fmla="*/ 1603644 h 4270621"/>
              <a:gd name="connsiteX8765" fmla="*/ 3286820 w 9332412"/>
              <a:gd name="connsiteY8765" fmla="*/ 1590865 h 4270621"/>
              <a:gd name="connsiteX8766" fmla="*/ 3285260 w 9332412"/>
              <a:gd name="connsiteY8766" fmla="*/ 1589234 h 4270621"/>
              <a:gd name="connsiteX8767" fmla="*/ 3274342 w 9332412"/>
              <a:gd name="connsiteY8767" fmla="*/ 1584935 h 4270621"/>
              <a:gd name="connsiteX8768" fmla="*/ 3257454 w 9332412"/>
              <a:gd name="connsiteY8768" fmla="*/ 1602562 h 4270621"/>
              <a:gd name="connsiteX8769" fmla="*/ 3257468 w 9332412"/>
              <a:gd name="connsiteY8769" fmla="*/ 1603169 h 4270621"/>
              <a:gd name="connsiteX8770" fmla="*/ 3172391 w 9332412"/>
              <a:gd name="connsiteY8770" fmla="*/ 1584935 h 4270621"/>
              <a:gd name="connsiteX8771" fmla="*/ 3155234 w 9332412"/>
              <a:gd name="connsiteY8771" fmla="*/ 1602577 h 4270621"/>
              <a:gd name="connsiteX8772" fmla="*/ 3172107 w 9332412"/>
              <a:gd name="connsiteY8772" fmla="*/ 1620515 h 4270621"/>
              <a:gd name="connsiteX8773" fmla="*/ 3189264 w 9332412"/>
              <a:gd name="connsiteY8773" fmla="*/ 1602873 h 4270621"/>
              <a:gd name="connsiteX8774" fmla="*/ 3189264 w 9332412"/>
              <a:gd name="connsiteY8774" fmla="*/ 1602577 h 4270621"/>
              <a:gd name="connsiteX8775" fmla="*/ 3172533 w 9332412"/>
              <a:gd name="connsiteY8775" fmla="*/ 1585528 h 4270621"/>
              <a:gd name="connsiteX8776" fmla="*/ 3325104 w 9332412"/>
              <a:gd name="connsiteY8776" fmla="*/ 3874647 h 4270621"/>
              <a:gd name="connsiteX8777" fmla="*/ 3308798 w 9332412"/>
              <a:gd name="connsiteY8777" fmla="*/ 3889472 h 4270621"/>
              <a:gd name="connsiteX8778" fmla="*/ 3341836 w 9332412"/>
              <a:gd name="connsiteY8778" fmla="*/ 3894068 h 4270621"/>
              <a:gd name="connsiteX8779" fmla="*/ 3341836 w 9332412"/>
              <a:gd name="connsiteY8779" fmla="*/ 3892586 h 4270621"/>
              <a:gd name="connsiteX8780" fmla="*/ 3325246 w 9332412"/>
              <a:gd name="connsiteY8780" fmla="*/ 3875241 h 4270621"/>
              <a:gd name="connsiteX8781" fmla="*/ 3325104 w 9332412"/>
              <a:gd name="connsiteY8781" fmla="*/ 3768205 h 4270621"/>
              <a:gd name="connsiteX8782" fmla="*/ 3308089 w 9332412"/>
              <a:gd name="connsiteY8782" fmla="*/ 3785994 h 4270621"/>
              <a:gd name="connsiteX8783" fmla="*/ 3325104 w 9332412"/>
              <a:gd name="connsiteY8783" fmla="*/ 3803784 h 4270621"/>
              <a:gd name="connsiteX8784" fmla="*/ 3342120 w 9332412"/>
              <a:gd name="connsiteY8784" fmla="*/ 3785994 h 4270621"/>
              <a:gd name="connsiteX8785" fmla="*/ 3342120 w 9332412"/>
              <a:gd name="connsiteY8785" fmla="*/ 3785846 h 4270621"/>
              <a:gd name="connsiteX8786" fmla="*/ 3325246 w 9332412"/>
              <a:gd name="connsiteY8786" fmla="*/ 3768797 h 4270621"/>
              <a:gd name="connsiteX8787" fmla="*/ 3274200 w 9332412"/>
              <a:gd name="connsiteY8787" fmla="*/ 3821426 h 4270621"/>
              <a:gd name="connsiteX8788" fmla="*/ 3258801 w 9332412"/>
              <a:gd name="connsiteY8788" fmla="*/ 3840758 h 4270621"/>
              <a:gd name="connsiteX8789" fmla="*/ 3274200 w 9332412"/>
              <a:gd name="connsiteY8789" fmla="*/ 3856857 h 4270621"/>
              <a:gd name="connsiteX8790" fmla="*/ 3292690 w 9332412"/>
              <a:gd name="connsiteY8790" fmla="*/ 3840758 h 4270621"/>
              <a:gd name="connsiteX8791" fmla="*/ 3277305 w 9332412"/>
              <a:gd name="connsiteY8791" fmla="*/ 3821426 h 4270621"/>
              <a:gd name="connsiteX8792" fmla="*/ 3274200 w 9332412"/>
              <a:gd name="connsiteY8792" fmla="*/ 3821426 h 4270621"/>
              <a:gd name="connsiteX8793" fmla="*/ 3325104 w 9332412"/>
              <a:gd name="connsiteY8793" fmla="*/ 3661613 h 4270621"/>
              <a:gd name="connsiteX8794" fmla="*/ 3308089 w 9332412"/>
              <a:gd name="connsiteY8794" fmla="*/ 3679403 h 4270621"/>
              <a:gd name="connsiteX8795" fmla="*/ 3325104 w 9332412"/>
              <a:gd name="connsiteY8795" fmla="*/ 3697193 h 4270621"/>
              <a:gd name="connsiteX8796" fmla="*/ 3342120 w 9332412"/>
              <a:gd name="connsiteY8796" fmla="*/ 3679403 h 4270621"/>
              <a:gd name="connsiteX8797" fmla="*/ 3325246 w 9332412"/>
              <a:gd name="connsiteY8797" fmla="*/ 3662206 h 4270621"/>
              <a:gd name="connsiteX8798" fmla="*/ 3274342 w 9332412"/>
              <a:gd name="connsiteY8798" fmla="*/ 3715724 h 4270621"/>
              <a:gd name="connsiteX8799" fmla="*/ 3257326 w 9332412"/>
              <a:gd name="connsiteY8799" fmla="*/ 3733514 h 4270621"/>
              <a:gd name="connsiteX8800" fmla="*/ 3274342 w 9332412"/>
              <a:gd name="connsiteY8800" fmla="*/ 3751304 h 4270621"/>
              <a:gd name="connsiteX8801" fmla="*/ 3291357 w 9332412"/>
              <a:gd name="connsiteY8801" fmla="*/ 3733514 h 4270621"/>
              <a:gd name="connsiteX8802" fmla="*/ 3274625 w 9332412"/>
              <a:gd name="connsiteY8802" fmla="*/ 3715724 h 4270621"/>
              <a:gd name="connsiteX8803" fmla="*/ 3274342 w 9332412"/>
              <a:gd name="connsiteY8803" fmla="*/ 3715724 h 4270621"/>
              <a:gd name="connsiteX8804" fmla="*/ 3325246 w 9332412"/>
              <a:gd name="connsiteY8804" fmla="*/ 3556060 h 4270621"/>
              <a:gd name="connsiteX8805" fmla="*/ 3308231 w 9332412"/>
              <a:gd name="connsiteY8805" fmla="*/ 3573849 h 4270621"/>
              <a:gd name="connsiteX8806" fmla="*/ 3325246 w 9332412"/>
              <a:gd name="connsiteY8806" fmla="*/ 3591639 h 4270621"/>
              <a:gd name="connsiteX8807" fmla="*/ 3342262 w 9332412"/>
              <a:gd name="connsiteY8807" fmla="*/ 3573849 h 4270621"/>
              <a:gd name="connsiteX8808" fmla="*/ 3342262 w 9332412"/>
              <a:gd name="connsiteY8808" fmla="*/ 3573701 h 4270621"/>
              <a:gd name="connsiteX8809" fmla="*/ 3325672 w 9332412"/>
              <a:gd name="connsiteY8809" fmla="*/ 3555763 h 4270621"/>
              <a:gd name="connsiteX8810" fmla="*/ 3325246 w 9332412"/>
              <a:gd name="connsiteY8810" fmla="*/ 3555763 h 4270621"/>
              <a:gd name="connsiteX8811" fmla="*/ 3274342 w 9332412"/>
              <a:gd name="connsiteY8811" fmla="*/ 3609281 h 4270621"/>
              <a:gd name="connsiteX8812" fmla="*/ 3257326 w 9332412"/>
              <a:gd name="connsiteY8812" fmla="*/ 3627071 h 4270621"/>
              <a:gd name="connsiteX8813" fmla="*/ 3274342 w 9332412"/>
              <a:gd name="connsiteY8813" fmla="*/ 3644861 h 4270621"/>
              <a:gd name="connsiteX8814" fmla="*/ 3291357 w 9332412"/>
              <a:gd name="connsiteY8814" fmla="*/ 3627071 h 4270621"/>
              <a:gd name="connsiteX8815" fmla="*/ 3274909 w 9332412"/>
              <a:gd name="connsiteY8815" fmla="*/ 3608984 h 4270621"/>
              <a:gd name="connsiteX8816" fmla="*/ 3274342 w 9332412"/>
              <a:gd name="connsiteY8816" fmla="*/ 3608984 h 4270621"/>
              <a:gd name="connsiteX8817" fmla="*/ 3325246 w 9332412"/>
              <a:gd name="connsiteY8817" fmla="*/ 3448875 h 4270621"/>
              <a:gd name="connsiteX8818" fmla="*/ 3308231 w 9332412"/>
              <a:gd name="connsiteY8818" fmla="*/ 3466665 h 4270621"/>
              <a:gd name="connsiteX8819" fmla="*/ 3325246 w 9332412"/>
              <a:gd name="connsiteY8819" fmla="*/ 3484455 h 4270621"/>
              <a:gd name="connsiteX8820" fmla="*/ 3342262 w 9332412"/>
              <a:gd name="connsiteY8820" fmla="*/ 3466665 h 4270621"/>
              <a:gd name="connsiteX8821" fmla="*/ 3325530 w 9332412"/>
              <a:gd name="connsiteY8821" fmla="*/ 3448875 h 4270621"/>
              <a:gd name="connsiteX8822" fmla="*/ 3325246 w 9332412"/>
              <a:gd name="connsiteY8822" fmla="*/ 3448875 h 4270621"/>
              <a:gd name="connsiteX8823" fmla="*/ 3274342 w 9332412"/>
              <a:gd name="connsiteY8823" fmla="*/ 3502245 h 4270621"/>
              <a:gd name="connsiteX8824" fmla="*/ 3258943 w 9332412"/>
              <a:gd name="connsiteY8824" fmla="*/ 3521576 h 4270621"/>
              <a:gd name="connsiteX8825" fmla="*/ 3274342 w 9332412"/>
              <a:gd name="connsiteY8825" fmla="*/ 3537676 h 4270621"/>
              <a:gd name="connsiteX8826" fmla="*/ 3292832 w 9332412"/>
              <a:gd name="connsiteY8826" fmla="*/ 3521576 h 4270621"/>
              <a:gd name="connsiteX8827" fmla="*/ 3277447 w 9332412"/>
              <a:gd name="connsiteY8827" fmla="*/ 3502245 h 4270621"/>
              <a:gd name="connsiteX8828" fmla="*/ 3274342 w 9332412"/>
              <a:gd name="connsiteY8828" fmla="*/ 3502245 h 4270621"/>
              <a:gd name="connsiteX8829" fmla="*/ 3325246 w 9332412"/>
              <a:gd name="connsiteY8829" fmla="*/ 3342432 h 4270621"/>
              <a:gd name="connsiteX8830" fmla="*/ 3308231 w 9332412"/>
              <a:gd name="connsiteY8830" fmla="*/ 3360222 h 4270621"/>
              <a:gd name="connsiteX8831" fmla="*/ 3325246 w 9332412"/>
              <a:gd name="connsiteY8831" fmla="*/ 3378012 h 4270621"/>
              <a:gd name="connsiteX8832" fmla="*/ 3342262 w 9332412"/>
              <a:gd name="connsiteY8832" fmla="*/ 3360222 h 4270621"/>
              <a:gd name="connsiteX8833" fmla="*/ 3325246 w 9332412"/>
              <a:gd name="connsiteY8833" fmla="*/ 3342728 h 4270621"/>
              <a:gd name="connsiteX8834" fmla="*/ 3325246 w 9332412"/>
              <a:gd name="connsiteY8834" fmla="*/ 3342728 h 4270621"/>
              <a:gd name="connsiteX8835" fmla="*/ 3274342 w 9332412"/>
              <a:gd name="connsiteY8835" fmla="*/ 3395654 h 4270621"/>
              <a:gd name="connsiteX8836" fmla="*/ 3257326 w 9332412"/>
              <a:gd name="connsiteY8836" fmla="*/ 3413443 h 4270621"/>
              <a:gd name="connsiteX8837" fmla="*/ 3274342 w 9332412"/>
              <a:gd name="connsiteY8837" fmla="*/ 3431233 h 4270621"/>
              <a:gd name="connsiteX8838" fmla="*/ 3291357 w 9332412"/>
              <a:gd name="connsiteY8838" fmla="*/ 3413443 h 4270621"/>
              <a:gd name="connsiteX8839" fmla="*/ 3274342 w 9332412"/>
              <a:gd name="connsiteY8839" fmla="*/ 3395950 h 4270621"/>
              <a:gd name="connsiteX8840" fmla="*/ 3274342 w 9332412"/>
              <a:gd name="connsiteY8840" fmla="*/ 3395950 h 4270621"/>
              <a:gd name="connsiteX8841" fmla="*/ 3325246 w 9332412"/>
              <a:gd name="connsiteY8841" fmla="*/ 3235989 h 4270621"/>
              <a:gd name="connsiteX8842" fmla="*/ 3308231 w 9332412"/>
              <a:gd name="connsiteY8842" fmla="*/ 3253779 h 4270621"/>
              <a:gd name="connsiteX8843" fmla="*/ 3325246 w 9332412"/>
              <a:gd name="connsiteY8843" fmla="*/ 3271569 h 4270621"/>
              <a:gd name="connsiteX8844" fmla="*/ 3342262 w 9332412"/>
              <a:gd name="connsiteY8844" fmla="*/ 3253779 h 4270621"/>
              <a:gd name="connsiteX8845" fmla="*/ 3342262 w 9332412"/>
              <a:gd name="connsiteY8845" fmla="*/ 3253630 h 4270621"/>
              <a:gd name="connsiteX8846" fmla="*/ 3325246 w 9332412"/>
              <a:gd name="connsiteY8846" fmla="*/ 3236285 h 4270621"/>
              <a:gd name="connsiteX8847" fmla="*/ 3274342 w 9332412"/>
              <a:gd name="connsiteY8847" fmla="*/ 3289211 h 4270621"/>
              <a:gd name="connsiteX8848" fmla="*/ 3258943 w 9332412"/>
              <a:gd name="connsiteY8848" fmla="*/ 3308542 h 4270621"/>
              <a:gd name="connsiteX8849" fmla="*/ 3274342 w 9332412"/>
              <a:gd name="connsiteY8849" fmla="*/ 3324642 h 4270621"/>
              <a:gd name="connsiteX8850" fmla="*/ 3292832 w 9332412"/>
              <a:gd name="connsiteY8850" fmla="*/ 3308542 h 4270621"/>
              <a:gd name="connsiteX8851" fmla="*/ 3277447 w 9332412"/>
              <a:gd name="connsiteY8851" fmla="*/ 3289211 h 4270621"/>
              <a:gd name="connsiteX8852" fmla="*/ 3274342 w 9332412"/>
              <a:gd name="connsiteY8852" fmla="*/ 3289211 h 4270621"/>
              <a:gd name="connsiteX8853" fmla="*/ 3325246 w 9332412"/>
              <a:gd name="connsiteY8853" fmla="*/ 3129398 h 4270621"/>
              <a:gd name="connsiteX8854" fmla="*/ 3308231 w 9332412"/>
              <a:gd name="connsiteY8854" fmla="*/ 3147187 h 4270621"/>
              <a:gd name="connsiteX8855" fmla="*/ 3325246 w 9332412"/>
              <a:gd name="connsiteY8855" fmla="*/ 3164978 h 4270621"/>
              <a:gd name="connsiteX8856" fmla="*/ 3342262 w 9332412"/>
              <a:gd name="connsiteY8856" fmla="*/ 3147187 h 4270621"/>
              <a:gd name="connsiteX8857" fmla="*/ 3325246 w 9332412"/>
              <a:gd name="connsiteY8857" fmla="*/ 3129694 h 4270621"/>
              <a:gd name="connsiteX8858" fmla="*/ 3325246 w 9332412"/>
              <a:gd name="connsiteY8858" fmla="*/ 3129694 h 4270621"/>
              <a:gd name="connsiteX8859" fmla="*/ 3274342 w 9332412"/>
              <a:gd name="connsiteY8859" fmla="*/ 3182619 h 4270621"/>
              <a:gd name="connsiteX8860" fmla="*/ 3257326 w 9332412"/>
              <a:gd name="connsiteY8860" fmla="*/ 3200409 h 4270621"/>
              <a:gd name="connsiteX8861" fmla="*/ 3274342 w 9332412"/>
              <a:gd name="connsiteY8861" fmla="*/ 3218199 h 4270621"/>
              <a:gd name="connsiteX8862" fmla="*/ 3291357 w 9332412"/>
              <a:gd name="connsiteY8862" fmla="*/ 3200409 h 4270621"/>
              <a:gd name="connsiteX8863" fmla="*/ 3274342 w 9332412"/>
              <a:gd name="connsiteY8863" fmla="*/ 3182916 h 4270621"/>
              <a:gd name="connsiteX8864" fmla="*/ 3274342 w 9332412"/>
              <a:gd name="connsiteY8864" fmla="*/ 3182916 h 4270621"/>
              <a:gd name="connsiteX8865" fmla="*/ 3325246 w 9332412"/>
              <a:gd name="connsiteY8865" fmla="*/ 3022954 h 4270621"/>
              <a:gd name="connsiteX8866" fmla="*/ 3308231 w 9332412"/>
              <a:gd name="connsiteY8866" fmla="*/ 3040744 h 4270621"/>
              <a:gd name="connsiteX8867" fmla="*/ 3325246 w 9332412"/>
              <a:gd name="connsiteY8867" fmla="*/ 3058535 h 4270621"/>
              <a:gd name="connsiteX8868" fmla="*/ 3342262 w 9332412"/>
              <a:gd name="connsiteY8868" fmla="*/ 3040744 h 4270621"/>
              <a:gd name="connsiteX8869" fmla="*/ 3342262 w 9332412"/>
              <a:gd name="connsiteY8869" fmla="*/ 3040596 h 4270621"/>
              <a:gd name="connsiteX8870" fmla="*/ 3325246 w 9332412"/>
              <a:gd name="connsiteY8870" fmla="*/ 3023251 h 4270621"/>
              <a:gd name="connsiteX8871" fmla="*/ 3274342 w 9332412"/>
              <a:gd name="connsiteY8871" fmla="*/ 3076176 h 4270621"/>
              <a:gd name="connsiteX8872" fmla="*/ 3257326 w 9332412"/>
              <a:gd name="connsiteY8872" fmla="*/ 3093966 h 4270621"/>
              <a:gd name="connsiteX8873" fmla="*/ 3274342 w 9332412"/>
              <a:gd name="connsiteY8873" fmla="*/ 3111756 h 4270621"/>
              <a:gd name="connsiteX8874" fmla="*/ 3291357 w 9332412"/>
              <a:gd name="connsiteY8874" fmla="*/ 3093966 h 4270621"/>
              <a:gd name="connsiteX8875" fmla="*/ 3274342 w 9332412"/>
              <a:gd name="connsiteY8875" fmla="*/ 3076473 h 4270621"/>
              <a:gd name="connsiteX8876" fmla="*/ 3274342 w 9332412"/>
              <a:gd name="connsiteY8876" fmla="*/ 3076473 h 4270621"/>
              <a:gd name="connsiteX8877" fmla="*/ 3325246 w 9332412"/>
              <a:gd name="connsiteY8877" fmla="*/ 2916363 h 4270621"/>
              <a:gd name="connsiteX8878" fmla="*/ 3308231 w 9332412"/>
              <a:gd name="connsiteY8878" fmla="*/ 2934153 h 4270621"/>
              <a:gd name="connsiteX8879" fmla="*/ 3325246 w 9332412"/>
              <a:gd name="connsiteY8879" fmla="*/ 2951943 h 4270621"/>
              <a:gd name="connsiteX8880" fmla="*/ 3342262 w 9332412"/>
              <a:gd name="connsiteY8880" fmla="*/ 2934153 h 4270621"/>
              <a:gd name="connsiteX8881" fmla="*/ 3325246 w 9332412"/>
              <a:gd name="connsiteY8881" fmla="*/ 2916660 h 4270621"/>
              <a:gd name="connsiteX8882" fmla="*/ 3325246 w 9332412"/>
              <a:gd name="connsiteY8882" fmla="*/ 2916660 h 4270621"/>
              <a:gd name="connsiteX8883" fmla="*/ 3274342 w 9332412"/>
              <a:gd name="connsiteY8883" fmla="*/ 2969733 h 4270621"/>
              <a:gd name="connsiteX8884" fmla="*/ 3258943 w 9332412"/>
              <a:gd name="connsiteY8884" fmla="*/ 2989065 h 4270621"/>
              <a:gd name="connsiteX8885" fmla="*/ 3274342 w 9332412"/>
              <a:gd name="connsiteY8885" fmla="*/ 3005165 h 4270621"/>
              <a:gd name="connsiteX8886" fmla="*/ 3292832 w 9332412"/>
              <a:gd name="connsiteY8886" fmla="*/ 2989065 h 4270621"/>
              <a:gd name="connsiteX8887" fmla="*/ 3277447 w 9332412"/>
              <a:gd name="connsiteY8887" fmla="*/ 2969733 h 4270621"/>
              <a:gd name="connsiteX8888" fmla="*/ 3274342 w 9332412"/>
              <a:gd name="connsiteY8888" fmla="*/ 2969733 h 4270621"/>
              <a:gd name="connsiteX8889" fmla="*/ 3325246 w 9332412"/>
              <a:gd name="connsiteY8889" fmla="*/ 2809920 h 4270621"/>
              <a:gd name="connsiteX8890" fmla="*/ 3308231 w 9332412"/>
              <a:gd name="connsiteY8890" fmla="*/ 2827710 h 4270621"/>
              <a:gd name="connsiteX8891" fmla="*/ 3325246 w 9332412"/>
              <a:gd name="connsiteY8891" fmla="*/ 2845500 h 4270621"/>
              <a:gd name="connsiteX8892" fmla="*/ 3342262 w 9332412"/>
              <a:gd name="connsiteY8892" fmla="*/ 2827710 h 4270621"/>
              <a:gd name="connsiteX8893" fmla="*/ 3325246 w 9332412"/>
              <a:gd name="connsiteY8893" fmla="*/ 2810216 h 4270621"/>
              <a:gd name="connsiteX8894" fmla="*/ 3325246 w 9332412"/>
              <a:gd name="connsiteY8894" fmla="*/ 2810216 h 4270621"/>
              <a:gd name="connsiteX8895" fmla="*/ 3274342 w 9332412"/>
              <a:gd name="connsiteY8895" fmla="*/ 2863142 h 4270621"/>
              <a:gd name="connsiteX8896" fmla="*/ 3257326 w 9332412"/>
              <a:gd name="connsiteY8896" fmla="*/ 2880932 h 4270621"/>
              <a:gd name="connsiteX8897" fmla="*/ 3274342 w 9332412"/>
              <a:gd name="connsiteY8897" fmla="*/ 2898721 h 4270621"/>
              <a:gd name="connsiteX8898" fmla="*/ 3291357 w 9332412"/>
              <a:gd name="connsiteY8898" fmla="*/ 2880932 h 4270621"/>
              <a:gd name="connsiteX8899" fmla="*/ 3274342 w 9332412"/>
              <a:gd name="connsiteY8899" fmla="*/ 2863438 h 4270621"/>
              <a:gd name="connsiteX8900" fmla="*/ 3274342 w 9332412"/>
              <a:gd name="connsiteY8900" fmla="*/ 2863438 h 4270621"/>
              <a:gd name="connsiteX8901" fmla="*/ 3325246 w 9332412"/>
              <a:gd name="connsiteY8901" fmla="*/ 2703477 h 4270621"/>
              <a:gd name="connsiteX8902" fmla="*/ 3308231 w 9332412"/>
              <a:gd name="connsiteY8902" fmla="*/ 2721267 h 4270621"/>
              <a:gd name="connsiteX8903" fmla="*/ 3325246 w 9332412"/>
              <a:gd name="connsiteY8903" fmla="*/ 2739057 h 4270621"/>
              <a:gd name="connsiteX8904" fmla="*/ 3342262 w 9332412"/>
              <a:gd name="connsiteY8904" fmla="*/ 2721267 h 4270621"/>
              <a:gd name="connsiteX8905" fmla="*/ 3342262 w 9332412"/>
              <a:gd name="connsiteY8905" fmla="*/ 2721119 h 4270621"/>
              <a:gd name="connsiteX8906" fmla="*/ 3325246 w 9332412"/>
              <a:gd name="connsiteY8906" fmla="*/ 2703773 h 4270621"/>
              <a:gd name="connsiteX8907" fmla="*/ 3274342 w 9332412"/>
              <a:gd name="connsiteY8907" fmla="*/ 2756698 h 4270621"/>
              <a:gd name="connsiteX8908" fmla="*/ 3257326 w 9332412"/>
              <a:gd name="connsiteY8908" fmla="*/ 2774488 h 4270621"/>
              <a:gd name="connsiteX8909" fmla="*/ 3274342 w 9332412"/>
              <a:gd name="connsiteY8909" fmla="*/ 2792278 h 4270621"/>
              <a:gd name="connsiteX8910" fmla="*/ 3291357 w 9332412"/>
              <a:gd name="connsiteY8910" fmla="*/ 2774488 h 4270621"/>
              <a:gd name="connsiteX8911" fmla="*/ 3274342 w 9332412"/>
              <a:gd name="connsiteY8911" fmla="*/ 2756995 h 4270621"/>
              <a:gd name="connsiteX8912" fmla="*/ 3274342 w 9332412"/>
              <a:gd name="connsiteY8912" fmla="*/ 2756995 h 4270621"/>
              <a:gd name="connsiteX8913" fmla="*/ 3325246 w 9332412"/>
              <a:gd name="connsiteY8913" fmla="*/ 2596886 h 4270621"/>
              <a:gd name="connsiteX8914" fmla="*/ 3308231 w 9332412"/>
              <a:gd name="connsiteY8914" fmla="*/ 2614675 h 4270621"/>
              <a:gd name="connsiteX8915" fmla="*/ 3325246 w 9332412"/>
              <a:gd name="connsiteY8915" fmla="*/ 2632465 h 4270621"/>
              <a:gd name="connsiteX8916" fmla="*/ 3342262 w 9332412"/>
              <a:gd name="connsiteY8916" fmla="*/ 2614675 h 4270621"/>
              <a:gd name="connsiteX8917" fmla="*/ 3325246 w 9332412"/>
              <a:gd name="connsiteY8917" fmla="*/ 2597182 h 4270621"/>
              <a:gd name="connsiteX8918" fmla="*/ 3325246 w 9332412"/>
              <a:gd name="connsiteY8918" fmla="*/ 2597182 h 4270621"/>
              <a:gd name="connsiteX8919" fmla="*/ 3274342 w 9332412"/>
              <a:gd name="connsiteY8919" fmla="*/ 2650255 h 4270621"/>
              <a:gd name="connsiteX8920" fmla="*/ 3258943 w 9332412"/>
              <a:gd name="connsiteY8920" fmla="*/ 2669587 h 4270621"/>
              <a:gd name="connsiteX8921" fmla="*/ 3274342 w 9332412"/>
              <a:gd name="connsiteY8921" fmla="*/ 2685687 h 4270621"/>
              <a:gd name="connsiteX8922" fmla="*/ 3292832 w 9332412"/>
              <a:gd name="connsiteY8922" fmla="*/ 2669587 h 4270621"/>
              <a:gd name="connsiteX8923" fmla="*/ 3277447 w 9332412"/>
              <a:gd name="connsiteY8923" fmla="*/ 2650255 h 4270621"/>
              <a:gd name="connsiteX8924" fmla="*/ 3274342 w 9332412"/>
              <a:gd name="connsiteY8924" fmla="*/ 2650255 h 4270621"/>
              <a:gd name="connsiteX8925" fmla="*/ 3325246 w 9332412"/>
              <a:gd name="connsiteY8925" fmla="*/ 2490443 h 4270621"/>
              <a:gd name="connsiteX8926" fmla="*/ 3308231 w 9332412"/>
              <a:gd name="connsiteY8926" fmla="*/ 2508232 h 4270621"/>
              <a:gd name="connsiteX8927" fmla="*/ 3325246 w 9332412"/>
              <a:gd name="connsiteY8927" fmla="*/ 2526022 h 4270621"/>
              <a:gd name="connsiteX8928" fmla="*/ 3342262 w 9332412"/>
              <a:gd name="connsiteY8928" fmla="*/ 2508232 h 4270621"/>
              <a:gd name="connsiteX8929" fmla="*/ 3325246 w 9332412"/>
              <a:gd name="connsiteY8929" fmla="*/ 2490739 h 4270621"/>
              <a:gd name="connsiteX8930" fmla="*/ 3325246 w 9332412"/>
              <a:gd name="connsiteY8930" fmla="*/ 2490739 h 4270621"/>
              <a:gd name="connsiteX8931" fmla="*/ 3274342 w 9332412"/>
              <a:gd name="connsiteY8931" fmla="*/ 2544554 h 4270621"/>
              <a:gd name="connsiteX8932" fmla="*/ 3257326 w 9332412"/>
              <a:gd name="connsiteY8932" fmla="*/ 2562343 h 4270621"/>
              <a:gd name="connsiteX8933" fmla="*/ 3274342 w 9332412"/>
              <a:gd name="connsiteY8933" fmla="*/ 2580133 h 4270621"/>
              <a:gd name="connsiteX8934" fmla="*/ 3291357 w 9332412"/>
              <a:gd name="connsiteY8934" fmla="*/ 2562343 h 4270621"/>
              <a:gd name="connsiteX8935" fmla="*/ 3274625 w 9332412"/>
              <a:gd name="connsiteY8935" fmla="*/ 2544554 h 4270621"/>
              <a:gd name="connsiteX8936" fmla="*/ 3274342 w 9332412"/>
              <a:gd name="connsiteY8936" fmla="*/ 2544554 h 4270621"/>
              <a:gd name="connsiteX8937" fmla="*/ 3325246 w 9332412"/>
              <a:gd name="connsiteY8937" fmla="*/ 2384889 h 4270621"/>
              <a:gd name="connsiteX8938" fmla="*/ 3308231 w 9332412"/>
              <a:gd name="connsiteY8938" fmla="*/ 2402679 h 4270621"/>
              <a:gd name="connsiteX8939" fmla="*/ 3325246 w 9332412"/>
              <a:gd name="connsiteY8939" fmla="*/ 2420469 h 4270621"/>
              <a:gd name="connsiteX8940" fmla="*/ 3342262 w 9332412"/>
              <a:gd name="connsiteY8940" fmla="*/ 2402679 h 4270621"/>
              <a:gd name="connsiteX8941" fmla="*/ 3342262 w 9332412"/>
              <a:gd name="connsiteY8941" fmla="*/ 2402531 h 4270621"/>
              <a:gd name="connsiteX8942" fmla="*/ 3325969 w 9332412"/>
              <a:gd name="connsiteY8942" fmla="*/ 2384311 h 4270621"/>
              <a:gd name="connsiteX8943" fmla="*/ 3325246 w 9332412"/>
              <a:gd name="connsiteY8943" fmla="*/ 2384296 h 4270621"/>
              <a:gd name="connsiteX8944" fmla="*/ 3274342 w 9332412"/>
              <a:gd name="connsiteY8944" fmla="*/ 2438111 h 4270621"/>
              <a:gd name="connsiteX8945" fmla="*/ 3258943 w 9332412"/>
              <a:gd name="connsiteY8945" fmla="*/ 2457442 h 4270621"/>
              <a:gd name="connsiteX8946" fmla="*/ 3274342 w 9332412"/>
              <a:gd name="connsiteY8946" fmla="*/ 2473542 h 4270621"/>
              <a:gd name="connsiteX8947" fmla="*/ 3292832 w 9332412"/>
              <a:gd name="connsiteY8947" fmla="*/ 2457442 h 4270621"/>
              <a:gd name="connsiteX8948" fmla="*/ 3277447 w 9332412"/>
              <a:gd name="connsiteY8948" fmla="*/ 2438111 h 4270621"/>
              <a:gd name="connsiteX8949" fmla="*/ 3274342 w 9332412"/>
              <a:gd name="connsiteY8949" fmla="*/ 2438111 h 4270621"/>
              <a:gd name="connsiteX8950" fmla="*/ 3325246 w 9332412"/>
              <a:gd name="connsiteY8950" fmla="*/ 2277705 h 4270621"/>
              <a:gd name="connsiteX8951" fmla="*/ 3308231 w 9332412"/>
              <a:gd name="connsiteY8951" fmla="*/ 2295494 h 4270621"/>
              <a:gd name="connsiteX8952" fmla="*/ 3325246 w 9332412"/>
              <a:gd name="connsiteY8952" fmla="*/ 2313284 h 4270621"/>
              <a:gd name="connsiteX8953" fmla="*/ 3342262 w 9332412"/>
              <a:gd name="connsiteY8953" fmla="*/ 2295494 h 4270621"/>
              <a:gd name="connsiteX8954" fmla="*/ 3325530 w 9332412"/>
              <a:gd name="connsiteY8954" fmla="*/ 2277705 h 4270621"/>
              <a:gd name="connsiteX8955" fmla="*/ 3325246 w 9332412"/>
              <a:gd name="connsiteY8955" fmla="*/ 2277705 h 4270621"/>
              <a:gd name="connsiteX8956" fmla="*/ 3274342 w 9332412"/>
              <a:gd name="connsiteY8956" fmla="*/ 2330926 h 4270621"/>
              <a:gd name="connsiteX8957" fmla="*/ 3257326 w 9332412"/>
              <a:gd name="connsiteY8957" fmla="*/ 2348716 h 4270621"/>
              <a:gd name="connsiteX8958" fmla="*/ 3274342 w 9332412"/>
              <a:gd name="connsiteY8958" fmla="*/ 2366506 h 4270621"/>
              <a:gd name="connsiteX8959" fmla="*/ 3291357 w 9332412"/>
              <a:gd name="connsiteY8959" fmla="*/ 2348716 h 4270621"/>
              <a:gd name="connsiteX8960" fmla="*/ 3274625 w 9332412"/>
              <a:gd name="connsiteY8960" fmla="*/ 2330926 h 4270621"/>
              <a:gd name="connsiteX8961" fmla="*/ 3274342 w 9332412"/>
              <a:gd name="connsiteY8961" fmla="*/ 2330926 h 4270621"/>
              <a:gd name="connsiteX8962" fmla="*/ 3325246 w 9332412"/>
              <a:gd name="connsiteY8962" fmla="*/ 2171262 h 4270621"/>
              <a:gd name="connsiteX8963" fmla="*/ 3308231 w 9332412"/>
              <a:gd name="connsiteY8963" fmla="*/ 2189051 h 4270621"/>
              <a:gd name="connsiteX8964" fmla="*/ 3325246 w 9332412"/>
              <a:gd name="connsiteY8964" fmla="*/ 2206841 h 4270621"/>
              <a:gd name="connsiteX8965" fmla="*/ 3342262 w 9332412"/>
              <a:gd name="connsiteY8965" fmla="*/ 2189051 h 4270621"/>
              <a:gd name="connsiteX8966" fmla="*/ 3342262 w 9332412"/>
              <a:gd name="connsiteY8966" fmla="*/ 2188903 h 4270621"/>
              <a:gd name="connsiteX8967" fmla="*/ 3325388 w 9332412"/>
              <a:gd name="connsiteY8967" fmla="*/ 2171262 h 4270621"/>
              <a:gd name="connsiteX8968" fmla="*/ 3325246 w 9332412"/>
              <a:gd name="connsiteY8968" fmla="*/ 2171262 h 4270621"/>
              <a:gd name="connsiteX8969" fmla="*/ 3274342 w 9332412"/>
              <a:gd name="connsiteY8969" fmla="*/ 2224483 h 4270621"/>
              <a:gd name="connsiteX8970" fmla="*/ 3257326 w 9332412"/>
              <a:gd name="connsiteY8970" fmla="*/ 2242273 h 4270621"/>
              <a:gd name="connsiteX8971" fmla="*/ 3274342 w 9332412"/>
              <a:gd name="connsiteY8971" fmla="*/ 2260063 h 4270621"/>
              <a:gd name="connsiteX8972" fmla="*/ 3291357 w 9332412"/>
              <a:gd name="connsiteY8972" fmla="*/ 2242273 h 4270621"/>
              <a:gd name="connsiteX8973" fmla="*/ 3274625 w 9332412"/>
              <a:gd name="connsiteY8973" fmla="*/ 2224483 h 4270621"/>
              <a:gd name="connsiteX8974" fmla="*/ 3274342 w 9332412"/>
              <a:gd name="connsiteY8974" fmla="*/ 2224483 h 4270621"/>
              <a:gd name="connsiteX8975" fmla="*/ 3325246 w 9332412"/>
              <a:gd name="connsiteY8975" fmla="*/ 2064670 h 4270621"/>
              <a:gd name="connsiteX8976" fmla="*/ 3308231 w 9332412"/>
              <a:gd name="connsiteY8976" fmla="*/ 2082460 h 4270621"/>
              <a:gd name="connsiteX8977" fmla="*/ 3325246 w 9332412"/>
              <a:gd name="connsiteY8977" fmla="*/ 2100250 h 4270621"/>
              <a:gd name="connsiteX8978" fmla="*/ 3342262 w 9332412"/>
              <a:gd name="connsiteY8978" fmla="*/ 2082460 h 4270621"/>
              <a:gd name="connsiteX8979" fmla="*/ 3325530 w 9332412"/>
              <a:gd name="connsiteY8979" fmla="*/ 2064670 h 4270621"/>
              <a:gd name="connsiteX8980" fmla="*/ 3325246 w 9332412"/>
              <a:gd name="connsiteY8980" fmla="*/ 2064670 h 4270621"/>
              <a:gd name="connsiteX8981" fmla="*/ 3274342 w 9332412"/>
              <a:gd name="connsiteY8981" fmla="*/ 2118040 h 4270621"/>
              <a:gd name="connsiteX8982" fmla="*/ 3258943 w 9332412"/>
              <a:gd name="connsiteY8982" fmla="*/ 2137372 h 4270621"/>
              <a:gd name="connsiteX8983" fmla="*/ 3274342 w 9332412"/>
              <a:gd name="connsiteY8983" fmla="*/ 2153471 h 4270621"/>
              <a:gd name="connsiteX8984" fmla="*/ 3292832 w 9332412"/>
              <a:gd name="connsiteY8984" fmla="*/ 2137372 h 4270621"/>
              <a:gd name="connsiteX8985" fmla="*/ 3277447 w 9332412"/>
              <a:gd name="connsiteY8985" fmla="*/ 2118040 h 4270621"/>
              <a:gd name="connsiteX8986" fmla="*/ 3274342 w 9332412"/>
              <a:gd name="connsiteY8986" fmla="*/ 2118040 h 4270621"/>
              <a:gd name="connsiteX8987" fmla="*/ 3325246 w 9332412"/>
              <a:gd name="connsiteY8987" fmla="*/ 1958227 h 4270621"/>
              <a:gd name="connsiteX8988" fmla="*/ 3308231 w 9332412"/>
              <a:gd name="connsiteY8988" fmla="*/ 1976017 h 4270621"/>
              <a:gd name="connsiteX8989" fmla="*/ 3325246 w 9332412"/>
              <a:gd name="connsiteY8989" fmla="*/ 1993807 h 4270621"/>
              <a:gd name="connsiteX8990" fmla="*/ 3342262 w 9332412"/>
              <a:gd name="connsiteY8990" fmla="*/ 1976017 h 4270621"/>
              <a:gd name="connsiteX8991" fmla="*/ 3325530 w 9332412"/>
              <a:gd name="connsiteY8991" fmla="*/ 1958227 h 4270621"/>
              <a:gd name="connsiteX8992" fmla="*/ 3325246 w 9332412"/>
              <a:gd name="connsiteY8992" fmla="*/ 1958227 h 4270621"/>
              <a:gd name="connsiteX8993" fmla="*/ 3274342 w 9332412"/>
              <a:gd name="connsiteY8993" fmla="*/ 2010855 h 4270621"/>
              <a:gd name="connsiteX8994" fmla="*/ 3257326 w 9332412"/>
              <a:gd name="connsiteY8994" fmla="*/ 2028645 h 4270621"/>
              <a:gd name="connsiteX8995" fmla="*/ 3274342 w 9332412"/>
              <a:gd name="connsiteY8995" fmla="*/ 2046435 h 4270621"/>
              <a:gd name="connsiteX8996" fmla="*/ 3291357 w 9332412"/>
              <a:gd name="connsiteY8996" fmla="*/ 2028645 h 4270621"/>
              <a:gd name="connsiteX8997" fmla="*/ 3274625 w 9332412"/>
              <a:gd name="connsiteY8997" fmla="*/ 2010855 h 4270621"/>
              <a:gd name="connsiteX8998" fmla="*/ 3274342 w 9332412"/>
              <a:gd name="connsiteY8998" fmla="*/ 2010855 h 4270621"/>
              <a:gd name="connsiteX8999" fmla="*/ 3325246 w 9332412"/>
              <a:gd name="connsiteY8999" fmla="*/ 1851191 h 4270621"/>
              <a:gd name="connsiteX9000" fmla="*/ 3308231 w 9332412"/>
              <a:gd name="connsiteY9000" fmla="*/ 1868981 h 4270621"/>
              <a:gd name="connsiteX9001" fmla="*/ 3325246 w 9332412"/>
              <a:gd name="connsiteY9001" fmla="*/ 1886771 h 4270621"/>
              <a:gd name="connsiteX9002" fmla="*/ 3342262 w 9332412"/>
              <a:gd name="connsiteY9002" fmla="*/ 1868981 h 4270621"/>
              <a:gd name="connsiteX9003" fmla="*/ 3342262 w 9332412"/>
              <a:gd name="connsiteY9003" fmla="*/ 1868832 h 4270621"/>
              <a:gd name="connsiteX9004" fmla="*/ 3325246 w 9332412"/>
              <a:gd name="connsiteY9004" fmla="*/ 1851784 h 4270621"/>
              <a:gd name="connsiteX9005" fmla="*/ 3274342 w 9332412"/>
              <a:gd name="connsiteY9005" fmla="*/ 1904412 h 4270621"/>
              <a:gd name="connsiteX9006" fmla="*/ 3257326 w 9332412"/>
              <a:gd name="connsiteY9006" fmla="*/ 1922202 h 4270621"/>
              <a:gd name="connsiteX9007" fmla="*/ 3274342 w 9332412"/>
              <a:gd name="connsiteY9007" fmla="*/ 1939992 h 4270621"/>
              <a:gd name="connsiteX9008" fmla="*/ 3291357 w 9332412"/>
              <a:gd name="connsiteY9008" fmla="*/ 1922202 h 4270621"/>
              <a:gd name="connsiteX9009" fmla="*/ 3291357 w 9332412"/>
              <a:gd name="connsiteY9009" fmla="*/ 1922054 h 4270621"/>
              <a:gd name="connsiteX9010" fmla="*/ 3274342 w 9332412"/>
              <a:gd name="connsiteY9010" fmla="*/ 1905005 h 4270621"/>
              <a:gd name="connsiteX9011" fmla="*/ 3325246 w 9332412"/>
              <a:gd name="connsiteY9011" fmla="*/ 1744599 h 4270621"/>
              <a:gd name="connsiteX9012" fmla="*/ 3308231 w 9332412"/>
              <a:gd name="connsiteY9012" fmla="*/ 1762389 h 4270621"/>
              <a:gd name="connsiteX9013" fmla="*/ 3325246 w 9332412"/>
              <a:gd name="connsiteY9013" fmla="*/ 1780179 h 4270621"/>
              <a:gd name="connsiteX9014" fmla="*/ 3342262 w 9332412"/>
              <a:gd name="connsiteY9014" fmla="*/ 1762389 h 4270621"/>
              <a:gd name="connsiteX9015" fmla="*/ 3325246 w 9332412"/>
              <a:gd name="connsiteY9015" fmla="*/ 1745192 h 4270621"/>
              <a:gd name="connsiteX9016" fmla="*/ 3274342 w 9332412"/>
              <a:gd name="connsiteY9016" fmla="*/ 1797821 h 4270621"/>
              <a:gd name="connsiteX9017" fmla="*/ 3257326 w 9332412"/>
              <a:gd name="connsiteY9017" fmla="*/ 1815611 h 4270621"/>
              <a:gd name="connsiteX9018" fmla="*/ 3274342 w 9332412"/>
              <a:gd name="connsiteY9018" fmla="*/ 1833401 h 4270621"/>
              <a:gd name="connsiteX9019" fmla="*/ 3291357 w 9332412"/>
              <a:gd name="connsiteY9019" fmla="*/ 1815611 h 4270621"/>
              <a:gd name="connsiteX9020" fmla="*/ 3274342 w 9332412"/>
              <a:gd name="connsiteY9020" fmla="*/ 1798414 h 4270621"/>
              <a:gd name="connsiteX9021" fmla="*/ 3325246 w 9332412"/>
              <a:gd name="connsiteY9021" fmla="*/ 1638156 h 4270621"/>
              <a:gd name="connsiteX9022" fmla="*/ 3308231 w 9332412"/>
              <a:gd name="connsiteY9022" fmla="*/ 1655946 h 4270621"/>
              <a:gd name="connsiteX9023" fmla="*/ 3325246 w 9332412"/>
              <a:gd name="connsiteY9023" fmla="*/ 1673736 h 4270621"/>
              <a:gd name="connsiteX9024" fmla="*/ 3342262 w 9332412"/>
              <a:gd name="connsiteY9024" fmla="*/ 1655946 h 4270621"/>
              <a:gd name="connsiteX9025" fmla="*/ 3325246 w 9332412"/>
              <a:gd name="connsiteY9025" fmla="*/ 1638749 h 4270621"/>
              <a:gd name="connsiteX9026" fmla="*/ 3274342 w 9332412"/>
              <a:gd name="connsiteY9026" fmla="*/ 1691378 h 4270621"/>
              <a:gd name="connsiteX9027" fmla="*/ 3257326 w 9332412"/>
              <a:gd name="connsiteY9027" fmla="*/ 1709168 h 4270621"/>
              <a:gd name="connsiteX9028" fmla="*/ 3274342 w 9332412"/>
              <a:gd name="connsiteY9028" fmla="*/ 1726958 h 4270621"/>
              <a:gd name="connsiteX9029" fmla="*/ 3291357 w 9332412"/>
              <a:gd name="connsiteY9029" fmla="*/ 1709168 h 4270621"/>
              <a:gd name="connsiteX9030" fmla="*/ 3274342 w 9332412"/>
              <a:gd name="connsiteY9030" fmla="*/ 1691971 h 4270621"/>
              <a:gd name="connsiteX9031" fmla="*/ 3444496 w 9332412"/>
              <a:gd name="connsiteY9031" fmla="*/ 3892289 h 4270621"/>
              <a:gd name="connsiteX9032" fmla="*/ 3426006 w 9332412"/>
              <a:gd name="connsiteY9032" fmla="*/ 3876189 h 4270621"/>
              <a:gd name="connsiteX9033" fmla="*/ 3410607 w 9332412"/>
              <a:gd name="connsiteY9033" fmla="*/ 3892289 h 4270621"/>
              <a:gd name="connsiteX9034" fmla="*/ 3415003 w 9332412"/>
              <a:gd name="connsiteY9034" fmla="*/ 3904001 h 4270621"/>
              <a:gd name="connsiteX9035" fmla="*/ 3436697 w 9332412"/>
              <a:gd name="connsiteY9035" fmla="*/ 3906966 h 4270621"/>
              <a:gd name="connsiteX9036" fmla="*/ 3444071 w 9332412"/>
              <a:gd name="connsiteY9036" fmla="*/ 3893623 h 4270621"/>
              <a:gd name="connsiteX9037" fmla="*/ 3427623 w 9332412"/>
              <a:gd name="connsiteY9037" fmla="*/ 3768205 h 4270621"/>
              <a:gd name="connsiteX9038" fmla="*/ 3410465 w 9332412"/>
              <a:gd name="connsiteY9038" fmla="*/ 3785846 h 4270621"/>
              <a:gd name="connsiteX9039" fmla="*/ 3427339 w 9332412"/>
              <a:gd name="connsiteY9039" fmla="*/ 3803784 h 4270621"/>
              <a:gd name="connsiteX9040" fmla="*/ 3444496 w 9332412"/>
              <a:gd name="connsiteY9040" fmla="*/ 3786143 h 4270621"/>
              <a:gd name="connsiteX9041" fmla="*/ 3444496 w 9332412"/>
              <a:gd name="connsiteY9041" fmla="*/ 3785846 h 4270621"/>
              <a:gd name="connsiteX9042" fmla="*/ 3427197 w 9332412"/>
              <a:gd name="connsiteY9042" fmla="*/ 3768797 h 4270621"/>
              <a:gd name="connsiteX9043" fmla="*/ 3375725 w 9332412"/>
              <a:gd name="connsiteY9043" fmla="*/ 3822019 h 4270621"/>
              <a:gd name="connsiteX9044" fmla="*/ 3358568 w 9332412"/>
              <a:gd name="connsiteY9044" fmla="*/ 3839660 h 4270621"/>
              <a:gd name="connsiteX9045" fmla="*/ 3375442 w 9332412"/>
              <a:gd name="connsiteY9045" fmla="*/ 3857599 h 4270621"/>
              <a:gd name="connsiteX9046" fmla="*/ 3392599 w 9332412"/>
              <a:gd name="connsiteY9046" fmla="*/ 3839957 h 4270621"/>
              <a:gd name="connsiteX9047" fmla="*/ 3392599 w 9332412"/>
              <a:gd name="connsiteY9047" fmla="*/ 3839660 h 4270621"/>
              <a:gd name="connsiteX9048" fmla="*/ 3375725 w 9332412"/>
              <a:gd name="connsiteY9048" fmla="*/ 3822019 h 4270621"/>
              <a:gd name="connsiteX9049" fmla="*/ 3426630 w 9332412"/>
              <a:gd name="connsiteY9049" fmla="*/ 3662206 h 4270621"/>
              <a:gd name="connsiteX9050" fmla="*/ 3408140 w 9332412"/>
              <a:gd name="connsiteY9050" fmla="*/ 3678306 h 4270621"/>
              <a:gd name="connsiteX9051" fmla="*/ 3423525 w 9332412"/>
              <a:gd name="connsiteY9051" fmla="*/ 3697638 h 4270621"/>
              <a:gd name="connsiteX9052" fmla="*/ 3426630 w 9332412"/>
              <a:gd name="connsiteY9052" fmla="*/ 3697638 h 4270621"/>
              <a:gd name="connsiteX9053" fmla="*/ 3442029 w 9332412"/>
              <a:gd name="connsiteY9053" fmla="*/ 3678306 h 4270621"/>
              <a:gd name="connsiteX9054" fmla="*/ 3426630 w 9332412"/>
              <a:gd name="connsiteY9054" fmla="*/ 3662206 h 4270621"/>
              <a:gd name="connsiteX9055" fmla="*/ 3375725 w 9332412"/>
              <a:gd name="connsiteY9055" fmla="*/ 3715724 h 4270621"/>
              <a:gd name="connsiteX9056" fmla="*/ 3358568 w 9332412"/>
              <a:gd name="connsiteY9056" fmla="*/ 3733366 h 4270621"/>
              <a:gd name="connsiteX9057" fmla="*/ 3375442 w 9332412"/>
              <a:gd name="connsiteY9057" fmla="*/ 3751304 h 4270621"/>
              <a:gd name="connsiteX9058" fmla="*/ 3392599 w 9332412"/>
              <a:gd name="connsiteY9058" fmla="*/ 3733662 h 4270621"/>
              <a:gd name="connsiteX9059" fmla="*/ 3392599 w 9332412"/>
              <a:gd name="connsiteY9059" fmla="*/ 3733514 h 4270621"/>
              <a:gd name="connsiteX9060" fmla="*/ 3375725 w 9332412"/>
              <a:gd name="connsiteY9060" fmla="*/ 3715724 h 4270621"/>
              <a:gd name="connsiteX9061" fmla="*/ 3426630 w 9332412"/>
              <a:gd name="connsiteY9061" fmla="*/ 3556060 h 4270621"/>
              <a:gd name="connsiteX9062" fmla="*/ 3409473 w 9332412"/>
              <a:gd name="connsiteY9062" fmla="*/ 3573701 h 4270621"/>
              <a:gd name="connsiteX9063" fmla="*/ 3426347 w 9332412"/>
              <a:gd name="connsiteY9063" fmla="*/ 3591639 h 4270621"/>
              <a:gd name="connsiteX9064" fmla="*/ 3443504 w 9332412"/>
              <a:gd name="connsiteY9064" fmla="*/ 3573998 h 4270621"/>
              <a:gd name="connsiteX9065" fmla="*/ 3443504 w 9332412"/>
              <a:gd name="connsiteY9065" fmla="*/ 3573701 h 4270621"/>
              <a:gd name="connsiteX9066" fmla="*/ 3427197 w 9332412"/>
              <a:gd name="connsiteY9066" fmla="*/ 3555763 h 4270621"/>
              <a:gd name="connsiteX9067" fmla="*/ 3375725 w 9332412"/>
              <a:gd name="connsiteY9067" fmla="*/ 3608984 h 4270621"/>
              <a:gd name="connsiteX9068" fmla="*/ 3358568 w 9332412"/>
              <a:gd name="connsiteY9068" fmla="*/ 3626626 h 4270621"/>
              <a:gd name="connsiteX9069" fmla="*/ 3375442 w 9332412"/>
              <a:gd name="connsiteY9069" fmla="*/ 3644565 h 4270621"/>
              <a:gd name="connsiteX9070" fmla="*/ 3392599 w 9332412"/>
              <a:gd name="connsiteY9070" fmla="*/ 3626923 h 4270621"/>
              <a:gd name="connsiteX9071" fmla="*/ 3392599 w 9332412"/>
              <a:gd name="connsiteY9071" fmla="*/ 3626774 h 4270621"/>
              <a:gd name="connsiteX9072" fmla="*/ 3375725 w 9332412"/>
              <a:gd name="connsiteY9072" fmla="*/ 3608984 h 4270621"/>
              <a:gd name="connsiteX9073" fmla="*/ 3427197 w 9332412"/>
              <a:gd name="connsiteY9073" fmla="*/ 3448875 h 4270621"/>
              <a:gd name="connsiteX9074" fmla="*/ 3410040 w 9332412"/>
              <a:gd name="connsiteY9074" fmla="*/ 3466517 h 4270621"/>
              <a:gd name="connsiteX9075" fmla="*/ 3426913 w 9332412"/>
              <a:gd name="connsiteY9075" fmla="*/ 3484455 h 4270621"/>
              <a:gd name="connsiteX9076" fmla="*/ 3444071 w 9332412"/>
              <a:gd name="connsiteY9076" fmla="*/ 3466813 h 4270621"/>
              <a:gd name="connsiteX9077" fmla="*/ 3444071 w 9332412"/>
              <a:gd name="connsiteY9077" fmla="*/ 3466665 h 4270621"/>
              <a:gd name="connsiteX9078" fmla="*/ 3427197 w 9332412"/>
              <a:gd name="connsiteY9078" fmla="*/ 3448875 h 4270621"/>
              <a:gd name="connsiteX9079" fmla="*/ 3376293 w 9332412"/>
              <a:gd name="connsiteY9079" fmla="*/ 3502245 h 4270621"/>
              <a:gd name="connsiteX9080" fmla="*/ 3359135 w 9332412"/>
              <a:gd name="connsiteY9080" fmla="*/ 3519887 h 4270621"/>
              <a:gd name="connsiteX9081" fmla="*/ 3376009 w 9332412"/>
              <a:gd name="connsiteY9081" fmla="*/ 3537825 h 4270621"/>
              <a:gd name="connsiteX9082" fmla="*/ 3393166 w 9332412"/>
              <a:gd name="connsiteY9082" fmla="*/ 3520183 h 4270621"/>
              <a:gd name="connsiteX9083" fmla="*/ 3393166 w 9332412"/>
              <a:gd name="connsiteY9083" fmla="*/ 3519887 h 4270621"/>
              <a:gd name="connsiteX9084" fmla="*/ 3376023 w 9332412"/>
              <a:gd name="connsiteY9084" fmla="*/ 3502526 h 4270621"/>
              <a:gd name="connsiteX9085" fmla="*/ 3375725 w 9332412"/>
              <a:gd name="connsiteY9085" fmla="*/ 3502541 h 4270621"/>
              <a:gd name="connsiteX9086" fmla="*/ 3427197 w 9332412"/>
              <a:gd name="connsiteY9086" fmla="*/ 3342432 h 4270621"/>
              <a:gd name="connsiteX9087" fmla="*/ 3408707 w 9332412"/>
              <a:gd name="connsiteY9087" fmla="*/ 3358532 h 4270621"/>
              <a:gd name="connsiteX9088" fmla="*/ 3424092 w 9332412"/>
              <a:gd name="connsiteY9088" fmla="*/ 3377863 h 4270621"/>
              <a:gd name="connsiteX9089" fmla="*/ 3427197 w 9332412"/>
              <a:gd name="connsiteY9089" fmla="*/ 3377863 h 4270621"/>
              <a:gd name="connsiteX9090" fmla="*/ 3442596 w 9332412"/>
              <a:gd name="connsiteY9090" fmla="*/ 3358532 h 4270621"/>
              <a:gd name="connsiteX9091" fmla="*/ 3427197 w 9332412"/>
              <a:gd name="connsiteY9091" fmla="*/ 3342432 h 4270621"/>
              <a:gd name="connsiteX9092" fmla="*/ 3375725 w 9332412"/>
              <a:gd name="connsiteY9092" fmla="*/ 3395950 h 4270621"/>
              <a:gd name="connsiteX9093" fmla="*/ 3357236 w 9332412"/>
              <a:gd name="connsiteY9093" fmla="*/ 3412050 h 4270621"/>
              <a:gd name="connsiteX9094" fmla="*/ 3372620 w 9332412"/>
              <a:gd name="connsiteY9094" fmla="*/ 3431382 h 4270621"/>
              <a:gd name="connsiteX9095" fmla="*/ 3375725 w 9332412"/>
              <a:gd name="connsiteY9095" fmla="*/ 3431382 h 4270621"/>
              <a:gd name="connsiteX9096" fmla="*/ 3391124 w 9332412"/>
              <a:gd name="connsiteY9096" fmla="*/ 3412050 h 4270621"/>
              <a:gd name="connsiteX9097" fmla="*/ 3375725 w 9332412"/>
              <a:gd name="connsiteY9097" fmla="*/ 3395950 h 4270621"/>
              <a:gd name="connsiteX9098" fmla="*/ 3426630 w 9332412"/>
              <a:gd name="connsiteY9098" fmla="*/ 3236285 h 4270621"/>
              <a:gd name="connsiteX9099" fmla="*/ 3409473 w 9332412"/>
              <a:gd name="connsiteY9099" fmla="*/ 3253927 h 4270621"/>
              <a:gd name="connsiteX9100" fmla="*/ 3426347 w 9332412"/>
              <a:gd name="connsiteY9100" fmla="*/ 3271865 h 4270621"/>
              <a:gd name="connsiteX9101" fmla="*/ 3443504 w 9332412"/>
              <a:gd name="connsiteY9101" fmla="*/ 3254224 h 4270621"/>
              <a:gd name="connsiteX9102" fmla="*/ 3443504 w 9332412"/>
              <a:gd name="connsiteY9102" fmla="*/ 3253927 h 4270621"/>
              <a:gd name="connsiteX9103" fmla="*/ 3427197 w 9332412"/>
              <a:gd name="connsiteY9103" fmla="*/ 3236285 h 4270621"/>
              <a:gd name="connsiteX9104" fmla="*/ 3375725 w 9332412"/>
              <a:gd name="connsiteY9104" fmla="*/ 3289507 h 4270621"/>
              <a:gd name="connsiteX9105" fmla="*/ 3358568 w 9332412"/>
              <a:gd name="connsiteY9105" fmla="*/ 3307149 h 4270621"/>
              <a:gd name="connsiteX9106" fmla="*/ 3375442 w 9332412"/>
              <a:gd name="connsiteY9106" fmla="*/ 3325087 h 4270621"/>
              <a:gd name="connsiteX9107" fmla="*/ 3392599 w 9332412"/>
              <a:gd name="connsiteY9107" fmla="*/ 3307445 h 4270621"/>
              <a:gd name="connsiteX9108" fmla="*/ 3392599 w 9332412"/>
              <a:gd name="connsiteY9108" fmla="*/ 3307149 h 4270621"/>
              <a:gd name="connsiteX9109" fmla="*/ 3375725 w 9332412"/>
              <a:gd name="connsiteY9109" fmla="*/ 3289507 h 4270621"/>
              <a:gd name="connsiteX9110" fmla="*/ 3426630 w 9332412"/>
              <a:gd name="connsiteY9110" fmla="*/ 3129694 h 4270621"/>
              <a:gd name="connsiteX9111" fmla="*/ 3408140 w 9332412"/>
              <a:gd name="connsiteY9111" fmla="*/ 3145794 h 4270621"/>
              <a:gd name="connsiteX9112" fmla="*/ 3423525 w 9332412"/>
              <a:gd name="connsiteY9112" fmla="*/ 3165125 h 4270621"/>
              <a:gd name="connsiteX9113" fmla="*/ 3426630 w 9332412"/>
              <a:gd name="connsiteY9113" fmla="*/ 3165125 h 4270621"/>
              <a:gd name="connsiteX9114" fmla="*/ 3442029 w 9332412"/>
              <a:gd name="connsiteY9114" fmla="*/ 3145794 h 4270621"/>
              <a:gd name="connsiteX9115" fmla="*/ 3426630 w 9332412"/>
              <a:gd name="connsiteY9115" fmla="*/ 3129694 h 4270621"/>
              <a:gd name="connsiteX9116" fmla="*/ 3375725 w 9332412"/>
              <a:gd name="connsiteY9116" fmla="*/ 3182916 h 4270621"/>
              <a:gd name="connsiteX9117" fmla="*/ 3358568 w 9332412"/>
              <a:gd name="connsiteY9117" fmla="*/ 3200557 h 4270621"/>
              <a:gd name="connsiteX9118" fmla="*/ 3375442 w 9332412"/>
              <a:gd name="connsiteY9118" fmla="*/ 3218495 h 4270621"/>
              <a:gd name="connsiteX9119" fmla="*/ 3392599 w 9332412"/>
              <a:gd name="connsiteY9119" fmla="*/ 3200854 h 4270621"/>
              <a:gd name="connsiteX9120" fmla="*/ 3392599 w 9332412"/>
              <a:gd name="connsiteY9120" fmla="*/ 3200706 h 4270621"/>
              <a:gd name="connsiteX9121" fmla="*/ 3375725 w 9332412"/>
              <a:gd name="connsiteY9121" fmla="*/ 3182916 h 4270621"/>
              <a:gd name="connsiteX9122" fmla="*/ 3426630 w 9332412"/>
              <a:gd name="connsiteY9122" fmla="*/ 3023251 h 4270621"/>
              <a:gd name="connsiteX9123" fmla="*/ 3409473 w 9332412"/>
              <a:gd name="connsiteY9123" fmla="*/ 3040893 h 4270621"/>
              <a:gd name="connsiteX9124" fmla="*/ 3426347 w 9332412"/>
              <a:gd name="connsiteY9124" fmla="*/ 3058831 h 4270621"/>
              <a:gd name="connsiteX9125" fmla="*/ 3443504 w 9332412"/>
              <a:gd name="connsiteY9125" fmla="*/ 3041189 h 4270621"/>
              <a:gd name="connsiteX9126" fmla="*/ 3443504 w 9332412"/>
              <a:gd name="connsiteY9126" fmla="*/ 3040893 h 4270621"/>
              <a:gd name="connsiteX9127" fmla="*/ 3427197 w 9332412"/>
              <a:gd name="connsiteY9127" fmla="*/ 3023251 h 4270621"/>
              <a:gd name="connsiteX9128" fmla="*/ 3375725 w 9332412"/>
              <a:gd name="connsiteY9128" fmla="*/ 3076473 h 4270621"/>
              <a:gd name="connsiteX9129" fmla="*/ 3357236 w 9332412"/>
              <a:gd name="connsiteY9129" fmla="*/ 3092572 h 4270621"/>
              <a:gd name="connsiteX9130" fmla="*/ 3372620 w 9332412"/>
              <a:gd name="connsiteY9130" fmla="*/ 3111904 h 4270621"/>
              <a:gd name="connsiteX9131" fmla="*/ 3375725 w 9332412"/>
              <a:gd name="connsiteY9131" fmla="*/ 3111904 h 4270621"/>
              <a:gd name="connsiteX9132" fmla="*/ 3391124 w 9332412"/>
              <a:gd name="connsiteY9132" fmla="*/ 3092572 h 4270621"/>
              <a:gd name="connsiteX9133" fmla="*/ 3375725 w 9332412"/>
              <a:gd name="connsiteY9133" fmla="*/ 3076473 h 4270621"/>
              <a:gd name="connsiteX9134" fmla="*/ 3426630 w 9332412"/>
              <a:gd name="connsiteY9134" fmla="*/ 2916660 h 4270621"/>
              <a:gd name="connsiteX9135" fmla="*/ 3409473 w 9332412"/>
              <a:gd name="connsiteY9135" fmla="*/ 2934301 h 4270621"/>
              <a:gd name="connsiteX9136" fmla="*/ 3426347 w 9332412"/>
              <a:gd name="connsiteY9136" fmla="*/ 2952239 h 4270621"/>
              <a:gd name="connsiteX9137" fmla="*/ 3443504 w 9332412"/>
              <a:gd name="connsiteY9137" fmla="*/ 2934598 h 4270621"/>
              <a:gd name="connsiteX9138" fmla="*/ 3443504 w 9332412"/>
              <a:gd name="connsiteY9138" fmla="*/ 2934450 h 4270621"/>
              <a:gd name="connsiteX9139" fmla="*/ 3427197 w 9332412"/>
              <a:gd name="connsiteY9139" fmla="*/ 2916660 h 4270621"/>
              <a:gd name="connsiteX9140" fmla="*/ 3375725 w 9332412"/>
              <a:gd name="connsiteY9140" fmla="*/ 2970030 h 4270621"/>
              <a:gd name="connsiteX9141" fmla="*/ 3358568 w 9332412"/>
              <a:gd name="connsiteY9141" fmla="*/ 2987671 h 4270621"/>
              <a:gd name="connsiteX9142" fmla="*/ 3375442 w 9332412"/>
              <a:gd name="connsiteY9142" fmla="*/ 3005609 h 4270621"/>
              <a:gd name="connsiteX9143" fmla="*/ 3392599 w 9332412"/>
              <a:gd name="connsiteY9143" fmla="*/ 2987968 h 4270621"/>
              <a:gd name="connsiteX9144" fmla="*/ 3392599 w 9332412"/>
              <a:gd name="connsiteY9144" fmla="*/ 2987671 h 4270621"/>
              <a:gd name="connsiteX9145" fmla="*/ 3375725 w 9332412"/>
              <a:gd name="connsiteY9145" fmla="*/ 2970030 h 4270621"/>
              <a:gd name="connsiteX9146" fmla="*/ 3426630 w 9332412"/>
              <a:gd name="connsiteY9146" fmla="*/ 2810216 h 4270621"/>
              <a:gd name="connsiteX9147" fmla="*/ 3408140 w 9332412"/>
              <a:gd name="connsiteY9147" fmla="*/ 2826316 h 4270621"/>
              <a:gd name="connsiteX9148" fmla="*/ 3423525 w 9332412"/>
              <a:gd name="connsiteY9148" fmla="*/ 2845648 h 4270621"/>
              <a:gd name="connsiteX9149" fmla="*/ 3426630 w 9332412"/>
              <a:gd name="connsiteY9149" fmla="*/ 2845648 h 4270621"/>
              <a:gd name="connsiteX9150" fmla="*/ 3442029 w 9332412"/>
              <a:gd name="connsiteY9150" fmla="*/ 2826316 h 4270621"/>
              <a:gd name="connsiteX9151" fmla="*/ 3426630 w 9332412"/>
              <a:gd name="connsiteY9151" fmla="*/ 2810216 h 4270621"/>
              <a:gd name="connsiteX9152" fmla="*/ 3375725 w 9332412"/>
              <a:gd name="connsiteY9152" fmla="*/ 2863438 h 4270621"/>
              <a:gd name="connsiteX9153" fmla="*/ 3358568 w 9332412"/>
              <a:gd name="connsiteY9153" fmla="*/ 2881080 h 4270621"/>
              <a:gd name="connsiteX9154" fmla="*/ 3375442 w 9332412"/>
              <a:gd name="connsiteY9154" fmla="*/ 2899018 h 4270621"/>
              <a:gd name="connsiteX9155" fmla="*/ 3392599 w 9332412"/>
              <a:gd name="connsiteY9155" fmla="*/ 2881376 h 4270621"/>
              <a:gd name="connsiteX9156" fmla="*/ 3392599 w 9332412"/>
              <a:gd name="connsiteY9156" fmla="*/ 2881228 h 4270621"/>
              <a:gd name="connsiteX9157" fmla="*/ 3375725 w 9332412"/>
              <a:gd name="connsiteY9157" fmla="*/ 2863438 h 4270621"/>
              <a:gd name="connsiteX9158" fmla="*/ 3426630 w 9332412"/>
              <a:gd name="connsiteY9158" fmla="*/ 2703773 h 4270621"/>
              <a:gd name="connsiteX9159" fmla="*/ 3409473 w 9332412"/>
              <a:gd name="connsiteY9159" fmla="*/ 2721415 h 4270621"/>
              <a:gd name="connsiteX9160" fmla="*/ 3426347 w 9332412"/>
              <a:gd name="connsiteY9160" fmla="*/ 2739353 h 4270621"/>
              <a:gd name="connsiteX9161" fmla="*/ 3443504 w 9332412"/>
              <a:gd name="connsiteY9161" fmla="*/ 2721712 h 4270621"/>
              <a:gd name="connsiteX9162" fmla="*/ 3443504 w 9332412"/>
              <a:gd name="connsiteY9162" fmla="*/ 2721415 h 4270621"/>
              <a:gd name="connsiteX9163" fmla="*/ 3427197 w 9332412"/>
              <a:gd name="connsiteY9163" fmla="*/ 2703773 h 4270621"/>
              <a:gd name="connsiteX9164" fmla="*/ 3375725 w 9332412"/>
              <a:gd name="connsiteY9164" fmla="*/ 2756995 h 4270621"/>
              <a:gd name="connsiteX9165" fmla="*/ 3358568 w 9332412"/>
              <a:gd name="connsiteY9165" fmla="*/ 2774637 h 4270621"/>
              <a:gd name="connsiteX9166" fmla="*/ 3375442 w 9332412"/>
              <a:gd name="connsiteY9166" fmla="*/ 2792575 h 4270621"/>
              <a:gd name="connsiteX9167" fmla="*/ 3392599 w 9332412"/>
              <a:gd name="connsiteY9167" fmla="*/ 2774933 h 4270621"/>
              <a:gd name="connsiteX9168" fmla="*/ 3392599 w 9332412"/>
              <a:gd name="connsiteY9168" fmla="*/ 2774785 h 4270621"/>
              <a:gd name="connsiteX9169" fmla="*/ 3375725 w 9332412"/>
              <a:gd name="connsiteY9169" fmla="*/ 2756995 h 4270621"/>
              <a:gd name="connsiteX9170" fmla="*/ 3426630 w 9332412"/>
              <a:gd name="connsiteY9170" fmla="*/ 2597182 h 4270621"/>
              <a:gd name="connsiteX9171" fmla="*/ 3409473 w 9332412"/>
              <a:gd name="connsiteY9171" fmla="*/ 2614824 h 4270621"/>
              <a:gd name="connsiteX9172" fmla="*/ 3426347 w 9332412"/>
              <a:gd name="connsiteY9172" fmla="*/ 2632762 h 4270621"/>
              <a:gd name="connsiteX9173" fmla="*/ 3443504 w 9332412"/>
              <a:gd name="connsiteY9173" fmla="*/ 2615120 h 4270621"/>
              <a:gd name="connsiteX9174" fmla="*/ 3443504 w 9332412"/>
              <a:gd name="connsiteY9174" fmla="*/ 2614972 h 4270621"/>
              <a:gd name="connsiteX9175" fmla="*/ 3427197 w 9332412"/>
              <a:gd name="connsiteY9175" fmla="*/ 2597182 h 4270621"/>
              <a:gd name="connsiteX9176" fmla="*/ 3375725 w 9332412"/>
              <a:gd name="connsiteY9176" fmla="*/ 2650552 h 4270621"/>
              <a:gd name="connsiteX9177" fmla="*/ 3358568 w 9332412"/>
              <a:gd name="connsiteY9177" fmla="*/ 2668193 h 4270621"/>
              <a:gd name="connsiteX9178" fmla="*/ 3375442 w 9332412"/>
              <a:gd name="connsiteY9178" fmla="*/ 2686132 h 4270621"/>
              <a:gd name="connsiteX9179" fmla="*/ 3392599 w 9332412"/>
              <a:gd name="connsiteY9179" fmla="*/ 2668490 h 4270621"/>
              <a:gd name="connsiteX9180" fmla="*/ 3392599 w 9332412"/>
              <a:gd name="connsiteY9180" fmla="*/ 2668193 h 4270621"/>
              <a:gd name="connsiteX9181" fmla="*/ 3375725 w 9332412"/>
              <a:gd name="connsiteY9181" fmla="*/ 2650552 h 4270621"/>
              <a:gd name="connsiteX9182" fmla="*/ 3426630 w 9332412"/>
              <a:gd name="connsiteY9182" fmla="*/ 2490739 h 4270621"/>
              <a:gd name="connsiteX9183" fmla="*/ 3409473 w 9332412"/>
              <a:gd name="connsiteY9183" fmla="*/ 2508381 h 4270621"/>
              <a:gd name="connsiteX9184" fmla="*/ 3426347 w 9332412"/>
              <a:gd name="connsiteY9184" fmla="*/ 2526319 h 4270621"/>
              <a:gd name="connsiteX9185" fmla="*/ 3443504 w 9332412"/>
              <a:gd name="connsiteY9185" fmla="*/ 2508677 h 4270621"/>
              <a:gd name="connsiteX9186" fmla="*/ 3443504 w 9332412"/>
              <a:gd name="connsiteY9186" fmla="*/ 2508529 h 4270621"/>
              <a:gd name="connsiteX9187" fmla="*/ 3427197 w 9332412"/>
              <a:gd name="connsiteY9187" fmla="*/ 2490739 h 4270621"/>
              <a:gd name="connsiteX9188" fmla="*/ 3375725 w 9332412"/>
              <a:gd name="connsiteY9188" fmla="*/ 2544554 h 4270621"/>
              <a:gd name="connsiteX9189" fmla="*/ 3357236 w 9332412"/>
              <a:gd name="connsiteY9189" fmla="*/ 2560653 h 4270621"/>
              <a:gd name="connsiteX9190" fmla="*/ 3372620 w 9332412"/>
              <a:gd name="connsiteY9190" fmla="*/ 2579985 h 4270621"/>
              <a:gd name="connsiteX9191" fmla="*/ 3375725 w 9332412"/>
              <a:gd name="connsiteY9191" fmla="*/ 2579985 h 4270621"/>
              <a:gd name="connsiteX9192" fmla="*/ 3391124 w 9332412"/>
              <a:gd name="connsiteY9192" fmla="*/ 2560653 h 4270621"/>
              <a:gd name="connsiteX9193" fmla="*/ 3375725 w 9332412"/>
              <a:gd name="connsiteY9193" fmla="*/ 2544554 h 4270621"/>
              <a:gd name="connsiteX9194" fmla="*/ 3426630 w 9332412"/>
              <a:gd name="connsiteY9194" fmla="*/ 2384889 h 4270621"/>
              <a:gd name="connsiteX9195" fmla="*/ 3409473 w 9332412"/>
              <a:gd name="connsiteY9195" fmla="*/ 2402531 h 4270621"/>
              <a:gd name="connsiteX9196" fmla="*/ 3426347 w 9332412"/>
              <a:gd name="connsiteY9196" fmla="*/ 2420469 h 4270621"/>
              <a:gd name="connsiteX9197" fmla="*/ 3443504 w 9332412"/>
              <a:gd name="connsiteY9197" fmla="*/ 2402827 h 4270621"/>
              <a:gd name="connsiteX9198" fmla="*/ 3443504 w 9332412"/>
              <a:gd name="connsiteY9198" fmla="*/ 2402531 h 4270621"/>
              <a:gd name="connsiteX9199" fmla="*/ 3427212 w 9332412"/>
              <a:gd name="connsiteY9199" fmla="*/ 2384296 h 4270621"/>
              <a:gd name="connsiteX9200" fmla="*/ 3427197 w 9332412"/>
              <a:gd name="connsiteY9200" fmla="*/ 2384296 h 4270621"/>
              <a:gd name="connsiteX9201" fmla="*/ 3375725 w 9332412"/>
              <a:gd name="connsiteY9201" fmla="*/ 2437517 h 4270621"/>
              <a:gd name="connsiteX9202" fmla="*/ 3358568 w 9332412"/>
              <a:gd name="connsiteY9202" fmla="*/ 2455159 h 4270621"/>
              <a:gd name="connsiteX9203" fmla="*/ 3375442 w 9332412"/>
              <a:gd name="connsiteY9203" fmla="*/ 2473097 h 4270621"/>
              <a:gd name="connsiteX9204" fmla="*/ 3392599 w 9332412"/>
              <a:gd name="connsiteY9204" fmla="*/ 2455456 h 4270621"/>
              <a:gd name="connsiteX9205" fmla="*/ 3392599 w 9332412"/>
              <a:gd name="connsiteY9205" fmla="*/ 2455159 h 4270621"/>
              <a:gd name="connsiteX9206" fmla="*/ 3375725 w 9332412"/>
              <a:gd name="connsiteY9206" fmla="*/ 2437517 h 4270621"/>
              <a:gd name="connsiteX9207" fmla="*/ 3427197 w 9332412"/>
              <a:gd name="connsiteY9207" fmla="*/ 2277705 h 4270621"/>
              <a:gd name="connsiteX9208" fmla="*/ 3408707 w 9332412"/>
              <a:gd name="connsiteY9208" fmla="*/ 2293804 h 4270621"/>
              <a:gd name="connsiteX9209" fmla="*/ 3424092 w 9332412"/>
              <a:gd name="connsiteY9209" fmla="*/ 2313136 h 4270621"/>
              <a:gd name="connsiteX9210" fmla="*/ 3427197 w 9332412"/>
              <a:gd name="connsiteY9210" fmla="*/ 2313136 h 4270621"/>
              <a:gd name="connsiteX9211" fmla="*/ 3442596 w 9332412"/>
              <a:gd name="connsiteY9211" fmla="*/ 2293804 h 4270621"/>
              <a:gd name="connsiteX9212" fmla="*/ 3427197 w 9332412"/>
              <a:gd name="connsiteY9212" fmla="*/ 2277705 h 4270621"/>
              <a:gd name="connsiteX9213" fmla="*/ 3375725 w 9332412"/>
              <a:gd name="connsiteY9213" fmla="*/ 2330926 h 4270621"/>
              <a:gd name="connsiteX9214" fmla="*/ 3358568 w 9332412"/>
              <a:gd name="connsiteY9214" fmla="*/ 2348568 h 4270621"/>
              <a:gd name="connsiteX9215" fmla="*/ 3375442 w 9332412"/>
              <a:gd name="connsiteY9215" fmla="*/ 2366506 h 4270621"/>
              <a:gd name="connsiteX9216" fmla="*/ 3392599 w 9332412"/>
              <a:gd name="connsiteY9216" fmla="*/ 2348864 h 4270621"/>
              <a:gd name="connsiteX9217" fmla="*/ 3392599 w 9332412"/>
              <a:gd name="connsiteY9217" fmla="*/ 2348716 h 4270621"/>
              <a:gd name="connsiteX9218" fmla="*/ 3375725 w 9332412"/>
              <a:gd name="connsiteY9218" fmla="*/ 2330926 h 4270621"/>
              <a:gd name="connsiteX9219" fmla="*/ 3426630 w 9332412"/>
              <a:gd name="connsiteY9219" fmla="*/ 2171262 h 4270621"/>
              <a:gd name="connsiteX9220" fmla="*/ 3409473 w 9332412"/>
              <a:gd name="connsiteY9220" fmla="*/ 2188903 h 4270621"/>
              <a:gd name="connsiteX9221" fmla="*/ 3426347 w 9332412"/>
              <a:gd name="connsiteY9221" fmla="*/ 2206841 h 4270621"/>
              <a:gd name="connsiteX9222" fmla="*/ 3443504 w 9332412"/>
              <a:gd name="connsiteY9222" fmla="*/ 2189200 h 4270621"/>
              <a:gd name="connsiteX9223" fmla="*/ 3443504 w 9332412"/>
              <a:gd name="connsiteY9223" fmla="*/ 2188903 h 4270621"/>
              <a:gd name="connsiteX9224" fmla="*/ 3427197 w 9332412"/>
              <a:gd name="connsiteY9224" fmla="*/ 2171262 h 4270621"/>
              <a:gd name="connsiteX9225" fmla="*/ 3375725 w 9332412"/>
              <a:gd name="connsiteY9225" fmla="*/ 2224483 h 4270621"/>
              <a:gd name="connsiteX9226" fmla="*/ 3357236 w 9332412"/>
              <a:gd name="connsiteY9226" fmla="*/ 2240583 h 4270621"/>
              <a:gd name="connsiteX9227" fmla="*/ 3372620 w 9332412"/>
              <a:gd name="connsiteY9227" fmla="*/ 2259915 h 4270621"/>
              <a:gd name="connsiteX9228" fmla="*/ 3375725 w 9332412"/>
              <a:gd name="connsiteY9228" fmla="*/ 2259915 h 4270621"/>
              <a:gd name="connsiteX9229" fmla="*/ 3391124 w 9332412"/>
              <a:gd name="connsiteY9229" fmla="*/ 2240583 h 4270621"/>
              <a:gd name="connsiteX9230" fmla="*/ 3375725 w 9332412"/>
              <a:gd name="connsiteY9230" fmla="*/ 2224483 h 4270621"/>
              <a:gd name="connsiteX9231" fmla="*/ 3426630 w 9332412"/>
              <a:gd name="connsiteY9231" fmla="*/ 2064670 h 4270621"/>
              <a:gd name="connsiteX9232" fmla="*/ 3409473 w 9332412"/>
              <a:gd name="connsiteY9232" fmla="*/ 2082312 h 4270621"/>
              <a:gd name="connsiteX9233" fmla="*/ 3426347 w 9332412"/>
              <a:gd name="connsiteY9233" fmla="*/ 2100250 h 4270621"/>
              <a:gd name="connsiteX9234" fmla="*/ 3443504 w 9332412"/>
              <a:gd name="connsiteY9234" fmla="*/ 2082608 h 4270621"/>
              <a:gd name="connsiteX9235" fmla="*/ 3443504 w 9332412"/>
              <a:gd name="connsiteY9235" fmla="*/ 2082460 h 4270621"/>
              <a:gd name="connsiteX9236" fmla="*/ 3427197 w 9332412"/>
              <a:gd name="connsiteY9236" fmla="*/ 2064670 h 4270621"/>
              <a:gd name="connsiteX9237" fmla="*/ 3375725 w 9332412"/>
              <a:gd name="connsiteY9237" fmla="*/ 2118040 h 4270621"/>
              <a:gd name="connsiteX9238" fmla="*/ 3358568 w 9332412"/>
              <a:gd name="connsiteY9238" fmla="*/ 2135682 h 4270621"/>
              <a:gd name="connsiteX9239" fmla="*/ 3375442 w 9332412"/>
              <a:gd name="connsiteY9239" fmla="*/ 2153620 h 4270621"/>
              <a:gd name="connsiteX9240" fmla="*/ 3392599 w 9332412"/>
              <a:gd name="connsiteY9240" fmla="*/ 2135978 h 4270621"/>
              <a:gd name="connsiteX9241" fmla="*/ 3392599 w 9332412"/>
              <a:gd name="connsiteY9241" fmla="*/ 2135682 h 4270621"/>
              <a:gd name="connsiteX9242" fmla="*/ 3375725 w 9332412"/>
              <a:gd name="connsiteY9242" fmla="*/ 2118040 h 4270621"/>
              <a:gd name="connsiteX9243" fmla="*/ 3426630 w 9332412"/>
              <a:gd name="connsiteY9243" fmla="*/ 1958227 h 4270621"/>
              <a:gd name="connsiteX9244" fmla="*/ 3408140 w 9332412"/>
              <a:gd name="connsiteY9244" fmla="*/ 1974327 h 4270621"/>
              <a:gd name="connsiteX9245" fmla="*/ 3423525 w 9332412"/>
              <a:gd name="connsiteY9245" fmla="*/ 1993658 h 4270621"/>
              <a:gd name="connsiteX9246" fmla="*/ 3426630 w 9332412"/>
              <a:gd name="connsiteY9246" fmla="*/ 1993658 h 4270621"/>
              <a:gd name="connsiteX9247" fmla="*/ 3442029 w 9332412"/>
              <a:gd name="connsiteY9247" fmla="*/ 1974327 h 4270621"/>
              <a:gd name="connsiteX9248" fmla="*/ 3426630 w 9332412"/>
              <a:gd name="connsiteY9248" fmla="*/ 1958227 h 4270621"/>
              <a:gd name="connsiteX9249" fmla="*/ 3375725 w 9332412"/>
              <a:gd name="connsiteY9249" fmla="*/ 2010855 h 4270621"/>
              <a:gd name="connsiteX9250" fmla="*/ 3357236 w 9332412"/>
              <a:gd name="connsiteY9250" fmla="*/ 2026955 h 4270621"/>
              <a:gd name="connsiteX9251" fmla="*/ 3372620 w 9332412"/>
              <a:gd name="connsiteY9251" fmla="*/ 2046287 h 4270621"/>
              <a:gd name="connsiteX9252" fmla="*/ 3375725 w 9332412"/>
              <a:gd name="connsiteY9252" fmla="*/ 2046287 h 4270621"/>
              <a:gd name="connsiteX9253" fmla="*/ 3391124 w 9332412"/>
              <a:gd name="connsiteY9253" fmla="*/ 2026955 h 4270621"/>
              <a:gd name="connsiteX9254" fmla="*/ 3375725 w 9332412"/>
              <a:gd name="connsiteY9254" fmla="*/ 2010855 h 4270621"/>
              <a:gd name="connsiteX9255" fmla="*/ 3426630 w 9332412"/>
              <a:gd name="connsiteY9255" fmla="*/ 1851191 h 4270621"/>
              <a:gd name="connsiteX9256" fmla="*/ 3409473 w 9332412"/>
              <a:gd name="connsiteY9256" fmla="*/ 1868832 h 4270621"/>
              <a:gd name="connsiteX9257" fmla="*/ 3426347 w 9332412"/>
              <a:gd name="connsiteY9257" fmla="*/ 1886771 h 4270621"/>
              <a:gd name="connsiteX9258" fmla="*/ 3443504 w 9332412"/>
              <a:gd name="connsiteY9258" fmla="*/ 1869129 h 4270621"/>
              <a:gd name="connsiteX9259" fmla="*/ 3443504 w 9332412"/>
              <a:gd name="connsiteY9259" fmla="*/ 1868832 h 4270621"/>
              <a:gd name="connsiteX9260" fmla="*/ 3427197 w 9332412"/>
              <a:gd name="connsiteY9260" fmla="*/ 1851784 h 4270621"/>
              <a:gd name="connsiteX9261" fmla="*/ 3375725 w 9332412"/>
              <a:gd name="connsiteY9261" fmla="*/ 1905005 h 4270621"/>
              <a:gd name="connsiteX9262" fmla="*/ 3358568 w 9332412"/>
              <a:gd name="connsiteY9262" fmla="*/ 1922647 h 4270621"/>
              <a:gd name="connsiteX9263" fmla="*/ 3375442 w 9332412"/>
              <a:gd name="connsiteY9263" fmla="*/ 1940585 h 4270621"/>
              <a:gd name="connsiteX9264" fmla="*/ 3392599 w 9332412"/>
              <a:gd name="connsiteY9264" fmla="*/ 1922944 h 4270621"/>
              <a:gd name="connsiteX9265" fmla="*/ 3392599 w 9332412"/>
              <a:gd name="connsiteY9265" fmla="*/ 1922647 h 4270621"/>
              <a:gd name="connsiteX9266" fmla="*/ 3375725 w 9332412"/>
              <a:gd name="connsiteY9266" fmla="*/ 1905005 h 4270621"/>
              <a:gd name="connsiteX9267" fmla="*/ 3426630 w 9332412"/>
              <a:gd name="connsiteY9267" fmla="*/ 1745192 h 4270621"/>
              <a:gd name="connsiteX9268" fmla="*/ 3409473 w 9332412"/>
              <a:gd name="connsiteY9268" fmla="*/ 1762834 h 4270621"/>
              <a:gd name="connsiteX9269" fmla="*/ 3426347 w 9332412"/>
              <a:gd name="connsiteY9269" fmla="*/ 1780772 h 4270621"/>
              <a:gd name="connsiteX9270" fmla="*/ 3443504 w 9332412"/>
              <a:gd name="connsiteY9270" fmla="*/ 1763131 h 4270621"/>
              <a:gd name="connsiteX9271" fmla="*/ 3443504 w 9332412"/>
              <a:gd name="connsiteY9271" fmla="*/ 1762982 h 4270621"/>
              <a:gd name="connsiteX9272" fmla="*/ 3427197 w 9332412"/>
              <a:gd name="connsiteY9272" fmla="*/ 1745192 h 4270621"/>
              <a:gd name="connsiteX9273" fmla="*/ 3375725 w 9332412"/>
              <a:gd name="connsiteY9273" fmla="*/ 1798414 h 4270621"/>
              <a:gd name="connsiteX9274" fmla="*/ 3358568 w 9332412"/>
              <a:gd name="connsiteY9274" fmla="*/ 1816056 h 4270621"/>
              <a:gd name="connsiteX9275" fmla="*/ 3375442 w 9332412"/>
              <a:gd name="connsiteY9275" fmla="*/ 1833994 h 4270621"/>
              <a:gd name="connsiteX9276" fmla="*/ 3392599 w 9332412"/>
              <a:gd name="connsiteY9276" fmla="*/ 1816352 h 4270621"/>
              <a:gd name="connsiteX9277" fmla="*/ 3392599 w 9332412"/>
              <a:gd name="connsiteY9277" fmla="*/ 1816204 h 4270621"/>
              <a:gd name="connsiteX9278" fmla="*/ 3375725 w 9332412"/>
              <a:gd name="connsiteY9278" fmla="*/ 1798414 h 4270621"/>
              <a:gd name="connsiteX9279" fmla="*/ 3375725 w 9332412"/>
              <a:gd name="connsiteY9279" fmla="*/ 1691971 h 4270621"/>
              <a:gd name="connsiteX9280" fmla="*/ 3357236 w 9332412"/>
              <a:gd name="connsiteY9280" fmla="*/ 1708071 h 4270621"/>
              <a:gd name="connsiteX9281" fmla="*/ 3372620 w 9332412"/>
              <a:gd name="connsiteY9281" fmla="*/ 1727403 h 4270621"/>
              <a:gd name="connsiteX9282" fmla="*/ 3375725 w 9332412"/>
              <a:gd name="connsiteY9282" fmla="*/ 1727403 h 4270621"/>
              <a:gd name="connsiteX9283" fmla="*/ 3391124 w 9332412"/>
              <a:gd name="connsiteY9283" fmla="*/ 1708071 h 4270621"/>
              <a:gd name="connsiteX9284" fmla="*/ 3375725 w 9332412"/>
              <a:gd name="connsiteY9284" fmla="*/ 1691971 h 4270621"/>
              <a:gd name="connsiteX9285" fmla="*/ 3528439 w 9332412"/>
              <a:gd name="connsiteY9285" fmla="*/ 3875241 h 4270621"/>
              <a:gd name="connsiteX9286" fmla="*/ 3511863 w 9332412"/>
              <a:gd name="connsiteY9286" fmla="*/ 3893475 h 4270621"/>
              <a:gd name="connsiteX9287" fmla="*/ 3529304 w 9332412"/>
              <a:gd name="connsiteY9287" fmla="*/ 3910805 h 4270621"/>
              <a:gd name="connsiteX9288" fmla="*/ 3545880 w 9332412"/>
              <a:gd name="connsiteY9288" fmla="*/ 3893623 h 4270621"/>
              <a:gd name="connsiteX9289" fmla="*/ 3529729 w 9332412"/>
              <a:gd name="connsiteY9289" fmla="*/ 3875255 h 4270621"/>
              <a:gd name="connsiteX9290" fmla="*/ 3529006 w 9332412"/>
              <a:gd name="connsiteY9290" fmla="*/ 3875241 h 4270621"/>
              <a:gd name="connsiteX9291" fmla="*/ 3528439 w 9332412"/>
              <a:gd name="connsiteY9291" fmla="*/ 3768797 h 4270621"/>
              <a:gd name="connsiteX9292" fmla="*/ 3513040 w 9332412"/>
              <a:gd name="connsiteY9292" fmla="*/ 3788129 h 4270621"/>
              <a:gd name="connsiteX9293" fmla="*/ 3528439 w 9332412"/>
              <a:gd name="connsiteY9293" fmla="*/ 3804229 h 4270621"/>
              <a:gd name="connsiteX9294" fmla="*/ 3546929 w 9332412"/>
              <a:gd name="connsiteY9294" fmla="*/ 3788129 h 4270621"/>
              <a:gd name="connsiteX9295" fmla="*/ 3531545 w 9332412"/>
              <a:gd name="connsiteY9295" fmla="*/ 3768797 h 4270621"/>
              <a:gd name="connsiteX9296" fmla="*/ 3528439 w 9332412"/>
              <a:gd name="connsiteY9296" fmla="*/ 3768797 h 4270621"/>
              <a:gd name="connsiteX9297" fmla="*/ 3477534 w 9332412"/>
              <a:gd name="connsiteY9297" fmla="*/ 3822019 h 4270621"/>
              <a:gd name="connsiteX9298" fmla="*/ 3460519 w 9332412"/>
              <a:gd name="connsiteY9298" fmla="*/ 3839809 h 4270621"/>
              <a:gd name="connsiteX9299" fmla="*/ 3477534 w 9332412"/>
              <a:gd name="connsiteY9299" fmla="*/ 3857599 h 4270621"/>
              <a:gd name="connsiteX9300" fmla="*/ 3494550 w 9332412"/>
              <a:gd name="connsiteY9300" fmla="*/ 3839809 h 4270621"/>
              <a:gd name="connsiteX9301" fmla="*/ 3494550 w 9332412"/>
              <a:gd name="connsiteY9301" fmla="*/ 3839660 h 4270621"/>
              <a:gd name="connsiteX9302" fmla="*/ 3478102 w 9332412"/>
              <a:gd name="connsiteY9302" fmla="*/ 3822019 h 4270621"/>
              <a:gd name="connsiteX9303" fmla="*/ 3528439 w 9332412"/>
              <a:gd name="connsiteY9303" fmla="*/ 3662206 h 4270621"/>
              <a:gd name="connsiteX9304" fmla="*/ 3511424 w 9332412"/>
              <a:gd name="connsiteY9304" fmla="*/ 3679996 h 4270621"/>
              <a:gd name="connsiteX9305" fmla="*/ 3528439 w 9332412"/>
              <a:gd name="connsiteY9305" fmla="*/ 3697786 h 4270621"/>
              <a:gd name="connsiteX9306" fmla="*/ 3545455 w 9332412"/>
              <a:gd name="connsiteY9306" fmla="*/ 3679996 h 4270621"/>
              <a:gd name="connsiteX9307" fmla="*/ 3529006 w 9332412"/>
              <a:gd name="connsiteY9307" fmla="*/ 3662206 h 4270621"/>
              <a:gd name="connsiteX9308" fmla="*/ 3478102 w 9332412"/>
              <a:gd name="connsiteY9308" fmla="*/ 3715724 h 4270621"/>
              <a:gd name="connsiteX9309" fmla="*/ 3461086 w 9332412"/>
              <a:gd name="connsiteY9309" fmla="*/ 3733514 h 4270621"/>
              <a:gd name="connsiteX9310" fmla="*/ 3478102 w 9332412"/>
              <a:gd name="connsiteY9310" fmla="*/ 3751304 h 4270621"/>
              <a:gd name="connsiteX9311" fmla="*/ 3495117 w 9332412"/>
              <a:gd name="connsiteY9311" fmla="*/ 3733514 h 4270621"/>
              <a:gd name="connsiteX9312" fmla="*/ 3478102 w 9332412"/>
              <a:gd name="connsiteY9312" fmla="*/ 3715724 h 4270621"/>
              <a:gd name="connsiteX9313" fmla="*/ 3529006 w 9332412"/>
              <a:gd name="connsiteY9313" fmla="*/ 3556060 h 4270621"/>
              <a:gd name="connsiteX9314" fmla="*/ 3513607 w 9332412"/>
              <a:gd name="connsiteY9314" fmla="*/ 3575391 h 4270621"/>
              <a:gd name="connsiteX9315" fmla="*/ 3529006 w 9332412"/>
              <a:gd name="connsiteY9315" fmla="*/ 3591491 h 4270621"/>
              <a:gd name="connsiteX9316" fmla="*/ 3547497 w 9332412"/>
              <a:gd name="connsiteY9316" fmla="*/ 3575391 h 4270621"/>
              <a:gd name="connsiteX9317" fmla="*/ 3532112 w 9332412"/>
              <a:gd name="connsiteY9317" fmla="*/ 3556060 h 4270621"/>
              <a:gd name="connsiteX9318" fmla="*/ 3529006 w 9332412"/>
              <a:gd name="connsiteY9318" fmla="*/ 3556060 h 4270621"/>
              <a:gd name="connsiteX9319" fmla="*/ 3478102 w 9332412"/>
              <a:gd name="connsiteY9319" fmla="*/ 3609281 h 4270621"/>
              <a:gd name="connsiteX9320" fmla="*/ 3461086 w 9332412"/>
              <a:gd name="connsiteY9320" fmla="*/ 3627071 h 4270621"/>
              <a:gd name="connsiteX9321" fmla="*/ 3478102 w 9332412"/>
              <a:gd name="connsiteY9321" fmla="*/ 3644861 h 4270621"/>
              <a:gd name="connsiteX9322" fmla="*/ 3495117 w 9332412"/>
              <a:gd name="connsiteY9322" fmla="*/ 3627071 h 4270621"/>
              <a:gd name="connsiteX9323" fmla="*/ 3478385 w 9332412"/>
              <a:gd name="connsiteY9323" fmla="*/ 3608984 h 4270621"/>
              <a:gd name="connsiteX9324" fmla="*/ 3478102 w 9332412"/>
              <a:gd name="connsiteY9324" fmla="*/ 3608984 h 4270621"/>
              <a:gd name="connsiteX9325" fmla="*/ 3529006 w 9332412"/>
              <a:gd name="connsiteY9325" fmla="*/ 3448875 h 4270621"/>
              <a:gd name="connsiteX9326" fmla="*/ 3511991 w 9332412"/>
              <a:gd name="connsiteY9326" fmla="*/ 3466665 h 4270621"/>
              <a:gd name="connsiteX9327" fmla="*/ 3529006 w 9332412"/>
              <a:gd name="connsiteY9327" fmla="*/ 3484455 h 4270621"/>
              <a:gd name="connsiteX9328" fmla="*/ 3546022 w 9332412"/>
              <a:gd name="connsiteY9328" fmla="*/ 3466665 h 4270621"/>
              <a:gd name="connsiteX9329" fmla="*/ 3529290 w 9332412"/>
              <a:gd name="connsiteY9329" fmla="*/ 3448875 h 4270621"/>
              <a:gd name="connsiteX9330" fmla="*/ 3529006 w 9332412"/>
              <a:gd name="connsiteY9330" fmla="*/ 3448875 h 4270621"/>
              <a:gd name="connsiteX9331" fmla="*/ 3478102 w 9332412"/>
              <a:gd name="connsiteY9331" fmla="*/ 3502245 h 4270621"/>
              <a:gd name="connsiteX9332" fmla="*/ 3461086 w 9332412"/>
              <a:gd name="connsiteY9332" fmla="*/ 3520035 h 4270621"/>
              <a:gd name="connsiteX9333" fmla="*/ 3478102 w 9332412"/>
              <a:gd name="connsiteY9333" fmla="*/ 3537825 h 4270621"/>
              <a:gd name="connsiteX9334" fmla="*/ 3495117 w 9332412"/>
              <a:gd name="connsiteY9334" fmla="*/ 3520035 h 4270621"/>
              <a:gd name="connsiteX9335" fmla="*/ 3495117 w 9332412"/>
              <a:gd name="connsiteY9335" fmla="*/ 3519887 h 4270621"/>
              <a:gd name="connsiteX9336" fmla="*/ 3478102 w 9332412"/>
              <a:gd name="connsiteY9336" fmla="*/ 3502541 h 4270621"/>
              <a:gd name="connsiteX9337" fmla="*/ 3529006 w 9332412"/>
              <a:gd name="connsiteY9337" fmla="*/ 3342432 h 4270621"/>
              <a:gd name="connsiteX9338" fmla="*/ 3511849 w 9332412"/>
              <a:gd name="connsiteY9338" fmla="*/ 3360074 h 4270621"/>
              <a:gd name="connsiteX9339" fmla="*/ 3528723 w 9332412"/>
              <a:gd name="connsiteY9339" fmla="*/ 3378012 h 4270621"/>
              <a:gd name="connsiteX9340" fmla="*/ 3545880 w 9332412"/>
              <a:gd name="connsiteY9340" fmla="*/ 3360370 h 4270621"/>
              <a:gd name="connsiteX9341" fmla="*/ 3545880 w 9332412"/>
              <a:gd name="connsiteY9341" fmla="*/ 3359925 h 4270621"/>
              <a:gd name="connsiteX9342" fmla="*/ 3529006 w 9332412"/>
              <a:gd name="connsiteY9342" fmla="*/ 3342728 h 4270621"/>
              <a:gd name="connsiteX9343" fmla="*/ 3478102 w 9332412"/>
              <a:gd name="connsiteY9343" fmla="*/ 3395654 h 4270621"/>
              <a:gd name="connsiteX9344" fmla="*/ 3461086 w 9332412"/>
              <a:gd name="connsiteY9344" fmla="*/ 3413443 h 4270621"/>
              <a:gd name="connsiteX9345" fmla="*/ 3478102 w 9332412"/>
              <a:gd name="connsiteY9345" fmla="*/ 3431233 h 4270621"/>
              <a:gd name="connsiteX9346" fmla="*/ 3495117 w 9332412"/>
              <a:gd name="connsiteY9346" fmla="*/ 3413443 h 4270621"/>
              <a:gd name="connsiteX9347" fmla="*/ 3478102 w 9332412"/>
              <a:gd name="connsiteY9347" fmla="*/ 3395950 h 4270621"/>
              <a:gd name="connsiteX9348" fmla="*/ 3529006 w 9332412"/>
              <a:gd name="connsiteY9348" fmla="*/ 3235989 h 4270621"/>
              <a:gd name="connsiteX9349" fmla="*/ 3513607 w 9332412"/>
              <a:gd name="connsiteY9349" fmla="*/ 3255321 h 4270621"/>
              <a:gd name="connsiteX9350" fmla="*/ 3529006 w 9332412"/>
              <a:gd name="connsiteY9350" fmla="*/ 3271420 h 4270621"/>
              <a:gd name="connsiteX9351" fmla="*/ 3547497 w 9332412"/>
              <a:gd name="connsiteY9351" fmla="*/ 3255321 h 4270621"/>
              <a:gd name="connsiteX9352" fmla="*/ 3532112 w 9332412"/>
              <a:gd name="connsiteY9352" fmla="*/ 3235989 h 4270621"/>
              <a:gd name="connsiteX9353" fmla="*/ 3529006 w 9332412"/>
              <a:gd name="connsiteY9353" fmla="*/ 3235989 h 4270621"/>
              <a:gd name="connsiteX9354" fmla="*/ 3478102 w 9332412"/>
              <a:gd name="connsiteY9354" fmla="*/ 3289211 h 4270621"/>
              <a:gd name="connsiteX9355" fmla="*/ 3461086 w 9332412"/>
              <a:gd name="connsiteY9355" fmla="*/ 3307000 h 4270621"/>
              <a:gd name="connsiteX9356" fmla="*/ 3478102 w 9332412"/>
              <a:gd name="connsiteY9356" fmla="*/ 3324790 h 4270621"/>
              <a:gd name="connsiteX9357" fmla="*/ 3495117 w 9332412"/>
              <a:gd name="connsiteY9357" fmla="*/ 3307000 h 4270621"/>
              <a:gd name="connsiteX9358" fmla="*/ 3495117 w 9332412"/>
              <a:gd name="connsiteY9358" fmla="*/ 3306852 h 4270621"/>
              <a:gd name="connsiteX9359" fmla="*/ 3478102 w 9332412"/>
              <a:gd name="connsiteY9359" fmla="*/ 3289507 h 4270621"/>
              <a:gd name="connsiteX9360" fmla="*/ 3529006 w 9332412"/>
              <a:gd name="connsiteY9360" fmla="*/ 3129398 h 4270621"/>
              <a:gd name="connsiteX9361" fmla="*/ 3511991 w 9332412"/>
              <a:gd name="connsiteY9361" fmla="*/ 3147187 h 4270621"/>
              <a:gd name="connsiteX9362" fmla="*/ 3529006 w 9332412"/>
              <a:gd name="connsiteY9362" fmla="*/ 3164978 h 4270621"/>
              <a:gd name="connsiteX9363" fmla="*/ 3546022 w 9332412"/>
              <a:gd name="connsiteY9363" fmla="*/ 3147187 h 4270621"/>
              <a:gd name="connsiteX9364" fmla="*/ 3529006 w 9332412"/>
              <a:gd name="connsiteY9364" fmla="*/ 3129694 h 4270621"/>
              <a:gd name="connsiteX9365" fmla="*/ 3529006 w 9332412"/>
              <a:gd name="connsiteY9365" fmla="*/ 3129694 h 4270621"/>
              <a:gd name="connsiteX9366" fmla="*/ 3478102 w 9332412"/>
              <a:gd name="connsiteY9366" fmla="*/ 3182619 h 4270621"/>
              <a:gd name="connsiteX9367" fmla="*/ 3461086 w 9332412"/>
              <a:gd name="connsiteY9367" fmla="*/ 3200409 h 4270621"/>
              <a:gd name="connsiteX9368" fmla="*/ 3478102 w 9332412"/>
              <a:gd name="connsiteY9368" fmla="*/ 3218199 h 4270621"/>
              <a:gd name="connsiteX9369" fmla="*/ 3495117 w 9332412"/>
              <a:gd name="connsiteY9369" fmla="*/ 3200409 h 4270621"/>
              <a:gd name="connsiteX9370" fmla="*/ 3478102 w 9332412"/>
              <a:gd name="connsiteY9370" fmla="*/ 3182916 h 4270621"/>
              <a:gd name="connsiteX9371" fmla="*/ 3529006 w 9332412"/>
              <a:gd name="connsiteY9371" fmla="*/ 3022954 h 4270621"/>
              <a:gd name="connsiteX9372" fmla="*/ 3511991 w 9332412"/>
              <a:gd name="connsiteY9372" fmla="*/ 3040744 h 4270621"/>
              <a:gd name="connsiteX9373" fmla="*/ 3529006 w 9332412"/>
              <a:gd name="connsiteY9373" fmla="*/ 3058535 h 4270621"/>
              <a:gd name="connsiteX9374" fmla="*/ 3546022 w 9332412"/>
              <a:gd name="connsiteY9374" fmla="*/ 3040744 h 4270621"/>
              <a:gd name="connsiteX9375" fmla="*/ 3546022 w 9332412"/>
              <a:gd name="connsiteY9375" fmla="*/ 3040596 h 4270621"/>
              <a:gd name="connsiteX9376" fmla="*/ 3529006 w 9332412"/>
              <a:gd name="connsiteY9376" fmla="*/ 3023251 h 4270621"/>
              <a:gd name="connsiteX9377" fmla="*/ 3478102 w 9332412"/>
              <a:gd name="connsiteY9377" fmla="*/ 3076176 h 4270621"/>
              <a:gd name="connsiteX9378" fmla="*/ 3461086 w 9332412"/>
              <a:gd name="connsiteY9378" fmla="*/ 3093966 h 4270621"/>
              <a:gd name="connsiteX9379" fmla="*/ 3478102 w 9332412"/>
              <a:gd name="connsiteY9379" fmla="*/ 3111756 h 4270621"/>
              <a:gd name="connsiteX9380" fmla="*/ 3495117 w 9332412"/>
              <a:gd name="connsiteY9380" fmla="*/ 3093966 h 4270621"/>
              <a:gd name="connsiteX9381" fmla="*/ 3478102 w 9332412"/>
              <a:gd name="connsiteY9381" fmla="*/ 3076473 h 4270621"/>
              <a:gd name="connsiteX9382" fmla="*/ 3529006 w 9332412"/>
              <a:gd name="connsiteY9382" fmla="*/ 2916363 h 4270621"/>
              <a:gd name="connsiteX9383" fmla="*/ 3511991 w 9332412"/>
              <a:gd name="connsiteY9383" fmla="*/ 2934153 h 4270621"/>
              <a:gd name="connsiteX9384" fmla="*/ 3529006 w 9332412"/>
              <a:gd name="connsiteY9384" fmla="*/ 2951943 h 4270621"/>
              <a:gd name="connsiteX9385" fmla="*/ 3546022 w 9332412"/>
              <a:gd name="connsiteY9385" fmla="*/ 2934153 h 4270621"/>
              <a:gd name="connsiteX9386" fmla="*/ 3529006 w 9332412"/>
              <a:gd name="connsiteY9386" fmla="*/ 2916660 h 4270621"/>
              <a:gd name="connsiteX9387" fmla="*/ 3529006 w 9332412"/>
              <a:gd name="connsiteY9387" fmla="*/ 2916660 h 4270621"/>
              <a:gd name="connsiteX9388" fmla="*/ 3478102 w 9332412"/>
              <a:gd name="connsiteY9388" fmla="*/ 2969733 h 4270621"/>
              <a:gd name="connsiteX9389" fmla="*/ 3461086 w 9332412"/>
              <a:gd name="connsiteY9389" fmla="*/ 2987523 h 4270621"/>
              <a:gd name="connsiteX9390" fmla="*/ 3478102 w 9332412"/>
              <a:gd name="connsiteY9390" fmla="*/ 3005313 h 4270621"/>
              <a:gd name="connsiteX9391" fmla="*/ 3495117 w 9332412"/>
              <a:gd name="connsiteY9391" fmla="*/ 2987523 h 4270621"/>
              <a:gd name="connsiteX9392" fmla="*/ 3495117 w 9332412"/>
              <a:gd name="connsiteY9392" fmla="*/ 2987375 h 4270621"/>
              <a:gd name="connsiteX9393" fmla="*/ 3478102 w 9332412"/>
              <a:gd name="connsiteY9393" fmla="*/ 2970030 h 4270621"/>
              <a:gd name="connsiteX9394" fmla="*/ 3529006 w 9332412"/>
              <a:gd name="connsiteY9394" fmla="*/ 2809920 h 4270621"/>
              <a:gd name="connsiteX9395" fmla="*/ 3511991 w 9332412"/>
              <a:gd name="connsiteY9395" fmla="*/ 2827710 h 4270621"/>
              <a:gd name="connsiteX9396" fmla="*/ 3529006 w 9332412"/>
              <a:gd name="connsiteY9396" fmla="*/ 2845500 h 4270621"/>
              <a:gd name="connsiteX9397" fmla="*/ 3546022 w 9332412"/>
              <a:gd name="connsiteY9397" fmla="*/ 2827710 h 4270621"/>
              <a:gd name="connsiteX9398" fmla="*/ 3529006 w 9332412"/>
              <a:gd name="connsiteY9398" fmla="*/ 2810216 h 4270621"/>
              <a:gd name="connsiteX9399" fmla="*/ 3529006 w 9332412"/>
              <a:gd name="connsiteY9399" fmla="*/ 2810216 h 4270621"/>
              <a:gd name="connsiteX9400" fmla="*/ 3478102 w 9332412"/>
              <a:gd name="connsiteY9400" fmla="*/ 2863142 h 4270621"/>
              <a:gd name="connsiteX9401" fmla="*/ 3461086 w 9332412"/>
              <a:gd name="connsiteY9401" fmla="*/ 2880932 h 4270621"/>
              <a:gd name="connsiteX9402" fmla="*/ 3478102 w 9332412"/>
              <a:gd name="connsiteY9402" fmla="*/ 2898721 h 4270621"/>
              <a:gd name="connsiteX9403" fmla="*/ 3495117 w 9332412"/>
              <a:gd name="connsiteY9403" fmla="*/ 2880932 h 4270621"/>
              <a:gd name="connsiteX9404" fmla="*/ 3478102 w 9332412"/>
              <a:gd name="connsiteY9404" fmla="*/ 2863438 h 4270621"/>
              <a:gd name="connsiteX9405" fmla="*/ 3529006 w 9332412"/>
              <a:gd name="connsiteY9405" fmla="*/ 2703477 h 4270621"/>
              <a:gd name="connsiteX9406" fmla="*/ 3513607 w 9332412"/>
              <a:gd name="connsiteY9406" fmla="*/ 2722809 h 4270621"/>
              <a:gd name="connsiteX9407" fmla="*/ 3529006 w 9332412"/>
              <a:gd name="connsiteY9407" fmla="*/ 2738909 h 4270621"/>
              <a:gd name="connsiteX9408" fmla="*/ 3547497 w 9332412"/>
              <a:gd name="connsiteY9408" fmla="*/ 2722809 h 4270621"/>
              <a:gd name="connsiteX9409" fmla="*/ 3532112 w 9332412"/>
              <a:gd name="connsiteY9409" fmla="*/ 2703477 h 4270621"/>
              <a:gd name="connsiteX9410" fmla="*/ 3529006 w 9332412"/>
              <a:gd name="connsiteY9410" fmla="*/ 2703477 h 4270621"/>
              <a:gd name="connsiteX9411" fmla="*/ 3478102 w 9332412"/>
              <a:gd name="connsiteY9411" fmla="*/ 2756698 h 4270621"/>
              <a:gd name="connsiteX9412" fmla="*/ 3461086 w 9332412"/>
              <a:gd name="connsiteY9412" fmla="*/ 2774488 h 4270621"/>
              <a:gd name="connsiteX9413" fmla="*/ 3478102 w 9332412"/>
              <a:gd name="connsiteY9413" fmla="*/ 2792278 h 4270621"/>
              <a:gd name="connsiteX9414" fmla="*/ 3495117 w 9332412"/>
              <a:gd name="connsiteY9414" fmla="*/ 2774488 h 4270621"/>
              <a:gd name="connsiteX9415" fmla="*/ 3478102 w 9332412"/>
              <a:gd name="connsiteY9415" fmla="*/ 2756995 h 4270621"/>
              <a:gd name="connsiteX9416" fmla="*/ 3529006 w 9332412"/>
              <a:gd name="connsiteY9416" fmla="*/ 2596886 h 4270621"/>
              <a:gd name="connsiteX9417" fmla="*/ 3511991 w 9332412"/>
              <a:gd name="connsiteY9417" fmla="*/ 2614675 h 4270621"/>
              <a:gd name="connsiteX9418" fmla="*/ 3529006 w 9332412"/>
              <a:gd name="connsiteY9418" fmla="*/ 2632465 h 4270621"/>
              <a:gd name="connsiteX9419" fmla="*/ 3546022 w 9332412"/>
              <a:gd name="connsiteY9419" fmla="*/ 2614675 h 4270621"/>
              <a:gd name="connsiteX9420" fmla="*/ 3529006 w 9332412"/>
              <a:gd name="connsiteY9420" fmla="*/ 2597182 h 4270621"/>
              <a:gd name="connsiteX9421" fmla="*/ 3529006 w 9332412"/>
              <a:gd name="connsiteY9421" fmla="*/ 2597182 h 4270621"/>
              <a:gd name="connsiteX9422" fmla="*/ 3478102 w 9332412"/>
              <a:gd name="connsiteY9422" fmla="*/ 2650255 h 4270621"/>
              <a:gd name="connsiteX9423" fmla="*/ 3461086 w 9332412"/>
              <a:gd name="connsiteY9423" fmla="*/ 2668045 h 4270621"/>
              <a:gd name="connsiteX9424" fmla="*/ 3478102 w 9332412"/>
              <a:gd name="connsiteY9424" fmla="*/ 2685835 h 4270621"/>
              <a:gd name="connsiteX9425" fmla="*/ 3495117 w 9332412"/>
              <a:gd name="connsiteY9425" fmla="*/ 2668045 h 4270621"/>
              <a:gd name="connsiteX9426" fmla="*/ 3495117 w 9332412"/>
              <a:gd name="connsiteY9426" fmla="*/ 2667897 h 4270621"/>
              <a:gd name="connsiteX9427" fmla="*/ 3478102 w 9332412"/>
              <a:gd name="connsiteY9427" fmla="*/ 2650552 h 4270621"/>
              <a:gd name="connsiteX9428" fmla="*/ 3529006 w 9332412"/>
              <a:gd name="connsiteY9428" fmla="*/ 2490443 h 4270621"/>
              <a:gd name="connsiteX9429" fmla="*/ 3511991 w 9332412"/>
              <a:gd name="connsiteY9429" fmla="*/ 2508232 h 4270621"/>
              <a:gd name="connsiteX9430" fmla="*/ 3529006 w 9332412"/>
              <a:gd name="connsiteY9430" fmla="*/ 2526022 h 4270621"/>
              <a:gd name="connsiteX9431" fmla="*/ 3546022 w 9332412"/>
              <a:gd name="connsiteY9431" fmla="*/ 2508232 h 4270621"/>
              <a:gd name="connsiteX9432" fmla="*/ 3529006 w 9332412"/>
              <a:gd name="connsiteY9432" fmla="*/ 2490739 h 4270621"/>
              <a:gd name="connsiteX9433" fmla="*/ 3529006 w 9332412"/>
              <a:gd name="connsiteY9433" fmla="*/ 2490739 h 4270621"/>
              <a:gd name="connsiteX9434" fmla="*/ 3478102 w 9332412"/>
              <a:gd name="connsiteY9434" fmla="*/ 2544554 h 4270621"/>
              <a:gd name="connsiteX9435" fmla="*/ 3461086 w 9332412"/>
              <a:gd name="connsiteY9435" fmla="*/ 2562343 h 4270621"/>
              <a:gd name="connsiteX9436" fmla="*/ 3478102 w 9332412"/>
              <a:gd name="connsiteY9436" fmla="*/ 2580133 h 4270621"/>
              <a:gd name="connsiteX9437" fmla="*/ 3495117 w 9332412"/>
              <a:gd name="connsiteY9437" fmla="*/ 2562343 h 4270621"/>
              <a:gd name="connsiteX9438" fmla="*/ 3478102 w 9332412"/>
              <a:gd name="connsiteY9438" fmla="*/ 2544554 h 4270621"/>
              <a:gd name="connsiteX9439" fmla="*/ 3529006 w 9332412"/>
              <a:gd name="connsiteY9439" fmla="*/ 2384889 h 4270621"/>
              <a:gd name="connsiteX9440" fmla="*/ 3513607 w 9332412"/>
              <a:gd name="connsiteY9440" fmla="*/ 2404221 h 4270621"/>
              <a:gd name="connsiteX9441" fmla="*/ 3529006 w 9332412"/>
              <a:gd name="connsiteY9441" fmla="*/ 2420320 h 4270621"/>
              <a:gd name="connsiteX9442" fmla="*/ 3547497 w 9332412"/>
              <a:gd name="connsiteY9442" fmla="*/ 2404221 h 4270621"/>
              <a:gd name="connsiteX9443" fmla="*/ 3532112 w 9332412"/>
              <a:gd name="connsiteY9443" fmla="*/ 2384889 h 4270621"/>
              <a:gd name="connsiteX9444" fmla="*/ 3529006 w 9332412"/>
              <a:gd name="connsiteY9444" fmla="*/ 2384889 h 4270621"/>
              <a:gd name="connsiteX9445" fmla="*/ 3478102 w 9332412"/>
              <a:gd name="connsiteY9445" fmla="*/ 2438111 h 4270621"/>
              <a:gd name="connsiteX9446" fmla="*/ 3461086 w 9332412"/>
              <a:gd name="connsiteY9446" fmla="*/ 2455900 h 4270621"/>
              <a:gd name="connsiteX9447" fmla="*/ 3478102 w 9332412"/>
              <a:gd name="connsiteY9447" fmla="*/ 2473690 h 4270621"/>
              <a:gd name="connsiteX9448" fmla="*/ 3495117 w 9332412"/>
              <a:gd name="connsiteY9448" fmla="*/ 2455900 h 4270621"/>
              <a:gd name="connsiteX9449" fmla="*/ 3495117 w 9332412"/>
              <a:gd name="connsiteY9449" fmla="*/ 2455752 h 4270621"/>
              <a:gd name="connsiteX9450" fmla="*/ 3478825 w 9332412"/>
              <a:gd name="connsiteY9450" fmla="*/ 2437532 h 4270621"/>
              <a:gd name="connsiteX9451" fmla="*/ 3478102 w 9332412"/>
              <a:gd name="connsiteY9451" fmla="*/ 2437517 h 4270621"/>
              <a:gd name="connsiteX9452" fmla="*/ 3529006 w 9332412"/>
              <a:gd name="connsiteY9452" fmla="*/ 2277705 h 4270621"/>
              <a:gd name="connsiteX9453" fmla="*/ 3511991 w 9332412"/>
              <a:gd name="connsiteY9453" fmla="*/ 2295494 h 4270621"/>
              <a:gd name="connsiteX9454" fmla="*/ 3529006 w 9332412"/>
              <a:gd name="connsiteY9454" fmla="*/ 2313284 h 4270621"/>
              <a:gd name="connsiteX9455" fmla="*/ 3546022 w 9332412"/>
              <a:gd name="connsiteY9455" fmla="*/ 2295494 h 4270621"/>
              <a:gd name="connsiteX9456" fmla="*/ 3529290 w 9332412"/>
              <a:gd name="connsiteY9456" fmla="*/ 2277705 h 4270621"/>
              <a:gd name="connsiteX9457" fmla="*/ 3529006 w 9332412"/>
              <a:gd name="connsiteY9457" fmla="*/ 2277705 h 4270621"/>
              <a:gd name="connsiteX9458" fmla="*/ 3478102 w 9332412"/>
              <a:gd name="connsiteY9458" fmla="*/ 2330926 h 4270621"/>
              <a:gd name="connsiteX9459" fmla="*/ 3461086 w 9332412"/>
              <a:gd name="connsiteY9459" fmla="*/ 2348716 h 4270621"/>
              <a:gd name="connsiteX9460" fmla="*/ 3478102 w 9332412"/>
              <a:gd name="connsiteY9460" fmla="*/ 2366506 h 4270621"/>
              <a:gd name="connsiteX9461" fmla="*/ 3495117 w 9332412"/>
              <a:gd name="connsiteY9461" fmla="*/ 2348716 h 4270621"/>
              <a:gd name="connsiteX9462" fmla="*/ 3478102 w 9332412"/>
              <a:gd name="connsiteY9462" fmla="*/ 2330926 h 4270621"/>
              <a:gd name="connsiteX9463" fmla="*/ 3529006 w 9332412"/>
              <a:gd name="connsiteY9463" fmla="*/ 2171262 h 4270621"/>
              <a:gd name="connsiteX9464" fmla="*/ 3513607 w 9332412"/>
              <a:gd name="connsiteY9464" fmla="*/ 2190593 h 4270621"/>
              <a:gd name="connsiteX9465" fmla="*/ 3529006 w 9332412"/>
              <a:gd name="connsiteY9465" fmla="*/ 2206693 h 4270621"/>
              <a:gd name="connsiteX9466" fmla="*/ 3547497 w 9332412"/>
              <a:gd name="connsiteY9466" fmla="*/ 2190593 h 4270621"/>
              <a:gd name="connsiteX9467" fmla="*/ 3532112 w 9332412"/>
              <a:gd name="connsiteY9467" fmla="*/ 2171262 h 4270621"/>
              <a:gd name="connsiteX9468" fmla="*/ 3529006 w 9332412"/>
              <a:gd name="connsiteY9468" fmla="*/ 2171262 h 4270621"/>
              <a:gd name="connsiteX9469" fmla="*/ 3478102 w 9332412"/>
              <a:gd name="connsiteY9469" fmla="*/ 2224483 h 4270621"/>
              <a:gd name="connsiteX9470" fmla="*/ 3461086 w 9332412"/>
              <a:gd name="connsiteY9470" fmla="*/ 2242273 h 4270621"/>
              <a:gd name="connsiteX9471" fmla="*/ 3478102 w 9332412"/>
              <a:gd name="connsiteY9471" fmla="*/ 2260063 h 4270621"/>
              <a:gd name="connsiteX9472" fmla="*/ 3495117 w 9332412"/>
              <a:gd name="connsiteY9472" fmla="*/ 2242273 h 4270621"/>
              <a:gd name="connsiteX9473" fmla="*/ 3478102 w 9332412"/>
              <a:gd name="connsiteY9473" fmla="*/ 2224483 h 4270621"/>
              <a:gd name="connsiteX9474" fmla="*/ 3529006 w 9332412"/>
              <a:gd name="connsiteY9474" fmla="*/ 2064670 h 4270621"/>
              <a:gd name="connsiteX9475" fmla="*/ 3511991 w 9332412"/>
              <a:gd name="connsiteY9475" fmla="*/ 2082460 h 4270621"/>
              <a:gd name="connsiteX9476" fmla="*/ 3529006 w 9332412"/>
              <a:gd name="connsiteY9476" fmla="*/ 2100250 h 4270621"/>
              <a:gd name="connsiteX9477" fmla="*/ 3546022 w 9332412"/>
              <a:gd name="connsiteY9477" fmla="*/ 2082460 h 4270621"/>
              <a:gd name="connsiteX9478" fmla="*/ 3529290 w 9332412"/>
              <a:gd name="connsiteY9478" fmla="*/ 2064670 h 4270621"/>
              <a:gd name="connsiteX9479" fmla="*/ 3529006 w 9332412"/>
              <a:gd name="connsiteY9479" fmla="*/ 2064670 h 4270621"/>
              <a:gd name="connsiteX9480" fmla="*/ 3478102 w 9332412"/>
              <a:gd name="connsiteY9480" fmla="*/ 2118040 h 4270621"/>
              <a:gd name="connsiteX9481" fmla="*/ 3461086 w 9332412"/>
              <a:gd name="connsiteY9481" fmla="*/ 2135830 h 4270621"/>
              <a:gd name="connsiteX9482" fmla="*/ 3478102 w 9332412"/>
              <a:gd name="connsiteY9482" fmla="*/ 2153620 h 4270621"/>
              <a:gd name="connsiteX9483" fmla="*/ 3495117 w 9332412"/>
              <a:gd name="connsiteY9483" fmla="*/ 2135830 h 4270621"/>
              <a:gd name="connsiteX9484" fmla="*/ 3495117 w 9332412"/>
              <a:gd name="connsiteY9484" fmla="*/ 2135682 h 4270621"/>
              <a:gd name="connsiteX9485" fmla="*/ 3478244 w 9332412"/>
              <a:gd name="connsiteY9485" fmla="*/ 2118040 h 4270621"/>
              <a:gd name="connsiteX9486" fmla="*/ 3478102 w 9332412"/>
              <a:gd name="connsiteY9486" fmla="*/ 2118040 h 4270621"/>
              <a:gd name="connsiteX9487" fmla="*/ 3529006 w 9332412"/>
              <a:gd name="connsiteY9487" fmla="*/ 1958227 h 4270621"/>
              <a:gd name="connsiteX9488" fmla="*/ 3511991 w 9332412"/>
              <a:gd name="connsiteY9488" fmla="*/ 1976017 h 4270621"/>
              <a:gd name="connsiteX9489" fmla="*/ 3529006 w 9332412"/>
              <a:gd name="connsiteY9489" fmla="*/ 1993807 h 4270621"/>
              <a:gd name="connsiteX9490" fmla="*/ 3546022 w 9332412"/>
              <a:gd name="connsiteY9490" fmla="*/ 1976017 h 4270621"/>
              <a:gd name="connsiteX9491" fmla="*/ 3529290 w 9332412"/>
              <a:gd name="connsiteY9491" fmla="*/ 1958227 h 4270621"/>
              <a:gd name="connsiteX9492" fmla="*/ 3529006 w 9332412"/>
              <a:gd name="connsiteY9492" fmla="*/ 1958227 h 4270621"/>
              <a:gd name="connsiteX9493" fmla="*/ 3478102 w 9332412"/>
              <a:gd name="connsiteY9493" fmla="*/ 2010855 h 4270621"/>
              <a:gd name="connsiteX9494" fmla="*/ 3461086 w 9332412"/>
              <a:gd name="connsiteY9494" fmla="*/ 2028645 h 4270621"/>
              <a:gd name="connsiteX9495" fmla="*/ 3478102 w 9332412"/>
              <a:gd name="connsiteY9495" fmla="*/ 2046435 h 4270621"/>
              <a:gd name="connsiteX9496" fmla="*/ 3495117 w 9332412"/>
              <a:gd name="connsiteY9496" fmla="*/ 2028645 h 4270621"/>
              <a:gd name="connsiteX9497" fmla="*/ 3478102 w 9332412"/>
              <a:gd name="connsiteY9497" fmla="*/ 2010855 h 4270621"/>
              <a:gd name="connsiteX9498" fmla="*/ 3529006 w 9332412"/>
              <a:gd name="connsiteY9498" fmla="*/ 1851191 h 4270621"/>
              <a:gd name="connsiteX9499" fmla="*/ 3513607 w 9332412"/>
              <a:gd name="connsiteY9499" fmla="*/ 1870522 h 4270621"/>
              <a:gd name="connsiteX9500" fmla="*/ 3529006 w 9332412"/>
              <a:gd name="connsiteY9500" fmla="*/ 1886622 h 4270621"/>
              <a:gd name="connsiteX9501" fmla="*/ 3547497 w 9332412"/>
              <a:gd name="connsiteY9501" fmla="*/ 1870522 h 4270621"/>
              <a:gd name="connsiteX9502" fmla="*/ 3532112 w 9332412"/>
              <a:gd name="connsiteY9502" fmla="*/ 1851191 h 4270621"/>
              <a:gd name="connsiteX9503" fmla="*/ 3529006 w 9332412"/>
              <a:gd name="connsiteY9503" fmla="*/ 1851191 h 4270621"/>
              <a:gd name="connsiteX9504" fmla="*/ 3478102 w 9332412"/>
              <a:gd name="connsiteY9504" fmla="*/ 1904412 h 4270621"/>
              <a:gd name="connsiteX9505" fmla="*/ 3461086 w 9332412"/>
              <a:gd name="connsiteY9505" fmla="*/ 1922202 h 4270621"/>
              <a:gd name="connsiteX9506" fmla="*/ 3478102 w 9332412"/>
              <a:gd name="connsiteY9506" fmla="*/ 1939992 h 4270621"/>
              <a:gd name="connsiteX9507" fmla="*/ 3495117 w 9332412"/>
              <a:gd name="connsiteY9507" fmla="*/ 1922202 h 4270621"/>
              <a:gd name="connsiteX9508" fmla="*/ 3495117 w 9332412"/>
              <a:gd name="connsiteY9508" fmla="*/ 1922054 h 4270621"/>
              <a:gd name="connsiteX9509" fmla="*/ 3478102 w 9332412"/>
              <a:gd name="connsiteY9509" fmla="*/ 1905005 h 4270621"/>
              <a:gd name="connsiteX9510" fmla="*/ 3478102 w 9332412"/>
              <a:gd name="connsiteY9510" fmla="*/ 1797821 h 4270621"/>
              <a:gd name="connsiteX9511" fmla="*/ 3461086 w 9332412"/>
              <a:gd name="connsiteY9511" fmla="*/ 1815611 h 4270621"/>
              <a:gd name="connsiteX9512" fmla="*/ 3478102 w 9332412"/>
              <a:gd name="connsiteY9512" fmla="*/ 1833401 h 4270621"/>
              <a:gd name="connsiteX9513" fmla="*/ 3495117 w 9332412"/>
              <a:gd name="connsiteY9513" fmla="*/ 1815611 h 4270621"/>
              <a:gd name="connsiteX9514" fmla="*/ 3478102 w 9332412"/>
              <a:gd name="connsiteY9514" fmla="*/ 1798414 h 4270621"/>
              <a:gd name="connsiteX9515" fmla="*/ 3630957 w 9332412"/>
              <a:gd name="connsiteY9515" fmla="*/ 3875241 h 4270621"/>
              <a:gd name="connsiteX9516" fmla="*/ 3613800 w 9332412"/>
              <a:gd name="connsiteY9516" fmla="*/ 3892882 h 4270621"/>
              <a:gd name="connsiteX9517" fmla="*/ 3630674 w 9332412"/>
              <a:gd name="connsiteY9517" fmla="*/ 3910820 h 4270621"/>
              <a:gd name="connsiteX9518" fmla="*/ 3647831 w 9332412"/>
              <a:gd name="connsiteY9518" fmla="*/ 3893179 h 4270621"/>
              <a:gd name="connsiteX9519" fmla="*/ 3647831 w 9332412"/>
              <a:gd name="connsiteY9519" fmla="*/ 3892882 h 4270621"/>
              <a:gd name="connsiteX9520" fmla="*/ 3630957 w 9332412"/>
              <a:gd name="connsiteY9520" fmla="*/ 3875241 h 4270621"/>
              <a:gd name="connsiteX9521" fmla="*/ 3630957 w 9332412"/>
              <a:gd name="connsiteY9521" fmla="*/ 3768797 h 4270621"/>
              <a:gd name="connsiteX9522" fmla="*/ 3613800 w 9332412"/>
              <a:gd name="connsiteY9522" fmla="*/ 3786439 h 4270621"/>
              <a:gd name="connsiteX9523" fmla="*/ 3630674 w 9332412"/>
              <a:gd name="connsiteY9523" fmla="*/ 3804377 h 4270621"/>
              <a:gd name="connsiteX9524" fmla="*/ 3647831 w 9332412"/>
              <a:gd name="connsiteY9524" fmla="*/ 3786736 h 4270621"/>
              <a:gd name="connsiteX9525" fmla="*/ 3647831 w 9332412"/>
              <a:gd name="connsiteY9525" fmla="*/ 3786439 h 4270621"/>
              <a:gd name="connsiteX9526" fmla="*/ 3630957 w 9332412"/>
              <a:gd name="connsiteY9526" fmla="*/ 3768797 h 4270621"/>
              <a:gd name="connsiteX9527" fmla="*/ 3579911 w 9332412"/>
              <a:gd name="connsiteY9527" fmla="*/ 3822019 h 4270621"/>
              <a:gd name="connsiteX9528" fmla="*/ 3564512 w 9332412"/>
              <a:gd name="connsiteY9528" fmla="*/ 3841351 h 4270621"/>
              <a:gd name="connsiteX9529" fmla="*/ 3579911 w 9332412"/>
              <a:gd name="connsiteY9529" fmla="*/ 3857451 h 4270621"/>
              <a:gd name="connsiteX9530" fmla="*/ 3598401 w 9332412"/>
              <a:gd name="connsiteY9530" fmla="*/ 3841351 h 4270621"/>
              <a:gd name="connsiteX9531" fmla="*/ 3583016 w 9332412"/>
              <a:gd name="connsiteY9531" fmla="*/ 3822019 h 4270621"/>
              <a:gd name="connsiteX9532" fmla="*/ 3579911 w 9332412"/>
              <a:gd name="connsiteY9532" fmla="*/ 3822019 h 4270621"/>
              <a:gd name="connsiteX9533" fmla="*/ 3630957 w 9332412"/>
              <a:gd name="connsiteY9533" fmla="*/ 3662206 h 4270621"/>
              <a:gd name="connsiteX9534" fmla="*/ 3612467 w 9332412"/>
              <a:gd name="connsiteY9534" fmla="*/ 3678306 h 4270621"/>
              <a:gd name="connsiteX9535" fmla="*/ 3627852 w 9332412"/>
              <a:gd name="connsiteY9535" fmla="*/ 3697638 h 4270621"/>
              <a:gd name="connsiteX9536" fmla="*/ 3630957 w 9332412"/>
              <a:gd name="connsiteY9536" fmla="*/ 3697638 h 4270621"/>
              <a:gd name="connsiteX9537" fmla="*/ 3646356 w 9332412"/>
              <a:gd name="connsiteY9537" fmla="*/ 3678306 h 4270621"/>
              <a:gd name="connsiteX9538" fmla="*/ 3630957 w 9332412"/>
              <a:gd name="connsiteY9538" fmla="*/ 3662206 h 4270621"/>
              <a:gd name="connsiteX9539" fmla="*/ 3579911 w 9332412"/>
              <a:gd name="connsiteY9539" fmla="*/ 3715724 h 4270621"/>
              <a:gd name="connsiteX9540" fmla="*/ 3562896 w 9332412"/>
              <a:gd name="connsiteY9540" fmla="*/ 3733514 h 4270621"/>
              <a:gd name="connsiteX9541" fmla="*/ 3579911 w 9332412"/>
              <a:gd name="connsiteY9541" fmla="*/ 3751304 h 4270621"/>
              <a:gd name="connsiteX9542" fmla="*/ 3596926 w 9332412"/>
              <a:gd name="connsiteY9542" fmla="*/ 3733514 h 4270621"/>
              <a:gd name="connsiteX9543" fmla="*/ 3580195 w 9332412"/>
              <a:gd name="connsiteY9543" fmla="*/ 3715724 h 4270621"/>
              <a:gd name="connsiteX9544" fmla="*/ 3579911 w 9332412"/>
              <a:gd name="connsiteY9544" fmla="*/ 3715724 h 4270621"/>
              <a:gd name="connsiteX9545" fmla="*/ 3630957 w 9332412"/>
              <a:gd name="connsiteY9545" fmla="*/ 3556060 h 4270621"/>
              <a:gd name="connsiteX9546" fmla="*/ 3613800 w 9332412"/>
              <a:gd name="connsiteY9546" fmla="*/ 3573701 h 4270621"/>
              <a:gd name="connsiteX9547" fmla="*/ 3630674 w 9332412"/>
              <a:gd name="connsiteY9547" fmla="*/ 3591639 h 4270621"/>
              <a:gd name="connsiteX9548" fmla="*/ 3647831 w 9332412"/>
              <a:gd name="connsiteY9548" fmla="*/ 3573998 h 4270621"/>
              <a:gd name="connsiteX9549" fmla="*/ 3647831 w 9332412"/>
              <a:gd name="connsiteY9549" fmla="*/ 3573701 h 4270621"/>
              <a:gd name="connsiteX9550" fmla="*/ 3631241 w 9332412"/>
              <a:gd name="connsiteY9550" fmla="*/ 3555763 h 4270621"/>
              <a:gd name="connsiteX9551" fmla="*/ 3630957 w 9332412"/>
              <a:gd name="connsiteY9551" fmla="*/ 3555763 h 4270621"/>
              <a:gd name="connsiteX9552" fmla="*/ 3579911 w 9332412"/>
              <a:gd name="connsiteY9552" fmla="*/ 3609281 h 4270621"/>
              <a:gd name="connsiteX9553" fmla="*/ 3562896 w 9332412"/>
              <a:gd name="connsiteY9553" fmla="*/ 3627071 h 4270621"/>
              <a:gd name="connsiteX9554" fmla="*/ 3579911 w 9332412"/>
              <a:gd name="connsiteY9554" fmla="*/ 3644861 h 4270621"/>
              <a:gd name="connsiteX9555" fmla="*/ 3596926 w 9332412"/>
              <a:gd name="connsiteY9555" fmla="*/ 3627071 h 4270621"/>
              <a:gd name="connsiteX9556" fmla="*/ 3580478 w 9332412"/>
              <a:gd name="connsiteY9556" fmla="*/ 3608984 h 4270621"/>
              <a:gd name="connsiteX9557" fmla="*/ 3579911 w 9332412"/>
              <a:gd name="connsiteY9557" fmla="*/ 3608984 h 4270621"/>
              <a:gd name="connsiteX9558" fmla="*/ 3630957 w 9332412"/>
              <a:gd name="connsiteY9558" fmla="*/ 3448875 h 4270621"/>
              <a:gd name="connsiteX9559" fmla="*/ 3613800 w 9332412"/>
              <a:gd name="connsiteY9559" fmla="*/ 3466517 h 4270621"/>
              <a:gd name="connsiteX9560" fmla="*/ 3630674 w 9332412"/>
              <a:gd name="connsiteY9560" fmla="*/ 3484455 h 4270621"/>
              <a:gd name="connsiteX9561" fmla="*/ 3647831 w 9332412"/>
              <a:gd name="connsiteY9561" fmla="*/ 3466813 h 4270621"/>
              <a:gd name="connsiteX9562" fmla="*/ 3647831 w 9332412"/>
              <a:gd name="connsiteY9562" fmla="*/ 3466665 h 4270621"/>
              <a:gd name="connsiteX9563" fmla="*/ 3630957 w 9332412"/>
              <a:gd name="connsiteY9563" fmla="*/ 3448875 h 4270621"/>
              <a:gd name="connsiteX9564" fmla="*/ 3579911 w 9332412"/>
              <a:gd name="connsiteY9564" fmla="*/ 3502245 h 4270621"/>
              <a:gd name="connsiteX9565" fmla="*/ 3564512 w 9332412"/>
              <a:gd name="connsiteY9565" fmla="*/ 3521576 h 4270621"/>
              <a:gd name="connsiteX9566" fmla="*/ 3579911 w 9332412"/>
              <a:gd name="connsiteY9566" fmla="*/ 3537676 h 4270621"/>
              <a:gd name="connsiteX9567" fmla="*/ 3598401 w 9332412"/>
              <a:gd name="connsiteY9567" fmla="*/ 3521576 h 4270621"/>
              <a:gd name="connsiteX9568" fmla="*/ 3583016 w 9332412"/>
              <a:gd name="connsiteY9568" fmla="*/ 3502245 h 4270621"/>
              <a:gd name="connsiteX9569" fmla="*/ 3579911 w 9332412"/>
              <a:gd name="connsiteY9569" fmla="*/ 3502245 h 4270621"/>
              <a:gd name="connsiteX9570" fmla="*/ 3630957 w 9332412"/>
              <a:gd name="connsiteY9570" fmla="*/ 3342432 h 4270621"/>
              <a:gd name="connsiteX9571" fmla="*/ 3612467 w 9332412"/>
              <a:gd name="connsiteY9571" fmla="*/ 3358532 h 4270621"/>
              <a:gd name="connsiteX9572" fmla="*/ 3627852 w 9332412"/>
              <a:gd name="connsiteY9572" fmla="*/ 3377863 h 4270621"/>
              <a:gd name="connsiteX9573" fmla="*/ 3630957 w 9332412"/>
              <a:gd name="connsiteY9573" fmla="*/ 3377863 h 4270621"/>
              <a:gd name="connsiteX9574" fmla="*/ 3646356 w 9332412"/>
              <a:gd name="connsiteY9574" fmla="*/ 3358532 h 4270621"/>
              <a:gd name="connsiteX9575" fmla="*/ 3630957 w 9332412"/>
              <a:gd name="connsiteY9575" fmla="*/ 3342432 h 4270621"/>
              <a:gd name="connsiteX9576" fmla="*/ 3579911 w 9332412"/>
              <a:gd name="connsiteY9576" fmla="*/ 3395654 h 4270621"/>
              <a:gd name="connsiteX9577" fmla="*/ 3562896 w 9332412"/>
              <a:gd name="connsiteY9577" fmla="*/ 3413443 h 4270621"/>
              <a:gd name="connsiteX9578" fmla="*/ 3579911 w 9332412"/>
              <a:gd name="connsiteY9578" fmla="*/ 3431233 h 4270621"/>
              <a:gd name="connsiteX9579" fmla="*/ 3596926 w 9332412"/>
              <a:gd name="connsiteY9579" fmla="*/ 3413443 h 4270621"/>
              <a:gd name="connsiteX9580" fmla="*/ 3579911 w 9332412"/>
              <a:gd name="connsiteY9580" fmla="*/ 3395950 h 4270621"/>
              <a:gd name="connsiteX9581" fmla="*/ 3579911 w 9332412"/>
              <a:gd name="connsiteY9581" fmla="*/ 3395950 h 4270621"/>
              <a:gd name="connsiteX9582" fmla="*/ 3630957 w 9332412"/>
              <a:gd name="connsiteY9582" fmla="*/ 3235989 h 4270621"/>
              <a:gd name="connsiteX9583" fmla="*/ 3613800 w 9332412"/>
              <a:gd name="connsiteY9583" fmla="*/ 3253630 h 4270621"/>
              <a:gd name="connsiteX9584" fmla="*/ 3630674 w 9332412"/>
              <a:gd name="connsiteY9584" fmla="*/ 3271569 h 4270621"/>
              <a:gd name="connsiteX9585" fmla="*/ 3647831 w 9332412"/>
              <a:gd name="connsiteY9585" fmla="*/ 3253927 h 4270621"/>
              <a:gd name="connsiteX9586" fmla="*/ 3647831 w 9332412"/>
              <a:gd name="connsiteY9586" fmla="*/ 3253630 h 4270621"/>
              <a:gd name="connsiteX9587" fmla="*/ 3630957 w 9332412"/>
              <a:gd name="connsiteY9587" fmla="*/ 3236285 h 4270621"/>
              <a:gd name="connsiteX9588" fmla="*/ 3579911 w 9332412"/>
              <a:gd name="connsiteY9588" fmla="*/ 3289211 h 4270621"/>
              <a:gd name="connsiteX9589" fmla="*/ 3564512 w 9332412"/>
              <a:gd name="connsiteY9589" fmla="*/ 3308542 h 4270621"/>
              <a:gd name="connsiteX9590" fmla="*/ 3579911 w 9332412"/>
              <a:gd name="connsiteY9590" fmla="*/ 3324642 h 4270621"/>
              <a:gd name="connsiteX9591" fmla="*/ 3598401 w 9332412"/>
              <a:gd name="connsiteY9591" fmla="*/ 3308542 h 4270621"/>
              <a:gd name="connsiteX9592" fmla="*/ 3583016 w 9332412"/>
              <a:gd name="connsiteY9592" fmla="*/ 3289211 h 4270621"/>
              <a:gd name="connsiteX9593" fmla="*/ 3579911 w 9332412"/>
              <a:gd name="connsiteY9593" fmla="*/ 3289211 h 4270621"/>
              <a:gd name="connsiteX9594" fmla="*/ 3630957 w 9332412"/>
              <a:gd name="connsiteY9594" fmla="*/ 3129398 h 4270621"/>
              <a:gd name="connsiteX9595" fmla="*/ 3612467 w 9332412"/>
              <a:gd name="connsiteY9595" fmla="*/ 3145498 h 4270621"/>
              <a:gd name="connsiteX9596" fmla="*/ 3627852 w 9332412"/>
              <a:gd name="connsiteY9596" fmla="*/ 3164829 h 4270621"/>
              <a:gd name="connsiteX9597" fmla="*/ 3630957 w 9332412"/>
              <a:gd name="connsiteY9597" fmla="*/ 3164829 h 4270621"/>
              <a:gd name="connsiteX9598" fmla="*/ 3646356 w 9332412"/>
              <a:gd name="connsiteY9598" fmla="*/ 3145498 h 4270621"/>
              <a:gd name="connsiteX9599" fmla="*/ 3630957 w 9332412"/>
              <a:gd name="connsiteY9599" fmla="*/ 3129398 h 4270621"/>
              <a:gd name="connsiteX9600" fmla="*/ 3579911 w 9332412"/>
              <a:gd name="connsiteY9600" fmla="*/ 3182619 h 4270621"/>
              <a:gd name="connsiteX9601" fmla="*/ 3562896 w 9332412"/>
              <a:gd name="connsiteY9601" fmla="*/ 3200409 h 4270621"/>
              <a:gd name="connsiteX9602" fmla="*/ 3579911 w 9332412"/>
              <a:gd name="connsiteY9602" fmla="*/ 3218199 h 4270621"/>
              <a:gd name="connsiteX9603" fmla="*/ 3596926 w 9332412"/>
              <a:gd name="connsiteY9603" fmla="*/ 3200409 h 4270621"/>
              <a:gd name="connsiteX9604" fmla="*/ 3579911 w 9332412"/>
              <a:gd name="connsiteY9604" fmla="*/ 3182916 h 4270621"/>
              <a:gd name="connsiteX9605" fmla="*/ 3579911 w 9332412"/>
              <a:gd name="connsiteY9605" fmla="*/ 3182916 h 4270621"/>
              <a:gd name="connsiteX9606" fmla="*/ 3630957 w 9332412"/>
              <a:gd name="connsiteY9606" fmla="*/ 3022954 h 4270621"/>
              <a:gd name="connsiteX9607" fmla="*/ 3613800 w 9332412"/>
              <a:gd name="connsiteY9607" fmla="*/ 3040596 h 4270621"/>
              <a:gd name="connsiteX9608" fmla="*/ 3630674 w 9332412"/>
              <a:gd name="connsiteY9608" fmla="*/ 3058535 h 4270621"/>
              <a:gd name="connsiteX9609" fmla="*/ 3647831 w 9332412"/>
              <a:gd name="connsiteY9609" fmla="*/ 3040893 h 4270621"/>
              <a:gd name="connsiteX9610" fmla="*/ 3647831 w 9332412"/>
              <a:gd name="connsiteY9610" fmla="*/ 3040596 h 4270621"/>
              <a:gd name="connsiteX9611" fmla="*/ 3630957 w 9332412"/>
              <a:gd name="connsiteY9611" fmla="*/ 3023251 h 4270621"/>
              <a:gd name="connsiteX9612" fmla="*/ 3579911 w 9332412"/>
              <a:gd name="connsiteY9612" fmla="*/ 3076176 h 4270621"/>
              <a:gd name="connsiteX9613" fmla="*/ 3562896 w 9332412"/>
              <a:gd name="connsiteY9613" fmla="*/ 3093966 h 4270621"/>
              <a:gd name="connsiteX9614" fmla="*/ 3579911 w 9332412"/>
              <a:gd name="connsiteY9614" fmla="*/ 3111756 h 4270621"/>
              <a:gd name="connsiteX9615" fmla="*/ 3596926 w 9332412"/>
              <a:gd name="connsiteY9615" fmla="*/ 3093966 h 4270621"/>
              <a:gd name="connsiteX9616" fmla="*/ 3579911 w 9332412"/>
              <a:gd name="connsiteY9616" fmla="*/ 3076473 h 4270621"/>
              <a:gd name="connsiteX9617" fmla="*/ 3579911 w 9332412"/>
              <a:gd name="connsiteY9617" fmla="*/ 3076473 h 4270621"/>
              <a:gd name="connsiteX9618" fmla="*/ 3630957 w 9332412"/>
              <a:gd name="connsiteY9618" fmla="*/ 2916660 h 4270621"/>
              <a:gd name="connsiteX9619" fmla="*/ 3613800 w 9332412"/>
              <a:gd name="connsiteY9619" fmla="*/ 2934301 h 4270621"/>
              <a:gd name="connsiteX9620" fmla="*/ 3630674 w 9332412"/>
              <a:gd name="connsiteY9620" fmla="*/ 2952239 h 4270621"/>
              <a:gd name="connsiteX9621" fmla="*/ 3647831 w 9332412"/>
              <a:gd name="connsiteY9621" fmla="*/ 2934598 h 4270621"/>
              <a:gd name="connsiteX9622" fmla="*/ 3647831 w 9332412"/>
              <a:gd name="connsiteY9622" fmla="*/ 2934450 h 4270621"/>
              <a:gd name="connsiteX9623" fmla="*/ 3630957 w 9332412"/>
              <a:gd name="connsiteY9623" fmla="*/ 2916660 h 4270621"/>
              <a:gd name="connsiteX9624" fmla="*/ 3579911 w 9332412"/>
              <a:gd name="connsiteY9624" fmla="*/ 2970030 h 4270621"/>
              <a:gd name="connsiteX9625" fmla="*/ 3564512 w 9332412"/>
              <a:gd name="connsiteY9625" fmla="*/ 2989361 h 4270621"/>
              <a:gd name="connsiteX9626" fmla="*/ 3579911 w 9332412"/>
              <a:gd name="connsiteY9626" fmla="*/ 3005461 h 4270621"/>
              <a:gd name="connsiteX9627" fmla="*/ 3598401 w 9332412"/>
              <a:gd name="connsiteY9627" fmla="*/ 2989361 h 4270621"/>
              <a:gd name="connsiteX9628" fmla="*/ 3583016 w 9332412"/>
              <a:gd name="connsiteY9628" fmla="*/ 2970030 h 4270621"/>
              <a:gd name="connsiteX9629" fmla="*/ 3579911 w 9332412"/>
              <a:gd name="connsiteY9629" fmla="*/ 2970030 h 4270621"/>
              <a:gd name="connsiteX9630" fmla="*/ 3630957 w 9332412"/>
              <a:gd name="connsiteY9630" fmla="*/ 2810216 h 4270621"/>
              <a:gd name="connsiteX9631" fmla="*/ 3612467 w 9332412"/>
              <a:gd name="connsiteY9631" fmla="*/ 2826316 h 4270621"/>
              <a:gd name="connsiteX9632" fmla="*/ 3627852 w 9332412"/>
              <a:gd name="connsiteY9632" fmla="*/ 2845648 h 4270621"/>
              <a:gd name="connsiteX9633" fmla="*/ 3630957 w 9332412"/>
              <a:gd name="connsiteY9633" fmla="*/ 2845648 h 4270621"/>
              <a:gd name="connsiteX9634" fmla="*/ 3646356 w 9332412"/>
              <a:gd name="connsiteY9634" fmla="*/ 2826316 h 4270621"/>
              <a:gd name="connsiteX9635" fmla="*/ 3630957 w 9332412"/>
              <a:gd name="connsiteY9635" fmla="*/ 2810216 h 4270621"/>
              <a:gd name="connsiteX9636" fmla="*/ 3579911 w 9332412"/>
              <a:gd name="connsiteY9636" fmla="*/ 2863438 h 4270621"/>
              <a:gd name="connsiteX9637" fmla="*/ 3562896 w 9332412"/>
              <a:gd name="connsiteY9637" fmla="*/ 2881228 h 4270621"/>
              <a:gd name="connsiteX9638" fmla="*/ 3579911 w 9332412"/>
              <a:gd name="connsiteY9638" fmla="*/ 2899018 h 4270621"/>
              <a:gd name="connsiteX9639" fmla="*/ 3596926 w 9332412"/>
              <a:gd name="connsiteY9639" fmla="*/ 2881228 h 4270621"/>
              <a:gd name="connsiteX9640" fmla="*/ 3580195 w 9332412"/>
              <a:gd name="connsiteY9640" fmla="*/ 2863438 h 4270621"/>
              <a:gd name="connsiteX9641" fmla="*/ 3579911 w 9332412"/>
              <a:gd name="connsiteY9641" fmla="*/ 2863438 h 4270621"/>
              <a:gd name="connsiteX9642" fmla="*/ 3630957 w 9332412"/>
              <a:gd name="connsiteY9642" fmla="*/ 2703773 h 4270621"/>
              <a:gd name="connsiteX9643" fmla="*/ 3613800 w 9332412"/>
              <a:gd name="connsiteY9643" fmla="*/ 2721415 h 4270621"/>
              <a:gd name="connsiteX9644" fmla="*/ 3630674 w 9332412"/>
              <a:gd name="connsiteY9644" fmla="*/ 2739353 h 4270621"/>
              <a:gd name="connsiteX9645" fmla="*/ 3647831 w 9332412"/>
              <a:gd name="connsiteY9645" fmla="*/ 2721712 h 4270621"/>
              <a:gd name="connsiteX9646" fmla="*/ 3647831 w 9332412"/>
              <a:gd name="connsiteY9646" fmla="*/ 2721415 h 4270621"/>
              <a:gd name="connsiteX9647" fmla="*/ 3630957 w 9332412"/>
              <a:gd name="connsiteY9647" fmla="*/ 2703773 h 4270621"/>
              <a:gd name="connsiteX9648" fmla="*/ 3579911 w 9332412"/>
              <a:gd name="connsiteY9648" fmla="*/ 2756995 h 4270621"/>
              <a:gd name="connsiteX9649" fmla="*/ 3562896 w 9332412"/>
              <a:gd name="connsiteY9649" fmla="*/ 2774785 h 4270621"/>
              <a:gd name="connsiteX9650" fmla="*/ 3579911 w 9332412"/>
              <a:gd name="connsiteY9650" fmla="*/ 2792575 h 4270621"/>
              <a:gd name="connsiteX9651" fmla="*/ 3596926 w 9332412"/>
              <a:gd name="connsiteY9651" fmla="*/ 2774785 h 4270621"/>
              <a:gd name="connsiteX9652" fmla="*/ 3580195 w 9332412"/>
              <a:gd name="connsiteY9652" fmla="*/ 2756995 h 4270621"/>
              <a:gd name="connsiteX9653" fmla="*/ 3579911 w 9332412"/>
              <a:gd name="connsiteY9653" fmla="*/ 2756995 h 4270621"/>
              <a:gd name="connsiteX9654" fmla="*/ 3630957 w 9332412"/>
              <a:gd name="connsiteY9654" fmla="*/ 2597182 h 4270621"/>
              <a:gd name="connsiteX9655" fmla="*/ 3613800 w 9332412"/>
              <a:gd name="connsiteY9655" fmla="*/ 2614824 h 4270621"/>
              <a:gd name="connsiteX9656" fmla="*/ 3630674 w 9332412"/>
              <a:gd name="connsiteY9656" fmla="*/ 2632762 h 4270621"/>
              <a:gd name="connsiteX9657" fmla="*/ 3647831 w 9332412"/>
              <a:gd name="connsiteY9657" fmla="*/ 2615120 h 4270621"/>
              <a:gd name="connsiteX9658" fmla="*/ 3647831 w 9332412"/>
              <a:gd name="connsiteY9658" fmla="*/ 2614972 h 4270621"/>
              <a:gd name="connsiteX9659" fmla="*/ 3630957 w 9332412"/>
              <a:gd name="connsiteY9659" fmla="*/ 2597182 h 4270621"/>
              <a:gd name="connsiteX9660" fmla="*/ 3579911 w 9332412"/>
              <a:gd name="connsiteY9660" fmla="*/ 2650552 h 4270621"/>
              <a:gd name="connsiteX9661" fmla="*/ 3564512 w 9332412"/>
              <a:gd name="connsiteY9661" fmla="*/ 2669884 h 4270621"/>
              <a:gd name="connsiteX9662" fmla="*/ 3579911 w 9332412"/>
              <a:gd name="connsiteY9662" fmla="*/ 2685983 h 4270621"/>
              <a:gd name="connsiteX9663" fmla="*/ 3598401 w 9332412"/>
              <a:gd name="connsiteY9663" fmla="*/ 2669884 h 4270621"/>
              <a:gd name="connsiteX9664" fmla="*/ 3583016 w 9332412"/>
              <a:gd name="connsiteY9664" fmla="*/ 2650552 h 4270621"/>
              <a:gd name="connsiteX9665" fmla="*/ 3579911 w 9332412"/>
              <a:gd name="connsiteY9665" fmla="*/ 2650552 h 4270621"/>
              <a:gd name="connsiteX9666" fmla="*/ 3630957 w 9332412"/>
              <a:gd name="connsiteY9666" fmla="*/ 2490739 h 4270621"/>
              <a:gd name="connsiteX9667" fmla="*/ 3613800 w 9332412"/>
              <a:gd name="connsiteY9667" fmla="*/ 2508381 h 4270621"/>
              <a:gd name="connsiteX9668" fmla="*/ 3630674 w 9332412"/>
              <a:gd name="connsiteY9668" fmla="*/ 2526319 h 4270621"/>
              <a:gd name="connsiteX9669" fmla="*/ 3647831 w 9332412"/>
              <a:gd name="connsiteY9669" fmla="*/ 2508677 h 4270621"/>
              <a:gd name="connsiteX9670" fmla="*/ 3647831 w 9332412"/>
              <a:gd name="connsiteY9670" fmla="*/ 2508529 h 4270621"/>
              <a:gd name="connsiteX9671" fmla="*/ 3630957 w 9332412"/>
              <a:gd name="connsiteY9671" fmla="*/ 2490739 h 4270621"/>
              <a:gd name="connsiteX9672" fmla="*/ 3579911 w 9332412"/>
              <a:gd name="connsiteY9672" fmla="*/ 2544554 h 4270621"/>
              <a:gd name="connsiteX9673" fmla="*/ 3562896 w 9332412"/>
              <a:gd name="connsiteY9673" fmla="*/ 2562343 h 4270621"/>
              <a:gd name="connsiteX9674" fmla="*/ 3579911 w 9332412"/>
              <a:gd name="connsiteY9674" fmla="*/ 2580133 h 4270621"/>
              <a:gd name="connsiteX9675" fmla="*/ 3596926 w 9332412"/>
              <a:gd name="connsiteY9675" fmla="*/ 2562343 h 4270621"/>
              <a:gd name="connsiteX9676" fmla="*/ 3580195 w 9332412"/>
              <a:gd name="connsiteY9676" fmla="*/ 2544554 h 4270621"/>
              <a:gd name="connsiteX9677" fmla="*/ 3579911 w 9332412"/>
              <a:gd name="connsiteY9677" fmla="*/ 2544554 h 4270621"/>
              <a:gd name="connsiteX9678" fmla="*/ 3630957 w 9332412"/>
              <a:gd name="connsiteY9678" fmla="*/ 2384889 h 4270621"/>
              <a:gd name="connsiteX9679" fmla="*/ 3613800 w 9332412"/>
              <a:gd name="connsiteY9679" fmla="*/ 2402531 h 4270621"/>
              <a:gd name="connsiteX9680" fmla="*/ 3630674 w 9332412"/>
              <a:gd name="connsiteY9680" fmla="*/ 2420469 h 4270621"/>
              <a:gd name="connsiteX9681" fmla="*/ 3647831 w 9332412"/>
              <a:gd name="connsiteY9681" fmla="*/ 2402827 h 4270621"/>
              <a:gd name="connsiteX9682" fmla="*/ 3647831 w 9332412"/>
              <a:gd name="connsiteY9682" fmla="*/ 2402531 h 4270621"/>
              <a:gd name="connsiteX9683" fmla="*/ 3631538 w 9332412"/>
              <a:gd name="connsiteY9683" fmla="*/ 2384311 h 4270621"/>
              <a:gd name="connsiteX9684" fmla="*/ 3630957 w 9332412"/>
              <a:gd name="connsiteY9684" fmla="*/ 2384296 h 4270621"/>
              <a:gd name="connsiteX9685" fmla="*/ 3579911 w 9332412"/>
              <a:gd name="connsiteY9685" fmla="*/ 2438111 h 4270621"/>
              <a:gd name="connsiteX9686" fmla="*/ 3564512 w 9332412"/>
              <a:gd name="connsiteY9686" fmla="*/ 2457442 h 4270621"/>
              <a:gd name="connsiteX9687" fmla="*/ 3579911 w 9332412"/>
              <a:gd name="connsiteY9687" fmla="*/ 2473542 h 4270621"/>
              <a:gd name="connsiteX9688" fmla="*/ 3598401 w 9332412"/>
              <a:gd name="connsiteY9688" fmla="*/ 2457442 h 4270621"/>
              <a:gd name="connsiteX9689" fmla="*/ 3583016 w 9332412"/>
              <a:gd name="connsiteY9689" fmla="*/ 2438111 h 4270621"/>
              <a:gd name="connsiteX9690" fmla="*/ 3579911 w 9332412"/>
              <a:gd name="connsiteY9690" fmla="*/ 2438111 h 4270621"/>
              <a:gd name="connsiteX9691" fmla="*/ 3630957 w 9332412"/>
              <a:gd name="connsiteY9691" fmla="*/ 2277705 h 4270621"/>
              <a:gd name="connsiteX9692" fmla="*/ 3612467 w 9332412"/>
              <a:gd name="connsiteY9692" fmla="*/ 2293804 h 4270621"/>
              <a:gd name="connsiteX9693" fmla="*/ 3627852 w 9332412"/>
              <a:gd name="connsiteY9693" fmla="*/ 2313136 h 4270621"/>
              <a:gd name="connsiteX9694" fmla="*/ 3630957 w 9332412"/>
              <a:gd name="connsiteY9694" fmla="*/ 2313136 h 4270621"/>
              <a:gd name="connsiteX9695" fmla="*/ 3646356 w 9332412"/>
              <a:gd name="connsiteY9695" fmla="*/ 2293804 h 4270621"/>
              <a:gd name="connsiteX9696" fmla="*/ 3630957 w 9332412"/>
              <a:gd name="connsiteY9696" fmla="*/ 2277705 h 4270621"/>
              <a:gd name="connsiteX9697" fmla="*/ 3579911 w 9332412"/>
              <a:gd name="connsiteY9697" fmla="*/ 2330926 h 4270621"/>
              <a:gd name="connsiteX9698" fmla="*/ 3562896 w 9332412"/>
              <a:gd name="connsiteY9698" fmla="*/ 2348716 h 4270621"/>
              <a:gd name="connsiteX9699" fmla="*/ 3579911 w 9332412"/>
              <a:gd name="connsiteY9699" fmla="*/ 2366506 h 4270621"/>
              <a:gd name="connsiteX9700" fmla="*/ 3596926 w 9332412"/>
              <a:gd name="connsiteY9700" fmla="*/ 2348716 h 4270621"/>
              <a:gd name="connsiteX9701" fmla="*/ 3580195 w 9332412"/>
              <a:gd name="connsiteY9701" fmla="*/ 2330926 h 4270621"/>
              <a:gd name="connsiteX9702" fmla="*/ 3579911 w 9332412"/>
              <a:gd name="connsiteY9702" fmla="*/ 2330926 h 4270621"/>
              <a:gd name="connsiteX9703" fmla="*/ 3630957 w 9332412"/>
              <a:gd name="connsiteY9703" fmla="*/ 2171262 h 4270621"/>
              <a:gd name="connsiteX9704" fmla="*/ 3613800 w 9332412"/>
              <a:gd name="connsiteY9704" fmla="*/ 2188903 h 4270621"/>
              <a:gd name="connsiteX9705" fmla="*/ 3630674 w 9332412"/>
              <a:gd name="connsiteY9705" fmla="*/ 2206841 h 4270621"/>
              <a:gd name="connsiteX9706" fmla="*/ 3647831 w 9332412"/>
              <a:gd name="connsiteY9706" fmla="*/ 2189200 h 4270621"/>
              <a:gd name="connsiteX9707" fmla="*/ 3647831 w 9332412"/>
              <a:gd name="connsiteY9707" fmla="*/ 2188903 h 4270621"/>
              <a:gd name="connsiteX9708" fmla="*/ 3630957 w 9332412"/>
              <a:gd name="connsiteY9708" fmla="*/ 2171262 h 4270621"/>
              <a:gd name="connsiteX9709" fmla="*/ 3579911 w 9332412"/>
              <a:gd name="connsiteY9709" fmla="*/ 2224483 h 4270621"/>
              <a:gd name="connsiteX9710" fmla="*/ 3562896 w 9332412"/>
              <a:gd name="connsiteY9710" fmla="*/ 2242273 h 4270621"/>
              <a:gd name="connsiteX9711" fmla="*/ 3579911 w 9332412"/>
              <a:gd name="connsiteY9711" fmla="*/ 2260063 h 4270621"/>
              <a:gd name="connsiteX9712" fmla="*/ 3596926 w 9332412"/>
              <a:gd name="connsiteY9712" fmla="*/ 2242273 h 4270621"/>
              <a:gd name="connsiteX9713" fmla="*/ 3580195 w 9332412"/>
              <a:gd name="connsiteY9713" fmla="*/ 2224483 h 4270621"/>
              <a:gd name="connsiteX9714" fmla="*/ 3579911 w 9332412"/>
              <a:gd name="connsiteY9714" fmla="*/ 2224483 h 4270621"/>
              <a:gd name="connsiteX9715" fmla="*/ 3630957 w 9332412"/>
              <a:gd name="connsiteY9715" fmla="*/ 2064670 h 4270621"/>
              <a:gd name="connsiteX9716" fmla="*/ 3613800 w 9332412"/>
              <a:gd name="connsiteY9716" fmla="*/ 2082312 h 4270621"/>
              <a:gd name="connsiteX9717" fmla="*/ 3630674 w 9332412"/>
              <a:gd name="connsiteY9717" fmla="*/ 2100250 h 4270621"/>
              <a:gd name="connsiteX9718" fmla="*/ 3647831 w 9332412"/>
              <a:gd name="connsiteY9718" fmla="*/ 2082608 h 4270621"/>
              <a:gd name="connsiteX9719" fmla="*/ 3647831 w 9332412"/>
              <a:gd name="connsiteY9719" fmla="*/ 2082460 h 4270621"/>
              <a:gd name="connsiteX9720" fmla="*/ 3630957 w 9332412"/>
              <a:gd name="connsiteY9720" fmla="*/ 2064670 h 4270621"/>
              <a:gd name="connsiteX9721" fmla="*/ 3579911 w 9332412"/>
              <a:gd name="connsiteY9721" fmla="*/ 2118040 h 4270621"/>
              <a:gd name="connsiteX9722" fmla="*/ 3564512 w 9332412"/>
              <a:gd name="connsiteY9722" fmla="*/ 2137372 h 4270621"/>
              <a:gd name="connsiteX9723" fmla="*/ 3579911 w 9332412"/>
              <a:gd name="connsiteY9723" fmla="*/ 2153471 h 4270621"/>
              <a:gd name="connsiteX9724" fmla="*/ 3598401 w 9332412"/>
              <a:gd name="connsiteY9724" fmla="*/ 2137372 h 4270621"/>
              <a:gd name="connsiteX9725" fmla="*/ 3583016 w 9332412"/>
              <a:gd name="connsiteY9725" fmla="*/ 2118040 h 4270621"/>
              <a:gd name="connsiteX9726" fmla="*/ 3579911 w 9332412"/>
              <a:gd name="connsiteY9726" fmla="*/ 2118040 h 4270621"/>
              <a:gd name="connsiteX9727" fmla="*/ 3630957 w 9332412"/>
              <a:gd name="connsiteY9727" fmla="*/ 1958227 h 4270621"/>
              <a:gd name="connsiteX9728" fmla="*/ 3612467 w 9332412"/>
              <a:gd name="connsiteY9728" fmla="*/ 1974327 h 4270621"/>
              <a:gd name="connsiteX9729" fmla="*/ 3627852 w 9332412"/>
              <a:gd name="connsiteY9729" fmla="*/ 1993658 h 4270621"/>
              <a:gd name="connsiteX9730" fmla="*/ 3630957 w 9332412"/>
              <a:gd name="connsiteY9730" fmla="*/ 1993658 h 4270621"/>
              <a:gd name="connsiteX9731" fmla="*/ 3646356 w 9332412"/>
              <a:gd name="connsiteY9731" fmla="*/ 1974327 h 4270621"/>
              <a:gd name="connsiteX9732" fmla="*/ 3630957 w 9332412"/>
              <a:gd name="connsiteY9732" fmla="*/ 1958227 h 4270621"/>
              <a:gd name="connsiteX9733" fmla="*/ 3579911 w 9332412"/>
              <a:gd name="connsiteY9733" fmla="*/ 2010855 h 4270621"/>
              <a:gd name="connsiteX9734" fmla="*/ 3562896 w 9332412"/>
              <a:gd name="connsiteY9734" fmla="*/ 2028645 h 4270621"/>
              <a:gd name="connsiteX9735" fmla="*/ 3579911 w 9332412"/>
              <a:gd name="connsiteY9735" fmla="*/ 2046435 h 4270621"/>
              <a:gd name="connsiteX9736" fmla="*/ 3596926 w 9332412"/>
              <a:gd name="connsiteY9736" fmla="*/ 2028645 h 4270621"/>
              <a:gd name="connsiteX9737" fmla="*/ 3580195 w 9332412"/>
              <a:gd name="connsiteY9737" fmla="*/ 2010855 h 4270621"/>
              <a:gd name="connsiteX9738" fmla="*/ 3579911 w 9332412"/>
              <a:gd name="connsiteY9738" fmla="*/ 2010855 h 4270621"/>
              <a:gd name="connsiteX9739" fmla="*/ 3579911 w 9332412"/>
              <a:gd name="connsiteY9739" fmla="*/ 1904412 h 4270621"/>
              <a:gd name="connsiteX9740" fmla="*/ 3562896 w 9332412"/>
              <a:gd name="connsiteY9740" fmla="*/ 1922202 h 4270621"/>
              <a:gd name="connsiteX9741" fmla="*/ 3579911 w 9332412"/>
              <a:gd name="connsiteY9741" fmla="*/ 1939992 h 4270621"/>
              <a:gd name="connsiteX9742" fmla="*/ 3596926 w 9332412"/>
              <a:gd name="connsiteY9742" fmla="*/ 1922202 h 4270621"/>
              <a:gd name="connsiteX9743" fmla="*/ 3596926 w 9332412"/>
              <a:gd name="connsiteY9743" fmla="*/ 1922054 h 4270621"/>
              <a:gd name="connsiteX9744" fmla="*/ 3579911 w 9332412"/>
              <a:gd name="connsiteY9744" fmla="*/ 1905005 h 4270621"/>
              <a:gd name="connsiteX9745" fmla="*/ 3732766 w 9332412"/>
              <a:gd name="connsiteY9745" fmla="*/ 3874647 h 4270621"/>
              <a:gd name="connsiteX9746" fmla="*/ 3715751 w 9332412"/>
              <a:gd name="connsiteY9746" fmla="*/ 3892438 h 4270621"/>
              <a:gd name="connsiteX9747" fmla="*/ 3732766 w 9332412"/>
              <a:gd name="connsiteY9747" fmla="*/ 3910227 h 4270621"/>
              <a:gd name="connsiteX9748" fmla="*/ 3749782 w 9332412"/>
              <a:gd name="connsiteY9748" fmla="*/ 3892438 h 4270621"/>
              <a:gd name="connsiteX9749" fmla="*/ 3749782 w 9332412"/>
              <a:gd name="connsiteY9749" fmla="*/ 3892289 h 4270621"/>
              <a:gd name="connsiteX9750" fmla="*/ 3732766 w 9332412"/>
              <a:gd name="connsiteY9750" fmla="*/ 3875241 h 4270621"/>
              <a:gd name="connsiteX9751" fmla="*/ 3681862 w 9332412"/>
              <a:gd name="connsiteY9751" fmla="*/ 3927869 h 4270621"/>
              <a:gd name="connsiteX9752" fmla="*/ 3666123 w 9332412"/>
              <a:gd name="connsiteY9752" fmla="*/ 3938988 h 4270621"/>
              <a:gd name="connsiteX9753" fmla="*/ 3698452 w 9332412"/>
              <a:gd name="connsiteY9753" fmla="*/ 3943583 h 4270621"/>
              <a:gd name="connsiteX9754" fmla="*/ 3681862 w 9332412"/>
              <a:gd name="connsiteY9754" fmla="*/ 3928462 h 4270621"/>
              <a:gd name="connsiteX9755" fmla="*/ 3732766 w 9332412"/>
              <a:gd name="connsiteY9755" fmla="*/ 3768205 h 4270621"/>
              <a:gd name="connsiteX9756" fmla="*/ 3715751 w 9332412"/>
              <a:gd name="connsiteY9756" fmla="*/ 3785994 h 4270621"/>
              <a:gd name="connsiteX9757" fmla="*/ 3732766 w 9332412"/>
              <a:gd name="connsiteY9757" fmla="*/ 3803784 h 4270621"/>
              <a:gd name="connsiteX9758" fmla="*/ 3749782 w 9332412"/>
              <a:gd name="connsiteY9758" fmla="*/ 3785994 h 4270621"/>
              <a:gd name="connsiteX9759" fmla="*/ 3749782 w 9332412"/>
              <a:gd name="connsiteY9759" fmla="*/ 3785846 h 4270621"/>
              <a:gd name="connsiteX9760" fmla="*/ 3732766 w 9332412"/>
              <a:gd name="connsiteY9760" fmla="*/ 3768797 h 4270621"/>
              <a:gd name="connsiteX9761" fmla="*/ 3681862 w 9332412"/>
              <a:gd name="connsiteY9761" fmla="*/ 3821426 h 4270621"/>
              <a:gd name="connsiteX9762" fmla="*/ 3664705 w 9332412"/>
              <a:gd name="connsiteY9762" fmla="*/ 3839068 h 4270621"/>
              <a:gd name="connsiteX9763" fmla="*/ 3681578 w 9332412"/>
              <a:gd name="connsiteY9763" fmla="*/ 3857006 h 4270621"/>
              <a:gd name="connsiteX9764" fmla="*/ 3698736 w 9332412"/>
              <a:gd name="connsiteY9764" fmla="*/ 3839364 h 4270621"/>
              <a:gd name="connsiteX9765" fmla="*/ 3698736 w 9332412"/>
              <a:gd name="connsiteY9765" fmla="*/ 3839068 h 4270621"/>
              <a:gd name="connsiteX9766" fmla="*/ 3681862 w 9332412"/>
              <a:gd name="connsiteY9766" fmla="*/ 3822019 h 4270621"/>
              <a:gd name="connsiteX9767" fmla="*/ 3732766 w 9332412"/>
              <a:gd name="connsiteY9767" fmla="*/ 3661613 h 4270621"/>
              <a:gd name="connsiteX9768" fmla="*/ 3715751 w 9332412"/>
              <a:gd name="connsiteY9768" fmla="*/ 3679403 h 4270621"/>
              <a:gd name="connsiteX9769" fmla="*/ 3732766 w 9332412"/>
              <a:gd name="connsiteY9769" fmla="*/ 3697193 h 4270621"/>
              <a:gd name="connsiteX9770" fmla="*/ 3749782 w 9332412"/>
              <a:gd name="connsiteY9770" fmla="*/ 3679403 h 4270621"/>
              <a:gd name="connsiteX9771" fmla="*/ 3732766 w 9332412"/>
              <a:gd name="connsiteY9771" fmla="*/ 3662206 h 4270621"/>
              <a:gd name="connsiteX9772" fmla="*/ 3681862 w 9332412"/>
              <a:gd name="connsiteY9772" fmla="*/ 3715724 h 4270621"/>
              <a:gd name="connsiteX9773" fmla="*/ 3664705 w 9332412"/>
              <a:gd name="connsiteY9773" fmla="*/ 3733366 h 4270621"/>
              <a:gd name="connsiteX9774" fmla="*/ 3681578 w 9332412"/>
              <a:gd name="connsiteY9774" fmla="*/ 3751304 h 4270621"/>
              <a:gd name="connsiteX9775" fmla="*/ 3698736 w 9332412"/>
              <a:gd name="connsiteY9775" fmla="*/ 3733662 h 4270621"/>
              <a:gd name="connsiteX9776" fmla="*/ 3698736 w 9332412"/>
              <a:gd name="connsiteY9776" fmla="*/ 3733514 h 4270621"/>
              <a:gd name="connsiteX9777" fmla="*/ 3681862 w 9332412"/>
              <a:gd name="connsiteY9777" fmla="*/ 3715724 h 4270621"/>
              <a:gd name="connsiteX9778" fmla="*/ 3732766 w 9332412"/>
              <a:gd name="connsiteY9778" fmla="*/ 3556060 h 4270621"/>
              <a:gd name="connsiteX9779" fmla="*/ 3715751 w 9332412"/>
              <a:gd name="connsiteY9779" fmla="*/ 3573849 h 4270621"/>
              <a:gd name="connsiteX9780" fmla="*/ 3732766 w 9332412"/>
              <a:gd name="connsiteY9780" fmla="*/ 3591639 h 4270621"/>
              <a:gd name="connsiteX9781" fmla="*/ 3749782 w 9332412"/>
              <a:gd name="connsiteY9781" fmla="*/ 3573849 h 4270621"/>
              <a:gd name="connsiteX9782" fmla="*/ 3749782 w 9332412"/>
              <a:gd name="connsiteY9782" fmla="*/ 3573701 h 4270621"/>
              <a:gd name="connsiteX9783" fmla="*/ 3733192 w 9332412"/>
              <a:gd name="connsiteY9783" fmla="*/ 3555763 h 4270621"/>
              <a:gd name="connsiteX9784" fmla="*/ 3732766 w 9332412"/>
              <a:gd name="connsiteY9784" fmla="*/ 3555763 h 4270621"/>
              <a:gd name="connsiteX9785" fmla="*/ 3681862 w 9332412"/>
              <a:gd name="connsiteY9785" fmla="*/ 3609281 h 4270621"/>
              <a:gd name="connsiteX9786" fmla="*/ 3664705 w 9332412"/>
              <a:gd name="connsiteY9786" fmla="*/ 3626923 h 4270621"/>
              <a:gd name="connsiteX9787" fmla="*/ 3681578 w 9332412"/>
              <a:gd name="connsiteY9787" fmla="*/ 3644861 h 4270621"/>
              <a:gd name="connsiteX9788" fmla="*/ 3698736 w 9332412"/>
              <a:gd name="connsiteY9788" fmla="*/ 3627219 h 4270621"/>
              <a:gd name="connsiteX9789" fmla="*/ 3698736 w 9332412"/>
              <a:gd name="connsiteY9789" fmla="*/ 3627071 h 4270621"/>
              <a:gd name="connsiteX9790" fmla="*/ 3682004 w 9332412"/>
              <a:gd name="connsiteY9790" fmla="*/ 3608984 h 4270621"/>
              <a:gd name="connsiteX9791" fmla="*/ 3681862 w 9332412"/>
              <a:gd name="connsiteY9791" fmla="*/ 3608984 h 4270621"/>
              <a:gd name="connsiteX9792" fmla="*/ 3732766 w 9332412"/>
              <a:gd name="connsiteY9792" fmla="*/ 3448875 h 4270621"/>
              <a:gd name="connsiteX9793" fmla="*/ 3715751 w 9332412"/>
              <a:gd name="connsiteY9793" fmla="*/ 3466665 h 4270621"/>
              <a:gd name="connsiteX9794" fmla="*/ 3732766 w 9332412"/>
              <a:gd name="connsiteY9794" fmla="*/ 3484455 h 4270621"/>
              <a:gd name="connsiteX9795" fmla="*/ 3749782 w 9332412"/>
              <a:gd name="connsiteY9795" fmla="*/ 3466665 h 4270621"/>
              <a:gd name="connsiteX9796" fmla="*/ 3732766 w 9332412"/>
              <a:gd name="connsiteY9796" fmla="*/ 3448875 h 4270621"/>
              <a:gd name="connsiteX9797" fmla="*/ 3681862 w 9332412"/>
              <a:gd name="connsiteY9797" fmla="*/ 3502245 h 4270621"/>
              <a:gd name="connsiteX9798" fmla="*/ 3664705 w 9332412"/>
              <a:gd name="connsiteY9798" fmla="*/ 3519887 h 4270621"/>
              <a:gd name="connsiteX9799" fmla="*/ 3681578 w 9332412"/>
              <a:gd name="connsiteY9799" fmla="*/ 3537825 h 4270621"/>
              <a:gd name="connsiteX9800" fmla="*/ 3698736 w 9332412"/>
              <a:gd name="connsiteY9800" fmla="*/ 3520183 h 4270621"/>
              <a:gd name="connsiteX9801" fmla="*/ 3698736 w 9332412"/>
              <a:gd name="connsiteY9801" fmla="*/ 3519887 h 4270621"/>
              <a:gd name="connsiteX9802" fmla="*/ 3681862 w 9332412"/>
              <a:gd name="connsiteY9802" fmla="*/ 3502541 h 4270621"/>
              <a:gd name="connsiteX9803" fmla="*/ 3732766 w 9332412"/>
              <a:gd name="connsiteY9803" fmla="*/ 3342432 h 4270621"/>
              <a:gd name="connsiteX9804" fmla="*/ 3715751 w 9332412"/>
              <a:gd name="connsiteY9804" fmla="*/ 3360222 h 4270621"/>
              <a:gd name="connsiteX9805" fmla="*/ 3732766 w 9332412"/>
              <a:gd name="connsiteY9805" fmla="*/ 3378012 h 4270621"/>
              <a:gd name="connsiteX9806" fmla="*/ 3749782 w 9332412"/>
              <a:gd name="connsiteY9806" fmla="*/ 3360222 h 4270621"/>
              <a:gd name="connsiteX9807" fmla="*/ 3732766 w 9332412"/>
              <a:gd name="connsiteY9807" fmla="*/ 3342728 h 4270621"/>
              <a:gd name="connsiteX9808" fmla="*/ 3681862 w 9332412"/>
              <a:gd name="connsiteY9808" fmla="*/ 3395654 h 4270621"/>
              <a:gd name="connsiteX9809" fmla="*/ 3663372 w 9332412"/>
              <a:gd name="connsiteY9809" fmla="*/ 3411753 h 4270621"/>
              <a:gd name="connsiteX9810" fmla="*/ 3678757 w 9332412"/>
              <a:gd name="connsiteY9810" fmla="*/ 3431085 h 4270621"/>
              <a:gd name="connsiteX9811" fmla="*/ 3681862 w 9332412"/>
              <a:gd name="connsiteY9811" fmla="*/ 3431085 h 4270621"/>
              <a:gd name="connsiteX9812" fmla="*/ 3697261 w 9332412"/>
              <a:gd name="connsiteY9812" fmla="*/ 3411753 h 4270621"/>
              <a:gd name="connsiteX9813" fmla="*/ 3681862 w 9332412"/>
              <a:gd name="connsiteY9813" fmla="*/ 3395654 h 4270621"/>
              <a:gd name="connsiteX9814" fmla="*/ 3732766 w 9332412"/>
              <a:gd name="connsiteY9814" fmla="*/ 3235989 h 4270621"/>
              <a:gd name="connsiteX9815" fmla="*/ 3715751 w 9332412"/>
              <a:gd name="connsiteY9815" fmla="*/ 3253779 h 4270621"/>
              <a:gd name="connsiteX9816" fmla="*/ 3732766 w 9332412"/>
              <a:gd name="connsiteY9816" fmla="*/ 3271569 h 4270621"/>
              <a:gd name="connsiteX9817" fmla="*/ 3749782 w 9332412"/>
              <a:gd name="connsiteY9817" fmla="*/ 3253779 h 4270621"/>
              <a:gd name="connsiteX9818" fmla="*/ 3749782 w 9332412"/>
              <a:gd name="connsiteY9818" fmla="*/ 3253630 h 4270621"/>
              <a:gd name="connsiteX9819" fmla="*/ 3732766 w 9332412"/>
              <a:gd name="connsiteY9819" fmla="*/ 3236285 h 4270621"/>
              <a:gd name="connsiteX9820" fmla="*/ 3681862 w 9332412"/>
              <a:gd name="connsiteY9820" fmla="*/ 3289211 h 4270621"/>
              <a:gd name="connsiteX9821" fmla="*/ 3664705 w 9332412"/>
              <a:gd name="connsiteY9821" fmla="*/ 3306852 h 4270621"/>
              <a:gd name="connsiteX9822" fmla="*/ 3681578 w 9332412"/>
              <a:gd name="connsiteY9822" fmla="*/ 3324790 h 4270621"/>
              <a:gd name="connsiteX9823" fmla="*/ 3698736 w 9332412"/>
              <a:gd name="connsiteY9823" fmla="*/ 3307149 h 4270621"/>
              <a:gd name="connsiteX9824" fmla="*/ 3698736 w 9332412"/>
              <a:gd name="connsiteY9824" fmla="*/ 3306852 h 4270621"/>
              <a:gd name="connsiteX9825" fmla="*/ 3681862 w 9332412"/>
              <a:gd name="connsiteY9825" fmla="*/ 3289507 h 4270621"/>
              <a:gd name="connsiteX9826" fmla="*/ 3732766 w 9332412"/>
              <a:gd name="connsiteY9826" fmla="*/ 3129398 h 4270621"/>
              <a:gd name="connsiteX9827" fmla="*/ 3715751 w 9332412"/>
              <a:gd name="connsiteY9827" fmla="*/ 3147187 h 4270621"/>
              <a:gd name="connsiteX9828" fmla="*/ 3732766 w 9332412"/>
              <a:gd name="connsiteY9828" fmla="*/ 3164978 h 4270621"/>
              <a:gd name="connsiteX9829" fmla="*/ 3749782 w 9332412"/>
              <a:gd name="connsiteY9829" fmla="*/ 3147187 h 4270621"/>
              <a:gd name="connsiteX9830" fmla="*/ 3732766 w 9332412"/>
              <a:gd name="connsiteY9830" fmla="*/ 3129694 h 4270621"/>
              <a:gd name="connsiteX9831" fmla="*/ 3681862 w 9332412"/>
              <a:gd name="connsiteY9831" fmla="*/ 3182619 h 4270621"/>
              <a:gd name="connsiteX9832" fmla="*/ 3664705 w 9332412"/>
              <a:gd name="connsiteY9832" fmla="*/ 3200261 h 4270621"/>
              <a:gd name="connsiteX9833" fmla="*/ 3681578 w 9332412"/>
              <a:gd name="connsiteY9833" fmla="*/ 3218199 h 4270621"/>
              <a:gd name="connsiteX9834" fmla="*/ 3698736 w 9332412"/>
              <a:gd name="connsiteY9834" fmla="*/ 3200557 h 4270621"/>
              <a:gd name="connsiteX9835" fmla="*/ 3698736 w 9332412"/>
              <a:gd name="connsiteY9835" fmla="*/ 3200409 h 4270621"/>
              <a:gd name="connsiteX9836" fmla="*/ 3681862 w 9332412"/>
              <a:gd name="connsiteY9836" fmla="*/ 3182916 h 4270621"/>
              <a:gd name="connsiteX9837" fmla="*/ 3732766 w 9332412"/>
              <a:gd name="connsiteY9837" fmla="*/ 3022954 h 4270621"/>
              <a:gd name="connsiteX9838" fmla="*/ 3715751 w 9332412"/>
              <a:gd name="connsiteY9838" fmla="*/ 3040744 h 4270621"/>
              <a:gd name="connsiteX9839" fmla="*/ 3732766 w 9332412"/>
              <a:gd name="connsiteY9839" fmla="*/ 3058535 h 4270621"/>
              <a:gd name="connsiteX9840" fmla="*/ 3749782 w 9332412"/>
              <a:gd name="connsiteY9840" fmla="*/ 3040744 h 4270621"/>
              <a:gd name="connsiteX9841" fmla="*/ 3749782 w 9332412"/>
              <a:gd name="connsiteY9841" fmla="*/ 3040596 h 4270621"/>
              <a:gd name="connsiteX9842" fmla="*/ 3732766 w 9332412"/>
              <a:gd name="connsiteY9842" fmla="*/ 3023251 h 4270621"/>
              <a:gd name="connsiteX9843" fmla="*/ 3681862 w 9332412"/>
              <a:gd name="connsiteY9843" fmla="*/ 3076176 h 4270621"/>
              <a:gd name="connsiteX9844" fmla="*/ 3663372 w 9332412"/>
              <a:gd name="connsiteY9844" fmla="*/ 3092276 h 4270621"/>
              <a:gd name="connsiteX9845" fmla="*/ 3678757 w 9332412"/>
              <a:gd name="connsiteY9845" fmla="*/ 3111608 h 4270621"/>
              <a:gd name="connsiteX9846" fmla="*/ 3681862 w 9332412"/>
              <a:gd name="connsiteY9846" fmla="*/ 3111608 h 4270621"/>
              <a:gd name="connsiteX9847" fmla="*/ 3697261 w 9332412"/>
              <a:gd name="connsiteY9847" fmla="*/ 3092276 h 4270621"/>
              <a:gd name="connsiteX9848" fmla="*/ 3681862 w 9332412"/>
              <a:gd name="connsiteY9848" fmla="*/ 3076176 h 4270621"/>
              <a:gd name="connsiteX9849" fmla="*/ 3732766 w 9332412"/>
              <a:gd name="connsiteY9849" fmla="*/ 2916363 h 4270621"/>
              <a:gd name="connsiteX9850" fmla="*/ 3715751 w 9332412"/>
              <a:gd name="connsiteY9850" fmla="*/ 2934153 h 4270621"/>
              <a:gd name="connsiteX9851" fmla="*/ 3732766 w 9332412"/>
              <a:gd name="connsiteY9851" fmla="*/ 2951943 h 4270621"/>
              <a:gd name="connsiteX9852" fmla="*/ 3749782 w 9332412"/>
              <a:gd name="connsiteY9852" fmla="*/ 2934153 h 4270621"/>
              <a:gd name="connsiteX9853" fmla="*/ 3732766 w 9332412"/>
              <a:gd name="connsiteY9853" fmla="*/ 2916660 h 4270621"/>
              <a:gd name="connsiteX9854" fmla="*/ 3681862 w 9332412"/>
              <a:gd name="connsiteY9854" fmla="*/ 2969733 h 4270621"/>
              <a:gd name="connsiteX9855" fmla="*/ 3664705 w 9332412"/>
              <a:gd name="connsiteY9855" fmla="*/ 2987375 h 4270621"/>
              <a:gd name="connsiteX9856" fmla="*/ 3681578 w 9332412"/>
              <a:gd name="connsiteY9856" fmla="*/ 3005313 h 4270621"/>
              <a:gd name="connsiteX9857" fmla="*/ 3698736 w 9332412"/>
              <a:gd name="connsiteY9857" fmla="*/ 2987671 h 4270621"/>
              <a:gd name="connsiteX9858" fmla="*/ 3698736 w 9332412"/>
              <a:gd name="connsiteY9858" fmla="*/ 2987375 h 4270621"/>
              <a:gd name="connsiteX9859" fmla="*/ 3681862 w 9332412"/>
              <a:gd name="connsiteY9859" fmla="*/ 2970030 h 4270621"/>
              <a:gd name="connsiteX9860" fmla="*/ 3732766 w 9332412"/>
              <a:gd name="connsiteY9860" fmla="*/ 2809920 h 4270621"/>
              <a:gd name="connsiteX9861" fmla="*/ 3715751 w 9332412"/>
              <a:gd name="connsiteY9861" fmla="*/ 2827710 h 4270621"/>
              <a:gd name="connsiteX9862" fmla="*/ 3732766 w 9332412"/>
              <a:gd name="connsiteY9862" fmla="*/ 2845500 h 4270621"/>
              <a:gd name="connsiteX9863" fmla="*/ 3749782 w 9332412"/>
              <a:gd name="connsiteY9863" fmla="*/ 2827710 h 4270621"/>
              <a:gd name="connsiteX9864" fmla="*/ 3732766 w 9332412"/>
              <a:gd name="connsiteY9864" fmla="*/ 2810216 h 4270621"/>
              <a:gd name="connsiteX9865" fmla="*/ 3681862 w 9332412"/>
              <a:gd name="connsiteY9865" fmla="*/ 2863142 h 4270621"/>
              <a:gd name="connsiteX9866" fmla="*/ 3664705 w 9332412"/>
              <a:gd name="connsiteY9866" fmla="*/ 2880783 h 4270621"/>
              <a:gd name="connsiteX9867" fmla="*/ 3681578 w 9332412"/>
              <a:gd name="connsiteY9867" fmla="*/ 2898721 h 4270621"/>
              <a:gd name="connsiteX9868" fmla="*/ 3698736 w 9332412"/>
              <a:gd name="connsiteY9868" fmla="*/ 2881080 h 4270621"/>
              <a:gd name="connsiteX9869" fmla="*/ 3698736 w 9332412"/>
              <a:gd name="connsiteY9869" fmla="*/ 2880932 h 4270621"/>
              <a:gd name="connsiteX9870" fmla="*/ 3681862 w 9332412"/>
              <a:gd name="connsiteY9870" fmla="*/ 2863438 h 4270621"/>
              <a:gd name="connsiteX9871" fmla="*/ 3732766 w 9332412"/>
              <a:gd name="connsiteY9871" fmla="*/ 2703477 h 4270621"/>
              <a:gd name="connsiteX9872" fmla="*/ 3715751 w 9332412"/>
              <a:gd name="connsiteY9872" fmla="*/ 2721267 h 4270621"/>
              <a:gd name="connsiteX9873" fmla="*/ 3732766 w 9332412"/>
              <a:gd name="connsiteY9873" fmla="*/ 2739057 h 4270621"/>
              <a:gd name="connsiteX9874" fmla="*/ 3749782 w 9332412"/>
              <a:gd name="connsiteY9874" fmla="*/ 2721267 h 4270621"/>
              <a:gd name="connsiteX9875" fmla="*/ 3749782 w 9332412"/>
              <a:gd name="connsiteY9875" fmla="*/ 2721119 h 4270621"/>
              <a:gd name="connsiteX9876" fmla="*/ 3732766 w 9332412"/>
              <a:gd name="connsiteY9876" fmla="*/ 2703773 h 4270621"/>
              <a:gd name="connsiteX9877" fmla="*/ 3681862 w 9332412"/>
              <a:gd name="connsiteY9877" fmla="*/ 2756698 h 4270621"/>
              <a:gd name="connsiteX9878" fmla="*/ 3664705 w 9332412"/>
              <a:gd name="connsiteY9878" fmla="*/ 2774340 h 4270621"/>
              <a:gd name="connsiteX9879" fmla="*/ 3681578 w 9332412"/>
              <a:gd name="connsiteY9879" fmla="*/ 2792278 h 4270621"/>
              <a:gd name="connsiteX9880" fmla="*/ 3698736 w 9332412"/>
              <a:gd name="connsiteY9880" fmla="*/ 2774637 h 4270621"/>
              <a:gd name="connsiteX9881" fmla="*/ 3698736 w 9332412"/>
              <a:gd name="connsiteY9881" fmla="*/ 2774488 h 4270621"/>
              <a:gd name="connsiteX9882" fmla="*/ 3681862 w 9332412"/>
              <a:gd name="connsiteY9882" fmla="*/ 2756995 h 4270621"/>
              <a:gd name="connsiteX9883" fmla="*/ 3732766 w 9332412"/>
              <a:gd name="connsiteY9883" fmla="*/ 2596886 h 4270621"/>
              <a:gd name="connsiteX9884" fmla="*/ 3715751 w 9332412"/>
              <a:gd name="connsiteY9884" fmla="*/ 2614675 h 4270621"/>
              <a:gd name="connsiteX9885" fmla="*/ 3732766 w 9332412"/>
              <a:gd name="connsiteY9885" fmla="*/ 2632465 h 4270621"/>
              <a:gd name="connsiteX9886" fmla="*/ 3749782 w 9332412"/>
              <a:gd name="connsiteY9886" fmla="*/ 2614675 h 4270621"/>
              <a:gd name="connsiteX9887" fmla="*/ 3732766 w 9332412"/>
              <a:gd name="connsiteY9887" fmla="*/ 2597182 h 4270621"/>
              <a:gd name="connsiteX9888" fmla="*/ 3681862 w 9332412"/>
              <a:gd name="connsiteY9888" fmla="*/ 2650255 h 4270621"/>
              <a:gd name="connsiteX9889" fmla="*/ 3664705 w 9332412"/>
              <a:gd name="connsiteY9889" fmla="*/ 2667897 h 4270621"/>
              <a:gd name="connsiteX9890" fmla="*/ 3681578 w 9332412"/>
              <a:gd name="connsiteY9890" fmla="*/ 2685835 h 4270621"/>
              <a:gd name="connsiteX9891" fmla="*/ 3698736 w 9332412"/>
              <a:gd name="connsiteY9891" fmla="*/ 2668193 h 4270621"/>
              <a:gd name="connsiteX9892" fmla="*/ 3698736 w 9332412"/>
              <a:gd name="connsiteY9892" fmla="*/ 2667897 h 4270621"/>
              <a:gd name="connsiteX9893" fmla="*/ 3681862 w 9332412"/>
              <a:gd name="connsiteY9893" fmla="*/ 2650552 h 4270621"/>
              <a:gd name="connsiteX9894" fmla="*/ 3732766 w 9332412"/>
              <a:gd name="connsiteY9894" fmla="*/ 2490443 h 4270621"/>
              <a:gd name="connsiteX9895" fmla="*/ 3715751 w 9332412"/>
              <a:gd name="connsiteY9895" fmla="*/ 2508232 h 4270621"/>
              <a:gd name="connsiteX9896" fmla="*/ 3732766 w 9332412"/>
              <a:gd name="connsiteY9896" fmla="*/ 2526022 h 4270621"/>
              <a:gd name="connsiteX9897" fmla="*/ 3749782 w 9332412"/>
              <a:gd name="connsiteY9897" fmla="*/ 2508232 h 4270621"/>
              <a:gd name="connsiteX9898" fmla="*/ 3732766 w 9332412"/>
              <a:gd name="connsiteY9898" fmla="*/ 2490739 h 4270621"/>
              <a:gd name="connsiteX9899" fmla="*/ 3681862 w 9332412"/>
              <a:gd name="connsiteY9899" fmla="*/ 2544554 h 4270621"/>
              <a:gd name="connsiteX9900" fmla="*/ 3663372 w 9332412"/>
              <a:gd name="connsiteY9900" fmla="*/ 2560653 h 4270621"/>
              <a:gd name="connsiteX9901" fmla="*/ 3678757 w 9332412"/>
              <a:gd name="connsiteY9901" fmla="*/ 2579985 h 4270621"/>
              <a:gd name="connsiteX9902" fmla="*/ 3681862 w 9332412"/>
              <a:gd name="connsiteY9902" fmla="*/ 2579985 h 4270621"/>
              <a:gd name="connsiteX9903" fmla="*/ 3697261 w 9332412"/>
              <a:gd name="connsiteY9903" fmla="*/ 2560653 h 4270621"/>
              <a:gd name="connsiteX9904" fmla="*/ 3681862 w 9332412"/>
              <a:gd name="connsiteY9904" fmla="*/ 2544554 h 4270621"/>
              <a:gd name="connsiteX9905" fmla="*/ 3732766 w 9332412"/>
              <a:gd name="connsiteY9905" fmla="*/ 2384889 h 4270621"/>
              <a:gd name="connsiteX9906" fmla="*/ 3715751 w 9332412"/>
              <a:gd name="connsiteY9906" fmla="*/ 2402679 h 4270621"/>
              <a:gd name="connsiteX9907" fmla="*/ 3732766 w 9332412"/>
              <a:gd name="connsiteY9907" fmla="*/ 2420469 h 4270621"/>
              <a:gd name="connsiteX9908" fmla="*/ 3749782 w 9332412"/>
              <a:gd name="connsiteY9908" fmla="*/ 2402679 h 4270621"/>
              <a:gd name="connsiteX9909" fmla="*/ 3749782 w 9332412"/>
              <a:gd name="connsiteY9909" fmla="*/ 2402531 h 4270621"/>
              <a:gd name="connsiteX9910" fmla="*/ 3733489 w 9332412"/>
              <a:gd name="connsiteY9910" fmla="*/ 2384311 h 4270621"/>
              <a:gd name="connsiteX9911" fmla="*/ 3732766 w 9332412"/>
              <a:gd name="connsiteY9911" fmla="*/ 2384296 h 4270621"/>
              <a:gd name="connsiteX9912" fmla="*/ 3681862 w 9332412"/>
              <a:gd name="connsiteY9912" fmla="*/ 2438111 h 4270621"/>
              <a:gd name="connsiteX9913" fmla="*/ 3664705 w 9332412"/>
              <a:gd name="connsiteY9913" fmla="*/ 2455752 h 4270621"/>
              <a:gd name="connsiteX9914" fmla="*/ 3681578 w 9332412"/>
              <a:gd name="connsiteY9914" fmla="*/ 2473690 h 4270621"/>
              <a:gd name="connsiteX9915" fmla="*/ 3698736 w 9332412"/>
              <a:gd name="connsiteY9915" fmla="*/ 2456049 h 4270621"/>
              <a:gd name="connsiteX9916" fmla="*/ 3698736 w 9332412"/>
              <a:gd name="connsiteY9916" fmla="*/ 2455752 h 4270621"/>
              <a:gd name="connsiteX9917" fmla="*/ 3682443 w 9332412"/>
              <a:gd name="connsiteY9917" fmla="*/ 2437532 h 4270621"/>
              <a:gd name="connsiteX9918" fmla="*/ 3681862 w 9332412"/>
              <a:gd name="connsiteY9918" fmla="*/ 2437517 h 4270621"/>
              <a:gd name="connsiteX9919" fmla="*/ 3732766 w 9332412"/>
              <a:gd name="connsiteY9919" fmla="*/ 2277705 h 4270621"/>
              <a:gd name="connsiteX9920" fmla="*/ 3715751 w 9332412"/>
              <a:gd name="connsiteY9920" fmla="*/ 2295494 h 4270621"/>
              <a:gd name="connsiteX9921" fmla="*/ 3732766 w 9332412"/>
              <a:gd name="connsiteY9921" fmla="*/ 2313284 h 4270621"/>
              <a:gd name="connsiteX9922" fmla="*/ 3749782 w 9332412"/>
              <a:gd name="connsiteY9922" fmla="*/ 2295494 h 4270621"/>
              <a:gd name="connsiteX9923" fmla="*/ 3732766 w 9332412"/>
              <a:gd name="connsiteY9923" fmla="*/ 2277705 h 4270621"/>
              <a:gd name="connsiteX9924" fmla="*/ 3681862 w 9332412"/>
              <a:gd name="connsiteY9924" fmla="*/ 2330926 h 4270621"/>
              <a:gd name="connsiteX9925" fmla="*/ 3664705 w 9332412"/>
              <a:gd name="connsiteY9925" fmla="*/ 2348568 h 4270621"/>
              <a:gd name="connsiteX9926" fmla="*/ 3681578 w 9332412"/>
              <a:gd name="connsiteY9926" fmla="*/ 2366506 h 4270621"/>
              <a:gd name="connsiteX9927" fmla="*/ 3698736 w 9332412"/>
              <a:gd name="connsiteY9927" fmla="*/ 2348864 h 4270621"/>
              <a:gd name="connsiteX9928" fmla="*/ 3698736 w 9332412"/>
              <a:gd name="connsiteY9928" fmla="*/ 2348716 h 4270621"/>
              <a:gd name="connsiteX9929" fmla="*/ 3681862 w 9332412"/>
              <a:gd name="connsiteY9929" fmla="*/ 2330926 h 4270621"/>
              <a:gd name="connsiteX9930" fmla="*/ 3732766 w 9332412"/>
              <a:gd name="connsiteY9930" fmla="*/ 2171262 h 4270621"/>
              <a:gd name="connsiteX9931" fmla="*/ 3715751 w 9332412"/>
              <a:gd name="connsiteY9931" fmla="*/ 2189051 h 4270621"/>
              <a:gd name="connsiteX9932" fmla="*/ 3732766 w 9332412"/>
              <a:gd name="connsiteY9932" fmla="*/ 2206841 h 4270621"/>
              <a:gd name="connsiteX9933" fmla="*/ 3749782 w 9332412"/>
              <a:gd name="connsiteY9933" fmla="*/ 2189051 h 4270621"/>
              <a:gd name="connsiteX9934" fmla="*/ 3749782 w 9332412"/>
              <a:gd name="connsiteY9934" fmla="*/ 2188903 h 4270621"/>
              <a:gd name="connsiteX9935" fmla="*/ 3732908 w 9332412"/>
              <a:gd name="connsiteY9935" fmla="*/ 2171262 h 4270621"/>
              <a:gd name="connsiteX9936" fmla="*/ 3732766 w 9332412"/>
              <a:gd name="connsiteY9936" fmla="*/ 2171262 h 4270621"/>
              <a:gd name="connsiteX9937" fmla="*/ 3681862 w 9332412"/>
              <a:gd name="connsiteY9937" fmla="*/ 2224483 h 4270621"/>
              <a:gd name="connsiteX9938" fmla="*/ 3663372 w 9332412"/>
              <a:gd name="connsiteY9938" fmla="*/ 2240583 h 4270621"/>
              <a:gd name="connsiteX9939" fmla="*/ 3678757 w 9332412"/>
              <a:gd name="connsiteY9939" fmla="*/ 2259915 h 4270621"/>
              <a:gd name="connsiteX9940" fmla="*/ 3681862 w 9332412"/>
              <a:gd name="connsiteY9940" fmla="*/ 2259915 h 4270621"/>
              <a:gd name="connsiteX9941" fmla="*/ 3697261 w 9332412"/>
              <a:gd name="connsiteY9941" fmla="*/ 2240583 h 4270621"/>
              <a:gd name="connsiteX9942" fmla="*/ 3681862 w 9332412"/>
              <a:gd name="connsiteY9942" fmla="*/ 2224483 h 4270621"/>
              <a:gd name="connsiteX9943" fmla="*/ 3732766 w 9332412"/>
              <a:gd name="connsiteY9943" fmla="*/ 2064670 h 4270621"/>
              <a:gd name="connsiteX9944" fmla="*/ 3715751 w 9332412"/>
              <a:gd name="connsiteY9944" fmla="*/ 2082460 h 4270621"/>
              <a:gd name="connsiteX9945" fmla="*/ 3732766 w 9332412"/>
              <a:gd name="connsiteY9945" fmla="*/ 2100250 h 4270621"/>
              <a:gd name="connsiteX9946" fmla="*/ 3749782 w 9332412"/>
              <a:gd name="connsiteY9946" fmla="*/ 2082460 h 4270621"/>
              <a:gd name="connsiteX9947" fmla="*/ 3732766 w 9332412"/>
              <a:gd name="connsiteY9947" fmla="*/ 2064670 h 4270621"/>
              <a:gd name="connsiteX9948" fmla="*/ 3681862 w 9332412"/>
              <a:gd name="connsiteY9948" fmla="*/ 2118040 h 4270621"/>
              <a:gd name="connsiteX9949" fmla="*/ 3664705 w 9332412"/>
              <a:gd name="connsiteY9949" fmla="*/ 2135682 h 4270621"/>
              <a:gd name="connsiteX9950" fmla="*/ 3681578 w 9332412"/>
              <a:gd name="connsiteY9950" fmla="*/ 2153620 h 4270621"/>
              <a:gd name="connsiteX9951" fmla="*/ 3698736 w 9332412"/>
              <a:gd name="connsiteY9951" fmla="*/ 2135978 h 4270621"/>
              <a:gd name="connsiteX9952" fmla="*/ 3698736 w 9332412"/>
              <a:gd name="connsiteY9952" fmla="*/ 2135682 h 4270621"/>
              <a:gd name="connsiteX9953" fmla="*/ 3681862 w 9332412"/>
              <a:gd name="connsiteY9953" fmla="*/ 2118040 h 4270621"/>
              <a:gd name="connsiteX9954" fmla="*/ 3681862 w 9332412"/>
              <a:gd name="connsiteY9954" fmla="*/ 2011448 h 4270621"/>
              <a:gd name="connsiteX9955" fmla="*/ 3663372 w 9332412"/>
              <a:gd name="connsiteY9955" fmla="*/ 2027548 h 4270621"/>
              <a:gd name="connsiteX9956" fmla="*/ 3678757 w 9332412"/>
              <a:gd name="connsiteY9956" fmla="*/ 2046880 h 4270621"/>
              <a:gd name="connsiteX9957" fmla="*/ 3681862 w 9332412"/>
              <a:gd name="connsiteY9957" fmla="*/ 2046880 h 4270621"/>
              <a:gd name="connsiteX9958" fmla="*/ 3697261 w 9332412"/>
              <a:gd name="connsiteY9958" fmla="*/ 2027548 h 4270621"/>
              <a:gd name="connsiteX9959" fmla="*/ 3681862 w 9332412"/>
              <a:gd name="connsiteY9959" fmla="*/ 2011448 h 4270621"/>
              <a:gd name="connsiteX9960" fmla="*/ 3834575 w 9332412"/>
              <a:gd name="connsiteY9960" fmla="*/ 3875241 h 4270621"/>
              <a:gd name="connsiteX9961" fmla="*/ 3817560 w 9332412"/>
              <a:gd name="connsiteY9961" fmla="*/ 3893030 h 4270621"/>
              <a:gd name="connsiteX9962" fmla="*/ 3834575 w 9332412"/>
              <a:gd name="connsiteY9962" fmla="*/ 3910820 h 4270621"/>
              <a:gd name="connsiteX9963" fmla="*/ 3851591 w 9332412"/>
              <a:gd name="connsiteY9963" fmla="*/ 3893030 h 4270621"/>
              <a:gd name="connsiteX9964" fmla="*/ 3851591 w 9332412"/>
              <a:gd name="connsiteY9964" fmla="*/ 3892882 h 4270621"/>
              <a:gd name="connsiteX9965" fmla="*/ 3834717 w 9332412"/>
              <a:gd name="connsiteY9965" fmla="*/ 3875241 h 4270621"/>
              <a:gd name="connsiteX9966" fmla="*/ 3834575 w 9332412"/>
              <a:gd name="connsiteY9966" fmla="*/ 3875241 h 4270621"/>
              <a:gd name="connsiteX9967" fmla="*/ 3783671 w 9332412"/>
              <a:gd name="connsiteY9967" fmla="*/ 3928462 h 4270621"/>
              <a:gd name="connsiteX9968" fmla="*/ 3766797 w 9332412"/>
              <a:gd name="connsiteY9968" fmla="*/ 3946104 h 4270621"/>
              <a:gd name="connsiteX9969" fmla="*/ 3766797 w 9332412"/>
              <a:gd name="connsiteY9969" fmla="*/ 3946252 h 4270621"/>
              <a:gd name="connsiteX9970" fmla="*/ 3768641 w 9332412"/>
              <a:gd name="connsiteY9970" fmla="*/ 3953961 h 4270621"/>
              <a:gd name="connsiteX9971" fmla="*/ 3797000 w 9332412"/>
              <a:gd name="connsiteY9971" fmla="*/ 3957815 h 4270621"/>
              <a:gd name="connsiteX9972" fmla="*/ 3801395 w 9332412"/>
              <a:gd name="connsiteY9972" fmla="*/ 3946252 h 4270621"/>
              <a:gd name="connsiteX9973" fmla="*/ 3784394 w 9332412"/>
              <a:gd name="connsiteY9973" fmla="*/ 3928447 h 4270621"/>
              <a:gd name="connsiteX9974" fmla="*/ 3783671 w 9332412"/>
              <a:gd name="connsiteY9974" fmla="*/ 3928462 h 4270621"/>
              <a:gd name="connsiteX9975" fmla="*/ 3834575 w 9332412"/>
              <a:gd name="connsiteY9975" fmla="*/ 3768797 h 4270621"/>
              <a:gd name="connsiteX9976" fmla="*/ 3819176 w 9332412"/>
              <a:gd name="connsiteY9976" fmla="*/ 3788129 h 4270621"/>
              <a:gd name="connsiteX9977" fmla="*/ 3834575 w 9332412"/>
              <a:gd name="connsiteY9977" fmla="*/ 3804229 h 4270621"/>
              <a:gd name="connsiteX9978" fmla="*/ 3853066 w 9332412"/>
              <a:gd name="connsiteY9978" fmla="*/ 3788129 h 4270621"/>
              <a:gd name="connsiteX9979" fmla="*/ 3837681 w 9332412"/>
              <a:gd name="connsiteY9979" fmla="*/ 3768797 h 4270621"/>
              <a:gd name="connsiteX9980" fmla="*/ 3834575 w 9332412"/>
              <a:gd name="connsiteY9980" fmla="*/ 3768797 h 4270621"/>
              <a:gd name="connsiteX9981" fmla="*/ 3783671 w 9332412"/>
              <a:gd name="connsiteY9981" fmla="*/ 3822019 h 4270621"/>
              <a:gd name="connsiteX9982" fmla="*/ 3768272 w 9332412"/>
              <a:gd name="connsiteY9982" fmla="*/ 3841351 h 4270621"/>
              <a:gd name="connsiteX9983" fmla="*/ 3783671 w 9332412"/>
              <a:gd name="connsiteY9983" fmla="*/ 3857451 h 4270621"/>
              <a:gd name="connsiteX9984" fmla="*/ 3802161 w 9332412"/>
              <a:gd name="connsiteY9984" fmla="*/ 3841351 h 4270621"/>
              <a:gd name="connsiteX9985" fmla="*/ 3786777 w 9332412"/>
              <a:gd name="connsiteY9985" fmla="*/ 3822019 h 4270621"/>
              <a:gd name="connsiteX9986" fmla="*/ 3783671 w 9332412"/>
              <a:gd name="connsiteY9986" fmla="*/ 3822019 h 4270621"/>
              <a:gd name="connsiteX9987" fmla="*/ 3834575 w 9332412"/>
              <a:gd name="connsiteY9987" fmla="*/ 3662206 h 4270621"/>
              <a:gd name="connsiteX9988" fmla="*/ 3817560 w 9332412"/>
              <a:gd name="connsiteY9988" fmla="*/ 3679996 h 4270621"/>
              <a:gd name="connsiteX9989" fmla="*/ 3834575 w 9332412"/>
              <a:gd name="connsiteY9989" fmla="*/ 3697786 h 4270621"/>
              <a:gd name="connsiteX9990" fmla="*/ 3851591 w 9332412"/>
              <a:gd name="connsiteY9990" fmla="*/ 3679996 h 4270621"/>
              <a:gd name="connsiteX9991" fmla="*/ 3834859 w 9332412"/>
              <a:gd name="connsiteY9991" fmla="*/ 3662206 h 4270621"/>
              <a:gd name="connsiteX9992" fmla="*/ 3834575 w 9332412"/>
              <a:gd name="connsiteY9992" fmla="*/ 3662206 h 4270621"/>
              <a:gd name="connsiteX9993" fmla="*/ 3783671 w 9332412"/>
              <a:gd name="connsiteY9993" fmla="*/ 3715724 h 4270621"/>
              <a:gd name="connsiteX9994" fmla="*/ 3766656 w 9332412"/>
              <a:gd name="connsiteY9994" fmla="*/ 3733514 h 4270621"/>
              <a:gd name="connsiteX9995" fmla="*/ 3783671 w 9332412"/>
              <a:gd name="connsiteY9995" fmla="*/ 3751304 h 4270621"/>
              <a:gd name="connsiteX9996" fmla="*/ 3800687 w 9332412"/>
              <a:gd name="connsiteY9996" fmla="*/ 3733514 h 4270621"/>
              <a:gd name="connsiteX9997" fmla="*/ 3783955 w 9332412"/>
              <a:gd name="connsiteY9997" fmla="*/ 3715724 h 4270621"/>
              <a:gd name="connsiteX9998" fmla="*/ 3783671 w 9332412"/>
              <a:gd name="connsiteY9998" fmla="*/ 3715724 h 4270621"/>
              <a:gd name="connsiteX9999" fmla="*/ 3834575 w 9332412"/>
              <a:gd name="connsiteY9999" fmla="*/ 3556060 h 4270621"/>
              <a:gd name="connsiteX10000" fmla="*/ 3819176 w 9332412"/>
              <a:gd name="connsiteY10000" fmla="*/ 3575391 h 4270621"/>
              <a:gd name="connsiteX10001" fmla="*/ 3834575 w 9332412"/>
              <a:gd name="connsiteY10001" fmla="*/ 3591491 h 4270621"/>
              <a:gd name="connsiteX10002" fmla="*/ 3853066 w 9332412"/>
              <a:gd name="connsiteY10002" fmla="*/ 3575391 h 4270621"/>
              <a:gd name="connsiteX10003" fmla="*/ 3837681 w 9332412"/>
              <a:gd name="connsiteY10003" fmla="*/ 3556060 h 4270621"/>
              <a:gd name="connsiteX10004" fmla="*/ 3834575 w 9332412"/>
              <a:gd name="connsiteY10004" fmla="*/ 3556060 h 4270621"/>
              <a:gd name="connsiteX10005" fmla="*/ 3783671 w 9332412"/>
              <a:gd name="connsiteY10005" fmla="*/ 3609281 h 4270621"/>
              <a:gd name="connsiteX10006" fmla="*/ 3767095 w 9332412"/>
              <a:gd name="connsiteY10006" fmla="*/ 3627515 h 4270621"/>
              <a:gd name="connsiteX10007" fmla="*/ 3784522 w 9332412"/>
              <a:gd name="connsiteY10007" fmla="*/ 3644846 h 4270621"/>
              <a:gd name="connsiteX10008" fmla="*/ 3801112 w 9332412"/>
              <a:gd name="connsiteY10008" fmla="*/ 3626774 h 4270621"/>
              <a:gd name="connsiteX10009" fmla="*/ 3784394 w 9332412"/>
              <a:gd name="connsiteY10009" fmla="*/ 3608970 h 4270621"/>
              <a:gd name="connsiteX10010" fmla="*/ 3783671 w 9332412"/>
              <a:gd name="connsiteY10010" fmla="*/ 3608984 h 4270621"/>
              <a:gd name="connsiteX10011" fmla="*/ 3834575 w 9332412"/>
              <a:gd name="connsiteY10011" fmla="*/ 3448875 h 4270621"/>
              <a:gd name="connsiteX10012" fmla="*/ 3817560 w 9332412"/>
              <a:gd name="connsiteY10012" fmla="*/ 3466665 h 4270621"/>
              <a:gd name="connsiteX10013" fmla="*/ 3834575 w 9332412"/>
              <a:gd name="connsiteY10013" fmla="*/ 3484455 h 4270621"/>
              <a:gd name="connsiteX10014" fmla="*/ 3851591 w 9332412"/>
              <a:gd name="connsiteY10014" fmla="*/ 3466665 h 4270621"/>
              <a:gd name="connsiteX10015" fmla="*/ 3834859 w 9332412"/>
              <a:gd name="connsiteY10015" fmla="*/ 3448875 h 4270621"/>
              <a:gd name="connsiteX10016" fmla="*/ 3834575 w 9332412"/>
              <a:gd name="connsiteY10016" fmla="*/ 3448875 h 4270621"/>
              <a:gd name="connsiteX10017" fmla="*/ 3783671 w 9332412"/>
              <a:gd name="connsiteY10017" fmla="*/ 3502245 h 4270621"/>
              <a:gd name="connsiteX10018" fmla="*/ 3768272 w 9332412"/>
              <a:gd name="connsiteY10018" fmla="*/ 3521576 h 4270621"/>
              <a:gd name="connsiteX10019" fmla="*/ 3783671 w 9332412"/>
              <a:gd name="connsiteY10019" fmla="*/ 3537676 h 4270621"/>
              <a:gd name="connsiteX10020" fmla="*/ 3802161 w 9332412"/>
              <a:gd name="connsiteY10020" fmla="*/ 3521576 h 4270621"/>
              <a:gd name="connsiteX10021" fmla="*/ 3786777 w 9332412"/>
              <a:gd name="connsiteY10021" fmla="*/ 3502245 h 4270621"/>
              <a:gd name="connsiteX10022" fmla="*/ 3783671 w 9332412"/>
              <a:gd name="connsiteY10022" fmla="*/ 3502245 h 4270621"/>
              <a:gd name="connsiteX10023" fmla="*/ 3834575 w 9332412"/>
              <a:gd name="connsiteY10023" fmla="*/ 3342432 h 4270621"/>
              <a:gd name="connsiteX10024" fmla="*/ 3817560 w 9332412"/>
              <a:gd name="connsiteY10024" fmla="*/ 3360222 h 4270621"/>
              <a:gd name="connsiteX10025" fmla="*/ 3834575 w 9332412"/>
              <a:gd name="connsiteY10025" fmla="*/ 3378012 h 4270621"/>
              <a:gd name="connsiteX10026" fmla="*/ 3851591 w 9332412"/>
              <a:gd name="connsiteY10026" fmla="*/ 3360222 h 4270621"/>
              <a:gd name="connsiteX10027" fmla="*/ 3834575 w 9332412"/>
              <a:gd name="connsiteY10027" fmla="*/ 3342728 h 4270621"/>
              <a:gd name="connsiteX10028" fmla="*/ 3834575 w 9332412"/>
              <a:gd name="connsiteY10028" fmla="*/ 3342728 h 4270621"/>
              <a:gd name="connsiteX10029" fmla="*/ 3783671 w 9332412"/>
              <a:gd name="connsiteY10029" fmla="*/ 3395654 h 4270621"/>
              <a:gd name="connsiteX10030" fmla="*/ 3766656 w 9332412"/>
              <a:gd name="connsiteY10030" fmla="*/ 3413443 h 4270621"/>
              <a:gd name="connsiteX10031" fmla="*/ 3783671 w 9332412"/>
              <a:gd name="connsiteY10031" fmla="*/ 3431233 h 4270621"/>
              <a:gd name="connsiteX10032" fmla="*/ 3800687 w 9332412"/>
              <a:gd name="connsiteY10032" fmla="*/ 3413443 h 4270621"/>
              <a:gd name="connsiteX10033" fmla="*/ 3783671 w 9332412"/>
              <a:gd name="connsiteY10033" fmla="*/ 3395950 h 4270621"/>
              <a:gd name="connsiteX10034" fmla="*/ 3783671 w 9332412"/>
              <a:gd name="connsiteY10034" fmla="*/ 3395950 h 4270621"/>
              <a:gd name="connsiteX10035" fmla="*/ 3834575 w 9332412"/>
              <a:gd name="connsiteY10035" fmla="*/ 3235989 h 4270621"/>
              <a:gd name="connsiteX10036" fmla="*/ 3819176 w 9332412"/>
              <a:gd name="connsiteY10036" fmla="*/ 3255321 h 4270621"/>
              <a:gd name="connsiteX10037" fmla="*/ 3834575 w 9332412"/>
              <a:gd name="connsiteY10037" fmla="*/ 3271420 h 4270621"/>
              <a:gd name="connsiteX10038" fmla="*/ 3853066 w 9332412"/>
              <a:gd name="connsiteY10038" fmla="*/ 3255321 h 4270621"/>
              <a:gd name="connsiteX10039" fmla="*/ 3837681 w 9332412"/>
              <a:gd name="connsiteY10039" fmla="*/ 3235989 h 4270621"/>
              <a:gd name="connsiteX10040" fmla="*/ 3834575 w 9332412"/>
              <a:gd name="connsiteY10040" fmla="*/ 3235989 h 4270621"/>
              <a:gd name="connsiteX10041" fmla="*/ 3783671 w 9332412"/>
              <a:gd name="connsiteY10041" fmla="*/ 3289211 h 4270621"/>
              <a:gd name="connsiteX10042" fmla="*/ 3768272 w 9332412"/>
              <a:gd name="connsiteY10042" fmla="*/ 3308542 h 4270621"/>
              <a:gd name="connsiteX10043" fmla="*/ 3783671 w 9332412"/>
              <a:gd name="connsiteY10043" fmla="*/ 3324642 h 4270621"/>
              <a:gd name="connsiteX10044" fmla="*/ 3802161 w 9332412"/>
              <a:gd name="connsiteY10044" fmla="*/ 3308542 h 4270621"/>
              <a:gd name="connsiteX10045" fmla="*/ 3786777 w 9332412"/>
              <a:gd name="connsiteY10045" fmla="*/ 3289211 h 4270621"/>
              <a:gd name="connsiteX10046" fmla="*/ 3783671 w 9332412"/>
              <a:gd name="connsiteY10046" fmla="*/ 3289211 h 4270621"/>
              <a:gd name="connsiteX10047" fmla="*/ 3834575 w 9332412"/>
              <a:gd name="connsiteY10047" fmla="*/ 3129398 h 4270621"/>
              <a:gd name="connsiteX10048" fmla="*/ 3817560 w 9332412"/>
              <a:gd name="connsiteY10048" fmla="*/ 3147187 h 4270621"/>
              <a:gd name="connsiteX10049" fmla="*/ 3834575 w 9332412"/>
              <a:gd name="connsiteY10049" fmla="*/ 3164978 h 4270621"/>
              <a:gd name="connsiteX10050" fmla="*/ 3851591 w 9332412"/>
              <a:gd name="connsiteY10050" fmla="*/ 3147187 h 4270621"/>
              <a:gd name="connsiteX10051" fmla="*/ 3834575 w 9332412"/>
              <a:gd name="connsiteY10051" fmla="*/ 3129694 h 4270621"/>
              <a:gd name="connsiteX10052" fmla="*/ 3834575 w 9332412"/>
              <a:gd name="connsiteY10052" fmla="*/ 3129694 h 4270621"/>
              <a:gd name="connsiteX10053" fmla="*/ 3783671 w 9332412"/>
              <a:gd name="connsiteY10053" fmla="*/ 3182619 h 4270621"/>
              <a:gd name="connsiteX10054" fmla="*/ 3766656 w 9332412"/>
              <a:gd name="connsiteY10054" fmla="*/ 3200409 h 4270621"/>
              <a:gd name="connsiteX10055" fmla="*/ 3783671 w 9332412"/>
              <a:gd name="connsiteY10055" fmla="*/ 3218199 h 4270621"/>
              <a:gd name="connsiteX10056" fmla="*/ 3800687 w 9332412"/>
              <a:gd name="connsiteY10056" fmla="*/ 3200409 h 4270621"/>
              <a:gd name="connsiteX10057" fmla="*/ 3783671 w 9332412"/>
              <a:gd name="connsiteY10057" fmla="*/ 3182916 h 4270621"/>
              <a:gd name="connsiteX10058" fmla="*/ 3783671 w 9332412"/>
              <a:gd name="connsiteY10058" fmla="*/ 3182916 h 4270621"/>
              <a:gd name="connsiteX10059" fmla="*/ 3834575 w 9332412"/>
              <a:gd name="connsiteY10059" fmla="*/ 3022954 h 4270621"/>
              <a:gd name="connsiteX10060" fmla="*/ 3817560 w 9332412"/>
              <a:gd name="connsiteY10060" fmla="*/ 3040744 h 4270621"/>
              <a:gd name="connsiteX10061" fmla="*/ 3834575 w 9332412"/>
              <a:gd name="connsiteY10061" fmla="*/ 3058535 h 4270621"/>
              <a:gd name="connsiteX10062" fmla="*/ 3851591 w 9332412"/>
              <a:gd name="connsiteY10062" fmla="*/ 3040744 h 4270621"/>
              <a:gd name="connsiteX10063" fmla="*/ 3851591 w 9332412"/>
              <a:gd name="connsiteY10063" fmla="*/ 3040596 h 4270621"/>
              <a:gd name="connsiteX10064" fmla="*/ 3834575 w 9332412"/>
              <a:gd name="connsiteY10064" fmla="*/ 3023251 h 4270621"/>
              <a:gd name="connsiteX10065" fmla="*/ 3783671 w 9332412"/>
              <a:gd name="connsiteY10065" fmla="*/ 3076176 h 4270621"/>
              <a:gd name="connsiteX10066" fmla="*/ 3766656 w 9332412"/>
              <a:gd name="connsiteY10066" fmla="*/ 3093966 h 4270621"/>
              <a:gd name="connsiteX10067" fmla="*/ 3783671 w 9332412"/>
              <a:gd name="connsiteY10067" fmla="*/ 3111756 h 4270621"/>
              <a:gd name="connsiteX10068" fmla="*/ 3800687 w 9332412"/>
              <a:gd name="connsiteY10068" fmla="*/ 3093966 h 4270621"/>
              <a:gd name="connsiteX10069" fmla="*/ 3783671 w 9332412"/>
              <a:gd name="connsiteY10069" fmla="*/ 3076473 h 4270621"/>
              <a:gd name="connsiteX10070" fmla="*/ 3783671 w 9332412"/>
              <a:gd name="connsiteY10070" fmla="*/ 3076473 h 4270621"/>
              <a:gd name="connsiteX10071" fmla="*/ 3834575 w 9332412"/>
              <a:gd name="connsiteY10071" fmla="*/ 2916363 h 4270621"/>
              <a:gd name="connsiteX10072" fmla="*/ 3817560 w 9332412"/>
              <a:gd name="connsiteY10072" fmla="*/ 2934153 h 4270621"/>
              <a:gd name="connsiteX10073" fmla="*/ 3834575 w 9332412"/>
              <a:gd name="connsiteY10073" fmla="*/ 2951943 h 4270621"/>
              <a:gd name="connsiteX10074" fmla="*/ 3851591 w 9332412"/>
              <a:gd name="connsiteY10074" fmla="*/ 2934153 h 4270621"/>
              <a:gd name="connsiteX10075" fmla="*/ 3834575 w 9332412"/>
              <a:gd name="connsiteY10075" fmla="*/ 2916660 h 4270621"/>
              <a:gd name="connsiteX10076" fmla="*/ 3834575 w 9332412"/>
              <a:gd name="connsiteY10076" fmla="*/ 2916660 h 4270621"/>
              <a:gd name="connsiteX10077" fmla="*/ 3783671 w 9332412"/>
              <a:gd name="connsiteY10077" fmla="*/ 2969733 h 4270621"/>
              <a:gd name="connsiteX10078" fmla="*/ 3768272 w 9332412"/>
              <a:gd name="connsiteY10078" fmla="*/ 2989065 h 4270621"/>
              <a:gd name="connsiteX10079" fmla="*/ 3783671 w 9332412"/>
              <a:gd name="connsiteY10079" fmla="*/ 3005165 h 4270621"/>
              <a:gd name="connsiteX10080" fmla="*/ 3802161 w 9332412"/>
              <a:gd name="connsiteY10080" fmla="*/ 2989065 h 4270621"/>
              <a:gd name="connsiteX10081" fmla="*/ 3786777 w 9332412"/>
              <a:gd name="connsiteY10081" fmla="*/ 2969733 h 4270621"/>
              <a:gd name="connsiteX10082" fmla="*/ 3783671 w 9332412"/>
              <a:gd name="connsiteY10082" fmla="*/ 2969733 h 4270621"/>
              <a:gd name="connsiteX10083" fmla="*/ 3834575 w 9332412"/>
              <a:gd name="connsiteY10083" fmla="*/ 2809920 h 4270621"/>
              <a:gd name="connsiteX10084" fmla="*/ 3817560 w 9332412"/>
              <a:gd name="connsiteY10084" fmla="*/ 2827710 h 4270621"/>
              <a:gd name="connsiteX10085" fmla="*/ 3834575 w 9332412"/>
              <a:gd name="connsiteY10085" fmla="*/ 2845500 h 4270621"/>
              <a:gd name="connsiteX10086" fmla="*/ 3851591 w 9332412"/>
              <a:gd name="connsiteY10086" fmla="*/ 2827710 h 4270621"/>
              <a:gd name="connsiteX10087" fmla="*/ 3834575 w 9332412"/>
              <a:gd name="connsiteY10087" fmla="*/ 2810216 h 4270621"/>
              <a:gd name="connsiteX10088" fmla="*/ 3834575 w 9332412"/>
              <a:gd name="connsiteY10088" fmla="*/ 2810216 h 4270621"/>
              <a:gd name="connsiteX10089" fmla="*/ 3783671 w 9332412"/>
              <a:gd name="connsiteY10089" fmla="*/ 2863142 h 4270621"/>
              <a:gd name="connsiteX10090" fmla="*/ 3766656 w 9332412"/>
              <a:gd name="connsiteY10090" fmla="*/ 2880932 h 4270621"/>
              <a:gd name="connsiteX10091" fmla="*/ 3783671 w 9332412"/>
              <a:gd name="connsiteY10091" fmla="*/ 2898721 h 4270621"/>
              <a:gd name="connsiteX10092" fmla="*/ 3800687 w 9332412"/>
              <a:gd name="connsiteY10092" fmla="*/ 2880932 h 4270621"/>
              <a:gd name="connsiteX10093" fmla="*/ 3783671 w 9332412"/>
              <a:gd name="connsiteY10093" fmla="*/ 2863438 h 4270621"/>
              <a:gd name="connsiteX10094" fmla="*/ 3783671 w 9332412"/>
              <a:gd name="connsiteY10094" fmla="*/ 2863438 h 4270621"/>
              <a:gd name="connsiteX10095" fmla="*/ 3834575 w 9332412"/>
              <a:gd name="connsiteY10095" fmla="*/ 2703477 h 4270621"/>
              <a:gd name="connsiteX10096" fmla="*/ 3819176 w 9332412"/>
              <a:gd name="connsiteY10096" fmla="*/ 2722809 h 4270621"/>
              <a:gd name="connsiteX10097" fmla="*/ 3834575 w 9332412"/>
              <a:gd name="connsiteY10097" fmla="*/ 2738909 h 4270621"/>
              <a:gd name="connsiteX10098" fmla="*/ 3853066 w 9332412"/>
              <a:gd name="connsiteY10098" fmla="*/ 2722809 h 4270621"/>
              <a:gd name="connsiteX10099" fmla="*/ 3837681 w 9332412"/>
              <a:gd name="connsiteY10099" fmla="*/ 2703477 h 4270621"/>
              <a:gd name="connsiteX10100" fmla="*/ 3834575 w 9332412"/>
              <a:gd name="connsiteY10100" fmla="*/ 2703477 h 4270621"/>
              <a:gd name="connsiteX10101" fmla="*/ 3783671 w 9332412"/>
              <a:gd name="connsiteY10101" fmla="*/ 2756698 h 4270621"/>
              <a:gd name="connsiteX10102" fmla="*/ 3766656 w 9332412"/>
              <a:gd name="connsiteY10102" fmla="*/ 2774488 h 4270621"/>
              <a:gd name="connsiteX10103" fmla="*/ 3783671 w 9332412"/>
              <a:gd name="connsiteY10103" fmla="*/ 2792278 h 4270621"/>
              <a:gd name="connsiteX10104" fmla="*/ 3800687 w 9332412"/>
              <a:gd name="connsiteY10104" fmla="*/ 2774488 h 4270621"/>
              <a:gd name="connsiteX10105" fmla="*/ 3783671 w 9332412"/>
              <a:gd name="connsiteY10105" fmla="*/ 2756995 h 4270621"/>
              <a:gd name="connsiteX10106" fmla="*/ 3783671 w 9332412"/>
              <a:gd name="connsiteY10106" fmla="*/ 2756995 h 4270621"/>
              <a:gd name="connsiteX10107" fmla="*/ 3834575 w 9332412"/>
              <a:gd name="connsiteY10107" fmla="*/ 2596886 h 4270621"/>
              <a:gd name="connsiteX10108" fmla="*/ 3817560 w 9332412"/>
              <a:gd name="connsiteY10108" fmla="*/ 2614675 h 4270621"/>
              <a:gd name="connsiteX10109" fmla="*/ 3834575 w 9332412"/>
              <a:gd name="connsiteY10109" fmla="*/ 2632465 h 4270621"/>
              <a:gd name="connsiteX10110" fmla="*/ 3851591 w 9332412"/>
              <a:gd name="connsiteY10110" fmla="*/ 2614675 h 4270621"/>
              <a:gd name="connsiteX10111" fmla="*/ 3834575 w 9332412"/>
              <a:gd name="connsiteY10111" fmla="*/ 2597182 h 4270621"/>
              <a:gd name="connsiteX10112" fmla="*/ 3834575 w 9332412"/>
              <a:gd name="connsiteY10112" fmla="*/ 2597182 h 4270621"/>
              <a:gd name="connsiteX10113" fmla="*/ 3783671 w 9332412"/>
              <a:gd name="connsiteY10113" fmla="*/ 2650255 h 4270621"/>
              <a:gd name="connsiteX10114" fmla="*/ 3768272 w 9332412"/>
              <a:gd name="connsiteY10114" fmla="*/ 2669587 h 4270621"/>
              <a:gd name="connsiteX10115" fmla="*/ 3783671 w 9332412"/>
              <a:gd name="connsiteY10115" fmla="*/ 2685687 h 4270621"/>
              <a:gd name="connsiteX10116" fmla="*/ 3802161 w 9332412"/>
              <a:gd name="connsiteY10116" fmla="*/ 2669587 h 4270621"/>
              <a:gd name="connsiteX10117" fmla="*/ 3786777 w 9332412"/>
              <a:gd name="connsiteY10117" fmla="*/ 2650255 h 4270621"/>
              <a:gd name="connsiteX10118" fmla="*/ 3783671 w 9332412"/>
              <a:gd name="connsiteY10118" fmla="*/ 2650255 h 4270621"/>
              <a:gd name="connsiteX10119" fmla="*/ 3834575 w 9332412"/>
              <a:gd name="connsiteY10119" fmla="*/ 2490443 h 4270621"/>
              <a:gd name="connsiteX10120" fmla="*/ 3817560 w 9332412"/>
              <a:gd name="connsiteY10120" fmla="*/ 2508232 h 4270621"/>
              <a:gd name="connsiteX10121" fmla="*/ 3834575 w 9332412"/>
              <a:gd name="connsiteY10121" fmla="*/ 2526022 h 4270621"/>
              <a:gd name="connsiteX10122" fmla="*/ 3851591 w 9332412"/>
              <a:gd name="connsiteY10122" fmla="*/ 2508232 h 4270621"/>
              <a:gd name="connsiteX10123" fmla="*/ 3834575 w 9332412"/>
              <a:gd name="connsiteY10123" fmla="*/ 2490739 h 4270621"/>
              <a:gd name="connsiteX10124" fmla="*/ 3834575 w 9332412"/>
              <a:gd name="connsiteY10124" fmla="*/ 2490739 h 4270621"/>
              <a:gd name="connsiteX10125" fmla="*/ 3783671 w 9332412"/>
              <a:gd name="connsiteY10125" fmla="*/ 2544554 h 4270621"/>
              <a:gd name="connsiteX10126" fmla="*/ 3766656 w 9332412"/>
              <a:gd name="connsiteY10126" fmla="*/ 2562343 h 4270621"/>
              <a:gd name="connsiteX10127" fmla="*/ 3783671 w 9332412"/>
              <a:gd name="connsiteY10127" fmla="*/ 2580133 h 4270621"/>
              <a:gd name="connsiteX10128" fmla="*/ 3800687 w 9332412"/>
              <a:gd name="connsiteY10128" fmla="*/ 2562343 h 4270621"/>
              <a:gd name="connsiteX10129" fmla="*/ 3783955 w 9332412"/>
              <a:gd name="connsiteY10129" fmla="*/ 2544554 h 4270621"/>
              <a:gd name="connsiteX10130" fmla="*/ 3783671 w 9332412"/>
              <a:gd name="connsiteY10130" fmla="*/ 2544554 h 4270621"/>
              <a:gd name="connsiteX10131" fmla="*/ 3834575 w 9332412"/>
              <a:gd name="connsiteY10131" fmla="*/ 2384889 h 4270621"/>
              <a:gd name="connsiteX10132" fmla="*/ 3819176 w 9332412"/>
              <a:gd name="connsiteY10132" fmla="*/ 2404221 h 4270621"/>
              <a:gd name="connsiteX10133" fmla="*/ 3834575 w 9332412"/>
              <a:gd name="connsiteY10133" fmla="*/ 2420320 h 4270621"/>
              <a:gd name="connsiteX10134" fmla="*/ 3853066 w 9332412"/>
              <a:gd name="connsiteY10134" fmla="*/ 2404221 h 4270621"/>
              <a:gd name="connsiteX10135" fmla="*/ 3837681 w 9332412"/>
              <a:gd name="connsiteY10135" fmla="*/ 2384889 h 4270621"/>
              <a:gd name="connsiteX10136" fmla="*/ 3834575 w 9332412"/>
              <a:gd name="connsiteY10136" fmla="*/ 2384889 h 4270621"/>
              <a:gd name="connsiteX10137" fmla="*/ 3783671 w 9332412"/>
              <a:gd name="connsiteY10137" fmla="*/ 2438111 h 4270621"/>
              <a:gd name="connsiteX10138" fmla="*/ 3768272 w 9332412"/>
              <a:gd name="connsiteY10138" fmla="*/ 2457442 h 4270621"/>
              <a:gd name="connsiteX10139" fmla="*/ 3783671 w 9332412"/>
              <a:gd name="connsiteY10139" fmla="*/ 2473542 h 4270621"/>
              <a:gd name="connsiteX10140" fmla="*/ 3802161 w 9332412"/>
              <a:gd name="connsiteY10140" fmla="*/ 2457442 h 4270621"/>
              <a:gd name="connsiteX10141" fmla="*/ 3786777 w 9332412"/>
              <a:gd name="connsiteY10141" fmla="*/ 2438111 h 4270621"/>
              <a:gd name="connsiteX10142" fmla="*/ 3783671 w 9332412"/>
              <a:gd name="connsiteY10142" fmla="*/ 2438111 h 4270621"/>
              <a:gd name="connsiteX10143" fmla="*/ 3834575 w 9332412"/>
              <a:gd name="connsiteY10143" fmla="*/ 2277705 h 4270621"/>
              <a:gd name="connsiteX10144" fmla="*/ 3817560 w 9332412"/>
              <a:gd name="connsiteY10144" fmla="*/ 2295494 h 4270621"/>
              <a:gd name="connsiteX10145" fmla="*/ 3834575 w 9332412"/>
              <a:gd name="connsiteY10145" fmla="*/ 2313284 h 4270621"/>
              <a:gd name="connsiteX10146" fmla="*/ 3851591 w 9332412"/>
              <a:gd name="connsiteY10146" fmla="*/ 2295494 h 4270621"/>
              <a:gd name="connsiteX10147" fmla="*/ 3834859 w 9332412"/>
              <a:gd name="connsiteY10147" fmla="*/ 2277705 h 4270621"/>
              <a:gd name="connsiteX10148" fmla="*/ 3834575 w 9332412"/>
              <a:gd name="connsiteY10148" fmla="*/ 2277705 h 4270621"/>
              <a:gd name="connsiteX10149" fmla="*/ 3783671 w 9332412"/>
              <a:gd name="connsiteY10149" fmla="*/ 2330926 h 4270621"/>
              <a:gd name="connsiteX10150" fmla="*/ 3766656 w 9332412"/>
              <a:gd name="connsiteY10150" fmla="*/ 2348716 h 4270621"/>
              <a:gd name="connsiteX10151" fmla="*/ 3783671 w 9332412"/>
              <a:gd name="connsiteY10151" fmla="*/ 2366506 h 4270621"/>
              <a:gd name="connsiteX10152" fmla="*/ 3800687 w 9332412"/>
              <a:gd name="connsiteY10152" fmla="*/ 2348716 h 4270621"/>
              <a:gd name="connsiteX10153" fmla="*/ 3783955 w 9332412"/>
              <a:gd name="connsiteY10153" fmla="*/ 2330926 h 4270621"/>
              <a:gd name="connsiteX10154" fmla="*/ 3783671 w 9332412"/>
              <a:gd name="connsiteY10154" fmla="*/ 2330926 h 4270621"/>
              <a:gd name="connsiteX10155" fmla="*/ 3834575 w 9332412"/>
              <a:gd name="connsiteY10155" fmla="*/ 2171262 h 4270621"/>
              <a:gd name="connsiteX10156" fmla="*/ 3819176 w 9332412"/>
              <a:gd name="connsiteY10156" fmla="*/ 2190593 h 4270621"/>
              <a:gd name="connsiteX10157" fmla="*/ 3834575 w 9332412"/>
              <a:gd name="connsiteY10157" fmla="*/ 2206693 h 4270621"/>
              <a:gd name="connsiteX10158" fmla="*/ 3853066 w 9332412"/>
              <a:gd name="connsiteY10158" fmla="*/ 2190593 h 4270621"/>
              <a:gd name="connsiteX10159" fmla="*/ 3837681 w 9332412"/>
              <a:gd name="connsiteY10159" fmla="*/ 2171262 h 4270621"/>
              <a:gd name="connsiteX10160" fmla="*/ 3834575 w 9332412"/>
              <a:gd name="connsiteY10160" fmla="*/ 2171262 h 4270621"/>
              <a:gd name="connsiteX10161" fmla="*/ 3783671 w 9332412"/>
              <a:gd name="connsiteY10161" fmla="*/ 2224483 h 4270621"/>
              <a:gd name="connsiteX10162" fmla="*/ 3766656 w 9332412"/>
              <a:gd name="connsiteY10162" fmla="*/ 2242273 h 4270621"/>
              <a:gd name="connsiteX10163" fmla="*/ 3783671 w 9332412"/>
              <a:gd name="connsiteY10163" fmla="*/ 2260063 h 4270621"/>
              <a:gd name="connsiteX10164" fmla="*/ 3800687 w 9332412"/>
              <a:gd name="connsiteY10164" fmla="*/ 2242273 h 4270621"/>
              <a:gd name="connsiteX10165" fmla="*/ 3783955 w 9332412"/>
              <a:gd name="connsiteY10165" fmla="*/ 2224483 h 4270621"/>
              <a:gd name="connsiteX10166" fmla="*/ 3783671 w 9332412"/>
              <a:gd name="connsiteY10166" fmla="*/ 2224483 h 4270621"/>
              <a:gd name="connsiteX10167" fmla="*/ 3783671 w 9332412"/>
              <a:gd name="connsiteY10167" fmla="*/ 2118040 h 4270621"/>
              <a:gd name="connsiteX10168" fmla="*/ 3768272 w 9332412"/>
              <a:gd name="connsiteY10168" fmla="*/ 2137372 h 4270621"/>
              <a:gd name="connsiteX10169" fmla="*/ 3783671 w 9332412"/>
              <a:gd name="connsiteY10169" fmla="*/ 2153471 h 4270621"/>
              <a:gd name="connsiteX10170" fmla="*/ 3802161 w 9332412"/>
              <a:gd name="connsiteY10170" fmla="*/ 2137372 h 4270621"/>
              <a:gd name="connsiteX10171" fmla="*/ 3786777 w 9332412"/>
              <a:gd name="connsiteY10171" fmla="*/ 2118040 h 4270621"/>
              <a:gd name="connsiteX10172" fmla="*/ 3783671 w 9332412"/>
              <a:gd name="connsiteY10172" fmla="*/ 2118040 h 4270621"/>
              <a:gd name="connsiteX10173" fmla="*/ 3936526 w 9332412"/>
              <a:gd name="connsiteY10173" fmla="*/ 3875241 h 4270621"/>
              <a:gd name="connsiteX10174" fmla="*/ 3919369 w 9332412"/>
              <a:gd name="connsiteY10174" fmla="*/ 3892882 h 4270621"/>
              <a:gd name="connsiteX10175" fmla="*/ 3936243 w 9332412"/>
              <a:gd name="connsiteY10175" fmla="*/ 3910820 h 4270621"/>
              <a:gd name="connsiteX10176" fmla="*/ 3953400 w 9332412"/>
              <a:gd name="connsiteY10176" fmla="*/ 3893179 h 4270621"/>
              <a:gd name="connsiteX10177" fmla="*/ 3953400 w 9332412"/>
              <a:gd name="connsiteY10177" fmla="*/ 3892882 h 4270621"/>
              <a:gd name="connsiteX10178" fmla="*/ 3936526 w 9332412"/>
              <a:gd name="connsiteY10178" fmla="*/ 3875241 h 4270621"/>
              <a:gd name="connsiteX10179" fmla="*/ 3886189 w 9332412"/>
              <a:gd name="connsiteY10179" fmla="*/ 3928462 h 4270621"/>
              <a:gd name="connsiteX10180" fmla="*/ 3869032 w 9332412"/>
              <a:gd name="connsiteY10180" fmla="*/ 3946104 h 4270621"/>
              <a:gd name="connsiteX10181" fmla="*/ 3885906 w 9332412"/>
              <a:gd name="connsiteY10181" fmla="*/ 3964042 h 4270621"/>
              <a:gd name="connsiteX10182" fmla="*/ 3903063 w 9332412"/>
              <a:gd name="connsiteY10182" fmla="*/ 3946400 h 4270621"/>
              <a:gd name="connsiteX10183" fmla="*/ 3903063 w 9332412"/>
              <a:gd name="connsiteY10183" fmla="*/ 3946252 h 4270621"/>
              <a:gd name="connsiteX10184" fmla="*/ 3886189 w 9332412"/>
              <a:gd name="connsiteY10184" fmla="*/ 3928462 h 4270621"/>
              <a:gd name="connsiteX10185" fmla="*/ 3937094 w 9332412"/>
              <a:gd name="connsiteY10185" fmla="*/ 3768797 h 4270621"/>
              <a:gd name="connsiteX10186" fmla="*/ 3919937 w 9332412"/>
              <a:gd name="connsiteY10186" fmla="*/ 3786439 h 4270621"/>
              <a:gd name="connsiteX10187" fmla="*/ 3936810 w 9332412"/>
              <a:gd name="connsiteY10187" fmla="*/ 3804377 h 4270621"/>
              <a:gd name="connsiteX10188" fmla="*/ 3953967 w 9332412"/>
              <a:gd name="connsiteY10188" fmla="*/ 3786736 h 4270621"/>
              <a:gd name="connsiteX10189" fmla="*/ 3953967 w 9332412"/>
              <a:gd name="connsiteY10189" fmla="*/ 3786439 h 4270621"/>
              <a:gd name="connsiteX10190" fmla="*/ 3937108 w 9332412"/>
              <a:gd name="connsiteY10190" fmla="*/ 3768783 h 4270621"/>
              <a:gd name="connsiteX10191" fmla="*/ 3936526 w 9332412"/>
              <a:gd name="connsiteY10191" fmla="*/ 3768797 h 4270621"/>
              <a:gd name="connsiteX10192" fmla="*/ 3886189 w 9332412"/>
              <a:gd name="connsiteY10192" fmla="*/ 3822019 h 4270621"/>
              <a:gd name="connsiteX10193" fmla="*/ 3869032 w 9332412"/>
              <a:gd name="connsiteY10193" fmla="*/ 3839660 h 4270621"/>
              <a:gd name="connsiteX10194" fmla="*/ 3885906 w 9332412"/>
              <a:gd name="connsiteY10194" fmla="*/ 3857599 h 4270621"/>
              <a:gd name="connsiteX10195" fmla="*/ 3903063 w 9332412"/>
              <a:gd name="connsiteY10195" fmla="*/ 3839957 h 4270621"/>
              <a:gd name="connsiteX10196" fmla="*/ 3903063 w 9332412"/>
              <a:gd name="connsiteY10196" fmla="*/ 3839660 h 4270621"/>
              <a:gd name="connsiteX10197" fmla="*/ 3886189 w 9332412"/>
              <a:gd name="connsiteY10197" fmla="*/ 3822019 h 4270621"/>
              <a:gd name="connsiteX10198" fmla="*/ 3937094 w 9332412"/>
              <a:gd name="connsiteY10198" fmla="*/ 3662206 h 4270621"/>
              <a:gd name="connsiteX10199" fmla="*/ 3918604 w 9332412"/>
              <a:gd name="connsiteY10199" fmla="*/ 3678306 h 4270621"/>
              <a:gd name="connsiteX10200" fmla="*/ 3933988 w 9332412"/>
              <a:gd name="connsiteY10200" fmla="*/ 3697638 h 4270621"/>
              <a:gd name="connsiteX10201" fmla="*/ 3937094 w 9332412"/>
              <a:gd name="connsiteY10201" fmla="*/ 3697638 h 4270621"/>
              <a:gd name="connsiteX10202" fmla="*/ 3952493 w 9332412"/>
              <a:gd name="connsiteY10202" fmla="*/ 3678306 h 4270621"/>
              <a:gd name="connsiteX10203" fmla="*/ 3937094 w 9332412"/>
              <a:gd name="connsiteY10203" fmla="*/ 3662206 h 4270621"/>
              <a:gd name="connsiteX10204" fmla="*/ 3886189 w 9332412"/>
              <a:gd name="connsiteY10204" fmla="*/ 3715724 h 4270621"/>
              <a:gd name="connsiteX10205" fmla="*/ 3869032 w 9332412"/>
              <a:gd name="connsiteY10205" fmla="*/ 3733366 h 4270621"/>
              <a:gd name="connsiteX10206" fmla="*/ 3885906 w 9332412"/>
              <a:gd name="connsiteY10206" fmla="*/ 3751304 h 4270621"/>
              <a:gd name="connsiteX10207" fmla="*/ 3903063 w 9332412"/>
              <a:gd name="connsiteY10207" fmla="*/ 3733662 h 4270621"/>
              <a:gd name="connsiteX10208" fmla="*/ 3903063 w 9332412"/>
              <a:gd name="connsiteY10208" fmla="*/ 3733514 h 4270621"/>
              <a:gd name="connsiteX10209" fmla="*/ 3886189 w 9332412"/>
              <a:gd name="connsiteY10209" fmla="*/ 3715724 h 4270621"/>
              <a:gd name="connsiteX10210" fmla="*/ 3937094 w 9332412"/>
              <a:gd name="connsiteY10210" fmla="*/ 3556060 h 4270621"/>
              <a:gd name="connsiteX10211" fmla="*/ 3919937 w 9332412"/>
              <a:gd name="connsiteY10211" fmla="*/ 3573701 h 4270621"/>
              <a:gd name="connsiteX10212" fmla="*/ 3936810 w 9332412"/>
              <a:gd name="connsiteY10212" fmla="*/ 3591639 h 4270621"/>
              <a:gd name="connsiteX10213" fmla="*/ 3953967 w 9332412"/>
              <a:gd name="connsiteY10213" fmla="*/ 3573998 h 4270621"/>
              <a:gd name="connsiteX10214" fmla="*/ 3953967 w 9332412"/>
              <a:gd name="connsiteY10214" fmla="*/ 3573701 h 4270621"/>
              <a:gd name="connsiteX10215" fmla="*/ 3937391 w 9332412"/>
              <a:gd name="connsiteY10215" fmla="*/ 3555763 h 4270621"/>
              <a:gd name="connsiteX10216" fmla="*/ 3936526 w 9332412"/>
              <a:gd name="connsiteY10216" fmla="*/ 3555763 h 4270621"/>
              <a:gd name="connsiteX10217" fmla="*/ 3886189 w 9332412"/>
              <a:gd name="connsiteY10217" fmla="*/ 3608984 h 4270621"/>
              <a:gd name="connsiteX10218" fmla="*/ 3869032 w 9332412"/>
              <a:gd name="connsiteY10218" fmla="*/ 3626626 h 4270621"/>
              <a:gd name="connsiteX10219" fmla="*/ 3885906 w 9332412"/>
              <a:gd name="connsiteY10219" fmla="*/ 3644565 h 4270621"/>
              <a:gd name="connsiteX10220" fmla="*/ 3903063 w 9332412"/>
              <a:gd name="connsiteY10220" fmla="*/ 3626923 h 4270621"/>
              <a:gd name="connsiteX10221" fmla="*/ 3903063 w 9332412"/>
              <a:gd name="connsiteY10221" fmla="*/ 3626774 h 4270621"/>
              <a:gd name="connsiteX10222" fmla="*/ 3886331 w 9332412"/>
              <a:gd name="connsiteY10222" fmla="*/ 3608984 h 4270621"/>
              <a:gd name="connsiteX10223" fmla="*/ 3886189 w 9332412"/>
              <a:gd name="connsiteY10223" fmla="*/ 3608984 h 4270621"/>
              <a:gd name="connsiteX10224" fmla="*/ 3936526 w 9332412"/>
              <a:gd name="connsiteY10224" fmla="*/ 3448875 h 4270621"/>
              <a:gd name="connsiteX10225" fmla="*/ 3919369 w 9332412"/>
              <a:gd name="connsiteY10225" fmla="*/ 3466517 h 4270621"/>
              <a:gd name="connsiteX10226" fmla="*/ 3936243 w 9332412"/>
              <a:gd name="connsiteY10226" fmla="*/ 3484455 h 4270621"/>
              <a:gd name="connsiteX10227" fmla="*/ 3953400 w 9332412"/>
              <a:gd name="connsiteY10227" fmla="*/ 3466813 h 4270621"/>
              <a:gd name="connsiteX10228" fmla="*/ 3953400 w 9332412"/>
              <a:gd name="connsiteY10228" fmla="*/ 3466665 h 4270621"/>
              <a:gd name="connsiteX10229" fmla="*/ 3936526 w 9332412"/>
              <a:gd name="connsiteY10229" fmla="*/ 3448875 h 4270621"/>
              <a:gd name="connsiteX10230" fmla="*/ 3885622 w 9332412"/>
              <a:gd name="connsiteY10230" fmla="*/ 3502245 h 4270621"/>
              <a:gd name="connsiteX10231" fmla="*/ 3868465 w 9332412"/>
              <a:gd name="connsiteY10231" fmla="*/ 3519887 h 4270621"/>
              <a:gd name="connsiteX10232" fmla="*/ 3885338 w 9332412"/>
              <a:gd name="connsiteY10232" fmla="*/ 3537825 h 4270621"/>
              <a:gd name="connsiteX10233" fmla="*/ 3902496 w 9332412"/>
              <a:gd name="connsiteY10233" fmla="*/ 3520183 h 4270621"/>
              <a:gd name="connsiteX10234" fmla="*/ 3902496 w 9332412"/>
              <a:gd name="connsiteY10234" fmla="*/ 3519887 h 4270621"/>
              <a:gd name="connsiteX10235" fmla="*/ 3886189 w 9332412"/>
              <a:gd name="connsiteY10235" fmla="*/ 3502541 h 4270621"/>
              <a:gd name="connsiteX10236" fmla="*/ 3936526 w 9332412"/>
              <a:gd name="connsiteY10236" fmla="*/ 3342432 h 4270621"/>
              <a:gd name="connsiteX10237" fmla="*/ 3918037 w 9332412"/>
              <a:gd name="connsiteY10237" fmla="*/ 3358532 h 4270621"/>
              <a:gd name="connsiteX10238" fmla="*/ 3933421 w 9332412"/>
              <a:gd name="connsiteY10238" fmla="*/ 3377863 h 4270621"/>
              <a:gd name="connsiteX10239" fmla="*/ 3936526 w 9332412"/>
              <a:gd name="connsiteY10239" fmla="*/ 3377863 h 4270621"/>
              <a:gd name="connsiteX10240" fmla="*/ 3951925 w 9332412"/>
              <a:gd name="connsiteY10240" fmla="*/ 3358532 h 4270621"/>
              <a:gd name="connsiteX10241" fmla="*/ 3936526 w 9332412"/>
              <a:gd name="connsiteY10241" fmla="*/ 3342432 h 4270621"/>
              <a:gd name="connsiteX10242" fmla="*/ 3886189 w 9332412"/>
              <a:gd name="connsiteY10242" fmla="*/ 3395950 h 4270621"/>
              <a:gd name="connsiteX10243" fmla="*/ 3869032 w 9332412"/>
              <a:gd name="connsiteY10243" fmla="*/ 3413592 h 4270621"/>
              <a:gd name="connsiteX10244" fmla="*/ 3885906 w 9332412"/>
              <a:gd name="connsiteY10244" fmla="*/ 3431530 h 4270621"/>
              <a:gd name="connsiteX10245" fmla="*/ 3903063 w 9332412"/>
              <a:gd name="connsiteY10245" fmla="*/ 3413888 h 4270621"/>
              <a:gd name="connsiteX10246" fmla="*/ 3903063 w 9332412"/>
              <a:gd name="connsiteY10246" fmla="*/ 3413740 h 4270621"/>
              <a:gd name="connsiteX10247" fmla="*/ 3886189 w 9332412"/>
              <a:gd name="connsiteY10247" fmla="*/ 3395950 h 4270621"/>
              <a:gd name="connsiteX10248" fmla="*/ 3937094 w 9332412"/>
              <a:gd name="connsiteY10248" fmla="*/ 3236285 h 4270621"/>
              <a:gd name="connsiteX10249" fmla="*/ 3919937 w 9332412"/>
              <a:gd name="connsiteY10249" fmla="*/ 3253927 h 4270621"/>
              <a:gd name="connsiteX10250" fmla="*/ 3936810 w 9332412"/>
              <a:gd name="connsiteY10250" fmla="*/ 3271865 h 4270621"/>
              <a:gd name="connsiteX10251" fmla="*/ 3953967 w 9332412"/>
              <a:gd name="connsiteY10251" fmla="*/ 3254224 h 4270621"/>
              <a:gd name="connsiteX10252" fmla="*/ 3953967 w 9332412"/>
              <a:gd name="connsiteY10252" fmla="*/ 3253927 h 4270621"/>
              <a:gd name="connsiteX10253" fmla="*/ 3937108 w 9332412"/>
              <a:gd name="connsiteY10253" fmla="*/ 3236271 h 4270621"/>
              <a:gd name="connsiteX10254" fmla="*/ 3936526 w 9332412"/>
              <a:gd name="connsiteY10254" fmla="*/ 3236285 h 4270621"/>
              <a:gd name="connsiteX10255" fmla="*/ 3886189 w 9332412"/>
              <a:gd name="connsiteY10255" fmla="*/ 3289507 h 4270621"/>
              <a:gd name="connsiteX10256" fmla="*/ 3869032 w 9332412"/>
              <a:gd name="connsiteY10256" fmla="*/ 3307149 h 4270621"/>
              <a:gd name="connsiteX10257" fmla="*/ 3885906 w 9332412"/>
              <a:gd name="connsiteY10257" fmla="*/ 3325087 h 4270621"/>
              <a:gd name="connsiteX10258" fmla="*/ 3903063 w 9332412"/>
              <a:gd name="connsiteY10258" fmla="*/ 3307445 h 4270621"/>
              <a:gd name="connsiteX10259" fmla="*/ 3903063 w 9332412"/>
              <a:gd name="connsiteY10259" fmla="*/ 3307149 h 4270621"/>
              <a:gd name="connsiteX10260" fmla="*/ 3886189 w 9332412"/>
              <a:gd name="connsiteY10260" fmla="*/ 3289507 h 4270621"/>
              <a:gd name="connsiteX10261" fmla="*/ 3937094 w 9332412"/>
              <a:gd name="connsiteY10261" fmla="*/ 3129694 h 4270621"/>
              <a:gd name="connsiteX10262" fmla="*/ 3918604 w 9332412"/>
              <a:gd name="connsiteY10262" fmla="*/ 3145794 h 4270621"/>
              <a:gd name="connsiteX10263" fmla="*/ 3933988 w 9332412"/>
              <a:gd name="connsiteY10263" fmla="*/ 3165125 h 4270621"/>
              <a:gd name="connsiteX10264" fmla="*/ 3937094 w 9332412"/>
              <a:gd name="connsiteY10264" fmla="*/ 3165125 h 4270621"/>
              <a:gd name="connsiteX10265" fmla="*/ 3952493 w 9332412"/>
              <a:gd name="connsiteY10265" fmla="*/ 3145794 h 4270621"/>
              <a:gd name="connsiteX10266" fmla="*/ 3937094 w 9332412"/>
              <a:gd name="connsiteY10266" fmla="*/ 3129694 h 4270621"/>
              <a:gd name="connsiteX10267" fmla="*/ 3886189 w 9332412"/>
              <a:gd name="connsiteY10267" fmla="*/ 3182916 h 4270621"/>
              <a:gd name="connsiteX10268" fmla="*/ 3869032 w 9332412"/>
              <a:gd name="connsiteY10268" fmla="*/ 3200557 h 4270621"/>
              <a:gd name="connsiteX10269" fmla="*/ 3885906 w 9332412"/>
              <a:gd name="connsiteY10269" fmla="*/ 3218495 h 4270621"/>
              <a:gd name="connsiteX10270" fmla="*/ 3903063 w 9332412"/>
              <a:gd name="connsiteY10270" fmla="*/ 3200854 h 4270621"/>
              <a:gd name="connsiteX10271" fmla="*/ 3903063 w 9332412"/>
              <a:gd name="connsiteY10271" fmla="*/ 3200706 h 4270621"/>
              <a:gd name="connsiteX10272" fmla="*/ 3886189 w 9332412"/>
              <a:gd name="connsiteY10272" fmla="*/ 3182916 h 4270621"/>
              <a:gd name="connsiteX10273" fmla="*/ 3937094 w 9332412"/>
              <a:gd name="connsiteY10273" fmla="*/ 3023251 h 4270621"/>
              <a:gd name="connsiteX10274" fmla="*/ 3919937 w 9332412"/>
              <a:gd name="connsiteY10274" fmla="*/ 3040893 h 4270621"/>
              <a:gd name="connsiteX10275" fmla="*/ 3936810 w 9332412"/>
              <a:gd name="connsiteY10275" fmla="*/ 3058831 h 4270621"/>
              <a:gd name="connsiteX10276" fmla="*/ 3953967 w 9332412"/>
              <a:gd name="connsiteY10276" fmla="*/ 3041189 h 4270621"/>
              <a:gd name="connsiteX10277" fmla="*/ 3953967 w 9332412"/>
              <a:gd name="connsiteY10277" fmla="*/ 3040893 h 4270621"/>
              <a:gd name="connsiteX10278" fmla="*/ 3937108 w 9332412"/>
              <a:gd name="connsiteY10278" fmla="*/ 3023236 h 4270621"/>
              <a:gd name="connsiteX10279" fmla="*/ 3936526 w 9332412"/>
              <a:gd name="connsiteY10279" fmla="*/ 3023251 h 4270621"/>
              <a:gd name="connsiteX10280" fmla="*/ 3886189 w 9332412"/>
              <a:gd name="connsiteY10280" fmla="*/ 3076473 h 4270621"/>
              <a:gd name="connsiteX10281" fmla="*/ 3869032 w 9332412"/>
              <a:gd name="connsiteY10281" fmla="*/ 3094114 h 4270621"/>
              <a:gd name="connsiteX10282" fmla="*/ 3885906 w 9332412"/>
              <a:gd name="connsiteY10282" fmla="*/ 3112052 h 4270621"/>
              <a:gd name="connsiteX10283" fmla="*/ 3903063 w 9332412"/>
              <a:gd name="connsiteY10283" fmla="*/ 3094411 h 4270621"/>
              <a:gd name="connsiteX10284" fmla="*/ 3903063 w 9332412"/>
              <a:gd name="connsiteY10284" fmla="*/ 3094262 h 4270621"/>
              <a:gd name="connsiteX10285" fmla="*/ 3886189 w 9332412"/>
              <a:gd name="connsiteY10285" fmla="*/ 3076473 h 4270621"/>
              <a:gd name="connsiteX10286" fmla="*/ 3937094 w 9332412"/>
              <a:gd name="connsiteY10286" fmla="*/ 2916660 h 4270621"/>
              <a:gd name="connsiteX10287" fmla="*/ 3919937 w 9332412"/>
              <a:gd name="connsiteY10287" fmla="*/ 2934301 h 4270621"/>
              <a:gd name="connsiteX10288" fmla="*/ 3936810 w 9332412"/>
              <a:gd name="connsiteY10288" fmla="*/ 2952239 h 4270621"/>
              <a:gd name="connsiteX10289" fmla="*/ 3953967 w 9332412"/>
              <a:gd name="connsiteY10289" fmla="*/ 2934598 h 4270621"/>
              <a:gd name="connsiteX10290" fmla="*/ 3953967 w 9332412"/>
              <a:gd name="connsiteY10290" fmla="*/ 2934450 h 4270621"/>
              <a:gd name="connsiteX10291" fmla="*/ 3936952 w 9332412"/>
              <a:gd name="connsiteY10291" fmla="*/ 2916660 h 4270621"/>
              <a:gd name="connsiteX10292" fmla="*/ 3936526 w 9332412"/>
              <a:gd name="connsiteY10292" fmla="*/ 2916660 h 4270621"/>
              <a:gd name="connsiteX10293" fmla="*/ 3886189 w 9332412"/>
              <a:gd name="connsiteY10293" fmla="*/ 2970030 h 4270621"/>
              <a:gd name="connsiteX10294" fmla="*/ 3869032 w 9332412"/>
              <a:gd name="connsiteY10294" fmla="*/ 2987671 h 4270621"/>
              <a:gd name="connsiteX10295" fmla="*/ 3885906 w 9332412"/>
              <a:gd name="connsiteY10295" fmla="*/ 3005609 h 4270621"/>
              <a:gd name="connsiteX10296" fmla="*/ 3903063 w 9332412"/>
              <a:gd name="connsiteY10296" fmla="*/ 2987968 h 4270621"/>
              <a:gd name="connsiteX10297" fmla="*/ 3903063 w 9332412"/>
              <a:gd name="connsiteY10297" fmla="*/ 2987671 h 4270621"/>
              <a:gd name="connsiteX10298" fmla="*/ 3886189 w 9332412"/>
              <a:gd name="connsiteY10298" fmla="*/ 2970030 h 4270621"/>
              <a:gd name="connsiteX10299" fmla="*/ 3937094 w 9332412"/>
              <a:gd name="connsiteY10299" fmla="*/ 2810216 h 4270621"/>
              <a:gd name="connsiteX10300" fmla="*/ 3918604 w 9332412"/>
              <a:gd name="connsiteY10300" fmla="*/ 2826316 h 4270621"/>
              <a:gd name="connsiteX10301" fmla="*/ 3933988 w 9332412"/>
              <a:gd name="connsiteY10301" fmla="*/ 2845648 h 4270621"/>
              <a:gd name="connsiteX10302" fmla="*/ 3937094 w 9332412"/>
              <a:gd name="connsiteY10302" fmla="*/ 2845648 h 4270621"/>
              <a:gd name="connsiteX10303" fmla="*/ 3952493 w 9332412"/>
              <a:gd name="connsiteY10303" fmla="*/ 2826316 h 4270621"/>
              <a:gd name="connsiteX10304" fmla="*/ 3937094 w 9332412"/>
              <a:gd name="connsiteY10304" fmla="*/ 2810216 h 4270621"/>
              <a:gd name="connsiteX10305" fmla="*/ 3886189 w 9332412"/>
              <a:gd name="connsiteY10305" fmla="*/ 2863438 h 4270621"/>
              <a:gd name="connsiteX10306" fmla="*/ 3869032 w 9332412"/>
              <a:gd name="connsiteY10306" fmla="*/ 2881080 h 4270621"/>
              <a:gd name="connsiteX10307" fmla="*/ 3885906 w 9332412"/>
              <a:gd name="connsiteY10307" fmla="*/ 2899018 h 4270621"/>
              <a:gd name="connsiteX10308" fmla="*/ 3903063 w 9332412"/>
              <a:gd name="connsiteY10308" fmla="*/ 2881376 h 4270621"/>
              <a:gd name="connsiteX10309" fmla="*/ 3903063 w 9332412"/>
              <a:gd name="connsiteY10309" fmla="*/ 2881228 h 4270621"/>
              <a:gd name="connsiteX10310" fmla="*/ 3886189 w 9332412"/>
              <a:gd name="connsiteY10310" fmla="*/ 2863438 h 4270621"/>
              <a:gd name="connsiteX10311" fmla="*/ 3937094 w 9332412"/>
              <a:gd name="connsiteY10311" fmla="*/ 2703773 h 4270621"/>
              <a:gd name="connsiteX10312" fmla="*/ 3919937 w 9332412"/>
              <a:gd name="connsiteY10312" fmla="*/ 2721415 h 4270621"/>
              <a:gd name="connsiteX10313" fmla="*/ 3936810 w 9332412"/>
              <a:gd name="connsiteY10313" fmla="*/ 2739353 h 4270621"/>
              <a:gd name="connsiteX10314" fmla="*/ 3953967 w 9332412"/>
              <a:gd name="connsiteY10314" fmla="*/ 2721712 h 4270621"/>
              <a:gd name="connsiteX10315" fmla="*/ 3953967 w 9332412"/>
              <a:gd name="connsiteY10315" fmla="*/ 2721415 h 4270621"/>
              <a:gd name="connsiteX10316" fmla="*/ 3937108 w 9332412"/>
              <a:gd name="connsiteY10316" fmla="*/ 2703759 h 4270621"/>
              <a:gd name="connsiteX10317" fmla="*/ 3936526 w 9332412"/>
              <a:gd name="connsiteY10317" fmla="*/ 2703773 h 4270621"/>
              <a:gd name="connsiteX10318" fmla="*/ 3886189 w 9332412"/>
              <a:gd name="connsiteY10318" fmla="*/ 2756995 h 4270621"/>
              <a:gd name="connsiteX10319" fmla="*/ 3869032 w 9332412"/>
              <a:gd name="connsiteY10319" fmla="*/ 2774637 h 4270621"/>
              <a:gd name="connsiteX10320" fmla="*/ 3885906 w 9332412"/>
              <a:gd name="connsiteY10320" fmla="*/ 2792575 h 4270621"/>
              <a:gd name="connsiteX10321" fmla="*/ 3903063 w 9332412"/>
              <a:gd name="connsiteY10321" fmla="*/ 2774933 h 4270621"/>
              <a:gd name="connsiteX10322" fmla="*/ 3903063 w 9332412"/>
              <a:gd name="connsiteY10322" fmla="*/ 2774785 h 4270621"/>
              <a:gd name="connsiteX10323" fmla="*/ 3886331 w 9332412"/>
              <a:gd name="connsiteY10323" fmla="*/ 2756995 h 4270621"/>
              <a:gd name="connsiteX10324" fmla="*/ 3886189 w 9332412"/>
              <a:gd name="connsiteY10324" fmla="*/ 2756995 h 4270621"/>
              <a:gd name="connsiteX10325" fmla="*/ 3937094 w 9332412"/>
              <a:gd name="connsiteY10325" fmla="*/ 2597182 h 4270621"/>
              <a:gd name="connsiteX10326" fmla="*/ 3919937 w 9332412"/>
              <a:gd name="connsiteY10326" fmla="*/ 2614824 h 4270621"/>
              <a:gd name="connsiteX10327" fmla="*/ 3936810 w 9332412"/>
              <a:gd name="connsiteY10327" fmla="*/ 2632762 h 4270621"/>
              <a:gd name="connsiteX10328" fmla="*/ 3953967 w 9332412"/>
              <a:gd name="connsiteY10328" fmla="*/ 2615120 h 4270621"/>
              <a:gd name="connsiteX10329" fmla="*/ 3953967 w 9332412"/>
              <a:gd name="connsiteY10329" fmla="*/ 2614972 h 4270621"/>
              <a:gd name="connsiteX10330" fmla="*/ 3936952 w 9332412"/>
              <a:gd name="connsiteY10330" fmla="*/ 2597182 h 4270621"/>
              <a:gd name="connsiteX10331" fmla="*/ 3936526 w 9332412"/>
              <a:gd name="connsiteY10331" fmla="*/ 2597182 h 4270621"/>
              <a:gd name="connsiteX10332" fmla="*/ 3886189 w 9332412"/>
              <a:gd name="connsiteY10332" fmla="*/ 2650552 h 4270621"/>
              <a:gd name="connsiteX10333" fmla="*/ 3869032 w 9332412"/>
              <a:gd name="connsiteY10333" fmla="*/ 2668193 h 4270621"/>
              <a:gd name="connsiteX10334" fmla="*/ 3885906 w 9332412"/>
              <a:gd name="connsiteY10334" fmla="*/ 2686132 h 4270621"/>
              <a:gd name="connsiteX10335" fmla="*/ 3903063 w 9332412"/>
              <a:gd name="connsiteY10335" fmla="*/ 2668490 h 4270621"/>
              <a:gd name="connsiteX10336" fmla="*/ 3903063 w 9332412"/>
              <a:gd name="connsiteY10336" fmla="*/ 2668193 h 4270621"/>
              <a:gd name="connsiteX10337" fmla="*/ 3886189 w 9332412"/>
              <a:gd name="connsiteY10337" fmla="*/ 2650552 h 4270621"/>
              <a:gd name="connsiteX10338" fmla="*/ 3937094 w 9332412"/>
              <a:gd name="connsiteY10338" fmla="*/ 2490739 h 4270621"/>
              <a:gd name="connsiteX10339" fmla="*/ 3919937 w 9332412"/>
              <a:gd name="connsiteY10339" fmla="*/ 2508381 h 4270621"/>
              <a:gd name="connsiteX10340" fmla="*/ 3936810 w 9332412"/>
              <a:gd name="connsiteY10340" fmla="*/ 2526319 h 4270621"/>
              <a:gd name="connsiteX10341" fmla="*/ 3953967 w 9332412"/>
              <a:gd name="connsiteY10341" fmla="*/ 2508677 h 4270621"/>
              <a:gd name="connsiteX10342" fmla="*/ 3953967 w 9332412"/>
              <a:gd name="connsiteY10342" fmla="*/ 2508529 h 4270621"/>
              <a:gd name="connsiteX10343" fmla="*/ 3936952 w 9332412"/>
              <a:gd name="connsiteY10343" fmla="*/ 2490739 h 4270621"/>
              <a:gd name="connsiteX10344" fmla="*/ 3936526 w 9332412"/>
              <a:gd name="connsiteY10344" fmla="*/ 2490739 h 4270621"/>
              <a:gd name="connsiteX10345" fmla="*/ 3886189 w 9332412"/>
              <a:gd name="connsiteY10345" fmla="*/ 2544554 h 4270621"/>
              <a:gd name="connsiteX10346" fmla="*/ 3869032 w 9332412"/>
              <a:gd name="connsiteY10346" fmla="*/ 2562195 h 4270621"/>
              <a:gd name="connsiteX10347" fmla="*/ 3885906 w 9332412"/>
              <a:gd name="connsiteY10347" fmla="*/ 2580133 h 4270621"/>
              <a:gd name="connsiteX10348" fmla="*/ 3903063 w 9332412"/>
              <a:gd name="connsiteY10348" fmla="*/ 2562492 h 4270621"/>
              <a:gd name="connsiteX10349" fmla="*/ 3903063 w 9332412"/>
              <a:gd name="connsiteY10349" fmla="*/ 2562343 h 4270621"/>
              <a:gd name="connsiteX10350" fmla="*/ 3886189 w 9332412"/>
              <a:gd name="connsiteY10350" fmla="*/ 2544554 h 4270621"/>
              <a:gd name="connsiteX10351" fmla="*/ 3937094 w 9332412"/>
              <a:gd name="connsiteY10351" fmla="*/ 2384889 h 4270621"/>
              <a:gd name="connsiteX10352" fmla="*/ 3919937 w 9332412"/>
              <a:gd name="connsiteY10352" fmla="*/ 2402531 h 4270621"/>
              <a:gd name="connsiteX10353" fmla="*/ 3936810 w 9332412"/>
              <a:gd name="connsiteY10353" fmla="*/ 2420469 h 4270621"/>
              <a:gd name="connsiteX10354" fmla="*/ 3953967 w 9332412"/>
              <a:gd name="connsiteY10354" fmla="*/ 2402827 h 4270621"/>
              <a:gd name="connsiteX10355" fmla="*/ 3953967 w 9332412"/>
              <a:gd name="connsiteY10355" fmla="*/ 2402531 h 4270621"/>
              <a:gd name="connsiteX10356" fmla="*/ 3937675 w 9332412"/>
              <a:gd name="connsiteY10356" fmla="*/ 2384296 h 4270621"/>
              <a:gd name="connsiteX10357" fmla="*/ 3936526 w 9332412"/>
              <a:gd name="connsiteY10357" fmla="*/ 2384296 h 4270621"/>
              <a:gd name="connsiteX10358" fmla="*/ 3886189 w 9332412"/>
              <a:gd name="connsiteY10358" fmla="*/ 2437517 h 4270621"/>
              <a:gd name="connsiteX10359" fmla="*/ 3869032 w 9332412"/>
              <a:gd name="connsiteY10359" fmla="*/ 2455159 h 4270621"/>
              <a:gd name="connsiteX10360" fmla="*/ 3885906 w 9332412"/>
              <a:gd name="connsiteY10360" fmla="*/ 2473097 h 4270621"/>
              <a:gd name="connsiteX10361" fmla="*/ 3903063 w 9332412"/>
              <a:gd name="connsiteY10361" fmla="*/ 2455456 h 4270621"/>
              <a:gd name="connsiteX10362" fmla="*/ 3903063 w 9332412"/>
              <a:gd name="connsiteY10362" fmla="*/ 2455159 h 4270621"/>
              <a:gd name="connsiteX10363" fmla="*/ 3886189 w 9332412"/>
              <a:gd name="connsiteY10363" fmla="*/ 2437517 h 4270621"/>
              <a:gd name="connsiteX10364" fmla="*/ 3936526 w 9332412"/>
              <a:gd name="connsiteY10364" fmla="*/ 2277705 h 4270621"/>
              <a:gd name="connsiteX10365" fmla="*/ 3918037 w 9332412"/>
              <a:gd name="connsiteY10365" fmla="*/ 2293804 h 4270621"/>
              <a:gd name="connsiteX10366" fmla="*/ 3933421 w 9332412"/>
              <a:gd name="connsiteY10366" fmla="*/ 2313136 h 4270621"/>
              <a:gd name="connsiteX10367" fmla="*/ 3936526 w 9332412"/>
              <a:gd name="connsiteY10367" fmla="*/ 2313136 h 4270621"/>
              <a:gd name="connsiteX10368" fmla="*/ 3951925 w 9332412"/>
              <a:gd name="connsiteY10368" fmla="*/ 2293804 h 4270621"/>
              <a:gd name="connsiteX10369" fmla="*/ 3936526 w 9332412"/>
              <a:gd name="connsiteY10369" fmla="*/ 2277705 h 4270621"/>
              <a:gd name="connsiteX10370" fmla="*/ 3982468 w 9332412"/>
              <a:gd name="connsiteY10370" fmla="*/ 2258877 h 4270621"/>
              <a:gd name="connsiteX10371" fmla="*/ 3971267 w 9332412"/>
              <a:gd name="connsiteY10371" fmla="*/ 2248055 h 4270621"/>
              <a:gd name="connsiteX10372" fmla="*/ 3982468 w 9332412"/>
              <a:gd name="connsiteY10372" fmla="*/ 2258877 h 4270621"/>
              <a:gd name="connsiteX10373" fmla="*/ 3886189 w 9332412"/>
              <a:gd name="connsiteY10373" fmla="*/ 2330926 h 4270621"/>
              <a:gd name="connsiteX10374" fmla="*/ 3869032 w 9332412"/>
              <a:gd name="connsiteY10374" fmla="*/ 2348568 h 4270621"/>
              <a:gd name="connsiteX10375" fmla="*/ 3885906 w 9332412"/>
              <a:gd name="connsiteY10375" fmla="*/ 2366506 h 4270621"/>
              <a:gd name="connsiteX10376" fmla="*/ 3903063 w 9332412"/>
              <a:gd name="connsiteY10376" fmla="*/ 2348864 h 4270621"/>
              <a:gd name="connsiteX10377" fmla="*/ 3903063 w 9332412"/>
              <a:gd name="connsiteY10377" fmla="*/ 2348716 h 4270621"/>
              <a:gd name="connsiteX10378" fmla="*/ 3886189 w 9332412"/>
              <a:gd name="connsiteY10378" fmla="*/ 2330926 h 4270621"/>
              <a:gd name="connsiteX10379" fmla="*/ 3886189 w 9332412"/>
              <a:gd name="connsiteY10379" fmla="*/ 2224483 h 4270621"/>
              <a:gd name="connsiteX10380" fmla="*/ 3869032 w 9332412"/>
              <a:gd name="connsiteY10380" fmla="*/ 2242125 h 4270621"/>
              <a:gd name="connsiteX10381" fmla="*/ 3885906 w 9332412"/>
              <a:gd name="connsiteY10381" fmla="*/ 2260063 h 4270621"/>
              <a:gd name="connsiteX10382" fmla="*/ 3903063 w 9332412"/>
              <a:gd name="connsiteY10382" fmla="*/ 2242421 h 4270621"/>
              <a:gd name="connsiteX10383" fmla="*/ 3903063 w 9332412"/>
              <a:gd name="connsiteY10383" fmla="*/ 2242273 h 4270621"/>
              <a:gd name="connsiteX10384" fmla="*/ 3886189 w 9332412"/>
              <a:gd name="connsiteY10384" fmla="*/ 2224483 h 4270621"/>
              <a:gd name="connsiteX10385" fmla="*/ 4038903 w 9332412"/>
              <a:gd name="connsiteY10385" fmla="*/ 3981684 h 4270621"/>
              <a:gd name="connsiteX10386" fmla="*/ 4024723 w 9332412"/>
              <a:gd name="connsiteY10386" fmla="*/ 3989689 h 4270621"/>
              <a:gd name="connsiteX10387" fmla="*/ 4054358 w 9332412"/>
              <a:gd name="connsiteY10387" fmla="*/ 3993692 h 4270621"/>
              <a:gd name="connsiteX10388" fmla="*/ 4038336 w 9332412"/>
              <a:gd name="connsiteY10388" fmla="*/ 3981684 h 4270621"/>
              <a:gd name="connsiteX10389" fmla="*/ 4038903 w 9332412"/>
              <a:gd name="connsiteY10389" fmla="*/ 3875241 h 4270621"/>
              <a:gd name="connsiteX10390" fmla="*/ 4021888 w 9332412"/>
              <a:gd name="connsiteY10390" fmla="*/ 3893030 h 4270621"/>
              <a:gd name="connsiteX10391" fmla="*/ 4038903 w 9332412"/>
              <a:gd name="connsiteY10391" fmla="*/ 3910820 h 4270621"/>
              <a:gd name="connsiteX10392" fmla="*/ 4055918 w 9332412"/>
              <a:gd name="connsiteY10392" fmla="*/ 3893030 h 4270621"/>
              <a:gd name="connsiteX10393" fmla="*/ 4055918 w 9332412"/>
              <a:gd name="connsiteY10393" fmla="*/ 3892882 h 4270621"/>
              <a:gd name="connsiteX10394" fmla="*/ 4039059 w 9332412"/>
              <a:gd name="connsiteY10394" fmla="*/ 3875226 h 4270621"/>
              <a:gd name="connsiteX10395" fmla="*/ 4038336 w 9332412"/>
              <a:gd name="connsiteY10395" fmla="*/ 3875241 h 4270621"/>
              <a:gd name="connsiteX10396" fmla="*/ 3987998 w 9332412"/>
              <a:gd name="connsiteY10396" fmla="*/ 3928462 h 4270621"/>
              <a:gd name="connsiteX10397" fmla="*/ 3970983 w 9332412"/>
              <a:gd name="connsiteY10397" fmla="*/ 3946252 h 4270621"/>
              <a:gd name="connsiteX10398" fmla="*/ 3987998 w 9332412"/>
              <a:gd name="connsiteY10398" fmla="*/ 3964042 h 4270621"/>
              <a:gd name="connsiteX10399" fmla="*/ 4005014 w 9332412"/>
              <a:gd name="connsiteY10399" fmla="*/ 3946252 h 4270621"/>
              <a:gd name="connsiteX10400" fmla="*/ 3988013 w 9332412"/>
              <a:gd name="connsiteY10400" fmla="*/ 3928447 h 4270621"/>
              <a:gd name="connsiteX10401" fmla="*/ 3987431 w 9332412"/>
              <a:gd name="connsiteY10401" fmla="*/ 3928462 h 4270621"/>
              <a:gd name="connsiteX10402" fmla="*/ 4038903 w 9332412"/>
              <a:gd name="connsiteY10402" fmla="*/ 3768797 h 4270621"/>
              <a:gd name="connsiteX10403" fmla="*/ 4021888 w 9332412"/>
              <a:gd name="connsiteY10403" fmla="*/ 3786587 h 4270621"/>
              <a:gd name="connsiteX10404" fmla="*/ 4038903 w 9332412"/>
              <a:gd name="connsiteY10404" fmla="*/ 3804377 h 4270621"/>
              <a:gd name="connsiteX10405" fmla="*/ 4055918 w 9332412"/>
              <a:gd name="connsiteY10405" fmla="*/ 3786587 h 4270621"/>
              <a:gd name="connsiteX10406" fmla="*/ 4055918 w 9332412"/>
              <a:gd name="connsiteY10406" fmla="*/ 3786439 h 4270621"/>
              <a:gd name="connsiteX10407" fmla="*/ 4039059 w 9332412"/>
              <a:gd name="connsiteY10407" fmla="*/ 3768783 h 4270621"/>
              <a:gd name="connsiteX10408" fmla="*/ 4038336 w 9332412"/>
              <a:gd name="connsiteY10408" fmla="*/ 3768797 h 4270621"/>
              <a:gd name="connsiteX10409" fmla="*/ 3987998 w 9332412"/>
              <a:gd name="connsiteY10409" fmla="*/ 3822019 h 4270621"/>
              <a:gd name="connsiteX10410" fmla="*/ 3970983 w 9332412"/>
              <a:gd name="connsiteY10410" fmla="*/ 3839809 h 4270621"/>
              <a:gd name="connsiteX10411" fmla="*/ 3987998 w 9332412"/>
              <a:gd name="connsiteY10411" fmla="*/ 3857599 h 4270621"/>
              <a:gd name="connsiteX10412" fmla="*/ 4005014 w 9332412"/>
              <a:gd name="connsiteY10412" fmla="*/ 3839809 h 4270621"/>
              <a:gd name="connsiteX10413" fmla="*/ 4005014 w 9332412"/>
              <a:gd name="connsiteY10413" fmla="*/ 3839660 h 4270621"/>
              <a:gd name="connsiteX10414" fmla="*/ 3988154 w 9332412"/>
              <a:gd name="connsiteY10414" fmla="*/ 3822004 h 4270621"/>
              <a:gd name="connsiteX10415" fmla="*/ 3987431 w 9332412"/>
              <a:gd name="connsiteY10415" fmla="*/ 3822019 h 4270621"/>
              <a:gd name="connsiteX10416" fmla="*/ 4038903 w 9332412"/>
              <a:gd name="connsiteY10416" fmla="*/ 3662206 h 4270621"/>
              <a:gd name="connsiteX10417" fmla="*/ 4021888 w 9332412"/>
              <a:gd name="connsiteY10417" fmla="*/ 3679996 h 4270621"/>
              <a:gd name="connsiteX10418" fmla="*/ 4038903 w 9332412"/>
              <a:gd name="connsiteY10418" fmla="*/ 3697786 h 4270621"/>
              <a:gd name="connsiteX10419" fmla="*/ 4055918 w 9332412"/>
              <a:gd name="connsiteY10419" fmla="*/ 3679996 h 4270621"/>
              <a:gd name="connsiteX10420" fmla="*/ 4038917 w 9332412"/>
              <a:gd name="connsiteY10420" fmla="*/ 3662191 h 4270621"/>
              <a:gd name="connsiteX10421" fmla="*/ 4038336 w 9332412"/>
              <a:gd name="connsiteY10421" fmla="*/ 3662206 h 4270621"/>
              <a:gd name="connsiteX10422" fmla="*/ 3987431 w 9332412"/>
              <a:gd name="connsiteY10422" fmla="*/ 3715724 h 4270621"/>
              <a:gd name="connsiteX10423" fmla="*/ 3970416 w 9332412"/>
              <a:gd name="connsiteY10423" fmla="*/ 3733514 h 4270621"/>
              <a:gd name="connsiteX10424" fmla="*/ 3987431 w 9332412"/>
              <a:gd name="connsiteY10424" fmla="*/ 3751304 h 4270621"/>
              <a:gd name="connsiteX10425" fmla="*/ 4004447 w 9332412"/>
              <a:gd name="connsiteY10425" fmla="*/ 3733514 h 4270621"/>
              <a:gd name="connsiteX10426" fmla="*/ 3987431 w 9332412"/>
              <a:gd name="connsiteY10426" fmla="*/ 3715724 h 4270621"/>
              <a:gd name="connsiteX10427" fmla="*/ 4038336 w 9332412"/>
              <a:gd name="connsiteY10427" fmla="*/ 3556060 h 4270621"/>
              <a:gd name="connsiteX10428" fmla="*/ 4021320 w 9332412"/>
              <a:gd name="connsiteY10428" fmla="*/ 3573849 h 4270621"/>
              <a:gd name="connsiteX10429" fmla="*/ 4038336 w 9332412"/>
              <a:gd name="connsiteY10429" fmla="*/ 3591639 h 4270621"/>
              <a:gd name="connsiteX10430" fmla="*/ 4055351 w 9332412"/>
              <a:gd name="connsiteY10430" fmla="*/ 3573849 h 4270621"/>
              <a:gd name="connsiteX10431" fmla="*/ 4055351 w 9332412"/>
              <a:gd name="connsiteY10431" fmla="*/ 3573701 h 4270621"/>
              <a:gd name="connsiteX10432" fmla="*/ 4038761 w 9332412"/>
              <a:gd name="connsiteY10432" fmla="*/ 3555763 h 4270621"/>
              <a:gd name="connsiteX10433" fmla="*/ 4038336 w 9332412"/>
              <a:gd name="connsiteY10433" fmla="*/ 3555763 h 4270621"/>
              <a:gd name="connsiteX10434" fmla="*/ 3987431 w 9332412"/>
              <a:gd name="connsiteY10434" fmla="*/ 3609281 h 4270621"/>
              <a:gd name="connsiteX10435" fmla="*/ 3970416 w 9332412"/>
              <a:gd name="connsiteY10435" fmla="*/ 3627071 h 4270621"/>
              <a:gd name="connsiteX10436" fmla="*/ 3987431 w 9332412"/>
              <a:gd name="connsiteY10436" fmla="*/ 3644861 h 4270621"/>
              <a:gd name="connsiteX10437" fmla="*/ 4004447 w 9332412"/>
              <a:gd name="connsiteY10437" fmla="*/ 3627071 h 4270621"/>
              <a:gd name="connsiteX10438" fmla="*/ 3987715 w 9332412"/>
              <a:gd name="connsiteY10438" fmla="*/ 3608984 h 4270621"/>
              <a:gd name="connsiteX10439" fmla="*/ 3987431 w 9332412"/>
              <a:gd name="connsiteY10439" fmla="*/ 3608984 h 4270621"/>
              <a:gd name="connsiteX10440" fmla="*/ 4038336 w 9332412"/>
              <a:gd name="connsiteY10440" fmla="*/ 3448875 h 4270621"/>
              <a:gd name="connsiteX10441" fmla="*/ 4021320 w 9332412"/>
              <a:gd name="connsiteY10441" fmla="*/ 3466665 h 4270621"/>
              <a:gd name="connsiteX10442" fmla="*/ 4038336 w 9332412"/>
              <a:gd name="connsiteY10442" fmla="*/ 3484455 h 4270621"/>
              <a:gd name="connsiteX10443" fmla="*/ 4055351 w 9332412"/>
              <a:gd name="connsiteY10443" fmla="*/ 3466665 h 4270621"/>
              <a:gd name="connsiteX10444" fmla="*/ 4038336 w 9332412"/>
              <a:gd name="connsiteY10444" fmla="*/ 3448875 h 4270621"/>
              <a:gd name="connsiteX10445" fmla="*/ 3987431 w 9332412"/>
              <a:gd name="connsiteY10445" fmla="*/ 3502245 h 4270621"/>
              <a:gd name="connsiteX10446" fmla="*/ 3970416 w 9332412"/>
              <a:gd name="connsiteY10446" fmla="*/ 3520035 h 4270621"/>
              <a:gd name="connsiteX10447" fmla="*/ 3987431 w 9332412"/>
              <a:gd name="connsiteY10447" fmla="*/ 3537825 h 4270621"/>
              <a:gd name="connsiteX10448" fmla="*/ 4004447 w 9332412"/>
              <a:gd name="connsiteY10448" fmla="*/ 3520035 h 4270621"/>
              <a:gd name="connsiteX10449" fmla="*/ 4004447 w 9332412"/>
              <a:gd name="connsiteY10449" fmla="*/ 3519887 h 4270621"/>
              <a:gd name="connsiteX10450" fmla="*/ 3987431 w 9332412"/>
              <a:gd name="connsiteY10450" fmla="*/ 3502541 h 4270621"/>
              <a:gd name="connsiteX10451" fmla="*/ 4038336 w 9332412"/>
              <a:gd name="connsiteY10451" fmla="*/ 3342432 h 4270621"/>
              <a:gd name="connsiteX10452" fmla="*/ 4021320 w 9332412"/>
              <a:gd name="connsiteY10452" fmla="*/ 3360222 h 4270621"/>
              <a:gd name="connsiteX10453" fmla="*/ 4038336 w 9332412"/>
              <a:gd name="connsiteY10453" fmla="*/ 3378012 h 4270621"/>
              <a:gd name="connsiteX10454" fmla="*/ 4055351 w 9332412"/>
              <a:gd name="connsiteY10454" fmla="*/ 3360222 h 4270621"/>
              <a:gd name="connsiteX10455" fmla="*/ 4038336 w 9332412"/>
              <a:gd name="connsiteY10455" fmla="*/ 3342728 h 4270621"/>
              <a:gd name="connsiteX10456" fmla="*/ 3987431 w 9332412"/>
              <a:gd name="connsiteY10456" fmla="*/ 3395654 h 4270621"/>
              <a:gd name="connsiteX10457" fmla="*/ 3970416 w 9332412"/>
              <a:gd name="connsiteY10457" fmla="*/ 3413443 h 4270621"/>
              <a:gd name="connsiteX10458" fmla="*/ 3987431 w 9332412"/>
              <a:gd name="connsiteY10458" fmla="*/ 3431233 h 4270621"/>
              <a:gd name="connsiteX10459" fmla="*/ 4004447 w 9332412"/>
              <a:gd name="connsiteY10459" fmla="*/ 3413443 h 4270621"/>
              <a:gd name="connsiteX10460" fmla="*/ 3987431 w 9332412"/>
              <a:gd name="connsiteY10460" fmla="*/ 3395950 h 4270621"/>
              <a:gd name="connsiteX10461" fmla="*/ 4038336 w 9332412"/>
              <a:gd name="connsiteY10461" fmla="*/ 3235989 h 4270621"/>
              <a:gd name="connsiteX10462" fmla="*/ 4021320 w 9332412"/>
              <a:gd name="connsiteY10462" fmla="*/ 3253779 h 4270621"/>
              <a:gd name="connsiteX10463" fmla="*/ 4038336 w 9332412"/>
              <a:gd name="connsiteY10463" fmla="*/ 3271569 h 4270621"/>
              <a:gd name="connsiteX10464" fmla="*/ 4055351 w 9332412"/>
              <a:gd name="connsiteY10464" fmla="*/ 3253779 h 4270621"/>
              <a:gd name="connsiteX10465" fmla="*/ 4055351 w 9332412"/>
              <a:gd name="connsiteY10465" fmla="*/ 3253630 h 4270621"/>
              <a:gd name="connsiteX10466" fmla="*/ 4038336 w 9332412"/>
              <a:gd name="connsiteY10466" fmla="*/ 3236285 h 4270621"/>
              <a:gd name="connsiteX10467" fmla="*/ 3987431 w 9332412"/>
              <a:gd name="connsiteY10467" fmla="*/ 3289211 h 4270621"/>
              <a:gd name="connsiteX10468" fmla="*/ 3970416 w 9332412"/>
              <a:gd name="connsiteY10468" fmla="*/ 3307000 h 4270621"/>
              <a:gd name="connsiteX10469" fmla="*/ 3987431 w 9332412"/>
              <a:gd name="connsiteY10469" fmla="*/ 3324790 h 4270621"/>
              <a:gd name="connsiteX10470" fmla="*/ 4004447 w 9332412"/>
              <a:gd name="connsiteY10470" fmla="*/ 3307000 h 4270621"/>
              <a:gd name="connsiteX10471" fmla="*/ 4004447 w 9332412"/>
              <a:gd name="connsiteY10471" fmla="*/ 3306852 h 4270621"/>
              <a:gd name="connsiteX10472" fmla="*/ 3987431 w 9332412"/>
              <a:gd name="connsiteY10472" fmla="*/ 3289507 h 4270621"/>
              <a:gd name="connsiteX10473" fmla="*/ 4038336 w 9332412"/>
              <a:gd name="connsiteY10473" fmla="*/ 3129398 h 4270621"/>
              <a:gd name="connsiteX10474" fmla="*/ 4021320 w 9332412"/>
              <a:gd name="connsiteY10474" fmla="*/ 3147187 h 4270621"/>
              <a:gd name="connsiteX10475" fmla="*/ 4038336 w 9332412"/>
              <a:gd name="connsiteY10475" fmla="*/ 3164978 h 4270621"/>
              <a:gd name="connsiteX10476" fmla="*/ 4055351 w 9332412"/>
              <a:gd name="connsiteY10476" fmla="*/ 3147187 h 4270621"/>
              <a:gd name="connsiteX10477" fmla="*/ 4038336 w 9332412"/>
              <a:gd name="connsiteY10477" fmla="*/ 3129694 h 4270621"/>
              <a:gd name="connsiteX10478" fmla="*/ 3987431 w 9332412"/>
              <a:gd name="connsiteY10478" fmla="*/ 3182619 h 4270621"/>
              <a:gd name="connsiteX10479" fmla="*/ 3970416 w 9332412"/>
              <a:gd name="connsiteY10479" fmla="*/ 3200409 h 4270621"/>
              <a:gd name="connsiteX10480" fmla="*/ 3987431 w 9332412"/>
              <a:gd name="connsiteY10480" fmla="*/ 3218199 h 4270621"/>
              <a:gd name="connsiteX10481" fmla="*/ 4004447 w 9332412"/>
              <a:gd name="connsiteY10481" fmla="*/ 3200409 h 4270621"/>
              <a:gd name="connsiteX10482" fmla="*/ 3987431 w 9332412"/>
              <a:gd name="connsiteY10482" fmla="*/ 3182916 h 4270621"/>
              <a:gd name="connsiteX10483" fmla="*/ 4038336 w 9332412"/>
              <a:gd name="connsiteY10483" fmla="*/ 3022954 h 4270621"/>
              <a:gd name="connsiteX10484" fmla="*/ 4021320 w 9332412"/>
              <a:gd name="connsiteY10484" fmla="*/ 3040744 h 4270621"/>
              <a:gd name="connsiteX10485" fmla="*/ 4038336 w 9332412"/>
              <a:gd name="connsiteY10485" fmla="*/ 3058535 h 4270621"/>
              <a:gd name="connsiteX10486" fmla="*/ 4055351 w 9332412"/>
              <a:gd name="connsiteY10486" fmla="*/ 3040744 h 4270621"/>
              <a:gd name="connsiteX10487" fmla="*/ 4055351 w 9332412"/>
              <a:gd name="connsiteY10487" fmla="*/ 3040596 h 4270621"/>
              <a:gd name="connsiteX10488" fmla="*/ 4038336 w 9332412"/>
              <a:gd name="connsiteY10488" fmla="*/ 3023251 h 4270621"/>
              <a:gd name="connsiteX10489" fmla="*/ 3987431 w 9332412"/>
              <a:gd name="connsiteY10489" fmla="*/ 3076176 h 4270621"/>
              <a:gd name="connsiteX10490" fmla="*/ 3970416 w 9332412"/>
              <a:gd name="connsiteY10490" fmla="*/ 3093966 h 4270621"/>
              <a:gd name="connsiteX10491" fmla="*/ 3987431 w 9332412"/>
              <a:gd name="connsiteY10491" fmla="*/ 3111756 h 4270621"/>
              <a:gd name="connsiteX10492" fmla="*/ 4004447 w 9332412"/>
              <a:gd name="connsiteY10492" fmla="*/ 3093966 h 4270621"/>
              <a:gd name="connsiteX10493" fmla="*/ 3987431 w 9332412"/>
              <a:gd name="connsiteY10493" fmla="*/ 3076473 h 4270621"/>
              <a:gd name="connsiteX10494" fmla="*/ 4038336 w 9332412"/>
              <a:gd name="connsiteY10494" fmla="*/ 2916363 h 4270621"/>
              <a:gd name="connsiteX10495" fmla="*/ 4021320 w 9332412"/>
              <a:gd name="connsiteY10495" fmla="*/ 2934153 h 4270621"/>
              <a:gd name="connsiteX10496" fmla="*/ 4038336 w 9332412"/>
              <a:gd name="connsiteY10496" fmla="*/ 2951943 h 4270621"/>
              <a:gd name="connsiteX10497" fmla="*/ 4055351 w 9332412"/>
              <a:gd name="connsiteY10497" fmla="*/ 2934153 h 4270621"/>
              <a:gd name="connsiteX10498" fmla="*/ 4038336 w 9332412"/>
              <a:gd name="connsiteY10498" fmla="*/ 2916660 h 4270621"/>
              <a:gd name="connsiteX10499" fmla="*/ 3987431 w 9332412"/>
              <a:gd name="connsiteY10499" fmla="*/ 2969733 h 4270621"/>
              <a:gd name="connsiteX10500" fmla="*/ 3970416 w 9332412"/>
              <a:gd name="connsiteY10500" fmla="*/ 2987523 h 4270621"/>
              <a:gd name="connsiteX10501" fmla="*/ 3987431 w 9332412"/>
              <a:gd name="connsiteY10501" fmla="*/ 3005313 h 4270621"/>
              <a:gd name="connsiteX10502" fmla="*/ 4004447 w 9332412"/>
              <a:gd name="connsiteY10502" fmla="*/ 2987523 h 4270621"/>
              <a:gd name="connsiteX10503" fmla="*/ 4004447 w 9332412"/>
              <a:gd name="connsiteY10503" fmla="*/ 2987375 h 4270621"/>
              <a:gd name="connsiteX10504" fmla="*/ 3987431 w 9332412"/>
              <a:gd name="connsiteY10504" fmla="*/ 2970030 h 4270621"/>
              <a:gd name="connsiteX10505" fmla="*/ 4038336 w 9332412"/>
              <a:gd name="connsiteY10505" fmla="*/ 2809920 h 4270621"/>
              <a:gd name="connsiteX10506" fmla="*/ 4021320 w 9332412"/>
              <a:gd name="connsiteY10506" fmla="*/ 2827710 h 4270621"/>
              <a:gd name="connsiteX10507" fmla="*/ 4038336 w 9332412"/>
              <a:gd name="connsiteY10507" fmla="*/ 2845500 h 4270621"/>
              <a:gd name="connsiteX10508" fmla="*/ 4055351 w 9332412"/>
              <a:gd name="connsiteY10508" fmla="*/ 2827710 h 4270621"/>
              <a:gd name="connsiteX10509" fmla="*/ 4038336 w 9332412"/>
              <a:gd name="connsiteY10509" fmla="*/ 2810216 h 4270621"/>
              <a:gd name="connsiteX10510" fmla="*/ 3987431 w 9332412"/>
              <a:gd name="connsiteY10510" fmla="*/ 2863142 h 4270621"/>
              <a:gd name="connsiteX10511" fmla="*/ 3970416 w 9332412"/>
              <a:gd name="connsiteY10511" fmla="*/ 2880932 h 4270621"/>
              <a:gd name="connsiteX10512" fmla="*/ 3987431 w 9332412"/>
              <a:gd name="connsiteY10512" fmla="*/ 2898721 h 4270621"/>
              <a:gd name="connsiteX10513" fmla="*/ 4004447 w 9332412"/>
              <a:gd name="connsiteY10513" fmla="*/ 2880932 h 4270621"/>
              <a:gd name="connsiteX10514" fmla="*/ 3987431 w 9332412"/>
              <a:gd name="connsiteY10514" fmla="*/ 2863438 h 4270621"/>
              <a:gd name="connsiteX10515" fmla="*/ 4038336 w 9332412"/>
              <a:gd name="connsiteY10515" fmla="*/ 2703477 h 4270621"/>
              <a:gd name="connsiteX10516" fmla="*/ 4021320 w 9332412"/>
              <a:gd name="connsiteY10516" fmla="*/ 2721267 h 4270621"/>
              <a:gd name="connsiteX10517" fmla="*/ 4038336 w 9332412"/>
              <a:gd name="connsiteY10517" fmla="*/ 2739057 h 4270621"/>
              <a:gd name="connsiteX10518" fmla="*/ 4055351 w 9332412"/>
              <a:gd name="connsiteY10518" fmla="*/ 2721267 h 4270621"/>
              <a:gd name="connsiteX10519" fmla="*/ 4055351 w 9332412"/>
              <a:gd name="connsiteY10519" fmla="*/ 2721119 h 4270621"/>
              <a:gd name="connsiteX10520" fmla="*/ 4038336 w 9332412"/>
              <a:gd name="connsiteY10520" fmla="*/ 2703773 h 4270621"/>
              <a:gd name="connsiteX10521" fmla="*/ 3987431 w 9332412"/>
              <a:gd name="connsiteY10521" fmla="*/ 2756698 h 4270621"/>
              <a:gd name="connsiteX10522" fmla="*/ 3970416 w 9332412"/>
              <a:gd name="connsiteY10522" fmla="*/ 2774488 h 4270621"/>
              <a:gd name="connsiteX10523" fmla="*/ 3987431 w 9332412"/>
              <a:gd name="connsiteY10523" fmla="*/ 2792278 h 4270621"/>
              <a:gd name="connsiteX10524" fmla="*/ 4004447 w 9332412"/>
              <a:gd name="connsiteY10524" fmla="*/ 2774488 h 4270621"/>
              <a:gd name="connsiteX10525" fmla="*/ 3987431 w 9332412"/>
              <a:gd name="connsiteY10525" fmla="*/ 2756995 h 4270621"/>
              <a:gd name="connsiteX10526" fmla="*/ 4038336 w 9332412"/>
              <a:gd name="connsiteY10526" fmla="*/ 2596886 h 4270621"/>
              <a:gd name="connsiteX10527" fmla="*/ 4021320 w 9332412"/>
              <a:gd name="connsiteY10527" fmla="*/ 2614675 h 4270621"/>
              <a:gd name="connsiteX10528" fmla="*/ 4038336 w 9332412"/>
              <a:gd name="connsiteY10528" fmla="*/ 2632465 h 4270621"/>
              <a:gd name="connsiteX10529" fmla="*/ 4055351 w 9332412"/>
              <a:gd name="connsiteY10529" fmla="*/ 2614675 h 4270621"/>
              <a:gd name="connsiteX10530" fmla="*/ 4038336 w 9332412"/>
              <a:gd name="connsiteY10530" fmla="*/ 2597182 h 4270621"/>
              <a:gd name="connsiteX10531" fmla="*/ 3987431 w 9332412"/>
              <a:gd name="connsiteY10531" fmla="*/ 2650255 h 4270621"/>
              <a:gd name="connsiteX10532" fmla="*/ 3970416 w 9332412"/>
              <a:gd name="connsiteY10532" fmla="*/ 2668045 h 4270621"/>
              <a:gd name="connsiteX10533" fmla="*/ 3987431 w 9332412"/>
              <a:gd name="connsiteY10533" fmla="*/ 2685835 h 4270621"/>
              <a:gd name="connsiteX10534" fmla="*/ 4004447 w 9332412"/>
              <a:gd name="connsiteY10534" fmla="*/ 2668045 h 4270621"/>
              <a:gd name="connsiteX10535" fmla="*/ 4004447 w 9332412"/>
              <a:gd name="connsiteY10535" fmla="*/ 2667897 h 4270621"/>
              <a:gd name="connsiteX10536" fmla="*/ 3987431 w 9332412"/>
              <a:gd name="connsiteY10536" fmla="*/ 2650552 h 4270621"/>
              <a:gd name="connsiteX10537" fmla="*/ 4038336 w 9332412"/>
              <a:gd name="connsiteY10537" fmla="*/ 2490443 h 4270621"/>
              <a:gd name="connsiteX10538" fmla="*/ 4021320 w 9332412"/>
              <a:gd name="connsiteY10538" fmla="*/ 2508232 h 4270621"/>
              <a:gd name="connsiteX10539" fmla="*/ 4038336 w 9332412"/>
              <a:gd name="connsiteY10539" fmla="*/ 2526022 h 4270621"/>
              <a:gd name="connsiteX10540" fmla="*/ 4055351 w 9332412"/>
              <a:gd name="connsiteY10540" fmla="*/ 2508232 h 4270621"/>
              <a:gd name="connsiteX10541" fmla="*/ 4038336 w 9332412"/>
              <a:gd name="connsiteY10541" fmla="*/ 2490739 h 4270621"/>
              <a:gd name="connsiteX10542" fmla="*/ 3987431 w 9332412"/>
              <a:gd name="connsiteY10542" fmla="*/ 2544554 h 4270621"/>
              <a:gd name="connsiteX10543" fmla="*/ 3970416 w 9332412"/>
              <a:gd name="connsiteY10543" fmla="*/ 2562343 h 4270621"/>
              <a:gd name="connsiteX10544" fmla="*/ 3987431 w 9332412"/>
              <a:gd name="connsiteY10544" fmla="*/ 2580133 h 4270621"/>
              <a:gd name="connsiteX10545" fmla="*/ 4004447 w 9332412"/>
              <a:gd name="connsiteY10545" fmla="*/ 2562343 h 4270621"/>
              <a:gd name="connsiteX10546" fmla="*/ 3987431 w 9332412"/>
              <a:gd name="connsiteY10546" fmla="*/ 2544554 h 4270621"/>
              <a:gd name="connsiteX10547" fmla="*/ 4038336 w 9332412"/>
              <a:gd name="connsiteY10547" fmla="*/ 2384889 h 4270621"/>
              <a:gd name="connsiteX10548" fmla="*/ 4021320 w 9332412"/>
              <a:gd name="connsiteY10548" fmla="*/ 2402679 h 4270621"/>
              <a:gd name="connsiteX10549" fmla="*/ 4038336 w 9332412"/>
              <a:gd name="connsiteY10549" fmla="*/ 2420469 h 4270621"/>
              <a:gd name="connsiteX10550" fmla="*/ 4055351 w 9332412"/>
              <a:gd name="connsiteY10550" fmla="*/ 2402679 h 4270621"/>
              <a:gd name="connsiteX10551" fmla="*/ 4055351 w 9332412"/>
              <a:gd name="connsiteY10551" fmla="*/ 2402531 h 4270621"/>
              <a:gd name="connsiteX10552" fmla="*/ 4039059 w 9332412"/>
              <a:gd name="connsiteY10552" fmla="*/ 2384311 h 4270621"/>
              <a:gd name="connsiteX10553" fmla="*/ 4038336 w 9332412"/>
              <a:gd name="connsiteY10553" fmla="*/ 2384296 h 4270621"/>
              <a:gd name="connsiteX10554" fmla="*/ 4089240 w 9332412"/>
              <a:gd name="connsiteY10554" fmla="*/ 2367099 h 4270621"/>
              <a:gd name="connsiteX10555" fmla="*/ 4093636 w 9332412"/>
              <a:gd name="connsiteY10555" fmla="*/ 2366061 h 4270621"/>
              <a:gd name="connsiteX10556" fmla="*/ 4072934 w 9332412"/>
              <a:gd name="connsiteY10556" fmla="*/ 2346196 h 4270621"/>
              <a:gd name="connsiteX10557" fmla="*/ 4072934 w 9332412"/>
              <a:gd name="connsiteY10557" fmla="*/ 2349309 h 4270621"/>
              <a:gd name="connsiteX10558" fmla="*/ 4089240 w 9332412"/>
              <a:gd name="connsiteY10558" fmla="*/ 2366654 h 4270621"/>
              <a:gd name="connsiteX10559" fmla="*/ 3987431 w 9332412"/>
              <a:gd name="connsiteY10559" fmla="*/ 2438111 h 4270621"/>
              <a:gd name="connsiteX10560" fmla="*/ 3970416 w 9332412"/>
              <a:gd name="connsiteY10560" fmla="*/ 2455900 h 4270621"/>
              <a:gd name="connsiteX10561" fmla="*/ 3987431 w 9332412"/>
              <a:gd name="connsiteY10561" fmla="*/ 2473690 h 4270621"/>
              <a:gd name="connsiteX10562" fmla="*/ 4004447 w 9332412"/>
              <a:gd name="connsiteY10562" fmla="*/ 2455900 h 4270621"/>
              <a:gd name="connsiteX10563" fmla="*/ 4004447 w 9332412"/>
              <a:gd name="connsiteY10563" fmla="*/ 2455752 h 4270621"/>
              <a:gd name="connsiteX10564" fmla="*/ 3988154 w 9332412"/>
              <a:gd name="connsiteY10564" fmla="*/ 2437532 h 4270621"/>
              <a:gd name="connsiteX10565" fmla="*/ 3987431 w 9332412"/>
              <a:gd name="connsiteY10565" fmla="*/ 2437517 h 4270621"/>
              <a:gd name="connsiteX10566" fmla="*/ 4038336 w 9332412"/>
              <a:gd name="connsiteY10566" fmla="*/ 2313729 h 4270621"/>
              <a:gd name="connsiteX10567" fmla="*/ 4038336 w 9332412"/>
              <a:gd name="connsiteY10567" fmla="*/ 2313729 h 4270621"/>
              <a:gd name="connsiteX10568" fmla="*/ 4021037 w 9332412"/>
              <a:gd name="connsiteY10568" fmla="*/ 2296977 h 4270621"/>
              <a:gd name="connsiteX10569" fmla="*/ 4038336 w 9332412"/>
              <a:gd name="connsiteY10569" fmla="*/ 2313136 h 4270621"/>
              <a:gd name="connsiteX10570" fmla="*/ 3987431 w 9332412"/>
              <a:gd name="connsiteY10570" fmla="*/ 2331519 h 4270621"/>
              <a:gd name="connsiteX10571" fmla="*/ 3970416 w 9332412"/>
              <a:gd name="connsiteY10571" fmla="*/ 2349309 h 4270621"/>
              <a:gd name="connsiteX10572" fmla="*/ 3987431 w 9332412"/>
              <a:gd name="connsiteY10572" fmla="*/ 2367099 h 4270621"/>
              <a:gd name="connsiteX10573" fmla="*/ 4004447 w 9332412"/>
              <a:gd name="connsiteY10573" fmla="*/ 2349309 h 4270621"/>
              <a:gd name="connsiteX10574" fmla="*/ 3988013 w 9332412"/>
              <a:gd name="connsiteY10574" fmla="*/ 2330941 h 4270621"/>
              <a:gd name="connsiteX10575" fmla="*/ 3987431 w 9332412"/>
              <a:gd name="connsiteY10575" fmla="*/ 2330926 h 4270621"/>
              <a:gd name="connsiteX10576" fmla="*/ 4140145 w 9332412"/>
              <a:gd name="connsiteY10576" fmla="*/ 3982277 h 4270621"/>
              <a:gd name="connsiteX10577" fmla="*/ 4123271 w 9332412"/>
              <a:gd name="connsiteY10577" fmla="*/ 3999918 h 4270621"/>
              <a:gd name="connsiteX10578" fmla="*/ 4123271 w 9332412"/>
              <a:gd name="connsiteY10578" fmla="*/ 4000066 h 4270621"/>
              <a:gd name="connsiteX10579" fmla="*/ 4123271 w 9332412"/>
              <a:gd name="connsiteY10579" fmla="*/ 4004069 h 4270621"/>
              <a:gd name="connsiteX10580" fmla="*/ 4154183 w 9332412"/>
              <a:gd name="connsiteY10580" fmla="*/ 4008368 h 4270621"/>
              <a:gd name="connsiteX10581" fmla="*/ 4156451 w 9332412"/>
              <a:gd name="connsiteY10581" fmla="*/ 4000066 h 4270621"/>
              <a:gd name="connsiteX10582" fmla="*/ 4140145 w 9332412"/>
              <a:gd name="connsiteY10582" fmla="*/ 3981684 h 4270621"/>
              <a:gd name="connsiteX10583" fmla="*/ 4140145 w 9332412"/>
              <a:gd name="connsiteY10583" fmla="*/ 3875833 h 4270621"/>
              <a:gd name="connsiteX10584" fmla="*/ 4123129 w 9332412"/>
              <a:gd name="connsiteY10584" fmla="*/ 3893623 h 4270621"/>
              <a:gd name="connsiteX10585" fmla="*/ 4140145 w 9332412"/>
              <a:gd name="connsiteY10585" fmla="*/ 3911414 h 4270621"/>
              <a:gd name="connsiteX10586" fmla="*/ 4157160 w 9332412"/>
              <a:gd name="connsiteY10586" fmla="*/ 3893623 h 4270621"/>
              <a:gd name="connsiteX10587" fmla="*/ 4157160 w 9332412"/>
              <a:gd name="connsiteY10587" fmla="*/ 3893475 h 4270621"/>
              <a:gd name="connsiteX10588" fmla="*/ 4140868 w 9332412"/>
              <a:gd name="connsiteY10588" fmla="*/ 3875255 h 4270621"/>
              <a:gd name="connsiteX10589" fmla="*/ 4140145 w 9332412"/>
              <a:gd name="connsiteY10589" fmla="*/ 3875241 h 4270621"/>
              <a:gd name="connsiteX10590" fmla="*/ 4089240 w 9332412"/>
              <a:gd name="connsiteY10590" fmla="*/ 3929055 h 4270621"/>
              <a:gd name="connsiteX10591" fmla="*/ 4072225 w 9332412"/>
              <a:gd name="connsiteY10591" fmla="*/ 3946845 h 4270621"/>
              <a:gd name="connsiteX10592" fmla="*/ 4089240 w 9332412"/>
              <a:gd name="connsiteY10592" fmla="*/ 3964635 h 4270621"/>
              <a:gd name="connsiteX10593" fmla="*/ 4106256 w 9332412"/>
              <a:gd name="connsiteY10593" fmla="*/ 3946845 h 4270621"/>
              <a:gd name="connsiteX10594" fmla="*/ 4090105 w 9332412"/>
              <a:gd name="connsiteY10594" fmla="*/ 3928477 h 4270621"/>
              <a:gd name="connsiteX10595" fmla="*/ 4089240 w 9332412"/>
              <a:gd name="connsiteY10595" fmla="*/ 3928462 h 4270621"/>
              <a:gd name="connsiteX10596" fmla="*/ 4140145 w 9332412"/>
              <a:gd name="connsiteY10596" fmla="*/ 3769390 h 4270621"/>
              <a:gd name="connsiteX10597" fmla="*/ 4123129 w 9332412"/>
              <a:gd name="connsiteY10597" fmla="*/ 3787180 h 4270621"/>
              <a:gd name="connsiteX10598" fmla="*/ 4140145 w 9332412"/>
              <a:gd name="connsiteY10598" fmla="*/ 3804970 h 4270621"/>
              <a:gd name="connsiteX10599" fmla="*/ 4157160 w 9332412"/>
              <a:gd name="connsiteY10599" fmla="*/ 3787180 h 4270621"/>
              <a:gd name="connsiteX10600" fmla="*/ 4157160 w 9332412"/>
              <a:gd name="connsiteY10600" fmla="*/ 3787032 h 4270621"/>
              <a:gd name="connsiteX10601" fmla="*/ 4140868 w 9332412"/>
              <a:gd name="connsiteY10601" fmla="*/ 3768812 h 4270621"/>
              <a:gd name="connsiteX10602" fmla="*/ 4140145 w 9332412"/>
              <a:gd name="connsiteY10602" fmla="*/ 3768797 h 4270621"/>
              <a:gd name="connsiteX10603" fmla="*/ 4089240 w 9332412"/>
              <a:gd name="connsiteY10603" fmla="*/ 3822612 h 4270621"/>
              <a:gd name="connsiteX10604" fmla="*/ 4073841 w 9332412"/>
              <a:gd name="connsiteY10604" fmla="*/ 3841944 h 4270621"/>
              <a:gd name="connsiteX10605" fmla="*/ 4089240 w 9332412"/>
              <a:gd name="connsiteY10605" fmla="*/ 3858044 h 4270621"/>
              <a:gd name="connsiteX10606" fmla="*/ 4107730 w 9332412"/>
              <a:gd name="connsiteY10606" fmla="*/ 3841944 h 4270621"/>
              <a:gd name="connsiteX10607" fmla="*/ 4092346 w 9332412"/>
              <a:gd name="connsiteY10607" fmla="*/ 3822612 h 4270621"/>
              <a:gd name="connsiteX10608" fmla="*/ 4089240 w 9332412"/>
              <a:gd name="connsiteY10608" fmla="*/ 3822612 h 4270621"/>
              <a:gd name="connsiteX10609" fmla="*/ 4140145 w 9332412"/>
              <a:gd name="connsiteY10609" fmla="*/ 3662799 h 4270621"/>
              <a:gd name="connsiteX10610" fmla="*/ 4123129 w 9332412"/>
              <a:gd name="connsiteY10610" fmla="*/ 3680589 h 4270621"/>
              <a:gd name="connsiteX10611" fmla="*/ 4140145 w 9332412"/>
              <a:gd name="connsiteY10611" fmla="*/ 3698379 h 4270621"/>
              <a:gd name="connsiteX10612" fmla="*/ 4157160 w 9332412"/>
              <a:gd name="connsiteY10612" fmla="*/ 3680589 h 4270621"/>
              <a:gd name="connsiteX10613" fmla="*/ 4141010 w 9332412"/>
              <a:gd name="connsiteY10613" fmla="*/ 3662221 h 4270621"/>
              <a:gd name="connsiteX10614" fmla="*/ 4140145 w 9332412"/>
              <a:gd name="connsiteY10614" fmla="*/ 3662206 h 4270621"/>
              <a:gd name="connsiteX10615" fmla="*/ 4089240 w 9332412"/>
              <a:gd name="connsiteY10615" fmla="*/ 3715724 h 4270621"/>
              <a:gd name="connsiteX10616" fmla="*/ 4072225 w 9332412"/>
              <a:gd name="connsiteY10616" fmla="*/ 3733514 h 4270621"/>
              <a:gd name="connsiteX10617" fmla="*/ 4089240 w 9332412"/>
              <a:gd name="connsiteY10617" fmla="*/ 3751304 h 4270621"/>
              <a:gd name="connsiteX10618" fmla="*/ 4106256 w 9332412"/>
              <a:gd name="connsiteY10618" fmla="*/ 3733514 h 4270621"/>
              <a:gd name="connsiteX10619" fmla="*/ 4089524 w 9332412"/>
              <a:gd name="connsiteY10619" fmla="*/ 3715724 h 4270621"/>
              <a:gd name="connsiteX10620" fmla="*/ 4089240 w 9332412"/>
              <a:gd name="connsiteY10620" fmla="*/ 3715724 h 4270621"/>
              <a:gd name="connsiteX10621" fmla="*/ 4140145 w 9332412"/>
              <a:gd name="connsiteY10621" fmla="*/ 3556060 h 4270621"/>
              <a:gd name="connsiteX10622" fmla="*/ 4123129 w 9332412"/>
              <a:gd name="connsiteY10622" fmla="*/ 3573849 h 4270621"/>
              <a:gd name="connsiteX10623" fmla="*/ 4140145 w 9332412"/>
              <a:gd name="connsiteY10623" fmla="*/ 3591639 h 4270621"/>
              <a:gd name="connsiteX10624" fmla="*/ 4157160 w 9332412"/>
              <a:gd name="connsiteY10624" fmla="*/ 3573849 h 4270621"/>
              <a:gd name="connsiteX10625" fmla="*/ 4157160 w 9332412"/>
              <a:gd name="connsiteY10625" fmla="*/ 3573701 h 4270621"/>
              <a:gd name="connsiteX10626" fmla="*/ 4140570 w 9332412"/>
              <a:gd name="connsiteY10626" fmla="*/ 3555763 h 4270621"/>
              <a:gd name="connsiteX10627" fmla="*/ 4140145 w 9332412"/>
              <a:gd name="connsiteY10627" fmla="*/ 3555763 h 4270621"/>
              <a:gd name="connsiteX10628" fmla="*/ 4089240 w 9332412"/>
              <a:gd name="connsiteY10628" fmla="*/ 3609281 h 4270621"/>
              <a:gd name="connsiteX10629" fmla="*/ 4072225 w 9332412"/>
              <a:gd name="connsiteY10629" fmla="*/ 3627071 h 4270621"/>
              <a:gd name="connsiteX10630" fmla="*/ 4089240 w 9332412"/>
              <a:gd name="connsiteY10630" fmla="*/ 3644861 h 4270621"/>
              <a:gd name="connsiteX10631" fmla="*/ 4106256 w 9332412"/>
              <a:gd name="connsiteY10631" fmla="*/ 3627071 h 4270621"/>
              <a:gd name="connsiteX10632" fmla="*/ 4089807 w 9332412"/>
              <a:gd name="connsiteY10632" fmla="*/ 3608984 h 4270621"/>
              <a:gd name="connsiteX10633" fmla="*/ 4089240 w 9332412"/>
              <a:gd name="connsiteY10633" fmla="*/ 3608984 h 4270621"/>
              <a:gd name="connsiteX10634" fmla="*/ 4140145 w 9332412"/>
              <a:gd name="connsiteY10634" fmla="*/ 3448875 h 4270621"/>
              <a:gd name="connsiteX10635" fmla="*/ 4123129 w 9332412"/>
              <a:gd name="connsiteY10635" fmla="*/ 3466665 h 4270621"/>
              <a:gd name="connsiteX10636" fmla="*/ 4140145 w 9332412"/>
              <a:gd name="connsiteY10636" fmla="*/ 3484455 h 4270621"/>
              <a:gd name="connsiteX10637" fmla="*/ 4157160 w 9332412"/>
              <a:gd name="connsiteY10637" fmla="*/ 3466665 h 4270621"/>
              <a:gd name="connsiteX10638" fmla="*/ 4140428 w 9332412"/>
              <a:gd name="connsiteY10638" fmla="*/ 3448875 h 4270621"/>
              <a:gd name="connsiteX10639" fmla="*/ 4140145 w 9332412"/>
              <a:gd name="connsiteY10639" fmla="*/ 3448875 h 4270621"/>
              <a:gd name="connsiteX10640" fmla="*/ 4089240 w 9332412"/>
              <a:gd name="connsiteY10640" fmla="*/ 3502245 h 4270621"/>
              <a:gd name="connsiteX10641" fmla="*/ 4073841 w 9332412"/>
              <a:gd name="connsiteY10641" fmla="*/ 3521576 h 4270621"/>
              <a:gd name="connsiteX10642" fmla="*/ 4089240 w 9332412"/>
              <a:gd name="connsiteY10642" fmla="*/ 3537676 h 4270621"/>
              <a:gd name="connsiteX10643" fmla="*/ 4107730 w 9332412"/>
              <a:gd name="connsiteY10643" fmla="*/ 3521576 h 4270621"/>
              <a:gd name="connsiteX10644" fmla="*/ 4092346 w 9332412"/>
              <a:gd name="connsiteY10644" fmla="*/ 3502245 h 4270621"/>
              <a:gd name="connsiteX10645" fmla="*/ 4089240 w 9332412"/>
              <a:gd name="connsiteY10645" fmla="*/ 3502245 h 4270621"/>
              <a:gd name="connsiteX10646" fmla="*/ 4140145 w 9332412"/>
              <a:gd name="connsiteY10646" fmla="*/ 3342432 h 4270621"/>
              <a:gd name="connsiteX10647" fmla="*/ 4123129 w 9332412"/>
              <a:gd name="connsiteY10647" fmla="*/ 3360222 h 4270621"/>
              <a:gd name="connsiteX10648" fmla="*/ 4140145 w 9332412"/>
              <a:gd name="connsiteY10648" fmla="*/ 3378012 h 4270621"/>
              <a:gd name="connsiteX10649" fmla="*/ 4157160 w 9332412"/>
              <a:gd name="connsiteY10649" fmla="*/ 3360222 h 4270621"/>
              <a:gd name="connsiteX10650" fmla="*/ 4140145 w 9332412"/>
              <a:gd name="connsiteY10650" fmla="*/ 3342728 h 4270621"/>
              <a:gd name="connsiteX10651" fmla="*/ 4140145 w 9332412"/>
              <a:gd name="connsiteY10651" fmla="*/ 3342728 h 4270621"/>
              <a:gd name="connsiteX10652" fmla="*/ 4089240 w 9332412"/>
              <a:gd name="connsiteY10652" fmla="*/ 3395654 h 4270621"/>
              <a:gd name="connsiteX10653" fmla="*/ 4072225 w 9332412"/>
              <a:gd name="connsiteY10653" fmla="*/ 3413443 h 4270621"/>
              <a:gd name="connsiteX10654" fmla="*/ 4089240 w 9332412"/>
              <a:gd name="connsiteY10654" fmla="*/ 3431233 h 4270621"/>
              <a:gd name="connsiteX10655" fmla="*/ 4106256 w 9332412"/>
              <a:gd name="connsiteY10655" fmla="*/ 3413443 h 4270621"/>
              <a:gd name="connsiteX10656" fmla="*/ 4089240 w 9332412"/>
              <a:gd name="connsiteY10656" fmla="*/ 3395950 h 4270621"/>
              <a:gd name="connsiteX10657" fmla="*/ 4089240 w 9332412"/>
              <a:gd name="connsiteY10657" fmla="*/ 3395950 h 4270621"/>
              <a:gd name="connsiteX10658" fmla="*/ 4140145 w 9332412"/>
              <a:gd name="connsiteY10658" fmla="*/ 3235989 h 4270621"/>
              <a:gd name="connsiteX10659" fmla="*/ 4123129 w 9332412"/>
              <a:gd name="connsiteY10659" fmla="*/ 3253779 h 4270621"/>
              <a:gd name="connsiteX10660" fmla="*/ 4140145 w 9332412"/>
              <a:gd name="connsiteY10660" fmla="*/ 3271569 h 4270621"/>
              <a:gd name="connsiteX10661" fmla="*/ 4157160 w 9332412"/>
              <a:gd name="connsiteY10661" fmla="*/ 3253779 h 4270621"/>
              <a:gd name="connsiteX10662" fmla="*/ 4157160 w 9332412"/>
              <a:gd name="connsiteY10662" fmla="*/ 3253630 h 4270621"/>
              <a:gd name="connsiteX10663" fmla="*/ 4140145 w 9332412"/>
              <a:gd name="connsiteY10663" fmla="*/ 3236285 h 4270621"/>
              <a:gd name="connsiteX10664" fmla="*/ 4089240 w 9332412"/>
              <a:gd name="connsiteY10664" fmla="*/ 3289211 h 4270621"/>
              <a:gd name="connsiteX10665" fmla="*/ 4073841 w 9332412"/>
              <a:gd name="connsiteY10665" fmla="*/ 3308542 h 4270621"/>
              <a:gd name="connsiteX10666" fmla="*/ 4089240 w 9332412"/>
              <a:gd name="connsiteY10666" fmla="*/ 3324642 h 4270621"/>
              <a:gd name="connsiteX10667" fmla="*/ 4107730 w 9332412"/>
              <a:gd name="connsiteY10667" fmla="*/ 3308542 h 4270621"/>
              <a:gd name="connsiteX10668" fmla="*/ 4092346 w 9332412"/>
              <a:gd name="connsiteY10668" fmla="*/ 3289211 h 4270621"/>
              <a:gd name="connsiteX10669" fmla="*/ 4089240 w 9332412"/>
              <a:gd name="connsiteY10669" fmla="*/ 3289211 h 4270621"/>
              <a:gd name="connsiteX10670" fmla="*/ 4140145 w 9332412"/>
              <a:gd name="connsiteY10670" fmla="*/ 3129398 h 4270621"/>
              <a:gd name="connsiteX10671" fmla="*/ 4123129 w 9332412"/>
              <a:gd name="connsiteY10671" fmla="*/ 3147187 h 4270621"/>
              <a:gd name="connsiteX10672" fmla="*/ 4140145 w 9332412"/>
              <a:gd name="connsiteY10672" fmla="*/ 3164978 h 4270621"/>
              <a:gd name="connsiteX10673" fmla="*/ 4157160 w 9332412"/>
              <a:gd name="connsiteY10673" fmla="*/ 3147187 h 4270621"/>
              <a:gd name="connsiteX10674" fmla="*/ 4140145 w 9332412"/>
              <a:gd name="connsiteY10674" fmla="*/ 3129694 h 4270621"/>
              <a:gd name="connsiteX10675" fmla="*/ 4140145 w 9332412"/>
              <a:gd name="connsiteY10675" fmla="*/ 3129694 h 4270621"/>
              <a:gd name="connsiteX10676" fmla="*/ 4089240 w 9332412"/>
              <a:gd name="connsiteY10676" fmla="*/ 3182619 h 4270621"/>
              <a:gd name="connsiteX10677" fmla="*/ 4072225 w 9332412"/>
              <a:gd name="connsiteY10677" fmla="*/ 3200409 h 4270621"/>
              <a:gd name="connsiteX10678" fmla="*/ 4089240 w 9332412"/>
              <a:gd name="connsiteY10678" fmla="*/ 3218199 h 4270621"/>
              <a:gd name="connsiteX10679" fmla="*/ 4106256 w 9332412"/>
              <a:gd name="connsiteY10679" fmla="*/ 3200409 h 4270621"/>
              <a:gd name="connsiteX10680" fmla="*/ 4089240 w 9332412"/>
              <a:gd name="connsiteY10680" fmla="*/ 3182916 h 4270621"/>
              <a:gd name="connsiteX10681" fmla="*/ 4089240 w 9332412"/>
              <a:gd name="connsiteY10681" fmla="*/ 3182916 h 4270621"/>
              <a:gd name="connsiteX10682" fmla="*/ 4140145 w 9332412"/>
              <a:gd name="connsiteY10682" fmla="*/ 3022954 h 4270621"/>
              <a:gd name="connsiteX10683" fmla="*/ 4123129 w 9332412"/>
              <a:gd name="connsiteY10683" fmla="*/ 3040744 h 4270621"/>
              <a:gd name="connsiteX10684" fmla="*/ 4140145 w 9332412"/>
              <a:gd name="connsiteY10684" fmla="*/ 3058535 h 4270621"/>
              <a:gd name="connsiteX10685" fmla="*/ 4157160 w 9332412"/>
              <a:gd name="connsiteY10685" fmla="*/ 3040744 h 4270621"/>
              <a:gd name="connsiteX10686" fmla="*/ 4157160 w 9332412"/>
              <a:gd name="connsiteY10686" fmla="*/ 3040596 h 4270621"/>
              <a:gd name="connsiteX10687" fmla="*/ 4140145 w 9332412"/>
              <a:gd name="connsiteY10687" fmla="*/ 3023251 h 4270621"/>
              <a:gd name="connsiteX10688" fmla="*/ 4089240 w 9332412"/>
              <a:gd name="connsiteY10688" fmla="*/ 3076176 h 4270621"/>
              <a:gd name="connsiteX10689" fmla="*/ 4072225 w 9332412"/>
              <a:gd name="connsiteY10689" fmla="*/ 3093966 h 4270621"/>
              <a:gd name="connsiteX10690" fmla="*/ 4089240 w 9332412"/>
              <a:gd name="connsiteY10690" fmla="*/ 3111756 h 4270621"/>
              <a:gd name="connsiteX10691" fmla="*/ 4106256 w 9332412"/>
              <a:gd name="connsiteY10691" fmla="*/ 3093966 h 4270621"/>
              <a:gd name="connsiteX10692" fmla="*/ 4089240 w 9332412"/>
              <a:gd name="connsiteY10692" fmla="*/ 3076473 h 4270621"/>
              <a:gd name="connsiteX10693" fmla="*/ 4089240 w 9332412"/>
              <a:gd name="connsiteY10693" fmla="*/ 3076473 h 4270621"/>
              <a:gd name="connsiteX10694" fmla="*/ 4140145 w 9332412"/>
              <a:gd name="connsiteY10694" fmla="*/ 2916363 h 4270621"/>
              <a:gd name="connsiteX10695" fmla="*/ 4123129 w 9332412"/>
              <a:gd name="connsiteY10695" fmla="*/ 2934153 h 4270621"/>
              <a:gd name="connsiteX10696" fmla="*/ 4140145 w 9332412"/>
              <a:gd name="connsiteY10696" fmla="*/ 2951943 h 4270621"/>
              <a:gd name="connsiteX10697" fmla="*/ 4157160 w 9332412"/>
              <a:gd name="connsiteY10697" fmla="*/ 2934153 h 4270621"/>
              <a:gd name="connsiteX10698" fmla="*/ 4140145 w 9332412"/>
              <a:gd name="connsiteY10698" fmla="*/ 2916660 h 4270621"/>
              <a:gd name="connsiteX10699" fmla="*/ 4140145 w 9332412"/>
              <a:gd name="connsiteY10699" fmla="*/ 2916660 h 4270621"/>
              <a:gd name="connsiteX10700" fmla="*/ 4089240 w 9332412"/>
              <a:gd name="connsiteY10700" fmla="*/ 2969733 h 4270621"/>
              <a:gd name="connsiteX10701" fmla="*/ 4073841 w 9332412"/>
              <a:gd name="connsiteY10701" fmla="*/ 2989065 h 4270621"/>
              <a:gd name="connsiteX10702" fmla="*/ 4089240 w 9332412"/>
              <a:gd name="connsiteY10702" fmla="*/ 3005165 h 4270621"/>
              <a:gd name="connsiteX10703" fmla="*/ 4107730 w 9332412"/>
              <a:gd name="connsiteY10703" fmla="*/ 2989065 h 4270621"/>
              <a:gd name="connsiteX10704" fmla="*/ 4092346 w 9332412"/>
              <a:gd name="connsiteY10704" fmla="*/ 2969733 h 4270621"/>
              <a:gd name="connsiteX10705" fmla="*/ 4089240 w 9332412"/>
              <a:gd name="connsiteY10705" fmla="*/ 2969733 h 4270621"/>
              <a:gd name="connsiteX10706" fmla="*/ 4140145 w 9332412"/>
              <a:gd name="connsiteY10706" fmla="*/ 2809920 h 4270621"/>
              <a:gd name="connsiteX10707" fmla="*/ 4123129 w 9332412"/>
              <a:gd name="connsiteY10707" fmla="*/ 2827710 h 4270621"/>
              <a:gd name="connsiteX10708" fmla="*/ 4140145 w 9332412"/>
              <a:gd name="connsiteY10708" fmla="*/ 2845500 h 4270621"/>
              <a:gd name="connsiteX10709" fmla="*/ 4157160 w 9332412"/>
              <a:gd name="connsiteY10709" fmla="*/ 2827710 h 4270621"/>
              <a:gd name="connsiteX10710" fmla="*/ 4140145 w 9332412"/>
              <a:gd name="connsiteY10710" fmla="*/ 2810216 h 4270621"/>
              <a:gd name="connsiteX10711" fmla="*/ 4140145 w 9332412"/>
              <a:gd name="connsiteY10711" fmla="*/ 2810216 h 4270621"/>
              <a:gd name="connsiteX10712" fmla="*/ 4089240 w 9332412"/>
              <a:gd name="connsiteY10712" fmla="*/ 2863142 h 4270621"/>
              <a:gd name="connsiteX10713" fmla="*/ 4072225 w 9332412"/>
              <a:gd name="connsiteY10713" fmla="*/ 2880932 h 4270621"/>
              <a:gd name="connsiteX10714" fmla="*/ 4089240 w 9332412"/>
              <a:gd name="connsiteY10714" fmla="*/ 2898721 h 4270621"/>
              <a:gd name="connsiteX10715" fmla="*/ 4106256 w 9332412"/>
              <a:gd name="connsiteY10715" fmla="*/ 2880932 h 4270621"/>
              <a:gd name="connsiteX10716" fmla="*/ 4089240 w 9332412"/>
              <a:gd name="connsiteY10716" fmla="*/ 2863438 h 4270621"/>
              <a:gd name="connsiteX10717" fmla="*/ 4089240 w 9332412"/>
              <a:gd name="connsiteY10717" fmla="*/ 2863438 h 4270621"/>
              <a:gd name="connsiteX10718" fmla="*/ 4140145 w 9332412"/>
              <a:gd name="connsiteY10718" fmla="*/ 2703477 h 4270621"/>
              <a:gd name="connsiteX10719" fmla="*/ 4123129 w 9332412"/>
              <a:gd name="connsiteY10719" fmla="*/ 2721267 h 4270621"/>
              <a:gd name="connsiteX10720" fmla="*/ 4140145 w 9332412"/>
              <a:gd name="connsiteY10720" fmla="*/ 2739057 h 4270621"/>
              <a:gd name="connsiteX10721" fmla="*/ 4157160 w 9332412"/>
              <a:gd name="connsiteY10721" fmla="*/ 2721267 h 4270621"/>
              <a:gd name="connsiteX10722" fmla="*/ 4157160 w 9332412"/>
              <a:gd name="connsiteY10722" fmla="*/ 2721119 h 4270621"/>
              <a:gd name="connsiteX10723" fmla="*/ 4140145 w 9332412"/>
              <a:gd name="connsiteY10723" fmla="*/ 2703773 h 4270621"/>
              <a:gd name="connsiteX10724" fmla="*/ 4089240 w 9332412"/>
              <a:gd name="connsiteY10724" fmla="*/ 2756698 h 4270621"/>
              <a:gd name="connsiteX10725" fmla="*/ 4072225 w 9332412"/>
              <a:gd name="connsiteY10725" fmla="*/ 2774488 h 4270621"/>
              <a:gd name="connsiteX10726" fmla="*/ 4089240 w 9332412"/>
              <a:gd name="connsiteY10726" fmla="*/ 2792278 h 4270621"/>
              <a:gd name="connsiteX10727" fmla="*/ 4106256 w 9332412"/>
              <a:gd name="connsiteY10727" fmla="*/ 2774488 h 4270621"/>
              <a:gd name="connsiteX10728" fmla="*/ 4089240 w 9332412"/>
              <a:gd name="connsiteY10728" fmla="*/ 2756995 h 4270621"/>
              <a:gd name="connsiteX10729" fmla="*/ 4089240 w 9332412"/>
              <a:gd name="connsiteY10729" fmla="*/ 2756995 h 4270621"/>
              <a:gd name="connsiteX10730" fmla="*/ 4140145 w 9332412"/>
              <a:gd name="connsiteY10730" fmla="*/ 2596886 h 4270621"/>
              <a:gd name="connsiteX10731" fmla="*/ 4123129 w 9332412"/>
              <a:gd name="connsiteY10731" fmla="*/ 2614675 h 4270621"/>
              <a:gd name="connsiteX10732" fmla="*/ 4140145 w 9332412"/>
              <a:gd name="connsiteY10732" fmla="*/ 2632465 h 4270621"/>
              <a:gd name="connsiteX10733" fmla="*/ 4157160 w 9332412"/>
              <a:gd name="connsiteY10733" fmla="*/ 2614675 h 4270621"/>
              <a:gd name="connsiteX10734" fmla="*/ 4140145 w 9332412"/>
              <a:gd name="connsiteY10734" fmla="*/ 2597182 h 4270621"/>
              <a:gd name="connsiteX10735" fmla="*/ 4140145 w 9332412"/>
              <a:gd name="connsiteY10735" fmla="*/ 2597182 h 4270621"/>
              <a:gd name="connsiteX10736" fmla="*/ 4089240 w 9332412"/>
              <a:gd name="connsiteY10736" fmla="*/ 2650255 h 4270621"/>
              <a:gd name="connsiteX10737" fmla="*/ 4073841 w 9332412"/>
              <a:gd name="connsiteY10737" fmla="*/ 2669587 h 4270621"/>
              <a:gd name="connsiteX10738" fmla="*/ 4089240 w 9332412"/>
              <a:gd name="connsiteY10738" fmla="*/ 2685687 h 4270621"/>
              <a:gd name="connsiteX10739" fmla="*/ 4107730 w 9332412"/>
              <a:gd name="connsiteY10739" fmla="*/ 2669587 h 4270621"/>
              <a:gd name="connsiteX10740" fmla="*/ 4092346 w 9332412"/>
              <a:gd name="connsiteY10740" fmla="*/ 2650255 h 4270621"/>
              <a:gd name="connsiteX10741" fmla="*/ 4089240 w 9332412"/>
              <a:gd name="connsiteY10741" fmla="*/ 2650255 h 4270621"/>
              <a:gd name="connsiteX10742" fmla="*/ 4140145 w 9332412"/>
              <a:gd name="connsiteY10742" fmla="*/ 2490443 h 4270621"/>
              <a:gd name="connsiteX10743" fmla="*/ 4123129 w 9332412"/>
              <a:gd name="connsiteY10743" fmla="*/ 2508232 h 4270621"/>
              <a:gd name="connsiteX10744" fmla="*/ 4140145 w 9332412"/>
              <a:gd name="connsiteY10744" fmla="*/ 2526022 h 4270621"/>
              <a:gd name="connsiteX10745" fmla="*/ 4157160 w 9332412"/>
              <a:gd name="connsiteY10745" fmla="*/ 2508232 h 4270621"/>
              <a:gd name="connsiteX10746" fmla="*/ 4140145 w 9332412"/>
              <a:gd name="connsiteY10746" fmla="*/ 2490739 h 4270621"/>
              <a:gd name="connsiteX10747" fmla="*/ 4140145 w 9332412"/>
              <a:gd name="connsiteY10747" fmla="*/ 2490739 h 4270621"/>
              <a:gd name="connsiteX10748" fmla="*/ 4191191 w 9332412"/>
              <a:gd name="connsiteY10748" fmla="*/ 2472652 h 4270621"/>
              <a:gd name="connsiteX10749" fmla="*/ 4201401 w 9332412"/>
              <a:gd name="connsiteY10749" fmla="*/ 2468650 h 4270621"/>
              <a:gd name="connsiteX10750" fmla="*/ 4177153 w 9332412"/>
              <a:gd name="connsiteY10750" fmla="*/ 2445375 h 4270621"/>
              <a:gd name="connsiteX10751" fmla="*/ 4174176 w 9332412"/>
              <a:gd name="connsiteY10751" fmla="*/ 2454863 h 4270621"/>
              <a:gd name="connsiteX10752" fmla="*/ 4190908 w 9332412"/>
              <a:gd name="connsiteY10752" fmla="*/ 2472949 h 4270621"/>
              <a:gd name="connsiteX10753" fmla="*/ 4191191 w 9332412"/>
              <a:gd name="connsiteY10753" fmla="*/ 2472949 h 4270621"/>
              <a:gd name="connsiteX10754" fmla="*/ 4089240 w 9332412"/>
              <a:gd name="connsiteY10754" fmla="*/ 2544554 h 4270621"/>
              <a:gd name="connsiteX10755" fmla="*/ 4072225 w 9332412"/>
              <a:gd name="connsiteY10755" fmla="*/ 2562343 h 4270621"/>
              <a:gd name="connsiteX10756" fmla="*/ 4089240 w 9332412"/>
              <a:gd name="connsiteY10756" fmla="*/ 2580133 h 4270621"/>
              <a:gd name="connsiteX10757" fmla="*/ 4106256 w 9332412"/>
              <a:gd name="connsiteY10757" fmla="*/ 2562343 h 4270621"/>
              <a:gd name="connsiteX10758" fmla="*/ 4089524 w 9332412"/>
              <a:gd name="connsiteY10758" fmla="*/ 2544554 h 4270621"/>
              <a:gd name="connsiteX10759" fmla="*/ 4089240 w 9332412"/>
              <a:gd name="connsiteY10759" fmla="*/ 2544554 h 4270621"/>
              <a:gd name="connsiteX10760" fmla="*/ 4140145 w 9332412"/>
              <a:gd name="connsiteY10760" fmla="*/ 2420320 h 4270621"/>
              <a:gd name="connsiteX10761" fmla="*/ 4147944 w 9332412"/>
              <a:gd name="connsiteY10761" fmla="*/ 2418097 h 4270621"/>
              <a:gd name="connsiteX10762" fmla="*/ 4124547 w 9332412"/>
              <a:gd name="connsiteY10762" fmla="*/ 2395711 h 4270621"/>
              <a:gd name="connsiteX10763" fmla="*/ 4123271 w 9332412"/>
              <a:gd name="connsiteY10763" fmla="*/ 2402531 h 4270621"/>
              <a:gd name="connsiteX10764" fmla="*/ 4140145 w 9332412"/>
              <a:gd name="connsiteY10764" fmla="*/ 2419728 h 4270621"/>
              <a:gd name="connsiteX10765" fmla="*/ 4089240 w 9332412"/>
              <a:gd name="connsiteY10765" fmla="*/ 2438111 h 4270621"/>
              <a:gd name="connsiteX10766" fmla="*/ 4073841 w 9332412"/>
              <a:gd name="connsiteY10766" fmla="*/ 2457442 h 4270621"/>
              <a:gd name="connsiteX10767" fmla="*/ 4089240 w 9332412"/>
              <a:gd name="connsiteY10767" fmla="*/ 2473542 h 4270621"/>
              <a:gd name="connsiteX10768" fmla="*/ 4107730 w 9332412"/>
              <a:gd name="connsiteY10768" fmla="*/ 2457442 h 4270621"/>
              <a:gd name="connsiteX10769" fmla="*/ 4092346 w 9332412"/>
              <a:gd name="connsiteY10769" fmla="*/ 2438111 h 4270621"/>
              <a:gd name="connsiteX10770" fmla="*/ 4089240 w 9332412"/>
              <a:gd name="connsiteY10770" fmla="*/ 2438111 h 4270621"/>
              <a:gd name="connsiteX10771" fmla="*/ 4242096 w 9332412"/>
              <a:gd name="connsiteY10771" fmla="*/ 3981684 h 4270621"/>
              <a:gd name="connsiteX10772" fmla="*/ 4223606 w 9332412"/>
              <a:gd name="connsiteY10772" fmla="*/ 3997783 h 4270621"/>
              <a:gd name="connsiteX10773" fmla="*/ 4238991 w 9332412"/>
              <a:gd name="connsiteY10773" fmla="*/ 4017115 h 4270621"/>
              <a:gd name="connsiteX10774" fmla="*/ 4242096 w 9332412"/>
              <a:gd name="connsiteY10774" fmla="*/ 4017115 h 4270621"/>
              <a:gd name="connsiteX10775" fmla="*/ 4257495 w 9332412"/>
              <a:gd name="connsiteY10775" fmla="*/ 3997783 h 4270621"/>
              <a:gd name="connsiteX10776" fmla="*/ 4242096 w 9332412"/>
              <a:gd name="connsiteY10776" fmla="*/ 3981684 h 4270621"/>
              <a:gd name="connsiteX10777" fmla="*/ 4242096 w 9332412"/>
              <a:gd name="connsiteY10777" fmla="*/ 3875241 h 4270621"/>
              <a:gd name="connsiteX10778" fmla="*/ 4224939 w 9332412"/>
              <a:gd name="connsiteY10778" fmla="*/ 3892882 h 4270621"/>
              <a:gd name="connsiteX10779" fmla="*/ 4241812 w 9332412"/>
              <a:gd name="connsiteY10779" fmla="*/ 3910820 h 4270621"/>
              <a:gd name="connsiteX10780" fmla="*/ 4258970 w 9332412"/>
              <a:gd name="connsiteY10780" fmla="*/ 3893179 h 4270621"/>
              <a:gd name="connsiteX10781" fmla="*/ 4258970 w 9332412"/>
              <a:gd name="connsiteY10781" fmla="*/ 3892882 h 4270621"/>
              <a:gd name="connsiteX10782" fmla="*/ 4242096 w 9332412"/>
              <a:gd name="connsiteY10782" fmla="*/ 3875241 h 4270621"/>
              <a:gd name="connsiteX10783" fmla="*/ 4191191 w 9332412"/>
              <a:gd name="connsiteY10783" fmla="*/ 3928462 h 4270621"/>
              <a:gd name="connsiteX10784" fmla="*/ 4172701 w 9332412"/>
              <a:gd name="connsiteY10784" fmla="*/ 3944562 h 4270621"/>
              <a:gd name="connsiteX10785" fmla="*/ 4188086 w 9332412"/>
              <a:gd name="connsiteY10785" fmla="*/ 3963893 h 4270621"/>
              <a:gd name="connsiteX10786" fmla="*/ 4191191 w 9332412"/>
              <a:gd name="connsiteY10786" fmla="*/ 3963893 h 4270621"/>
              <a:gd name="connsiteX10787" fmla="*/ 4206591 w 9332412"/>
              <a:gd name="connsiteY10787" fmla="*/ 3944562 h 4270621"/>
              <a:gd name="connsiteX10788" fmla="*/ 4191191 w 9332412"/>
              <a:gd name="connsiteY10788" fmla="*/ 3928462 h 4270621"/>
              <a:gd name="connsiteX10789" fmla="*/ 4242096 w 9332412"/>
              <a:gd name="connsiteY10789" fmla="*/ 3768797 h 4270621"/>
              <a:gd name="connsiteX10790" fmla="*/ 4224939 w 9332412"/>
              <a:gd name="connsiteY10790" fmla="*/ 3786439 h 4270621"/>
              <a:gd name="connsiteX10791" fmla="*/ 4241812 w 9332412"/>
              <a:gd name="connsiteY10791" fmla="*/ 3804377 h 4270621"/>
              <a:gd name="connsiteX10792" fmla="*/ 4258970 w 9332412"/>
              <a:gd name="connsiteY10792" fmla="*/ 3786736 h 4270621"/>
              <a:gd name="connsiteX10793" fmla="*/ 4258970 w 9332412"/>
              <a:gd name="connsiteY10793" fmla="*/ 3786439 h 4270621"/>
              <a:gd name="connsiteX10794" fmla="*/ 4242096 w 9332412"/>
              <a:gd name="connsiteY10794" fmla="*/ 3768797 h 4270621"/>
              <a:gd name="connsiteX10795" fmla="*/ 4191191 w 9332412"/>
              <a:gd name="connsiteY10795" fmla="*/ 3822019 h 4270621"/>
              <a:gd name="connsiteX10796" fmla="*/ 4174034 w 9332412"/>
              <a:gd name="connsiteY10796" fmla="*/ 3839660 h 4270621"/>
              <a:gd name="connsiteX10797" fmla="*/ 4190908 w 9332412"/>
              <a:gd name="connsiteY10797" fmla="*/ 3857599 h 4270621"/>
              <a:gd name="connsiteX10798" fmla="*/ 4208065 w 9332412"/>
              <a:gd name="connsiteY10798" fmla="*/ 3839957 h 4270621"/>
              <a:gd name="connsiteX10799" fmla="*/ 4208065 w 9332412"/>
              <a:gd name="connsiteY10799" fmla="*/ 3839660 h 4270621"/>
              <a:gd name="connsiteX10800" fmla="*/ 4191191 w 9332412"/>
              <a:gd name="connsiteY10800" fmla="*/ 3822019 h 4270621"/>
              <a:gd name="connsiteX10801" fmla="*/ 4242096 w 9332412"/>
              <a:gd name="connsiteY10801" fmla="*/ 3662206 h 4270621"/>
              <a:gd name="connsiteX10802" fmla="*/ 4223606 w 9332412"/>
              <a:gd name="connsiteY10802" fmla="*/ 3678306 h 4270621"/>
              <a:gd name="connsiteX10803" fmla="*/ 4238991 w 9332412"/>
              <a:gd name="connsiteY10803" fmla="*/ 3697638 h 4270621"/>
              <a:gd name="connsiteX10804" fmla="*/ 4242096 w 9332412"/>
              <a:gd name="connsiteY10804" fmla="*/ 3697638 h 4270621"/>
              <a:gd name="connsiteX10805" fmla="*/ 4257495 w 9332412"/>
              <a:gd name="connsiteY10805" fmla="*/ 3678306 h 4270621"/>
              <a:gd name="connsiteX10806" fmla="*/ 4242096 w 9332412"/>
              <a:gd name="connsiteY10806" fmla="*/ 3662206 h 4270621"/>
              <a:gd name="connsiteX10807" fmla="*/ 4191191 w 9332412"/>
              <a:gd name="connsiteY10807" fmla="*/ 3715724 h 4270621"/>
              <a:gd name="connsiteX10808" fmla="*/ 4174034 w 9332412"/>
              <a:gd name="connsiteY10808" fmla="*/ 3733366 h 4270621"/>
              <a:gd name="connsiteX10809" fmla="*/ 4190908 w 9332412"/>
              <a:gd name="connsiteY10809" fmla="*/ 3751304 h 4270621"/>
              <a:gd name="connsiteX10810" fmla="*/ 4208065 w 9332412"/>
              <a:gd name="connsiteY10810" fmla="*/ 3733662 h 4270621"/>
              <a:gd name="connsiteX10811" fmla="*/ 4208065 w 9332412"/>
              <a:gd name="connsiteY10811" fmla="*/ 3733514 h 4270621"/>
              <a:gd name="connsiteX10812" fmla="*/ 4191191 w 9332412"/>
              <a:gd name="connsiteY10812" fmla="*/ 3715724 h 4270621"/>
              <a:gd name="connsiteX10813" fmla="*/ 4242096 w 9332412"/>
              <a:gd name="connsiteY10813" fmla="*/ 3556060 h 4270621"/>
              <a:gd name="connsiteX10814" fmla="*/ 4224939 w 9332412"/>
              <a:gd name="connsiteY10814" fmla="*/ 3573701 h 4270621"/>
              <a:gd name="connsiteX10815" fmla="*/ 4241812 w 9332412"/>
              <a:gd name="connsiteY10815" fmla="*/ 3591639 h 4270621"/>
              <a:gd name="connsiteX10816" fmla="*/ 4258970 w 9332412"/>
              <a:gd name="connsiteY10816" fmla="*/ 3573998 h 4270621"/>
              <a:gd name="connsiteX10817" fmla="*/ 4258970 w 9332412"/>
              <a:gd name="connsiteY10817" fmla="*/ 3573701 h 4270621"/>
              <a:gd name="connsiteX10818" fmla="*/ 4242380 w 9332412"/>
              <a:gd name="connsiteY10818" fmla="*/ 3555763 h 4270621"/>
              <a:gd name="connsiteX10819" fmla="*/ 4242096 w 9332412"/>
              <a:gd name="connsiteY10819" fmla="*/ 3555763 h 4270621"/>
              <a:gd name="connsiteX10820" fmla="*/ 4191191 w 9332412"/>
              <a:gd name="connsiteY10820" fmla="*/ 3609281 h 4270621"/>
              <a:gd name="connsiteX10821" fmla="*/ 4174034 w 9332412"/>
              <a:gd name="connsiteY10821" fmla="*/ 3626923 h 4270621"/>
              <a:gd name="connsiteX10822" fmla="*/ 4190908 w 9332412"/>
              <a:gd name="connsiteY10822" fmla="*/ 3644861 h 4270621"/>
              <a:gd name="connsiteX10823" fmla="*/ 4208065 w 9332412"/>
              <a:gd name="connsiteY10823" fmla="*/ 3627219 h 4270621"/>
              <a:gd name="connsiteX10824" fmla="*/ 4208065 w 9332412"/>
              <a:gd name="connsiteY10824" fmla="*/ 3627071 h 4270621"/>
              <a:gd name="connsiteX10825" fmla="*/ 4191333 w 9332412"/>
              <a:gd name="connsiteY10825" fmla="*/ 3608984 h 4270621"/>
              <a:gd name="connsiteX10826" fmla="*/ 4191191 w 9332412"/>
              <a:gd name="connsiteY10826" fmla="*/ 3608984 h 4270621"/>
              <a:gd name="connsiteX10827" fmla="*/ 4242096 w 9332412"/>
              <a:gd name="connsiteY10827" fmla="*/ 3448875 h 4270621"/>
              <a:gd name="connsiteX10828" fmla="*/ 4224939 w 9332412"/>
              <a:gd name="connsiteY10828" fmla="*/ 3466517 h 4270621"/>
              <a:gd name="connsiteX10829" fmla="*/ 4241812 w 9332412"/>
              <a:gd name="connsiteY10829" fmla="*/ 3484455 h 4270621"/>
              <a:gd name="connsiteX10830" fmla="*/ 4258970 w 9332412"/>
              <a:gd name="connsiteY10830" fmla="*/ 3466813 h 4270621"/>
              <a:gd name="connsiteX10831" fmla="*/ 4258970 w 9332412"/>
              <a:gd name="connsiteY10831" fmla="*/ 3466665 h 4270621"/>
              <a:gd name="connsiteX10832" fmla="*/ 4242096 w 9332412"/>
              <a:gd name="connsiteY10832" fmla="*/ 3448875 h 4270621"/>
              <a:gd name="connsiteX10833" fmla="*/ 4191191 w 9332412"/>
              <a:gd name="connsiteY10833" fmla="*/ 3502245 h 4270621"/>
              <a:gd name="connsiteX10834" fmla="*/ 4174034 w 9332412"/>
              <a:gd name="connsiteY10834" fmla="*/ 3519887 h 4270621"/>
              <a:gd name="connsiteX10835" fmla="*/ 4190908 w 9332412"/>
              <a:gd name="connsiteY10835" fmla="*/ 3537825 h 4270621"/>
              <a:gd name="connsiteX10836" fmla="*/ 4208065 w 9332412"/>
              <a:gd name="connsiteY10836" fmla="*/ 3520183 h 4270621"/>
              <a:gd name="connsiteX10837" fmla="*/ 4208065 w 9332412"/>
              <a:gd name="connsiteY10837" fmla="*/ 3519887 h 4270621"/>
              <a:gd name="connsiteX10838" fmla="*/ 4191191 w 9332412"/>
              <a:gd name="connsiteY10838" fmla="*/ 3502541 h 4270621"/>
              <a:gd name="connsiteX10839" fmla="*/ 4242096 w 9332412"/>
              <a:gd name="connsiteY10839" fmla="*/ 3342432 h 4270621"/>
              <a:gd name="connsiteX10840" fmla="*/ 4223606 w 9332412"/>
              <a:gd name="connsiteY10840" fmla="*/ 3358532 h 4270621"/>
              <a:gd name="connsiteX10841" fmla="*/ 4238991 w 9332412"/>
              <a:gd name="connsiteY10841" fmla="*/ 3377863 h 4270621"/>
              <a:gd name="connsiteX10842" fmla="*/ 4242096 w 9332412"/>
              <a:gd name="connsiteY10842" fmla="*/ 3377863 h 4270621"/>
              <a:gd name="connsiteX10843" fmla="*/ 4257495 w 9332412"/>
              <a:gd name="connsiteY10843" fmla="*/ 3358532 h 4270621"/>
              <a:gd name="connsiteX10844" fmla="*/ 4242096 w 9332412"/>
              <a:gd name="connsiteY10844" fmla="*/ 3342432 h 4270621"/>
              <a:gd name="connsiteX10845" fmla="*/ 4191191 w 9332412"/>
              <a:gd name="connsiteY10845" fmla="*/ 3395654 h 4270621"/>
              <a:gd name="connsiteX10846" fmla="*/ 4172701 w 9332412"/>
              <a:gd name="connsiteY10846" fmla="*/ 3411753 h 4270621"/>
              <a:gd name="connsiteX10847" fmla="*/ 4188086 w 9332412"/>
              <a:gd name="connsiteY10847" fmla="*/ 3431085 h 4270621"/>
              <a:gd name="connsiteX10848" fmla="*/ 4191191 w 9332412"/>
              <a:gd name="connsiteY10848" fmla="*/ 3431085 h 4270621"/>
              <a:gd name="connsiteX10849" fmla="*/ 4206591 w 9332412"/>
              <a:gd name="connsiteY10849" fmla="*/ 3411753 h 4270621"/>
              <a:gd name="connsiteX10850" fmla="*/ 4191191 w 9332412"/>
              <a:gd name="connsiteY10850" fmla="*/ 3395654 h 4270621"/>
              <a:gd name="connsiteX10851" fmla="*/ 4242096 w 9332412"/>
              <a:gd name="connsiteY10851" fmla="*/ 3235989 h 4270621"/>
              <a:gd name="connsiteX10852" fmla="*/ 4224939 w 9332412"/>
              <a:gd name="connsiteY10852" fmla="*/ 3253630 h 4270621"/>
              <a:gd name="connsiteX10853" fmla="*/ 4241812 w 9332412"/>
              <a:gd name="connsiteY10853" fmla="*/ 3271569 h 4270621"/>
              <a:gd name="connsiteX10854" fmla="*/ 4258970 w 9332412"/>
              <a:gd name="connsiteY10854" fmla="*/ 3253927 h 4270621"/>
              <a:gd name="connsiteX10855" fmla="*/ 4258970 w 9332412"/>
              <a:gd name="connsiteY10855" fmla="*/ 3253630 h 4270621"/>
              <a:gd name="connsiteX10856" fmla="*/ 4242096 w 9332412"/>
              <a:gd name="connsiteY10856" fmla="*/ 3236285 h 4270621"/>
              <a:gd name="connsiteX10857" fmla="*/ 4191191 w 9332412"/>
              <a:gd name="connsiteY10857" fmla="*/ 3289211 h 4270621"/>
              <a:gd name="connsiteX10858" fmla="*/ 4174034 w 9332412"/>
              <a:gd name="connsiteY10858" fmla="*/ 3306852 h 4270621"/>
              <a:gd name="connsiteX10859" fmla="*/ 4190908 w 9332412"/>
              <a:gd name="connsiteY10859" fmla="*/ 3324790 h 4270621"/>
              <a:gd name="connsiteX10860" fmla="*/ 4208065 w 9332412"/>
              <a:gd name="connsiteY10860" fmla="*/ 3307149 h 4270621"/>
              <a:gd name="connsiteX10861" fmla="*/ 4208065 w 9332412"/>
              <a:gd name="connsiteY10861" fmla="*/ 3306852 h 4270621"/>
              <a:gd name="connsiteX10862" fmla="*/ 4191191 w 9332412"/>
              <a:gd name="connsiteY10862" fmla="*/ 3289507 h 4270621"/>
              <a:gd name="connsiteX10863" fmla="*/ 4242096 w 9332412"/>
              <a:gd name="connsiteY10863" fmla="*/ 3129398 h 4270621"/>
              <a:gd name="connsiteX10864" fmla="*/ 4223606 w 9332412"/>
              <a:gd name="connsiteY10864" fmla="*/ 3145498 h 4270621"/>
              <a:gd name="connsiteX10865" fmla="*/ 4238991 w 9332412"/>
              <a:gd name="connsiteY10865" fmla="*/ 3164829 h 4270621"/>
              <a:gd name="connsiteX10866" fmla="*/ 4242096 w 9332412"/>
              <a:gd name="connsiteY10866" fmla="*/ 3164829 h 4270621"/>
              <a:gd name="connsiteX10867" fmla="*/ 4257495 w 9332412"/>
              <a:gd name="connsiteY10867" fmla="*/ 3145498 h 4270621"/>
              <a:gd name="connsiteX10868" fmla="*/ 4242096 w 9332412"/>
              <a:gd name="connsiteY10868" fmla="*/ 3129398 h 4270621"/>
              <a:gd name="connsiteX10869" fmla="*/ 4191191 w 9332412"/>
              <a:gd name="connsiteY10869" fmla="*/ 3182619 h 4270621"/>
              <a:gd name="connsiteX10870" fmla="*/ 4174034 w 9332412"/>
              <a:gd name="connsiteY10870" fmla="*/ 3200261 h 4270621"/>
              <a:gd name="connsiteX10871" fmla="*/ 4190908 w 9332412"/>
              <a:gd name="connsiteY10871" fmla="*/ 3218199 h 4270621"/>
              <a:gd name="connsiteX10872" fmla="*/ 4208065 w 9332412"/>
              <a:gd name="connsiteY10872" fmla="*/ 3200557 h 4270621"/>
              <a:gd name="connsiteX10873" fmla="*/ 4208065 w 9332412"/>
              <a:gd name="connsiteY10873" fmla="*/ 3200409 h 4270621"/>
              <a:gd name="connsiteX10874" fmla="*/ 4191191 w 9332412"/>
              <a:gd name="connsiteY10874" fmla="*/ 3182916 h 4270621"/>
              <a:gd name="connsiteX10875" fmla="*/ 4242096 w 9332412"/>
              <a:gd name="connsiteY10875" fmla="*/ 3022954 h 4270621"/>
              <a:gd name="connsiteX10876" fmla="*/ 4224939 w 9332412"/>
              <a:gd name="connsiteY10876" fmla="*/ 3040596 h 4270621"/>
              <a:gd name="connsiteX10877" fmla="*/ 4241812 w 9332412"/>
              <a:gd name="connsiteY10877" fmla="*/ 3058535 h 4270621"/>
              <a:gd name="connsiteX10878" fmla="*/ 4258970 w 9332412"/>
              <a:gd name="connsiteY10878" fmla="*/ 3040893 h 4270621"/>
              <a:gd name="connsiteX10879" fmla="*/ 4258970 w 9332412"/>
              <a:gd name="connsiteY10879" fmla="*/ 3040596 h 4270621"/>
              <a:gd name="connsiteX10880" fmla="*/ 4242096 w 9332412"/>
              <a:gd name="connsiteY10880" fmla="*/ 3023251 h 4270621"/>
              <a:gd name="connsiteX10881" fmla="*/ 4191191 w 9332412"/>
              <a:gd name="connsiteY10881" fmla="*/ 3076176 h 4270621"/>
              <a:gd name="connsiteX10882" fmla="*/ 4172701 w 9332412"/>
              <a:gd name="connsiteY10882" fmla="*/ 3092276 h 4270621"/>
              <a:gd name="connsiteX10883" fmla="*/ 4188086 w 9332412"/>
              <a:gd name="connsiteY10883" fmla="*/ 3111608 h 4270621"/>
              <a:gd name="connsiteX10884" fmla="*/ 4191191 w 9332412"/>
              <a:gd name="connsiteY10884" fmla="*/ 3111608 h 4270621"/>
              <a:gd name="connsiteX10885" fmla="*/ 4206591 w 9332412"/>
              <a:gd name="connsiteY10885" fmla="*/ 3092276 h 4270621"/>
              <a:gd name="connsiteX10886" fmla="*/ 4191191 w 9332412"/>
              <a:gd name="connsiteY10886" fmla="*/ 3076176 h 4270621"/>
              <a:gd name="connsiteX10887" fmla="*/ 4242096 w 9332412"/>
              <a:gd name="connsiteY10887" fmla="*/ 2916363 h 4270621"/>
              <a:gd name="connsiteX10888" fmla="*/ 4224939 w 9332412"/>
              <a:gd name="connsiteY10888" fmla="*/ 2934005 h 4270621"/>
              <a:gd name="connsiteX10889" fmla="*/ 4241812 w 9332412"/>
              <a:gd name="connsiteY10889" fmla="*/ 2951943 h 4270621"/>
              <a:gd name="connsiteX10890" fmla="*/ 4258970 w 9332412"/>
              <a:gd name="connsiteY10890" fmla="*/ 2934301 h 4270621"/>
              <a:gd name="connsiteX10891" fmla="*/ 4258970 w 9332412"/>
              <a:gd name="connsiteY10891" fmla="*/ 2934153 h 4270621"/>
              <a:gd name="connsiteX10892" fmla="*/ 4242096 w 9332412"/>
              <a:gd name="connsiteY10892" fmla="*/ 2916660 h 4270621"/>
              <a:gd name="connsiteX10893" fmla="*/ 4191191 w 9332412"/>
              <a:gd name="connsiteY10893" fmla="*/ 2969733 h 4270621"/>
              <a:gd name="connsiteX10894" fmla="*/ 4174034 w 9332412"/>
              <a:gd name="connsiteY10894" fmla="*/ 2987375 h 4270621"/>
              <a:gd name="connsiteX10895" fmla="*/ 4190908 w 9332412"/>
              <a:gd name="connsiteY10895" fmla="*/ 3005313 h 4270621"/>
              <a:gd name="connsiteX10896" fmla="*/ 4208065 w 9332412"/>
              <a:gd name="connsiteY10896" fmla="*/ 2987671 h 4270621"/>
              <a:gd name="connsiteX10897" fmla="*/ 4208065 w 9332412"/>
              <a:gd name="connsiteY10897" fmla="*/ 2987375 h 4270621"/>
              <a:gd name="connsiteX10898" fmla="*/ 4191191 w 9332412"/>
              <a:gd name="connsiteY10898" fmla="*/ 2970030 h 4270621"/>
              <a:gd name="connsiteX10899" fmla="*/ 4242096 w 9332412"/>
              <a:gd name="connsiteY10899" fmla="*/ 2809920 h 4270621"/>
              <a:gd name="connsiteX10900" fmla="*/ 4223606 w 9332412"/>
              <a:gd name="connsiteY10900" fmla="*/ 2826020 h 4270621"/>
              <a:gd name="connsiteX10901" fmla="*/ 4238991 w 9332412"/>
              <a:gd name="connsiteY10901" fmla="*/ 2845352 h 4270621"/>
              <a:gd name="connsiteX10902" fmla="*/ 4242096 w 9332412"/>
              <a:gd name="connsiteY10902" fmla="*/ 2845352 h 4270621"/>
              <a:gd name="connsiteX10903" fmla="*/ 4257495 w 9332412"/>
              <a:gd name="connsiteY10903" fmla="*/ 2826020 h 4270621"/>
              <a:gd name="connsiteX10904" fmla="*/ 4242096 w 9332412"/>
              <a:gd name="connsiteY10904" fmla="*/ 2809920 h 4270621"/>
              <a:gd name="connsiteX10905" fmla="*/ 4191191 w 9332412"/>
              <a:gd name="connsiteY10905" fmla="*/ 2863142 h 4270621"/>
              <a:gd name="connsiteX10906" fmla="*/ 4174034 w 9332412"/>
              <a:gd name="connsiteY10906" fmla="*/ 2880783 h 4270621"/>
              <a:gd name="connsiteX10907" fmla="*/ 4190908 w 9332412"/>
              <a:gd name="connsiteY10907" fmla="*/ 2898721 h 4270621"/>
              <a:gd name="connsiteX10908" fmla="*/ 4208065 w 9332412"/>
              <a:gd name="connsiteY10908" fmla="*/ 2881080 h 4270621"/>
              <a:gd name="connsiteX10909" fmla="*/ 4208065 w 9332412"/>
              <a:gd name="connsiteY10909" fmla="*/ 2880932 h 4270621"/>
              <a:gd name="connsiteX10910" fmla="*/ 4191191 w 9332412"/>
              <a:gd name="connsiteY10910" fmla="*/ 2863438 h 4270621"/>
              <a:gd name="connsiteX10911" fmla="*/ 4242096 w 9332412"/>
              <a:gd name="connsiteY10911" fmla="*/ 2703477 h 4270621"/>
              <a:gd name="connsiteX10912" fmla="*/ 4224939 w 9332412"/>
              <a:gd name="connsiteY10912" fmla="*/ 2721119 h 4270621"/>
              <a:gd name="connsiteX10913" fmla="*/ 4241812 w 9332412"/>
              <a:gd name="connsiteY10913" fmla="*/ 2739057 h 4270621"/>
              <a:gd name="connsiteX10914" fmla="*/ 4258970 w 9332412"/>
              <a:gd name="connsiteY10914" fmla="*/ 2721415 h 4270621"/>
              <a:gd name="connsiteX10915" fmla="*/ 4258970 w 9332412"/>
              <a:gd name="connsiteY10915" fmla="*/ 2721119 h 4270621"/>
              <a:gd name="connsiteX10916" fmla="*/ 4242096 w 9332412"/>
              <a:gd name="connsiteY10916" fmla="*/ 2703773 h 4270621"/>
              <a:gd name="connsiteX10917" fmla="*/ 4191191 w 9332412"/>
              <a:gd name="connsiteY10917" fmla="*/ 2756698 h 4270621"/>
              <a:gd name="connsiteX10918" fmla="*/ 4174034 w 9332412"/>
              <a:gd name="connsiteY10918" fmla="*/ 2774340 h 4270621"/>
              <a:gd name="connsiteX10919" fmla="*/ 4190908 w 9332412"/>
              <a:gd name="connsiteY10919" fmla="*/ 2792278 h 4270621"/>
              <a:gd name="connsiteX10920" fmla="*/ 4208065 w 9332412"/>
              <a:gd name="connsiteY10920" fmla="*/ 2774637 h 4270621"/>
              <a:gd name="connsiteX10921" fmla="*/ 4208065 w 9332412"/>
              <a:gd name="connsiteY10921" fmla="*/ 2774488 h 4270621"/>
              <a:gd name="connsiteX10922" fmla="*/ 4191191 w 9332412"/>
              <a:gd name="connsiteY10922" fmla="*/ 2756995 h 4270621"/>
              <a:gd name="connsiteX10923" fmla="*/ 4242096 w 9332412"/>
              <a:gd name="connsiteY10923" fmla="*/ 2596886 h 4270621"/>
              <a:gd name="connsiteX10924" fmla="*/ 4224939 w 9332412"/>
              <a:gd name="connsiteY10924" fmla="*/ 2614527 h 4270621"/>
              <a:gd name="connsiteX10925" fmla="*/ 4241812 w 9332412"/>
              <a:gd name="connsiteY10925" fmla="*/ 2632465 h 4270621"/>
              <a:gd name="connsiteX10926" fmla="*/ 4258970 w 9332412"/>
              <a:gd name="connsiteY10926" fmla="*/ 2614824 h 4270621"/>
              <a:gd name="connsiteX10927" fmla="*/ 4258970 w 9332412"/>
              <a:gd name="connsiteY10927" fmla="*/ 2614675 h 4270621"/>
              <a:gd name="connsiteX10928" fmla="*/ 4242096 w 9332412"/>
              <a:gd name="connsiteY10928" fmla="*/ 2597182 h 4270621"/>
              <a:gd name="connsiteX10929" fmla="*/ 4191191 w 9332412"/>
              <a:gd name="connsiteY10929" fmla="*/ 2650255 h 4270621"/>
              <a:gd name="connsiteX10930" fmla="*/ 4174034 w 9332412"/>
              <a:gd name="connsiteY10930" fmla="*/ 2667897 h 4270621"/>
              <a:gd name="connsiteX10931" fmla="*/ 4190908 w 9332412"/>
              <a:gd name="connsiteY10931" fmla="*/ 2685835 h 4270621"/>
              <a:gd name="connsiteX10932" fmla="*/ 4208065 w 9332412"/>
              <a:gd name="connsiteY10932" fmla="*/ 2668193 h 4270621"/>
              <a:gd name="connsiteX10933" fmla="*/ 4208065 w 9332412"/>
              <a:gd name="connsiteY10933" fmla="*/ 2667897 h 4270621"/>
              <a:gd name="connsiteX10934" fmla="*/ 4191191 w 9332412"/>
              <a:gd name="connsiteY10934" fmla="*/ 2650552 h 4270621"/>
              <a:gd name="connsiteX10935" fmla="*/ 4242096 w 9332412"/>
              <a:gd name="connsiteY10935" fmla="*/ 2525874 h 4270621"/>
              <a:gd name="connsiteX10936" fmla="*/ 4254716 w 9332412"/>
              <a:gd name="connsiteY10936" fmla="*/ 2519796 h 4270621"/>
              <a:gd name="connsiteX10937" fmla="*/ 4229901 w 9332412"/>
              <a:gd name="connsiteY10937" fmla="*/ 2495928 h 4270621"/>
              <a:gd name="connsiteX10938" fmla="*/ 4225080 w 9332412"/>
              <a:gd name="connsiteY10938" fmla="*/ 2508232 h 4270621"/>
              <a:gd name="connsiteX10939" fmla="*/ 4241671 w 9332412"/>
              <a:gd name="connsiteY10939" fmla="*/ 2526170 h 4270621"/>
              <a:gd name="connsiteX10940" fmla="*/ 4242096 w 9332412"/>
              <a:gd name="connsiteY10940" fmla="*/ 2526170 h 4270621"/>
              <a:gd name="connsiteX10941" fmla="*/ 4275985 w 9332412"/>
              <a:gd name="connsiteY10941" fmla="*/ 2561454 h 4270621"/>
              <a:gd name="connsiteX10942" fmla="*/ 4292859 w 9332412"/>
              <a:gd name="connsiteY10942" fmla="*/ 2579096 h 4270621"/>
              <a:gd name="connsiteX10943" fmla="*/ 4293001 w 9332412"/>
              <a:gd name="connsiteY10943" fmla="*/ 2579096 h 4270621"/>
              <a:gd name="connsiteX10944" fmla="*/ 4307180 w 9332412"/>
              <a:gd name="connsiteY10944" fmla="*/ 2570349 h 4270621"/>
              <a:gd name="connsiteX10945" fmla="*/ 4283217 w 9332412"/>
              <a:gd name="connsiteY10945" fmla="*/ 2547518 h 4270621"/>
              <a:gd name="connsiteX10946" fmla="*/ 4275985 w 9332412"/>
              <a:gd name="connsiteY10946" fmla="*/ 2561750 h 4270621"/>
              <a:gd name="connsiteX10947" fmla="*/ 4190908 w 9332412"/>
              <a:gd name="connsiteY10947" fmla="*/ 2543664 h 4270621"/>
              <a:gd name="connsiteX10948" fmla="*/ 4172418 w 9332412"/>
              <a:gd name="connsiteY10948" fmla="*/ 2559764 h 4270621"/>
              <a:gd name="connsiteX10949" fmla="*/ 4187802 w 9332412"/>
              <a:gd name="connsiteY10949" fmla="*/ 2579096 h 4270621"/>
              <a:gd name="connsiteX10950" fmla="*/ 4190908 w 9332412"/>
              <a:gd name="connsiteY10950" fmla="*/ 2579096 h 4270621"/>
              <a:gd name="connsiteX10951" fmla="*/ 4206307 w 9332412"/>
              <a:gd name="connsiteY10951" fmla="*/ 2559764 h 4270621"/>
              <a:gd name="connsiteX10952" fmla="*/ 4190908 w 9332412"/>
              <a:gd name="connsiteY10952" fmla="*/ 2543664 h 4270621"/>
              <a:gd name="connsiteX10953" fmla="*/ 4343622 w 9332412"/>
              <a:gd name="connsiteY10953" fmla="*/ 3981684 h 4270621"/>
              <a:gd name="connsiteX10954" fmla="*/ 4326606 w 9332412"/>
              <a:gd name="connsiteY10954" fmla="*/ 3999474 h 4270621"/>
              <a:gd name="connsiteX10955" fmla="*/ 4343622 w 9332412"/>
              <a:gd name="connsiteY10955" fmla="*/ 4017263 h 4270621"/>
              <a:gd name="connsiteX10956" fmla="*/ 4360637 w 9332412"/>
              <a:gd name="connsiteY10956" fmla="*/ 3999474 h 4270621"/>
              <a:gd name="connsiteX10957" fmla="*/ 4343905 w 9332412"/>
              <a:gd name="connsiteY10957" fmla="*/ 3981684 h 4270621"/>
              <a:gd name="connsiteX10958" fmla="*/ 4343905 w 9332412"/>
              <a:gd name="connsiteY10958" fmla="*/ 3981684 h 4270621"/>
              <a:gd name="connsiteX10959" fmla="*/ 4343622 w 9332412"/>
              <a:gd name="connsiteY10959" fmla="*/ 3875241 h 4270621"/>
              <a:gd name="connsiteX10960" fmla="*/ 4326606 w 9332412"/>
              <a:gd name="connsiteY10960" fmla="*/ 3893030 h 4270621"/>
              <a:gd name="connsiteX10961" fmla="*/ 4343622 w 9332412"/>
              <a:gd name="connsiteY10961" fmla="*/ 3910820 h 4270621"/>
              <a:gd name="connsiteX10962" fmla="*/ 4360637 w 9332412"/>
              <a:gd name="connsiteY10962" fmla="*/ 3893030 h 4270621"/>
              <a:gd name="connsiteX10963" fmla="*/ 4360637 w 9332412"/>
              <a:gd name="connsiteY10963" fmla="*/ 3892882 h 4270621"/>
              <a:gd name="connsiteX10964" fmla="*/ 4343905 w 9332412"/>
              <a:gd name="connsiteY10964" fmla="*/ 3875241 h 4270621"/>
              <a:gd name="connsiteX10965" fmla="*/ 4292717 w 9332412"/>
              <a:gd name="connsiteY10965" fmla="*/ 3928462 h 4270621"/>
              <a:gd name="connsiteX10966" fmla="*/ 4275702 w 9332412"/>
              <a:gd name="connsiteY10966" fmla="*/ 3946252 h 4270621"/>
              <a:gd name="connsiteX10967" fmla="*/ 4292717 w 9332412"/>
              <a:gd name="connsiteY10967" fmla="*/ 3964042 h 4270621"/>
              <a:gd name="connsiteX10968" fmla="*/ 4309732 w 9332412"/>
              <a:gd name="connsiteY10968" fmla="*/ 3946252 h 4270621"/>
              <a:gd name="connsiteX10969" fmla="*/ 4293001 w 9332412"/>
              <a:gd name="connsiteY10969" fmla="*/ 3928462 h 4270621"/>
              <a:gd name="connsiteX10970" fmla="*/ 4343622 w 9332412"/>
              <a:gd name="connsiteY10970" fmla="*/ 3768797 h 4270621"/>
              <a:gd name="connsiteX10971" fmla="*/ 4328223 w 9332412"/>
              <a:gd name="connsiteY10971" fmla="*/ 3788129 h 4270621"/>
              <a:gd name="connsiteX10972" fmla="*/ 4343622 w 9332412"/>
              <a:gd name="connsiteY10972" fmla="*/ 3804229 h 4270621"/>
              <a:gd name="connsiteX10973" fmla="*/ 4362112 w 9332412"/>
              <a:gd name="connsiteY10973" fmla="*/ 3788129 h 4270621"/>
              <a:gd name="connsiteX10974" fmla="*/ 4346727 w 9332412"/>
              <a:gd name="connsiteY10974" fmla="*/ 3768797 h 4270621"/>
              <a:gd name="connsiteX10975" fmla="*/ 4343622 w 9332412"/>
              <a:gd name="connsiteY10975" fmla="*/ 3768797 h 4270621"/>
              <a:gd name="connsiteX10976" fmla="*/ 4292717 w 9332412"/>
              <a:gd name="connsiteY10976" fmla="*/ 3822019 h 4270621"/>
              <a:gd name="connsiteX10977" fmla="*/ 4275702 w 9332412"/>
              <a:gd name="connsiteY10977" fmla="*/ 3839809 h 4270621"/>
              <a:gd name="connsiteX10978" fmla="*/ 4292717 w 9332412"/>
              <a:gd name="connsiteY10978" fmla="*/ 3857599 h 4270621"/>
              <a:gd name="connsiteX10979" fmla="*/ 4309732 w 9332412"/>
              <a:gd name="connsiteY10979" fmla="*/ 3839809 h 4270621"/>
              <a:gd name="connsiteX10980" fmla="*/ 4309732 w 9332412"/>
              <a:gd name="connsiteY10980" fmla="*/ 3839660 h 4270621"/>
              <a:gd name="connsiteX10981" fmla="*/ 4293001 w 9332412"/>
              <a:gd name="connsiteY10981" fmla="*/ 3822019 h 4270621"/>
              <a:gd name="connsiteX10982" fmla="*/ 4343622 w 9332412"/>
              <a:gd name="connsiteY10982" fmla="*/ 3662206 h 4270621"/>
              <a:gd name="connsiteX10983" fmla="*/ 4326606 w 9332412"/>
              <a:gd name="connsiteY10983" fmla="*/ 3679996 h 4270621"/>
              <a:gd name="connsiteX10984" fmla="*/ 4343622 w 9332412"/>
              <a:gd name="connsiteY10984" fmla="*/ 3697786 h 4270621"/>
              <a:gd name="connsiteX10985" fmla="*/ 4360637 w 9332412"/>
              <a:gd name="connsiteY10985" fmla="*/ 3679996 h 4270621"/>
              <a:gd name="connsiteX10986" fmla="*/ 4343905 w 9332412"/>
              <a:gd name="connsiteY10986" fmla="*/ 3662206 h 4270621"/>
              <a:gd name="connsiteX10987" fmla="*/ 4343905 w 9332412"/>
              <a:gd name="connsiteY10987" fmla="*/ 3662206 h 4270621"/>
              <a:gd name="connsiteX10988" fmla="*/ 4293001 w 9332412"/>
              <a:gd name="connsiteY10988" fmla="*/ 3715724 h 4270621"/>
              <a:gd name="connsiteX10989" fmla="*/ 4275985 w 9332412"/>
              <a:gd name="connsiteY10989" fmla="*/ 3733514 h 4270621"/>
              <a:gd name="connsiteX10990" fmla="*/ 4293001 w 9332412"/>
              <a:gd name="connsiteY10990" fmla="*/ 3751304 h 4270621"/>
              <a:gd name="connsiteX10991" fmla="*/ 4310016 w 9332412"/>
              <a:gd name="connsiteY10991" fmla="*/ 3733514 h 4270621"/>
              <a:gd name="connsiteX10992" fmla="*/ 4293001 w 9332412"/>
              <a:gd name="connsiteY10992" fmla="*/ 3715724 h 4270621"/>
              <a:gd name="connsiteX10993" fmla="*/ 4343905 w 9332412"/>
              <a:gd name="connsiteY10993" fmla="*/ 3556060 h 4270621"/>
              <a:gd name="connsiteX10994" fmla="*/ 4328506 w 9332412"/>
              <a:gd name="connsiteY10994" fmla="*/ 3575391 h 4270621"/>
              <a:gd name="connsiteX10995" fmla="*/ 4343905 w 9332412"/>
              <a:gd name="connsiteY10995" fmla="*/ 3591491 h 4270621"/>
              <a:gd name="connsiteX10996" fmla="*/ 4362396 w 9332412"/>
              <a:gd name="connsiteY10996" fmla="*/ 3575391 h 4270621"/>
              <a:gd name="connsiteX10997" fmla="*/ 4347010 w 9332412"/>
              <a:gd name="connsiteY10997" fmla="*/ 3556060 h 4270621"/>
              <a:gd name="connsiteX10998" fmla="*/ 4343905 w 9332412"/>
              <a:gd name="connsiteY10998" fmla="*/ 3556060 h 4270621"/>
              <a:gd name="connsiteX10999" fmla="*/ 4293001 w 9332412"/>
              <a:gd name="connsiteY10999" fmla="*/ 3609281 h 4270621"/>
              <a:gd name="connsiteX11000" fmla="*/ 4275985 w 9332412"/>
              <a:gd name="connsiteY11000" fmla="*/ 3627071 h 4270621"/>
              <a:gd name="connsiteX11001" fmla="*/ 4293001 w 9332412"/>
              <a:gd name="connsiteY11001" fmla="*/ 3644861 h 4270621"/>
              <a:gd name="connsiteX11002" fmla="*/ 4310016 w 9332412"/>
              <a:gd name="connsiteY11002" fmla="*/ 3627071 h 4270621"/>
              <a:gd name="connsiteX11003" fmla="*/ 4293284 w 9332412"/>
              <a:gd name="connsiteY11003" fmla="*/ 3608984 h 4270621"/>
              <a:gd name="connsiteX11004" fmla="*/ 4293001 w 9332412"/>
              <a:gd name="connsiteY11004" fmla="*/ 3608984 h 4270621"/>
              <a:gd name="connsiteX11005" fmla="*/ 4343905 w 9332412"/>
              <a:gd name="connsiteY11005" fmla="*/ 3448875 h 4270621"/>
              <a:gd name="connsiteX11006" fmla="*/ 4326890 w 9332412"/>
              <a:gd name="connsiteY11006" fmla="*/ 3466665 h 4270621"/>
              <a:gd name="connsiteX11007" fmla="*/ 4343905 w 9332412"/>
              <a:gd name="connsiteY11007" fmla="*/ 3484455 h 4270621"/>
              <a:gd name="connsiteX11008" fmla="*/ 4360921 w 9332412"/>
              <a:gd name="connsiteY11008" fmla="*/ 3466665 h 4270621"/>
              <a:gd name="connsiteX11009" fmla="*/ 4344189 w 9332412"/>
              <a:gd name="connsiteY11009" fmla="*/ 3448875 h 4270621"/>
              <a:gd name="connsiteX11010" fmla="*/ 4343905 w 9332412"/>
              <a:gd name="connsiteY11010" fmla="*/ 3448875 h 4270621"/>
              <a:gd name="connsiteX11011" fmla="*/ 4293001 w 9332412"/>
              <a:gd name="connsiteY11011" fmla="*/ 3502245 h 4270621"/>
              <a:gd name="connsiteX11012" fmla="*/ 4275985 w 9332412"/>
              <a:gd name="connsiteY11012" fmla="*/ 3520035 h 4270621"/>
              <a:gd name="connsiteX11013" fmla="*/ 4293001 w 9332412"/>
              <a:gd name="connsiteY11013" fmla="*/ 3537825 h 4270621"/>
              <a:gd name="connsiteX11014" fmla="*/ 4310016 w 9332412"/>
              <a:gd name="connsiteY11014" fmla="*/ 3520035 h 4270621"/>
              <a:gd name="connsiteX11015" fmla="*/ 4310016 w 9332412"/>
              <a:gd name="connsiteY11015" fmla="*/ 3519887 h 4270621"/>
              <a:gd name="connsiteX11016" fmla="*/ 4293001 w 9332412"/>
              <a:gd name="connsiteY11016" fmla="*/ 3502541 h 4270621"/>
              <a:gd name="connsiteX11017" fmla="*/ 4343905 w 9332412"/>
              <a:gd name="connsiteY11017" fmla="*/ 3342432 h 4270621"/>
              <a:gd name="connsiteX11018" fmla="*/ 4326890 w 9332412"/>
              <a:gd name="connsiteY11018" fmla="*/ 3360222 h 4270621"/>
              <a:gd name="connsiteX11019" fmla="*/ 4343905 w 9332412"/>
              <a:gd name="connsiteY11019" fmla="*/ 3378012 h 4270621"/>
              <a:gd name="connsiteX11020" fmla="*/ 4360921 w 9332412"/>
              <a:gd name="connsiteY11020" fmla="*/ 3360222 h 4270621"/>
              <a:gd name="connsiteX11021" fmla="*/ 4343905 w 9332412"/>
              <a:gd name="connsiteY11021" fmla="*/ 3342728 h 4270621"/>
              <a:gd name="connsiteX11022" fmla="*/ 4343905 w 9332412"/>
              <a:gd name="connsiteY11022" fmla="*/ 3342728 h 4270621"/>
              <a:gd name="connsiteX11023" fmla="*/ 4293001 w 9332412"/>
              <a:gd name="connsiteY11023" fmla="*/ 3395654 h 4270621"/>
              <a:gd name="connsiteX11024" fmla="*/ 4275985 w 9332412"/>
              <a:gd name="connsiteY11024" fmla="*/ 3413443 h 4270621"/>
              <a:gd name="connsiteX11025" fmla="*/ 4293001 w 9332412"/>
              <a:gd name="connsiteY11025" fmla="*/ 3431233 h 4270621"/>
              <a:gd name="connsiteX11026" fmla="*/ 4310016 w 9332412"/>
              <a:gd name="connsiteY11026" fmla="*/ 3413443 h 4270621"/>
              <a:gd name="connsiteX11027" fmla="*/ 4293001 w 9332412"/>
              <a:gd name="connsiteY11027" fmla="*/ 3395950 h 4270621"/>
              <a:gd name="connsiteX11028" fmla="*/ 4343905 w 9332412"/>
              <a:gd name="connsiteY11028" fmla="*/ 3235989 h 4270621"/>
              <a:gd name="connsiteX11029" fmla="*/ 4328506 w 9332412"/>
              <a:gd name="connsiteY11029" fmla="*/ 3255321 h 4270621"/>
              <a:gd name="connsiteX11030" fmla="*/ 4343905 w 9332412"/>
              <a:gd name="connsiteY11030" fmla="*/ 3271420 h 4270621"/>
              <a:gd name="connsiteX11031" fmla="*/ 4362396 w 9332412"/>
              <a:gd name="connsiteY11031" fmla="*/ 3255321 h 4270621"/>
              <a:gd name="connsiteX11032" fmla="*/ 4347010 w 9332412"/>
              <a:gd name="connsiteY11032" fmla="*/ 3235989 h 4270621"/>
              <a:gd name="connsiteX11033" fmla="*/ 4343905 w 9332412"/>
              <a:gd name="connsiteY11033" fmla="*/ 3235989 h 4270621"/>
              <a:gd name="connsiteX11034" fmla="*/ 4293001 w 9332412"/>
              <a:gd name="connsiteY11034" fmla="*/ 3289211 h 4270621"/>
              <a:gd name="connsiteX11035" fmla="*/ 4275985 w 9332412"/>
              <a:gd name="connsiteY11035" fmla="*/ 3307000 h 4270621"/>
              <a:gd name="connsiteX11036" fmla="*/ 4293001 w 9332412"/>
              <a:gd name="connsiteY11036" fmla="*/ 3324790 h 4270621"/>
              <a:gd name="connsiteX11037" fmla="*/ 4310016 w 9332412"/>
              <a:gd name="connsiteY11037" fmla="*/ 3307000 h 4270621"/>
              <a:gd name="connsiteX11038" fmla="*/ 4310016 w 9332412"/>
              <a:gd name="connsiteY11038" fmla="*/ 3306852 h 4270621"/>
              <a:gd name="connsiteX11039" fmla="*/ 4293001 w 9332412"/>
              <a:gd name="connsiteY11039" fmla="*/ 3289507 h 4270621"/>
              <a:gd name="connsiteX11040" fmla="*/ 4343905 w 9332412"/>
              <a:gd name="connsiteY11040" fmla="*/ 3129398 h 4270621"/>
              <a:gd name="connsiteX11041" fmla="*/ 4326890 w 9332412"/>
              <a:gd name="connsiteY11041" fmla="*/ 3147187 h 4270621"/>
              <a:gd name="connsiteX11042" fmla="*/ 4343905 w 9332412"/>
              <a:gd name="connsiteY11042" fmla="*/ 3164978 h 4270621"/>
              <a:gd name="connsiteX11043" fmla="*/ 4360921 w 9332412"/>
              <a:gd name="connsiteY11043" fmla="*/ 3147187 h 4270621"/>
              <a:gd name="connsiteX11044" fmla="*/ 4343905 w 9332412"/>
              <a:gd name="connsiteY11044" fmla="*/ 3129694 h 4270621"/>
              <a:gd name="connsiteX11045" fmla="*/ 4343905 w 9332412"/>
              <a:gd name="connsiteY11045" fmla="*/ 3129694 h 4270621"/>
              <a:gd name="connsiteX11046" fmla="*/ 4293001 w 9332412"/>
              <a:gd name="connsiteY11046" fmla="*/ 3182619 h 4270621"/>
              <a:gd name="connsiteX11047" fmla="*/ 4275985 w 9332412"/>
              <a:gd name="connsiteY11047" fmla="*/ 3200409 h 4270621"/>
              <a:gd name="connsiteX11048" fmla="*/ 4293001 w 9332412"/>
              <a:gd name="connsiteY11048" fmla="*/ 3218199 h 4270621"/>
              <a:gd name="connsiteX11049" fmla="*/ 4310016 w 9332412"/>
              <a:gd name="connsiteY11049" fmla="*/ 3200409 h 4270621"/>
              <a:gd name="connsiteX11050" fmla="*/ 4293001 w 9332412"/>
              <a:gd name="connsiteY11050" fmla="*/ 3182916 h 4270621"/>
              <a:gd name="connsiteX11051" fmla="*/ 4343905 w 9332412"/>
              <a:gd name="connsiteY11051" fmla="*/ 3022954 h 4270621"/>
              <a:gd name="connsiteX11052" fmla="*/ 4326890 w 9332412"/>
              <a:gd name="connsiteY11052" fmla="*/ 3040744 h 4270621"/>
              <a:gd name="connsiteX11053" fmla="*/ 4343905 w 9332412"/>
              <a:gd name="connsiteY11053" fmla="*/ 3058535 h 4270621"/>
              <a:gd name="connsiteX11054" fmla="*/ 4360921 w 9332412"/>
              <a:gd name="connsiteY11054" fmla="*/ 3040744 h 4270621"/>
              <a:gd name="connsiteX11055" fmla="*/ 4360921 w 9332412"/>
              <a:gd name="connsiteY11055" fmla="*/ 3040596 h 4270621"/>
              <a:gd name="connsiteX11056" fmla="*/ 4343905 w 9332412"/>
              <a:gd name="connsiteY11056" fmla="*/ 3023251 h 4270621"/>
              <a:gd name="connsiteX11057" fmla="*/ 4293001 w 9332412"/>
              <a:gd name="connsiteY11057" fmla="*/ 3076176 h 4270621"/>
              <a:gd name="connsiteX11058" fmla="*/ 4275985 w 9332412"/>
              <a:gd name="connsiteY11058" fmla="*/ 3093966 h 4270621"/>
              <a:gd name="connsiteX11059" fmla="*/ 4293001 w 9332412"/>
              <a:gd name="connsiteY11059" fmla="*/ 3111756 h 4270621"/>
              <a:gd name="connsiteX11060" fmla="*/ 4310016 w 9332412"/>
              <a:gd name="connsiteY11060" fmla="*/ 3093966 h 4270621"/>
              <a:gd name="connsiteX11061" fmla="*/ 4293001 w 9332412"/>
              <a:gd name="connsiteY11061" fmla="*/ 3076473 h 4270621"/>
              <a:gd name="connsiteX11062" fmla="*/ 4343905 w 9332412"/>
              <a:gd name="connsiteY11062" fmla="*/ 2916363 h 4270621"/>
              <a:gd name="connsiteX11063" fmla="*/ 4326890 w 9332412"/>
              <a:gd name="connsiteY11063" fmla="*/ 2934153 h 4270621"/>
              <a:gd name="connsiteX11064" fmla="*/ 4343905 w 9332412"/>
              <a:gd name="connsiteY11064" fmla="*/ 2951943 h 4270621"/>
              <a:gd name="connsiteX11065" fmla="*/ 4360921 w 9332412"/>
              <a:gd name="connsiteY11065" fmla="*/ 2934153 h 4270621"/>
              <a:gd name="connsiteX11066" fmla="*/ 4343905 w 9332412"/>
              <a:gd name="connsiteY11066" fmla="*/ 2916660 h 4270621"/>
              <a:gd name="connsiteX11067" fmla="*/ 4343905 w 9332412"/>
              <a:gd name="connsiteY11067" fmla="*/ 2916660 h 4270621"/>
              <a:gd name="connsiteX11068" fmla="*/ 4293001 w 9332412"/>
              <a:gd name="connsiteY11068" fmla="*/ 2969733 h 4270621"/>
              <a:gd name="connsiteX11069" fmla="*/ 4275985 w 9332412"/>
              <a:gd name="connsiteY11069" fmla="*/ 2987523 h 4270621"/>
              <a:gd name="connsiteX11070" fmla="*/ 4293001 w 9332412"/>
              <a:gd name="connsiteY11070" fmla="*/ 3005313 h 4270621"/>
              <a:gd name="connsiteX11071" fmla="*/ 4310016 w 9332412"/>
              <a:gd name="connsiteY11071" fmla="*/ 2987523 h 4270621"/>
              <a:gd name="connsiteX11072" fmla="*/ 4310016 w 9332412"/>
              <a:gd name="connsiteY11072" fmla="*/ 2987375 h 4270621"/>
              <a:gd name="connsiteX11073" fmla="*/ 4293001 w 9332412"/>
              <a:gd name="connsiteY11073" fmla="*/ 2970030 h 4270621"/>
              <a:gd name="connsiteX11074" fmla="*/ 4343905 w 9332412"/>
              <a:gd name="connsiteY11074" fmla="*/ 2809920 h 4270621"/>
              <a:gd name="connsiteX11075" fmla="*/ 4326890 w 9332412"/>
              <a:gd name="connsiteY11075" fmla="*/ 2827710 h 4270621"/>
              <a:gd name="connsiteX11076" fmla="*/ 4343905 w 9332412"/>
              <a:gd name="connsiteY11076" fmla="*/ 2845500 h 4270621"/>
              <a:gd name="connsiteX11077" fmla="*/ 4360921 w 9332412"/>
              <a:gd name="connsiteY11077" fmla="*/ 2827710 h 4270621"/>
              <a:gd name="connsiteX11078" fmla="*/ 4343905 w 9332412"/>
              <a:gd name="connsiteY11078" fmla="*/ 2810216 h 4270621"/>
              <a:gd name="connsiteX11079" fmla="*/ 4343905 w 9332412"/>
              <a:gd name="connsiteY11079" fmla="*/ 2810216 h 4270621"/>
              <a:gd name="connsiteX11080" fmla="*/ 4293001 w 9332412"/>
              <a:gd name="connsiteY11080" fmla="*/ 2863142 h 4270621"/>
              <a:gd name="connsiteX11081" fmla="*/ 4275985 w 9332412"/>
              <a:gd name="connsiteY11081" fmla="*/ 2880932 h 4270621"/>
              <a:gd name="connsiteX11082" fmla="*/ 4293001 w 9332412"/>
              <a:gd name="connsiteY11082" fmla="*/ 2898721 h 4270621"/>
              <a:gd name="connsiteX11083" fmla="*/ 4310016 w 9332412"/>
              <a:gd name="connsiteY11083" fmla="*/ 2880932 h 4270621"/>
              <a:gd name="connsiteX11084" fmla="*/ 4293001 w 9332412"/>
              <a:gd name="connsiteY11084" fmla="*/ 2863438 h 4270621"/>
              <a:gd name="connsiteX11085" fmla="*/ 4343905 w 9332412"/>
              <a:gd name="connsiteY11085" fmla="*/ 2703477 h 4270621"/>
              <a:gd name="connsiteX11086" fmla="*/ 4328506 w 9332412"/>
              <a:gd name="connsiteY11086" fmla="*/ 2722809 h 4270621"/>
              <a:gd name="connsiteX11087" fmla="*/ 4343905 w 9332412"/>
              <a:gd name="connsiteY11087" fmla="*/ 2738909 h 4270621"/>
              <a:gd name="connsiteX11088" fmla="*/ 4362396 w 9332412"/>
              <a:gd name="connsiteY11088" fmla="*/ 2722809 h 4270621"/>
              <a:gd name="connsiteX11089" fmla="*/ 4347010 w 9332412"/>
              <a:gd name="connsiteY11089" fmla="*/ 2703477 h 4270621"/>
              <a:gd name="connsiteX11090" fmla="*/ 4343905 w 9332412"/>
              <a:gd name="connsiteY11090" fmla="*/ 2703477 h 4270621"/>
              <a:gd name="connsiteX11091" fmla="*/ 4293001 w 9332412"/>
              <a:gd name="connsiteY11091" fmla="*/ 2756698 h 4270621"/>
              <a:gd name="connsiteX11092" fmla="*/ 4275985 w 9332412"/>
              <a:gd name="connsiteY11092" fmla="*/ 2774488 h 4270621"/>
              <a:gd name="connsiteX11093" fmla="*/ 4293001 w 9332412"/>
              <a:gd name="connsiteY11093" fmla="*/ 2792278 h 4270621"/>
              <a:gd name="connsiteX11094" fmla="*/ 4310016 w 9332412"/>
              <a:gd name="connsiteY11094" fmla="*/ 2774488 h 4270621"/>
              <a:gd name="connsiteX11095" fmla="*/ 4293001 w 9332412"/>
              <a:gd name="connsiteY11095" fmla="*/ 2756995 h 4270621"/>
              <a:gd name="connsiteX11096" fmla="*/ 4327031 w 9332412"/>
              <a:gd name="connsiteY11096" fmla="*/ 2614675 h 4270621"/>
              <a:gd name="connsiteX11097" fmla="*/ 4343934 w 9332412"/>
              <a:gd name="connsiteY11097" fmla="*/ 2632288 h 4270621"/>
              <a:gd name="connsiteX11098" fmla="*/ 4359786 w 9332412"/>
              <a:gd name="connsiteY11098" fmla="*/ 2620606 h 4270621"/>
              <a:gd name="connsiteX11099" fmla="*/ 4336957 w 9332412"/>
              <a:gd name="connsiteY11099" fmla="*/ 2598664 h 4270621"/>
              <a:gd name="connsiteX11100" fmla="*/ 4327031 w 9332412"/>
              <a:gd name="connsiteY11100" fmla="*/ 2614972 h 4270621"/>
              <a:gd name="connsiteX11101" fmla="*/ 4377936 w 9332412"/>
              <a:gd name="connsiteY11101" fmla="*/ 2667897 h 4270621"/>
              <a:gd name="connsiteX11102" fmla="*/ 4393605 w 9332412"/>
              <a:gd name="connsiteY11102" fmla="*/ 2686502 h 4270621"/>
              <a:gd name="connsiteX11103" fmla="*/ 4411400 w 9332412"/>
              <a:gd name="connsiteY11103" fmla="*/ 2670121 h 4270621"/>
              <a:gd name="connsiteX11104" fmla="*/ 4391407 w 9332412"/>
              <a:gd name="connsiteY11104" fmla="*/ 2650848 h 4270621"/>
              <a:gd name="connsiteX11105" fmla="*/ 4377936 w 9332412"/>
              <a:gd name="connsiteY11105" fmla="*/ 2668193 h 4270621"/>
              <a:gd name="connsiteX11106" fmla="*/ 4292859 w 9332412"/>
              <a:gd name="connsiteY11106" fmla="*/ 2650255 h 4270621"/>
              <a:gd name="connsiteX11107" fmla="*/ 4275844 w 9332412"/>
              <a:gd name="connsiteY11107" fmla="*/ 2668045 h 4270621"/>
              <a:gd name="connsiteX11108" fmla="*/ 4292859 w 9332412"/>
              <a:gd name="connsiteY11108" fmla="*/ 2685835 h 4270621"/>
              <a:gd name="connsiteX11109" fmla="*/ 4309874 w 9332412"/>
              <a:gd name="connsiteY11109" fmla="*/ 2668045 h 4270621"/>
              <a:gd name="connsiteX11110" fmla="*/ 4309874 w 9332412"/>
              <a:gd name="connsiteY11110" fmla="*/ 2667897 h 4270621"/>
              <a:gd name="connsiteX11111" fmla="*/ 4293001 w 9332412"/>
              <a:gd name="connsiteY11111" fmla="*/ 2650552 h 4270621"/>
              <a:gd name="connsiteX11112" fmla="*/ 4445714 w 9332412"/>
              <a:gd name="connsiteY11112" fmla="*/ 3981387 h 4270621"/>
              <a:gd name="connsiteX11113" fmla="*/ 4427224 w 9332412"/>
              <a:gd name="connsiteY11113" fmla="*/ 3997487 h 4270621"/>
              <a:gd name="connsiteX11114" fmla="*/ 4442609 w 9332412"/>
              <a:gd name="connsiteY11114" fmla="*/ 4016819 h 4270621"/>
              <a:gd name="connsiteX11115" fmla="*/ 4445714 w 9332412"/>
              <a:gd name="connsiteY11115" fmla="*/ 4016819 h 4270621"/>
              <a:gd name="connsiteX11116" fmla="*/ 4461113 w 9332412"/>
              <a:gd name="connsiteY11116" fmla="*/ 3997487 h 4270621"/>
              <a:gd name="connsiteX11117" fmla="*/ 4445714 w 9332412"/>
              <a:gd name="connsiteY11117" fmla="*/ 3981387 h 4270621"/>
              <a:gd name="connsiteX11118" fmla="*/ 4394668 w 9332412"/>
              <a:gd name="connsiteY11118" fmla="*/ 4034609 h 4270621"/>
              <a:gd name="connsiteX11119" fmla="*/ 4383324 w 9332412"/>
              <a:gd name="connsiteY11119" fmla="*/ 4039352 h 4270621"/>
              <a:gd name="connsiteX11120" fmla="*/ 4408706 w 9332412"/>
              <a:gd name="connsiteY11120" fmla="*/ 4042911 h 4270621"/>
              <a:gd name="connsiteX11121" fmla="*/ 4394810 w 9332412"/>
              <a:gd name="connsiteY11121" fmla="*/ 4034905 h 4270621"/>
              <a:gd name="connsiteX11122" fmla="*/ 4445714 w 9332412"/>
              <a:gd name="connsiteY11122" fmla="*/ 3874944 h 4270621"/>
              <a:gd name="connsiteX11123" fmla="*/ 4428557 w 9332412"/>
              <a:gd name="connsiteY11123" fmla="*/ 3892586 h 4270621"/>
              <a:gd name="connsiteX11124" fmla="*/ 4445431 w 9332412"/>
              <a:gd name="connsiteY11124" fmla="*/ 3910524 h 4270621"/>
              <a:gd name="connsiteX11125" fmla="*/ 4462588 w 9332412"/>
              <a:gd name="connsiteY11125" fmla="*/ 3892882 h 4270621"/>
              <a:gd name="connsiteX11126" fmla="*/ 4462588 w 9332412"/>
              <a:gd name="connsiteY11126" fmla="*/ 3892586 h 4270621"/>
              <a:gd name="connsiteX11127" fmla="*/ 4445856 w 9332412"/>
              <a:gd name="connsiteY11127" fmla="*/ 3875241 h 4270621"/>
              <a:gd name="connsiteX11128" fmla="*/ 4394668 w 9332412"/>
              <a:gd name="connsiteY11128" fmla="*/ 3928165 h 4270621"/>
              <a:gd name="connsiteX11129" fmla="*/ 4377653 w 9332412"/>
              <a:gd name="connsiteY11129" fmla="*/ 3945955 h 4270621"/>
              <a:gd name="connsiteX11130" fmla="*/ 4394668 w 9332412"/>
              <a:gd name="connsiteY11130" fmla="*/ 3963746 h 4270621"/>
              <a:gd name="connsiteX11131" fmla="*/ 4411683 w 9332412"/>
              <a:gd name="connsiteY11131" fmla="*/ 3945955 h 4270621"/>
              <a:gd name="connsiteX11132" fmla="*/ 4394810 w 9332412"/>
              <a:gd name="connsiteY11132" fmla="*/ 3928462 h 4270621"/>
              <a:gd name="connsiteX11133" fmla="*/ 4445714 w 9332412"/>
              <a:gd name="connsiteY11133" fmla="*/ 3768501 h 4270621"/>
              <a:gd name="connsiteX11134" fmla="*/ 4428557 w 9332412"/>
              <a:gd name="connsiteY11134" fmla="*/ 3786143 h 4270621"/>
              <a:gd name="connsiteX11135" fmla="*/ 4445431 w 9332412"/>
              <a:gd name="connsiteY11135" fmla="*/ 3804081 h 4270621"/>
              <a:gd name="connsiteX11136" fmla="*/ 4462588 w 9332412"/>
              <a:gd name="connsiteY11136" fmla="*/ 3786439 h 4270621"/>
              <a:gd name="connsiteX11137" fmla="*/ 4462588 w 9332412"/>
              <a:gd name="connsiteY11137" fmla="*/ 3786143 h 4270621"/>
              <a:gd name="connsiteX11138" fmla="*/ 4445856 w 9332412"/>
              <a:gd name="connsiteY11138" fmla="*/ 3768797 h 4270621"/>
              <a:gd name="connsiteX11139" fmla="*/ 4394668 w 9332412"/>
              <a:gd name="connsiteY11139" fmla="*/ 3821722 h 4270621"/>
              <a:gd name="connsiteX11140" fmla="*/ 4379269 w 9332412"/>
              <a:gd name="connsiteY11140" fmla="*/ 3841054 h 4270621"/>
              <a:gd name="connsiteX11141" fmla="*/ 4394668 w 9332412"/>
              <a:gd name="connsiteY11141" fmla="*/ 3857154 h 4270621"/>
              <a:gd name="connsiteX11142" fmla="*/ 4413158 w 9332412"/>
              <a:gd name="connsiteY11142" fmla="*/ 3841054 h 4270621"/>
              <a:gd name="connsiteX11143" fmla="*/ 4397773 w 9332412"/>
              <a:gd name="connsiteY11143" fmla="*/ 3821722 h 4270621"/>
              <a:gd name="connsiteX11144" fmla="*/ 4394668 w 9332412"/>
              <a:gd name="connsiteY11144" fmla="*/ 3821722 h 4270621"/>
              <a:gd name="connsiteX11145" fmla="*/ 4445714 w 9332412"/>
              <a:gd name="connsiteY11145" fmla="*/ 3661909 h 4270621"/>
              <a:gd name="connsiteX11146" fmla="*/ 4427224 w 9332412"/>
              <a:gd name="connsiteY11146" fmla="*/ 3678009 h 4270621"/>
              <a:gd name="connsiteX11147" fmla="*/ 4442609 w 9332412"/>
              <a:gd name="connsiteY11147" fmla="*/ 3697341 h 4270621"/>
              <a:gd name="connsiteX11148" fmla="*/ 4445714 w 9332412"/>
              <a:gd name="connsiteY11148" fmla="*/ 3697341 h 4270621"/>
              <a:gd name="connsiteX11149" fmla="*/ 4461113 w 9332412"/>
              <a:gd name="connsiteY11149" fmla="*/ 3678009 h 4270621"/>
              <a:gd name="connsiteX11150" fmla="*/ 4445714 w 9332412"/>
              <a:gd name="connsiteY11150" fmla="*/ 3661909 h 4270621"/>
              <a:gd name="connsiteX11151" fmla="*/ 4394668 w 9332412"/>
              <a:gd name="connsiteY11151" fmla="*/ 3715131 h 4270621"/>
              <a:gd name="connsiteX11152" fmla="*/ 4377653 w 9332412"/>
              <a:gd name="connsiteY11152" fmla="*/ 3732921 h 4270621"/>
              <a:gd name="connsiteX11153" fmla="*/ 4394668 w 9332412"/>
              <a:gd name="connsiteY11153" fmla="*/ 3750711 h 4270621"/>
              <a:gd name="connsiteX11154" fmla="*/ 4411683 w 9332412"/>
              <a:gd name="connsiteY11154" fmla="*/ 3732921 h 4270621"/>
              <a:gd name="connsiteX11155" fmla="*/ 4394810 w 9332412"/>
              <a:gd name="connsiteY11155" fmla="*/ 3715724 h 4270621"/>
              <a:gd name="connsiteX11156" fmla="*/ 4445714 w 9332412"/>
              <a:gd name="connsiteY11156" fmla="*/ 3555466 h 4270621"/>
              <a:gd name="connsiteX11157" fmla="*/ 4428557 w 9332412"/>
              <a:gd name="connsiteY11157" fmla="*/ 3573108 h 4270621"/>
              <a:gd name="connsiteX11158" fmla="*/ 4445431 w 9332412"/>
              <a:gd name="connsiteY11158" fmla="*/ 3591046 h 4270621"/>
              <a:gd name="connsiteX11159" fmla="*/ 4462588 w 9332412"/>
              <a:gd name="connsiteY11159" fmla="*/ 3573405 h 4270621"/>
              <a:gd name="connsiteX11160" fmla="*/ 4462588 w 9332412"/>
              <a:gd name="connsiteY11160" fmla="*/ 3573108 h 4270621"/>
              <a:gd name="connsiteX11161" fmla="*/ 4445856 w 9332412"/>
              <a:gd name="connsiteY11161" fmla="*/ 3555763 h 4270621"/>
              <a:gd name="connsiteX11162" fmla="*/ 4394668 w 9332412"/>
              <a:gd name="connsiteY11162" fmla="*/ 3608688 h 4270621"/>
              <a:gd name="connsiteX11163" fmla="*/ 4377653 w 9332412"/>
              <a:gd name="connsiteY11163" fmla="*/ 3626478 h 4270621"/>
              <a:gd name="connsiteX11164" fmla="*/ 4394668 w 9332412"/>
              <a:gd name="connsiteY11164" fmla="*/ 3644268 h 4270621"/>
              <a:gd name="connsiteX11165" fmla="*/ 4411683 w 9332412"/>
              <a:gd name="connsiteY11165" fmla="*/ 3626478 h 4270621"/>
              <a:gd name="connsiteX11166" fmla="*/ 4394810 w 9332412"/>
              <a:gd name="connsiteY11166" fmla="*/ 3608984 h 4270621"/>
              <a:gd name="connsiteX11167" fmla="*/ 4445714 w 9332412"/>
              <a:gd name="connsiteY11167" fmla="*/ 3448875 h 4270621"/>
              <a:gd name="connsiteX11168" fmla="*/ 4428557 w 9332412"/>
              <a:gd name="connsiteY11168" fmla="*/ 3466517 h 4270621"/>
              <a:gd name="connsiteX11169" fmla="*/ 4445431 w 9332412"/>
              <a:gd name="connsiteY11169" fmla="*/ 3484455 h 4270621"/>
              <a:gd name="connsiteX11170" fmla="*/ 4462588 w 9332412"/>
              <a:gd name="connsiteY11170" fmla="*/ 3466813 h 4270621"/>
              <a:gd name="connsiteX11171" fmla="*/ 4462588 w 9332412"/>
              <a:gd name="connsiteY11171" fmla="*/ 3466665 h 4270621"/>
              <a:gd name="connsiteX11172" fmla="*/ 4445856 w 9332412"/>
              <a:gd name="connsiteY11172" fmla="*/ 3448875 h 4270621"/>
              <a:gd name="connsiteX11173" fmla="*/ 4394668 w 9332412"/>
              <a:gd name="connsiteY11173" fmla="*/ 3502245 h 4270621"/>
              <a:gd name="connsiteX11174" fmla="*/ 4379269 w 9332412"/>
              <a:gd name="connsiteY11174" fmla="*/ 3521576 h 4270621"/>
              <a:gd name="connsiteX11175" fmla="*/ 4394668 w 9332412"/>
              <a:gd name="connsiteY11175" fmla="*/ 3537676 h 4270621"/>
              <a:gd name="connsiteX11176" fmla="*/ 4413158 w 9332412"/>
              <a:gd name="connsiteY11176" fmla="*/ 3521576 h 4270621"/>
              <a:gd name="connsiteX11177" fmla="*/ 4397773 w 9332412"/>
              <a:gd name="connsiteY11177" fmla="*/ 3502245 h 4270621"/>
              <a:gd name="connsiteX11178" fmla="*/ 4394668 w 9332412"/>
              <a:gd name="connsiteY11178" fmla="*/ 3502245 h 4270621"/>
              <a:gd name="connsiteX11179" fmla="*/ 4445714 w 9332412"/>
              <a:gd name="connsiteY11179" fmla="*/ 3342432 h 4270621"/>
              <a:gd name="connsiteX11180" fmla="*/ 4427224 w 9332412"/>
              <a:gd name="connsiteY11180" fmla="*/ 3358532 h 4270621"/>
              <a:gd name="connsiteX11181" fmla="*/ 4442609 w 9332412"/>
              <a:gd name="connsiteY11181" fmla="*/ 3377863 h 4270621"/>
              <a:gd name="connsiteX11182" fmla="*/ 4445714 w 9332412"/>
              <a:gd name="connsiteY11182" fmla="*/ 3377863 h 4270621"/>
              <a:gd name="connsiteX11183" fmla="*/ 4461113 w 9332412"/>
              <a:gd name="connsiteY11183" fmla="*/ 3358532 h 4270621"/>
              <a:gd name="connsiteX11184" fmla="*/ 4445714 w 9332412"/>
              <a:gd name="connsiteY11184" fmla="*/ 3342432 h 4270621"/>
              <a:gd name="connsiteX11185" fmla="*/ 4394668 w 9332412"/>
              <a:gd name="connsiteY11185" fmla="*/ 3395654 h 4270621"/>
              <a:gd name="connsiteX11186" fmla="*/ 4377653 w 9332412"/>
              <a:gd name="connsiteY11186" fmla="*/ 3413443 h 4270621"/>
              <a:gd name="connsiteX11187" fmla="*/ 4394668 w 9332412"/>
              <a:gd name="connsiteY11187" fmla="*/ 3431233 h 4270621"/>
              <a:gd name="connsiteX11188" fmla="*/ 4411683 w 9332412"/>
              <a:gd name="connsiteY11188" fmla="*/ 3413443 h 4270621"/>
              <a:gd name="connsiteX11189" fmla="*/ 4394810 w 9332412"/>
              <a:gd name="connsiteY11189" fmla="*/ 3395950 h 4270621"/>
              <a:gd name="connsiteX11190" fmla="*/ 4445714 w 9332412"/>
              <a:gd name="connsiteY11190" fmla="*/ 3235989 h 4270621"/>
              <a:gd name="connsiteX11191" fmla="*/ 4428557 w 9332412"/>
              <a:gd name="connsiteY11191" fmla="*/ 3253630 h 4270621"/>
              <a:gd name="connsiteX11192" fmla="*/ 4445431 w 9332412"/>
              <a:gd name="connsiteY11192" fmla="*/ 3271569 h 4270621"/>
              <a:gd name="connsiteX11193" fmla="*/ 4462588 w 9332412"/>
              <a:gd name="connsiteY11193" fmla="*/ 3253927 h 4270621"/>
              <a:gd name="connsiteX11194" fmla="*/ 4462588 w 9332412"/>
              <a:gd name="connsiteY11194" fmla="*/ 3253630 h 4270621"/>
              <a:gd name="connsiteX11195" fmla="*/ 4445856 w 9332412"/>
              <a:gd name="connsiteY11195" fmla="*/ 3236285 h 4270621"/>
              <a:gd name="connsiteX11196" fmla="*/ 4394668 w 9332412"/>
              <a:gd name="connsiteY11196" fmla="*/ 3289211 h 4270621"/>
              <a:gd name="connsiteX11197" fmla="*/ 4379269 w 9332412"/>
              <a:gd name="connsiteY11197" fmla="*/ 3308542 h 4270621"/>
              <a:gd name="connsiteX11198" fmla="*/ 4394668 w 9332412"/>
              <a:gd name="connsiteY11198" fmla="*/ 3324642 h 4270621"/>
              <a:gd name="connsiteX11199" fmla="*/ 4413158 w 9332412"/>
              <a:gd name="connsiteY11199" fmla="*/ 3308542 h 4270621"/>
              <a:gd name="connsiteX11200" fmla="*/ 4397773 w 9332412"/>
              <a:gd name="connsiteY11200" fmla="*/ 3289211 h 4270621"/>
              <a:gd name="connsiteX11201" fmla="*/ 4394668 w 9332412"/>
              <a:gd name="connsiteY11201" fmla="*/ 3289211 h 4270621"/>
              <a:gd name="connsiteX11202" fmla="*/ 4445714 w 9332412"/>
              <a:gd name="connsiteY11202" fmla="*/ 3129398 h 4270621"/>
              <a:gd name="connsiteX11203" fmla="*/ 4427224 w 9332412"/>
              <a:gd name="connsiteY11203" fmla="*/ 3145498 h 4270621"/>
              <a:gd name="connsiteX11204" fmla="*/ 4442609 w 9332412"/>
              <a:gd name="connsiteY11204" fmla="*/ 3164829 h 4270621"/>
              <a:gd name="connsiteX11205" fmla="*/ 4445714 w 9332412"/>
              <a:gd name="connsiteY11205" fmla="*/ 3164829 h 4270621"/>
              <a:gd name="connsiteX11206" fmla="*/ 4461113 w 9332412"/>
              <a:gd name="connsiteY11206" fmla="*/ 3145498 h 4270621"/>
              <a:gd name="connsiteX11207" fmla="*/ 4445714 w 9332412"/>
              <a:gd name="connsiteY11207" fmla="*/ 3129398 h 4270621"/>
              <a:gd name="connsiteX11208" fmla="*/ 4394668 w 9332412"/>
              <a:gd name="connsiteY11208" fmla="*/ 3182619 h 4270621"/>
              <a:gd name="connsiteX11209" fmla="*/ 4377653 w 9332412"/>
              <a:gd name="connsiteY11209" fmla="*/ 3200409 h 4270621"/>
              <a:gd name="connsiteX11210" fmla="*/ 4394668 w 9332412"/>
              <a:gd name="connsiteY11210" fmla="*/ 3218199 h 4270621"/>
              <a:gd name="connsiteX11211" fmla="*/ 4411683 w 9332412"/>
              <a:gd name="connsiteY11211" fmla="*/ 3200409 h 4270621"/>
              <a:gd name="connsiteX11212" fmla="*/ 4394810 w 9332412"/>
              <a:gd name="connsiteY11212" fmla="*/ 3182916 h 4270621"/>
              <a:gd name="connsiteX11213" fmla="*/ 4445714 w 9332412"/>
              <a:gd name="connsiteY11213" fmla="*/ 3022954 h 4270621"/>
              <a:gd name="connsiteX11214" fmla="*/ 4428557 w 9332412"/>
              <a:gd name="connsiteY11214" fmla="*/ 3040596 h 4270621"/>
              <a:gd name="connsiteX11215" fmla="*/ 4445431 w 9332412"/>
              <a:gd name="connsiteY11215" fmla="*/ 3058535 h 4270621"/>
              <a:gd name="connsiteX11216" fmla="*/ 4462588 w 9332412"/>
              <a:gd name="connsiteY11216" fmla="*/ 3040893 h 4270621"/>
              <a:gd name="connsiteX11217" fmla="*/ 4462588 w 9332412"/>
              <a:gd name="connsiteY11217" fmla="*/ 3040596 h 4270621"/>
              <a:gd name="connsiteX11218" fmla="*/ 4445856 w 9332412"/>
              <a:gd name="connsiteY11218" fmla="*/ 3023251 h 4270621"/>
              <a:gd name="connsiteX11219" fmla="*/ 4394668 w 9332412"/>
              <a:gd name="connsiteY11219" fmla="*/ 3076176 h 4270621"/>
              <a:gd name="connsiteX11220" fmla="*/ 4377653 w 9332412"/>
              <a:gd name="connsiteY11220" fmla="*/ 3093966 h 4270621"/>
              <a:gd name="connsiteX11221" fmla="*/ 4394668 w 9332412"/>
              <a:gd name="connsiteY11221" fmla="*/ 3111756 h 4270621"/>
              <a:gd name="connsiteX11222" fmla="*/ 4411683 w 9332412"/>
              <a:gd name="connsiteY11222" fmla="*/ 3093966 h 4270621"/>
              <a:gd name="connsiteX11223" fmla="*/ 4394810 w 9332412"/>
              <a:gd name="connsiteY11223" fmla="*/ 3076473 h 4270621"/>
              <a:gd name="connsiteX11224" fmla="*/ 4445714 w 9332412"/>
              <a:gd name="connsiteY11224" fmla="*/ 2916363 h 4270621"/>
              <a:gd name="connsiteX11225" fmla="*/ 4428557 w 9332412"/>
              <a:gd name="connsiteY11225" fmla="*/ 2934005 h 4270621"/>
              <a:gd name="connsiteX11226" fmla="*/ 4445431 w 9332412"/>
              <a:gd name="connsiteY11226" fmla="*/ 2951943 h 4270621"/>
              <a:gd name="connsiteX11227" fmla="*/ 4462588 w 9332412"/>
              <a:gd name="connsiteY11227" fmla="*/ 2934301 h 4270621"/>
              <a:gd name="connsiteX11228" fmla="*/ 4462588 w 9332412"/>
              <a:gd name="connsiteY11228" fmla="*/ 2934153 h 4270621"/>
              <a:gd name="connsiteX11229" fmla="*/ 4445856 w 9332412"/>
              <a:gd name="connsiteY11229" fmla="*/ 2916660 h 4270621"/>
              <a:gd name="connsiteX11230" fmla="*/ 4394668 w 9332412"/>
              <a:gd name="connsiteY11230" fmla="*/ 2969733 h 4270621"/>
              <a:gd name="connsiteX11231" fmla="*/ 4379269 w 9332412"/>
              <a:gd name="connsiteY11231" fmla="*/ 2989065 h 4270621"/>
              <a:gd name="connsiteX11232" fmla="*/ 4394668 w 9332412"/>
              <a:gd name="connsiteY11232" fmla="*/ 3005165 h 4270621"/>
              <a:gd name="connsiteX11233" fmla="*/ 4413158 w 9332412"/>
              <a:gd name="connsiteY11233" fmla="*/ 2989065 h 4270621"/>
              <a:gd name="connsiteX11234" fmla="*/ 4397773 w 9332412"/>
              <a:gd name="connsiteY11234" fmla="*/ 2969733 h 4270621"/>
              <a:gd name="connsiteX11235" fmla="*/ 4394668 w 9332412"/>
              <a:gd name="connsiteY11235" fmla="*/ 2969733 h 4270621"/>
              <a:gd name="connsiteX11236" fmla="*/ 4445714 w 9332412"/>
              <a:gd name="connsiteY11236" fmla="*/ 2809920 h 4270621"/>
              <a:gd name="connsiteX11237" fmla="*/ 4427224 w 9332412"/>
              <a:gd name="connsiteY11237" fmla="*/ 2826020 h 4270621"/>
              <a:gd name="connsiteX11238" fmla="*/ 4442609 w 9332412"/>
              <a:gd name="connsiteY11238" fmla="*/ 2845352 h 4270621"/>
              <a:gd name="connsiteX11239" fmla="*/ 4445714 w 9332412"/>
              <a:gd name="connsiteY11239" fmla="*/ 2845352 h 4270621"/>
              <a:gd name="connsiteX11240" fmla="*/ 4461113 w 9332412"/>
              <a:gd name="connsiteY11240" fmla="*/ 2826020 h 4270621"/>
              <a:gd name="connsiteX11241" fmla="*/ 4445714 w 9332412"/>
              <a:gd name="connsiteY11241" fmla="*/ 2809920 h 4270621"/>
              <a:gd name="connsiteX11242" fmla="*/ 4394668 w 9332412"/>
              <a:gd name="connsiteY11242" fmla="*/ 2863142 h 4270621"/>
              <a:gd name="connsiteX11243" fmla="*/ 4377653 w 9332412"/>
              <a:gd name="connsiteY11243" fmla="*/ 2880932 h 4270621"/>
              <a:gd name="connsiteX11244" fmla="*/ 4394668 w 9332412"/>
              <a:gd name="connsiteY11244" fmla="*/ 2898721 h 4270621"/>
              <a:gd name="connsiteX11245" fmla="*/ 4411683 w 9332412"/>
              <a:gd name="connsiteY11245" fmla="*/ 2880932 h 4270621"/>
              <a:gd name="connsiteX11246" fmla="*/ 4394810 w 9332412"/>
              <a:gd name="connsiteY11246" fmla="*/ 2863438 h 4270621"/>
              <a:gd name="connsiteX11247" fmla="*/ 4428699 w 9332412"/>
              <a:gd name="connsiteY11247" fmla="*/ 2721119 h 4270621"/>
              <a:gd name="connsiteX11248" fmla="*/ 4444098 w 9332412"/>
              <a:gd name="connsiteY11248" fmla="*/ 2740450 h 4270621"/>
              <a:gd name="connsiteX11249" fmla="*/ 4462588 w 9332412"/>
              <a:gd name="connsiteY11249" fmla="*/ 2724365 h 4270621"/>
              <a:gd name="connsiteX11250" fmla="*/ 4462588 w 9332412"/>
              <a:gd name="connsiteY11250" fmla="*/ 2721119 h 4270621"/>
              <a:gd name="connsiteX11251" fmla="*/ 4462588 w 9332412"/>
              <a:gd name="connsiteY11251" fmla="*/ 2719043 h 4270621"/>
              <a:gd name="connsiteX11252" fmla="*/ 4446565 w 9332412"/>
              <a:gd name="connsiteY11252" fmla="*/ 2704218 h 4270621"/>
              <a:gd name="connsiteX11253" fmla="*/ 4446565 w 9332412"/>
              <a:gd name="connsiteY11253" fmla="*/ 2704218 h 4270621"/>
              <a:gd name="connsiteX11254" fmla="*/ 4428855 w 9332412"/>
              <a:gd name="connsiteY11254" fmla="*/ 2720941 h 4270621"/>
              <a:gd name="connsiteX11255" fmla="*/ 4428841 w 9332412"/>
              <a:gd name="connsiteY11255" fmla="*/ 2721415 h 4270621"/>
              <a:gd name="connsiteX11256" fmla="*/ 4479604 w 9332412"/>
              <a:gd name="connsiteY11256" fmla="*/ 2774488 h 4270621"/>
              <a:gd name="connsiteX11257" fmla="*/ 4498093 w 9332412"/>
              <a:gd name="connsiteY11257" fmla="*/ 2790588 h 4270621"/>
              <a:gd name="connsiteX11258" fmla="*/ 4513492 w 9332412"/>
              <a:gd name="connsiteY11258" fmla="*/ 2774488 h 4270621"/>
              <a:gd name="connsiteX11259" fmla="*/ 4511366 w 9332412"/>
              <a:gd name="connsiteY11259" fmla="*/ 2766038 h 4270621"/>
              <a:gd name="connsiteX11260" fmla="*/ 4502858 w 9332412"/>
              <a:gd name="connsiteY11260" fmla="*/ 2758033 h 4270621"/>
              <a:gd name="connsiteX11261" fmla="*/ 4496619 w 9332412"/>
              <a:gd name="connsiteY11261" fmla="*/ 2756698 h 4270621"/>
              <a:gd name="connsiteX11262" fmla="*/ 4479745 w 9332412"/>
              <a:gd name="connsiteY11262" fmla="*/ 2774637 h 4270621"/>
              <a:gd name="connsiteX11263" fmla="*/ 4479745 w 9332412"/>
              <a:gd name="connsiteY11263" fmla="*/ 2774785 h 4270621"/>
              <a:gd name="connsiteX11264" fmla="*/ 4394526 w 9332412"/>
              <a:gd name="connsiteY11264" fmla="*/ 2756698 h 4270621"/>
              <a:gd name="connsiteX11265" fmla="*/ 4377511 w 9332412"/>
              <a:gd name="connsiteY11265" fmla="*/ 2774488 h 4270621"/>
              <a:gd name="connsiteX11266" fmla="*/ 4394526 w 9332412"/>
              <a:gd name="connsiteY11266" fmla="*/ 2792278 h 4270621"/>
              <a:gd name="connsiteX11267" fmla="*/ 4411541 w 9332412"/>
              <a:gd name="connsiteY11267" fmla="*/ 2774488 h 4270621"/>
              <a:gd name="connsiteX11268" fmla="*/ 4394810 w 9332412"/>
              <a:gd name="connsiteY11268" fmla="*/ 2756995 h 4270621"/>
              <a:gd name="connsiteX11269" fmla="*/ 4547382 w 9332412"/>
              <a:gd name="connsiteY11269" fmla="*/ 3981387 h 4270621"/>
              <a:gd name="connsiteX11270" fmla="*/ 4530366 w 9332412"/>
              <a:gd name="connsiteY11270" fmla="*/ 3999177 h 4270621"/>
              <a:gd name="connsiteX11271" fmla="*/ 4547382 w 9332412"/>
              <a:gd name="connsiteY11271" fmla="*/ 4016967 h 4270621"/>
              <a:gd name="connsiteX11272" fmla="*/ 4564397 w 9332412"/>
              <a:gd name="connsiteY11272" fmla="*/ 3999177 h 4270621"/>
              <a:gd name="connsiteX11273" fmla="*/ 4547665 w 9332412"/>
              <a:gd name="connsiteY11273" fmla="*/ 3981684 h 4270621"/>
              <a:gd name="connsiteX11274" fmla="*/ 4496477 w 9332412"/>
              <a:gd name="connsiteY11274" fmla="*/ 4034609 h 4270621"/>
              <a:gd name="connsiteX11275" fmla="*/ 4479462 w 9332412"/>
              <a:gd name="connsiteY11275" fmla="*/ 4052398 h 4270621"/>
              <a:gd name="connsiteX11276" fmla="*/ 4479462 w 9332412"/>
              <a:gd name="connsiteY11276" fmla="*/ 4052398 h 4270621"/>
              <a:gd name="connsiteX11277" fmla="*/ 4512358 w 9332412"/>
              <a:gd name="connsiteY11277" fmla="*/ 4056994 h 4270621"/>
              <a:gd name="connsiteX11278" fmla="*/ 4513209 w 9332412"/>
              <a:gd name="connsiteY11278" fmla="*/ 4051954 h 4270621"/>
              <a:gd name="connsiteX11279" fmla="*/ 4496761 w 9332412"/>
              <a:gd name="connsiteY11279" fmla="*/ 4034905 h 4270621"/>
              <a:gd name="connsiteX11280" fmla="*/ 4547382 w 9332412"/>
              <a:gd name="connsiteY11280" fmla="*/ 3874944 h 4270621"/>
              <a:gd name="connsiteX11281" fmla="*/ 4530366 w 9332412"/>
              <a:gd name="connsiteY11281" fmla="*/ 3892734 h 4270621"/>
              <a:gd name="connsiteX11282" fmla="*/ 4547382 w 9332412"/>
              <a:gd name="connsiteY11282" fmla="*/ 3910524 h 4270621"/>
              <a:gd name="connsiteX11283" fmla="*/ 4564397 w 9332412"/>
              <a:gd name="connsiteY11283" fmla="*/ 3892734 h 4270621"/>
              <a:gd name="connsiteX11284" fmla="*/ 4564397 w 9332412"/>
              <a:gd name="connsiteY11284" fmla="*/ 3892586 h 4270621"/>
              <a:gd name="connsiteX11285" fmla="*/ 4547665 w 9332412"/>
              <a:gd name="connsiteY11285" fmla="*/ 3875241 h 4270621"/>
              <a:gd name="connsiteX11286" fmla="*/ 4496477 w 9332412"/>
              <a:gd name="connsiteY11286" fmla="*/ 3928165 h 4270621"/>
              <a:gd name="connsiteX11287" fmla="*/ 4477987 w 9332412"/>
              <a:gd name="connsiteY11287" fmla="*/ 3944265 h 4270621"/>
              <a:gd name="connsiteX11288" fmla="*/ 4493372 w 9332412"/>
              <a:gd name="connsiteY11288" fmla="*/ 3963597 h 4270621"/>
              <a:gd name="connsiteX11289" fmla="*/ 4496477 w 9332412"/>
              <a:gd name="connsiteY11289" fmla="*/ 3963597 h 4270621"/>
              <a:gd name="connsiteX11290" fmla="*/ 4511876 w 9332412"/>
              <a:gd name="connsiteY11290" fmla="*/ 3944265 h 4270621"/>
              <a:gd name="connsiteX11291" fmla="*/ 4496477 w 9332412"/>
              <a:gd name="connsiteY11291" fmla="*/ 3928165 h 4270621"/>
              <a:gd name="connsiteX11292" fmla="*/ 4547382 w 9332412"/>
              <a:gd name="connsiteY11292" fmla="*/ 3768501 h 4270621"/>
              <a:gd name="connsiteX11293" fmla="*/ 4530366 w 9332412"/>
              <a:gd name="connsiteY11293" fmla="*/ 3786291 h 4270621"/>
              <a:gd name="connsiteX11294" fmla="*/ 4547382 w 9332412"/>
              <a:gd name="connsiteY11294" fmla="*/ 3804081 h 4270621"/>
              <a:gd name="connsiteX11295" fmla="*/ 4564397 w 9332412"/>
              <a:gd name="connsiteY11295" fmla="*/ 3786291 h 4270621"/>
              <a:gd name="connsiteX11296" fmla="*/ 4564397 w 9332412"/>
              <a:gd name="connsiteY11296" fmla="*/ 3786143 h 4270621"/>
              <a:gd name="connsiteX11297" fmla="*/ 4547665 w 9332412"/>
              <a:gd name="connsiteY11297" fmla="*/ 3768797 h 4270621"/>
              <a:gd name="connsiteX11298" fmla="*/ 4496477 w 9332412"/>
              <a:gd name="connsiteY11298" fmla="*/ 3821722 h 4270621"/>
              <a:gd name="connsiteX11299" fmla="*/ 4479320 w 9332412"/>
              <a:gd name="connsiteY11299" fmla="*/ 3839364 h 4270621"/>
              <a:gd name="connsiteX11300" fmla="*/ 4496193 w 9332412"/>
              <a:gd name="connsiteY11300" fmla="*/ 3857302 h 4270621"/>
              <a:gd name="connsiteX11301" fmla="*/ 4513351 w 9332412"/>
              <a:gd name="connsiteY11301" fmla="*/ 3839660 h 4270621"/>
              <a:gd name="connsiteX11302" fmla="*/ 4513351 w 9332412"/>
              <a:gd name="connsiteY11302" fmla="*/ 3839364 h 4270621"/>
              <a:gd name="connsiteX11303" fmla="*/ 4496761 w 9332412"/>
              <a:gd name="connsiteY11303" fmla="*/ 3822019 h 4270621"/>
              <a:gd name="connsiteX11304" fmla="*/ 4547382 w 9332412"/>
              <a:gd name="connsiteY11304" fmla="*/ 3661909 h 4270621"/>
              <a:gd name="connsiteX11305" fmla="*/ 4530366 w 9332412"/>
              <a:gd name="connsiteY11305" fmla="*/ 3679700 h 4270621"/>
              <a:gd name="connsiteX11306" fmla="*/ 4547382 w 9332412"/>
              <a:gd name="connsiteY11306" fmla="*/ 3697489 h 4270621"/>
              <a:gd name="connsiteX11307" fmla="*/ 4564397 w 9332412"/>
              <a:gd name="connsiteY11307" fmla="*/ 3679700 h 4270621"/>
              <a:gd name="connsiteX11308" fmla="*/ 4547665 w 9332412"/>
              <a:gd name="connsiteY11308" fmla="*/ 3662206 h 4270621"/>
              <a:gd name="connsiteX11309" fmla="*/ 4496761 w 9332412"/>
              <a:gd name="connsiteY11309" fmla="*/ 3715724 h 4270621"/>
              <a:gd name="connsiteX11310" fmla="*/ 4479604 w 9332412"/>
              <a:gd name="connsiteY11310" fmla="*/ 3733366 h 4270621"/>
              <a:gd name="connsiteX11311" fmla="*/ 4496477 w 9332412"/>
              <a:gd name="connsiteY11311" fmla="*/ 3751304 h 4270621"/>
              <a:gd name="connsiteX11312" fmla="*/ 4513634 w 9332412"/>
              <a:gd name="connsiteY11312" fmla="*/ 3733662 h 4270621"/>
              <a:gd name="connsiteX11313" fmla="*/ 4513634 w 9332412"/>
              <a:gd name="connsiteY11313" fmla="*/ 3733514 h 4270621"/>
              <a:gd name="connsiteX11314" fmla="*/ 4496761 w 9332412"/>
              <a:gd name="connsiteY11314" fmla="*/ 3715724 h 4270621"/>
              <a:gd name="connsiteX11315" fmla="*/ 4547665 w 9332412"/>
              <a:gd name="connsiteY11315" fmla="*/ 3556060 h 4270621"/>
              <a:gd name="connsiteX11316" fmla="*/ 4530650 w 9332412"/>
              <a:gd name="connsiteY11316" fmla="*/ 3573849 h 4270621"/>
              <a:gd name="connsiteX11317" fmla="*/ 4547665 w 9332412"/>
              <a:gd name="connsiteY11317" fmla="*/ 3591639 h 4270621"/>
              <a:gd name="connsiteX11318" fmla="*/ 4564681 w 9332412"/>
              <a:gd name="connsiteY11318" fmla="*/ 3573849 h 4270621"/>
              <a:gd name="connsiteX11319" fmla="*/ 4564681 w 9332412"/>
              <a:gd name="connsiteY11319" fmla="*/ 3573701 h 4270621"/>
              <a:gd name="connsiteX11320" fmla="*/ 4548091 w 9332412"/>
              <a:gd name="connsiteY11320" fmla="*/ 3555763 h 4270621"/>
              <a:gd name="connsiteX11321" fmla="*/ 4547665 w 9332412"/>
              <a:gd name="connsiteY11321" fmla="*/ 3555763 h 4270621"/>
              <a:gd name="connsiteX11322" fmla="*/ 4496761 w 9332412"/>
              <a:gd name="connsiteY11322" fmla="*/ 3609281 h 4270621"/>
              <a:gd name="connsiteX11323" fmla="*/ 4479604 w 9332412"/>
              <a:gd name="connsiteY11323" fmla="*/ 3626923 h 4270621"/>
              <a:gd name="connsiteX11324" fmla="*/ 4496477 w 9332412"/>
              <a:gd name="connsiteY11324" fmla="*/ 3644861 h 4270621"/>
              <a:gd name="connsiteX11325" fmla="*/ 4513634 w 9332412"/>
              <a:gd name="connsiteY11325" fmla="*/ 3627219 h 4270621"/>
              <a:gd name="connsiteX11326" fmla="*/ 4513634 w 9332412"/>
              <a:gd name="connsiteY11326" fmla="*/ 3627071 h 4270621"/>
              <a:gd name="connsiteX11327" fmla="*/ 4496903 w 9332412"/>
              <a:gd name="connsiteY11327" fmla="*/ 3608984 h 4270621"/>
              <a:gd name="connsiteX11328" fmla="*/ 4496761 w 9332412"/>
              <a:gd name="connsiteY11328" fmla="*/ 3608984 h 4270621"/>
              <a:gd name="connsiteX11329" fmla="*/ 4547665 w 9332412"/>
              <a:gd name="connsiteY11329" fmla="*/ 3448875 h 4270621"/>
              <a:gd name="connsiteX11330" fmla="*/ 4530650 w 9332412"/>
              <a:gd name="connsiteY11330" fmla="*/ 3466665 h 4270621"/>
              <a:gd name="connsiteX11331" fmla="*/ 4547665 w 9332412"/>
              <a:gd name="connsiteY11331" fmla="*/ 3484455 h 4270621"/>
              <a:gd name="connsiteX11332" fmla="*/ 4564681 w 9332412"/>
              <a:gd name="connsiteY11332" fmla="*/ 3466665 h 4270621"/>
              <a:gd name="connsiteX11333" fmla="*/ 4547665 w 9332412"/>
              <a:gd name="connsiteY11333" fmla="*/ 3448875 h 4270621"/>
              <a:gd name="connsiteX11334" fmla="*/ 4496761 w 9332412"/>
              <a:gd name="connsiteY11334" fmla="*/ 3502245 h 4270621"/>
              <a:gd name="connsiteX11335" fmla="*/ 4479604 w 9332412"/>
              <a:gd name="connsiteY11335" fmla="*/ 3519887 h 4270621"/>
              <a:gd name="connsiteX11336" fmla="*/ 4496477 w 9332412"/>
              <a:gd name="connsiteY11336" fmla="*/ 3537825 h 4270621"/>
              <a:gd name="connsiteX11337" fmla="*/ 4513634 w 9332412"/>
              <a:gd name="connsiteY11337" fmla="*/ 3520183 h 4270621"/>
              <a:gd name="connsiteX11338" fmla="*/ 4513634 w 9332412"/>
              <a:gd name="connsiteY11338" fmla="*/ 3519887 h 4270621"/>
              <a:gd name="connsiteX11339" fmla="*/ 4496761 w 9332412"/>
              <a:gd name="connsiteY11339" fmla="*/ 3502541 h 4270621"/>
              <a:gd name="connsiteX11340" fmla="*/ 4547665 w 9332412"/>
              <a:gd name="connsiteY11340" fmla="*/ 3342432 h 4270621"/>
              <a:gd name="connsiteX11341" fmla="*/ 4530650 w 9332412"/>
              <a:gd name="connsiteY11341" fmla="*/ 3360222 h 4270621"/>
              <a:gd name="connsiteX11342" fmla="*/ 4547665 w 9332412"/>
              <a:gd name="connsiteY11342" fmla="*/ 3378012 h 4270621"/>
              <a:gd name="connsiteX11343" fmla="*/ 4564681 w 9332412"/>
              <a:gd name="connsiteY11343" fmla="*/ 3360222 h 4270621"/>
              <a:gd name="connsiteX11344" fmla="*/ 4547665 w 9332412"/>
              <a:gd name="connsiteY11344" fmla="*/ 3342728 h 4270621"/>
              <a:gd name="connsiteX11345" fmla="*/ 4496761 w 9332412"/>
              <a:gd name="connsiteY11345" fmla="*/ 3395654 h 4270621"/>
              <a:gd name="connsiteX11346" fmla="*/ 4478271 w 9332412"/>
              <a:gd name="connsiteY11346" fmla="*/ 3411753 h 4270621"/>
              <a:gd name="connsiteX11347" fmla="*/ 4493655 w 9332412"/>
              <a:gd name="connsiteY11347" fmla="*/ 3431085 h 4270621"/>
              <a:gd name="connsiteX11348" fmla="*/ 4496761 w 9332412"/>
              <a:gd name="connsiteY11348" fmla="*/ 3431085 h 4270621"/>
              <a:gd name="connsiteX11349" fmla="*/ 4512160 w 9332412"/>
              <a:gd name="connsiteY11349" fmla="*/ 3411753 h 4270621"/>
              <a:gd name="connsiteX11350" fmla="*/ 4496761 w 9332412"/>
              <a:gd name="connsiteY11350" fmla="*/ 3395654 h 4270621"/>
              <a:gd name="connsiteX11351" fmla="*/ 4547665 w 9332412"/>
              <a:gd name="connsiteY11351" fmla="*/ 3235989 h 4270621"/>
              <a:gd name="connsiteX11352" fmla="*/ 4530650 w 9332412"/>
              <a:gd name="connsiteY11352" fmla="*/ 3253779 h 4270621"/>
              <a:gd name="connsiteX11353" fmla="*/ 4547665 w 9332412"/>
              <a:gd name="connsiteY11353" fmla="*/ 3271569 h 4270621"/>
              <a:gd name="connsiteX11354" fmla="*/ 4564681 w 9332412"/>
              <a:gd name="connsiteY11354" fmla="*/ 3253779 h 4270621"/>
              <a:gd name="connsiteX11355" fmla="*/ 4564681 w 9332412"/>
              <a:gd name="connsiteY11355" fmla="*/ 3253630 h 4270621"/>
              <a:gd name="connsiteX11356" fmla="*/ 4547665 w 9332412"/>
              <a:gd name="connsiteY11356" fmla="*/ 3236285 h 4270621"/>
              <a:gd name="connsiteX11357" fmla="*/ 4496761 w 9332412"/>
              <a:gd name="connsiteY11357" fmla="*/ 3289211 h 4270621"/>
              <a:gd name="connsiteX11358" fmla="*/ 4479604 w 9332412"/>
              <a:gd name="connsiteY11358" fmla="*/ 3306852 h 4270621"/>
              <a:gd name="connsiteX11359" fmla="*/ 4496477 w 9332412"/>
              <a:gd name="connsiteY11359" fmla="*/ 3324790 h 4270621"/>
              <a:gd name="connsiteX11360" fmla="*/ 4513634 w 9332412"/>
              <a:gd name="connsiteY11360" fmla="*/ 3307149 h 4270621"/>
              <a:gd name="connsiteX11361" fmla="*/ 4513634 w 9332412"/>
              <a:gd name="connsiteY11361" fmla="*/ 3306852 h 4270621"/>
              <a:gd name="connsiteX11362" fmla="*/ 4496761 w 9332412"/>
              <a:gd name="connsiteY11362" fmla="*/ 3289507 h 4270621"/>
              <a:gd name="connsiteX11363" fmla="*/ 4547665 w 9332412"/>
              <a:gd name="connsiteY11363" fmla="*/ 3129398 h 4270621"/>
              <a:gd name="connsiteX11364" fmla="*/ 4530650 w 9332412"/>
              <a:gd name="connsiteY11364" fmla="*/ 3147187 h 4270621"/>
              <a:gd name="connsiteX11365" fmla="*/ 4547665 w 9332412"/>
              <a:gd name="connsiteY11365" fmla="*/ 3164978 h 4270621"/>
              <a:gd name="connsiteX11366" fmla="*/ 4564681 w 9332412"/>
              <a:gd name="connsiteY11366" fmla="*/ 3147187 h 4270621"/>
              <a:gd name="connsiteX11367" fmla="*/ 4547665 w 9332412"/>
              <a:gd name="connsiteY11367" fmla="*/ 3129694 h 4270621"/>
              <a:gd name="connsiteX11368" fmla="*/ 4496761 w 9332412"/>
              <a:gd name="connsiteY11368" fmla="*/ 3182619 h 4270621"/>
              <a:gd name="connsiteX11369" fmla="*/ 4479604 w 9332412"/>
              <a:gd name="connsiteY11369" fmla="*/ 3200261 h 4270621"/>
              <a:gd name="connsiteX11370" fmla="*/ 4496477 w 9332412"/>
              <a:gd name="connsiteY11370" fmla="*/ 3218199 h 4270621"/>
              <a:gd name="connsiteX11371" fmla="*/ 4513634 w 9332412"/>
              <a:gd name="connsiteY11371" fmla="*/ 3200557 h 4270621"/>
              <a:gd name="connsiteX11372" fmla="*/ 4513634 w 9332412"/>
              <a:gd name="connsiteY11372" fmla="*/ 3200409 h 4270621"/>
              <a:gd name="connsiteX11373" fmla="*/ 4496761 w 9332412"/>
              <a:gd name="connsiteY11373" fmla="*/ 3182916 h 4270621"/>
              <a:gd name="connsiteX11374" fmla="*/ 4547665 w 9332412"/>
              <a:gd name="connsiteY11374" fmla="*/ 3022954 h 4270621"/>
              <a:gd name="connsiteX11375" fmla="*/ 4530650 w 9332412"/>
              <a:gd name="connsiteY11375" fmla="*/ 3040744 h 4270621"/>
              <a:gd name="connsiteX11376" fmla="*/ 4547665 w 9332412"/>
              <a:gd name="connsiteY11376" fmla="*/ 3058535 h 4270621"/>
              <a:gd name="connsiteX11377" fmla="*/ 4564681 w 9332412"/>
              <a:gd name="connsiteY11377" fmla="*/ 3040744 h 4270621"/>
              <a:gd name="connsiteX11378" fmla="*/ 4564681 w 9332412"/>
              <a:gd name="connsiteY11378" fmla="*/ 3040596 h 4270621"/>
              <a:gd name="connsiteX11379" fmla="*/ 4547665 w 9332412"/>
              <a:gd name="connsiteY11379" fmla="*/ 3023251 h 4270621"/>
              <a:gd name="connsiteX11380" fmla="*/ 4496761 w 9332412"/>
              <a:gd name="connsiteY11380" fmla="*/ 3076176 h 4270621"/>
              <a:gd name="connsiteX11381" fmla="*/ 4478271 w 9332412"/>
              <a:gd name="connsiteY11381" fmla="*/ 3092276 h 4270621"/>
              <a:gd name="connsiteX11382" fmla="*/ 4493655 w 9332412"/>
              <a:gd name="connsiteY11382" fmla="*/ 3111608 h 4270621"/>
              <a:gd name="connsiteX11383" fmla="*/ 4496761 w 9332412"/>
              <a:gd name="connsiteY11383" fmla="*/ 3111608 h 4270621"/>
              <a:gd name="connsiteX11384" fmla="*/ 4512160 w 9332412"/>
              <a:gd name="connsiteY11384" fmla="*/ 3092276 h 4270621"/>
              <a:gd name="connsiteX11385" fmla="*/ 4496761 w 9332412"/>
              <a:gd name="connsiteY11385" fmla="*/ 3076176 h 4270621"/>
              <a:gd name="connsiteX11386" fmla="*/ 4547665 w 9332412"/>
              <a:gd name="connsiteY11386" fmla="*/ 2916363 h 4270621"/>
              <a:gd name="connsiteX11387" fmla="*/ 4530650 w 9332412"/>
              <a:gd name="connsiteY11387" fmla="*/ 2934153 h 4270621"/>
              <a:gd name="connsiteX11388" fmla="*/ 4547665 w 9332412"/>
              <a:gd name="connsiteY11388" fmla="*/ 2951943 h 4270621"/>
              <a:gd name="connsiteX11389" fmla="*/ 4564681 w 9332412"/>
              <a:gd name="connsiteY11389" fmla="*/ 2934153 h 4270621"/>
              <a:gd name="connsiteX11390" fmla="*/ 4547665 w 9332412"/>
              <a:gd name="connsiteY11390" fmla="*/ 2916660 h 4270621"/>
              <a:gd name="connsiteX11391" fmla="*/ 4496761 w 9332412"/>
              <a:gd name="connsiteY11391" fmla="*/ 2969733 h 4270621"/>
              <a:gd name="connsiteX11392" fmla="*/ 4479604 w 9332412"/>
              <a:gd name="connsiteY11392" fmla="*/ 2987375 h 4270621"/>
              <a:gd name="connsiteX11393" fmla="*/ 4496477 w 9332412"/>
              <a:gd name="connsiteY11393" fmla="*/ 3005313 h 4270621"/>
              <a:gd name="connsiteX11394" fmla="*/ 4513634 w 9332412"/>
              <a:gd name="connsiteY11394" fmla="*/ 2987671 h 4270621"/>
              <a:gd name="connsiteX11395" fmla="*/ 4513634 w 9332412"/>
              <a:gd name="connsiteY11395" fmla="*/ 2987375 h 4270621"/>
              <a:gd name="connsiteX11396" fmla="*/ 4496761 w 9332412"/>
              <a:gd name="connsiteY11396" fmla="*/ 2970030 h 4270621"/>
              <a:gd name="connsiteX11397" fmla="*/ 4547665 w 9332412"/>
              <a:gd name="connsiteY11397" fmla="*/ 2809920 h 4270621"/>
              <a:gd name="connsiteX11398" fmla="*/ 4530650 w 9332412"/>
              <a:gd name="connsiteY11398" fmla="*/ 2827710 h 4270621"/>
              <a:gd name="connsiteX11399" fmla="*/ 4547665 w 9332412"/>
              <a:gd name="connsiteY11399" fmla="*/ 2845500 h 4270621"/>
              <a:gd name="connsiteX11400" fmla="*/ 4564681 w 9332412"/>
              <a:gd name="connsiteY11400" fmla="*/ 2827710 h 4270621"/>
              <a:gd name="connsiteX11401" fmla="*/ 4547665 w 9332412"/>
              <a:gd name="connsiteY11401" fmla="*/ 2810216 h 4270621"/>
              <a:gd name="connsiteX11402" fmla="*/ 4496761 w 9332412"/>
              <a:gd name="connsiteY11402" fmla="*/ 2863142 h 4270621"/>
              <a:gd name="connsiteX11403" fmla="*/ 4479604 w 9332412"/>
              <a:gd name="connsiteY11403" fmla="*/ 2880783 h 4270621"/>
              <a:gd name="connsiteX11404" fmla="*/ 4496477 w 9332412"/>
              <a:gd name="connsiteY11404" fmla="*/ 2898721 h 4270621"/>
              <a:gd name="connsiteX11405" fmla="*/ 4513634 w 9332412"/>
              <a:gd name="connsiteY11405" fmla="*/ 2881080 h 4270621"/>
              <a:gd name="connsiteX11406" fmla="*/ 4513634 w 9332412"/>
              <a:gd name="connsiteY11406" fmla="*/ 2880932 h 4270621"/>
              <a:gd name="connsiteX11407" fmla="*/ 4496761 w 9332412"/>
              <a:gd name="connsiteY11407" fmla="*/ 2863438 h 4270621"/>
              <a:gd name="connsiteX11408" fmla="*/ 4615585 w 9332412"/>
              <a:gd name="connsiteY11408" fmla="*/ 4052398 h 4270621"/>
              <a:gd name="connsiteX11409" fmla="*/ 4600186 w 9332412"/>
              <a:gd name="connsiteY11409" fmla="*/ 4033067 h 4270621"/>
              <a:gd name="connsiteX11410" fmla="*/ 4581696 w 9332412"/>
              <a:gd name="connsiteY11410" fmla="*/ 4049152 h 4270621"/>
              <a:gd name="connsiteX11411" fmla="*/ 4581696 w 9332412"/>
              <a:gd name="connsiteY11411" fmla="*/ 4052398 h 4270621"/>
              <a:gd name="connsiteX11412" fmla="*/ 4591480 w 9332412"/>
              <a:gd name="connsiteY11412" fmla="*/ 4068410 h 4270621"/>
              <a:gd name="connsiteX11413" fmla="*/ 4600697 w 9332412"/>
              <a:gd name="connsiteY11413" fmla="*/ 4069744 h 4270621"/>
              <a:gd name="connsiteX11414" fmla="*/ 4615585 w 9332412"/>
              <a:gd name="connsiteY11414" fmla="*/ 4052695 h 4270621"/>
              <a:gd name="connsiteX11415" fmla="*/ 4649474 w 9332412"/>
              <a:gd name="connsiteY11415" fmla="*/ 3981387 h 4270621"/>
              <a:gd name="connsiteX11416" fmla="*/ 4632459 w 9332412"/>
              <a:gd name="connsiteY11416" fmla="*/ 3999177 h 4270621"/>
              <a:gd name="connsiteX11417" fmla="*/ 4649474 w 9332412"/>
              <a:gd name="connsiteY11417" fmla="*/ 4016967 h 4270621"/>
              <a:gd name="connsiteX11418" fmla="*/ 4666490 w 9332412"/>
              <a:gd name="connsiteY11418" fmla="*/ 3999177 h 4270621"/>
              <a:gd name="connsiteX11419" fmla="*/ 4649474 w 9332412"/>
              <a:gd name="connsiteY11419" fmla="*/ 3981684 h 4270621"/>
              <a:gd name="connsiteX11420" fmla="*/ 4649474 w 9332412"/>
              <a:gd name="connsiteY11420" fmla="*/ 3981684 h 4270621"/>
              <a:gd name="connsiteX11421" fmla="*/ 4649474 w 9332412"/>
              <a:gd name="connsiteY11421" fmla="*/ 3874944 h 4270621"/>
              <a:gd name="connsiteX11422" fmla="*/ 4632062 w 9332412"/>
              <a:gd name="connsiteY11422" fmla="*/ 3892304 h 4270621"/>
              <a:gd name="connsiteX11423" fmla="*/ 4648666 w 9332412"/>
              <a:gd name="connsiteY11423" fmla="*/ 3910509 h 4270621"/>
              <a:gd name="connsiteX11424" fmla="*/ 4666065 w 9332412"/>
              <a:gd name="connsiteY11424" fmla="*/ 3893623 h 4270621"/>
              <a:gd name="connsiteX11425" fmla="*/ 4649914 w 9332412"/>
              <a:gd name="connsiteY11425" fmla="*/ 3875255 h 4270621"/>
              <a:gd name="connsiteX11426" fmla="*/ 4649474 w 9332412"/>
              <a:gd name="connsiteY11426" fmla="*/ 3875241 h 4270621"/>
              <a:gd name="connsiteX11427" fmla="*/ 4598570 w 9332412"/>
              <a:gd name="connsiteY11427" fmla="*/ 3928165 h 4270621"/>
              <a:gd name="connsiteX11428" fmla="*/ 4581555 w 9332412"/>
              <a:gd name="connsiteY11428" fmla="*/ 3945955 h 4270621"/>
              <a:gd name="connsiteX11429" fmla="*/ 4598570 w 9332412"/>
              <a:gd name="connsiteY11429" fmla="*/ 3963746 h 4270621"/>
              <a:gd name="connsiteX11430" fmla="*/ 4615585 w 9332412"/>
              <a:gd name="connsiteY11430" fmla="*/ 3945955 h 4270621"/>
              <a:gd name="connsiteX11431" fmla="*/ 4598570 w 9332412"/>
              <a:gd name="connsiteY11431" fmla="*/ 3928462 h 4270621"/>
              <a:gd name="connsiteX11432" fmla="*/ 4598570 w 9332412"/>
              <a:gd name="connsiteY11432" fmla="*/ 3928462 h 4270621"/>
              <a:gd name="connsiteX11433" fmla="*/ 4649474 w 9332412"/>
              <a:gd name="connsiteY11433" fmla="*/ 3768501 h 4270621"/>
              <a:gd name="connsiteX11434" fmla="*/ 4634075 w 9332412"/>
              <a:gd name="connsiteY11434" fmla="*/ 3787833 h 4270621"/>
              <a:gd name="connsiteX11435" fmla="*/ 4649474 w 9332412"/>
              <a:gd name="connsiteY11435" fmla="*/ 3803933 h 4270621"/>
              <a:gd name="connsiteX11436" fmla="*/ 4667965 w 9332412"/>
              <a:gd name="connsiteY11436" fmla="*/ 3787833 h 4270621"/>
              <a:gd name="connsiteX11437" fmla="*/ 4652580 w 9332412"/>
              <a:gd name="connsiteY11437" fmla="*/ 3768501 h 4270621"/>
              <a:gd name="connsiteX11438" fmla="*/ 4649474 w 9332412"/>
              <a:gd name="connsiteY11438" fmla="*/ 3768501 h 4270621"/>
              <a:gd name="connsiteX11439" fmla="*/ 4598570 w 9332412"/>
              <a:gd name="connsiteY11439" fmla="*/ 3821722 h 4270621"/>
              <a:gd name="connsiteX11440" fmla="*/ 4583171 w 9332412"/>
              <a:gd name="connsiteY11440" fmla="*/ 3841054 h 4270621"/>
              <a:gd name="connsiteX11441" fmla="*/ 4598570 w 9332412"/>
              <a:gd name="connsiteY11441" fmla="*/ 3857154 h 4270621"/>
              <a:gd name="connsiteX11442" fmla="*/ 4617060 w 9332412"/>
              <a:gd name="connsiteY11442" fmla="*/ 3841054 h 4270621"/>
              <a:gd name="connsiteX11443" fmla="*/ 4601675 w 9332412"/>
              <a:gd name="connsiteY11443" fmla="*/ 3821722 h 4270621"/>
              <a:gd name="connsiteX11444" fmla="*/ 4598570 w 9332412"/>
              <a:gd name="connsiteY11444" fmla="*/ 3821722 h 4270621"/>
              <a:gd name="connsiteX11445" fmla="*/ 4649474 w 9332412"/>
              <a:gd name="connsiteY11445" fmla="*/ 3661909 h 4270621"/>
              <a:gd name="connsiteX11446" fmla="*/ 4632459 w 9332412"/>
              <a:gd name="connsiteY11446" fmla="*/ 3679700 h 4270621"/>
              <a:gd name="connsiteX11447" fmla="*/ 4649474 w 9332412"/>
              <a:gd name="connsiteY11447" fmla="*/ 3697489 h 4270621"/>
              <a:gd name="connsiteX11448" fmla="*/ 4666490 w 9332412"/>
              <a:gd name="connsiteY11448" fmla="*/ 3679700 h 4270621"/>
              <a:gd name="connsiteX11449" fmla="*/ 4649474 w 9332412"/>
              <a:gd name="connsiteY11449" fmla="*/ 3662206 h 4270621"/>
              <a:gd name="connsiteX11450" fmla="*/ 4649474 w 9332412"/>
              <a:gd name="connsiteY11450" fmla="*/ 3662206 h 4270621"/>
              <a:gd name="connsiteX11451" fmla="*/ 4598570 w 9332412"/>
              <a:gd name="connsiteY11451" fmla="*/ 3715724 h 4270621"/>
              <a:gd name="connsiteX11452" fmla="*/ 4581555 w 9332412"/>
              <a:gd name="connsiteY11452" fmla="*/ 3733514 h 4270621"/>
              <a:gd name="connsiteX11453" fmla="*/ 4598570 w 9332412"/>
              <a:gd name="connsiteY11453" fmla="*/ 3751304 h 4270621"/>
              <a:gd name="connsiteX11454" fmla="*/ 4615585 w 9332412"/>
              <a:gd name="connsiteY11454" fmla="*/ 3733514 h 4270621"/>
              <a:gd name="connsiteX11455" fmla="*/ 4598854 w 9332412"/>
              <a:gd name="connsiteY11455" fmla="*/ 3715724 h 4270621"/>
              <a:gd name="connsiteX11456" fmla="*/ 4598570 w 9332412"/>
              <a:gd name="connsiteY11456" fmla="*/ 3715724 h 4270621"/>
              <a:gd name="connsiteX11457" fmla="*/ 4649474 w 9332412"/>
              <a:gd name="connsiteY11457" fmla="*/ 3556060 h 4270621"/>
              <a:gd name="connsiteX11458" fmla="*/ 4634075 w 9332412"/>
              <a:gd name="connsiteY11458" fmla="*/ 3575391 h 4270621"/>
              <a:gd name="connsiteX11459" fmla="*/ 4649474 w 9332412"/>
              <a:gd name="connsiteY11459" fmla="*/ 3591491 h 4270621"/>
              <a:gd name="connsiteX11460" fmla="*/ 4667965 w 9332412"/>
              <a:gd name="connsiteY11460" fmla="*/ 3575391 h 4270621"/>
              <a:gd name="connsiteX11461" fmla="*/ 4652580 w 9332412"/>
              <a:gd name="connsiteY11461" fmla="*/ 3556060 h 4270621"/>
              <a:gd name="connsiteX11462" fmla="*/ 4649474 w 9332412"/>
              <a:gd name="connsiteY11462" fmla="*/ 3556060 h 4270621"/>
              <a:gd name="connsiteX11463" fmla="*/ 4598570 w 9332412"/>
              <a:gd name="connsiteY11463" fmla="*/ 3609281 h 4270621"/>
              <a:gd name="connsiteX11464" fmla="*/ 4581555 w 9332412"/>
              <a:gd name="connsiteY11464" fmla="*/ 3627071 h 4270621"/>
              <a:gd name="connsiteX11465" fmla="*/ 4598570 w 9332412"/>
              <a:gd name="connsiteY11465" fmla="*/ 3644861 h 4270621"/>
              <a:gd name="connsiteX11466" fmla="*/ 4615585 w 9332412"/>
              <a:gd name="connsiteY11466" fmla="*/ 3627071 h 4270621"/>
              <a:gd name="connsiteX11467" fmla="*/ 4599137 w 9332412"/>
              <a:gd name="connsiteY11467" fmla="*/ 3608984 h 4270621"/>
              <a:gd name="connsiteX11468" fmla="*/ 4598570 w 9332412"/>
              <a:gd name="connsiteY11468" fmla="*/ 3608984 h 4270621"/>
              <a:gd name="connsiteX11469" fmla="*/ 4649474 w 9332412"/>
              <a:gd name="connsiteY11469" fmla="*/ 3448875 h 4270621"/>
              <a:gd name="connsiteX11470" fmla="*/ 4632459 w 9332412"/>
              <a:gd name="connsiteY11470" fmla="*/ 3466665 h 4270621"/>
              <a:gd name="connsiteX11471" fmla="*/ 4649474 w 9332412"/>
              <a:gd name="connsiteY11471" fmla="*/ 3484455 h 4270621"/>
              <a:gd name="connsiteX11472" fmla="*/ 4666490 w 9332412"/>
              <a:gd name="connsiteY11472" fmla="*/ 3466665 h 4270621"/>
              <a:gd name="connsiteX11473" fmla="*/ 4649758 w 9332412"/>
              <a:gd name="connsiteY11473" fmla="*/ 3448875 h 4270621"/>
              <a:gd name="connsiteX11474" fmla="*/ 4649474 w 9332412"/>
              <a:gd name="connsiteY11474" fmla="*/ 3448875 h 4270621"/>
              <a:gd name="connsiteX11475" fmla="*/ 4598570 w 9332412"/>
              <a:gd name="connsiteY11475" fmla="*/ 3502245 h 4270621"/>
              <a:gd name="connsiteX11476" fmla="*/ 4583171 w 9332412"/>
              <a:gd name="connsiteY11476" fmla="*/ 3521576 h 4270621"/>
              <a:gd name="connsiteX11477" fmla="*/ 4598570 w 9332412"/>
              <a:gd name="connsiteY11477" fmla="*/ 3537676 h 4270621"/>
              <a:gd name="connsiteX11478" fmla="*/ 4617060 w 9332412"/>
              <a:gd name="connsiteY11478" fmla="*/ 3521576 h 4270621"/>
              <a:gd name="connsiteX11479" fmla="*/ 4601675 w 9332412"/>
              <a:gd name="connsiteY11479" fmla="*/ 3502245 h 4270621"/>
              <a:gd name="connsiteX11480" fmla="*/ 4598570 w 9332412"/>
              <a:gd name="connsiteY11480" fmla="*/ 3502245 h 4270621"/>
              <a:gd name="connsiteX11481" fmla="*/ 4649474 w 9332412"/>
              <a:gd name="connsiteY11481" fmla="*/ 3342432 h 4270621"/>
              <a:gd name="connsiteX11482" fmla="*/ 4632048 w 9332412"/>
              <a:gd name="connsiteY11482" fmla="*/ 3359777 h 4270621"/>
              <a:gd name="connsiteX11483" fmla="*/ 4648624 w 9332412"/>
              <a:gd name="connsiteY11483" fmla="*/ 3377997 h 4270621"/>
              <a:gd name="connsiteX11484" fmla="*/ 4666065 w 9332412"/>
              <a:gd name="connsiteY11484" fmla="*/ 3360652 h 4270621"/>
              <a:gd name="connsiteX11485" fmla="*/ 4666065 w 9332412"/>
              <a:gd name="connsiteY11485" fmla="*/ 3359925 h 4270621"/>
              <a:gd name="connsiteX11486" fmla="*/ 4649474 w 9332412"/>
              <a:gd name="connsiteY11486" fmla="*/ 3342728 h 4270621"/>
              <a:gd name="connsiteX11487" fmla="*/ 4598570 w 9332412"/>
              <a:gd name="connsiteY11487" fmla="*/ 3395654 h 4270621"/>
              <a:gd name="connsiteX11488" fmla="*/ 4581555 w 9332412"/>
              <a:gd name="connsiteY11488" fmla="*/ 3413443 h 4270621"/>
              <a:gd name="connsiteX11489" fmla="*/ 4598570 w 9332412"/>
              <a:gd name="connsiteY11489" fmla="*/ 3431233 h 4270621"/>
              <a:gd name="connsiteX11490" fmla="*/ 4615585 w 9332412"/>
              <a:gd name="connsiteY11490" fmla="*/ 3413443 h 4270621"/>
              <a:gd name="connsiteX11491" fmla="*/ 4598570 w 9332412"/>
              <a:gd name="connsiteY11491" fmla="*/ 3395950 h 4270621"/>
              <a:gd name="connsiteX11492" fmla="*/ 4598570 w 9332412"/>
              <a:gd name="connsiteY11492" fmla="*/ 3395950 h 4270621"/>
              <a:gd name="connsiteX11493" fmla="*/ 4649474 w 9332412"/>
              <a:gd name="connsiteY11493" fmla="*/ 3235989 h 4270621"/>
              <a:gd name="connsiteX11494" fmla="*/ 4634075 w 9332412"/>
              <a:gd name="connsiteY11494" fmla="*/ 3255321 h 4270621"/>
              <a:gd name="connsiteX11495" fmla="*/ 4649474 w 9332412"/>
              <a:gd name="connsiteY11495" fmla="*/ 3271420 h 4270621"/>
              <a:gd name="connsiteX11496" fmla="*/ 4667965 w 9332412"/>
              <a:gd name="connsiteY11496" fmla="*/ 3255321 h 4270621"/>
              <a:gd name="connsiteX11497" fmla="*/ 4652580 w 9332412"/>
              <a:gd name="connsiteY11497" fmla="*/ 3235989 h 4270621"/>
              <a:gd name="connsiteX11498" fmla="*/ 4649474 w 9332412"/>
              <a:gd name="connsiteY11498" fmla="*/ 3235989 h 4270621"/>
              <a:gd name="connsiteX11499" fmla="*/ 4598570 w 9332412"/>
              <a:gd name="connsiteY11499" fmla="*/ 3289211 h 4270621"/>
              <a:gd name="connsiteX11500" fmla="*/ 4583171 w 9332412"/>
              <a:gd name="connsiteY11500" fmla="*/ 3308542 h 4270621"/>
              <a:gd name="connsiteX11501" fmla="*/ 4598570 w 9332412"/>
              <a:gd name="connsiteY11501" fmla="*/ 3324642 h 4270621"/>
              <a:gd name="connsiteX11502" fmla="*/ 4617060 w 9332412"/>
              <a:gd name="connsiteY11502" fmla="*/ 3308542 h 4270621"/>
              <a:gd name="connsiteX11503" fmla="*/ 4601675 w 9332412"/>
              <a:gd name="connsiteY11503" fmla="*/ 3289211 h 4270621"/>
              <a:gd name="connsiteX11504" fmla="*/ 4598570 w 9332412"/>
              <a:gd name="connsiteY11504" fmla="*/ 3289211 h 4270621"/>
              <a:gd name="connsiteX11505" fmla="*/ 4649474 w 9332412"/>
              <a:gd name="connsiteY11505" fmla="*/ 3129398 h 4270621"/>
              <a:gd name="connsiteX11506" fmla="*/ 4632459 w 9332412"/>
              <a:gd name="connsiteY11506" fmla="*/ 3147187 h 4270621"/>
              <a:gd name="connsiteX11507" fmla="*/ 4649474 w 9332412"/>
              <a:gd name="connsiteY11507" fmla="*/ 3164978 h 4270621"/>
              <a:gd name="connsiteX11508" fmla="*/ 4666490 w 9332412"/>
              <a:gd name="connsiteY11508" fmla="*/ 3147187 h 4270621"/>
              <a:gd name="connsiteX11509" fmla="*/ 4649474 w 9332412"/>
              <a:gd name="connsiteY11509" fmla="*/ 3129694 h 4270621"/>
              <a:gd name="connsiteX11510" fmla="*/ 4649474 w 9332412"/>
              <a:gd name="connsiteY11510" fmla="*/ 3129694 h 4270621"/>
              <a:gd name="connsiteX11511" fmla="*/ 4598570 w 9332412"/>
              <a:gd name="connsiteY11511" fmla="*/ 3182619 h 4270621"/>
              <a:gd name="connsiteX11512" fmla="*/ 4581555 w 9332412"/>
              <a:gd name="connsiteY11512" fmla="*/ 3200409 h 4270621"/>
              <a:gd name="connsiteX11513" fmla="*/ 4598570 w 9332412"/>
              <a:gd name="connsiteY11513" fmla="*/ 3218199 h 4270621"/>
              <a:gd name="connsiteX11514" fmla="*/ 4615585 w 9332412"/>
              <a:gd name="connsiteY11514" fmla="*/ 3200409 h 4270621"/>
              <a:gd name="connsiteX11515" fmla="*/ 4598570 w 9332412"/>
              <a:gd name="connsiteY11515" fmla="*/ 3182916 h 4270621"/>
              <a:gd name="connsiteX11516" fmla="*/ 4598570 w 9332412"/>
              <a:gd name="connsiteY11516" fmla="*/ 3182916 h 4270621"/>
              <a:gd name="connsiteX11517" fmla="*/ 4649474 w 9332412"/>
              <a:gd name="connsiteY11517" fmla="*/ 3022954 h 4270621"/>
              <a:gd name="connsiteX11518" fmla="*/ 4632459 w 9332412"/>
              <a:gd name="connsiteY11518" fmla="*/ 3040744 h 4270621"/>
              <a:gd name="connsiteX11519" fmla="*/ 4649474 w 9332412"/>
              <a:gd name="connsiteY11519" fmla="*/ 3058535 h 4270621"/>
              <a:gd name="connsiteX11520" fmla="*/ 4666490 w 9332412"/>
              <a:gd name="connsiteY11520" fmla="*/ 3040744 h 4270621"/>
              <a:gd name="connsiteX11521" fmla="*/ 4666490 w 9332412"/>
              <a:gd name="connsiteY11521" fmla="*/ 3040596 h 4270621"/>
              <a:gd name="connsiteX11522" fmla="*/ 4649474 w 9332412"/>
              <a:gd name="connsiteY11522" fmla="*/ 3023251 h 4270621"/>
              <a:gd name="connsiteX11523" fmla="*/ 4598570 w 9332412"/>
              <a:gd name="connsiteY11523" fmla="*/ 3076176 h 4270621"/>
              <a:gd name="connsiteX11524" fmla="*/ 4581555 w 9332412"/>
              <a:gd name="connsiteY11524" fmla="*/ 3093966 h 4270621"/>
              <a:gd name="connsiteX11525" fmla="*/ 4598570 w 9332412"/>
              <a:gd name="connsiteY11525" fmla="*/ 3111756 h 4270621"/>
              <a:gd name="connsiteX11526" fmla="*/ 4615585 w 9332412"/>
              <a:gd name="connsiteY11526" fmla="*/ 3093966 h 4270621"/>
              <a:gd name="connsiteX11527" fmla="*/ 4598570 w 9332412"/>
              <a:gd name="connsiteY11527" fmla="*/ 3076473 h 4270621"/>
              <a:gd name="connsiteX11528" fmla="*/ 4598570 w 9332412"/>
              <a:gd name="connsiteY11528" fmla="*/ 3076473 h 4270621"/>
              <a:gd name="connsiteX11529" fmla="*/ 4649474 w 9332412"/>
              <a:gd name="connsiteY11529" fmla="*/ 2916363 h 4270621"/>
              <a:gd name="connsiteX11530" fmla="*/ 4632459 w 9332412"/>
              <a:gd name="connsiteY11530" fmla="*/ 2934153 h 4270621"/>
              <a:gd name="connsiteX11531" fmla="*/ 4649474 w 9332412"/>
              <a:gd name="connsiteY11531" fmla="*/ 2951943 h 4270621"/>
              <a:gd name="connsiteX11532" fmla="*/ 4666490 w 9332412"/>
              <a:gd name="connsiteY11532" fmla="*/ 2934153 h 4270621"/>
              <a:gd name="connsiteX11533" fmla="*/ 4649474 w 9332412"/>
              <a:gd name="connsiteY11533" fmla="*/ 2916660 h 4270621"/>
              <a:gd name="connsiteX11534" fmla="*/ 4649474 w 9332412"/>
              <a:gd name="connsiteY11534" fmla="*/ 2916660 h 4270621"/>
              <a:gd name="connsiteX11535" fmla="*/ 4598570 w 9332412"/>
              <a:gd name="connsiteY11535" fmla="*/ 2969733 h 4270621"/>
              <a:gd name="connsiteX11536" fmla="*/ 4583171 w 9332412"/>
              <a:gd name="connsiteY11536" fmla="*/ 2989065 h 4270621"/>
              <a:gd name="connsiteX11537" fmla="*/ 4598570 w 9332412"/>
              <a:gd name="connsiteY11537" fmla="*/ 3005165 h 4270621"/>
              <a:gd name="connsiteX11538" fmla="*/ 4617060 w 9332412"/>
              <a:gd name="connsiteY11538" fmla="*/ 2989065 h 4270621"/>
              <a:gd name="connsiteX11539" fmla="*/ 4601675 w 9332412"/>
              <a:gd name="connsiteY11539" fmla="*/ 2969733 h 4270621"/>
              <a:gd name="connsiteX11540" fmla="*/ 4598570 w 9332412"/>
              <a:gd name="connsiteY11540" fmla="*/ 2969733 h 4270621"/>
              <a:gd name="connsiteX11541" fmla="*/ 4598570 w 9332412"/>
              <a:gd name="connsiteY11541" fmla="*/ 2863142 h 4270621"/>
              <a:gd name="connsiteX11542" fmla="*/ 4581555 w 9332412"/>
              <a:gd name="connsiteY11542" fmla="*/ 2880932 h 4270621"/>
              <a:gd name="connsiteX11543" fmla="*/ 4598570 w 9332412"/>
              <a:gd name="connsiteY11543" fmla="*/ 2898721 h 4270621"/>
              <a:gd name="connsiteX11544" fmla="*/ 4615585 w 9332412"/>
              <a:gd name="connsiteY11544" fmla="*/ 2880932 h 4270621"/>
              <a:gd name="connsiteX11545" fmla="*/ 4598570 w 9332412"/>
              <a:gd name="connsiteY11545" fmla="*/ 2863438 h 4270621"/>
              <a:gd name="connsiteX11546" fmla="*/ 4598570 w 9332412"/>
              <a:gd name="connsiteY11546" fmla="*/ 2863438 h 4270621"/>
              <a:gd name="connsiteX11547" fmla="*/ 4744194 w 9332412"/>
              <a:gd name="connsiteY11547" fmla="*/ 4089758 h 4270621"/>
              <a:gd name="connsiteX11548" fmla="*/ 4762060 w 9332412"/>
              <a:gd name="connsiteY11548" fmla="*/ 4092278 h 4270621"/>
              <a:gd name="connsiteX11549" fmla="*/ 4751425 w 9332412"/>
              <a:gd name="connsiteY11549" fmla="*/ 4087978 h 4270621"/>
              <a:gd name="connsiteX11550" fmla="*/ 4744194 w 9332412"/>
              <a:gd name="connsiteY11550" fmla="*/ 4090054 h 4270621"/>
              <a:gd name="connsiteX11551" fmla="*/ 4751425 w 9332412"/>
              <a:gd name="connsiteY11551" fmla="*/ 3981387 h 4270621"/>
              <a:gd name="connsiteX11552" fmla="*/ 4732935 w 9332412"/>
              <a:gd name="connsiteY11552" fmla="*/ 3997487 h 4270621"/>
              <a:gd name="connsiteX11553" fmla="*/ 4748320 w 9332412"/>
              <a:gd name="connsiteY11553" fmla="*/ 4016819 h 4270621"/>
              <a:gd name="connsiteX11554" fmla="*/ 4751425 w 9332412"/>
              <a:gd name="connsiteY11554" fmla="*/ 4016819 h 4270621"/>
              <a:gd name="connsiteX11555" fmla="*/ 4766824 w 9332412"/>
              <a:gd name="connsiteY11555" fmla="*/ 3997487 h 4270621"/>
              <a:gd name="connsiteX11556" fmla="*/ 4751425 w 9332412"/>
              <a:gd name="connsiteY11556" fmla="*/ 3981387 h 4270621"/>
              <a:gd name="connsiteX11557" fmla="*/ 4700521 w 9332412"/>
              <a:gd name="connsiteY11557" fmla="*/ 4034609 h 4270621"/>
              <a:gd name="connsiteX11558" fmla="*/ 4683364 w 9332412"/>
              <a:gd name="connsiteY11558" fmla="*/ 4052250 h 4270621"/>
              <a:gd name="connsiteX11559" fmla="*/ 4700237 w 9332412"/>
              <a:gd name="connsiteY11559" fmla="*/ 4070189 h 4270621"/>
              <a:gd name="connsiteX11560" fmla="*/ 4717394 w 9332412"/>
              <a:gd name="connsiteY11560" fmla="*/ 4052547 h 4270621"/>
              <a:gd name="connsiteX11561" fmla="*/ 4717394 w 9332412"/>
              <a:gd name="connsiteY11561" fmla="*/ 4052398 h 4270621"/>
              <a:gd name="connsiteX11562" fmla="*/ 4700521 w 9332412"/>
              <a:gd name="connsiteY11562" fmla="*/ 4034905 h 4270621"/>
              <a:gd name="connsiteX11563" fmla="*/ 4751142 w 9332412"/>
              <a:gd name="connsiteY11563" fmla="*/ 3875241 h 4270621"/>
              <a:gd name="connsiteX11564" fmla="*/ 4733985 w 9332412"/>
              <a:gd name="connsiteY11564" fmla="*/ 3892882 h 4270621"/>
              <a:gd name="connsiteX11565" fmla="*/ 4750858 w 9332412"/>
              <a:gd name="connsiteY11565" fmla="*/ 3910820 h 4270621"/>
              <a:gd name="connsiteX11566" fmla="*/ 4768016 w 9332412"/>
              <a:gd name="connsiteY11566" fmla="*/ 3893179 h 4270621"/>
              <a:gd name="connsiteX11567" fmla="*/ 4768016 w 9332412"/>
              <a:gd name="connsiteY11567" fmla="*/ 3892882 h 4270621"/>
              <a:gd name="connsiteX11568" fmla="*/ 4751142 w 9332412"/>
              <a:gd name="connsiteY11568" fmla="*/ 3875241 h 4270621"/>
              <a:gd name="connsiteX11569" fmla="*/ 4700237 w 9332412"/>
              <a:gd name="connsiteY11569" fmla="*/ 3928462 h 4270621"/>
              <a:gd name="connsiteX11570" fmla="*/ 4681747 w 9332412"/>
              <a:gd name="connsiteY11570" fmla="*/ 3944562 h 4270621"/>
              <a:gd name="connsiteX11571" fmla="*/ 4697132 w 9332412"/>
              <a:gd name="connsiteY11571" fmla="*/ 3963893 h 4270621"/>
              <a:gd name="connsiteX11572" fmla="*/ 4700237 w 9332412"/>
              <a:gd name="connsiteY11572" fmla="*/ 3963893 h 4270621"/>
              <a:gd name="connsiteX11573" fmla="*/ 4715636 w 9332412"/>
              <a:gd name="connsiteY11573" fmla="*/ 3944562 h 4270621"/>
              <a:gd name="connsiteX11574" fmla="*/ 4700237 w 9332412"/>
              <a:gd name="connsiteY11574" fmla="*/ 3928462 h 4270621"/>
              <a:gd name="connsiteX11575" fmla="*/ 4751142 w 9332412"/>
              <a:gd name="connsiteY11575" fmla="*/ 3768797 h 4270621"/>
              <a:gd name="connsiteX11576" fmla="*/ 4733985 w 9332412"/>
              <a:gd name="connsiteY11576" fmla="*/ 3786439 h 4270621"/>
              <a:gd name="connsiteX11577" fmla="*/ 4750858 w 9332412"/>
              <a:gd name="connsiteY11577" fmla="*/ 3804377 h 4270621"/>
              <a:gd name="connsiteX11578" fmla="*/ 4768016 w 9332412"/>
              <a:gd name="connsiteY11578" fmla="*/ 3786736 h 4270621"/>
              <a:gd name="connsiteX11579" fmla="*/ 4768016 w 9332412"/>
              <a:gd name="connsiteY11579" fmla="*/ 3786439 h 4270621"/>
              <a:gd name="connsiteX11580" fmla="*/ 4751142 w 9332412"/>
              <a:gd name="connsiteY11580" fmla="*/ 3768797 h 4270621"/>
              <a:gd name="connsiteX11581" fmla="*/ 4700237 w 9332412"/>
              <a:gd name="connsiteY11581" fmla="*/ 3822019 h 4270621"/>
              <a:gd name="connsiteX11582" fmla="*/ 4683080 w 9332412"/>
              <a:gd name="connsiteY11582" fmla="*/ 3839660 h 4270621"/>
              <a:gd name="connsiteX11583" fmla="*/ 4699954 w 9332412"/>
              <a:gd name="connsiteY11583" fmla="*/ 3857599 h 4270621"/>
              <a:gd name="connsiteX11584" fmla="*/ 4717111 w 9332412"/>
              <a:gd name="connsiteY11584" fmla="*/ 3839957 h 4270621"/>
              <a:gd name="connsiteX11585" fmla="*/ 4717111 w 9332412"/>
              <a:gd name="connsiteY11585" fmla="*/ 3839660 h 4270621"/>
              <a:gd name="connsiteX11586" fmla="*/ 4700521 w 9332412"/>
              <a:gd name="connsiteY11586" fmla="*/ 3822019 h 4270621"/>
              <a:gd name="connsiteX11587" fmla="*/ 4751142 w 9332412"/>
              <a:gd name="connsiteY11587" fmla="*/ 3662206 h 4270621"/>
              <a:gd name="connsiteX11588" fmla="*/ 4732652 w 9332412"/>
              <a:gd name="connsiteY11588" fmla="*/ 3678306 h 4270621"/>
              <a:gd name="connsiteX11589" fmla="*/ 4748037 w 9332412"/>
              <a:gd name="connsiteY11589" fmla="*/ 3697638 h 4270621"/>
              <a:gd name="connsiteX11590" fmla="*/ 4751142 w 9332412"/>
              <a:gd name="connsiteY11590" fmla="*/ 3697638 h 4270621"/>
              <a:gd name="connsiteX11591" fmla="*/ 4766541 w 9332412"/>
              <a:gd name="connsiteY11591" fmla="*/ 3678306 h 4270621"/>
              <a:gd name="connsiteX11592" fmla="*/ 4751142 w 9332412"/>
              <a:gd name="connsiteY11592" fmla="*/ 3662206 h 4270621"/>
              <a:gd name="connsiteX11593" fmla="*/ 4700521 w 9332412"/>
              <a:gd name="connsiteY11593" fmla="*/ 3715724 h 4270621"/>
              <a:gd name="connsiteX11594" fmla="*/ 4683364 w 9332412"/>
              <a:gd name="connsiteY11594" fmla="*/ 3733366 h 4270621"/>
              <a:gd name="connsiteX11595" fmla="*/ 4700237 w 9332412"/>
              <a:gd name="connsiteY11595" fmla="*/ 3751304 h 4270621"/>
              <a:gd name="connsiteX11596" fmla="*/ 4717394 w 9332412"/>
              <a:gd name="connsiteY11596" fmla="*/ 3733662 h 4270621"/>
              <a:gd name="connsiteX11597" fmla="*/ 4717394 w 9332412"/>
              <a:gd name="connsiteY11597" fmla="*/ 3733514 h 4270621"/>
              <a:gd name="connsiteX11598" fmla="*/ 4700521 w 9332412"/>
              <a:gd name="connsiteY11598" fmla="*/ 3715724 h 4270621"/>
              <a:gd name="connsiteX11599" fmla="*/ 4751142 w 9332412"/>
              <a:gd name="connsiteY11599" fmla="*/ 3555763 h 4270621"/>
              <a:gd name="connsiteX11600" fmla="*/ 4733985 w 9332412"/>
              <a:gd name="connsiteY11600" fmla="*/ 3573405 h 4270621"/>
              <a:gd name="connsiteX11601" fmla="*/ 4750858 w 9332412"/>
              <a:gd name="connsiteY11601" fmla="*/ 3591343 h 4270621"/>
              <a:gd name="connsiteX11602" fmla="*/ 4768016 w 9332412"/>
              <a:gd name="connsiteY11602" fmla="*/ 3573701 h 4270621"/>
              <a:gd name="connsiteX11603" fmla="*/ 4768016 w 9332412"/>
              <a:gd name="connsiteY11603" fmla="*/ 3573405 h 4270621"/>
              <a:gd name="connsiteX11604" fmla="*/ 4751142 w 9332412"/>
              <a:gd name="connsiteY11604" fmla="*/ 3555763 h 4270621"/>
              <a:gd name="connsiteX11605" fmla="*/ 4700237 w 9332412"/>
              <a:gd name="connsiteY11605" fmla="*/ 3608984 h 4270621"/>
              <a:gd name="connsiteX11606" fmla="*/ 4683080 w 9332412"/>
              <a:gd name="connsiteY11606" fmla="*/ 3626626 h 4270621"/>
              <a:gd name="connsiteX11607" fmla="*/ 4699954 w 9332412"/>
              <a:gd name="connsiteY11607" fmla="*/ 3644565 h 4270621"/>
              <a:gd name="connsiteX11608" fmla="*/ 4717111 w 9332412"/>
              <a:gd name="connsiteY11608" fmla="*/ 3626923 h 4270621"/>
              <a:gd name="connsiteX11609" fmla="*/ 4717111 w 9332412"/>
              <a:gd name="connsiteY11609" fmla="*/ 3626774 h 4270621"/>
              <a:gd name="connsiteX11610" fmla="*/ 4700521 w 9332412"/>
              <a:gd name="connsiteY11610" fmla="*/ 3608984 h 4270621"/>
              <a:gd name="connsiteX11611" fmla="*/ 4751142 w 9332412"/>
              <a:gd name="connsiteY11611" fmla="*/ 3448875 h 4270621"/>
              <a:gd name="connsiteX11612" fmla="*/ 4733985 w 9332412"/>
              <a:gd name="connsiteY11612" fmla="*/ 3466517 h 4270621"/>
              <a:gd name="connsiteX11613" fmla="*/ 4750858 w 9332412"/>
              <a:gd name="connsiteY11613" fmla="*/ 3484455 h 4270621"/>
              <a:gd name="connsiteX11614" fmla="*/ 4768016 w 9332412"/>
              <a:gd name="connsiteY11614" fmla="*/ 3466813 h 4270621"/>
              <a:gd name="connsiteX11615" fmla="*/ 4768016 w 9332412"/>
              <a:gd name="connsiteY11615" fmla="*/ 3466665 h 4270621"/>
              <a:gd name="connsiteX11616" fmla="*/ 4751142 w 9332412"/>
              <a:gd name="connsiteY11616" fmla="*/ 3448875 h 4270621"/>
              <a:gd name="connsiteX11617" fmla="*/ 4700237 w 9332412"/>
              <a:gd name="connsiteY11617" fmla="*/ 3502245 h 4270621"/>
              <a:gd name="connsiteX11618" fmla="*/ 4683080 w 9332412"/>
              <a:gd name="connsiteY11618" fmla="*/ 3519887 h 4270621"/>
              <a:gd name="connsiteX11619" fmla="*/ 4699954 w 9332412"/>
              <a:gd name="connsiteY11619" fmla="*/ 3537825 h 4270621"/>
              <a:gd name="connsiteX11620" fmla="*/ 4717111 w 9332412"/>
              <a:gd name="connsiteY11620" fmla="*/ 3520183 h 4270621"/>
              <a:gd name="connsiteX11621" fmla="*/ 4717111 w 9332412"/>
              <a:gd name="connsiteY11621" fmla="*/ 3519887 h 4270621"/>
              <a:gd name="connsiteX11622" fmla="*/ 4700521 w 9332412"/>
              <a:gd name="connsiteY11622" fmla="*/ 3502541 h 4270621"/>
              <a:gd name="connsiteX11623" fmla="*/ 4751142 w 9332412"/>
              <a:gd name="connsiteY11623" fmla="*/ 3342728 h 4270621"/>
              <a:gd name="connsiteX11624" fmla="*/ 4732652 w 9332412"/>
              <a:gd name="connsiteY11624" fmla="*/ 3358828 h 4270621"/>
              <a:gd name="connsiteX11625" fmla="*/ 4748037 w 9332412"/>
              <a:gd name="connsiteY11625" fmla="*/ 3378160 h 4270621"/>
              <a:gd name="connsiteX11626" fmla="*/ 4751142 w 9332412"/>
              <a:gd name="connsiteY11626" fmla="*/ 3378160 h 4270621"/>
              <a:gd name="connsiteX11627" fmla="*/ 4766541 w 9332412"/>
              <a:gd name="connsiteY11627" fmla="*/ 3358828 h 4270621"/>
              <a:gd name="connsiteX11628" fmla="*/ 4751142 w 9332412"/>
              <a:gd name="connsiteY11628" fmla="*/ 3342728 h 4270621"/>
              <a:gd name="connsiteX11629" fmla="*/ 4700237 w 9332412"/>
              <a:gd name="connsiteY11629" fmla="*/ 3395950 h 4270621"/>
              <a:gd name="connsiteX11630" fmla="*/ 4681747 w 9332412"/>
              <a:gd name="connsiteY11630" fmla="*/ 3412050 h 4270621"/>
              <a:gd name="connsiteX11631" fmla="*/ 4697132 w 9332412"/>
              <a:gd name="connsiteY11631" fmla="*/ 3431382 h 4270621"/>
              <a:gd name="connsiteX11632" fmla="*/ 4700237 w 9332412"/>
              <a:gd name="connsiteY11632" fmla="*/ 3431382 h 4270621"/>
              <a:gd name="connsiteX11633" fmla="*/ 4715636 w 9332412"/>
              <a:gd name="connsiteY11633" fmla="*/ 3412050 h 4270621"/>
              <a:gd name="connsiteX11634" fmla="*/ 4700237 w 9332412"/>
              <a:gd name="connsiteY11634" fmla="*/ 3395950 h 4270621"/>
              <a:gd name="connsiteX11635" fmla="*/ 4751142 w 9332412"/>
              <a:gd name="connsiteY11635" fmla="*/ 3236285 h 4270621"/>
              <a:gd name="connsiteX11636" fmla="*/ 4733985 w 9332412"/>
              <a:gd name="connsiteY11636" fmla="*/ 3253927 h 4270621"/>
              <a:gd name="connsiteX11637" fmla="*/ 4750858 w 9332412"/>
              <a:gd name="connsiteY11637" fmla="*/ 3271865 h 4270621"/>
              <a:gd name="connsiteX11638" fmla="*/ 4768016 w 9332412"/>
              <a:gd name="connsiteY11638" fmla="*/ 3254224 h 4270621"/>
              <a:gd name="connsiteX11639" fmla="*/ 4768016 w 9332412"/>
              <a:gd name="connsiteY11639" fmla="*/ 3253927 h 4270621"/>
              <a:gd name="connsiteX11640" fmla="*/ 4751142 w 9332412"/>
              <a:gd name="connsiteY11640" fmla="*/ 3236285 h 4270621"/>
              <a:gd name="connsiteX11641" fmla="*/ 4700237 w 9332412"/>
              <a:gd name="connsiteY11641" fmla="*/ 3289507 h 4270621"/>
              <a:gd name="connsiteX11642" fmla="*/ 4683080 w 9332412"/>
              <a:gd name="connsiteY11642" fmla="*/ 3307149 h 4270621"/>
              <a:gd name="connsiteX11643" fmla="*/ 4699954 w 9332412"/>
              <a:gd name="connsiteY11643" fmla="*/ 3325087 h 4270621"/>
              <a:gd name="connsiteX11644" fmla="*/ 4717111 w 9332412"/>
              <a:gd name="connsiteY11644" fmla="*/ 3307445 h 4270621"/>
              <a:gd name="connsiteX11645" fmla="*/ 4717111 w 9332412"/>
              <a:gd name="connsiteY11645" fmla="*/ 3307149 h 4270621"/>
              <a:gd name="connsiteX11646" fmla="*/ 4700521 w 9332412"/>
              <a:gd name="connsiteY11646" fmla="*/ 3289507 h 4270621"/>
              <a:gd name="connsiteX11647" fmla="*/ 4751142 w 9332412"/>
              <a:gd name="connsiteY11647" fmla="*/ 3129694 h 4270621"/>
              <a:gd name="connsiteX11648" fmla="*/ 4732652 w 9332412"/>
              <a:gd name="connsiteY11648" fmla="*/ 3145794 h 4270621"/>
              <a:gd name="connsiteX11649" fmla="*/ 4748037 w 9332412"/>
              <a:gd name="connsiteY11649" fmla="*/ 3165125 h 4270621"/>
              <a:gd name="connsiteX11650" fmla="*/ 4751142 w 9332412"/>
              <a:gd name="connsiteY11650" fmla="*/ 3165125 h 4270621"/>
              <a:gd name="connsiteX11651" fmla="*/ 4766541 w 9332412"/>
              <a:gd name="connsiteY11651" fmla="*/ 3145794 h 4270621"/>
              <a:gd name="connsiteX11652" fmla="*/ 4751142 w 9332412"/>
              <a:gd name="connsiteY11652" fmla="*/ 3129694 h 4270621"/>
              <a:gd name="connsiteX11653" fmla="*/ 4700237 w 9332412"/>
              <a:gd name="connsiteY11653" fmla="*/ 3182916 h 4270621"/>
              <a:gd name="connsiteX11654" fmla="*/ 4683080 w 9332412"/>
              <a:gd name="connsiteY11654" fmla="*/ 3200557 h 4270621"/>
              <a:gd name="connsiteX11655" fmla="*/ 4699954 w 9332412"/>
              <a:gd name="connsiteY11655" fmla="*/ 3218495 h 4270621"/>
              <a:gd name="connsiteX11656" fmla="*/ 4717111 w 9332412"/>
              <a:gd name="connsiteY11656" fmla="*/ 3200854 h 4270621"/>
              <a:gd name="connsiteX11657" fmla="*/ 4717111 w 9332412"/>
              <a:gd name="connsiteY11657" fmla="*/ 3200706 h 4270621"/>
              <a:gd name="connsiteX11658" fmla="*/ 4700521 w 9332412"/>
              <a:gd name="connsiteY11658" fmla="*/ 3182916 h 4270621"/>
              <a:gd name="connsiteX11659" fmla="*/ 4751142 w 9332412"/>
              <a:gd name="connsiteY11659" fmla="*/ 3023251 h 4270621"/>
              <a:gd name="connsiteX11660" fmla="*/ 4733985 w 9332412"/>
              <a:gd name="connsiteY11660" fmla="*/ 3040893 h 4270621"/>
              <a:gd name="connsiteX11661" fmla="*/ 4750858 w 9332412"/>
              <a:gd name="connsiteY11661" fmla="*/ 3058831 h 4270621"/>
              <a:gd name="connsiteX11662" fmla="*/ 4768016 w 9332412"/>
              <a:gd name="connsiteY11662" fmla="*/ 3041189 h 4270621"/>
              <a:gd name="connsiteX11663" fmla="*/ 4768016 w 9332412"/>
              <a:gd name="connsiteY11663" fmla="*/ 3040893 h 4270621"/>
              <a:gd name="connsiteX11664" fmla="*/ 4751142 w 9332412"/>
              <a:gd name="connsiteY11664" fmla="*/ 3023251 h 4270621"/>
              <a:gd name="connsiteX11665" fmla="*/ 4700237 w 9332412"/>
              <a:gd name="connsiteY11665" fmla="*/ 3076473 h 4270621"/>
              <a:gd name="connsiteX11666" fmla="*/ 4681747 w 9332412"/>
              <a:gd name="connsiteY11666" fmla="*/ 3092572 h 4270621"/>
              <a:gd name="connsiteX11667" fmla="*/ 4697132 w 9332412"/>
              <a:gd name="connsiteY11667" fmla="*/ 3111904 h 4270621"/>
              <a:gd name="connsiteX11668" fmla="*/ 4700237 w 9332412"/>
              <a:gd name="connsiteY11668" fmla="*/ 3111904 h 4270621"/>
              <a:gd name="connsiteX11669" fmla="*/ 4715636 w 9332412"/>
              <a:gd name="connsiteY11669" fmla="*/ 3092572 h 4270621"/>
              <a:gd name="connsiteX11670" fmla="*/ 4700237 w 9332412"/>
              <a:gd name="connsiteY11670" fmla="*/ 3076473 h 4270621"/>
              <a:gd name="connsiteX11671" fmla="*/ 4700237 w 9332412"/>
              <a:gd name="connsiteY11671" fmla="*/ 2970030 h 4270621"/>
              <a:gd name="connsiteX11672" fmla="*/ 4683080 w 9332412"/>
              <a:gd name="connsiteY11672" fmla="*/ 2987671 h 4270621"/>
              <a:gd name="connsiteX11673" fmla="*/ 4699954 w 9332412"/>
              <a:gd name="connsiteY11673" fmla="*/ 3005609 h 4270621"/>
              <a:gd name="connsiteX11674" fmla="*/ 4717111 w 9332412"/>
              <a:gd name="connsiteY11674" fmla="*/ 2987968 h 4270621"/>
              <a:gd name="connsiteX11675" fmla="*/ 4717111 w 9332412"/>
              <a:gd name="connsiteY11675" fmla="*/ 2987671 h 4270621"/>
              <a:gd name="connsiteX11676" fmla="*/ 4700521 w 9332412"/>
              <a:gd name="connsiteY11676" fmla="*/ 2970030 h 4270621"/>
              <a:gd name="connsiteX11677" fmla="*/ 4852951 w 9332412"/>
              <a:gd name="connsiteY11677" fmla="*/ 4088275 h 4270621"/>
              <a:gd name="connsiteX11678" fmla="*/ 4836645 w 9332412"/>
              <a:gd name="connsiteY11678" fmla="*/ 4103100 h 4270621"/>
              <a:gd name="connsiteX11679" fmla="*/ 4869683 w 9332412"/>
              <a:gd name="connsiteY11679" fmla="*/ 4107696 h 4270621"/>
              <a:gd name="connsiteX11680" fmla="*/ 4869683 w 9332412"/>
              <a:gd name="connsiteY11680" fmla="*/ 4106065 h 4270621"/>
              <a:gd name="connsiteX11681" fmla="*/ 4853235 w 9332412"/>
              <a:gd name="connsiteY11681" fmla="*/ 4088275 h 4270621"/>
              <a:gd name="connsiteX11682" fmla="*/ 4852951 w 9332412"/>
              <a:gd name="connsiteY11682" fmla="*/ 3981684 h 4270621"/>
              <a:gd name="connsiteX11683" fmla="*/ 4835936 w 9332412"/>
              <a:gd name="connsiteY11683" fmla="*/ 3999474 h 4270621"/>
              <a:gd name="connsiteX11684" fmla="*/ 4852951 w 9332412"/>
              <a:gd name="connsiteY11684" fmla="*/ 4017263 h 4270621"/>
              <a:gd name="connsiteX11685" fmla="*/ 4869967 w 9332412"/>
              <a:gd name="connsiteY11685" fmla="*/ 3999474 h 4270621"/>
              <a:gd name="connsiteX11686" fmla="*/ 4853235 w 9332412"/>
              <a:gd name="connsiteY11686" fmla="*/ 3981684 h 4270621"/>
              <a:gd name="connsiteX11687" fmla="*/ 4853235 w 9332412"/>
              <a:gd name="connsiteY11687" fmla="*/ 3981684 h 4270621"/>
              <a:gd name="connsiteX11688" fmla="*/ 4802046 w 9332412"/>
              <a:gd name="connsiteY11688" fmla="*/ 4034905 h 4270621"/>
              <a:gd name="connsiteX11689" fmla="*/ 4785031 w 9332412"/>
              <a:gd name="connsiteY11689" fmla="*/ 4052695 h 4270621"/>
              <a:gd name="connsiteX11690" fmla="*/ 4802046 w 9332412"/>
              <a:gd name="connsiteY11690" fmla="*/ 4070485 h 4270621"/>
              <a:gd name="connsiteX11691" fmla="*/ 4819062 w 9332412"/>
              <a:gd name="connsiteY11691" fmla="*/ 4052695 h 4270621"/>
              <a:gd name="connsiteX11692" fmla="*/ 4802330 w 9332412"/>
              <a:gd name="connsiteY11692" fmla="*/ 4034905 h 4270621"/>
              <a:gd name="connsiteX11693" fmla="*/ 4852951 w 9332412"/>
              <a:gd name="connsiteY11693" fmla="*/ 3875241 h 4270621"/>
              <a:gd name="connsiteX11694" fmla="*/ 4835936 w 9332412"/>
              <a:gd name="connsiteY11694" fmla="*/ 3893030 h 4270621"/>
              <a:gd name="connsiteX11695" fmla="*/ 4852951 w 9332412"/>
              <a:gd name="connsiteY11695" fmla="*/ 3910820 h 4270621"/>
              <a:gd name="connsiteX11696" fmla="*/ 4869967 w 9332412"/>
              <a:gd name="connsiteY11696" fmla="*/ 3893030 h 4270621"/>
              <a:gd name="connsiteX11697" fmla="*/ 4869967 w 9332412"/>
              <a:gd name="connsiteY11697" fmla="*/ 3892882 h 4270621"/>
              <a:gd name="connsiteX11698" fmla="*/ 4853235 w 9332412"/>
              <a:gd name="connsiteY11698" fmla="*/ 3875241 h 4270621"/>
              <a:gd name="connsiteX11699" fmla="*/ 4802046 w 9332412"/>
              <a:gd name="connsiteY11699" fmla="*/ 3928462 h 4270621"/>
              <a:gd name="connsiteX11700" fmla="*/ 4785031 w 9332412"/>
              <a:gd name="connsiteY11700" fmla="*/ 3946252 h 4270621"/>
              <a:gd name="connsiteX11701" fmla="*/ 4802046 w 9332412"/>
              <a:gd name="connsiteY11701" fmla="*/ 3964042 h 4270621"/>
              <a:gd name="connsiteX11702" fmla="*/ 4819062 w 9332412"/>
              <a:gd name="connsiteY11702" fmla="*/ 3946252 h 4270621"/>
              <a:gd name="connsiteX11703" fmla="*/ 4802330 w 9332412"/>
              <a:gd name="connsiteY11703" fmla="*/ 3928462 h 4270621"/>
              <a:gd name="connsiteX11704" fmla="*/ 4852951 w 9332412"/>
              <a:gd name="connsiteY11704" fmla="*/ 3768797 h 4270621"/>
              <a:gd name="connsiteX11705" fmla="*/ 4837552 w 9332412"/>
              <a:gd name="connsiteY11705" fmla="*/ 3788129 h 4270621"/>
              <a:gd name="connsiteX11706" fmla="*/ 4852951 w 9332412"/>
              <a:gd name="connsiteY11706" fmla="*/ 3804229 h 4270621"/>
              <a:gd name="connsiteX11707" fmla="*/ 4871441 w 9332412"/>
              <a:gd name="connsiteY11707" fmla="*/ 3788129 h 4270621"/>
              <a:gd name="connsiteX11708" fmla="*/ 4856056 w 9332412"/>
              <a:gd name="connsiteY11708" fmla="*/ 3768797 h 4270621"/>
              <a:gd name="connsiteX11709" fmla="*/ 4852951 w 9332412"/>
              <a:gd name="connsiteY11709" fmla="*/ 3768797 h 4270621"/>
              <a:gd name="connsiteX11710" fmla="*/ 4802046 w 9332412"/>
              <a:gd name="connsiteY11710" fmla="*/ 3822019 h 4270621"/>
              <a:gd name="connsiteX11711" fmla="*/ 4785031 w 9332412"/>
              <a:gd name="connsiteY11711" fmla="*/ 3839809 h 4270621"/>
              <a:gd name="connsiteX11712" fmla="*/ 4802046 w 9332412"/>
              <a:gd name="connsiteY11712" fmla="*/ 3857599 h 4270621"/>
              <a:gd name="connsiteX11713" fmla="*/ 4819062 w 9332412"/>
              <a:gd name="connsiteY11713" fmla="*/ 3839809 h 4270621"/>
              <a:gd name="connsiteX11714" fmla="*/ 4819062 w 9332412"/>
              <a:gd name="connsiteY11714" fmla="*/ 3839660 h 4270621"/>
              <a:gd name="connsiteX11715" fmla="*/ 4802330 w 9332412"/>
              <a:gd name="connsiteY11715" fmla="*/ 3822019 h 4270621"/>
              <a:gd name="connsiteX11716" fmla="*/ 4852951 w 9332412"/>
              <a:gd name="connsiteY11716" fmla="*/ 3662206 h 4270621"/>
              <a:gd name="connsiteX11717" fmla="*/ 4835936 w 9332412"/>
              <a:gd name="connsiteY11717" fmla="*/ 3679996 h 4270621"/>
              <a:gd name="connsiteX11718" fmla="*/ 4852951 w 9332412"/>
              <a:gd name="connsiteY11718" fmla="*/ 3697786 h 4270621"/>
              <a:gd name="connsiteX11719" fmla="*/ 4869967 w 9332412"/>
              <a:gd name="connsiteY11719" fmla="*/ 3679996 h 4270621"/>
              <a:gd name="connsiteX11720" fmla="*/ 4853235 w 9332412"/>
              <a:gd name="connsiteY11720" fmla="*/ 3662206 h 4270621"/>
              <a:gd name="connsiteX11721" fmla="*/ 4853235 w 9332412"/>
              <a:gd name="connsiteY11721" fmla="*/ 3662206 h 4270621"/>
              <a:gd name="connsiteX11722" fmla="*/ 4802330 w 9332412"/>
              <a:gd name="connsiteY11722" fmla="*/ 3715724 h 4270621"/>
              <a:gd name="connsiteX11723" fmla="*/ 4785315 w 9332412"/>
              <a:gd name="connsiteY11723" fmla="*/ 3733514 h 4270621"/>
              <a:gd name="connsiteX11724" fmla="*/ 4802330 w 9332412"/>
              <a:gd name="connsiteY11724" fmla="*/ 3751304 h 4270621"/>
              <a:gd name="connsiteX11725" fmla="*/ 4819345 w 9332412"/>
              <a:gd name="connsiteY11725" fmla="*/ 3733514 h 4270621"/>
              <a:gd name="connsiteX11726" fmla="*/ 4802330 w 9332412"/>
              <a:gd name="connsiteY11726" fmla="*/ 3715724 h 4270621"/>
              <a:gd name="connsiteX11727" fmla="*/ 4853235 w 9332412"/>
              <a:gd name="connsiteY11727" fmla="*/ 3556060 h 4270621"/>
              <a:gd name="connsiteX11728" fmla="*/ 4837836 w 9332412"/>
              <a:gd name="connsiteY11728" fmla="*/ 3575391 h 4270621"/>
              <a:gd name="connsiteX11729" fmla="*/ 4853235 w 9332412"/>
              <a:gd name="connsiteY11729" fmla="*/ 3591491 h 4270621"/>
              <a:gd name="connsiteX11730" fmla="*/ 4871725 w 9332412"/>
              <a:gd name="connsiteY11730" fmla="*/ 3575391 h 4270621"/>
              <a:gd name="connsiteX11731" fmla="*/ 4856340 w 9332412"/>
              <a:gd name="connsiteY11731" fmla="*/ 3556060 h 4270621"/>
              <a:gd name="connsiteX11732" fmla="*/ 4853235 w 9332412"/>
              <a:gd name="connsiteY11732" fmla="*/ 3556060 h 4270621"/>
              <a:gd name="connsiteX11733" fmla="*/ 4802330 w 9332412"/>
              <a:gd name="connsiteY11733" fmla="*/ 3609281 h 4270621"/>
              <a:gd name="connsiteX11734" fmla="*/ 4785315 w 9332412"/>
              <a:gd name="connsiteY11734" fmla="*/ 3627071 h 4270621"/>
              <a:gd name="connsiteX11735" fmla="*/ 4802330 w 9332412"/>
              <a:gd name="connsiteY11735" fmla="*/ 3644861 h 4270621"/>
              <a:gd name="connsiteX11736" fmla="*/ 4819345 w 9332412"/>
              <a:gd name="connsiteY11736" fmla="*/ 3627071 h 4270621"/>
              <a:gd name="connsiteX11737" fmla="*/ 4802614 w 9332412"/>
              <a:gd name="connsiteY11737" fmla="*/ 3608984 h 4270621"/>
              <a:gd name="connsiteX11738" fmla="*/ 4802330 w 9332412"/>
              <a:gd name="connsiteY11738" fmla="*/ 3608984 h 4270621"/>
              <a:gd name="connsiteX11739" fmla="*/ 4853235 w 9332412"/>
              <a:gd name="connsiteY11739" fmla="*/ 3448875 h 4270621"/>
              <a:gd name="connsiteX11740" fmla="*/ 4836219 w 9332412"/>
              <a:gd name="connsiteY11740" fmla="*/ 3466665 h 4270621"/>
              <a:gd name="connsiteX11741" fmla="*/ 4853235 w 9332412"/>
              <a:gd name="connsiteY11741" fmla="*/ 3484455 h 4270621"/>
              <a:gd name="connsiteX11742" fmla="*/ 4870250 w 9332412"/>
              <a:gd name="connsiteY11742" fmla="*/ 3466665 h 4270621"/>
              <a:gd name="connsiteX11743" fmla="*/ 4853518 w 9332412"/>
              <a:gd name="connsiteY11743" fmla="*/ 3448875 h 4270621"/>
              <a:gd name="connsiteX11744" fmla="*/ 4853235 w 9332412"/>
              <a:gd name="connsiteY11744" fmla="*/ 3448875 h 4270621"/>
              <a:gd name="connsiteX11745" fmla="*/ 4802330 w 9332412"/>
              <a:gd name="connsiteY11745" fmla="*/ 3502245 h 4270621"/>
              <a:gd name="connsiteX11746" fmla="*/ 4785315 w 9332412"/>
              <a:gd name="connsiteY11746" fmla="*/ 3520035 h 4270621"/>
              <a:gd name="connsiteX11747" fmla="*/ 4802330 w 9332412"/>
              <a:gd name="connsiteY11747" fmla="*/ 3537825 h 4270621"/>
              <a:gd name="connsiteX11748" fmla="*/ 4819345 w 9332412"/>
              <a:gd name="connsiteY11748" fmla="*/ 3520035 h 4270621"/>
              <a:gd name="connsiteX11749" fmla="*/ 4819345 w 9332412"/>
              <a:gd name="connsiteY11749" fmla="*/ 3519887 h 4270621"/>
              <a:gd name="connsiteX11750" fmla="*/ 4802330 w 9332412"/>
              <a:gd name="connsiteY11750" fmla="*/ 3502541 h 4270621"/>
              <a:gd name="connsiteX11751" fmla="*/ 4853235 w 9332412"/>
              <a:gd name="connsiteY11751" fmla="*/ 3342432 h 4270621"/>
              <a:gd name="connsiteX11752" fmla="*/ 4836219 w 9332412"/>
              <a:gd name="connsiteY11752" fmla="*/ 3360222 h 4270621"/>
              <a:gd name="connsiteX11753" fmla="*/ 4853235 w 9332412"/>
              <a:gd name="connsiteY11753" fmla="*/ 3378012 h 4270621"/>
              <a:gd name="connsiteX11754" fmla="*/ 4870250 w 9332412"/>
              <a:gd name="connsiteY11754" fmla="*/ 3360222 h 4270621"/>
              <a:gd name="connsiteX11755" fmla="*/ 4853235 w 9332412"/>
              <a:gd name="connsiteY11755" fmla="*/ 3342728 h 4270621"/>
              <a:gd name="connsiteX11756" fmla="*/ 4853235 w 9332412"/>
              <a:gd name="connsiteY11756" fmla="*/ 3342728 h 4270621"/>
              <a:gd name="connsiteX11757" fmla="*/ 4802330 w 9332412"/>
              <a:gd name="connsiteY11757" fmla="*/ 3395654 h 4270621"/>
              <a:gd name="connsiteX11758" fmla="*/ 4785315 w 9332412"/>
              <a:gd name="connsiteY11758" fmla="*/ 3413443 h 4270621"/>
              <a:gd name="connsiteX11759" fmla="*/ 4802330 w 9332412"/>
              <a:gd name="connsiteY11759" fmla="*/ 3431233 h 4270621"/>
              <a:gd name="connsiteX11760" fmla="*/ 4819345 w 9332412"/>
              <a:gd name="connsiteY11760" fmla="*/ 3413443 h 4270621"/>
              <a:gd name="connsiteX11761" fmla="*/ 4802330 w 9332412"/>
              <a:gd name="connsiteY11761" fmla="*/ 3395950 h 4270621"/>
              <a:gd name="connsiteX11762" fmla="*/ 4853235 w 9332412"/>
              <a:gd name="connsiteY11762" fmla="*/ 3235989 h 4270621"/>
              <a:gd name="connsiteX11763" fmla="*/ 4837836 w 9332412"/>
              <a:gd name="connsiteY11763" fmla="*/ 3255321 h 4270621"/>
              <a:gd name="connsiteX11764" fmla="*/ 4853235 w 9332412"/>
              <a:gd name="connsiteY11764" fmla="*/ 3271420 h 4270621"/>
              <a:gd name="connsiteX11765" fmla="*/ 4871725 w 9332412"/>
              <a:gd name="connsiteY11765" fmla="*/ 3255321 h 4270621"/>
              <a:gd name="connsiteX11766" fmla="*/ 4856340 w 9332412"/>
              <a:gd name="connsiteY11766" fmla="*/ 3235989 h 4270621"/>
              <a:gd name="connsiteX11767" fmla="*/ 4853235 w 9332412"/>
              <a:gd name="connsiteY11767" fmla="*/ 3235989 h 4270621"/>
              <a:gd name="connsiteX11768" fmla="*/ 4802330 w 9332412"/>
              <a:gd name="connsiteY11768" fmla="*/ 3289211 h 4270621"/>
              <a:gd name="connsiteX11769" fmla="*/ 4785315 w 9332412"/>
              <a:gd name="connsiteY11769" fmla="*/ 3307000 h 4270621"/>
              <a:gd name="connsiteX11770" fmla="*/ 4802330 w 9332412"/>
              <a:gd name="connsiteY11770" fmla="*/ 3324790 h 4270621"/>
              <a:gd name="connsiteX11771" fmla="*/ 4819345 w 9332412"/>
              <a:gd name="connsiteY11771" fmla="*/ 3307000 h 4270621"/>
              <a:gd name="connsiteX11772" fmla="*/ 4819345 w 9332412"/>
              <a:gd name="connsiteY11772" fmla="*/ 3306852 h 4270621"/>
              <a:gd name="connsiteX11773" fmla="*/ 4802330 w 9332412"/>
              <a:gd name="connsiteY11773" fmla="*/ 3289507 h 4270621"/>
              <a:gd name="connsiteX11774" fmla="*/ 4853235 w 9332412"/>
              <a:gd name="connsiteY11774" fmla="*/ 3129398 h 4270621"/>
              <a:gd name="connsiteX11775" fmla="*/ 4836219 w 9332412"/>
              <a:gd name="connsiteY11775" fmla="*/ 3147187 h 4270621"/>
              <a:gd name="connsiteX11776" fmla="*/ 4853235 w 9332412"/>
              <a:gd name="connsiteY11776" fmla="*/ 3164978 h 4270621"/>
              <a:gd name="connsiteX11777" fmla="*/ 4870250 w 9332412"/>
              <a:gd name="connsiteY11777" fmla="*/ 3147187 h 4270621"/>
              <a:gd name="connsiteX11778" fmla="*/ 4853235 w 9332412"/>
              <a:gd name="connsiteY11778" fmla="*/ 3129694 h 4270621"/>
              <a:gd name="connsiteX11779" fmla="*/ 4853235 w 9332412"/>
              <a:gd name="connsiteY11779" fmla="*/ 3129694 h 4270621"/>
              <a:gd name="connsiteX11780" fmla="*/ 4802330 w 9332412"/>
              <a:gd name="connsiteY11780" fmla="*/ 3182619 h 4270621"/>
              <a:gd name="connsiteX11781" fmla="*/ 4785315 w 9332412"/>
              <a:gd name="connsiteY11781" fmla="*/ 3200409 h 4270621"/>
              <a:gd name="connsiteX11782" fmla="*/ 4802330 w 9332412"/>
              <a:gd name="connsiteY11782" fmla="*/ 3218199 h 4270621"/>
              <a:gd name="connsiteX11783" fmla="*/ 4819345 w 9332412"/>
              <a:gd name="connsiteY11783" fmla="*/ 3200409 h 4270621"/>
              <a:gd name="connsiteX11784" fmla="*/ 4802330 w 9332412"/>
              <a:gd name="connsiteY11784" fmla="*/ 3182916 h 4270621"/>
              <a:gd name="connsiteX11785" fmla="*/ 4802330 w 9332412"/>
              <a:gd name="connsiteY11785" fmla="*/ 3076176 h 4270621"/>
              <a:gd name="connsiteX11786" fmla="*/ 4785315 w 9332412"/>
              <a:gd name="connsiteY11786" fmla="*/ 3093966 h 4270621"/>
              <a:gd name="connsiteX11787" fmla="*/ 4802330 w 9332412"/>
              <a:gd name="connsiteY11787" fmla="*/ 3111756 h 4270621"/>
              <a:gd name="connsiteX11788" fmla="*/ 4819345 w 9332412"/>
              <a:gd name="connsiteY11788" fmla="*/ 3093966 h 4270621"/>
              <a:gd name="connsiteX11789" fmla="*/ 4802330 w 9332412"/>
              <a:gd name="connsiteY11789" fmla="*/ 3076473 h 4270621"/>
              <a:gd name="connsiteX11790" fmla="*/ 4972484 w 9332412"/>
              <a:gd name="connsiteY11790" fmla="*/ 4105620 h 4270621"/>
              <a:gd name="connsiteX11791" fmla="*/ 4953994 w 9332412"/>
              <a:gd name="connsiteY11791" fmla="*/ 4089520 h 4270621"/>
              <a:gd name="connsiteX11792" fmla="*/ 4938596 w 9332412"/>
              <a:gd name="connsiteY11792" fmla="*/ 4105620 h 4270621"/>
              <a:gd name="connsiteX11793" fmla="*/ 4942991 w 9332412"/>
              <a:gd name="connsiteY11793" fmla="*/ 4117332 h 4270621"/>
              <a:gd name="connsiteX11794" fmla="*/ 4964402 w 9332412"/>
              <a:gd name="connsiteY11794" fmla="*/ 4120445 h 4270621"/>
              <a:gd name="connsiteX11795" fmla="*/ 4972059 w 9332412"/>
              <a:gd name="connsiteY11795" fmla="*/ 4105917 h 4270621"/>
              <a:gd name="connsiteX11796" fmla="*/ 4955611 w 9332412"/>
              <a:gd name="connsiteY11796" fmla="*/ 3981387 h 4270621"/>
              <a:gd name="connsiteX11797" fmla="*/ 4938454 w 9332412"/>
              <a:gd name="connsiteY11797" fmla="*/ 3999029 h 4270621"/>
              <a:gd name="connsiteX11798" fmla="*/ 4955327 w 9332412"/>
              <a:gd name="connsiteY11798" fmla="*/ 4016967 h 4270621"/>
              <a:gd name="connsiteX11799" fmla="*/ 4972484 w 9332412"/>
              <a:gd name="connsiteY11799" fmla="*/ 3999325 h 4270621"/>
              <a:gd name="connsiteX11800" fmla="*/ 4972484 w 9332412"/>
              <a:gd name="connsiteY11800" fmla="*/ 3999177 h 4270621"/>
              <a:gd name="connsiteX11801" fmla="*/ 4955186 w 9332412"/>
              <a:gd name="connsiteY11801" fmla="*/ 3981684 h 4270621"/>
              <a:gd name="connsiteX11802" fmla="*/ 4955186 w 9332412"/>
              <a:gd name="connsiteY11802" fmla="*/ 3981684 h 4270621"/>
              <a:gd name="connsiteX11803" fmla="*/ 4904565 w 9332412"/>
              <a:gd name="connsiteY11803" fmla="*/ 4034609 h 4270621"/>
              <a:gd name="connsiteX11804" fmla="*/ 4887549 w 9332412"/>
              <a:gd name="connsiteY11804" fmla="*/ 4052398 h 4270621"/>
              <a:gd name="connsiteX11805" fmla="*/ 4904565 w 9332412"/>
              <a:gd name="connsiteY11805" fmla="*/ 4070189 h 4270621"/>
              <a:gd name="connsiteX11806" fmla="*/ 4921580 w 9332412"/>
              <a:gd name="connsiteY11806" fmla="*/ 4052398 h 4270621"/>
              <a:gd name="connsiteX11807" fmla="*/ 4904579 w 9332412"/>
              <a:gd name="connsiteY11807" fmla="*/ 4034890 h 4270621"/>
              <a:gd name="connsiteX11808" fmla="*/ 4904139 w 9332412"/>
              <a:gd name="connsiteY11808" fmla="*/ 4034905 h 4270621"/>
              <a:gd name="connsiteX11809" fmla="*/ 4955611 w 9332412"/>
              <a:gd name="connsiteY11809" fmla="*/ 3874944 h 4270621"/>
              <a:gd name="connsiteX11810" fmla="*/ 4938454 w 9332412"/>
              <a:gd name="connsiteY11810" fmla="*/ 3892586 h 4270621"/>
              <a:gd name="connsiteX11811" fmla="*/ 4955327 w 9332412"/>
              <a:gd name="connsiteY11811" fmla="*/ 3910524 h 4270621"/>
              <a:gd name="connsiteX11812" fmla="*/ 4972484 w 9332412"/>
              <a:gd name="connsiteY11812" fmla="*/ 3892882 h 4270621"/>
              <a:gd name="connsiteX11813" fmla="*/ 4972484 w 9332412"/>
              <a:gd name="connsiteY11813" fmla="*/ 3892586 h 4270621"/>
              <a:gd name="connsiteX11814" fmla="*/ 4955342 w 9332412"/>
              <a:gd name="connsiteY11814" fmla="*/ 3875241 h 4270621"/>
              <a:gd name="connsiteX11815" fmla="*/ 4955186 w 9332412"/>
              <a:gd name="connsiteY11815" fmla="*/ 3875241 h 4270621"/>
              <a:gd name="connsiteX11816" fmla="*/ 4904565 w 9332412"/>
              <a:gd name="connsiteY11816" fmla="*/ 3928165 h 4270621"/>
              <a:gd name="connsiteX11817" fmla="*/ 4887549 w 9332412"/>
              <a:gd name="connsiteY11817" fmla="*/ 3945955 h 4270621"/>
              <a:gd name="connsiteX11818" fmla="*/ 4904565 w 9332412"/>
              <a:gd name="connsiteY11818" fmla="*/ 3963746 h 4270621"/>
              <a:gd name="connsiteX11819" fmla="*/ 4921580 w 9332412"/>
              <a:gd name="connsiteY11819" fmla="*/ 3945955 h 4270621"/>
              <a:gd name="connsiteX11820" fmla="*/ 4904579 w 9332412"/>
              <a:gd name="connsiteY11820" fmla="*/ 3928447 h 4270621"/>
              <a:gd name="connsiteX11821" fmla="*/ 4904139 w 9332412"/>
              <a:gd name="connsiteY11821" fmla="*/ 3928462 h 4270621"/>
              <a:gd name="connsiteX11822" fmla="*/ 4955611 w 9332412"/>
              <a:gd name="connsiteY11822" fmla="*/ 3768501 h 4270621"/>
              <a:gd name="connsiteX11823" fmla="*/ 4938454 w 9332412"/>
              <a:gd name="connsiteY11823" fmla="*/ 3786143 h 4270621"/>
              <a:gd name="connsiteX11824" fmla="*/ 4955327 w 9332412"/>
              <a:gd name="connsiteY11824" fmla="*/ 3804081 h 4270621"/>
              <a:gd name="connsiteX11825" fmla="*/ 4972484 w 9332412"/>
              <a:gd name="connsiteY11825" fmla="*/ 3786439 h 4270621"/>
              <a:gd name="connsiteX11826" fmla="*/ 4972484 w 9332412"/>
              <a:gd name="connsiteY11826" fmla="*/ 3786143 h 4270621"/>
              <a:gd name="connsiteX11827" fmla="*/ 4955342 w 9332412"/>
              <a:gd name="connsiteY11827" fmla="*/ 3768797 h 4270621"/>
              <a:gd name="connsiteX11828" fmla="*/ 4955186 w 9332412"/>
              <a:gd name="connsiteY11828" fmla="*/ 3768797 h 4270621"/>
              <a:gd name="connsiteX11829" fmla="*/ 4904565 w 9332412"/>
              <a:gd name="connsiteY11829" fmla="*/ 3821722 h 4270621"/>
              <a:gd name="connsiteX11830" fmla="*/ 4889166 w 9332412"/>
              <a:gd name="connsiteY11830" fmla="*/ 3841054 h 4270621"/>
              <a:gd name="connsiteX11831" fmla="*/ 4904565 w 9332412"/>
              <a:gd name="connsiteY11831" fmla="*/ 3857154 h 4270621"/>
              <a:gd name="connsiteX11832" fmla="*/ 4923055 w 9332412"/>
              <a:gd name="connsiteY11832" fmla="*/ 3841054 h 4270621"/>
              <a:gd name="connsiteX11833" fmla="*/ 4907670 w 9332412"/>
              <a:gd name="connsiteY11833" fmla="*/ 3821722 h 4270621"/>
              <a:gd name="connsiteX11834" fmla="*/ 4904565 w 9332412"/>
              <a:gd name="connsiteY11834" fmla="*/ 3821722 h 4270621"/>
              <a:gd name="connsiteX11835" fmla="*/ 4955611 w 9332412"/>
              <a:gd name="connsiteY11835" fmla="*/ 3661909 h 4270621"/>
              <a:gd name="connsiteX11836" fmla="*/ 4938454 w 9332412"/>
              <a:gd name="connsiteY11836" fmla="*/ 3679551 h 4270621"/>
              <a:gd name="connsiteX11837" fmla="*/ 4955327 w 9332412"/>
              <a:gd name="connsiteY11837" fmla="*/ 3697489 h 4270621"/>
              <a:gd name="connsiteX11838" fmla="*/ 4972484 w 9332412"/>
              <a:gd name="connsiteY11838" fmla="*/ 3679848 h 4270621"/>
              <a:gd name="connsiteX11839" fmla="*/ 4972484 w 9332412"/>
              <a:gd name="connsiteY11839" fmla="*/ 3679700 h 4270621"/>
              <a:gd name="connsiteX11840" fmla="*/ 4955186 w 9332412"/>
              <a:gd name="connsiteY11840" fmla="*/ 3662206 h 4270621"/>
              <a:gd name="connsiteX11841" fmla="*/ 4955186 w 9332412"/>
              <a:gd name="connsiteY11841" fmla="*/ 3662206 h 4270621"/>
              <a:gd name="connsiteX11842" fmla="*/ 4904565 w 9332412"/>
              <a:gd name="connsiteY11842" fmla="*/ 3715131 h 4270621"/>
              <a:gd name="connsiteX11843" fmla="*/ 4887549 w 9332412"/>
              <a:gd name="connsiteY11843" fmla="*/ 3732921 h 4270621"/>
              <a:gd name="connsiteX11844" fmla="*/ 4904565 w 9332412"/>
              <a:gd name="connsiteY11844" fmla="*/ 3750711 h 4270621"/>
              <a:gd name="connsiteX11845" fmla="*/ 4921580 w 9332412"/>
              <a:gd name="connsiteY11845" fmla="*/ 3732921 h 4270621"/>
              <a:gd name="connsiteX11846" fmla="*/ 4904295 w 9332412"/>
              <a:gd name="connsiteY11846" fmla="*/ 3715724 h 4270621"/>
              <a:gd name="connsiteX11847" fmla="*/ 4904139 w 9332412"/>
              <a:gd name="connsiteY11847" fmla="*/ 3715724 h 4270621"/>
              <a:gd name="connsiteX11848" fmla="*/ 4955611 w 9332412"/>
              <a:gd name="connsiteY11848" fmla="*/ 3555466 h 4270621"/>
              <a:gd name="connsiteX11849" fmla="*/ 4938454 w 9332412"/>
              <a:gd name="connsiteY11849" fmla="*/ 3573108 h 4270621"/>
              <a:gd name="connsiteX11850" fmla="*/ 4955327 w 9332412"/>
              <a:gd name="connsiteY11850" fmla="*/ 3591046 h 4270621"/>
              <a:gd name="connsiteX11851" fmla="*/ 4972484 w 9332412"/>
              <a:gd name="connsiteY11851" fmla="*/ 3573405 h 4270621"/>
              <a:gd name="connsiteX11852" fmla="*/ 4972484 w 9332412"/>
              <a:gd name="connsiteY11852" fmla="*/ 3573108 h 4270621"/>
              <a:gd name="connsiteX11853" fmla="*/ 4955342 w 9332412"/>
              <a:gd name="connsiteY11853" fmla="*/ 3555763 h 4270621"/>
              <a:gd name="connsiteX11854" fmla="*/ 4955186 w 9332412"/>
              <a:gd name="connsiteY11854" fmla="*/ 3555763 h 4270621"/>
              <a:gd name="connsiteX11855" fmla="*/ 4904565 w 9332412"/>
              <a:gd name="connsiteY11855" fmla="*/ 3608688 h 4270621"/>
              <a:gd name="connsiteX11856" fmla="*/ 4887266 w 9332412"/>
              <a:gd name="connsiteY11856" fmla="*/ 3626181 h 4270621"/>
              <a:gd name="connsiteX11857" fmla="*/ 4903997 w 9332412"/>
              <a:gd name="connsiteY11857" fmla="*/ 3644268 h 4270621"/>
              <a:gd name="connsiteX11858" fmla="*/ 4921296 w 9332412"/>
              <a:gd name="connsiteY11858" fmla="*/ 3626774 h 4270621"/>
              <a:gd name="connsiteX11859" fmla="*/ 4904565 w 9332412"/>
              <a:gd name="connsiteY11859" fmla="*/ 3608984 h 4270621"/>
              <a:gd name="connsiteX11860" fmla="*/ 4904139 w 9332412"/>
              <a:gd name="connsiteY11860" fmla="*/ 3608984 h 4270621"/>
              <a:gd name="connsiteX11861" fmla="*/ 4955611 w 9332412"/>
              <a:gd name="connsiteY11861" fmla="*/ 3448875 h 4270621"/>
              <a:gd name="connsiteX11862" fmla="*/ 4938454 w 9332412"/>
              <a:gd name="connsiteY11862" fmla="*/ 3466517 h 4270621"/>
              <a:gd name="connsiteX11863" fmla="*/ 4955327 w 9332412"/>
              <a:gd name="connsiteY11863" fmla="*/ 3484455 h 4270621"/>
              <a:gd name="connsiteX11864" fmla="*/ 4972484 w 9332412"/>
              <a:gd name="connsiteY11864" fmla="*/ 3466813 h 4270621"/>
              <a:gd name="connsiteX11865" fmla="*/ 4972484 w 9332412"/>
              <a:gd name="connsiteY11865" fmla="*/ 3466665 h 4270621"/>
              <a:gd name="connsiteX11866" fmla="*/ 4955469 w 9332412"/>
              <a:gd name="connsiteY11866" fmla="*/ 3448875 h 4270621"/>
              <a:gd name="connsiteX11867" fmla="*/ 4955186 w 9332412"/>
              <a:gd name="connsiteY11867" fmla="*/ 3448875 h 4270621"/>
              <a:gd name="connsiteX11868" fmla="*/ 4904565 w 9332412"/>
              <a:gd name="connsiteY11868" fmla="*/ 3502245 h 4270621"/>
              <a:gd name="connsiteX11869" fmla="*/ 4889166 w 9332412"/>
              <a:gd name="connsiteY11869" fmla="*/ 3521576 h 4270621"/>
              <a:gd name="connsiteX11870" fmla="*/ 4904565 w 9332412"/>
              <a:gd name="connsiteY11870" fmla="*/ 3537676 h 4270621"/>
              <a:gd name="connsiteX11871" fmla="*/ 4923055 w 9332412"/>
              <a:gd name="connsiteY11871" fmla="*/ 3521576 h 4270621"/>
              <a:gd name="connsiteX11872" fmla="*/ 4907670 w 9332412"/>
              <a:gd name="connsiteY11872" fmla="*/ 3502245 h 4270621"/>
              <a:gd name="connsiteX11873" fmla="*/ 4904565 w 9332412"/>
              <a:gd name="connsiteY11873" fmla="*/ 3502245 h 4270621"/>
              <a:gd name="connsiteX11874" fmla="*/ 4955611 w 9332412"/>
              <a:gd name="connsiteY11874" fmla="*/ 3342432 h 4270621"/>
              <a:gd name="connsiteX11875" fmla="*/ 4938454 w 9332412"/>
              <a:gd name="connsiteY11875" fmla="*/ 3360074 h 4270621"/>
              <a:gd name="connsiteX11876" fmla="*/ 4955327 w 9332412"/>
              <a:gd name="connsiteY11876" fmla="*/ 3378012 h 4270621"/>
              <a:gd name="connsiteX11877" fmla="*/ 4972484 w 9332412"/>
              <a:gd name="connsiteY11877" fmla="*/ 3360370 h 4270621"/>
              <a:gd name="connsiteX11878" fmla="*/ 4972484 w 9332412"/>
              <a:gd name="connsiteY11878" fmla="*/ 3360222 h 4270621"/>
              <a:gd name="connsiteX11879" fmla="*/ 4955186 w 9332412"/>
              <a:gd name="connsiteY11879" fmla="*/ 3342728 h 4270621"/>
              <a:gd name="connsiteX11880" fmla="*/ 4955186 w 9332412"/>
              <a:gd name="connsiteY11880" fmla="*/ 3342728 h 4270621"/>
              <a:gd name="connsiteX11881" fmla="*/ 4904565 w 9332412"/>
              <a:gd name="connsiteY11881" fmla="*/ 3395654 h 4270621"/>
              <a:gd name="connsiteX11882" fmla="*/ 4887549 w 9332412"/>
              <a:gd name="connsiteY11882" fmla="*/ 3413443 h 4270621"/>
              <a:gd name="connsiteX11883" fmla="*/ 4904565 w 9332412"/>
              <a:gd name="connsiteY11883" fmla="*/ 3431233 h 4270621"/>
              <a:gd name="connsiteX11884" fmla="*/ 4921580 w 9332412"/>
              <a:gd name="connsiteY11884" fmla="*/ 3413443 h 4270621"/>
              <a:gd name="connsiteX11885" fmla="*/ 4904579 w 9332412"/>
              <a:gd name="connsiteY11885" fmla="*/ 3395935 h 4270621"/>
              <a:gd name="connsiteX11886" fmla="*/ 4904139 w 9332412"/>
              <a:gd name="connsiteY11886" fmla="*/ 3395950 h 4270621"/>
              <a:gd name="connsiteX11887" fmla="*/ 4955611 w 9332412"/>
              <a:gd name="connsiteY11887" fmla="*/ 3235989 h 4270621"/>
              <a:gd name="connsiteX11888" fmla="*/ 4938454 w 9332412"/>
              <a:gd name="connsiteY11888" fmla="*/ 3253630 h 4270621"/>
              <a:gd name="connsiteX11889" fmla="*/ 4955327 w 9332412"/>
              <a:gd name="connsiteY11889" fmla="*/ 3271569 h 4270621"/>
              <a:gd name="connsiteX11890" fmla="*/ 4972484 w 9332412"/>
              <a:gd name="connsiteY11890" fmla="*/ 3253927 h 4270621"/>
              <a:gd name="connsiteX11891" fmla="*/ 4972484 w 9332412"/>
              <a:gd name="connsiteY11891" fmla="*/ 3253630 h 4270621"/>
              <a:gd name="connsiteX11892" fmla="*/ 4955342 w 9332412"/>
              <a:gd name="connsiteY11892" fmla="*/ 3236285 h 4270621"/>
              <a:gd name="connsiteX11893" fmla="*/ 4955186 w 9332412"/>
              <a:gd name="connsiteY11893" fmla="*/ 3236285 h 4270621"/>
              <a:gd name="connsiteX11894" fmla="*/ 4904565 w 9332412"/>
              <a:gd name="connsiteY11894" fmla="*/ 3289211 h 4270621"/>
              <a:gd name="connsiteX11895" fmla="*/ 4889166 w 9332412"/>
              <a:gd name="connsiteY11895" fmla="*/ 3308542 h 4270621"/>
              <a:gd name="connsiteX11896" fmla="*/ 4904565 w 9332412"/>
              <a:gd name="connsiteY11896" fmla="*/ 3324642 h 4270621"/>
              <a:gd name="connsiteX11897" fmla="*/ 4923055 w 9332412"/>
              <a:gd name="connsiteY11897" fmla="*/ 3308542 h 4270621"/>
              <a:gd name="connsiteX11898" fmla="*/ 4907670 w 9332412"/>
              <a:gd name="connsiteY11898" fmla="*/ 3289211 h 4270621"/>
              <a:gd name="connsiteX11899" fmla="*/ 4904565 w 9332412"/>
              <a:gd name="connsiteY11899" fmla="*/ 3289211 h 4270621"/>
              <a:gd name="connsiteX11900" fmla="*/ 4904565 w 9332412"/>
              <a:gd name="connsiteY11900" fmla="*/ 3182619 h 4270621"/>
              <a:gd name="connsiteX11901" fmla="*/ 4887549 w 9332412"/>
              <a:gd name="connsiteY11901" fmla="*/ 3200409 h 4270621"/>
              <a:gd name="connsiteX11902" fmla="*/ 4904565 w 9332412"/>
              <a:gd name="connsiteY11902" fmla="*/ 3218199 h 4270621"/>
              <a:gd name="connsiteX11903" fmla="*/ 4921580 w 9332412"/>
              <a:gd name="connsiteY11903" fmla="*/ 3200409 h 4270621"/>
              <a:gd name="connsiteX11904" fmla="*/ 4904579 w 9332412"/>
              <a:gd name="connsiteY11904" fmla="*/ 3182901 h 4270621"/>
              <a:gd name="connsiteX11905" fmla="*/ 4904139 w 9332412"/>
              <a:gd name="connsiteY11905" fmla="*/ 3182916 h 4270621"/>
              <a:gd name="connsiteX11906" fmla="*/ 5057420 w 9332412"/>
              <a:gd name="connsiteY11906" fmla="*/ 4087978 h 4270621"/>
              <a:gd name="connsiteX11907" fmla="*/ 5040405 w 9332412"/>
              <a:gd name="connsiteY11907" fmla="*/ 4105768 h 4270621"/>
              <a:gd name="connsiteX11908" fmla="*/ 5057420 w 9332412"/>
              <a:gd name="connsiteY11908" fmla="*/ 4123558 h 4270621"/>
              <a:gd name="connsiteX11909" fmla="*/ 5074435 w 9332412"/>
              <a:gd name="connsiteY11909" fmla="*/ 4105768 h 4270621"/>
              <a:gd name="connsiteX11910" fmla="*/ 5074435 w 9332412"/>
              <a:gd name="connsiteY11910" fmla="*/ 4105620 h 4270621"/>
              <a:gd name="connsiteX11911" fmla="*/ 5057293 w 9332412"/>
              <a:gd name="connsiteY11911" fmla="*/ 4088260 h 4270621"/>
              <a:gd name="connsiteX11912" fmla="*/ 5056995 w 9332412"/>
              <a:gd name="connsiteY11912" fmla="*/ 4088275 h 4270621"/>
              <a:gd name="connsiteX11913" fmla="*/ 5057420 w 9332412"/>
              <a:gd name="connsiteY11913" fmla="*/ 3981387 h 4270621"/>
              <a:gd name="connsiteX11914" fmla="*/ 5040405 w 9332412"/>
              <a:gd name="connsiteY11914" fmla="*/ 3999177 h 4270621"/>
              <a:gd name="connsiteX11915" fmla="*/ 5057420 w 9332412"/>
              <a:gd name="connsiteY11915" fmla="*/ 4016967 h 4270621"/>
              <a:gd name="connsiteX11916" fmla="*/ 5074435 w 9332412"/>
              <a:gd name="connsiteY11916" fmla="*/ 3999177 h 4270621"/>
              <a:gd name="connsiteX11917" fmla="*/ 5057151 w 9332412"/>
              <a:gd name="connsiteY11917" fmla="*/ 3981684 h 4270621"/>
              <a:gd name="connsiteX11918" fmla="*/ 5056995 w 9332412"/>
              <a:gd name="connsiteY11918" fmla="*/ 3981684 h 4270621"/>
              <a:gd name="connsiteX11919" fmla="*/ 5006374 w 9332412"/>
              <a:gd name="connsiteY11919" fmla="*/ 4034905 h 4270621"/>
              <a:gd name="connsiteX11920" fmla="*/ 4989217 w 9332412"/>
              <a:gd name="connsiteY11920" fmla="*/ 4052547 h 4270621"/>
              <a:gd name="connsiteX11921" fmla="*/ 5006090 w 9332412"/>
              <a:gd name="connsiteY11921" fmla="*/ 4070485 h 4270621"/>
              <a:gd name="connsiteX11922" fmla="*/ 5023247 w 9332412"/>
              <a:gd name="connsiteY11922" fmla="*/ 4052843 h 4270621"/>
              <a:gd name="connsiteX11923" fmla="*/ 5023247 w 9332412"/>
              <a:gd name="connsiteY11923" fmla="*/ 4052695 h 4270621"/>
              <a:gd name="connsiteX11924" fmla="*/ 5006374 w 9332412"/>
              <a:gd name="connsiteY11924" fmla="*/ 4034905 h 4270621"/>
              <a:gd name="connsiteX11925" fmla="*/ 5057278 w 9332412"/>
              <a:gd name="connsiteY11925" fmla="*/ 3875241 h 4270621"/>
              <a:gd name="connsiteX11926" fmla="*/ 5040263 w 9332412"/>
              <a:gd name="connsiteY11926" fmla="*/ 3893030 h 4270621"/>
              <a:gd name="connsiteX11927" fmla="*/ 5057278 w 9332412"/>
              <a:gd name="connsiteY11927" fmla="*/ 3910820 h 4270621"/>
              <a:gd name="connsiteX11928" fmla="*/ 5074294 w 9332412"/>
              <a:gd name="connsiteY11928" fmla="*/ 3893030 h 4270621"/>
              <a:gd name="connsiteX11929" fmla="*/ 5074294 w 9332412"/>
              <a:gd name="connsiteY11929" fmla="*/ 3892882 h 4270621"/>
              <a:gd name="connsiteX11930" fmla="*/ 5057420 w 9332412"/>
              <a:gd name="connsiteY11930" fmla="*/ 3875241 h 4270621"/>
              <a:gd name="connsiteX11931" fmla="*/ 5056995 w 9332412"/>
              <a:gd name="connsiteY11931" fmla="*/ 3875241 h 4270621"/>
              <a:gd name="connsiteX11932" fmla="*/ 5006374 w 9332412"/>
              <a:gd name="connsiteY11932" fmla="*/ 3928462 h 4270621"/>
              <a:gd name="connsiteX11933" fmla="*/ 4987884 w 9332412"/>
              <a:gd name="connsiteY11933" fmla="*/ 3944562 h 4270621"/>
              <a:gd name="connsiteX11934" fmla="*/ 5003268 w 9332412"/>
              <a:gd name="connsiteY11934" fmla="*/ 3963893 h 4270621"/>
              <a:gd name="connsiteX11935" fmla="*/ 5006374 w 9332412"/>
              <a:gd name="connsiteY11935" fmla="*/ 3963893 h 4270621"/>
              <a:gd name="connsiteX11936" fmla="*/ 5021773 w 9332412"/>
              <a:gd name="connsiteY11936" fmla="*/ 3944562 h 4270621"/>
              <a:gd name="connsiteX11937" fmla="*/ 5006374 w 9332412"/>
              <a:gd name="connsiteY11937" fmla="*/ 3928462 h 4270621"/>
              <a:gd name="connsiteX11938" fmla="*/ 5057278 w 9332412"/>
              <a:gd name="connsiteY11938" fmla="*/ 3768797 h 4270621"/>
              <a:gd name="connsiteX11939" fmla="*/ 5040263 w 9332412"/>
              <a:gd name="connsiteY11939" fmla="*/ 3786587 h 4270621"/>
              <a:gd name="connsiteX11940" fmla="*/ 5057278 w 9332412"/>
              <a:gd name="connsiteY11940" fmla="*/ 3804377 h 4270621"/>
              <a:gd name="connsiteX11941" fmla="*/ 5074294 w 9332412"/>
              <a:gd name="connsiteY11941" fmla="*/ 3786587 h 4270621"/>
              <a:gd name="connsiteX11942" fmla="*/ 5074294 w 9332412"/>
              <a:gd name="connsiteY11942" fmla="*/ 3786439 h 4270621"/>
              <a:gd name="connsiteX11943" fmla="*/ 5057420 w 9332412"/>
              <a:gd name="connsiteY11943" fmla="*/ 3768797 h 4270621"/>
              <a:gd name="connsiteX11944" fmla="*/ 5056995 w 9332412"/>
              <a:gd name="connsiteY11944" fmla="*/ 3768797 h 4270621"/>
              <a:gd name="connsiteX11945" fmla="*/ 5006374 w 9332412"/>
              <a:gd name="connsiteY11945" fmla="*/ 3822019 h 4270621"/>
              <a:gd name="connsiteX11946" fmla="*/ 4989217 w 9332412"/>
              <a:gd name="connsiteY11946" fmla="*/ 3839660 h 4270621"/>
              <a:gd name="connsiteX11947" fmla="*/ 5006090 w 9332412"/>
              <a:gd name="connsiteY11947" fmla="*/ 3857599 h 4270621"/>
              <a:gd name="connsiteX11948" fmla="*/ 5023247 w 9332412"/>
              <a:gd name="connsiteY11948" fmla="*/ 3839957 h 4270621"/>
              <a:gd name="connsiteX11949" fmla="*/ 5023247 w 9332412"/>
              <a:gd name="connsiteY11949" fmla="*/ 3839660 h 4270621"/>
              <a:gd name="connsiteX11950" fmla="*/ 5006374 w 9332412"/>
              <a:gd name="connsiteY11950" fmla="*/ 3822019 h 4270621"/>
              <a:gd name="connsiteX11951" fmla="*/ 5057278 w 9332412"/>
              <a:gd name="connsiteY11951" fmla="*/ 3662206 h 4270621"/>
              <a:gd name="connsiteX11952" fmla="*/ 5040263 w 9332412"/>
              <a:gd name="connsiteY11952" fmla="*/ 3679996 h 4270621"/>
              <a:gd name="connsiteX11953" fmla="*/ 5057278 w 9332412"/>
              <a:gd name="connsiteY11953" fmla="*/ 3697786 h 4270621"/>
              <a:gd name="connsiteX11954" fmla="*/ 5074294 w 9332412"/>
              <a:gd name="connsiteY11954" fmla="*/ 3679996 h 4270621"/>
              <a:gd name="connsiteX11955" fmla="*/ 5057278 w 9332412"/>
              <a:gd name="connsiteY11955" fmla="*/ 3662206 h 4270621"/>
              <a:gd name="connsiteX11956" fmla="*/ 5056995 w 9332412"/>
              <a:gd name="connsiteY11956" fmla="*/ 3662206 h 4270621"/>
              <a:gd name="connsiteX11957" fmla="*/ 5006374 w 9332412"/>
              <a:gd name="connsiteY11957" fmla="*/ 3715724 h 4270621"/>
              <a:gd name="connsiteX11958" fmla="*/ 4989217 w 9332412"/>
              <a:gd name="connsiteY11958" fmla="*/ 3733366 h 4270621"/>
              <a:gd name="connsiteX11959" fmla="*/ 5006090 w 9332412"/>
              <a:gd name="connsiteY11959" fmla="*/ 3751304 h 4270621"/>
              <a:gd name="connsiteX11960" fmla="*/ 5023247 w 9332412"/>
              <a:gd name="connsiteY11960" fmla="*/ 3733662 h 4270621"/>
              <a:gd name="connsiteX11961" fmla="*/ 5023247 w 9332412"/>
              <a:gd name="connsiteY11961" fmla="*/ 3733514 h 4270621"/>
              <a:gd name="connsiteX11962" fmla="*/ 5006374 w 9332412"/>
              <a:gd name="connsiteY11962" fmla="*/ 3715724 h 4270621"/>
              <a:gd name="connsiteX11963" fmla="*/ 5057278 w 9332412"/>
              <a:gd name="connsiteY11963" fmla="*/ 3556060 h 4270621"/>
              <a:gd name="connsiteX11964" fmla="*/ 5040263 w 9332412"/>
              <a:gd name="connsiteY11964" fmla="*/ 3573849 h 4270621"/>
              <a:gd name="connsiteX11965" fmla="*/ 5057278 w 9332412"/>
              <a:gd name="connsiteY11965" fmla="*/ 3591639 h 4270621"/>
              <a:gd name="connsiteX11966" fmla="*/ 5074294 w 9332412"/>
              <a:gd name="connsiteY11966" fmla="*/ 3573849 h 4270621"/>
              <a:gd name="connsiteX11967" fmla="*/ 5074294 w 9332412"/>
              <a:gd name="connsiteY11967" fmla="*/ 3573701 h 4270621"/>
              <a:gd name="connsiteX11968" fmla="*/ 5057718 w 9332412"/>
              <a:gd name="connsiteY11968" fmla="*/ 3555763 h 4270621"/>
              <a:gd name="connsiteX11969" fmla="*/ 5056995 w 9332412"/>
              <a:gd name="connsiteY11969" fmla="*/ 3555763 h 4270621"/>
              <a:gd name="connsiteX11970" fmla="*/ 5006374 w 9332412"/>
              <a:gd name="connsiteY11970" fmla="*/ 3608984 h 4270621"/>
              <a:gd name="connsiteX11971" fmla="*/ 4989217 w 9332412"/>
              <a:gd name="connsiteY11971" fmla="*/ 3626626 h 4270621"/>
              <a:gd name="connsiteX11972" fmla="*/ 5006090 w 9332412"/>
              <a:gd name="connsiteY11972" fmla="*/ 3644565 h 4270621"/>
              <a:gd name="connsiteX11973" fmla="*/ 5023247 w 9332412"/>
              <a:gd name="connsiteY11973" fmla="*/ 3626923 h 4270621"/>
              <a:gd name="connsiteX11974" fmla="*/ 5023247 w 9332412"/>
              <a:gd name="connsiteY11974" fmla="*/ 3626774 h 4270621"/>
              <a:gd name="connsiteX11975" fmla="*/ 5006374 w 9332412"/>
              <a:gd name="connsiteY11975" fmla="*/ 3608984 h 4270621"/>
              <a:gd name="connsiteX11976" fmla="*/ 5056995 w 9332412"/>
              <a:gd name="connsiteY11976" fmla="*/ 3448875 h 4270621"/>
              <a:gd name="connsiteX11977" fmla="*/ 5039979 w 9332412"/>
              <a:gd name="connsiteY11977" fmla="*/ 3466665 h 4270621"/>
              <a:gd name="connsiteX11978" fmla="*/ 5056995 w 9332412"/>
              <a:gd name="connsiteY11978" fmla="*/ 3484455 h 4270621"/>
              <a:gd name="connsiteX11979" fmla="*/ 5074010 w 9332412"/>
              <a:gd name="connsiteY11979" fmla="*/ 3466665 h 4270621"/>
              <a:gd name="connsiteX11980" fmla="*/ 5056995 w 9332412"/>
              <a:gd name="connsiteY11980" fmla="*/ 3448875 h 4270621"/>
              <a:gd name="connsiteX11981" fmla="*/ 5006090 w 9332412"/>
              <a:gd name="connsiteY11981" fmla="*/ 3502245 h 4270621"/>
              <a:gd name="connsiteX11982" fmla="*/ 4988933 w 9332412"/>
              <a:gd name="connsiteY11982" fmla="*/ 3519887 h 4270621"/>
              <a:gd name="connsiteX11983" fmla="*/ 5005806 w 9332412"/>
              <a:gd name="connsiteY11983" fmla="*/ 3537825 h 4270621"/>
              <a:gd name="connsiteX11984" fmla="*/ 5022964 w 9332412"/>
              <a:gd name="connsiteY11984" fmla="*/ 3520183 h 4270621"/>
              <a:gd name="connsiteX11985" fmla="*/ 5022964 w 9332412"/>
              <a:gd name="connsiteY11985" fmla="*/ 3519887 h 4270621"/>
              <a:gd name="connsiteX11986" fmla="*/ 5006374 w 9332412"/>
              <a:gd name="connsiteY11986" fmla="*/ 3502541 h 4270621"/>
              <a:gd name="connsiteX11987" fmla="*/ 5056995 w 9332412"/>
              <a:gd name="connsiteY11987" fmla="*/ 3342432 h 4270621"/>
              <a:gd name="connsiteX11988" fmla="*/ 5039979 w 9332412"/>
              <a:gd name="connsiteY11988" fmla="*/ 3360222 h 4270621"/>
              <a:gd name="connsiteX11989" fmla="*/ 5056995 w 9332412"/>
              <a:gd name="connsiteY11989" fmla="*/ 3378012 h 4270621"/>
              <a:gd name="connsiteX11990" fmla="*/ 5074010 w 9332412"/>
              <a:gd name="connsiteY11990" fmla="*/ 3360222 h 4270621"/>
              <a:gd name="connsiteX11991" fmla="*/ 5056995 w 9332412"/>
              <a:gd name="connsiteY11991" fmla="*/ 3342728 h 4270621"/>
              <a:gd name="connsiteX11992" fmla="*/ 5006374 w 9332412"/>
              <a:gd name="connsiteY11992" fmla="*/ 3395950 h 4270621"/>
              <a:gd name="connsiteX11993" fmla="*/ 4987884 w 9332412"/>
              <a:gd name="connsiteY11993" fmla="*/ 3412050 h 4270621"/>
              <a:gd name="connsiteX11994" fmla="*/ 5003268 w 9332412"/>
              <a:gd name="connsiteY11994" fmla="*/ 3431382 h 4270621"/>
              <a:gd name="connsiteX11995" fmla="*/ 5006374 w 9332412"/>
              <a:gd name="connsiteY11995" fmla="*/ 3431382 h 4270621"/>
              <a:gd name="connsiteX11996" fmla="*/ 5021773 w 9332412"/>
              <a:gd name="connsiteY11996" fmla="*/ 3412050 h 4270621"/>
              <a:gd name="connsiteX11997" fmla="*/ 5006374 w 9332412"/>
              <a:gd name="connsiteY11997" fmla="*/ 3395950 h 4270621"/>
              <a:gd name="connsiteX11998" fmla="*/ 5006374 w 9332412"/>
              <a:gd name="connsiteY11998" fmla="*/ 3289507 h 4270621"/>
              <a:gd name="connsiteX11999" fmla="*/ 4989217 w 9332412"/>
              <a:gd name="connsiteY11999" fmla="*/ 3307149 h 4270621"/>
              <a:gd name="connsiteX12000" fmla="*/ 5006090 w 9332412"/>
              <a:gd name="connsiteY12000" fmla="*/ 3325087 h 4270621"/>
              <a:gd name="connsiteX12001" fmla="*/ 5023247 w 9332412"/>
              <a:gd name="connsiteY12001" fmla="*/ 3307445 h 4270621"/>
              <a:gd name="connsiteX12002" fmla="*/ 5023247 w 9332412"/>
              <a:gd name="connsiteY12002" fmla="*/ 3307149 h 4270621"/>
              <a:gd name="connsiteX12003" fmla="*/ 5006374 w 9332412"/>
              <a:gd name="connsiteY12003" fmla="*/ 3289507 h 4270621"/>
              <a:gd name="connsiteX12004" fmla="*/ 5159087 w 9332412"/>
              <a:gd name="connsiteY12004" fmla="*/ 4088275 h 4270621"/>
              <a:gd name="connsiteX12005" fmla="*/ 5143688 w 9332412"/>
              <a:gd name="connsiteY12005" fmla="*/ 4107607 h 4270621"/>
              <a:gd name="connsiteX12006" fmla="*/ 5159087 w 9332412"/>
              <a:gd name="connsiteY12006" fmla="*/ 4123706 h 4270621"/>
              <a:gd name="connsiteX12007" fmla="*/ 5177578 w 9332412"/>
              <a:gd name="connsiteY12007" fmla="*/ 4107607 h 4270621"/>
              <a:gd name="connsiteX12008" fmla="*/ 5162193 w 9332412"/>
              <a:gd name="connsiteY12008" fmla="*/ 4088275 h 4270621"/>
              <a:gd name="connsiteX12009" fmla="*/ 5159087 w 9332412"/>
              <a:gd name="connsiteY12009" fmla="*/ 4088275 h 4270621"/>
              <a:gd name="connsiteX12010" fmla="*/ 5159087 w 9332412"/>
              <a:gd name="connsiteY12010" fmla="*/ 3981684 h 4270621"/>
              <a:gd name="connsiteX12011" fmla="*/ 5142072 w 9332412"/>
              <a:gd name="connsiteY12011" fmla="*/ 3999474 h 4270621"/>
              <a:gd name="connsiteX12012" fmla="*/ 5159087 w 9332412"/>
              <a:gd name="connsiteY12012" fmla="*/ 4017263 h 4270621"/>
              <a:gd name="connsiteX12013" fmla="*/ 5176103 w 9332412"/>
              <a:gd name="connsiteY12013" fmla="*/ 3999474 h 4270621"/>
              <a:gd name="connsiteX12014" fmla="*/ 5159371 w 9332412"/>
              <a:gd name="connsiteY12014" fmla="*/ 3981684 h 4270621"/>
              <a:gd name="connsiteX12015" fmla="*/ 5158804 w 9332412"/>
              <a:gd name="connsiteY12015" fmla="*/ 3981684 h 4270621"/>
              <a:gd name="connsiteX12016" fmla="*/ 5108183 w 9332412"/>
              <a:gd name="connsiteY12016" fmla="*/ 4034905 h 4270621"/>
              <a:gd name="connsiteX12017" fmla="*/ 5091168 w 9332412"/>
              <a:gd name="connsiteY12017" fmla="*/ 4052695 h 4270621"/>
              <a:gd name="connsiteX12018" fmla="*/ 5108183 w 9332412"/>
              <a:gd name="connsiteY12018" fmla="*/ 4070485 h 4270621"/>
              <a:gd name="connsiteX12019" fmla="*/ 5125198 w 9332412"/>
              <a:gd name="connsiteY12019" fmla="*/ 4052695 h 4270621"/>
              <a:gd name="connsiteX12020" fmla="*/ 5108183 w 9332412"/>
              <a:gd name="connsiteY12020" fmla="*/ 4034905 h 4270621"/>
              <a:gd name="connsiteX12021" fmla="*/ 5107899 w 9332412"/>
              <a:gd name="connsiteY12021" fmla="*/ 4034905 h 4270621"/>
              <a:gd name="connsiteX12022" fmla="*/ 5159087 w 9332412"/>
              <a:gd name="connsiteY12022" fmla="*/ 3875241 h 4270621"/>
              <a:gd name="connsiteX12023" fmla="*/ 5142512 w 9332412"/>
              <a:gd name="connsiteY12023" fmla="*/ 3893475 h 4270621"/>
              <a:gd name="connsiteX12024" fmla="*/ 5159952 w 9332412"/>
              <a:gd name="connsiteY12024" fmla="*/ 3910805 h 4270621"/>
              <a:gd name="connsiteX12025" fmla="*/ 5176528 w 9332412"/>
              <a:gd name="connsiteY12025" fmla="*/ 3893623 h 4270621"/>
              <a:gd name="connsiteX12026" fmla="*/ 5160406 w 9332412"/>
              <a:gd name="connsiteY12026" fmla="*/ 3875241 h 4270621"/>
              <a:gd name="connsiteX12027" fmla="*/ 5158804 w 9332412"/>
              <a:gd name="connsiteY12027" fmla="*/ 3875241 h 4270621"/>
              <a:gd name="connsiteX12028" fmla="*/ 5108183 w 9332412"/>
              <a:gd name="connsiteY12028" fmla="*/ 3928462 h 4270621"/>
              <a:gd name="connsiteX12029" fmla="*/ 5091168 w 9332412"/>
              <a:gd name="connsiteY12029" fmla="*/ 3946252 h 4270621"/>
              <a:gd name="connsiteX12030" fmla="*/ 5108183 w 9332412"/>
              <a:gd name="connsiteY12030" fmla="*/ 3964042 h 4270621"/>
              <a:gd name="connsiteX12031" fmla="*/ 5125198 w 9332412"/>
              <a:gd name="connsiteY12031" fmla="*/ 3946252 h 4270621"/>
              <a:gd name="connsiteX12032" fmla="*/ 5108183 w 9332412"/>
              <a:gd name="connsiteY12032" fmla="*/ 3928462 h 4270621"/>
              <a:gd name="connsiteX12033" fmla="*/ 5107899 w 9332412"/>
              <a:gd name="connsiteY12033" fmla="*/ 3928462 h 4270621"/>
              <a:gd name="connsiteX12034" fmla="*/ 5159087 w 9332412"/>
              <a:gd name="connsiteY12034" fmla="*/ 3768797 h 4270621"/>
              <a:gd name="connsiteX12035" fmla="*/ 5143688 w 9332412"/>
              <a:gd name="connsiteY12035" fmla="*/ 3788129 h 4270621"/>
              <a:gd name="connsiteX12036" fmla="*/ 5159087 w 9332412"/>
              <a:gd name="connsiteY12036" fmla="*/ 3804229 h 4270621"/>
              <a:gd name="connsiteX12037" fmla="*/ 5177578 w 9332412"/>
              <a:gd name="connsiteY12037" fmla="*/ 3788129 h 4270621"/>
              <a:gd name="connsiteX12038" fmla="*/ 5162193 w 9332412"/>
              <a:gd name="connsiteY12038" fmla="*/ 3768797 h 4270621"/>
              <a:gd name="connsiteX12039" fmla="*/ 5159087 w 9332412"/>
              <a:gd name="connsiteY12039" fmla="*/ 3768797 h 4270621"/>
              <a:gd name="connsiteX12040" fmla="*/ 5108183 w 9332412"/>
              <a:gd name="connsiteY12040" fmla="*/ 3822019 h 4270621"/>
              <a:gd name="connsiteX12041" fmla="*/ 5091168 w 9332412"/>
              <a:gd name="connsiteY12041" fmla="*/ 3839809 h 4270621"/>
              <a:gd name="connsiteX12042" fmla="*/ 5108183 w 9332412"/>
              <a:gd name="connsiteY12042" fmla="*/ 3857599 h 4270621"/>
              <a:gd name="connsiteX12043" fmla="*/ 5125198 w 9332412"/>
              <a:gd name="connsiteY12043" fmla="*/ 3839809 h 4270621"/>
              <a:gd name="connsiteX12044" fmla="*/ 5125198 w 9332412"/>
              <a:gd name="connsiteY12044" fmla="*/ 3839660 h 4270621"/>
              <a:gd name="connsiteX12045" fmla="*/ 5108325 w 9332412"/>
              <a:gd name="connsiteY12045" fmla="*/ 3822019 h 4270621"/>
              <a:gd name="connsiteX12046" fmla="*/ 5107899 w 9332412"/>
              <a:gd name="connsiteY12046" fmla="*/ 3822019 h 4270621"/>
              <a:gd name="connsiteX12047" fmla="*/ 5159087 w 9332412"/>
              <a:gd name="connsiteY12047" fmla="*/ 3662206 h 4270621"/>
              <a:gd name="connsiteX12048" fmla="*/ 5142072 w 9332412"/>
              <a:gd name="connsiteY12048" fmla="*/ 3679996 h 4270621"/>
              <a:gd name="connsiteX12049" fmla="*/ 5159087 w 9332412"/>
              <a:gd name="connsiteY12049" fmla="*/ 3697786 h 4270621"/>
              <a:gd name="connsiteX12050" fmla="*/ 5176103 w 9332412"/>
              <a:gd name="connsiteY12050" fmla="*/ 3679996 h 4270621"/>
              <a:gd name="connsiteX12051" fmla="*/ 5159371 w 9332412"/>
              <a:gd name="connsiteY12051" fmla="*/ 3662206 h 4270621"/>
              <a:gd name="connsiteX12052" fmla="*/ 5158804 w 9332412"/>
              <a:gd name="connsiteY12052" fmla="*/ 3662206 h 4270621"/>
              <a:gd name="connsiteX12053" fmla="*/ 5107899 w 9332412"/>
              <a:gd name="connsiteY12053" fmla="*/ 3715724 h 4270621"/>
              <a:gd name="connsiteX12054" fmla="*/ 5090884 w 9332412"/>
              <a:gd name="connsiteY12054" fmla="*/ 3733514 h 4270621"/>
              <a:gd name="connsiteX12055" fmla="*/ 5107899 w 9332412"/>
              <a:gd name="connsiteY12055" fmla="*/ 3751304 h 4270621"/>
              <a:gd name="connsiteX12056" fmla="*/ 5124915 w 9332412"/>
              <a:gd name="connsiteY12056" fmla="*/ 3733514 h 4270621"/>
              <a:gd name="connsiteX12057" fmla="*/ 5107899 w 9332412"/>
              <a:gd name="connsiteY12057" fmla="*/ 3715724 h 4270621"/>
              <a:gd name="connsiteX12058" fmla="*/ 5158804 w 9332412"/>
              <a:gd name="connsiteY12058" fmla="*/ 3556060 h 4270621"/>
              <a:gd name="connsiteX12059" fmla="*/ 5143405 w 9332412"/>
              <a:gd name="connsiteY12059" fmla="*/ 3575391 h 4270621"/>
              <a:gd name="connsiteX12060" fmla="*/ 5158804 w 9332412"/>
              <a:gd name="connsiteY12060" fmla="*/ 3591491 h 4270621"/>
              <a:gd name="connsiteX12061" fmla="*/ 5177294 w 9332412"/>
              <a:gd name="connsiteY12061" fmla="*/ 3575391 h 4270621"/>
              <a:gd name="connsiteX12062" fmla="*/ 5161909 w 9332412"/>
              <a:gd name="connsiteY12062" fmla="*/ 3556060 h 4270621"/>
              <a:gd name="connsiteX12063" fmla="*/ 5158804 w 9332412"/>
              <a:gd name="connsiteY12063" fmla="*/ 3556060 h 4270621"/>
              <a:gd name="connsiteX12064" fmla="*/ 5107899 w 9332412"/>
              <a:gd name="connsiteY12064" fmla="*/ 3609281 h 4270621"/>
              <a:gd name="connsiteX12065" fmla="*/ 5090884 w 9332412"/>
              <a:gd name="connsiteY12065" fmla="*/ 3627071 h 4270621"/>
              <a:gd name="connsiteX12066" fmla="*/ 5107899 w 9332412"/>
              <a:gd name="connsiteY12066" fmla="*/ 3644861 h 4270621"/>
              <a:gd name="connsiteX12067" fmla="*/ 5124915 w 9332412"/>
              <a:gd name="connsiteY12067" fmla="*/ 3627071 h 4270621"/>
              <a:gd name="connsiteX12068" fmla="*/ 5108183 w 9332412"/>
              <a:gd name="connsiteY12068" fmla="*/ 3608984 h 4270621"/>
              <a:gd name="connsiteX12069" fmla="*/ 5107899 w 9332412"/>
              <a:gd name="connsiteY12069" fmla="*/ 3608984 h 4270621"/>
              <a:gd name="connsiteX12070" fmla="*/ 5158804 w 9332412"/>
              <a:gd name="connsiteY12070" fmla="*/ 3448875 h 4270621"/>
              <a:gd name="connsiteX12071" fmla="*/ 5141788 w 9332412"/>
              <a:gd name="connsiteY12071" fmla="*/ 3466665 h 4270621"/>
              <a:gd name="connsiteX12072" fmla="*/ 5158804 w 9332412"/>
              <a:gd name="connsiteY12072" fmla="*/ 3484455 h 4270621"/>
              <a:gd name="connsiteX12073" fmla="*/ 5175820 w 9332412"/>
              <a:gd name="connsiteY12073" fmla="*/ 3466665 h 4270621"/>
              <a:gd name="connsiteX12074" fmla="*/ 5159087 w 9332412"/>
              <a:gd name="connsiteY12074" fmla="*/ 3448875 h 4270621"/>
              <a:gd name="connsiteX12075" fmla="*/ 5158804 w 9332412"/>
              <a:gd name="connsiteY12075" fmla="*/ 3448875 h 4270621"/>
              <a:gd name="connsiteX12076" fmla="*/ 5203044 w 9332412"/>
              <a:gd name="connsiteY12076" fmla="*/ 3429751 h 4270621"/>
              <a:gd name="connsiteX12077" fmla="*/ 5195529 w 9332412"/>
              <a:gd name="connsiteY12077" fmla="*/ 3422487 h 4270621"/>
              <a:gd name="connsiteX12078" fmla="*/ 5203044 w 9332412"/>
              <a:gd name="connsiteY12078" fmla="*/ 3430048 h 4270621"/>
              <a:gd name="connsiteX12079" fmla="*/ 5107899 w 9332412"/>
              <a:gd name="connsiteY12079" fmla="*/ 3502245 h 4270621"/>
              <a:gd name="connsiteX12080" fmla="*/ 5090884 w 9332412"/>
              <a:gd name="connsiteY12080" fmla="*/ 3520035 h 4270621"/>
              <a:gd name="connsiteX12081" fmla="*/ 5107899 w 9332412"/>
              <a:gd name="connsiteY12081" fmla="*/ 3537825 h 4270621"/>
              <a:gd name="connsiteX12082" fmla="*/ 5124915 w 9332412"/>
              <a:gd name="connsiteY12082" fmla="*/ 3520035 h 4270621"/>
              <a:gd name="connsiteX12083" fmla="*/ 5124915 w 9332412"/>
              <a:gd name="connsiteY12083" fmla="*/ 3519887 h 4270621"/>
              <a:gd name="connsiteX12084" fmla="*/ 5107899 w 9332412"/>
              <a:gd name="connsiteY12084" fmla="*/ 3502541 h 4270621"/>
              <a:gd name="connsiteX12085" fmla="*/ 5107899 w 9332412"/>
              <a:gd name="connsiteY12085" fmla="*/ 3395654 h 4270621"/>
              <a:gd name="connsiteX12086" fmla="*/ 5090884 w 9332412"/>
              <a:gd name="connsiteY12086" fmla="*/ 3413443 h 4270621"/>
              <a:gd name="connsiteX12087" fmla="*/ 5107899 w 9332412"/>
              <a:gd name="connsiteY12087" fmla="*/ 3431233 h 4270621"/>
              <a:gd name="connsiteX12088" fmla="*/ 5124915 w 9332412"/>
              <a:gd name="connsiteY12088" fmla="*/ 3413443 h 4270621"/>
              <a:gd name="connsiteX12089" fmla="*/ 5107899 w 9332412"/>
              <a:gd name="connsiteY12089" fmla="*/ 3395950 h 4270621"/>
              <a:gd name="connsiteX12090" fmla="*/ 5260755 w 9332412"/>
              <a:gd name="connsiteY12090" fmla="*/ 4087978 h 4270621"/>
              <a:gd name="connsiteX12091" fmla="*/ 5243598 w 9332412"/>
              <a:gd name="connsiteY12091" fmla="*/ 4105620 h 4270621"/>
              <a:gd name="connsiteX12092" fmla="*/ 5260471 w 9332412"/>
              <a:gd name="connsiteY12092" fmla="*/ 4123558 h 4270621"/>
              <a:gd name="connsiteX12093" fmla="*/ 5277629 w 9332412"/>
              <a:gd name="connsiteY12093" fmla="*/ 4105917 h 4270621"/>
              <a:gd name="connsiteX12094" fmla="*/ 5277629 w 9332412"/>
              <a:gd name="connsiteY12094" fmla="*/ 4105620 h 4270621"/>
              <a:gd name="connsiteX12095" fmla="*/ 5260755 w 9332412"/>
              <a:gd name="connsiteY12095" fmla="*/ 4088275 h 4270621"/>
              <a:gd name="connsiteX12096" fmla="*/ 5209708 w 9332412"/>
              <a:gd name="connsiteY12096" fmla="*/ 4141200 h 4270621"/>
              <a:gd name="connsiteX12097" fmla="*/ 5194111 w 9332412"/>
              <a:gd name="connsiteY12097" fmla="*/ 4152467 h 4270621"/>
              <a:gd name="connsiteX12098" fmla="*/ 5226299 w 9332412"/>
              <a:gd name="connsiteY12098" fmla="*/ 4156915 h 4270621"/>
              <a:gd name="connsiteX12099" fmla="*/ 5209708 w 9332412"/>
              <a:gd name="connsiteY12099" fmla="*/ 4141496 h 4270621"/>
              <a:gd name="connsiteX12100" fmla="*/ 5260755 w 9332412"/>
              <a:gd name="connsiteY12100" fmla="*/ 3981387 h 4270621"/>
              <a:gd name="connsiteX12101" fmla="*/ 5242265 w 9332412"/>
              <a:gd name="connsiteY12101" fmla="*/ 3997487 h 4270621"/>
              <a:gd name="connsiteX12102" fmla="*/ 5257650 w 9332412"/>
              <a:gd name="connsiteY12102" fmla="*/ 4016819 h 4270621"/>
              <a:gd name="connsiteX12103" fmla="*/ 5260755 w 9332412"/>
              <a:gd name="connsiteY12103" fmla="*/ 4016819 h 4270621"/>
              <a:gd name="connsiteX12104" fmla="*/ 5276154 w 9332412"/>
              <a:gd name="connsiteY12104" fmla="*/ 3997487 h 4270621"/>
              <a:gd name="connsiteX12105" fmla="*/ 5260755 w 9332412"/>
              <a:gd name="connsiteY12105" fmla="*/ 3981387 h 4270621"/>
              <a:gd name="connsiteX12106" fmla="*/ 5209708 w 9332412"/>
              <a:gd name="connsiteY12106" fmla="*/ 4034609 h 4270621"/>
              <a:gd name="connsiteX12107" fmla="*/ 5192693 w 9332412"/>
              <a:gd name="connsiteY12107" fmla="*/ 4052398 h 4270621"/>
              <a:gd name="connsiteX12108" fmla="*/ 5209708 w 9332412"/>
              <a:gd name="connsiteY12108" fmla="*/ 4070189 h 4270621"/>
              <a:gd name="connsiteX12109" fmla="*/ 5226724 w 9332412"/>
              <a:gd name="connsiteY12109" fmla="*/ 4052398 h 4270621"/>
              <a:gd name="connsiteX12110" fmla="*/ 5209708 w 9332412"/>
              <a:gd name="connsiteY12110" fmla="*/ 4034905 h 4270621"/>
              <a:gd name="connsiteX12111" fmla="*/ 5209708 w 9332412"/>
              <a:gd name="connsiteY12111" fmla="*/ 4034905 h 4270621"/>
              <a:gd name="connsiteX12112" fmla="*/ 5260755 w 9332412"/>
              <a:gd name="connsiteY12112" fmla="*/ 3874944 h 4270621"/>
              <a:gd name="connsiteX12113" fmla="*/ 5243598 w 9332412"/>
              <a:gd name="connsiteY12113" fmla="*/ 3892586 h 4270621"/>
              <a:gd name="connsiteX12114" fmla="*/ 5260471 w 9332412"/>
              <a:gd name="connsiteY12114" fmla="*/ 3910524 h 4270621"/>
              <a:gd name="connsiteX12115" fmla="*/ 5277629 w 9332412"/>
              <a:gd name="connsiteY12115" fmla="*/ 3892882 h 4270621"/>
              <a:gd name="connsiteX12116" fmla="*/ 5277629 w 9332412"/>
              <a:gd name="connsiteY12116" fmla="*/ 3892586 h 4270621"/>
              <a:gd name="connsiteX12117" fmla="*/ 5260755 w 9332412"/>
              <a:gd name="connsiteY12117" fmla="*/ 3875241 h 4270621"/>
              <a:gd name="connsiteX12118" fmla="*/ 5209708 w 9332412"/>
              <a:gd name="connsiteY12118" fmla="*/ 3928165 h 4270621"/>
              <a:gd name="connsiteX12119" fmla="*/ 5192693 w 9332412"/>
              <a:gd name="connsiteY12119" fmla="*/ 3945955 h 4270621"/>
              <a:gd name="connsiteX12120" fmla="*/ 5209708 w 9332412"/>
              <a:gd name="connsiteY12120" fmla="*/ 3963746 h 4270621"/>
              <a:gd name="connsiteX12121" fmla="*/ 5226724 w 9332412"/>
              <a:gd name="connsiteY12121" fmla="*/ 3945955 h 4270621"/>
              <a:gd name="connsiteX12122" fmla="*/ 5209708 w 9332412"/>
              <a:gd name="connsiteY12122" fmla="*/ 3928462 h 4270621"/>
              <a:gd name="connsiteX12123" fmla="*/ 5209708 w 9332412"/>
              <a:gd name="connsiteY12123" fmla="*/ 3928462 h 4270621"/>
              <a:gd name="connsiteX12124" fmla="*/ 5260755 w 9332412"/>
              <a:gd name="connsiteY12124" fmla="*/ 3768501 h 4270621"/>
              <a:gd name="connsiteX12125" fmla="*/ 5243598 w 9332412"/>
              <a:gd name="connsiteY12125" fmla="*/ 3786143 h 4270621"/>
              <a:gd name="connsiteX12126" fmla="*/ 5260471 w 9332412"/>
              <a:gd name="connsiteY12126" fmla="*/ 3804081 h 4270621"/>
              <a:gd name="connsiteX12127" fmla="*/ 5277629 w 9332412"/>
              <a:gd name="connsiteY12127" fmla="*/ 3786439 h 4270621"/>
              <a:gd name="connsiteX12128" fmla="*/ 5277629 w 9332412"/>
              <a:gd name="connsiteY12128" fmla="*/ 3786143 h 4270621"/>
              <a:gd name="connsiteX12129" fmla="*/ 5260755 w 9332412"/>
              <a:gd name="connsiteY12129" fmla="*/ 3768797 h 4270621"/>
              <a:gd name="connsiteX12130" fmla="*/ 5209708 w 9332412"/>
              <a:gd name="connsiteY12130" fmla="*/ 3821722 h 4270621"/>
              <a:gd name="connsiteX12131" fmla="*/ 5192693 w 9332412"/>
              <a:gd name="connsiteY12131" fmla="*/ 3839512 h 4270621"/>
              <a:gd name="connsiteX12132" fmla="*/ 5209708 w 9332412"/>
              <a:gd name="connsiteY12132" fmla="*/ 3857302 h 4270621"/>
              <a:gd name="connsiteX12133" fmla="*/ 5226724 w 9332412"/>
              <a:gd name="connsiteY12133" fmla="*/ 3839512 h 4270621"/>
              <a:gd name="connsiteX12134" fmla="*/ 5226724 w 9332412"/>
              <a:gd name="connsiteY12134" fmla="*/ 3839364 h 4270621"/>
              <a:gd name="connsiteX12135" fmla="*/ 5209708 w 9332412"/>
              <a:gd name="connsiteY12135" fmla="*/ 3822019 h 4270621"/>
              <a:gd name="connsiteX12136" fmla="*/ 5260755 w 9332412"/>
              <a:gd name="connsiteY12136" fmla="*/ 3661909 h 4270621"/>
              <a:gd name="connsiteX12137" fmla="*/ 5242265 w 9332412"/>
              <a:gd name="connsiteY12137" fmla="*/ 3678009 h 4270621"/>
              <a:gd name="connsiteX12138" fmla="*/ 5257650 w 9332412"/>
              <a:gd name="connsiteY12138" fmla="*/ 3697341 h 4270621"/>
              <a:gd name="connsiteX12139" fmla="*/ 5260755 w 9332412"/>
              <a:gd name="connsiteY12139" fmla="*/ 3697341 h 4270621"/>
              <a:gd name="connsiteX12140" fmla="*/ 5276154 w 9332412"/>
              <a:gd name="connsiteY12140" fmla="*/ 3678009 h 4270621"/>
              <a:gd name="connsiteX12141" fmla="*/ 5260755 w 9332412"/>
              <a:gd name="connsiteY12141" fmla="*/ 3661909 h 4270621"/>
              <a:gd name="connsiteX12142" fmla="*/ 5209708 w 9332412"/>
              <a:gd name="connsiteY12142" fmla="*/ 3715131 h 4270621"/>
              <a:gd name="connsiteX12143" fmla="*/ 5192693 w 9332412"/>
              <a:gd name="connsiteY12143" fmla="*/ 3732921 h 4270621"/>
              <a:gd name="connsiteX12144" fmla="*/ 5209708 w 9332412"/>
              <a:gd name="connsiteY12144" fmla="*/ 3750711 h 4270621"/>
              <a:gd name="connsiteX12145" fmla="*/ 5226724 w 9332412"/>
              <a:gd name="connsiteY12145" fmla="*/ 3732921 h 4270621"/>
              <a:gd name="connsiteX12146" fmla="*/ 5209708 w 9332412"/>
              <a:gd name="connsiteY12146" fmla="*/ 3715724 h 4270621"/>
              <a:gd name="connsiteX12147" fmla="*/ 5260755 w 9332412"/>
              <a:gd name="connsiteY12147" fmla="*/ 3555466 h 4270621"/>
              <a:gd name="connsiteX12148" fmla="*/ 5243598 w 9332412"/>
              <a:gd name="connsiteY12148" fmla="*/ 3573108 h 4270621"/>
              <a:gd name="connsiteX12149" fmla="*/ 5260471 w 9332412"/>
              <a:gd name="connsiteY12149" fmla="*/ 3591046 h 4270621"/>
              <a:gd name="connsiteX12150" fmla="*/ 5277629 w 9332412"/>
              <a:gd name="connsiteY12150" fmla="*/ 3573405 h 4270621"/>
              <a:gd name="connsiteX12151" fmla="*/ 5277629 w 9332412"/>
              <a:gd name="connsiteY12151" fmla="*/ 3573108 h 4270621"/>
              <a:gd name="connsiteX12152" fmla="*/ 5260755 w 9332412"/>
              <a:gd name="connsiteY12152" fmla="*/ 3555763 h 4270621"/>
              <a:gd name="connsiteX12153" fmla="*/ 5311659 w 9332412"/>
              <a:gd name="connsiteY12153" fmla="*/ 3537676 h 4270621"/>
              <a:gd name="connsiteX12154" fmla="*/ 5314921 w 9332412"/>
              <a:gd name="connsiteY12154" fmla="*/ 3536935 h 4270621"/>
              <a:gd name="connsiteX12155" fmla="*/ 5295069 w 9332412"/>
              <a:gd name="connsiteY12155" fmla="*/ 3517959 h 4270621"/>
              <a:gd name="connsiteX12156" fmla="*/ 5295069 w 9332412"/>
              <a:gd name="connsiteY12156" fmla="*/ 3519887 h 4270621"/>
              <a:gd name="connsiteX12157" fmla="*/ 5311659 w 9332412"/>
              <a:gd name="connsiteY12157" fmla="*/ 3537825 h 4270621"/>
              <a:gd name="connsiteX12158" fmla="*/ 5209708 w 9332412"/>
              <a:gd name="connsiteY12158" fmla="*/ 3608688 h 4270621"/>
              <a:gd name="connsiteX12159" fmla="*/ 5192693 w 9332412"/>
              <a:gd name="connsiteY12159" fmla="*/ 3626478 h 4270621"/>
              <a:gd name="connsiteX12160" fmla="*/ 5209708 w 9332412"/>
              <a:gd name="connsiteY12160" fmla="*/ 3644268 h 4270621"/>
              <a:gd name="connsiteX12161" fmla="*/ 5226724 w 9332412"/>
              <a:gd name="connsiteY12161" fmla="*/ 3626478 h 4270621"/>
              <a:gd name="connsiteX12162" fmla="*/ 5209708 w 9332412"/>
              <a:gd name="connsiteY12162" fmla="*/ 3608984 h 4270621"/>
              <a:gd name="connsiteX12163" fmla="*/ 5209708 w 9332412"/>
              <a:gd name="connsiteY12163" fmla="*/ 3608984 h 4270621"/>
              <a:gd name="connsiteX12164" fmla="*/ 5259904 w 9332412"/>
              <a:gd name="connsiteY12164" fmla="*/ 3484159 h 4270621"/>
              <a:gd name="connsiteX12165" fmla="*/ 5244165 w 9332412"/>
              <a:gd name="connsiteY12165" fmla="*/ 3469334 h 4270621"/>
              <a:gd name="connsiteX12166" fmla="*/ 5259904 w 9332412"/>
              <a:gd name="connsiteY12166" fmla="*/ 3484455 h 4270621"/>
              <a:gd name="connsiteX12167" fmla="*/ 5209708 w 9332412"/>
              <a:gd name="connsiteY12167" fmla="*/ 3502245 h 4270621"/>
              <a:gd name="connsiteX12168" fmla="*/ 5192693 w 9332412"/>
              <a:gd name="connsiteY12168" fmla="*/ 3520035 h 4270621"/>
              <a:gd name="connsiteX12169" fmla="*/ 5209708 w 9332412"/>
              <a:gd name="connsiteY12169" fmla="*/ 3537825 h 4270621"/>
              <a:gd name="connsiteX12170" fmla="*/ 5226724 w 9332412"/>
              <a:gd name="connsiteY12170" fmla="*/ 3520035 h 4270621"/>
              <a:gd name="connsiteX12171" fmla="*/ 5226724 w 9332412"/>
              <a:gd name="connsiteY12171" fmla="*/ 3519887 h 4270621"/>
              <a:gd name="connsiteX12172" fmla="*/ 5209708 w 9332412"/>
              <a:gd name="connsiteY12172" fmla="*/ 3502541 h 4270621"/>
              <a:gd name="connsiteX12173" fmla="*/ 5362564 w 9332412"/>
              <a:gd name="connsiteY12173" fmla="*/ 4087978 h 4270621"/>
              <a:gd name="connsiteX12174" fmla="*/ 5345549 w 9332412"/>
              <a:gd name="connsiteY12174" fmla="*/ 4105768 h 4270621"/>
              <a:gd name="connsiteX12175" fmla="*/ 5362564 w 9332412"/>
              <a:gd name="connsiteY12175" fmla="*/ 4123558 h 4270621"/>
              <a:gd name="connsiteX12176" fmla="*/ 5379580 w 9332412"/>
              <a:gd name="connsiteY12176" fmla="*/ 4105768 h 4270621"/>
              <a:gd name="connsiteX12177" fmla="*/ 5379580 w 9332412"/>
              <a:gd name="connsiteY12177" fmla="*/ 4105620 h 4270621"/>
              <a:gd name="connsiteX12178" fmla="*/ 5362564 w 9332412"/>
              <a:gd name="connsiteY12178" fmla="*/ 4088275 h 4270621"/>
              <a:gd name="connsiteX12179" fmla="*/ 5311659 w 9332412"/>
              <a:gd name="connsiteY12179" fmla="*/ 4141200 h 4270621"/>
              <a:gd name="connsiteX12180" fmla="*/ 5294644 w 9332412"/>
              <a:gd name="connsiteY12180" fmla="*/ 4158693 h 4270621"/>
              <a:gd name="connsiteX12181" fmla="*/ 5294644 w 9332412"/>
              <a:gd name="connsiteY12181" fmla="*/ 4158842 h 4270621"/>
              <a:gd name="connsiteX12182" fmla="*/ 5296629 w 9332412"/>
              <a:gd name="connsiteY12182" fmla="*/ 4166847 h 4270621"/>
              <a:gd name="connsiteX12183" fmla="*/ 5324137 w 9332412"/>
              <a:gd name="connsiteY12183" fmla="*/ 4170702 h 4270621"/>
              <a:gd name="connsiteX12184" fmla="*/ 5328533 w 9332412"/>
              <a:gd name="connsiteY12184" fmla="*/ 4158842 h 4270621"/>
              <a:gd name="connsiteX12185" fmla="*/ 5311659 w 9332412"/>
              <a:gd name="connsiteY12185" fmla="*/ 4141496 h 4270621"/>
              <a:gd name="connsiteX12186" fmla="*/ 5362564 w 9332412"/>
              <a:gd name="connsiteY12186" fmla="*/ 3981387 h 4270621"/>
              <a:gd name="connsiteX12187" fmla="*/ 5345549 w 9332412"/>
              <a:gd name="connsiteY12187" fmla="*/ 3999177 h 4270621"/>
              <a:gd name="connsiteX12188" fmla="*/ 5362564 w 9332412"/>
              <a:gd name="connsiteY12188" fmla="*/ 4016967 h 4270621"/>
              <a:gd name="connsiteX12189" fmla="*/ 5379580 w 9332412"/>
              <a:gd name="connsiteY12189" fmla="*/ 3999177 h 4270621"/>
              <a:gd name="connsiteX12190" fmla="*/ 5362564 w 9332412"/>
              <a:gd name="connsiteY12190" fmla="*/ 3981684 h 4270621"/>
              <a:gd name="connsiteX12191" fmla="*/ 5311659 w 9332412"/>
              <a:gd name="connsiteY12191" fmla="*/ 4034609 h 4270621"/>
              <a:gd name="connsiteX12192" fmla="*/ 5294502 w 9332412"/>
              <a:gd name="connsiteY12192" fmla="*/ 4052250 h 4270621"/>
              <a:gd name="connsiteX12193" fmla="*/ 5311376 w 9332412"/>
              <a:gd name="connsiteY12193" fmla="*/ 4070189 h 4270621"/>
              <a:gd name="connsiteX12194" fmla="*/ 5328533 w 9332412"/>
              <a:gd name="connsiteY12194" fmla="*/ 4052547 h 4270621"/>
              <a:gd name="connsiteX12195" fmla="*/ 5328533 w 9332412"/>
              <a:gd name="connsiteY12195" fmla="*/ 4052398 h 4270621"/>
              <a:gd name="connsiteX12196" fmla="*/ 5311659 w 9332412"/>
              <a:gd name="connsiteY12196" fmla="*/ 4034905 h 4270621"/>
              <a:gd name="connsiteX12197" fmla="*/ 5362564 w 9332412"/>
              <a:gd name="connsiteY12197" fmla="*/ 3874944 h 4270621"/>
              <a:gd name="connsiteX12198" fmla="*/ 5345549 w 9332412"/>
              <a:gd name="connsiteY12198" fmla="*/ 3892734 h 4270621"/>
              <a:gd name="connsiteX12199" fmla="*/ 5362564 w 9332412"/>
              <a:gd name="connsiteY12199" fmla="*/ 3910524 h 4270621"/>
              <a:gd name="connsiteX12200" fmla="*/ 5379580 w 9332412"/>
              <a:gd name="connsiteY12200" fmla="*/ 3892734 h 4270621"/>
              <a:gd name="connsiteX12201" fmla="*/ 5379580 w 9332412"/>
              <a:gd name="connsiteY12201" fmla="*/ 3892586 h 4270621"/>
              <a:gd name="connsiteX12202" fmla="*/ 5362564 w 9332412"/>
              <a:gd name="connsiteY12202" fmla="*/ 3875241 h 4270621"/>
              <a:gd name="connsiteX12203" fmla="*/ 5311659 w 9332412"/>
              <a:gd name="connsiteY12203" fmla="*/ 3928165 h 4270621"/>
              <a:gd name="connsiteX12204" fmla="*/ 5293169 w 9332412"/>
              <a:gd name="connsiteY12204" fmla="*/ 3944265 h 4270621"/>
              <a:gd name="connsiteX12205" fmla="*/ 5308554 w 9332412"/>
              <a:gd name="connsiteY12205" fmla="*/ 3963597 h 4270621"/>
              <a:gd name="connsiteX12206" fmla="*/ 5311659 w 9332412"/>
              <a:gd name="connsiteY12206" fmla="*/ 3963597 h 4270621"/>
              <a:gd name="connsiteX12207" fmla="*/ 5327058 w 9332412"/>
              <a:gd name="connsiteY12207" fmla="*/ 3944265 h 4270621"/>
              <a:gd name="connsiteX12208" fmla="*/ 5311659 w 9332412"/>
              <a:gd name="connsiteY12208" fmla="*/ 3928165 h 4270621"/>
              <a:gd name="connsiteX12209" fmla="*/ 5362564 w 9332412"/>
              <a:gd name="connsiteY12209" fmla="*/ 3768501 h 4270621"/>
              <a:gd name="connsiteX12210" fmla="*/ 5345549 w 9332412"/>
              <a:gd name="connsiteY12210" fmla="*/ 3786291 h 4270621"/>
              <a:gd name="connsiteX12211" fmla="*/ 5362564 w 9332412"/>
              <a:gd name="connsiteY12211" fmla="*/ 3804081 h 4270621"/>
              <a:gd name="connsiteX12212" fmla="*/ 5379580 w 9332412"/>
              <a:gd name="connsiteY12212" fmla="*/ 3786291 h 4270621"/>
              <a:gd name="connsiteX12213" fmla="*/ 5379580 w 9332412"/>
              <a:gd name="connsiteY12213" fmla="*/ 3786143 h 4270621"/>
              <a:gd name="connsiteX12214" fmla="*/ 5362564 w 9332412"/>
              <a:gd name="connsiteY12214" fmla="*/ 3768797 h 4270621"/>
              <a:gd name="connsiteX12215" fmla="*/ 5311659 w 9332412"/>
              <a:gd name="connsiteY12215" fmla="*/ 3821722 h 4270621"/>
              <a:gd name="connsiteX12216" fmla="*/ 5294502 w 9332412"/>
              <a:gd name="connsiteY12216" fmla="*/ 3839364 h 4270621"/>
              <a:gd name="connsiteX12217" fmla="*/ 5311376 w 9332412"/>
              <a:gd name="connsiteY12217" fmla="*/ 3857302 h 4270621"/>
              <a:gd name="connsiteX12218" fmla="*/ 5328533 w 9332412"/>
              <a:gd name="connsiteY12218" fmla="*/ 3839660 h 4270621"/>
              <a:gd name="connsiteX12219" fmla="*/ 5328533 w 9332412"/>
              <a:gd name="connsiteY12219" fmla="*/ 3839364 h 4270621"/>
              <a:gd name="connsiteX12220" fmla="*/ 5311659 w 9332412"/>
              <a:gd name="connsiteY12220" fmla="*/ 3822019 h 4270621"/>
              <a:gd name="connsiteX12221" fmla="*/ 5362564 w 9332412"/>
              <a:gd name="connsiteY12221" fmla="*/ 3661909 h 4270621"/>
              <a:gd name="connsiteX12222" fmla="*/ 5345549 w 9332412"/>
              <a:gd name="connsiteY12222" fmla="*/ 3679700 h 4270621"/>
              <a:gd name="connsiteX12223" fmla="*/ 5362564 w 9332412"/>
              <a:gd name="connsiteY12223" fmla="*/ 3697489 h 4270621"/>
              <a:gd name="connsiteX12224" fmla="*/ 5379580 w 9332412"/>
              <a:gd name="connsiteY12224" fmla="*/ 3679700 h 4270621"/>
              <a:gd name="connsiteX12225" fmla="*/ 5362564 w 9332412"/>
              <a:gd name="connsiteY12225" fmla="*/ 3662206 h 4270621"/>
              <a:gd name="connsiteX12226" fmla="*/ 5413468 w 9332412"/>
              <a:gd name="connsiteY12226" fmla="*/ 3644120 h 4270621"/>
              <a:gd name="connsiteX12227" fmla="*/ 5422969 w 9332412"/>
              <a:gd name="connsiteY12227" fmla="*/ 3640710 h 4270621"/>
              <a:gd name="connsiteX12228" fmla="*/ 5399005 w 9332412"/>
              <a:gd name="connsiteY12228" fmla="*/ 3617731 h 4270621"/>
              <a:gd name="connsiteX12229" fmla="*/ 5396595 w 9332412"/>
              <a:gd name="connsiteY12229" fmla="*/ 3626478 h 4270621"/>
              <a:gd name="connsiteX12230" fmla="*/ 5413185 w 9332412"/>
              <a:gd name="connsiteY12230" fmla="*/ 3644416 h 4270621"/>
              <a:gd name="connsiteX12231" fmla="*/ 5413468 w 9332412"/>
              <a:gd name="connsiteY12231" fmla="*/ 3644416 h 4270621"/>
              <a:gd name="connsiteX12232" fmla="*/ 5311659 w 9332412"/>
              <a:gd name="connsiteY12232" fmla="*/ 3715724 h 4270621"/>
              <a:gd name="connsiteX12233" fmla="*/ 5294502 w 9332412"/>
              <a:gd name="connsiteY12233" fmla="*/ 3733366 h 4270621"/>
              <a:gd name="connsiteX12234" fmla="*/ 5311376 w 9332412"/>
              <a:gd name="connsiteY12234" fmla="*/ 3751304 h 4270621"/>
              <a:gd name="connsiteX12235" fmla="*/ 5328533 w 9332412"/>
              <a:gd name="connsiteY12235" fmla="*/ 3733662 h 4270621"/>
              <a:gd name="connsiteX12236" fmla="*/ 5328533 w 9332412"/>
              <a:gd name="connsiteY12236" fmla="*/ 3733514 h 4270621"/>
              <a:gd name="connsiteX12237" fmla="*/ 5311659 w 9332412"/>
              <a:gd name="connsiteY12237" fmla="*/ 3715724 h 4270621"/>
              <a:gd name="connsiteX12238" fmla="*/ 5362564 w 9332412"/>
              <a:gd name="connsiteY12238" fmla="*/ 3591491 h 4270621"/>
              <a:gd name="connsiteX12239" fmla="*/ 5369512 w 9332412"/>
              <a:gd name="connsiteY12239" fmla="*/ 3589860 h 4270621"/>
              <a:gd name="connsiteX12240" fmla="*/ 5346683 w 9332412"/>
              <a:gd name="connsiteY12240" fmla="*/ 3567475 h 4270621"/>
              <a:gd name="connsiteX12241" fmla="*/ 5345549 w 9332412"/>
              <a:gd name="connsiteY12241" fmla="*/ 3573108 h 4270621"/>
              <a:gd name="connsiteX12242" fmla="*/ 5362281 w 9332412"/>
              <a:gd name="connsiteY12242" fmla="*/ 3591195 h 4270621"/>
              <a:gd name="connsiteX12243" fmla="*/ 5362564 w 9332412"/>
              <a:gd name="connsiteY12243" fmla="*/ 3591195 h 4270621"/>
              <a:gd name="connsiteX12244" fmla="*/ 5311659 w 9332412"/>
              <a:gd name="connsiteY12244" fmla="*/ 3609281 h 4270621"/>
              <a:gd name="connsiteX12245" fmla="*/ 5294502 w 9332412"/>
              <a:gd name="connsiteY12245" fmla="*/ 3626923 h 4270621"/>
              <a:gd name="connsiteX12246" fmla="*/ 5311376 w 9332412"/>
              <a:gd name="connsiteY12246" fmla="*/ 3644861 h 4270621"/>
              <a:gd name="connsiteX12247" fmla="*/ 5328533 w 9332412"/>
              <a:gd name="connsiteY12247" fmla="*/ 3627219 h 4270621"/>
              <a:gd name="connsiteX12248" fmla="*/ 5328533 w 9332412"/>
              <a:gd name="connsiteY12248" fmla="*/ 3627071 h 4270621"/>
              <a:gd name="connsiteX12249" fmla="*/ 5311801 w 9332412"/>
              <a:gd name="connsiteY12249" fmla="*/ 3608984 h 4270621"/>
              <a:gd name="connsiteX12250" fmla="*/ 5311659 w 9332412"/>
              <a:gd name="connsiteY12250" fmla="*/ 3608984 h 4270621"/>
              <a:gd name="connsiteX12251" fmla="*/ 5464373 w 9332412"/>
              <a:gd name="connsiteY12251" fmla="*/ 4088571 h 4270621"/>
              <a:gd name="connsiteX12252" fmla="*/ 5448974 w 9332412"/>
              <a:gd name="connsiteY12252" fmla="*/ 4107903 h 4270621"/>
              <a:gd name="connsiteX12253" fmla="*/ 5464373 w 9332412"/>
              <a:gd name="connsiteY12253" fmla="*/ 4124003 h 4270621"/>
              <a:gd name="connsiteX12254" fmla="*/ 5482863 w 9332412"/>
              <a:gd name="connsiteY12254" fmla="*/ 4107903 h 4270621"/>
              <a:gd name="connsiteX12255" fmla="*/ 5467479 w 9332412"/>
              <a:gd name="connsiteY12255" fmla="*/ 4088571 h 4270621"/>
              <a:gd name="connsiteX12256" fmla="*/ 5464373 w 9332412"/>
              <a:gd name="connsiteY12256" fmla="*/ 4088571 h 4270621"/>
              <a:gd name="connsiteX12257" fmla="*/ 5413468 w 9332412"/>
              <a:gd name="connsiteY12257" fmla="*/ 4141793 h 4270621"/>
              <a:gd name="connsiteX12258" fmla="*/ 5396453 w 9332412"/>
              <a:gd name="connsiteY12258" fmla="*/ 4159583 h 4270621"/>
              <a:gd name="connsiteX12259" fmla="*/ 5413468 w 9332412"/>
              <a:gd name="connsiteY12259" fmla="*/ 4177373 h 4270621"/>
              <a:gd name="connsiteX12260" fmla="*/ 5430484 w 9332412"/>
              <a:gd name="connsiteY12260" fmla="*/ 4159583 h 4270621"/>
              <a:gd name="connsiteX12261" fmla="*/ 5430484 w 9332412"/>
              <a:gd name="connsiteY12261" fmla="*/ 4159435 h 4270621"/>
              <a:gd name="connsiteX12262" fmla="*/ 5413894 w 9332412"/>
              <a:gd name="connsiteY12262" fmla="*/ 4141496 h 4270621"/>
              <a:gd name="connsiteX12263" fmla="*/ 5413468 w 9332412"/>
              <a:gd name="connsiteY12263" fmla="*/ 4141496 h 4270621"/>
              <a:gd name="connsiteX12264" fmla="*/ 5464373 w 9332412"/>
              <a:gd name="connsiteY12264" fmla="*/ 3981980 h 4270621"/>
              <a:gd name="connsiteX12265" fmla="*/ 5447358 w 9332412"/>
              <a:gd name="connsiteY12265" fmla="*/ 3999770 h 4270621"/>
              <a:gd name="connsiteX12266" fmla="*/ 5464373 w 9332412"/>
              <a:gd name="connsiteY12266" fmla="*/ 4017560 h 4270621"/>
              <a:gd name="connsiteX12267" fmla="*/ 5481389 w 9332412"/>
              <a:gd name="connsiteY12267" fmla="*/ 3999770 h 4270621"/>
              <a:gd name="connsiteX12268" fmla="*/ 5464940 w 9332412"/>
              <a:gd name="connsiteY12268" fmla="*/ 3981684 h 4270621"/>
              <a:gd name="connsiteX12269" fmla="*/ 5464373 w 9332412"/>
              <a:gd name="connsiteY12269" fmla="*/ 3981684 h 4270621"/>
              <a:gd name="connsiteX12270" fmla="*/ 5413468 w 9332412"/>
              <a:gd name="connsiteY12270" fmla="*/ 4035201 h 4270621"/>
              <a:gd name="connsiteX12271" fmla="*/ 5396453 w 9332412"/>
              <a:gd name="connsiteY12271" fmla="*/ 4052992 h 4270621"/>
              <a:gd name="connsiteX12272" fmla="*/ 5413468 w 9332412"/>
              <a:gd name="connsiteY12272" fmla="*/ 4070782 h 4270621"/>
              <a:gd name="connsiteX12273" fmla="*/ 5430484 w 9332412"/>
              <a:gd name="connsiteY12273" fmla="*/ 4052992 h 4270621"/>
              <a:gd name="connsiteX12274" fmla="*/ 5414036 w 9332412"/>
              <a:gd name="connsiteY12274" fmla="*/ 4034905 h 4270621"/>
              <a:gd name="connsiteX12275" fmla="*/ 5413468 w 9332412"/>
              <a:gd name="connsiteY12275" fmla="*/ 4034905 h 4270621"/>
              <a:gd name="connsiteX12276" fmla="*/ 5464373 w 9332412"/>
              <a:gd name="connsiteY12276" fmla="*/ 3875537 h 4270621"/>
              <a:gd name="connsiteX12277" fmla="*/ 5447358 w 9332412"/>
              <a:gd name="connsiteY12277" fmla="*/ 3893327 h 4270621"/>
              <a:gd name="connsiteX12278" fmla="*/ 5464373 w 9332412"/>
              <a:gd name="connsiteY12278" fmla="*/ 3911117 h 4270621"/>
              <a:gd name="connsiteX12279" fmla="*/ 5481389 w 9332412"/>
              <a:gd name="connsiteY12279" fmla="*/ 3893327 h 4270621"/>
              <a:gd name="connsiteX12280" fmla="*/ 5481389 w 9332412"/>
              <a:gd name="connsiteY12280" fmla="*/ 3893179 h 4270621"/>
              <a:gd name="connsiteX12281" fmla="*/ 5464798 w 9332412"/>
              <a:gd name="connsiteY12281" fmla="*/ 3875241 h 4270621"/>
              <a:gd name="connsiteX12282" fmla="*/ 5464373 w 9332412"/>
              <a:gd name="connsiteY12282" fmla="*/ 3875241 h 4270621"/>
              <a:gd name="connsiteX12283" fmla="*/ 5413468 w 9332412"/>
              <a:gd name="connsiteY12283" fmla="*/ 3928758 h 4270621"/>
              <a:gd name="connsiteX12284" fmla="*/ 5396453 w 9332412"/>
              <a:gd name="connsiteY12284" fmla="*/ 3946549 h 4270621"/>
              <a:gd name="connsiteX12285" fmla="*/ 5413468 w 9332412"/>
              <a:gd name="connsiteY12285" fmla="*/ 3964338 h 4270621"/>
              <a:gd name="connsiteX12286" fmla="*/ 5430484 w 9332412"/>
              <a:gd name="connsiteY12286" fmla="*/ 3946549 h 4270621"/>
              <a:gd name="connsiteX12287" fmla="*/ 5414036 w 9332412"/>
              <a:gd name="connsiteY12287" fmla="*/ 3928462 h 4270621"/>
              <a:gd name="connsiteX12288" fmla="*/ 5413468 w 9332412"/>
              <a:gd name="connsiteY12288" fmla="*/ 3928462 h 4270621"/>
              <a:gd name="connsiteX12289" fmla="*/ 5464373 w 9332412"/>
              <a:gd name="connsiteY12289" fmla="*/ 3769094 h 4270621"/>
              <a:gd name="connsiteX12290" fmla="*/ 5448974 w 9332412"/>
              <a:gd name="connsiteY12290" fmla="*/ 3788425 h 4270621"/>
              <a:gd name="connsiteX12291" fmla="*/ 5464373 w 9332412"/>
              <a:gd name="connsiteY12291" fmla="*/ 3804525 h 4270621"/>
              <a:gd name="connsiteX12292" fmla="*/ 5482863 w 9332412"/>
              <a:gd name="connsiteY12292" fmla="*/ 3788425 h 4270621"/>
              <a:gd name="connsiteX12293" fmla="*/ 5467479 w 9332412"/>
              <a:gd name="connsiteY12293" fmla="*/ 3769094 h 4270621"/>
              <a:gd name="connsiteX12294" fmla="*/ 5464373 w 9332412"/>
              <a:gd name="connsiteY12294" fmla="*/ 3769094 h 4270621"/>
              <a:gd name="connsiteX12295" fmla="*/ 5413468 w 9332412"/>
              <a:gd name="connsiteY12295" fmla="*/ 3822315 h 4270621"/>
              <a:gd name="connsiteX12296" fmla="*/ 5398069 w 9332412"/>
              <a:gd name="connsiteY12296" fmla="*/ 3841647 h 4270621"/>
              <a:gd name="connsiteX12297" fmla="*/ 5413468 w 9332412"/>
              <a:gd name="connsiteY12297" fmla="*/ 3857747 h 4270621"/>
              <a:gd name="connsiteX12298" fmla="*/ 5431959 w 9332412"/>
              <a:gd name="connsiteY12298" fmla="*/ 3841647 h 4270621"/>
              <a:gd name="connsiteX12299" fmla="*/ 5416574 w 9332412"/>
              <a:gd name="connsiteY12299" fmla="*/ 3822315 h 4270621"/>
              <a:gd name="connsiteX12300" fmla="*/ 5413468 w 9332412"/>
              <a:gd name="connsiteY12300" fmla="*/ 3822315 h 4270621"/>
              <a:gd name="connsiteX12301" fmla="*/ 5464373 w 9332412"/>
              <a:gd name="connsiteY12301" fmla="*/ 3697934 h 4270621"/>
              <a:gd name="connsiteX12302" fmla="*/ 5476568 w 9332412"/>
              <a:gd name="connsiteY12302" fmla="*/ 3692597 h 4270621"/>
              <a:gd name="connsiteX12303" fmla="*/ 5451753 w 9332412"/>
              <a:gd name="connsiteY12303" fmla="*/ 3668877 h 4270621"/>
              <a:gd name="connsiteX12304" fmla="*/ 5447499 w 9332412"/>
              <a:gd name="connsiteY12304" fmla="*/ 3680292 h 4270621"/>
              <a:gd name="connsiteX12305" fmla="*/ 5464373 w 9332412"/>
              <a:gd name="connsiteY12305" fmla="*/ 3697638 h 4270621"/>
              <a:gd name="connsiteX12306" fmla="*/ 5498404 w 9332412"/>
              <a:gd name="connsiteY12306" fmla="*/ 3733514 h 4270621"/>
              <a:gd name="connsiteX12307" fmla="*/ 5515419 w 9332412"/>
              <a:gd name="connsiteY12307" fmla="*/ 3751304 h 4270621"/>
              <a:gd name="connsiteX12308" fmla="*/ 5529599 w 9332412"/>
              <a:gd name="connsiteY12308" fmla="*/ 3743150 h 4270621"/>
              <a:gd name="connsiteX12309" fmla="*/ 5505352 w 9332412"/>
              <a:gd name="connsiteY12309" fmla="*/ 3719875 h 4270621"/>
              <a:gd name="connsiteX12310" fmla="*/ 5498404 w 9332412"/>
              <a:gd name="connsiteY12310" fmla="*/ 3733217 h 4270621"/>
              <a:gd name="connsiteX12311" fmla="*/ 5413327 w 9332412"/>
              <a:gd name="connsiteY12311" fmla="*/ 3715724 h 4270621"/>
              <a:gd name="connsiteX12312" fmla="*/ 5396311 w 9332412"/>
              <a:gd name="connsiteY12312" fmla="*/ 3733514 h 4270621"/>
              <a:gd name="connsiteX12313" fmla="*/ 5413327 w 9332412"/>
              <a:gd name="connsiteY12313" fmla="*/ 3751304 h 4270621"/>
              <a:gd name="connsiteX12314" fmla="*/ 5430342 w 9332412"/>
              <a:gd name="connsiteY12314" fmla="*/ 3733514 h 4270621"/>
              <a:gd name="connsiteX12315" fmla="*/ 5413610 w 9332412"/>
              <a:gd name="connsiteY12315" fmla="*/ 3715724 h 4270621"/>
              <a:gd name="connsiteX12316" fmla="*/ 5413468 w 9332412"/>
              <a:gd name="connsiteY12316" fmla="*/ 3715724 h 4270621"/>
              <a:gd name="connsiteX12317" fmla="*/ 5566182 w 9332412"/>
              <a:gd name="connsiteY12317" fmla="*/ 4195014 h 4270621"/>
              <a:gd name="connsiteX12318" fmla="*/ 5552003 w 9332412"/>
              <a:gd name="connsiteY12318" fmla="*/ 4203020 h 4270621"/>
              <a:gd name="connsiteX12319" fmla="*/ 5581780 w 9332412"/>
              <a:gd name="connsiteY12319" fmla="*/ 4207171 h 4270621"/>
              <a:gd name="connsiteX12320" fmla="*/ 5566324 w 9332412"/>
              <a:gd name="connsiteY12320" fmla="*/ 4194718 h 4270621"/>
              <a:gd name="connsiteX12321" fmla="*/ 5566182 w 9332412"/>
              <a:gd name="connsiteY12321" fmla="*/ 4088571 h 4270621"/>
              <a:gd name="connsiteX12322" fmla="*/ 5549025 w 9332412"/>
              <a:gd name="connsiteY12322" fmla="*/ 4106213 h 4270621"/>
              <a:gd name="connsiteX12323" fmla="*/ 5565899 w 9332412"/>
              <a:gd name="connsiteY12323" fmla="*/ 4124151 h 4270621"/>
              <a:gd name="connsiteX12324" fmla="*/ 5583056 w 9332412"/>
              <a:gd name="connsiteY12324" fmla="*/ 4106509 h 4270621"/>
              <a:gd name="connsiteX12325" fmla="*/ 5583056 w 9332412"/>
              <a:gd name="connsiteY12325" fmla="*/ 4106213 h 4270621"/>
              <a:gd name="connsiteX12326" fmla="*/ 5566466 w 9332412"/>
              <a:gd name="connsiteY12326" fmla="*/ 4088275 h 4270621"/>
              <a:gd name="connsiteX12327" fmla="*/ 5566324 w 9332412"/>
              <a:gd name="connsiteY12327" fmla="*/ 4088275 h 4270621"/>
              <a:gd name="connsiteX12328" fmla="*/ 5515278 w 9332412"/>
              <a:gd name="connsiteY12328" fmla="*/ 4141793 h 4270621"/>
              <a:gd name="connsiteX12329" fmla="*/ 5498120 w 9332412"/>
              <a:gd name="connsiteY12329" fmla="*/ 4159435 h 4270621"/>
              <a:gd name="connsiteX12330" fmla="*/ 5514994 w 9332412"/>
              <a:gd name="connsiteY12330" fmla="*/ 4177373 h 4270621"/>
              <a:gd name="connsiteX12331" fmla="*/ 5532151 w 9332412"/>
              <a:gd name="connsiteY12331" fmla="*/ 4159731 h 4270621"/>
              <a:gd name="connsiteX12332" fmla="*/ 5532151 w 9332412"/>
              <a:gd name="connsiteY12332" fmla="*/ 4159435 h 4270621"/>
              <a:gd name="connsiteX12333" fmla="*/ 5515561 w 9332412"/>
              <a:gd name="connsiteY12333" fmla="*/ 4141496 h 4270621"/>
              <a:gd name="connsiteX12334" fmla="*/ 5515419 w 9332412"/>
              <a:gd name="connsiteY12334" fmla="*/ 4141496 h 4270621"/>
              <a:gd name="connsiteX12335" fmla="*/ 5566182 w 9332412"/>
              <a:gd name="connsiteY12335" fmla="*/ 3981980 h 4270621"/>
              <a:gd name="connsiteX12336" fmla="*/ 5547692 w 9332412"/>
              <a:gd name="connsiteY12336" fmla="*/ 3998080 h 4270621"/>
              <a:gd name="connsiteX12337" fmla="*/ 5563077 w 9332412"/>
              <a:gd name="connsiteY12337" fmla="*/ 4017412 h 4270621"/>
              <a:gd name="connsiteX12338" fmla="*/ 5566182 w 9332412"/>
              <a:gd name="connsiteY12338" fmla="*/ 4017412 h 4270621"/>
              <a:gd name="connsiteX12339" fmla="*/ 5581581 w 9332412"/>
              <a:gd name="connsiteY12339" fmla="*/ 3998080 h 4270621"/>
              <a:gd name="connsiteX12340" fmla="*/ 5566182 w 9332412"/>
              <a:gd name="connsiteY12340" fmla="*/ 3981980 h 4270621"/>
              <a:gd name="connsiteX12341" fmla="*/ 5515278 w 9332412"/>
              <a:gd name="connsiteY12341" fmla="*/ 4035201 h 4270621"/>
              <a:gd name="connsiteX12342" fmla="*/ 5498120 w 9332412"/>
              <a:gd name="connsiteY12342" fmla="*/ 4052843 h 4270621"/>
              <a:gd name="connsiteX12343" fmla="*/ 5514994 w 9332412"/>
              <a:gd name="connsiteY12343" fmla="*/ 4070782 h 4270621"/>
              <a:gd name="connsiteX12344" fmla="*/ 5532151 w 9332412"/>
              <a:gd name="connsiteY12344" fmla="*/ 4053140 h 4270621"/>
              <a:gd name="connsiteX12345" fmla="*/ 5532151 w 9332412"/>
              <a:gd name="connsiteY12345" fmla="*/ 4052992 h 4270621"/>
              <a:gd name="connsiteX12346" fmla="*/ 5515419 w 9332412"/>
              <a:gd name="connsiteY12346" fmla="*/ 4034905 h 4270621"/>
              <a:gd name="connsiteX12347" fmla="*/ 5515419 w 9332412"/>
              <a:gd name="connsiteY12347" fmla="*/ 4034905 h 4270621"/>
              <a:gd name="connsiteX12348" fmla="*/ 5566182 w 9332412"/>
              <a:gd name="connsiteY12348" fmla="*/ 3875537 h 4270621"/>
              <a:gd name="connsiteX12349" fmla="*/ 5549025 w 9332412"/>
              <a:gd name="connsiteY12349" fmla="*/ 3893179 h 4270621"/>
              <a:gd name="connsiteX12350" fmla="*/ 5565899 w 9332412"/>
              <a:gd name="connsiteY12350" fmla="*/ 3911117 h 4270621"/>
              <a:gd name="connsiteX12351" fmla="*/ 5583056 w 9332412"/>
              <a:gd name="connsiteY12351" fmla="*/ 3893475 h 4270621"/>
              <a:gd name="connsiteX12352" fmla="*/ 5583056 w 9332412"/>
              <a:gd name="connsiteY12352" fmla="*/ 3893179 h 4270621"/>
              <a:gd name="connsiteX12353" fmla="*/ 5566466 w 9332412"/>
              <a:gd name="connsiteY12353" fmla="*/ 3875241 h 4270621"/>
              <a:gd name="connsiteX12354" fmla="*/ 5566324 w 9332412"/>
              <a:gd name="connsiteY12354" fmla="*/ 3875241 h 4270621"/>
              <a:gd name="connsiteX12355" fmla="*/ 5515278 w 9332412"/>
              <a:gd name="connsiteY12355" fmla="*/ 3928758 h 4270621"/>
              <a:gd name="connsiteX12356" fmla="*/ 5496788 w 9332412"/>
              <a:gd name="connsiteY12356" fmla="*/ 3944858 h 4270621"/>
              <a:gd name="connsiteX12357" fmla="*/ 5512172 w 9332412"/>
              <a:gd name="connsiteY12357" fmla="*/ 3964190 h 4270621"/>
              <a:gd name="connsiteX12358" fmla="*/ 5515278 w 9332412"/>
              <a:gd name="connsiteY12358" fmla="*/ 3964190 h 4270621"/>
              <a:gd name="connsiteX12359" fmla="*/ 5530677 w 9332412"/>
              <a:gd name="connsiteY12359" fmla="*/ 3944858 h 4270621"/>
              <a:gd name="connsiteX12360" fmla="*/ 5515278 w 9332412"/>
              <a:gd name="connsiteY12360" fmla="*/ 3928758 h 4270621"/>
              <a:gd name="connsiteX12361" fmla="*/ 5549167 w 9332412"/>
              <a:gd name="connsiteY12361" fmla="*/ 3786736 h 4270621"/>
              <a:gd name="connsiteX12362" fmla="*/ 5566310 w 9332412"/>
              <a:gd name="connsiteY12362" fmla="*/ 3804377 h 4270621"/>
              <a:gd name="connsiteX12363" fmla="*/ 5581780 w 9332412"/>
              <a:gd name="connsiteY12363" fmla="*/ 3793703 h 4270621"/>
              <a:gd name="connsiteX12364" fmla="*/ 5558383 w 9332412"/>
              <a:gd name="connsiteY12364" fmla="*/ 3771318 h 4270621"/>
              <a:gd name="connsiteX12365" fmla="*/ 5549309 w 9332412"/>
              <a:gd name="connsiteY12365" fmla="*/ 3786439 h 4270621"/>
              <a:gd name="connsiteX12366" fmla="*/ 5600071 w 9332412"/>
              <a:gd name="connsiteY12366" fmla="*/ 3839957 h 4270621"/>
              <a:gd name="connsiteX12367" fmla="*/ 5617087 w 9332412"/>
              <a:gd name="connsiteY12367" fmla="*/ 3857747 h 4270621"/>
              <a:gd name="connsiteX12368" fmla="*/ 5633393 w 9332412"/>
              <a:gd name="connsiteY12368" fmla="*/ 3842922 h 4270621"/>
              <a:gd name="connsiteX12369" fmla="*/ 5612549 w 9332412"/>
              <a:gd name="connsiteY12369" fmla="*/ 3822760 h 4270621"/>
              <a:gd name="connsiteX12370" fmla="*/ 5600213 w 9332412"/>
              <a:gd name="connsiteY12370" fmla="*/ 3839660 h 4270621"/>
              <a:gd name="connsiteX12371" fmla="*/ 5514994 w 9332412"/>
              <a:gd name="connsiteY12371" fmla="*/ 3822315 h 4270621"/>
              <a:gd name="connsiteX12372" fmla="*/ 5497837 w 9332412"/>
              <a:gd name="connsiteY12372" fmla="*/ 3839957 h 4270621"/>
              <a:gd name="connsiteX12373" fmla="*/ 5514711 w 9332412"/>
              <a:gd name="connsiteY12373" fmla="*/ 3857895 h 4270621"/>
              <a:gd name="connsiteX12374" fmla="*/ 5531868 w 9332412"/>
              <a:gd name="connsiteY12374" fmla="*/ 3840254 h 4270621"/>
              <a:gd name="connsiteX12375" fmla="*/ 5531868 w 9332412"/>
              <a:gd name="connsiteY12375" fmla="*/ 3839957 h 4270621"/>
              <a:gd name="connsiteX12376" fmla="*/ 5515419 w 9332412"/>
              <a:gd name="connsiteY12376" fmla="*/ 3822019 h 4270621"/>
              <a:gd name="connsiteX12377" fmla="*/ 5667708 w 9332412"/>
              <a:gd name="connsiteY12377" fmla="*/ 4195014 h 4270621"/>
              <a:gd name="connsiteX12378" fmla="*/ 5650834 w 9332412"/>
              <a:gd name="connsiteY12378" fmla="*/ 4212656 h 4270621"/>
              <a:gd name="connsiteX12379" fmla="*/ 5650834 w 9332412"/>
              <a:gd name="connsiteY12379" fmla="*/ 4212805 h 4270621"/>
              <a:gd name="connsiteX12380" fmla="*/ 5650834 w 9332412"/>
              <a:gd name="connsiteY12380" fmla="*/ 4216956 h 4270621"/>
              <a:gd name="connsiteX12381" fmla="*/ 5681604 w 9332412"/>
              <a:gd name="connsiteY12381" fmla="*/ 4221255 h 4270621"/>
              <a:gd name="connsiteX12382" fmla="*/ 5684015 w 9332412"/>
              <a:gd name="connsiteY12382" fmla="*/ 4212805 h 4270621"/>
              <a:gd name="connsiteX12383" fmla="*/ 5668133 w 9332412"/>
              <a:gd name="connsiteY12383" fmla="*/ 4194718 h 4270621"/>
              <a:gd name="connsiteX12384" fmla="*/ 5667708 w 9332412"/>
              <a:gd name="connsiteY12384" fmla="*/ 4088571 h 4270621"/>
              <a:gd name="connsiteX12385" fmla="*/ 5652309 w 9332412"/>
              <a:gd name="connsiteY12385" fmla="*/ 4107903 h 4270621"/>
              <a:gd name="connsiteX12386" fmla="*/ 5667708 w 9332412"/>
              <a:gd name="connsiteY12386" fmla="*/ 4124003 h 4270621"/>
              <a:gd name="connsiteX12387" fmla="*/ 5686198 w 9332412"/>
              <a:gd name="connsiteY12387" fmla="*/ 4107903 h 4270621"/>
              <a:gd name="connsiteX12388" fmla="*/ 5670813 w 9332412"/>
              <a:gd name="connsiteY12388" fmla="*/ 4088571 h 4270621"/>
              <a:gd name="connsiteX12389" fmla="*/ 5667708 w 9332412"/>
              <a:gd name="connsiteY12389" fmla="*/ 4088571 h 4270621"/>
              <a:gd name="connsiteX12390" fmla="*/ 5616803 w 9332412"/>
              <a:gd name="connsiteY12390" fmla="*/ 4141793 h 4270621"/>
              <a:gd name="connsiteX12391" fmla="*/ 5599788 w 9332412"/>
              <a:gd name="connsiteY12391" fmla="*/ 4159583 h 4270621"/>
              <a:gd name="connsiteX12392" fmla="*/ 5616803 w 9332412"/>
              <a:gd name="connsiteY12392" fmla="*/ 4177373 h 4270621"/>
              <a:gd name="connsiteX12393" fmla="*/ 5633819 w 9332412"/>
              <a:gd name="connsiteY12393" fmla="*/ 4159583 h 4270621"/>
              <a:gd name="connsiteX12394" fmla="*/ 5633819 w 9332412"/>
              <a:gd name="connsiteY12394" fmla="*/ 4159435 h 4270621"/>
              <a:gd name="connsiteX12395" fmla="*/ 5617229 w 9332412"/>
              <a:gd name="connsiteY12395" fmla="*/ 4141496 h 4270621"/>
              <a:gd name="connsiteX12396" fmla="*/ 5617229 w 9332412"/>
              <a:gd name="connsiteY12396" fmla="*/ 4141496 h 4270621"/>
              <a:gd name="connsiteX12397" fmla="*/ 5667708 w 9332412"/>
              <a:gd name="connsiteY12397" fmla="*/ 3981980 h 4270621"/>
              <a:gd name="connsiteX12398" fmla="*/ 5650692 w 9332412"/>
              <a:gd name="connsiteY12398" fmla="*/ 3999770 h 4270621"/>
              <a:gd name="connsiteX12399" fmla="*/ 5667708 w 9332412"/>
              <a:gd name="connsiteY12399" fmla="*/ 4017560 h 4270621"/>
              <a:gd name="connsiteX12400" fmla="*/ 5684723 w 9332412"/>
              <a:gd name="connsiteY12400" fmla="*/ 3999770 h 4270621"/>
              <a:gd name="connsiteX12401" fmla="*/ 5668289 w 9332412"/>
              <a:gd name="connsiteY12401" fmla="*/ 3981684 h 4270621"/>
              <a:gd name="connsiteX12402" fmla="*/ 5668133 w 9332412"/>
              <a:gd name="connsiteY12402" fmla="*/ 3981684 h 4270621"/>
              <a:gd name="connsiteX12403" fmla="*/ 5616803 w 9332412"/>
              <a:gd name="connsiteY12403" fmla="*/ 4035201 h 4270621"/>
              <a:gd name="connsiteX12404" fmla="*/ 5599788 w 9332412"/>
              <a:gd name="connsiteY12404" fmla="*/ 4052992 h 4270621"/>
              <a:gd name="connsiteX12405" fmla="*/ 5616803 w 9332412"/>
              <a:gd name="connsiteY12405" fmla="*/ 4070782 h 4270621"/>
              <a:gd name="connsiteX12406" fmla="*/ 5633819 w 9332412"/>
              <a:gd name="connsiteY12406" fmla="*/ 4052992 h 4270621"/>
              <a:gd name="connsiteX12407" fmla="*/ 5617229 w 9332412"/>
              <a:gd name="connsiteY12407" fmla="*/ 4034905 h 4270621"/>
              <a:gd name="connsiteX12408" fmla="*/ 5650834 w 9332412"/>
              <a:gd name="connsiteY12408" fmla="*/ 3893179 h 4270621"/>
              <a:gd name="connsiteX12409" fmla="*/ 5666233 w 9332412"/>
              <a:gd name="connsiteY12409" fmla="*/ 3912510 h 4270621"/>
              <a:gd name="connsiteX12410" fmla="*/ 5684723 w 9332412"/>
              <a:gd name="connsiteY12410" fmla="*/ 3896425 h 4270621"/>
              <a:gd name="connsiteX12411" fmla="*/ 5684723 w 9332412"/>
              <a:gd name="connsiteY12411" fmla="*/ 3893179 h 4270621"/>
              <a:gd name="connsiteX12412" fmla="*/ 5684723 w 9332412"/>
              <a:gd name="connsiteY12412" fmla="*/ 3893179 h 4270621"/>
              <a:gd name="connsiteX12413" fmla="*/ 5666999 w 9332412"/>
              <a:gd name="connsiteY12413" fmla="*/ 3876130 h 4270621"/>
              <a:gd name="connsiteX12414" fmla="*/ 5651260 w 9332412"/>
              <a:gd name="connsiteY12414" fmla="*/ 3893623 h 4270621"/>
              <a:gd name="connsiteX12415" fmla="*/ 5701739 w 9332412"/>
              <a:gd name="connsiteY12415" fmla="*/ 3946549 h 4270621"/>
              <a:gd name="connsiteX12416" fmla="*/ 5720229 w 9332412"/>
              <a:gd name="connsiteY12416" fmla="*/ 3962648 h 4270621"/>
              <a:gd name="connsiteX12417" fmla="*/ 5735628 w 9332412"/>
              <a:gd name="connsiteY12417" fmla="*/ 3946549 h 4270621"/>
              <a:gd name="connsiteX12418" fmla="*/ 5734494 w 9332412"/>
              <a:gd name="connsiteY12418" fmla="*/ 3940470 h 4270621"/>
              <a:gd name="connsiteX12419" fmla="*/ 5723150 w 9332412"/>
              <a:gd name="connsiteY12419" fmla="*/ 3929796 h 4270621"/>
              <a:gd name="connsiteX12420" fmla="*/ 5718613 w 9332412"/>
              <a:gd name="connsiteY12420" fmla="*/ 3928758 h 4270621"/>
              <a:gd name="connsiteX12421" fmla="*/ 5702164 w 9332412"/>
              <a:gd name="connsiteY12421" fmla="*/ 3946252 h 4270621"/>
              <a:gd name="connsiteX12422" fmla="*/ 5616662 w 9332412"/>
              <a:gd name="connsiteY12422" fmla="*/ 3928758 h 4270621"/>
              <a:gd name="connsiteX12423" fmla="*/ 5599646 w 9332412"/>
              <a:gd name="connsiteY12423" fmla="*/ 3946549 h 4270621"/>
              <a:gd name="connsiteX12424" fmla="*/ 5616662 w 9332412"/>
              <a:gd name="connsiteY12424" fmla="*/ 3964338 h 4270621"/>
              <a:gd name="connsiteX12425" fmla="*/ 5633677 w 9332412"/>
              <a:gd name="connsiteY12425" fmla="*/ 3946549 h 4270621"/>
              <a:gd name="connsiteX12426" fmla="*/ 5617229 w 9332412"/>
              <a:gd name="connsiteY12426" fmla="*/ 3928462 h 4270621"/>
              <a:gd name="connsiteX12427" fmla="*/ 5769517 w 9332412"/>
              <a:gd name="connsiteY12427" fmla="*/ 4195608 h 4270621"/>
              <a:gd name="connsiteX12428" fmla="*/ 5752360 w 9332412"/>
              <a:gd name="connsiteY12428" fmla="*/ 4213249 h 4270621"/>
              <a:gd name="connsiteX12429" fmla="*/ 5769233 w 9332412"/>
              <a:gd name="connsiteY12429" fmla="*/ 4231187 h 4270621"/>
              <a:gd name="connsiteX12430" fmla="*/ 5786391 w 9332412"/>
              <a:gd name="connsiteY12430" fmla="*/ 4213546 h 4270621"/>
              <a:gd name="connsiteX12431" fmla="*/ 5786391 w 9332412"/>
              <a:gd name="connsiteY12431" fmla="*/ 4213398 h 4270621"/>
              <a:gd name="connsiteX12432" fmla="*/ 5770268 w 9332412"/>
              <a:gd name="connsiteY12432" fmla="*/ 4194733 h 4270621"/>
              <a:gd name="connsiteX12433" fmla="*/ 5770084 w 9332412"/>
              <a:gd name="connsiteY12433" fmla="*/ 4194718 h 4270621"/>
              <a:gd name="connsiteX12434" fmla="*/ 5769517 w 9332412"/>
              <a:gd name="connsiteY12434" fmla="*/ 4089164 h 4270621"/>
              <a:gd name="connsiteX12435" fmla="*/ 5752360 w 9332412"/>
              <a:gd name="connsiteY12435" fmla="*/ 4106806 h 4270621"/>
              <a:gd name="connsiteX12436" fmla="*/ 5769233 w 9332412"/>
              <a:gd name="connsiteY12436" fmla="*/ 4124744 h 4270621"/>
              <a:gd name="connsiteX12437" fmla="*/ 5786391 w 9332412"/>
              <a:gd name="connsiteY12437" fmla="*/ 4107103 h 4270621"/>
              <a:gd name="connsiteX12438" fmla="*/ 5786391 w 9332412"/>
              <a:gd name="connsiteY12438" fmla="*/ 4106806 h 4270621"/>
              <a:gd name="connsiteX12439" fmla="*/ 5770396 w 9332412"/>
              <a:gd name="connsiteY12439" fmla="*/ 4088290 h 4270621"/>
              <a:gd name="connsiteX12440" fmla="*/ 5770084 w 9332412"/>
              <a:gd name="connsiteY12440" fmla="*/ 4088275 h 4270621"/>
              <a:gd name="connsiteX12441" fmla="*/ 5718471 w 9332412"/>
              <a:gd name="connsiteY12441" fmla="*/ 4142386 h 4270621"/>
              <a:gd name="connsiteX12442" fmla="*/ 5701455 w 9332412"/>
              <a:gd name="connsiteY12442" fmla="*/ 4160176 h 4270621"/>
              <a:gd name="connsiteX12443" fmla="*/ 5718471 w 9332412"/>
              <a:gd name="connsiteY12443" fmla="*/ 4177966 h 4270621"/>
              <a:gd name="connsiteX12444" fmla="*/ 5735486 w 9332412"/>
              <a:gd name="connsiteY12444" fmla="*/ 4160176 h 4270621"/>
              <a:gd name="connsiteX12445" fmla="*/ 5735486 w 9332412"/>
              <a:gd name="connsiteY12445" fmla="*/ 4160028 h 4270621"/>
              <a:gd name="connsiteX12446" fmla="*/ 5719492 w 9332412"/>
              <a:gd name="connsiteY12446" fmla="*/ 4141511 h 4270621"/>
              <a:gd name="connsiteX12447" fmla="*/ 5719038 w 9332412"/>
              <a:gd name="connsiteY12447" fmla="*/ 4141496 h 4270621"/>
              <a:gd name="connsiteX12448" fmla="*/ 5769517 w 9332412"/>
              <a:gd name="connsiteY12448" fmla="*/ 3982573 h 4270621"/>
              <a:gd name="connsiteX12449" fmla="*/ 5752360 w 9332412"/>
              <a:gd name="connsiteY12449" fmla="*/ 4000215 h 4270621"/>
              <a:gd name="connsiteX12450" fmla="*/ 5769233 w 9332412"/>
              <a:gd name="connsiteY12450" fmla="*/ 4018153 h 4270621"/>
              <a:gd name="connsiteX12451" fmla="*/ 5786391 w 9332412"/>
              <a:gd name="connsiteY12451" fmla="*/ 4000511 h 4270621"/>
              <a:gd name="connsiteX12452" fmla="*/ 5786391 w 9332412"/>
              <a:gd name="connsiteY12452" fmla="*/ 4000363 h 4270621"/>
              <a:gd name="connsiteX12453" fmla="*/ 5770268 w 9332412"/>
              <a:gd name="connsiteY12453" fmla="*/ 3981699 h 4270621"/>
              <a:gd name="connsiteX12454" fmla="*/ 5770084 w 9332412"/>
              <a:gd name="connsiteY12454" fmla="*/ 3981684 h 4270621"/>
              <a:gd name="connsiteX12455" fmla="*/ 5718471 w 9332412"/>
              <a:gd name="connsiteY12455" fmla="*/ 4035795 h 4270621"/>
              <a:gd name="connsiteX12456" fmla="*/ 5701455 w 9332412"/>
              <a:gd name="connsiteY12456" fmla="*/ 4053585 h 4270621"/>
              <a:gd name="connsiteX12457" fmla="*/ 5718471 w 9332412"/>
              <a:gd name="connsiteY12457" fmla="*/ 4071374 h 4270621"/>
              <a:gd name="connsiteX12458" fmla="*/ 5735486 w 9332412"/>
              <a:gd name="connsiteY12458" fmla="*/ 4053585 h 4270621"/>
              <a:gd name="connsiteX12459" fmla="*/ 5719633 w 9332412"/>
              <a:gd name="connsiteY12459" fmla="*/ 4034935 h 4270621"/>
              <a:gd name="connsiteX12460" fmla="*/ 5719038 w 9332412"/>
              <a:gd name="connsiteY12460" fmla="*/ 4034905 h 4270621"/>
              <a:gd name="connsiteX12461" fmla="*/ 5871326 w 9332412"/>
              <a:gd name="connsiteY12461" fmla="*/ 4194718 h 4270621"/>
              <a:gd name="connsiteX12462" fmla="*/ 5854311 w 9332412"/>
              <a:gd name="connsiteY12462" fmla="*/ 4212508 h 4270621"/>
              <a:gd name="connsiteX12463" fmla="*/ 5871326 w 9332412"/>
              <a:gd name="connsiteY12463" fmla="*/ 4230298 h 4270621"/>
              <a:gd name="connsiteX12464" fmla="*/ 5888342 w 9332412"/>
              <a:gd name="connsiteY12464" fmla="*/ 4212508 h 4270621"/>
              <a:gd name="connsiteX12465" fmla="*/ 5871326 w 9332412"/>
              <a:gd name="connsiteY12465" fmla="*/ 4194718 h 4270621"/>
              <a:gd name="connsiteX12466" fmla="*/ 5871326 w 9332412"/>
              <a:gd name="connsiteY12466" fmla="*/ 4088275 h 4270621"/>
              <a:gd name="connsiteX12467" fmla="*/ 5854311 w 9332412"/>
              <a:gd name="connsiteY12467" fmla="*/ 4106065 h 4270621"/>
              <a:gd name="connsiteX12468" fmla="*/ 5871326 w 9332412"/>
              <a:gd name="connsiteY12468" fmla="*/ 4123855 h 4270621"/>
              <a:gd name="connsiteX12469" fmla="*/ 5888342 w 9332412"/>
              <a:gd name="connsiteY12469" fmla="*/ 4106065 h 4270621"/>
              <a:gd name="connsiteX12470" fmla="*/ 5888342 w 9332412"/>
              <a:gd name="connsiteY12470" fmla="*/ 4105917 h 4270621"/>
              <a:gd name="connsiteX12471" fmla="*/ 5871468 w 9332412"/>
              <a:gd name="connsiteY12471" fmla="*/ 4088275 h 4270621"/>
              <a:gd name="connsiteX12472" fmla="*/ 5871326 w 9332412"/>
              <a:gd name="connsiteY12472" fmla="*/ 4088275 h 4270621"/>
              <a:gd name="connsiteX12473" fmla="*/ 5905357 w 9332412"/>
              <a:gd name="connsiteY12473" fmla="*/ 4159138 h 4270621"/>
              <a:gd name="connsiteX12474" fmla="*/ 5922231 w 9332412"/>
              <a:gd name="connsiteY12474" fmla="*/ 4177076 h 4270621"/>
              <a:gd name="connsiteX12475" fmla="*/ 5939388 w 9332412"/>
              <a:gd name="connsiteY12475" fmla="*/ 4159435 h 4270621"/>
              <a:gd name="connsiteX12476" fmla="*/ 5922514 w 9332412"/>
              <a:gd name="connsiteY12476" fmla="*/ 4141496 h 4270621"/>
              <a:gd name="connsiteX12477" fmla="*/ 5922231 w 9332412"/>
              <a:gd name="connsiteY12477" fmla="*/ 4141496 h 4270621"/>
              <a:gd name="connsiteX12478" fmla="*/ 5905924 w 9332412"/>
              <a:gd name="connsiteY12478" fmla="*/ 4159138 h 4270621"/>
              <a:gd name="connsiteX12479" fmla="*/ 5820280 w 9332412"/>
              <a:gd name="connsiteY12479" fmla="*/ 4141496 h 4270621"/>
              <a:gd name="connsiteX12480" fmla="*/ 5803123 w 9332412"/>
              <a:gd name="connsiteY12480" fmla="*/ 4159138 h 4270621"/>
              <a:gd name="connsiteX12481" fmla="*/ 5819996 w 9332412"/>
              <a:gd name="connsiteY12481" fmla="*/ 4177076 h 4270621"/>
              <a:gd name="connsiteX12482" fmla="*/ 5837153 w 9332412"/>
              <a:gd name="connsiteY12482" fmla="*/ 4159435 h 4270621"/>
              <a:gd name="connsiteX12483" fmla="*/ 5837153 w 9332412"/>
              <a:gd name="connsiteY12483" fmla="*/ 4159138 h 4270621"/>
              <a:gd name="connsiteX12484" fmla="*/ 5820989 w 9332412"/>
              <a:gd name="connsiteY12484" fmla="*/ 4141496 h 4270621"/>
              <a:gd name="connsiteX12485" fmla="*/ 5820280 w 9332412"/>
              <a:gd name="connsiteY12485" fmla="*/ 4034905 h 4270621"/>
              <a:gd name="connsiteX12486" fmla="*/ 5803123 w 9332412"/>
              <a:gd name="connsiteY12486" fmla="*/ 4052547 h 4270621"/>
              <a:gd name="connsiteX12487" fmla="*/ 5819996 w 9332412"/>
              <a:gd name="connsiteY12487" fmla="*/ 4070485 h 4270621"/>
              <a:gd name="connsiteX12488" fmla="*/ 5837153 w 9332412"/>
              <a:gd name="connsiteY12488" fmla="*/ 4052843 h 4270621"/>
              <a:gd name="connsiteX12489" fmla="*/ 5837153 w 9332412"/>
              <a:gd name="connsiteY12489" fmla="*/ 4052695 h 4270621"/>
              <a:gd name="connsiteX12490" fmla="*/ 5820989 w 9332412"/>
              <a:gd name="connsiteY12490" fmla="*/ 4034905 h 4270621"/>
              <a:gd name="connsiteX12491" fmla="*/ 5956120 w 9332412"/>
              <a:gd name="connsiteY12491" fmla="*/ 4212805 h 4270621"/>
              <a:gd name="connsiteX12492" fmla="*/ 5974610 w 9332412"/>
              <a:gd name="connsiteY12492" fmla="*/ 4228904 h 4270621"/>
              <a:gd name="connsiteX12493" fmla="*/ 5990009 w 9332412"/>
              <a:gd name="connsiteY12493" fmla="*/ 4212805 h 4270621"/>
              <a:gd name="connsiteX12494" fmla="*/ 5974610 w 9332412"/>
              <a:gd name="connsiteY12494" fmla="*/ 4193473 h 4270621"/>
              <a:gd name="connsiteX12495" fmla="*/ 5956120 w 9332412"/>
              <a:gd name="connsiteY12495" fmla="*/ 4209558 h 4270621"/>
              <a:gd name="connsiteX12496" fmla="*/ 5956120 w 9332412"/>
              <a:gd name="connsiteY12496" fmla="*/ 4212805 h 4270621"/>
              <a:gd name="connsiteX12497" fmla="*/ 5922089 w 9332412"/>
              <a:gd name="connsiteY12497" fmla="*/ 4248236 h 4270621"/>
              <a:gd name="connsiteX12498" fmla="*/ 5910603 w 9332412"/>
              <a:gd name="connsiteY12498" fmla="*/ 4253128 h 4270621"/>
              <a:gd name="connsiteX12499" fmla="*/ 5936127 w 9332412"/>
              <a:gd name="connsiteY12499" fmla="*/ 4256686 h 4270621"/>
              <a:gd name="connsiteX12500" fmla="*/ 5922798 w 9332412"/>
              <a:gd name="connsiteY12500" fmla="*/ 4247940 h 4270621"/>
              <a:gd name="connsiteX12501" fmla="*/ 6024040 w 9332412"/>
              <a:gd name="connsiteY12501" fmla="*/ 4248236 h 4270621"/>
              <a:gd name="connsiteX12502" fmla="*/ 6007025 w 9332412"/>
              <a:gd name="connsiteY12502" fmla="*/ 4266026 h 4270621"/>
              <a:gd name="connsiteX12503" fmla="*/ 6007025 w 9332412"/>
              <a:gd name="connsiteY12503" fmla="*/ 4266026 h 4270621"/>
              <a:gd name="connsiteX12504" fmla="*/ 6039779 w 9332412"/>
              <a:gd name="connsiteY12504" fmla="*/ 4270622 h 4270621"/>
              <a:gd name="connsiteX12505" fmla="*/ 6040772 w 9332412"/>
              <a:gd name="connsiteY12505" fmla="*/ 4265433 h 4270621"/>
              <a:gd name="connsiteX12506" fmla="*/ 6024749 w 9332412"/>
              <a:gd name="connsiteY12506" fmla="*/ 4247940 h 4270621"/>
              <a:gd name="connsiteX12507" fmla="*/ 5127042 w 9332412"/>
              <a:gd name="connsiteY12507" fmla="*/ 70715 h 4270621"/>
              <a:gd name="connsiteX12508" fmla="*/ 5101660 w 9332412"/>
              <a:gd name="connsiteY12508" fmla="*/ 69974 h 4270621"/>
              <a:gd name="connsiteX12509" fmla="*/ 5114564 w 9332412"/>
              <a:gd name="connsiteY12509" fmla="*/ 76645 h 4270621"/>
              <a:gd name="connsiteX12510" fmla="*/ 5127042 w 9332412"/>
              <a:gd name="connsiteY12510" fmla="*/ 70715 h 4270621"/>
              <a:gd name="connsiteX12511" fmla="*/ 5233388 w 9332412"/>
              <a:gd name="connsiteY12511" fmla="*/ 165446 h 4270621"/>
              <a:gd name="connsiteX12512" fmla="*/ 5214898 w 9332412"/>
              <a:gd name="connsiteY12512" fmla="*/ 149352 h 4270621"/>
              <a:gd name="connsiteX12513" fmla="*/ 5199499 w 9332412"/>
              <a:gd name="connsiteY12513" fmla="*/ 165446 h 4270621"/>
              <a:gd name="connsiteX12514" fmla="*/ 5199499 w 9332412"/>
              <a:gd name="connsiteY12514" fmla="*/ 165446 h 4270621"/>
              <a:gd name="connsiteX12515" fmla="*/ 5218216 w 9332412"/>
              <a:gd name="connsiteY12515" fmla="*/ 182199 h 4270621"/>
              <a:gd name="connsiteX12516" fmla="*/ 5233247 w 9332412"/>
              <a:gd name="connsiteY12516" fmla="*/ 165446 h 4270621"/>
              <a:gd name="connsiteX12517" fmla="*/ 5182484 w 9332412"/>
              <a:gd name="connsiteY12517" fmla="*/ 112225 h 4270621"/>
              <a:gd name="connsiteX12518" fmla="*/ 5165468 w 9332412"/>
              <a:gd name="connsiteY12518" fmla="*/ 94435 h 4270621"/>
              <a:gd name="connsiteX12519" fmla="*/ 5148453 w 9332412"/>
              <a:gd name="connsiteY12519" fmla="*/ 112225 h 4270621"/>
              <a:gd name="connsiteX12520" fmla="*/ 5153274 w 9332412"/>
              <a:gd name="connsiteY12520" fmla="*/ 124530 h 4270621"/>
              <a:gd name="connsiteX12521" fmla="*/ 5153983 w 9332412"/>
              <a:gd name="connsiteY12521" fmla="*/ 124530 h 4270621"/>
              <a:gd name="connsiteX12522" fmla="*/ 5165468 w 9332412"/>
              <a:gd name="connsiteY12522" fmla="*/ 129422 h 4270621"/>
              <a:gd name="connsiteX12523" fmla="*/ 5182484 w 9332412"/>
              <a:gd name="connsiteY12523" fmla="*/ 112225 h 4270621"/>
              <a:gd name="connsiteX12524" fmla="*/ 5226157 w 9332412"/>
              <a:gd name="connsiteY12524" fmla="*/ 73087 h 4270621"/>
              <a:gd name="connsiteX12525" fmla="*/ 5206022 w 9332412"/>
              <a:gd name="connsiteY12525" fmla="*/ 73087 h 4270621"/>
              <a:gd name="connsiteX12526" fmla="*/ 5216373 w 9332412"/>
              <a:gd name="connsiteY12526" fmla="*/ 77090 h 4270621"/>
              <a:gd name="connsiteX12527" fmla="*/ 5226157 w 9332412"/>
              <a:gd name="connsiteY12527" fmla="*/ 73087 h 4270621"/>
              <a:gd name="connsiteX12528" fmla="*/ 5250404 w 9332412"/>
              <a:gd name="connsiteY12528" fmla="*/ 112225 h 4270621"/>
              <a:gd name="connsiteX12529" fmla="*/ 5267419 w 9332412"/>
              <a:gd name="connsiteY12529" fmla="*/ 130015 h 4270621"/>
              <a:gd name="connsiteX12530" fmla="*/ 5284434 w 9332412"/>
              <a:gd name="connsiteY12530" fmla="*/ 112223 h 4270621"/>
              <a:gd name="connsiteX12531" fmla="*/ 5267419 w 9332412"/>
              <a:gd name="connsiteY12531" fmla="*/ 94435 h 4270621"/>
              <a:gd name="connsiteX12532" fmla="*/ 5267277 w 9332412"/>
              <a:gd name="connsiteY12532" fmla="*/ 94435 h 4270621"/>
              <a:gd name="connsiteX12533" fmla="*/ 5250404 w 9332412"/>
              <a:gd name="connsiteY12533" fmla="*/ 112077 h 4270621"/>
              <a:gd name="connsiteX12534" fmla="*/ 5250404 w 9332412"/>
              <a:gd name="connsiteY12534" fmla="*/ 112225 h 4270621"/>
              <a:gd name="connsiteX12535" fmla="*/ 5318324 w 9332412"/>
              <a:gd name="connsiteY12535" fmla="*/ 254248 h 4270621"/>
              <a:gd name="connsiteX12536" fmla="*/ 5305137 w 9332412"/>
              <a:gd name="connsiteY12536" fmla="*/ 261067 h 4270621"/>
              <a:gd name="connsiteX12537" fmla="*/ 5330660 w 9332412"/>
              <a:gd name="connsiteY12537" fmla="*/ 283898 h 4270621"/>
              <a:gd name="connsiteX12538" fmla="*/ 5335198 w 9332412"/>
              <a:gd name="connsiteY12538" fmla="*/ 272038 h 4270621"/>
              <a:gd name="connsiteX12539" fmla="*/ 5318466 w 9332412"/>
              <a:gd name="connsiteY12539" fmla="*/ 254248 h 4270621"/>
              <a:gd name="connsiteX12540" fmla="*/ 5318324 w 9332412"/>
              <a:gd name="connsiteY12540" fmla="*/ 254248 h 4270621"/>
              <a:gd name="connsiteX12541" fmla="*/ 5284293 w 9332412"/>
              <a:gd name="connsiteY12541" fmla="*/ 218668 h 4270621"/>
              <a:gd name="connsiteX12542" fmla="*/ 5267419 w 9332412"/>
              <a:gd name="connsiteY12542" fmla="*/ 201026 h 4270621"/>
              <a:gd name="connsiteX12543" fmla="*/ 5267277 w 9332412"/>
              <a:gd name="connsiteY12543" fmla="*/ 201026 h 4270621"/>
              <a:gd name="connsiteX12544" fmla="*/ 5251538 w 9332412"/>
              <a:gd name="connsiteY12544" fmla="*/ 212886 h 4270621"/>
              <a:gd name="connsiteX12545" fmla="*/ 5275785 w 9332412"/>
              <a:gd name="connsiteY12545" fmla="*/ 234086 h 4270621"/>
              <a:gd name="connsiteX12546" fmla="*/ 5284293 w 9332412"/>
              <a:gd name="connsiteY12546" fmla="*/ 218668 h 4270621"/>
              <a:gd name="connsiteX12547" fmla="*/ 5301308 w 9332412"/>
              <a:gd name="connsiteY12547" fmla="*/ 165446 h 4270621"/>
              <a:gd name="connsiteX12548" fmla="*/ 5316707 w 9332412"/>
              <a:gd name="connsiteY12548" fmla="*/ 184784 h 4270621"/>
              <a:gd name="connsiteX12549" fmla="*/ 5335198 w 9332412"/>
              <a:gd name="connsiteY12549" fmla="*/ 168692 h 4270621"/>
              <a:gd name="connsiteX12550" fmla="*/ 5335198 w 9332412"/>
              <a:gd name="connsiteY12550" fmla="*/ 165446 h 4270621"/>
              <a:gd name="connsiteX12551" fmla="*/ 5316707 w 9332412"/>
              <a:gd name="connsiteY12551" fmla="*/ 149352 h 4270621"/>
              <a:gd name="connsiteX12552" fmla="*/ 5301308 w 9332412"/>
              <a:gd name="connsiteY12552" fmla="*/ 165446 h 4270621"/>
              <a:gd name="connsiteX12553" fmla="*/ 5318324 w 9332412"/>
              <a:gd name="connsiteY12553" fmla="*/ 76497 h 4270621"/>
              <a:gd name="connsiteX12554" fmla="*/ 5323854 w 9332412"/>
              <a:gd name="connsiteY12554" fmla="*/ 75459 h 4270621"/>
              <a:gd name="connsiteX12555" fmla="*/ 5311517 w 9332412"/>
              <a:gd name="connsiteY12555" fmla="*/ 75459 h 4270621"/>
              <a:gd name="connsiteX12556" fmla="*/ 5318324 w 9332412"/>
              <a:gd name="connsiteY12556" fmla="*/ 76645 h 4270621"/>
              <a:gd name="connsiteX12557" fmla="*/ 5420133 w 9332412"/>
              <a:gd name="connsiteY12557" fmla="*/ 360543 h 4270621"/>
              <a:gd name="connsiteX12558" fmla="*/ 5416730 w 9332412"/>
              <a:gd name="connsiteY12558" fmla="*/ 360543 h 4270621"/>
              <a:gd name="connsiteX12559" fmla="*/ 5436865 w 9332412"/>
              <a:gd name="connsiteY12559" fmla="*/ 380112 h 4270621"/>
              <a:gd name="connsiteX12560" fmla="*/ 5436865 w 9332412"/>
              <a:gd name="connsiteY12560" fmla="*/ 379074 h 4270621"/>
              <a:gd name="connsiteX12561" fmla="*/ 5420431 w 9332412"/>
              <a:gd name="connsiteY12561" fmla="*/ 360698 h 4270621"/>
              <a:gd name="connsiteX12562" fmla="*/ 5420133 w 9332412"/>
              <a:gd name="connsiteY12562" fmla="*/ 360691 h 4270621"/>
              <a:gd name="connsiteX12563" fmla="*/ 5420133 w 9332412"/>
              <a:gd name="connsiteY12563" fmla="*/ 254100 h 4270621"/>
              <a:gd name="connsiteX12564" fmla="*/ 5403118 w 9332412"/>
              <a:gd name="connsiteY12564" fmla="*/ 271889 h 4270621"/>
              <a:gd name="connsiteX12565" fmla="*/ 5420133 w 9332412"/>
              <a:gd name="connsiteY12565" fmla="*/ 289679 h 4270621"/>
              <a:gd name="connsiteX12566" fmla="*/ 5437149 w 9332412"/>
              <a:gd name="connsiteY12566" fmla="*/ 271889 h 4270621"/>
              <a:gd name="connsiteX12567" fmla="*/ 5420133 w 9332412"/>
              <a:gd name="connsiteY12567" fmla="*/ 254248 h 4270621"/>
              <a:gd name="connsiteX12568" fmla="*/ 5369228 w 9332412"/>
              <a:gd name="connsiteY12568" fmla="*/ 307321 h 4270621"/>
              <a:gd name="connsiteX12569" fmla="*/ 5360154 w 9332412"/>
              <a:gd name="connsiteY12569" fmla="*/ 310434 h 4270621"/>
              <a:gd name="connsiteX12570" fmla="*/ 5384542 w 9332412"/>
              <a:gd name="connsiteY12570" fmla="*/ 332375 h 4270621"/>
              <a:gd name="connsiteX12571" fmla="*/ 5386102 w 9332412"/>
              <a:gd name="connsiteY12571" fmla="*/ 325111 h 4270621"/>
              <a:gd name="connsiteX12572" fmla="*/ 5369228 w 9332412"/>
              <a:gd name="connsiteY12572" fmla="*/ 307469 h 4270621"/>
              <a:gd name="connsiteX12573" fmla="*/ 5420133 w 9332412"/>
              <a:gd name="connsiteY12573" fmla="*/ 147656 h 4270621"/>
              <a:gd name="connsiteX12574" fmla="*/ 5403118 w 9332412"/>
              <a:gd name="connsiteY12574" fmla="*/ 165446 h 4270621"/>
              <a:gd name="connsiteX12575" fmla="*/ 5420133 w 9332412"/>
              <a:gd name="connsiteY12575" fmla="*/ 183236 h 4270621"/>
              <a:gd name="connsiteX12576" fmla="*/ 5437149 w 9332412"/>
              <a:gd name="connsiteY12576" fmla="*/ 165446 h 4270621"/>
              <a:gd name="connsiteX12577" fmla="*/ 5437149 w 9332412"/>
              <a:gd name="connsiteY12577" fmla="*/ 165298 h 4270621"/>
              <a:gd name="connsiteX12578" fmla="*/ 5420133 w 9332412"/>
              <a:gd name="connsiteY12578" fmla="*/ 147805 h 4270621"/>
              <a:gd name="connsiteX12579" fmla="*/ 5420133 w 9332412"/>
              <a:gd name="connsiteY12579" fmla="*/ 147805 h 4270621"/>
              <a:gd name="connsiteX12580" fmla="*/ 5369228 w 9332412"/>
              <a:gd name="connsiteY12580" fmla="*/ 200878 h 4270621"/>
              <a:gd name="connsiteX12581" fmla="*/ 5352071 w 9332412"/>
              <a:gd name="connsiteY12581" fmla="*/ 218520 h 4270621"/>
              <a:gd name="connsiteX12582" fmla="*/ 5368945 w 9332412"/>
              <a:gd name="connsiteY12582" fmla="*/ 236456 h 4270621"/>
              <a:gd name="connsiteX12583" fmla="*/ 5386102 w 9332412"/>
              <a:gd name="connsiteY12583" fmla="*/ 218815 h 4270621"/>
              <a:gd name="connsiteX12584" fmla="*/ 5386102 w 9332412"/>
              <a:gd name="connsiteY12584" fmla="*/ 218520 h 4270621"/>
              <a:gd name="connsiteX12585" fmla="*/ 5369228 w 9332412"/>
              <a:gd name="connsiteY12585" fmla="*/ 201026 h 4270621"/>
              <a:gd name="connsiteX12586" fmla="*/ 5369228 w 9332412"/>
              <a:gd name="connsiteY12586" fmla="*/ 94287 h 4270621"/>
              <a:gd name="connsiteX12587" fmla="*/ 5352071 w 9332412"/>
              <a:gd name="connsiteY12587" fmla="*/ 111928 h 4270621"/>
              <a:gd name="connsiteX12588" fmla="*/ 5368945 w 9332412"/>
              <a:gd name="connsiteY12588" fmla="*/ 129865 h 4270621"/>
              <a:gd name="connsiteX12589" fmla="*/ 5386102 w 9332412"/>
              <a:gd name="connsiteY12589" fmla="*/ 112225 h 4270621"/>
              <a:gd name="connsiteX12590" fmla="*/ 5386102 w 9332412"/>
              <a:gd name="connsiteY12590" fmla="*/ 112077 h 4270621"/>
              <a:gd name="connsiteX12591" fmla="*/ 5369228 w 9332412"/>
              <a:gd name="connsiteY12591" fmla="*/ 94435 h 4270621"/>
              <a:gd name="connsiteX12592" fmla="*/ 5521942 w 9332412"/>
              <a:gd name="connsiteY12592" fmla="*/ 361136 h 4270621"/>
              <a:gd name="connsiteX12593" fmla="*/ 5504927 w 9332412"/>
              <a:gd name="connsiteY12593" fmla="*/ 378926 h 4270621"/>
              <a:gd name="connsiteX12594" fmla="*/ 5521942 w 9332412"/>
              <a:gd name="connsiteY12594" fmla="*/ 396716 h 4270621"/>
              <a:gd name="connsiteX12595" fmla="*/ 5538958 w 9332412"/>
              <a:gd name="connsiteY12595" fmla="*/ 378926 h 4270621"/>
              <a:gd name="connsiteX12596" fmla="*/ 5522665 w 9332412"/>
              <a:gd name="connsiteY12596" fmla="*/ 360700 h 4270621"/>
              <a:gd name="connsiteX12597" fmla="*/ 5521942 w 9332412"/>
              <a:gd name="connsiteY12597" fmla="*/ 360691 h 4270621"/>
              <a:gd name="connsiteX12598" fmla="*/ 5476568 w 9332412"/>
              <a:gd name="connsiteY12598" fmla="*/ 415543 h 4270621"/>
              <a:gd name="connsiteX12599" fmla="*/ 5485926 w 9332412"/>
              <a:gd name="connsiteY12599" fmla="*/ 423993 h 4270621"/>
              <a:gd name="connsiteX12600" fmla="*/ 5476568 w 9332412"/>
              <a:gd name="connsiteY12600" fmla="*/ 415098 h 4270621"/>
              <a:gd name="connsiteX12601" fmla="*/ 5521942 w 9332412"/>
              <a:gd name="connsiteY12601" fmla="*/ 254693 h 4270621"/>
              <a:gd name="connsiteX12602" fmla="*/ 5504927 w 9332412"/>
              <a:gd name="connsiteY12602" fmla="*/ 272482 h 4270621"/>
              <a:gd name="connsiteX12603" fmla="*/ 5521942 w 9332412"/>
              <a:gd name="connsiteY12603" fmla="*/ 290272 h 4270621"/>
              <a:gd name="connsiteX12604" fmla="*/ 5538958 w 9332412"/>
              <a:gd name="connsiteY12604" fmla="*/ 272482 h 4270621"/>
              <a:gd name="connsiteX12605" fmla="*/ 5522665 w 9332412"/>
              <a:gd name="connsiteY12605" fmla="*/ 254257 h 4270621"/>
              <a:gd name="connsiteX12606" fmla="*/ 5521942 w 9332412"/>
              <a:gd name="connsiteY12606" fmla="*/ 254248 h 4270621"/>
              <a:gd name="connsiteX12607" fmla="*/ 5471037 w 9332412"/>
              <a:gd name="connsiteY12607" fmla="*/ 307914 h 4270621"/>
              <a:gd name="connsiteX12608" fmla="*/ 5454022 w 9332412"/>
              <a:gd name="connsiteY12608" fmla="*/ 325704 h 4270621"/>
              <a:gd name="connsiteX12609" fmla="*/ 5471037 w 9332412"/>
              <a:gd name="connsiteY12609" fmla="*/ 343494 h 4270621"/>
              <a:gd name="connsiteX12610" fmla="*/ 5488053 w 9332412"/>
              <a:gd name="connsiteY12610" fmla="*/ 325704 h 4270621"/>
              <a:gd name="connsiteX12611" fmla="*/ 5471761 w 9332412"/>
              <a:gd name="connsiteY12611" fmla="*/ 307478 h 4270621"/>
              <a:gd name="connsiteX12612" fmla="*/ 5471037 w 9332412"/>
              <a:gd name="connsiteY12612" fmla="*/ 307469 h 4270621"/>
              <a:gd name="connsiteX12613" fmla="*/ 5521942 w 9332412"/>
              <a:gd name="connsiteY12613" fmla="*/ 148249 h 4270621"/>
              <a:gd name="connsiteX12614" fmla="*/ 5506543 w 9332412"/>
              <a:gd name="connsiteY12614" fmla="*/ 167587 h 4270621"/>
              <a:gd name="connsiteX12615" fmla="*/ 5521942 w 9332412"/>
              <a:gd name="connsiteY12615" fmla="*/ 183681 h 4270621"/>
              <a:gd name="connsiteX12616" fmla="*/ 5540432 w 9332412"/>
              <a:gd name="connsiteY12616" fmla="*/ 167587 h 4270621"/>
              <a:gd name="connsiteX12617" fmla="*/ 5525048 w 9332412"/>
              <a:gd name="connsiteY12617" fmla="*/ 148249 h 4270621"/>
              <a:gd name="connsiteX12618" fmla="*/ 5521942 w 9332412"/>
              <a:gd name="connsiteY12618" fmla="*/ 148249 h 4270621"/>
              <a:gd name="connsiteX12619" fmla="*/ 5471037 w 9332412"/>
              <a:gd name="connsiteY12619" fmla="*/ 201471 h 4270621"/>
              <a:gd name="connsiteX12620" fmla="*/ 5455638 w 9332412"/>
              <a:gd name="connsiteY12620" fmla="*/ 220809 h 4270621"/>
              <a:gd name="connsiteX12621" fmla="*/ 5471037 w 9332412"/>
              <a:gd name="connsiteY12621" fmla="*/ 236903 h 4270621"/>
              <a:gd name="connsiteX12622" fmla="*/ 5489528 w 9332412"/>
              <a:gd name="connsiteY12622" fmla="*/ 220809 h 4270621"/>
              <a:gd name="connsiteX12623" fmla="*/ 5474143 w 9332412"/>
              <a:gd name="connsiteY12623" fmla="*/ 201471 h 4270621"/>
              <a:gd name="connsiteX12624" fmla="*/ 5471037 w 9332412"/>
              <a:gd name="connsiteY12624" fmla="*/ 201471 h 4270621"/>
              <a:gd name="connsiteX12625" fmla="*/ 5471037 w 9332412"/>
              <a:gd name="connsiteY12625" fmla="*/ 94880 h 4270621"/>
              <a:gd name="connsiteX12626" fmla="*/ 5454022 w 9332412"/>
              <a:gd name="connsiteY12626" fmla="*/ 112670 h 4270621"/>
              <a:gd name="connsiteX12627" fmla="*/ 5471037 w 9332412"/>
              <a:gd name="connsiteY12627" fmla="*/ 130460 h 4270621"/>
              <a:gd name="connsiteX12628" fmla="*/ 5488053 w 9332412"/>
              <a:gd name="connsiteY12628" fmla="*/ 112670 h 4270621"/>
              <a:gd name="connsiteX12629" fmla="*/ 5471761 w 9332412"/>
              <a:gd name="connsiteY12629" fmla="*/ 94444 h 4270621"/>
              <a:gd name="connsiteX12630" fmla="*/ 5471037 w 9332412"/>
              <a:gd name="connsiteY12630" fmla="*/ 94435 h 4270621"/>
              <a:gd name="connsiteX12631" fmla="*/ 5623893 w 9332412"/>
              <a:gd name="connsiteY12631" fmla="*/ 467727 h 4270621"/>
              <a:gd name="connsiteX12632" fmla="*/ 5606736 w 9332412"/>
              <a:gd name="connsiteY12632" fmla="*/ 485369 h 4270621"/>
              <a:gd name="connsiteX12633" fmla="*/ 5623609 w 9332412"/>
              <a:gd name="connsiteY12633" fmla="*/ 503305 h 4270621"/>
              <a:gd name="connsiteX12634" fmla="*/ 5640767 w 9332412"/>
              <a:gd name="connsiteY12634" fmla="*/ 485664 h 4270621"/>
              <a:gd name="connsiteX12635" fmla="*/ 5640767 w 9332412"/>
              <a:gd name="connsiteY12635" fmla="*/ 485369 h 4270621"/>
              <a:gd name="connsiteX12636" fmla="*/ 5624318 w 9332412"/>
              <a:gd name="connsiteY12636" fmla="*/ 467288 h 4270621"/>
              <a:gd name="connsiteX12637" fmla="*/ 5623893 w 9332412"/>
              <a:gd name="connsiteY12637" fmla="*/ 467282 h 4270621"/>
              <a:gd name="connsiteX12638" fmla="*/ 5623893 w 9332412"/>
              <a:gd name="connsiteY12638" fmla="*/ 361136 h 4270621"/>
              <a:gd name="connsiteX12639" fmla="*/ 5606736 w 9332412"/>
              <a:gd name="connsiteY12639" fmla="*/ 378777 h 4270621"/>
              <a:gd name="connsiteX12640" fmla="*/ 5623609 w 9332412"/>
              <a:gd name="connsiteY12640" fmla="*/ 396714 h 4270621"/>
              <a:gd name="connsiteX12641" fmla="*/ 5640767 w 9332412"/>
              <a:gd name="connsiteY12641" fmla="*/ 379074 h 4270621"/>
              <a:gd name="connsiteX12642" fmla="*/ 5640767 w 9332412"/>
              <a:gd name="connsiteY12642" fmla="*/ 378926 h 4270621"/>
              <a:gd name="connsiteX12643" fmla="*/ 5624177 w 9332412"/>
              <a:gd name="connsiteY12643" fmla="*/ 360695 h 4270621"/>
              <a:gd name="connsiteX12644" fmla="*/ 5623893 w 9332412"/>
              <a:gd name="connsiteY12644" fmla="*/ 360691 h 4270621"/>
              <a:gd name="connsiteX12645" fmla="*/ 5573556 w 9332412"/>
              <a:gd name="connsiteY12645" fmla="*/ 414061 h 4270621"/>
              <a:gd name="connsiteX12646" fmla="*/ 5556399 w 9332412"/>
              <a:gd name="connsiteY12646" fmla="*/ 431702 h 4270621"/>
              <a:gd name="connsiteX12647" fmla="*/ 5573272 w 9332412"/>
              <a:gd name="connsiteY12647" fmla="*/ 449639 h 4270621"/>
              <a:gd name="connsiteX12648" fmla="*/ 5590429 w 9332412"/>
              <a:gd name="connsiteY12648" fmla="*/ 431997 h 4270621"/>
              <a:gd name="connsiteX12649" fmla="*/ 5590429 w 9332412"/>
              <a:gd name="connsiteY12649" fmla="*/ 431702 h 4270621"/>
              <a:gd name="connsiteX12650" fmla="*/ 5573556 w 9332412"/>
              <a:gd name="connsiteY12650" fmla="*/ 414061 h 4270621"/>
              <a:gd name="connsiteX12651" fmla="*/ 5624460 w 9332412"/>
              <a:gd name="connsiteY12651" fmla="*/ 254248 h 4270621"/>
              <a:gd name="connsiteX12652" fmla="*/ 5605970 w 9332412"/>
              <a:gd name="connsiteY12652" fmla="*/ 270342 h 4270621"/>
              <a:gd name="connsiteX12653" fmla="*/ 5621355 w 9332412"/>
              <a:gd name="connsiteY12653" fmla="*/ 289679 h 4270621"/>
              <a:gd name="connsiteX12654" fmla="*/ 5624460 w 9332412"/>
              <a:gd name="connsiteY12654" fmla="*/ 289679 h 4270621"/>
              <a:gd name="connsiteX12655" fmla="*/ 5639859 w 9332412"/>
              <a:gd name="connsiteY12655" fmla="*/ 270342 h 4270621"/>
              <a:gd name="connsiteX12656" fmla="*/ 5624460 w 9332412"/>
              <a:gd name="connsiteY12656" fmla="*/ 254248 h 4270621"/>
              <a:gd name="connsiteX12657" fmla="*/ 5573556 w 9332412"/>
              <a:gd name="connsiteY12657" fmla="*/ 307469 h 4270621"/>
              <a:gd name="connsiteX12658" fmla="*/ 5556399 w 9332412"/>
              <a:gd name="connsiteY12658" fmla="*/ 325111 h 4270621"/>
              <a:gd name="connsiteX12659" fmla="*/ 5573272 w 9332412"/>
              <a:gd name="connsiteY12659" fmla="*/ 343048 h 4270621"/>
              <a:gd name="connsiteX12660" fmla="*/ 5590429 w 9332412"/>
              <a:gd name="connsiteY12660" fmla="*/ 325407 h 4270621"/>
              <a:gd name="connsiteX12661" fmla="*/ 5590429 w 9332412"/>
              <a:gd name="connsiteY12661" fmla="*/ 325259 h 4270621"/>
              <a:gd name="connsiteX12662" fmla="*/ 5573556 w 9332412"/>
              <a:gd name="connsiteY12662" fmla="*/ 307469 h 4270621"/>
              <a:gd name="connsiteX12663" fmla="*/ 5624460 w 9332412"/>
              <a:gd name="connsiteY12663" fmla="*/ 147805 h 4270621"/>
              <a:gd name="connsiteX12664" fmla="*/ 5607303 w 9332412"/>
              <a:gd name="connsiteY12664" fmla="*/ 165446 h 4270621"/>
              <a:gd name="connsiteX12665" fmla="*/ 5624177 w 9332412"/>
              <a:gd name="connsiteY12665" fmla="*/ 183383 h 4270621"/>
              <a:gd name="connsiteX12666" fmla="*/ 5641334 w 9332412"/>
              <a:gd name="connsiteY12666" fmla="*/ 165741 h 4270621"/>
              <a:gd name="connsiteX12667" fmla="*/ 5641334 w 9332412"/>
              <a:gd name="connsiteY12667" fmla="*/ 165446 h 4270621"/>
              <a:gd name="connsiteX12668" fmla="*/ 5624475 w 9332412"/>
              <a:gd name="connsiteY12668" fmla="*/ 147794 h 4270621"/>
              <a:gd name="connsiteX12669" fmla="*/ 5623893 w 9332412"/>
              <a:gd name="connsiteY12669" fmla="*/ 147805 h 4270621"/>
              <a:gd name="connsiteX12670" fmla="*/ 5573556 w 9332412"/>
              <a:gd name="connsiteY12670" fmla="*/ 201026 h 4270621"/>
              <a:gd name="connsiteX12671" fmla="*/ 5556399 w 9332412"/>
              <a:gd name="connsiteY12671" fmla="*/ 218668 h 4270621"/>
              <a:gd name="connsiteX12672" fmla="*/ 5573272 w 9332412"/>
              <a:gd name="connsiteY12672" fmla="*/ 236605 h 4270621"/>
              <a:gd name="connsiteX12673" fmla="*/ 5590429 w 9332412"/>
              <a:gd name="connsiteY12673" fmla="*/ 218963 h 4270621"/>
              <a:gd name="connsiteX12674" fmla="*/ 5590429 w 9332412"/>
              <a:gd name="connsiteY12674" fmla="*/ 218668 h 4270621"/>
              <a:gd name="connsiteX12675" fmla="*/ 5573556 w 9332412"/>
              <a:gd name="connsiteY12675" fmla="*/ 201026 h 4270621"/>
              <a:gd name="connsiteX12676" fmla="*/ 5573556 w 9332412"/>
              <a:gd name="connsiteY12676" fmla="*/ 94435 h 4270621"/>
              <a:gd name="connsiteX12677" fmla="*/ 5556399 w 9332412"/>
              <a:gd name="connsiteY12677" fmla="*/ 112077 h 4270621"/>
              <a:gd name="connsiteX12678" fmla="*/ 5573272 w 9332412"/>
              <a:gd name="connsiteY12678" fmla="*/ 130013 h 4270621"/>
              <a:gd name="connsiteX12679" fmla="*/ 5590429 w 9332412"/>
              <a:gd name="connsiteY12679" fmla="*/ 112373 h 4270621"/>
              <a:gd name="connsiteX12680" fmla="*/ 5590429 w 9332412"/>
              <a:gd name="connsiteY12680" fmla="*/ 112225 h 4270621"/>
              <a:gd name="connsiteX12681" fmla="*/ 5573556 w 9332412"/>
              <a:gd name="connsiteY12681" fmla="*/ 94435 h 4270621"/>
              <a:gd name="connsiteX12682" fmla="*/ 5726269 w 9332412"/>
              <a:gd name="connsiteY12682" fmla="*/ 573725 h 4270621"/>
              <a:gd name="connsiteX12683" fmla="*/ 5709254 w 9332412"/>
              <a:gd name="connsiteY12683" fmla="*/ 591515 h 4270621"/>
              <a:gd name="connsiteX12684" fmla="*/ 5726269 w 9332412"/>
              <a:gd name="connsiteY12684" fmla="*/ 609305 h 4270621"/>
              <a:gd name="connsiteX12685" fmla="*/ 5743285 w 9332412"/>
              <a:gd name="connsiteY12685" fmla="*/ 591515 h 4270621"/>
              <a:gd name="connsiteX12686" fmla="*/ 5726284 w 9332412"/>
              <a:gd name="connsiteY12686" fmla="*/ 573715 h 4270621"/>
              <a:gd name="connsiteX12687" fmla="*/ 5725702 w 9332412"/>
              <a:gd name="connsiteY12687" fmla="*/ 573725 h 4270621"/>
              <a:gd name="connsiteX12688" fmla="*/ 5726269 w 9332412"/>
              <a:gd name="connsiteY12688" fmla="*/ 467282 h 4270621"/>
              <a:gd name="connsiteX12689" fmla="*/ 5709254 w 9332412"/>
              <a:gd name="connsiteY12689" fmla="*/ 485072 h 4270621"/>
              <a:gd name="connsiteX12690" fmla="*/ 5726269 w 9332412"/>
              <a:gd name="connsiteY12690" fmla="*/ 502862 h 4270621"/>
              <a:gd name="connsiteX12691" fmla="*/ 5743285 w 9332412"/>
              <a:gd name="connsiteY12691" fmla="*/ 485072 h 4270621"/>
              <a:gd name="connsiteX12692" fmla="*/ 5743285 w 9332412"/>
              <a:gd name="connsiteY12692" fmla="*/ 484924 h 4270621"/>
              <a:gd name="connsiteX12693" fmla="*/ 5726426 w 9332412"/>
              <a:gd name="connsiteY12693" fmla="*/ 467267 h 4270621"/>
              <a:gd name="connsiteX12694" fmla="*/ 5725702 w 9332412"/>
              <a:gd name="connsiteY12694" fmla="*/ 467282 h 4270621"/>
              <a:gd name="connsiteX12695" fmla="*/ 5675365 w 9332412"/>
              <a:gd name="connsiteY12695" fmla="*/ 520504 h 4270621"/>
              <a:gd name="connsiteX12696" fmla="*/ 5658350 w 9332412"/>
              <a:gd name="connsiteY12696" fmla="*/ 538294 h 4270621"/>
              <a:gd name="connsiteX12697" fmla="*/ 5675365 w 9332412"/>
              <a:gd name="connsiteY12697" fmla="*/ 556084 h 4270621"/>
              <a:gd name="connsiteX12698" fmla="*/ 5692380 w 9332412"/>
              <a:gd name="connsiteY12698" fmla="*/ 538294 h 4270621"/>
              <a:gd name="connsiteX12699" fmla="*/ 5675379 w 9332412"/>
              <a:gd name="connsiteY12699" fmla="*/ 520493 h 4270621"/>
              <a:gd name="connsiteX12700" fmla="*/ 5674798 w 9332412"/>
              <a:gd name="connsiteY12700" fmla="*/ 520504 h 4270621"/>
              <a:gd name="connsiteX12701" fmla="*/ 5726269 w 9332412"/>
              <a:gd name="connsiteY12701" fmla="*/ 360691 h 4270621"/>
              <a:gd name="connsiteX12702" fmla="*/ 5709254 w 9332412"/>
              <a:gd name="connsiteY12702" fmla="*/ 378481 h 4270621"/>
              <a:gd name="connsiteX12703" fmla="*/ 5726269 w 9332412"/>
              <a:gd name="connsiteY12703" fmla="*/ 396271 h 4270621"/>
              <a:gd name="connsiteX12704" fmla="*/ 5743285 w 9332412"/>
              <a:gd name="connsiteY12704" fmla="*/ 378481 h 4270621"/>
              <a:gd name="connsiteX12705" fmla="*/ 5726284 w 9332412"/>
              <a:gd name="connsiteY12705" fmla="*/ 360681 h 4270621"/>
              <a:gd name="connsiteX12706" fmla="*/ 5725702 w 9332412"/>
              <a:gd name="connsiteY12706" fmla="*/ 360691 h 4270621"/>
              <a:gd name="connsiteX12707" fmla="*/ 5675365 w 9332412"/>
              <a:gd name="connsiteY12707" fmla="*/ 414061 h 4270621"/>
              <a:gd name="connsiteX12708" fmla="*/ 5658350 w 9332412"/>
              <a:gd name="connsiteY12708" fmla="*/ 431851 h 4270621"/>
              <a:gd name="connsiteX12709" fmla="*/ 5675365 w 9332412"/>
              <a:gd name="connsiteY12709" fmla="*/ 449641 h 4270621"/>
              <a:gd name="connsiteX12710" fmla="*/ 5692380 w 9332412"/>
              <a:gd name="connsiteY12710" fmla="*/ 431851 h 4270621"/>
              <a:gd name="connsiteX12711" fmla="*/ 5692380 w 9332412"/>
              <a:gd name="connsiteY12711" fmla="*/ 431702 h 4270621"/>
              <a:gd name="connsiteX12712" fmla="*/ 5675521 w 9332412"/>
              <a:gd name="connsiteY12712" fmla="*/ 414046 h 4270621"/>
              <a:gd name="connsiteX12713" fmla="*/ 5674798 w 9332412"/>
              <a:gd name="connsiteY12713" fmla="*/ 414061 h 4270621"/>
              <a:gd name="connsiteX12714" fmla="*/ 5726269 w 9332412"/>
              <a:gd name="connsiteY12714" fmla="*/ 254248 h 4270621"/>
              <a:gd name="connsiteX12715" fmla="*/ 5709254 w 9332412"/>
              <a:gd name="connsiteY12715" fmla="*/ 272038 h 4270621"/>
              <a:gd name="connsiteX12716" fmla="*/ 5726269 w 9332412"/>
              <a:gd name="connsiteY12716" fmla="*/ 289828 h 4270621"/>
              <a:gd name="connsiteX12717" fmla="*/ 5743285 w 9332412"/>
              <a:gd name="connsiteY12717" fmla="*/ 272038 h 4270621"/>
              <a:gd name="connsiteX12718" fmla="*/ 5726284 w 9332412"/>
              <a:gd name="connsiteY12718" fmla="*/ 254237 h 4270621"/>
              <a:gd name="connsiteX12719" fmla="*/ 5725702 w 9332412"/>
              <a:gd name="connsiteY12719" fmla="*/ 254248 h 4270621"/>
              <a:gd name="connsiteX12720" fmla="*/ 5675365 w 9332412"/>
              <a:gd name="connsiteY12720" fmla="*/ 307469 h 4270621"/>
              <a:gd name="connsiteX12721" fmla="*/ 5658350 w 9332412"/>
              <a:gd name="connsiteY12721" fmla="*/ 325259 h 4270621"/>
              <a:gd name="connsiteX12722" fmla="*/ 5675365 w 9332412"/>
              <a:gd name="connsiteY12722" fmla="*/ 343049 h 4270621"/>
              <a:gd name="connsiteX12723" fmla="*/ 5692380 w 9332412"/>
              <a:gd name="connsiteY12723" fmla="*/ 325259 h 4270621"/>
              <a:gd name="connsiteX12724" fmla="*/ 5675379 w 9332412"/>
              <a:gd name="connsiteY12724" fmla="*/ 307459 h 4270621"/>
              <a:gd name="connsiteX12725" fmla="*/ 5674798 w 9332412"/>
              <a:gd name="connsiteY12725" fmla="*/ 307469 h 4270621"/>
              <a:gd name="connsiteX12726" fmla="*/ 5726269 w 9332412"/>
              <a:gd name="connsiteY12726" fmla="*/ 147805 h 4270621"/>
              <a:gd name="connsiteX12727" fmla="*/ 5709254 w 9332412"/>
              <a:gd name="connsiteY12727" fmla="*/ 165595 h 4270621"/>
              <a:gd name="connsiteX12728" fmla="*/ 5726269 w 9332412"/>
              <a:gd name="connsiteY12728" fmla="*/ 183385 h 4270621"/>
              <a:gd name="connsiteX12729" fmla="*/ 5743285 w 9332412"/>
              <a:gd name="connsiteY12729" fmla="*/ 165595 h 4270621"/>
              <a:gd name="connsiteX12730" fmla="*/ 5743285 w 9332412"/>
              <a:gd name="connsiteY12730" fmla="*/ 165446 h 4270621"/>
              <a:gd name="connsiteX12731" fmla="*/ 5726426 w 9332412"/>
              <a:gd name="connsiteY12731" fmla="*/ 147790 h 4270621"/>
              <a:gd name="connsiteX12732" fmla="*/ 5725702 w 9332412"/>
              <a:gd name="connsiteY12732" fmla="*/ 147805 h 4270621"/>
              <a:gd name="connsiteX12733" fmla="*/ 5675365 w 9332412"/>
              <a:gd name="connsiteY12733" fmla="*/ 201026 h 4270621"/>
              <a:gd name="connsiteX12734" fmla="*/ 5658350 w 9332412"/>
              <a:gd name="connsiteY12734" fmla="*/ 218816 h 4270621"/>
              <a:gd name="connsiteX12735" fmla="*/ 5675365 w 9332412"/>
              <a:gd name="connsiteY12735" fmla="*/ 236606 h 4270621"/>
              <a:gd name="connsiteX12736" fmla="*/ 5692380 w 9332412"/>
              <a:gd name="connsiteY12736" fmla="*/ 218816 h 4270621"/>
              <a:gd name="connsiteX12737" fmla="*/ 5692380 w 9332412"/>
              <a:gd name="connsiteY12737" fmla="*/ 218668 h 4270621"/>
              <a:gd name="connsiteX12738" fmla="*/ 5675521 w 9332412"/>
              <a:gd name="connsiteY12738" fmla="*/ 201011 h 4270621"/>
              <a:gd name="connsiteX12739" fmla="*/ 5674798 w 9332412"/>
              <a:gd name="connsiteY12739" fmla="*/ 201026 h 4270621"/>
              <a:gd name="connsiteX12740" fmla="*/ 5675365 w 9332412"/>
              <a:gd name="connsiteY12740" fmla="*/ 94435 h 4270621"/>
              <a:gd name="connsiteX12741" fmla="*/ 5658350 w 9332412"/>
              <a:gd name="connsiteY12741" fmla="*/ 112225 h 4270621"/>
              <a:gd name="connsiteX12742" fmla="*/ 5675365 w 9332412"/>
              <a:gd name="connsiteY12742" fmla="*/ 130015 h 4270621"/>
              <a:gd name="connsiteX12743" fmla="*/ 5692380 w 9332412"/>
              <a:gd name="connsiteY12743" fmla="*/ 112225 h 4270621"/>
              <a:gd name="connsiteX12744" fmla="*/ 5675379 w 9332412"/>
              <a:gd name="connsiteY12744" fmla="*/ 94425 h 4270621"/>
              <a:gd name="connsiteX12745" fmla="*/ 5674798 w 9332412"/>
              <a:gd name="connsiteY12745" fmla="*/ 94435 h 4270621"/>
              <a:gd name="connsiteX12746" fmla="*/ 5828079 w 9332412"/>
              <a:gd name="connsiteY12746" fmla="*/ 680168 h 4270621"/>
              <a:gd name="connsiteX12747" fmla="*/ 5811063 w 9332412"/>
              <a:gd name="connsiteY12747" fmla="*/ 697958 h 4270621"/>
              <a:gd name="connsiteX12748" fmla="*/ 5828079 w 9332412"/>
              <a:gd name="connsiteY12748" fmla="*/ 715748 h 4270621"/>
              <a:gd name="connsiteX12749" fmla="*/ 5845094 w 9332412"/>
              <a:gd name="connsiteY12749" fmla="*/ 697958 h 4270621"/>
              <a:gd name="connsiteX12750" fmla="*/ 5828377 w 9332412"/>
              <a:gd name="connsiteY12750" fmla="*/ 680154 h 4270621"/>
              <a:gd name="connsiteX12751" fmla="*/ 5827511 w 9332412"/>
              <a:gd name="connsiteY12751" fmla="*/ 680168 h 4270621"/>
              <a:gd name="connsiteX12752" fmla="*/ 5828079 w 9332412"/>
              <a:gd name="connsiteY12752" fmla="*/ 573725 h 4270621"/>
              <a:gd name="connsiteX12753" fmla="*/ 5811063 w 9332412"/>
              <a:gd name="connsiteY12753" fmla="*/ 591515 h 4270621"/>
              <a:gd name="connsiteX12754" fmla="*/ 5828079 w 9332412"/>
              <a:gd name="connsiteY12754" fmla="*/ 609305 h 4270621"/>
              <a:gd name="connsiteX12755" fmla="*/ 5845094 w 9332412"/>
              <a:gd name="connsiteY12755" fmla="*/ 591515 h 4270621"/>
              <a:gd name="connsiteX12756" fmla="*/ 5828377 w 9332412"/>
              <a:gd name="connsiteY12756" fmla="*/ 573711 h 4270621"/>
              <a:gd name="connsiteX12757" fmla="*/ 5827511 w 9332412"/>
              <a:gd name="connsiteY12757" fmla="*/ 573725 h 4270621"/>
              <a:gd name="connsiteX12758" fmla="*/ 5777174 w 9332412"/>
              <a:gd name="connsiteY12758" fmla="*/ 626947 h 4270621"/>
              <a:gd name="connsiteX12759" fmla="*/ 5760159 w 9332412"/>
              <a:gd name="connsiteY12759" fmla="*/ 644737 h 4270621"/>
              <a:gd name="connsiteX12760" fmla="*/ 5777174 w 9332412"/>
              <a:gd name="connsiteY12760" fmla="*/ 662527 h 4270621"/>
              <a:gd name="connsiteX12761" fmla="*/ 5794189 w 9332412"/>
              <a:gd name="connsiteY12761" fmla="*/ 644737 h 4270621"/>
              <a:gd name="connsiteX12762" fmla="*/ 5777472 w 9332412"/>
              <a:gd name="connsiteY12762" fmla="*/ 626932 h 4270621"/>
              <a:gd name="connsiteX12763" fmla="*/ 5776607 w 9332412"/>
              <a:gd name="connsiteY12763" fmla="*/ 626947 h 4270621"/>
              <a:gd name="connsiteX12764" fmla="*/ 5828079 w 9332412"/>
              <a:gd name="connsiteY12764" fmla="*/ 467282 h 4270621"/>
              <a:gd name="connsiteX12765" fmla="*/ 5811063 w 9332412"/>
              <a:gd name="connsiteY12765" fmla="*/ 485072 h 4270621"/>
              <a:gd name="connsiteX12766" fmla="*/ 5828079 w 9332412"/>
              <a:gd name="connsiteY12766" fmla="*/ 502862 h 4270621"/>
              <a:gd name="connsiteX12767" fmla="*/ 5845094 w 9332412"/>
              <a:gd name="connsiteY12767" fmla="*/ 485072 h 4270621"/>
              <a:gd name="connsiteX12768" fmla="*/ 5845094 w 9332412"/>
              <a:gd name="connsiteY12768" fmla="*/ 484924 h 4270621"/>
              <a:gd name="connsiteX12769" fmla="*/ 5828235 w 9332412"/>
              <a:gd name="connsiteY12769" fmla="*/ 467267 h 4270621"/>
              <a:gd name="connsiteX12770" fmla="*/ 5827511 w 9332412"/>
              <a:gd name="connsiteY12770" fmla="*/ 467282 h 4270621"/>
              <a:gd name="connsiteX12771" fmla="*/ 5777174 w 9332412"/>
              <a:gd name="connsiteY12771" fmla="*/ 520504 h 4270621"/>
              <a:gd name="connsiteX12772" fmla="*/ 5760159 w 9332412"/>
              <a:gd name="connsiteY12772" fmla="*/ 538294 h 4270621"/>
              <a:gd name="connsiteX12773" fmla="*/ 5777174 w 9332412"/>
              <a:gd name="connsiteY12773" fmla="*/ 556084 h 4270621"/>
              <a:gd name="connsiteX12774" fmla="*/ 5794189 w 9332412"/>
              <a:gd name="connsiteY12774" fmla="*/ 538294 h 4270621"/>
              <a:gd name="connsiteX12775" fmla="*/ 5777472 w 9332412"/>
              <a:gd name="connsiteY12775" fmla="*/ 520489 h 4270621"/>
              <a:gd name="connsiteX12776" fmla="*/ 5776607 w 9332412"/>
              <a:gd name="connsiteY12776" fmla="*/ 520504 h 4270621"/>
              <a:gd name="connsiteX12777" fmla="*/ 5828079 w 9332412"/>
              <a:gd name="connsiteY12777" fmla="*/ 360691 h 4270621"/>
              <a:gd name="connsiteX12778" fmla="*/ 5811063 w 9332412"/>
              <a:gd name="connsiteY12778" fmla="*/ 378481 h 4270621"/>
              <a:gd name="connsiteX12779" fmla="*/ 5828079 w 9332412"/>
              <a:gd name="connsiteY12779" fmla="*/ 396271 h 4270621"/>
              <a:gd name="connsiteX12780" fmla="*/ 5845094 w 9332412"/>
              <a:gd name="connsiteY12780" fmla="*/ 378481 h 4270621"/>
              <a:gd name="connsiteX12781" fmla="*/ 5828377 w 9332412"/>
              <a:gd name="connsiteY12781" fmla="*/ 360676 h 4270621"/>
              <a:gd name="connsiteX12782" fmla="*/ 5827511 w 9332412"/>
              <a:gd name="connsiteY12782" fmla="*/ 360691 h 4270621"/>
              <a:gd name="connsiteX12783" fmla="*/ 5777174 w 9332412"/>
              <a:gd name="connsiteY12783" fmla="*/ 414061 h 4270621"/>
              <a:gd name="connsiteX12784" fmla="*/ 5761775 w 9332412"/>
              <a:gd name="connsiteY12784" fmla="*/ 433398 h 4270621"/>
              <a:gd name="connsiteX12785" fmla="*/ 5777174 w 9332412"/>
              <a:gd name="connsiteY12785" fmla="*/ 449492 h 4270621"/>
              <a:gd name="connsiteX12786" fmla="*/ 5795664 w 9332412"/>
              <a:gd name="connsiteY12786" fmla="*/ 433398 h 4270621"/>
              <a:gd name="connsiteX12787" fmla="*/ 5780279 w 9332412"/>
              <a:gd name="connsiteY12787" fmla="*/ 414061 h 4270621"/>
              <a:gd name="connsiteX12788" fmla="*/ 5777174 w 9332412"/>
              <a:gd name="connsiteY12788" fmla="*/ 414061 h 4270621"/>
              <a:gd name="connsiteX12789" fmla="*/ 5828079 w 9332412"/>
              <a:gd name="connsiteY12789" fmla="*/ 254248 h 4270621"/>
              <a:gd name="connsiteX12790" fmla="*/ 5811063 w 9332412"/>
              <a:gd name="connsiteY12790" fmla="*/ 272038 h 4270621"/>
              <a:gd name="connsiteX12791" fmla="*/ 5828079 w 9332412"/>
              <a:gd name="connsiteY12791" fmla="*/ 289828 h 4270621"/>
              <a:gd name="connsiteX12792" fmla="*/ 5845094 w 9332412"/>
              <a:gd name="connsiteY12792" fmla="*/ 272038 h 4270621"/>
              <a:gd name="connsiteX12793" fmla="*/ 5828377 w 9332412"/>
              <a:gd name="connsiteY12793" fmla="*/ 254233 h 4270621"/>
              <a:gd name="connsiteX12794" fmla="*/ 5827511 w 9332412"/>
              <a:gd name="connsiteY12794" fmla="*/ 254248 h 4270621"/>
              <a:gd name="connsiteX12795" fmla="*/ 5777174 w 9332412"/>
              <a:gd name="connsiteY12795" fmla="*/ 307469 h 4270621"/>
              <a:gd name="connsiteX12796" fmla="*/ 5760159 w 9332412"/>
              <a:gd name="connsiteY12796" fmla="*/ 325259 h 4270621"/>
              <a:gd name="connsiteX12797" fmla="*/ 5777174 w 9332412"/>
              <a:gd name="connsiteY12797" fmla="*/ 343049 h 4270621"/>
              <a:gd name="connsiteX12798" fmla="*/ 5794189 w 9332412"/>
              <a:gd name="connsiteY12798" fmla="*/ 325259 h 4270621"/>
              <a:gd name="connsiteX12799" fmla="*/ 5777472 w 9332412"/>
              <a:gd name="connsiteY12799" fmla="*/ 307455 h 4270621"/>
              <a:gd name="connsiteX12800" fmla="*/ 5776607 w 9332412"/>
              <a:gd name="connsiteY12800" fmla="*/ 307469 h 4270621"/>
              <a:gd name="connsiteX12801" fmla="*/ 5828079 w 9332412"/>
              <a:gd name="connsiteY12801" fmla="*/ 147805 h 4270621"/>
              <a:gd name="connsiteX12802" fmla="*/ 5811063 w 9332412"/>
              <a:gd name="connsiteY12802" fmla="*/ 165595 h 4270621"/>
              <a:gd name="connsiteX12803" fmla="*/ 5828079 w 9332412"/>
              <a:gd name="connsiteY12803" fmla="*/ 183385 h 4270621"/>
              <a:gd name="connsiteX12804" fmla="*/ 5845094 w 9332412"/>
              <a:gd name="connsiteY12804" fmla="*/ 165595 h 4270621"/>
              <a:gd name="connsiteX12805" fmla="*/ 5845094 w 9332412"/>
              <a:gd name="connsiteY12805" fmla="*/ 165446 h 4270621"/>
              <a:gd name="connsiteX12806" fmla="*/ 5828235 w 9332412"/>
              <a:gd name="connsiteY12806" fmla="*/ 147790 h 4270621"/>
              <a:gd name="connsiteX12807" fmla="*/ 5827511 w 9332412"/>
              <a:gd name="connsiteY12807" fmla="*/ 147805 h 4270621"/>
              <a:gd name="connsiteX12808" fmla="*/ 5777174 w 9332412"/>
              <a:gd name="connsiteY12808" fmla="*/ 201026 h 4270621"/>
              <a:gd name="connsiteX12809" fmla="*/ 5761775 w 9332412"/>
              <a:gd name="connsiteY12809" fmla="*/ 220364 h 4270621"/>
              <a:gd name="connsiteX12810" fmla="*/ 5777174 w 9332412"/>
              <a:gd name="connsiteY12810" fmla="*/ 236458 h 4270621"/>
              <a:gd name="connsiteX12811" fmla="*/ 5795664 w 9332412"/>
              <a:gd name="connsiteY12811" fmla="*/ 220364 h 4270621"/>
              <a:gd name="connsiteX12812" fmla="*/ 5780279 w 9332412"/>
              <a:gd name="connsiteY12812" fmla="*/ 201026 h 4270621"/>
              <a:gd name="connsiteX12813" fmla="*/ 5777174 w 9332412"/>
              <a:gd name="connsiteY12813" fmla="*/ 201026 h 4270621"/>
              <a:gd name="connsiteX12814" fmla="*/ 5777174 w 9332412"/>
              <a:gd name="connsiteY12814" fmla="*/ 94435 h 4270621"/>
              <a:gd name="connsiteX12815" fmla="*/ 5760159 w 9332412"/>
              <a:gd name="connsiteY12815" fmla="*/ 112225 h 4270621"/>
              <a:gd name="connsiteX12816" fmla="*/ 5777174 w 9332412"/>
              <a:gd name="connsiteY12816" fmla="*/ 130015 h 4270621"/>
              <a:gd name="connsiteX12817" fmla="*/ 5794189 w 9332412"/>
              <a:gd name="connsiteY12817" fmla="*/ 112225 h 4270621"/>
              <a:gd name="connsiteX12818" fmla="*/ 5777472 w 9332412"/>
              <a:gd name="connsiteY12818" fmla="*/ 94420 h 4270621"/>
              <a:gd name="connsiteX12819" fmla="*/ 5776607 w 9332412"/>
              <a:gd name="connsiteY12819" fmla="*/ 94435 h 4270621"/>
              <a:gd name="connsiteX12820" fmla="*/ 5947328 w 9332412"/>
              <a:gd name="connsiteY12820" fmla="*/ 804402 h 4270621"/>
              <a:gd name="connsiteX12821" fmla="*/ 5928838 w 9332412"/>
              <a:gd name="connsiteY12821" fmla="*/ 788302 h 4270621"/>
              <a:gd name="connsiteX12822" fmla="*/ 5913440 w 9332412"/>
              <a:gd name="connsiteY12822" fmla="*/ 804402 h 4270621"/>
              <a:gd name="connsiteX12823" fmla="*/ 5914148 w 9332412"/>
              <a:gd name="connsiteY12823" fmla="*/ 807811 h 4270621"/>
              <a:gd name="connsiteX12824" fmla="*/ 5930171 w 9332412"/>
              <a:gd name="connsiteY12824" fmla="*/ 822636 h 4270621"/>
              <a:gd name="connsiteX12825" fmla="*/ 5930171 w 9332412"/>
              <a:gd name="connsiteY12825" fmla="*/ 822636 h 4270621"/>
              <a:gd name="connsiteX12826" fmla="*/ 5946336 w 9332412"/>
              <a:gd name="connsiteY12826" fmla="*/ 804402 h 4270621"/>
              <a:gd name="connsiteX12827" fmla="*/ 5930455 w 9332412"/>
              <a:gd name="connsiteY12827" fmla="*/ 680168 h 4270621"/>
              <a:gd name="connsiteX12828" fmla="*/ 5913298 w 9332412"/>
              <a:gd name="connsiteY12828" fmla="*/ 697810 h 4270621"/>
              <a:gd name="connsiteX12829" fmla="*/ 5930171 w 9332412"/>
              <a:gd name="connsiteY12829" fmla="*/ 715748 h 4270621"/>
              <a:gd name="connsiteX12830" fmla="*/ 5947328 w 9332412"/>
              <a:gd name="connsiteY12830" fmla="*/ 698107 h 4270621"/>
              <a:gd name="connsiteX12831" fmla="*/ 5947328 w 9332412"/>
              <a:gd name="connsiteY12831" fmla="*/ 697958 h 4270621"/>
              <a:gd name="connsiteX12832" fmla="*/ 5930341 w 9332412"/>
              <a:gd name="connsiteY12832" fmla="*/ 680154 h 4270621"/>
              <a:gd name="connsiteX12833" fmla="*/ 5929462 w 9332412"/>
              <a:gd name="connsiteY12833" fmla="*/ 680168 h 4270621"/>
              <a:gd name="connsiteX12834" fmla="*/ 5879550 w 9332412"/>
              <a:gd name="connsiteY12834" fmla="*/ 733538 h 4270621"/>
              <a:gd name="connsiteX12835" fmla="*/ 5861443 w 9332412"/>
              <a:gd name="connsiteY12835" fmla="*/ 750113 h 4270621"/>
              <a:gd name="connsiteX12836" fmla="*/ 5877296 w 9332412"/>
              <a:gd name="connsiteY12836" fmla="*/ 769044 h 4270621"/>
              <a:gd name="connsiteX12837" fmla="*/ 5895403 w 9332412"/>
              <a:gd name="connsiteY12837" fmla="*/ 752470 h 4270621"/>
              <a:gd name="connsiteX12838" fmla="*/ 5895432 w 9332412"/>
              <a:gd name="connsiteY12838" fmla="*/ 750735 h 4270621"/>
              <a:gd name="connsiteX12839" fmla="*/ 5878558 w 9332412"/>
              <a:gd name="connsiteY12839" fmla="*/ 733538 h 4270621"/>
              <a:gd name="connsiteX12840" fmla="*/ 5930455 w 9332412"/>
              <a:gd name="connsiteY12840" fmla="*/ 573725 h 4270621"/>
              <a:gd name="connsiteX12841" fmla="*/ 5911965 w 9332412"/>
              <a:gd name="connsiteY12841" fmla="*/ 589819 h 4270621"/>
              <a:gd name="connsiteX12842" fmla="*/ 5927349 w 9332412"/>
              <a:gd name="connsiteY12842" fmla="*/ 609157 h 4270621"/>
              <a:gd name="connsiteX12843" fmla="*/ 5930455 w 9332412"/>
              <a:gd name="connsiteY12843" fmla="*/ 609157 h 4270621"/>
              <a:gd name="connsiteX12844" fmla="*/ 5945854 w 9332412"/>
              <a:gd name="connsiteY12844" fmla="*/ 589819 h 4270621"/>
              <a:gd name="connsiteX12845" fmla="*/ 5930455 w 9332412"/>
              <a:gd name="connsiteY12845" fmla="*/ 573725 h 4270621"/>
              <a:gd name="connsiteX12846" fmla="*/ 5879550 w 9332412"/>
              <a:gd name="connsiteY12846" fmla="*/ 626947 h 4270621"/>
              <a:gd name="connsiteX12847" fmla="*/ 5862393 w 9332412"/>
              <a:gd name="connsiteY12847" fmla="*/ 644589 h 4270621"/>
              <a:gd name="connsiteX12848" fmla="*/ 5879267 w 9332412"/>
              <a:gd name="connsiteY12848" fmla="*/ 662527 h 4270621"/>
              <a:gd name="connsiteX12849" fmla="*/ 5896424 w 9332412"/>
              <a:gd name="connsiteY12849" fmla="*/ 644885 h 4270621"/>
              <a:gd name="connsiteX12850" fmla="*/ 5896424 w 9332412"/>
              <a:gd name="connsiteY12850" fmla="*/ 644737 h 4270621"/>
              <a:gd name="connsiteX12851" fmla="*/ 5879437 w 9332412"/>
              <a:gd name="connsiteY12851" fmla="*/ 626925 h 4270621"/>
              <a:gd name="connsiteX12852" fmla="*/ 5878558 w 9332412"/>
              <a:gd name="connsiteY12852" fmla="*/ 626947 h 4270621"/>
              <a:gd name="connsiteX12853" fmla="*/ 5930455 w 9332412"/>
              <a:gd name="connsiteY12853" fmla="*/ 467282 h 4270621"/>
              <a:gd name="connsiteX12854" fmla="*/ 5913298 w 9332412"/>
              <a:gd name="connsiteY12854" fmla="*/ 484924 h 4270621"/>
              <a:gd name="connsiteX12855" fmla="*/ 5930171 w 9332412"/>
              <a:gd name="connsiteY12855" fmla="*/ 502861 h 4270621"/>
              <a:gd name="connsiteX12856" fmla="*/ 5947328 w 9332412"/>
              <a:gd name="connsiteY12856" fmla="*/ 485219 h 4270621"/>
              <a:gd name="connsiteX12857" fmla="*/ 5947328 w 9332412"/>
              <a:gd name="connsiteY12857" fmla="*/ 484924 h 4270621"/>
              <a:gd name="connsiteX12858" fmla="*/ 5930483 w 9332412"/>
              <a:gd name="connsiteY12858" fmla="*/ 467251 h 4270621"/>
              <a:gd name="connsiteX12859" fmla="*/ 5929462 w 9332412"/>
              <a:gd name="connsiteY12859" fmla="*/ 467282 h 4270621"/>
              <a:gd name="connsiteX12860" fmla="*/ 5879550 w 9332412"/>
              <a:gd name="connsiteY12860" fmla="*/ 520504 h 4270621"/>
              <a:gd name="connsiteX12861" fmla="*/ 5862393 w 9332412"/>
              <a:gd name="connsiteY12861" fmla="*/ 538146 h 4270621"/>
              <a:gd name="connsiteX12862" fmla="*/ 5879267 w 9332412"/>
              <a:gd name="connsiteY12862" fmla="*/ 556082 h 4270621"/>
              <a:gd name="connsiteX12863" fmla="*/ 5896424 w 9332412"/>
              <a:gd name="connsiteY12863" fmla="*/ 538442 h 4270621"/>
              <a:gd name="connsiteX12864" fmla="*/ 5896424 w 9332412"/>
              <a:gd name="connsiteY12864" fmla="*/ 538294 h 4270621"/>
              <a:gd name="connsiteX12865" fmla="*/ 5879437 w 9332412"/>
              <a:gd name="connsiteY12865" fmla="*/ 520482 h 4270621"/>
              <a:gd name="connsiteX12866" fmla="*/ 5878558 w 9332412"/>
              <a:gd name="connsiteY12866" fmla="*/ 520504 h 4270621"/>
              <a:gd name="connsiteX12867" fmla="*/ 5930455 w 9332412"/>
              <a:gd name="connsiteY12867" fmla="*/ 360691 h 4270621"/>
              <a:gd name="connsiteX12868" fmla="*/ 5913298 w 9332412"/>
              <a:gd name="connsiteY12868" fmla="*/ 378333 h 4270621"/>
              <a:gd name="connsiteX12869" fmla="*/ 5930171 w 9332412"/>
              <a:gd name="connsiteY12869" fmla="*/ 396269 h 4270621"/>
              <a:gd name="connsiteX12870" fmla="*/ 5947328 w 9332412"/>
              <a:gd name="connsiteY12870" fmla="*/ 378629 h 4270621"/>
              <a:gd name="connsiteX12871" fmla="*/ 5947328 w 9332412"/>
              <a:gd name="connsiteY12871" fmla="*/ 378481 h 4270621"/>
              <a:gd name="connsiteX12872" fmla="*/ 5930341 w 9332412"/>
              <a:gd name="connsiteY12872" fmla="*/ 360669 h 4270621"/>
              <a:gd name="connsiteX12873" fmla="*/ 5929462 w 9332412"/>
              <a:gd name="connsiteY12873" fmla="*/ 360691 h 4270621"/>
              <a:gd name="connsiteX12874" fmla="*/ 5879550 w 9332412"/>
              <a:gd name="connsiteY12874" fmla="*/ 414061 h 4270621"/>
              <a:gd name="connsiteX12875" fmla="*/ 5862393 w 9332412"/>
              <a:gd name="connsiteY12875" fmla="*/ 431702 h 4270621"/>
              <a:gd name="connsiteX12876" fmla="*/ 5879267 w 9332412"/>
              <a:gd name="connsiteY12876" fmla="*/ 449639 h 4270621"/>
              <a:gd name="connsiteX12877" fmla="*/ 5896424 w 9332412"/>
              <a:gd name="connsiteY12877" fmla="*/ 431997 h 4270621"/>
              <a:gd name="connsiteX12878" fmla="*/ 5896424 w 9332412"/>
              <a:gd name="connsiteY12878" fmla="*/ 431702 h 4270621"/>
              <a:gd name="connsiteX12879" fmla="*/ 5879579 w 9332412"/>
              <a:gd name="connsiteY12879" fmla="*/ 414030 h 4270621"/>
              <a:gd name="connsiteX12880" fmla="*/ 5878558 w 9332412"/>
              <a:gd name="connsiteY12880" fmla="*/ 414061 h 4270621"/>
              <a:gd name="connsiteX12881" fmla="*/ 5930455 w 9332412"/>
              <a:gd name="connsiteY12881" fmla="*/ 254248 h 4270621"/>
              <a:gd name="connsiteX12882" fmla="*/ 5911965 w 9332412"/>
              <a:gd name="connsiteY12882" fmla="*/ 270342 h 4270621"/>
              <a:gd name="connsiteX12883" fmla="*/ 5927349 w 9332412"/>
              <a:gd name="connsiteY12883" fmla="*/ 289679 h 4270621"/>
              <a:gd name="connsiteX12884" fmla="*/ 5930455 w 9332412"/>
              <a:gd name="connsiteY12884" fmla="*/ 289679 h 4270621"/>
              <a:gd name="connsiteX12885" fmla="*/ 5945854 w 9332412"/>
              <a:gd name="connsiteY12885" fmla="*/ 270342 h 4270621"/>
              <a:gd name="connsiteX12886" fmla="*/ 5930455 w 9332412"/>
              <a:gd name="connsiteY12886" fmla="*/ 254248 h 4270621"/>
              <a:gd name="connsiteX12887" fmla="*/ 5879550 w 9332412"/>
              <a:gd name="connsiteY12887" fmla="*/ 307469 h 4270621"/>
              <a:gd name="connsiteX12888" fmla="*/ 5861060 w 9332412"/>
              <a:gd name="connsiteY12888" fmla="*/ 323563 h 4270621"/>
              <a:gd name="connsiteX12889" fmla="*/ 5876445 w 9332412"/>
              <a:gd name="connsiteY12889" fmla="*/ 342901 h 4270621"/>
              <a:gd name="connsiteX12890" fmla="*/ 5879550 w 9332412"/>
              <a:gd name="connsiteY12890" fmla="*/ 342901 h 4270621"/>
              <a:gd name="connsiteX12891" fmla="*/ 5894949 w 9332412"/>
              <a:gd name="connsiteY12891" fmla="*/ 323563 h 4270621"/>
              <a:gd name="connsiteX12892" fmla="*/ 5879550 w 9332412"/>
              <a:gd name="connsiteY12892" fmla="*/ 307469 h 4270621"/>
              <a:gd name="connsiteX12893" fmla="*/ 5930455 w 9332412"/>
              <a:gd name="connsiteY12893" fmla="*/ 147805 h 4270621"/>
              <a:gd name="connsiteX12894" fmla="*/ 5913298 w 9332412"/>
              <a:gd name="connsiteY12894" fmla="*/ 165446 h 4270621"/>
              <a:gd name="connsiteX12895" fmla="*/ 5930171 w 9332412"/>
              <a:gd name="connsiteY12895" fmla="*/ 183383 h 4270621"/>
              <a:gd name="connsiteX12896" fmla="*/ 5947328 w 9332412"/>
              <a:gd name="connsiteY12896" fmla="*/ 165741 h 4270621"/>
              <a:gd name="connsiteX12897" fmla="*/ 5947328 w 9332412"/>
              <a:gd name="connsiteY12897" fmla="*/ 165446 h 4270621"/>
              <a:gd name="connsiteX12898" fmla="*/ 5930483 w 9332412"/>
              <a:gd name="connsiteY12898" fmla="*/ 147774 h 4270621"/>
              <a:gd name="connsiteX12899" fmla="*/ 5929462 w 9332412"/>
              <a:gd name="connsiteY12899" fmla="*/ 147805 h 4270621"/>
              <a:gd name="connsiteX12900" fmla="*/ 5879550 w 9332412"/>
              <a:gd name="connsiteY12900" fmla="*/ 201026 h 4270621"/>
              <a:gd name="connsiteX12901" fmla="*/ 5862393 w 9332412"/>
              <a:gd name="connsiteY12901" fmla="*/ 218668 h 4270621"/>
              <a:gd name="connsiteX12902" fmla="*/ 5879267 w 9332412"/>
              <a:gd name="connsiteY12902" fmla="*/ 236605 h 4270621"/>
              <a:gd name="connsiteX12903" fmla="*/ 5896424 w 9332412"/>
              <a:gd name="connsiteY12903" fmla="*/ 218963 h 4270621"/>
              <a:gd name="connsiteX12904" fmla="*/ 5896424 w 9332412"/>
              <a:gd name="connsiteY12904" fmla="*/ 218668 h 4270621"/>
              <a:gd name="connsiteX12905" fmla="*/ 5879579 w 9332412"/>
              <a:gd name="connsiteY12905" fmla="*/ 200995 h 4270621"/>
              <a:gd name="connsiteX12906" fmla="*/ 5878558 w 9332412"/>
              <a:gd name="connsiteY12906" fmla="*/ 201026 h 4270621"/>
              <a:gd name="connsiteX12907" fmla="*/ 5879550 w 9332412"/>
              <a:gd name="connsiteY12907" fmla="*/ 94435 h 4270621"/>
              <a:gd name="connsiteX12908" fmla="*/ 5862393 w 9332412"/>
              <a:gd name="connsiteY12908" fmla="*/ 112077 h 4270621"/>
              <a:gd name="connsiteX12909" fmla="*/ 5879267 w 9332412"/>
              <a:gd name="connsiteY12909" fmla="*/ 130013 h 4270621"/>
              <a:gd name="connsiteX12910" fmla="*/ 5896424 w 9332412"/>
              <a:gd name="connsiteY12910" fmla="*/ 112373 h 4270621"/>
              <a:gd name="connsiteX12911" fmla="*/ 5896424 w 9332412"/>
              <a:gd name="connsiteY12911" fmla="*/ 112225 h 4270621"/>
              <a:gd name="connsiteX12912" fmla="*/ 5879437 w 9332412"/>
              <a:gd name="connsiteY12912" fmla="*/ 94413 h 4270621"/>
              <a:gd name="connsiteX12913" fmla="*/ 5878558 w 9332412"/>
              <a:gd name="connsiteY12913" fmla="*/ 94435 h 4270621"/>
              <a:gd name="connsiteX12914" fmla="*/ 6049705 w 9332412"/>
              <a:gd name="connsiteY12914" fmla="*/ 910993 h 4270621"/>
              <a:gd name="connsiteX12915" fmla="*/ 6032690 w 9332412"/>
              <a:gd name="connsiteY12915" fmla="*/ 893203 h 4270621"/>
              <a:gd name="connsiteX12916" fmla="*/ 6018510 w 9332412"/>
              <a:gd name="connsiteY12916" fmla="*/ 901505 h 4270621"/>
              <a:gd name="connsiteX12917" fmla="*/ 6043608 w 9332412"/>
              <a:gd name="connsiteY12917" fmla="*/ 924039 h 4270621"/>
              <a:gd name="connsiteX12918" fmla="*/ 6048287 w 9332412"/>
              <a:gd name="connsiteY12918" fmla="*/ 910993 h 4270621"/>
              <a:gd name="connsiteX12919" fmla="*/ 5998800 w 9332412"/>
              <a:gd name="connsiteY12919" fmla="*/ 857771 h 4270621"/>
              <a:gd name="connsiteX12920" fmla="*/ 5981785 w 9332412"/>
              <a:gd name="connsiteY12920" fmla="*/ 839981 h 4270621"/>
              <a:gd name="connsiteX12921" fmla="*/ 5965620 w 9332412"/>
              <a:gd name="connsiteY12921" fmla="*/ 853620 h 4270621"/>
              <a:gd name="connsiteX12922" fmla="*/ 5988308 w 9332412"/>
              <a:gd name="connsiteY12922" fmla="*/ 874079 h 4270621"/>
              <a:gd name="connsiteX12923" fmla="*/ 5997383 w 9332412"/>
              <a:gd name="connsiteY12923" fmla="*/ 857771 h 4270621"/>
              <a:gd name="connsiteX12924" fmla="*/ 6032690 w 9332412"/>
              <a:gd name="connsiteY12924" fmla="*/ 786760 h 4270621"/>
              <a:gd name="connsiteX12925" fmla="*/ 6015674 w 9332412"/>
              <a:gd name="connsiteY12925" fmla="*/ 804550 h 4270621"/>
              <a:gd name="connsiteX12926" fmla="*/ 6032690 w 9332412"/>
              <a:gd name="connsiteY12926" fmla="*/ 822340 h 4270621"/>
              <a:gd name="connsiteX12927" fmla="*/ 6049705 w 9332412"/>
              <a:gd name="connsiteY12927" fmla="*/ 804550 h 4270621"/>
              <a:gd name="connsiteX12928" fmla="*/ 6049705 w 9332412"/>
              <a:gd name="connsiteY12928" fmla="*/ 804402 h 4270621"/>
              <a:gd name="connsiteX12929" fmla="*/ 6032902 w 9332412"/>
              <a:gd name="connsiteY12929" fmla="*/ 786686 h 4270621"/>
              <a:gd name="connsiteX12930" fmla="*/ 6031272 w 9332412"/>
              <a:gd name="connsiteY12930" fmla="*/ 786760 h 4270621"/>
              <a:gd name="connsiteX12931" fmla="*/ 6032690 w 9332412"/>
              <a:gd name="connsiteY12931" fmla="*/ 680168 h 4270621"/>
              <a:gd name="connsiteX12932" fmla="*/ 6015674 w 9332412"/>
              <a:gd name="connsiteY12932" fmla="*/ 697958 h 4270621"/>
              <a:gd name="connsiteX12933" fmla="*/ 6032690 w 9332412"/>
              <a:gd name="connsiteY12933" fmla="*/ 715748 h 4270621"/>
              <a:gd name="connsiteX12934" fmla="*/ 6049705 w 9332412"/>
              <a:gd name="connsiteY12934" fmla="*/ 697958 h 4270621"/>
              <a:gd name="connsiteX12935" fmla="*/ 6033044 w 9332412"/>
              <a:gd name="connsiteY12935" fmla="*/ 680094 h 4270621"/>
              <a:gd name="connsiteX12936" fmla="*/ 6031272 w 9332412"/>
              <a:gd name="connsiteY12936" fmla="*/ 680168 h 4270621"/>
              <a:gd name="connsiteX12937" fmla="*/ 5981785 w 9332412"/>
              <a:gd name="connsiteY12937" fmla="*/ 733538 h 4270621"/>
              <a:gd name="connsiteX12938" fmla="*/ 5964769 w 9332412"/>
              <a:gd name="connsiteY12938" fmla="*/ 751328 h 4270621"/>
              <a:gd name="connsiteX12939" fmla="*/ 5981785 w 9332412"/>
              <a:gd name="connsiteY12939" fmla="*/ 769118 h 4270621"/>
              <a:gd name="connsiteX12940" fmla="*/ 5998800 w 9332412"/>
              <a:gd name="connsiteY12940" fmla="*/ 751328 h 4270621"/>
              <a:gd name="connsiteX12941" fmla="*/ 5998800 w 9332412"/>
              <a:gd name="connsiteY12941" fmla="*/ 751180 h 4270621"/>
              <a:gd name="connsiteX12942" fmla="*/ 5981998 w 9332412"/>
              <a:gd name="connsiteY12942" fmla="*/ 733464 h 4270621"/>
              <a:gd name="connsiteX12943" fmla="*/ 5980367 w 9332412"/>
              <a:gd name="connsiteY12943" fmla="*/ 733538 h 4270621"/>
              <a:gd name="connsiteX12944" fmla="*/ 6032690 w 9332412"/>
              <a:gd name="connsiteY12944" fmla="*/ 573725 h 4270621"/>
              <a:gd name="connsiteX12945" fmla="*/ 6015674 w 9332412"/>
              <a:gd name="connsiteY12945" fmla="*/ 591515 h 4270621"/>
              <a:gd name="connsiteX12946" fmla="*/ 6032690 w 9332412"/>
              <a:gd name="connsiteY12946" fmla="*/ 609305 h 4270621"/>
              <a:gd name="connsiteX12947" fmla="*/ 6049705 w 9332412"/>
              <a:gd name="connsiteY12947" fmla="*/ 591515 h 4270621"/>
              <a:gd name="connsiteX12948" fmla="*/ 6033044 w 9332412"/>
              <a:gd name="connsiteY12948" fmla="*/ 573651 h 4270621"/>
              <a:gd name="connsiteX12949" fmla="*/ 6031272 w 9332412"/>
              <a:gd name="connsiteY12949" fmla="*/ 573725 h 4270621"/>
              <a:gd name="connsiteX12950" fmla="*/ 5981785 w 9332412"/>
              <a:gd name="connsiteY12950" fmla="*/ 626947 h 4270621"/>
              <a:gd name="connsiteX12951" fmla="*/ 5964769 w 9332412"/>
              <a:gd name="connsiteY12951" fmla="*/ 644737 h 4270621"/>
              <a:gd name="connsiteX12952" fmla="*/ 5981785 w 9332412"/>
              <a:gd name="connsiteY12952" fmla="*/ 662527 h 4270621"/>
              <a:gd name="connsiteX12953" fmla="*/ 5998800 w 9332412"/>
              <a:gd name="connsiteY12953" fmla="*/ 644737 h 4270621"/>
              <a:gd name="connsiteX12954" fmla="*/ 5981842 w 9332412"/>
              <a:gd name="connsiteY12954" fmla="*/ 626885 h 4270621"/>
              <a:gd name="connsiteX12955" fmla="*/ 5980367 w 9332412"/>
              <a:gd name="connsiteY12955" fmla="*/ 626947 h 4270621"/>
              <a:gd name="connsiteX12956" fmla="*/ 6032690 w 9332412"/>
              <a:gd name="connsiteY12956" fmla="*/ 467282 h 4270621"/>
              <a:gd name="connsiteX12957" fmla="*/ 6017291 w 9332412"/>
              <a:gd name="connsiteY12957" fmla="*/ 486620 h 4270621"/>
              <a:gd name="connsiteX12958" fmla="*/ 6032690 w 9332412"/>
              <a:gd name="connsiteY12958" fmla="*/ 502714 h 4270621"/>
              <a:gd name="connsiteX12959" fmla="*/ 6051180 w 9332412"/>
              <a:gd name="connsiteY12959" fmla="*/ 486620 h 4270621"/>
              <a:gd name="connsiteX12960" fmla="*/ 6035795 w 9332412"/>
              <a:gd name="connsiteY12960" fmla="*/ 467282 h 4270621"/>
              <a:gd name="connsiteX12961" fmla="*/ 6032690 w 9332412"/>
              <a:gd name="connsiteY12961" fmla="*/ 467282 h 4270621"/>
              <a:gd name="connsiteX12962" fmla="*/ 5981785 w 9332412"/>
              <a:gd name="connsiteY12962" fmla="*/ 520504 h 4270621"/>
              <a:gd name="connsiteX12963" fmla="*/ 5964769 w 9332412"/>
              <a:gd name="connsiteY12963" fmla="*/ 538294 h 4270621"/>
              <a:gd name="connsiteX12964" fmla="*/ 5981785 w 9332412"/>
              <a:gd name="connsiteY12964" fmla="*/ 556084 h 4270621"/>
              <a:gd name="connsiteX12965" fmla="*/ 5998800 w 9332412"/>
              <a:gd name="connsiteY12965" fmla="*/ 538294 h 4270621"/>
              <a:gd name="connsiteX12966" fmla="*/ 5981842 w 9332412"/>
              <a:gd name="connsiteY12966" fmla="*/ 520441 h 4270621"/>
              <a:gd name="connsiteX12967" fmla="*/ 5980367 w 9332412"/>
              <a:gd name="connsiteY12967" fmla="*/ 520504 h 4270621"/>
              <a:gd name="connsiteX12968" fmla="*/ 6032690 w 9332412"/>
              <a:gd name="connsiteY12968" fmla="*/ 360691 h 4270621"/>
              <a:gd name="connsiteX12969" fmla="*/ 6015674 w 9332412"/>
              <a:gd name="connsiteY12969" fmla="*/ 378481 h 4270621"/>
              <a:gd name="connsiteX12970" fmla="*/ 6032690 w 9332412"/>
              <a:gd name="connsiteY12970" fmla="*/ 396271 h 4270621"/>
              <a:gd name="connsiteX12971" fmla="*/ 6049705 w 9332412"/>
              <a:gd name="connsiteY12971" fmla="*/ 378481 h 4270621"/>
              <a:gd name="connsiteX12972" fmla="*/ 6033044 w 9332412"/>
              <a:gd name="connsiteY12972" fmla="*/ 360617 h 4270621"/>
              <a:gd name="connsiteX12973" fmla="*/ 6031272 w 9332412"/>
              <a:gd name="connsiteY12973" fmla="*/ 360691 h 4270621"/>
              <a:gd name="connsiteX12974" fmla="*/ 5981785 w 9332412"/>
              <a:gd name="connsiteY12974" fmla="*/ 414061 h 4270621"/>
              <a:gd name="connsiteX12975" fmla="*/ 5964769 w 9332412"/>
              <a:gd name="connsiteY12975" fmla="*/ 431851 h 4270621"/>
              <a:gd name="connsiteX12976" fmla="*/ 5981785 w 9332412"/>
              <a:gd name="connsiteY12976" fmla="*/ 449641 h 4270621"/>
              <a:gd name="connsiteX12977" fmla="*/ 5998800 w 9332412"/>
              <a:gd name="connsiteY12977" fmla="*/ 431851 h 4270621"/>
              <a:gd name="connsiteX12978" fmla="*/ 5998800 w 9332412"/>
              <a:gd name="connsiteY12978" fmla="*/ 431702 h 4270621"/>
              <a:gd name="connsiteX12979" fmla="*/ 5981998 w 9332412"/>
              <a:gd name="connsiteY12979" fmla="*/ 413985 h 4270621"/>
              <a:gd name="connsiteX12980" fmla="*/ 5980367 w 9332412"/>
              <a:gd name="connsiteY12980" fmla="*/ 414061 h 4270621"/>
              <a:gd name="connsiteX12981" fmla="*/ 6032690 w 9332412"/>
              <a:gd name="connsiteY12981" fmla="*/ 254248 h 4270621"/>
              <a:gd name="connsiteX12982" fmla="*/ 6015674 w 9332412"/>
              <a:gd name="connsiteY12982" fmla="*/ 272038 h 4270621"/>
              <a:gd name="connsiteX12983" fmla="*/ 6032690 w 9332412"/>
              <a:gd name="connsiteY12983" fmla="*/ 289828 h 4270621"/>
              <a:gd name="connsiteX12984" fmla="*/ 6049705 w 9332412"/>
              <a:gd name="connsiteY12984" fmla="*/ 272038 h 4270621"/>
              <a:gd name="connsiteX12985" fmla="*/ 6033044 w 9332412"/>
              <a:gd name="connsiteY12985" fmla="*/ 254174 h 4270621"/>
              <a:gd name="connsiteX12986" fmla="*/ 6031272 w 9332412"/>
              <a:gd name="connsiteY12986" fmla="*/ 254248 h 4270621"/>
              <a:gd name="connsiteX12987" fmla="*/ 5981785 w 9332412"/>
              <a:gd name="connsiteY12987" fmla="*/ 307469 h 4270621"/>
              <a:gd name="connsiteX12988" fmla="*/ 5964769 w 9332412"/>
              <a:gd name="connsiteY12988" fmla="*/ 325259 h 4270621"/>
              <a:gd name="connsiteX12989" fmla="*/ 5981785 w 9332412"/>
              <a:gd name="connsiteY12989" fmla="*/ 343049 h 4270621"/>
              <a:gd name="connsiteX12990" fmla="*/ 5998800 w 9332412"/>
              <a:gd name="connsiteY12990" fmla="*/ 325259 h 4270621"/>
              <a:gd name="connsiteX12991" fmla="*/ 5981842 w 9332412"/>
              <a:gd name="connsiteY12991" fmla="*/ 307407 h 4270621"/>
              <a:gd name="connsiteX12992" fmla="*/ 5980367 w 9332412"/>
              <a:gd name="connsiteY12992" fmla="*/ 307469 h 4270621"/>
              <a:gd name="connsiteX12993" fmla="*/ 6032690 w 9332412"/>
              <a:gd name="connsiteY12993" fmla="*/ 147805 h 4270621"/>
              <a:gd name="connsiteX12994" fmla="*/ 6017291 w 9332412"/>
              <a:gd name="connsiteY12994" fmla="*/ 167142 h 4270621"/>
              <a:gd name="connsiteX12995" fmla="*/ 6032690 w 9332412"/>
              <a:gd name="connsiteY12995" fmla="*/ 183236 h 4270621"/>
              <a:gd name="connsiteX12996" fmla="*/ 6051180 w 9332412"/>
              <a:gd name="connsiteY12996" fmla="*/ 167142 h 4270621"/>
              <a:gd name="connsiteX12997" fmla="*/ 6035795 w 9332412"/>
              <a:gd name="connsiteY12997" fmla="*/ 147805 h 4270621"/>
              <a:gd name="connsiteX12998" fmla="*/ 6032690 w 9332412"/>
              <a:gd name="connsiteY12998" fmla="*/ 147805 h 4270621"/>
              <a:gd name="connsiteX12999" fmla="*/ 5981785 w 9332412"/>
              <a:gd name="connsiteY12999" fmla="*/ 201026 h 4270621"/>
              <a:gd name="connsiteX13000" fmla="*/ 5964769 w 9332412"/>
              <a:gd name="connsiteY13000" fmla="*/ 218816 h 4270621"/>
              <a:gd name="connsiteX13001" fmla="*/ 5981785 w 9332412"/>
              <a:gd name="connsiteY13001" fmla="*/ 236606 h 4270621"/>
              <a:gd name="connsiteX13002" fmla="*/ 5998800 w 9332412"/>
              <a:gd name="connsiteY13002" fmla="*/ 218816 h 4270621"/>
              <a:gd name="connsiteX13003" fmla="*/ 5998800 w 9332412"/>
              <a:gd name="connsiteY13003" fmla="*/ 218668 h 4270621"/>
              <a:gd name="connsiteX13004" fmla="*/ 5981998 w 9332412"/>
              <a:gd name="connsiteY13004" fmla="*/ 200951 h 4270621"/>
              <a:gd name="connsiteX13005" fmla="*/ 5980367 w 9332412"/>
              <a:gd name="connsiteY13005" fmla="*/ 201026 h 4270621"/>
              <a:gd name="connsiteX13006" fmla="*/ 5981785 w 9332412"/>
              <a:gd name="connsiteY13006" fmla="*/ 94435 h 4270621"/>
              <a:gd name="connsiteX13007" fmla="*/ 5964769 w 9332412"/>
              <a:gd name="connsiteY13007" fmla="*/ 112225 h 4270621"/>
              <a:gd name="connsiteX13008" fmla="*/ 5981785 w 9332412"/>
              <a:gd name="connsiteY13008" fmla="*/ 130015 h 4270621"/>
              <a:gd name="connsiteX13009" fmla="*/ 5998800 w 9332412"/>
              <a:gd name="connsiteY13009" fmla="*/ 112225 h 4270621"/>
              <a:gd name="connsiteX13010" fmla="*/ 5981842 w 9332412"/>
              <a:gd name="connsiteY13010" fmla="*/ 94373 h 4270621"/>
              <a:gd name="connsiteX13011" fmla="*/ 5980367 w 9332412"/>
              <a:gd name="connsiteY13011" fmla="*/ 94435 h 4270621"/>
              <a:gd name="connsiteX13012" fmla="*/ 6134641 w 9332412"/>
              <a:gd name="connsiteY13012" fmla="*/ 999794 h 4270621"/>
              <a:gd name="connsiteX13013" fmla="*/ 6129252 w 9332412"/>
              <a:gd name="connsiteY13013" fmla="*/ 1000832 h 4270621"/>
              <a:gd name="connsiteX13014" fmla="*/ 6150947 w 9332412"/>
              <a:gd name="connsiteY13014" fmla="*/ 1020401 h 4270621"/>
              <a:gd name="connsiteX13015" fmla="*/ 6150947 w 9332412"/>
              <a:gd name="connsiteY13015" fmla="*/ 1017436 h 4270621"/>
              <a:gd name="connsiteX13016" fmla="*/ 6134102 w 9332412"/>
              <a:gd name="connsiteY13016" fmla="*/ 999765 h 4270621"/>
              <a:gd name="connsiteX13017" fmla="*/ 6133223 w 9332412"/>
              <a:gd name="connsiteY13017" fmla="*/ 999794 h 4270621"/>
              <a:gd name="connsiteX13018" fmla="*/ 6134641 w 9332412"/>
              <a:gd name="connsiteY13018" fmla="*/ 893203 h 4270621"/>
              <a:gd name="connsiteX13019" fmla="*/ 6116150 w 9332412"/>
              <a:gd name="connsiteY13019" fmla="*/ 909303 h 4270621"/>
              <a:gd name="connsiteX13020" fmla="*/ 6131535 w 9332412"/>
              <a:gd name="connsiteY13020" fmla="*/ 928635 h 4270621"/>
              <a:gd name="connsiteX13021" fmla="*/ 6134641 w 9332412"/>
              <a:gd name="connsiteY13021" fmla="*/ 928635 h 4270621"/>
              <a:gd name="connsiteX13022" fmla="*/ 6150040 w 9332412"/>
              <a:gd name="connsiteY13022" fmla="*/ 909303 h 4270621"/>
              <a:gd name="connsiteX13023" fmla="*/ 6134641 w 9332412"/>
              <a:gd name="connsiteY13023" fmla="*/ 893203 h 4270621"/>
              <a:gd name="connsiteX13024" fmla="*/ 6083594 w 9332412"/>
              <a:gd name="connsiteY13024" fmla="*/ 946424 h 4270621"/>
              <a:gd name="connsiteX13025" fmla="*/ 6073243 w 9332412"/>
              <a:gd name="connsiteY13025" fmla="*/ 950575 h 4270621"/>
              <a:gd name="connsiteX13026" fmla="*/ 6098199 w 9332412"/>
              <a:gd name="connsiteY13026" fmla="*/ 972813 h 4270621"/>
              <a:gd name="connsiteX13027" fmla="*/ 6100610 w 9332412"/>
              <a:gd name="connsiteY13027" fmla="*/ 964214 h 4270621"/>
              <a:gd name="connsiteX13028" fmla="*/ 6083651 w 9332412"/>
              <a:gd name="connsiteY13028" fmla="*/ 946365 h 4270621"/>
              <a:gd name="connsiteX13029" fmla="*/ 6082176 w 9332412"/>
              <a:gd name="connsiteY13029" fmla="*/ 946424 h 4270621"/>
              <a:gd name="connsiteX13030" fmla="*/ 6134641 w 9332412"/>
              <a:gd name="connsiteY13030" fmla="*/ 786760 h 4270621"/>
              <a:gd name="connsiteX13031" fmla="*/ 6117483 w 9332412"/>
              <a:gd name="connsiteY13031" fmla="*/ 804402 h 4270621"/>
              <a:gd name="connsiteX13032" fmla="*/ 6134357 w 9332412"/>
              <a:gd name="connsiteY13032" fmla="*/ 822340 h 4270621"/>
              <a:gd name="connsiteX13033" fmla="*/ 6151514 w 9332412"/>
              <a:gd name="connsiteY13033" fmla="*/ 804698 h 4270621"/>
              <a:gd name="connsiteX13034" fmla="*/ 6151514 w 9332412"/>
              <a:gd name="connsiteY13034" fmla="*/ 804402 h 4270621"/>
              <a:gd name="connsiteX13035" fmla="*/ 6134697 w 9332412"/>
              <a:gd name="connsiteY13035" fmla="*/ 786701 h 4270621"/>
              <a:gd name="connsiteX13036" fmla="*/ 6133223 w 9332412"/>
              <a:gd name="connsiteY13036" fmla="*/ 786760 h 4270621"/>
              <a:gd name="connsiteX13037" fmla="*/ 6083594 w 9332412"/>
              <a:gd name="connsiteY13037" fmla="*/ 839981 h 4270621"/>
              <a:gd name="connsiteX13038" fmla="*/ 6066578 w 9332412"/>
              <a:gd name="connsiteY13038" fmla="*/ 857771 h 4270621"/>
              <a:gd name="connsiteX13039" fmla="*/ 6083594 w 9332412"/>
              <a:gd name="connsiteY13039" fmla="*/ 875561 h 4270621"/>
              <a:gd name="connsiteX13040" fmla="*/ 6100610 w 9332412"/>
              <a:gd name="connsiteY13040" fmla="*/ 857771 h 4270621"/>
              <a:gd name="connsiteX13041" fmla="*/ 6084246 w 9332412"/>
              <a:gd name="connsiteY13041" fmla="*/ 839611 h 4270621"/>
              <a:gd name="connsiteX13042" fmla="*/ 6082176 w 9332412"/>
              <a:gd name="connsiteY13042" fmla="*/ 839685 h 4270621"/>
              <a:gd name="connsiteX13043" fmla="*/ 6134641 w 9332412"/>
              <a:gd name="connsiteY13043" fmla="*/ 680168 h 4270621"/>
              <a:gd name="connsiteX13044" fmla="*/ 6117483 w 9332412"/>
              <a:gd name="connsiteY13044" fmla="*/ 697810 h 4270621"/>
              <a:gd name="connsiteX13045" fmla="*/ 6134357 w 9332412"/>
              <a:gd name="connsiteY13045" fmla="*/ 715748 h 4270621"/>
              <a:gd name="connsiteX13046" fmla="*/ 6151514 w 9332412"/>
              <a:gd name="connsiteY13046" fmla="*/ 698107 h 4270621"/>
              <a:gd name="connsiteX13047" fmla="*/ 6151514 w 9332412"/>
              <a:gd name="connsiteY13047" fmla="*/ 697958 h 4270621"/>
              <a:gd name="connsiteX13048" fmla="*/ 6134541 w 9332412"/>
              <a:gd name="connsiteY13048" fmla="*/ 680124 h 4270621"/>
              <a:gd name="connsiteX13049" fmla="*/ 6133223 w 9332412"/>
              <a:gd name="connsiteY13049" fmla="*/ 680168 h 4270621"/>
              <a:gd name="connsiteX13050" fmla="*/ 6083594 w 9332412"/>
              <a:gd name="connsiteY13050" fmla="*/ 733538 h 4270621"/>
              <a:gd name="connsiteX13051" fmla="*/ 6068195 w 9332412"/>
              <a:gd name="connsiteY13051" fmla="*/ 752870 h 4270621"/>
              <a:gd name="connsiteX13052" fmla="*/ 6083594 w 9332412"/>
              <a:gd name="connsiteY13052" fmla="*/ 768970 h 4270621"/>
              <a:gd name="connsiteX13053" fmla="*/ 6102084 w 9332412"/>
              <a:gd name="connsiteY13053" fmla="*/ 752870 h 4270621"/>
              <a:gd name="connsiteX13054" fmla="*/ 6086699 w 9332412"/>
              <a:gd name="connsiteY13054" fmla="*/ 733538 h 4270621"/>
              <a:gd name="connsiteX13055" fmla="*/ 6083594 w 9332412"/>
              <a:gd name="connsiteY13055" fmla="*/ 733538 h 4270621"/>
              <a:gd name="connsiteX13056" fmla="*/ 6134641 w 9332412"/>
              <a:gd name="connsiteY13056" fmla="*/ 573725 h 4270621"/>
              <a:gd name="connsiteX13057" fmla="*/ 6116150 w 9332412"/>
              <a:gd name="connsiteY13057" fmla="*/ 589819 h 4270621"/>
              <a:gd name="connsiteX13058" fmla="*/ 6131535 w 9332412"/>
              <a:gd name="connsiteY13058" fmla="*/ 609157 h 4270621"/>
              <a:gd name="connsiteX13059" fmla="*/ 6134641 w 9332412"/>
              <a:gd name="connsiteY13059" fmla="*/ 609157 h 4270621"/>
              <a:gd name="connsiteX13060" fmla="*/ 6150040 w 9332412"/>
              <a:gd name="connsiteY13060" fmla="*/ 589819 h 4270621"/>
              <a:gd name="connsiteX13061" fmla="*/ 6134641 w 9332412"/>
              <a:gd name="connsiteY13061" fmla="*/ 573725 h 4270621"/>
              <a:gd name="connsiteX13062" fmla="*/ 6083594 w 9332412"/>
              <a:gd name="connsiteY13062" fmla="*/ 626947 h 4270621"/>
              <a:gd name="connsiteX13063" fmla="*/ 6066578 w 9332412"/>
              <a:gd name="connsiteY13063" fmla="*/ 644737 h 4270621"/>
              <a:gd name="connsiteX13064" fmla="*/ 6083594 w 9332412"/>
              <a:gd name="connsiteY13064" fmla="*/ 662527 h 4270621"/>
              <a:gd name="connsiteX13065" fmla="*/ 6100610 w 9332412"/>
              <a:gd name="connsiteY13065" fmla="*/ 644737 h 4270621"/>
              <a:gd name="connsiteX13066" fmla="*/ 6083949 w 9332412"/>
              <a:gd name="connsiteY13066" fmla="*/ 626873 h 4270621"/>
              <a:gd name="connsiteX13067" fmla="*/ 6082176 w 9332412"/>
              <a:gd name="connsiteY13067" fmla="*/ 626947 h 4270621"/>
              <a:gd name="connsiteX13068" fmla="*/ 6134641 w 9332412"/>
              <a:gd name="connsiteY13068" fmla="*/ 467282 h 4270621"/>
              <a:gd name="connsiteX13069" fmla="*/ 6117483 w 9332412"/>
              <a:gd name="connsiteY13069" fmla="*/ 484924 h 4270621"/>
              <a:gd name="connsiteX13070" fmla="*/ 6134357 w 9332412"/>
              <a:gd name="connsiteY13070" fmla="*/ 502861 h 4270621"/>
              <a:gd name="connsiteX13071" fmla="*/ 6151514 w 9332412"/>
              <a:gd name="connsiteY13071" fmla="*/ 485219 h 4270621"/>
              <a:gd name="connsiteX13072" fmla="*/ 6151514 w 9332412"/>
              <a:gd name="connsiteY13072" fmla="*/ 484924 h 4270621"/>
              <a:gd name="connsiteX13073" fmla="*/ 6134697 w 9332412"/>
              <a:gd name="connsiteY13073" fmla="*/ 467220 h 4270621"/>
              <a:gd name="connsiteX13074" fmla="*/ 6133223 w 9332412"/>
              <a:gd name="connsiteY13074" fmla="*/ 467282 h 4270621"/>
              <a:gd name="connsiteX13075" fmla="*/ 6083594 w 9332412"/>
              <a:gd name="connsiteY13075" fmla="*/ 520504 h 4270621"/>
              <a:gd name="connsiteX13076" fmla="*/ 6066578 w 9332412"/>
              <a:gd name="connsiteY13076" fmla="*/ 538294 h 4270621"/>
              <a:gd name="connsiteX13077" fmla="*/ 6083594 w 9332412"/>
              <a:gd name="connsiteY13077" fmla="*/ 556084 h 4270621"/>
              <a:gd name="connsiteX13078" fmla="*/ 6100610 w 9332412"/>
              <a:gd name="connsiteY13078" fmla="*/ 538294 h 4270621"/>
              <a:gd name="connsiteX13079" fmla="*/ 6083949 w 9332412"/>
              <a:gd name="connsiteY13079" fmla="*/ 520430 h 4270621"/>
              <a:gd name="connsiteX13080" fmla="*/ 6082176 w 9332412"/>
              <a:gd name="connsiteY13080" fmla="*/ 520504 h 4270621"/>
              <a:gd name="connsiteX13081" fmla="*/ 6134641 w 9332412"/>
              <a:gd name="connsiteY13081" fmla="*/ 360691 h 4270621"/>
              <a:gd name="connsiteX13082" fmla="*/ 6117483 w 9332412"/>
              <a:gd name="connsiteY13082" fmla="*/ 378333 h 4270621"/>
              <a:gd name="connsiteX13083" fmla="*/ 6134357 w 9332412"/>
              <a:gd name="connsiteY13083" fmla="*/ 396269 h 4270621"/>
              <a:gd name="connsiteX13084" fmla="*/ 6151514 w 9332412"/>
              <a:gd name="connsiteY13084" fmla="*/ 378629 h 4270621"/>
              <a:gd name="connsiteX13085" fmla="*/ 6151514 w 9332412"/>
              <a:gd name="connsiteY13085" fmla="*/ 378481 h 4270621"/>
              <a:gd name="connsiteX13086" fmla="*/ 6134541 w 9332412"/>
              <a:gd name="connsiteY13086" fmla="*/ 360640 h 4270621"/>
              <a:gd name="connsiteX13087" fmla="*/ 6133223 w 9332412"/>
              <a:gd name="connsiteY13087" fmla="*/ 360691 h 4270621"/>
              <a:gd name="connsiteX13088" fmla="*/ 6083594 w 9332412"/>
              <a:gd name="connsiteY13088" fmla="*/ 414061 h 4270621"/>
              <a:gd name="connsiteX13089" fmla="*/ 6068195 w 9332412"/>
              <a:gd name="connsiteY13089" fmla="*/ 433398 h 4270621"/>
              <a:gd name="connsiteX13090" fmla="*/ 6083594 w 9332412"/>
              <a:gd name="connsiteY13090" fmla="*/ 449492 h 4270621"/>
              <a:gd name="connsiteX13091" fmla="*/ 6102084 w 9332412"/>
              <a:gd name="connsiteY13091" fmla="*/ 433398 h 4270621"/>
              <a:gd name="connsiteX13092" fmla="*/ 6086699 w 9332412"/>
              <a:gd name="connsiteY13092" fmla="*/ 414061 h 4270621"/>
              <a:gd name="connsiteX13093" fmla="*/ 6083594 w 9332412"/>
              <a:gd name="connsiteY13093" fmla="*/ 414061 h 4270621"/>
              <a:gd name="connsiteX13094" fmla="*/ 6134641 w 9332412"/>
              <a:gd name="connsiteY13094" fmla="*/ 254248 h 4270621"/>
              <a:gd name="connsiteX13095" fmla="*/ 6116150 w 9332412"/>
              <a:gd name="connsiteY13095" fmla="*/ 270342 h 4270621"/>
              <a:gd name="connsiteX13096" fmla="*/ 6131535 w 9332412"/>
              <a:gd name="connsiteY13096" fmla="*/ 289679 h 4270621"/>
              <a:gd name="connsiteX13097" fmla="*/ 6134641 w 9332412"/>
              <a:gd name="connsiteY13097" fmla="*/ 289679 h 4270621"/>
              <a:gd name="connsiteX13098" fmla="*/ 6150040 w 9332412"/>
              <a:gd name="connsiteY13098" fmla="*/ 270342 h 4270621"/>
              <a:gd name="connsiteX13099" fmla="*/ 6134641 w 9332412"/>
              <a:gd name="connsiteY13099" fmla="*/ 254248 h 4270621"/>
              <a:gd name="connsiteX13100" fmla="*/ 6083594 w 9332412"/>
              <a:gd name="connsiteY13100" fmla="*/ 307469 h 4270621"/>
              <a:gd name="connsiteX13101" fmla="*/ 6066578 w 9332412"/>
              <a:gd name="connsiteY13101" fmla="*/ 325259 h 4270621"/>
              <a:gd name="connsiteX13102" fmla="*/ 6083594 w 9332412"/>
              <a:gd name="connsiteY13102" fmla="*/ 343049 h 4270621"/>
              <a:gd name="connsiteX13103" fmla="*/ 6100610 w 9332412"/>
              <a:gd name="connsiteY13103" fmla="*/ 325259 h 4270621"/>
              <a:gd name="connsiteX13104" fmla="*/ 6083949 w 9332412"/>
              <a:gd name="connsiteY13104" fmla="*/ 307395 h 4270621"/>
              <a:gd name="connsiteX13105" fmla="*/ 6082176 w 9332412"/>
              <a:gd name="connsiteY13105" fmla="*/ 307469 h 4270621"/>
              <a:gd name="connsiteX13106" fmla="*/ 6134641 w 9332412"/>
              <a:gd name="connsiteY13106" fmla="*/ 147805 h 4270621"/>
              <a:gd name="connsiteX13107" fmla="*/ 6117483 w 9332412"/>
              <a:gd name="connsiteY13107" fmla="*/ 165446 h 4270621"/>
              <a:gd name="connsiteX13108" fmla="*/ 6134357 w 9332412"/>
              <a:gd name="connsiteY13108" fmla="*/ 183383 h 4270621"/>
              <a:gd name="connsiteX13109" fmla="*/ 6151514 w 9332412"/>
              <a:gd name="connsiteY13109" fmla="*/ 165741 h 4270621"/>
              <a:gd name="connsiteX13110" fmla="*/ 6151514 w 9332412"/>
              <a:gd name="connsiteY13110" fmla="*/ 165446 h 4270621"/>
              <a:gd name="connsiteX13111" fmla="*/ 6134697 w 9332412"/>
              <a:gd name="connsiteY13111" fmla="*/ 147742 h 4270621"/>
              <a:gd name="connsiteX13112" fmla="*/ 6133223 w 9332412"/>
              <a:gd name="connsiteY13112" fmla="*/ 147805 h 4270621"/>
              <a:gd name="connsiteX13113" fmla="*/ 6083594 w 9332412"/>
              <a:gd name="connsiteY13113" fmla="*/ 201026 h 4270621"/>
              <a:gd name="connsiteX13114" fmla="*/ 6068195 w 9332412"/>
              <a:gd name="connsiteY13114" fmla="*/ 220364 h 4270621"/>
              <a:gd name="connsiteX13115" fmla="*/ 6083594 w 9332412"/>
              <a:gd name="connsiteY13115" fmla="*/ 236458 h 4270621"/>
              <a:gd name="connsiteX13116" fmla="*/ 6102084 w 9332412"/>
              <a:gd name="connsiteY13116" fmla="*/ 220364 h 4270621"/>
              <a:gd name="connsiteX13117" fmla="*/ 6086699 w 9332412"/>
              <a:gd name="connsiteY13117" fmla="*/ 201026 h 4270621"/>
              <a:gd name="connsiteX13118" fmla="*/ 6083594 w 9332412"/>
              <a:gd name="connsiteY13118" fmla="*/ 201026 h 4270621"/>
              <a:gd name="connsiteX13119" fmla="*/ 6168671 w 9332412"/>
              <a:gd name="connsiteY13119" fmla="*/ 112077 h 4270621"/>
              <a:gd name="connsiteX13120" fmla="*/ 6184070 w 9332412"/>
              <a:gd name="connsiteY13120" fmla="*/ 131414 h 4270621"/>
              <a:gd name="connsiteX13121" fmla="*/ 6202560 w 9332412"/>
              <a:gd name="connsiteY13121" fmla="*/ 115322 h 4270621"/>
              <a:gd name="connsiteX13122" fmla="*/ 6202560 w 9332412"/>
              <a:gd name="connsiteY13122" fmla="*/ 112077 h 4270621"/>
              <a:gd name="connsiteX13123" fmla="*/ 6193911 w 9332412"/>
              <a:gd name="connsiteY13123" fmla="*/ 97252 h 4270621"/>
              <a:gd name="connsiteX13124" fmla="*/ 6178030 w 9332412"/>
              <a:gd name="connsiteY13124" fmla="*/ 97252 h 4270621"/>
              <a:gd name="connsiteX13125" fmla="*/ 6167111 w 9332412"/>
              <a:gd name="connsiteY13125" fmla="*/ 112225 h 4270621"/>
              <a:gd name="connsiteX13126" fmla="*/ 6083594 w 9332412"/>
              <a:gd name="connsiteY13126" fmla="*/ 94287 h 4270621"/>
              <a:gd name="connsiteX13127" fmla="*/ 6066578 w 9332412"/>
              <a:gd name="connsiteY13127" fmla="*/ 112077 h 4270621"/>
              <a:gd name="connsiteX13128" fmla="*/ 6083594 w 9332412"/>
              <a:gd name="connsiteY13128" fmla="*/ 129867 h 4270621"/>
              <a:gd name="connsiteX13129" fmla="*/ 6100610 w 9332412"/>
              <a:gd name="connsiteY13129" fmla="*/ 112077 h 4270621"/>
              <a:gd name="connsiteX13130" fmla="*/ 6083807 w 9332412"/>
              <a:gd name="connsiteY13130" fmla="*/ 94359 h 4270621"/>
              <a:gd name="connsiteX13131" fmla="*/ 6082176 w 9332412"/>
              <a:gd name="connsiteY13131" fmla="*/ 94435 h 4270621"/>
              <a:gd name="connsiteX13132" fmla="*/ 6236450 w 9332412"/>
              <a:gd name="connsiteY13132" fmla="*/ 999646 h 4270621"/>
              <a:gd name="connsiteX13133" fmla="*/ 6219434 w 9332412"/>
              <a:gd name="connsiteY13133" fmla="*/ 1017436 h 4270621"/>
              <a:gd name="connsiteX13134" fmla="*/ 6236450 w 9332412"/>
              <a:gd name="connsiteY13134" fmla="*/ 1035226 h 4270621"/>
              <a:gd name="connsiteX13135" fmla="*/ 6253465 w 9332412"/>
              <a:gd name="connsiteY13135" fmla="*/ 1017436 h 4270621"/>
              <a:gd name="connsiteX13136" fmla="*/ 6253465 w 9332412"/>
              <a:gd name="connsiteY13136" fmla="*/ 1017288 h 4270621"/>
              <a:gd name="connsiteX13137" fmla="*/ 6236521 w 9332412"/>
              <a:gd name="connsiteY13137" fmla="*/ 999720 h 4270621"/>
              <a:gd name="connsiteX13138" fmla="*/ 6235032 w 9332412"/>
              <a:gd name="connsiteY13138" fmla="*/ 999794 h 4270621"/>
              <a:gd name="connsiteX13139" fmla="*/ 6187814 w 9332412"/>
              <a:gd name="connsiteY13139" fmla="*/ 1053312 h 4270621"/>
              <a:gd name="connsiteX13140" fmla="*/ 6201993 w 9332412"/>
              <a:gd name="connsiteY13140" fmla="*/ 1065617 h 4270621"/>
              <a:gd name="connsiteX13141" fmla="*/ 6186396 w 9332412"/>
              <a:gd name="connsiteY13141" fmla="*/ 1053461 h 4270621"/>
              <a:gd name="connsiteX13142" fmla="*/ 6236450 w 9332412"/>
              <a:gd name="connsiteY13142" fmla="*/ 893055 h 4270621"/>
              <a:gd name="connsiteX13143" fmla="*/ 6219434 w 9332412"/>
              <a:gd name="connsiteY13143" fmla="*/ 910845 h 4270621"/>
              <a:gd name="connsiteX13144" fmla="*/ 6236450 w 9332412"/>
              <a:gd name="connsiteY13144" fmla="*/ 928635 h 4270621"/>
              <a:gd name="connsiteX13145" fmla="*/ 6253465 w 9332412"/>
              <a:gd name="connsiteY13145" fmla="*/ 910845 h 4270621"/>
              <a:gd name="connsiteX13146" fmla="*/ 6236364 w 9332412"/>
              <a:gd name="connsiteY13146" fmla="*/ 893144 h 4270621"/>
              <a:gd name="connsiteX13147" fmla="*/ 6235032 w 9332412"/>
              <a:gd name="connsiteY13147" fmla="*/ 893203 h 4270621"/>
              <a:gd name="connsiteX13148" fmla="*/ 6185545 w 9332412"/>
              <a:gd name="connsiteY13148" fmla="*/ 946276 h 4270621"/>
              <a:gd name="connsiteX13149" fmla="*/ 6168388 w 9332412"/>
              <a:gd name="connsiteY13149" fmla="*/ 963918 h 4270621"/>
              <a:gd name="connsiteX13150" fmla="*/ 6185262 w 9332412"/>
              <a:gd name="connsiteY13150" fmla="*/ 981856 h 4270621"/>
              <a:gd name="connsiteX13151" fmla="*/ 6202419 w 9332412"/>
              <a:gd name="connsiteY13151" fmla="*/ 964214 h 4270621"/>
              <a:gd name="connsiteX13152" fmla="*/ 6202419 w 9332412"/>
              <a:gd name="connsiteY13152" fmla="*/ 964066 h 4270621"/>
              <a:gd name="connsiteX13153" fmla="*/ 6185304 w 9332412"/>
              <a:gd name="connsiteY13153" fmla="*/ 946380 h 4270621"/>
              <a:gd name="connsiteX13154" fmla="*/ 6184127 w 9332412"/>
              <a:gd name="connsiteY13154" fmla="*/ 946424 h 4270621"/>
              <a:gd name="connsiteX13155" fmla="*/ 6236450 w 9332412"/>
              <a:gd name="connsiteY13155" fmla="*/ 786612 h 4270621"/>
              <a:gd name="connsiteX13156" fmla="*/ 6219434 w 9332412"/>
              <a:gd name="connsiteY13156" fmla="*/ 804402 h 4270621"/>
              <a:gd name="connsiteX13157" fmla="*/ 6236450 w 9332412"/>
              <a:gd name="connsiteY13157" fmla="*/ 822191 h 4270621"/>
              <a:gd name="connsiteX13158" fmla="*/ 6253465 w 9332412"/>
              <a:gd name="connsiteY13158" fmla="*/ 804402 h 4270621"/>
              <a:gd name="connsiteX13159" fmla="*/ 6253465 w 9332412"/>
              <a:gd name="connsiteY13159" fmla="*/ 804253 h 4270621"/>
              <a:gd name="connsiteX13160" fmla="*/ 6236521 w 9332412"/>
              <a:gd name="connsiteY13160" fmla="*/ 786686 h 4270621"/>
              <a:gd name="connsiteX13161" fmla="*/ 6235032 w 9332412"/>
              <a:gd name="connsiteY13161" fmla="*/ 786760 h 4270621"/>
              <a:gd name="connsiteX13162" fmla="*/ 6184127 w 9332412"/>
              <a:gd name="connsiteY13162" fmla="*/ 839685 h 4270621"/>
              <a:gd name="connsiteX13163" fmla="*/ 6165637 w 9332412"/>
              <a:gd name="connsiteY13163" fmla="*/ 855785 h 4270621"/>
              <a:gd name="connsiteX13164" fmla="*/ 6181022 w 9332412"/>
              <a:gd name="connsiteY13164" fmla="*/ 875116 h 4270621"/>
              <a:gd name="connsiteX13165" fmla="*/ 6184127 w 9332412"/>
              <a:gd name="connsiteY13165" fmla="*/ 875116 h 4270621"/>
              <a:gd name="connsiteX13166" fmla="*/ 6199526 w 9332412"/>
              <a:gd name="connsiteY13166" fmla="*/ 855785 h 4270621"/>
              <a:gd name="connsiteX13167" fmla="*/ 6184127 w 9332412"/>
              <a:gd name="connsiteY13167" fmla="*/ 839685 h 4270621"/>
              <a:gd name="connsiteX13168" fmla="*/ 6235032 w 9332412"/>
              <a:gd name="connsiteY13168" fmla="*/ 679872 h 4270621"/>
              <a:gd name="connsiteX13169" fmla="*/ 6218016 w 9332412"/>
              <a:gd name="connsiteY13169" fmla="*/ 697662 h 4270621"/>
              <a:gd name="connsiteX13170" fmla="*/ 6235032 w 9332412"/>
              <a:gd name="connsiteY13170" fmla="*/ 715452 h 4270621"/>
              <a:gd name="connsiteX13171" fmla="*/ 6252047 w 9332412"/>
              <a:gd name="connsiteY13171" fmla="*/ 697662 h 4270621"/>
              <a:gd name="connsiteX13172" fmla="*/ 6235032 w 9332412"/>
              <a:gd name="connsiteY13172" fmla="*/ 680168 h 4270621"/>
              <a:gd name="connsiteX13173" fmla="*/ 6184127 w 9332412"/>
              <a:gd name="connsiteY13173" fmla="*/ 733242 h 4270621"/>
              <a:gd name="connsiteX13174" fmla="*/ 6166970 w 9332412"/>
              <a:gd name="connsiteY13174" fmla="*/ 750883 h 4270621"/>
              <a:gd name="connsiteX13175" fmla="*/ 6183844 w 9332412"/>
              <a:gd name="connsiteY13175" fmla="*/ 768822 h 4270621"/>
              <a:gd name="connsiteX13176" fmla="*/ 6201001 w 9332412"/>
              <a:gd name="connsiteY13176" fmla="*/ 751180 h 4270621"/>
              <a:gd name="connsiteX13177" fmla="*/ 6201001 w 9332412"/>
              <a:gd name="connsiteY13177" fmla="*/ 750883 h 4270621"/>
              <a:gd name="connsiteX13178" fmla="*/ 6184127 w 9332412"/>
              <a:gd name="connsiteY13178" fmla="*/ 733538 h 4270621"/>
              <a:gd name="connsiteX13179" fmla="*/ 6235032 w 9332412"/>
              <a:gd name="connsiteY13179" fmla="*/ 573429 h 4270621"/>
              <a:gd name="connsiteX13180" fmla="*/ 6218016 w 9332412"/>
              <a:gd name="connsiteY13180" fmla="*/ 591219 h 4270621"/>
              <a:gd name="connsiteX13181" fmla="*/ 6235032 w 9332412"/>
              <a:gd name="connsiteY13181" fmla="*/ 609009 h 4270621"/>
              <a:gd name="connsiteX13182" fmla="*/ 6252047 w 9332412"/>
              <a:gd name="connsiteY13182" fmla="*/ 591219 h 4270621"/>
              <a:gd name="connsiteX13183" fmla="*/ 6235032 w 9332412"/>
              <a:gd name="connsiteY13183" fmla="*/ 573725 h 4270621"/>
              <a:gd name="connsiteX13184" fmla="*/ 6184127 w 9332412"/>
              <a:gd name="connsiteY13184" fmla="*/ 626650 h 4270621"/>
              <a:gd name="connsiteX13185" fmla="*/ 6166970 w 9332412"/>
              <a:gd name="connsiteY13185" fmla="*/ 644292 h 4270621"/>
              <a:gd name="connsiteX13186" fmla="*/ 6183844 w 9332412"/>
              <a:gd name="connsiteY13186" fmla="*/ 662230 h 4270621"/>
              <a:gd name="connsiteX13187" fmla="*/ 6201001 w 9332412"/>
              <a:gd name="connsiteY13187" fmla="*/ 644589 h 4270621"/>
              <a:gd name="connsiteX13188" fmla="*/ 6201001 w 9332412"/>
              <a:gd name="connsiteY13188" fmla="*/ 644440 h 4270621"/>
              <a:gd name="connsiteX13189" fmla="*/ 6184127 w 9332412"/>
              <a:gd name="connsiteY13189" fmla="*/ 626947 h 4270621"/>
              <a:gd name="connsiteX13190" fmla="*/ 6235032 w 9332412"/>
              <a:gd name="connsiteY13190" fmla="*/ 466986 h 4270621"/>
              <a:gd name="connsiteX13191" fmla="*/ 6218016 w 9332412"/>
              <a:gd name="connsiteY13191" fmla="*/ 484776 h 4270621"/>
              <a:gd name="connsiteX13192" fmla="*/ 6235032 w 9332412"/>
              <a:gd name="connsiteY13192" fmla="*/ 502566 h 4270621"/>
              <a:gd name="connsiteX13193" fmla="*/ 6252047 w 9332412"/>
              <a:gd name="connsiteY13193" fmla="*/ 484776 h 4270621"/>
              <a:gd name="connsiteX13194" fmla="*/ 6252047 w 9332412"/>
              <a:gd name="connsiteY13194" fmla="*/ 484627 h 4270621"/>
              <a:gd name="connsiteX13195" fmla="*/ 6235032 w 9332412"/>
              <a:gd name="connsiteY13195" fmla="*/ 467282 h 4270621"/>
              <a:gd name="connsiteX13196" fmla="*/ 6184127 w 9332412"/>
              <a:gd name="connsiteY13196" fmla="*/ 520207 h 4270621"/>
              <a:gd name="connsiteX13197" fmla="*/ 6166970 w 9332412"/>
              <a:gd name="connsiteY13197" fmla="*/ 537849 h 4270621"/>
              <a:gd name="connsiteX13198" fmla="*/ 6183844 w 9332412"/>
              <a:gd name="connsiteY13198" fmla="*/ 555786 h 4270621"/>
              <a:gd name="connsiteX13199" fmla="*/ 6201001 w 9332412"/>
              <a:gd name="connsiteY13199" fmla="*/ 538146 h 4270621"/>
              <a:gd name="connsiteX13200" fmla="*/ 6201001 w 9332412"/>
              <a:gd name="connsiteY13200" fmla="*/ 537997 h 4270621"/>
              <a:gd name="connsiteX13201" fmla="*/ 6184127 w 9332412"/>
              <a:gd name="connsiteY13201" fmla="*/ 520504 h 4270621"/>
              <a:gd name="connsiteX13202" fmla="*/ 6235032 w 9332412"/>
              <a:gd name="connsiteY13202" fmla="*/ 360394 h 4270621"/>
              <a:gd name="connsiteX13203" fmla="*/ 6218016 w 9332412"/>
              <a:gd name="connsiteY13203" fmla="*/ 378184 h 4270621"/>
              <a:gd name="connsiteX13204" fmla="*/ 6235032 w 9332412"/>
              <a:gd name="connsiteY13204" fmla="*/ 395974 h 4270621"/>
              <a:gd name="connsiteX13205" fmla="*/ 6252047 w 9332412"/>
              <a:gd name="connsiteY13205" fmla="*/ 378184 h 4270621"/>
              <a:gd name="connsiteX13206" fmla="*/ 6235032 w 9332412"/>
              <a:gd name="connsiteY13206" fmla="*/ 360691 h 4270621"/>
              <a:gd name="connsiteX13207" fmla="*/ 6184127 w 9332412"/>
              <a:gd name="connsiteY13207" fmla="*/ 413764 h 4270621"/>
              <a:gd name="connsiteX13208" fmla="*/ 6166970 w 9332412"/>
              <a:gd name="connsiteY13208" fmla="*/ 431406 h 4270621"/>
              <a:gd name="connsiteX13209" fmla="*/ 6183844 w 9332412"/>
              <a:gd name="connsiteY13209" fmla="*/ 449343 h 4270621"/>
              <a:gd name="connsiteX13210" fmla="*/ 6201001 w 9332412"/>
              <a:gd name="connsiteY13210" fmla="*/ 431701 h 4270621"/>
              <a:gd name="connsiteX13211" fmla="*/ 6201001 w 9332412"/>
              <a:gd name="connsiteY13211" fmla="*/ 431406 h 4270621"/>
              <a:gd name="connsiteX13212" fmla="*/ 6184127 w 9332412"/>
              <a:gd name="connsiteY13212" fmla="*/ 414061 h 4270621"/>
              <a:gd name="connsiteX13213" fmla="*/ 6235032 w 9332412"/>
              <a:gd name="connsiteY13213" fmla="*/ 253951 h 4270621"/>
              <a:gd name="connsiteX13214" fmla="*/ 6218016 w 9332412"/>
              <a:gd name="connsiteY13214" fmla="*/ 271741 h 4270621"/>
              <a:gd name="connsiteX13215" fmla="*/ 6235032 w 9332412"/>
              <a:gd name="connsiteY13215" fmla="*/ 289531 h 4270621"/>
              <a:gd name="connsiteX13216" fmla="*/ 6252047 w 9332412"/>
              <a:gd name="connsiteY13216" fmla="*/ 271741 h 4270621"/>
              <a:gd name="connsiteX13217" fmla="*/ 6235032 w 9332412"/>
              <a:gd name="connsiteY13217" fmla="*/ 254248 h 4270621"/>
              <a:gd name="connsiteX13218" fmla="*/ 6184127 w 9332412"/>
              <a:gd name="connsiteY13218" fmla="*/ 307173 h 4270621"/>
              <a:gd name="connsiteX13219" fmla="*/ 6165637 w 9332412"/>
              <a:gd name="connsiteY13219" fmla="*/ 323267 h 4270621"/>
              <a:gd name="connsiteX13220" fmla="*/ 6181022 w 9332412"/>
              <a:gd name="connsiteY13220" fmla="*/ 342604 h 4270621"/>
              <a:gd name="connsiteX13221" fmla="*/ 6184127 w 9332412"/>
              <a:gd name="connsiteY13221" fmla="*/ 342604 h 4270621"/>
              <a:gd name="connsiteX13222" fmla="*/ 6199526 w 9332412"/>
              <a:gd name="connsiteY13222" fmla="*/ 323267 h 4270621"/>
              <a:gd name="connsiteX13223" fmla="*/ 6184127 w 9332412"/>
              <a:gd name="connsiteY13223" fmla="*/ 307173 h 4270621"/>
              <a:gd name="connsiteX13224" fmla="*/ 6235032 w 9332412"/>
              <a:gd name="connsiteY13224" fmla="*/ 147508 h 4270621"/>
              <a:gd name="connsiteX13225" fmla="*/ 6218016 w 9332412"/>
              <a:gd name="connsiteY13225" fmla="*/ 165298 h 4270621"/>
              <a:gd name="connsiteX13226" fmla="*/ 6235032 w 9332412"/>
              <a:gd name="connsiteY13226" fmla="*/ 183088 h 4270621"/>
              <a:gd name="connsiteX13227" fmla="*/ 6252047 w 9332412"/>
              <a:gd name="connsiteY13227" fmla="*/ 165298 h 4270621"/>
              <a:gd name="connsiteX13228" fmla="*/ 6252047 w 9332412"/>
              <a:gd name="connsiteY13228" fmla="*/ 165150 h 4270621"/>
              <a:gd name="connsiteX13229" fmla="*/ 6235032 w 9332412"/>
              <a:gd name="connsiteY13229" fmla="*/ 147805 h 4270621"/>
              <a:gd name="connsiteX13230" fmla="*/ 6184127 w 9332412"/>
              <a:gd name="connsiteY13230" fmla="*/ 200730 h 4270621"/>
              <a:gd name="connsiteX13231" fmla="*/ 6166970 w 9332412"/>
              <a:gd name="connsiteY13231" fmla="*/ 218371 h 4270621"/>
              <a:gd name="connsiteX13232" fmla="*/ 6183844 w 9332412"/>
              <a:gd name="connsiteY13232" fmla="*/ 236308 h 4270621"/>
              <a:gd name="connsiteX13233" fmla="*/ 6201001 w 9332412"/>
              <a:gd name="connsiteY13233" fmla="*/ 218666 h 4270621"/>
              <a:gd name="connsiteX13234" fmla="*/ 6201001 w 9332412"/>
              <a:gd name="connsiteY13234" fmla="*/ 218371 h 4270621"/>
              <a:gd name="connsiteX13235" fmla="*/ 6184127 w 9332412"/>
              <a:gd name="connsiteY13235" fmla="*/ 201026 h 4270621"/>
              <a:gd name="connsiteX13236" fmla="*/ 6269204 w 9332412"/>
              <a:gd name="connsiteY13236" fmla="*/ 111780 h 4270621"/>
              <a:gd name="connsiteX13237" fmla="*/ 6285582 w 9332412"/>
              <a:gd name="connsiteY13237" fmla="*/ 130206 h 4270621"/>
              <a:gd name="connsiteX13238" fmla="*/ 6303207 w 9332412"/>
              <a:gd name="connsiteY13238" fmla="*/ 113076 h 4270621"/>
              <a:gd name="connsiteX13239" fmla="*/ 6297563 w 9332412"/>
              <a:gd name="connsiteY13239" fmla="*/ 99179 h 4270621"/>
              <a:gd name="connsiteX13240" fmla="*/ 6274593 w 9332412"/>
              <a:gd name="connsiteY13240" fmla="*/ 99179 h 4270621"/>
              <a:gd name="connsiteX13241" fmla="*/ 6269062 w 9332412"/>
              <a:gd name="connsiteY13241" fmla="*/ 112225 h 4270621"/>
              <a:gd name="connsiteX13242" fmla="*/ 6336983 w 9332412"/>
              <a:gd name="connsiteY13242" fmla="*/ 1105051 h 4270621"/>
              <a:gd name="connsiteX13243" fmla="*/ 6319967 w 9332412"/>
              <a:gd name="connsiteY13243" fmla="*/ 1122841 h 4270621"/>
              <a:gd name="connsiteX13244" fmla="*/ 6336983 w 9332412"/>
              <a:gd name="connsiteY13244" fmla="*/ 1140631 h 4270621"/>
              <a:gd name="connsiteX13245" fmla="*/ 6353998 w 9332412"/>
              <a:gd name="connsiteY13245" fmla="*/ 1122841 h 4270621"/>
              <a:gd name="connsiteX13246" fmla="*/ 6336841 w 9332412"/>
              <a:gd name="connsiteY13246" fmla="*/ 1106534 h 4270621"/>
              <a:gd name="connsiteX13247" fmla="*/ 6336983 w 9332412"/>
              <a:gd name="connsiteY13247" fmla="*/ 998608 h 4270621"/>
              <a:gd name="connsiteX13248" fmla="*/ 6321584 w 9332412"/>
              <a:gd name="connsiteY13248" fmla="*/ 1017940 h 4270621"/>
              <a:gd name="connsiteX13249" fmla="*/ 6336983 w 9332412"/>
              <a:gd name="connsiteY13249" fmla="*/ 1034040 h 4270621"/>
              <a:gd name="connsiteX13250" fmla="*/ 6355473 w 9332412"/>
              <a:gd name="connsiteY13250" fmla="*/ 1017940 h 4270621"/>
              <a:gd name="connsiteX13251" fmla="*/ 6340088 w 9332412"/>
              <a:gd name="connsiteY13251" fmla="*/ 998608 h 4270621"/>
              <a:gd name="connsiteX13252" fmla="*/ 6336983 w 9332412"/>
              <a:gd name="connsiteY13252" fmla="*/ 998608 h 4270621"/>
              <a:gd name="connsiteX13253" fmla="*/ 6286078 w 9332412"/>
              <a:gd name="connsiteY13253" fmla="*/ 1051830 h 4270621"/>
              <a:gd name="connsiteX13254" fmla="*/ 6270679 w 9332412"/>
              <a:gd name="connsiteY13254" fmla="*/ 1071162 h 4270621"/>
              <a:gd name="connsiteX13255" fmla="*/ 6286078 w 9332412"/>
              <a:gd name="connsiteY13255" fmla="*/ 1087261 h 4270621"/>
              <a:gd name="connsiteX13256" fmla="*/ 6304568 w 9332412"/>
              <a:gd name="connsiteY13256" fmla="*/ 1071162 h 4270621"/>
              <a:gd name="connsiteX13257" fmla="*/ 6289183 w 9332412"/>
              <a:gd name="connsiteY13257" fmla="*/ 1051830 h 4270621"/>
              <a:gd name="connsiteX13258" fmla="*/ 6286078 w 9332412"/>
              <a:gd name="connsiteY13258" fmla="*/ 1051830 h 4270621"/>
              <a:gd name="connsiteX13259" fmla="*/ 6336983 w 9332412"/>
              <a:gd name="connsiteY13259" fmla="*/ 892017 h 4270621"/>
              <a:gd name="connsiteX13260" fmla="*/ 6319967 w 9332412"/>
              <a:gd name="connsiteY13260" fmla="*/ 909807 h 4270621"/>
              <a:gd name="connsiteX13261" fmla="*/ 6336983 w 9332412"/>
              <a:gd name="connsiteY13261" fmla="*/ 927597 h 4270621"/>
              <a:gd name="connsiteX13262" fmla="*/ 6353998 w 9332412"/>
              <a:gd name="connsiteY13262" fmla="*/ 909807 h 4270621"/>
              <a:gd name="connsiteX13263" fmla="*/ 6336841 w 9332412"/>
              <a:gd name="connsiteY13263" fmla="*/ 893203 h 4270621"/>
              <a:gd name="connsiteX13264" fmla="*/ 6286078 w 9332412"/>
              <a:gd name="connsiteY13264" fmla="*/ 945238 h 4270621"/>
              <a:gd name="connsiteX13265" fmla="*/ 6269062 w 9332412"/>
              <a:gd name="connsiteY13265" fmla="*/ 963028 h 4270621"/>
              <a:gd name="connsiteX13266" fmla="*/ 6286078 w 9332412"/>
              <a:gd name="connsiteY13266" fmla="*/ 980818 h 4270621"/>
              <a:gd name="connsiteX13267" fmla="*/ 6303094 w 9332412"/>
              <a:gd name="connsiteY13267" fmla="*/ 963028 h 4270621"/>
              <a:gd name="connsiteX13268" fmla="*/ 6285936 w 9332412"/>
              <a:gd name="connsiteY13268" fmla="*/ 946424 h 4270621"/>
              <a:gd name="connsiteX13269" fmla="*/ 6336983 w 9332412"/>
              <a:gd name="connsiteY13269" fmla="*/ 785574 h 4270621"/>
              <a:gd name="connsiteX13270" fmla="*/ 6319967 w 9332412"/>
              <a:gd name="connsiteY13270" fmla="*/ 803364 h 4270621"/>
              <a:gd name="connsiteX13271" fmla="*/ 6336983 w 9332412"/>
              <a:gd name="connsiteY13271" fmla="*/ 821154 h 4270621"/>
              <a:gd name="connsiteX13272" fmla="*/ 6353998 w 9332412"/>
              <a:gd name="connsiteY13272" fmla="*/ 803364 h 4270621"/>
              <a:gd name="connsiteX13273" fmla="*/ 6353998 w 9332412"/>
              <a:gd name="connsiteY13273" fmla="*/ 803216 h 4270621"/>
              <a:gd name="connsiteX13274" fmla="*/ 6336841 w 9332412"/>
              <a:gd name="connsiteY13274" fmla="*/ 786760 h 4270621"/>
              <a:gd name="connsiteX13275" fmla="*/ 6285936 w 9332412"/>
              <a:gd name="connsiteY13275" fmla="*/ 839685 h 4270621"/>
              <a:gd name="connsiteX13276" fmla="*/ 6268921 w 9332412"/>
              <a:gd name="connsiteY13276" fmla="*/ 857475 h 4270621"/>
              <a:gd name="connsiteX13277" fmla="*/ 6285936 w 9332412"/>
              <a:gd name="connsiteY13277" fmla="*/ 875265 h 4270621"/>
              <a:gd name="connsiteX13278" fmla="*/ 6302952 w 9332412"/>
              <a:gd name="connsiteY13278" fmla="*/ 857475 h 4270621"/>
              <a:gd name="connsiteX13279" fmla="*/ 6286220 w 9332412"/>
              <a:gd name="connsiteY13279" fmla="*/ 839685 h 4270621"/>
              <a:gd name="connsiteX13280" fmla="*/ 6285936 w 9332412"/>
              <a:gd name="connsiteY13280" fmla="*/ 839685 h 4270621"/>
              <a:gd name="connsiteX13281" fmla="*/ 6336841 w 9332412"/>
              <a:gd name="connsiteY13281" fmla="*/ 679872 h 4270621"/>
              <a:gd name="connsiteX13282" fmla="*/ 6319825 w 9332412"/>
              <a:gd name="connsiteY13282" fmla="*/ 697662 h 4270621"/>
              <a:gd name="connsiteX13283" fmla="*/ 6336841 w 9332412"/>
              <a:gd name="connsiteY13283" fmla="*/ 715452 h 4270621"/>
              <a:gd name="connsiteX13284" fmla="*/ 6353856 w 9332412"/>
              <a:gd name="connsiteY13284" fmla="*/ 697662 h 4270621"/>
              <a:gd name="connsiteX13285" fmla="*/ 6336841 w 9332412"/>
              <a:gd name="connsiteY13285" fmla="*/ 680168 h 4270621"/>
              <a:gd name="connsiteX13286" fmla="*/ 6336841 w 9332412"/>
              <a:gd name="connsiteY13286" fmla="*/ 680168 h 4270621"/>
              <a:gd name="connsiteX13287" fmla="*/ 6285936 w 9332412"/>
              <a:gd name="connsiteY13287" fmla="*/ 733242 h 4270621"/>
              <a:gd name="connsiteX13288" fmla="*/ 6270537 w 9332412"/>
              <a:gd name="connsiteY13288" fmla="*/ 752573 h 4270621"/>
              <a:gd name="connsiteX13289" fmla="*/ 6285936 w 9332412"/>
              <a:gd name="connsiteY13289" fmla="*/ 768673 h 4270621"/>
              <a:gd name="connsiteX13290" fmla="*/ 6304426 w 9332412"/>
              <a:gd name="connsiteY13290" fmla="*/ 752573 h 4270621"/>
              <a:gd name="connsiteX13291" fmla="*/ 6289042 w 9332412"/>
              <a:gd name="connsiteY13291" fmla="*/ 733242 h 4270621"/>
              <a:gd name="connsiteX13292" fmla="*/ 6285936 w 9332412"/>
              <a:gd name="connsiteY13292" fmla="*/ 733242 h 4270621"/>
              <a:gd name="connsiteX13293" fmla="*/ 6336841 w 9332412"/>
              <a:gd name="connsiteY13293" fmla="*/ 573429 h 4270621"/>
              <a:gd name="connsiteX13294" fmla="*/ 6319825 w 9332412"/>
              <a:gd name="connsiteY13294" fmla="*/ 591219 h 4270621"/>
              <a:gd name="connsiteX13295" fmla="*/ 6336841 w 9332412"/>
              <a:gd name="connsiteY13295" fmla="*/ 609009 h 4270621"/>
              <a:gd name="connsiteX13296" fmla="*/ 6353856 w 9332412"/>
              <a:gd name="connsiteY13296" fmla="*/ 591219 h 4270621"/>
              <a:gd name="connsiteX13297" fmla="*/ 6336841 w 9332412"/>
              <a:gd name="connsiteY13297" fmla="*/ 573725 h 4270621"/>
              <a:gd name="connsiteX13298" fmla="*/ 6336841 w 9332412"/>
              <a:gd name="connsiteY13298" fmla="*/ 573725 h 4270621"/>
              <a:gd name="connsiteX13299" fmla="*/ 6285936 w 9332412"/>
              <a:gd name="connsiteY13299" fmla="*/ 626650 h 4270621"/>
              <a:gd name="connsiteX13300" fmla="*/ 6268921 w 9332412"/>
              <a:gd name="connsiteY13300" fmla="*/ 644440 h 4270621"/>
              <a:gd name="connsiteX13301" fmla="*/ 6285936 w 9332412"/>
              <a:gd name="connsiteY13301" fmla="*/ 662230 h 4270621"/>
              <a:gd name="connsiteX13302" fmla="*/ 6302952 w 9332412"/>
              <a:gd name="connsiteY13302" fmla="*/ 644440 h 4270621"/>
              <a:gd name="connsiteX13303" fmla="*/ 6285936 w 9332412"/>
              <a:gd name="connsiteY13303" fmla="*/ 626947 h 4270621"/>
              <a:gd name="connsiteX13304" fmla="*/ 6285936 w 9332412"/>
              <a:gd name="connsiteY13304" fmla="*/ 626947 h 4270621"/>
              <a:gd name="connsiteX13305" fmla="*/ 6336841 w 9332412"/>
              <a:gd name="connsiteY13305" fmla="*/ 466986 h 4270621"/>
              <a:gd name="connsiteX13306" fmla="*/ 6321442 w 9332412"/>
              <a:gd name="connsiteY13306" fmla="*/ 486323 h 4270621"/>
              <a:gd name="connsiteX13307" fmla="*/ 6336841 w 9332412"/>
              <a:gd name="connsiteY13307" fmla="*/ 502417 h 4270621"/>
              <a:gd name="connsiteX13308" fmla="*/ 6355331 w 9332412"/>
              <a:gd name="connsiteY13308" fmla="*/ 486323 h 4270621"/>
              <a:gd name="connsiteX13309" fmla="*/ 6339946 w 9332412"/>
              <a:gd name="connsiteY13309" fmla="*/ 466986 h 4270621"/>
              <a:gd name="connsiteX13310" fmla="*/ 6336841 w 9332412"/>
              <a:gd name="connsiteY13310" fmla="*/ 466986 h 4270621"/>
              <a:gd name="connsiteX13311" fmla="*/ 6285936 w 9332412"/>
              <a:gd name="connsiteY13311" fmla="*/ 520207 h 4270621"/>
              <a:gd name="connsiteX13312" fmla="*/ 6268921 w 9332412"/>
              <a:gd name="connsiteY13312" fmla="*/ 537997 h 4270621"/>
              <a:gd name="connsiteX13313" fmla="*/ 6285936 w 9332412"/>
              <a:gd name="connsiteY13313" fmla="*/ 555787 h 4270621"/>
              <a:gd name="connsiteX13314" fmla="*/ 6302952 w 9332412"/>
              <a:gd name="connsiteY13314" fmla="*/ 537997 h 4270621"/>
              <a:gd name="connsiteX13315" fmla="*/ 6285936 w 9332412"/>
              <a:gd name="connsiteY13315" fmla="*/ 520504 h 4270621"/>
              <a:gd name="connsiteX13316" fmla="*/ 6285936 w 9332412"/>
              <a:gd name="connsiteY13316" fmla="*/ 520504 h 4270621"/>
              <a:gd name="connsiteX13317" fmla="*/ 6336841 w 9332412"/>
              <a:gd name="connsiteY13317" fmla="*/ 360394 h 4270621"/>
              <a:gd name="connsiteX13318" fmla="*/ 6319825 w 9332412"/>
              <a:gd name="connsiteY13318" fmla="*/ 378184 h 4270621"/>
              <a:gd name="connsiteX13319" fmla="*/ 6336841 w 9332412"/>
              <a:gd name="connsiteY13319" fmla="*/ 395974 h 4270621"/>
              <a:gd name="connsiteX13320" fmla="*/ 6353856 w 9332412"/>
              <a:gd name="connsiteY13320" fmla="*/ 378184 h 4270621"/>
              <a:gd name="connsiteX13321" fmla="*/ 6336841 w 9332412"/>
              <a:gd name="connsiteY13321" fmla="*/ 360691 h 4270621"/>
              <a:gd name="connsiteX13322" fmla="*/ 6336841 w 9332412"/>
              <a:gd name="connsiteY13322" fmla="*/ 360691 h 4270621"/>
              <a:gd name="connsiteX13323" fmla="*/ 6285936 w 9332412"/>
              <a:gd name="connsiteY13323" fmla="*/ 413764 h 4270621"/>
              <a:gd name="connsiteX13324" fmla="*/ 6270537 w 9332412"/>
              <a:gd name="connsiteY13324" fmla="*/ 433102 h 4270621"/>
              <a:gd name="connsiteX13325" fmla="*/ 6285936 w 9332412"/>
              <a:gd name="connsiteY13325" fmla="*/ 449196 h 4270621"/>
              <a:gd name="connsiteX13326" fmla="*/ 6304426 w 9332412"/>
              <a:gd name="connsiteY13326" fmla="*/ 433102 h 4270621"/>
              <a:gd name="connsiteX13327" fmla="*/ 6289042 w 9332412"/>
              <a:gd name="connsiteY13327" fmla="*/ 413764 h 4270621"/>
              <a:gd name="connsiteX13328" fmla="*/ 6285936 w 9332412"/>
              <a:gd name="connsiteY13328" fmla="*/ 413764 h 4270621"/>
              <a:gd name="connsiteX13329" fmla="*/ 6336841 w 9332412"/>
              <a:gd name="connsiteY13329" fmla="*/ 253951 h 4270621"/>
              <a:gd name="connsiteX13330" fmla="*/ 6319825 w 9332412"/>
              <a:gd name="connsiteY13330" fmla="*/ 271741 h 4270621"/>
              <a:gd name="connsiteX13331" fmla="*/ 6336841 w 9332412"/>
              <a:gd name="connsiteY13331" fmla="*/ 289531 h 4270621"/>
              <a:gd name="connsiteX13332" fmla="*/ 6353856 w 9332412"/>
              <a:gd name="connsiteY13332" fmla="*/ 271741 h 4270621"/>
              <a:gd name="connsiteX13333" fmla="*/ 6336841 w 9332412"/>
              <a:gd name="connsiteY13333" fmla="*/ 254248 h 4270621"/>
              <a:gd name="connsiteX13334" fmla="*/ 6336841 w 9332412"/>
              <a:gd name="connsiteY13334" fmla="*/ 254248 h 4270621"/>
              <a:gd name="connsiteX13335" fmla="*/ 6285936 w 9332412"/>
              <a:gd name="connsiteY13335" fmla="*/ 307173 h 4270621"/>
              <a:gd name="connsiteX13336" fmla="*/ 6268921 w 9332412"/>
              <a:gd name="connsiteY13336" fmla="*/ 324963 h 4270621"/>
              <a:gd name="connsiteX13337" fmla="*/ 6285936 w 9332412"/>
              <a:gd name="connsiteY13337" fmla="*/ 342753 h 4270621"/>
              <a:gd name="connsiteX13338" fmla="*/ 6302952 w 9332412"/>
              <a:gd name="connsiteY13338" fmla="*/ 324963 h 4270621"/>
              <a:gd name="connsiteX13339" fmla="*/ 6285936 w 9332412"/>
              <a:gd name="connsiteY13339" fmla="*/ 307469 h 4270621"/>
              <a:gd name="connsiteX13340" fmla="*/ 6285936 w 9332412"/>
              <a:gd name="connsiteY13340" fmla="*/ 307469 h 4270621"/>
              <a:gd name="connsiteX13341" fmla="*/ 6336841 w 9332412"/>
              <a:gd name="connsiteY13341" fmla="*/ 147508 h 4270621"/>
              <a:gd name="connsiteX13342" fmla="*/ 6321442 w 9332412"/>
              <a:gd name="connsiteY13342" fmla="*/ 166846 h 4270621"/>
              <a:gd name="connsiteX13343" fmla="*/ 6336841 w 9332412"/>
              <a:gd name="connsiteY13343" fmla="*/ 182940 h 4270621"/>
              <a:gd name="connsiteX13344" fmla="*/ 6355331 w 9332412"/>
              <a:gd name="connsiteY13344" fmla="*/ 166846 h 4270621"/>
              <a:gd name="connsiteX13345" fmla="*/ 6339946 w 9332412"/>
              <a:gd name="connsiteY13345" fmla="*/ 147508 h 4270621"/>
              <a:gd name="connsiteX13346" fmla="*/ 6336841 w 9332412"/>
              <a:gd name="connsiteY13346" fmla="*/ 147508 h 4270621"/>
              <a:gd name="connsiteX13347" fmla="*/ 6387887 w 9332412"/>
              <a:gd name="connsiteY13347" fmla="*/ 129718 h 4270621"/>
              <a:gd name="connsiteX13348" fmla="*/ 6404761 w 9332412"/>
              <a:gd name="connsiteY13348" fmla="*/ 112077 h 4270621"/>
              <a:gd name="connsiteX13349" fmla="*/ 6404761 w 9332412"/>
              <a:gd name="connsiteY13349" fmla="*/ 111928 h 4270621"/>
              <a:gd name="connsiteX13350" fmla="*/ 6401500 w 9332412"/>
              <a:gd name="connsiteY13350" fmla="*/ 101996 h 4270621"/>
              <a:gd name="connsiteX13351" fmla="*/ 6374700 w 9332412"/>
              <a:gd name="connsiteY13351" fmla="*/ 101996 h 4270621"/>
              <a:gd name="connsiteX13352" fmla="*/ 6370872 w 9332412"/>
              <a:gd name="connsiteY13352" fmla="*/ 112670 h 4270621"/>
              <a:gd name="connsiteX13353" fmla="*/ 6387887 w 9332412"/>
              <a:gd name="connsiteY13353" fmla="*/ 130015 h 4270621"/>
              <a:gd name="connsiteX13354" fmla="*/ 6285936 w 9332412"/>
              <a:gd name="connsiteY13354" fmla="*/ 200730 h 4270621"/>
              <a:gd name="connsiteX13355" fmla="*/ 6270537 w 9332412"/>
              <a:gd name="connsiteY13355" fmla="*/ 220067 h 4270621"/>
              <a:gd name="connsiteX13356" fmla="*/ 6285936 w 9332412"/>
              <a:gd name="connsiteY13356" fmla="*/ 236161 h 4270621"/>
              <a:gd name="connsiteX13357" fmla="*/ 6304426 w 9332412"/>
              <a:gd name="connsiteY13357" fmla="*/ 220067 h 4270621"/>
              <a:gd name="connsiteX13358" fmla="*/ 6289042 w 9332412"/>
              <a:gd name="connsiteY13358" fmla="*/ 200730 h 4270621"/>
              <a:gd name="connsiteX13359" fmla="*/ 6285936 w 9332412"/>
              <a:gd name="connsiteY13359" fmla="*/ 200730 h 4270621"/>
              <a:gd name="connsiteX13360" fmla="*/ 6438508 w 9332412"/>
              <a:gd name="connsiteY13360" fmla="*/ 1212681 h 4270621"/>
              <a:gd name="connsiteX13361" fmla="*/ 6421351 w 9332412"/>
              <a:gd name="connsiteY13361" fmla="*/ 1230322 h 4270621"/>
              <a:gd name="connsiteX13362" fmla="*/ 6438225 w 9332412"/>
              <a:gd name="connsiteY13362" fmla="*/ 1248260 h 4270621"/>
              <a:gd name="connsiteX13363" fmla="*/ 6455382 w 9332412"/>
              <a:gd name="connsiteY13363" fmla="*/ 1230619 h 4270621"/>
              <a:gd name="connsiteX13364" fmla="*/ 6455382 w 9332412"/>
              <a:gd name="connsiteY13364" fmla="*/ 1230470 h 4270621"/>
              <a:gd name="connsiteX13365" fmla="*/ 6438508 w 9332412"/>
              <a:gd name="connsiteY13365" fmla="*/ 1212681 h 4270621"/>
              <a:gd name="connsiteX13366" fmla="*/ 6438508 w 9332412"/>
              <a:gd name="connsiteY13366" fmla="*/ 1106237 h 4270621"/>
              <a:gd name="connsiteX13367" fmla="*/ 6420018 w 9332412"/>
              <a:gd name="connsiteY13367" fmla="*/ 1122337 h 4270621"/>
              <a:gd name="connsiteX13368" fmla="*/ 6435403 w 9332412"/>
              <a:gd name="connsiteY13368" fmla="*/ 1141669 h 4270621"/>
              <a:gd name="connsiteX13369" fmla="*/ 6438508 w 9332412"/>
              <a:gd name="connsiteY13369" fmla="*/ 1141669 h 4270621"/>
              <a:gd name="connsiteX13370" fmla="*/ 6453907 w 9332412"/>
              <a:gd name="connsiteY13370" fmla="*/ 1122337 h 4270621"/>
              <a:gd name="connsiteX13371" fmla="*/ 6438508 w 9332412"/>
              <a:gd name="connsiteY13371" fmla="*/ 1106237 h 4270621"/>
              <a:gd name="connsiteX13372" fmla="*/ 6387604 w 9332412"/>
              <a:gd name="connsiteY13372" fmla="*/ 1159459 h 4270621"/>
              <a:gd name="connsiteX13373" fmla="*/ 6369113 w 9332412"/>
              <a:gd name="connsiteY13373" fmla="*/ 1175559 h 4270621"/>
              <a:gd name="connsiteX13374" fmla="*/ 6384498 w 9332412"/>
              <a:gd name="connsiteY13374" fmla="*/ 1194891 h 4270621"/>
              <a:gd name="connsiteX13375" fmla="*/ 6387604 w 9332412"/>
              <a:gd name="connsiteY13375" fmla="*/ 1194891 h 4270621"/>
              <a:gd name="connsiteX13376" fmla="*/ 6403003 w 9332412"/>
              <a:gd name="connsiteY13376" fmla="*/ 1175559 h 4270621"/>
              <a:gd name="connsiteX13377" fmla="*/ 6387604 w 9332412"/>
              <a:gd name="connsiteY13377" fmla="*/ 1159459 h 4270621"/>
              <a:gd name="connsiteX13378" fmla="*/ 6438508 w 9332412"/>
              <a:gd name="connsiteY13378" fmla="*/ 999794 h 4270621"/>
              <a:gd name="connsiteX13379" fmla="*/ 6421351 w 9332412"/>
              <a:gd name="connsiteY13379" fmla="*/ 1017436 h 4270621"/>
              <a:gd name="connsiteX13380" fmla="*/ 6438225 w 9332412"/>
              <a:gd name="connsiteY13380" fmla="*/ 1035374 h 4270621"/>
              <a:gd name="connsiteX13381" fmla="*/ 6455382 w 9332412"/>
              <a:gd name="connsiteY13381" fmla="*/ 1017732 h 4270621"/>
              <a:gd name="connsiteX13382" fmla="*/ 6455382 w 9332412"/>
              <a:gd name="connsiteY13382" fmla="*/ 1017436 h 4270621"/>
              <a:gd name="connsiteX13383" fmla="*/ 6438508 w 9332412"/>
              <a:gd name="connsiteY13383" fmla="*/ 999794 h 4270621"/>
              <a:gd name="connsiteX13384" fmla="*/ 6387604 w 9332412"/>
              <a:gd name="connsiteY13384" fmla="*/ 1053016 h 4270621"/>
              <a:gd name="connsiteX13385" fmla="*/ 6370447 w 9332412"/>
              <a:gd name="connsiteY13385" fmla="*/ 1070658 h 4270621"/>
              <a:gd name="connsiteX13386" fmla="*/ 6387320 w 9332412"/>
              <a:gd name="connsiteY13386" fmla="*/ 1088596 h 4270621"/>
              <a:gd name="connsiteX13387" fmla="*/ 6404477 w 9332412"/>
              <a:gd name="connsiteY13387" fmla="*/ 1070954 h 4270621"/>
              <a:gd name="connsiteX13388" fmla="*/ 6404477 w 9332412"/>
              <a:gd name="connsiteY13388" fmla="*/ 1070658 h 4270621"/>
              <a:gd name="connsiteX13389" fmla="*/ 6387887 w 9332412"/>
              <a:gd name="connsiteY13389" fmla="*/ 1053016 h 4270621"/>
              <a:gd name="connsiteX13390" fmla="*/ 6438508 w 9332412"/>
              <a:gd name="connsiteY13390" fmla="*/ 893203 h 4270621"/>
              <a:gd name="connsiteX13391" fmla="*/ 6420018 w 9332412"/>
              <a:gd name="connsiteY13391" fmla="*/ 909303 h 4270621"/>
              <a:gd name="connsiteX13392" fmla="*/ 6435403 w 9332412"/>
              <a:gd name="connsiteY13392" fmla="*/ 928635 h 4270621"/>
              <a:gd name="connsiteX13393" fmla="*/ 6438508 w 9332412"/>
              <a:gd name="connsiteY13393" fmla="*/ 928635 h 4270621"/>
              <a:gd name="connsiteX13394" fmla="*/ 6453907 w 9332412"/>
              <a:gd name="connsiteY13394" fmla="*/ 909303 h 4270621"/>
              <a:gd name="connsiteX13395" fmla="*/ 6438508 w 9332412"/>
              <a:gd name="connsiteY13395" fmla="*/ 893203 h 4270621"/>
              <a:gd name="connsiteX13396" fmla="*/ 6387604 w 9332412"/>
              <a:gd name="connsiteY13396" fmla="*/ 946424 h 4270621"/>
              <a:gd name="connsiteX13397" fmla="*/ 6370447 w 9332412"/>
              <a:gd name="connsiteY13397" fmla="*/ 964066 h 4270621"/>
              <a:gd name="connsiteX13398" fmla="*/ 6387320 w 9332412"/>
              <a:gd name="connsiteY13398" fmla="*/ 982004 h 4270621"/>
              <a:gd name="connsiteX13399" fmla="*/ 6404477 w 9332412"/>
              <a:gd name="connsiteY13399" fmla="*/ 964363 h 4270621"/>
              <a:gd name="connsiteX13400" fmla="*/ 6404477 w 9332412"/>
              <a:gd name="connsiteY13400" fmla="*/ 964214 h 4270621"/>
              <a:gd name="connsiteX13401" fmla="*/ 6387887 w 9332412"/>
              <a:gd name="connsiteY13401" fmla="*/ 946424 h 4270621"/>
              <a:gd name="connsiteX13402" fmla="*/ 6438508 w 9332412"/>
              <a:gd name="connsiteY13402" fmla="*/ 786760 h 4270621"/>
              <a:gd name="connsiteX13403" fmla="*/ 6421351 w 9332412"/>
              <a:gd name="connsiteY13403" fmla="*/ 804402 h 4270621"/>
              <a:gd name="connsiteX13404" fmla="*/ 6438225 w 9332412"/>
              <a:gd name="connsiteY13404" fmla="*/ 822340 h 4270621"/>
              <a:gd name="connsiteX13405" fmla="*/ 6455382 w 9332412"/>
              <a:gd name="connsiteY13405" fmla="*/ 804698 h 4270621"/>
              <a:gd name="connsiteX13406" fmla="*/ 6455382 w 9332412"/>
              <a:gd name="connsiteY13406" fmla="*/ 804402 h 4270621"/>
              <a:gd name="connsiteX13407" fmla="*/ 6438508 w 9332412"/>
              <a:gd name="connsiteY13407" fmla="*/ 786760 h 4270621"/>
              <a:gd name="connsiteX13408" fmla="*/ 6387887 w 9332412"/>
              <a:gd name="connsiteY13408" fmla="*/ 839685 h 4270621"/>
              <a:gd name="connsiteX13409" fmla="*/ 6369397 w 9332412"/>
              <a:gd name="connsiteY13409" fmla="*/ 855785 h 4270621"/>
              <a:gd name="connsiteX13410" fmla="*/ 6384782 w 9332412"/>
              <a:gd name="connsiteY13410" fmla="*/ 875116 h 4270621"/>
              <a:gd name="connsiteX13411" fmla="*/ 6387887 w 9332412"/>
              <a:gd name="connsiteY13411" fmla="*/ 875116 h 4270621"/>
              <a:gd name="connsiteX13412" fmla="*/ 6403286 w 9332412"/>
              <a:gd name="connsiteY13412" fmla="*/ 855785 h 4270621"/>
              <a:gd name="connsiteX13413" fmla="*/ 6387887 w 9332412"/>
              <a:gd name="connsiteY13413" fmla="*/ 839685 h 4270621"/>
              <a:gd name="connsiteX13414" fmla="*/ 6438508 w 9332412"/>
              <a:gd name="connsiteY13414" fmla="*/ 680168 h 4270621"/>
              <a:gd name="connsiteX13415" fmla="*/ 6421351 w 9332412"/>
              <a:gd name="connsiteY13415" fmla="*/ 697810 h 4270621"/>
              <a:gd name="connsiteX13416" fmla="*/ 6438225 w 9332412"/>
              <a:gd name="connsiteY13416" fmla="*/ 715748 h 4270621"/>
              <a:gd name="connsiteX13417" fmla="*/ 6455382 w 9332412"/>
              <a:gd name="connsiteY13417" fmla="*/ 698107 h 4270621"/>
              <a:gd name="connsiteX13418" fmla="*/ 6455382 w 9332412"/>
              <a:gd name="connsiteY13418" fmla="*/ 697958 h 4270621"/>
              <a:gd name="connsiteX13419" fmla="*/ 6438508 w 9332412"/>
              <a:gd name="connsiteY13419" fmla="*/ 680168 h 4270621"/>
              <a:gd name="connsiteX13420" fmla="*/ 6387604 w 9332412"/>
              <a:gd name="connsiteY13420" fmla="*/ 733538 h 4270621"/>
              <a:gd name="connsiteX13421" fmla="*/ 6370447 w 9332412"/>
              <a:gd name="connsiteY13421" fmla="*/ 751180 h 4270621"/>
              <a:gd name="connsiteX13422" fmla="*/ 6387320 w 9332412"/>
              <a:gd name="connsiteY13422" fmla="*/ 769118 h 4270621"/>
              <a:gd name="connsiteX13423" fmla="*/ 6404477 w 9332412"/>
              <a:gd name="connsiteY13423" fmla="*/ 751476 h 4270621"/>
              <a:gd name="connsiteX13424" fmla="*/ 6404477 w 9332412"/>
              <a:gd name="connsiteY13424" fmla="*/ 751180 h 4270621"/>
              <a:gd name="connsiteX13425" fmla="*/ 6387887 w 9332412"/>
              <a:gd name="connsiteY13425" fmla="*/ 733538 h 4270621"/>
              <a:gd name="connsiteX13426" fmla="*/ 6438508 w 9332412"/>
              <a:gd name="connsiteY13426" fmla="*/ 573725 h 4270621"/>
              <a:gd name="connsiteX13427" fmla="*/ 6420018 w 9332412"/>
              <a:gd name="connsiteY13427" fmla="*/ 589819 h 4270621"/>
              <a:gd name="connsiteX13428" fmla="*/ 6435403 w 9332412"/>
              <a:gd name="connsiteY13428" fmla="*/ 609157 h 4270621"/>
              <a:gd name="connsiteX13429" fmla="*/ 6438508 w 9332412"/>
              <a:gd name="connsiteY13429" fmla="*/ 609157 h 4270621"/>
              <a:gd name="connsiteX13430" fmla="*/ 6453907 w 9332412"/>
              <a:gd name="connsiteY13430" fmla="*/ 589819 h 4270621"/>
              <a:gd name="connsiteX13431" fmla="*/ 6438508 w 9332412"/>
              <a:gd name="connsiteY13431" fmla="*/ 573725 h 4270621"/>
              <a:gd name="connsiteX13432" fmla="*/ 6387604 w 9332412"/>
              <a:gd name="connsiteY13432" fmla="*/ 626947 h 4270621"/>
              <a:gd name="connsiteX13433" fmla="*/ 6370447 w 9332412"/>
              <a:gd name="connsiteY13433" fmla="*/ 644589 h 4270621"/>
              <a:gd name="connsiteX13434" fmla="*/ 6387320 w 9332412"/>
              <a:gd name="connsiteY13434" fmla="*/ 662527 h 4270621"/>
              <a:gd name="connsiteX13435" fmla="*/ 6404477 w 9332412"/>
              <a:gd name="connsiteY13435" fmla="*/ 644885 h 4270621"/>
              <a:gd name="connsiteX13436" fmla="*/ 6404477 w 9332412"/>
              <a:gd name="connsiteY13436" fmla="*/ 644737 h 4270621"/>
              <a:gd name="connsiteX13437" fmla="*/ 6387887 w 9332412"/>
              <a:gd name="connsiteY13437" fmla="*/ 626947 h 4270621"/>
              <a:gd name="connsiteX13438" fmla="*/ 6438508 w 9332412"/>
              <a:gd name="connsiteY13438" fmla="*/ 467282 h 4270621"/>
              <a:gd name="connsiteX13439" fmla="*/ 6421351 w 9332412"/>
              <a:gd name="connsiteY13439" fmla="*/ 484924 h 4270621"/>
              <a:gd name="connsiteX13440" fmla="*/ 6438225 w 9332412"/>
              <a:gd name="connsiteY13440" fmla="*/ 502861 h 4270621"/>
              <a:gd name="connsiteX13441" fmla="*/ 6455382 w 9332412"/>
              <a:gd name="connsiteY13441" fmla="*/ 485219 h 4270621"/>
              <a:gd name="connsiteX13442" fmla="*/ 6455382 w 9332412"/>
              <a:gd name="connsiteY13442" fmla="*/ 484924 h 4270621"/>
              <a:gd name="connsiteX13443" fmla="*/ 6438508 w 9332412"/>
              <a:gd name="connsiteY13443" fmla="*/ 467282 h 4270621"/>
              <a:gd name="connsiteX13444" fmla="*/ 6387604 w 9332412"/>
              <a:gd name="connsiteY13444" fmla="*/ 520504 h 4270621"/>
              <a:gd name="connsiteX13445" fmla="*/ 6370447 w 9332412"/>
              <a:gd name="connsiteY13445" fmla="*/ 538146 h 4270621"/>
              <a:gd name="connsiteX13446" fmla="*/ 6387320 w 9332412"/>
              <a:gd name="connsiteY13446" fmla="*/ 556082 h 4270621"/>
              <a:gd name="connsiteX13447" fmla="*/ 6404477 w 9332412"/>
              <a:gd name="connsiteY13447" fmla="*/ 538442 h 4270621"/>
              <a:gd name="connsiteX13448" fmla="*/ 6404477 w 9332412"/>
              <a:gd name="connsiteY13448" fmla="*/ 538294 h 4270621"/>
              <a:gd name="connsiteX13449" fmla="*/ 6387887 w 9332412"/>
              <a:gd name="connsiteY13449" fmla="*/ 520504 h 4270621"/>
              <a:gd name="connsiteX13450" fmla="*/ 6438508 w 9332412"/>
              <a:gd name="connsiteY13450" fmla="*/ 360691 h 4270621"/>
              <a:gd name="connsiteX13451" fmla="*/ 6421351 w 9332412"/>
              <a:gd name="connsiteY13451" fmla="*/ 378333 h 4270621"/>
              <a:gd name="connsiteX13452" fmla="*/ 6438225 w 9332412"/>
              <a:gd name="connsiteY13452" fmla="*/ 396269 h 4270621"/>
              <a:gd name="connsiteX13453" fmla="*/ 6455382 w 9332412"/>
              <a:gd name="connsiteY13453" fmla="*/ 378629 h 4270621"/>
              <a:gd name="connsiteX13454" fmla="*/ 6455382 w 9332412"/>
              <a:gd name="connsiteY13454" fmla="*/ 378481 h 4270621"/>
              <a:gd name="connsiteX13455" fmla="*/ 6438508 w 9332412"/>
              <a:gd name="connsiteY13455" fmla="*/ 360691 h 4270621"/>
              <a:gd name="connsiteX13456" fmla="*/ 6387604 w 9332412"/>
              <a:gd name="connsiteY13456" fmla="*/ 414061 h 4270621"/>
              <a:gd name="connsiteX13457" fmla="*/ 6370447 w 9332412"/>
              <a:gd name="connsiteY13457" fmla="*/ 431702 h 4270621"/>
              <a:gd name="connsiteX13458" fmla="*/ 6387320 w 9332412"/>
              <a:gd name="connsiteY13458" fmla="*/ 449639 h 4270621"/>
              <a:gd name="connsiteX13459" fmla="*/ 6404477 w 9332412"/>
              <a:gd name="connsiteY13459" fmla="*/ 431997 h 4270621"/>
              <a:gd name="connsiteX13460" fmla="*/ 6404477 w 9332412"/>
              <a:gd name="connsiteY13460" fmla="*/ 431702 h 4270621"/>
              <a:gd name="connsiteX13461" fmla="*/ 6387887 w 9332412"/>
              <a:gd name="connsiteY13461" fmla="*/ 414061 h 4270621"/>
              <a:gd name="connsiteX13462" fmla="*/ 6438508 w 9332412"/>
              <a:gd name="connsiteY13462" fmla="*/ 254248 h 4270621"/>
              <a:gd name="connsiteX13463" fmla="*/ 6420018 w 9332412"/>
              <a:gd name="connsiteY13463" fmla="*/ 270342 h 4270621"/>
              <a:gd name="connsiteX13464" fmla="*/ 6435403 w 9332412"/>
              <a:gd name="connsiteY13464" fmla="*/ 289679 h 4270621"/>
              <a:gd name="connsiteX13465" fmla="*/ 6438508 w 9332412"/>
              <a:gd name="connsiteY13465" fmla="*/ 289679 h 4270621"/>
              <a:gd name="connsiteX13466" fmla="*/ 6453907 w 9332412"/>
              <a:gd name="connsiteY13466" fmla="*/ 270342 h 4270621"/>
              <a:gd name="connsiteX13467" fmla="*/ 6438508 w 9332412"/>
              <a:gd name="connsiteY13467" fmla="*/ 254248 h 4270621"/>
              <a:gd name="connsiteX13468" fmla="*/ 6387604 w 9332412"/>
              <a:gd name="connsiteY13468" fmla="*/ 307469 h 4270621"/>
              <a:gd name="connsiteX13469" fmla="*/ 6369113 w 9332412"/>
              <a:gd name="connsiteY13469" fmla="*/ 323563 h 4270621"/>
              <a:gd name="connsiteX13470" fmla="*/ 6384498 w 9332412"/>
              <a:gd name="connsiteY13470" fmla="*/ 342901 h 4270621"/>
              <a:gd name="connsiteX13471" fmla="*/ 6387604 w 9332412"/>
              <a:gd name="connsiteY13471" fmla="*/ 342901 h 4270621"/>
              <a:gd name="connsiteX13472" fmla="*/ 6403003 w 9332412"/>
              <a:gd name="connsiteY13472" fmla="*/ 323563 h 4270621"/>
              <a:gd name="connsiteX13473" fmla="*/ 6387604 w 9332412"/>
              <a:gd name="connsiteY13473" fmla="*/ 307469 h 4270621"/>
              <a:gd name="connsiteX13474" fmla="*/ 6438508 w 9332412"/>
              <a:gd name="connsiteY13474" fmla="*/ 147805 h 4270621"/>
              <a:gd name="connsiteX13475" fmla="*/ 6421351 w 9332412"/>
              <a:gd name="connsiteY13475" fmla="*/ 165446 h 4270621"/>
              <a:gd name="connsiteX13476" fmla="*/ 6438225 w 9332412"/>
              <a:gd name="connsiteY13476" fmla="*/ 183383 h 4270621"/>
              <a:gd name="connsiteX13477" fmla="*/ 6455382 w 9332412"/>
              <a:gd name="connsiteY13477" fmla="*/ 165741 h 4270621"/>
              <a:gd name="connsiteX13478" fmla="*/ 6455382 w 9332412"/>
              <a:gd name="connsiteY13478" fmla="*/ 165446 h 4270621"/>
              <a:gd name="connsiteX13479" fmla="*/ 6438508 w 9332412"/>
              <a:gd name="connsiteY13479" fmla="*/ 147805 h 4270621"/>
              <a:gd name="connsiteX13480" fmla="*/ 6489413 w 9332412"/>
              <a:gd name="connsiteY13480" fmla="*/ 130015 h 4270621"/>
              <a:gd name="connsiteX13481" fmla="*/ 6506428 w 9332412"/>
              <a:gd name="connsiteY13481" fmla="*/ 112225 h 4270621"/>
              <a:gd name="connsiteX13482" fmla="*/ 6504727 w 9332412"/>
              <a:gd name="connsiteY13482" fmla="*/ 104812 h 4270621"/>
              <a:gd name="connsiteX13483" fmla="*/ 6474666 w 9332412"/>
              <a:gd name="connsiteY13483" fmla="*/ 104812 h 4270621"/>
              <a:gd name="connsiteX13484" fmla="*/ 6472398 w 9332412"/>
              <a:gd name="connsiteY13484" fmla="*/ 112966 h 4270621"/>
              <a:gd name="connsiteX13485" fmla="*/ 6489696 w 9332412"/>
              <a:gd name="connsiteY13485" fmla="*/ 130015 h 4270621"/>
              <a:gd name="connsiteX13486" fmla="*/ 6387604 w 9332412"/>
              <a:gd name="connsiteY13486" fmla="*/ 201026 h 4270621"/>
              <a:gd name="connsiteX13487" fmla="*/ 6370447 w 9332412"/>
              <a:gd name="connsiteY13487" fmla="*/ 218668 h 4270621"/>
              <a:gd name="connsiteX13488" fmla="*/ 6387320 w 9332412"/>
              <a:gd name="connsiteY13488" fmla="*/ 236605 h 4270621"/>
              <a:gd name="connsiteX13489" fmla="*/ 6404477 w 9332412"/>
              <a:gd name="connsiteY13489" fmla="*/ 218963 h 4270621"/>
              <a:gd name="connsiteX13490" fmla="*/ 6404477 w 9332412"/>
              <a:gd name="connsiteY13490" fmla="*/ 218668 h 4270621"/>
              <a:gd name="connsiteX13491" fmla="*/ 6387887 w 9332412"/>
              <a:gd name="connsiteY13491" fmla="*/ 201026 h 4270621"/>
              <a:gd name="connsiteX13492" fmla="*/ 6540317 w 9332412"/>
              <a:gd name="connsiteY13492" fmla="*/ 1319272 h 4270621"/>
              <a:gd name="connsiteX13493" fmla="*/ 6524918 w 9332412"/>
              <a:gd name="connsiteY13493" fmla="*/ 1338604 h 4270621"/>
              <a:gd name="connsiteX13494" fmla="*/ 6540317 w 9332412"/>
              <a:gd name="connsiteY13494" fmla="*/ 1354704 h 4270621"/>
              <a:gd name="connsiteX13495" fmla="*/ 6558808 w 9332412"/>
              <a:gd name="connsiteY13495" fmla="*/ 1338604 h 4270621"/>
              <a:gd name="connsiteX13496" fmla="*/ 6543423 w 9332412"/>
              <a:gd name="connsiteY13496" fmla="*/ 1319272 h 4270621"/>
              <a:gd name="connsiteX13497" fmla="*/ 6540317 w 9332412"/>
              <a:gd name="connsiteY13497" fmla="*/ 1319272 h 4270621"/>
              <a:gd name="connsiteX13498" fmla="*/ 6540317 w 9332412"/>
              <a:gd name="connsiteY13498" fmla="*/ 1212681 h 4270621"/>
              <a:gd name="connsiteX13499" fmla="*/ 6523302 w 9332412"/>
              <a:gd name="connsiteY13499" fmla="*/ 1230470 h 4270621"/>
              <a:gd name="connsiteX13500" fmla="*/ 6540317 w 9332412"/>
              <a:gd name="connsiteY13500" fmla="*/ 1248260 h 4270621"/>
              <a:gd name="connsiteX13501" fmla="*/ 6557333 w 9332412"/>
              <a:gd name="connsiteY13501" fmla="*/ 1230470 h 4270621"/>
              <a:gd name="connsiteX13502" fmla="*/ 6540601 w 9332412"/>
              <a:gd name="connsiteY13502" fmla="*/ 1212681 h 4270621"/>
              <a:gd name="connsiteX13503" fmla="*/ 6540601 w 9332412"/>
              <a:gd name="connsiteY13503" fmla="*/ 1212681 h 4270621"/>
              <a:gd name="connsiteX13504" fmla="*/ 6489413 w 9332412"/>
              <a:gd name="connsiteY13504" fmla="*/ 1266050 h 4270621"/>
              <a:gd name="connsiteX13505" fmla="*/ 6472398 w 9332412"/>
              <a:gd name="connsiteY13505" fmla="*/ 1283840 h 4270621"/>
              <a:gd name="connsiteX13506" fmla="*/ 6489413 w 9332412"/>
              <a:gd name="connsiteY13506" fmla="*/ 1301630 h 4270621"/>
              <a:gd name="connsiteX13507" fmla="*/ 6506428 w 9332412"/>
              <a:gd name="connsiteY13507" fmla="*/ 1283840 h 4270621"/>
              <a:gd name="connsiteX13508" fmla="*/ 6506428 w 9332412"/>
              <a:gd name="connsiteY13508" fmla="*/ 1283692 h 4270621"/>
              <a:gd name="connsiteX13509" fmla="*/ 6489696 w 9332412"/>
              <a:gd name="connsiteY13509" fmla="*/ 1266050 h 4270621"/>
              <a:gd name="connsiteX13510" fmla="*/ 6540601 w 9332412"/>
              <a:gd name="connsiteY13510" fmla="*/ 1106534 h 4270621"/>
              <a:gd name="connsiteX13511" fmla="*/ 6523586 w 9332412"/>
              <a:gd name="connsiteY13511" fmla="*/ 1124324 h 4270621"/>
              <a:gd name="connsiteX13512" fmla="*/ 6540601 w 9332412"/>
              <a:gd name="connsiteY13512" fmla="*/ 1142114 h 4270621"/>
              <a:gd name="connsiteX13513" fmla="*/ 6557616 w 9332412"/>
              <a:gd name="connsiteY13513" fmla="*/ 1124324 h 4270621"/>
              <a:gd name="connsiteX13514" fmla="*/ 6540885 w 9332412"/>
              <a:gd name="connsiteY13514" fmla="*/ 1106534 h 4270621"/>
              <a:gd name="connsiteX13515" fmla="*/ 6540601 w 9332412"/>
              <a:gd name="connsiteY13515" fmla="*/ 1106534 h 4270621"/>
              <a:gd name="connsiteX13516" fmla="*/ 6489696 w 9332412"/>
              <a:gd name="connsiteY13516" fmla="*/ 1159755 h 4270621"/>
              <a:gd name="connsiteX13517" fmla="*/ 6472681 w 9332412"/>
              <a:gd name="connsiteY13517" fmla="*/ 1177545 h 4270621"/>
              <a:gd name="connsiteX13518" fmla="*/ 6489696 w 9332412"/>
              <a:gd name="connsiteY13518" fmla="*/ 1195335 h 4270621"/>
              <a:gd name="connsiteX13519" fmla="*/ 6506712 w 9332412"/>
              <a:gd name="connsiteY13519" fmla="*/ 1177545 h 4270621"/>
              <a:gd name="connsiteX13520" fmla="*/ 6489980 w 9332412"/>
              <a:gd name="connsiteY13520" fmla="*/ 1159459 h 4270621"/>
              <a:gd name="connsiteX13521" fmla="*/ 6489696 w 9332412"/>
              <a:gd name="connsiteY13521" fmla="*/ 1159459 h 4270621"/>
              <a:gd name="connsiteX13522" fmla="*/ 6540601 w 9332412"/>
              <a:gd name="connsiteY13522" fmla="*/ 1000091 h 4270621"/>
              <a:gd name="connsiteX13523" fmla="*/ 6525202 w 9332412"/>
              <a:gd name="connsiteY13523" fmla="*/ 1019422 h 4270621"/>
              <a:gd name="connsiteX13524" fmla="*/ 6540601 w 9332412"/>
              <a:gd name="connsiteY13524" fmla="*/ 1035522 h 4270621"/>
              <a:gd name="connsiteX13525" fmla="*/ 6559091 w 9332412"/>
              <a:gd name="connsiteY13525" fmla="*/ 1019422 h 4270621"/>
              <a:gd name="connsiteX13526" fmla="*/ 6543706 w 9332412"/>
              <a:gd name="connsiteY13526" fmla="*/ 1000091 h 4270621"/>
              <a:gd name="connsiteX13527" fmla="*/ 6540601 w 9332412"/>
              <a:gd name="connsiteY13527" fmla="*/ 1000091 h 4270621"/>
              <a:gd name="connsiteX13528" fmla="*/ 6489696 w 9332412"/>
              <a:gd name="connsiteY13528" fmla="*/ 1053312 h 4270621"/>
              <a:gd name="connsiteX13529" fmla="*/ 6472681 w 9332412"/>
              <a:gd name="connsiteY13529" fmla="*/ 1071102 h 4270621"/>
              <a:gd name="connsiteX13530" fmla="*/ 6489696 w 9332412"/>
              <a:gd name="connsiteY13530" fmla="*/ 1088892 h 4270621"/>
              <a:gd name="connsiteX13531" fmla="*/ 6506712 w 9332412"/>
              <a:gd name="connsiteY13531" fmla="*/ 1071102 h 4270621"/>
              <a:gd name="connsiteX13532" fmla="*/ 6506712 w 9332412"/>
              <a:gd name="connsiteY13532" fmla="*/ 1070954 h 4270621"/>
              <a:gd name="connsiteX13533" fmla="*/ 6490122 w 9332412"/>
              <a:gd name="connsiteY13533" fmla="*/ 1053016 h 4270621"/>
              <a:gd name="connsiteX13534" fmla="*/ 6489696 w 9332412"/>
              <a:gd name="connsiteY13534" fmla="*/ 1053016 h 4270621"/>
              <a:gd name="connsiteX13535" fmla="*/ 6540601 w 9332412"/>
              <a:gd name="connsiteY13535" fmla="*/ 893499 h 4270621"/>
              <a:gd name="connsiteX13536" fmla="*/ 6523586 w 9332412"/>
              <a:gd name="connsiteY13536" fmla="*/ 911289 h 4270621"/>
              <a:gd name="connsiteX13537" fmla="*/ 6540601 w 9332412"/>
              <a:gd name="connsiteY13537" fmla="*/ 929079 h 4270621"/>
              <a:gd name="connsiteX13538" fmla="*/ 6557616 w 9332412"/>
              <a:gd name="connsiteY13538" fmla="*/ 911289 h 4270621"/>
              <a:gd name="connsiteX13539" fmla="*/ 6541168 w 9332412"/>
              <a:gd name="connsiteY13539" fmla="*/ 893203 h 4270621"/>
              <a:gd name="connsiteX13540" fmla="*/ 6540601 w 9332412"/>
              <a:gd name="connsiteY13540" fmla="*/ 893203 h 4270621"/>
              <a:gd name="connsiteX13541" fmla="*/ 6489696 w 9332412"/>
              <a:gd name="connsiteY13541" fmla="*/ 946721 h 4270621"/>
              <a:gd name="connsiteX13542" fmla="*/ 6472681 w 9332412"/>
              <a:gd name="connsiteY13542" fmla="*/ 964511 h 4270621"/>
              <a:gd name="connsiteX13543" fmla="*/ 6489696 w 9332412"/>
              <a:gd name="connsiteY13543" fmla="*/ 982301 h 4270621"/>
              <a:gd name="connsiteX13544" fmla="*/ 6506712 w 9332412"/>
              <a:gd name="connsiteY13544" fmla="*/ 964511 h 4270621"/>
              <a:gd name="connsiteX13545" fmla="*/ 6489980 w 9332412"/>
              <a:gd name="connsiteY13545" fmla="*/ 946424 h 4270621"/>
              <a:gd name="connsiteX13546" fmla="*/ 6489696 w 9332412"/>
              <a:gd name="connsiteY13546" fmla="*/ 946424 h 4270621"/>
              <a:gd name="connsiteX13547" fmla="*/ 6540601 w 9332412"/>
              <a:gd name="connsiteY13547" fmla="*/ 787056 h 4270621"/>
              <a:gd name="connsiteX13548" fmla="*/ 6523586 w 9332412"/>
              <a:gd name="connsiteY13548" fmla="*/ 804846 h 4270621"/>
              <a:gd name="connsiteX13549" fmla="*/ 6540601 w 9332412"/>
              <a:gd name="connsiteY13549" fmla="*/ 822636 h 4270621"/>
              <a:gd name="connsiteX13550" fmla="*/ 6557616 w 9332412"/>
              <a:gd name="connsiteY13550" fmla="*/ 804846 h 4270621"/>
              <a:gd name="connsiteX13551" fmla="*/ 6557616 w 9332412"/>
              <a:gd name="connsiteY13551" fmla="*/ 804698 h 4270621"/>
              <a:gd name="connsiteX13552" fmla="*/ 6541027 w 9332412"/>
              <a:gd name="connsiteY13552" fmla="*/ 786760 h 4270621"/>
              <a:gd name="connsiteX13553" fmla="*/ 6540601 w 9332412"/>
              <a:gd name="connsiteY13553" fmla="*/ 786760 h 4270621"/>
              <a:gd name="connsiteX13554" fmla="*/ 6489696 w 9332412"/>
              <a:gd name="connsiteY13554" fmla="*/ 839685 h 4270621"/>
              <a:gd name="connsiteX13555" fmla="*/ 6472681 w 9332412"/>
              <a:gd name="connsiteY13555" fmla="*/ 857475 h 4270621"/>
              <a:gd name="connsiteX13556" fmla="*/ 6489696 w 9332412"/>
              <a:gd name="connsiteY13556" fmla="*/ 875265 h 4270621"/>
              <a:gd name="connsiteX13557" fmla="*/ 6506712 w 9332412"/>
              <a:gd name="connsiteY13557" fmla="*/ 857475 h 4270621"/>
              <a:gd name="connsiteX13558" fmla="*/ 6489696 w 9332412"/>
              <a:gd name="connsiteY13558" fmla="*/ 839685 h 4270621"/>
              <a:gd name="connsiteX13559" fmla="*/ 6540601 w 9332412"/>
              <a:gd name="connsiteY13559" fmla="*/ 679872 h 4270621"/>
              <a:gd name="connsiteX13560" fmla="*/ 6523586 w 9332412"/>
              <a:gd name="connsiteY13560" fmla="*/ 697662 h 4270621"/>
              <a:gd name="connsiteX13561" fmla="*/ 6540601 w 9332412"/>
              <a:gd name="connsiteY13561" fmla="*/ 715452 h 4270621"/>
              <a:gd name="connsiteX13562" fmla="*/ 6557616 w 9332412"/>
              <a:gd name="connsiteY13562" fmla="*/ 697662 h 4270621"/>
              <a:gd name="connsiteX13563" fmla="*/ 6540601 w 9332412"/>
              <a:gd name="connsiteY13563" fmla="*/ 680168 h 4270621"/>
              <a:gd name="connsiteX13564" fmla="*/ 6540601 w 9332412"/>
              <a:gd name="connsiteY13564" fmla="*/ 680168 h 4270621"/>
              <a:gd name="connsiteX13565" fmla="*/ 6489696 w 9332412"/>
              <a:gd name="connsiteY13565" fmla="*/ 733242 h 4270621"/>
              <a:gd name="connsiteX13566" fmla="*/ 6472681 w 9332412"/>
              <a:gd name="connsiteY13566" fmla="*/ 751032 h 4270621"/>
              <a:gd name="connsiteX13567" fmla="*/ 6489696 w 9332412"/>
              <a:gd name="connsiteY13567" fmla="*/ 768822 h 4270621"/>
              <a:gd name="connsiteX13568" fmla="*/ 6506712 w 9332412"/>
              <a:gd name="connsiteY13568" fmla="*/ 751032 h 4270621"/>
              <a:gd name="connsiteX13569" fmla="*/ 6506712 w 9332412"/>
              <a:gd name="connsiteY13569" fmla="*/ 750883 h 4270621"/>
              <a:gd name="connsiteX13570" fmla="*/ 6489696 w 9332412"/>
              <a:gd name="connsiteY13570" fmla="*/ 733538 h 4270621"/>
              <a:gd name="connsiteX13571" fmla="*/ 6540601 w 9332412"/>
              <a:gd name="connsiteY13571" fmla="*/ 573429 h 4270621"/>
              <a:gd name="connsiteX13572" fmla="*/ 6523586 w 9332412"/>
              <a:gd name="connsiteY13572" fmla="*/ 591219 h 4270621"/>
              <a:gd name="connsiteX13573" fmla="*/ 6540601 w 9332412"/>
              <a:gd name="connsiteY13573" fmla="*/ 609009 h 4270621"/>
              <a:gd name="connsiteX13574" fmla="*/ 6557616 w 9332412"/>
              <a:gd name="connsiteY13574" fmla="*/ 591219 h 4270621"/>
              <a:gd name="connsiteX13575" fmla="*/ 6540601 w 9332412"/>
              <a:gd name="connsiteY13575" fmla="*/ 573725 h 4270621"/>
              <a:gd name="connsiteX13576" fmla="*/ 6540601 w 9332412"/>
              <a:gd name="connsiteY13576" fmla="*/ 573725 h 4270621"/>
              <a:gd name="connsiteX13577" fmla="*/ 6489696 w 9332412"/>
              <a:gd name="connsiteY13577" fmla="*/ 626650 h 4270621"/>
              <a:gd name="connsiteX13578" fmla="*/ 6472681 w 9332412"/>
              <a:gd name="connsiteY13578" fmla="*/ 644440 h 4270621"/>
              <a:gd name="connsiteX13579" fmla="*/ 6489696 w 9332412"/>
              <a:gd name="connsiteY13579" fmla="*/ 662230 h 4270621"/>
              <a:gd name="connsiteX13580" fmla="*/ 6506712 w 9332412"/>
              <a:gd name="connsiteY13580" fmla="*/ 644440 h 4270621"/>
              <a:gd name="connsiteX13581" fmla="*/ 6489696 w 9332412"/>
              <a:gd name="connsiteY13581" fmla="*/ 626947 h 4270621"/>
              <a:gd name="connsiteX13582" fmla="*/ 6540601 w 9332412"/>
              <a:gd name="connsiteY13582" fmla="*/ 466986 h 4270621"/>
              <a:gd name="connsiteX13583" fmla="*/ 6525202 w 9332412"/>
              <a:gd name="connsiteY13583" fmla="*/ 486323 h 4270621"/>
              <a:gd name="connsiteX13584" fmla="*/ 6540601 w 9332412"/>
              <a:gd name="connsiteY13584" fmla="*/ 502417 h 4270621"/>
              <a:gd name="connsiteX13585" fmla="*/ 6559091 w 9332412"/>
              <a:gd name="connsiteY13585" fmla="*/ 486323 h 4270621"/>
              <a:gd name="connsiteX13586" fmla="*/ 6543706 w 9332412"/>
              <a:gd name="connsiteY13586" fmla="*/ 466986 h 4270621"/>
              <a:gd name="connsiteX13587" fmla="*/ 6540601 w 9332412"/>
              <a:gd name="connsiteY13587" fmla="*/ 466986 h 4270621"/>
              <a:gd name="connsiteX13588" fmla="*/ 6489696 w 9332412"/>
              <a:gd name="connsiteY13588" fmla="*/ 520207 h 4270621"/>
              <a:gd name="connsiteX13589" fmla="*/ 6472681 w 9332412"/>
              <a:gd name="connsiteY13589" fmla="*/ 537997 h 4270621"/>
              <a:gd name="connsiteX13590" fmla="*/ 6489696 w 9332412"/>
              <a:gd name="connsiteY13590" fmla="*/ 555787 h 4270621"/>
              <a:gd name="connsiteX13591" fmla="*/ 6506712 w 9332412"/>
              <a:gd name="connsiteY13591" fmla="*/ 537997 h 4270621"/>
              <a:gd name="connsiteX13592" fmla="*/ 6489696 w 9332412"/>
              <a:gd name="connsiteY13592" fmla="*/ 520504 h 4270621"/>
              <a:gd name="connsiteX13593" fmla="*/ 6540601 w 9332412"/>
              <a:gd name="connsiteY13593" fmla="*/ 360394 h 4270621"/>
              <a:gd name="connsiteX13594" fmla="*/ 6523586 w 9332412"/>
              <a:gd name="connsiteY13594" fmla="*/ 378184 h 4270621"/>
              <a:gd name="connsiteX13595" fmla="*/ 6540601 w 9332412"/>
              <a:gd name="connsiteY13595" fmla="*/ 395974 h 4270621"/>
              <a:gd name="connsiteX13596" fmla="*/ 6557616 w 9332412"/>
              <a:gd name="connsiteY13596" fmla="*/ 378184 h 4270621"/>
              <a:gd name="connsiteX13597" fmla="*/ 6540601 w 9332412"/>
              <a:gd name="connsiteY13597" fmla="*/ 360691 h 4270621"/>
              <a:gd name="connsiteX13598" fmla="*/ 6540601 w 9332412"/>
              <a:gd name="connsiteY13598" fmla="*/ 360691 h 4270621"/>
              <a:gd name="connsiteX13599" fmla="*/ 6489696 w 9332412"/>
              <a:gd name="connsiteY13599" fmla="*/ 413764 h 4270621"/>
              <a:gd name="connsiteX13600" fmla="*/ 6472681 w 9332412"/>
              <a:gd name="connsiteY13600" fmla="*/ 431554 h 4270621"/>
              <a:gd name="connsiteX13601" fmla="*/ 6489696 w 9332412"/>
              <a:gd name="connsiteY13601" fmla="*/ 449344 h 4270621"/>
              <a:gd name="connsiteX13602" fmla="*/ 6506712 w 9332412"/>
              <a:gd name="connsiteY13602" fmla="*/ 431554 h 4270621"/>
              <a:gd name="connsiteX13603" fmla="*/ 6506712 w 9332412"/>
              <a:gd name="connsiteY13603" fmla="*/ 431406 h 4270621"/>
              <a:gd name="connsiteX13604" fmla="*/ 6489696 w 9332412"/>
              <a:gd name="connsiteY13604" fmla="*/ 414061 h 4270621"/>
              <a:gd name="connsiteX13605" fmla="*/ 6540601 w 9332412"/>
              <a:gd name="connsiteY13605" fmla="*/ 253951 h 4270621"/>
              <a:gd name="connsiteX13606" fmla="*/ 6523586 w 9332412"/>
              <a:gd name="connsiteY13606" fmla="*/ 271741 h 4270621"/>
              <a:gd name="connsiteX13607" fmla="*/ 6540601 w 9332412"/>
              <a:gd name="connsiteY13607" fmla="*/ 289531 h 4270621"/>
              <a:gd name="connsiteX13608" fmla="*/ 6557616 w 9332412"/>
              <a:gd name="connsiteY13608" fmla="*/ 271741 h 4270621"/>
              <a:gd name="connsiteX13609" fmla="*/ 6540601 w 9332412"/>
              <a:gd name="connsiteY13609" fmla="*/ 254248 h 4270621"/>
              <a:gd name="connsiteX13610" fmla="*/ 6540601 w 9332412"/>
              <a:gd name="connsiteY13610" fmla="*/ 254248 h 4270621"/>
              <a:gd name="connsiteX13611" fmla="*/ 6489696 w 9332412"/>
              <a:gd name="connsiteY13611" fmla="*/ 307173 h 4270621"/>
              <a:gd name="connsiteX13612" fmla="*/ 6472681 w 9332412"/>
              <a:gd name="connsiteY13612" fmla="*/ 324963 h 4270621"/>
              <a:gd name="connsiteX13613" fmla="*/ 6489696 w 9332412"/>
              <a:gd name="connsiteY13613" fmla="*/ 342753 h 4270621"/>
              <a:gd name="connsiteX13614" fmla="*/ 6506712 w 9332412"/>
              <a:gd name="connsiteY13614" fmla="*/ 324963 h 4270621"/>
              <a:gd name="connsiteX13615" fmla="*/ 6489696 w 9332412"/>
              <a:gd name="connsiteY13615" fmla="*/ 307469 h 4270621"/>
              <a:gd name="connsiteX13616" fmla="*/ 6540601 w 9332412"/>
              <a:gd name="connsiteY13616" fmla="*/ 147508 h 4270621"/>
              <a:gd name="connsiteX13617" fmla="*/ 6525202 w 9332412"/>
              <a:gd name="connsiteY13617" fmla="*/ 166846 h 4270621"/>
              <a:gd name="connsiteX13618" fmla="*/ 6540601 w 9332412"/>
              <a:gd name="connsiteY13618" fmla="*/ 182940 h 4270621"/>
              <a:gd name="connsiteX13619" fmla="*/ 6559091 w 9332412"/>
              <a:gd name="connsiteY13619" fmla="*/ 166846 h 4270621"/>
              <a:gd name="connsiteX13620" fmla="*/ 6543706 w 9332412"/>
              <a:gd name="connsiteY13620" fmla="*/ 147508 h 4270621"/>
              <a:gd name="connsiteX13621" fmla="*/ 6540601 w 9332412"/>
              <a:gd name="connsiteY13621" fmla="*/ 147508 h 4270621"/>
              <a:gd name="connsiteX13622" fmla="*/ 6591506 w 9332412"/>
              <a:gd name="connsiteY13622" fmla="*/ 129718 h 4270621"/>
              <a:gd name="connsiteX13623" fmla="*/ 6608549 w 9332412"/>
              <a:gd name="connsiteY13623" fmla="*/ 114100 h 4270621"/>
              <a:gd name="connsiteX13624" fmla="*/ 6607529 w 9332412"/>
              <a:gd name="connsiteY13624" fmla="*/ 107036 h 4270621"/>
              <a:gd name="connsiteX13625" fmla="*/ 6575625 w 9332412"/>
              <a:gd name="connsiteY13625" fmla="*/ 106295 h 4270621"/>
              <a:gd name="connsiteX13626" fmla="*/ 6574632 w 9332412"/>
              <a:gd name="connsiteY13626" fmla="*/ 111928 h 4270621"/>
              <a:gd name="connsiteX13627" fmla="*/ 6591080 w 9332412"/>
              <a:gd name="connsiteY13627" fmla="*/ 130009 h 4270621"/>
              <a:gd name="connsiteX13628" fmla="*/ 6591506 w 9332412"/>
              <a:gd name="connsiteY13628" fmla="*/ 130015 h 4270621"/>
              <a:gd name="connsiteX13629" fmla="*/ 6489696 w 9332412"/>
              <a:gd name="connsiteY13629" fmla="*/ 200730 h 4270621"/>
              <a:gd name="connsiteX13630" fmla="*/ 6472681 w 9332412"/>
              <a:gd name="connsiteY13630" fmla="*/ 218520 h 4270621"/>
              <a:gd name="connsiteX13631" fmla="*/ 6489696 w 9332412"/>
              <a:gd name="connsiteY13631" fmla="*/ 236310 h 4270621"/>
              <a:gd name="connsiteX13632" fmla="*/ 6506712 w 9332412"/>
              <a:gd name="connsiteY13632" fmla="*/ 218520 h 4270621"/>
              <a:gd name="connsiteX13633" fmla="*/ 6506712 w 9332412"/>
              <a:gd name="connsiteY13633" fmla="*/ 218371 h 4270621"/>
              <a:gd name="connsiteX13634" fmla="*/ 6489696 w 9332412"/>
              <a:gd name="connsiteY13634" fmla="*/ 201026 h 4270621"/>
              <a:gd name="connsiteX13635" fmla="*/ 6659851 w 9332412"/>
              <a:gd name="connsiteY13635" fmla="*/ 1443208 h 4270621"/>
              <a:gd name="connsiteX13636" fmla="*/ 6644452 w 9332412"/>
              <a:gd name="connsiteY13636" fmla="*/ 1423877 h 4270621"/>
              <a:gd name="connsiteX13637" fmla="*/ 6625961 w 9332412"/>
              <a:gd name="connsiteY13637" fmla="*/ 1439962 h 4270621"/>
              <a:gd name="connsiteX13638" fmla="*/ 6625961 w 9332412"/>
              <a:gd name="connsiteY13638" fmla="*/ 1443208 h 4270621"/>
              <a:gd name="connsiteX13639" fmla="*/ 6627096 w 9332412"/>
              <a:gd name="connsiteY13639" fmla="*/ 1449138 h 4270621"/>
              <a:gd name="connsiteX13640" fmla="*/ 6639432 w 9332412"/>
              <a:gd name="connsiteY13640" fmla="*/ 1460109 h 4270621"/>
              <a:gd name="connsiteX13641" fmla="*/ 6642977 w 9332412"/>
              <a:gd name="connsiteY13641" fmla="*/ 1460109 h 4270621"/>
              <a:gd name="connsiteX13642" fmla="*/ 6659426 w 9332412"/>
              <a:gd name="connsiteY13642" fmla="*/ 1443505 h 4270621"/>
              <a:gd name="connsiteX13643" fmla="*/ 6642977 w 9332412"/>
              <a:gd name="connsiteY13643" fmla="*/ 1318975 h 4270621"/>
              <a:gd name="connsiteX13644" fmla="*/ 6625820 w 9332412"/>
              <a:gd name="connsiteY13644" fmla="*/ 1336617 h 4270621"/>
              <a:gd name="connsiteX13645" fmla="*/ 6642694 w 9332412"/>
              <a:gd name="connsiteY13645" fmla="*/ 1354555 h 4270621"/>
              <a:gd name="connsiteX13646" fmla="*/ 6659851 w 9332412"/>
              <a:gd name="connsiteY13646" fmla="*/ 1336913 h 4270621"/>
              <a:gd name="connsiteX13647" fmla="*/ 6659851 w 9332412"/>
              <a:gd name="connsiteY13647" fmla="*/ 1336617 h 4270621"/>
              <a:gd name="connsiteX13648" fmla="*/ 6642708 w 9332412"/>
              <a:gd name="connsiteY13648" fmla="*/ 1319272 h 4270621"/>
              <a:gd name="connsiteX13649" fmla="*/ 6642552 w 9332412"/>
              <a:gd name="connsiteY13649" fmla="*/ 1319272 h 4270621"/>
              <a:gd name="connsiteX13650" fmla="*/ 6591931 w 9332412"/>
              <a:gd name="connsiteY13650" fmla="*/ 1372197 h 4270621"/>
              <a:gd name="connsiteX13651" fmla="*/ 6574915 w 9332412"/>
              <a:gd name="connsiteY13651" fmla="*/ 1389987 h 4270621"/>
              <a:gd name="connsiteX13652" fmla="*/ 6591931 w 9332412"/>
              <a:gd name="connsiteY13652" fmla="*/ 1407777 h 4270621"/>
              <a:gd name="connsiteX13653" fmla="*/ 6608947 w 9332412"/>
              <a:gd name="connsiteY13653" fmla="*/ 1389987 h 4270621"/>
              <a:gd name="connsiteX13654" fmla="*/ 6591945 w 9332412"/>
              <a:gd name="connsiteY13654" fmla="*/ 1372478 h 4270621"/>
              <a:gd name="connsiteX13655" fmla="*/ 6591506 w 9332412"/>
              <a:gd name="connsiteY13655" fmla="*/ 1372493 h 4270621"/>
              <a:gd name="connsiteX13656" fmla="*/ 6642977 w 9332412"/>
              <a:gd name="connsiteY13656" fmla="*/ 1212384 h 4270621"/>
              <a:gd name="connsiteX13657" fmla="*/ 6625820 w 9332412"/>
              <a:gd name="connsiteY13657" fmla="*/ 1230026 h 4270621"/>
              <a:gd name="connsiteX13658" fmla="*/ 6642694 w 9332412"/>
              <a:gd name="connsiteY13658" fmla="*/ 1247964 h 4270621"/>
              <a:gd name="connsiteX13659" fmla="*/ 6659851 w 9332412"/>
              <a:gd name="connsiteY13659" fmla="*/ 1230322 h 4270621"/>
              <a:gd name="connsiteX13660" fmla="*/ 6659851 w 9332412"/>
              <a:gd name="connsiteY13660" fmla="*/ 1230174 h 4270621"/>
              <a:gd name="connsiteX13661" fmla="*/ 6642552 w 9332412"/>
              <a:gd name="connsiteY13661" fmla="*/ 1212681 h 4270621"/>
              <a:gd name="connsiteX13662" fmla="*/ 6642552 w 9332412"/>
              <a:gd name="connsiteY13662" fmla="*/ 1212681 h 4270621"/>
              <a:gd name="connsiteX13663" fmla="*/ 6591931 w 9332412"/>
              <a:gd name="connsiteY13663" fmla="*/ 1265754 h 4270621"/>
              <a:gd name="connsiteX13664" fmla="*/ 6576532 w 9332412"/>
              <a:gd name="connsiteY13664" fmla="*/ 1285086 h 4270621"/>
              <a:gd name="connsiteX13665" fmla="*/ 6591931 w 9332412"/>
              <a:gd name="connsiteY13665" fmla="*/ 1301185 h 4270621"/>
              <a:gd name="connsiteX13666" fmla="*/ 6610421 w 9332412"/>
              <a:gd name="connsiteY13666" fmla="*/ 1285086 h 4270621"/>
              <a:gd name="connsiteX13667" fmla="*/ 6595036 w 9332412"/>
              <a:gd name="connsiteY13667" fmla="*/ 1265754 h 4270621"/>
              <a:gd name="connsiteX13668" fmla="*/ 6591931 w 9332412"/>
              <a:gd name="connsiteY13668" fmla="*/ 1265754 h 4270621"/>
              <a:gd name="connsiteX13669" fmla="*/ 6642977 w 9332412"/>
              <a:gd name="connsiteY13669" fmla="*/ 1105941 h 4270621"/>
              <a:gd name="connsiteX13670" fmla="*/ 6625820 w 9332412"/>
              <a:gd name="connsiteY13670" fmla="*/ 1123582 h 4270621"/>
              <a:gd name="connsiteX13671" fmla="*/ 6642694 w 9332412"/>
              <a:gd name="connsiteY13671" fmla="*/ 1141521 h 4270621"/>
              <a:gd name="connsiteX13672" fmla="*/ 6659851 w 9332412"/>
              <a:gd name="connsiteY13672" fmla="*/ 1123879 h 4270621"/>
              <a:gd name="connsiteX13673" fmla="*/ 6659851 w 9332412"/>
              <a:gd name="connsiteY13673" fmla="*/ 1123731 h 4270621"/>
              <a:gd name="connsiteX13674" fmla="*/ 6642552 w 9332412"/>
              <a:gd name="connsiteY13674" fmla="*/ 1106534 h 4270621"/>
              <a:gd name="connsiteX13675" fmla="*/ 6591931 w 9332412"/>
              <a:gd name="connsiteY13675" fmla="*/ 1159162 h 4270621"/>
              <a:gd name="connsiteX13676" fmla="*/ 6574915 w 9332412"/>
              <a:gd name="connsiteY13676" fmla="*/ 1176952 h 4270621"/>
              <a:gd name="connsiteX13677" fmla="*/ 6591931 w 9332412"/>
              <a:gd name="connsiteY13677" fmla="*/ 1194742 h 4270621"/>
              <a:gd name="connsiteX13678" fmla="*/ 6608947 w 9332412"/>
              <a:gd name="connsiteY13678" fmla="*/ 1176952 h 4270621"/>
              <a:gd name="connsiteX13679" fmla="*/ 6591945 w 9332412"/>
              <a:gd name="connsiteY13679" fmla="*/ 1159444 h 4270621"/>
              <a:gd name="connsiteX13680" fmla="*/ 6591506 w 9332412"/>
              <a:gd name="connsiteY13680" fmla="*/ 1159459 h 4270621"/>
              <a:gd name="connsiteX13681" fmla="*/ 6642977 w 9332412"/>
              <a:gd name="connsiteY13681" fmla="*/ 999498 h 4270621"/>
              <a:gd name="connsiteX13682" fmla="*/ 6625820 w 9332412"/>
              <a:gd name="connsiteY13682" fmla="*/ 1017139 h 4270621"/>
              <a:gd name="connsiteX13683" fmla="*/ 6642694 w 9332412"/>
              <a:gd name="connsiteY13683" fmla="*/ 1035078 h 4270621"/>
              <a:gd name="connsiteX13684" fmla="*/ 6659851 w 9332412"/>
              <a:gd name="connsiteY13684" fmla="*/ 1017436 h 4270621"/>
              <a:gd name="connsiteX13685" fmla="*/ 6659851 w 9332412"/>
              <a:gd name="connsiteY13685" fmla="*/ 1017139 h 4270621"/>
              <a:gd name="connsiteX13686" fmla="*/ 6642708 w 9332412"/>
              <a:gd name="connsiteY13686" fmla="*/ 999794 h 4270621"/>
              <a:gd name="connsiteX13687" fmla="*/ 6642552 w 9332412"/>
              <a:gd name="connsiteY13687" fmla="*/ 999794 h 4270621"/>
              <a:gd name="connsiteX13688" fmla="*/ 6591931 w 9332412"/>
              <a:gd name="connsiteY13688" fmla="*/ 1052719 h 4270621"/>
              <a:gd name="connsiteX13689" fmla="*/ 6576532 w 9332412"/>
              <a:gd name="connsiteY13689" fmla="*/ 1072051 h 4270621"/>
              <a:gd name="connsiteX13690" fmla="*/ 6591931 w 9332412"/>
              <a:gd name="connsiteY13690" fmla="*/ 1088151 h 4270621"/>
              <a:gd name="connsiteX13691" fmla="*/ 6610421 w 9332412"/>
              <a:gd name="connsiteY13691" fmla="*/ 1072051 h 4270621"/>
              <a:gd name="connsiteX13692" fmla="*/ 6595036 w 9332412"/>
              <a:gd name="connsiteY13692" fmla="*/ 1052719 h 4270621"/>
              <a:gd name="connsiteX13693" fmla="*/ 6591931 w 9332412"/>
              <a:gd name="connsiteY13693" fmla="*/ 1052719 h 4270621"/>
              <a:gd name="connsiteX13694" fmla="*/ 6642977 w 9332412"/>
              <a:gd name="connsiteY13694" fmla="*/ 892906 h 4270621"/>
              <a:gd name="connsiteX13695" fmla="*/ 6625820 w 9332412"/>
              <a:gd name="connsiteY13695" fmla="*/ 910548 h 4270621"/>
              <a:gd name="connsiteX13696" fmla="*/ 6642694 w 9332412"/>
              <a:gd name="connsiteY13696" fmla="*/ 928486 h 4270621"/>
              <a:gd name="connsiteX13697" fmla="*/ 6659851 w 9332412"/>
              <a:gd name="connsiteY13697" fmla="*/ 910845 h 4270621"/>
              <a:gd name="connsiteX13698" fmla="*/ 6659851 w 9332412"/>
              <a:gd name="connsiteY13698" fmla="*/ 910696 h 4270621"/>
              <a:gd name="connsiteX13699" fmla="*/ 6642552 w 9332412"/>
              <a:gd name="connsiteY13699" fmla="*/ 893203 h 4270621"/>
              <a:gd name="connsiteX13700" fmla="*/ 6642552 w 9332412"/>
              <a:gd name="connsiteY13700" fmla="*/ 893203 h 4270621"/>
              <a:gd name="connsiteX13701" fmla="*/ 6591931 w 9332412"/>
              <a:gd name="connsiteY13701" fmla="*/ 946128 h 4270621"/>
              <a:gd name="connsiteX13702" fmla="*/ 6574915 w 9332412"/>
              <a:gd name="connsiteY13702" fmla="*/ 963918 h 4270621"/>
              <a:gd name="connsiteX13703" fmla="*/ 6591931 w 9332412"/>
              <a:gd name="connsiteY13703" fmla="*/ 981708 h 4270621"/>
              <a:gd name="connsiteX13704" fmla="*/ 6608947 w 9332412"/>
              <a:gd name="connsiteY13704" fmla="*/ 963918 h 4270621"/>
              <a:gd name="connsiteX13705" fmla="*/ 6591945 w 9332412"/>
              <a:gd name="connsiteY13705" fmla="*/ 946410 h 4270621"/>
              <a:gd name="connsiteX13706" fmla="*/ 6591506 w 9332412"/>
              <a:gd name="connsiteY13706" fmla="*/ 946424 h 4270621"/>
              <a:gd name="connsiteX13707" fmla="*/ 6642977 w 9332412"/>
              <a:gd name="connsiteY13707" fmla="*/ 786463 h 4270621"/>
              <a:gd name="connsiteX13708" fmla="*/ 6625820 w 9332412"/>
              <a:gd name="connsiteY13708" fmla="*/ 804105 h 4270621"/>
              <a:gd name="connsiteX13709" fmla="*/ 6642694 w 9332412"/>
              <a:gd name="connsiteY13709" fmla="*/ 822043 h 4270621"/>
              <a:gd name="connsiteX13710" fmla="*/ 6659851 w 9332412"/>
              <a:gd name="connsiteY13710" fmla="*/ 804402 h 4270621"/>
              <a:gd name="connsiteX13711" fmla="*/ 6659851 w 9332412"/>
              <a:gd name="connsiteY13711" fmla="*/ 804105 h 4270621"/>
              <a:gd name="connsiteX13712" fmla="*/ 6642708 w 9332412"/>
              <a:gd name="connsiteY13712" fmla="*/ 786760 h 4270621"/>
              <a:gd name="connsiteX13713" fmla="*/ 6642552 w 9332412"/>
              <a:gd name="connsiteY13713" fmla="*/ 786760 h 4270621"/>
              <a:gd name="connsiteX13714" fmla="*/ 6591931 w 9332412"/>
              <a:gd name="connsiteY13714" fmla="*/ 839685 h 4270621"/>
              <a:gd name="connsiteX13715" fmla="*/ 6574915 w 9332412"/>
              <a:gd name="connsiteY13715" fmla="*/ 857475 h 4270621"/>
              <a:gd name="connsiteX13716" fmla="*/ 6591931 w 9332412"/>
              <a:gd name="connsiteY13716" fmla="*/ 875265 h 4270621"/>
              <a:gd name="connsiteX13717" fmla="*/ 6608947 w 9332412"/>
              <a:gd name="connsiteY13717" fmla="*/ 857475 h 4270621"/>
              <a:gd name="connsiteX13718" fmla="*/ 6592229 w 9332412"/>
              <a:gd name="connsiteY13718" fmla="*/ 839670 h 4270621"/>
              <a:gd name="connsiteX13719" fmla="*/ 6591506 w 9332412"/>
              <a:gd name="connsiteY13719" fmla="*/ 839685 h 4270621"/>
              <a:gd name="connsiteX13720" fmla="*/ 6642977 w 9332412"/>
              <a:gd name="connsiteY13720" fmla="*/ 679872 h 4270621"/>
              <a:gd name="connsiteX13721" fmla="*/ 6625820 w 9332412"/>
              <a:gd name="connsiteY13721" fmla="*/ 697514 h 4270621"/>
              <a:gd name="connsiteX13722" fmla="*/ 6642694 w 9332412"/>
              <a:gd name="connsiteY13722" fmla="*/ 715452 h 4270621"/>
              <a:gd name="connsiteX13723" fmla="*/ 6659851 w 9332412"/>
              <a:gd name="connsiteY13723" fmla="*/ 697810 h 4270621"/>
              <a:gd name="connsiteX13724" fmla="*/ 6659851 w 9332412"/>
              <a:gd name="connsiteY13724" fmla="*/ 697662 h 4270621"/>
              <a:gd name="connsiteX13725" fmla="*/ 6642552 w 9332412"/>
              <a:gd name="connsiteY13725" fmla="*/ 680168 h 4270621"/>
              <a:gd name="connsiteX13726" fmla="*/ 6642552 w 9332412"/>
              <a:gd name="connsiteY13726" fmla="*/ 680168 h 4270621"/>
              <a:gd name="connsiteX13727" fmla="*/ 6591931 w 9332412"/>
              <a:gd name="connsiteY13727" fmla="*/ 733242 h 4270621"/>
              <a:gd name="connsiteX13728" fmla="*/ 6576532 w 9332412"/>
              <a:gd name="connsiteY13728" fmla="*/ 752573 h 4270621"/>
              <a:gd name="connsiteX13729" fmla="*/ 6591931 w 9332412"/>
              <a:gd name="connsiteY13729" fmla="*/ 768673 h 4270621"/>
              <a:gd name="connsiteX13730" fmla="*/ 6610421 w 9332412"/>
              <a:gd name="connsiteY13730" fmla="*/ 752573 h 4270621"/>
              <a:gd name="connsiteX13731" fmla="*/ 6595036 w 9332412"/>
              <a:gd name="connsiteY13731" fmla="*/ 733242 h 4270621"/>
              <a:gd name="connsiteX13732" fmla="*/ 6591931 w 9332412"/>
              <a:gd name="connsiteY13732" fmla="*/ 733242 h 4270621"/>
              <a:gd name="connsiteX13733" fmla="*/ 6642977 w 9332412"/>
              <a:gd name="connsiteY13733" fmla="*/ 573429 h 4270621"/>
              <a:gd name="connsiteX13734" fmla="*/ 6625820 w 9332412"/>
              <a:gd name="connsiteY13734" fmla="*/ 591071 h 4270621"/>
              <a:gd name="connsiteX13735" fmla="*/ 6642694 w 9332412"/>
              <a:gd name="connsiteY13735" fmla="*/ 609007 h 4270621"/>
              <a:gd name="connsiteX13736" fmla="*/ 6659851 w 9332412"/>
              <a:gd name="connsiteY13736" fmla="*/ 591367 h 4270621"/>
              <a:gd name="connsiteX13737" fmla="*/ 6659851 w 9332412"/>
              <a:gd name="connsiteY13737" fmla="*/ 591219 h 4270621"/>
              <a:gd name="connsiteX13738" fmla="*/ 6642552 w 9332412"/>
              <a:gd name="connsiteY13738" fmla="*/ 573725 h 4270621"/>
              <a:gd name="connsiteX13739" fmla="*/ 6642552 w 9332412"/>
              <a:gd name="connsiteY13739" fmla="*/ 573725 h 4270621"/>
              <a:gd name="connsiteX13740" fmla="*/ 6591931 w 9332412"/>
              <a:gd name="connsiteY13740" fmla="*/ 626650 h 4270621"/>
              <a:gd name="connsiteX13741" fmla="*/ 6574915 w 9332412"/>
              <a:gd name="connsiteY13741" fmla="*/ 644440 h 4270621"/>
              <a:gd name="connsiteX13742" fmla="*/ 6591931 w 9332412"/>
              <a:gd name="connsiteY13742" fmla="*/ 662230 h 4270621"/>
              <a:gd name="connsiteX13743" fmla="*/ 6608947 w 9332412"/>
              <a:gd name="connsiteY13743" fmla="*/ 644440 h 4270621"/>
              <a:gd name="connsiteX13744" fmla="*/ 6591945 w 9332412"/>
              <a:gd name="connsiteY13744" fmla="*/ 626938 h 4270621"/>
              <a:gd name="connsiteX13745" fmla="*/ 6591506 w 9332412"/>
              <a:gd name="connsiteY13745" fmla="*/ 626947 h 4270621"/>
              <a:gd name="connsiteX13746" fmla="*/ 6642977 w 9332412"/>
              <a:gd name="connsiteY13746" fmla="*/ 466986 h 4270621"/>
              <a:gd name="connsiteX13747" fmla="*/ 6625820 w 9332412"/>
              <a:gd name="connsiteY13747" fmla="*/ 484627 h 4270621"/>
              <a:gd name="connsiteX13748" fmla="*/ 6642694 w 9332412"/>
              <a:gd name="connsiteY13748" fmla="*/ 502564 h 4270621"/>
              <a:gd name="connsiteX13749" fmla="*/ 6659851 w 9332412"/>
              <a:gd name="connsiteY13749" fmla="*/ 484922 h 4270621"/>
              <a:gd name="connsiteX13750" fmla="*/ 6659851 w 9332412"/>
              <a:gd name="connsiteY13750" fmla="*/ 484627 h 4270621"/>
              <a:gd name="connsiteX13751" fmla="*/ 6642708 w 9332412"/>
              <a:gd name="connsiteY13751" fmla="*/ 467279 h 4270621"/>
              <a:gd name="connsiteX13752" fmla="*/ 6642552 w 9332412"/>
              <a:gd name="connsiteY13752" fmla="*/ 467282 h 4270621"/>
              <a:gd name="connsiteX13753" fmla="*/ 6591931 w 9332412"/>
              <a:gd name="connsiteY13753" fmla="*/ 520207 h 4270621"/>
              <a:gd name="connsiteX13754" fmla="*/ 6574915 w 9332412"/>
              <a:gd name="connsiteY13754" fmla="*/ 537997 h 4270621"/>
              <a:gd name="connsiteX13755" fmla="*/ 6591931 w 9332412"/>
              <a:gd name="connsiteY13755" fmla="*/ 555787 h 4270621"/>
              <a:gd name="connsiteX13756" fmla="*/ 6608947 w 9332412"/>
              <a:gd name="connsiteY13756" fmla="*/ 537997 h 4270621"/>
              <a:gd name="connsiteX13757" fmla="*/ 6591945 w 9332412"/>
              <a:gd name="connsiteY13757" fmla="*/ 520495 h 4270621"/>
              <a:gd name="connsiteX13758" fmla="*/ 6591506 w 9332412"/>
              <a:gd name="connsiteY13758" fmla="*/ 520504 h 4270621"/>
              <a:gd name="connsiteX13759" fmla="*/ 6642977 w 9332412"/>
              <a:gd name="connsiteY13759" fmla="*/ 360394 h 4270621"/>
              <a:gd name="connsiteX13760" fmla="*/ 6625820 w 9332412"/>
              <a:gd name="connsiteY13760" fmla="*/ 378036 h 4270621"/>
              <a:gd name="connsiteX13761" fmla="*/ 6642694 w 9332412"/>
              <a:gd name="connsiteY13761" fmla="*/ 395973 h 4270621"/>
              <a:gd name="connsiteX13762" fmla="*/ 6659851 w 9332412"/>
              <a:gd name="connsiteY13762" fmla="*/ 378333 h 4270621"/>
              <a:gd name="connsiteX13763" fmla="*/ 6659851 w 9332412"/>
              <a:gd name="connsiteY13763" fmla="*/ 378184 h 4270621"/>
              <a:gd name="connsiteX13764" fmla="*/ 6642552 w 9332412"/>
              <a:gd name="connsiteY13764" fmla="*/ 360691 h 4270621"/>
              <a:gd name="connsiteX13765" fmla="*/ 6642552 w 9332412"/>
              <a:gd name="connsiteY13765" fmla="*/ 360691 h 4270621"/>
              <a:gd name="connsiteX13766" fmla="*/ 6591931 w 9332412"/>
              <a:gd name="connsiteY13766" fmla="*/ 413764 h 4270621"/>
              <a:gd name="connsiteX13767" fmla="*/ 6576532 w 9332412"/>
              <a:gd name="connsiteY13767" fmla="*/ 433102 h 4270621"/>
              <a:gd name="connsiteX13768" fmla="*/ 6591931 w 9332412"/>
              <a:gd name="connsiteY13768" fmla="*/ 449196 h 4270621"/>
              <a:gd name="connsiteX13769" fmla="*/ 6610421 w 9332412"/>
              <a:gd name="connsiteY13769" fmla="*/ 433102 h 4270621"/>
              <a:gd name="connsiteX13770" fmla="*/ 6595036 w 9332412"/>
              <a:gd name="connsiteY13770" fmla="*/ 413764 h 4270621"/>
              <a:gd name="connsiteX13771" fmla="*/ 6591931 w 9332412"/>
              <a:gd name="connsiteY13771" fmla="*/ 413764 h 4270621"/>
              <a:gd name="connsiteX13772" fmla="*/ 6642977 w 9332412"/>
              <a:gd name="connsiteY13772" fmla="*/ 253951 h 4270621"/>
              <a:gd name="connsiteX13773" fmla="*/ 6625820 w 9332412"/>
              <a:gd name="connsiteY13773" fmla="*/ 271593 h 4270621"/>
              <a:gd name="connsiteX13774" fmla="*/ 6642694 w 9332412"/>
              <a:gd name="connsiteY13774" fmla="*/ 289530 h 4270621"/>
              <a:gd name="connsiteX13775" fmla="*/ 6659851 w 9332412"/>
              <a:gd name="connsiteY13775" fmla="*/ 271889 h 4270621"/>
              <a:gd name="connsiteX13776" fmla="*/ 6659851 w 9332412"/>
              <a:gd name="connsiteY13776" fmla="*/ 271741 h 4270621"/>
              <a:gd name="connsiteX13777" fmla="*/ 6642552 w 9332412"/>
              <a:gd name="connsiteY13777" fmla="*/ 254248 h 4270621"/>
              <a:gd name="connsiteX13778" fmla="*/ 6642552 w 9332412"/>
              <a:gd name="connsiteY13778" fmla="*/ 254248 h 4270621"/>
              <a:gd name="connsiteX13779" fmla="*/ 6591931 w 9332412"/>
              <a:gd name="connsiteY13779" fmla="*/ 307173 h 4270621"/>
              <a:gd name="connsiteX13780" fmla="*/ 6574915 w 9332412"/>
              <a:gd name="connsiteY13780" fmla="*/ 324963 h 4270621"/>
              <a:gd name="connsiteX13781" fmla="*/ 6591931 w 9332412"/>
              <a:gd name="connsiteY13781" fmla="*/ 342753 h 4270621"/>
              <a:gd name="connsiteX13782" fmla="*/ 6608947 w 9332412"/>
              <a:gd name="connsiteY13782" fmla="*/ 324963 h 4270621"/>
              <a:gd name="connsiteX13783" fmla="*/ 6591945 w 9332412"/>
              <a:gd name="connsiteY13783" fmla="*/ 307461 h 4270621"/>
              <a:gd name="connsiteX13784" fmla="*/ 6591506 w 9332412"/>
              <a:gd name="connsiteY13784" fmla="*/ 307469 h 4270621"/>
              <a:gd name="connsiteX13785" fmla="*/ 6642977 w 9332412"/>
              <a:gd name="connsiteY13785" fmla="*/ 147508 h 4270621"/>
              <a:gd name="connsiteX13786" fmla="*/ 6625820 w 9332412"/>
              <a:gd name="connsiteY13786" fmla="*/ 165150 h 4270621"/>
              <a:gd name="connsiteX13787" fmla="*/ 6642694 w 9332412"/>
              <a:gd name="connsiteY13787" fmla="*/ 183087 h 4270621"/>
              <a:gd name="connsiteX13788" fmla="*/ 6659851 w 9332412"/>
              <a:gd name="connsiteY13788" fmla="*/ 165445 h 4270621"/>
              <a:gd name="connsiteX13789" fmla="*/ 6659851 w 9332412"/>
              <a:gd name="connsiteY13789" fmla="*/ 165150 h 4270621"/>
              <a:gd name="connsiteX13790" fmla="*/ 6642708 w 9332412"/>
              <a:gd name="connsiteY13790" fmla="*/ 147802 h 4270621"/>
              <a:gd name="connsiteX13791" fmla="*/ 6642552 w 9332412"/>
              <a:gd name="connsiteY13791" fmla="*/ 147805 h 4270621"/>
              <a:gd name="connsiteX13792" fmla="*/ 6693882 w 9332412"/>
              <a:gd name="connsiteY13792" fmla="*/ 129718 h 4270621"/>
              <a:gd name="connsiteX13793" fmla="*/ 6710756 w 9332412"/>
              <a:gd name="connsiteY13793" fmla="*/ 112077 h 4270621"/>
              <a:gd name="connsiteX13794" fmla="*/ 6710756 w 9332412"/>
              <a:gd name="connsiteY13794" fmla="*/ 111928 h 4270621"/>
              <a:gd name="connsiteX13795" fmla="*/ 6710756 w 9332412"/>
              <a:gd name="connsiteY13795" fmla="*/ 109556 h 4270621"/>
              <a:gd name="connsiteX13796" fmla="*/ 6677859 w 9332412"/>
              <a:gd name="connsiteY13796" fmla="*/ 108815 h 4270621"/>
              <a:gd name="connsiteX13797" fmla="*/ 6677859 w 9332412"/>
              <a:gd name="connsiteY13797" fmla="*/ 111928 h 4270621"/>
              <a:gd name="connsiteX13798" fmla="*/ 6693740 w 9332412"/>
              <a:gd name="connsiteY13798" fmla="*/ 130015 h 4270621"/>
              <a:gd name="connsiteX13799" fmla="*/ 6591931 w 9332412"/>
              <a:gd name="connsiteY13799" fmla="*/ 200730 h 4270621"/>
              <a:gd name="connsiteX13800" fmla="*/ 6576532 w 9332412"/>
              <a:gd name="connsiteY13800" fmla="*/ 220067 h 4270621"/>
              <a:gd name="connsiteX13801" fmla="*/ 6591931 w 9332412"/>
              <a:gd name="connsiteY13801" fmla="*/ 236161 h 4270621"/>
              <a:gd name="connsiteX13802" fmla="*/ 6610421 w 9332412"/>
              <a:gd name="connsiteY13802" fmla="*/ 220067 h 4270621"/>
              <a:gd name="connsiteX13803" fmla="*/ 6595036 w 9332412"/>
              <a:gd name="connsiteY13803" fmla="*/ 200730 h 4270621"/>
              <a:gd name="connsiteX13804" fmla="*/ 6591931 w 9332412"/>
              <a:gd name="connsiteY13804" fmla="*/ 200730 h 4270621"/>
              <a:gd name="connsiteX13805" fmla="*/ 6762086 w 9332412"/>
              <a:gd name="connsiteY13805" fmla="*/ 1549800 h 4270621"/>
              <a:gd name="connsiteX13806" fmla="*/ 6745212 w 9332412"/>
              <a:gd name="connsiteY13806" fmla="*/ 1532158 h 4270621"/>
              <a:gd name="connsiteX13807" fmla="*/ 6745070 w 9332412"/>
              <a:gd name="connsiteY13807" fmla="*/ 1532158 h 4270621"/>
              <a:gd name="connsiteX13808" fmla="*/ 6730182 w 9332412"/>
              <a:gd name="connsiteY13808" fmla="*/ 1541646 h 4270621"/>
              <a:gd name="connsiteX13809" fmla="*/ 6754854 w 9332412"/>
              <a:gd name="connsiteY13809" fmla="*/ 1563883 h 4270621"/>
              <a:gd name="connsiteX13810" fmla="*/ 6761377 w 9332412"/>
              <a:gd name="connsiteY13810" fmla="*/ 1549948 h 4270621"/>
              <a:gd name="connsiteX13811" fmla="*/ 6711039 w 9332412"/>
              <a:gd name="connsiteY13811" fmla="*/ 1496578 h 4270621"/>
              <a:gd name="connsiteX13812" fmla="*/ 6695371 w 9332412"/>
              <a:gd name="connsiteY13812" fmla="*/ 1477973 h 4270621"/>
              <a:gd name="connsiteX13813" fmla="*/ 6677575 w 9332412"/>
              <a:gd name="connsiteY13813" fmla="*/ 1494354 h 4270621"/>
              <a:gd name="connsiteX13814" fmla="*/ 6698703 w 9332412"/>
              <a:gd name="connsiteY13814" fmla="*/ 1513330 h 4270621"/>
              <a:gd name="connsiteX13815" fmla="*/ 6710330 w 9332412"/>
              <a:gd name="connsiteY13815" fmla="*/ 1496727 h 4270621"/>
              <a:gd name="connsiteX13816" fmla="*/ 6745070 w 9332412"/>
              <a:gd name="connsiteY13816" fmla="*/ 1425567 h 4270621"/>
              <a:gd name="connsiteX13817" fmla="*/ 6728054 w 9332412"/>
              <a:gd name="connsiteY13817" fmla="*/ 1443357 h 4270621"/>
              <a:gd name="connsiteX13818" fmla="*/ 6745070 w 9332412"/>
              <a:gd name="connsiteY13818" fmla="*/ 1461147 h 4270621"/>
              <a:gd name="connsiteX13819" fmla="*/ 6762086 w 9332412"/>
              <a:gd name="connsiteY13819" fmla="*/ 1443357 h 4270621"/>
              <a:gd name="connsiteX13820" fmla="*/ 6744943 w 9332412"/>
              <a:gd name="connsiteY13820" fmla="*/ 1425700 h 4270621"/>
              <a:gd name="connsiteX13821" fmla="*/ 6744361 w 9332412"/>
              <a:gd name="connsiteY13821" fmla="*/ 1425715 h 4270621"/>
              <a:gd name="connsiteX13822" fmla="*/ 6745070 w 9332412"/>
              <a:gd name="connsiteY13822" fmla="*/ 1319124 h 4270621"/>
              <a:gd name="connsiteX13823" fmla="*/ 6728054 w 9332412"/>
              <a:gd name="connsiteY13823" fmla="*/ 1336913 h 4270621"/>
              <a:gd name="connsiteX13824" fmla="*/ 6745070 w 9332412"/>
              <a:gd name="connsiteY13824" fmla="*/ 1354704 h 4270621"/>
              <a:gd name="connsiteX13825" fmla="*/ 6762086 w 9332412"/>
              <a:gd name="connsiteY13825" fmla="*/ 1336913 h 4270621"/>
              <a:gd name="connsiteX13826" fmla="*/ 6762086 w 9332412"/>
              <a:gd name="connsiteY13826" fmla="*/ 1336765 h 4270621"/>
              <a:gd name="connsiteX13827" fmla="*/ 6745099 w 9332412"/>
              <a:gd name="connsiteY13827" fmla="*/ 1319242 h 4270621"/>
              <a:gd name="connsiteX13828" fmla="*/ 6744361 w 9332412"/>
              <a:gd name="connsiteY13828" fmla="*/ 1319272 h 4270621"/>
              <a:gd name="connsiteX13829" fmla="*/ 6693740 w 9332412"/>
              <a:gd name="connsiteY13829" fmla="*/ 1372493 h 4270621"/>
              <a:gd name="connsiteX13830" fmla="*/ 6675250 w 9332412"/>
              <a:gd name="connsiteY13830" fmla="*/ 1388593 h 4270621"/>
              <a:gd name="connsiteX13831" fmla="*/ 6690635 w 9332412"/>
              <a:gd name="connsiteY13831" fmla="*/ 1407925 h 4270621"/>
              <a:gd name="connsiteX13832" fmla="*/ 6693740 w 9332412"/>
              <a:gd name="connsiteY13832" fmla="*/ 1407925 h 4270621"/>
              <a:gd name="connsiteX13833" fmla="*/ 6709139 w 9332412"/>
              <a:gd name="connsiteY13833" fmla="*/ 1388593 h 4270621"/>
              <a:gd name="connsiteX13834" fmla="*/ 6693740 w 9332412"/>
              <a:gd name="connsiteY13834" fmla="*/ 1372493 h 4270621"/>
              <a:gd name="connsiteX13835" fmla="*/ 6744645 w 9332412"/>
              <a:gd name="connsiteY13835" fmla="*/ 1212681 h 4270621"/>
              <a:gd name="connsiteX13836" fmla="*/ 6727629 w 9332412"/>
              <a:gd name="connsiteY13836" fmla="*/ 1230470 h 4270621"/>
              <a:gd name="connsiteX13837" fmla="*/ 6744645 w 9332412"/>
              <a:gd name="connsiteY13837" fmla="*/ 1248260 h 4270621"/>
              <a:gd name="connsiteX13838" fmla="*/ 6761660 w 9332412"/>
              <a:gd name="connsiteY13838" fmla="*/ 1230470 h 4270621"/>
              <a:gd name="connsiteX13839" fmla="*/ 6744645 w 9332412"/>
              <a:gd name="connsiteY13839" fmla="*/ 1212681 h 4270621"/>
              <a:gd name="connsiteX13840" fmla="*/ 6744361 w 9332412"/>
              <a:gd name="connsiteY13840" fmla="*/ 1212681 h 4270621"/>
              <a:gd name="connsiteX13841" fmla="*/ 6693740 w 9332412"/>
              <a:gd name="connsiteY13841" fmla="*/ 1266050 h 4270621"/>
              <a:gd name="connsiteX13842" fmla="*/ 6676583 w 9332412"/>
              <a:gd name="connsiteY13842" fmla="*/ 1283692 h 4270621"/>
              <a:gd name="connsiteX13843" fmla="*/ 6693456 w 9332412"/>
              <a:gd name="connsiteY13843" fmla="*/ 1301630 h 4270621"/>
              <a:gd name="connsiteX13844" fmla="*/ 6710614 w 9332412"/>
              <a:gd name="connsiteY13844" fmla="*/ 1283988 h 4270621"/>
              <a:gd name="connsiteX13845" fmla="*/ 6710614 w 9332412"/>
              <a:gd name="connsiteY13845" fmla="*/ 1283692 h 4270621"/>
              <a:gd name="connsiteX13846" fmla="*/ 6693740 w 9332412"/>
              <a:gd name="connsiteY13846" fmla="*/ 1266050 h 4270621"/>
              <a:gd name="connsiteX13847" fmla="*/ 6744361 w 9332412"/>
              <a:gd name="connsiteY13847" fmla="*/ 1106534 h 4270621"/>
              <a:gd name="connsiteX13848" fmla="*/ 6727346 w 9332412"/>
              <a:gd name="connsiteY13848" fmla="*/ 1124324 h 4270621"/>
              <a:gd name="connsiteX13849" fmla="*/ 6744361 w 9332412"/>
              <a:gd name="connsiteY13849" fmla="*/ 1142114 h 4270621"/>
              <a:gd name="connsiteX13850" fmla="*/ 6761377 w 9332412"/>
              <a:gd name="connsiteY13850" fmla="*/ 1124324 h 4270621"/>
              <a:gd name="connsiteX13851" fmla="*/ 6744361 w 9332412"/>
              <a:gd name="connsiteY13851" fmla="*/ 1106534 h 4270621"/>
              <a:gd name="connsiteX13852" fmla="*/ 6693740 w 9332412"/>
              <a:gd name="connsiteY13852" fmla="*/ 1159459 h 4270621"/>
              <a:gd name="connsiteX13853" fmla="*/ 6675250 w 9332412"/>
              <a:gd name="connsiteY13853" fmla="*/ 1175559 h 4270621"/>
              <a:gd name="connsiteX13854" fmla="*/ 6690635 w 9332412"/>
              <a:gd name="connsiteY13854" fmla="*/ 1194891 h 4270621"/>
              <a:gd name="connsiteX13855" fmla="*/ 6693740 w 9332412"/>
              <a:gd name="connsiteY13855" fmla="*/ 1194891 h 4270621"/>
              <a:gd name="connsiteX13856" fmla="*/ 6709139 w 9332412"/>
              <a:gd name="connsiteY13856" fmla="*/ 1175559 h 4270621"/>
              <a:gd name="connsiteX13857" fmla="*/ 6693740 w 9332412"/>
              <a:gd name="connsiteY13857" fmla="*/ 1159459 h 4270621"/>
              <a:gd name="connsiteX13858" fmla="*/ 6744645 w 9332412"/>
              <a:gd name="connsiteY13858" fmla="*/ 999794 h 4270621"/>
              <a:gd name="connsiteX13859" fmla="*/ 6727629 w 9332412"/>
              <a:gd name="connsiteY13859" fmla="*/ 1017584 h 4270621"/>
              <a:gd name="connsiteX13860" fmla="*/ 6744645 w 9332412"/>
              <a:gd name="connsiteY13860" fmla="*/ 1035374 h 4270621"/>
              <a:gd name="connsiteX13861" fmla="*/ 6761660 w 9332412"/>
              <a:gd name="connsiteY13861" fmla="*/ 1017584 h 4270621"/>
              <a:gd name="connsiteX13862" fmla="*/ 6761660 w 9332412"/>
              <a:gd name="connsiteY13862" fmla="*/ 1017436 h 4270621"/>
              <a:gd name="connsiteX13863" fmla="*/ 6744786 w 9332412"/>
              <a:gd name="connsiteY13863" fmla="*/ 999794 h 4270621"/>
              <a:gd name="connsiteX13864" fmla="*/ 6744361 w 9332412"/>
              <a:gd name="connsiteY13864" fmla="*/ 999794 h 4270621"/>
              <a:gd name="connsiteX13865" fmla="*/ 6693740 w 9332412"/>
              <a:gd name="connsiteY13865" fmla="*/ 1053016 h 4270621"/>
              <a:gd name="connsiteX13866" fmla="*/ 6676583 w 9332412"/>
              <a:gd name="connsiteY13866" fmla="*/ 1070658 h 4270621"/>
              <a:gd name="connsiteX13867" fmla="*/ 6693456 w 9332412"/>
              <a:gd name="connsiteY13867" fmla="*/ 1088596 h 4270621"/>
              <a:gd name="connsiteX13868" fmla="*/ 6710614 w 9332412"/>
              <a:gd name="connsiteY13868" fmla="*/ 1070954 h 4270621"/>
              <a:gd name="connsiteX13869" fmla="*/ 6710614 w 9332412"/>
              <a:gd name="connsiteY13869" fmla="*/ 1070658 h 4270621"/>
              <a:gd name="connsiteX13870" fmla="*/ 6693740 w 9332412"/>
              <a:gd name="connsiteY13870" fmla="*/ 1053016 h 4270621"/>
              <a:gd name="connsiteX13871" fmla="*/ 6744645 w 9332412"/>
              <a:gd name="connsiteY13871" fmla="*/ 893203 h 4270621"/>
              <a:gd name="connsiteX13872" fmla="*/ 6727629 w 9332412"/>
              <a:gd name="connsiteY13872" fmla="*/ 910993 h 4270621"/>
              <a:gd name="connsiteX13873" fmla="*/ 6744645 w 9332412"/>
              <a:gd name="connsiteY13873" fmla="*/ 928783 h 4270621"/>
              <a:gd name="connsiteX13874" fmla="*/ 6761660 w 9332412"/>
              <a:gd name="connsiteY13874" fmla="*/ 910993 h 4270621"/>
              <a:gd name="connsiteX13875" fmla="*/ 6744645 w 9332412"/>
              <a:gd name="connsiteY13875" fmla="*/ 893203 h 4270621"/>
              <a:gd name="connsiteX13876" fmla="*/ 6744361 w 9332412"/>
              <a:gd name="connsiteY13876" fmla="*/ 893203 h 4270621"/>
              <a:gd name="connsiteX13877" fmla="*/ 6693740 w 9332412"/>
              <a:gd name="connsiteY13877" fmla="*/ 946424 h 4270621"/>
              <a:gd name="connsiteX13878" fmla="*/ 6676583 w 9332412"/>
              <a:gd name="connsiteY13878" fmla="*/ 964066 h 4270621"/>
              <a:gd name="connsiteX13879" fmla="*/ 6693456 w 9332412"/>
              <a:gd name="connsiteY13879" fmla="*/ 982004 h 4270621"/>
              <a:gd name="connsiteX13880" fmla="*/ 6710614 w 9332412"/>
              <a:gd name="connsiteY13880" fmla="*/ 964363 h 4270621"/>
              <a:gd name="connsiteX13881" fmla="*/ 6710614 w 9332412"/>
              <a:gd name="connsiteY13881" fmla="*/ 964214 h 4270621"/>
              <a:gd name="connsiteX13882" fmla="*/ 6693740 w 9332412"/>
              <a:gd name="connsiteY13882" fmla="*/ 946424 h 4270621"/>
              <a:gd name="connsiteX13883" fmla="*/ 6744645 w 9332412"/>
              <a:gd name="connsiteY13883" fmla="*/ 786760 h 4270621"/>
              <a:gd name="connsiteX13884" fmla="*/ 6727629 w 9332412"/>
              <a:gd name="connsiteY13884" fmla="*/ 804550 h 4270621"/>
              <a:gd name="connsiteX13885" fmla="*/ 6744645 w 9332412"/>
              <a:gd name="connsiteY13885" fmla="*/ 822340 h 4270621"/>
              <a:gd name="connsiteX13886" fmla="*/ 6761660 w 9332412"/>
              <a:gd name="connsiteY13886" fmla="*/ 804550 h 4270621"/>
              <a:gd name="connsiteX13887" fmla="*/ 6761660 w 9332412"/>
              <a:gd name="connsiteY13887" fmla="*/ 804402 h 4270621"/>
              <a:gd name="connsiteX13888" fmla="*/ 6744786 w 9332412"/>
              <a:gd name="connsiteY13888" fmla="*/ 786760 h 4270621"/>
              <a:gd name="connsiteX13889" fmla="*/ 6744361 w 9332412"/>
              <a:gd name="connsiteY13889" fmla="*/ 786760 h 4270621"/>
              <a:gd name="connsiteX13890" fmla="*/ 6693740 w 9332412"/>
              <a:gd name="connsiteY13890" fmla="*/ 839685 h 4270621"/>
              <a:gd name="connsiteX13891" fmla="*/ 6675250 w 9332412"/>
              <a:gd name="connsiteY13891" fmla="*/ 855785 h 4270621"/>
              <a:gd name="connsiteX13892" fmla="*/ 6690635 w 9332412"/>
              <a:gd name="connsiteY13892" fmla="*/ 875116 h 4270621"/>
              <a:gd name="connsiteX13893" fmla="*/ 6693740 w 9332412"/>
              <a:gd name="connsiteY13893" fmla="*/ 875116 h 4270621"/>
              <a:gd name="connsiteX13894" fmla="*/ 6709139 w 9332412"/>
              <a:gd name="connsiteY13894" fmla="*/ 855785 h 4270621"/>
              <a:gd name="connsiteX13895" fmla="*/ 6693740 w 9332412"/>
              <a:gd name="connsiteY13895" fmla="*/ 839685 h 4270621"/>
              <a:gd name="connsiteX13896" fmla="*/ 6744645 w 9332412"/>
              <a:gd name="connsiteY13896" fmla="*/ 679872 h 4270621"/>
              <a:gd name="connsiteX13897" fmla="*/ 6727629 w 9332412"/>
              <a:gd name="connsiteY13897" fmla="*/ 697662 h 4270621"/>
              <a:gd name="connsiteX13898" fmla="*/ 6744645 w 9332412"/>
              <a:gd name="connsiteY13898" fmla="*/ 715452 h 4270621"/>
              <a:gd name="connsiteX13899" fmla="*/ 6761660 w 9332412"/>
              <a:gd name="connsiteY13899" fmla="*/ 697662 h 4270621"/>
              <a:gd name="connsiteX13900" fmla="*/ 6744361 w 9332412"/>
              <a:gd name="connsiteY13900" fmla="*/ 680168 h 4270621"/>
              <a:gd name="connsiteX13901" fmla="*/ 6744361 w 9332412"/>
              <a:gd name="connsiteY13901" fmla="*/ 680168 h 4270621"/>
              <a:gd name="connsiteX13902" fmla="*/ 6693740 w 9332412"/>
              <a:gd name="connsiteY13902" fmla="*/ 733242 h 4270621"/>
              <a:gd name="connsiteX13903" fmla="*/ 6676583 w 9332412"/>
              <a:gd name="connsiteY13903" fmla="*/ 750883 h 4270621"/>
              <a:gd name="connsiteX13904" fmla="*/ 6693456 w 9332412"/>
              <a:gd name="connsiteY13904" fmla="*/ 768822 h 4270621"/>
              <a:gd name="connsiteX13905" fmla="*/ 6710614 w 9332412"/>
              <a:gd name="connsiteY13905" fmla="*/ 751180 h 4270621"/>
              <a:gd name="connsiteX13906" fmla="*/ 6710614 w 9332412"/>
              <a:gd name="connsiteY13906" fmla="*/ 750883 h 4270621"/>
              <a:gd name="connsiteX13907" fmla="*/ 6693740 w 9332412"/>
              <a:gd name="connsiteY13907" fmla="*/ 733538 h 4270621"/>
              <a:gd name="connsiteX13908" fmla="*/ 6744645 w 9332412"/>
              <a:gd name="connsiteY13908" fmla="*/ 573429 h 4270621"/>
              <a:gd name="connsiteX13909" fmla="*/ 6727629 w 9332412"/>
              <a:gd name="connsiteY13909" fmla="*/ 591219 h 4270621"/>
              <a:gd name="connsiteX13910" fmla="*/ 6744645 w 9332412"/>
              <a:gd name="connsiteY13910" fmla="*/ 609009 h 4270621"/>
              <a:gd name="connsiteX13911" fmla="*/ 6761660 w 9332412"/>
              <a:gd name="connsiteY13911" fmla="*/ 591219 h 4270621"/>
              <a:gd name="connsiteX13912" fmla="*/ 6744361 w 9332412"/>
              <a:gd name="connsiteY13912" fmla="*/ 573725 h 4270621"/>
              <a:gd name="connsiteX13913" fmla="*/ 6744361 w 9332412"/>
              <a:gd name="connsiteY13913" fmla="*/ 573725 h 4270621"/>
              <a:gd name="connsiteX13914" fmla="*/ 6693740 w 9332412"/>
              <a:gd name="connsiteY13914" fmla="*/ 626947 h 4270621"/>
              <a:gd name="connsiteX13915" fmla="*/ 6676583 w 9332412"/>
              <a:gd name="connsiteY13915" fmla="*/ 644589 h 4270621"/>
              <a:gd name="connsiteX13916" fmla="*/ 6693456 w 9332412"/>
              <a:gd name="connsiteY13916" fmla="*/ 662527 h 4270621"/>
              <a:gd name="connsiteX13917" fmla="*/ 6710614 w 9332412"/>
              <a:gd name="connsiteY13917" fmla="*/ 644885 h 4270621"/>
              <a:gd name="connsiteX13918" fmla="*/ 6710614 w 9332412"/>
              <a:gd name="connsiteY13918" fmla="*/ 644737 h 4270621"/>
              <a:gd name="connsiteX13919" fmla="*/ 6693740 w 9332412"/>
              <a:gd name="connsiteY13919" fmla="*/ 626947 h 4270621"/>
              <a:gd name="connsiteX13920" fmla="*/ 6744645 w 9332412"/>
              <a:gd name="connsiteY13920" fmla="*/ 467282 h 4270621"/>
              <a:gd name="connsiteX13921" fmla="*/ 6727629 w 9332412"/>
              <a:gd name="connsiteY13921" fmla="*/ 485072 h 4270621"/>
              <a:gd name="connsiteX13922" fmla="*/ 6744645 w 9332412"/>
              <a:gd name="connsiteY13922" fmla="*/ 502862 h 4270621"/>
              <a:gd name="connsiteX13923" fmla="*/ 6761660 w 9332412"/>
              <a:gd name="connsiteY13923" fmla="*/ 485072 h 4270621"/>
              <a:gd name="connsiteX13924" fmla="*/ 6761660 w 9332412"/>
              <a:gd name="connsiteY13924" fmla="*/ 484924 h 4270621"/>
              <a:gd name="connsiteX13925" fmla="*/ 6744786 w 9332412"/>
              <a:gd name="connsiteY13925" fmla="*/ 467276 h 4270621"/>
              <a:gd name="connsiteX13926" fmla="*/ 6744361 w 9332412"/>
              <a:gd name="connsiteY13926" fmla="*/ 467282 h 4270621"/>
              <a:gd name="connsiteX13927" fmla="*/ 6693740 w 9332412"/>
              <a:gd name="connsiteY13927" fmla="*/ 520504 h 4270621"/>
              <a:gd name="connsiteX13928" fmla="*/ 6676583 w 9332412"/>
              <a:gd name="connsiteY13928" fmla="*/ 538146 h 4270621"/>
              <a:gd name="connsiteX13929" fmla="*/ 6693456 w 9332412"/>
              <a:gd name="connsiteY13929" fmla="*/ 556082 h 4270621"/>
              <a:gd name="connsiteX13930" fmla="*/ 6710614 w 9332412"/>
              <a:gd name="connsiteY13930" fmla="*/ 538442 h 4270621"/>
              <a:gd name="connsiteX13931" fmla="*/ 6710614 w 9332412"/>
              <a:gd name="connsiteY13931" fmla="*/ 538294 h 4270621"/>
              <a:gd name="connsiteX13932" fmla="*/ 6693740 w 9332412"/>
              <a:gd name="connsiteY13932" fmla="*/ 520504 h 4270621"/>
              <a:gd name="connsiteX13933" fmla="*/ 6744645 w 9332412"/>
              <a:gd name="connsiteY13933" fmla="*/ 360691 h 4270621"/>
              <a:gd name="connsiteX13934" fmla="*/ 6727629 w 9332412"/>
              <a:gd name="connsiteY13934" fmla="*/ 378481 h 4270621"/>
              <a:gd name="connsiteX13935" fmla="*/ 6744645 w 9332412"/>
              <a:gd name="connsiteY13935" fmla="*/ 396271 h 4270621"/>
              <a:gd name="connsiteX13936" fmla="*/ 6761660 w 9332412"/>
              <a:gd name="connsiteY13936" fmla="*/ 378481 h 4270621"/>
              <a:gd name="connsiteX13937" fmla="*/ 6744645 w 9332412"/>
              <a:gd name="connsiteY13937" fmla="*/ 360688 h 4270621"/>
              <a:gd name="connsiteX13938" fmla="*/ 6744361 w 9332412"/>
              <a:gd name="connsiteY13938" fmla="*/ 360691 h 4270621"/>
              <a:gd name="connsiteX13939" fmla="*/ 6693740 w 9332412"/>
              <a:gd name="connsiteY13939" fmla="*/ 414061 h 4270621"/>
              <a:gd name="connsiteX13940" fmla="*/ 6676583 w 9332412"/>
              <a:gd name="connsiteY13940" fmla="*/ 431702 h 4270621"/>
              <a:gd name="connsiteX13941" fmla="*/ 6693456 w 9332412"/>
              <a:gd name="connsiteY13941" fmla="*/ 449639 h 4270621"/>
              <a:gd name="connsiteX13942" fmla="*/ 6710614 w 9332412"/>
              <a:gd name="connsiteY13942" fmla="*/ 431997 h 4270621"/>
              <a:gd name="connsiteX13943" fmla="*/ 6710614 w 9332412"/>
              <a:gd name="connsiteY13943" fmla="*/ 431702 h 4270621"/>
              <a:gd name="connsiteX13944" fmla="*/ 6693740 w 9332412"/>
              <a:gd name="connsiteY13944" fmla="*/ 414061 h 4270621"/>
              <a:gd name="connsiteX13945" fmla="*/ 6744645 w 9332412"/>
              <a:gd name="connsiteY13945" fmla="*/ 254248 h 4270621"/>
              <a:gd name="connsiteX13946" fmla="*/ 6727629 w 9332412"/>
              <a:gd name="connsiteY13946" fmla="*/ 272038 h 4270621"/>
              <a:gd name="connsiteX13947" fmla="*/ 6744645 w 9332412"/>
              <a:gd name="connsiteY13947" fmla="*/ 289828 h 4270621"/>
              <a:gd name="connsiteX13948" fmla="*/ 6761660 w 9332412"/>
              <a:gd name="connsiteY13948" fmla="*/ 272038 h 4270621"/>
              <a:gd name="connsiteX13949" fmla="*/ 6744645 w 9332412"/>
              <a:gd name="connsiteY13949" fmla="*/ 254245 h 4270621"/>
              <a:gd name="connsiteX13950" fmla="*/ 6744361 w 9332412"/>
              <a:gd name="connsiteY13950" fmla="*/ 254248 h 4270621"/>
              <a:gd name="connsiteX13951" fmla="*/ 6693740 w 9332412"/>
              <a:gd name="connsiteY13951" fmla="*/ 307469 h 4270621"/>
              <a:gd name="connsiteX13952" fmla="*/ 6675250 w 9332412"/>
              <a:gd name="connsiteY13952" fmla="*/ 323563 h 4270621"/>
              <a:gd name="connsiteX13953" fmla="*/ 6690635 w 9332412"/>
              <a:gd name="connsiteY13953" fmla="*/ 342901 h 4270621"/>
              <a:gd name="connsiteX13954" fmla="*/ 6693740 w 9332412"/>
              <a:gd name="connsiteY13954" fmla="*/ 342901 h 4270621"/>
              <a:gd name="connsiteX13955" fmla="*/ 6709139 w 9332412"/>
              <a:gd name="connsiteY13955" fmla="*/ 323563 h 4270621"/>
              <a:gd name="connsiteX13956" fmla="*/ 6693740 w 9332412"/>
              <a:gd name="connsiteY13956" fmla="*/ 307469 h 4270621"/>
              <a:gd name="connsiteX13957" fmla="*/ 6744645 w 9332412"/>
              <a:gd name="connsiteY13957" fmla="*/ 147805 h 4270621"/>
              <a:gd name="connsiteX13958" fmla="*/ 6727629 w 9332412"/>
              <a:gd name="connsiteY13958" fmla="*/ 165595 h 4270621"/>
              <a:gd name="connsiteX13959" fmla="*/ 6744645 w 9332412"/>
              <a:gd name="connsiteY13959" fmla="*/ 183385 h 4270621"/>
              <a:gd name="connsiteX13960" fmla="*/ 6761660 w 9332412"/>
              <a:gd name="connsiteY13960" fmla="*/ 165595 h 4270621"/>
              <a:gd name="connsiteX13961" fmla="*/ 6761660 w 9332412"/>
              <a:gd name="connsiteY13961" fmla="*/ 165446 h 4270621"/>
              <a:gd name="connsiteX13962" fmla="*/ 6744786 w 9332412"/>
              <a:gd name="connsiteY13962" fmla="*/ 147799 h 4270621"/>
              <a:gd name="connsiteX13963" fmla="*/ 6744361 w 9332412"/>
              <a:gd name="connsiteY13963" fmla="*/ 147805 h 4270621"/>
              <a:gd name="connsiteX13964" fmla="*/ 6795549 w 9332412"/>
              <a:gd name="connsiteY13964" fmla="*/ 130015 h 4270621"/>
              <a:gd name="connsiteX13965" fmla="*/ 6812423 w 9332412"/>
              <a:gd name="connsiteY13965" fmla="*/ 112373 h 4270621"/>
              <a:gd name="connsiteX13966" fmla="*/ 6778817 w 9332412"/>
              <a:gd name="connsiteY13966" fmla="*/ 111484 h 4270621"/>
              <a:gd name="connsiteX13967" fmla="*/ 6778817 w 9332412"/>
              <a:gd name="connsiteY13967" fmla="*/ 111484 h 4270621"/>
              <a:gd name="connsiteX13968" fmla="*/ 6795096 w 9332412"/>
              <a:gd name="connsiteY13968" fmla="*/ 130009 h 4270621"/>
              <a:gd name="connsiteX13969" fmla="*/ 6795265 w 9332412"/>
              <a:gd name="connsiteY13969" fmla="*/ 130015 h 4270621"/>
              <a:gd name="connsiteX13970" fmla="*/ 6693740 w 9332412"/>
              <a:gd name="connsiteY13970" fmla="*/ 201026 h 4270621"/>
              <a:gd name="connsiteX13971" fmla="*/ 6676583 w 9332412"/>
              <a:gd name="connsiteY13971" fmla="*/ 218668 h 4270621"/>
              <a:gd name="connsiteX13972" fmla="*/ 6693456 w 9332412"/>
              <a:gd name="connsiteY13972" fmla="*/ 236605 h 4270621"/>
              <a:gd name="connsiteX13973" fmla="*/ 6710614 w 9332412"/>
              <a:gd name="connsiteY13973" fmla="*/ 218963 h 4270621"/>
              <a:gd name="connsiteX13974" fmla="*/ 6710614 w 9332412"/>
              <a:gd name="connsiteY13974" fmla="*/ 218668 h 4270621"/>
              <a:gd name="connsiteX13975" fmla="*/ 6693740 w 9332412"/>
              <a:gd name="connsiteY13975" fmla="*/ 201026 h 4270621"/>
              <a:gd name="connsiteX13976" fmla="*/ 6846454 w 9332412"/>
              <a:gd name="connsiteY13976" fmla="*/ 1639046 h 4270621"/>
              <a:gd name="connsiteX13977" fmla="*/ 6839364 w 9332412"/>
              <a:gd name="connsiteY13977" fmla="*/ 1640825 h 4270621"/>
              <a:gd name="connsiteX13978" fmla="*/ 6862477 w 9332412"/>
              <a:gd name="connsiteY13978" fmla="*/ 1661580 h 4270621"/>
              <a:gd name="connsiteX13979" fmla="*/ 6863469 w 9332412"/>
              <a:gd name="connsiteY13979" fmla="*/ 1656836 h 4270621"/>
              <a:gd name="connsiteX13980" fmla="*/ 6846737 w 9332412"/>
              <a:gd name="connsiteY13980" fmla="*/ 1638749 h 4270621"/>
              <a:gd name="connsiteX13981" fmla="*/ 6846170 w 9332412"/>
              <a:gd name="connsiteY13981" fmla="*/ 1638749 h 4270621"/>
              <a:gd name="connsiteX13982" fmla="*/ 6846454 w 9332412"/>
              <a:gd name="connsiteY13982" fmla="*/ 1532603 h 4270621"/>
              <a:gd name="connsiteX13983" fmla="*/ 6831055 w 9332412"/>
              <a:gd name="connsiteY13983" fmla="*/ 1551935 h 4270621"/>
              <a:gd name="connsiteX13984" fmla="*/ 6846454 w 9332412"/>
              <a:gd name="connsiteY13984" fmla="*/ 1568034 h 4270621"/>
              <a:gd name="connsiteX13985" fmla="*/ 6864944 w 9332412"/>
              <a:gd name="connsiteY13985" fmla="*/ 1551935 h 4270621"/>
              <a:gd name="connsiteX13986" fmla="*/ 6849559 w 9332412"/>
              <a:gd name="connsiteY13986" fmla="*/ 1532603 h 4270621"/>
              <a:gd name="connsiteX13987" fmla="*/ 6846454 w 9332412"/>
              <a:gd name="connsiteY13987" fmla="*/ 1532603 h 4270621"/>
              <a:gd name="connsiteX13988" fmla="*/ 6795549 w 9332412"/>
              <a:gd name="connsiteY13988" fmla="*/ 1585824 h 4270621"/>
              <a:gd name="connsiteX13989" fmla="*/ 6783780 w 9332412"/>
              <a:gd name="connsiteY13989" fmla="*/ 1590717 h 4270621"/>
              <a:gd name="connsiteX13990" fmla="*/ 6809162 w 9332412"/>
              <a:gd name="connsiteY13990" fmla="*/ 1613547 h 4270621"/>
              <a:gd name="connsiteX13991" fmla="*/ 6812565 w 9332412"/>
              <a:gd name="connsiteY13991" fmla="*/ 1603466 h 4270621"/>
              <a:gd name="connsiteX13992" fmla="*/ 6795989 w 9332412"/>
              <a:gd name="connsiteY13992" fmla="*/ 1585528 h 4270621"/>
              <a:gd name="connsiteX13993" fmla="*/ 6795265 w 9332412"/>
              <a:gd name="connsiteY13993" fmla="*/ 1585528 h 4270621"/>
              <a:gd name="connsiteX13994" fmla="*/ 6846454 w 9332412"/>
              <a:gd name="connsiteY13994" fmla="*/ 1426011 h 4270621"/>
              <a:gd name="connsiteX13995" fmla="*/ 6829438 w 9332412"/>
              <a:gd name="connsiteY13995" fmla="*/ 1443801 h 4270621"/>
              <a:gd name="connsiteX13996" fmla="*/ 6846454 w 9332412"/>
              <a:gd name="connsiteY13996" fmla="*/ 1461591 h 4270621"/>
              <a:gd name="connsiteX13997" fmla="*/ 6863469 w 9332412"/>
              <a:gd name="connsiteY13997" fmla="*/ 1443801 h 4270621"/>
              <a:gd name="connsiteX13998" fmla="*/ 6847035 w 9332412"/>
              <a:gd name="connsiteY13998" fmla="*/ 1425715 h 4270621"/>
              <a:gd name="connsiteX13999" fmla="*/ 6846170 w 9332412"/>
              <a:gd name="connsiteY13999" fmla="*/ 1425715 h 4270621"/>
              <a:gd name="connsiteX14000" fmla="*/ 6795549 w 9332412"/>
              <a:gd name="connsiteY14000" fmla="*/ 1479233 h 4270621"/>
              <a:gd name="connsiteX14001" fmla="*/ 6778534 w 9332412"/>
              <a:gd name="connsiteY14001" fmla="*/ 1497023 h 4270621"/>
              <a:gd name="connsiteX14002" fmla="*/ 6795549 w 9332412"/>
              <a:gd name="connsiteY14002" fmla="*/ 1514813 h 4270621"/>
              <a:gd name="connsiteX14003" fmla="*/ 6812565 w 9332412"/>
              <a:gd name="connsiteY14003" fmla="*/ 1497023 h 4270621"/>
              <a:gd name="connsiteX14004" fmla="*/ 6795833 w 9332412"/>
              <a:gd name="connsiteY14004" fmla="*/ 1478936 h 4270621"/>
              <a:gd name="connsiteX14005" fmla="*/ 6795265 w 9332412"/>
              <a:gd name="connsiteY14005" fmla="*/ 1478936 h 4270621"/>
              <a:gd name="connsiteX14006" fmla="*/ 6846454 w 9332412"/>
              <a:gd name="connsiteY14006" fmla="*/ 1319568 h 4270621"/>
              <a:gd name="connsiteX14007" fmla="*/ 6831055 w 9332412"/>
              <a:gd name="connsiteY14007" fmla="*/ 1338900 h 4270621"/>
              <a:gd name="connsiteX14008" fmla="*/ 6846454 w 9332412"/>
              <a:gd name="connsiteY14008" fmla="*/ 1355000 h 4270621"/>
              <a:gd name="connsiteX14009" fmla="*/ 6864944 w 9332412"/>
              <a:gd name="connsiteY14009" fmla="*/ 1338900 h 4270621"/>
              <a:gd name="connsiteX14010" fmla="*/ 6849559 w 9332412"/>
              <a:gd name="connsiteY14010" fmla="*/ 1319568 h 4270621"/>
              <a:gd name="connsiteX14011" fmla="*/ 6846454 w 9332412"/>
              <a:gd name="connsiteY14011" fmla="*/ 1319568 h 4270621"/>
              <a:gd name="connsiteX14012" fmla="*/ 6795549 w 9332412"/>
              <a:gd name="connsiteY14012" fmla="*/ 1372790 h 4270621"/>
              <a:gd name="connsiteX14013" fmla="*/ 6778534 w 9332412"/>
              <a:gd name="connsiteY14013" fmla="*/ 1390580 h 4270621"/>
              <a:gd name="connsiteX14014" fmla="*/ 6795549 w 9332412"/>
              <a:gd name="connsiteY14014" fmla="*/ 1408370 h 4270621"/>
              <a:gd name="connsiteX14015" fmla="*/ 6812565 w 9332412"/>
              <a:gd name="connsiteY14015" fmla="*/ 1390580 h 4270621"/>
              <a:gd name="connsiteX14016" fmla="*/ 6795833 w 9332412"/>
              <a:gd name="connsiteY14016" fmla="*/ 1372493 h 4270621"/>
              <a:gd name="connsiteX14017" fmla="*/ 6795265 w 9332412"/>
              <a:gd name="connsiteY14017" fmla="*/ 1372493 h 4270621"/>
              <a:gd name="connsiteX14018" fmla="*/ 6846454 w 9332412"/>
              <a:gd name="connsiteY14018" fmla="*/ 1212977 h 4270621"/>
              <a:gd name="connsiteX14019" fmla="*/ 6829438 w 9332412"/>
              <a:gd name="connsiteY14019" fmla="*/ 1230767 h 4270621"/>
              <a:gd name="connsiteX14020" fmla="*/ 6846454 w 9332412"/>
              <a:gd name="connsiteY14020" fmla="*/ 1248557 h 4270621"/>
              <a:gd name="connsiteX14021" fmla="*/ 6863469 w 9332412"/>
              <a:gd name="connsiteY14021" fmla="*/ 1230767 h 4270621"/>
              <a:gd name="connsiteX14022" fmla="*/ 6847035 w 9332412"/>
              <a:gd name="connsiteY14022" fmla="*/ 1212681 h 4270621"/>
              <a:gd name="connsiteX14023" fmla="*/ 6846170 w 9332412"/>
              <a:gd name="connsiteY14023" fmla="*/ 1212681 h 4270621"/>
              <a:gd name="connsiteX14024" fmla="*/ 6795549 w 9332412"/>
              <a:gd name="connsiteY14024" fmla="*/ 1266347 h 4270621"/>
              <a:gd name="connsiteX14025" fmla="*/ 6778534 w 9332412"/>
              <a:gd name="connsiteY14025" fmla="*/ 1284137 h 4270621"/>
              <a:gd name="connsiteX14026" fmla="*/ 6795549 w 9332412"/>
              <a:gd name="connsiteY14026" fmla="*/ 1301927 h 4270621"/>
              <a:gd name="connsiteX14027" fmla="*/ 6812565 w 9332412"/>
              <a:gd name="connsiteY14027" fmla="*/ 1284137 h 4270621"/>
              <a:gd name="connsiteX14028" fmla="*/ 6812565 w 9332412"/>
              <a:gd name="connsiteY14028" fmla="*/ 1283988 h 4270621"/>
              <a:gd name="connsiteX14029" fmla="*/ 6795989 w 9332412"/>
              <a:gd name="connsiteY14029" fmla="*/ 1266050 h 4270621"/>
              <a:gd name="connsiteX14030" fmla="*/ 6795265 w 9332412"/>
              <a:gd name="connsiteY14030" fmla="*/ 1266050 h 4270621"/>
              <a:gd name="connsiteX14031" fmla="*/ 6846170 w 9332412"/>
              <a:gd name="connsiteY14031" fmla="*/ 1106534 h 4270621"/>
              <a:gd name="connsiteX14032" fmla="*/ 6829155 w 9332412"/>
              <a:gd name="connsiteY14032" fmla="*/ 1124324 h 4270621"/>
              <a:gd name="connsiteX14033" fmla="*/ 6846170 w 9332412"/>
              <a:gd name="connsiteY14033" fmla="*/ 1142114 h 4270621"/>
              <a:gd name="connsiteX14034" fmla="*/ 6863186 w 9332412"/>
              <a:gd name="connsiteY14034" fmla="*/ 1124324 h 4270621"/>
              <a:gd name="connsiteX14035" fmla="*/ 6846454 w 9332412"/>
              <a:gd name="connsiteY14035" fmla="*/ 1106534 h 4270621"/>
              <a:gd name="connsiteX14036" fmla="*/ 6846170 w 9332412"/>
              <a:gd name="connsiteY14036" fmla="*/ 1106534 h 4270621"/>
              <a:gd name="connsiteX14037" fmla="*/ 6795265 w 9332412"/>
              <a:gd name="connsiteY14037" fmla="*/ 1159755 h 4270621"/>
              <a:gd name="connsiteX14038" fmla="*/ 6778251 w 9332412"/>
              <a:gd name="connsiteY14038" fmla="*/ 1177545 h 4270621"/>
              <a:gd name="connsiteX14039" fmla="*/ 6795265 w 9332412"/>
              <a:gd name="connsiteY14039" fmla="*/ 1195335 h 4270621"/>
              <a:gd name="connsiteX14040" fmla="*/ 6812281 w 9332412"/>
              <a:gd name="connsiteY14040" fmla="*/ 1177545 h 4270621"/>
              <a:gd name="connsiteX14041" fmla="*/ 6795549 w 9332412"/>
              <a:gd name="connsiteY14041" fmla="*/ 1159459 h 4270621"/>
              <a:gd name="connsiteX14042" fmla="*/ 6795265 w 9332412"/>
              <a:gd name="connsiteY14042" fmla="*/ 1159459 h 4270621"/>
              <a:gd name="connsiteX14043" fmla="*/ 6846170 w 9332412"/>
              <a:gd name="connsiteY14043" fmla="*/ 1000091 h 4270621"/>
              <a:gd name="connsiteX14044" fmla="*/ 6830771 w 9332412"/>
              <a:gd name="connsiteY14044" fmla="*/ 1019422 h 4270621"/>
              <a:gd name="connsiteX14045" fmla="*/ 6846170 w 9332412"/>
              <a:gd name="connsiteY14045" fmla="*/ 1035522 h 4270621"/>
              <a:gd name="connsiteX14046" fmla="*/ 6864661 w 9332412"/>
              <a:gd name="connsiteY14046" fmla="*/ 1019422 h 4270621"/>
              <a:gd name="connsiteX14047" fmla="*/ 6849275 w 9332412"/>
              <a:gd name="connsiteY14047" fmla="*/ 1000091 h 4270621"/>
              <a:gd name="connsiteX14048" fmla="*/ 6846170 w 9332412"/>
              <a:gd name="connsiteY14048" fmla="*/ 1000091 h 4270621"/>
              <a:gd name="connsiteX14049" fmla="*/ 6795265 w 9332412"/>
              <a:gd name="connsiteY14049" fmla="*/ 1053312 h 4270621"/>
              <a:gd name="connsiteX14050" fmla="*/ 6778251 w 9332412"/>
              <a:gd name="connsiteY14050" fmla="*/ 1071102 h 4270621"/>
              <a:gd name="connsiteX14051" fmla="*/ 6795265 w 9332412"/>
              <a:gd name="connsiteY14051" fmla="*/ 1088892 h 4270621"/>
              <a:gd name="connsiteX14052" fmla="*/ 6812281 w 9332412"/>
              <a:gd name="connsiteY14052" fmla="*/ 1071102 h 4270621"/>
              <a:gd name="connsiteX14053" fmla="*/ 6812281 w 9332412"/>
              <a:gd name="connsiteY14053" fmla="*/ 1070954 h 4270621"/>
              <a:gd name="connsiteX14054" fmla="*/ 6795691 w 9332412"/>
              <a:gd name="connsiteY14054" fmla="*/ 1053016 h 4270621"/>
              <a:gd name="connsiteX14055" fmla="*/ 6795265 w 9332412"/>
              <a:gd name="connsiteY14055" fmla="*/ 1053016 h 4270621"/>
              <a:gd name="connsiteX14056" fmla="*/ 6846170 w 9332412"/>
              <a:gd name="connsiteY14056" fmla="*/ 893499 h 4270621"/>
              <a:gd name="connsiteX14057" fmla="*/ 6829155 w 9332412"/>
              <a:gd name="connsiteY14057" fmla="*/ 911289 h 4270621"/>
              <a:gd name="connsiteX14058" fmla="*/ 6846170 w 9332412"/>
              <a:gd name="connsiteY14058" fmla="*/ 929079 h 4270621"/>
              <a:gd name="connsiteX14059" fmla="*/ 6863186 w 9332412"/>
              <a:gd name="connsiteY14059" fmla="*/ 911289 h 4270621"/>
              <a:gd name="connsiteX14060" fmla="*/ 6846737 w 9332412"/>
              <a:gd name="connsiteY14060" fmla="*/ 893203 h 4270621"/>
              <a:gd name="connsiteX14061" fmla="*/ 6846170 w 9332412"/>
              <a:gd name="connsiteY14061" fmla="*/ 893203 h 4270621"/>
              <a:gd name="connsiteX14062" fmla="*/ 6795265 w 9332412"/>
              <a:gd name="connsiteY14062" fmla="*/ 946721 h 4270621"/>
              <a:gd name="connsiteX14063" fmla="*/ 6778251 w 9332412"/>
              <a:gd name="connsiteY14063" fmla="*/ 964511 h 4270621"/>
              <a:gd name="connsiteX14064" fmla="*/ 6795265 w 9332412"/>
              <a:gd name="connsiteY14064" fmla="*/ 982301 h 4270621"/>
              <a:gd name="connsiteX14065" fmla="*/ 6812281 w 9332412"/>
              <a:gd name="connsiteY14065" fmla="*/ 964511 h 4270621"/>
              <a:gd name="connsiteX14066" fmla="*/ 6795549 w 9332412"/>
              <a:gd name="connsiteY14066" fmla="*/ 946424 h 4270621"/>
              <a:gd name="connsiteX14067" fmla="*/ 6795265 w 9332412"/>
              <a:gd name="connsiteY14067" fmla="*/ 946424 h 4270621"/>
              <a:gd name="connsiteX14068" fmla="*/ 6846170 w 9332412"/>
              <a:gd name="connsiteY14068" fmla="*/ 787056 h 4270621"/>
              <a:gd name="connsiteX14069" fmla="*/ 6829155 w 9332412"/>
              <a:gd name="connsiteY14069" fmla="*/ 804846 h 4270621"/>
              <a:gd name="connsiteX14070" fmla="*/ 6846170 w 9332412"/>
              <a:gd name="connsiteY14070" fmla="*/ 822636 h 4270621"/>
              <a:gd name="connsiteX14071" fmla="*/ 6863186 w 9332412"/>
              <a:gd name="connsiteY14071" fmla="*/ 804846 h 4270621"/>
              <a:gd name="connsiteX14072" fmla="*/ 6863186 w 9332412"/>
              <a:gd name="connsiteY14072" fmla="*/ 804698 h 4270621"/>
              <a:gd name="connsiteX14073" fmla="*/ 6846596 w 9332412"/>
              <a:gd name="connsiteY14073" fmla="*/ 786760 h 4270621"/>
              <a:gd name="connsiteX14074" fmla="*/ 6846170 w 9332412"/>
              <a:gd name="connsiteY14074" fmla="*/ 786760 h 4270621"/>
              <a:gd name="connsiteX14075" fmla="*/ 6795265 w 9332412"/>
              <a:gd name="connsiteY14075" fmla="*/ 839685 h 4270621"/>
              <a:gd name="connsiteX14076" fmla="*/ 6778251 w 9332412"/>
              <a:gd name="connsiteY14076" fmla="*/ 857475 h 4270621"/>
              <a:gd name="connsiteX14077" fmla="*/ 6795265 w 9332412"/>
              <a:gd name="connsiteY14077" fmla="*/ 875265 h 4270621"/>
              <a:gd name="connsiteX14078" fmla="*/ 6812281 w 9332412"/>
              <a:gd name="connsiteY14078" fmla="*/ 857475 h 4270621"/>
              <a:gd name="connsiteX14079" fmla="*/ 6795265 w 9332412"/>
              <a:gd name="connsiteY14079" fmla="*/ 839685 h 4270621"/>
              <a:gd name="connsiteX14080" fmla="*/ 6846170 w 9332412"/>
              <a:gd name="connsiteY14080" fmla="*/ 679872 h 4270621"/>
              <a:gd name="connsiteX14081" fmla="*/ 6829155 w 9332412"/>
              <a:gd name="connsiteY14081" fmla="*/ 697662 h 4270621"/>
              <a:gd name="connsiteX14082" fmla="*/ 6846170 w 9332412"/>
              <a:gd name="connsiteY14082" fmla="*/ 715452 h 4270621"/>
              <a:gd name="connsiteX14083" fmla="*/ 6863186 w 9332412"/>
              <a:gd name="connsiteY14083" fmla="*/ 697662 h 4270621"/>
              <a:gd name="connsiteX14084" fmla="*/ 6846170 w 9332412"/>
              <a:gd name="connsiteY14084" fmla="*/ 680168 h 4270621"/>
              <a:gd name="connsiteX14085" fmla="*/ 6846170 w 9332412"/>
              <a:gd name="connsiteY14085" fmla="*/ 680168 h 4270621"/>
              <a:gd name="connsiteX14086" fmla="*/ 6795265 w 9332412"/>
              <a:gd name="connsiteY14086" fmla="*/ 733242 h 4270621"/>
              <a:gd name="connsiteX14087" fmla="*/ 6778251 w 9332412"/>
              <a:gd name="connsiteY14087" fmla="*/ 751032 h 4270621"/>
              <a:gd name="connsiteX14088" fmla="*/ 6795265 w 9332412"/>
              <a:gd name="connsiteY14088" fmla="*/ 768822 h 4270621"/>
              <a:gd name="connsiteX14089" fmla="*/ 6812281 w 9332412"/>
              <a:gd name="connsiteY14089" fmla="*/ 751032 h 4270621"/>
              <a:gd name="connsiteX14090" fmla="*/ 6812281 w 9332412"/>
              <a:gd name="connsiteY14090" fmla="*/ 750883 h 4270621"/>
              <a:gd name="connsiteX14091" fmla="*/ 6795265 w 9332412"/>
              <a:gd name="connsiteY14091" fmla="*/ 733538 h 4270621"/>
              <a:gd name="connsiteX14092" fmla="*/ 6846170 w 9332412"/>
              <a:gd name="connsiteY14092" fmla="*/ 573429 h 4270621"/>
              <a:gd name="connsiteX14093" fmla="*/ 6829155 w 9332412"/>
              <a:gd name="connsiteY14093" fmla="*/ 591219 h 4270621"/>
              <a:gd name="connsiteX14094" fmla="*/ 6846170 w 9332412"/>
              <a:gd name="connsiteY14094" fmla="*/ 609009 h 4270621"/>
              <a:gd name="connsiteX14095" fmla="*/ 6863186 w 9332412"/>
              <a:gd name="connsiteY14095" fmla="*/ 591219 h 4270621"/>
              <a:gd name="connsiteX14096" fmla="*/ 6846170 w 9332412"/>
              <a:gd name="connsiteY14096" fmla="*/ 573725 h 4270621"/>
              <a:gd name="connsiteX14097" fmla="*/ 6846170 w 9332412"/>
              <a:gd name="connsiteY14097" fmla="*/ 573725 h 4270621"/>
              <a:gd name="connsiteX14098" fmla="*/ 6795265 w 9332412"/>
              <a:gd name="connsiteY14098" fmla="*/ 626650 h 4270621"/>
              <a:gd name="connsiteX14099" fmla="*/ 6778251 w 9332412"/>
              <a:gd name="connsiteY14099" fmla="*/ 644440 h 4270621"/>
              <a:gd name="connsiteX14100" fmla="*/ 6795265 w 9332412"/>
              <a:gd name="connsiteY14100" fmla="*/ 662230 h 4270621"/>
              <a:gd name="connsiteX14101" fmla="*/ 6812281 w 9332412"/>
              <a:gd name="connsiteY14101" fmla="*/ 644440 h 4270621"/>
              <a:gd name="connsiteX14102" fmla="*/ 6795265 w 9332412"/>
              <a:gd name="connsiteY14102" fmla="*/ 626947 h 4270621"/>
              <a:gd name="connsiteX14103" fmla="*/ 6846170 w 9332412"/>
              <a:gd name="connsiteY14103" fmla="*/ 466986 h 4270621"/>
              <a:gd name="connsiteX14104" fmla="*/ 6830771 w 9332412"/>
              <a:gd name="connsiteY14104" fmla="*/ 486323 h 4270621"/>
              <a:gd name="connsiteX14105" fmla="*/ 6846170 w 9332412"/>
              <a:gd name="connsiteY14105" fmla="*/ 502417 h 4270621"/>
              <a:gd name="connsiteX14106" fmla="*/ 6864661 w 9332412"/>
              <a:gd name="connsiteY14106" fmla="*/ 486323 h 4270621"/>
              <a:gd name="connsiteX14107" fmla="*/ 6849275 w 9332412"/>
              <a:gd name="connsiteY14107" fmla="*/ 466986 h 4270621"/>
              <a:gd name="connsiteX14108" fmla="*/ 6846170 w 9332412"/>
              <a:gd name="connsiteY14108" fmla="*/ 466986 h 4270621"/>
              <a:gd name="connsiteX14109" fmla="*/ 6795265 w 9332412"/>
              <a:gd name="connsiteY14109" fmla="*/ 520207 h 4270621"/>
              <a:gd name="connsiteX14110" fmla="*/ 6778251 w 9332412"/>
              <a:gd name="connsiteY14110" fmla="*/ 537997 h 4270621"/>
              <a:gd name="connsiteX14111" fmla="*/ 6795265 w 9332412"/>
              <a:gd name="connsiteY14111" fmla="*/ 555787 h 4270621"/>
              <a:gd name="connsiteX14112" fmla="*/ 6812281 w 9332412"/>
              <a:gd name="connsiteY14112" fmla="*/ 537997 h 4270621"/>
              <a:gd name="connsiteX14113" fmla="*/ 6795265 w 9332412"/>
              <a:gd name="connsiteY14113" fmla="*/ 520504 h 4270621"/>
              <a:gd name="connsiteX14114" fmla="*/ 6846170 w 9332412"/>
              <a:gd name="connsiteY14114" fmla="*/ 360394 h 4270621"/>
              <a:gd name="connsiteX14115" fmla="*/ 6829155 w 9332412"/>
              <a:gd name="connsiteY14115" fmla="*/ 378184 h 4270621"/>
              <a:gd name="connsiteX14116" fmla="*/ 6846170 w 9332412"/>
              <a:gd name="connsiteY14116" fmla="*/ 395974 h 4270621"/>
              <a:gd name="connsiteX14117" fmla="*/ 6863186 w 9332412"/>
              <a:gd name="connsiteY14117" fmla="*/ 378184 h 4270621"/>
              <a:gd name="connsiteX14118" fmla="*/ 6846170 w 9332412"/>
              <a:gd name="connsiteY14118" fmla="*/ 360691 h 4270621"/>
              <a:gd name="connsiteX14119" fmla="*/ 6846170 w 9332412"/>
              <a:gd name="connsiteY14119" fmla="*/ 360691 h 4270621"/>
              <a:gd name="connsiteX14120" fmla="*/ 6795265 w 9332412"/>
              <a:gd name="connsiteY14120" fmla="*/ 413764 h 4270621"/>
              <a:gd name="connsiteX14121" fmla="*/ 6778251 w 9332412"/>
              <a:gd name="connsiteY14121" fmla="*/ 431554 h 4270621"/>
              <a:gd name="connsiteX14122" fmla="*/ 6795265 w 9332412"/>
              <a:gd name="connsiteY14122" fmla="*/ 449344 h 4270621"/>
              <a:gd name="connsiteX14123" fmla="*/ 6812281 w 9332412"/>
              <a:gd name="connsiteY14123" fmla="*/ 431554 h 4270621"/>
              <a:gd name="connsiteX14124" fmla="*/ 6812281 w 9332412"/>
              <a:gd name="connsiteY14124" fmla="*/ 431406 h 4270621"/>
              <a:gd name="connsiteX14125" fmla="*/ 6795265 w 9332412"/>
              <a:gd name="connsiteY14125" fmla="*/ 414061 h 4270621"/>
              <a:gd name="connsiteX14126" fmla="*/ 6846170 w 9332412"/>
              <a:gd name="connsiteY14126" fmla="*/ 253951 h 4270621"/>
              <a:gd name="connsiteX14127" fmla="*/ 6829155 w 9332412"/>
              <a:gd name="connsiteY14127" fmla="*/ 271741 h 4270621"/>
              <a:gd name="connsiteX14128" fmla="*/ 6846170 w 9332412"/>
              <a:gd name="connsiteY14128" fmla="*/ 289531 h 4270621"/>
              <a:gd name="connsiteX14129" fmla="*/ 6863186 w 9332412"/>
              <a:gd name="connsiteY14129" fmla="*/ 271741 h 4270621"/>
              <a:gd name="connsiteX14130" fmla="*/ 6846170 w 9332412"/>
              <a:gd name="connsiteY14130" fmla="*/ 254248 h 4270621"/>
              <a:gd name="connsiteX14131" fmla="*/ 6846170 w 9332412"/>
              <a:gd name="connsiteY14131" fmla="*/ 254248 h 4270621"/>
              <a:gd name="connsiteX14132" fmla="*/ 6795265 w 9332412"/>
              <a:gd name="connsiteY14132" fmla="*/ 307173 h 4270621"/>
              <a:gd name="connsiteX14133" fmla="*/ 6778251 w 9332412"/>
              <a:gd name="connsiteY14133" fmla="*/ 324963 h 4270621"/>
              <a:gd name="connsiteX14134" fmla="*/ 6795265 w 9332412"/>
              <a:gd name="connsiteY14134" fmla="*/ 342753 h 4270621"/>
              <a:gd name="connsiteX14135" fmla="*/ 6812281 w 9332412"/>
              <a:gd name="connsiteY14135" fmla="*/ 324963 h 4270621"/>
              <a:gd name="connsiteX14136" fmla="*/ 6795265 w 9332412"/>
              <a:gd name="connsiteY14136" fmla="*/ 307469 h 4270621"/>
              <a:gd name="connsiteX14137" fmla="*/ 6846170 w 9332412"/>
              <a:gd name="connsiteY14137" fmla="*/ 147508 h 4270621"/>
              <a:gd name="connsiteX14138" fmla="*/ 6830771 w 9332412"/>
              <a:gd name="connsiteY14138" fmla="*/ 166846 h 4270621"/>
              <a:gd name="connsiteX14139" fmla="*/ 6846170 w 9332412"/>
              <a:gd name="connsiteY14139" fmla="*/ 182940 h 4270621"/>
              <a:gd name="connsiteX14140" fmla="*/ 6864661 w 9332412"/>
              <a:gd name="connsiteY14140" fmla="*/ 166846 h 4270621"/>
              <a:gd name="connsiteX14141" fmla="*/ 6849275 w 9332412"/>
              <a:gd name="connsiteY14141" fmla="*/ 147508 h 4270621"/>
              <a:gd name="connsiteX14142" fmla="*/ 6846170 w 9332412"/>
              <a:gd name="connsiteY14142" fmla="*/ 147508 h 4270621"/>
              <a:gd name="connsiteX14143" fmla="*/ 6897075 w 9332412"/>
              <a:gd name="connsiteY14143" fmla="*/ 129718 h 4270621"/>
              <a:gd name="connsiteX14144" fmla="*/ 6913523 w 9332412"/>
              <a:gd name="connsiteY14144" fmla="*/ 114893 h 4270621"/>
              <a:gd name="connsiteX14145" fmla="*/ 6880485 w 9332412"/>
              <a:gd name="connsiteY14145" fmla="*/ 114893 h 4270621"/>
              <a:gd name="connsiteX14146" fmla="*/ 6897075 w 9332412"/>
              <a:gd name="connsiteY14146" fmla="*/ 130015 h 4270621"/>
              <a:gd name="connsiteX14147" fmla="*/ 6795265 w 9332412"/>
              <a:gd name="connsiteY14147" fmla="*/ 200730 h 4270621"/>
              <a:gd name="connsiteX14148" fmla="*/ 6778251 w 9332412"/>
              <a:gd name="connsiteY14148" fmla="*/ 218520 h 4270621"/>
              <a:gd name="connsiteX14149" fmla="*/ 6795265 w 9332412"/>
              <a:gd name="connsiteY14149" fmla="*/ 236310 h 4270621"/>
              <a:gd name="connsiteX14150" fmla="*/ 6812281 w 9332412"/>
              <a:gd name="connsiteY14150" fmla="*/ 218520 h 4270621"/>
              <a:gd name="connsiteX14151" fmla="*/ 6812281 w 9332412"/>
              <a:gd name="connsiteY14151" fmla="*/ 218371 h 4270621"/>
              <a:gd name="connsiteX14152" fmla="*/ 6795265 w 9332412"/>
              <a:gd name="connsiteY14152" fmla="*/ 201026 h 4270621"/>
              <a:gd name="connsiteX14153" fmla="*/ 6948121 w 9332412"/>
              <a:gd name="connsiteY14153" fmla="*/ 1638749 h 4270621"/>
              <a:gd name="connsiteX14154" fmla="*/ 6930964 w 9332412"/>
              <a:gd name="connsiteY14154" fmla="*/ 1656391 h 4270621"/>
              <a:gd name="connsiteX14155" fmla="*/ 6947837 w 9332412"/>
              <a:gd name="connsiteY14155" fmla="*/ 1674329 h 4270621"/>
              <a:gd name="connsiteX14156" fmla="*/ 6964995 w 9332412"/>
              <a:gd name="connsiteY14156" fmla="*/ 1656688 h 4270621"/>
              <a:gd name="connsiteX14157" fmla="*/ 6964995 w 9332412"/>
              <a:gd name="connsiteY14157" fmla="*/ 1656539 h 4270621"/>
              <a:gd name="connsiteX14158" fmla="*/ 6948121 w 9332412"/>
              <a:gd name="connsiteY14158" fmla="*/ 1638749 h 4270621"/>
              <a:gd name="connsiteX14159" fmla="*/ 6897075 w 9332412"/>
              <a:gd name="connsiteY14159" fmla="*/ 1691971 h 4270621"/>
              <a:gd name="connsiteX14160" fmla="*/ 6897075 w 9332412"/>
              <a:gd name="connsiteY14160" fmla="*/ 1691971 h 4270621"/>
              <a:gd name="connsiteX14161" fmla="*/ 6914232 w 9332412"/>
              <a:gd name="connsiteY14161" fmla="*/ 1706796 h 4270621"/>
              <a:gd name="connsiteX14162" fmla="*/ 6897075 w 9332412"/>
              <a:gd name="connsiteY14162" fmla="*/ 1691971 h 4270621"/>
              <a:gd name="connsiteX14163" fmla="*/ 6948121 w 9332412"/>
              <a:gd name="connsiteY14163" fmla="*/ 1532306 h 4270621"/>
              <a:gd name="connsiteX14164" fmla="*/ 6930964 w 9332412"/>
              <a:gd name="connsiteY14164" fmla="*/ 1549948 h 4270621"/>
              <a:gd name="connsiteX14165" fmla="*/ 6947837 w 9332412"/>
              <a:gd name="connsiteY14165" fmla="*/ 1567886 h 4270621"/>
              <a:gd name="connsiteX14166" fmla="*/ 6964995 w 9332412"/>
              <a:gd name="connsiteY14166" fmla="*/ 1550244 h 4270621"/>
              <a:gd name="connsiteX14167" fmla="*/ 6964995 w 9332412"/>
              <a:gd name="connsiteY14167" fmla="*/ 1549948 h 4270621"/>
              <a:gd name="connsiteX14168" fmla="*/ 6948121 w 9332412"/>
              <a:gd name="connsiteY14168" fmla="*/ 1532306 h 4270621"/>
              <a:gd name="connsiteX14169" fmla="*/ 6897075 w 9332412"/>
              <a:gd name="connsiteY14169" fmla="*/ 1585528 h 4270621"/>
              <a:gd name="connsiteX14170" fmla="*/ 6880060 w 9332412"/>
              <a:gd name="connsiteY14170" fmla="*/ 1603318 h 4270621"/>
              <a:gd name="connsiteX14171" fmla="*/ 6897075 w 9332412"/>
              <a:gd name="connsiteY14171" fmla="*/ 1621108 h 4270621"/>
              <a:gd name="connsiteX14172" fmla="*/ 6914090 w 9332412"/>
              <a:gd name="connsiteY14172" fmla="*/ 1603318 h 4270621"/>
              <a:gd name="connsiteX14173" fmla="*/ 6914090 w 9332412"/>
              <a:gd name="connsiteY14173" fmla="*/ 1603169 h 4270621"/>
              <a:gd name="connsiteX14174" fmla="*/ 6897216 w 9332412"/>
              <a:gd name="connsiteY14174" fmla="*/ 1585528 h 4270621"/>
              <a:gd name="connsiteX14175" fmla="*/ 6897075 w 9332412"/>
              <a:gd name="connsiteY14175" fmla="*/ 1585528 h 4270621"/>
              <a:gd name="connsiteX14176" fmla="*/ 6948121 w 9332412"/>
              <a:gd name="connsiteY14176" fmla="*/ 1425715 h 4270621"/>
              <a:gd name="connsiteX14177" fmla="*/ 6929631 w 9332412"/>
              <a:gd name="connsiteY14177" fmla="*/ 1441815 h 4270621"/>
              <a:gd name="connsiteX14178" fmla="*/ 6945016 w 9332412"/>
              <a:gd name="connsiteY14178" fmla="*/ 1461147 h 4270621"/>
              <a:gd name="connsiteX14179" fmla="*/ 6948121 w 9332412"/>
              <a:gd name="connsiteY14179" fmla="*/ 1461147 h 4270621"/>
              <a:gd name="connsiteX14180" fmla="*/ 6963520 w 9332412"/>
              <a:gd name="connsiteY14180" fmla="*/ 1441815 h 4270621"/>
              <a:gd name="connsiteX14181" fmla="*/ 6948121 w 9332412"/>
              <a:gd name="connsiteY14181" fmla="*/ 1425715 h 4270621"/>
              <a:gd name="connsiteX14182" fmla="*/ 6897075 w 9332412"/>
              <a:gd name="connsiteY14182" fmla="*/ 1478936 h 4270621"/>
              <a:gd name="connsiteX14183" fmla="*/ 6880060 w 9332412"/>
              <a:gd name="connsiteY14183" fmla="*/ 1496727 h 4270621"/>
              <a:gd name="connsiteX14184" fmla="*/ 6897075 w 9332412"/>
              <a:gd name="connsiteY14184" fmla="*/ 1514516 h 4270621"/>
              <a:gd name="connsiteX14185" fmla="*/ 6914090 w 9332412"/>
              <a:gd name="connsiteY14185" fmla="*/ 1496727 h 4270621"/>
              <a:gd name="connsiteX14186" fmla="*/ 6897358 w 9332412"/>
              <a:gd name="connsiteY14186" fmla="*/ 1478936 h 4270621"/>
              <a:gd name="connsiteX14187" fmla="*/ 6897075 w 9332412"/>
              <a:gd name="connsiteY14187" fmla="*/ 1478936 h 4270621"/>
              <a:gd name="connsiteX14188" fmla="*/ 6948121 w 9332412"/>
              <a:gd name="connsiteY14188" fmla="*/ 1319272 h 4270621"/>
              <a:gd name="connsiteX14189" fmla="*/ 6930964 w 9332412"/>
              <a:gd name="connsiteY14189" fmla="*/ 1336913 h 4270621"/>
              <a:gd name="connsiteX14190" fmla="*/ 6947837 w 9332412"/>
              <a:gd name="connsiteY14190" fmla="*/ 1354852 h 4270621"/>
              <a:gd name="connsiteX14191" fmla="*/ 6964995 w 9332412"/>
              <a:gd name="connsiteY14191" fmla="*/ 1337210 h 4270621"/>
              <a:gd name="connsiteX14192" fmla="*/ 6964995 w 9332412"/>
              <a:gd name="connsiteY14192" fmla="*/ 1336913 h 4270621"/>
              <a:gd name="connsiteX14193" fmla="*/ 6948121 w 9332412"/>
              <a:gd name="connsiteY14193" fmla="*/ 1319272 h 4270621"/>
              <a:gd name="connsiteX14194" fmla="*/ 6897075 w 9332412"/>
              <a:gd name="connsiteY14194" fmla="*/ 1372493 h 4270621"/>
              <a:gd name="connsiteX14195" fmla="*/ 6880060 w 9332412"/>
              <a:gd name="connsiteY14195" fmla="*/ 1390283 h 4270621"/>
              <a:gd name="connsiteX14196" fmla="*/ 6897075 w 9332412"/>
              <a:gd name="connsiteY14196" fmla="*/ 1408073 h 4270621"/>
              <a:gd name="connsiteX14197" fmla="*/ 6914090 w 9332412"/>
              <a:gd name="connsiteY14197" fmla="*/ 1390283 h 4270621"/>
              <a:gd name="connsiteX14198" fmla="*/ 6897358 w 9332412"/>
              <a:gd name="connsiteY14198" fmla="*/ 1372493 h 4270621"/>
              <a:gd name="connsiteX14199" fmla="*/ 6897075 w 9332412"/>
              <a:gd name="connsiteY14199" fmla="*/ 1372493 h 4270621"/>
              <a:gd name="connsiteX14200" fmla="*/ 6948121 w 9332412"/>
              <a:gd name="connsiteY14200" fmla="*/ 1212681 h 4270621"/>
              <a:gd name="connsiteX14201" fmla="*/ 6930964 w 9332412"/>
              <a:gd name="connsiteY14201" fmla="*/ 1230322 h 4270621"/>
              <a:gd name="connsiteX14202" fmla="*/ 6947837 w 9332412"/>
              <a:gd name="connsiteY14202" fmla="*/ 1248260 h 4270621"/>
              <a:gd name="connsiteX14203" fmla="*/ 6964995 w 9332412"/>
              <a:gd name="connsiteY14203" fmla="*/ 1230619 h 4270621"/>
              <a:gd name="connsiteX14204" fmla="*/ 6964995 w 9332412"/>
              <a:gd name="connsiteY14204" fmla="*/ 1230470 h 4270621"/>
              <a:gd name="connsiteX14205" fmla="*/ 6948121 w 9332412"/>
              <a:gd name="connsiteY14205" fmla="*/ 1212681 h 4270621"/>
              <a:gd name="connsiteX14206" fmla="*/ 6897075 w 9332412"/>
              <a:gd name="connsiteY14206" fmla="*/ 1266050 h 4270621"/>
              <a:gd name="connsiteX14207" fmla="*/ 6880060 w 9332412"/>
              <a:gd name="connsiteY14207" fmla="*/ 1283840 h 4270621"/>
              <a:gd name="connsiteX14208" fmla="*/ 6897075 w 9332412"/>
              <a:gd name="connsiteY14208" fmla="*/ 1301630 h 4270621"/>
              <a:gd name="connsiteX14209" fmla="*/ 6914090 w 9332412"/>
              <a:gd name="connsiteY14209" fmla="*/ 1283840 h 4270621"/>
              <a:gd name="connsiteX14210" fmla="*/ 6914090 w 9332412"/>
              <a:gd name="connsiteY14210" fmla="*/ 1283692 h 4270621"/>
              <a:gd name="connsiteX14211" fmla="*/ 6897216 w 9332412"/>
              <a:gd name="connsiteY14211" fmla="*/ 1266050 h 4270621"/>
              <a:gd name="connsiteX14212" fmla="*/ 6897075 w 9332412"/>
              <a:gd name="connsiteY14212" fmla="*/ 1266050 h 4270621"/>
              <a:gd name="connsiteX14213" fmla="*/ 6948121 w 9332412"/>
              <a:gd name="connsiteY14213" fmla="*/ 1106237 h 4270621"/>
              <a:gd name="connsiteX14214" fmla="*/ 6929631 w 9332412"/>
              <a:gd name="connsiteY14214" fmla="*/ 1122337 h 4270621"/>
              <a:gd name="connsiteX14215" fmla="*/ 6945016 w 9332412"/>
              <a:gd name="connsiteY14215" fmla="*/ 1141669 h 4270621"/>
              <a:gd name="connsiteX14216" fmla="*/ 6948121 w 9332412"/>
              <a:gd name="connsiteY14216" fmla="*/ 1141669 h 4270621"/>
              <a:gd name="connsiteX14217" fmla="*/ 6963520 w 9332412"/>
              <a:gd name="connsiteY14217" fmla="*/ 1122337 h 4270621"/>
              <a:gd name="connsiteX14218" fmla="*/ 6948121 w 9332412"/>
              <a:gd name="connsiteY14218" fmla="*/ 1106237 h 4270621"/>
              <a:gd name="connsiteX14219" fmla="*/ 6897075 w 9332412"/>
              <a:gd name="connsiteY14219" fmla="*/ 1159459 h 4270621"/>
              <a:gd name="connsiteX14220" fmla="*/ 6880060 w 9332412"/>
              <a:gd name="connsiteY14220" fmla="*/ 1177249 h 4270621"/>
              <a:gd name="connsiteX14221" fmla="*/ 6897075 w 9332412"/>
              <a:gd name="connsiteY14221" fmla="*/ 1195039 h 4270621"/>
              <a:gd name="connsiteX14222" fmla="*/ 6914090 w 9332412"/>
              <a:gd name="connsiteY14222" fmla="*/ 1177249 h 4270621"/>
              <a:gd name="connsiteX14223" fmla="*/ 6897358 w 9332412"/>
              <a:gd name="connsiteY14223" fmla="*/ 1159459 h 4270621"/>
              <a:gd name="connsiteX14224" fmla="*/ 6897075 w 9332412"/>
              <a:gd name="connsiteY14224" fmla="*/ 1159459 h 4270621"/>
              <a:gd name="connsiteX14225" fmla="*/ 6948121 w 9332412"/>
              <a:gd name="connsiteY14225" fmla="*/ 999794 h 4270621"/>
              <a:gd name="connsiteX14226" fmla="*/ 6930964 w 9332412"/>
              <a:gd name="connsiteY14226" fmla="*/ 1017436 h 4270621"/>
              <a:gd name="connsiteX14227" fmla="*/ 6947837 w 9332412"/>
              <a:gd name="connsiteY14227" fmla="*/ 1035374 h 4270621"/>
              <a:gd name="connsiteX14228" fmla="*/ 6964995 w 9332412"/>
              <a:gd name="connsiteY14228" fmla="*/ 1017732 h 4270621"/>
              <a:gd name="connsiteX14229" fmla="*/ 6964995 w 9332412"/>
              <a:gd name="connsiteY14229" fmla="*/ 1017436 h 4270621"/>
              <a:gd name="connsiteX14230" fmla="*/ 6948121 w 9332412"/>
              <a:gd name="connsiteY14230" fmla="*/ 999794 h 4270621"/>
              <a:gd name="connsiteX14231" fmla="*/ 6897075 w 9332412"/>
              <a:gd name="connsiteY14231" fmla="*/ 1053016 h 4270621"/>
              <a:gd name="connsiteX14232" fmla="*/ 6880060 w 9332412"/>
              <a:gd name="connsiteY14232" fmla="*/ 1070806 h 4270621"/>
              <a:gd name="connsiteX14233" fmla="*/ 6897075 w 9332412"/>
              <a:gd name="connsiteY14233" fmla="*/ 1088596 h 4270621"/>
              <a:gd name="connsiteX14234" fmla="*/ 6914090 w 9332412"/>
              <a:gd name="connsiteY14234" fmla="*/ 1070806 h 4270621"/>
              <a:gd name="connsiteX14235" fmla="*/ 6914090 w 9332412"/>
              <a:gd name="connsiteY14235" fmla="*/ 1070658 h 4270621"/>
              <a:gd name="connsiteX14236" fmla="*/ 6897216 w 9332412"/>
              <a:gd name="connsiteY14236" fmla="*/ 1053016 h 4270621"/>
              <a:gd name="connsiteX14237" fmla="*/ 6897075 w 9332412"/>
              <a:gd name="connsiteY14237" fmla="*/ 1053016 h 4270621"/>
              <a:gd name="connsiteX14238" fmla="*/ 6948121 w 9332412"/>
              <a:gd name="connsiteY14238" fmla="*/ 893203 h 4270621"/>
              <a:gd name="connsiteX14239" fmla="*/ 6929631 w 9332412"/>
              <a:gd name="connsiteY14239" fmla="*/ 909303 h 4270621"/>
              <a:gd name="connsiteX14240" fmla="*/ 6945016 w 9332412"/>
              <a:gd name="connsiteY14240" fmla="*/ 928635 h 4270621"/>
              <a:gd name="connsiteX14241" fmla="*/ 6948121 w 9332412"/>
              <a:gd name="connsiteY14241" fmla="*/ 928635 h 4270621"/>
              <a:gd name="connsiteX14242" fmla="*/ 6963520 w 9332412"/>
              <a:gd name="connsiteY14242" fmla="*/ 909303 h 4270621"/>
              <a:gd name="connsiteX14243" fmla="*/ 6948121 w 9332412"/>
              <a:gd name="connsiteY14243" fmla="*/ 893203 h 4270621"/>
              <a:gd name="connsiteX14244" fmla="*/ 6897075 w 9332412"/>
              <a:gd name="connsiteY14244" fmla="*/ 946424 h 4270621"/>
              <a:gd name="connsiteX14245" fmla="*/ 6880060 w 9332412"/>
              <a:gd name="connsiteY14245" fmla="*/ 964214 h 4270621"/>
              <a:gd name="connsiteX14246" fmla="*/ 6897075 w 9332412"/>
              <a:gd name="connsiteY14246" fmla="*/ 982004 h 4270621"/>
              <a:gd name="connsiteX14247" fmla="*/ 6914090 w 9332412"/>
              <a:gd name="connsiteY14247" fmla="*/ 964214 h 4270621"/>
              <a:gd name="connsiteX14248" fmla="*/ 6897358 w 9332412"/>
              <a:gd name="connsiteY14248" fmla="*/ 946424 h 4270621"/>
              <a:gd name="connsiteX14249" fmla="*/ 6897075 w 9332412"/>
              <a:gd name="connsiteY14249" fmla="*/ 946424 h 4270621"/>
              <a:gd name="connsiteX14250" fmla="*/ 6948121 w 9332412"/>
              <a:gd name="connsiteY14250" fmla="*/ 786760 h 4270621"/>
              <a:gd name="connsiteX14251" fmla="*/ 6930964 w 9332412"/>
              <a:gd name="connsiteY14251" fmla="*/ 804402 h 4270621"/>
              <a:gd name="connsiteX14252" fmla="*/ 6947837 w 9332412"/>
              <a:gd name="connsiteY14252" fmla="*/ 822340 h 4270621"/>
              <a:gd name="connsiteX14253" fmla="*/ 6964995 w 9332412"/>
              <a:gd name="connsiteY14253" fmla="*/ 804698 h 4270621"/>
              <a:gd name="connsiteX14254" fmla="*/ 6964995 w 9332412"/>
              <a:gd name="connsiteY14254" fmla="*/ 804402 h 4270621"/>
              <a:gd name="connsiteX14255" fmla="*/ 6948121 w 9332412"/>
              <a:gd name="connsiteY14255" fmla="*/ 786760 h 4270621"/>
              <a:gd name="connsiteX14256" fmla="*/ 6897075 w 9332412"/>
              <a:gd name="connsiteY14256" fmla="*/ 839981 h 4270621"/>
              <a:gd name="connsiteX14257" fmla="*/ 6880060 w 9332412"/>
              <a:gd name="connsiteY14257" fmla="*/ 857771 h 4270621"/>
              <a:gd name="connsiteX14258" fmla="*/ 6897075 w 9332412"/>
              <a:gd name="connsiteY14258" fmla="*/ 875561 h 4270621"/>
              <a:gd name="connsiteX14259" fmla="*/ 6914090 w 9332412"/>
              <a:gd name="connsiteY14259" fmla="*/ 857771 h 4270621"/>
              <a:gd name="connsiteX14260" fmla="*/ 6897642 w 9332412"/>
              <a:gd name="connsiteY14260" fmla="*/ 839685 h 4270621"/>
              <a:gd name="connsiteX14261" fmla="*/ 6897075 w 9332412"/>
              <a:gd name="connsiteY14261" fmla="*/ 839685 h 4270621"/>
              <a:gd name="connsiteX14262" fmla="*/ 6948121 w 9332412"/>
              <a:gd name="connsiteY14262" fmla="*/ 680168 h 4270621"/>
              <a:gd name="connsiteX14263" fmla="*/ 6930964 w 9332412"/>
              <a:gd name="connsiteY14263" fmla="*/ 697810 h 4270621"/>
              <a:gd name="connsiteX14264" fmla="*/ 6947837 w 9332412"/>
              <a:gd name="connsiteY14264" fmla="*/ 715748 h 4270621"/>
              <a:gd name="connsiteX14265" fmla="*/ 6964995 w 9332412"/>
              <a:gd name="connsiteY14265" fmla="*/ 698107 h 4270621"/>
              <a:gd name="connsiteX14266" fmla="*/ 6964995 w 9332412"/>
              <a:gd name="connsiteY14266" fmla="*/ 697958 h 4270621"/>
              <a:gd name="connsiteX14267" fmla="*/ 6948121 w 9332412"/>
              <a:gd name="connsiteY14267" fmla="*/ 680168 h 4270621"/>
              <a:gd name="connsiteX14268" fmla="*/ 6897075 w 9332412"/>
              <a:gd name="connsiteY14268" fmla="*/ 733538 h 4270621"/>
              <a:gd name="connsiteX14269" fmla="*/ 6880060 w 9332412"/>
              <a:gd name="connsiteY14269" fmla="*/ 751328 h 4270621"/>
              <a:gd name="connsiteX14270" fmla="*/ 6897075 w 9332412"/>
              <a:gd name="connsiteY14270" fmla="*/ 769118 h 4270621"/>
              <a:gd name="connsiteX14271" fmla="*/ 6914090 w 9332412"/>
              <a:gd name="connsiteY14271" fmla="*/ 751328 h 4270621"/>
              <a:gd name="connsiteX14272" fmla="*/ 6914090 w 9332412"/>
              <a:gd name="connsiteY14272" fmla="*/ 751180 h 4270621"/>
              <a:gd name="connsiteX14273" fmla="*/ 6897216 w 9332412"/>
              <a:gd name="connsiteY14273" fmla="*/ 733538 h 4270621"/>
              <a:gd name="connsiteX14274" fmla="*/ 6897075 w 9332412"/>
              <a:gd name="connsiteY14274" fmla="*/ 733538 h 4270621"/>
              <a:gd name="connsiteX14275" fmla="*/ 6948121 w 9332412"/>
              <a:gd name="connsiteY14275" fmla="*/ 573725 h 4270621"/>
              <a:gd name="connsiteX14276" fmla="*/ 6929631 w 9332412"/>
              <a:gd name="connsiteY14276" fmla="*/ 589819 h 4270621"/>
              <a:gd name="connsiteX14277" fmla="*/ 6945016 w 9332412"/>
              <a:gd name="connsiteY14277" fmla="*/ 609157 h 4270621"/>
              <a:gd name="connsiteX14278" fmla="*/ 6948121 w 9332412"/>
              <a:gd name="connsiteY14278" fmla="*/ 609157 h 4270621"/>
              <a:gd name="connsiteX14279" fmla="*/ 6963520 w 9332412"/>
              <a:gd name="connsiteY14279" fmla="*/ 589819 h 4270621"/>
              <a:gd name="connsiteX14280" fmla="*/ 6948121 w 9332412"/>
              <a:gd name="connsiteY14280" fmla="*/ 573725 h 4270621"/>
              <a:gd name="connsiteX14281" fmla="*/ 6897075 w 9332412"/>
              <a:gd name="connsiteY14281" fmla="*/ 626947 h 4270621"/>
              <a:gd name="connsiteX14282" fmla="*/ 6880060 w 9332412"/>
              <a:gd name="connsiteY14282" fmla="*/ 644737 h 4270621"/>
              <a:gd name="connsiteX14283" fmla="*/ 6897075 w 9332412"/>
              <a:gd name="connsiteY14283" fmla="*/ 662527 h 4270621"/>
              <a:gd name="connsiteX14284" fmla="*/ 6914090 w 9332412"/>
              <a:gd name="connsiteY14284" fmla="*/ 644737 h 4270621"/>
              <a:gd name="connsiteX14285" fmla="*/ 6897358 w 9332412"/>
              <a:gd name="connsiteY14285" fmla="*/ 626947 h 4270621"/>
              <a:gd name="connsiteX14286" fmla="*/ 6897075 w 9332412"/>
              <a:gd name="connsiteY14286" fmla="*/ 626947 h 4270621"/>
              <a:gd name="connsiteX14287" fmla="*/ 6948121 w 9332412"/>
              <a:gd name="connsiteY14287" fmla="*/ 467282 h 4270621"/>
              <a:gd name="connsiteX14288" fmla="*/ 6930964 w 9332412"/>
              <a:gd name="connsiteY14288" fmla="*/ 484924 h 4270621"/>
              <a:gd name="connsiteX14289" fmla="*/ 6947837 w 9332412"/>
              <a:gd name="connsiteY14289" fmla="*/ 502861 h 4270621"/>
              <a:gd name="connsiteX14290" fmla="*/ 6964995 w 9332412"/>
              <a:gd name="connsiteY14290" fmla="*/ 485219 h 4270621"/>
              <a:gd name="connsiteX14291" fmla="*/ 6964995 w 9332412"/>
              <a:gd name="connsiteY14291" fmla="*/ 484924 h 4270621"/>
              <a:gd name="connsiteX14292" fmla="*/ 6948121 w 9332412"/>
              <a:gd name="connsiteY14292" fmla="*/ 467282 h 4270621"/>
              <a:gd name="connsiteX14293" fmla="*/ 6897075 w 9332412"/>
              <a:gd name="connsiteY14293" fmla="*/ 520504 h 4270621"/>
              <a:gd name="connsiteX14294" fmla="*/ 6880060 w 9332412"/>
              <a:gd name="connsiteY14294" fmla="*/ 538294 h 4270621"/>
              <a:gd name="connsiteX14295" fmla="*/ 6897075 w 9332412"/>
              <a:gd name="connsiteY14295" fmla="*/ 556084 h 4270621"/>
              <a:gd name="connsiteX14296" fmla="*/ 6914090 w 9332412"/>
              <a:gd name="connsiteY14296" fmla="*/ 538294 h 4270621"/>
              <a:gd name="connsiteX14297" fmla="*/ 6897358 w 9332412"/>
              <a:gd name="connsiteY14297" fmla="*/ 520504 h 4270621"/>
              <a:gd name="connsiteX14298" fmla="*/ 6897075 w 9332412"/>
              <a:gd name="connsiteY14298" fmla="*/ 520504 h 4270621"/>
              <a:gd name="connsiteX14299" fmla="*/ 6948121 w 9332412"/>
              <a:gd name="connsiteY14299" fmla="*/ 360691 h 4270621"/>
              <a:gd name="connsiteX14300" fmla="*/ 6930964 w 9332412"/>
              <a:gd name="connsiteY14300" fmla="*/ 378333 h 4270621"/>
              <a:gd name="connsiteX14301" fmla="*/ 6947837 w 9332412"/>
              <a:gd name="connsiteY14301" fmla="*/ 396269 h 4270621"/>
              <a:gd name="connsiteX14302" fmla="*/ 6964995 w 9332412"/>
              <a:gd name="connsiteY14302" fmla="*/ 378629 h 4270621"/>
              <a:gd name="connsiteX14303" fmla="*/ 6964995 w 9332412"/>
              <a:gd name="connsiteY14303" fmla="*/ 378481 h 4270621"/>
              <a:gd name="connsiteX14304" fmla="*/ 6948121 w 9332412"/>
              <a:gd name="connsiteY14304" fmla="*/ 360691 h 4270621"/>
              <a:gd name="connsiteX14305" fmla="*/ 6897075 w 9332412"/>
              <a:gd name="connsiteY14305" fmla="*/ 414061 h 4270621"/>
              <a:gd name="connsiteX14306" fmla="*/ 6880060 w 9332412"/>
              <a:gd name="connsiteY14306" fmla="*/ 431851 h 4270621"/>
              <a:gd name="connsiteX14307" fmla="*/ 6897075 w 9332412"/>
              <a:gd name="connsiteY14307" fmla="*/ 449641 h 4270621"/>
              <a:gd name="connsiteX14308" fmla="*/ 6914090 w 9332412"/>
              <a:gd name="connsiteY14308" fmla="*/ 431851 h 4270621"/>
              <a:gd name="connsiteX14309" fmla="*/ 6914090 w 9332412"/>
              <a:gd name="connsiteY14309" fmla="*/ 431702 h 4270621"/>
              <a:gd name="connsiteX14310" fmla="*/ 6897216 w 9332412"/>
              <a:gd name="connsiteY14310" fmla="*/ 414061 h 4270621"/>
              <a:gd name="connsiteX14311" fmla="*/ 6897075 w 9332412"/>
              <a:gd name="connsiteY14311" fmla="*/ 414061 h 4270621"/>
              <a:gd name="connsiteX14312" fmla="*/ 6948121 w 9332412"/>
              <a:gd name="connsiteY14312" fmla="*/ 254248 h 4270621"/>
              <a:gd name="connsiteX14313" fmla="*/ 6929631 w 9332412"/>
              <a:gd name="connsiteY14313" fmla="*/ 270342 h 4270621"/>
              <a:gd name="connsiteX14314" fmla="*/ 6945016 w 9332412"/>
              <a:gd name="connsiteY14314" fmla="*/ 289679 h 4270621"/>
              <a:gd name="connsiteX14315" fmla="*/ 6948121 w 9332412"/>
              <a:gd name="connsiteY14315" fmla="*/ 289679 h 4270621"/>
              <a:gd name="connsiteX14316" fmla="*/ 6963520 w 9332412"/>
              <a:gd name="connsiteY14316" fmla="*/ 270342 h 4270621"/>
              <a:gd name="connsiteX14317" fmla="*/ 6948121 w 9332412"/>
              <a:gd name="connsiteY14317" fmla="*/ 254248 h 4270621"/>
              <a:gd name="connsiteX14318" fmla="*/ 6897075 w 9332412"/>
              <a:gd name="connsiteY14318" fmla="*/ 307469 h 4270621"/>
              <a:gd name="connsiteX14319" fmla="*/ 6880060 w 9332412"/>
              <a:gd name="connsiteY14319" fmla="*/ 325259 h 4270621"/>
              <a:gd name="connsiteX14320" fmla="*/ 6897075 w 9332412"/>
              <a:gd name="connsiteY14320" fmla="*/ 343049 h 4270621"/>
              <a:gd name="connsiteX14321" fmla="*/ 6914090 w 9332412"/>
              <a:gd name="connsiteY14321" fmla="*/ 325259 h 4270621"/>
              <a:gd name="connsiteX14322" fmla="*/ 6897358 w 9332412"/>
              <a:gd name="connsiteY14322" fmla="*/ 307469 h 4270621"/>
              <a:gd name="connsiteX14323" fmla="*/ 6897075 w 9332412"/>
              <a:gd name="connsiteY14323" fmla="*/ 307469 h 4270621"/>
              <a:gd name="connsiteX14324" fmla="*/ 6948121 w 9332412"/>
              <a:gd name="connsiteY14324" fmla="*/ 147805 h 4270621"/>
              <a:gd name="connsiteX14325" fmla="*/ 6930964 w 9332412"/>
              <a:gd name="connsiteY14325" fmla="*/ 165446 h 4270621"/>
              <a:gd name="connsiteX14326" fmla="*/ 6947837 w 9332412"/>
              <a:gd name="connsiteY14326" fmla="*/ 183383 h 4270621"/>
              <a:gd name="connsiteX14327" fmla="*/ 6964995 w 9332412"/>
              <a:gd name="connsiteY14327" fmla="*/ 165741 h 4270621"/>
              <a:gd name="connsiteX14328" fmla="*/ 6964995 w 9332412"/>
              <a:gd name="connsiteY14328" fmla="*/ 165446 h 4270621"/>
              <a:gd name="connsiteX14329" fmla="*/ 6948121 w 9332412"/>
              <a:gd name="connsiteY14329" fmla="*/ 147805 h 4270621"/>
              <a:gd name="connsiteX14330" fmla="*/ 6999026 w 9332412"/>
              <a:gd name="connsiteY14330" fmla="*/ 130015 h 4270621"/>
              <a:gd name="connsiteX14331" fmla="*/ 7014907 w 9332412"/>
              <a:gd name="connsiteY14331" fmla="*/ 117414 h 4270621"/>
              <a:gd name="connsiteX14332" fmla="*/ 6982861 w 9332412"/>
              <a:gd name="connsiteY14332" fmla="*/ 117414 h 4270621"/>
              <a:gd name="connsiteX14333" fmla="*/ 6999026 w 9332412"/>
              <a:gd name="connsiteY14333" fmla="*/ 130015 h 4270621"/>
              <a:gd name="connsiteX14334" fmla="*/ 6897075 w 9332412"/>
              <a:gd name="connsiteY14334" fmla="*/ 201026 h 4270621"/>
              <a:gd name="connsiteX14335" fmla="*/ 6880060 w 9332412"/>
              <a:gd name="connsiteY14335" fmla="*/ 218816 h 4270621"/>
              <a:gd name="connsiteX14336" fmla="*/ 6897075 w 9332412"/>
              <a:gd name="connsiteY14336" fmla="*/ 236606 h 4270621"/>
              <a:gd name="connsiteX14337" fmla="*/ 6914090 w 9332412"/>
              <a:gd name="connsiteY14337" fmla="*/ 218816 h 4270621"/>
              <a:gd name="connsiteX14338" fmla="*/ 6914090 w 9332412"/>
              <a:gd name="connsiteY14338" fmla="*/ 218668 h 4270621"/>
              <a:gd name="connsiteX14339" fmla="*/ 6897216 w 9332412"/>
              <a:gd name="connsiteY14339" fmla="*/ 201026 h 4270621"/>
              <a:gd name="connsiteX14340" fmla="*/ 6897075 w 9332412"/>
              <a:gd name="connsiteY14340" fmla="*/ 201026 h 4270621"/>
              <a:gd name="connsiteX14341" fmla="*/ 7049930 w 9332412"/>
              <a:gd name="connsiteY14341" fmla="*/ 1745192 h 4270621"/>
              <a:gd name="connsiteX14342" fmla="*/ 7032915 w 9332412"/>
              <a:gd name="connsiteY14342" fmla="*/ 1762982 h 4270621"/>
              <a:gd name="connsiteX14343" fmla="*/ 7049930 w 9332412"/>
              <a:gd name="connsiteY14343" fmla="*/ 1780772 h 4270621"/>
              <a:gd name="connsiteX14344" fmla="*/ 7066946 w 9332412"/>
              <a:gd name="connsiteY14344" fmla="*/ 1762982 h 4270621"/>
              <a:gd name="connsiteX14345" fmla="*/ 7049930 w 9332412"/>
              <a:gd name="connsiteY14345" fmla="*/ 1745192 h 4270621"/>
              <a:gd name="connsiteX14346" fmla="*/ 7049930 w 9332412"/>
              <a:gd name="connsiteY14346" fmla="*/ 1638749 h 4270621"/>
              <a:gd name="connsiteX14347" fmla="*/ 7032915 w 9332412"/>
              <a:gd name="connsiteY14347" fmla="*/ 1656539 h 4270621"/>
              <a:gd name="connsiteX14348" fmla="*/ 7049930 w 9332412"/>
              <a:gd name="connsiteY14348" fmla="*/ 1674329 h 4270621"/>
              <a:gd name="connsiteX14349" fmla="*/ 7066946 w 9332412"/>
              <a:gd name="connsiteY14349" fmla="*/ 1656539 h 4270621"/>
              <a:gd name="connsiteX14350" fmla="*/ 7049930 w 9332412"/>
              <a:gd name="connsiteY14350" fmla="*/ 1638749 h 4270621"/>
              <a:gd name="connsiteX14351" fmla="*/ 6999026 w 9332412"/>
              <a:gd name="connsiteY14351" fmla="*/ 1691971 h 4270621"/>
              <a:gd name="connsiteX14352" fmla="*/ 6980536 w 9332412"/>
              <a:gd name="connsiteY14352" fmla="*/ 1708071 h 4270621"/>
              <a:gd name="connsiteX14353" fmla="*/ 6995920 w 9332412"/>
              <a:gd name="connsiteY14353" fmla="*/ 1727403 h 4270621"/>
              <a:gd name="connsiteX14354" fmla="*/ 6999026 w 9332412"/>
              <a:gd name="connsiteY14354" fmla="*/ 1727403 h 4270621"/>
              <a:gd name="connsiteX14355" fmla="*/ 7014425 w 9332412"/>
              <a:gd name="connsiteY14355" fmla="*/ 1708071 h 4270621"/>
              <a:gd name="connsiteX14356" fmla="*/ 6999026 w 9332412"/>
              <a:gd name="connsiteY14356" fmla="*/ 1691971 h 4270621"/>
              <a:gd name="connsiteX14357" fmla="*/ 7049930 w 9332412"/>
              <a:gd name="connsiteY14357" fmla="*/ 1532306 h 4270621"/>
              <a:gd name="connsiteX14358" fmla="*/ 7032915 w 9332412"/>
              <a:gd name="connsiteY14358" fmla="*/ 1550096 h 4270621"/>
              <a:gd name="connsiteX14359" fmla="*/ 7049930 w 9332412"/>
              <a:gd name="connsiteY14359" fmla="*/ 1567886 h 4270621"/>
              <a:gd name="connsiteX14360" fmla="*/ 7066946 w 9332412"/>
              <a:gd name="connsiteY14360" fmla="*/ 1550096 h 4270621"/>
              <a:gd name="connsiteX14361" fmla="*/ 7066946 w 9332412"/>
              <a:gd name="connsiteY14361" fmla="*/ 1549948 h 4270621"/>
              <a:gd name="connsiteX14362" fmla="*/ 7050072 w 9332412"/>
              <a:gd name="connsiteY14362" fmla="*/ 1532306 h 4270621"/>
              <a:gd name="connsiteX14363" fmla="*/ 7049930 w 9332412"/>
              <a:gd name="connsiteY14363" fmla="*/ 1532306 h 4270621"/>
              <a:gd name="connsiteX14364" fmla="*/ 6999026 w 9332412"/>
              <a:gd name="connsiteY14364" fmla="*/ 1585528 h 4270621"/>
              <a:gd name="connsiteX14365" fmla="*/ 6981869 w 9332412"/>
              <a:gd name="connsiteY14365" fmla="*/ 1603169 h 4270621"/>
              <a:gd name="connsiteX14366" fmla="*/ 6998742 w 9332412"/>
              <a:gd name="connsiteY14366" fmla="*/ 1621108 h 4270621"/>
              <a:gd name="connsiteX14367" fmla="*/ 7015899 w 9332412"/>
              <a:gd name="connsiteY14367" fmla="*/ 1603466 h 4270621"/>
              <a:gd name="connsiteX14368" fmla="*/ 7015899 w 9332412"/>
              <a:gd name="connsiteY14368" fmla="*/ 1603169 h 4270621"/>
              <a:gd name="connsiteX14369" fmla="*/ 6999026 w 9332412"/>
              <a:gd name="connsiteY14369" fmla="*/ 1585528 h 4270621"/>
              <a:gd name="connsiteX14370" fmla="*/ 7049930 w 9332412"/>
              <a:gd name="connsiteY14370" fmla="*/ 1425715 h 4270621"/>
              <a:gd name="connsiteX14371" fmla="*/ 7032915 w 9332412"/>
              <a:gd name="connsiteY14371" fmla="*/ 1443505 h 4270621"/>
              <a:gd name="connsiteX14372" fmla="*/ 7049930 w 9332412"/>
              <a:gd name="connsiteY14372" fmla="*/ 1461295 h 4270621"/>
              <a:gd name="connsiteX14373" fmla="*/ 7066946 w 9332412"/>
              <a:gd name="connsiteY14373" fmla="*/ 1443505 h 4270621"/>
              <a:gd name="connsiteX14374" fmla="*/ 7049930 w 9332412"/>
              <a:gd name="connsiteY14374" fmla="*/ 1425715 h 4270621"/>
              <a:gd name="connsiteX14375" fmla="*/ 6999026 w 9332412"/>
              <a:gd name="connsiteY14375" fmla="*/ 1478936 h 4270621"/>
              <a:gd name="connsiteX14376" fmla="*/ 6981869 w 9332412"/>
              <a:gd name="connsiteY14376" fmla="*/ 1496578 h 4270621"/>
              <a:gd name="connsiteX14377" fmla="*/ 6998742 w 9332412"/>
              <a:gd name="connsiteY14377" fmla="*/ 1514516 h 4270621"/>
              <a:gd name="connsiteX14378" fmla="*/ 7015899 w 9332412"/>
              <a:gd name="connsiteY14378" fmla="*/ 1496875 h 4270621"/>
              <a:gd name="connsiteX14379" fmla="*/ 7015899 w 9332412"/>
              <a:gd name="connsiteY14379" fmla="*/ 1496727 h 4270621"/>
              <a:gd name="connsiteX14380" fmla="*/ 6999026 w 9332412"/>
              <a:gd name="connsiteY14380" fmla="*/ 1478936 h 4270621"/>
              <a:gd name="connsiteX14381" fmla="*/ 7049930 w 9332412"/>
              <a:gd name="connsiteY14381" fmla="*/ 1319272 h 4270621"/>
              <a:gd name="connsiteX14382" fmla="*/ 7032915 w 9332412"/>
              <a:gd name="connsiteY14382" fmla="*/ 1337062 h 4270621"/>
              <a:gd name="connsiteX14383" fmla="*/ 7049930 w 9332412"/>
              <a:gd name="connsiteY14383" fmla="*/ 1354852 h 4270621"/>
              <a:gd name="connsiteX14384" fmla="*/ 7066946 w 9332412"/>
              <a:gd name="connsiteY14384" fmla="*/ 1337062 h 4270621"/>
              <a:gd name="connsiteX14385" fmla="*/ 7066946 w 9332412"/>
              <a:gd name="connsiteY14385" fmla="*/ 1336913 h 4270621"/>
              <a:gd name="connsiteX14386" fmla="*/ 7050072 w 9332412"/>
              <a:gd name="connsiteY14386" fmla="*/ 1319272 h 4270621"/>
              <a:gd name="connsiteX14387" fmla="*/ 7049930 w 9332412"/>
              <a:gd name="connsiteY14387" fmla="*/ 1319272 h 4270621"/>
              <a:gd name="connsiteX14388" fmla="*/ 6999026 w 9332412"/>
              <a:gd name="connsiteY14388" fmla="*/ 1372493 h 4270621"/>
              <a:gd name="connsiteX14389" fmla="*/ 6980536 w 9332412"/>
              <a:gd name="connsiteY14389" fmla="*/ 1388593 h 4270621"/>
              <a:gd name="connsiteX14390" fmla="*/ 6995920 w 9332412"/>
              <a:gd name="connsiteY14390" fmla="*/ 1407925 h 4270621"/>
              <a:gd name="connsiteX14391" fmla="*/ 6999026 w 9332412"/>
              <a:gd name="connsiteY14391" fmla="*/ 1407925 h 4270621"/>
              <a:gd name="connsiteX14392" fmla="*/ 7014425 w 9332412"/>
              <a:gd name="connsiteY14392" fmla="*/ 1388593 h 4270621"/>
              <a:gd name="connsiteX14393" fmla="*/ 6999026 w 9332412"/>
              <a:gd name="connsiteY14393" fmla="*/ 1372493 h 4270621"/>
              <a:gd name="connsiteX14394" fmla="*/ 7049930 w 9332412"/>
              <a:gd name="connsiteY14394" fmla="*/ 1212681 h 4270621"/>
              <a:gd name="connsiteX14395" fmla="*/ 7032915 w 9332412"/>
              <a:gd name="connsiteY14395" fmla="*/ 1230470 h 4270621"/>
              <a:gd name="connsiteX14396" fmla="*/ 7049930 w 9332412"/>
              <a:gd name="connsiteY14396" fmla="*/ 1248260 h 4270621"/>
              <a:gd name="connsiteX14397" fmla="*/ 7066946 w 9332412"/>
              <a:gd name="connsiteY14397" fmla="*/ 1230470 h 4270621"/>
              <a:gd name="connsiteX14398" fmla="*/ 7049930 w 9332412"/>
              <a:gd name="connsiteY14398" fmla="*/ 1212681 h 4270621"/>
              <a:gd name="connsiteX14399" fmla="*/ 6999026 w 9332412"/>
              <a:gd name="connsiteY14399" fmla="*/ 1266050 h 4270621"/>
              <a:gd name="connsiteX14400" fmla="*/ 6981869 w 9332412"/>
              <a:gd name="connsiteY14400" fmla="*/ 1283692 h 4270621"/>
              <a:gd name="connsiteX14401" fmla="*/ 6998742 w 9332412"/>
              <a:gd name="connsiteY14401" fmla="*/ 1301630 h 4270621"/>
              <a:gd name="connsiteX14402" fmla="*/ 7015899 w 9332412"/>
              <a:gd name="connsiteY14402" fmla="*/ 1283988 h 4270621"/>
              <a:gd name="connsiteX14403" fmla="*/ 7015899 w 9332412"/>
              <a:gd name="connsiteY14403" fmla="*/ 1283692 h 4270621"/>
              <a:gd name="connsiteX14404" fmla="*/ 6999026 w 9332412"/>
              <a:gd name="connsiteY14404" fmla="*/ 1266050 h 4270621"/>
              <a:gd name="connsiteX14405" fmla="*/ 7049930 w 9332412"/>
              <a:gd name="connsiteY14405" fmla="*/ 1106534 h 4270621"/>
              <a:gd name="connsiteX14406" fmla="*/ 7032915 w 9332412"/>
              <a:gd name="connsiteY14406" fmla="*/ 1124324 h 4270621"/>
              <a:gd name="connsiteX14407" fmla="*/ 7049930 w 9332412"/>
              <a:gd name="connsiteY14407" fmla="*/ 1142114 h 4270621"/>
              <a:gd name="connsiteX14408" fmla="*/ 7066946 w 9332412"/>
              <a:gd name="connsiteY14408" fmla="*/ 1124324 h 4270621"/>
              <a:gd name="connsiteX14409" fmla="*/ 7049930 w 9332412"/>
              <a:gd name="connsiteY14409" fmla="*/ 1106534 h 4270621"/>
              <a:gd name="connsiteX14410" fmla="*/ 6999026 w 9332412"/>
              <a:gd name="connsiteY14410" fmla="*/ 1159755 h 4270621"/>
              <a:gd name="connsiteX14411" fmla="*/ 6980536 w 9332412"/>
              <a:gd name="connsiteY14411" fmla="*/ 1175855 h 4270621"/>
              <a:gd name="connsiteX14412" fmla="*/ 6995920 w 9332412"/>
              <a:gd name="connsiteY14412" fmla="*/ 1195187 h 4270621"/>
              <a:gd name="connsiteX14413" fmla="*/ 6999026 w 9332412"/>
              <a:gd name="connsiteY14413" fmla="*/ 1195187 h 4270621"/>
              <a:gd name="connsiteX14414" fmla="*/ 7014425 w 9332412"/>
              <a:gd name="connsiteY14414" fmla="*/ 1175855 h 4270621"/>
              <a:gd name="connsiteX14415" fmla="*/ 6999026 w 9332412"/>
              <a:gd name="connsiteY14415" fmla="*/ 1159755 h 4270621"/>
              <a:gd name="connsiteX14416" fmla="*/ 7049930 w 9332412"/>
              <a:gd name="connsiteY14416" fmla="*/ 1000091 h 4270621"/>
              <a:gd name="connsiteX14417" fmla="*/ 7032915 w 9332412"/>
              <a:gd name="connsiteY14417" fmla="*/ 1017881 h 4270621"/>
              <a:gd name="connsiteX14418" fmla="*/ 7049930 w 9332412"/>
              <a:gd name="connsiteY14418" fmla="*/ 1035671 h 4270621"/>
              <a:gd name="connsiteX14419" fmla="*/ 7066946 w 9332412"/>
              <a:gd name="connsiteY14419" fmla="*/ 1017881 h 4270621"/>
              <a:gd name="connsiteX14420" fmla="*/ 7066946 w 9332412"/>
              <a:gd name="connsiteY14420" fmla="*/ 1017732 h 4270621"/>
              <a:gd name="connsiteX14421" fmla="*/ 7050356 w 9332412"/>
              <a:gd name="connsiteY14421" fmla="*/ 999794 h 4270621"/>
              <a:gd name="connsiteX14422" fmla="*/ 7049930 w 9332412"/>
              <a:gd name="connsiteY14422" fmla="*/ 999794 h 4270621"/>
              <a:gd name="connsiteX14423" fmla="*/ 6999026 w 9332412"/>
              <a:gd name="connsiteY14423" fmla="*/ 1053312 h 4270621"/>
              <a:gd name="connsiteX14424" fmla="*/ 6981869 w 9332412"/>
              <a:gd name="connsiteY14424" fmla="*/ 1070954 h 4270621"/>
              <a:gd name="connsiteX14425" fmla="*/ 6998742 w 9332412"/>
              <a:gd name="connsiteY14425" fmla="*/ 1088892 h 4270621"/>
              <a:gd name="connsiteX14426" fmla="*/ 7015899 w 9332412"/>
              <a:gd name="connsiteY14426" fmla="*/ 1071250 h 4270621"/>
              <a:gd name="connsiteX14427" fmla="*/ 7015899 w 9332412"/>
              <a:gd name="connsiteY14427" fmla="*/ 1070954 h 4270621"/>
              <a:gd name="connsiteX14428" fmla="*/ 6999309 w 9332412"/>
              <a:gd name="connsiteY14428" fmla="*/ 1053016 h 4270621"/>
              <a:gd name="connsiteX14429" fmla="*/ 6999026 w 9332412"/>
              <a:gd name="connsiteY14429" fmla="*/ 1053016 h 4270621"/>
              <a:gd name="connsiteX14430" fmla="*/ 7049930 w 9332412"/>
              <a:gd name="connsiteY14430" fmla="*/ 893499 h 4270621"/>
              <a:gd name="connsiteX14431" fmla="*/ 7032915 w 9332412"/>
              <a:gd name="connsiteY14431" fmla="*/ 911289 h 4270621"/>
              <a:gd name="connsiteX14432" fmla="*/ 7049930 w 9332412"/>
              <a:gd name="connsiteY14432" fmla="*/ 929079 h 4270621"/>
              <a:gd name="connsiteX14433" fmla="*/ 7066946 w 9332412"/>
              <a:gd name="connsiteY14433" fmla="*/ 911289 h 4270621"/>
              <a:gd name="connsiteX14434" fmla="*/ 7050214 w 9332412"/>
              <a:gd name="connsiteY14434" fmla="*/ 893203 h 4270621"/>
              <a:gd name="connsiteX14435" fmla="*/ 7049930 w 9332412"/>
              <a:gd name="connsiteY14435" fmla="*/ 893203 h 4270621"/>
              <a:gd name="connsiteX14436" fmla="*/ 6999026 w 9332412"/>
              <a:gd name="connsiteY14436" fmla="*/ 946721 h 4270621"/>
              <a:gd name="connsiteX14437" fmla="*/ 6981869 w 9332412"/>
              <a:gd name="connsiteY14437" fmla="*/ 964363 h 4270621"/>
              <a:gd name="connsiteX14438" fmla="*/ 6998742 w 9332412"/>
              <a:gd name="connsiteY14438" fmla="*/ 982301 h 4270621"/>
              <a:gd name="connsiteX14439" fmla="*/ 7015899 w 9332412"/>
              <a:gd name="connsiteY14439" fmla="*/ 964659 h 4270621"/>
              <a:gd name="connsiteX14440" fmla="*/ 7015899 w 9332412"/>
              <a:gd name="connsiteY14440" fmla="*/ 964511 h 4270621"/>
              <a:gd name="connsiteX14441" fmla="*/ 6999167 w 9332412"/>
              <a:gd name="connsiteY14441" fmla="*/ 946424 h 4270621"/>
              <a:gd name="connsiteX14442" fmla="*/ 6999026 w 9332412"/>
              <a:gd name="connsiteY14442" fmla="*/ 946424 h 4270621"/>
              <a:gd name="connsiteX14443" fmla="*/ 7049930 w 9332412"/>
              <a:gd name="connsiteY14443" fmla="*/ 787056 h 4270621"/>
              <a:gd name="connsiteX14444" fmla="*/ 7032915 w 9332412"/>
              <a:gd name="connsiteY14444" fmla="*/ 804846 h 4270621"/>
              <a:gd name="connsiteX14445" fmla="*/ 7049930 w 9332412"/>
              <a:gd name="connsiteY14445" fmla="*/ 822636 h 4270621"/>
              <a:gd name="connsiteX14446" fmla="*/ 7066946 w 9332412"/>
              <a:gd name="connsiteY14446" fmla="*/ 804846 h 4270621"/>
              <a:gd name="connsiteX14447" fmla="*/ 7066946 w 9332412"/>
              <a:gd name="connsiteY14447" fmla="*/ 804698 h 4270621"/>
              <a:gd name="connsiteX14448" fmla="*/ 7050356 w 9332412"/>
              <a:gd name="connsiteY14448" fmla="*/ 786760 h 4270621"/>
              <a:gd name="connsiteX14449" fmla="*/ 7049930 w 9332412"/>
              <a:gd name="connsiteY14449" fmla="*/ 786760 h 4270621"/>
              <a:gd name="connsiteX14450" fmla="*/ 6999026 w 9332412"/>
              <a:gd name="connsiteY14450" fmla="*/ 839685 h 4270621"/>
              <a:gd name="connsiteX14451" fmla="*/ 6980536 w 9332412"/>
              <a:gd name="connsiteY14451" fmla="*/ 855785 h 4270621"/>
              <a:gd name="connsiteX14452" fmla="*/ 6995920 w 9332412"/>
              <a:gd name="connsiteY14452" fmla="*/ 875116 h 4270621"/>
              <a:gd name="connsiteX14453" fmla="*/ 6999026 w 9332412"/>
              <a:gd name="connsiteY14453" fmla="*/ 875116 h 4270621"/>
              <a:gd name="connsiteX14454" fmla="*/ 7014425 w 9332412"/>
              <a:gd name="connsiteY14454" fmla="*/ 855785 h 4270621"/>
              <a:gd name="connsiteX14455" fmla="*/ 6999026 w 9332412"/>
              <a:gd name="connsiteY14455" fmla="*/ 839685 h 4270621"/>
              <a:gd name="connsiteX14456" fmla="*/ 7049930 w 9332412"/>
              <a:gd name="connsiteY14456" fmla="*/ 679872 h 4270621"/>
              <a:gd name="connsiteX14457" fmla="*/ 7032915 w 9332412"/>
              <a:gd name="connsiteY14457" fmla="*/ 697662 h 4270621"/>
              <a:gd name="connsiteX14458" fmla="*/ 7049930 w 9332412"/>
              <a:gd name="connsiteY14458" fmla="*/ 715452 h 4270621"/>
              <a:gd name="connsiteX14459" fmla="*/ 7066946 w 9332412"/>
              <a:gd name="connsiteY14459" fmla="*/ 697662 h 4270621"/>
              <a:gd name="connsiteX14460" fmla="*/ 7049930 w 9332412"/>
              <a:gd name="connsiteY14460" fmla="*/ 680168 h 4270621"/>
              <a:gd name="connsiteX14461" fmla="*/ 6999026 w 9332412"/>
              <a:gd name="connsiteY14461" fmla="*/ 733242 h 4270621"/>
              <a:gd name="connsiteX14462" fmla="*/ 6981869 w 9332412"/>
              <a:gd name="connsiteY14462" fmla="*/ 750883 h 4270621"/>
              <a:gd name="connsiteX14463" fmla="*/ 6998742 w 9332412"/>
              <a:gd name="connsiteY14463" fmla="*/ 768822 h 4270621"/>
              <a:gd name="connsiteX14464" fmla="*/ 7015899 w 9332412"/>
              <a:gd name="connsiteY14464" fmla="*/ 751180 h 4270621"/>
              <a:gd name="connsiteX14465" fmla="*/ 7015899 w 9332412"/>
              <a:gd name="connsiteY14465" fmla="*/ 750883 h 4270621"/>
              <a:gd name="connsiteX14466" fmla="*/ 6999026 w 9332412"/>
              <a:gd name="connsiteY14466" fmla="*/ 733538 h 4270621"/>
              <a:gd name="connsiteX14467" fmla="*/ 7049930 w 9332412"/>
              <a:gd name="connsiteY14467" fmla="*/ 573429 h 4270621"/>
              <a:gd name="connsiteX14468" fmla="*/ 7032915 w 9332412"/>
              <a:gd name="connsiteY14468" fmla="*/ 591219 h 4270621"/>
              <a:gd name="connsiteX14469" fmla="*/ 7049930 w 9332412"/>
              <a:gd name="connsiteY14469" fmla="*/ 609009 h 4270621"/>
              <a:gd name="connsiteX14470" fmla="*/ 7066946 w 9332412"/>
              <a:gd name="connsiteY14470" fmla="*/ 591219 h 4270621"/>
              <a:gd name="connsiteX14471" fmla="*/ 7049930 w 9332412"/>
              <a:gd name="connsiteY14471" fmla="*/ 573725 h 4270621"/>
              <a:gd name="connsiteX14472" fmla="*/ 6999026 w 9332412"/>
              <a:gd name="connsiteY14472" fmla="*/ 626650 h 4270621"/>
              <a:gd name="connsiteX14473" fmla="*/ 6981869 w 9332412"/>
              <a:gd name="connsiteY14473" fmla="*/ 644292 h 4270621"/>
              <a:gd name="connsiteX14474" fmla="*/ 6998742 w 9332412"/>
              <a:gd name="connsiteY14474" fmla="*/ 662230 h 4270621"/>
              <a:gd name="connsiteX14475" fmla="*/ 7015899 w 9332412"/>
              <a:gd name="connsiteY14475" fmla="*/ 644589 h 4270621"/>
              <a:gd name="connsiteX14476" fmla="*/ 7015899 w 9332412"/>
              <a:gd name="connsiteY14476" fmla="*/ 644440 h 4270621"/>
              <a:gd name="connsiteX14477" fmla="*/ 6999026 w 9332412"/>
              <a:gd name="connsiteY14477" fmla="*/ 626947 h 4270621"/>
              <a:gd name="connsiteX14478" fmla="*/ 7049930 w 9332412"/>
              <a:gd name="connsiteY14478" fmla="*/ 466986 h 4270621"/>
              <a:gd name="connsiteX14479" fmla="*/ 7032915 w 9332412"/>
              <a:gd name="connsiteY14479" fmla="*/ 484776 h 4270621"/>
              <a:gd name="connsiteX14480" fmla="*/ 7049930 w 9332412"/>
              <a:gd name="connsiteY14480" fmla="*/ 502566 h 4270621"/>
              <a:gd name="connsiteX14481" fmla="*/ 7066946 w 9332412"/>
              <a:gd name="connsiteY14481" fmla="*/ 484776 h 4270621"/>
              <a:gd name="connsiteX14482" fmla="*/ 7066946 w 9332412"/>
              <a:gd name="connsiteY14482" fmla="*/ 484627 h 4270621"/>
              <a:gd name="connsiteX14483" fmla="*/ 7049930 w 9332412"/>
              <a:gd name="connsiteY14483" fmla="*/ 467282 h 4270621"/>
              <a:gd name="connsiteX14484" fmla="*/ 6999026 w 9332412"/>
              <a:gd name="connsiteY14484" fmla="*/ 520207 h 4270621"/>
              <a:gd name="connsiteX14485" fmla="*/ 6981869 w 9332412"/>
              <a:gd name="connsiteY14485" fmla="*/ 537849 h 4270621"/>
              <a:gd name="connsiteX14486" fmla="*/ 6998742 w 9332412"/>
              <a:gd name="connsiteY14486" fmla="*/ 555786 h 4270621"/>
              <a:gd name="connsiteX14487" fmla="*/ 7015899 w 9332412"/>
              <a:gd name="connsiteY14487" fmla="*/ 538146 h 4270621"/>
              <a:gd name="connsiteX14488" fmla="*/ 7015899 w 9332412"/>
              <a:gd name="connsiteY14488" fmla="*/ 537997 h 4270621"/>
              <a:gd name="connsiteX14489" fmla="*/ 6999026 w 9332412"/>
              <a:gd name="connsiteY14489" fmla="*/ 520504 h 4270621"/>
              <a:gd name="connsiteX14490" fmla="*/ 7049930 w 9332412"/>
              <a:gd name="connsiteY14490" fmla="*/ 360394 h 4270621"/>
              <a:gd name="connsiteX14491" fmla="*/ 7032915 w 9332412"/>
              <a:gd name="connsiteY14491" fmla="*/ 378184 h 4270621"/>
              <a:gd name="connsiteX14492" fmla="*/ 7049930 w 9332412"/>
              <a:gd name="connsiteY14492" fmla="*/ 395974 h 4270621"/>
              <a:gd name="connsiteX14493" fmla="*/ 7066946 w 9332412"/>
              <a:gd name="connsiteY14493" fmla="*/ 378184 h 4270621"/>
              <a:gd name="connsiteX14494" fmla="*/ 7049930 w 9332412"/>
              <a:gd name="connsiteY14494" fmla="*/ 360691 h 4270621"/>
              <a:gd name="connsiteX14495" fmla="*/ 6999026 w 9332412"/>
              <a:gd name="connsiteY14495" fmla="*/ 413764 h 4270621"/>
              <a:gd name="connsiteX14496" fmla="*/ 6981869 w 9332412"/>
              <a:gd name="connsiteY14496" fmla="*/ 431406 h 4270621"/>
              <a:gd name="connsiteX14497" fmla="*/ 6998742 w 9332412"/>
              <a:gd name="connsiteY14497" fmla="*/ 449343 h 4270621"/>
              <a:gd name="connsiteX14498" fmla="*/ 7015899 w 9332412"/>
              <a:gd name="connsiteY14498" fmla="*/ 431701 h 4270621"/>
              <a:gd name="connsiteX14499" fmla="*/ 7015899 w 9332412"/>
              <a:gd name="connsiteY14499" fmla="*/ 431406 h 4270621"/>
              <a:gd name="connsiteX14500" fmla="*/ 6999026 w 9332412"/>
              <a:gd name="connsiteY14500" fmla="*/ 414061 h 4270621"/>
              <a:gd name="connsiteX14501" fmla="*/ 7049930 w 9332412"/>
              <a:gd name="connsiteY14501" fmla="*/ 253951 h 4270621"/>
              <a:gd name="connsiteX14502" fmla="*/ 7032915 w 9332412"/>
              <a:gd name="connsiteY14502" fmla="*/ 271741 h 4270621"/>
              <a:gd name="connsiteX14503" fmla="*/ 7049930 w 9332412"/>
              <a:gd name="connsiteY14503" fmla="*/ 289531 h 4270621"/>
              <a:gd name="connsiteX14504" fmla="*/ 7066946 w 9332412"/>
              <a:gd name="connsiteY14504" fmla="*/ 271741 h 4270621"/>
              <a:gd name="connsiteX14505" fmla="*/ 7049930 w 9332412"/>
              <a:gd name="connsiteY14505" fmla="*/ 254248 h 4270621"/>
              <a:gd name="connsiteX14506" fmla="*/ 6999026 w 9332412"/>
              <a:gd name="connsiteY14506" fmla="*/ 307173 h 4270621"/>
              <a:gd name="connsiteX14507" fmla="*/ 6980536 w 9332412"/>
              <a:gd name="connsiteY14507" fmla="*/ 323267 h 4270621"/>
              <a:gd name="connsiteX14508" fmla="*/ 6995920 w 9332412"/>
              <a:gd name="connsiteY14508" fmla="*/ 342604 h 4270621"/>
              <a:gd name="connsiteX14509" fmla="*/ 6999026 w 9332412"/>
              <a:gd name="connsiteY14509" fmla="*/ 342604 h 4270621"/>
              <a:gd name="connsiteX14510" fmla="*/ 7014425 w 9332412"/>
              <a:gd name="connsiteY14510" fmla="*/ 323267 h 4270621"/>
              <a:gd name="connsiteX14511" fmla="*/ 6999026 w 9332412"/>
              <a:gd name="connsiteY14511" fmla="*/ 307173 h 4270621"/>
              <a:gd name="connsiteX14512" fmla="*/ 7049930 w 9332412"/>
              <a:gd name="connsiteY14512" fmla="*/ 147508 h 4270621"/>
              <a:gd name="connsiteX14513" fmla="*/ 7032915 w 9332412"/>
              <a:gd name="connsiteY14513" fmla="*/ 165298 h 4270621"/>
              <a:gd name="connsiteX14514" fmla="*/ 7049930 w 9332412"/>
              <a:gd name="connsiteY14514" fmla="*/ 183088 h 4270621"/>
              <a:gd name="connsiteX14515" fmla="*/ 7066946 w 9332412"/>
              <a:gd name="connsiteY14515" fmla="*/ 165298 h 4270621"/>
              <a:gd name="connsiteX14516" fmla="*/ 7066946 w 9332412"/>
              <a:gd name="connsiteY14516" fmla="*/ 165150 h 4270621"/>
              <a:gd name="connsiteX14517" fmla="*/ 7049930 w 9332412"/>
              <a:gd name="connsiteY14517" fmla="*/ 147805 h 4270621"/>
              <a:gd name="connsiteX14518" fmla="*/ 7100835 w 9332412"/>
              <a:gd name="connsiteY14518" fmla="*/ 129718 h 4270621"/>
              <a:gd name="connsiteX14519" fmla="*/ 7116007 w 9332412"/>
              <a:gd name="connsiteY14519" fmla="*/ 119637 h 4270621"/>
              <a:gd name="connsiteX14520" fmla="*/ 7085237 w 9332412"/>
              <a:gd name="connsiteY14520" fmla="*/ 119637 h 4270621"/>
              <a:gd name="connsiteX14521" fmla="*/ 7100835 w 9332412"/>
              <a:gd name="connsiteY14521" fmla="*/ 130015 h 4270621"/>
              <a:gd name="connsiteX14522" fmla="*/ 6999026 w 9332412"/>
              <a:gd name="connsiteY14522" fmla="*/ 200730 h 4270621"/>
              <a:gd name="connsiteX14523" fmla="*/ 6981869 w 9332412"/>
              <a:gd name="connsiteY14523" fmla="*/ 218371 h 4270621"/>
              <a:gd name="connsiteX14524" fmla="*/ 6998742 w 9332412"/>
              <a:gd name="connsiteY14524" fmla="*/ 236308 h 4270621"/>
              <a:gd name="connsiteX14525" fmla="*/ 7015899 w 9332412"/>
              <a:gd name="connsiteY14525" fmla="*/ 218666 h 4270621"/>
              <a:gd name="connsiteX14526" fmla="*/ 7015899 w 9332412"/>
              <a:gd name="connsiteY14526" fmla="*/ 218371 h 4270621"/>
              <a:gd name="connsiteX14527" fmla="*/ 6999026 w 9332412"/>
              <a:gd name="connsiteY14527" fmla="*/ 201026 h 4270621"/>
              <a:gd name="connsiteX14528" fmla="*/ 7151739 w 9332412"/>
              <a:gd name="connsiteY14528" fmla="*/ 1851784 h 4270621"/>
              <a:gd name="connsiteX14529" fmla="*/ 7134724 w 9332412"/>
              <a:gd name="connsiteY14529" fmla="*/ 1869574 h 4270621"/>
              <a:gd name="connsiteX14530" fmla="*/ 7151739 w 9332412"/>
              <a:gd name="connsiteY14530" fmla="*/ 1887364 h 4270621"/>
              <a:gd name="connsiteX14531" fmla="*/ 7168755 w 9332412"/>
              <a:gd name="connsiteY14531" fmla="*/ 1869574 h 4270621"/>
              <a:gd name="connsiteX14532" fmla="*/ 7168755 w 9332412"/>
              <a:gd name="connsiteY14532" fmla="*/ 1869426 h 4270621"/>
              <a:gd name="connsiteX14533" fmla="*/ 7151881 w 9332412"/>
              <a:gd name="connsiteY14533" fmla="*/ 1851784 h 4270621"/>
              <a:gd name="connsiteX14534" fmla="*/ 7151739 w 9332412"/>
              <a:gd name="connsiteY14534" fmla="*/ 1851784 h 4270621"/>
              <a:gd name="connsiteX14535" fmla="*/ 7151739 w 9332412"/>
              <a:gd name="connsiteY14535" fmla="*/ 1745192 h 4270621"/>
              <a:gd name="connsiteX14536" fmla="*/ 7134724 w 9332412"/>
              <a:gd name="connsiteY14536" fmla="*/ 1762982 h 4270621"/>
              <a:gd name="connsiteX14537" fmla="*/ 7151739 w 9332412"/>
              <a:gd name="connsiteY14537" fmla="*/ 1780772 h 4270621"/>
              <a:gd name="connsiteX14538" fmla="*/ 7168755 w 9332412"/>
              <a:gd name="connsiteY14538" fmla="*/ 1762982 h 4270621"/>
              <a:gd name="connsiteX14539" fmla="*/ 7152023 w 9332412"/>
              <a:gd name="connsiteY14539" fmla="*/ 1745192 h 4270621"/>
              <a:gd name="connsiteX14540" fmla="*/ 7151739 w 9332412"/>
              <a:gd name="connsiteY14540" fmla="*/ 1745192 h 4270621"/>
              <a:gd name="connsiteX14541" fmla="*/ 7100835 w 9332412"/>
              <a:gd name="connsiteY14541" fmla="*/ 1798414 h 4270621"/>
              <a:gd name="connsiteX14542" fmla="*/ 7083820 w 9332412"/>
              <a:gd name="connsiteY14542" fmla="*/ 1816204 h 4270621"/>
              <a:gd name="connsiteX14543" fmla="*/ 7100835 w 9332412"/>
              <a:gd name="connsiteY14543" fmla="*/ 1833994 h 4270621"/>
              <a:gd name="connsiteX14544" fmla="*/ 7117850 w 9332412"/>
              <a:gd name="connsiteY14544" fmla="*/ 1816204 h 4270621"/>
              <a:gd name="connsiteX14545" fmla="*/ 7101118 w 9332412"/>
              <a:gd name="connsiteY14545" fmla="*/ 1798414 h 4270621"/>
              <a:gd name="connsiteX14546" fmla="*/ 7100835 w 9332412"/>
              <a:gd name="connsiteY14546" fmla="*/ 1798414 h 4270621"/>
              <a:gd name="connsiteX14547" fmla="*/ 7151739 w 9332412"/>
              <a:gd name="connsiteY14547" fmla="*/ 1638749 h 4270621"/>
              <a:gd name="connsiteX14548" fmla="*/ 7134724 w 9332412"/>
              <a:gd name="connsiteY14548" fmla="*/ 1656539 h 4270621"/>
              <a:gd name="connsiteX14549" fmla="*/ 7151739 w 9332412"/>
              <a:gd name="connsiteY14549" fmla="*/ 1674329 h 4270621"/>
              <a:gd name="connsiteX14550" fmla="*/ 7168755 w 9332412"/>
              <a:gd name="connsiteY14550" fmla="*/ 1656539 h 4270621"/>
              <a:gd name="connsiteX14551" fmla="*/ 7152023 w 9332412"/>
              <a:gd name="connsiteY14551" fmla="*/ 1638749 h 4270621"/>
              <a:gd name="connsiteX14552" fmla="*/ 7151739 w 9332412"/>
              <a:gd name="connsiteY14552" fmla="*/ 1638749 h 4270621"/>
              <a:gd name="connsiteX14553" fmla="*/ 7100835 w 9332412"/>
              <a:gd name="connsiteY14553" fmla="*/ 1691971 h 4270621"/>
              <a:gd name="connsiteX14554" fmla="*/ 7083820 w 9332412"/>
              <a:gd name="connsiteY14554" fmla="*/ 1709761 h 4270621"/>
              <a:gd name="connsiteX14555" fmla="*/ 7100835 w 9332412"/>
              <a:gd name="connsiteY14555" fmla="*/ 1727551 h 4270621"/>
              <a:gd name="connsiteX14556" fmla="*/ 7117850 w 9332412"/>
              <a:gd name="connsiteY14556" fmla="*/ 1709761 h 4270621"/>
              <a:gd name="connsiteX14557" fmla="*/ 7101118 w 9332412"/>
              <a:gd name="connsiteY14557" fmla="*/ 1691971 h 4270621"/>
              <a:gd name="connsiteX14558" fmla="*/ 7100835 w 9332412"/>
              <a:gd name="connsiteY14558" fmla="*/ 1691971 h 4270621"/>
              <a:gd name="connsiteX14559" fmla="*/ 7151739 w 9332412"/>
              <a:gd name="connsiteY14559" fmla="*/ 1532306 h 4270621"/>
              <a:gd name="connsiteX14560" fmla="*/ 7134724 w 9332412"/>
              <a:gd name="connsiteY14560" fmla="*/ 1550096 h 4270621"/>
              <a:gd name="connsiteX14561" fmla="*/ 7151739 w 9332412"/>
              <a:gd name="connsiteY14561" fmla="*/ 1567886 h 4270621"/>
              <a:gd name="connsiteX14562" fmla="*/ 7168755 w 9332412"/>
              <a:gd name="connsiteY14562" fmla="*/ 1550096 h 4270621"/>
              <a:gd name="connsiteX14563" fmla="*/ 7168755 w 9332412"/>
              <a:gd name="connsiteY14563" fmla="*/ 1549948 h 4270621"/>
              <a:gd name="connsiteX14564" fmla="*/ 7151881 w 9332412"/>
              <a:gd name="connsiteY14564" fmla="*/ 1532306 h 4270621"/>
              <a:gd name="connsiteX14565" fmla="*/ 7151739 w 9332412"/>
              <a:gd name="connsiteY14565" fmla="*/ 1532306 h 4270621"/>
              <a:gd name="connsiteX14566" fmla="*/ 7100835 w 9332412"/>
              <a:gd name="connsiteY14566" fmla="*/ 1585528 h 4270621"/>
              <a:gd name="connsiteX14567" fmla="*/ 7085436 w 9332412"/>
              <a:gd name="connsiteY14567" fmla="*/ 1604860 h 4270621"/>
              <a:gd name="connsiteX14568" fmla="*/ 7100835 w 9332412"/>
              <a:gd name="connsiteY14568" fmla="*/ 1620959 h 4270621"/>
              <a:gd name="connsiteX14569" fmla="*/ 7119325 w 9332412"/>
              <a:gd name="connsiteY14569" fmla="*/ 1604860 h 4270621"/>
              <a:gd name="connsiteX14570" fmla="*/ 7103941 w 9332412"/>
              <a:gd name="connsiteY14570" fmla="*/ 1585528 h 4270621"/>
              <a:gd name="connsiteX14571" fmla="*/ 7100835 w 9332412"/>
              <a:gd name="connsiteY14571" fmla="*/ 1585528 h 4270621"/>
              <a:gd name="connsiteX14572" fmla="*/ 7151739 w 9332412"/>
              <a:gd name="connsiteY14572" fmla="*/ 1425715 h 4270621"/>
              <a:gd name="connsiteX14573" fmla="*/ 7134724 w 9332412"/>
              <a:gd name="connsiteY14573" fmla="*/ 1443505 h 4270621"/>
              <a:gd name="connsiteX14574" fmla="*/ 7151739 w 9332412"/>
              <a:gd name="connsiteY14574" fmla="*/ 1461295 h 4270621"/>
              <a:gd name="connsiteX14575" fmla="*/ 7168755 w 9332412"/>
              <a:gd name="connsiteY14575" fmla="*/ 1443505 h 4270621"/>
              <a:gd name="connsiteX14576" fmla="*/ 7152023 w 9332412"/>
              <a:gd name="connsiteY14576" fmla="*/ 1425715 h 4270621"/>
              <a:gd name="connsiteX14577" fmla="*/ 7151739 w 9332412"/>
              <a:gd name="connsiteY14577" fmla="*/ 1425715 h 4270621"/>
              <a:gd name="connsiteX14578" fmla="*/ 7100835 w 9332412"/>
              <a:gd name="connsiteY14578" fmla="*/ 1478936 h 4270621"/>
              <a:gd name="connsiteX14579" fmla="*/ 7083820 w 9332412"/>
              <a:gd name="connsiteY14579" fmla="*/ 1496727 h 4270621"/>
              <a:gd name="connsiteX14580" fmla="*/ 7100835 w 9332412"/>
              <a:gd name="connsiteY14580" fmla="*/ 1514516 h 4270621"/>
              <a:gd name="connsiteX14581" fmla="*/ 7117850 w 9332412"/>
              <a:gd name="connsiteY14581" fmla="*/ 1496727 h 4270621"/>
              <a:gd name="connsiteX14582" fmla="*/ 7101118 w 9332412"/>
              <a:gd name="connsiteY14582" fmla="*/ 1478936 h 4270621"/>
              <a:gd name="connsiteX14583" fmla="*/ 7100835 w 9332412"/>
              <a:gd name="connsiteY14583" fmla="*/ 1478936 h 4270621"/>
              <a:gd name="connsiteX14584" fmla="*/ 7151739 w 9332412"/>
              <a:gd name="connsiteY14584" fmla="*/ 1319272 h 4270621"/>
              <a:gd name="connsiteX14585" fmla="*/ 7134724 w 9332412"/>
              <a:gd name="connsiteY14585" fmla="*/ 1337062 h 4270621"/>
              <a:gd name="connsiteX14586" fmla="*/ 7151739 w 9332412"/>
              <a:gd name="connsiteY14586" fmla="*/ 1354852 h 4270621"/>
              <a:gd name="connsiteX14587" fmla="*/ 7168755 w 9332412"/>
              <a:gd name="connsiteY14587" fmla="*/ 1337062 h 4270621"/>
              <a:gd name="connsiteX14588" fmla="*/ 7168755 w 9332412"/>
              <a:gd name="connsiteY14588" fmla="*/ 1336913 h 4270621"/>
              <a:gd name="connsiteX14589" fmla="*/ 7151881 w 9332412"/>
              <a:gd name="connsiteY14589" fmla="*/ 1319272 h 4270621"/>
              <a:gd name="connsiteX14590" fmla="*/ 7151739 w 9332412"/>
              <a:gd name="connsiteY14590" fmla="*/ 1319272 h 4270621"/>
              <a:gd name="connsiteX14591" fmla="*/ 7100835 w 9332412"/>
              <a:gd name="connsiteY14591" fmla="*/ 1372493 h 4270621"/>
              <a:gd name="connsiteX14592" fmla="*/ 7083820 w 9332412"/>
              <a:gd name="connsiteY14592" fmla="*/ 1390283 h 4270621"/>
              <a:gd name="connsiteX14593" fmla="*/ 7100835 w 9332412"/>
              <a:gd name="connsiteY14593" fmla="*/ 1408073 h 4270621"/>
              <a:gd name="connsiteX14594" fmla="*/ 7117850 w 9332412"/>
              <a:gd name="connsiteY14594" fmla="*/ 1390283 h 4270621"/>
              <a:gd name="connsiteX14595" fmla="*/ 7101118 w 9332412"/>
              <a:gd name="connsiteY14595" fmla="*/ 1372493 h 4270621"/>
              <a:gd name="connsiteX14596" fmla="*/ 7100835 w 9332412"/>
              <a:gd name="connsiteY14596" fmla="*/ 1372493 h 4270621"/>
              <a:gd name="connsiteX14597" fmla="*/ 7151739 w 9332412"/>
              <a:gd name="connsiteY14597" fmla="*/ 1212681 h 4270621"/>
              <a:gd name="connsiteX14598" fmla="*/ 7134724 w 9332412"/>
              <a:gd name="connsiteY14598" fmla="*/ 1230470 h 4270621"/>
              <a:gd name="connsiteX14599" fmla="*/ 7151739 w 9332412"/>
              <a:gd name="connsiteY14599" fmla="*/ 1248260 h 4270621"/>
              <a:gd name="connsiteX14600" fmla="*/ 7168755 w 9332412"/>
              <a:gd name="connsiteY14600" fmla="*/ 1230470 h 4270621"/>
              <a:gd name="connsiteX14601" fmla="*/ 7152023 w 9332412"/>
              <a:gd name="connsiteY14601" fmla="*/ 1212681 h 4270621"/>
              <a:gd name="connsiteX14602" fmla="*/ 7151739 w 9332412"/>
              <a:gd name="connsiteY14602" fmla="*/ 1212681 h 4270621"/>
              <a:gd name="connsiteX14603" fmla="*/ 7100835 w 9332412"/>
              <a:gd name="connsiteY14603" fmla="*/ 1266050 h 4270621"/>
              <a:gd name="connsiteX14604" fmla="*/ 7085436 w 9332412"/>
              <a:gd name="connsiteY14604" fmla="*/ 1285382 h 4270621"/>
              <a:gd name="connsiteX14605" fmla="*/ 7100835 w 9332412"/>
              <a:gd name="connsiteY14605" fmla="*/ 1301482 h 4270621"/>
              <a:gd name="connsiteX14606" fmla="*/ 7119325 w 9332412"/>
              <a:gd name="connsiteY14606" fmla="*/ 1285382 h 4270621"/>
              <a:gd name="connsiteX14607" fmla="*/ 7103941 w 9332412"/>
              <a:gd name="connsiteY14607" fmla="*/ 1266050 h 4270621"/>
              <a:gd name="connsiteX14608" fmla="*/ 7100835 w 9332412"/>
              <a:gd name="connsiteY14608" fmla="*/ 1266050 h 4270621"/>
              <a:gd name="connsiteX14609" fmla="*/ 7151739 w 9332412"/>
              <a:gd name="connsiteY14609" fmla="*/ 1106534 h 4270621"/>
              <a:gd name="connsiteX14610" fmla="*/ 7134724 w 9332412"/>
              <a:gd name="connsiteY14610" fmla="*/ 1124324 h 4270621"/>
              <a:gd name="connsiteX14611" fmla="*/ 7151739 w 9332412"/>
              <a:gd name="connsiteY14611" fmla="*/ 1142114 h 4270621"/>
              <a:gd name="connsiteX14612" fmla="*/ 7168755 w 9332412"/>
              <a:gd name="connsiteY14612" fmla="*/ 1124324 h 4270621"/>
              <a:gd name="connsiteX14613" fmla="*/ 7152023 w 9332412"/>
              <a:gd name="connsiteY14613" fmla="*/ 1106534 h 4270621"/>
              <a:gd name="connsiteX14614" fmla="*/ 7151739 w 9332412"/>
              <a:gd name="connsiteY14614" fmla="*/ 1106534 h 4270621"/>
              <a:gd name="connsiteX14615" fmla="*/ 7100835 w 9332412"/>
              <a:gd name="connsiteY14615" fmla="*/ 1159755 h 4270621"/>
              <a:gd name="connsiteX14616" fmla="*/ 7083820 w 9332412"/>
              <a:gd name="connsiteY14616" fmla="*/ 1177545 h 4270621"/>
              <a:gd name="connsiteX14617" fmla="*/ 7100835 w 9332412"/>
              <a:gd name="connsiteY14617" fmla="*/ 1195335 h 4270621"/>
              <a:gd name="connsiteX14618" fmla="*/ 7117850 w 9332412"/>
              <a:gd name="connsiteY14618" fmla="*/ 1177545 h 4270621"/>
              <a:gd name="connsiteX14619" fmla="*/ 7101402 w 9332412"/>
              <a:gd name="connsiteY14619" fmla="*/ 1159459 h 4270621"/>
              <a:gd name="connsiteX14620" fmla="*/ 7100835 w 9332412"/>
              <a:gd name="connsiteY14620" fmla="*/ 1159459 h 4270621"/>
              <a:gd name="connsiteX14621" fmla="*/ 7151739 w 9332412"/>
              <a:gd name="connsiteY14621" fmla="*/ 1000091 h 4270621"/>
              <a:gd name="connsiteX14622" fmla="*/ 7134724 w 9332412"/>
              <a:gd name="connsiteY14622" fmla="*/ 1017881 h 4270621"/>
              <a:gd name="connsiteX14623" fmla="*/ 7151739 w 9332412"/>
              <a:gd name="connsiteY14623" fmla="*/ 1035671 h 4270621"/>
              <a:gd name="connsiteX14624" fmla="*/ 7168755 w 9332412"/>
              <a:gd name="connsiteY14624" fmla="*/ 1017881 h 4270621"/>
              <a:gd name="connsiteX14625" fmla="*/ 7168755 w 9332412"/>
              <a:gd name="connsiteY14625" fmla="*/ 1017732 h 4270621"/>
              <a:gd name="connsiteX14626" fmla="*/ 7152165 w 9332412"/>
              <a:gd name="connsiteY14626" fmla="*/ 999794 h 4270621"/>
              <a:gd name="connsiteX14627" fmla="*/ 7151739 w 9332412"/>
              <a:gd name="connsiteY14627" fmla="*/ 999794 h 4270621"/>
              <a:gd name="connsiteX14628" fmla="*/ 7100835 w 9332412"/>
              <a:gd name="connsiteY14628" fmla="*/ 1053312 h 4270621"/>
              <a:gd name="connsiteX14629" fmla="*/ 7085436 w 9332412"/>
              <a:gd name="connsiteY14629" fmla="*/ 1072644 h 4270621"/>
              <a:gd name="connsiteX14630" fmla="*/ 7100835 w 9332412"/>
              <a:gd name="connsiteY14630" fmla="*/ 1088744 h 4270621"/>
              <a:gd name="connsiteX14631" fmla="*/ 7119325 w 9332412"/>
              <a:gd name="connsiteY14631" fmla="*/ 1072644 h 4270621"/>
              <a:gd name="connsiteX14632" fmla="*/ 7103941 w 9332412"/>
              <a:gd name="connsiteY14632" fmla="*/ 1053312 h 4270621"/>
              <a:gd name="connsiteX14633" fmla="*/ 7100835 w 9332412"/>
              <a:gd name="connsiteY14633" fmla="*/ 1053312 h 4270621"/>
              <a:gd name="connsiteX14634" fmla="*/ 7151739 w 9332412"/>
              <a:gd name="connsiteY14634" fmla="*/ 893499 h 4270621"/>
              <a:gd name="connsiteX14635" fmla="*/ 7134724 w 9332412"/>
              <a:gd name="connsiteY14635" fmla="*/ 911289 h 4270621"/>
              <a:gd name="connsiteX14636" fmla="*/ 7151739 w 9332412"/>
              <a:gd name="connsiteY14636" fmla="*/ 929079 h 4270621"/>
              <a:gd name="connsiteX14637" fmla="*/ 7168755 w 9332412"/>
              <a:gd name="connsiteY14637" fmla="*/ 911289 h 4270621"/>
              <a:gd name="connsiteX14638" fmla="*/ 7152307 w 9332412"/>
              <a:gd name="connsiteY14638" fmla="*/ 893203 h 4270621"/>
              <a:gd name="connsiteX14639" fmla="*/ 7151739 w 9332412"/>
              <a:gd name="connsiteY14639" fmla="*/ 893203 h 4270621"/>
              <a:gd name="connsiteX14640" fmla="*/ 7100835 w 9332412"/>
              <a:gd name="connsiteY14640" fmla="*/ 946721 h 4270621"/>
              <a:gd name="connsiteX14641" fmla="*/ 7083820 w 9332412"/>
              <a:gd name="connsiteY14641" fmla="*/ 964511 h 4270621"/>
              <a:gd name="connsiteX14642" fmla="*/ 7100835 w 9332412"/>
              <a:gd name="connsiteY14642" fmla="*/ 982301 h 4270621"/>
              <a:gd name="connsiteX14643" fmla="*/ 7117850 w 9332412"/>
              <a:gd name="connsiteY14643" fmla="*/ 964511 h 4270621"/>
              <a:gd name="connsiteX14644" fmla="*/ 7101402 w 9332412"/>
              <a:gd name="connsiteY14644" fmla="*/ 946424 h 4270621"/>
              <a:gd name="connsiteX14645" fmla="*/ 7100835 w 9332412"/>
              <a:gd name="connsiteY14645" fmla="*/ 946424 h 4270621"/>
              <a:gd name="connsiteX14646" fmla="*/ 7151739 w 9332412"/>
              <a:gd name="connsiteY14646" fmla="*/ 787056 h 4270621"/>
              <a:gd name="connsiteX14647" fmla="*/ 7134724 w 9332412"/>
              <a:gd name="connsiteY14647" fmla="*/ 804846 h 4270621"/>
              <a:gd name="connsiteX14648" fmla="*/ 7151739 w 9332412"/>
              <a:gd name="connsiteY14648" fmla="*/ 822636 h 4270621"/>
              <a:gd name="connsiteX14649" fmla="*/ 7168755 w 9332412"/>
              <a:gd name="connsiteY14649" fmla="*/ 804846 h 4270621"/>
              <a:gd name="connsiteX14650" fmla="*/ 7168755 w 9332412"/>
              <a:gd name="connsiteY14650" fmla="*/ 804698 h 4270621"/>
              <a:gd name="connsiteX14651" fmla="*/ 7152165 w 9332412"/>
              <a:gd name="connsiteY14651" fmla="*/ 786760 h 4270621"/>
              <a:gd name="connsiteX14652" fmla="*/ 7151739 w 9332412"/>
              <a:gd name="connsiteY14652" fmla="*/ 786760 h 4270621"/>
              <a:gd name="connsiteX14653" fmla="*/ 7100835 w 9332412"/>
              <a:gd name="connsiteY14653" fmla="*/ 839685 h 4270621"/>
              <a:gd name="connsiteX14654" fmla="*/ 7083820 w 9332412"/>
              <a:gd name="connsiteY14654" fmla="*/ 857475 h 4270621"/>
              <a:gd name="connsiteX14655" fmla="*/ 7100835 w 9332412"/>
              <a:gd name="connsiteY14655" fmla="*/ 875265 h 4270621"/>
              <a:gd name="connsiteX14656" fmla="*/ 7117850 w 9332412"/>
              <a:gd name="connsiteY14656" fmla="*/ 857475 h 4270621"/>
              <a:gd name="connsiteX14657" fmla="*/ 7101118 w 9332412"/>
              <a:gd name="connsiteY14657" fmla="*/ 839685 h 4270621"/>
              <a:gd name="connsiteX14658" fmla="*/ 7100835 w 9332412"/>
              <a:gd name="connsiteY14658" fmla="*/ 839685 h 4270621"/>
              <a:gd name="connsiteX14659" fmla="*/ 7151739 w 9332412"/>
              <a:gd name="connsiteY14659" fmla="*/ 679872 h 4270621"/>
              <a:gd name="connsiteX14660" fmla="*/ 7134724 w 9332412"/>
              <a:gd name="connsiteY14660" fmla="*/ 697662 h 4270621"/>
              <a:gd name="connsiteX14661" fmla="*/ 7151739 w 9332412"/>
              <a:gd name="connsiteY14661" fmla="*/ 715452 h 4270621"/>
              <a:gd name="connsiteX14662" fmla="*/ 7168755 w 9332412"/>
              <a:gd name="connsiteY14662" fmla="*/ 697662 h 4270621"/>
              <a:gd name="connsiteX14663" fmla="*/ 7151739 w 9332412"/>
              <a:gd name="connsiteY14663" fmla="*/ 680168 h 4270621"/>
              <a:gd name="connsiteX14664" fmla="*/ 7151739 w 9332412"/>
              <a:gd name="connsiteY14664" fmla="*/ 680168 h 4270621"/>
              <a:gd name="connsiteX14665" fmla="*/ 7100835 w 9332412"/>
              <a:gd name="connsiteY14665" fmla="*/ 733242 h 4270621"/>
              <a:gd name="connsiteX14666" fmla="*/ 7085436 w 9332412"/>
              <a:gd name="connsiteY14666" fmla="*/ 752573 h 4270621"/>
              <a:gd name="connsiteX14667" fmla="*/ 7100835 w 9332412"/>
              <a:gd name="connsiteY14667" fmla="*/ 768673 h 4270621"/>
              <a:gd name="connsiteX14668" fmla="*/ 7119325 w 9332412"/>
              <a:gd name="connsiteY14668" fmla="*/ 752573 h 4270621"/>
              <a:gd name="connsiteX14669" fmla="*/ 7103941 w 9332412"/>
              <a:gd name="connsiteY14669" fmla="*/ 733242 h 4270621"/>
              <a:gd name="connsiteX14670" fmla="*/ 7100835 w 9332412"/>
              <a:gd name="connsiteY14670" fmla="*/ 733242 h 4270621"/>
              <a:gd name="connsiteX14671" fmla="*/ 7151739 w 9332412"/>
              <a:gd name="connsiteY14671" fmla="*/ 573429 h 4270621"/>
              <a:gd name="connsiteX14672" fmla="*/ 7134724 w 9332412"/>
              <a:gd name="connsiteY14672" fmla="*/ 591219 h 4270621"/>
              <a:gd name="connsiteX14673" fmla="*/ 7151739 w 9332412"/>
              <a:gd name="connsiteY14673" fmla="*/ 609009 h 4270621"/>
              <a:gd name="connsiteX14674" fmla="*/ 7168755 w 9332412"/>
              <a:gd name="connsiteY14674" fmla="*/ 591219 h 4270621"/>
              <a:gd name="connsiteX14675" fmla="*/ 7151739 w 9332412"/>
              <a:gd name="connsiteY14675" fmla="*/ 573725 h 4270621"/>
              <a:gd name="connsiteX14676" fmla="*/ 7151739 w 9332412"/>
              <a:gd name="connsiteY14676" fmla="*/ 573725 h 4270621"/>
              <a:gd name="connsiteX14677" fmla="*/ 7100835 w 9332412"/>
              <a:gd name="connsiteY14677" fmla="*/ 626650 h 4270621"/>
              <a:gd name="connsiteX14678" fmla="*/ 7083820 w 9332412"/>
              <a:gd name="connsiteY14678" fmla="*/ 644440 h 4270621"/>
              <a:gd name="connsiteX14679" fmla="*/ 7100835 w 9332412"/>
              <a:gd name="connsiteY14679" fmla="*/ 662230 h 4270621"/>
              <a:gd name="connsiteX14680" fmla="*/ 7117850 w 9332412"/>
              <a:gd name="connsiteY14680" fmla="*/ 644440 h 4270621"/>
              <a:gd name="connsiteX14681" fmla="*/ 7100835 w 9332412"/>
              <a:gd name="connsiteY14681" fmla="*/ 626947 h 4270621"/>
              <a:gd name="connsiteX14682" fmla="*/ 7100835 w 9332412"/>
              <a:gd name="connsiteY14682" fmla="*/ 626947 h 4270621"/>
              <a:gd name="connsiteX14683" fmla="*/ 7151739 w 9332412"/>
              <a:gd name="connsiteY14683" fmla="*/ 466986 h 4270621"/>
              <a:gd name="connsiteX14684" fmla="*/ 7134724 w 9332412"/>
              <a:gd name="connsiteY14684" fmla="*/ 484776 h 4270621"/>
              <a:gd name="connsiteX14685" fmla="*/ 7151739 w 9332412"/>
              <a:gd name="connsiteY14685" fmla="*/ 502566 h 4270621"/>
              <a:gd name="connsiteX14686" fmla="*/ 7168755 w 9332412"/>
              <a:gd name="connsiteY14686" fmla="*/ 484776 h 4270621"/>
              <a:gd name="connsiteX14687" fmla="*/ 7168755 w 9332412"/>
              <a:gd name="connsiteY14687" fmla="*/ 484627 h 4270621"/>
              <a:gd name="connsiteX14688" fmla="*/ 7151739 w 9332412"/>
              <a:gd name="connsiteY14688" fmla="*/ 467282 h 4270621"/>
              <a:gd name="connsiteX14689" fmla="*/ 7100835 w 9332412"/>
              <a:gd name="connsiteY14689" fmla="*/ 520207 h 4270621"/>
              <a:gd name="connsiteX14690" fmla="*/ 7083820 w 9332412"/>
              <a:gd name="connsiteY14690" fmla="*/ 537997 h 4270621"/>
              <a:gd name="connsiteX14691" fmla="*/ 7100835 w 9332412"/>
              <a:gd name="connsiteY14691" fmla="*/ 555787 h 4270621"/>
              <a:gd name="connsiteX14692" fmla="*/ 7117850 w 9332412"/>
              <a:gd name="connsiteY14692" fmla="*/ 537997 h 4270621"/>
              <a:gd name="connsiteX14693" fmla="*/ 7100835 w 9332412"/>
              <a:gd name="connsiteY14693" fmla="*/ 520504 h 4270621"/>
              <a:gd name="connsiteX14694" fmla="*/ 7100835 w 9332412"/>
              <a:gd name="connsiteY14694" fmla="*/ 520504 h 4270621"/>
              <a:gd name="connsiteX14695" fmla="*/ 7151739 w 9332412"/>
              <a:gd name="connsiteY14695" fmla="*/ 360394 h 4270621"/>
              <a:gd name="connsiteX14696" fmla="*/ 7134724 w 9332412"/>
              <a:gd name="connsiteY14696" fmla="*/ 378184 h 4270621"/>
              <a:gd name="connsiteX14697" fmla="*/ 7151739 w 9332412"/>
              <a:gd name="connsiteY14697" fmla="*/ 395974 h 4270621"/>
              <a:gd name="connsiteX14698" fmla="*/ 7168755 w 9332412"/>
              <a:gd name="connsiteY14698" fmla="*/ 378184 h 4270621"/>
              <a:gd name="connsiteX14699" fmla="*/ 7151739 w 9332412"/>
              <a:gd name="connsiteY14699" fmla="*/ 360691 h 4270621"/>
              <a:gd name="connsiteX14700" fmla="*/ 7151739 w 9332412"/>
              <a:gd name="connsiteY14700" fmla="*/ 360691 h 4270621"/>
              <a:gd name="connsiteX14701" fmla="*/ 7100835 w 9332412"/>
              <a:gd name="connsiteY14701" fmla="*/ 413764 h 4270621"/>
              <a:gd name="connsiteX14702" fmla="*/ 7085436 w 9332412"/>
              <a:gd name="connsiteY14702" fmla="*/ 433102 h 4270621"/>
              <a:gd name="connsiteX14703" fmla="*/ 7100835 w 9332412"/>
              <a:gd name="connsiteY14703" fmla="*/ 449196 h 4270621"/>
              <a:gd name="connsiteX14704" fmla="*/ 7119325 w 9332412"/>
              <a:gd name="connsiteY14704" fmla="*/ 433102 h 4270621"/>
              <a:gd name="connsiteX14705" fmla="*/ 7103941 w 9332412"/>
              <a:gd name="connsiteY14705" fmla="*/ 413764 h 4270621"/>
              <a:gd name="connsiteX14706" fmla="*/ 7100835 w 9332412"/>
              <a:gd name="connsiteY14706" fmla="*/ 413764 h 4270621"/>
              <a:gd name="connsiteX14707" fmla="*/ 7151739 w 9332412"/>
              <a:gd name="connsiteY14707" fmla="*/ 253951 h 4270621"/>
              <a:gd name="connsiteX14708" fmla="*/ 7134724 w 9332412"/>
              <a:gd name="connsiteY14708" fmla="*/ 271741 h 4270621"/>
              <a:gd name="connsiteX14709" fmla="*/ 7151739 w 9332412"/>
              <a:gd name="connsiteY14709" fmla="*/ 289531 h 4270621"/>
              <a:gd name="connsiteX14710" fmla="*/ 7168755 w 9332412"/>
              <a:gd name="connsiteY14710" fmla="*/ 271741 h 4270621"/>
              <a:gd name="connsiteX14711" fmla="*/ 7151739 w 9332412"/>
              <a:gd name="connsiteY14711" fmla="*/ 254248 h 4270621"/>
              <a:gd name="connsiteX14712" fmla="*/ 7151739 w 9332412"/>
              <a:gd name="connsiteY14712" fmla="*/ 254248 h 4270621"/>
              <a:gd name="connsiteX14713" fmla="*/ 7100835 w 9332412"/>
              <a:gd name="connsiteY14713" fmla="*/ 307173 h 4270621"/>
              <a:gd name="connsiteX14714" fmla="*/ 7083820 w 9332412"/>
              <a:gd name="connsiteY14714" fmla="*/ 324963 h 4270621"/>
              <a:gd name="connsiteX14715" fmla="*/ 7100835 w 9332412"/>
              <a:gd name="connsiteY14715" fmla="*/ 342753 h 4270621"/>
              <a:gd name="connsiteX14716" fmla="*/ 7117850 w 9332412"/>
              <a:gd name="connsiteY14716" fmla="*/ 324963 h 4270621"/>
              <a:gd name="connsiteX14717" fmla="*/ 7100835 w 9332412"/>
              <a:gd name="connsiteY14717" fmla="*/ 307469 h 4270621"/>
              <a:gd name="connsiteX14718" fmla="*/ 7100835 w 9332412"/>
              <a:gd name="connsiteY14718" fmla="*/ 307469 h 4270621"/>
              <a:gd name="connsiteX14719" fmla="*/ 7151739 w 9332412"/>
              <a:gd name="connsiteY14719" fmla="*/ 147508 h 4270621"/>
              <a:gd name="connsiteX14720" fmla="*/ 7134724 w 9332412"/>
              <a:gd name="connsiteY14720" fmla="*/ 165298 h 4270621"/>
              <a:gd name="connsiteX14721" fmla="*/ 7151739 w 9332412"/>
              <a:gd name="connsiteY14721" fmla="*/ 183088 h 4270621"/>
              <a:gd name="connsiteX14722" fmla="*/ 7168755 w 9332412"/>
              <a:gd name="connsiteY14722" fmla="*/ 165298 h 4270621"/>
              <a:gd name="connsiteX14723" fmla="*/ 7168755 w 9332412"/>
              <a:gd name="connsiteY14723" fmla="*/ 165150 h 4270621"/>
              <a:gd name="connsiteX14724" fmla="*/ 7151739 w 9332412"/>
              <a:gd name="connsiteY14724" fmla="*/ 147805 h 4270621"/>
              <a:gd name="connsiteX14725" fmla="*/ 7202786 w 9332412"/>
              <a:gd name="connsiteY14725" fmla="*/ 129718 h 4270621"/>
              <a:gd name="connsiteX14726" fmla="*/ 7216966 w 9332412"/>
              <a:gd name="connsiteY14726" fmla="*/ 122158 h 4270621"/>
              <a:gd name="connsiteX14727" fmla="*/ 7189457 w 9332412"/>
              <a:gd name="connsiteY14727" fmla="*/ 121416 h 4270621"/>
              <a:gd name="connsiteX14728" fmla="*/ 7202786 w 9332412"/>
              <a:gd name="connsiteY14728" fmla="*/ 130015 h 4270621"/>
              <a:gd name="connsiteX14729" fmla="*/ 7100835 w 9332412"/>
              <a:gd name="connsiteY14729" fmla="*/ 200730 h 4270621"/>
              <a:gd name="connsiteX14730" fmla="*/ 7085436 w 9332412"/>
              <a:gd name="connsiteY14730" fmla="*/ 220067 h 4270621"/>
              <a:gd name="connsiteX14731" fmla="*/ 7100835 w 9332412"/>
              <a:gd name="connsiteY14731" fmla="*/ 236161 h 4270621"/>
              <a:gd name="connsiteX14732" fmla="*/ 7119325 w 9332412"/>
              <a:gd name="connsiteY14732" fmla="*/ 220067 h 4270621"/>
              <a:gd name="connsiteX14733" fmla="*/ 7103941 w 9332412"/>
              <a:gd name="connsiteY14733" fmla="*/ 200730 h 4270621"/>
              <a:gd name="connsiteX14734" fmla="*/ 7100835 w 9332412"/>
              <a:gd name="connsiteY14734" fmla="*/ 200730 h 4270621"/>
              <a:gd name="connsiteX14735" fmla="*/ 7253690 w 9332412"/>
              <a:gd name="connsiteY14735" fmla="*/ 1957930 h 4270621"/>
              <a:gd name="connsiteX14736" fmla="*/ 7235200 w 9332412"/>
              <a:gd name="connsiteY14736" fmla="*/ 1974030 h 4270621"/>
              <a:gd name="connsiteX14737" fmla="*/ 7250585 w 9332412"/>
              <a:gd name="connsiteY14737" fmla="*/ 1993362 h 4270621"/>
              <a:gd name="connsiteX14738" fmla="*/ 7253690 w 9332412"/>
              <a:gd name="connsiteY14738" fmla="*/ 1993362 h 4270621"/>
              <a:gd name="connsiteX14739" fmla="*/ 7269089 w 9332412"/>
              <a:gd name="connsiteY14739" fmla="*/ 1974030 h 4270621"/>
              <a:gd name="connsiteX14740" fmla="*/ 7253690 w 9332412"/>
              <a:gd name="connsiteY14740" fmla="*/ 1957930 h 4270621"/>
              <a:gd name="connsiteX14741" fmla="*/ 7253690 w 9332412"/>
              <a:gd name="connsiteY14741" fmla="*/ 1851487 h 4270621"/>
              <a:gd name="connsiteX14742" fmla="*/ 7236534 w 9332412"/>
              <a:gd name="connsiteY14742" fmla="*/ 1869129 h 4270621"/>
              <a:gd name="connsiteX14743" fmla="*/ 7253406 w 9332412"/>
              <a:gd name="connsiteY14743" fmla="*/ 1887067 h 4270621"/>
              <a:gd name="connsiteX14744" fmla="*/ 7270564 w 9332412"/>
              <a:gd name="connsiteY14744" fmla="*/ 1869426 h 4270621"/>
              <a:gd name="connsiteX14745" fmla="*/ 7270564 w 9332412"/>
              <a:gd name="connsiteY14745" fmla="*/ 1869129 h 4270621"/>
              <a:gd name="connsiteX14746" fmla="*/ 7253690 w 9332412"/>
              <a:gd name="connsiteY14746" fmla="*/ 1851784 h 4270621"/>
              <a:gd name="connsiteX14747" fmla="*/ 7202786 w 9332412"/>
              <a:gd name="connsiteY14747" fmla="*/ 1904709 h 4270621"/>
              <a:gd name="connsiteX14748" fmla="*/ 7185629 w 9332412"/>
              <a:gd name="connsiteY14748" fmla="*/ 1922351 h 4270621"/>
              <a:gd name="connsiteX14749" fmla="*/ 7202502 w 9332412"/>
              <a:gd name="connsiteY14749" fmla="*/ 1940289 h 4270621"/>
              <a:gd name="connsiteX14750" fmla="*/ 7219660 w 9332412"/>
              <a:gd name="connsiteY14750" fmla="*/ 1922647 h 4270621"/>
              <a:gd name="connsiteX14751" fmla="*/ 7219660 w 9332412"/>
              <a:gd name="connsiteY14751" fmla="*/ 1922351 h 4270621"/>
              <a:gd name="connsiteX14752" fmla="*/ 7202786 w 9332412"/>
              <a:gd name="connsiteY14752" fmla="*/ 1905005 h 4270621"/>
              <a:gd name="connsiteX14753" fmla="*/ 7253690 w 9332412"/>
              <a:gd name="connsiteY14753" fmla="*/ 1744896 h 4270621"/>
              <a:gd name="connsiteX14754" fmla="*/ 7236534 w 9332412"/>
              <a:gd name="connsiteY14754" fmla="*/ 1762538 h 4270621"/>
              <a:gd name="connsiteX14755" fmla="*/ 7253406 w 9332412"/>
              <a:gd name="connsiteY14755" fmla="*/ 1780476 h 4270621"/>
              <a:gd name="connsiteX14756" fmla="*/ 7270564 w 9332412"/>
              <a:gd name="connsiteY14756" fmla="*/ 1762834 h 4270621"/>
              <a:gd name="connsiteX14757" fmla="*/ 7270564 w 9332412"/>
              <a:gd name="connsiteY14757" fmla="*/ 1762686 h 4270621"/>
              <a:gd name="connsiteX14758" fmla="*/ 7253690 w 9332412"/>
              <a:gd name="connsiteY14758" fmla="*/ 1745192 h 4270621"/>
              <a:gd name="connsiteX14759" fmla="*/ 7202786 w 9332412"/>
              <a:gd name="connsiteY14759" fmla="*/ 1798117 h 4270621"/>
              <a:gd name="connsiteX14760" fmla="*/ 7185629 w 9332412"/>
              <a:gd name="connsiteY14760" fmla="*/ 1815759 h 4270621"/>
              <a:gd name="connsiteX14761" fmla="*/ 7202502 w 9332412"/>
              <a:gd name="connsiteY14761" fmla="*/ 1833697 h 4270621"/>
              <a:gd name="connsiteX14762" fmla="*/ 7219660 w 9332412"/>
              <a:gd name="connsiteY14762" fmla="*/ 1816056 h 4270621"/>
              <a:gd name="connsiteX14763" fmla="*/ 7219660 w 9332412"/>
              <a:gd name="connsiteY14763" fmla="*/ 1815908 h 4270621"/>
              <a:gd name="connsiteX14764" fmla="*/ 7202786 w 9332412"/>
              <a:gd name="connsiteY14764" fmla="*/ 1798414 h 4270621"/>
              <a:gd name="connsiteX14765" fmla="*/ 7253690 w 9332412"/>
              <a:gd name="connsiteY14765" fmla="*/ 1638453 h 4270621"/>
              <a:gd name="connsiteX14766" fmla="*/ 7236534 w 9332412"/>
              <a:gd name="connsiteY14766" fmla="*/ 1656095 h 4270621"/>
              <a:gd name="connsiteX14767" fmla="*/ 7253406 w 9332412"/>
              <a:gd name="connsiteY14767" fmla="*/ 1674033 h 4270621"/>
              <a:gd name="connsiteX14768" fmla="*/ 7270564 w 9332412"/>
              <a:gd name="connsiteY14768" fmla="*/ 1656391 h 4270621"/>
              <a:gd name="connsiteX14769" fmla="*/ 7270564 w 9332412"/>
              <a:gd name="connsiteY14769" fmla="*/ 1656243 h 4270621"/>
              <a:gd name="connsiteX14770" fmla="*/ 7253690 w 9332412"/>
              <a:gd name="connsiteY14770" fmla="*/ 1638749 h 4270621"/>
              <a:gd name="connsiteX14771" fmla="*/ 7202786 w 9332412"/>
              <a:gd name="connsiteY14771" fmla="*/ 1691674 h 4270621"/>
              <a:gd name="connsiteX14772" fmla="*/ 7184296 w 9332412"/>
              <a:gd name="connsiteY14772" fmla="*/ 1707774 h 4270621"/>
              <a:gd name="connsiteX14773" fmla="*/ 7199681 w 9332412"/>
              <a:gd name="connsiteY14773" fmla="*/ 1727106 h 4270621"/>
              <a:gd name="connsiteX14774" fmla="*/ 7202786 w 9332412"/>
              <a:gd name="connsiteY14774" fmla="*/ 1727106 h 4270621"/>
              <a:gd name="connsiteX14775" fmla="*/ 7218185 w 9332412"/>
              <a:gd name="connsiteY14775" fmla="*/ 1707774 h 4270621"/>
              <a:gd name="connsiteX14776" fmla="*/ 7202786 w 9332412"/>
              <a:gd name="connsiteY14776" fmla="*/ 1691674 h 4270621"/>
              <a:gd name="connsiteX14777" fmla="*/ 7253690 w 9332412"/>
              <a:gd name="connsiteY14777" fmla="*/ 1532010 h 4270621"/>
              <a:gd name="connsiteX14778" fmla="*/ 7236534 w 9332412"/>
              <a:gd name="connsiteY14778" fmla="*/ 1549651 h 4270621"/>
              <a:gd name="connsiteX14779" fmla="*/ 7253406 w 9332412"/>
              <a:gd name="connsiteY14779" fmla="*/ 1567590 h 4270621"/>
              <a:gd name="connsiteX14780" fmla="*/ 7270564 w 9332412"/>
              <a:gd name="connsiteY14780" fmla="*/ 1549948 h 4270621"/>
              <a:gd name="connsiteX14781" fmla="*/ 7270564 w 9332412"/>
              <a:gd name="connsiteY14781" fmla="*/ 1549651 h 4270621"/>
              <a:gd name="connsiteX14782" fmla="*/ 7253690 w 9332412"/>
              <a:gd name="connsiteY14782" fmla="*/ 1532306 h 4270621"/>
              <a:gd name="connsiteX14783" fmla="*/ 7202786 w 9332412"/>
              <a:gd name="connsiteY14783" fmla="*/ 1585231 h 4270621"/>
              <a:gd name="connsiteX14784" fmla="*/ 7185629 w 9332412"/>
              <a:gd name="connsiteY14784" fmla="*/ 1602873 h 4270621"/>
              <a:gd name="connsiteX14785" fmla="*/ 7202502 w 9332412"/>
              <a:gd name="connsiteY14785" fmla="*/ 1620811 h 4270621"/>
              <a:gd name="connsiteX14786" fmla="*/ 7219660 w 9332412"/>
              <a:gd name="connsiteY14786" fmla="*/ 1603169 h 4270621"/>
              <a:gd name="connsiteX14787" fmla="*/ 7219660 w 9332412"/>
              <a:gd name="connsiteY14787" fmla="*/ 1602873 h 4270621"/>
              <a:gd name="connsiteX14788" fmla="*/ 7202786 w 9332412"/>
              <a:gd name="connsiteY14788" fmla="*/ 1585528 h 4270621"/>
              <a:gd name="connsiteX14789" fmla="*/ 7253690 w 9332412"/>
              <a:gd name="connsiteY14789" fmla="*/ 1425418 h 4270621"/>
              <a:gd name="connsiteX14790" fmla="*/ 7235200 w 9332412"/>
              <a:gd name="connsiteY14790" fmla="*/ 1441518 h 4270621"/>
              <a:gd name="connsiteX14791" fmla="*/ 7250585 w 9332412"/>
              <a:gd name="connsiteY14791" fmla="*/ 1460850 h 4270621"/>
              <a:gd name="connsiteX14792" fmla="*/ 7253690 w 9332412"/>
              <a:gd name="connsiteY14792" fmla="*/ 1460850 h 4270621"/>
              <a:gd name="connsiteX14793" fmla="*/ 7269089 w 9332412"/>
              <a:gd name="connsiteY14793" fmla="*/ 1441518 h 4270621"/>
              <a:gd name="connsiteX14794" fmla="*/ 7253690 w 9332412"/>
              <a:gd name="connsiteY14794" fmla="*/ 1425418 h 4270621"/>
              <a:gd name="connsiteX14795" fmla="*/ 7202786 w 9332412"/>
              <a:gd name="connsiteY14795" fmla="*/ 1478640 h 4270621"/>
              <a:gd name="connsiteX14796" fmla="*/ 7185629 w 9332412"/>
              <a:gd name="connsiteY14796" fmla="*/ 1496282 h 4270621"/>
              <a:gd name="connsiteX14797" fmla="*/ 7202502 w 9332412"/>
              <a:gd name="connsiteY14797" fmla="*/ 1514220 h 4270621"/>
              <a:gd name="connsiteX14798" fmla="*/ 7219660 w 9332412"/>
              <a:gd name="connsiteY14798" fmla="*/ 1496578 h 4270621"/>
              <a:gd name="connsiteX14799" fmla="*/ 7219660 w 9332412"/>
              <a:gd name="connsiteY14799" fmla="*/ 1496430 h 4270621"/>
              <a:gd name="connsiteX14800" fmla="*/ 7202786 w 9332412"/>
              <a:gd name="connsiteY14800" fmla="*/ 1478936 h 4270621"/>
              <a:gd name="connsiteX14801" fmla="*/ 7253690 w 9332412"/>
              <a:gd name="connsiteY14801" fmla="*/ 1318975 h 4270621"/>
              <a:gd name="connsiteX14802" fmla="*/ 7236534 w 9332412"/>
              <a:gd name="connsiteY14802" fmla="*/ 1336617 h 4270621"/>
              <a:gd name="connsiteX14803" fmla="*/ 7253406 w 9332412"/>
              <a:gd name="connsiteY14803" fmla="*/ 1354555 h 4270621"/>
              <a:gd name="connsiteX14804" fmla="*/ 7270564 w 9332412"/>
              <a:gd name="connsiteY14804" fmla="*/ 1336913 h 4270621"/>
              <a:gd name="connsiteX14805" fmla="*/ 7270564 w 9332412"/>
              <a:gd name="connsiteY14805" fmla="*/ 1336617 h 4270621"/>
              <a:gd name="connsiteX14806" fmla="*/ 7253690 w 9332412"/>
              <a:gd name="connsiteY14806" fmla="*/ 1319272 h 4270621"/>
              <a:gd name="connsiteX14807" fmla="*/ 7202786 w 9332412"/>
              <a:gd name="connsiteY14807" fmla="*/ 1372197 h 4270621"/>
              <a:gd name="connsiteX14808" fmla="*/ 7184296 w 9332412"/>
              <a:gd name="connsiteY14808" fmla="*/ 1388297 h 4270621"/>
              <a:gd name="connsiteX14809" fmla="*/ 7199681 w 9332412"/>
              <a:gd name="connsiteY14809" fmla="*/ 1407628 h 4270621"/>
              <a:gd name="connsiteX14810" fmla="*/ 7202786 w 9332412"/>
              <a:gd name="connsiteY14810" fmla="*/ 1407628 h 4270621"/>
              <a:gd name="connsiteX14811" fmla="*/ 7218185 w 9332412"/>
              <a:gd name="connsiteY14811" fmla="*/ 1388297 h 4270621"/>
              <a:gd name="connsiteX14812" fmla="*/ 7202786 w 9332412"/>
              <a:gd name="connsiteY14812" fmla="*/ 1372197 h 4270621"/>
              <a:gd name="connsiteX14813" fmla="*/ 7253690 w 9332412"/>
              <a:gd name="connsiteY14813" fmla="*/ 1212384 h 4270621"/>
              <a:gd name="connsiteX14814" fmla="*/ 7236534 w 9332412"/>
              <a:gd name="connsiteY14814" fmla="*/ 1230026 h 4270621"/>
              <a:gd name="connsiteX14815" fmla="*/ 7253406 w 9332412"/>
              <a:gd name="connsiteY14815" fmla="*/ 1247964 h 4270621"/>
              <a:gd name="connsiteX14816" fmla="*/ 7270564 w 9332412"/>
              <a:gd name="connsiteY14816" fmla="*/ 1230322 h 4270621"/>
              <a:gd name="connsiteX14817" fmla="*/ 7270564 w 9332412"/>
              <a:gd name="connsiteY14817" fmla="*/ 1230174 h 4270621"/>
              <a:gd name="connsiteX14818" fmla="*/ 7253690 w 9332412"/>
              <a:gd name="connsiteY14818" fmla="*/ 1212681 h 4270621"/>
              <a:gd name="connsiteX14819" fmla="*/ 7202786 w 9332412"/>
              <a:gd name="connsiteY14819" fmla="*/ 1265754 h 4270621"/>
              <a:gd name="connsiteX14820" fmla="*/ 7185629 w 9332412"/>
              <a:gd name="connsiteY14820" fmla="*/ 1283395 h 4270621"/>
              <a:gd name="connsiteX14821" fmla="*/ 7202502 w 9332412"/>
              <a:gd name="connsiteY14821" fmla="*/ 1301334 h 4270621"/>
              <a:gd name="connsiteX14822" fmla="*/ 7219660 w 9332412"/>
              <a:gd name="connsiteY14822" fmla="*/ 1283692 h 4270621"/>
              <a:gd name="connsiteX14823" fmla="*/ 7219660 w 9332412"/>
              <a:gd name="connsiteY14823" fmla="*/ 1283395 h 4270621"/>
              <a:gd name="connsiteX14824" fmla="*/ 7202786 w 9332412"/>
              <a:gd name="connsiteY14824" fmla="*/ 1266050 h 4270621"/>
              <a:gd name="connsiteX14825" fmla="*/ 7253690 w 9332412"/>
              <a:gd name="connsiteY14825" fmla="*/ 1106534 h 4270621"/>
              <a:gd name="connsiteX14826" fmla="*/ 7235200 w 9332412"/>
              <a:gd name="connsiteY14826" fmla="*/ 1122634 h 4270621"/>
              <a:gd name="connsiteX14827" fmla="*/ 7250585 w 9332412"/>
              <a:gd name="connsiteY14827" fmla="*/ 1141965 h 4270621"/>
              <a:gd name="connsiteX14828" fmla="*/ 7253690 w 9332412"/>
              <a:gd name="connsiteY14828" fmla="*/ 1141965 h 4270621"/>
              <a:gd name="connsiteX14829" fmla="*/ 7269089 w 9332412"/>
              <a:gd name="connsiteY14829" fmla="*/ 1122634 h 4270621"/>
              <a:gd name="connsiteX14830" fmla="*/ 7253690 w 9332412"/>
              <a:gd name="connsiteY14830" fmla="*/ 1106534 h 4270621"/>
              <a:gd name="connsiteX14831" fmla="*/ 7202786 w 9332412"/>
              <a:gd name="connsiteY14831" fmla="*/ 1159755 h 4270621"/>
              <a:gd name="connsiteX14832" fmla="*/ 7184296 w 9332412"/>
              <a:gd name="connsiteY14832" fmla="*/ 1175855 h 4270621"/>
              <a:gd name="connsiteX14833" fmla="*/ 7199681 w 9332412"/>
              <a:gd name="connsiteY14833" fmla="*/ 1195187 h 4270621"/>
              <a:gd name="connsiteX14834" fmla="*/ 7202786 w 9332412"/>
              <a:gd name="connsiteY14834" fmla="*/ 1195187 h 4270621"/>
              <a:gd name="connsiteX14835" fmla="*/ 7218185 w 9332412"/>
              <a:gd name="connsiteY14835" fmla="*/ 1175855 h 4270621"/>
              <a:gd name="connsiteX14836" fmla="*/ 7202786 w 9332412"/>
              <a:gd name="connsiteY14836" fmla="*/ 1159755 h 4270621"/>
              <a:gd name="connsiteX14837" fmla="*/ 7253690 w 9332412"/>
              <a:gd name="connsiteY14837" fmla="*/ 1000091 h 4270621"/>
              <a:gd name="connsiteX14838" fmla="*/ 7236534 w 9332412"/>
              <a:gd name="connsiteY14838" fmla="*/ 1017732 h 4270621"/>
              <a:gd name="connsiteX14839" fmla="*/ 7253406 w 9332412"/>
              <a:gd name="connsiteY14839" fmla="*/ 1035671 h 4270621"/>
              <a:gd name="connsiteX14840" fmla="*/ 7270564 w 9332412"/>
              <a:gd name="connsiteY14840" fmla="*/ 1018029 h 4270621"/>
              <a:gd name="connsiteX14841" fmla="*/ 7270564 w 9332412"/>
              <a:gd name="connsiteY14841" fmla="*/ 1017732 h 4270621"/>
              <a:gd name="connsiteX14842" fmla="*/ 7253974 w 9332412"/>
              <a:gd name="connsiteY14842" fmla="*/ 999794 h 4270621"/>
              <a:gd name="connsiteX14843" fmla="*/ 7253690 w 9332412"/>
              <a:gd name="connsiteY14843" fmla="*/ 999794 h 4270621"/>
              <a:gd name="connsiteX14844" fmla="*/ 7202786 w 9332412"/>
              <a:gd name="connsiteY14844" fmla="*/ 1053312 h 4270621"/>
              <a:gd name="connsiteX14845" fmla="*/ 7185629 w 9332412"/>
              <a:gd name="connsiteY14845" fmla="*/ 1070954 h 4270621"/>
              <a:gd name="connsiteX14846" fmla="*/ 7202502 w 9332412"/>
              <a:gd name="connsiteY14846" fmla="*/ 1088892 h 4270621"/>
              <a:gd name="connsiteX14847" fmla="*/ 7219660 w 9332412"/>
              <a:gd name="connsiteY14847" fmla="*/ 1071250 h 4270621"/>
              <a:gd name="connsiteX14848" fmla="*/ 7219660 w 9332412"/>
              <a:gd name="connsiteY14848" fmla="*/ 1070954 h 4270621"/>
              <a:gd name="connsiteX14849" fmla="*/ 7203069 w 9332412"/>
              <a:gd name="connsiteY14849" fmla="*/ 1053016 h 4270621"/>
              <a:gd name="connsiteX14850" fmla="*/ 7202786 w 9332412"/>
              <a:gd name="connsiteY14850" fmla="*/ 1053016 h 4270621"/>
              <a:gd name="connsiteX14851" fmla="*/ 7253690 w 9332412"/>
              <a:gd name="connsiteY14851" fmla="*/ 893499 h 4270621"/>
              <a:gd name="connsiteX14852" fmla="*/ 7235200 w 9332412"/>
              <a:gd name="connsiteY14852" fmla="*/ 909599 h 4270621"/>
              <a:gd name="connsiteX14853" fmla="*/ 7250585 w 9332412"/>
              <a:gd name="connsiteY14853" fmla="*/ 928931 h 4270621"/>
              <a:gd name="connsiteX14854" fmla="*/ 7253690 w 9332412"/>
              <a:gd name="connsiteY14854" fmla="*/ 928931 h 4270621"/>
              <a:gd name="connsiteX14855" fmla="*/ 7269089 w 9332412"/>
              <a:gd name="connsiteY14855" fmla="*/ 909599 h 4270621"/>
              <a:gd name="connsiteX14856" fmla="*/ 7253690 w 9332412"/>
              <a:gd name="connsiteY14856" fmla="*/ 893499 h 4270621"/>
              <a:gd name="connsiteX14857" fmla="*/ 7202786 w 9332412"/>
              <a:gd name="connsiteY14857" fmla="*/ 946721 h 4270621"/>
              <a:gd name="connsiteX14858" fmla="*/ 7185629 w 9332412"/>
              <a:gd name="connsiteY14858" fmla="*/ 964363 h 4270621"/>
              <a:gd name="connsiteX14859" fmla="*/ 7202502 w 9332412"/>
              <a:gd name="connsiteY14859" fmla="*/ 982301 h 4270621"/>
              <a:gd name="connsiteX14860" fmla="*/ 7219660 w 9332412"/>
              <a:gd name="connsiteY14860" fmla="*/ 964659 h 4270621"/>
              <a:gd name="connsiteX14861" fmla="*/ 7219660 w 9332412"/>
              <a:gd name="connsiteY14861" fmla="*/ 964511 h 4270621"/>
              <a:gd name="connsiteX14862" fmla="*/ 7202927 w 9332412"/>
              <a:gd name="connsiteY14862" fmla="*/ 946424 h 4270621"/>
              <a:gd name="connsiteX14863" fmla="*/ 7202786 w 9332412"/>
              <a:gd name="connsiteY14863" fmla="*/ 946424 h 4270621"/>
              <a:gd name="connsiteX14864" fmla="*/ 7253690 w 9332412"/>
              <a:gd name="connsiteY14864" fmla="*/ 787056 h 4270621"/>
              <a:gd name="connsiteX14865" fmla="*/ 7236534 w 9332412"/>
              <a:gd name="connsiteY14865" fmla="*/ 804698 h 4270621"/>
              <a:gd name="connsiteX14866" fmla="*/ 7253406 w 9332412"/>
              <a:gd name="connsiteY14866" fmla="*/ 822636 h 4270621"/>
              <a:gd name="connsiteX14867" fmla="*/ 7270564 w 9332412"/>
              <a:gd name="connsiteY14867" fmla="*/ 804995 h 4270621"/>
              <a:gd name="connsiteX14868" fmla="*/ 7270564 w 9332412"/>
              <a:gd name="connsiteY14868" fmla="*/ 804698 h 4270621"/>
              <a:gd name="connsiteX14869" fmla="*/ 7253974 w 9332412"/>
              <a:gd name="connsiteY14869" fmla="*/ 786760 h 4270621"/>
              <a:gd name="connsiteX14870" fmla="*/ 7253690 w 9332412"/>
              <a:gd name="connsiteY14870" fmla="*/ 786760 h 4270621"/>
              <a:gd name="connsiteX14871" fmla="*/ 7202786 w 9332412"/>
              <a:gd name="connsiteY14871" fmla="*/ 839685 h 4270621"/>
              <a:gd name="connsiteX14872" fmla="*/ 7184296 w 9332412"/>
              <a:gd name="connsiteY14872" fmla="*/ 855785 h 4270621"/>
              <a:gd name="connsiteX14873" fmla="*/ 7199681 w 9332412"/>
              <a:gd name="connsiteY14873" fmla="*/ 875116 h 4270621"/>
              <a:gd name="connsiteX14874" fmla="*/ 7202786 w 9332412"/>
              <a:gd name="connsiteY14874" fmla="*/ 875116 h 4270621"/>
              <a:gd name="connsiteX14875" fmla="*/ 7218185 w 9332412"/>
              <a:gd name="connsiteY14875" fmla="*/ 855785 h 4270621"/>
              <a:gd name="connsiteX14876" fmla="*/ 7202786 w 9332412"/>
              <a:gd name="connsiteY14876" fmla="*/ 839685 h 4270621"/>
              <a:gd name="connsiteX14877" fmla="*/ 7253690 w 9332412"/>
              <a:gd name="connsiteY14877" fmla="*/ 679872 h 4270621"/>
              <a:gd name="connsiteX14878" fmla="*/ 7236534 w 9332412"/>
              <a:gd name="connsiteY14878" fmla="*/ 697514 h 4270621"/>
              <a:gd name="connsiteX14879" fmla="*/ 7253406 w 9332412"/>
              <a:gd name="connsiteY14879" fmla="*/ 715452 h 4270621"/>
              <a:gd name="connsiteX14880" fmla="*/ 7270564 w 9332412"/>
              <a:gd name="connsiteY14880" fmla="*/ 697810 h 4270621"/>
              <a:gd name="connsiteX14881" fmla="*/ 7270564 w 9332412"/>
              <a:gd name="connsiteY14881" fmla="*/ 697662 h 4270621"/>
              <a:gd name="connsiteX14882" fmla="*/ 7253690 w 9332412"/>
              <a:gd name="connsiteY14882" fmla="*/ 680168 h 4270621"/>
              <a:gd name="connsiteX14883" fmla="*/ 7202786 w 9332412"/>
              <a:gd name="connsiteY14883" fmla="*/ 733242 h 4270621"/>
              <a:gd name="connsiteX14884" fmla="*/ 7185629 w 9332412"/>
              <a:gd name="connsiteY14884" fmla="*/ 750883 h 4270621"/>
              <a:gd name="connsiteX14885" fmla="*/ 7202502 w 9332412"/>
              <a:gd name="connsiteY14885" fmla="*/ 768822 h 4270621"/>
              <a:gd name="connsiteX14886" fmla="*/ 7219660 w 9332412"/>
              <a:gd name="connsiteY14886" fmla="*/ 751180 h 4270621"/>
              <a:gd name="connsiteX14887" fmla="*/ 7219660 w 9332412"/>
              <a:gd name="connsiteY14887" fmla="*/ 750883 h 4270621"/>
              <a:gd name="connsiteX14888" fmla="*/ 7202786 w 9332412"/>
              <a:gd name="connsiteY14888" fmla="*/ 733538 h 4270621"/>
              <a:gd name="connsiteX14889" fmla="*/ 7253690 w 9332412"/>
              <a:gd name="connsiteY14889" fmla="*/ 573429 h 4270621"/>
              <a:gd name="connsiteX14890" fmla="*/ 7235200 w 9332412"/>
              <a:gd name="connsiteY14890" fmla="*/ 589523 h 4270621"/>
              <a:gd name="connsiteX14891" fmla="*/ 7250585 w 9332412"/>
              <a:gd name="connsiteY14891" fmla="*/ 608860 h 4270621"/>
              <a:gd name="connsiteX14892" fmla="*/ 7253690 w 9332412"/>
              <a:gd name="connsiteY14892" fmla="*/ 608860 h 4270621"/>
              <a:gd name="connsiteX14893" fmla="*/ 7269089 w 9332412"/>
              <a:gd name="connsiteY14893" fmla="*/ 589523 h 4270621"/>
              <a:gd name="connsiteX14894" fmla="*/ 7253690 w 9332412"/>
              <a:gd name="connsiteY14894" fmla="*/ 573429 h 4270621"/>
              <a:gd name="connsiteX14895" fmla="*/ 7202786 w 9332412"/>
              <a:gd name="connsiteY14895" fmla="*/ 626650 h 4270621"/>
              <a:gd name="connsiteX14896" fmla="*/ 7185629 w 9332412"/>
              <a:gd name="connsiteY14896" fmla="*/ 644292 h 4270621"/>
              <a:gd name="connsiteX14897" fmla="*/ 7202502 w 9332412"/>
              <a:gd name="connsiteY14897" fmla="*/ 662230 h 4270621"/>
              <a:gd name="connsiteX14898" fmla="*/ 7219660 w 9332412"/>
              <a:gd name="connsiteY14898" fmla="*/ 644589 h 4270621"/>
              <a:gd name="connsiteX14899" fmla="*/ 7219660 w 9332412"/>
              <a:gd name="connsiteY14899" fmla="*/ 644440 h 4270621"/>
              <a:gd name="connsiteX14900" fmla="*/ 7202786 w 9332412"/>
              <a:gd name="connsiteY14900" fmla="*/ 626947 h 4270621"/>
              <a:gd name="connsiteX14901" fmla="*/ 7253690 w 9332412"/>
              <a:gd name="connsiteY14901" fmla="*/ 466986 h 4270621"/>
              <a:gd name="connsiteX14902" fmla="*/ 7236534 w 9332412"/>
              <a:gd name="connsiteY14902" fmla="*/ 484627 h 4270621"/>
              <a:gd name="connsiteX14903" fmla="*/ 7253406 w 9332412"/>
              <a:gd name="connsiteY14903" fmla="*/ 502564 h 4270621"/>
              <a:gd name="connsiteX14904" fmla="*/ 7270564 w 9332412"/>
              <a:gd name="connsiteY14904" fmla="*/ 484922 h 4270621"/>
              <a:gd name="connsiteX14905" fmla="*/ 7270564 w 9332412"/>
              <a:gd name="connsiteY14905" fmla="*/ 484627 h 4270621"/>
              <a:gd name="connsiteX14906" fmla="*/ 7253690 w 9332412"/>
              <a:gd name="connsiteY14906" fmla="*/ 467282 h 4270621"/>
              <a:gd name="connsiteX14907" fmla="*/ 7202786 w 9332412"/>
              <a:gd name="connsiteY14907" fmla="*/ 520207 h 4270621"/>
              <a:gd name="connsiteX14908" fmla="*/ 7185629 w 9332412"/>
              <a:gd name="connsiteY14908" fmla="*/ 537849 h 4270621"/>
              <a:gd name="connsiteX14909" fmla="*/ 7202502 w 9332412"/>
              <a:gd name="connsiteY14909" fmla="*/ 555786 h 4270621"/>
              <a:gd name="connsiteX14910" fmla="*/ 7219660 w 9332412"/>
              <a:gd name="connsiteY14910" fmla="*/ 538146 h 4270621"/>
              <a:gd name="connsiteX14911" fmla="*/ 7219660 w 9332412"/>
              <a:gd name="connsiteY14911" fmla="*/ 537997 h 4270621"/>
              <a:gd name="connsiteX14912" fmla="*/ 7202786 w 9332412"/>
              <a:gd name="connsiteY14912" fmla="*/ 520504 h 4270621"/>
              <a:gd name="connsiteX14913" fmla="*/ 7253690 w 9332412"/>
              <a:gd name="connsiteY14913" fmla="*/ 360394 h 4270621"/>
              <a:gd name="connsiteX14914" fmla="*/ 7236534 w 9332412"/>
              <a:gd name="connsiteY14914" fmla="*/ 378036 h 4270621"/>
              <a:gd name="connsiteX14915" fmla="*/ 7253406 w 9332412"/>
              <a:gd name="connsiteY14915" fmla="*/ 395973 h 4270621"/>
              <a:gd name="connsiteX14916" fmla="*/ 7270564 w 9332412"/>
              <a:gd name="connsiteY14916" fmla="*/ 378333 h 4270621"/>
              <a:gd name="connsiteX14917" fmla="*/ 7270564 w 9332412"/>
              <a:gd name="connsiteY14917" fmla="*/ 378184 h 4270621"/>
              <a:gd name="connsiteX14918" fmla="*/ 7253690 w 9332412"/>
              <a:gd name="connsiteY14918" fmla="*/ 360691 h 4270621"/>
              <a:gd name="connsiteX14919" fmla="*/ 7202786 w 9332412"/>
              <a:gd name="connsiteY14919" fmla="*/ 413764 h 4270621"/>
              <a:gd name="connsiteX14920" fmla="*/ 7185629 w 9332412"/>
              <a:gd name="connsiteY14920" fmla="*/ 431406 h 4270621"/>
              <a:gd name="connsiteX14921" fmla="*/ 7202502 w 9332412"/>
              <a:gd name="connsiteY14921" fmla="*/ 449343 h 4270621"/>
              <a:gd name="connsiteX14922" fmla="*/ 7219660 w 9332412"/>
              <a:gd name="connsiteY14922" fmla="*/ 431701 h 4270621"/>
              <a:gd name="connsiteX14923" fmla="*/ 7219660 w 9332412"/>
              <a:gd name="connsiteY14923" fmla="*/ 431406 h 4270621"/>
              <a:gd name="connsiteX14924" fmla="*/ 7202786 w 9332412"/>
              <a:gd name="connsiteY14924" fmla="*/ 414061 h 4270621"/>
              <a:gd name="connsiteX14925" fmla="*/ 7253690 w 9332412"/>
              <a:gd name="connsiteY14925" fmla="*/ 253951 h 4270621"/>
              <a:gd name="connsiteX14926" fmla="*/ 7235200 w 9332412"/>
              <a:gd name="connsiteY14926" fmla="*/ 270045 h 4270621"/>
              <a:gd name="connsiteX14927" fmla="*/ 7250585 w 9332412"/>
              <a:gd name="connsiteY14927" fmla="*/ 289383 h 4270621"/>
              <a:gd name="connsiteX14928" fmla="*/ 7253690 w 9332412"/>
              <a:gd name="connsiteY14928" fmla="*/ 289383 h 4270621"/>
              <a:gd name="connsiteX14929" fmla="*/ 7269089 w 9332412"/>
              <a:gd name="connsiteY14929" fmla="*/ 270045 h 4270621"/>
              <a:gd name="connsiteX14930" fmla="*/ 7253690 w 9332412"/>
              <a:gd name="connsiteY14930" fmla="*/ 253951 h 4270621"/>
              <a:gd name="connsiteX14931" fmla="*/ 7202786 w 9332412"/>
              <a:gd name="connsiteY14931" fmla="*/ 307469 h 4270621"/>
              <a:gd name="connsiteX14932" fmla="*/ 7184296 w 9332412"/>
              <a:gd name="connsiteY14932" fmla="*/ 323563 h 4270621"/>
              <a:gd name="connsiteX14933" fmla="*/ 7199681 w 9332412"/>
              <a:gd name="connsiteY14933" fmla="*/ 342901 h 4270621"/>
              <a:gd name="connsiteX14934" fmla="*/ 7202786 w 9332412"/>
              <a:gd name="connsiteY14934" fmla="*/ 342901 h 4270621"/>
              <a:gd name="connsiteX14935" fmla="*/ 7218185 w 9332412"/>
              <a:gd name="connsiteY14935" fmla="*/ 323563 h 4270621"/>
              <a:gd name="connsiteX14936" fmla="*/ 7202786 w 9332412"/>
              <a:gd name="connsiteY14936" fmla="*/ 307469 h 4270621"/>
              <a:gd name="connsiteX14937" fmla="*/ 7253690 w 9332412"/>
              <a:gd name="connsiteY14937" fmla="*/ 147805 h 4270621"/>
              <a:gd name="connsiteX14938" fmla="*/ 7236534 w 9332412"/>
              <a:gd name="connsiteY14938" fmla="*/ 165446 h 4270621"/>
              <a:gd name="connsiteX14939" fmla="*/ 7253406 w 9332412"/>
              <a:gd name="connsiteY14939" fmla="*/ 183383 h 4270621"/>
              <a:gd name="connsiteX14940" fmla="*/ 7270564 w 9332412"/>
              <a:gd name="connsiteY14940" fmla="*/ 165741 h 4270621"/>
              <a:gd name="connsiteX14941" fmla="*/ 7270564 w 9332412"/>
              <a:gd name="connsiteY14941" fmla="*/ 165446 h 4270621"/>
              <a:gd name="connsiteX14942" fmla="*/ 7253690 w 9332412"/>
              <a:gd name="connsiteY14942" fmla="*/ 147805 h 4270621"/>
              <a:gd name="connsiteX14943" fmla="*/ 7304595 w 9332412"/>
              <a:gd name="connsiteY14943" fmla="*/ 130015 h 4270621"/>
              <a:gd name="connsiteX14944" fmla="*/ 7316506 w 9332412"/>
              <a:gd name="connsiteY14944" fmla="*/ 124826 h 4270621"/>
              <a:gd name="connsiteX14945" fmla="*/ 7292259 w 9332412"/>
              <a:gd name="connsiteY14945" fmla="*/ 124826 h 4270621"/>
              <a:gd name="connsiteX14946" fmla="*/ 7304595 w 9332412"/>
              <a:gd name="connsiteY14946" fmla="*/ 130015 h 4270621"/>
              <a:gd name="connsiteX14947" fmla="*/ 7202786 w 9332412"/>
              <a:gd name="connsiteY14947" fmla="*/ 201026 h 4270621"/>
              <a:gd name="connsiteX14948" fmla="*/ 7185629 w 9332412"/>
              <a:gd name="connsiteY14948" fmla="*/ 218668 h 4270621"/>
              <a:gd name="connsiteX14949" fmla="*/ 7202502 w 9332412"/>
              <a:gd name="connsiteY14949" fmla="*/ 236605 h 4270621"/>
              <a:gd name="connsiteX14950" fmla="*/ 7219660 w 9332412"/>
              <a:gd name="connsiteY14950" fmla="*/ 218963 h 4270621"/>
              <a:gd name="connsiteX14951" fmla="*/ 7219660 w 9332412"/>
              <a:gd name="connsiteY14951" fmla="*/ 218668 h 4270621"/>
              <a:gd name="connsiteX14952" fmla="*/ 7202786 w 9332412"/>
              <a:gd name="connsiteY14952" fmla="*/ 201026 h 4270621"/>
              <a:gd name="connsiteX14953" fmla="*/ 7372941 w 9332412"/>
              <a:gd name="connsiteY14953" fmla="*/ 2082460 h 4270621"/>
              <a:gd name="connsiteX14954" fmla="*/ 7356535 w 9332412"/>
              <a:gd name="connsiteY14954" fmla="*/ 2064062 h 4270621"/>
              <a:gd name="connsiteX14955" fmla="*/ 7338923 w 9332412"/>
              <a:gd name="connsiteY14955" fmla="*/ 2081215 h 4270621"/>
              <a:gd name="connsiteX14956" fmla="*/ 7342454 w 9332412"/>
              <a:gd name="connsiteY14956" fmla="*/ 2092689 h 4270621"/>
              <a:gd name="connsiteX14957" fmla="*/ 7348977 w 9332412"/>
              <a:gd name="connsiteY14957" fmla="*/ 2098619 h 4270621"/>
              <a:gd name="connsiteX14958" fmla="*/ 7355925 w 9332412"/>
              <a:gd name="connsiteY14958" fmla="*/ 2100250 h 4270621"/>
              <a:gd name="connsiteX14959" fmla="*/ 7372515 w 9332412"/>
              <a:gd name="connsiteY14959" fmla="*/ 2082460 h 4270621"/>
              <a:gd name="connsiteX14960" fmla="*/ 7355925 w 9332412"/>
              <a:gd name="connsiteY14960" fmla="*/ 1958227 h 4270621"/>
              <a:gd name="connsiteX14961" fmla="*/ 7338910 w 9332412"/>
              <a:gd name="connsiteY14961" fmla="*/ 1976017 h 4270621"/>
              <a:gd name="connsiteX14962" fmla="*/ 7355925 w 9332412"/>
              <a:gd name="connsiteY14962" fmla="*/ 1993807 h 4270621"/>
              <a:gd name="connsiteX14963" fmla="*/ 7372941 w 9332412"/>
              <a:gd name="connsiteY14963" fmla="*/ 1976017 h 4270621"/>
              <a:gd name="connsiteX14964" fmla="*/ 7356223 w 9332412"/>
              <a:gd name="connsiteY14964" fmla="*/ 1958212 h 4270621"/>
              <a:gd name="connsiteX14965" fmla="*/ 7355499 w 9332412"/>
              <a:gd name="connsiteY14965" fmla="*/ 1958227 h 4270621"/>
              <a:gd name="connsiteX14966" fmla="*/ 7304595 w 9332412"/>
              <a:gd name="connsiteY14966" fmla="*/ 2010855 h 4270621"/>
              <a:gd name="connsiteX14967" fmla="*/ 7287580 w 9332412"/>
              <a:gd name="connsiteY14967" fmla="*/ 2028645 h 4270621"/>
              <a:gd name="connsiteX14968" fmla="*/ 7304595 w 9332412"/>
              <a:gd name="connsiteY14968" fmla="*/ 2046435 h 4270621"/>
              <a:gd name="connsiteX14969" fmla="*/ 7321611 w 9332412"/>
              <a:gd name="connsiteY14969" fmla="*/ 2028645 h 4270621"/>
              <a:gd name="connsiteX14970" fmla="*/ 7304595 w 9332412"/>
              <a:gd name="connsiteY14970" fmla="*/ 2010855 h 4270621"/>
              <a:gd name="connsiteX14971" fmla="*/ 7355499 w 9332412"/>
              <a:gd name="connsiteY14971" fmla="*/ 1851191 h 4270621"/>
              <a:gd name="connsiteX14972" fmla="*/ 7340100 w 9332412"/>
              <a:gd name="connsiteY14972" fmla="*/ 1870522 h 4270621"/>
              <a:gd name="connsiteX14973" fmla="*/ 7355499 w 9332412"/>
              <a:gd name="connsiteY14973" fmla="*/ 1886622 h 4270621"/>
              <a:gd name="connsiteX14974" fmla="*/ 7373990 w 9332412"/>
              <a:gd name="connsiteY14974" fmla="*/ 1870522 h 4270621"/>
              <a:gd name="connsiteX14975" fmla="*/ 7358605 w 9332412"/>
              <a:gd name="connsiteY14975" fmla="*/ 1851191 h 4270621"/>
              <a:gd name="connsiteX14976" fmla="*/ 7355499 w 9332412"/>
              <a:gd name="connsiteY14976" fmla="*/ 1851191 h 4270621"/>
              <a:gd name="connsiteX14977" fmla="*/ 7304595 w 9332412"/>
              <a:gd name="connsiteY14977" fmla="*/ 1904412 h 4270621"/>
              <a:gd name="connsiteX14978" fmla="*/ 7287580 w 9332412"/>
              <a:gd name="connsiteY14978" fmla="*/ 1922202 h 4270621"/>
              <a:gd name="connsiteX14979" fmla="*/ 7304595 w 9332412"/>
              <a:gd name="connsiteY14979" fmla="*/ 1939992 h 4270621"/>
              <a:gd name="connsiteX14980" fmla="*/ 7321611 w 9332412"/>
              <a:gd name="connsiteY14980" fmla="*/ 1922202 h 4270621"/>
              <a:gd name="connsiteX14981" fmla="*/ 7321611 w 9332412"/>
              <a:gd name="connsiteY14981" fmla="*/ 1922054 h 4270621"/>
              <a:gd name="connsiteX14982" fmla="*/ 7304595 w 9332412"/>
              <a:gd name="connsiteY14982" fmla="*/ 1905005 h 4270621"/>
              <a:gd name="connsiteX14983" fmla="*/ 7355499 w 9332412"/>
              <a:gd name="connsiteY14983" fmla="*/ 1744599 h 4270621"/>
              <a:gd name="connsiteX14984" fmla="*/ 7338484 w 9332412"/>
              <a:gd name="connsiteY14984" fmla="*/ 1762389 h 4270621"/>
              <a:gd name="connsiteX14985" fmla="*/ 7355499 w 9332412"/>
              <a:gd name="connsiteY14985" fmla="*/ 1780179 h 4270621"/>
              <a:gd name="connsiteX14986" fmla="*/ 7372515 w 9332412"/>
              <a:gd name="connsiteY14986" fmla="*/ 1762389 h 4270621"/>
              <a:gd name="connsiteX14987" fmla="*/ 7355499 w 9332412"/>
              <a:gd name="connsiteY14987" fmla="*/ 1745192 h 4270621"/>
              <a:gd name="connsiteX14988" fmla="*/ 7304595 w 9332412"/>
              <a:gd name="connsiteY14988" fmla="*/ 1797821 h 4270621"/>
              <a:gd name="connsiteX14989" fmla="*/ 7287580 w 9332412"/>
              <a:gd name="connsiteY14989" fmla="*/ 1815611 h 4270621"/>
              <a:gd name="connsiteX14990" fmla="*/ 7304595 w 9332412"/>
              <a:gd name="connsiteY14990" fmla="*/ 1833401 h 4270621"/>
              <a:gd name="connsiteX14991" fmla="*/ 7321611 w 9332412"/>
              <a:gd name="connsiteY14991" fmla="*/ 1815611 h 4270621"/>
              <a:gd name="connsiteX14992" fmla="*/ 7304595 w 9332412"/>
              <a:gd name="connsiteY14992" fmla="*/ 1798414 h 4270621"/>
              <a:gd name="connsiteX14993" fmla="*/ 7355499 w 9332412"/>
              <a:gd name="connsiteY14993" fmla="*/ 1638156 h 4270621"/>
              <a:gd name="connsiteX14994" fmla="*/ 7338484 w 9332412"/>
              <a:gd name="connsiteY14994" fmla="*/ 1655946 h 4270621"/>
              <a:gd name="connsiteX14995" fmla="*/ 7355499 w 9332412"/>
              <a:gd name="connsiteY14995" fmla="*/ 1673736 h 4270621"/>
              <a:gd name="connsiteX14996" fmla="*/ 7372515 w 9332412"/>
              <a:gd name="connsiteY14996" fmla="*/ 1655946 h 4270621"/>
              <a:gd name="connsiteX14997" fmla="*/ 7355499 w 9332412"/>
              <a:gd name="connsiteY14997" fmla="*/ 1638749 h 4270621"/>
              <a:gd name="connsiteX14998" fmla="*/ 7304595 w 9332412"/>
              <a:gd name="connsiteY14998" fmla="*/ 1691378 h 4270621"/>
              <a:gd name="connsiteX14999" fmla="*/ 7287580 w 9332412"/>
              <a:gd name="connsiteY14999" fmla="*/ 1709168 h 4270621"/>
              <a:gd name="connsiteX15000" fmla="*/ 7304595 w 9332412"/>
              <a:gd name="connsiteY15000" fmla="*/ 1726958 h 4270621"/>
              <a:gd name="connsiteX15001" fmla="*/ 7321611 w 9332412"/>
              <a:gd name="connsiteY15001" fmla="*/ 1709168 h 4270621"/>
              <a:gd name="connsiteX15002" fmla="*/ 7304595 w 9332412"/>
              <a:gd name="connsiteY15002" fmla="*/ 1691971 h 4270621"/>
              <a:gd name="connsiteX15003" fmla="*/ 7355499 w 9332412"/>
              <a:gd name="connsiteY15003" fmla="*/ 1531713 h 4270621"/>
              <a:gd name="connsiteX15004" fmla="*/ 7340100 w 9332412"/>
              <a:gd name="connsiteY15004" fmla="*/ 1551045 h 4270621"/>
              <a:gd name="connsiteX15005" fmla="*/ 7355499 w 9332412"/>
              <a:gd name="connsiteY15005" fmla="*/ 1567145 h 4270621"/>
              <a:gd name="connsiteX15006" fmla="*/ 7373990 w 9332412"/>
              <a:gd name="connsiteY15006" fmla="*/ 1551045 h 4270621"/>
              <a:gd name="connsiteX15007" fmla="*/ 7358605 w 9332412"/>
              <a:gd name="connsiteY15007" fmla="*/ 1531713 h 4270621"/>
              <a:gd name="connsiteX15008" fmla="*/ 7355499 w 9332412"/>
              <a:gd name="connsiteY15008" fmla="*/ 1531713 h 4270621"/>
              <a:gd name="connsiteX15009" fmla="*/ 7304595 w 9332412"/>
              <a:gd name="connsiteY15009" fmla="*/ 1584935 h 4270621"/>
              <a:gd name="connsiteX15010" fmla="*/ 7287580 w 9332412"/>
              <a:gd name="connsiteY15010" fmla="*/ 1602725 h 4270621"/>
              <a:gd name="connsiteX15011" fmla="*/ 7304595 w 9332412"/>
              <a:gd name="connsiteY15011" fmla="*/ 1620515 h 4270621"/>
              <a:gd name="connsiteX15012" fmla="*/ 7321611 w 9332412"/>
              <a:gd name="connsiteY15012" fmla="*/ 1602725 h 4270621"/>
              <a:gd name="connsiteX15013" fmla="*/ 7321611 w 9332412"/>
              <a:gd name="connsiteY15013" fmla="*/ 1602577 h 4270621"/>
              <a:gd name="connsiteX15014" fmla="*/ 7304595 w 9332412"/>
              <a:gd name="connsiteY15014" fmla="*/ 1585528 h 4270621"/>
              <a:gd name="connsiteX15015" fmla="*/ 7355499 w 9332412"/>
              <a:gd name="connsiteY15015" fmla="*/ 1425122 h 4270621"/>
              <a:gd name="connsiteX15016" fmla="*/ 7338484 w 9332412"/>
              <a:gd name="connsiteY15016" fmla="*/ 1442912 h 4270621"/>
              <a:gd name="connsiteX15017" fmla="*/ 7355499 w 9332412"/>
              <a:gd name="connsiteY15017" fmla="*/ 1460702 h 4270621"/>
              <a:gd name="connsiteX15018" fmla="*/ 7372515 w 9332412"/>
              <a:gd name="connsiteY15018" fmla="*/ 1442912 h 4270621"/>
              <a:gd name="connsiteX15019" fmla="*/ 7355499 w 9332412"/>
              <a:gd name="connsiteY15019" fmla="*/ 1425715 h 4270621"/>
              <a:gd name="connsiteX15020" fmla="*/ 7304595 w 9332412"/>
              <a:gd name="connsiteY15020" fmla="*/ 1478343 h 4270621"/>
              <a:gd name="connsiteX15021" fmla="*/ 7287580 w 9332412"/>
              <a:gd name="connsiteY15021" fmla="*/ 1496133 h 4270621"/>
              <a:gd name="connsiteX15022" fmla="*/ 7304595 w 9332412"/>
              <a:gd name="connsiteY15022" fmla="*/ 1513923 h 4270621"/>
              <a:gd name="connsiteX15023" fmla="*/ 7321611 w 9332412"/>
              <a:gd name="connsiteY15023" fmla="*/ 1496133 h 4270621"/>
              <a:gd name="connsiteX15024" fmla="*/ 7304595 w 9332412"/>
              <a:gd name="connsiteY15024" fmla="*/ 1478936 h 4270621"/>
              <a:gd name="connsiteX15025" fmla="*/ 7355499 w 9332412"/>
              <a:gd name="connsiteY15025" fmla="*/ 1318679 h 4270621"/>
              <a:gd name="connsiteX15026" fmla="*/ 7340100 w 9332412"/>
              <a:gd name="connsiteY15026" fmla="*/ 1338011 h 4270621"/>
              <a:gd name="connsiteX15027" fmla="*/ 7355499 w 9332412"/>
              <a:gd name="connsiteY15027" fmla="*/ 1354110 h 4270621"/>
              <a:gd name="connsiteX15028" fmla="*/ 7373990 w 9332412"/>
              <a:gd name="connsiteY15028" fmla="*/ 1338011 h 4270621"/>
              <a:gd name="connsiteX15029" fmla="*/ 7358605 w 9332412"/>
              <a:gd name="connsiteY15029" fmla="*/ 1318679 h 4270621"/>
              <a:gd name="connsiteX15030" fmla="*/ 7355499 w 9332412"/>
              <a:gd name="connsiteY15030" fmla="*/ 1318679 h 4270621"/>
              <a:gd name="connsiteX15031" fmla="*/ 7304595 w 9332412"/>
              <a:gd name="connsiteY15031" fmla="*/ 1371900 h 4270621"/>
              <a:gd name="connsiteX15032" fmla="*/ 7287580 w 9332412"/>
              <a:gd name="connsiteY15032" fmla="*/ 1389690 h 4270621"/>
              <a:gd name="connsiteX15033" fmla="*/ 7304595 w 9332412"/>
              <a:gd name="connsiteY15033" fmla="*/ 1407480 h 4270621"/>
              <a:gd name="connsiteX15034" fmla="*/ 7321611 w 9332412"/>
              <a:gd name="connsiteY15034" fmla="*/ 1389690 h 4270621"/>
              <a:gd name="connsiteX15035" fmla="*/ 7304595 w 9332412"/>
              <a:gd name="connsiteY15035" fmla="*/ 1372493 h 4270621"/>
              <a:gd name="connsiteX15036" fmla="*/ 7355499 w 9332412"/>
              <a:gd name="connsiteY15036" fmla="*/ 1212087 h 4270621"/>
              <a:gd name="connsiteX15037" fmla="*/ 7338484 w 9332412"/>
              <a:gd name="connsiteY15037" fmla="*/ 1229878 h 4270621"/>
              <a:gd name="connsiteX15038" fmla="*/ 7355499 w 9332412"/>
              <a:gd name="connsiteY15038" fmla="*/ 1247667 h 4270621"/>
              <a:gd name="connsiteX15039" fmla="*/ 7372515 w 9332412"/>
              <a:gd name="connsiteY15039" fmla="*/ 1229878 h 4270621"/>
              <a:gd name="connsiteX15040" fmla="*/ 7355499 w 9332412"/>
              <a:gd name="connsiteY15040" fmla="*/ 1212681 h 4270621"/>
              <a:gd name="connsiteX15041" fmla="*/ 7304595 w 9332412"/>
              <a:gd name="connsiteY15041" fmla="*/ 1265457 h 4270621"/>
              <a:gd name="connsiteX15042" fmla="*/ 7287580 w 9332412"/>
              <a:gd name="connsiteY15042" fmla="*/ 1283247 h 4270621"/>
              <a:gd name="connsiteX15043" fmla="*/ 7304595 w 9332412"/>
              <a:gd name="connsiteY15043" fmla="*/ 1301037 h 4270621"/>
              <a:gd name="connsiteX15044" fmla="*/ 7321611 w 9332412"/>
              <a:gd name="connsiteY15044" fmla="*/ 1283247 h 4270621"/>
              <a:gd name="connsiteX15045" fmla="*/ 7321611 w 9332412"/>
              <a:gd name="connsiteY15045" fmla="*/ 1283099 h 4270621"/>
              <a:gd name="connsiteX15046" fmla="*/ 7304595 w 9332412"/>
              <a:gd name="connsiteY15046" fmla="*/ 1266050 h 4270621"/>
              <a:gd name="connsiteX15047" fmla="*/ 7355499 w 9332412"/>
              <a:gd name="connsiteY15047" fmla="*/ 1106534 h 4270621"/>
              <a:gd name="connsiteX15048" fmla="*/ 7338484 w 9332412"/>
              <a:gd name="connsiteY15048" fmla="*/ 1124324 h 4270621"/>
              <a:gd name="connsiteX15049" fmla="*/ 7355499 w 9332412"/>
              <a:gd name="connsiteY15049" fmla="*/ 1142114 h 4270621"/>
              <a:gd name="connsiteX15050" fmla="*/ 7372515 w 9332412"/>
              <a:gd name="connsiteY15050" fmla="*/ 1124324 h 4270621"/>
              <a:gd name="connsiteX15051" fmla="*/ 7355783 w 9332412"/>
              <a:gd name="connsiteY15051" fmla="*/ 1106534 h 4270621"/>
              <a:gd name="connsiteX15052" fmla="*/ 7355499 w 9332412"/>
              <a:gd name="connsiteY15052" fmla="*/ 1106534 h 4270621"/>
              <a:gd name="connsiteX15053" fmla="*/ 7304595 w 9332412"/>
              <a:gd name="connsiteY15053" fmla="*/ 1159755 h 4270621"/>
              <a:gd name="connsiteX15054" fmla="*/ 7287580 w 9332412"/>
              <a:gd name="connsiteY15054" fmla="*/ 1177545 h 4270621"/>
              <a:gd name="connsiteX15055" fmla="*/ 7304595 w 9332412"/>
              <a:gd name="connsiteY15055" fmla="*/ 1195335 h 4270621"/>
              <a:gd name="connsiteX15056" fmla="*/ 7321611 w 9332412"/>
              <a:gd name="connsiteY15056" fmla="*/ 1177545 h 4270621"/>
              <a:gd name="connsiteX15057" fmla="*/ 7304878 w 9332412"/>
              <a:gd name="connsiteY15057" fmla="*/ 1159459 h 4270621"/>
              <a:gd name="connsiteX15058" fmla="*/ 7304595 w 9332412"/>
              <a:gd name="connsiteY15058" fmla="*/ 1159459 h 4270621"/>
              <a:gd name="connsiteX15059" fmla="*/ 7355499 w 9332412"/>
              <a:gd name="connsiteY15059" fmla="*/ 1000091 h 4270621"/>
              <a:gd name="connsiteX15060" fmla="*/ 7340100 w 9332412"/>
              <a:gd name="connsiteY15060" fmla="*/ 1019422 h 4270621"/>
              <a:gd name="connsiteX15061" fmla="*/ 7355499 w 9332412"/>
              <a:gd name="connsiteY15061" fmla="*/ 1035522 h 4270621"/>
              <a:gd name="connsiteX15062" fmla="*/ 7373990 w 9332412"/>
              <a:gd name="connsiteY15062" fmla="*/ 1019422 h 4270621"/>
              <a:gd name="connsiteX15063" fmla="*/ 7358605 w 9332412"/>
              <a:gd name="connsiteY15063" fmla="*/ 1000091 h 4270621"/>
              <a:gd name="connsiteX15064" fmla="*/ 7355499 w 9332412"/>
              <a:gd name="connsiteY15064" fmla="*/ 1000091 h 4270621"/>
              <a:gd name="connsiteX15065" fmla="*/ 7304595 w 9332412"/>
              <a:gd name="connsiteY15065" fmla="*/ 1053312 h 4270621"/>
              <a:gd name="connsiteX15066" fmla="*/ 7287580 w 9332412"/>
              <a:gd name="connsiteY15066" fmla="*/ 1071102 h 4270621"/>
              <a:gd name="connsiteX15067" fmla="*/ 7304595 w 9332412"/>
              <a:gd name="connsiteY15067" fmla="*/ 1088892 h 4270621"/>
              <a:gd name="connsiteX15068" fmla="*/ 7321611 w 9332412"/>
              <a:gd name="connsiteY15068" fmla="*/ 1071102 h 4270621"/>
              <a:gd name="connsiteX15069" fmla="*/ 7321611 w 9332412"/>
              <a:gd name="connsiteY15069" fmla="*/ 1070954 h 4270621"/>
              <a:gd name="connsiteX15070" fmla="*/ 7305020 w 9332412"/>
              <a:gd name="connsiteY15070" fmla="*/ 1053016 h 4270621"/>
              <a:gd name="connsiteX15071" fmla="*/ 7304595 w 9332412"/>
              <a:gd name="connsiteY15071" fmla="*/ 1053016 h 4270621"/>
              <a:gd name="connsiteX15072" fmla="*/ 7355499 w 9332412"/>
              <a:gd name="connsiteY15072" fmla="*/ 893499 h 4270621"/>
              <a:gd name="connsiteX15073" fmla="*/ 7338484 w 9332412"/>
              <a:gd name="connsiteY15073" fmla="*/ 911289 h 4270621"/>
              <a:gd name="connsiteX15074" fmla="*/ 7355499 w 9332412"/>
              <a:gd name="connsiteY15074" fmla="*/ 929079 h 4270621"/>
              <a:gd name="connsiteX15075" fmla="*/ 7372515 w 9332412"/>
              <a:gd name="connsiteY15075" fmla="*/ 911289 h 4270621"/>
              <a:gd name="connsiteX15076" fmla="*/ 7356067 w 9332412"/>
              <a:gd name="connsiteY15076" fmla="*/ 893203 h 4270621"/>
              <a:gd name="connsiteX15077" fmla="*/ 7355499 w 9332412"/>
              <a:gd name="connsiteY15077" fmla="*/ 893203 h 4270621"/>
              <a:gd name="connsiteX15078" fmla="*/ 7304595 w 9332412"/>
              <a:gd name="connsiteY15078" fmla="*/ 946721 h 4270621"/>
              <a:gd name="connsiteX15079" fmla="*/ 7287580 w 9332412"/>
              <a:gd name="connsiteY15079" fmla="*/ 964511 h 4270621"/>
              <a:gd name="connsiteX15080" fmla="*/ 7304595 w 9332412"/>
              <a:gd name="connsiteY15080" fmla="*/ 982301 h 4270621"/>
              <a:gd name="connsiteX15081" fmla="*/ 7321611 w 9332412"/>
              <a:gd name="connsiteY15081" fmla="*/ 964511 h 4270621"/>
              <a:gd name="connsiteX15082" fmla="*/ 7304878 w 9332412"/>
              <a:gd name="connsiteY15082" fmla="*/ 946424 h 4270621"/>
              <a:gd name="connsiteX15083" fmla="*/ 7304595 w 9332412"/>
              <a:gd name="connsiteY15083" fmla="*/ 946424 h 4270621"/>
              <a:gd name="connsiteX15084" fmla="*/ 7355499 w 9332412"/>
              <a:gd name="connsiteY15084" fmla="*/ 787056 h 4270621"/>
              <a:gd name="connsiteX15085" fmla="*/ 7338484 w 9332412"/>
              <a:gd name="connsiteY15085" fmla="*/ 804846 h 4270621"/>
              <a:gd name="connsiteX15086" fmla="*/ 7355499 w 9332412"/>
              <a:gd name="connsiteY15086" fmla="*/ 822636 h 4270621"/>
              <a:gd name="connsiteX15087" fmla="*/ 7372515 w 9332412"/>
              <a:gd name="connsiteY15087" fmla="*/ 804846 h 4270621"/>
              <a:gd name="connsiteX15088" fmla="*/ 7372515 w 9332412"/>
              <a:gd name="connsiteY15088" fmla="*/ 804698 h 4270621"/>
              <a:gd name="connsiteX15089" fmla="*/ 7355925 w 9332412"/>
              <a:gd name="connsiteY15089" fmla="*/ 786760 h 4270621"/>
              <a:gd name="connsiteX15090" fmla="*/ 7355499 w 9332412"/>
              <a:gd name="connsiteY15090" fmla="*/ 786760 h 4270621"/>
              <a:gd name="connsiteX15091" fmla="*/ 7304595 w 9332412"/>
              <a:gd name="connsiteY15091" fmla="*/ 839685 h 4270621"/>
              <a:gd name="connsiteX15092" fmla="*/ 7287580 w 9332412"/>
              <a:gd name="connsiteY15092" fmla="*/ 857475 h 4270621"/>
              <a:gd name="connsiteX15093" fmla="*/ 7304595 w 9332412"/>
              <a:gd name="connsiteY15093" fmla="*/ 875265 h 4270621"/>
              <a:gd name="connsiteX15094" fmla="*/ 7321611 w 9332412"/>
              <a:gd name="connsiteY15094" fmla="*/ 857475 h 4270621"/>
              <a:gd name="connsiteX15095" fmla="*/ 7304595 w 9332412"/>
              <a:gd name="connsiteY15095" fmla="*/ 839685 h 4270621"/>
              <a:gd name="connsiteX15096" fmla="*/ 7355499 w 9332412"/>
              <a:gd name="connsiteY15096" fmla="*/ 679872 h 4270621"/>
              <a:gd name="connsiteX15097" fmla="*/ 7338484 w 9332412"/>
              <a:gd name="connsiteY15097" fmla="*/ 697662 h 4270621"/>
              <a:gd name="connsiteX15098" fmla="*/ 7355499 w 9332412"/>
              <a:gd name="connsiteY15098" fmla="*/ 715452 h 4270621"/>
              <a:gd name="connsiteX15099" fmla="*/ 7372515 w 9332412"/>
              <a:gd name="connsiteY15099" fmla="*/ 697662 h 4270621"/>
              <a:gd name="connsiteX15100" fmla="*/ 7355499 w 9332412"/>
              <a:gd name="connsiteY15100" fmla="*/ 680168 h 4270621"/>
              <a:gd name="connsiteX15101" fmla="*/ 7355499 w 9332412"/>
              <a:gd name="connsiteY15101" fmla="*/ 680168 h 4270621"/>
              <a:gd name="connsiteX15102" fmla="*/ 7304595 w 9332412"/>
              <a:gd name="connsiteY15102" fmla="*/ 733242 h 4270621"/>
              <a:gd name="connsiteX15103" fmla="*/ 7287580 w 9332412"/>
              <a:gd name="connsiteY15103" fmla="*/ 751032 h 4270621"/>
              <a:gd name="connsiteX15104" fmla="*/ 7304595 w 9332412"/>
              <a:gd name="connsiteY15104" fmla="*/ 768822 h 4270621"/>
              <a:gd name="connsiteX15105" fmla="*/ 7321611 w 9332412"/>
              <a:gd name="connsiteY15105" fmla="*/ 751032 h 4270621"/>
              <a:gd name="connsiteX15106" fmla="*/ 7321611 w 9332412"/>
              <a:gd name="connsiteY15106" fmla="*/ 750883 h 4270621"/>
              <a:gd name="connsiteX15107" fmla="*/ 7304595 w 9332412"/>
              <a:gd name="connsiteY15107" fmla="*/ 733538 h 4270621"/>
              <a:gd name="connsiteX15108" fmla="*/ 7355499 w 9332412"/>
              <a:gd name="connsiteY15108" fmla="*/ 573429 h 4270621"/>
              <a:gd name="connsiteX15109" fmla="*/ 7338484 w 9332412"/>
              <a:gd name="connsiteY15109" fmla="*/ 591219 h 4270621"/>
              <a:gd name="connsiteX15110" fmla="*/ 7355499 w 9332412"/>
              <a:gd name="connsiteY15110" fmla="*/ 609009 h 4270621"/>
              <a:gd name="connsiteX15111" fmla="*/ 7372515 w 9332412"/>
              <a:gd name="connsiteY15111" fmla="*/ 591219 h 4270621"/>
              <a:gd name="connsiteX15112" fmla="*/ 7355499 w 9332412"/>
              <a:gd name="connsiteY15112" fmla="*/ 573725 h 4270621"/>
              <a:gd name="connsiteX15113" fmla="*/ 7355499 w 9332412"/>
              <a:gd name="connsiteY15113" fmla="*/ 573725 h 4270621"/>
              <a:gd name="connsiteX15114" fmla="*/ 7304595 w 9332412"/>
              <a:gd name="connsiteY15114" fmla="*/ 626650 h 4270621"/>
              <a:gd name="connsiteX15115" fmla="*/ 7287580 w 9332412"/>
              <a:gd name="connsiteY15115" fmla="*/ 644440 h 4270621"/>
              <a:gd name="connsiteX15116" fmla="*/ 7304595 w 9332412"/>
              <a:gd name="connsiteY15116" fmla="*/ 662230 h 4270621"/>
              <a:gd name="connsiteX15117" fmla="*/ 7321611 w 9332412"/>
              <a:gd name="connsiteY15117" fmla="*/ 644440 h 4270621"/>
              <a:gd name="connsiteX15118" fmla="*/ 7304595 w 9332412"/>
              <a:gd name="connsiteY15118" fmla="*/ 626947 h 4270621"/>
              <a:gd name="connsiteX15119" fmla="*/ 7355499 w 9332412"/>
              <a:gd name="connsiteY15119" fmla="*/ 466986 h 4270621"/>
              <a:gd name="connsiteX15120" fmla="*/ 7340100 w 9332412"/>
              <a:gd name="connsiteY15120" fmla="*/ 486323 h 4270621"/>
              <a:gd name="connsiteX15121" fmla="*/ 7355499 w 9332412"/>
              <a:gd name="connsiteY15121" fmla="*/ 502417 h 4270621"/>
              <a:gd name="connsiteX15122" fmla="*/ 7373990 w 9332412"/>
              <a:gd name="connsiteY15122" fmla="*/ 486323 h 4270621"/>
              <a:gd name="connsiteX15123" fmla="*/ 7358605 w 9332412"/>
              <a:gd name="connsiteY15123" fmla="*/ 466986 h 4270621"/>
              <a:gd name="connsiteX15124" fmla="*/ 7355499 w 9332412"/>
              <a:gd name="connsiteY15124" fmla="*/ 466986 h 4270621"/>
              <a:gd name="connsiteX15125" fmla="*/ 7304595 w 9332412"/>
              <a:gd name="connsiteY15125" fmla="*/ 520207 h 4270621"/>
              <a:gd name="connsiteX15126" fmla="*/ 7287580 w 9332412"/>
              <a:gd name="connsiteY15126" fmla="*/ 537997 h 4270621"/>
              <a:gd name="connsiteX15127" fmla="*/ 7304595 w 9332412"/>
              <a:gd name="connsiteY15127" fmla="*/ 555787 h 4270621"/>
              <a:gd name="connsiteX15128" fmla="*/ 7321611 w 9332412"/>
              <a:gd name="connsiteY15128" fmla="*/ 537997 h 4270621"/>
              <a:gd name="connsiteX15129" fmla="*/ 7304595 w 9332412"/>
              <a:gd name="connsiteY15129" fmla="*/ 520504 h 4270621"/>
              <a:gd name="connsiteX15130" fmla="*/ 7355499 w 9332412"/>
              <a:gd name="connsiteY15130" fmla="*/ 360394 h 4270621"/>
              <a:gd name="connsiteX15131" fmla="*/ 7338484 w 9332412"/>
              <a:gd name="connsiteY15131" fmla="*/ 378184 h 4270621"/>
              <a:gd name="connsiteX15132" fmla="*/ 7355499 w 9332412"/>
              <a:gd name="connsiteY15132" fmla="*/ 395974 h 4270621"/>
              <a:gd name="connsiteX15133" fmla="*/ 7372515 w 9332412"/>
              <a:gd name="connsiteY15133" fmla="*/ 378184 h 4270621"/>
              <a:gd name="connsiteX15134" fmla="*/ 7355499 w 9332412"/>
              <a:gd name="connsiteY15134" fmla="*/ 360691 h 4270621"/>
              <a:gd name="connsiteX15135" fmla="*/ 7355499 w 9332412"/>
              <a:gd name="connsiteY15135" fmla="*/ 360691 h 4270621"/>
              <a:gd name="connsiteX15136" fmla="*/ 7304595 w 9332412"/>
              <a:gd name="connsiteY15136" fmla="*/ 413764 h 4270621"/>
              <a:gd name="connsiteX15137" fmla="*/ 7287580 w 9332412"/>
              <a:gd name="connsiteY15137" fmla="*/ 431554 h 4270621"/>
              <a:gd name="connsiteX15138" fmla="*/ 7304595 w 9332412"/>
              <a:gd name="connsiteY15138" fmla="*/ 449344 h 4270621"/>
              <a:gd name="connsiteX15139" fmla="*/ 7321611 w 9332412"/>
              <a:gd name="connsiteY15139" fmla="*/ 431554 h 4270621"/>
              <a:gd name="connsiteX15140" fmla="*/ 7321611 w 9332412"/>
              <a:gd name="connsiteY15140" fmla="*/ 431406 h 4270621"/>
              <a:gd name="connsiteX15141" fmla="*/ 7304595 w 9332412"/>
              <a:gd name="connsiteY15141" fmla="*/ 414061 h 4270621"/>
              <a:gd name="connsiteX15142" fmla="*/ 7355499 w 9332412"/>
              <a:gd name="connsiteY15142" fmla="*/ 253951 h 4270621"/>
              <a:gd name="connsiteX15143" fmla="*/ 7338484 w 9332412"/>
              <a:gd name="connsiteY15143" fmla="*/ 271741 h 4270621"/>
              <a:gd name="connsiteX15144" fmla="*/ 7355499 w 9332412"/>
              <a:gd name="connsiteY15144" fmla="*/ 289531 h 4270621"/>
              <a:gd name="connsiteX15145" fmla="*/ 7372515 w 9332412"/>
              <a:gd name="connsiteY15145" fmla="*/ 271741 h 4270621"/>
              <a:gd name="connsiteX15146" fmla="*/ 7355499 w 9332412"/>
              <a:gd name="connsiteY15146" fmla="*/ 254248 h 4270621"/>
              <a:gd name="connsiteX15147" fmla="*/ 7355499 w 9332412"/>
              <a:gd name="connsiteY15147" fmla="*/ 254248 h 4270621"/>
              <a:gd name="connsiteX15148" fmla="*/ 7304595 w 9332412"/>
              <a:gd name="connsiteY15148" fmla="*/ 307173 h 4270621"/>
              <a:gd name="connsiteX15149" fmla="*/ 7287580 w 9332412"/>
              <a:gd name="connsiteY15149" fmla="*/ 324963 h 4270621"/>
              <a:gd name="connsiteX15150" fmla="*/ 7304595 w 9332412"/>
              <a:gd name="connsiteY15150" fmla="*/ 342753 h 4270621"/>
              <a:gd name="connsiteX15151" fmla="*/ 7321611 w 9332412"/>
              <a:gd name="connsiteY15151" fmla="*/ 324963 h 4270621"/>
              <a:gd name="connsiteX15152" fmla="*/ 7304595 w 9332412"/>
              <a:gd name="connsiteY15152" fmla="*/ 307469 h 4270621"/>
              <a:gd name="connsiteX15153" fmla="*/ 7355499 w 9332412"/>
              <a:gd name="connsiteY15153" fmla="*/ 147508 h 4270621"/>
              <a:gd name="connsiteX15154" fmla="*/ 7340100 w 9332412"/>
              <a:gd name="connsiteY15154" fmla="*/ 166846 h 4270621"/>
              <a:gd name="connsiteX15155" fmla="*/ 7355499 w 9332412"/>
              <a:gd name="connsiteY15155" fmla="*/ 182940 h 4270621"/>
              <a:gd name="connsiteX15156" fmla="*/ 7373990 w 9332412"/>
              <a:gd name="connsiteY15156" fmla="*/ 166846 h 4270621"/>
              <a:gd name="connsiteX15157" fmla="*/ 7358605 w 9332412"/>
              <a:gd name="connsiteY15157" fmla="*/ 147508 h 4270621"/>
              <a:gd name="connsiteX15158" fmla="*/ 7355499 w 9332412"/>
              <a:gd name="connsiteY15158" fmla="*/ 147508 h 4270621"/>
              <a:gd name="connsiteX15159" fmla="*/ 7304595 w 9332412"/>
              <a:gd name="connsiteY15159" fmla="*/ 200730 h 4270621"/>
              <a:gd name="connsiteX15160" fmla="*/ 7287580 w 9332412"/>
              <a:gd name="connsiteY15160" fmla="*/ 218520 h 4270621"/>
              <a:gd name="connsiteX15161" fmla="*/ 7304595 w 9332412"/>
              <a:gd name="connsiteY15161" fmla="*/ 236310 h 4270621"/>
              <a:gd name="connsiteX15162" fmla="*/ 7321611 w 9332412"/>
              <a:gd name="connsiteY15162" fmla="*/ 218520 h 4270621"/>
              <a:gd name="connsiteX15163" fmla="*/ 7321611 w 9332412"/>
              <a:gd name="connsiteY15163" fmla="*/ 218371 h 4270621"/>
              <a:gd name="connsiteX15164" fmla="*/ 7304595 w 9332412"/>
              <a:gd name="connsiteY15164" fmla="*/ 201026 h 4270621"/>
              <a:gd name="connsiteX15165" fmla="*/ 7474750 w 9332412"/>
              <a:gd name="connsiteY15165" fmla="*/ 2188607 h 4270621"/>
              <a:gd name="connsiteX15166" fmla="*/ 7458032 w 9332412"/>
              <a:gd name="connsiteY15166" fmla="*/ 2170802 h 4270621"/>
              <a:gd name="connsiteX15167" fmla="*/ 7442137 w 9332412"/>
              <a:gd name="connsiteY15167" fmla="*/ 2182084 h 4270621"/>
              <a:gd name="connsiteX15168" fmla="*/ 7466242 w 9332412"/>
              <a:gd name="connsiteY15168" fmla="*/ 2203728 h 4270621"/>
              <a:gd name="connsiteX15169" fmla="*/ 7474324 w 9332412"/>
              <a:gd name="connsiteY15169" fmla="*/ 2188755 h 4270621"/>
              <a:gd name="connsiteX15170" fmla="*/ 7423845 w 9332412"/>
              <a:gd name="connsiteY15170" fmla="*/ 2135385 h 4270621"/>
              <a:gd name="connsiteX15171" fmla="*/ 7405355 w 9332412"/>
              <a:gd name="connsiteY15171" fmla="*/ 2119285 h 4270621"/>
              <a:gd name="connsiteX15172" fmla="*/ 7389956 w 9332412"/>
              <a:gd name="connsiteY15172" fmla="*/ 2135385 h 4270621"/>
              <a:gd name="connsiteX15173" fmla="*/ 7409382 w 9332412"/>
              <a:gd name="connsiteY15173" fmla="*/ 2152879 h 4270621"/>
              <a:gd name="connsiteX15174" fmla="*/ 7423420 w 9332412"/>
              <a:gd name="connsiteY15174" fmla="*/ 2135682 h 4270621"/>
              <a:gd name="connsiteX15175" fmla="*/ 7457876 w 9332412"/>
              <a:gd name="connsiteY15175" fmla="*/ 2064374 h 4270621"/>
              <a:gd name="connsiteX15176" fmla="*/ 7440719 w 9332412"/>
              <a:gd name="connsiteY15176" fmla="*/ 2082015 h 4270621"/>
              <a:gd name="connsiteX15177" fmla="*/ 7457592 w 9332412"/>
              <a:gd name="connsiteY15177" fmla="*/ 2099953 h 4270621"/>
              <a:gd name="connsiteX15178" fmla="*/ 7474750 w 9332412"/>
              <a:gd name="connsiteY15178" fmla="*/ 2082312 h 4270621"/>
              <a:gd name="connsiteX15179" fmla="*/ 7474750 w 9332412"/>
              <a:gd name="connsiteY15179" fmla="*/ 2082163 h 4270621"/>
              <a:gd name="connsiteX15180" fmla="*/ 7457450 w 9332412"/>
              <a:gd name="connsiteY15180" fmla="*/ 2064670 h 4270621"/>
              <a:gd name="connsiteX15181" fmla="*/ 7457450 w 9332412"/>
              <a:gd name="connsiteY15181" fmla="*/ 2064670 h 4270621"/>
              <a:gd name="connsiteX15182" fmla="*/ 7457876 w 9332412"/>
              <a:gd name="connsiteY15182" fmla="*/ 1957930 h 4270621"/>
              <a:gd name="connsiteX15183" fmla="*/ 7439386 w 9332412"/>
              <a:gd name="connsiteY15183" fmla="*/ 1974030 h 4270621"/>
              <a:gd name="connsiteX15184" fmla="*/ 7454771 w 9332412"/>
              <a:gd name="connsiteY15184" fmla="*/ 1993362 h 4270621"/>
              <a:gd name="connsiteX15185" fmla="*/ 7457876 w 9332412"/>
              <a:gd name="connsiteY15185" fmla="*/ 1993362 h 4270621"/>
              <a:gd name="connsiteX15186" fmla="*/ 7473275 w 9332412"/>
              <a:gd name="connsiteY15186" fmla="*/ 1974030 h 4270621"/>
              <a:gd name="connsiteX15187" fmla="*/ 7457876 w 9332412"/>
              <a:gd name="connsiteY15187" fmla="*/ 1957930 h 4270621"/>
              <a:gd name="connsiteX15188" fmla="*/ 7406829 w 9332412"/>
              <a:gd name="connsiteY15188" fmla="*/ 2011152 h 4270621"/>
              <a:gd name="connsiteX15189" fmla="*/ 7389815 w 9332412"/>
              <a:gd name="connsiteY15189" fmla="*/ 2028942 h 4270621"/>
              <a:gd name="connsiteX15190" fmla="*/ 7406829 w 9332412"/>
              <a:gd name="connsiteY15190" fmla="*/ 2046732 h 4270621"/>
              <a:gd name="connsiteX15191" fmla="*/ 7423845 w 9332412"/>
              <a:gd name="connsiteY15191" fmla="*/ 2028942 h 4270621"/>
              <a:gd name="connsiteX15192" fmla="*/ 7407411 w 9332412"/>
              <a:gd name="connsiteY15192" fmla="*/ 2010855 h 4270621"/>
              <a:gd name="connsiteX15193" fmla="*/ 7406404 w 9332412"/>
              <a:gd name="connsiteY15193" fmla="*/ 2010855 h 4270621"/>
              <a:gd name="connsiteX15194" fmla="*/ 7457876 w 9332412"/>
              <a:gd name="connsiteY15194" fmla="*/ 1851487 h 4270621"/>
              <a:gd name="connsiteX15195" fmla="*/ 7440719 w 9332412"/>
              <a:gd name="connsiteY15195" fmla="*/ 1869129 h 4270621"/>
              <a:gd name="connsiteX15196" fmla="*/ 7457592 w 9332412"/>
              <a:gd name="connsiteY15196" fmla="*/ 1887067 h 4270621"/>
              <a:gd name="connsiteX15197" fmla="*/ 7474750 w 9332412"/>
              <a:gd name="connsiteY15197" fmla="*/ 1869426 h 4270621"/>
              <a:gd name="connsiteX15198" fmla="*/ 7474750 w 9332412"/>
              <a:gd name="connsiteY15198" fmla="*/ 1869129 h 4270621"/>
              <a:gd name="connsiteX15199" fmla="*/ 7457606 w 9332412"/>
              <a:gd name="connsiteY15199" fmla="*/ 1851784 h 4270621"/>
              <a:gd name="connsiteX15200" fmla="*/ 7457450 w 9332412"/>
              <a:gd name="connsiteY15200" fmla="*/ 1851784 h 4270621"/>
              <a:gd name="connsiteX15201" fmla="*/ 7406829 w 9332412"/>
              <a:gd name="connsiteY15201" fmla="*/ 1904709 h 4270621"/>
              <a:gd name="connsiteX15202" fmla="*/ 7389815 w 9332412"/>
              <a:gd name="connsiteY15202" fmla="*/ 1922499 h 4270621"/>
              <a:gd name="connsiteX15203" fmla="*/ 7406829 w 9332412"/>
              <a:gd name="connsiteY15203" fmla="*/ 1940289 h 4270621"/>
              <a:gd name="connsiteX15204" fmla="*/ 7423845 w 9332412"/>
              <a:gd name="connsiteY15204" fmla="*/ 1922499 h 4270621"/>
              <a:gd name="connsiteX15205" fmla="*/ 7423845 w 9332412"/>
              <a:gd name="connsiteY15205" fmla="*/ 1922351 h 4270621"/>
              <a:gd name="connsiteX15206" fmla="*/ 7406702 w 9332412"/>
              <a:gd name="connsiteY15206" fmla="*/ 1904990 h 4270621"/>
              <a:gd name="connsiteX15207" fmla="*/ 7406404 w 9332412"/>
              <a:gd name="connsiteY15207" fmla="*/ 1905005 h 4270621"/>
              <a:gd name="connsiteX15208" fmla="*/ 7457876 w 9332412"/>
              <a:gd name="connsiteY15208" fmla="*/ 1744896 h 4270621"/>
              <a:gd name="connsiteX15209" fmla="*/ 7440719 w 9332412"/>
              <a:gd name="connsiteY15209" fmla="*/ 1762538 h 4270621"/>
              <a:gd name="connsiteX15210" fmla="*/ 7457592 w 9332412"/>
              <a:gd name="connsiteY15210" fmla="*/ 1780476 h 4270621"/>
              <a:gd name="connsiteX15211" fmla="*/ 7474750 w 9332412"/>
              <a:gd name="connsiteY15211" fmla="*/ 1762834 h 4270621"/>
              <a:gd name="connsiteX15212" fmla="*/ 7474750 w 9332412"/>
              <a:gd name="connsiteY15212" fmla="*/ 1762686 h 4270621"/>
              <a:gd name="connsiteX15213" fmla="*/ 7457450 w 9332412"/>
              <a:gd name="connsiteY15213" fmla="*/ 1745192 h 4270621"/>
              <a:gd name="connsiteX15214" fmla="*/ 7457450 w 9332412"/>
              <a:gd name="connsiteY15214" fmla="*/ 1745192 h 4270621"/>
              <a:gd name="connsiteX15215" fmla="*/ 7406829 w 9332412"/>
              <a:gd name="connsiteY15215" fmla="*/ 1798117 h 4270621"/>
              <a:gd name="connsiteX15216" fmla="*/ 7389815 w 9332412"/>
              <a:gd name="connsiteY15216" fmla="*/ 1815908 h 4270621"/>
              <a:gd name="connsiteX15217" fmla="*/ 7406829 w 9332412"/>
              <a:gd name="connsiteY15217" fmla="*/ 1833697 h 4270621"/>
              <a:gd name="connsiteX15218" fmla="*/ 7423845 w 9332412"/>
              <a:gd name="connsiteY15218" fmla="*/ 1815908 h 4270621"/>
              <a:gd name="connsiteX15219" fmla="*/ 7406844 w 9332412"/>
              <a:gd name="connsiteY15219" fmla="*/ 1798399 h 4270621"/>
              <a:gd name="connsiteX15220" fmla="*/ 7406404 w 9332412"/>
              <a:gd name="connsiteY15220" fmla="*/ 1798414 h 4270621"/>
              <a:gd name="connsiteX15221" fmla="*/ 7457876 w 9332412"/>
              <a:gd name="connsiteY15221" fmla="*/ 1638453 h 4270621"/>
              <a:gd name="connsiteX15222" fmla="*/ 7440719 w 9332412"/>
              <a:gd name="connsiteY15222" fmla="*/ 1656095 h 4270621"/>
              <a:gd name="connsiteX15223" fmla="*/ 7457592 w 9332412"/>
              <a:gd name="connsiteY15223" fmla="*/ 1674033 h 4270621"/>
              <a:gd name="connsiteX15224" fmla="*/ 7474750 w 9332412"/>
              <a:gd name="connsiteY15224" fmla="*/ 1656391 h 4270621"/>
              <a:gd name="connsiteX15225" fmla="*/ 7474750 w 9332412"/>
              <a:gd name="connsiteY15225" fmla="*/ 1656243 h 4270621"/>
              <a:gd name="connsiteX15226" fmla="*/ 7457450 w 9332412"/>
              <a:gd name="connsiteY15226" fmla="*/ 1638749 h 4270621"/>
              <a:gd name="connsiteX15227" fmla="*/ 7457450 w 9332412"/>
              <a:gd name="connsiteY15227" fmla="*/ 1638749 h 4270621"/>
              <a:gd name="connsiteX15228" fmla="*/ 7406829 w 9332412"/>
              <a:gd name="connsiteY15228" fmla="*/ 1691674 h 4270621"/>
              <a:gd name="connsiteX15229" fmla="*/ 7389815 w 9332412"/>
              <a:gd name="connsiteY15229" fmla="*/ 1709464 h 4270621"/>
              <a:gd name="connsiteX15230" fmla="*/ 7406829 w 9332412"/>
              <a:gd name="connsiteY15230" fmla="*/ 1727254 h 4270621"/>
              <a:gd name="connsiteX15231" fmla="*/ 7423845 w 9332412"/>
              <a:gd name="connsiteY15231" fmla="*/ 1709464 h 4270621"/>
              <a:gd name="connsiteX15232" fmla="*/ 7406844 w 9332412"/>
              <a:gd name="connsiteY15232" fmla="*/ 1691956 h 4270621"/>
              <a:gd name="connsiteX15233" fmla="*/ 7406404 w 9332412"/>
              <a:gd name="connsiteY15233" fmla="*/ 1691971 h 4270621"/>
              <a:gd name="connsiteX15234" fmla="*/ 7457876 w 9332412"/>
              <a:gd name="connsiteY15234" fmla="*/ 1532010 h 4270621"/>
              <a:gd name="connsiteX15235" fmla="*/ 7440719 w 9332412"/>
              <a:gd name="connsiteY15235" fmla="*/ 1549651 h 4270621"/>
              <a:gd name="connsiteX15236" fmla="*/ 7457592 w 9332412"/>
              <a:gd name="connsiteY15236" fmla="*/ 1567590 h 4270621"/>
              <a:gd name="connsiteX15237" fmla="*/ 7474750 w 9332412"/>
              <a:gd name="connsiteY15237" fmla="*/ 1549948 h 4270621"/>
              <a:gd name="connsiteX15238" fmla="*/ 7474750 w 9332412"/>
              <a:gd name="connsiteY15238" fmla="*/ 1549651 h 4270621"/>
              <a:gd name="connsiteX15239" fmla="*/ 7457606 w 9332412"/>
              <a:gd name="connsiteY15239" fmla="*/ 1532306 h 4270621"/>
              <a:gd name="connsiteX15240" fmla="*/ 7457450 w 9332412"/>
              <a:gd name="connsiteY15240" fmla="*/ 1532306 h 4270621"/>
              <a:gd name="connsiteX15241" fmla="*/ 7406829 w 9332412"/>
              <a:gd name="connsiteY15241" fmla="*/ 1585231 h 4270621"/>
              <a:gd name="connsiteX15242" fmla="*/ 7391430 w 9332412"/>
              <a:gd name="connsiteY15242" fmla="*/ 1604563 h 4270621"/>
              <a:gd name="connsiteX15243" fmla="*/ 7406829 w 9332412"/>
              <a:gd name="connsiteY15243" fmla="*/ 1620663 h 4270621"/>
              <a:gd name="connsiteX15244" fmla="*/ 7425320 w 9332412"/>
              <a:gd name="connsiteY15244" fmla="*/ 1604563 h 4270621"/>
              <a:gd name="connsiteX15245" fmla="*/ 7409935 w 9332412"/>
              <a:gd name="connsiteY15245" fmla="*/ 1585231 h 4270621"/>
              <a:gd name="connsiteX15246" fmla="*/ 7406829 w 9332412"/>
              <a:gd name="connsiteY15246" fmla="*/ 1585231 h 4270621"/>
              <a:gd name="connsiteX15247" fmla="*/ 7457876 w 9332412"/>
              <a:gd name="connsiteY15247" fmla="*/ 1425418 h 4270621"/>
              <a:gd name="connsiteX15248" fmla="*/ 7439386 w 9332412"/>
              <a:gd name="connsiteY15248" fmla="*/ 1441518 h 4270621"/>
              <a:gd name="connsiteX15249" fmla="*/ 7454771 w 9332412"/>
              <a:gd name="connsiteY15249" fmla="*/ 1460850 h 4270621"/>
              <a:gd name="connsiteX15250" fmla="*/ 7457876 w 9332412"/>
              <a:gd name="connsiteY15250" fmla="*/ 1460850 h 4270621"/>
              <a:gd name="connsiteX15251" fmla="*/ 7473275 w 9332412"/>
              <a:gd name="connsiteY15251" fmla="*/ 1441518 h 4270621"/>
              <a:gd name="connsiteX15252" fmla="*/ 7457876 w 9332412"/>
              <a:gd name="connsiteY15252" fmla="*/ 1425418 h 4270621"/>
              <a:gd name="connsiteX15253" fmla="*/ 7406829 w 9332412"/>
              <a:gd name="connsiteY15253" fmla="*/ 1478640 h 4270621"/>
              <a:gd name="connsiteX15254" fmla="*/ 7389815 w 9332412"/>
              <a:gd name="connsiteY15254" fmla="*/ 1496430 h 4270621"/>
              <a:gd name="connsiteX15255" fmla="*/ 7406829 w 9332412"/>
              <a:gd name="connsiteY15255" fmla="*/ 1514220 h 4270621"/>
              <a:gd name="connsiteX15256" fmla="*/ 7423845 w 9332412"/>
              <a:gd name="connsiteY15256" fmla="*/ 1496430 h 4270621"/>
              <a:gd name="connsiteX15257" fmla="*/ 7406844 w 9332412"/>
              <a:gd name="connsiteY15257" fmla="*/ 1478922 h 4270621"/>
              <a:gd name="connsiteX15258" fmla="*/ 7406404 w 9332412"/>
              <a:gd name="connsiteY15258" fmla="*/ 1478936 h 4270621"/>
              <a:gd name="connsiteX15259" fmla="*/ 7457876 w 9332412"/>
              <a:gd name="connsiteY15259" fmla="*/ 1318975 h 4270621"/>
              <a:gd name="connsiteX15260" fmla="*/ 7440719 w 9332412"/>
              <a:gd name="connsiteY15260" fmla="*/ 1336617 h 4270621"/>
              <a:gd name="connsiteX15261" fmla="*/ 7457592 w 9332412"/>
              <a:gd name="connsiteY15261" fmla="*/ 1354555 h 4270621"/>
              <a:gd name="connsiteX15262" fmla="*/ 7474750 w 9332412"/>
              <a:gd name="connsiteY15262" fmla="*/ 1336913 h 4270621"/>
              <a:gd name="connsiteX15263" fmla="*/ 7474750 w 9332412"/>
              <a:gd name="connsiteY15263" fmla="*/ 1336617 h 4270621"/>
              <a:gd name="connsiteX15264" fmla="*/ 7457606 w 9332412"/>
              <a:gd name="connsiteY15264" fmla="*/ 1319272 h 4270621"/>
              <a:gd name="connsiteX15265" fmla="*/ 7457450 w 9332412"/>
              <a:gd name="connsiteY15265" fmla="*/ 1319272 h 4270621"/>
              <a:gd name="connsiteX15266" fmla="*/ 7406829 w 9332412"/>
              <a:gd name="connsiteY15266" fmla="*/ 1372197 h 4270621"/>
              <a:gd name="connsiteX15267" fmla="*/ 7389815 w 9332412"/>
              <a:gd name="connsiteY15267" fmla="*/ 1389987 h 4270621"/>
              <a:gd name="connsiteX15268" fmla="*/ 7406829 w 9332412"/>
              <a:gd name="connsiteY15268" fmla="*/ 1407777 h 4270621"/>
              <a:gd name="connsiteX15269" fmla="*/ 7423845 w 9332412"/>
              <a:gd name="connsiteY15269" fmla="*/ 1389987 h 4270621"/>
              <a:gd name="connsiteX15270" fmla="*/ 7406844 w 9332412"/>
              <a:gd name="connsiteY15270" fmla="*/ 1372478 h 4270621"/>
              <a:gd name="connsiteX15271" fmla="*/ 7406404 w 9332412"/>
              <a:gd name="connsiteY15271" fmla="*/ 1372493 h 4270621"/>
              <a:gd name="connsiteX15272" fmla="*/ 7457876 w 9332412"/>
              <a:gd name="connsiteY15272" fmla="*/ 1212384 h 4270621"/>
              <a:gd name="connsiteX15273" fmla="*/ 7440719 w 9332412"/>
              <a:gd name="connsiteY15273" fmla="*/ 1230026 h 4270621"/>
              <a:gd name="connsiteX15274" fmla="*/ 7457592 w 9332412"/>
              <a:gd name="connsiteY15274" fmla="*/ 1247964 h 4270621"/>
              <a:gd name="connsiteX15275" fmla="*/ 7474750 w 9332412"/>
              <a:gd name="connsiteY15275" fmla="*/ 1230322 h 4270621"/>
              <a:gd name="connsiteX15276" fmla="*/ 7474750 w 9332412"/>
              <a:gd name="connsiteY15276" fmla="*/ 1230174 h 4270621"/>
              <a:gd name="connsiteX15277" fmla="*/ 7457450 w 9332412"/>
              <a:gd name="connsiteY15277" fmla="*/ 1212681 h 4270621"/>
              <a:gd name="connsiteX15278" fmla="*/ 7457450 w 9332412"/>
              <a:gd name="connsiteY15278" fmla="*/ 1212681 h 4270621"/>
              <a:gd name="connsiteX15279" fmla="*/ 7406829 w 9332412"/>
              <a:gd name="connsiteY15279" fmla="*/ 1265754 h 4270621"/>
              <a:gd name="connsiteX15280" fmla="*/ 7391430 w 9332412"/>
              <a:gd name="connsiteY15280" fmla="*/ 1285086 h 4270621"/>
              <a:gd name="connsiteX15281" fmla="*/ 7406829 w 9332412"/>
              <a:gd name="connsiteY15281" fmla="*/ 1301185 h 4270621"/>
              <a:gd name="connsiteX15282" fmla="*/ 7425320 w 9332412"/>
              <a:gd name="connsiteY15282" fmla="*/ 1285086 h 4270621"/>
              <a:gd name="connsiteX15283" fmla="*/ 7409935 w 9332412"/>
              <a:gd name="connsiteY15283" fmla="*/ 1265754 h 4270621"/>
              <a:gd name="connsiteX15284" fmla="*/ 7406829 w 9332412"/>
              <a:gd name="connsiteY15284" fmla="*/ 1265754 h 4270621"/>
              <a:gd name="connsiteX15285" fmla="*/ 7457876 w 9332412"/>
              <a:gd name="connsiteY15285" fmla="*/ 1105941 h 4270621"/>
              <a:gd name="connsiteX15286" fmla="*/ 7439386 w 9332412"/>
              <a:gd name="connsiteY15286" fmla="*/ 1122041 h 4270621"/>
              <a:gd name="connsiteX15287" fmla="*/ 7454771 w 9332412"/>
              <a:gd name="connsiteY15287" fmla="*/ 1141373 h 4270621"/>
              <a:gd name="connsiteX15288" fmla="*/ 7457876 w 9332412"/>
              <a:gd name="connsiteY15288" fmla="*/ 1141373 h 4270621"/>
              <a:gd name="connsiteX15289" fmla="*/ 7473275 w 9332412"/>
              <a:gd name="connsiteY15289" fmla="*/ 1122041 h 4270621"/>
              <a:gd name="connsiteX15290" fmla="*/ 7457876 w 9332412"/>
              <a:gd name="connsiteY15290" fmla="*/ 1105941 h 4270621"/>
              <a:gd name="connsiteX15291" fmla="*/ 7406829 w 9332412"/>
              <a:gd name="connsiteY15291" fmla="*/ 1159162 h 4270621"/>
              <a:gd name="connsiteX15292" fmla="*/ 7389815 w 9332412"/>
              <a:gd name="connsiteY15292" fmla="*/ 1176952 h 4270621"/>
              <a:gd name="connsiteX15293" fmla="*/ 7406829 w 9332412"/>
              <a:gd name="connsiteY15293" fmla="*/ 1194742 h 4270621"/>
              <a:gd name="connsiteX15294" fmla="*/ 7423845 w 9332412"/>
              <a:gd name="connsiteY15294" fmla="*/ 1176952 h 4270621"/>
              <a:gd name="connsiteX15295" fmla="*/ 7406844 w 9332412"/>
              <a:gd name="connsiteY15295" fmla="*/ 1159444 h 4270621"/>
              <a:gd name="connsiteX15296" fmla="*/ 7406404 w 9332412"/>
              <a:gd name="connsiteY15296" fmla="*/ 1159459 h 4270621"/>
              <a:gd name="connsiteX15297" fmla="*/ 7457876 w 9332412"/>
              <a:gd name="connsiteY15297" fmla="*/ 999498 h 4270621"/>
              <a:gd name="connsiteX15298" fmla="*/ 7440719 w 9332412"/>
              <a:gd name="connsiteY15298" fmla="*/ 1017139 h 4270621"/>
              <a:gd name="connsiteX15299" fmla="*/ 7457592 w 9332412"/>
              <a:gd name="connsiteY15299" fmla="*/ 1035078 h 4270621"/>
              <a:gd name="connsiteX15300" fmla="*/ 7474750 w 9332412"/>
              <a:gd name="connsiteY15300" fmla="*/ 1017436 h 4270621"/>
              <a:gd name="connsiteX15301" fmla="*/ 7474750 w 9332412"/>
              <a:gd name="connsiteY15301" fmla="*/ 1017139 h 4270621"/>
              <a:gd name="connsiteX15302" fmla="*/ 7457606 w 9332412"/>
              <a:gd name="connsiteY15302" fmla="*/ 999794 h 4270621"/>
              <a:gd name="connsiteX15303" fmla="*/ 7457450 w 9332412"/>
              <a:gd name="connsiteY15303" fmla="*/ 999794 h 4270621"/>
              <a:gd name="connsiteX15304" fmla="*/ 7406829 w 9332412"/>
              <a:gd name="connsiteY15304" fmla="*/ 1052719 h 4270621"/>
              <a:gd name="connsiteX15305" fmla="*/ 7391430 w 9332412"/>
              <a:gd name="connsiteY15305" fmla="*/ 1072051 h 4270621"/>
              <a:gd name="connsiteX15306" fmla="*/ 7406829 w 9332412"/>
              <a:gd name="connsiteY15306" fmla="*/ 1088151 h 4270621"/>
              <a:gd name="connsiteX15307" fmla="*/ 7425320 w 9332412"/>
              <a:gd name="connsiteY15307" fmla="*/ 1072051 h 4270621"/>
              <a:gd name="connsiteX15308" fmla="*/ 7409935 w 9332412"/>
              <a:gd name="connsiteY15308" fmla="*/ 1052719 h 4270621"/>
              <a:gd name="connsiteX15309" fmla="*/ 7406829 w 9332412"/>
              <a:gd name="connsiteY15309" fmla="*/ 1052719 h 4270621"/>
              <a:gd name="connsiteX15310" fmla="*/ 7457876 w 9332412"/>
              <a:gd name="connsiteY15310" fmla="*/ 892906 h 4270621"/>
              <a:gd name="connsiteX15311" fmla="*/ 7439386 w 9332412"/>
              <a:gd name="connsiteY15311" fmla="*/ 909006 h 4270621"/>
              <a:gd name="connsiteX15312" fmla="*/ 7454771 w 9332412"/>
              <a:gd name="connsiteY15312" fmla="*/ 928338 h 4270621"/>
              <a:gd name="connsiteX15313" fmla="*/ 7457876 w 9332412"/>
              <a:gd name="connsiteY15313" fmla="*/ 928338 h 4270621"/>
              <a:gd name="connsiteX15314" fmla="*/ 7473275 w 9332412"/>
              <a:gd name="connsiteY15314" fmla="*/ 909006 h 4270621"/>
              <a:gd name="connsiteX15315" fmla="*/ 7457876 w 9332412"/>
              <a:gd name="connsiteY15315" fmla="*/ 892906 h 4270621"/>
              <a:gd name="connsiteX15316" fmla="*/ 7406829 w 9332412"/>
              <a:gd name="connsiteY15316" fmla="*/ 946128 h 4270621"/>
              <a:gd name="connsiteX15317" fmla="*/ 7389815 w 9332412"/>
              <a:gd name="connsiteY15317" fmla="*/ 963918 h 4270621"/>
              <a:gd name="connsiteX15318" fmla="*/ 7406829 w 9332412"/>
              <a:gd name="connsiteY15318" fmla="*/ 981708 h 4270621"/>
              <a:gd name="connsiteX15319" fmla="*/ 7423845 w 9332412"/>
              <a:gd name="connsiteY15319" fmla="*/ 963918 h 4270621"/>
              <a:gd name="connsiteX15320" fmla="*/ 7406844 w 9332412"/>
              <a:gd name="connsiteY15320" fmla="*/ 946410 h 4270621"/>
              <a:gd name="connsiteX15321" fmla="*/ 7406404 w 9332412"/>
              <a:gd name="connsiteY15321" fmla="*/ 946424 h 4270621"/>
              <a:gd name="connsiteX15322" fmla="*/ 7457876 w 9332412"/>
              <a:gd name="connsiteY15322" fmla="*/ 786463 h 4270621"/>
              <a:gd name="connsiteX15323" fmla="*/ 7440719 w 9332412"/>
              <a:gd name="connsiteY15323" fmla="*/ 804105 h 4270621"/>
              <a:gd name="connsiteX15324" fmla="*/ 7457592 w 9332412"/>
              <a:gd name="connsiteY15324" fmla="*/ 822043 h 4270621"/>
              <a:gd name="connsiteX15325" fmla="*/ 7474750 w 9332412"/>
              <a:gd name="connsiteY15325" fmla="*/ 804402 h 4270621"/>
              <a:gd name="connsiteX15326" fmla="*/ 7474750 w 9332412"/>
              <a:gd name="connsiteY15326" fmla="*/ 804105 h 4270621"/>
              <a:gd name="connsiteX15327" fmla="*/ 7457606 w 9332412"/>
              <a:gd name="connsiteY15327" fmla="*/ 786760 h 4270621"/>
              <a:gd name="connsiteX15328" fmla="*/ 7457450 w 9332412"/>
              <a:gd name="connsiteY15328" fmla="*/ 786760 h 4270621"/>
              <a:gd name="connsiteX15329" fmla="*/ 7406829 w 9332412"/>
              <a:gd name="connsiteY15329" fmla="*/ 839685 h 4270621"/>
              <a:gd name="connsiteX15330" fmla="*/ 7389815 w 9332412"/>
              <a:gd name="connsiteY15330" fmla="*/ 857475 h 4270621"/>
              <a:gd name="connsiteX15331" fmla="*/ 7406829 w 9332412"/>
              <a:gd name="connsiteY15331" fmla="*/ 875265 h 4270621"/>
              <a:gd name="connsiteX15332" fmla="*/ 7423845 w 9332412"/>
              <a:gd name="connsiteY15332" fmla="*/ 857475 h 4270621"/>
              <a:gd name="connsiteX15333" fmla="*/ 7407127 w 9332412"/>
              <a:gd name="connsiteY15333" fmla="*/ 839670 h 4270621"/>
              <a:gd name="connsiteX15334" fmla="*/ 7406404 w 9332412"/>
              <a:gd name="connsiteY15334" fmla="*/ 839685 h 4270621"/>
              <a:gd name="connsiteX15335" fmla="*/ 7457876 w 9332412"/>
              <a:gd name="connsiteY15335" fmla="*/ 679872 h 4270621"/>
              <a:gd name="connsiteX15336" fmla="*/ 7440719 w 9332412"/>
              <a:gd name="connsiteY15336" fmla="*/ 697514 h 4270621"/>
              <a:gd name="connsiteX15337" fmla="*/ 7457592 w 9332412"/>
              <a:gd name="connsiteY15337" fmla="*/ 715452 h 4270621"/>
              <a:gd name="connsiteX15338" fmla="*/ 7474750 w 9332412"/>
              <a:gd name="connsiteY15338" fmla="*/ 697810 h 4270621"/>
              <a:gd name="connsiteX15339" fmla="*/ 7474750 w 9332412"/>
              <a:gd name="connsiteY15339" fmla="*/ 697662 h 4270621"/>
              <a:gd name="connsiteX15340" fmla="*/ 7457450 w 9332412"/>
              <a:gd name="connsiteY15340" fmla="*/ 680168 h 4270621"/>
              <a:gd name="connsiteX15341" fmla="*/ 7457450 w 9332412"/>
              <a:gd name="connsiteY15341" fmla="*/ 680168 h 4270621"/>
              <a:gd name="connsiteX15342" fmla="*/ 7406829 w 9332412"/>
              <a:gd name="connsiteY15342" fmla="*/ 733242 h 4270621"/>
              <a:gd name="connsiteX15343" fmla="*/ 7391430 w 9332412"/>
              <a:gd name="connsiteY15343" fmla="*/ 752573 h 4270621"/>
              <a:gd name="connsiteX15344" fmla="*/ 7406829 w 9332412"/>
              <a:gd name="connsiteY15344" fmla="*/ 768673 h 4270621"/>
              <a:gd name="connsiteX15345" fmla="*/ 7425320 w 9332412"/>
              <a:gd name="connsiteY15345" fmla="*/ 752573 h 4270621"/>
              <a:gd name="connsiteX15346" fmla="*/ 7409935 w 9332412"/>
              <a:gd name="connsiteY15346" fmla="*/ 733242 h 4270621"/>
              <a:gd name="connsiteX15347" fmla="*/ 7406829 w 9332412"/>
              <a:gd name="connsiteY15347" fmla="*/ 733242 h 4270621"/>
              <a:gd name="connsiteX15348" fmla="*/ 7457876 w 9332412"/>
              <a:gd name="connsiteY15348" fmla="*/ 573429 h 4270621"/>
              <a:gd name="connsiteX15349" fmla="*/ 7439386 w 9332412"/>
              <a:gd name="connsiteY15349" fmla="*/ 589523 h 4270621"/>
              <a:gd name="connsiteX15350" fmla="*/ 7454771 w 9332412"/>
              <a:gd name="connsiteY15350" fmla="*/ 608860 h 4270621"/>
              <a:gd name="connsiteX15351" fmla="*/ 7457876 w 9332412"/>
              <a:gd name="connsiteY15351" fmla="*/ 608860 h 4270621"/>
              <a:gd name="connsiteX15352" fmla="*/ 7473275 w 9332412"/>
              <a:gd name="connsiteY15352" fmla="*/ 589523 h 4270621"/>
              <a:gd name="connsiteX15353" fmla="*/ 7457876 w 9332412"/>
              <a:gd name="connsiteY15353" fmla="*/ 573429 h 4270621"/>
              <a:gd name="connsiteX15354" fmla="*/ 7406829 w 9332412"/>
              <a:gd name="connsiteY15354" fmla="*/ 626650 h 4270621"/>
              <a:gd name="connsiteX15355" fmla="*/ 7389815 w 9332412"/>
              <a:gd name="connsiteY15355" fmla="*/ 644440 h 4270621"/>
              <a:gd name="connsiteX15356" fmla="*/ 7406829 w 9332412"/>
              <a:gd name="connsiteY15356" fmla="*/ 662230 h 4270621"/>
              <a:gd name="connsiteX15357" fmla="*/ 7423845 w 9332412"/>
              <a:gd name="connsiteY15357" fmla="*/ 644440 h 4270621"/>
              <a:gd name="connsiteX15358" fmla="*/ 7406844 w 9332412"/>
              <a:gd name="connsiteY15358" fmla="*/ 626938 h 4270621"/>
              <a:gd name="connsiteX15359" fmla="*/ 7406404 w 9332412"/>
              <a:gd name="connsiteY15359" fmla="*/ 626947 h 4270621"/>
              <a:gd name="connsiteX15360" fmla="*/ 7457876 w 9332412"/>
              <a:gd name="connsiteY15360" fmla="*/ 466986 h 4270621"/>
              <a:gd name="connsiteX15361" fmla="*/ 7440719 w 9332412"/>
              <a:gd name="connsiteY15361" fmla="*/ 484627 h 4270621"/>
              <a:gd name="connsiteX15362" fmla="*/ 7457592 w 9332412"/>
              <a:gd name="connsiteY15362" fmla="*/ 502564 h 4270621"/>
              <a:gd name="connsiteX15363" fmla="*/ 7474750 w 9332412"/>
              <a:gd name="connsiteY15363" fmla="*/ 484922 h 4270621"/>
              <a:gd name="connsiteX15364" fmla="*/ 7474750 w 9332412"/>
              <a:gd name="connsiteY15364" fmla="*/ 484627 h 4270621"/>
              <a:gd name="connsiteX15365" fmla="*/ 7457606 w 9332412"/>
              <a:gd name="connsiteY15365" fmla="*/ 467279 h 4270621"/>
              <a:gd name="connsiteX15366" fmla="*/ 7457450 w 9332412"/>
              <a:gd name="connsiteY15366" fmla="*/ 467282 h 4270621"/>
              <a:gd name="connsiteX15367" fmla="*/ 7406829 w 9332412"/>
              <a:gd name="connsiteY15367" fmla="*/ 520207 h 4270621"/>
              <a:gd name="connsiteX15368" fmla="*/ 7389815 w 9332412"/>
              <a:gd name="connsiteY15368" fmla="*/ 537997 h 4270621"/>
              <a:gd name="connsiteX15369" fmla="*/ 7406829 w 9332412"/>
              <a:gd name="connsiteY15369" fmla="*/ 555787 h 4270621"/>
              <a:gd name="connsiteX15370" fmla="*/ 7423845 w 9332412"/>
              <a:gd name="connsiteY15370" fmla="*/ 537997 h 4270621"/>
              <a:gd name="connsiteX15371" fmla="*/ 7406844 w 9332412"/>
              <a:gd name="connsiteY15371" fmla="*/ 520495 h 4270621"/>
              <a:gd name="connsiteX15372" fmla="*/ 7406404 w 9332412"/>
              <a:gd name="connsiteY15372" fmla="*/ 520504 h 4270621"/>
              <a:gd name="connsiteX15373" fmla="*/ 7457876 w 9332412"/>
              <a:gd name="connsiteY15373" fmla="*/ 360394 h 4270621"/>
              <a:gd name="connsiteX15374" fmla="*/ 7440719 w 9332412"/>
              <a:gd name="connsiteY15374" fmla="*/ 378036 h 4270621"/>
              <a:gd name="connsiteX15375" fmla="*/ 7457592 w 9332412"/>
              <a:gd name="connsiteY15375" fmla="*/ 395973 h 4270621"/>
              <a:gd name="connsiteX15376" fmla="*/ 7474750 w 9332412"/>
              <a:gd name="connsiteY15376" fmla="*/ 378333 h 4270621"/>
              <a:gd name="connsiteX15377" fmla="*/ 7474750 w 9332412"/>
              <a:gd name="connsiteY15377" fmla="*/ 378184 h 4270621"/>
              <a:gd name="connsiteX15378" fmla="*/ 7457450 w 9332412"/>
              <a:gd name="connsiteY15378" fmla="*/ 360691 h 4270621"/>
              <a:gd name="connsiteX15379" fmla="*/ 7457450 w 9332412"/>
              <a:gd name="connsiteY15379" fmla="*/ 360691 h 4270621"/>
              <a:gd name="connsiteX15380" fmla="*/ 7406829 w 9332412"/>
              <a:gd name="connsiteY15380" fmla="*/ 413764 h 4270621"/>
              <a:gd name="connsiteX15381" fmla="*/ 7391430 w 9332412"/>
              <a:gd name="connsiteY15381" fmla="*/ 433102 h 4270621"/>
              <a:gd name="connsiteX15382" fmla="*/ 7406829 w 9332412"/>
              <a:gd name="connsiteY15382" fmla="*/ 449196 h 4270621"/>
              <a:gd name="connsiteX15383" fmla="*/ 7425320 w 9332412"/>
              <a:gd name="connsiteY15383" fmla="*/ 433102 h 4270621"/>
              <a:gd name="connsiteX15384" fmla="*/ 7409935 w 9332412"/>
              <a:gd name="connsiteY15384" fmla="*/ 413764 h 4270621"/>
              <a:gd name="connsiteX15385" fmla="*/ 7406829 w 9332412"/>
              <a:gd name="connsiteY15385" fmla="*/ 413764 h 4270621"/>
              <a:gd name="connsiteX15386" fmla="*/ 7457876 w 9332412"/>
              <a:gd name="connsiteY15386" fmla="*/ 253951 h 4270621"/>
              <a:gd name="connsiteX15387" fmla="*/ 7439386 w 9332412"/>
              <a:gd name="connsiteY15387" fmla="*/ 270045 h 4270621"/>
              <a:gd name="connsiteX15388" fmla="*/ 7454771 w 9332412"/>
              <a:gd name="connsiteY15388" fmla="*/ 289383 h 4270621"/>
              <a:gd name="connsiteX15389" fmla="*/ 7457876 w 9332412"/>
              <a:gd name="connsiteY15389" fmla="*/ 289383 h 4270621"/>
              <a:gd name="connsiteX15390" fmla="*/ 7473275 w 9332412"/>
              <a:gd name="connsiteY15390" fmla="*/ 270045 h 4270621"/>
              <a:gd name="connsiteX15391" fmla="*/ 7457876 w 9332412"/>
              <a:gd name="connsiteY15391" fmla="*/ 253951 h 4270621"/>
              <a:gd name="connsiteX15392" fmla="*/ 7406829 w 9332412"/>
              <a:gd name="connsiteY15392" fmla="*/ 307173 h 4270621"/>
              <a:gd name="connsiteX15393" fmla="*/ 7389815 w 9332412"/>
              <a:gd name="connsiteY15393" fmla="*/ 324963 h 4270621"/>
              <a:gd name="connsiteX15394" fmla="*/ 7406829 w 9332412"/>
              <a:gd name="connsiteY15394" fmla="*/ 342753 h 4270621"/>
              <a:gd name="connsiteX15395" fmla="*/ 7423845 w 9332412"/>
              <a:gd name="connsiteY15395" fmla="*/ 324963 h 4270621"/>
              <a:gd name="connsiteX15396" fmla="*/ 7406844 w 9332412"/>
              <a:gd name="connsiteY15396" fmla="*/ 307461 h 4270621"/>
              <a:gd name="connsiteX15397" fmla="*/ 7406404 w 9332412"/>
              <a:gd name="connsiteY15397" fmla="*/ 307469 h 4270621"/>
              <a:gd name="connsiteX15398" fmla="*/ 7457876 w 9332412"/>
              <a:gd name="connsiteY15398" fmla="*/ 147508 h 4270621"/>
              <a:gd name="connsiteX15399" fmla="*/ 7440719 w 9332412"/>
              <a:gd name="connsiteY15399" fmla="*/ 165150 h 4270621"/>
              <a:gd name="connsiteX15400" fmla="*/ 7457592 w 9332412"/>
              <a:gd name="connsiteY15400" fmla="*/ 183087 h 4270621"/>
              <a:gd name="connsiteX15401" fmla="*/ 7474750 w 9332412"/>
              <a:gd name="connsiteY15401" fmla="*/ 165445 h 4270621"/>
              <a:gd name="connsiteX15402" fmla="*/ 7474750 w 9332412"/>
              <a:gd name="connsiteY15402" fmla="*/ 165150 h 4270621"/>
              <a:gd name="connsiteX15403" fmla="*/ 7457606 w 9332412"/>
              <a:gd name="connsiteY15403" fmla="*/ 147802 h 4270621"/>
              <a:gd name="connsiteX15404" fmla="*/ 7457450 w 9332412"/>
              <a:gd name="connsiteY15404" fmla="*/ 147805 h 4270621"/>
              <a:gd name="connsiteX15405" fmla="*/ 7406829 w 9332412"/>
              <a:gd name="connsiteY15405" fmla="*/ 200730 h 4270621"/>
              <a:gd name="connsiteX15406" fmla="*/ 7391430 w 9332412"/>
              <a:gd name="connsiteY15406" fmla="*/ 220067 h 4270621"/>
              <a:gd name="connsiteX15407" fmla="*/ 7406829 w 9332412"/>
              <a:gd name="connsiteY15407" fmla="*/ 236161 h 4270621"/>
              <a:gd name="connsiteX15408" fmla="*/ 7425320 w 9332412"/>
              <a:gd name="connsiteY15408" fmla="*/ 220067 h 4270621"/>
              <a:gd name="connsiteX15409" fmla="*/ 7409935 w 9332412"/>
              <a:gd name="connsiteY15409" fmla="*/ 200730 h 4270621"/>
              <a:gd name="connsiteX15410" fmla="*/ 7406829 w 9332412"/>
              <a:gd name="connsiteY15410" fmla="*/ 200730 h 4270621"/>
              <a:gd name="connsiteX15411" fmla="*/ 7415338 w 9332412"/>
              <a:gd name="connsiteY15411" fmla="*/ 126605 h 4270621"/>
              <a:gd name="connsiteX15412" fmla="*/ 7397896 w 9332412"/>
              <a:gd name="connsiteY15412" fmla="*/ 126605 h 4270621"/>
              <a:gd name="connsiteX15413" fmla="*/ 7406829 w 9332412"/>
              <a:gd name="connsiteY15413" fmla="*/ 129718 h 4270621"/>
              <a:gd name="connsiteX15414" fmla="*/ 7414912 w 9332412"/>
              <a:gd name="connsiteY15414" fmla="*/ 128088 h 4270621"/>
              <a:gd name="connsiteX15415" fmla="*/ 7558693 w 9332412"/>
              <a:gd name="connsiteY15415" fmla="*/ 2277705 h 4270621"/>
              <a:gd name="connsiteX15416" fmla="*/ 7550185 w 9332412"/>
              <a:gd name="connsiteY15416" fmla="*/ 2280373 h 4270621"/>
              <a:gd name="connsiteX15417" fmla="*/ 7574432 w 9332412"/>
              <a:gd name="connsiteY15417" fmla="*/ 2302166 h 4270621"/>
              <a:gd name="connsiteX15418" fmla="*/ 7575708 w 9332412"/>
              <a:gd name="connsiteY15418" fmla="*/ 2295494 h 4270621"/>
              <a:gd name="connsiteX15419" fmla="*/ 7558693 w 9332412"/>
              <a:gd name="connsiteY15419" fmla="*/ 2277705 h 4270621"/>
              <a:gd name="connsiteX15420" fmla="*/ 7558693 w 9332412"/>
              <a:gd name="connsiteY15420" fmla="*/ 2171262 h 4270621"/>
              <a:gd name="connsiteX15421" fmla="*/ 7541677 w 9332412"/>
              <a:gd name="connsiteY15421" fmla="*/ 2189051 h 4270621"/>
              <a:gd name="connsiteX15422" fmla="*/ 7558693 w 9332412"/>
              <a:gd name="connsiteY15422" fmla="*/ 2206841 h 4270621"/>
              <a:gd name="connsiteX15423" fmla="*/ 7575708 w 9332412"/>
              <a:gd name="connsiteY15423" fmla="*/ 2189051 h 4270621"/>
              <a:gd name="connsiteX15424" fmla="*/ 7575708 w 9332412"/>
              <a:gd name="connsiteY15424" fmla="*/ 2188903 h 4270621"/>
              <a:gd name="connsiteX15425" fmla="*/ 7558835 w 9332412"/>
              <a:gd name="connsiteY15425" fmla="*/ 2171262 h 4270621"/>
              <a:gd name="connsiteX15426" fmla="*/ 7558693 w 9332412"/>
              <a:gd name="connsiteY15426" fmla="*/ 2171262 h 4270621"/>
              <a:gd name="connsiteX15427" fmla="*/ 7507788 w 9332412"/>
              <a:gd name="connsiteY15427" fmla="*/ 2224483 h 4270621"/>
              <a:gd name="connsiteX15428" fmla="*/ 7495027 w 9332412"/>
              <a:gd name="connsiteY15428" fmla="*/ 2230709 h 4270621"/>
              <a:gd name="connsiteX15429" fmla="*/ 7520408 w 9332412"/>
              <a:gd name="connsiteY15429" fmla="*/ 2253688 h 4270621"/>
              <a:gd name="connsiteX15430" fmla="*/ 7520025 w 9332412"/>
              <a:gd name="connsiteY15430" fmla="*/ 2228945 h 4270621"/>
              <a:gd name="connsiteX15431" fmla="*/ 7507788 w 9332412"/>
              <a:gd name="connsiteY15431" fmla="*/ 2224038 h 4270621"/>
              <a:gd name="connsiteX15432" fmla="*/ 7558693 w 9332412"/>
              <a:gd name="connsiteY15432" fmla="*/ 2064670 h 4270621"/>
              <a:gd name="connsiteX15433" fmla="*/ 7541677 w 9332412"/>
              <a:gd name="connsiteY15433" fmla="*/ 2082460 h 4270621"/>
              <a:gd name="connsiteX15434" fmla="*/ 7558693 w 9332412"/>
              <a:gd name="connsiteY15434" fmla="*/ 2100250 h 4270621"/>
              <a:gd name="connsiteX15435" fmla="*/ 7575708 w 9332412"/>
              <a:gd name="connsiteY15435" fmla="*/ 2082460 h 4270621"/>
              <a:gd name="connsiteX15436" fmla="*/ 7558693 w 9332412"/>
              <a:gd name="connsiteY15436" fmla="*/ 2064670 h 4270621"/>
              <a:gd name="connsiteX15437" fmla="*/ 7507788 w 9332412"/>
              <a:gd name="connsiteY15437" fmla="*/ 2118040 h 4270621"/>
              <a:gd name="connsiteX15438" fmla="*/ 7490631 w 9332412"/>
              <a:gd name="connsiteY15438" fmla="*/ 2135682 h 4270621"/>
              <a:gd name="connsiteX15439" fmla="*/ 7507505 w 9332412"/>
              <a:gd name="connsiteY15439" fmla="*/ 2153620 h 4270621"/>
              <a:gd name="connsiteX15440" fmla="*/ 7524661 w 9332412"/>
              <a:gd name="connsiteY15440" fmla="*/ 2135978 h 4270621"/>
              <a:gd name="connsiteX15441" fmla="*/ 7524661 w 9332412"/>
              <a:gd name="connsiteY15441" fmla="*/ 2135682 h 4270621"/>
              <a:gd name="connsiteX15442" fmla="*/ 7508355 w 9332412"/>
              <a:gd name="connsiteY15442" fmla="*/ 2118040 h 4270621"/>
              <a:gd name="connsiteX15443" fmla="*/ 7558693 w 9332412"/>
              <a:gd name="connsiteY15443" fmla="*/ 1958227 h 4270621"/>
              <a:gd name="connsiteX15444" fmla="*/ 7541677 w 9332412"/>
              <a:gd name="connsiteY15444" fmla="*/ 1976017 h 4270621"/>
              <a:gd name="connsiteX15445" fmla="*/ 7558693 w 9332412"/>
              <a:gd name="connsiteY15445" fmla="*/ 1993807 h 4270621"/>
              <a:gd name="connsiteX15446" fmla="*/ 7575708 w 9332412"/>
              <a:gd name="connsiteY15446" fmla="*/ 1976017 h 4270621"/>
              <a:gd name="connsiteX15447" fmla="*/ 7558693 w 9332412"/>
              <a:gd name="connsiteY15447" fmla="*/ 1958227 h 4270621"/>
              <a:gd name="connsiteX15448" fmla="*/ 7508355 w 9332412"/>
              <a:gd name="connsiteY15448" fmla="*/ 2010855 h 4270621"/>
              <a:gd name="connsiteX15449" fmla="*/ 7489865 w 9332412"/>
              <a:gd name="connsiteY15449" fmla="*/ 2026955 h 4270621"/>
              <a:gd name="connsiteX15450" fmla="*/ 7505250 w 9332412"/>
              <a:gd name="connsiteY15450" fmla="*/ 2046287 h 4270621"/>
              <a:gd name="connsiteX15451" fmla="*/ 7508355 w 9332412"/>
              <a:gd name="connsiteY15451" fmla="*/ 2046287 h 4270621"/>
              <a:gd name="connsiteX15452" fmla="*/ 7523754 w 9332412"/>
              <a:gd name="connsiteY15452" fmla="*/ 2026955 h 4270621"/>
              <a:gd name="connsiteX15453" fmla="*/ 7508355 w 9332412"/>
              <a:gd name="connsiteY15453" fmla="*/ 2010855 h 4270621"/>
              <a:gd name="connsiteX15454" fmla="*/ 7558693 w 9332412"/>
              <a:gd name="connsiteY15454" fmla="*/ 1851784 h 4270621"/>
              <a:gd name="connsiteX15455" fmla="*/ 7541677 w 9332412"/>
              <a:gd name="connsiteY15455" fmla="*/ 1869574 h 4270621"/>
              <a:gd name="connsiteX15456" fmla="*/ 7558693 w 9332412"/>
              <a:gd name="connsiteY15456" fmla="*/ 1887364 h 4270621"/>
              <a:gd name="connsiteX15457" fmla="*/ 7575708 w 9332412"/>
              <a:gd name="connsiteY15457" fmla="*/ 1869574 h 4270621"/>
              <a:gd name="connsiteX15458" fmla="*/ 7575708 w 9332412"/>
              <a:gd name="connsiteY15458" fmla="*/ 1869426 h 4270621"/>
              <a:gd name="connsiteX15459" fmla="*/ 7558835 w 9332412"/>
              <a:gd name="connsiteY15459" fmla="*/ 1851784 h 4270621"/>
              <a:gd name="connsiteX15460" fmla="*/ 7558693 w 9332412"/>
              <a:gd name="connsiteY15460" fmla="*/ 1851784 h 4270621"/>
              <a:gd name="connsiteX15461" fmla="*/ 7507788 w 9332412"/>
              <a:gd name="connsiteY15461" fmla="*/ 1905005 h 4270621"/>
              <a:gd name="connsiteX15462" fmla="*/ 7490631 w 9332412"/>
              <a:gd name="connsiteY15462" fmla="*/ 1922647 h 4270621"/>
              <a:gd name="connsiteX15463" fmla="*/ 7507505 w 9332412"/>
              <a:gd name="connsiteY15463" fmla="*/ 1940585 h 4270621"/>
              <a:gd name="connsiteX15464" fmla="*/ 7524661 w 9332412"/>
              <a:gd name="connsiteY15464" fmla="*/ 1922944 h 4270621"/>
              <a:gd name="connsiteX15465" fmla="*/ 7524661 w 9332412"/>
              <a:gd name="connsiteY15465" fmla="*/ 1922647 h 4270621"/>
              <a:gd name="connsiteX15466" fmla="*/ 7508355 w 9332412"/>
              <a:gd name="connsiteY15466" fmla="*/ 1905005 h 4270621"/>
              <a:gd name="connsiteX15467" fmla="*/ 7558693 w 9332412"/>
              <a:gd name="connsiteY15467" fmla="*/ 1745192 h 4270621"/>
              <a:gd name="connsiteX15468" fmla="*/ 7541677 w 9332412"/>
              <a:gd name="connsiteY15468" fmla="*/ 1762982 h 4270621"/>
              <a:gd name="connsiteX15469" fmla="*/ 7558693 w 9332412"/>
              <a:gd name="connsiteY15469" fmla="*/ 1780772 h 4270621"/>
              <a:gd name="connsiteX15470" fmla="*/ 7575708 w 9332412"/>
              <a:gd name="connsiteY15470" fmla="*/ 1762982 h 4270621"/>
              <a:gd name="connsiteX15471" fmla="*/ 7558693 w 9332412"/>
              <a:gd name="connsiteY15471" fmla="*/ 1745192 h 4270621"/>
              <a:gd name="connsiteX15472" fmla="*/ 7507788 w 9332412"/>
              <a:gd name="connsiteY15472" fmla="*/ 1798414 h 4270621"/>
              <a:gd name="connsiteX15473" fmla="*/ 7490631 w 9332412"/>
              <a:gd name="connsiteY15473" fmla="*/ 1816056 h 4270621"/>
              <a:gd name="connsiteX15474" fmla="*/ 7507505 w 9332412"/>
              <a:gd name="connsiteY15474" fmla="*/ 1833994 h 4270621"/>
              <a:gd name="connsiteX15475" fmla="*/ 7524661 w 9332412"/>
              <a:gd name="connsiteY15475" fmla="*/ 1816352 h 4270621"/>
              <a:gd name="connsiteX15476" fmla="*/ 7524661 w 9332412"/>
              <a:gd name="connsiteY15476" fmla="*/ 1816204 h 4270621"/>
              <a:gd name="connsiteX15477" fmla="*/ 7508355 w 9332412"/>
              <a:gd name="connsiteY15477" fmla="*/ 1798414 h 4270621"/>
              <a:gd name="connsiteX15478" fmla="*/ 7558693 w 9332412"/>
              <a:gd name="connsiteY15478" fmla="*/ 1638749 h 4270621"/>
              <a:gd name="connsiteX15479" fmla="*/ 7541677 w 9332412"/>
              <a:gd name="connsiteY15479" fmla="*/ 1656539 h 4270621"/>
              <a:gd name="connsiteX15480" fmla="*/ 7558693 w 9332412"/>
              <a:gd name="connsiteY15480" fmla="*/ 1674329 h 4270621"/>
              <a:gd name="connsiteX15481" fmla="*/ 7575708 w 9332412"/>
              <a:gd name="connsiteY15481" fmla="*/ 1656539 h 4270621"/>
              <a:gd name="connsiteX15482" fmla="*/ 7558693 w 9332412"/>
              <a:gd name="connsiteY15482" fmla="*/ 1638749 h 4270621"/>
              <a:gd name="connsiteX15483" fmla="*/ 7507788 w 9332412"/>
              <a:gd name="connsiteY15483" fmla="*/ 1691971 h 4270621"/>
              <a:gd name="connsiteX15484" fmla="*/ 7489298 w 9332412"/>
              <a:gd name="connsiteY15484" fmla="*/ 1708071 h 4270621"/>
              <a:gd name="connsiteX15485" fmla="*/ 7504682 w 9332412"/>
              <a:gd name="connsiteY15485" fmla="*/ 1727403 h 4270621"/>
              <a:gd name="connsiteX15486" fmla="*/ 7507788 w 9332412"/>
              <a:gd name="connsiteY15486" fmla="*/ 1727403 h 4270621"/>
              <a:gd name="connsiteX15487" fmla="*/ 7523187 w 9332412"/>
              <a:gd name="connsiteY15487" fmla="*/ 1708071 h 4270621"/>
              <a:gd name="connsiteX15488" fmla="*/ 7507788 w 9332412"/>
              <a:gd name="connsiteY15488" fmla="*/ 1691971 h 4270621"/>
              <a:gd name="connsiteX15489" fmla="*/ 7558693 w 9332412"/>
              <a:gd name="connsiteY15489" fmla="*/ 1532306 h 4270621"/>
              <a:gd name="connsiteX15490" fmla="*/ 7541677 w 9332412"/>
              <a:gd name="connsiteY15490" fmla="*/ 1550096 h 4270621"/>
              <a:gd name="connsiteX15491" fmla="*/ 7558693 w 9332412"/>
              <a:gd name="connsiteY15491" fmla="*/ 1567886 h 4270621"/>
              <a:gd name="connsiteX15492" fmla="*/ 7575708 w 9332412"/>
              <a:gd name="connsiteY15492" fmla="*/ 1550096 h 4270621"/>
              <a:gd name="connsiteX15493" fmla="*/ 7575708 w 9332412"/>
              <a:gd name="connsiteY15493" fmla="*/ 1549948 h 4270621"/>
              <a:gd name="connsiteX15494" fmla="*/ 7558835 w 9332412"/>
              <a:gd name="connsiteY15494" fmla="*/ 1532306 h 4270621"/>
              <a:gd name="connsiteX15495" fmla="*/ 7558693 w 9332412"/>
              <a:gd name="connsiteY15495" fmla="*/ 1532306 h 4270621"/>
              <a:gd name="connsiteX15496" fmla="*/ 7507788 w 9332412"/>
              <a:gd name="connsiteY15496" fmla="*/ 1585528 h 4270621"/>
              <a:gd name="connsiteX15497" fmla="*/ 7490631 w 9332412"/>
              <a:gd name="connsiteY15497" fmla="*/ 1603169 h 4270621"/>
              <a:gd name="connsiteX15498" fmla="*/ 7507505 w 9332412"/>
              <a:gd name="connsiteY15498" fmla="*/ 1621108 h 4270621"/>
              <a:gd name="connsiteX15499" fmla="*/ 7524661 w 9332412"/>
              <a:gd name="connsiteY15499" fmla="*/ 1603466 h 4270621"/>
              <a:gd name="connsiteX15500" fmla="*/ 7524661 w 9332412"/>
              <a:gd name="connsiteY15500" fmla="*/ 1603169 h 4270621"/>
              <a:gd name="connsiteX15501" fmla="*/ 7508355 w 9332412"/>
              <a:gd name="connsiteY15501" fmla="*/ 1585528 h 4270621"/>
              <a:gd name="connsiteX15502" fmla="*/ 7558693 w 9332412"/>
              <a:gd name="connsiteY15502" fmla="*/ 1425715 h 4270621"/>
              <a:gd name="connsiteX15503" fmla="*/ 7541677 w 9332412"/>
              <a:gd name="connsiteY15503" fmla="*/ 1443505 h 4270621"/>
              <a:gd name="connsiteX15504" fmla="*/ 7558693 w 9332412"/>
              <a:gd name="connsiteY15504" fmla="*/ 1461295 h 4270621"/>
              <a:gd name="connsiteX15505" fmla="*/ 7575708 w 9332412"/>
              <a:gd name="connsiteY15505" fmla="*/ 1443505 h 4270621"/>
              <a:gd name="connsiteX15506" fmla="*/ 7558693 w 9332412"/>
              <a:gd name="connsiteY15506" fmla="*/ 1425715 h 4270621"/>
              <a:gd name="connsiteX15507" fmla="*/ 7507788 w 9332412"/>
              <a:gd name="connsiteY15507" fmla="*/ 1478936 h 4270621"/>
              <a:gd name="connsiteX15508" fmla="*/ 7490631 w 9332412"/>
              <a:gd name="connsiteY15508" fmla="*/ 1496578 h 4270621"/>
              <a:gd name="connsiteX15509" fmla="*/ 7507505 w 9332412"/>
              <a:gd name="connsiteY15509" fmla="*/ 1514516 h 4270621"/>
              <a:gd name="connsiteX15510" fmla="*/ 7524661 w 9332412"/>
              <a:gd name="connsiteY15510" fmla="*/ 1496875 h 4270621"/>
              <a:gd name="connsiteX15511" fmla="*/ 7524661 w 9332412"/>
              <a:gd name="connsiteY15511" fmla="*/ 1496727 h 4270621"/>
              <a:gd name="connsiteX15512" fmla="*/ 7508355 w 9332412"/>
              <a:gd name="connsiteY15512" fmla="*/ 1478936 h 4270621"/>
              <a:gd name="connsiteX15513" fmla="*/ 7558693 w 9332412"/>
              <a:gd name="connsiteY15513" fmla="*/ 1319272 h 4270621"/>
              <a:gd name="connsiteX15514" fmla="*/ 7541677 w 9332412"/>
              <a:gd name="connsiteY15514" fmla="*/ 1337062 h 4270621"/>
              <a:gd name="connsiteX15515" fmla="*/ 7558693 w 9332412"/>
              <a:gd name="connsiteY15515" fmla="*/ 1354852 h 4270621"/>
              <a:gd name="connsiteX15516" fmla="*/ 7575708 w 9332412"/>
              <a:gd name="connsiteY15516" fmla="*/ 1337062 h 4270621"/>
              <a:gd name="connsiteX15517" fmla="*/ 7575708 w 9332412"/>
              <a:gd name="connsiteY15517" fmla="*/ 1336913 h 4270621"/>
              <a:gd name="connsiteX15518" fmla="*/ 7558835 w 9332412"/>
              <a:gd name="connsiteY15518" fmla="*/ 1319272 h 4270621"/>
              <a:gd name="connsiteX15519" fmla="*/ 7558693 w 9332412"/>
              <a:gd name="connsiteY15519" fmla="*/ 1319272 h 4270621"/>
              <a:gd name="connsiteX15520" fmla="*/ 7507788 w 9332412"/>
              <a:gd name="connsiteY15520" fmla="*/ 1372493 h 4270621"/>
              <a:gd name="connsiteX15521" fmla="*/ 7489298 w 9332412"/>
              <a:gd name="connsiteY15521" fmla="*/ 1388593 h 4270621"/>
              <a:gd name="connsiteX15522" fmla="*/ 7504682 w 9332412"/>
              <a:gd name="connsiteY15522" fmla="*/ 1407925 h 4270621"/>
              <a:gd name="connsiteX15523" fmla="*/ 7507788 w 9332412"/>
              <a:gd name="connsiteY15523" fmla="*/ 1407925 h 4270621"/>
              <a:gd name="connsiteX15524" fmla="*/ 7523187 w 9332412"/>
              <a:gd name="connsiteY15524" fmla="*/ 1388593 h 4270621"/>
              <a:gd name="connsiteX15525" fmla="*/ 7507788 w 9332412"/>
              <a:gd name="connsiteY15525" fmla="*/ 1372493 h 4270621"/>
              <a:gd name="connsiteX15526" fmla="*/ 7558693 w 9332412"/>
              <a:gd name="connsiteY15526" fmla="*/ 1212681 h 4270621"/>
              <a:gd name="connsiteX15527" fmla="*/ 7541677 w 9332412"/>
              <a:gd name="connsiteY15527" fmla="*/ 1230470 h 4270621"/>
              <a:gd name="connsiteX15528" fmla="*/ 7558693 w 9332412"/>
              <a:gd name="connsiteY15528" fmla="*/ 1248260 h 4270621"/>
              <a:gd name="connsiteX15529" fmla="*/ 7575708 w 9332412"/>
              <a:gd name="connsiteY15529" fmla="*/ 1230470 h 4270621"/>
              <a:gd name="connsiteX15530" fmla="*/ 7558693 w 9332412"/>
              <a:gd name="connsiteY15530" fmla="*/ 1212681 h 4270621"/>
              <a:gd name="connsiteX15531" fmla="*/ 7507788 w 9332412"/>
              <a:gd name="connsiteY15531" fmla="*/ 1266050 h 4270621"/>
              <a:gd name="connsiteX15532" fmla="*/ 7490631 w 9332412"/>
              <a:gd name="connsiteY15532" fmla="*/ 1283692 h 4270621"/>
              <a:gd name="connsiteX15533" fmla="*/ 7507505 w 9332412"/>
              <a:gd name="connsiteY15533" fmla="*/ 1301630 h 4270621"/>
              <a:gd name="connsiteX15534" fmla="*/ 7524661 w 9332412"/>
              <a:gd name="connsiteY15534" fmla="*/ 1283988 h 4270621"/>
              <a:gd name="connsiteX15535" fmla="*/ 7524661 w 9332412"/>
              <a:gd name="connsiteY15535" fmla="*/ 1283692 h 4270621"/>
              <a:gd name="connsiteX15536" fmla="*/ 7508355 w 9332412"/>
              <a:gd name="connsiteY15536" fmla="*/ 1266050 h 4270621"/>
              <a:gd name="connsiteX15537" fmla="*/ 7558693 w 9332412"/>
              <a:gd name="connsiteY15537" fmla="*/ 1106534 h 4270621"/>
              <a:gd name="connsiteX15538" fmla="*/ 7541677 w 9332412"/>
              <a:gd name="connsiteY15538" fmla="*/ 1124324 h 4270621"/>
              <a:gd name="connsiteX15539" fmla="*/ 7558693 w 9332412"/>
              <a:gd name="connsiteY15539" fmla="*/ 1142114 h 4270621"/>
              <a:gd name="connsiteX15540" fmla="*/ 7575708 w 9332412"/>
              <a:gd name="connsiteY15540" fmla="*/ 1124324 h 4270621"/>
              <a:gd name="connsiteX15541" fmla="*/ 7558693 w 9332412"/>
              <a:gd name="connsiteY15541" fmla="*/ 1106534 h 4270621"/>
              <a:gd name="connsiteX15542" fmla="*/ 7507788 w 9332412"/>
              <a:gd name="connsiteY15542" fmla="*/ 1159755 h 4270621"/>
              <a:gd name="connsiteX15543" fmla="*/ 7489298 w 9332412"/>
              <a:gd name="connsiteY15543" fmla="*/ 1175855 h 4270621"/>
              <a:gd name="connsiteX15544" fmla="*/ 7504682 w 9332412"/>
              <a:gd name="connsiteY15544" fmla="*/ 1195187 h 4270621"/>
              <a:gd name="connsiteX15545" fmla="*/ 7507788 w 9332412"/>
              <a:gd name="connsiteY15545" fmla="*/ 1195187 h 4270621"/>
              <a:gd name="connsiteX15546" fmla="*/ 7523187 w 9332412"/>
              <a:gd name="connsiteY15546" fmla="*/ 1175855 h 4270621"/>
              <a:gd name="connsiteX15547" fmla="*/ 7507788 w 9332412"/>
              <a:gd name="connsiteY15547" fmla="*/ 1159755 h 4270621"/>
              <a:gd name="connsiteX15548" fmla="*/ 7558693 w 9332412"/>
              <a:gd name="connsiteY15548" fmla="*/ 999794 h 4270621"/>
              <a:gd name="connsiteX15549" fmla="*/ 7541677 w 9332412"/>
              <a:gd name="connsiteY15549" fmla="*/ 1017584 h 4270621"/>
              <a:gd name="connsiteX15550" fmla="*/ 7558693 w 9332412"/>
              <a:gd name="connsiteY15550" fmla="*/ 1035374 h 4270621"/>
              <a:gd name="connsiteX15551" fmla="*/ 7575708 w 9332412"/>
              <a:gd name="connsiteY15551" fmla="*/ 1017584 h 4270621"/>
              <a:gd name="connsiteX15552" fmla="*/ 7575708 w 9332412"/>
              <a:gd name="connsiteY15552" fmla="*/ 1017436 h 4270621"/>
              <a:gd name="connsiteX15553" fmla="*/ 7558835 w 9332412"/>
              <a:gd name="connsiteY15553" fmla="*/ 999794 h 4270621"/>
              <a:gd name="connsiteX15554" fmla="*/ 7558693 w 9332412"/>
              <a:gd name="connsiteY15554" fmla="*/ 999794 h 4270621"/>
              <a:gd name="connsiteX15555" fmla="*/ 7507788 w 9332412"/>
              <a:gd name="connsiteY15555" fmla="*/ 1053016 h 4270621"/>
              <a:gd name="connsiteX15556" fmla="*/ 7490631 w 9332412"/>
              <a:gd name="connsiteY15556" fmla="*/ 1070658 h 4270621"/>
              <a:gd name="connsiteX15557" fmla="*/ 7507505 w 9332412"/>
              <a:gd name="connsiteY15557" fmla="*/ 1088596 h 4270621"/>
              <a:gd name="connsiteX15558" fmla="*/ 7524661 w 9332412"/>
              <a:gd name="connsiteY15558" fmla="*/ 1070954 h 4270621"/>
              <a:gd name="connsiteX15559" fmla="*/ 7524661 w 9332412"/>
              <a:gd name="connsiteY15559" fmla="*/ 1070658 h 4270621"/>
              <a:gd name="connsiteX15560" fmla="*/ 7508355 w 9332412"/>
              <a:gd name="connsiteY15560" fmla="*/ 1053016 h 4270621"/>
              <a:gd name="connsiteX15561" fmla="*/ 7558693 w 9332412"/>
              <a:gd name="connsiteY15561" fmla="*/ 893203 h 4270621"/>
              <a:gd name="connsiteX15562" fmla="*/ 7541677 w 9332412"/>
              <a:gd name="connsiteY15562" fmla="*/ 910993 h 4270621"/>
              <a:gd name="connsiteX15563" fmla="*/ 7558693 w 9332412"/>
              <a:gd name="connsiteY15563" fmla="*/ 928783 h 4270621"/>
              <a:gd name="connsiteX15564" fmla="*/ 7575708 w 9332412"/>
              <a:gd name="connsiteY15564" fmla="*/ 910993 h 4270621"/>
              <a:gd name="connsiteX15565" fmla="*/ 7558693 w 9332412"/>
              <a:gd name="connsiteY15565" fmla="*/ 893203 h 4270621"/>
              <a:gd name="connsiteX15566" fmla="*/ 7507788 w 9332412"/>
              <a:gd name="connsiteY15566" fmla="*/ 946424 h 4270621"/>
              <a:gd name="connsiteX15567" fmla="*/ 7490631 w 9332412"/>
              <a:gd name="connsiteY15567" fmla="*/ 964066 h 4270621"/>
              <a:gd name="connsiteX15568" fmla="*/ 7507505 w 9332412"/>
              <a:gd name="connsiteY15568" fmla="*/ 982004 h 4270621"/>
              <a:gd name="connsiteX15569" fmla="*/ 7524661 w 9332412"/>
              <a:gd name="connsiteY15569" fmla="*/ 964363 h 4270621"/>
              <a:gd name="connsiteX15570" fmla="*/ 7524661 w 9332412"/>
              <a:gd name="connsiteY15570" fmla="*/ 964214 h 4270621"/>
              <a:gd name="connsiteX15571" fmla="*/ 7508355 w 9332412"/>
              <a:gd name="connsiteY15571" fmla="*/ 946424 h 4270621"/>
              <a:gd name="connsiteX15572" fmla="*/ 7558693 w 9332412"/>
              <a:gd name="connsiteY15572" fmla="*/ 786760 h 4270621"/>
              <a:gd name="connsiteX15573" fmla="*/ 7541677 w 9332412"/>
              <a:gd name="connsiteY15573" fmla="*/ 804550 h 4270621"/>
              <a:gd name="connsiteX15574" fmla="*/ 7558693 w 9332412"/>
              <a:gd name="connsiteY15574" fmla="*/ 822340 h 4270621"/>
              <a:gd name="connsiteX15575" fmla="*/ 7575708 w 9332412"/>
              <a:gd name="connsiteY15575" fmla="*/ 804550 h 4270621"/>
              <a:gd name="connsiteX15576" fmla="*/ 7575708 w 9332412"/>
              <a:gd name="connsiteY15576" fmla="*/ 804402 h 4270621"/>
              <a:gd name="connsiteX15577" fmla="*/ 7558835 w 9332412"/>
              <a:gd name="connsiteY15577" fmla="*/ 786760 h 4270621"/>
              <a:gd name="connsiteX15578" fmla="*/ 7558693 w 9332412"/>
              <a:gd name="connsiteY15578" fmla="*/ 786760 h 4270621"/>
              <a:gd name="connsiteX15579" fmla="*/ 7508355 w 9332412"/>
              <a:gd name="connsiteY15579" fmla="*/ 839685 h 4270621"/>
              <a:gd name="connsiteX15580" fmla="*/ 7489865 w 9332412"/>
              <a:gd name="connsiteY15580" fmla="*/ 855785 h 4270621"/>
              <a:gd name="connsiteX15581" fmla="*/ 7505250 w 9332412"/>
              <a:gd name="connsiteY15581" fmla="*/ 875116 h 4270621"/>
              <a:gd name="connsiteX15582" fmla="*/ 7508355 w 9332412"/>
              <a:gd name="connsiteY15582" fmla="*/ 875116 h 4270621"/>
              <a:gd name="connsiteX15583" fmla="*/ 7523754 w 9332412"/>
              <a:gd name="connsiteY15583" fmla="*/ 855785 h 4270621"/>
              <a:gd name="connsiteX15584" fmla="*/ 7508355 w 9332412"/>
              <a:gd name="connsiteY15584" fmla="*/ 839685 h 4270621"/>
              <a:gd name="connsiteX15585" fmla="*/ 7558693 w 9332412"/>
              <a:gd name="connsiteY15585" fmla="*/ 680168 h 4270621"/>
              <a:gd name="connsiteX15586" fmla="*/ 7541677 w 9332412"/>
              <a:gd name="connsiteY15586" fmla="*/ 697958 h 4270621"/>
              <a:gd name="connsiteX15587" fmla="*/ 7558693 w 9332412"/>
              <a:gd name="connsiteY15587" fmla="*/ 715748 h 4270621"/>
              <a:gd name="connsiteX15588" fmla="*/ 7575708 w 9332412"/>
              <a:gd name="connsiteY15588" fmla="*/ 697958 h 4270621"/>
              <a:gd name="connsiteX15589" fmla="*/ 7558693 w 9332412"/>
              <a:gd name="connsiteY15589" fmla="*/ 680168 h 4270621"/>
              <a:gd name="connsiteX15590" fmla="*/ 7507788 w 9332412"/>
              <a:gd name="connsiteY15590" fmla="*/ 733538 h 4270621"/>
              <a:gd name="connsiteX15591" fmla="*/ 7490631 w 9332412"/>
              <a:gd name="connsiteY15591" fmla="*/ 751180 h 4270621"/>
              <a:gd name="connsiteX15592" fmla="*/ 7507505 w 9332412"/>
              <a:gd name="connsiteY15592" fmla="*/ 769118 h 4270621"/>
              <a:gd name="connsiteX15593" fmla="*/ 7524661 w 9332412"/>
              <a:gd name="connsiteY15593" fmla="*/ 751476 h 4270621"/>
              <a:gd name="connsiteX15594" fmla="*/ 7524661 w 9332412"/>
              <a:gd name="connsiteY15594" fmla="*/ 751180 h 4270621"/>
              <a:gd name="connsiteX15595" fmla="*/ 7508355 w 9332412"/>
              <a:gd name="connsiteY15595" fmla="*/ 733538 h 4270621"/>
              <a:gd name="connsiteX15596" fmla="*/ 7558693 w 9332412"/>
              <a:gd name="connsiteY15596" fmla="*/ 573725 h 4270621"/>
              <a:gd name="connsiteX15597" fmla="*/ 7541677 w 9332412"/>
              <a:gd name="connsiteY15597" fmla="*/ 591515 h 4270621"/>
              <a:gd name="connsiteX15598" fmla="*/ 7558693 w 9332412"/>
              <a:gd name="connsiteY15598" fmla="*/ 609305 h 4270621"/>
              <a:gd name="connsiteX15599" fmla="*/ 7575708 w 9332412"/>
              <a:gd name="connsiteY15599" fmla="*/ 591515 h 4270621"/>
              <a:gd name="connsiteX15600" fmla="*/ 7558693 w 9332412"/>
              <a:gd name="connsiteY15600" fmla="*/ 573725 h 4270621"/>
              <a:gd name="connsiteX15601" fmla="*/ 7507788 w 9332412"/>
              <a:gd name="connsiteY15601" fmla="*/ 626947 h 4270621"/>
              <a:gd name="connsiteX15602" fmla="*/ 7490631 w 9332412"/>
              <a:gd name="connsiteY15602" fmla="*/ 644589 h 4270621"/>
              <a:gd name="connsiteX15603" fmla="*/ 7507505 w 9332412"/>
              <a:gd name="connsiteY15603" fmla="*/ 662527 h 4270621"/>
              <a:gd name="connsiteX15604" fmla="*/ 7524661 w 9332412"/>
              <a:gd name="connsiteY15604" fmla="*/ 644885 h 4270621"/>
              <a:gd name="connsiteX15605" fmla="*/ 7524661 w 9332412"/>
              <a:gd name="connsiteY15605" fmla="*/ 644737 h 4270621"/>
              <a:gd name="connsiteX15606" fmla="*/ 7508355 w 9332412"/>
              <a:gd name="connsiteY15606" fmla="*/ 626947 h 4270621"/>
              <a:gd name="connsiteX15607" fmla="*/ 7558693 w 9332412"/>
              <a:gd name="connsiteY15607" fmla="*/ 467282 h 4270621"/>
              <a:gd name="connsiteX15608" fmla="*/ 7541677 w 9332412"/>
              <a:gd name="connsiteY15608" fmla="*/ 485072 h 4270621"/>
              <a:gd name="connsiteX15609" fmla="*/ 7558693 w 9332412"/>
              <a:gd name="connsiteY15609" fmla="*/ 502862 h 4270621"/>
              <a:gd name="connsiteX15610" fmla="*/ 7575708 w 9332412"/>
              <a:gd name="connsiteY15610" fmla="*/ 485072 h 4270621"/>
              <a:gd name="connsiteX15611" fmla="*/ 7575708 w 9332412"/>
              <a:gd name="connsiteY15611" fmla="*/ 484924 h 4270621"/>
              <a:gd name="connsiteX15612" fmla="*/ 7558835 w 9332412"/>
              <a:gd name="connsiteY15612" fmla="*/ 467282 h 4270621"/>
              <a:gd name="connsiteX15613" fmla="*/ 7558693 w 9332412"/>
              <a:gd name="connsiteY15613" fmla="*/ 467282 h 4270621"/>
              <a:gd name="connsiteX15614" fmla="*/ 7507788 w 9332412"/>
              <a:gd name="connsiteY15614" fmla="*/ 520504 h 4270621"/>
              <a:gd name="connsiteX15615" fmla="*/ 7490631 w 9332412"/>
              <a:gd name="connsiteY15615" fmla="*/ 538146 h 4270621"/>
              <a:gd name="connsiteX15616" fmla="*/ 7507505 w 9332412"/>
              <a:gd name="connsiteY15616" fmla="*/ 556082 h 4270621"/>
              <a:gd name="connsiteX15617" fmla="*/ 7524661 w 9332412"/>
              <a:gd name="connsiteY15617" fmla="*/ 538442 h 4270621"/>
              <a:gd name="connsiteX15618" fmla="*/ 7524661 w 9332412"/>
              <a:gd name="connsiteY15618" fmla="*/ 538294 h 4270621"/>
              <a:gd name="connsiteX15619" fmla="*/ 7508355 w 9332412"/>
              <a:gd name="connsiteY15619" fmla="*/ 520504 h 4270621"/>
              <a:gd name="connsiteX15620" fmla="*/ 7558693 w 9332412"/>
              <a:gd name="connsiteY15620" fmla="*/ 360691 h 4270621"/>
              <a:gd name="connsiteX15621" fmla="*/ 7541677 w 9332412"/>
              <a:gd name="connsiteY15621" fmla="*/ 378481 h 4270621"/>
              <a:gd name="connsiteX15622" fmla="*/ 7558693 w 9332412"/>
              <a:gd name="connsiteY15622" fmla="*/ 396271 h 4270621"/>
              <a:gd name="connsiteX15623" fmla="*/ 7575708 w 9332412"/>
              <a:gd name="connsiteY15623" fmla="*/ 378481 h 4270621"/>
              <a:gd name="connsiteX15624" fmla="*/ 7558693 w 9332412"/>
              <a:gd name="connsiteY15624" fmla="*/ 360691 h 4270621"/>
              <a:gd name="connsiteX15625" fmla="*/ 7507788 w 9332412"/>
              <a:gd name="connsiteY15625" fmla="*/ 414061 h 4270621"/>
              <a:gd name="connsiteX15626" fmla="*/ 7490631 w 9332412"/>
              <a:gd name="connsiteY15626" fmla="*/ 431702 h 4270621"/>
              <a:gd name="connsiteX15627" fmla="*/ 7507505 w 9332412"/>
              <a:gd name="connsiteY15627" fmla="*/ 449639 h 4270621"/>
              <a:gd name="connsiteX15628" fmla="*/ 7524661 w 9332412"/>
              <a:gd name="connsiteY15628" fmla="*/ 431997 h 4270621"/>
              <a:gd name="connsiteX15629" fmla="*/ 7524661 w 9332412"/>
              <a:gd name="connsiteY15629" fmla="*/ 431702 h 4270621"/>
              <a:gd name="connsiteX15630" fmla="*/ 7508355 w 9332412"/>
              <a:gd name="connsiteY15630" fmla="*/ 414061 h 4270621"/>
              <a:gd name="connsiteX15631" fmla="*/ 7558693 w 9332412"/>
              <a:gd name="connsiteY15631" fmla="*/ 254248 h 4270621"/>
              <a:gd name="connsiteX15632" fmla="*/ 7541677 w 9332412"/>
              <a:gd name="connsiteY15632" fmla="*/ 272038 h 4270621"/>
              <a:gd name="connsiteX15633" fmla="*/ 7558693 w 9332412"/>
              <a:gd name="connsiteY15633" fmla="*/ 289828 h 4270621"/>
              <a:gd name="connsiteX15634" fmla="*/ 7575708 w 9332412"/>
              <a:gd name="connsiteY15634" fmla="*/ 272038 h 4270621"/>
              <a:gd name="connsiteX15635" fmla="*/ 7558693 w 9332412"/>
              <a:gd name="connsiteY15635" fmla="*/ 254248 h 4270621"/>
              <a:gd name="connsiteX15636" fmla="*/ 7507788 w 9332412"/>
              <a:gd name="connsiteY15636" fmla="*/ 307469 h 4270621"/>
              <a:gd name="connsiteX15637" fmla="*/ 7489298 w 9332412"/>
              <a:gd name="connsiteY15637" fmla="*/ 323563 h 4270621"/>
              <a:gd name="connsiteX15638" fmla="*/ 7504682 w 9332412"/>
              <a:gd name="connsiteY15638" fmla="*/ 342901 h 4270621"/>
              <a:gd name="connsiteX15639" fmla="*/ 7507788 w 9332412"/>
              <a:gd name="connsiteY15639" fmla="*/ 342901 h 4270621"/>
              <a:gd name="connsiteX15640" fmla="*/ 7523187 w 9332412"/>
              <a:gd name="connsiteY15640" fmla="*/ 323563 h 4270621"/>
              <a:gd name="connsiteX15641" fmla="*/ 7507788 w 9332412"/>
              <a:gd name="connsiteY15641" fmla="*/ 307469 h 4270621"/>
              <a:gd name="connsiteX15642" fmla="*/ 7558693 w 9332412"/>
              <a:gd name="connsiteY15642" fmla="*/ 147805 h 4270621"/>
              <a:gd name="connsiteX15643" fmla="*/ 7541677 w 9332412"/>
              <a:gd name="connsiteY15643" fmla="*/ 165595 h 4270621"/>
              <a:gd name="connsiteX15644" fmla="*/ 7558693 w 9332412"/>
              <a:gd name="connsiteY15644" fmla="*/ 183385 h 4270621"/>
              <a:gd name="connsiteX15645" fmla="*/ 7575708 w 9332412"/>
              <a:gd name="connsiteY15645" fmla="*/ 165595 h 4270621"/>
              <a:gd name="connsiteX15646" fmla="*/ 7575708 w 9332412"/>
              <a:gd name="connsiteY15646" fmla="*/ 165446 h 4270621"/>
              <a:gd name="connsiteX15647" fmla="*/ 7558835 w 9332412"/>
              <a:gd name="connsiteY15647" fmla="*/ 147805 h 4270621"/>
              <a:gd name="connsiteX15648" fmla="*/ 7558693 w 9332412"/>
              <a:gd name="connsiteY15648" fmla="*/ 147805 h 4270621"/>
              <a:gd name="connsiteX15649" fmla="*/ 7507788 w 9332412"/>
              <a:gd name="connsiteY15649" fmla="*/ 201026 h 4270621"/>
              <a:gd name="connsiteX15650" fmla="*/ 7490631 w 9332412"/>
              <a:gd name="connsiteY15650" fmla="*/ 218668 h 4270621"/>
              <a:gd name="connsiteX15651" fmla="*/ 7507505 w 9332412"/>
              <a:gd name="connsiteY15651" fmla="*/ 236605 h 4270621"/>
              <a:gd name="connsiteX15652" fmla="*/ 7524661 w 9332412"/>
              <a:gd name="connsiteY15652" fmla="*/ 218963 h 4270621"/>
              <a:gd name="connsiteX15653" fmla="*/ 7524661 w 9332412"/>
              <a:gd name="connsiteY15653" fmla="*/ 218668 h 4270621"/>
              <a:gd name="connsiteX15654" fmla="*/ 7508355 w 9332412"/>
              <a:gd name="connsiteY15654" fmla="*/ 201026 h 4270621"/>
              <a:gd name="connsiteX15655" fmla="*/ 7509206 w 9332412"/>
              <a:gd name="connsiteY15655" fmla="*/ 129718 h 4270621"/>
              <a:gd name="connsiteX15656" fmla="*/ 7505945 w 9332412"/>
              <a:gd name="connsiteY15656" fmla="*/ 129718 h 4270621"/>
              <a:gd name="connsiteX15657" fmla="*/ 7507788 w 9332412"/>
              <a:gd name="connsiteY15657" fmla="*/ 129718 h 4270621"/>
              <a:gd name="connsiteX15658" fmla="*/ 7668158 w 9332412"/>
              <a:gd name="connsiteY15658" fmla="*/ 2385927 h 4270621"/>
              <a:gd name="connsiteX15659" fmla="*/ 7674539 w 9332412"/>
              <a:gd name="connsiteY15659" fmla="*/ 2391708 h 4270621"/>
              <a:gd name="connsiteX15660" fmla="*/ 7668158 w 9332412"/>
              <a:gd name="connsiteY15660" fmla="*/ 2385927 h 4270621"/>
              <a:gd name="connsiteX15661" fmla="*/ 7661069 w 9332412"/>
              <a:gd name="connsiteY15661" fmla="*/ 2277705 h 4270621"/>
              <a:gd name="connsiteX15662" fmla="*/ 7644054 w 9332412"/>
              <a:gd name="connsiteY15662" fmla="*/ 2295494 h 4270621"/>
              <a:gd name="connsiteX15663" fmla="*/ 7661069 w 9332412"/>
              <a:gd name="connsiteY15663" fmla="*/ 2313284 h 4270621"/>
              <a:gd name="connsiteX15664" fmla="*/ 7678084 w 9332412"/>
              <a:gd name="connsiteY15664" fmla="*/ 2295494 h 4270621"/>
              <a:gd name="connsiteX15665" fmla="*/ 7661352 w 9332412"/>
              <a:gd name="connsiteY15665" fmla="*/ 2277705 h 4270621"/>
              <a:gd name="connsiteX15666" fmla="*/ 7661069 w 9332412"/>
              <a:gd name="connsiteY15666" fmla="*/ 2277705 h 4270621"/>
              <a:gd name="connsiteX15667" fmla="*/ 7610164 w 9332412"/>
              <a:gd name="connsiteY15667" fmla="*/ 2330926 h 4270621"/>
              <a:gd name="connsiteX15668" fmla="*/ 7607612 w 9332412"/>
              <a:gd name="connsiteY15668" fmla="*/ 2330926 h 4270621"/>
              <a:gd name="connsiteX15669" fmla="*/ 7627038 w 9332412"/>
              <a:gd name="connsiteY15669" fmla="*/ 2348420 h 4270621"/>
              <a:gd name="connsiteX15670" fmla="*/ 7627038 w 9332412"/>
              <a:gd name="connsiteY15670" fmla="*/ 2348420 h 4270621"/>
              <a:gd name="connsiteX15671" fmla="*/ 7610164 w 9332412"/>
              <a:gd name="connsiteY15671" fmla="*/ 2330926 h 4270621"/>
              <a:gd name="connsiteX15672" fmla="*/ 7661069 w 9332412"/>
              <a:gd name="connsiteY15672" fmla="*/ 2171262 h 4270621"/>
              <a:gd name="connsiteX15673" fmla="*/ 7645670 w 9332412"/>
              <a:gd name="connsiteY15673" fmla="*/ 2190593 h 4270621"/>
              <a:gd name="connsiteX15674" fmla="*/ 7661069 w 9332412"/>
              <a:gd name="connsiteY15674" fmla="*/ 2206693 h 4270621"/>
              <a:gd name="connsiteX15675" fmla="*/ 7679559 w 9332412"/>
              <a:gd name="connsiteY15675" fmla="*/ 2190593 h 4270621"/>
              <a:gd name="connsiteX15676" fmla="*/ 7664175 w 9332412"/>
              <a:gd name="connsiteY15676" fmla="*/ 2171262 h 4270621"/>
              <a:gd name="connsiteX15677" fmla="*/ 7661069 w 9332412"/>
              <a:gd name="connsiteY15677" fmla="*/ 2171262 h 4270621"/>
              <a:gd name="connsiteX15678" fmla="*/ 7610164 w 9332412"/>
              <a:gd name="connsiteY15678" fmla="*/ 2224483 h 4270621"/>
              <a:gd name="connsiteX15679" fmla="*/ 7593149 w 9332412"/>
              <a:gd name="connsiteY15679" fmla="*/ 2242273 h 4270621"/>
              <a:gd name="connsiteX15680" fmla="*/ 7610164 w 9332412"/>
              <a:gd name="connsiteY15680" fmla="*/ 2260063 h 4270621"/>
              <a:gd name="connsiteX15681" fmla="*/ 7627180 w 9332412"/>
              <a:gd name="connsiteY15681" fmla="*/ 2242273 h 4270621"/>
              <a:gd name="connsiteX15682" fmla="*/ 7610448 w 9332412"/>
              <a:gd name="connsiteY15682" fmla="*/ 2224483 h 4270621"/>
              <a:gd name="connsiteX15683" fmla="*/ 7610164 w 9332412"/>
              <a:gd name="connsiteY15683" fmla="*/ 2224483 h 4270621"/>
              <a:gd name="connsiteX15684" fmla="*/ 7661069 w 9332412"/>
              <a:gd name="connsiteY15684" fmla="*/ 2064670 h 4270621"/>
              <a:gd name="connsiteX15685" fmla="*/ 7644054 w 9332412"/>
              <a:gd name="connsiteY15685" fmla="*/ 2082460 h 4270621"/>
              <a:gd name="connsiteX15686" fmla="*/ 7661069 w 9332412"/>
              <a:gd name="connsiteY15686" fmla="*/ 2100250 h 4270621"/>
              <a:gd name="connsiteX15687" fmla="*/ 7678084 w 9332412"/>
              <a:gd name="connsiteY15687" fmla="*/ 2082460 h 4270621"/>
              <a:gd name="connsiteX15688" fmla="*/ 7661352 w 9332412"/>
              <a:gd name="connsiteY15688" fmla="*/ 2064670 h 4270621"/>
              <a:gd name="connsiteX15689" fmla="*/ 7661069 w 9332412"/>
              <a:gd name="connsiteY15689" fmla="*/ 2064670 h 4270621"/>
              <a:gd name="connsiteX15690" fmla="*/ 7610164 w 9332412"/>
              <a:gd name="connsiteY15690" fmla="*/ 2118040 h 4270621"/>
              <a:gd name="connsiteX15691" fmla="*/ 7594765 w 9332412"/>
              <a:gd name="connsiteY15691" fmla="*/ 2137372 h 4270621"/>
              <a:gd name="connsiteX15692" fmla="*/ 7610164 w 9332412"/>
              <a:gd name="connsiteY15692" fmla="*/ 2153471 h 4270621"/>
              <a:gd name="connsiteX15693" fmla="*/ 7628655 w 9332412"/>
              <a:gd name="connsiteY15693" fmla="*/ 2137372 h 4270621"/>
              <a:gd name="connsiteX15694" fmla="*/ 7613270 w 9332412"/>
              <a:gd name="connsiteY15694" fmla="*/ 2118040 h 4270621"/>
              <a:gd name="connsiteX15695" fmla="*/ 7610164 w 9332412"/>
              <a:gd name="connsiteY15695" fmla="*/ 2118040 h 4270621"/>
              <a:gd name="connsiteX15696" fmla="*/ 7661069 w 9332412"/>
              <a:gd name="connsiteY15696" fmla="*/ 1958227 h 4270621"/>
              <a:gd name="connsiteX15697" fmla="*/ 7644054 w 9332412"/>
              <a:gd name="connsiteY15697" fmla="*/ 1976017 h 4270621"/>
              <a:gd name="connsiteX15698" fmla="*/ 7661069 w 9332412"/>
              <a:gd name="connsiteY15698" fmla="*/ 1993807 h 4270621"/>
              <a:gd name="connsiteX15699" fmla="*/ 7678084 w 9332412"/>
              <a:gd name="connsiteY15699" fmla="*/ 1976017 h 4270621"/>
              <a:gd name="connsiteX15700" fmla="*/ 7661352 w 9332412"/>
              <a:gd name="connsiteY15700" fmla="*/ 1958227 h 4270621"/>
              <a:gd name="connsiteX15701" fmla="*/ 7661069 w 9332412"/>
              <a:gd name="connsiteY15701" fmla="*/ 1958227 h 4270621"/>
              <a:gd name="connsiteX15702" fmla="*/ 7610164 w 9332412"/>
              <a:gd name="connsiteY15702" fmla="*/ 2010855 h 4270621"/>
              <a:gd name="connsiteX15703" fmla="*/ 7593149 w 9332412"/>
              <a:gd name="connsiteY15703" fmla="*/ 2028645 h 4270621"/>
              <a:gd name="connsiteX15704" fmla="*/ 7610164 w 9332412"/>
              <a:gd name="connsiteY15704" fmla="*/ 2046435 h 4270621"/>
              <a:gd name="connsiteX15705" fmla="*/ 7627180 w 9332412"/>
              <a:gd name="connsiteY15705" fmla="*/ 2028645 h 4270621"/>
              <a:gd name="connsiteX15706" fmla="*/ 7610448 w 9332412"/>
              <a:gd name="connsiteY15706" fmla="*/ 2010855 h 4270621"/>
              <a:gd name="connsiteX15707" fmla="*/ 7610164 w 9332412"/>
              <a:gd name="connsiteY15707" fmla="*/ 2010855 h 4270621"/>
              <a:gd name="connsiteX15708" fmla="*/ 7661069 w 9332412"/>
              <a:gd name="connsiteY15708" fmla="*/ 1851191 h 4270621"/>
              <a:gd name="connsiteX15709" fmla="*/ 7645670 w 9332412"/>
              <a:gd name="connsiteY15709" fmla="*/ 1870522 h 4270621"/>
              <a:gd name="connsiteX15710" fmla="*/ 7661069 w 9332412"/>
              <a:gd name="connsiteY15710" fmla="*/ 1886622 h 4270621"/>
              <a:gd name="connsiteX15711" fmla="*/ 7679559 w 9332412"/>
              <a:gd name="connsiteY15711" fmla="*/ 1870522 h 4270621"/>
              <a:gd name="connsiteX15712" fmla="*/ 7664175 w 9332412"/>
              <a:gd name="connsiteY15712" fmla="*/ 1851191 h 4270621"/>
              <a:gd name="connsiteX15713" fmla="*/ 7661069 w 9332412"/>
              <a:gd name="connsiteY15713" fmla="*/ 1851191 h 4270621"/>
              <a:gd name="connsiteX15714" fmla="*/ 7610164 w 9332412"/>
              <a:gd name="connsiteY15714" fmla="*/ 1904412 h 4270621"/>
              <a:gd name="connsiteX15715" fmla="*/ 7593149 w 9332412"/>
              <a:gd name="connsiteY15715" fmla="*/ 1922202 h 4270621"/>
              <a:gd name="connsiteX15716" fmla="*/ 7610164 w 9332412"/>
              <a:gd name="connsiteY15716" fmla="*/ 1939992 h 4270621"/>
              <a:gd name="connsiteX15717" fmla="*/ 7627180 w 9332412"/>
              <a:gd name="connsiteY15717" fmla="*/ 1922202 h 4270621"/>
              <a:gd name="connsiteX15718" fmla="*/ 7627180 w 9332412"/>
              <a:gd name="connsiteY15718" fmla="*/ 1922054 h 4270621"/>
              <a:gd name="connsiteX15719" fmla="*/ 7610164 w 9332412"/>
              <a:gd name="connsiteY15719" fmla="*/ 1905005 h 4270621"/>
              <a:gd name="connsiteX15720" fmla="*/ 7661069 w 9332412"/>
              <a:gd name="connsiteY15720" fmla="*/ 1744599 h 4270621"/>
              <a:gd name="connsiteX15721" fmla="*/ 7644054 w 9332412"/>
              <a:gd name="connsiteY15721" fmla="*/ 1762389 h 4270621"/>
              <a:gd name="connsiteX15722" fmla="*/ 7661069 w 9332412"/>
              <a:gd name="connsiteY15722" fmla="*/ 1780179 h 4270621"/>
              <a:gd name="connsiteX15723" fmla="*/ 7678084 w 9332412"/>
              <a:gd name="connsiteY15723" fmla="*/ 1762389 h 4270621"/>
              <a:gd name="connsiteX15724" fmla="*/ 7661069 w 9332412"/>
              <a:gd name="connsiteY15724" fmla="*/ 1745192 h 4270621"/>
              <a:gd name="connsiteX15725" fmla="*/ 7610164 w 9332412"/>
              <a:gd name="connsiteY15725" fmla="*/ 1797821 h 4270621"/>
              <a:gd name="connsiteX15726" fmla="*/ 7593149 w 9332412"/>
              <a:gd name="connsiteY15726" fmla="*/ 1815611 h 4270621"/>
              <a:gd name="connsiteX15727" fmla="*/ 7610164 w 9332412"/>
              <a:gd name="connsiteY15727" fmla="*/ 1833401 h 4270621"/>
              <a:gd name="connsiteX15728" fmla="*/ 7627180 w 9332412"/>
              <a:gd name="connsiteY15728" fmla="*/ 1815611 h 4270621"/>
              <a:gd name="connsiteX15729" fmla="*/ 7610164 w 9332412"/>
              <a:gd name="connsiteY15729" fmla="*/ 1798414 h 4270621"/>
              <a:gd name="connsiteX15730" fmla="*/ 7661069 w 9332412"/>
              <a:gd name="connsiteY15730" fmla="*/ 1638156 h 4270621"/>
              <a:gd name="connsiteX15731" fmla="*/ 7644054 w 9332412"/>
              <a:gd name="connsiteY15731" fmla="*/ 1655946 h 4270621"/>
              <a:gd name="connsiteX15732" fmla="*/ 7661069 w 9332412"/>
              <a:gd name="connsiteY15732" fmla="*/ 1673736 h 4270621"/>
              <a:gd name="connsiteX15733" fmla="*/ 7678084 w 9332412"/>
              <a:gd name="connsiteY15733" fmla="*/ 1655946 h 4270621"/>
              <a:gd name="connsiteX15734" fmla="*/ 7661069 w 9332412"/>
              <a:gd name="connsiteY15734" fmla="*/ 1638749 h 4270621"/>
              <a:gd name="connsiteX15735" fmla="*/ 7610164 w 9332412"/>
              <a:gd name="connsiteY15735" fmla="*/ 1691378 h 4270621"/>
              <a:gd name="connsiteX15736" fmla="*/ 7593149 w 9332412"/>
              <a:gd name="connsiteY15736" fmla="*/ 1709168 h 4270621"/>
              <a:gd name="connsiteX15737" fmla="*/ 7610164 w 9332412"/>
              <a:gd name="connsiteY15737" fmla="*/ 1726958 h 4270621"/>
              <a:gd name="connsiteX15738" fmla="*/ 7627180 w 9332412"/>
              <a:gd name="connsiteY15738" fmla="*/ 1709168 h 4270621"/>
              <a:gd name="connsiteX15739" fmla="*/ 7610164 w 9332412"/>
              <a:gd name="connsiteY15739" fmla="*/ 1691971 h 4270621"/>
              <a:gd name="connsiteX15740" fmla="*/ 7661069 w 9332412"/>
              <a:gd name="connsiteY15740" fmla="*/ 1531713 h 4270621"/>
              <a:gd name="connsiteX15741" fmla="*/ 7645670 w 9332412"/>
              <a:gd name="connsiteY15741" fmla="*/ 1551045 h 4270621"/>
              <a:gd name="connsiteX15742" fmla="*/ 7661069 w 9332412"/>
              <a:gd name="connsiteY15742" fmla="*/ 1567145 h 4270621"/>
              <a:gd name="connsiteX15743" fmla="*/ 7679559 w 9332412"/>
              <a:gd name="connsiteY15743" fmla="*/ 1551045 h 4270621"/>
              <a:gd name="connsiteX15744" fmla="*/ 7664175 w 9332412"/>
              <a:gd name="connsiteY15744" fmla="*/ 1531713 h 4270621"/>
              <a:gd name="connsiteX15745" fmla="*/ 7661069 w 9332412"/>
              <a:gd name="connsiteY15745" fmla="*/ 1531713 h 4270621"/>
              <a:gd name="connsiteX15746" fmla="*/ 7610164 w 9332412"/>
              <a:gd name="connsiteY15746" fmla="*/ 1584935 h 4270621"/>
              <a:gd name="connsiteX15747" fmla="*/ 7594765 w 9332412"/>
              <a:gd name="connsiteY15747" fmla="*/ 1604267 h 4270621"/>
              <a:gd name="connsiteX15748" fmla="*/ 7610164 w 9332412"/>
              <a:gd name="connsiteY15748" fmla="*/ 1620366 h 4270621"/>
              <a:gd name="connsiteX15749" fmla="*/ 7628655 w 9332412"/>
              <a:gd name="connsiteY15749" fmla="*/ 1604267 h 4270621"/>
              <a:gd name="connsiteX15750" fmla="*/ 7613270 w 9332412"/>
              <a:gd name="connsiteY15750" fmla="*/ 1584935 h 4270621"/>
              <a:gd name="connsiteX15751" fmla="*/ 7610164 w 9332412"/>
              <a:gd name="connsiteY15751" fmla="*/ 1584935 h 4270621"/>
              <a:gd name="connsiteX15752" fmla="*/ 7661069 w 9332412"/>
              <a:gd name="connsiteY15752" fmla="*/ 1425122 h 4270621"/>
              <a:gd name="connsiteX15753" fmla="*/ 7644054 w 9332412"/>
              <a:gd name="connsiteY15753" fmla="*/ 1442912 h 4270621"/>
              <a:gd name="connsiteX15754" fmla="*/ 7661069 w 9332412"/>
              <a:gd name="connsiteY15754" fmla="*/ 1460702 h 4270621"/>
              <a:gd name="connsiteX15755" fmla="*/ 7678084 w 9332412"/>
              <a:gd name="connsiteY15755" fmla="*/ 1442912 h 4270621"/>
              <a:gd name="connsiteX15756" fmla="*/ 7661069 w 9332412"/>
              <a:gd name="connsiteY15756" fmla="*/ 1425715 h 4270621"/>
              <a:gd name="connsiteX15757" fmla="*/ 7610164 w 9332412"/>
              <a:gd name="connsiteY15757" fmla="*/ 1478343 h 4270621"/>
              <a:gd name="connsiteX15758" fmla="*/ 7593149 w 9332412"/>
              <a:gd name="connsiteY15758" fmla="*/ 1496133 h 4270621"/>
              <a:gd name="connsiteX15759" fmla="*/ 7610164 w 9332412"/>
              <a:gd name="connsiteY15759" fmla="*/ 1513923 h 4270621"/>
              <a:gd name="connsiteX15760" fmla="*/ 7627180 w 9332412"/>
              <a:gd name="connsiteY15760" fmla="*/ 1496133 h 4270621"/>
              <a:gd name="connsiteX15761" fmla="*/ 7610164 w 9332412"/>
              <a:gd name="connsiteY15761" fmla="*/ 1478936 h 4270621"/>
              <a:gd name="connsiteX15762" fmla="*/ 7661069 w 9332412"/>
              <a:gd name="connsiteY15762" fmla="*/ 1318679 h 4270621"/>
              <a:gd name="connsiteX15763" fmla="*/ 7645670 w 9332412"/>
              <a:gd name="connsiteY15763" fmla="*/ 1338011 h 4270621"/>
              <a:gd name="connsiteX15764" fmla="*/ 7661069 w 9332412"/>
              <a:gd name="connsiteY15764" fmla="*/ 1354110 h 4270621"/>
              <a:gd name="connsiteX15765" fmla="*/ 7679559 w 9332412"/>
              <a:gd name="connsiteY15765" fmla="*/ 1338011 h 4270621"/>
              <a:gd name="connsiteX15766" fmla="*/ 7664175 w 9332412"/>
              <a:gd name="connsiteY15766" fmla="*/ 1318679 h 4270621"/>
              <a:gd name="connsiteX15767" fmla="*/ 7661069 w 9332412"/>
              <a:gd name="connsiteY15767" fmla="*/ 1318679 h 4270621"/>
              <a:gd name="connsiteX15768" fmla="*/ 7610164 w 9332412"/>
              <a:gd name="connsiteY15768" fmla="*/ 1371900 h 4270621"/>
              <a:gd name="connsiteX15769" fmla="*/ 7593149 w 9332412"/>
              <a:gd name="connsiteY15769" fmla="*/ 1389690 h 4270621"/>
              <a:gd name="connsiteX15770" fmla="*/ 7610164 w 9332412"/>
              <a:gd name="connsiteY15770" fmla="*/ 1407480 h 4270621"/>
              <a:gd name="connsiteX15771" fmla="*/ 7627180 w 9332412"/>
              <a:gd name="connsiteY15771" fmla="*/ 1389690 h 4270621"/>
              <a:gd name="connsiteX15772" fmla="*/ 7610164 w 9332412"/>
              <a:gd name="connsiteY15772" fmla="*/ 1372493 h 4270621"/>
              <a:gd name="connsiteX15773" fmla="*/ 7661069 w 9332412"/>
              <a:gd name="connsiteY15773" fmla="*/ 1212087 h 4270621"/>
              <a:gd name="connsiteX15774" fmla="*/ 7644054 w 9332412"/>
              <a:gd name="connsiteY15774" fmla="*/ 1229878 h 4270621"/>
              <a:gd name="connsiteX15775" fmla="*/ 7661069 w 9332412"/>
              <a:gd name="connsiteY15775" fmla="*/ 1247667 h 4270621"/>
              <a:gd name="connsiteX15776" fmla="*/ 7678084 w 9332412"/>
              <a:gd name="connsiteY15776" fmla="*/ 1229878 h 4270621"/>
              <a:gd name="connsiteX15777" fmla="*/ 7661069 w 9332412"/>
              <a:gd name="connsiteY15777" fmla="*/ 1212681 h 4270621"/>
              <a:gd name="connsiteX15778" fmla="*/ 7610164 w 9332412"/>
              <a:gd name="connsiteY15778" fmla="*/ 1265457 h 4270621"/>
              <a:gd name="connsiteX15779" fmla="*/ 7594765 w 9332412"/>
              <a:gd name="connsiteY15779" fmla="*/ 1284789 h 4270621"/>
              <a:gd name="connsiteX15780" fmla="*/ 7610164 w 9332412"/>
              <a:gd name="connsiteY15780" fmla="*/ 1300889 h 4270621"/>
              <a:gd name="connsiteX15781" fmla="*/ 7628655 w 9332412"/>
              <a:gd name="connsiteY15781" fmla="*/ 1284789 h 4270621"/>
              <a:gd name="connsiteX15782" fmla="*/ 7613270 w 9332412"/>
              <a:gd name="connsiteY15782" fmla="*/ 1265457 h 4270621"/>
              <a:gd name="connsiteX15783" fmla="*/ 7610164 w 9332412"/>
              <a:gd name="connsiteY15783" fmla="*/ 1265457 h 4270621"/>
              <a:gd name="connsiteX15784" fmla="*/ 7661069 w 9332412"/>
              <a:gd name="connsiteY15784" fmla="*/ 1106534 h 4270621"/>
              <a:gd name="connsiteX15785" fmla="*/ 7644054 w 9332412"/>
              <a:gd name="connsiteY15785" fmla="*/ 1124324 h 4270621"/>
              <a:gd name="connsiteX15786" fmla="*/ 7661069 w 9332412"/>
              <a:gd name="connsiteY15786" fmla="*/ 1142114 h 4270621"/>
              <a:gd name="connsiteX15787" fmla="*/ 7678084 w 9332412"/>
              <a:gd name="connsiteY15787" fmla="*/ 1124324 h 4270621"/>
              <a:gd name="connsiteX15788" fmla="*/ 7661352 w 9332412"/>
              <a:gd name="connsiteY15788" fmla="*/ 1106534 h 4270621"/>
              <a:gd name="connsiteX15789" fmla="*/ 7661069 w 9332412"/>
              <a:gd name="connsiteY15789" fmla="*/ 1106534 h 4270621"/>
              <a:gd name="connsiteX15790" fmla="*/ 7610164 w 9332412"/>
              <a:gd name="connsiteY15790" fmla="*/ 1159755 h 4270621"/>
              <a:gd name="connsiteX15791" fmla="*/ 7593149 w 9332412"/>
              <a:gd name="connsiteY15791" fmla="*/ 1177545 h 4270621"/>
              <a:gd name="connsiteX15792" fmla="*/ 7610164 w 9332412"/>
              <a:gd name="connsiteY15792" fmla="*/ 1195335 h 4270621"/>
              <a:gd name="connsiteX15793" fmla="*/ 7627180 w 9332412"/>
              <a:gd name="connsiteY15793" fmla="*/ 1177545 h 4270621"/>
              <a:gd name="connsiteX15794" fmla="*/ 7610731 w 9332412"/>
              <a:gd name="connsiteY15794" fmla="*/ 1159459 h 4270621"/>
              <a:gd name="connsiteX15795" fmla="*/ 7610164 w 9332412"/>
              <a:gd name="connsiteY15795" fmla="*/ 1159459 h 4270621"/>
              <a:gd name="connsiteX15796" fmla="*/ 7661069 w 9332412"/>
              <a:gd name="connsiteY15796" fmla="*/ 1000091 h 4270621"/>
              <a:gd name="connsiteX15797" fmla="*/ 7645670 w 9332412"/>
              <a:gd name="connsiteY15797" fmla="*/ 1019422 h 4270621"/>
              <a:gd name="connsiteX15798" fmla="*/ 7661069 w 9332412"/>
              <a:gd name="connsiteY15798" fmla="*/ 1035522 h 4270621"/>
              <a:gd name="connsiteX15799" fmla="*/ 7679559 w 9332412"/>
              <a:gd name="connsiteY15799" fmla="*/ 1019422 h 4270621"/>
              <a:gd name="connsiteX15800" fmla="*/ 7664175 w 9332412"/>
              <a:gd name="connsiteY15800" fmla="*/ 1000091 h 4270621"/>
              <a:gd name="connsiteX15801" fmla="*/ 7661069 w 9332412"/>
              <a:gd name="connsiteY15801" fmla="*/ 1000091 h 4270621"/>
              <a:gd name="connsiteX15802" fmla="*/ 7610164 w 9332412"/>
              <a:gd name="connsiteY15802" fmla="*/ 1053312 h 4270621"/>
              <a:gd name="connsiteX15803" fmla="*/ 7594765 w 9332412"/>
              <a:gd name="connsiteY15803" fmla="*/ 1072644 h 4270621"/>
              <a:gd name="connsiteX15804" fmla="*/ 7610164 w 9332412"/>
              <a:gd name="connsiteY15804" fmla="*/ 1088744 h 4270621"/>
              <a:gd name="connsiteX15805" fmla="*/ 7628655 w 9332412"/>
              <a:gd name="connsiteY15805" fmla="*/ 1072644 h 4270621"/>
              <a:gd name="connsiteX15806" fmla="*/ 7613270 w 9332412"/>
              <a:gd name="connsiteY15806" fmla="*/ 1053312 h 4270621"/>
              <a:gd name="connsiteX15807" fmla="*/ 7610164 w 9332412"/>
              <a:gd name="connsiteY15807" fmla="*/ 1053312 h 4270621"/>
              <a:gd name="connsiteX15808" fmla="*/ 7661069 w 9332412"/>
              <a:gd name="connsiteY15808" fmla="*/ 893499 h 4270621"/>
              <a:gd name="connsiteX15809" fmla="*/ 7644054 w 9332412"/>
              <a:gd name="connsiteY15809" fmla="*/ 911289 h 4270621"/>
              <a:gd name="connsiteX15810" fmla="*/ 7661069 w 9332412"/>
              <a:gd name="connsiteY15810" fmla="*/ 929079 h 4270621"/>
              <a:gd name="connsiteX15811" fmla="*/ 7678084 w 9332412"/>
              <a:gd name="connsiteY15811" fmla="*/ 911289 h 4270621"/>
              <a:gd name="connsiteX15812" fmla="*/ 7661636 w 9332412"/>
              <a:gd name="connsiteY15812" fmla="*/ 893203 h 4270621"/>
              <a:gd name="connsiteX15813" fmla="*/ 7661069 w 9332412"/>
              <a:gd name="connsiteY15813" fmla="*/ 893203 h 4270621"/>
              <a:gd name="connsiteX15814" fmla="*/ 7610164 w 9332412"/>
              <a:gd name="connsiteY15814" fmla="*/ 946721 h 4270621"/>
              <a:gd name="connsiteX15815" fmla="*/ 7593149 w 9332412"/>
              <a:gd name="connsiteY15815" fmla="*/ 964511 h 4270621"/>
              <a:gd name="connsiteX15816" fmla="*/ 7610164 w 9332412"/>
              <a:gd name="connsiteY15816" fmla="*/ 982301 h 4270621"/>
              <a:gd name="connsiteX15817" fmla="*/ 7627180 w 9332412"/>
              <a:gd name="connsiteY15817" fmla="*/ 964511 h 4270621"/>
              <a:gd name="connsiteX15818" fmla="*/ 7610731 w 9332412"/>
              <a:gd name="connsiteY15818" fmla="*/ 946424 h 4270621"/>
              <a:gd name="connsiteX15819" fmla="*/ 7610164 w 9332412"/>
              <a:gd name="connsiteY15819" fmla="*/ 946424 h 4270621"/>
              <a:gd name="connsiteX15820" fmla="*/ 7661069 w 9332412"/>
              <a:gd name="connsiteY15820" fmla="*/ 787056 h 4270621"/>
              <a:gd name="connsiteX15821" fmla="*/ 7644054 w 9332412"/>
              <a:gd name="connsiteY15821" fmla="*/ 804846 h 4270621"/>
              <a:gd name="connsiteX15822" fmla="*/ 7661069 w 9332412"/>
              <a:gd name="connsiteY15822" fmla="*/ 822636 h 4270621"/>
              <a:gd name="connsiteX15823" fmla="*/ 7678084 w 9332412"/>
              <a:gd name="connsiteY15823" fmla="*/ 804846 h 4270621"/>
              <a:gd name="connsiteX15824" fmla="*/ 7678084 w 9332412"/>
              <a:gd name="connsiteY15824" fmla="*/ 804698 h 4270621"/>
              <a:gd name="connsiteX15825" fmla="*/ 7661494 w 9332412"/>
              <a:gd name="connsiteY15825" fmla="*/ 786760 h 4270621"/>
              <a:gd name="connsiteX15826" fmla="*/ 7661069 w 9332412"/>
              <a:gd name="connsiteY15826" fmla="*/ 786760 h 4270621"/>
              <a:gd name="connsiteX15827" fmla="*/ 7610164 w 9332412"/>
              <a:gd name="connsiteY15827" fmla="*/ 839685 h 4270621"/>
              <a:gd name="connsiteX15828" fmla="*/ 7593149 w 9332412"/>
              <a:gd name="connsiteY15828" fmla="*/ 857475 h 4270621"/>
              <a:gd name="connsiteX15829" fmla="*/ 7610164 w 9332412"/>
              <a:gd name="connsiteY15829" fmla="*/ 875265 h 4270621"/>
              <a:gd name="connsiteX15830" fmla="*/ 7627180 w 9332412"/>
              <a:gd name="connsiteY15830" fmla="*/ 857475 h 4270621"/>
              <a:gd name="connsiteX15831" fmla="*/ 7610448 w 9332412"/>
              <a:gd name="connsiteY15831" fmla="*/ 839685 h 4270621"/>
              <a:gd name="connsiteX15832" fmla="*/ 7610164 w 9332412"/>
              <a:gd name="connsiteY15832" fmla="*/ 839685 h 4270621"/>
              <a:gd name="connsiteX15833" fmla="*/ 7661069 w 9332412"/>
              <a:gd name="connsiteY15833" fmla="*/ 679872 h 4270621"/>
              <a:gd name="connsiteX15834" fmla="*/ 7644054 w 9332412"/>
              <a:gd name="connsiteY15834" fmla="*/ 697662 h 4270621"/>
              <a:gd name="connsiteX15835" fmla="*/ 7661069 w 9332412"/>
              <a:gd name="connsiteY15835" fmla="*/ 715452 h 4270621"/>
              <a:gd name="connsiteX15836" fmla="*/ 7678084 w 9332412"/>
              <a:gd name="connsiteY15836" fmla="*/ 697662 h 4270621"/>
              <a:gd name="connsiteX15837" fmla="*/ 7661069 w 9332412"/>
              <a:gd name="connsiteY15837" fmla="*/ 680168 h 4270621"/>
              <a:gd name="connsiteX15838" fmla="*/ 7661069 w 9332412"/>
              <a:gd name="connsiteY15838" fmla="*/ 680168 h 4270621"/>
              <a:gd name="connsiteX15839" fmla="*/ 7610164 w 9332412"/>
              <a:gd name="connsiteY15839" fmla="*/ 733242 h 4270621"/>
              <a:gd name="connsiteX15840" fmla="*/ 7594765 w 9332412"/>
              <a:gd name="connsiteY15840" fmla="*/ 752573 h 4270621"/>
              <a:gd name="connsiteX15841" fmla="*/ 7610164 w 9332412"/>
              <a:gd name="connsiteY15841" fmla="*/ 768673 h 4270621"/>
              <a:gd name="connsiteX15842" fmla="*/ 7628655 w 9332412"/>
              <a:gd name="connsiteY15842" fmla="*/ 752573 h 4270621"/>
              <a:gd name="connsiteX15843" fmla="*/ 7613270 w 9332412"/>
              <a:gd name="connsiteY15843" fmla="*/ 733242 h 4270621"/>
              <a:gd name="connsiteX15844" fmla="*/ 7610164 w 9332412"/>
              <a:gd name="connsiteY15844" fmla="*/ 733242 h 4270621"/>
              <a:gd name="connsiteX15845" fmla="*/ 7661069 w 9332412"/>
              <a:gd name="connsiteY15845" fmla="*/ 573429 h 4270621"/>
              <a:gd name="connsiteX15846" fmla="*/ 7644054 w 9332412"/>
              <a:gd name="connsiteY15846" fmla="*/ 591219 h 4270621"/>
              <a:gd name="connsiteX15847" fmla="*/ 7661069 w 9332412"/>
              <a:gd name="connsiteY15847" fmla="*/ 609009 h 4270621"/>
              <a:gd name="connsiteX15848" fmla="*/ 7678084 w 9332412"/>
              <a:gd name="connsiteY15848" fmla="*/ 591219 h 4270621"/>
              <a:gd name="connsiteX15849" fmla="*/ 7661069 w 9332412"/>
              <a:gd name="connsiteY15849" fmla="*/ 573725 h 4270621"/>
              <a:gd name="connsiteX15850" fmla="*/ 7661069 w 9332412"/>
              <a:gd name="connsiteY15850" fmla="*/ 573725 h 4270621"/>
              <a:gd name="connsiteX15851" fmla="*/ 7610164 w 9332412"/>
              <a:gd name="connsiteY15851" fmla="*/ 626650 h 4270621"/>
              <a:gd name="connsiteX15852" fmla="*/ 7593149 w 9332412"/>
              <a:gd name="connsiteY15852" fmla="*/ 644440 h 4270621"/>
              <a:gd name="connsiteX15853" fmla="*/ 7610164 w 9332412"/>
              <a:gd name="connsiteY15853" fmla="*/ 662230 h 4270621"/>
              <a:gd name="connsiteX15854" fmla="*/ 7627180 w 9332412"/>
              <a:gd name="connsiteY15854" fmla="*/ 644440 h 4270621"/>
              <a:gd name="connsiteX15855" fmla="*/ 7610164 w 9332412"/>
              <a:gd name="connsiteY15855" fmla="*/ 626947 h 4270621"/>
              <a:gd name="connsiteX15856" fmla="*/ 7610164 w 9332412"/>
              <a:gd name="connsiteY15856" fmla="*/ 626947 h 4270621"/>
              <a:gd name="connsiteX15857" fmla="*/ 7661069 w 9332412"/>
              <a:gd name="connsiteY15857" fmla="*/ 466986 h 4270621"/>
              <a:gd name="connsiteX15858" fmla="*/ 7645670 w 9332412"/>
              <a:gd name="connsiteY15858" fmla="*/ 486323 h 4270621"/>
              <a:gd name="connsiteX15859" fmla="*/ 7661069 w 9332412"/>
              <a:gd name="connsiteY15859" fmla="*/ 502417 h 4270621"/>
              <a:gd name="connsiteX15860" fmla="*/ 7679559 w 9332412"/>
              <a:gd name="connsiteY15860" fmla="*/ 486323 h 4270621"/>
              <a:gd name="connsiteX15861" fmla="*/ 7664175 w 9332412"/>
              <a:gd name="connsiteY15861" fmla="*/ 466986 h 4270621"/>
              <a:gd name="connsiteX15862" fmla="*/ 7661069 w 9332412"/>
              <a:gd name="connsiteY15862" fmla="*/ 466986 h 4270621"/>
              <a:gd name="connsiteX15863" fmla="*/ 7610164 w 9332412"/>
              <a:gd name="connsiteY15863" fmla="*/ 520207 h 4270621"/>
              <a:gd name="connsiteX15864" fmla="*/ 7593149 w 9332412"/>
              <a:gd name="connsiteY15864" fmla="*/ 537997 h 4270621"/>
              <a:gd name="connsiteX15865" fmla="*/ 7610164 w 9332412"/>
              <a:gd name="connsiteY15865" fmla="*/ 555787 h 4270621"/>
              <a:gd name="connsiteX15866" fmla="*/ 7627180 w 9332412"/>
              <a:gd name="connsiteY15866" fmla="*/ 537997 h 4270621"/>
              <a:gd name="connsiteX15867" fmla="*/ 7610164 w 9332412"/>
              <a:gd name="connsiteY15867" fmla="*/ 520504 h 4270621"/>
              <a:gd name="connsiteX15868" fmla="*/ 7610164 w 9332412"/>
              <a:gd name="connsiteY15868" fmla="*/ 520504 h 4270621"/>
              <a:gd name="connsiteX15869" fmla="*/ 7661069 w 9332412"/>
              <a:gd name="connsiteY15869" fmla="*/ 360394 h 4270621"/>
              <a:gd name="connsiteX15870" fmla="*/ 7644054 w 9332412"/>
              <a:gd name="connsiteY15870" fmla="*/ 378184 h 4270621"/>
              <a:gd name="connsiteX15871" fmla="*/ 7661069 w 9332412"/>
              <a:gd name="connsiteY15871" fmla="*/ 395974 h 4270621"/>
              <a:gd name="connsiteX15872" fmla="*/ 7678084 w 9332412"/>
              <a:gd name="connsiteY15872" fmla="*/ 378184 h 4270621"/>
              <a:gd name="connsiteX15873" fmla="*/ 7661069 w 9332412"/>
              <a:gd name="connsiteY15873" fmla="*/ 360691 h 4270621"/>
              <a:gd name="connsiteX15874" fmla="*/ 7661069 w 9332412"/>
              <a:gd name="connsiteY15874" fmla="*/ 360691 h 4270621"/>
              <a:gd name="connsiteX15875" fmla="*/ 7610164 w 9332412"/>
              <a:gd name="connsiteY15875" fmla="*/ 413764 h 4270621"/>
              <a:gd name="connsiteX15876" fmla="*/ 7594765 w 9332412"/>
              <a:gd name="connsiteY15876" fmla="*/ 433102 h 4270621"/>
              <a:gd name="connsiteX15877" fmla="*/ 7610164 w 9332412"/>
              <a:gd name="connsiteY15877" fmla="*/ 449196 h 4270621"/>
              <a:gd name="connsiteX15878" fmla="*/ 7628655 w 9332412"/>
              <a:gd name="connsiteY15878" fmla="*/ 433102 h 4270621"/>
              <a:gd name="connsiteX15879" fmla="*/ 7613270 w 9332412"/>
              <a:gd name="connsiteY15879" fmla="*/ 413764 h 4270621"/>
              <a:gd name="connsiteX15880" fmla="*/ 7610164 w 9332412"/>
              <a:gd name="connsiteY15880" fmla="*/ 413764 h 4270621"/>
              <a:gd name="connsiteX15881" fmla="*/ 7661069 w 9332412"/>
              <a:gd name="connsiteY15881" fmla="*/ 253951 h 4270621"/>
              <a:gd name="connsiteX15882" fmla="*/ 7644054 w 9332412"/>
              <a:gd name="connsiteY15882" fmla="*/ 271741 h 4270621"/>
              <a:gd name="connsiteX15883" fmla="*/ 7661069 w 9332412"/>
              <a:gd name="connsiteY15883" fmla="*/ 289531 h 4270621"/>
              <a:gd name="connsiteX15884" fmla="*/ 7678084 w 9332412"/>
              <a:gd name="connsiteY15884" fmla="*/ 271741 h 4270621"/>
              <a:gd name="connsiteX15885" fmla="*/ 7661069 w 9332412"/>
              <a:gd name="connsiteY15885" fmla="*/ 254248 h 4270621"/>
              <a:gd name="connsiteX15886" fmla="*/ 7661069 w 9332412"/>
              <a:gd name="connsiteY15886" fmla="*/ 254248 h 4270621"/>
              <a:gd name="connsiteX15887" fmla="*/ 7610164 w 9332412"/>
              <a:gd name="connsiteY15887" fmla="*/ 307173 h 4270621"/>
              <a:gd name="connsiteX15888" fmla="*/ 7593149 w 9332412"/>
              <a:gd name="connsiteY15888" fmla="*/ 324963 h 4270621"/>
              <a:gd name="connsiteX15889" fmla="*/ 7610164 w 9332412"/>
              <a:gd name="connsiteY15889" fmla="*/ 342753 h 4270621"/>
              <a:gd name="connsiteX15890" fmla="*/ 7627180 w 9332412"/>
              <a:gd name="connsiteY15890" fmla="*/ 324963 h 4270621"/>
              <a:gd name="connsiteX15891" fmla="*/ 7610164 w 9332412"/>
              <a:gd name="connsiteY15891" fmla="*/ 307469 h 4270621"/>
              <a:gd name="connsiteX15892" fmla="*/ 7610164 w 9332412"/>
              <a:gd name="connsiteY15892" fmla="*/ 307469 h 4270621"/>
              <a:gd name="connsiteX15893" fmla="*/ 7661069 w 9332412"/>
              <a:gd name="connsiteY15893" fmla="*/ 147508 h 4270621"/>
              <a:gd name="connsiteX15894" fmla="*/ 7645670 w 9332412"/>
              <a:gd name="connsiteY15894" fmla="*/ 166846 h 4270621"/>
              <a:gd name="connsiteX15895" fmla="*/ 7661069 w 9332412"/>
              <a:gd name="connsiteY15895" fmla="*/ 182940 h 4270621"/>
              <a:gd name="connsiteX15896" fmla="*/ 7679559 w 9332412"/>
              <a:gd name="connsiteY15896" fmla="*/ 166846 h 4270621"/>
              <a:gd name="connsiteX15897" fmla="*/ 7664175 w 9332412"/>
              <a:gd name="connsiteY15897" fmla="*/ 147508 h 4270621"/>
              <a:gd name="connsiteX15898" fmla="*/ 7661069 w 9332412"/>
              <a:gd name="connsiteY15898" fmla="*/ 147508 h 4270621"/>
              <a:gd name="connsiteX15899" fmla="*/ 7610164 w 9332412"/>
              <a:gd name="connsiteY15899" fmla="*/ 200730 h 4270621"/>
              <a:gd name="connsiteX15900" fmla="*/ 7594765 w 9332412"/>
              <a:gd name="connsiteY15900" fmla="*/ 220067 h 4270621"/>
              <a:gd name="connsiteX15901" fmla="*/ 7610164 w 9332412"/>
              <a:gd name="connsiteY15901" fmla="*/ 236161 h 4270621"/>
              <a:gd name="connsiteX15902" fmla="*/ 7628655 w 9332412"/>
              <a:gd name="connsiteY15902" fmla="*/ 220067 h 4270621"/>
              <a:gd name="connsiteX15903" fmla="*/ 7613270 w 9332412"/>
              <a:gd name="connsiteY15903" fmla="*/ 200730 h 4270621"/>
              <a:gd name="connsiteX15904" fmla="*/ 7610164 w 9332412"/>
              <a:gd name="connsiteY15904" fmla="*/ 200730 h 4270621"/>
              <a:gd name="connsiteX15905" fmla="*/ 7763020 w 9332412"/>
              <a:gd name="connsiteY15905" fmla="*/ 2383999 h 4270621"/>
              <a:gd name="connsiteX15906" fmla="*/ 7745863 w 9332412"/>
              <a:gd name="connsiteY15906" fmla="*/ 2401641 h 4270621"/>
              <a:gd name="connsiteX15907" fmla="*/ 7762737 w 9332412"/>
              <a:gd name="connsiteY15907" fmla="*/ 2419579 h 4270621"/>
              <a:gd name="connsiteX15908" fmla="*/ 7779893 w 9332412"/>
              <a:gd name="connsiteY15908" fmla="*/ 2401938 h 4270621"/>
              <a:gd name="connsiteX15909" fmla="*/ 7779893 w 9332412"/>
              <a:gd name="connsiteY15909" fmla="*/ 2401641 h 4270621"/>
              <a:gd name="connsiteX15910" fmla="*/ 7763020 w 9332412"/>
              <a:gd name="connsiteY15910" fmla="*/ 2384296 h 4270621"/>
              <a:gd name="connsiteX15911" fmla="*/ 7763020 w 9332412"/>
              <a:gd name="connsiteY15911" fmla="*/ 2277408 h 4270621"/>
              <a:gd name="connsiteX15912" fmla="*/ 7744530 w 9332412"/>
              <a:gd name="connsiteY15912" fmla="*/ 2293508 h 4270621"/>
              <a:gd name="connsiteX15913" fmla="*/ 7759914 w 9332412"/>
              <a:gd name="connsiteY15913" fmla="*/ 2312840 h 4270621"/>
              <a:gd name="connsiteX15914" fmla="*/ 7763020 w 9332412"/>
              <a:gd name="connsiteY15914" fmla="*/ 2312840 h 4270621"/>
              <a:gd name="connsiteX15915" fmla="*/ 7778419 w 9332412"/>
              <a:gd name="connsiteY15915" fmla="*/ 2293508 h 4270621"/>
              <a:gd name="connsiteX15916" fmla="*/ 7763020 w 9332412"/>
              <a:gd name="connsiteY15916" fmla="*/ 2277408 h 4270621"/>
              <a:gd name="connsiteX15917" fmla="*/ 7712115 w 9332412"/>
              <a:gd name="connsiteY15917" fmla="*/ 2330630 h 4270621"/>
              <a:gd name="connsiteX15918" fmla="*/ 7694958 w 9332412"/>
              <a:gd name="connsiteY15918" fmla="*/ 2348271 h 4270621"/>
              <a:gd name="connsiteX15919" fmla="*/ 7711832 w 9332412"/>
              <a:gd name="connsiteY15919" fmla="*/ 2366209 h 4270621"/>
              <a:gd name="connsiteX15920" fmla="*/ 7728989 w 9332412"/>
              <a:gd name="connsiteY15920" fmla="*/ 2348568 h 4270621"/>
              <a:gd name="connsiteX15921" fmla="*/ 7728989 w 9332412"/>
              <a:gd name="connsiteY15921" fmla="*/ 2348420 h 4270621"/>
              <a:gd name="connsiteX15922" fmla="*/ 7712115 w 9332412"/>
              <a:gd name="connsiteY15922" fmla="*/ 2330926 h 4270621"/>
              <a:gd name="connsiteX15923" fmla="*/ 7763020 w 9332412"/>
              <a:gd name="connsiteY15923" fmla="*/ 2170965 h 4270621"/>
              <a:gd name="connsiteX15924" fmla="*/ 7745863 w 9332412"/>
              <a:gd name="connsiteY15924" fmla="*/ 2188607 h 4270621"/>
              <a:gd name="connsiteX15925" fmla="*/ 7762737 w 9332412"/>
              <a:gd name="connsiteY15925" fmla="*/ 2206545 h 4270621"/>
              <a:gd name="connsiteX15926" fmla="*/ 7779893 w 9332412"/>
              <a:gd name="connsiteY15926" fmla="*/ 2188903 h 4270621"/>
              <a:gd name="connsiteX15927" fmla="*/ 7779893 w 9332412"/>
              <a:gd name="connsiteY15927" fmla="*/ 2188755 h 4270621"/>
              <a:gd name="connsiteX15928" fmla="*/ 7763020 w 9332412"/>
              <a:gd name="connsiteY15928" fmla="*/ 2171262 h 4270621"/>
              <a:gd name="connsiteX15929" fmla="*/ 7712115 w 9332412"/>
              <a:gd name="connsiteY15929" fmla="*/ 2224186 h 4270621"/>
              <a:gd name="connsiteX15930" fmla="*/ 7694958 w 9332412"/>
              <a:gd name="connsiteY15930" fmla="*/ 2241828 h 4270621"/>
              <a:gd name="connsiteX15931" fmla="*/ 7711832 w 9332412"/>
              <a:gd name="connsiteY15931" fmla="*/ 2259766 h 4270621"/>
              <a:gd name="connsiteX15932" fmla="*/ 7728989 w 9332412"/>
              <a:gd name="connsiteY15932" fmla="*/ 2242125 h 4270621"/>
              <a:gd name="connsiteX15933" fmla="*/ 7728989 w 9332412"/>
              <a:gd name="connsiteY15933" fmla="*/ 2241976 h 4270621"/>
              <a:gd name="connsiteX15934" fmla="*/ 7712115 w 9332412"/>
              <a:gd name="connsiteY15934" fmla="*/ 2224483 h 4270621"/>
              <a:gd name="connsiteX15935" fmla="*/ 7763020 w 9332412"/>
              <a:gd name="connsiteY15935" fmla="*/ 2064374 h 4270621"/>
              <a:gd name="connsiteX15936" fmla="*/ 7745863 w 9332412"/>
              <a:gd name="connsiteY15936" fmla="*/ 2082015 h 4270621"/>
              <a:gd name="connsiteX15937" fmla="*/ 7762737 w 9332412"/>
              <a:gd name="connsiteY15937" fmla="*/ 2099953 h 4270621"/>
              <a:gd name="connsiteX15938" fmla="*/ 7779893 w 9332412"/>
              <a:gd name="connsiteY15938" fmla="*/ 2082312 h 4270621"/>
              <a:gd name="connsiteX15939" fmla="*/ 7779893 w 9332412"/>
              <a:gd name="connsiteY15939" fmla="*/ 2082163 h 4270621"/>
              <a:gd name="connsiteX15940" fmla="*/ 7763020 w 9332412"/>
              <a:gd name="connsiteY15940" fmla="*/ 2064670 h 4270621"/>
              <a:gd name="connsiteX15941" fmla="*/ 7712115 w 9332412"/>
              <a:gd name="connsiteY15941" fmla="*/ 2117743 h 4270621"/>
              <a:gd name="connsiteX15942" fmla="*/ 7694958 w 9332412"/>
              <a:gd name="connsiteY15942" fmla="*/ 2135385 h 4270621"/>
              <a:gd name="connsiteX15943" fmla="*/ 7711832 w 9332412"/>
              <a:gd name="connsiteY15943" fmla="*/ 2153323 h 4270621"/>
              <a:gd name="connsiteX15944" fmla="*/ 7728989 w 9332412"/>
              <a:gd name="connsiteY15944" fmla="*/ 2135682 h 4270621"/>
              <a:gd name="connsiteX15945" fmla="*/ 7728989 w 9332412"/>
              <a:gd name="connsiteY15945" fmla="*/ 2135385 h 4270621"/>
              <a:gd name="connsiteX15946" fmla="*/ 7712115 w 9332412"/>
              <a:gd name="connsiteY15946" fmla="*/ 2118040 h 4270621"/>
              <a:gd name="connsiteX15947" fmla="*/ 7763020 w 9332412"/>
              <a:gd name="connsiteY15947" fmla="*/ 1957930 h 4270621"/>
              <a:gd name="connsiteX15948" fmla="*/ 7744530 w 9332412"/>
              <a:gd name="connsiteY15948" fmla="*/ 1974030 h 4270621"/>
              <a:gd name="connsiteX15949" fmla="*/ 7759914 w 9332412"/>
              <a:gd name="connsiteY15949" fmla="*/ 1993362 h 4270621"/>
              <a:gd name="connsiteX15950" fmla="*/ 7763020 w 9332412"/>
              <a:gd name="connsiteY15950" fmla="*/ 1993362 h 4270621"/>
              <a:gd name="connsiteX15951" fmla="*/ 7778419 w 9332412"/>
              <a:gd name="connsiteY15951" fmla="*/ 1974030 h 4270621"/>
              <a:gd name="connsiteX15952" fmla="*/ 7763020 w 9332412"/>
              <a:gd name="connsiteY15952" fmla="*/ 1957930 h 4270621"/>
              <a:gd name="connsiteX15953" fmla="*/ 7712115 w 9332412"/>
              <a:gd name="connsiteY15953" fmla="*/ 2010855 h 4270621"/>
              <a:gd name="connsiteX15954" fmla="*/ 7694958 w 9332412"/>
              <a:gd name="connsiteY15954" fmla="*/ 2028497 h 4270621"/>
              <a:gd name="connsiteX15955" fmla="*/ 7711832 w 9332412"/>
              <a:gd name="connsiteY15955" fmla="*/ 2046435 h 4270621"/>
              <a:gd name="connsiteX15956" fmla="*/ 7728989 w 9332412"/>
              <a:gd name="connsiteY15956" fmla="*/ 2028794 h 4270621"/>
              <a:gd name="connsiteX15957" fmla="*/ 7728989 w 9332412"/>
              <a:gd name="connsiteY15957" fmla="*/ 2028645 h 4270621"/>
              <a:gd name="connsiteX15958" fmla="*/ 7712115 w 9332412"/>
              <a:gd name="connsiteY15958" fmla="*/ 2010855 h 4270621"/>
              <a:gd name="connsiteX15959" fmla="*/ 7763020 w 9332412"/>
              <a:gd name="connsiteY15959" fmla="*/ 1851191 h 4270621"/>
              <a:gd name="connsiteX15960" fmla="*/ 7745863 w 9332412"/>
              <a:gd name="connsiteY15960" fmla="*/ 1868832 h 4270621"/>
              <a:gd name="connsiteX15961" fmla="*/ 7762737 w 9332412"/>
              <a:gd name="connsiteY15961" fmla="*/ 1886771 h 4270621"/>
              <a:gd name="connsiteX15962" fmla="*/ 7779893 w 9332412"/>
              <a:gd name="connsiteY15962" fmla="*/ 1869129 h 4270621"/>
              <a:gd name="connsiteX15963" fmla="*/ 7779893 w 9332412"/>
              <a:gd name="connsiteY15963" fmla="*/ 1868832 h 4270621"/>
              <a:gd name="connsiteX15964" fmla="*/ 7763020 w 9332412"/>
              <a:gd name="connsiteY15964" fmla="*/ 1851784 h 4270621"/>
              <a:gd name="connsiteX15965" fmla="*/ 7712115 w 9332412"/>
              <a:gd name="connsiteY15965" fmla="*/ 1904412 h 4270621"/>
              <a:gd name="connsiteX15966" fmla="*/ 7694958 w 9332412"/>
              <a:gd name="connsiteY15966" fmla="*/ 1922054 h 4270621"/>
              <a:gd name="connsiteX15967" fmla="*/ 7711832 w 9332412"/>
              <a:gd name="connsiteY15967" fmla="*/ 1939992 h 4270621"/>
              <a:gd name="connsiteX15968" fmla="*/ 7728989 w 9332412"/>
              <a:gd name="connsiteY15968" fmla="*/ 1922351 h 4270621"/>
              <a:gd name="connsiteX15969" fmla="*/ 7728989 w 9332412"/>
              <a:gd name="connsiteY15969" fmla="*/ 1922054 h 4270621"/>
              <a:gd name="connsiteX15970" fmla="*/ 7712115 w 9332412"/>
              <a:gd name="connsiteY15970" fmla="*/ 1905005 h 4270621"/>
              <a:gd name="connsiteX15971" fmla="*/ 7763020 w 9332412"/>
              <a:gd name="connsiteY15971" fmla="*/ 1744599 h 4270621"/>
              <a:gd name="connsiteX15972" fmla="*/ 7745863 w 9332412"/>
              <a:gd name="connsiteY15972" fmla="*/ 1762241 h 4270621"/>
              <a:gd name="connsiteX15973" fmla="*/ 7762737 w 9332412"/>
              <a:gd name="connsiteY15973" fmla="*/ 1780179 h 4270621"/>
              <a:gd name="connsiteX15974" fmla="*/ 7779893 w 9332412"/>
              <a:gd name="connsiteY15974" fmla="*/ 1762538 h 4270621"/>
              <a:gd name="connsiteX15975" fmla="*/ 7779893 w 9332412"/>
              <a:gd name="connsiteY15975" fmla="*/ 1762389 h 4270621"/>
              <a:gd name="connsiteX15976" fmla="*/ 7763020 w 9332412"/>
              <a:gd name="connsiteY15976" fmla="*/ 1745192 h 4270621"/>
              <a:gd name="connsiteX15977" fmla="*/ 7712115 w 9332412"/>
              <a:gd name="connsiteY15977" fmla="*/ 1797821 h 4270621"/>
              <a:gd name="connsiteX15978" fmla="*/ 7694958 w 9332412"/>
              <a:gd name="connsiteY15978" fmla="*/ 1815463 h 4270621"/>
              <a:gd name="connsiteX15979" fmla="*/ 7711832 w 9332412"/>
              <a:gd name="connsiteY15979" fmla="*/ 1833401 h 4270621"/>
              <a:gd name="connsiteX15980" fmla="*/ 7728989 w 9332412"/>
              <a:gd name="connsiteY15980" fmla="*/ 1815759 h 4270621"/>
              <a:gd name="connsiteX15981" fmla="*/ 7728989 w 9332412"/>
              <a:gd name="connsiteY15981" fmla="*/ 1815611 h 4270621"/>
              <a:gd name="connsiteX15982" fmla="*/ 7712115 w 9332412"/>
              <a:gd name="connsiteY15982" fmla="*/ 1798414 h 4270621"/>
              <a:gd name="connsiteX15983" fmla="*/ 7763020 w 9332412"/>
              <a:gd name="connsiteY15983" fmla="*/ 1638156 h 4270621"/>
              <a:gd name="connsiteX15984" fmla="*/ 7745863 w 9332412"/>
              <a:gd name="connsiteY15984" fmla="*/ 1655798 h 4270621"/>
              <a:gd name="connsiteX15985" fmla="*/ 7762737 w 9332412"/>
              <a:gd name="connsiteY15985" fmla="*/ 1673736 h 4270621"/>
              <a:gd name="connsiteX15986" fmla="*/ 7779893 w 9332412"/>
              <a:gd name="connsiteY15986" fmla="*/ 1656095 h 4270621"/>
              <a:gd name="connsiteX15987" fmla="*/ 7779893 w 9332412"/>
              <a:gd name="connsiteY15987" fmla="*/ 1655946 h 4270621"/>
              <a:gd name="connsiteX15988" fmla="*/ 7763020 w 9332412"/>
              <a:gd name="connsiteY15988" fmla="*/ 1638749 h 4270621"/>
              <a:gd name="connsiteX15989" fmla="*/ 7712115 w 9332412"/>
              <a:gd name="connsiteY15989" fmla="*/ 1691378 h 4270621"/>
              <a:gd name="connsiteX15990" fmla="*/ 7694958 w 9332412"/>
              <a:gd name="connsiteY15990" fmla="*/ 1709020 h 4270621"/>
              <a:gd name="connsiteX15991" fmla="*/ 7711832 w 9332412"/>
              <a:gd name="connsiteY15991" fmla="*/ 1726958 h 4270621"/>
              <a:gd name="connsiteX15992" fmla="*/ 7728989 w 9332412"/>
              <a:gd name="connsiteY15992" fmla="*/ 1709316 h 4270621"/>
              <a:gd name="connsiteX15993" fmla="*/ 7728989 w 9332412"/>
              <a:gd name="connsiteY15993" fmla="*/ 1709168 h 4270621"/>
              <a:gd name="connsiteX15994" fmla="*/ 7712115 w 9332412"/>
              <a:gd name="connsiteY15994" fmla="*/ 1691971 h 4270621"/>
              <a:gd name="connsiteX15995" fmla="*/ 7763020 w 9332412"/>
              <a:gd name="connsiteY15995" fmla="*/ 1531713 h 4270621"/>
              <a:gd name="connsiteX15996" fmla="*/ 7745863 w 9332412"/>
              <a:gd name="connsiteY15996" fmla="*/ 1549355 h 4270621"/>
              <a:gd name="connsiteX15997" fmla="*/ 7762737 w 9332412"/>
              <a:gd name="connsiteY15997" fmla="*/ 1567293 h 4270621"/>
              <a:gd name="connsiteX15998" fmla="*/ 7779893 w 9332412"/>
              <a:gd name="connsiteY15998" fmla="*/ 1549651 h 4270621"/>
              <a:gd name="connsiteX15999" fmla="*/ 7779893 w 9332412"/>
              <a:gd name="connsiteY15999" fmla="*/ 1549355 h 4270621"/>
              <a:gd name="connsiteX16000" fmla="*/ 7763020 w 9332412"/>
              <a:gd name="connsiteY16000" fmla="*/ 1532306 h 4270621"/>
              <a:gd name="connsiteX16001" fmla="*/ 7712115 w 9332412"/>
              <a:gd name="connsiteY16001" fmla="*/ 1584935 h 4270621"/>
              <a:gd name="connsiteX16002" fmla="*/ 7694831 w 9332412"/>
              <a:gd name="connsiteY16002" fmla="*/ 1602428 h 4270621"/>
              <a:gd name="connsiteX16003" fmla="*/ 7711562 w 9332412"/>
              <a:gd name="connsiteY16003" fmla="*/ 1620515 h 4270621"/>
              <a:gd name="connsiteX16004" fmla="*/ 7728847 w 9332412"/>
              <a:gd name="connsiteY16004" fmla="*/ 1603169 h 4270621"/>
              <a:gd name="connsiteX16005" fmla="*/ 7712115 w 9332412"/>
              <a:gd name="connsiteY16005" fmla="*/ 1585528 h 4270621"/>
              <a:gd name="connsiteX16006" fmla="*/ 7763020 w 9332412"/>
              <a:gd name="connsiteY16006" fmla="*/ 1425122 h 4270621"/>
              <a:gd name="connsiteX16007" fmla="*/ 7744530 w 9332412"/>
              <a:gd name="connsiteY16007" fmla="*/ 1441222 h 4270621"/>
              <a:gd name="connsiteX16008" fmla="*/ 7759914 w 9332412"/>
              <a:gd name="connsiteY16008" fmla="*/ 1460554 h 4270621"/>
              <a:gd name="connsiteX16009" fmla="*/ 7763020 w 9332412"/>
              <a:gd name="connsiteY16009" fmla="*/ 1460554 h 4270621"/>
              <a:gd name="connsiteX16010" fmla="*/ 7778419 w 9332412"/>
              <a:gd name="connsiteY16010" fmla="*/ 1441222 h 4270621"/>
              <a:gd name="connsiteX16011" fmla="*/ 7763020 w 9332412"/>
              <a:gd name="connsiteY16011" fmla="*/ 1425122 h 4270621"/>
              <a:gd name="connsiteX16012" fmla="*/ 7712115 w 9332412"/>
              <a:gd name="connsiteY16012" fmla="*/ 1478343 h 4270621"/>
              <a:gd name="connsiteX16013" fmla="*/ 7694958 w 9332412"/>
              <a:gd name="connsiteY16013" fmla="*/ 1495985 h 4270621"/>
              <a:gd name="connsiteX16014" fmla="*/ 7711832 w 9332412"/>
              <a:gd name="connsiteY16014" fmla="*/ 1513923 h 4270621"/>
              <a:gd name="connsiteX16015" fmla="*/ 7728989 w 9332412"/>
              <a:gd name="connsiteY16015" fmla="*/ 1496282 h 4270621"/>
              <a:gd name="connsiteX16016" fmla="*/ 7728989 w 9332412"/>
              <a:gd name="connsiteY16016" fmla="*/ 1496133 h 4270621"/>
              <a:gd name="connsiteX16017" fmla="*/ 7712115 w 9332412"/>
              <a:gd name="connsiteY16017" fmla="*/ 1478936 h 4270621"/>
              <a:gd name="connsiteX16018" fmla="*/ 7763020 w 9332412"/>
              <a:gd name="connsiteY16018" fmla="*/ 1318679 h 4270621"/>
              <a:gd name="connsiteX16019" fmla="*/ 7745863 w 9332412"/>
              <a:gd name="connsiteY16019" fmla="*/ 1336321 h 4270621"/>
              <a:gd name="connsiteX16020" fmla="*/ 7762737 w 9332412"/>
              <a:gd name="connsiteY16020" fmla="*/ 1354259 h 4270621"/>
              <a:gd name="connsiteX16021" fmla="*/ 7779893 w 9332412"/>
              <a:gd name="connsiteY16021" fmla="*/ 1336617 h 4270621"/>
              <a:gd name="connsiteX16022" fmla="*/ 7779893 w 9332412"/>
              <a:gd name="connsiteY16022" fmla="*/ 1336321 h 4270621"/>
              <a:gd name="connsiteX16023" fmla="*/ 7763020 w 9332412"/>
              <a:gd name="connsiteY16023" fmla="*/ 1319272 h 4270621"/>
              <a:gd name="connsiteX16024" fmla="*/ 7712115 w 9332412"/>
              <a:gd name="connsiteY16024" fmla="*/ 1371900 h 4270621"/>
              <a:gd name="connsiteX16025" fmla="*/ 7694958 w 9332412"/>
              <a:gd name="connsiteY16025" fmla="*/ 1389542 h 4270621"/>
              <a:gd name="connsiteX16026" fmla="*/ 7711832 w 9332412"/>
              <a:gd name="connsiteY16026" fmla="*/ 1407480 h 4270621"/>
              <a:gd name="connsiteX16027" fmla="*/ 7728989 w 9332412"/>
              <a:gd name="connsiteY16027" fmla="*/ 1389839 h 4270621"/>
              <a:gd name="connsiteX16028" fmla="*/ 7728989 w 9332412"/>
              <a:gd name="connsiteY16028" fmla="*/ 1389690 h 4270621"/>
              <a:gd name="connsiteX16029" fmla="*/ 7712115 w 9332412"/>
              <a:gd name="connsiteY16029" fmla="*/ 1372493 h 4270621"/>
              <a:gd name="connsiteX16030" fmla="*/ 7763020 w 9332412"/>
              <a:gd name="connsiteY16030" fmla="*/ 1212087 h 4270621"/>
              <a:gd name="connsiteX16031" fmla="*/ 7745863 w 9332412"/>
              <a:gd name="connsiteY16031" fmla="*/ 1229729 h 4270621"/>
              <a:gd name="connsiteX16032" fmla="*/ 7762737 w 9332412"/>
              <a:gd name="connsiteY16032" fmla="*/ 1247667 h 4270621"/>
              <a:gd name="connsiteX16033" fmla="*/ 7779893 w 9332412"/>
              <a:gd name="connsiteY16033" fmla="*/ 1230026 h 4270621"/>
              <a:gd name="connsiteX16034" fmla="*/ 7779893 w 9332412"/>
              <a:gd name="connsiteY16034" fmla="*/ 1229878 h 4270621"/>
              <a:gd name="connsiteX16035" fmla="*/ 7763020 w 9332412"/>
              <a:gd name="connsiteY16035" fmla="*/ 1212681 h 4270621"/>
              <a:gd name="connsiteX16036" fmla="*/ 7712115 w 9332412"/>
              <a:gd name="connsiteY16036" fmla="*/ 1265457 h 4270621"/>
              <a:gd name="connsiteX16037" fmla="*/ 7694859 w 9332412"/>
              <a:gd name="connsiteY16037" fmla="*/ 1282995 h 4270621"/>
              <a:gd name="connsiteX16038" fmla="*/ 7711619 w 9332412"/>
              <a:gd name="connsiteY16038" fmla="*/ 1301037 h 4270621"/>
              <a:gd name="connsiteX16039" fmla="*/ 7728847 w 9332412"/>
              <a:gd name="connsiteY16039" fmla="*/ 1284433 h 4270621"/>
              <a:gd name="connsiteX16040" fmla="*/ 7712697 w 9332412"/>
              <a:gd name="connsiteY16040" fmla="*/ 1266065 h 4270621"/>
              <a:gd name="connsiteX16041" fmla="*/ 7712115 w 9332412"/>
              <a:gd name="connsiteY16041" fmla="*/ 1266050 h 4270621"/>
              <a:gd name="connsiteX16042" fmla="*/ 7763020 w 9332412"/>
              <a:gd name="connsiteY16042" fmla="*/ 1106534 h 4270621"/>
              <a:gd name="connsiteX16043" fmla="*/ 7744530 w 9332412"/>
              <a:gd name="connsiteY16043" fmla="*/ 1122634 h 4270621"/>
              <a:gd name="connsiteX16044" fmla="*/ 7759914 w 9332412"/>
              <a:gd name="connsiteY16044" fmla="*/ 1141965 h 4270621"/>
              <a:gd name="connsiteX16045" fmla="*/ 7763020 w 9332412"/>
              <a:gd name="connsiteY16045" fmla="*/ 1141965 h 4270621"/>
              <a:gd name="connsiteX16046" fmla="*/ 7778419 w 9332412"/>
              <a:gd name="connsiteY16046" fmla="*/ 1122634 h 4270621"/>
              <a:gd name="connsiteX16047" fmla="*/ 7763020 w 9332412"/>
              <a:gd name="connsiteY16047" fmla="*/ 1106534 h 4270621"/>
              <a:gd name="connsiteX16048" fmla="*/ 7712115 w 9332412"/>
              <a:gd name="connsiteY16048" fmla="*/ 1159755 h 4270621"/>
              <a:gd name="connsiteX16049" fmla="*/ 7694958 w 9332412"/>
              <a:gd name="connsiteY16049" fmla="*/ 1177397 h 4270621"/>
              <a:gd name="connsiteX16050" fmla="*/ 7711832 w 9332412"/>
              <a:gd name="connsiteY16050" fmla="*/ 1195335 h 4270621"/>
              <a:gd name="connsiteX16051" fmla="*/ 7728989 w 9332412"/>
              <a:gd name="connsiteY16051" fmla="*/ 1177694 h 4270621"/>
              <a:gd name="connsiteX16052" fmla="*/ 7728989 w 9332412"/>
              <a:gd name="connsiteY16052" fmla="*/ 1177545 h 4270621"/>
              <a:gd name="connsiteX16053" fmla="*/ 7712257 w 9332412"/>
              <a:gd name="connsiteY16053" fmla="*/ 1159459 h 4270621"/>
              <a:gd name="connsiteX16054" fmla="*/ 7712115 w 9332412"/>
              <a:gd name="connsiteY16054" fmla="*/ 1159459 h 4270621"/>
              <a:gd name="connsiteX16055" fmla="*/ 7763020 w 9332412"/>
              <a:gd name="connsiteY16055" fmla="*/ 1000091 h 4270621"/>
              <a:gd name="connsiteX16056" fmla="*/ 7745863 w 9332412"/>
              <a:gd name="connsiteY16056" fmla="*/ 1017732 h 4270621"/>
              <a:gd name="connsiteX16057" fmla="*/ 7762737 w 9332412"/>
              <a:gd name="connsiteY16057" fmla="*/ 1035671 h 4270621"/>
              <a:gd name="connsiteX16058" fmla="*/ 7779893 w 9332412"/>
              <a:gd name="connsiteY16058" fmla="*/ 1018029 h 4270621"/>
              <a:gd name="connsiteX16059" fmla="*/ 7779893 w 9332412"/>
              <a:gd name="connsiteY16059" fmla="*/ 1017584 h 4270621"/>
              <a:gd name="connsiteX16060" fmla="*/ 7763161 w 9332412"/>
              <a:gd name="connsiteY16060" fmla="*/ 999794 h 4270621"/>
              <a:gd name="connsiteX16061" fmla="*/ 7763020 w 9332412"/>
              <a:gd name="connsiteY16061" fmla="*/ 999794 h 4270621"/>
              <a:gd name="connsiteX16062" fmla="*/ 7712115 w 9332412"/>
              <a:gd name="connsiteY16062" fmla="*/ 1053312 h 4270621"/>
              <a:gd name="connsiteX16063" fmla="*/ 7694958 w 9332412"/>
              <a:gd name="connsiteY16063" fmla="*/ 1070954 h 4270621"/>
              <a:gd name="connsiteX16064" fmla="*/ 7711832 w 9332412"/>
              <a:gd name="connsiteY16064" fmla="*/ 1088892 h 4270621"/>
              <a:gd name="connsiteX16065" fmla="*/ 7728989 w 9332412"/>
              <a:gd name="connsiteY16065" fmla="*/ 1071250 h 4270621"/>
              <a:gd name="connsiteX16066" fmla="*/ 7728989 w 9332412"/>
              <a:gd name="connsiteY16066" fmla="*/ 1070954 h 4270621"/>
              <a:gd name="connsiteX16067" fmla="*/ 7712399 w 9332412"/>
              <a:gd name="connsiteY16067" fmla="*/ 1053016 h 4270621"/>
              <a:gd name="connsiteX16068" fmla="*/ 7712115 w 9332412"/>
              <a:gd name="connsiteY16068" fmla="*/ 1053016 h 4270621"/>
              <a:gd name="connsiteX16069" fmla="*/ 7763020 w 9332412"/>
              <a:gd name="connsiteY16069" fmla="*/ 893499 h 4270621"/>
              <a:gd name="connsiteX16070" fmla="*/ 7744530 w 9332412"/>
              <a:gd name="connsiteY16070" fmla="*/ 909599 h 4270621"/>
              <a:gd name="connsiteX16071" fmla="*/ 7759914 w 9332412"/>
              <a:gd name="connsiteY16071" fmla="*/ 928931 h 4270621"/>
              <a:gd name="connsiteX16072" fmla="*/ 7763020 w 9332412"/>
              <a:gd name="connsiteY16072" fmla="*/ 928931 h 4270621"/>
              <a:gd name="connsiteX16073" fmla="*/ 7778419 w 9332412"/>
              <a:gd name="connsiteY16073" fmla="*/ 909599 h 4270621"/>
              <a:gd name="connsiteX16074" fmla="*/ 7763020 w 9332412"/>
              <a:gd name="connsiteY16074" fmla="*/ 893499 h 4270621"/>
              <a:gd name="connsiteX16075" fmla="*/ 7712115 w 9332412"/>
              <a:gd name="connsiteY16075" fmla="*/ 946721 h 4270621"/>
              <a:gd name="connsiteX16076" fmla="*/ 7694958 w 9332412"/>
              <a:gd name="connsiteY16076" fmla="*/ 964363 h 4270621"/>
              <a:gd name="connsiteX16077" fmla="*/ 7711832 w 9332412"/>
              <a:gd name="connsiteY16077" fmla="*/ 982301 h 4270621"/>
              <a:gd name="connsiteX16078" fmla="*/ 7728989 w 9332412"/>
              <a:gd name="connsiteY16078" fmla="*/ 964659 h 4270621"/>
              <a:gd name="connsiteX16079" fmla="*/ 7728989 w 9332412"/>
              <a:gd name="connsiteY16079" fmla="*/ 964511 h 4270621"/>
              <a:gd name="connsiteX16080" fmla="*/ 7712257 w 9332412"/>
              <a:gd name="connsiteY16080" fmla="*/ 946424 h 4270621"/>
              <a:gd name="connsiteX16081" fmla="*/ 7712115 w 9332412"/>
              <a:gd name="connsiteY16081" fmla="*/ 946424 h 4270621"/>
              <a:gd name="connsiteX16082" fmla="*/ 7763020 w 9332412"/>
              <a:gd name="connsiteY16082" fmla="*/ 787056 h 4270621"/>
              <a:gd name="connsiteX16083" fmla="*/ 7745863 w 9332412"/>
              <a:gd name="connsiteY16083" fmla="*/ 804698 h 4270621"/>
              <a:gd name="connsiteX16084" fmla="*/ 7762737 w 9332412"/>
              <a:gd name="connsiteY16084" fmla="*/ 822636 h 4270621"/>
              <a:gd name="connsiteX16085" fmla="*/ 7779893 w 9332412"/>
              <a:gd name="connsiteY16085" fmla="*/ 804995 h 4270621"/>
              <a:gd name="connsiteX16086" fmla="*/ 7779893 w 9332412"/>
              <a:gd name="connsiteY16086" fmla="*/ 804698 h 4270621"/>
              <a:gd name="connsiteX16087" fmla="*/ 7763303 w 9332412"/>
              <a:gd name="connsiteY16087" fmla="*/ 786760 h 4270621"/>
              <a:gd name="connsiteX16088" fmla="*/ 7763020 w 9332412"/>
              <a:gd name="connsiteY16088" fmla="*/ 786760 h 4270621"/>
              <a:gd name="connsiteX16089" fmla="*/ 7712115 w 9332412"/>
              <a:gd name="connsiteY16089" fmla="*/ 839685 h 4270621"/>
              <a:gd name="connsiteX16090" fmla="*/ 7694958 w 9332412"/>
              <a:gd name="connsiteY16090" fmla="*/ 857327 h 4270621"/>
              <a:gd name="connsiteX16091" fmla="*/ 7711832 w 9332412"/>
              <a:gd name="connsiteY16091" fmla="*/ 875265 h 4270621"/>
              <a:gd name="connsiteX16092" fmla="*/ 7728989 w 9332412"/>
              <a:gd name="connsiteY16092" fmla="*/ 857623 h 4270621"/>
              <a:gd name="connsiteX16093" fmla="*/ 7728989 w 9332412"/>
              <a:gd name="connsiteY16093" fmla="*/ 857475 h 4270621"/>
              <a:gd name="connsiteX16094" fmla="*/ 7712115 w 9332412"/>
              <a:gd name="connsiteY16094" fmla="*/ 839685 h 4270621"/>
              <a:gd name="connsiteX16095" fmla="*/ 7763020 w 9332412"/>
              <a:gd name="connsiteY16095" fmla="*/ 679872 h 4270621"/>
              <a:gd name="connsiteX16096" fmla="*/ 7745863 w 9332412"/>
              <a:gd name="connsiteY16096" fmla="*/ 697514 h 4270621"/>
              <a:gd name="connsiteX16097" fmla="*/ 7762737 w 9332412"/>
              <a:gd name="connsiteY16097" fmla="*/ 715452 h 4270621"/>
              <a:gd name="connsiteX16098" fmla="*/ 7779893 w 9332412"/>
              <a:gd name="connsiteY16098" fmla="*/ 697810 h 4270621"/>
              <a:gd name="connsiteX16099" fmla="*/ 7779893 w 9332412"/>
              <a:gd name="connsiteY16099" fmla="*/ 697662 h 4270621"/>
              <a:gd name="connsiteX16100" fmla="*/ 7763020 w 9332412"/>
              <a:gd name="connsiteY16100" fmla="*/ 680168 h 4270621"/>
              <a:gd name="connsiteX16101" fmla="*/ 7712115 w 9332412"/>
              <a:gd name="connsiteY16101" fmla="*/ 733242 h 4270621"/>
              <a:gd name="connsiteX16102" fmla="*/ 7694816 w 9332412"/>
              <a:gd name="connsiteY16102" fmla="*/ 750735 h 4270621"/>
              <a:gd name="connsiteX16103" fmla="*/ 7711549 w 9332412"/>
              <a:gd name="connsiteY16103" fmla="*/ 768822 h 4270621"/>
              <a:gd name="connsiteX16104" fmla="*/ 7728847 w 9332412"/>
              <a:gd name="connsiteY16104" fmla="*/ 751328 h 4270621"/>
              <a:gd name="connsiteX16105" fmla="*/ 7728847 w 9332412"/>
              <a:gd name="connsiteY16105" fmla="*/ 750735 h 4270621"/>
              <a:gd name="connsiteX16106" fmla="*/ 7712115 w 9332412"/>
              <a:gd name="connsiteY16106" fmla="*/ 733538 h 4270621"/>
              <a:gd name="connsiteX16107" fmla="*/ 7763020 w 9332412"/>
              <a:gd name="connsiteY16107" fmla="*/ 573429 h 4270621"/>
              <a:gd name="connsiteX16108" fmla="*/ 7744530 w 9332412"/>
              <a:gd name="connsiteY16108" fmla="*/ 589523 h 4270621"/>
              <a:gd name="connsiteX16109" fmla="*/ 7759914 w 9332412"/>
              <a:gd name="connsiteY16109" fmla="*/ 608860 h 4270621"/>
              <a:gd name="connsiteX16110" fmla="*/ 7763020 w 9332412"/>
              <a:gd name="connsiteY16110" fmla="*/ 608860 h 4270621"/>
              <a:gd name="connsiteX16111" fmla="*/ 7778419 w 9332412"/>
              <a:gd name="connsiteY16111" fmla="*/ 589523 h 4270621"/>
              <a:gd name="connsiteX16112" fmla="*/ 7763020 w 9332412"/>
              <a:gd name="connsiteY16112" fmla="*/ 573429 h 4270621"/>
              <a:gd name="connsiteX16113" fmla="*/ 7712115 w 9332412"/>
              <a:gd name="connsiteY16113" fmla="*/ 626650 h 4270621"/>
              <a:gd name="connsiteX16114" fmla="*/ 7694958 w 9332412"/>
              <a:gd name="connsiteY16114" fmla="*/ 644292 h 4270621"/>
              <a:gd name="connsiteX16115" fmla="*/ 7711832 w 9332412"/>
              <a:gd name="connsiteY16115" fmla="*/ 662230 h 4270621"/>
              <a:gd name="connsiteX16116" fmla="*/ 7728989 w 9332412"/>
              <a:gd name="connsiteY16116" fmla="*/ 644589 h 4270621"/>
              <a:gd name="connsiteX16117" fmla="*/ 7728989 w 9332412"/>
              <a:gd name="connsiteY16117" fmla="*/ 644440 h 4270621"/>
              <a:gd name="connsiteX16118" fmla="*/ 7712115 w 9332412"/>
              <a:gd name="connsiteY16118" fmla="*/ 626947 h 4270621"/>
              <a:gd name="connsiteX16119" fmla="*/ 7763020 w 9332412"/>
              <a:gd name="connsiteY16119" fmla="*/ 466986 h 4270621"/>
              <a:gd name="connsiteX16120" fmla="*/ 7745863 w 9332412"/>
              <a:gd name="connsiteY16120" fmla="*/ 484627 h 4270621"/>
              <a:gd name="connsiteX16121" fmla="*/ 7762737 w 9332412"/>
              <a:gd name="connsiteY16121" fmla="*/ 502564 h 4270621"/>
              <a:gd name="connsiteX16122" fmla="*/ 7779893 w 9332412"/>
              <a:gd name="connsiteY16122" fmla="*/ 484922 h 4270621"/>
              <a:gd name="connsiteX16123" fmla="*/ 7779893 w 9332412"/>
              <a:gd name="connsiteY16123" fmla="*/ 484627 h 4270621"/>
              <a:gd name="connsiteX16124" fmla="*/ 7763020 w 9332412"/>
              <a:gd name="connsiteY16124" fmla="*/ 467282 h 4270621"/>
              <a:gd name="connsiteX16125" fmla="*/ 7712115 w 9332412"/>
              <a:gd name="connsiteY16125" fmla="*/ 520207 h 4270621"/>
              <a:gd name="connsiteX16126" fmla="*/ 7694958 w 9332412"/>
              <a:gd name="connsiteY16126" fmla="*/ 537849 h 4270621"/>
              <a:gd name="connsiteX16127" fmla="*/ 7711832 w 9332412"/>
              <a:gd name="connsiteY16127" fmla="*/ 555786 h 4270621"/>
              <a:gd name="connsiteX16128" fmla="*/ 7728989 w 9332412"/>
              <a:gd name="connsiteY16128" fmla="*/ 538146 h 4270621"/>
              <a:gd name="connsiteX16129" fmla="*/ 7728989 w 9332412"/>
              <a:gd name="connsiteY16129" fmla="*/ 537997 h 4270621"/>
              <a:gd name="connsiteX16130" fmla="*/ 7712115 w 9332412"/>
              <a:gd name="connsiteY16130" fmla="*/ 520504 h 4270621"/>
              <a:gd name="connsiteX16131" fmla="*/ 7763020 w 9332412"/>
              <a:gd name="connsiteY16131" fmla="*/ 360394 h 4270621"/>
              <a:gd name="connsiteX16132" fmla="*/ 7745863 w 9332412"/>
              <a:gd name="connsiteY16132" fmla="*/ 378036 h 4270621"/>
              <a:gd name="connsiteX16133" fmla="*/ 7762737 w 9332412"/>
              <a:gd name="connsiteY16133" fmla="*/ 395973 h 4270621"/>
              <a:gd name="connsiteX16134" fmla="*/ 7779893 w 9332412"/>
              <a:gd name="connsiteY16134" fmla="*/ 378333 h 4270621"/>
              <a:gd name="connsiteX16135" fmla="*/ 7779893 w 9332412"/>
              <a:gd name="connsiteY16135" fmla="*/ 378184 h 4270621"/>
              <a:gd name="connsiteX16136" fmla="*/ 7763020 w 9332412"/>
              <a:gd name="connsiteY16136" fmla="*/ 360691 h 4270621"/>
              <a:gd name="connsiteX16137" fmla="*/ 7712115 w 9332412"/>
              <a:gd name="connsiteY16137" fmla="*/ 413764 h 4270621"/>
              <a:gd name="connsiteX16138" fmla="*/ 7694816 w 9332412"/>
              <a:gd name="connsiteY16138" fmla="*/ 431256 h 4270621"/>
              <a:gd name="connsiteX16139" fmla="*/ 7711549 w 9332412"/>
              <a:gd name="connsiteY16139" fmla="*/ 449340 h 4270621"/>
              <a:gd name="connsiteX16140" fmla="*/ 7728847 w 9332412"/>
              <a:gd name="connsiteY16140" fmla="*/ 431848 h 4270621"/>
              <a:gd name="connsiteX16141" fmla="*/ 7728847 w 9332412"/>
              <a:gd name="connsiteY16141" fmla="*/ 431702 h 4270621"/>
              <a:gd name="connsiteX16142" fmla="*/ 7712115 w 9332412"/>
              <a:gd name="connsiteY16142" fmla="*/ 414061 h 4270621"/>
              <a:gd name="connsiteX16143" fmla="*/ 7763020 w 9332412"/>
              <a:gd name="connsiteY16143" fmla="*/ 253951 h 4270621"/>
              <a:gd name="connsiteX16144" fmla="*/ 7744530 w 9332412"/>
              <a:gd name="connsiteY16144" fmla="*/ 270045 h 4270621"/>
              <a:gd name="connsiteX16145" fmla="*/ 7759914 w 9332412"/>
              <a:gd name="connsiteY16145" fmla="*/ 289383 h 4270621"/>
              <a:gd name="connsiteX16146" fmla="*/ 7763020 w 9332412"/>
              <a:gd name="connsiteY16146" fmla="*/ 289383 h 4270621"/>
              <a:gd name="connsiteX16147" fmla="*/ 7778419 w 9332412"/>
              <a:gd name="connsiteY16147" fmla="*/ 270045 h 4270621"/>
              <a:gd name="connsiteX16148" fmla="*/ 7763020 w 9332412"/>
              <a:gd name="connsiteY16148" fmla="*/ 253951 h 4270621"/>
              <a:gd name="connsiteX16149" fmla="*/ 7712115 w 9332412"/>
              <a:gd name="connsiteY16149" fmla="*/ 307173 h 4270621"/>
              <a:gd name="connsiteX16150" fmla="*/ 7694816 w 9332412"/>
              <a:gd name="connsiteY16150" fmla="*/ 324666 h 4270621"/>
              <a:gd name="connsiteX16151" fmla="*/ 7711549 w 9332412"/>
              <a:gd name="connsiteY16151" fmla="*/ 342748 h 4270621"/>
              <a:gd name="connsiteX16152" fmla="*/ 7728847 w 9332412"/>
              <a:gd name="connsiteY16152" fmla="*/ 325259 h 4270621"/>
              <a:gd name="connsiteX16153" fmla="*/ 7712115 w 9332412"/>
              <a:gd name="connsiteY16153" fmla="*/ 307469 h 4270621"/>
              <a:gd name="connsiteX16154" fmla="*/ 7763020 w 9332412"/>
              <a:gd name="connsiteY16154" fmla="*/ 147508 h 4270621"/>
              <a:gd name="connsiteX16155" fmla="*/ 7745863 w 9332412"/>
              <a:gd name="connsiteY16155" fmla="*/ 165150 h 4270621"/>
              <a:gd name="connsiteX16156" fmla="*/ 7762737 w 9332412"/>
              <a:gd name="connsiteY16156" fmla="*/ 183087 h 4270621"/>
              <a:gd name="connsiteX16157" fmla="*/ 7779893 w 9332412"/>
              <a:gd name="connsiteY16157" fmla="*/ 165445 h 4270621"/>
              <a:gd name="connsiteX16158" fmla="*/ 7779893 w 9332412"/>
              <a:gd name="connsiteY16158" fmla="*/ 165150 h 4270621"/>
              <a:gd name="connsiteX16159" fmla="*/ 7763020 w 9332412"/>
              <a:gd name="connsiteY16159" fmla="*/ 147805 h 4270621"/>
              <a:gd name="connsiteX16160" fmla="*/ 7712115 w 9332412"/>
              <a:gd name="connsiteY16160" fmla="*/ 200730 h 4270621"/>
              <a:gd name="connsiteX16161" fmla="*/ 7694816 w 9332412"/>
              <a:gd name="connsiteY16161" fmla="*/ 218222 h 4270621"/>
              <a:gd name="connsiteX16162" fmla="*/ 7711549 w 9332412"/>
              <a:gd name="connsiteY16162" fmla="*/ 236305 h 4270621"/>
              <a:gd name="connsiteX16163" fmla="*/ 7728847 w 9332412"/>
              <a:gd name="connsiteY16163" fmla="*/ 218813 h 4270621"/>
              <a:gd name="connsiteX16164" fmla="*/ 7728847 w 9332412"/>
              <a:gd name="connsiteY16164" fmla="*/ 218668 h 4270621"/>
              <a:gd name="connsiteX16165" fmla="*/ 7712115 w 9332412"/>
              <a:gd name="connsiteY16165" fmla="*/ 201026 h 4270621"/>
              <a:gd name="connsiteX16166" fmla="*/ 7864829 w 9332412"/>
              <a:gd name="connsiteY16166" fmla="*/ 2490443 h 4270621"/>
              <a:gd name="connsiteX16167" fmla="*/ 7847814 w 9332412"/>
              <a:gd name="connsiteY16167" fmla="*/ 2508232 h 4270621"/>
              <a:gd name="connsiteX16168" fmla="*/ 7864829 w 9332412"/>
              <a:gd name="connsiteY16168" fmla="*/ 2526022 h 4270621"/>
              <a:gd name="connsiteX16169" fmla="*/ 7881844 w 9332412"/>
              <a:gd name="connsiteY16169" fmla="*/ 2508232 h 4270621"/>
              <a:gd name="connsiteX16170" fmla="*/ 7864829 w 9332412"/>
              <a:gd name="connsiteY16170" fmla="*/ 2490739 h 4270621"/>
              <a:gd name="connsiteX16171" fmla="*/ 7864829 w 9332412"/>
              <a:gd name="connsiteY16171" fmla="*/ 2383999 h 4270621"/>
              <a:gd name="connsiteX16172" fmla="*/ 7847814 w 9332412"/>
              <a:gd name="connsiteY16172" fmla="*/ 2401789 h 4270621"/>
              <a:gd name="connsiteX16173" fmla="*/ 7864829 w 9332412"/>
              <a:gd name="connsiteY16173" fmla="*/ 2419579 h 4270621"/>
              <a:gd name="connsiteX16174" fmla="*/ 7881844 w 9332412"/>
              <a:gd name="connsiteY16174" fmla="*/ 2401789 h 4270621"/>
              <a:gd name="connsiteX16175" fmla="*/ 7881844 w 9332412"/>
              <a:gd name="connsiteY16175" fmla="*/ 2401641 h 4270621"/>
              <a:gd name="connsiteX16176" fmla="*/ 7864829 w 9332412"/>
              <a:gd name="connsiteY16176" fmla="*/ 2384296 h 4270621"/>
              <a:gd name="connsiteX16177" fmla="*/ 7813924 w 9332412"/>
              <a:gd name="connsiteY16177" fmla="*/ 2437517 h 4270621"/>
              <a:gd name="connsiteX16178" fmla="*/ 7796909 w 9332412"/>
              <a:gd name="connsiteY16178" fmla="*/ 2455307 h 4270621"/>
              <a:gd name="connsiteX16179" fmla="*/ 7813924 w 9332412"/>
              <a:gd name="connsiteY16179" fmla="*/ 2473097 h 4270621"/>
              <a:gd name="connsiteX16180" fmla="*/ 7830940 w 9332412"/>
              <a:gd name="connsiteY16180" fmla="*/ 2455307 h 4270621"/>
              <a:gd name="connsiteX16181" fmla="*/ 7830940 w 9332412"/>
              <a:gd name="connsiteY16181" fmla="*/ 2455159 h 4270621"/>
              <a:gd name="connsiteX16182" fmla="*/ 7814066 w 9332412"/>
              <a:gd name="connsiteY16182" fmla="*/ 2437517 h 4270621"/>
              <a:gd name="connsiteX16183" fmla="*/ 7813924 w 9332412"/>
              <a:gd name="connsiteY16183" fmla="*/ 2437517 h 4270621"/>
              <a:gd name="connsiteX16184" fmla="*/ 7864829 w 9332412"/>
              <a:gd name="connsiteY16184" fmla="*/ 2277705 h 4270621"/>
              <a:gd name="connsiteX16185" fmla="*/ 7847814 w 9332412"/>
              <a:gd name="connsiteY16185" fmla="*/ 2295494 h 4270621"/>
              <a:gd name="connsiteX16186" fmla="*/ 7864829 w 9332412"/>
              <a:gd name="connsiteY16186" fmla="*/ 2313284 h 4270621"/>
              <a:gd name="connsiteX16187" fmla="*/ 7881844 w 9332412"/>
              <a:gd name="connsiteY16187" fmla="*/ 2295494 h 4270621"/>
              <a:gd name="connsiteX16188" fmla="*/ 7864829 w 9332412"/>
              <a:gd name="connsiteY16188" fmla="*/ 2277705 h 4270621"/>
              <a:gd name="connsiteX16189" fmla="*/ 7813924 w 9332412"/>
              <a:gd name="connsiteY16189" fmla="*/ 2330926 h 4270621"/>
              <a:gd name="connsiteX16190" fmla="*/ 7796909 w 9332412"/>
              <a:gd name="connsiteY16190" fmla="*/ 2348716 h 4270621"/>
              <a:gd name="connsiteX16191" fmla="*/ 7813924 w 9332412"/>
              <a:gd name="connsiteY16191" fmla="*/ 2366506 h 4270621"/>
              <a:gd name="connsiteX16192" fmla="*/ 7830940 w 9332412"/>
              <a:gd name="connsiteY16192" fmla="*/ 2348716 h 4270621"/>
              <a:gd name="connsiteX16193" fmla="*/ 7813924 w 9332412"/>
              <a:gd name="connsiteY16193" fmla="*/ 2330926 h 4270621"/>
              <a:gd name="connsiteX16194" fmla="*/ 7864829 w 9332412"/>
              <a:gd name="connsiteY16194" fmla="*/ 2171262 h 4270621"/>
              <a:gd name="connsiteX16195" fmla="*/ 7847814 w 9332412"/>
              <a:gd name="connsiteY16195" fmla="*/ 2189051 h 4270621"/>
              <a:gd name="connsiteX16196" fmla="*/ 7864829 w 9332412"/>
              <a:gd name="connsiteY16196" fmla="*/ 2206841 h 4270621"/>
              <a:gd name="connsiteX16197" fmla="*/ 7881844 w 9332412"/>
              <a:gd name="connsiteY16197" fmla="*/ 2189051 h 4270621"/>
              <a:gd name="connsiteX16198" fmla="*/ 7881844 w 9332412"/>
              <a:gd name="connsiteY16198" fmla="*/ 2188903 h 4270621"/>
              <a:gd name="connsiteX16199" fmla="*/ 7864971 w 9332412"/>
              <a:gd name="connsiteY16199" fmla="*/ 2171262 h 4270621"/>
              <a:gd name="connsiteX16200" fmla="*/ 7864829 w 9332412"/>
              <a:gd name="connsiteY16200" fmla="*/ 2171262 h 4270621"/>
              <a:gd name="connsiteX16201" fmla="*/ 7813924 w 9332412"/>
              <a:gd name="connsiteY16201" fmla="*/ 2224483 h 4270621"/>
              <a:gd name="connsiteX16202" fmla="*/ 7796909 w 9332412"/>
              <a:gd name="connsiteY16202" fmla="*/ 2242273 h 4270621"/>
              <a:gd name="connsiteX16203" fmla="*/ 7813924 w 9332412"/>
              <a:gd name="connsiteY16203" fmla="*/ 2260063 h 4270621"/>
              <a:gd name="connsiteX16204" fmla="*/ 7830940 w 9332412"/>
              <a:gd name="connsiteY16204" fmla="*/ 2242273 h 4270621"/>
              <a:gd name="connsiteX16205" fmla="*/ 7813924 w 9332412"/>
              <a:gd name="connsiteY16205" fmla="*/ 2224483 h 4270621"/>
              <a:gd name="connsiteX16206" fmla="*/ 7864829 w 9332412"/>
              <a:gd name="connsiteY16206" fmla="*/ 2064670 h 4270621"/>
              <a:gd name="connsiteX16207" fmla="*/ 7847814 w 9332412"/>
              <a:gd name="connsiteY16207" fmla="*/ 2082460 h 4270621"/>
              <a:gd name="connsiteX16208" fmla="*/ 7864829 w 9332412"/>
              <a:gd name="connsiteY16208" fmla="*/ 2100250 h 4270621"/>
              <a:gd name="connsiteX16209" fmla="*/ 7881844 w 9332412"/>
              <a:gd name="connsiteY16209" fmla="*/ 2082460 h 4270621"/>
              <a:gd name="connsiteX16210" fmla="*/ 7864829 w 9332412"/>
              <a:gd name="connsiteY16210" fmla="*/ 2064670 h 4270621"/>
              <a:gd name="connsiteX16211" fmla="*/ 7813924 w 9332412"/>
              <a:gd name="connsiteY16211" fmla="*/ 2118040 h 4270621"/>
              <a:gd name="connsiteX16212" fmla="*/ 7796909 w 9332412"/>
              <a:gd name="connsiteY16212" fmla="*/ 2135830 h 4270621"/>
              <a:gd name="connsiteX16213" fmla="*/ 7813924 w 9332412"/>
              <a:gd name="connsiteY16213" fmla="*/ 2153620 h 4270621"/>
              <a:gd name="connsiteX16214" fmla="*/ 7830940 w 9332412"/>
              <a:gd name="connsiteY16214" fmla="*/ 2135830 h 4270621"/>
              <a:gd name="connsiteX16215" fmla="*/ 7830940 w 9332412"/>
              <a:gd name="connsiteY16215" fmla="*/ 2135682 h 4270621"/>
              <a:gd name="connsiteX16216" fmla="*/ 7814066 w 9332412"/>
              <a:gd name="connsiteY16216" fmla="*/ 2118040 h 4270621"/>
              <a:gd name="connsiteX16217" fmla="*/ 7813924 w 9332412"/>
              <a:gd name="connsiteY16217" fmla="*/ 2118040 h 4270621"/>
              <a:gd name="connsiteX16218" fmla="*/ 7864829 w 9332412"/>
              <a:gd name="connsiteY16218" fmla="*/ 1958227 h 4270621"/>
              <a:gd name="connsiteX16219" fmla="*/ 7847814 w 9332412"/>
              <a:gd name="connsiteY16219" fmla="*/ 1976017 h 4270621"/>
              <a:gd name="connsiteX16220" fmla="*/ 7864829 w 9332412"/>
              <a:gd name="connsiteY16220" fmla="*/ 1993807 h 4270621"/>
              <a:gd name="connsiteX16221" fmla="*/ 7881844 w 9332412"/>
              <a:gd name="connsiteY16221" fmla="*/ 1976017 h 4270621"/>
              <a:gd name="connsiteX16222" fmla="*/ 7864829 w 9332412"/>
              <a:gd name="connsiteY16222" fmla="*/ 1958227 h 4270621"/>
              <a:gd name="connsiteX16223" fmla="*/ 7813924 w 9332412"/>
              <a:gd name="connsiteY16223" fmla="*/ 2010855 h 4270621"/>
              <a:gd name="connsiteX16224" fmla="*/ 7796909 w 9332412"/>
              <a:gd name="connsiteY16224" fmla="*/ 2028645 h 4270621"/>
              <a:gd name="connsiteX16225" fmla="*/ 7813924 w 9332412"/>
              <a:gd name="connsiteY16225" fmla="*/ 2046435 h 4270621"/>
              <a:gd name="connsiteX16226" fmla="*/ 7830940 w 9332412"/>
              <a:gd name="connsiteY16226" fmla="*/ 2028645 h 4270621"/>
              <a:gd name="connsiteX16227" fmla="*/ 7813924 w 9332412"/>
              <a:gd name="connsiteY16227" fmla="*/ 2010855 h 4270621"/>
              <a:gd name="connsiteX16228" fmla="*/ 7864829 w 9332412"/>
              <a:gd name="connsiteY16228" fmla="*/ 1851191 h 4270621"/>
              <a:gd name="connsiteX16229" fmla="*/ 7847814 w 9332412"/>
              <a:gd name="connsiteY16229" fmla="*/ 1868981 h 4270621"/>
              <a:gd name="connsiteX16230" fmla="*/ 7864829 w 9332412"/>
              <a:gd name="connsiteY16230" fmla="*/ 1886771 h 4270621"/>
              <a:gd name="connsiteX16231" fmla="*/ 7881844 w 9332412"/>
              <a:gd name="connsiteY16231" fmla="*/ 1868981 h 4270621"/>
              <a:gd name="connsiteX16232" fmla="*/ 7881844 w 9332412"/>
              <a:gd name="connsiteY16232" fmla="*/ 1868832 h 4270621"/>
              <a:gd name="connsiteX16233" fmla="*/ 7864829 w 9332412"/>
              <a:gd name="connsiteY16233" fmla="*/ 1851784 h 4270621"/>
              <a:gd name="connsiteX16234" fmla="*/ 7813924 w 9332412"/>
              <a:gd name="connsiteY16234" fmla="*/ 1905005 h 4270621"/>
              <a:gd name="connsiteX16235" fmla="*/ 7796909 w 9332412"/>
              <a:gd name="connsiteY16235" fmla="*/ 1922795 h 4270621"/>
              <a:gd name="connsiteX16236" fmla="*/ 7813924 w 9332412"/>
              <a:gd name="connsiteY16236" fmla="*/ 1940585 h 4270621"/>
              <a:gd name="connsiteX16237" fmla="*/ 7830940 w 9332412"/>
              <a:gd name="connsiteY16237" fmla="*/ 1922795 h 4270621"/>
              <a:gd name="connsiteX16238" fmla="*/ 7830940 w 9332412"/>
              <a:gd name="connsiteY16238" fmla="*/ 1922647 h 4270621"/>
              <a:gd name="connsiteX16239" fmla="*/ 7814066 w 9332412"/>
              <a:gd name="connsiteY16239" fmla="*/ 1905005 h 4270621"/>
              <a:gd name="connsiteX16240" fmla="*/ 7813924 w 9332412"/>
              <a:gd name="connsiteY16240" fmla="*/ 1905005 h 4270621"/>
              <a:gd name="connsiteX16241" fmla="*/ 7864829 w 9332412"/>
              <a:gd name="connsiteY16241" fmla="*/ 1745192 h 4270621"/>
              <a:gd name="connsiteX16242" fmla="*/ 7847814 w 9332412"/>
              <a:gd name="connsiteY16242" fmla="*/ 1762982 h 4270621"/>
              <a:gd name="connsiteX16243" fmla="*/ 7864829 w 9332412"/>
              <a:gd name="connsiteY16243" fmla="*/ 1780772 h 4270621"/>
              <a:gd name="connsiteX16244" fmla="*/ 7881844 w 9332412"/>
              <a:gd name="connsiteY16244" fmla="*/ 1762982 h 4270621"/>
              <a:gd name="connsiteX16245" fmla="*/ 7864829 w 9332412"/>
              <a:gd name="connsiteY16245" fmla="*/ 1745192 h 4270621"/>
              <a:gd name="connsiteX16246" fmla="*/ 7813924 w 9332412"/>
              <a:gd name="connsiteY16246" fmla="*/ 1798414 h 4270621"/>
              <a:gd name="connsiteX16247" fmla="*/ 7796909 w 9332412"/>
              <a:gd name="connsiteY16247" fmla="*/ 1816204 h 4270621"/>
              <a:gd name="connsiteX16248" fmla="*/ 7813924 w 9332412"/>
              <a:gd name="connsiteY16248" fmla="*/ 1833994 h 4270621"/>
              <a:gd name="connsiteX16249" fmla="*/ 7830940 w 9332412"/>
              <a:gd name="connsiteY16249" fmla="*/ 1816204 h 4270621"/>
              <a:gd name="connsiteX16250" fmla="*/ 7813924 w 9332412"/>
              <a:gd name="connsiteY16250" fmla="*/ 1798414 h 4270621"/>
              <a:gd name="connsiteX16251" fmla="*/ 7864829 w 9332412"/>
              <a:gd name="connsiteY16251" fmla="*/ 1638749 h 4270621"/>
              <a:gd name="connsiteX16252" fmla="*/ 7847814 w 9332412"/>
              <a:gd name="connsiteY16252" fmla="*/ 1656539 h 4270621"/>
              <a:gd name="connsiteX16253" fmla="*/ 7864829 w 9332412"/>
              <a:gd name="connsiteY16253" fmla="*/ 1674329 h 4270621"/>
              <a:gd name="connsiteX16254" fmla="*/ 7881844 w 9332412"/>
              <a:gd name="connsiteY16254" fmla="*/ 1656539 h 4270621"/>
              <a:gd name="connsiteX16255" fmla="*/ 7864829 w 9332412"/>
              <a:gd name="connsiteY16255" fmla="*/ 1638749 h 4270621"/>
              <a:gd name="connsiteX16256" fmla="*/ 7813924 w 9332412"/>
              <a:gd name="connsiteY16256" fmla="*/ 1691971 h 4270621"/>
              <a:gd name="connsiteX16257" fmla="*/ 7796909 w 9332412"/>
              <a:gd name="connsiteY16257" fmla="*/ 1709761 h 4270621"/>
              <a:gd name="connsiteX16258" fmla="*/ 7813924 w 9332412"/>
              <a:gd name="connsiteY16258" fmla="*/ 1727551 h 4270621"/>
              <a:gd name="connsiteX16259" fmla="*/ 7830940 w 9332412"/>
              <a:gd name="connsiteY16259" fmla="*/ 1709761 h 4270621"/>
              <a:gd name="connsiteX16260" fmla="*/ 7813924 w 9332412"/>
              <a:gd name="connsiteY16260" fmla="*/ 1691971 h 4270621"/>
              <a:gd name="connsiteX16261" fmla="*/ 7864829 w 9332412"/>
              <a:gd name="connsiteY16261" fmla="*/ 1532306 h 4270621"/>
              <a:gd name="connsiteX16262" fmla="*/ 7847814 w 9332412"/>
              <a:gd name="connsiteY16262" fmla="*/ 1550096 h 4270621"/>
              <a:gd name="connsiteX16263" fmla="*/ 7864829 w 9332412"/>
              <a:gd name="connsiteY16263" fmla="*/ 1567886 h 4270621"/>
              <a:gd name="connsiteX16264" fmla="*/ 7881844 w 9332412"/>
              <a:gd name="connsiteY16264" fmla="*/ 1550096 h 4270621"/>
              <a:gd name="connsiteX16265" fmla="*/ 7881844 w 9332412"/>
              <a:gd name="connsiteY16265" fmla="*/ 1549948 h 4270621"/>
              <a:gd name="connsiteX16266" fmla="*/ 7864971 w 9332412"/>
              <a:gd name="connsiteY16266" fmla="*/ 1532306 h 4270621"/>
              <a:gd name="connsiteX16267" fmla="*/ 7864829 w 9332412"/>
              <a:gd name="connsiteY16267" fmla="*/ 1532306 h 4270621"/>
              <a:gd name="connsiteX16268" fmla="*/ 7813924 w 9332412"/>
              <a:gd name="connsiteY16268" fmla="*/ 1585528 h 4270621"/>
              <a:gd name="connsiteX16269" fmla="*/ 7796909 w 9332412"/>
              <a:gd name="connsiteY16269" fmla="*/ 1603318 h 4270621"/>
              <a:gd name="connsiteX16270" fmla="*/ 7813924 w 9332412"/>
              <a:gd name="connsiteY16270" fmla="*/ 1621108 h 4270621"/>
              <a:gd name="connsiteX16271" fmla="*/ 7830940 w 9332412"/>
              <a:gd name="connsiteY16271" fmla="*/ 1603318 h 4270621"/>
              <a:gd name="connsiteX16272" fmla="*/ 7830940 w 9332412"/>
              <a:gd name="connsiteY16272" fmla="*/ 1603169 h 4270621"/>
              <a:gd name="connsiteX16273" fmla="*/ 7814066 w 9332412"/>
              <a:gd name="connsiteY16273" fmla="*/ 1585528 h 4270621"/>
              <a:gd name="connsiteX16274" fmla="*/ 7813924 w 9332412"/>
              <a:gd name="connsiteY16274" fmla="*/ 1585528 h 4270621"/>
              <a:gd name="connsiteX16275" fmla="*/ 7864829 w 9332412"/>
              <a:gd name="connsiteY16275" fmla="*/ 1425715 h 4270621"/>
              <a:gd name="connsiteX16276" fmla="*/ 7847814 w 9332412"/>
              <a:gd name="connsiteY16276" fmla="*/ 1443505 h 4270621"/>
              <a:gd name="connsiteX16277" fmla="*/ 7864829 w 9332412"/>
              <a:gd name="connsiteY16277" fmla="*/ 1461295 h 4270621"/>
              <a:gd name="connsiteX16278" fmla="*/ 7881844 w 9332412"/>
              <a:gd name="connsiteY16278" fmla="*/ 1443505 h 4270621"/>
              <a:gd name="connsiteX16279" fmla="*/ 7864829 w 9332412"/>
              <a:gd name="connsiteY16279" fmla="*/ 1425715 h 4270621"/>
              <a:gd name="connsiteX16280" fmla="*/ 7813924 w 9332412"/>
              <a:gd name="connsiteY16280" fmla="*/ 1478936 h 4270621"/>
              <a:gd name="connsiteX16281" fmla="*/ 7796909 w 9332412"/>
              <a:gd name="connsiteY16281" fmla="*/ 1496727 h 4270621"/>
              <a:gd name="connsiteX16282" fmla="*/ 7813924 w 9332412"/>
              <a:gd name="connsiteY16282" fmla="*/ 1514516 h 4270621"/>
              <a:gd name="connsiteX16283" fmla="*/ 7830940 w 9332412"/>
              <a:gd name="connsiteY16283" fmla="*/ 1496727 h 4270621"/>
              <a:gd name="connsiteX16284" fmla="*/ 7813924 w 9332412"/>
              <a:gd name="connsiteY16284" fmla="*/ 1478936 h 4270621"/>
              <a:gd name="connsiteX16285" fmla="*/ 7864829 w 9332412"/>
              <a:gd name="connsiteY16285" fmla="*/ 1319272 h 4270621"/>
              <a:gd name="connsiteX16286" fmla="*/ 7847814 w 9332412"/>
              <a:gd name="connsiteY16286" fmla="*/ 1337062 h 4270621"/>
              <a:gd name="connsiteX16287" fmla="*/ 7864829 w 9332412"/>
              <a:gd name="connsiteY16287" fmla="*/ 1354852 h 4270621"/>
              <a:gd name="connsiteX16288" fmla="*/ 7881844 w 9332412"/>
              <a:gd name="connsiteY16288" fmla="*/ 1337062 h 4270621"/>
              <a:gd name="connsiteX16289" fmla="*/ 7881844 w 9332412"/>
              <a:gd name="connsiteY16289" fmla="*/ 1336913 h 4270621"/>
              <a:gd name="connsiteX16290" fmla="*/ 7864971 w 9332412"/>
              <a:gd name="connsiteY16290" fmla="*/ 1319272 h 4270621"/>
              <a:gd name="connsiteX16291" fmla="*/ 7864829 w 9332412"/>
              <a:gd name="connsiteY16291" fmla="*/ 1319272 h 4270621"/>
              <a:gd name="connsiteX16292" fmla="*/ 7813924 w 9332412"/>
              <a:gd name="connsiteY16292" fmla="*/ 1372493 h 4270621"/>
              <a:gd name="connsiteX16293" fmla="*/ 7796909 w 9332412"/>
              <a:gd name="connsiteY16293" fmla="*/ 1390283 h 4270621"/>
              <a:gd name="connsiteX16294" fmla="*/ 7813924 w 9332412"/>
              <a:gd name="connsiteY16294" fmla="*/ 1408073 h 4270621"/>
              <a:gd name="connsiteX16295" fmla="*/ 7830940 w 9332412"/>
              <a:gd name="connsiteY16295" fmla="*/ 1390283 h 4270621"/>
              <a:gd name="connsiteX16296" fmla="*/ 7813924 w 9332412"/>
              <a:gd name="connsiteY16296" fmla="*/ 1372493 h 4270621"/>
              <a:gd name="connsiteX16297" fmla="*/ 7864829 w 9332412"/>
              <a:gd name="connsiteY16297" fmla="*/ 1212681 h 4270621"/>
              <a:gd name="connsiteX16298" fmla="*/ 7847814 w 9332412"/>
              <a:gd name="connsiteY16298" fmla="*/ 1230470 h 4270621"/>
              <a:gd name="connsiteX16299" fmla="*/ 7864829 w 9332412"/>
              <a:gd name="connsiteY16299" fmla="*/ 1248260 h 4270621"/>
              <a:gd name="connsiteX16300" fmla="*/ 7881844 w 9332412"/>
              <a:gd name="connsiteY16300" fmla="*/ 1230470 h 4270621"/>
              <a:gd name="connsiteX16301" fmla="*/ 7864829 w 9332412"/>
              <a:gd name="connsiteY16301" fmla="*/ 1212681 h 4270621"/>
              <a:gd name="connsiteX16302" fmla="*/ 7813924 w 9332412"/>
              <a:gd name="connsiteY16302" fmla="*/ 1266050 h 4270621"/>
              <a:gd name="connsiteX16303" fmla="*/ 7796909 w 9332412"/>
              <a:gd name="connsiteY16303" fmla="*/ 1283840 h 4270621"/>
              <a:gd name="connsiteX16304" fmla="*/ 7813924 w 9332412"/>
              <a:gd name="connsiteY16304" fmla="*/ 1301630 h 4270621"/>
              <a:gd name="connsiteX16305" fmla="*/ 7830940 w 9332412"/>
              <a:gd name="connsiteY16305" fmla="*/ 1283840 h 4270621"/>
              <a:gd name="connsiteX16306" fmla="*/ 7830940 w 9332412"/>
              <a:gd name="connsiteY16306" fmla="*/ 1283692 h 4270621"/>
              <a:gd name="connsiteX16307" fmla="*/ 7814066 w 9332412"/>
              <a:gd name="connsiteY16307" fmla="*/ 1266050 h 4270621"/>
              <a:gd name="connsiteX16308" fmla="*/ 7813924 w 9332412"/>
              <a:gd name="connsiteY16308" fmla="*/ 1266050 h 4270621"/>
              <a:gd name="connsiteX16309" fmla="*/ 7864829 w 9332412"/>
              <a:gd name="connsiteY16309" fmla="*/ 1106534 h 4270621"/>
              <a:gd name="connsiteX16310" fmla="*/ 7847814 w 9332412"/>
              <a:gd name="connsiteY16310" fmla="*/ 1124324 h 4270621"/>
              <a:gd name="connsiteX16311" fmla="*/ 7864829 w 9332412"/>
              <a:gd name="connsiteY16311" fmla="*/ 1142114 h 4270621"/>
              <a:gd name="connsiteX16312" fmla="*/ 7881844 w 9332412"/>
              <a:gd name="connsiteY16312" fmla="*/ 1124324 h 4270621"/>
              <a:gd name="connsiteX16313" fmla="*/ 7864829 w 9332412"/>
              <a:gd name="connsiteY16313" fmla="*/ 1106534 h 4270621"/>
              <a:gd name="connsiteX16314" fmla="*/ 7813924 w 9332412"/>
              <a:gd name="connsiteY16314" fmla="*/ 1159459 h 4270621"/>
              <a:gd name="connsiteX16315" fmla="*/ 7796909 w 9332412"/>
              <a:gd name="connsiteY16315" fmla="*/ 1177249 h 4270621"/>
              <a:gd name="connsiteX16316" fmla="*/ 7813924 w 9332412"/>
              <a:gd name="connsiteY16316" fmla="*/ 1195039 h 4270621"/>
              <a:gd name="connsiteX16317" fmla="*/ 7830940 w 9332412"/>
              <a:gd name="connsiteY16317" fmla="*/ 1177249 h 4270621"/>
              <a:gd name="connsiteX16318" fmla="*/ 7813924 w 9332412"/>
              <a:gd name="connsiteY16318" fmla="*/ 1159459 h 4270621"/>
              <a:gd name="connsiteX16319" fmla="*/ 7864829 w 9332412"/>
              <a:gd name="connsiteY16319" fmla="*/ 999794 h 4270621"/>
              <a:gd name="connsiteX16320" fmla="*/ 7847814 w 9332412"/>
              <a:gd name="connsiteY16320" fmla="*/ 1017584 h 4270621"/>
              <a:gd name="connsiteX16321" fmla="*/ 7864829 w 9332412"/>
              <a:gd name="connsiteY16321" fmla="*/ 1035374 h 4270621"/>
              <a:gd name="connsiteX16322" fmla="*/ 7881844 w 9332412"/>
              <a:gd name="connsiteY16322" fmla="*/ 1017584 h 4270621"/>
              <a:gd name="connsiteX16323" fmla="*/ 7881844 w 9332412"/>
              <a:gd name="connsiteY16323" fmla="*/ 1017436 h 4270621"/>
              <a:gd name="connsiteX16324" fmla="*/ 7864971 w 9332412"/>
              <a:gd name="connsiteY16324" fmla="*/ 999794 h 4270621"/>
              <a:gd name="connsiteX16325" fmla="*/ 7864829 w 9332412"/>
              <a:gd name="connsiteY16325" fmla="*/ 999794 h 4270621"/>
              <a:gd name="connsiteX16326" fmla="*/ 7813924 w 9332412"/>
              <a:gd name="connsiteY16326" fmla="*/ 1053016 h 4270621"/>
              <a:gd name="connsiteX16327" fmla="*/ 7796909 w 9332412"/>
              <a:gd name="connsiteY16327" fmla="*/ 1070806 h 4270621"/>
              <a:gd name="connsiteX16328" fmla="*/ 7813924 w 9332412"/>
              <a:gd name="connsiteY16328" fmla="*/ 1088596 h 4270621"/>
              <a:gd name="connsiteX16329" fmla="*/ 7830940 w 9332412"/>
              <a:gd name="connsiteY16329" fmla="*/ 1070806 h 4270621"/>
              <a:gd name="connsiteX16330" fmla="*/ 7830940 w 9332412"/>
              <a:gd name="connsiteY16330" fmla="*/ 1070658 h 4270621"/>
              <a:gd name="connsiteX16331" fmla="*/ 7814066 w 9332412"/>
              <a:gd name="connsiteY16331" fmla="*/ 1053016 h 4270621"/>
              <a:gd name="connsiteX16332" fmla="*/ 7813924 w 9332412"/>
              <a:gd name="connsiteY16332" fmla="*/ 1053016 h 4270621"/>
              <a:gd name="connsiteX16333" fmla="*/ 7864829 w 9332412"/>
              <a:gd name="connsiteY16333" fmla="*/ 893203 h 4270621"/>
              <a:gd name="connsiteX16334" fmla="*/ 7847814 w 9332412"/>
              <a:gd name="connsiteY16334" fmla="*/ 910993 h 4270621"/>
              <a:gd name="connsiteX16335" fmla="*/ 7864829 w 9332412"/>
              <a:gd name="connsiteY16335" fmla="*/ 928783 h 4270621"/>
              <a:gd name="connsiteX16336" fmla="*/ 7881844 w 9332412"/>
              <a:gd name="connsiteY16336" fmla="*/ 910993 h 4270621"/>
              <a:gd name="connsiteX16337" fmla="*/ 7864829 w 9332412"/>
              <a:gd name="connsiteY16337" fmla="*/ 893203 h 4270621"/>
              <a:gd name="connsiteX16338" fmla="*/ 7813924 w 9332412"/>
              <a:gd name="connsiteY16338" fmla="*/ 946424 h 4270621"/>
              <a:gd name="connsiteX16339" fmla="*/ 7796909 w 9332412"/>
              <a:gd name="connsiteY16339" fmla="*/ 964214 h 4270621"/>
              <a:gd name="connsiteX16340" fmla="*/ 7813924 w 9332412"/>
              <a:gd name="connsiteY16340" fmla="*/ 982004 h 4270621"/>
              <a:gd name="connsiteX16341" fmla="*/ 7830940 w 9332412"/>
              <a:gd name="connsiteY16341" fmla="*/ 964214 h 4270621"/>
              <a:gd name="connsiteX16342" fmla="*/ 7813924 w 9332412"/>
              <a:gd name="connsiteY16342" fmla="*/ 946424 h 4270621"/>
              <a:gd name="connsiteX16343" fmla="*/ 7864829 w 9332412"/>
              <a:gd name="connsiteY16343" fmla="*/ 786760 h 4270621"/>
              <a:gd name="connsiteX16344" fmla="*/ 7847814 w 9332412"/>
              <a:gd name="connsiteY16344" fmla="*/ 804550 h 4270621"/>
              <a:gd name="connsiteX16345" fmla="*/ 7864829 w 9332412"/>
              <a:gd name="connsiteY16345" fmla="*/ 822340 h 4270621"/>
              <a:gd name="connsiteX16346" fmla="*/ 7881844 w 9332412"/>
              <a:gd name="connsiteY16346" fmla="*/ 804550 h 4270621"/>
              <a:gd name="connsiteX16347" fmla="*/ 7881844 w 9332412"/>
              <a:gd name="connsiteY16347" fmla="*/ 804402 h 4270621"/>
              <a:gd name="connsiteX16348" fmla="*/ 7864971 w 9332412"/>
              <a:gd name="connsiteY16348" fmla="*/ 786760 h 4270621"/>
              <a:gd name="connsiteX16349" fmla="*/ 7864829 w 9332412"/>
              <a:gd name="connsiteY16349" fmla="*/ 786760 h 4270621"/>
              <a:gd name="connsiteX16350" fmla="*/ 7813924 w 9332412"/>
              <a:gd name="connsiteY16350" fmla="*/ 839685 h 4270621"/>
              <a:gd name="connsiteX16351" fmla="*/ 7796909 w 9332412"/>
              <a:gd name="connsiteY16351" fmla="*/ 857475 h 4270621"/>
              <a:gd name="connsiteX16352" fmla="*/ 7813924 w 9332412"/>
              <a:gd name="connsiteY16352" fmla="*/ 875265 h 4270621"/>
              <a:gd name="connsiteX16353" fmla="*/ 7830940 w 9332412"/>
              <a:gd name="connsiteY16353" fmla="*/ 857475 h 4270621"/>
              <a:gd name="connsiteX16354" fmla="*/ 7813924 w 9332412"/>
              <a:gd name="connsiteY16354" fmla="*/ 839685 h 4270621"/>
              <a:gd name="connsiteX16355" fmla="*/ 7864829 w 9332412"/>
              <a:gd name="connsiteY16355" fmla="*/ 679872 h 4270621"/>
              <a:gd name="connsiteX16356" fmla="*/ 7847814 w 9332412"/>
              <a:gd name="connsiteY16356" fmla="*/ 697662 h 4270621"/>
              <a:gd name="connsiteX16357" fmla="*/ 7864829 w 9332412"/>
              <a:gd name="connsiteY16357" fmla="*/ 715452 h 4270621"/>
              <a:gd name="connsiteX16358" fmla="*/ 7881844 w 9332412"/>
              <a:gd name="connsiteY16358" fmla="*/ 697662 h 4270621"/>
              <a:gd name="connsiteX16359" fmla="*/ 7864829 w 9332412"/>
              <a:gd name="connsiteY16359" fmla="*/ 680168 h 4270621"/>
              <a:gd name="connsiteX16360" fmla="*/ 7813924 w 9332412"/>
              <a:gd name="connsiteY16360" fmla="*/ 733242 h 4270621"/>
              <a:gd name="connsiteX16361" fmla="*/ 7796909 w 9332412"/>
              <a:gd name="connsiteY16361" fmla="*/ 751032 h 4270621"/>
              <a:gd name="connsiteX16362" fmla="*/ 7813924 w 9332412"/>
              <a:gd name="connsiteY16362" fmla="*/ 768822 h 4270621"/>
              <a:gd name="connsiteX16363" fmla="*/ 7830940 w 9332412"/>
              <a:gd name="connsiteY16363" fmla="*/ 751032 h 4270621"/>
              <a:gd name="connsiteX16364" fmla="*/ 7830940 w 9332412"/>
              <a:gd name="connsiteY16364" fmla="*/ 750883 h 4270621"/>
              <a:gd name="connsiteX16365" fmla="*/ 7813924 w 9332412"/>
              <a:gd name="connsiteY16365" fmla="*/ 733538 h 4270621"/>
              <a:gd name="connsiteX16366" fmla="*/ 7864829 w 9332412"/>
              <a:gd name="connsiteY16366" fmla="*/ 573429 h 4270621"/>
              <a:gd name="connsiteX16367" fmla="*/ 7847814 w 9332412"/>
              <a:gd name="connsiteY16367" fmla="*/ 591219 h 4270621"/>
              <a:gd name="connsiteX16368" fmla="*/ 7864829 w 9332412"/>
              <a:gd name="connsiteY16368" fmla="*/ 609009 h 4270621"/>
              <a:gd name="connsiteX16369" fmla="*/ 7881844 w 9332412"/>
              <a:gd name="connsiteY16369" fmla="*/ 591219 h 4270621"/>
              <a:gd name="connsiteX16370" fmla="*/ 7864829 w 9332412"/>
              <a:gd name="connsiteY16370" fmla="*/ 573725 h 4270621"/>
              <a:gd name="connsiteX16371" fmla="*/ 7813924 w 9332412"/>
              <a:gd name="connsiteY16371" fmla="*/ 626947 h 4270621"/>
              <a:gd name="connsiteX16372" fmla="*/ 7796909 w 9332412"/>
              <a:gd name="connsiteY16372" fmla="*/ 644737 h 4270621"/>
              <a:gd name="connsiteX16373" fmla="*/ 7813924 w 9332412"/>
              <a:gd name="connsiteY16373" fmla="*/ 662527 h 4270621"/>
              <a:gd name="connsiteX16374" fmla="*/ 7830940 w 9332412"/>
              <a:gd name="connsiteY16374" fmla="*/ 644737 h 4270621"/>
              <a:gd name="connsiteX16375" fmla="*/ 7813924 w 9332412"/>
              <a:gd name="connsiteY16375" fmla="*/ 626947 h 4270621"/>
              <a:gd name="connsiteX16376" fmla="*/ 7864829 w 9332412"/>
              <a:gd name="connsiteY16376" fmla="*/ 467282 h 4270621"/>
              <a:gd name="connsiteX16377" fmla="*/ 7847814 w 9332412"/>
              <a:gd name="connsiteY16377" fmla="*/ 485072 h 4270621"/>
              <a:gd name="connsiteX16378" fmla="*/ 7864829 w 9332412"/>
              <a:gd name="connsiteY16378" fmla="*/ 502862 h 4270621"/>
              <a:gd name="connsiteX16379" fmla="*/ 7881844 w 9332412"/>
              <a:gd name="connsiteY16379" fmla="*/ 485072 h 4270621"/>
              <a:gd name="connsiteX16380" fmla="*/ 7881844 w 9332412"/>
              <a:gd name="connsiteY16380" fmla="*/ 484924 h 4270621"/>
              <a:gd name="connsiteX16381" fmla="*/ 7864971 w 9332412"/>
              <a:gd name="connsiteY16381" fmla="*/ 467282 h 4270621"/>
              <a:gd name="connsiteX16382" fmla="*/ 7864829 w 9332412"/>
              <a:gd name="connsiteY16382" fmla="*/ 467282 h 4270621"/>
              <a:gd name="connsiteX16383" fmla="*/ 7813924 w 9332412"/>
              <a:gd name="connsiteY16383" fmla="*/ 520504 h 4270621"/>
              <a:gd name="connsiteX16384" fmla="*/ 7796909 w 9332412"/>
              <a:gd name="connsiteY16384" fmla="*/ 538294 h 4270621"/>
              <a:gd name="connsiteX16385" fmla="*/ 7813924 w 9332412"/>
              <a:gd name="connsiteY16385" fmla="*/ 556084 h 4270621"/>
              <a:gd name="connsiteX16386" fmla="*/ 7830940 w 9332412"/>
              <a:gd name="connsiteY16386" fmla="*/ 538294 h 4270621"/>
              <a:gd name="connsiteX16387" fmla="*/ 7813924 w 9332412"/>
              <a:gd name="connsiteY16387" fmla="*/ 520504 h 4270621"/>
              <a:gd name="connsiteX16388" fmla="*/ 7864829 w 9332412"/>
              <a:gd name="connsiteY16388" fmla="*/ 360691 h 4270621"/>
              <a:gd name="connsiteX16389" fmla="*/ 7847814 w 9332412"/>
              <a:gd name="connsiteY16389" fmla="*/ 378481 h 4270621"/>
              <a:gd name="connsiteX16390" fmla="*/ 7864829 w 9332412"/>
              <a:gd name="connsiteY16390" fmla="*/ 396271 h 4270621"/>
              <a:gd name="connsiteX16391" fmla="*/ 7881844 w 9332412"/>
              <a:gd name="connsiteY16391" fmla="*/ 378481 h 4270621"/>
              <a:gd name="connsiteX16392" fmla="*/ 7864829 w 9332412"/>
              <a:gd name="connsiteY16392" fmla="*/ 360691 h 4270621"/>
              <a:gd name="connsiteX16393" fmla="*/ 7813924 w 9332412"/>
              <a:gd name="connsiteY16393" fmla="*/ 414061 h 4270621"/>
              <a:gd name="connsiteX16394" fmla="*/ 7796909 w 9332412"/>
              <a:gd name="connsiteY16394" fmla="*/ 431851 h 4270621"/>
              <a:gd name="connsiteX16395" fmla="*/ 7813924 w 9332412"/>
              <a:gd name="connsiteY16395" fmla="*/ 449641 h 4270621"/>
              <a:gd name="connsiteX16396" fmla="*/ 7830940 w 9332412"/>
              <a:gd name="connsiteY16396" fmla="*/ 431851 h 4270621"/>
              <a:gd name="connsiteX16397" fmla="*/ 7830940 w 9332412"/>
              <a:gd name="connsiteY16397" fmla="*/ 431702 h 4270621"/>
              <a:gd name="connsiteX16398" fmla="*/ 7814066 w 9332412"/>
              <a:gd name="connsiteY16398" fmla="*/ 414061 h 4270621"/>
              <a:gd name="connsiteX16399" fmla="*/ 7813924 w 9332412"/>
              <a:gd name="connsiteY16399" fmla="*/ 414061 h 4270621"/>
              <a:gd name="connsiteX16400" fmla="*/ 7864829 w 9332412"/>
              <a:gd name="connsiteY16400" fmla="*/ 254248 h 4270621"/>
              <a:gd name="connsiteX16401" fmla="*/ 7847814 w 9332412"/>
              <a:gd name="connsiteY16401" fmla="*/ 272038 h 4270621"/>
              <a:gd name="connsiteX16402" fmla="*/ 7864829 w 9332412"/>
              <a:gd name="connsiteY16402" fmla="*/ 289828 h 4270621"/>
              <a:gd name="connsiteX16403" fmla="*/ 7881844 w 9332412"/>
              <a:gd name="connsiteY16403" fmla="*/ 272038 h 4270621"/>
              <a:gd name="connsiteX16404" fmla="*/ 7864829 w 9332412"/>
              <a:gd name="connsiteY16404" fmla="*/ 254248 h 4270621"/>
              <a:gd name="connsiteX16405" fmla="*/ 7813924 w 9332412"/>
              <a:gd name="connsiteY16405" fmla="*/ 307469 h 4270621"/>
              <a:gd name="connsiteX16406" fmla="*/ 7796909 w 9332412"/>
              <a:gd name="connsiteY16406" fmla="*/ 325259 h 4270621"/>
              <a:gd name="connsiteX16407" fmla="*/ 7813924 w 9332412"/>
              <a:gd name="connsiteY16407" fmla="*/ 343049 h 4270621"/>
              <a:gd name="connsiteX16408" fmla="*/ 7830940 w 9332412"/>
              <a:gd name="connsiteY16408" fmla="*/ 325259 h 4270621"/>
              <a:gd name="connsiteX16409" fmla="*/ 7813924 w 9332412"/>
              <a:gd name="connsiteY16409" fmla="*/ 307469 h 4270621"/>
              <a:gd name="connsiteX16410" fmla="*/ 7864829 w 9332412"/>
              <a:gd name="connsiteY16410" fmla="*/ 147805 h 4270621"/>
              <a:gd name="connsiteX16411" fmla="*/ 7847814 w 9332412"/>
              <a:gd name="connsiteY16411" fmla="*/ 165595 h 4270621"/>
              <a:gd name="connsiteX16412" fmla="*/ 7864829 w 9332412"/>
              <a:gd name="connsiteY16412" fmla="*/ 183385 h 4270621"/>
              <a:gd name="connsiteX16413" fmla="*/ 7881844 w 9332412"/>
              <a:gd name="connsiteY16413" fmla="*/ 165595 h 4270621"/>
              <a:gd name="connsiteX16414" fmla="*/ 7881844 w 9332412"/>
              <a:gd name="connsiteY16414" fmla="*/ 165446 h 4270621"/>
              <a:gd name="connsiteX16415" fmla="*/ 7864971 w 9332412"/>
              <a:gd name="connsiteY16415" fmla="*/ 147805 h 4270621"/>
              <a:gd name="connsiteX16416" fmla="*/ 7864829 w 9332412"/>
              <a:gd name="connsiteY16416" fmla="*/ 147805 h 4270621"/>
              <a:gd name="connsiteX16417" fmla="*/ 7813924 w 9332412"/>
              <a:gd name="connsiteY16417" fmla="*/ 201026 h 4270621"/>
              <a:gd name="connsiteX16418" fmla="*/ 7796909 w 9332412"/>
              <a:gd name="connsiteY16418" fmla="*/ 218816 h 4270621"/>
              <a:gd name="connsiteX16419" fmla="*/ 7813924 w 9332412"/>
              <a:gd name="connsiteY16419" fmla="*/ 236606 h 4270621"/>
              <a:gd name="connsiteX16420" fmla="*/ 7830940 w 9332412"/>
              <a:gd name="connsiteY16420" fmla="*/ 218816 h 4270621"/>
              <a:gd name="connsiteX16421" fmla="*/ 7830940 w 9332412"/>
              <a:gd name="connsiteY16421" fmla="*/ 218668 h 4270621"/>
              <a:gd name="connsiteX16422" fmla="*/ 7814066 w 9332412"/>
              <a:gd name="connsiteY16422" fmla="*/ 201026 h 4270621"/>
              <a:gd name="connsiteX16423" fmla="*/ 7813924 w 9332412"/>
              <a:gd name="connsiteY16423" fmla="*/ 201026 h 4270621"/>
              <a:gd name="connsiteX16424" fmla="*/ 7966639 w 9332412"/>
              <a:gd name="connsiteY16424" fmla="*/ 2597182 h 4270621"/>
              <a:gd name="connsiteX16425" fmla="*/ 7949623 w 9332412"/>
              <a:gd name="connsiteY16425" fmla="*/ 2614972 h 4270621"/>
              <a:gd name="connsiteX16426" fmla="*/ 7966639 w 9332412"/>
              <a:gd name="connsiteY16426" fmla="*/ 2632762 h 4270621"/>
              <a:gd name="connsiteX16427" fmla="*/ 7983653 w 9332412"/>
              <a:gd name="connsiteY16427" fmla="*/ 2614972 h 4270621"/>
              <a:gd name="connsiteX16428" fmla="*/ 7966922 w 9332412"/>
              <a:gd name="connsiteY16428" fmla="*/ 2597182 h 4270621"/>
              <a:gd name="connsiteX16429" fmla="*/ 7966639 w 9332412"/>
              <a:gd name="connsiteY16429" fmla="*/ 2597182 h 4270621"/>
              <a:gd name="connsiteX16430" fmla="*/ 7966639 w 9332412"/>
              <a:gd name="connsiteY16430" fmla="*/ 2490739 h 4270621"/>
              <a:gd name="connsiteX16431" fmla="*/ 7949623 w 9332412"/>
              <a:gd name="connsiteY16431" fmla="*/ 2508529 h 4270621"/>
              <a:gd name="connsiteX16432" fmla="*/ 7966639 w 9332412"/>
              <a:gd name="connsiteY16432" fmla="*/ 2526319 h 4270621"/>
              <a:gd name="connsiteX16433" fmla="*/ 7983653 w 9332412"/>
              <a:gd name="connsiteY16433" fmla="*/ 2508529 h 4270621"/>
              <a:gd name="connsiteX16434" fmla="*/ 7966922 w 9332412"/>
              <a:gd name="connsiteY16434" fmla="*/ 2490739 h 4270621"/>
              <a:gd name="connsiteX16435" fmla="*/ 7966639 w 9332412"/>
              <a:gd name="connsiteY16435" fmla="*/ 2490739 h 4270621"/>
              <a:gd name="connsiteX16436" fmla="*/ 7915734 w 9332412"/>
              <a:gd name="connsiteY16436" fmla="*/ 2544554 h 4270621"/>
              <a:gd name="connsiteX16437" fmla="*/ 7898718 w 9332412"/>
              <a:gd name="connsiteY16437" fmla="*/ 2562343 h 4270621"/>
              <a:gd name="connsiteX16438" fmla="*/ 7915734 w 9332412"/>
              <a:gd name="connsiteY16438" fmla="*/ 2580133 h 4270621"/>
              <a:gd name="connsiteX16439" fmla="*/ 7932749 w 9332412"/>
              <a:gd name="connsiteY16439" fmla="*/ 2562343 h 4270621"/>
              <a:gd name="connsiteX16440" fmla="*/ 7916017 w 9332412"/>
              <a:gd name="connsiteY16440" fmla="*/ 2544554 h 4270621"/>
              <a:gd name="connsiteX16441" fmla="*/ 7915734 w 9332412"/>
              <a:gd name="connsiteY16441" fmla="*/ 2544554 h 4270621"/>
              <a:gd name="connsiteX16442" fmla="*/ 7966639 w 9332412"/>
              <a:gd name="connsiteY16442" fmla="*/ 2384889 h 4270621"/>
              <a:gd name="connsiteX16443" fmla="*/ 7949623 w 9332412"/>
              <a:gd name="connsiteY16443" fmla="*/ 2402679 h 4270621"/>
              <a:gd name="connsiteX16444" fmla="*/ 7966639 w 9332412"/>
              <a:gd name="connsiteY16444" fmla="*/ 2420469 h 4270621"/>
              <a:gd name="connsiteX16445" fmla="*/ 7983653 w 9332412"/>
              <a:gd name="connsiteY16445" fmla="*/ 2402679 h 4270621"/>
              <a:gd name="connsiteX16446" fmla="*/ 7983653 w 9332412"/>
              <a:gd name="connsiteY16446" fmla="*/ 2402531 h 4270621"/>
              <a:gd name="connsiteX16447" fmla="*/ 7967361 w 9332412"/>
              <a:gd name="connsiteY16447" fmla="*/ 2384311 h 4270621"/>
              <a:gd name="connsiteX16448" fmla="*/ 7966639 w 9332412"/>
              <a:gd name="connsiteY16448" fmla="*/ 2384296 h 4270621"/>
              <a:gd name="connsiteX16449" fmla="*/ 7915734 w 9332412"/>
              <a:gd name="connsiteY16449" fmla="*/ 2438111 h 4270621"/>
              <a:gd name="connsiteX16450" fmla="*/ 7900335 w 9332412"/>
              <a:gd name="connsiteY16450" fmla="*/ 2457442 h 4270621"/>
              <a:gd name="connsiteX16451" fmla="*/ 7915734 w 9332412"/>
              <a:gd name="connsiteY16451" fmla="*/ 2473542 h 4270621"/>
              <a:gd name="connsiteX16452" fmla="*/ 7934224 w 9332412"/>
              <a:gd name="connsiteY16452" fmla="*/ 2457442 h 4270621"/>
              <a:gd name="connsiteX16453" fmla="*/ 7918839 w 9332412"/>
              <a:gd name="connsiteY16453" fmla="*/ 2438111 h 4270621"/>
              <a:gd name="connsiteX16454" fmla="*/ 7915734 w 9332412"/>
              <a:gd name="connsiteY16454" fmla="*/ 2438111 h 4270621"/>
              <a:gd name="connsiteX16455" fmla="*/ 7966639 w 9332412"/>
              <a:gd name="connsiteY16455" fmla="*/ 2277705 h 4270621"/>
              <a:gd name="connsiteX16456" fmla="*/ 7949623 w 9332412"/>
              <a:gd name="connsiteY16456" fmla="*/ 2295494 h 4270621"/>
              <a:gd name="connsiteX16457" fmla="*/ 7966639 w 9332412"/>
              <a:gd name="connsiteY16457" fmla="*/ 2313284 h 4270621"/>
              <a:gd name="connsiteX16458" fmla="*/ 7983653 w 9332412"/>
              <a:gd name="connsiteY16458" fmla="*/ 2295494 h 4270621"/>
              <a:gd name="connsiteX16459" fmla="*/ 7966922 w 9332412"/>
              <a:gd name="connsiteY16459" fmla="*/ 2277705 h 4270621"/>
              <a:gd name="connsiteX16460" fmla="*/ 7966639 w 9332412"/>
              <a:gd name="connsiteY16460" fmla="*/ 2277705 h 4270621"/>
              <a:gd name="connsiteX16461" fmla="*/ 7915734 w 9332412"/>
              <a:gd name="connsiteY16461" fmla="*/ 2330926 h 4270621"/>
              <a:gd name="connsiteX16462" fmla="*/ 7898718 w 9332412"/>
              <a:gd name="connsiteY16462" fmla="*/ 2348716 h 4270621"/>
              <a:gd name="connsiteX16463" fmla="*/ 7915734 w 9332412"/>
              <a:gd name="connsiteY16463" fmla="*/ 2366506 h 4270621"/>
              <a:gd name="connsiteX16464" fmla="*/ 7932749 w 9332412"/>
              <a:gd name="connsiteY16464" fmla="*/ 2348716 h 4270621"/>
              <a:gd name="connsiteX16465" fmla="*/ 7916017 w 9332412"/>
              <a:gd name="connsiteY16465" fmla="*/ 2330926 h 4270621"/>
              <a:gd name="connsiteX16466" fmla="*/ 7915734 w 9332412"/>
              <a:gd name="connsiteY16466" fmla="*/ 2330926 h 4270621"/>
              <a:gd name="connsiteX16467" fmla="*/ 7966639 w 9332412"/>
              <a:gd name="connsiteY16467" fmla="*/ 2171262 h 4270621"/>
              <a:gd name="connsiteX16468" fmla="*/ 7950063 w 9332412"/>
              <a:gd name="connsiteY16468" fmla="*/ 2189496 h 4270621"/>
              <a:gd name="connsiteX16469" fmla="*/ 7967489 w 9332412"/>
              <a:gd name="connsiteY16469" fmla="*/ 2206826 h 4270621"/>
              <a:gd name="connsiteX16470" fmla="*/ 7984079 w 9332412"/>
              <a:gd name="connsiteY16470" fmla="*/ 2188755 h 4270621"/>
              <a:gd name="connsiteX16471" fmla="*/ 7967078 w 9332412"/>
              <a:gd name="connsiteY16471" fmla="*/ 2171247 h 4270621"/>
              <a:gd name="connsiteX16472" fmla="*/ 7966639 w 9332412"/>
              <a:gd name="connsiteY16472" fmla="*/ 2171262 h 4270621"/>
              <a:gd name="connsiteX16473" fmla="*/ 7915734 w 9332412"/>
              <a:gd name="connsiteY16473" fmla="*/ 2224483 h 4270621"/>
              <a:gd name="connsiteX16474" fmla="*/ 7898718 w 9332412"/>
              <a:gd name="connsiteY16474" fmla="*/ 2242273 h 4270621"/>
              <a:gd name="connsiteX16475" fmla="*/ 7915734 w 9332412"/>
              <a:gd name="connsiteY16475" fmla="*/ 2260063 h 4270621"/>
              <a:gd name="connsiteX16476" fmla="*/ 7932749 w 9332412"/>
              <a:gd name="connsiteY16476" fmla="*/ 2242273 h 4270621"/>
              <a:gd name="connsiteX16477" fmla="*/ 7916017 w 9332412"/>
              <a:gd name="connsiteY16477" fmla="*/ 2224483 h 4270621"/>
              <a:gd name="connsiteX16478" fmla="*/ 7915734 w 9332412"/>
              <a:gd name="connsiteY16478" fmla="*/ 2224483 h 4270621"/>
              <a:gd name="connsiteX16479" fmla="*/ 7966639 w 9332412"/>
              <a:gd name="connsiteY16479" fmla="*/ 2064670 h 4270621"/>
              <a:gd name="connsiteX16480" fmla="*/ 7949623 w 9332412"/>
              <a:gd name="connsiteY16480" fmla="*/ 2082460 h 4270621"/>
              <a:gd name="connsiteX16481" fmla="*/ 7966639 w 9332412"/>
              <a:gd name="connsiteY16481" fmla="*/ 2100250 h 4270621"/>
              <a:gd name="connsiteX16482" fmla="*/ 7983653 w 9332412"/>
              <a:gd name="connsiteY16482" fmla="*/ 2082460 h 4270621"/>
              <a:gd name="connsiteX16483" fmla="*/ 7966922 w 9332412"/>
              <a:gd name="connsiteY16483" fmla="*/ 2064670 h 4270621"/>
              <a:gd name="connsiteX16484" fmla="*/ 7966639 w 9332412"/>
              <a:gd name="connsiteY16484" fmla="*/ 2064670 h 4270621"/>
              <a:gd name="connsiteX16485" fmla="*/ 7915734 w 9332412"/>
              <a:gd name="connsiteY16485" fmla="*/ 2118040 h 4270621"/>
              <a:gd name="connsiteX16486" fmla="*/ 7900335 w 9332412"/>
              <a:gd name="connsiteY16486" fmla="*/ 2137372 h 4270621"/>
              <a:gd name="connsiteX16487" fmla="*/ 7915734 w 9332412"/>
              <a:gd name="connsiteY16487" fmla="*/ 2153471 h 4270621"/>
              <a:gd name="connsiteX16488" fmla="*/ 7934224 w 9332412"/>
              <a:gd name="connsiteY16488" fmla="*/ 2137372 h 4270621"/>
              <a:gd name="connsiteX16489" fmla="*/ 7918839 w 9332412"/>
              <a:gd name="connsiteY16489" fmla="*/ 2118040 h 4270621"/>
              <a:gd name="connsiteX16490" fmla="*/ 7915734 w 9332412"/>
              <a:gd name="connsiteY16490" fmla="*/ 2118040 h 4270621"/>
              <a:gd name="connsiteX16491" fmla="*/ 7966639 w 9332412"/>
              <a:gd name="connsiteY16491" fmla="*/ 1958227 h 4270621"/>
              <a:gd name="connsiteX16492" fmla="*/ 7949623 w 9332412"/>
              <a:gd name="connsiteY16492" fmla="*/ 1976017 h 4270621"/>
              <a:gd name="connsiteX16493" fmla="*/ 7966639 w 9332412"/>
              <a:gd name="connsiteY16493" fmla="*/ 1993807 h 4270621"/>
              <a:gd name="connsiteX16494" fmla="*/ 7983653 w 9332412"/>
              <a:gd name="connsiteY16494" fmla="*/ 1976017 h 4270621"/>
              <a:gd name="connsiteX16495" fmla="*/ 7966922 w 9332412"/>
              <a:gd name="connsiteY16495" fmla="*/ 1958227 h 4270621"/>
              <a:gd name="connsiteX16496" fmla="*/ 7966639 w 9332412"/>
              <a:gd name="connsiteY16496" fmla="*/ 1958227 h 4270621"/>
              <a:gd name="connsiteX16497" fmla="*/ 7915734 w 9332412"/>
              <a:gd name="connsiteY16497" fmla="*/ 2010855 h 4270621"/>
              <a:gd name="connsiteX16498" fmla="*/ 7898718 w 9332412"/>
              <a:gd name="connsiteY16498" fmla="*/ 2028645 h 4270621"/>
              <a:gd name="connsiteX16499" fmla="*/ 7915734 w 9332412"/>
              <a:gd name="connsiteY16499" fmla="*/ 2046435 h 4270621"/>
              <a:gd name="connsiteX16500" fmla="*/ 7932749 w 9332412"/>
              <a:gd name="connsiteY16500" fmla="*/ 2028645 h 4270621"/>
              <a:gd name="connsiteX16501" fmla="*/ 7916017 w 9332412"/>
              <a:gd name="connsiteY16501" fmla="*/ 2010855 h 4270621"/>
              <a:gd name="connsiteX16502" fmla="*/ 7915734 w 9332412"/>
              <a:gd name="connsiteY16502" fmla="*/ 2010855 h 4270621"/>
              <a:gd name="connsiteX16503" fmla="*/ 7966639 w 9332412"/>
              <a:gd name="connsiteY16503" fmla="*/ 1851191 h 4270621"/>
              <a:gd name="connsiteX16504" fmla="*/ 7949623 w 9332412"/>
              <a:gd name="connsiteY16504" fmla="*/ 1868981 h 4270621"/>
              <a:gd name="connsiteX16505" fmla="*/ 7966639 w 9332412"/>
              <a:gd name="connsiteY16505" fmla="*/ 1886771 h 4270621"/>
              <a:gd name="connsiteX16506" fmla="*/ 7983653 w 9332412"/>
              <a:gd name="connsiteY16506" fmla="*/ 1868981 h 4270621"/>
              <a:gd name="connsiteX16507" fmla="*/ 7983653 w 9332412"/>
              <a:gd name="connsiteY16507" fmla="*/ 1868832 h 4270621"/>
              <a:gd name="connsiteX16508" fmla="*/ 7966639 w 9332412"/>
              <a:gd name="connsiteY16508" fmla="*/ 1851784 h 4270621"/>
              <a:gd name="connsiteX16509" fmla="*/ 7915734 w 9332412"/>
              <a:gd name="connsiteY16509" fmla="*/ 1904412 h 4270621"/>
              <a:gd name="connsiteX16510" fmla="*/ 7898718 w 9332412"/>
              <a:gd name="connsiteY16510" fmla="*/ 1922202 h 4270621"/>
              <a:gd name="connsiteX16511" fmla="*/ 7915734 w 9332412"/>
              <a:gd name="connsiteY16511" fmla="*/ 1939992 h 4270621"/>
              <a:gd name="connsiteX16512" fmla="*/ 7932749 w 9332412"/>
              <a:gd name="connsiteY16512" fmla="*/ 1922202 h 4270621"/>
              <a:gd name="connsiteX16513" fmla="*/ 7932749 w 9332412"/>
              <a:gd name="connsiteY16513" fmla="*/ 1922054 h 4270621"/>
              <a:gd name="connsiteX16514" fmla="*/ 7915734 w 9332412"/>
              <a:gd name="connsiteY16514" fmla="*/ 1905005 h 4270621"/>
              <a:gd name="connsiteX16515" fmla="*/ 7966639 w 9332412"/>
              <a:gd name="connsiteY16515" fmla="*/ 1744599 h 4270621"/>
              <a:gd name="connsiteX16516" fmla="*/ 7949623 w 9332412"/>
              <a:gd name="connsiteY16516" fmla="*/ 1762389 h 4270621"/>
              <a:gd name="connsiteX16517" fmla="*/ 7966639 w 9332412"/>
              <a:gd name="connsiteY16517" fmla="*/ 1780179 h 4270621"/>
              <a:gd name="connsiteX16518" fmla="*/ 7983653 w 9332412"/>
              <a:gd name="connsiteY16518" fmla="*/ 1762389 h 4270621"/>
              <a:gd name="connsiteX16519" fmla="*/ 7966639 w 9332412"/>
              <a:gd name="connsiteY16519" fmla="*/ 1745192 h 4270621"/>
              <a:gd name="connsiteX16520" fmla="*/ 7915734 w 9332412"/>
              <a:gd name="connsiteY16520" fmla="*/ 1797821 h 4270621"/>
              <a:gd name="connsiteX16521" fmla="*/ 7898718 w 9332412"/>
              <a:gd name="connsiteY16521" fmla="*/ 1815611 h 4270621"/>
              <a:gd name="connsiteX16522" fmla="*/ 7915734 w 9332412"/>
              <a:gd name="connsiteY16522" fmla="*/ 1833401 h 4270621"/>
              <a:gd name="connsiteX16523" fmla="*/ 7932749 w 9332412"/>
              <a:gd name="connsiteY16523" fmla="*/ 1815611 h 4270621"/>
              <a:gd name="connsiteX16524" fmla="*/ 7915734 w 9332412"/>
              <a:gd name="connsiteY16524" fmla="*/ 1798414 h 4270621"/>
              <a:gd name="connsiteX16525" fmla="*/ 7966639 w 9332412"/>
              <a:gd name="connsiteY16525" fmla="*/ 1638156 h 4270621"/>
              <a:gd name="connsiteX16526" fmla="*/ 7949623 w 9332412"/>
              <a:gd name="connsiteY16526" fmla="*/ 1655946 h 4270621"/>
              <a:gd name="connsiteX16527" fmla="*/ 7966639 w 9332412"/>
              <a:gd name="connsiteY16527" fmla="*/ 1673736 h 4270621"/>
              <a:gd name="connsiteX16528" fmla="*/ 7983653 w 9332412"/>
              <a:gd name="connsiteY16528" fmla="*/ 1655946 h 4270621"/>
              <a:gd name="connsiteX16529" fmla="*/ 7966639 w 9332412"/>
              <a:gd name="connsiteY16529" fmla="*/ 1638749 h 4270621"/>
              <a:gd name="connsiteX16530" fmla="*/ 7915734 w 9332412"/>
              <a:gd name="connsiteY16530" fmla="*/ 1691378 h 4270621"/>
              <a:gd name="connsiteX16531" fmla="*/ 7898718 w 9332412"/>
              <a:gd name="connsiteY16531" fmla="*/ 1709168 h 4270621"/>
              <a:gd name="connsiteX16532" fmla="*/ 7915734 w 9332412"/>
              <a:gd name="connsiteY16532" fmla="*/ 1726958 h 4270621"/>
              <a:gd name="connsiteX16533" fmla="*/ 7932749 w 9332412"/>
              <a:gd name="connsiteY16533" fmla="*/ 1709168 h 4270621"/>
              <a:gd name="connsiteX16534" fmla="*/ 7915734 w 9332412"/>
              <a:gd name="connsiteY16534" fmla="*/ 1691971 h 4270621"/>
              <a:gd name="connsiteX16535" fmla="*/ 7966639 w 9332412"/>
              <a:gd name="connsiteY16535" fmla="*/ 1531713 h 4270621"/>
              <a:gd name="connsiteX16536" fmla="*/ 7949623 w 9332412"/>
              <a:gd name="connsiteY16536" fmla="*/ 1549503 h 4270621"/>
              <a:gd name="connsiteX16537" fmla="*/ 7966639 w 9332412"/>
              <a:gd name="connsiteY16537" fmla="*/ 1567293 h 4270621"/>
              <a:gd name="connsiteX16538" fmla="*/ 7983653 w 9332412"/>
              <a:gd name="connsiteY16538" fmla="*/ 1549503 h 4270621"/>
              <a:gd name="connsiteX16539" fmla="*/ 7983653 w 9332412"/>
              <a:gd name="connsiteY16539" fmla="*/ 1549355 h 4270621"/>
              <a:gd name="connsiteX16540" fmla="*/ 7966639 w 9332412"/>
              <a:gd name="connsiteY16540" fmla="*/ 1532306 h 4270621"/>
              <a:gd name="connsiteX16541" fmla="*/ 7915734 w 9332412"/>
              <a:gd name="connsiteY16541" fmla="*/ 1584935 h 4270621"/>
              <a:gd name="connsiteX16542" fmla="*/ 7900335 w 9332412"/>
              <a:gd name="connsiteY16542" fmla="*/ 1604267 h 4270621"/>
              <a:gd name="connsiteX16543" fmla="*/ 7915734 w 9332412"/>
              <a:gd name="connsiteY16543" fmla="*/ 1620366 h 4270621"/>
              <a:gd name="connsiteX16544" fmla="*/ 7934224 w 9332412"/>
              <a:gd name="connsiteY16544" fmla="*/ 1604267 h 4270621"/>
              <a:gd name="connsiteX16545" fmla="*/ 7918839 w 9332412"/>
              <a:gd name="connsiteY16545" fmla="*/ 1584935 h 4270621"/>
              <a:gd name="connsiteX16546" fmla="*/ 7915734 w 9332412"/>
              <a:gd name="connsiteY16546" fmla="*/ 1584935 h 4270621"/>
              <a:gd name="connsiteX16547" fmla="*/ 7966639 w 9332412"/>
              <a:gd name="connsiteY16547" fmla="*/ 1425122 h 4270621"/>
              <a:gd name="connsiteX16548" fmla="*/ 7949623 w 9332412"/>
              <a:gd name="connsiteY16548" fmla="*/ 1442912 h 4270621"/>
              <a:gd name="connsiteX16549" fmla="*/ 7966639 w 9332412"/>
              <a:gd name="connsiteY16549" fmla="*/ 1460702 h 4270621"/>
              <a:gd name="connsiteX16550" fmla="*/ 7983653 w 9332412"/>
              <a:gd name="connsiteY16550" fmla="*/ 1442912 h 4270621"/>
              <a:gd name="connsiteX16551" fmla="*/ 7966639 w 9332412"/>
              <a:gd name="connsiteY16551" fmla="*/ 1425715 h 4270621"/>
              <a:gd name="connsiteX16552" fmla="*/ 7915734 w 9332412"/>
              <a:gd name="connsiteY16552" fmla="*/ 1478343 h 4270621"/>
              <a:gd name="connsiteX16553" fmla="*/ 7898718 w 9332412"/>
              <a:gd name="connsiteY16553" fmla="*/ 1496133 h 4270621"/>
              <a:gd name="connsiteX16554" fmla="*/ 7915734 w 9332412"/>
              <a:gd name="connsiteY16554" fmla="*/ 1513923 h 4270621"/>
              <a:gd name="connsiteX16555" fmla="*/ 7932749 w 9332412"/>
              <a:gd name="connsiteY16555" fmla="*/ 1496133 h 4270621"/>
              <a:gd name="connsiteX16556" fmla="*/ 7915734 w 9332412"/>
              <a:gd name="connsiteY16556" fmla="*/ 1478936 h 4270621"/>
              <a:gd name="connsiteX16557" fmla="*/ 7966639 w 9332412"/>
              <a:gd name="connsiteY16557" fmla="*/ 1318679 h 4270621"/>
              <a:gd name="connsiteX16558" fmla="*/ 7949623 w 9332412"/>
              <a:gd name="connsiteY16558" fmla="*/ 1336469 h 4270621"/>
              <a:gd name="connsiteX16559" fmla="*/ 7966639 w 9332412"/>
              <a:gd name="connsiteY16559" fmla="*/ 1354259 h 4270621"/>
              <a:gd name="connsiteX16560" fmla="*/ 7983653 w 9332412"/>
              <a:gd name="connsiteY16560" fmla="*/ 1336469 h 4270621"/>
              <a:gd name="connsiteX16561" fmla="*/ 7983653 w 9332412"/>
              <a:gd name="connsiteY16561" fmla="*/ 1336321 h 4270621"/>
              <a:gd name="connsiteX16562" fmla="*/ 7966639 w 9332412"/>
              <a:gd name="connsiteY16562" fmla="*/ 1319272 h 4270621"/>
              <a:gd name="connsiteX16563" fmla="*/ 7915734 w 9332412"/>
              <a:gd name="connsiteY16563" fmla="*/ 1371900 h 4270621"/>
              <a:gd name="connsiteX16564" fmla="*/ 7898718 w 9332412"/>
              <a:gd name="connsiteY16564" fmla="*/ 1389690 h 4270621"/>
              <a:gd name="connsiteX16565" fmla="*/ 7915734 w 9332412"/>
              <a:gd name="connsiteY16565" fmla="*/ 1407480 h 4270621"/>
              <a:gd name="connsiteX16566" fmla="*/ 7932749 w 9332412"/>
              <a:gd name="connsiteY16566" fmla="*/ 1389690 h 4270621"/>
              <a:gd name="connsiteX16567" fmla="*/ 7915734 w 9332412"/>
              <a:gd name="connsiteY16567" fmla="*/ 1372493 h 4270621"/>
              <a:gd name="connsiteX16568" fmla="*/ 7966639 w 9332412"/>
              <a:gd name="connsiteY16568" fmla="*/ 1212087 h 4270621"/>
              <a:gd name="connsiteX16569" fmla="*/ 7949623 w 9332412"/>
              <a:gd name="connsiteY16569" fmla="*/ 1229878 h 4270621"/>
              <a:gd name="connsiteX16570" fmla="*/ 7966639 w 9332412"/>
              <a:gd name="connsiteY16570" fmla="*/ 1247667 h 4270621"/>
              <a:gd name="connsiteX16571" fmla="*/ 7983653 w 9332412"/>
              <a:gd name="connsiteY16571" fmla="*/ 1229878 h 4270621"/>
              <a:gd name="connsiteX16572" fmla="*/ 7966639 w 9332412"/>
              <a:gd name="connsiteY16572" fmla="*/ 1212681 h 4270621"/>
              <a:gd name="connsiteX16573" fmla="*/ 7915734 w 9332412"/>
              <a:gd name="connsiteY16573" fmla="*/ 1265457 h 4270621"/>
              <a:gd name="connsiteX16574" fmla="*/ 7900335 w 9332412"/>
              <a:gd name="connsiteY16574" fmla="*/ 1284789 h 4270621"/>
              <a:gd name="connsiteX16575" fmla="*/ 7915734 w 9332412"/>
              <a:gd name="connsiteY16575" fmla="*/ 1300889 h 4270621"/>
              <a:gd name="connsiteX16576" fmla="*/ 7934224 w 9332412"/>
              <a:gd name="connsiteY16576" fmla="*/ 1284789 h 4270621"/>
              <a:gd name="connsiteX16577" fmla="*/ 7918839 w 9332412"/>
              <a:gd name="connsiteY16577" fmla="*/ 1265457 h 4270621"/>
              <a:gd name="connsiteX16578" fmla="*/ 7915734 w 9332412"/>
              <a:gd name="connsiteY16578" fmla="*/ 1265457 h 4270621"/>
              <a:gd name="connsiteX16579" fmla="*/ 7966639 w 9332412"/>
              <a:gd name="connsiteY16579" fmla="*/ 1106534 h 4270621"/>
              <a:gd name="connsiteX16580" fmla="*/ 7949623 w 9332412"/>
              <a:gd name="connsiteY16580" fmla="*/ 1124324 h 4270621"/>
              <a:gd name="connsiteX16581" fmla="*/ 7966639 w 9332412"/>
              <a:gd name="connsiteY16581" fmla="*/ 1142114 h 4270621"/>
              <a:gd name="connsiteX16582" fmla="*/ 7983653 w 9332412"/>
              <a:gd name="connsiteY16582" fmla="*/ 1124324 h 4270621"/>
              <a:gd name="connsiteX16583" fmla="*/ 7966922 w 9332412"/>
              <a:gd name="connsiteY16583" fmla="*/ 1106534 h 4270621"/>
              <a:gd name="connsiteX16584" fmla="*/ 7966639 w 9332412"/>
              <a:gd name="connsiteY16584" fmla="*/ 1106534 h 4270621"/>
              <a:gd name="connsiteX16585" fmla="*/ 7915734 w 9332412"/>
              <a:gd name="connsiteY16585" fmla="*/ 1159755 h 4270621"/>
              <a:gd name="connsiteX16586" fmla="*/ 7898718 w 9332412"/>
              <a:gd name="connsiteY16586" fmla="*/ 1177545 h 4270621"/>
              <a:gd name="connsiteX16587" fmla="*/ 7915734 w 9332412"/>
              <a:gd name="connsiteY16587" fmla="*/ 1195335 h 4270621"/>
              <a:gd name="connsiteX16588" fmla="*/ 7932749 w 9332412"/>
              <a:gd name="connsiteY16588" fmla="*/ 1177545 h 4270621"/>
              <a:gd name="connsiteX16589" fmla="*/ 7916300 w 9332412"/>
              <a:gd name="connsiteY16589" fmla="*/ 1159459 h 4270621"/>
              <a:gd name="connsiteX16590" fmla="*/ 7915734 w 9332412"/>
              <a:gd name="connsiteY16590" fmla="*/ 1159459 h 4270621"/>
              <a:gd name="connsiteX16591" fmla="*/ 7966639 w 9332412"/>
              <a:gd name="connsiteY16591" fmla="*/ 1000091 h 4270621"/>
              <a:gd name="connsiteX16592" fmla="*/ 7950063 w 9332412"/>
              <a:gd name="connsiteY16592" fmla="*/ 1018325 h 4270621"/>
              <a:gd name="connsiteX16593" fmla="*/ 7967489 w 9332412"/>
              <a:gd name="connsiteY16593" fmla="*/ 1035656 h 4270621"/>
              <a:gd name="connsiteX16594" fmla="*/ 7984079 w 9332412"/>
              <a:gd name="connsiteY16594" fmla="*/ 1017584 h 4270621"/>
              <a:gd name="connsiteX16595" fmla="*/ 7967361 w 9332412"/>
              <a:gd name="connsiteY16595" fmla="*/ 999779 h 4270621"/>
              <a:gd name="connsiteX16596" fmla="*/ 7966639 w 9332412"/>
              <a:gd name="connsiteY16596" fmla="*/ 999794 h 4270621"/>
              <a:gd name="connsiteX16597" fmla="*/ 7915734 w 9332412"/>
              <a:gd name="connsiteY16597" fmla="*/ 1053312 h 4270621"/>
              <a:gd name="connsiteX16598" fmla="*/ 7900335 w 9332412"/>
              <a:gd name="connsiteY16598" fmla="*/ 1072644 h 4270621"/>
              <a:gd name="connsiteX16599" fmla="*/ 7915734 w 9332412"/>
              <a:gd name="connsiteY16599" fmla="*/ 1088744 h 4270621"/>
              <a:gd name="connsiteX16600" fmla="*/ 7934224 w 9332412"/>
              <a:gd name="connsiteY16600" fmla="*/ 1072644 h 4270621"/>
              <a:gd name="connsiteX16601" fmla="*/ 7918839 w 9332412"/>
              <a:gd name="connsiteY16601" fmla="*/ 1053312 h 4270621"/>
              <a:gd name="connsiteX16602" fmla="*/ 7915734 w 9332412"/>
              <a:gd name="connsiteY16602" fmla="*/ 1053312 h 4270621"/>
              <a:gd name="connsiteX16603" fmla="*/ 7966639 w 9332412"/>
              <a:gd name="connsiteY16603" fmla="*/ 893499 h 4270621"/>
              <a:gd name="connsiteX16604" fmla="*/ 7949623 w 9332412"/>
              <a:gd name="connsiteY16604" fmla="*/ 911289 h 4270621"/>
              <a:gd name="connsiteX16605" fmla="*/ 7966639 w 9332412"/>
              <a:gd name="connsiteY16605" fmla="*/ 929079 h 4270621"/>
              <a:gd name="connsiteX16606" fmla="*/ 7983653 w 9332412"/>
              <a:gd name="connsiteY16606" fmla="*/ 911289 h 4270621"/>
              <a:gd name="connsiteX16607" fmla="*/ 7967205 w 9332412"/>
              <a:gd name="connsiteY16607" fmla="*/ 893203 h 4270621"/>
              <a:gd name="connsiteX16608" fmla="*/ 7966639 w 9332412"/>
              <a:gd name="connsiteY16608" fmla="*/ 893203 h 4270621"/>
              <a:gd name="connsiteX16609" fmla="*/ 7915734 w 9332412"/>
              <a:gd name="connsiteY16609" fmla="*/ 946721 h 4270621"/>
              <a:gd name="connsiteX16610" fmla="*/ 7898718 w 9332412"/>
              <a:gd name="connsiteY16610" fmla="*/ 964511 h 4270621"/>
              <a:gd name="connsiteX16611" fmla="*/ 7915734 w 9332412"/>
              <a:gd name="connsiteY16611" fmla="*/ 982301 h 4270621"/>
              <a:gd name="connsiteX16612" fmla="*/ 7932749 w 9332412"/>
              <a:gd name="connsiteY16612" fmla="*/ 964511 h 4270621"/>
              <a:gd name="connsiteX16613" fmla="*/ 7916300 w 9332412"/>
              <a:gd name="connsiteY16613" fmla="*/ 946424 h 4270621"/>
              <a:gd name="connsiteX16614" fmla="*/ 7915734 w 9332412"/>
              <a:gd name="connsiteY16614" fmla="*/ 946424 h 4270621"/>
              <a:gd name="connsiteX16615" fmla="*/ 7966639 w 9332412"/>
              <a:gd name="connsiteY16615" fmla="*/ 787056 h 4270621"/>
              <a:gd name="connsiteX16616" fmla="*/ 7949623 w 9332412"/>
              <a:gd name="connsiteY16616" fmla="*/ 804846 h 4270621"/>
              <a:gd name="connsiteX16617" fmla="*/ 7966639 w 9332412"/>
              <a:gd name="connsiteY16617" fmla="*/ 822636 h 4270621"/>
              <a:gd name="connsiteX16618" fmla="*/ 7983653 w 9332412"/>
              <a:gd name="connsiteY16618" fmla="*/ 804846 h 4270621"/>
              <a:gd name="connsiteX16619" fmla="*/ 7983653 w 9332412"/>
              <a:gd name="connsiteY16619" fmla="*/ 804698 h 4270621"/>
              <a:gd name="connsiteX16620" fmla="*/ 7967063 w 9332412"/>
              <a:gd name="connsiteY16620" fmla="*/ 786760 h 4270621"/>
              <a:gd name="connsiteX16621" fmla="*/ 7966639 w 9332412"/>
              <a:gd name="connsiteY16621" fmla="*/ 786760 h 4270621"/>
              <a:gd name="connsiteX16622" fmla="*/ 7915734 w 9332412"/>
              <a:gd name="connsiteY16622" fmla="*/ 839685 h 4270621"/>
              <a:gd name="connsiteX16623" fmla="*/ 7898718 w 9332412"/>
              <a:gd name="connsiteY16623" fmla="*/ 857475 h 4270621"/>
              <a:gd name="connsiteX16624" fmla="*/ 7915734 w 9332412"/>
              <a:gd name="connsiteY16624" fmla="*/ 875265 h 4270621"/>
              <a:gd name="connsiteX16625" fmla="*/ 7932749 w 9332412"/>
              <a:gd name="connsiteY16625" fmla="*/ 857475 h 4270621"/>
              <a:gd name="connsiteX16626" fmla="*/ 7916017 w 9332412"/>
              <a:gd name="connsiteY16626" fmla="*/ 839685 h 4270621"/>
              <a:gd name="connsiteX16627" fmla="*/ 7915734 w 9332412"/>
              <a:gd name="connsiteY16627" fmla="*/ 839685 h 4270621"/>
              <a:gd name="connsiteX16628" fmla="*/ 7966639 w 9332412"/>
              <a:gd name="connsiteY16628" fmla="*/ 679872 h 4270621"/>
              <a:gd name="connsiteX16629" fmla="*/ 7949623 w 9332412"/>
              <a:gd name="connsiteY16629" fmla="*/ 697662 h 4270621"/>
              <a:gd name="connsiteX16630" fmla="*/ 7966639 w 9332412"/>
              <a:gd name="connsiteY16630" fmla="*/ 715452 h 4270621"/>
              <a:gd name="connsiteX16631" fmla="*/ 7983653 w 9332412"/>
              <a:gd name="connsiteY16631" fmla="*/ 697662 h 4270621"/>
              <a:gd name="connsiteX16632" fmla="*/ 7966639 w 9332412"/>
              <a:gd name="connsiteY16632" fmla="*/ 680168 h 4270621"/>
              <a:gd name="connsiteX16633" fmla="*/ 7966639 w 9332412"/>
              <a:gd name="connsiteY16633" fmla="*/ 680168 h 4270621"/>
              <a:gd name="connsiteX16634" fmla="*/ 7915734 w 9332412"/>
              <a:gd name="connsiteY16634" fmla="*/ 733242 h 4270621"/>
              <a:gd name="connsiteX16635" fmla="*/ 7900335 w 9332412"/>
              <a:gd name="connsiteY16635" fmla="*/ 752573 h 4270621"/>
              <a:gd name="connsiteX16636" fmla="*/ 7915734 w 9332412"/>
              <a:gd name="connsiteY16636" fmla="*/ 768673 h 4270621"/>
              <a:gd name="connsiteX16637" fmla="*/ 7934224 w 9332412"/>
              <a:gd name="connsiteY16637" fmla="*/ 752573 h 4270621"/>
              <a:gd name="connsiteX16638" fmla="*/ 7918839 w 9332412"/>
              <a:gd name="connsiteY16638" fmla="*/ 733242 h 4270621"/>
              <a:gd name="connsiteX16639" fmla="*/ 7915734 w 9332412"/>
              <a:gd name="connsiteY16639" fmla="*/ 733242 h 4270621"/>
              <a:gd name="connsiteX16640" fmla="*/ 7966639 w 9332412"/>
              <a:gd name="connsiteY16640" fmla="*/ 573429 h 4270621"/>
              <a:gd name="connsiteX16641" fmla="*/ 7949623 w 9332412"/>
              <a:gd name="connsiteY16641" fmla="*/ 591219 h 4270621"/>
              <a:gd name="connsiteX16642" fmla="*/ 7966639 w 9332412"/>
              <a:gd name="connsiteY16642" fmla="*/ 609009 h 4270621"/>
              <a:gd name="connsiteX16643" fmla="*/ 7983653 w 9332412"/>
              <a:gd name="connsiteY16643" fmla="*/ 591219 h 4270621"/>
              <a:gd name="connsiteX16644" fmla="*/ 7966639 w 9332412"/>
              <a:gd name="connsiteY16644" fmla="*/ 573725 h 4270621"/>
              <a:gd name="connsiteX16645" fmla="*/ 7966639 w 9332412"/>
              <a:gd name="connsiteY16645" fmla="*/ 573725 h 4270621"/>
              <a:gd name="connsiteX16646" fmla="*/ 7915734 w 9332412"/>
              <a:gd name="connsiteY16646" fmla="*/ 626650 h 4270621"/>
              <a:gd name="connsiteX16647" fmla="*/ 7898718 w 9332412"/>
              <a:gd name="connsiteY16647" fmla="*/ 644440 h 4270621"/>
              <a:gd name="connsiteX16648" fmla="*/ 7915734 w 9332412"/>
              <a:gd name="connsiteY16648" fmla="*/ 662230 h 4270621"/>
              <a:gd name="connsiteX16649" fmla="*/ 7932749 w 9332412"/>
              <a:gd name="connsiteY16649" fmla="*/ 644440 h 4270621"/>
              <a:gd name="connsiteX16650" fmla="*/ 7915734 w 9332412"/>
              <a:gd name="connsiteY16650" fmla="*/ 626947 h 4270621"/>
              <a:gd name="connsiteX16651" fmla="*/ 7915734 w 9332412"/>
              <a:gd name="connsiteY16651" fmla="*/ 626947 h 4270621"/>
              <a:gd name="connsiteX16652" fmla="*/ 7966639 w 9332412"/>
              <a:gd name="connsiteY16652" fmla="*/ 466986 h 4270621"/>
              <a:gd name="connsiteX16653" fmla="*/ 7949623 w 9332412"/>
              <a:gd name="connsiteY16653" fmla="*/ 484776 h 4270621"/>
              <a:gd name="connsiteX16654" fmla="*/ 7966639 w 9332412"/>
              <a:gd name="connsiteY16654" fmla="*/ 502566 h 4270621"/>
              <a:gd name="connsiteX16655" fmla="*/ 7983653 w 9332412"/>
              <a:gd name="connsiteY16655" fmla="*/ 484776 h 4270621"/>
              <a:gd name="connsiteX16656" fmla="*/ 7983653 w 9332412"/>
              <a:gd name="connsiteY16656" fmla="*/ 484627 h 4270621"/>
              <a:gd name="connsiteX16657" fmla="*/ 7966639 w 9332412"/>
              <a:gd name="connsiteY16657" fmla="*/ 467282 h 4270621"/>
              <a:gd name="connsiteX16658" fmla="*/ 7915734 w 9332412"/>
              <a:gd name="connsiteY16658" fmla="*/ 520207 h 4270621"/>
              <a:gd name="connsiteX16659" fmla="*/ 7898718 w 9332412"/>
              <a:gd name="connsiteY16659" fmla="*/ 537997 h 4270621"/>
              <a:gd name="connsiteX16660" fmla="*/ 7915734 w 9332412"/>
              <a:gd name="connsiteY16660" fmla="*/ 555787 h 4270621"/>
              <a:gd name="connsiteX16661" fmla="*/ 7932749 w 9332412"/>
              <a:gd name="connsiteY16661" fmla="*/ 537997 h 4270621"/>
              <a:gd name="connsiteX16662" fmla="*/ 7915734 w 9332412"/>
              <a:gd name="connsiteY16662" fmla="*/ 520504 h 4270621"/>
              <a:gd name="connsiteX16663" fmla="*/ 7915734 w 9332412"/>
              <a:gd name="connsiteY16663" fmla="*/ 520504 h 4270621"/>
              <a:gd name="connsiteX16664" fmla="*/ 7966639 w 9332412"/>
              <a:gd name="connsiteY16664" fmla="*/ 360394 h 4270621"/>
              <a:gd name="connsiteX16665" fmla="*/ 7949623 w 9332412"/>
              <a:gd name="connsiteY16665" fmla="*/ 378184 h 4270621"/>
              <a:gd name="connsiteX16666" fmla="*/ 7966639 w 9332412"/>
              <a:gd name="connsiteY16666" fmla="*/ 395974 h 4270621"/>
              <a:gd name="connsiteX16667" fmla="*/ 7983653 w 9332412"/>
              <a:gd name="connsiteY16667" fmla="*/ 378184 h 4270621"/>
              <a:gd name="connsiteX16668" fmla="*/ 7966639 w 9332412"/>
              <a:gd name="connsiteY16668" fmla="*/ 360691 h 4270621"/>
              <a:gd name="connsiteX16669" fmla="*/ 7966639 w 9332412"/>
              <a:gd name="connsiteY16669" fmla="*/ 360691 h 4270621"/>
              <a:gd name="connsiteX16670" fmla="*/ 7915734 w 9332412"/>
              <a:gd name="connsiteY16670" fmla="*/ 413764 h 4270621"/>
              <a:gd name="connsiteX16671" fmla="*/ 7900335 w 9332412"/>
              <a:gd name="connsiteY16671" fmla="*/ 433102 h 4270621"/>
              <a:gd name="connsiteX16672" fmla="*/ 7915734 w 9332412"/>
              <a:gd name="connsiteY16672" fmla="*/ 449196 h 4270621"/>
              <a:gd name="connsiteX16673" fmla="*/ 7934224 w 9332412"/>
              <a:gd name="connsiteY16673" fmla="*/ 433102 h 4270621"/>
              <a:gd name="connsiteX16674" fmla="*/ 7918839 w 9332412"/>
              <a:gd name="connsiteY16674" fmla="*/ 413764 h 4270621"/>
              <a:gd name="connsiteX16675" fmla="*/ 7915734 w 9332412"/>
              <a:gd name="connsiteY16675" fmla="*/ 413764 h 4270621"/>
              <a:gd name="connsiteX16676" fmla="*/ 7966639 w 9332412"/>
              <a:gd name="connsiteY16676" fmla="*/ 253951 h 4270621"/>
              <a:gd name="connsiteX16677" fmla="*/ 7949623 w 9332412"/>
              <a:gd name="connsiteY16677" fmla="*/ 271741 h 4270621"/>
              <a:gd name="connsiteX16678" fmla="*/ 7966639 w 9332412"/>
              <a:gd name="connsiteY16678" fmla="*/ 289531 h 4270621"/>
              <a:gd name="connsiteX16679" fmla="*/ 7983653 w 9332412"/>
              <a:gd name="connsiteY16679" fmla="*/ 271741 h 4270621"/>
              <a:gd name="connsiteX16680" fmla="*/ 7966639 w 9332412"/>
              <a:gd name="connsiteY16680" fmla="*/ 254248 h 4270621"/>
              <a:gd name="connsiteX16681" fmla="*/ 7966639 w 9332412"/>
              <a:gd name="connsiteY16681" fmla="*/ 254248 h 4270621"/>
              <a:gd name="connsiteX16682" fmla="*/ 7915734 w 9332412"/>
              <a:gd name="connsiteY16682" fmla="*/ 307173 h 4270621"/>
              <a:gd name="connsiteX16683" fmla="*/ 7898718 w 9332412"/>
              <a:gd name="connsiteY16683" fmla="*/ 324963 h 4270621"/>
              <a:gd name="connsiteX16684" fmla="*/ 7915734 w 9332412"/>
              <a:gd name="connsiteY16684" fmla="*/ 342753 h 4270621"/>
              <a:gd name="connsiteX16685" fmla="*/ 7932749 w 9332412"/>
              <a:gd name="connsiteY16685" fmla="*/ 324963 h 4270621"/>
              <a:gd name="connsiteX16686" fmla="*/ 7915734 w 9332412"/>
              <a:gd name="connsiteY16686" fmla="*/ 307469 h 4270621"/>
              <a:gd name="connsiteX16687" fmla="*/ 7915734 w 9332412"/>
              <a:gd name="connsiteY16687" fmla="*/ 307469 h 4270621"/>
              <a:gd name="connsiteX16688" fmla="*/ 7966639 w 9332412"/>
              <a:gd name="connsiteY16688" fmla="*/ 147508 h 4270621"/>
              <a:gd name="connsiteX16689" fmla="*/ 7949623 w 9332412"/>
              <a:gd name="connsiteY16689" fmla="*/ 165298 h 4270621"/>
              <a:gd name="connsiteX16690" fmla="*/ 7966639 w 9332412"/>
              <a:gd name="connsiteY16690" fmla="*/ 183088 h 4270621"/>
              <a:gd name="connsiteX16691" fmla="*/ 7983653 w 9332412"/>
              <a:gd name="connsiteY16691" fmla="*/ 165298 h 4270621"/>
              <a:gd name="connsiteX16692" fmla="*/ 7983653 w 9332412"/>
              <a:gd name="connsiteY16692" fmla="*/ 165150 h 4270621"/>
              <a:gd name="connsiteX16693" fmla="*/ 7966639 w 9332412"/>
              <a:gd name="connsiteY16693" fmla="*/ 147805 h 4270621"/>
              <a:gd name="connsiteX16694" fmla="*/ 7915734 w 9332412"/>
              <a:gd name="connsiteY16694" fmla="*/ 200730 h 4270621"/>
              <a:gd name="connsiteX16695" fmla="*/ 7900335 w 9332412"/>
              <a:gd name="connsiteY16695" fmla="*/ 220067 h 4270621"/>
              <a:gd name="connsiteX16696" fmla="*/ 7915734 w 9332412"/>
              <a:gd name="connsiteY16696" fmla="*/ 236161 h 4270621"/>
              <a:gd name="connsiteX16697" fmla="*/ 7934224 w 9332412"/>
              <a:gd name="connsiteY16697" fmla="*/ 220067 h 4270621"/>
              <a:gd name="connsiteX16698" fmla="*/ 7918839 w 9332412"/>
              <a:gd name="connsiteY16698" fmla="*/ 200730 h 4270621"/>
              <a:gd name="connsiteX16699" fmla="*/ 7915734 w 9332412"/>
              <a:gd name="connsiteY16699" fmla="*/ 200730 h 4270621"/>
              <a:gd name="connsiteX16700" fmla="*/ 8069156 w 9332412"/>
              <a:gd name="connsiteY16700" fmla="*/ 2703773 h 4270621"/>
              <a:gd name="connsiteX16701" fmla="*/ 8051999 w 9332412"/>
              <a:gd name="connsiteY16701" fmla="*/ 2721415 h 4270621"/>
              <a:gd name="connsiteX16702" fmla="*/ 8068873 w 9332412"/>
              <a:gd name="connsiteY16702" fmla="*/ 2739353 h 4270621"/>
              <a:gd name="connsiteX16703" fmla="*/ 8086030 w 9332412"/>
              <a:gd name="connsiteY16703" fmla="*/ 2721712 h 4270621"/>
              <a:gd name="connsiteX16704" fmla="*/ 8086030 w 9332412"/>
              <a:gd name="connsiteY16704" fmla="*/ 2721415 h 4270621"/>
              <a:gd name="connsiteX16705" fmla="*/ 8069156 w 9332412"/>
              <a:gd name="connsiteY16705" fmla="*/ 2703773 h 4270621"/>
              <a:gd name="connsiteX16706" fmla="*/ 8069156 w 9332412"/>
              <a:gd name="connsiteY16706" fmla="*/ 2597182 h 4270621"/>
              <a:gd name="connsiteX16707" fmla="*/ 8051999 w 9332412"/>
              <a:gd name="connsiteY16707" fmla="*/ 2614824 h 4270621"/>
              <a:gd name="connsiteX16708" fmla="*/ 8068873 w 9332412"/>
              <a:gd name="connsiteY16708" fmla="*/ 2632762 h 4270621"/>
              <a:gd name="connsiteX16709" fmla="*/ 8086030 w 9332412"/>
              <a:gd name="connsiteY16709" fmla="*/ 2615120 h 4270621"/>
              <a:gd name="connsiteX16710" fmla="*/ 8086030 w 9332412"/>
              <a:gd name="connsiteY16710" fmla="*/ 2614972 h 4270621"/>
              <a:gd name="connsiteX16711" fmla="*/ 8069156 w 9332412"/>
              <a:gd name="connsiteY16711" fmla="*/ 2597182 h 4270621"/>
              <a:gd name="connsiteX16712" fmla="*/ 8018251 w 9332412"/>
              <a:gd name="connsiteY16712" fmla="*/ 2650552 h 4270621"/>
              <a:gd name="connsiteX16713" fmla="*/ 8001095 w 9332412"/>
              <a:gd name="connsiteY16713" fmla="*/ 2668193 h 4270621"/>
              <a:gd name="connsiteX16714" fmla="*/ 8017968 w 9332412"/>
              <a:gd name="connsiteY16714" fmla="*/ 2686132 h 4270621"/>
              <a:gd name="connsiteX16715" fmla="*/ 8035125 w 9332412"/>
              <a:gd name="connsiteY16715" fmla="*/ 2668490 h 4270621"/>
              <a:gd name="connsiteX16716" fmla="*/ 8035125 w 9332412"/>
              <a:gd name="connsiteY16716" fmla="*/ 2668193 h 4270621"/>
              <a:gd name="connsiteX16717" fmla="*/ 8018266 w 9332412"/>
              <a:gd name="connsiteY16717" fmla="*/ 2650537 h 4270621"/>
              <a:gd name="connsiteX16718" fmla="*/ 8017685 w 9332412"/>
              <a:gd name="connsiteY16718" fmla="*/ 2650552 h 4270621"/>
              <a:gd name="connsiteX16719" fmla="*/ 8069156 w 9332412"/>
              <a:gd name="connsiteY16719" fmla="*/ 2490739 h 4270621"/>
              <a:gd name="connsiteX16720" fmla="*/ 8051999 w 9332412"/>
              <a:gd name="connsiteY16720" fmla="*/ 2508381 h 4270621"/>
              <a:gd name="connsiteX16721" fmla="*/ 8068873 w 9332412"/>
              <a:gd name="connsiteY16721" fmla="*/ 2526319 h 4270621"/>
              <a:gd name="connsiteX16722" fmla="*/ 8086030 w 9332412"/>
              <a:gd name="connsiteY16722" fmla="*/ 2508677 h 4270621"/>
              <a:gd name="connsiteX16723" fmla="*/ 8086030 w 9332412"/>
              <a:gd name="connsiteY16723" fmla="*/ 2508529 h 4270621"/>
              <a:gd name="connsiteX16724" fmla="*/ 8069156 w 9332412"/>
              <a:gd name="connsiteY16724" fmla="*/ 2490739 h 4270621"/>
              <a:gd name="connsiteX16725" fmla="*/ 8017685 w 9332412"/>
              <a:gd name="connsiteY16725" fmla="*/ 2544554 h 4270621"/>
              <a:gd name="connsiteX16726" fmla="*/ 7999194 w 9332412"/>
              <a:gd name="connsiteY16726" fmla="*/ 2560653 h 4270621"/>
              <a:gd name="connsiteX16727" fmla="*/ 8014579 w 9332412"/>
              <a:gd name="connsiteY16727" fmla="*/ 2579985 h 4270621"/>
              <a:gd name="connsiteX16728" fmla="*/ 8017685 w 9332412"/>
              <a:gd name="connsiteY16728" fmla="*/ 2579985 h 4270621"/>
              <a:gd name="connsiteX16729" fmla="*/ 8033084 w 9332412"/>
              <a:gd name="connsiteY16729" fmla="*/ 2560653 h 4270621"/>
              <a:gd name="connsiteX16730" fmla="*/ 8017685 w 9332412"/>
              <a:gd name="connsiteY16730" fmla="*/ 2544554 h 4270621"/>
              <a:gd name="connsiteX16731" fmla="*/ 8069156 w 9332412"/>
              <a:gd name="connsiteY16731" fmla="*/ 2384296 h 4270621"/>
              <a:gd name="connsiteX16732" fmla="*/ 8051999 w 9332412"/>
              <a:gd name="connsiteY16732" fmla="*/ 2401938 h 4270621"/>
              <a:gd name="connsiteX16733" fmla="*/ 8068873 w 9332412"/>
              <a:gd name="connsiteY16733" fmla="*/ 2419876 h 4270621"/>
              <a:gd name="connsiteX16734" fmla="*/ 8086030 w 9332412"/>
              <a:gd name="connsiteY16734" fmla="*/ 2402234 h 4270621"/>
              <a:gd name="connsiteX16735" fmla="*/ 8086030 w 9332412"/>
              <a:gd name="connsiteY16735" fmla="*/ 2401938 h 4270621"/>
              <a:gd name="connsiteX16736" fmla="*/ 8069156 w 9332412"/>
              <a:gd name="connsiteY16736" fmla="*/ 2384296 h 4270621"/>
              <a:gd name="connsiteX16737" fmla="*/ 8018251 w 9332412"/>
              <a:gd name="connsiteY16737" fmla="*/ 2437517 h 4270621"/>
              <a:gd name="connsiteX16738" fmla="*/ 8001095 w 9332412"/>
              <a:gd name="connsiteY16738" fmla="*/ 2455159 h 4270621"/>
              <a:gd name="connsiteX16739" fmla="*/ 8017968 w 9332412"/>
              <a:gd name="connsiteY16739" fmla="*/ 2473097 h 4270621"/>
              <a:gd name="connsiteX16740" fmla="*/ 8035125 w 9332412"/>
              <a:gd name="connsiteY16740" fmla="*/ 2455456 h 4270621"/>
              <a:gd name="connsiteX16741" fmla="*/ 8035125 w 9332412"/>
              <a:gd name="connsiteY16741" fmla="*/ 2455159 h 4270621"/>
              <a:gd name="connsiteX16742" fmla="*/ 8018266 w 9332412"/>
              <a:gd name="connsiteY16742" fmla="*/ 2437503 h 4270621"/>
              <a:gd name="connsiteX16743" fmla="*/ 8017685 w 9332412"/>
              <a:gd name="connsiteY16743" fmla="*/ 2437517 h 4270621"/>
              <a:gd name="connsiteX16744" fmla="*/ 8069156 w 9332412"/>
              <a:gd name="connsiteY16744" fmla="*/ 2277705 h 4270621"/>
              <a:gd name="connsiteX16745" fmla="*/ 8050666 w 9332412"/>
              <a:gd name="connsiteY16745" fmla="*/ 2293804 h 4270621"/>
              <a:gd name="connsiteX16746" fmla="*/ 8066051 w 9332412"/>
              <a:gd name="connsiteY16746" fmla="*/ 2313136 h 4270621"/>
              <a:gd name="connsiteX16747" fmla="*/ 8069156 w 9332412"/>
              <a:gd name="connsiteY16747" fmla="*/ 2313136 h 4270621"/>
              <a:gd name="connsiteX16748" fmla="*/ 8084555 w 9332412"/>
              <a:gd name="connsiteY16748" fmla="*/ 2293804 h 4270621"/>
              <a:gd name="connsiteX16749" fmla="*/ 8069156 w 9332412"/>
              <a:gd name="connsiteY16749" fmla="*/ 2277705 h 4270621"/>
              <a:gd name="connsiteX16750" fmla="*/ 8018251 w 9332412"/>
              <a:gd name="connsiteY16750" fmla="*/ 2330926 h 4270621"/>
              <a:gd name="connsiteX16751" fmla="*/ 8001095 w 9332412"/>
              <a:gd name="connsiteY16751" fmla="*/ 2348568 h 4270621"/>
              <a:gd name="connsiteX16752" fmla="*/ 8017968 w 9332412"/>
              <a:gd name="connsiteY16752" fmla="*/ 2366506 h 4270621"/>
              <a:gd name="connsiteX16753" fmla="*/ 8035125 w 9332412"/>
              <a:gd name="connsiteY16753" fmla="*/ 2348864 h 4270621"/>
              <a:gd name="connsiteX16754" fmla="*/ 8035125 w 9332412"/>
              <a:gd name="connsiteY16754" fmla="*/ 2348716 h 4270621"/>
              <a:gd name="connsiteX16755" fmla="*/ 8018110 w 9332412"/>
              <a:gd name="connsiteY16755" fmla="*/ 2330926 h 4270621"/>
              <a:gd name="connsiteX16756" fmla="*/ 8017685 w 9332412"/>
              <a:gd name="connsiteY16756" fmla="*/ 2330926 h 4270621"/>
              <a:gd name="connsiteX16757" fmla="*/ 8069156 w 9332412"/>
              <a:gd name="connsiteY16757" fmla="*/ 2171262 h 4270621"/>
              <a:gd name="connsiteX16758" fmla="*/ 8051999 w 9332412"/>
              <a:gd name="connsiteY16758" fmla="*/ 2188903 h 4270621"/>
              <a:gd name="connsiteX16759" fmla="*/ 8068873 w 9332412"/>
              <a:gd name="connsiteY16759" fmla="*/ 2206841 h 4270621"/>
              <a:gd name="connsiteX16760" fmla="*/ 8086030 w 9332412"/>
              <a:gd name="connsiteY16760" fmla="*/ 2189200 h 4270621"/>
              <a:gd name="connsiteX16761" fmla="*/ 8086030 w 9332412"/>
              <a:gd name="connsiteY16761" fmla="*/ 2188903 h 4270621"/>
              <a:gd name="connsiteX16762" fmla="*/ 8069156 w 9332412"/>
              <a:gd name="connsiteY16762" fmla="*/ 2171262 h 4270621"/>
              <a:gd name="connsiteX16763" fmla="*/ 8018251 w 9332412"/>
              <a:gd name="connsiteY16763" fmla="*/ 2224483 h 4270621"/>
              <a:gd name="connsiteX16764" fmla="*/ 7999762 w 9332412"/>
              <a:gd name="connsiteY16764" fmla="*/ 2240583 h 4270621"/>
              <a:gd name="connsiteX16765" fmla="*/ 8015146 w 9332412"/>
              <a:gd name="connsiteY16765" fmla="*/ 2259915 h 4270621"/>
              <a:gd name="connsiteX16766" fmla="*/ 8018251 w 9332412"/>
              <a:gd name="connsiteY16766" fmla="*/ 2259915 h 4270621"/>
              <a:gd name="connsiteX16767" fmla="*/ 8033650 w 9332412"/>
              <a:gd name="connsiteY16767" fmla="*/ 2240583 h 4270621"/>
              <a:gd name="connsiteX16768" fmla="*/ 8018251 w 9332412"/>
              <a:gd name="connsiteY16768" fmla="*/ 2224483 h 4270621"/>
              <a:gd name="connsiteX16769" fmla="*/ 8069156 w 9332412"/>
              <a:gd name="connsiteY16769" fmla="*/ 2064670 h 4270621"/>
              <a:gd name="connsiteX16770" fmla="*/ 8051999 w 9332412"/>
              <a:gd name="connsiteY16770" fmla="*/ 2082312 h 4270621"/>
              <a:gd name="connsiteX16771" fmla="*/ 8068873 w 9332412"/>
              <a:gd name="connsiteY16771" fmla="*/ 2100250 h 4270621"/>
              <a:gd name="connsiteX16772" fmla="*/ 8086030 w 9332412"/>
              <a:gd name="connsiteY16772" fmla="*/ 2082608 h 4270621"/>
              <a:gd name="connsiteX16773" fmla="*/ 8086030 w 9332412"/>
              <a:gd name="connsiteY16773" fmla="*/ 2082460 h 4270621"/>
              <a:gd name="connsiteX16774" fmla="*/ 8069156 w 9332412"/>
              <a:gd name="connsiteY16774" fmla="*/ 2064670 h 4270621"/>
              <a:gd name="connsiteX16775" fmla="*/ 8018251 w 9332412"/>
              <a:gd name="connsiteY16775" fmla="*/ 2118040 h 4270621"/>
              <a:gd name="connsiteX16776" fmla="*/ 8001095 w 9332412"/>
              <a:gd name="connsiteY16776" fmla="*/ 2135682 h 4270621"/>
              <a:gd name="connsiteX16777" fmla="*/ 8017968 w 9332412"/>
              <a:gd name="connsiteY16777" fmla="*/ 2153620 h 4270621"/>
              <a:gd name="connsiteX16778" fmla="*/ 8035125 w 9332412"/>
              <a:gd name="connsiteY16778" fmla="*/ 2135978 h 4270621"/>
              <a:gd name="connsiteX16779" fmla="*/ 8035125 w 9332412"/>
              <a:gd name="connsiteY16779" fmla="*/ 2135682 h 4270621"/>
              <a:gd name="connsiteX16780" fmla="*/ 8018266 w 9332412"/>
              <a:gd name="connsiteY16780" fmla="*/ 2118025 h 4270621"/>
              <a:gd name="connsiteX16781" fmla="*/ 8017685 w 9332412"/>
              <a:gd name="connsiteY16781" fmla="*/ 2118040 h 4270621"/>
              <a:gd name="connsiteX16782" fmla="*/ 8069156 w 9332412"/>
              <a:gd name="connsiteY16782" fmla="*/ 1958227 h 4270621"/>
              <a:gd name="connsiteX16783" fmla="*/ 8050666 w 9332412"/>
              <a:gd name="connsiteY16783" fmla="*/ 1974327 h 4270621"/>
              <a:gd name="connsiteX16784" fmla="*/ 8066051 w 9332412"/>
              <a:gd name="connsiteY16784" fmla="*/ 1993658 h 4270621"/>
              <a:gd name="connsiteX16785" fmla="*/ 8069156 w 9332412"/>
              <a:gd name="connsiteY16785" fmla="*/ 1993658 h 4270621"/>
              <a:gd name="connsiteX16786" fmla="*/ 8084555 w 9332412"/>
              <a:gd name="connsiteY16786" fmla="*/ 1974327 h 4270621"/>
              <a:gd name="connsiteX16787" fmla="*/ 8069156 w 9332412"/>
              <a:gd name="connsiteY16787" fmla="*/ 1958227 h 4270621"/>
              <a:gd name="connsiteX16788" fmla="*/ 8017685 w 9332412"/>
              <a:gd name="connsiteY16788" fmla="*/ 2010855 h 4270621"/>
              <a:gd name="connsiteX16789" fmla="*/ 7999194 w 9332412"/>
              <a:gd name="connsiteY16789" fmla="*/ 2026955 h 4270621"/>
              <a:gd name="connsiteX16790" fmla="*/ 8014579 w 9332412"/>
              <a:gd name="connsiteY16790" fmla="*/ 2046287 h 4270621"/>
              <a:gd name="connsiteX16791" fmla="*/ 8017685 w 9332412"/>
              <a:gd name="connsiteY16791" fmla="*/ 2046287 h 4270621"/>
              <a:gd name="connsiteX16792" fmla="*/ 8033084 w 9332412"/>
              <a:gd name="connsiteY16792" fmla="*/ 2026955 h 4270621"/>
              <a:gd name="connsiteX16793" fmla="*/ 8017685 w 9332412"/>
              <a:gd name="connsiteY16793" fmla="*/ 2010855 h 4270621"/>
              <a:gd name="connsiteX16794" fmla="*/ 8069156 w 9332412"/>
              <a:gd name="connsiteY16794" fmla="*/ 1851784 h 4270621"/>
              <a:gd name="connsiteX16795" fmla="*/ 8051999 w 9332412"/>
              <a:gd name="connsiteY16795" fmla="*/ 1869426 h 4270621"/>
              <a:gd name="connsiteX16796" fmla="*/ 8068873 w 9332412"/>
              <a:gd name="connsiteY16796" fmla="*/ 1887364 h 4270621"/>
              <a:gd name="connsiteX16797" fmla="*/ 8086030 w 9332412"/>
              <a:gd name="connsiteY16797" fmla="*/ 1869722 h 4270621"/>
              <a:gd name="connsiteX16798" fmla="*/ 8086030 w 9332412"/>
              <a:gd name="connsiteY16798" fmla="*/ 1869426 h 4270621"/>
              <a:gd name="connsiteX16799" fmla="*/ 8069156 w 9332412"/>
              <a:gd name="connsiteY16799" fmla="*/ 1851784 h 4270621"/>
              <a:gd name="connsiteX16800" fmla="*/ 8018251 w 9332412"/>
              <a:gd name="connsiteY16800" fmla="*/ 1905005 h 4270621"/>
              <a:gd name="connsiteX16801" fmla="*/ 8001095 w 9332412"/>
              <a:gd name="connsiteY16801" fmla="*/ 1922647 h 4270621"/>
              <a:gd name="connsiteX16802" fmla="*/ 8017968 w 9332412"/>
              <a:gd name="connsiteY16802" fmla="*/ 1940585 h 4270621"/>
              <a:gd name="connsiteX16803" fmla="*/ 8035125 w 9332412"/>
              <a:gd name="connsiteY16803" fmla="*/ 1922944 h 4270621"/>
              <a:gd name="connsiteX16804" fmla="*/ 8035125 w 9332412"/>
              <a:gd name="connsiteY16804" fmla="*/ 1922647 h 4270621"/>
              <a:gd name="connsiteX16805" fmla="*/ 8018266 w 9332412"/>
              <a:gd name="connsiteY16805" fmla="*/ 1904990 h 4270621"/>
              <a:gd name="connsiteX16806" fmla="*/ 8017685 w 9332412"/>
              <a:gd name="connsiteY16806" fmla="*/ 1905005 h 4270621"/>
              <a:gd name="connsiteX16807" fmla="*/ 8069156 w 9332412"/>
              <a:gd name="connsiteY16807" fmla="*/ 1745192 h 4270621"/>
              <a:gd name="connsiteX16808" fmla="*/ 8051999 w 9332412"/>
              <a:gd name="connsiteY16808" fmla="*/ 1762834 h 4270621"/>
              <a:gd name="connsiteX16809" fmla="*/ 8068873 w 9332412"/>
              <a:gd name="connsiteY16809" fmla="*/ 1780772 h 4270621"/>
              <a:gd name="connsiteX16810" fmla="*/ 8086030 w 9332412"/>
              <a:gd name="connsiteY16810" fmla="*/ 1763131 h 4270621"/>
              <a:gd name="connsiteX16811" fmla="*/ 8086030 w 9332412"/>
              <a:gd name="connsiteY16811" fmla="*/ 1762982 h 4270621"/>
              <a:gd name="connsiteX16812" fmla="*/ 8069156 w 9332412"/>
              <a:gd name="connsiteY16812" fmla="*/ 1745192 h 4270621"/>
              <a:gd name="connsiteX16813" fmla="*/ 8018251 w 9332412"/>
              <a:gd name="connsiteY16813" fmla="*/ 1798414 h 4270621"/>
              <a:gd name="connsiteX16814" fmla="*/ 8001095 w 9332412"/>
              <a:gd name="connsiteY16814" fmla="*/ 1816056 h 4270621"/>
              <a:gd name="connsiteX16815" fmla="*/ 8017968 w 9332412"/>
              <a:gd name="connsiteY16815" fmla="*/ 1833994 h 4270621"/>
              <a:gd name="connsiteX16816" fmla="*/ 8035125 w 9332412"/>
              <a:gd name="connsiteY16816" fmla="*/ 1816352 h 4270621"/>
              <a:gd name="connsiteX16817" fmla="*/ 8035125 w 9332412"/>
              <a:gd name="connsiteY16817" fmla="*/ 1816204 h 4270621"/>
              <a:gd name="connsiteX16818" fmla="*/ 8018110 w 9332412"/>
              <a:gd name="connsiteY16818" fmla="*/ 1798414 h 4270621"/>
              <a:gd name="connsiteX16819" fmla="*/ 8017685 w 9332412"/>
              <a:gd name="connsiteY16819" fmla="*/ 1798414 h 4270621"/>
              <a:gd name="connsiteX16820" fmla="*/ 8069156 w 9332412"/>
              <a:gd name="connsiteY16820" fmla="*/ 1638749 h 4270621"/>
              <a:gd name="connsiteX16821" fmla="*/ 8051999 w 9332412"/>
              <a:gd name="connsiteY16821" fmla="*/ 1656391 h 4270621"/>
              <a:gd name="connsiteX16822" fmla="*/ 8068873 w 9332412"/>
              <a:gd name="connsiteY16822" fmla="*/ 1674329 h 4270621"/>
              <a:gd name="connsiteX16823" fmla="*/ 8086030 w 9332412"/>
              <a:gd name="connsiteY16823" fmla="*/ 1656688 h 4270621"/>
              <a:gd name="connsiteX16824" fmla="*/ 8086030 w 9332412"/>
              <a:gd name="connsiteY16824" fmla="*/ 1656539 h 4270621"/>
              <a:gd name="connsiteX16825" fmla="*/ 8069156 w 9332412"/>
              <a:gd name="connsiteY16825" fmla="*/ 1638749 h 4270621"/>
              <a:gd name="connsiteX16826" fmla="*/ 8018251 w 9332412"/>
              <a:gd name="connsiteY16826" fmla="*/ 1691971 h 4270621"/>
              <a:gd name="connsiteX16827" fmla="*/ 7999762 w 9332412"/>
              <a:gd name="connsiteY16827" fmla="*/ 1708071 h 4270621"/>
              <a:gd name="connsiteX16828" fmla="*/ 8015146 w 9332412"/>
              <a:gd name="connsiteY16828" fmla="*/ 1727403 h 4270621"/>
              <a:gd name="connsiteX16829" fmla="*/ 8018251 w 9332412"/>
              <a:gd name="connsiteY16829" fmla="*/ 1727403 h 4270621"/>
              <a:gd name="connsiteX16830" fmla="*/ 8033650 w 9332412"/>
              <a:gd name="connsiteY16830" fmla="*/ 1708071 h 4270621"/>
              <a:gd name="connsiteX16831" fmla="*/ 8018251 w 9332412"/>
              <a:gd name="connsiteY16831" fmla="*/ 1691971 h 4270621"/>
              <a:gd name="connsiteX16832" fmla="*/ 8069156 w 9332412"/>
              <a:gd name="connsiteY16832" fmla="*/ 1532306 h 4270621"/>
              <a:gd name="connsiteX16833" fmla="*/ 8051999 w 9332412"/>
              <a:gd name="connsiteY16833" fmla="*/ 1549948 h 4270621"/>
              <a:gd name="connsiteX16834" fmla="*/ 8068873 w 9332412"/>
              <a:gd name="connsiteY16834" fmla="*/ 1567886 h 4270621"/>
              <a:gd name="connsiteX16835" fmla="*/ 8086030 w 9332412"/>
              <a:gd name="connsiteY16835" fmla="*/ 1550244 h 4270621"/>
              <a:gd name="connsiteX16836" fmla="*/ 8086030 w 9332412"/>
              <a:gd name="connsiteY16836" fmla="*/ 1549948 h 4270621"/>
              <a:gd name="connsiteX16837" fmla="*/ 8069156 w 9332412"/>
              <a:gd name="connsiteY16837" fmla="*/ 1532306 h 4270621"/>
              <a:gd name="connsiteX16838" fmla="*/ 8018251 w 9332412"/>
              <a:gd name="connsiteY16838" fmla="*/ 1585528 h 4270621"/>
              <a:gd name="connsiteX16839" fmla="*/ 8001095 w 9332412"/>
              <a:gd name="connsiteY16839" fmla="*/ 1603169 h 4270621"/>
              <a:gd name="connsiteX16840" fmla="*/ 8017968 w 9332412"/>
              <a:gd name="connsiteY16840" fmla="*/ 1621108 h 4270621"/>
              <a:gd name="connsiteX16841" fmla="*/ 8035125 w 9332412"/>
              <a:gd name="connsiteY16841" fmla="*/ 1603466 h 4270621"/>
              <a:gd name="connsiteX16842" fmla="*/ 8035125 w 9332412"/>
              <a:gd name="connsiteY16842" fmla="*/ 1603169 h 4270621"/>
              <a:gd name="connsiteX16843" fmla="*/ 8018266 w 9332412"/>
              <a:gd name="connsiteY16843" fmla="*/ 1585513 h 4270621"/>
              <a:gd name="connsiteX16844" fmla="*/ 8017685 w 9332412"/>
              <a:gd name="connsiteY16844" fmla="*/ 1585528 h 4270621"/>
              <a:gd name="connsiteX16845" fmla="*/ 8069156 w 9332412"/>
              <a:gd name="connsiteY16845" fmla="*/ 1425715 h 4270621"/>
              <a:gd name="connsiteX16846" fmla="*/ 8050666 w 9332412"/>
              <a:gd name="connsiteY16846" fmla="*/ 1441815 h 4270621"/>
              <a:gd name="connsiteX16847" fmla="*/ 8066051 w 9332412"/>
              <a:gd name="connsiteY16847" fmla="*/ 1461147 h 4270621"/>
              <a:gd name="connsiteX16848" fmla="*/ 8069156 w 9332412"/>
              <a:gd name="connsiteY16848" fmla="*/ 1461147 h 4270621"/>
              <a:gd name="connsiteX16849" fmla="*/ 8084555 w 9332412"/>
              <a:gd name="connsiteY16849" fmla="*/ 1441815 h 4270621"/>
              <a:gd name="connsiteX16850" fmla="*/ 8069156 w 9332412"/>
              <a:gd name="connsiteY16850" fmla="*/ 1425715 h 4270621"/>
              <a:gd name="connsiteX16851" fmla="*/ 8018251 w 9332412"/>
              <a:gd name="connsiteY16851" fmla="*/ 1478936 h 4270621"/>
              <a:gd name="connsiteX16852" fmla="*/ 8001095 w 9332412"/>
              <a:gd name="connsiteY16852" fmla="*/ 1496578 h 4270621"/>
              <a:gd name="connsiteX16853" fmla="*/ 8017968 w 9332412"/>
              <a:gd name="connsiteY16853" fmla="*/ 1514516 h 4270621"/>
              <a:gd name="connsiteX16854" fmla="*/ 8035125 w 9332412"/>
              <a:gd name="connsiteY16854" fmla="*/ 1496875 h 4270621"/>
              <a:gd name="connsiteX16855" fmla="*/ 8035125 w 9332412"/>
              <a:gd name="connsiteY16855" fmla="*/ 1496727 h 4270621"/>
              <a:gd name="connsiteX16856" fmla="*/ 8018110 w 9332412"/>
              <a:gd name="connsiteY16856" fmla="*/ 1478936 h 4270621"/>
              <a:gd name="connsiteX16857" fmla="*/ 8017685 w 9332412"/>
              <a:gd name="connsiteY16857" fmla="*/ 1478936 h 4270621"/>
              <a:gd name="connsiteX16858" fmla="*/ 8069156 w 9332412"/>
              <a:gd name="connsiteY16858" fmla="*/ 1319272 h 4270621"/>
              <a:gd name="connsiteX16859" fmla="*/ 8051999 w 9332412"/>
              <a:gd name="connsiteY16859" fmla="*/ 1336913 h 4270621"/>
              <a:gd name="connsiteX16860" fmla="*/ 8068873 w 9332412"/>
              <a:gd name="connsiteY16860" fmla="*/ 1354852 h 4270621"/>
              <a:gd name="connsiteX16861" fmla="*/ 8086030 w 9332412"/>
              <a:gd name="connsiteY16861" fmla="*/ 1337210 h 4270621"/>
              <a:gd name="connsiteX16862" fmla="*/ 8086030 w 9332412"/>
              <a:gd name="connsiteY16862" fmla="*/ 1336913 h 4270621"/>
              <a:gd name="connsiteX16863" fmla="*/ 8069156 w 9332412"/>
              <a:gd name="connsiteY16863" fmla="*/ 1319272 h 4270621"/>
              <a:gd name="connsiteX16864" fmla="*/ 8018251 w 9332412"/>
              <a:gd name="connsiteY16864" fmla="*/ 1372493 h 4270621"/>
              <a:gd name="connsiteX16865" fmla="*/ 7999762 w 9332412"/>
              <a:gd name="connsiteY16865" fmla="*/ 1388593 h 4270621"/>
              <a:gd name="connsiteX16866" fmla="*/ 8015146 w 9332412"/>
              <a:gd name="connsiteY16866" fmla="*/ 1407925 h 4270621"/>
              <a:gd name="connsiteX16867" fmla="*/ 8018251 w 9332412"/>
              <a:gd name="connsiteY16867" fmla="*/ 1407925 h 4270621"/>
              <a:gd name="connsiteX16868" fmla="*/ 8033650 w 9332412"/>
              <a:gd name="connsiteY16868" fmla="*/ 1388593 h 4270621"/>
              <a:gd name="connsiteX16869" fmla="*/ 8018251 w 9332412"/>
              <a:gd name="connsiteY16869" fmla="*/ 1372493 h 4270621"/>
              <a:gd name="connsiteX16870" fmla="*/ 8069156 w 9332412"/>
              <a:gd name="connsiteY16870" fmla="*/ 1212681 h 4270621"/>
              <a:gd name="connsiteX16871" fmla="*/ 8051999 w 9332412"/>
              <a:gd name="connsiteY16871" fmla="*/ 1230322 h 4270621"/>
              <a:gd name="connsiteX16872" fmla="*/ 8068873 w 9332412"/>
              <a:gd name="connsiteY16872" fmla="*/ 1248260 h 4270621"/>
              <a:gd name="connsiteX16873" fmla="*/ 8086030 w 9332412"/>
              <a:gd name="connsiteY16873" fmla="*/ 1230619 h 4270621"/>
              <a:gd name="connsiteX16874" fmla="*/ 8086030 w 9332412"/>
              <a:gd name="connsiteY16874" fmla="*/ 1230470 h 4270621"/>
              <a:gd name="connsiteX16875" fmla="*/ 8069156 w 9332412"/>
              <a:gd name="connsiteY16875" fmla="*/ 1212681 h 4270621"/>
              <a:gd name="connsiteX16876" fmla="*/ 8018251 w 9332412"/>
              <a:gd name="connsiteY16876" fmla="*/ 1266050 h 4270621"/>
              <a:gd name="connsiteX16877" fmla="*/ 8001095 w 9332412"/>
              <a:gd name="connsiteY16877" fmla="*/ 1283692 h 4270621"/>
              <a:gd name="connsiteX16878" fmla="*/ 8017968 w 9332412"/>
              <a:gd name="connsiteY16878" fmla="*/ 1301630 h 4270621"/>
              <a:gd name="connsiteX16879" fmla="*/ 8035125 w 9332412"/>
              <a:gd name="connsiteY16879" fmla="*/ 1283988 h 4270621"/>
              <a:gd name="connsiteX16880" fmla="*/ 8035125 w 9332412"/>
              <a:gd name="connsiteY16880" fmla="*/ 1283692 h 4270621"/>
              <a:gd name="connsiteX16881" fmla="*/ 8018266 w 9332412"/>
              <a:gd name="connsiteY16881" fmla="*/ 1266035 h 4270621"/>
              <a:gd name="connsiteX16882" fmla="*/ 8017685 w 9332412"/>
              <a:gd name="connsiteY16882" fmla="*/ 1266050 h 4270621"/>
              <a:gd name="connsiteX16883" fmla="*/ 8069156 w 9332412"/>
              <a:gd name="connsiteY16883" fmla="*/ 1106534 h 4270621"/>
              <a:gd name="connsiteX16884" fmla="*/ 8050666 w 9332412"/>
              <a:gd name="connsiteY16884" fmla="*/ 1122634 h 4270621"/>
              <a:gd name="connsiteX16885" fmla="*/ 8066051 w 9332412"/>
              <a:gd name="connsiteY16885" fmla="*/ 1141965 h 4270621"/>
              <a:gd name="connsiteX16886" fmla="*/ 8069156 w 9332412"/>
              <a:gd name="connsiteY16886" fmla="*/ 1141965 h 4270621"/>
              <a:gd name="connsiteX16887" fmla="*/ 8084555 w 9332412"/>
              <a:gd name="connsiteY16887" fmla="*/ 1122634 h 4270621"/>
              <a:gd name="connsiteX16888" fmla="*/ 8069156 w 9332412"/>
              <a:gd name="connsiteY16888" fmla="*/ 1106534 h 4270621"/>
              <a:gd name="connsiteX16889" fmla="*/ 8018251 w 9332412"/>
              <a:gd name="connsiteY16889" fmla="*/ 1159755 h 4270621"/>
              <a:gd name="connsiteX16890" fmla="*/ 7999762 w 9332412"/>
              <a:gd name="connsiteY16890" fmla="*/ 1175855 h 4270621"/>
              <a:gd name="connsiteX16891" fmla="*/ 8015146 w 9332412"/>
              <a:gd name="connsiteY16891" fmla="*/ 1195187 h 4270621"/>
              <a:gd name="connsiteX16892" fmla="*/ 8018251 w 9332412"/>
              <a:gd name="connsiteY16892" fmla="*/ 1195187 h 4270621"/>
              <a:gd name="connsiteX16893" fmla="*/ 8033650 w 9332412"/>
              <a:gd name="connsiteY16893" fmla="*/ 1175855 h 4270621"/>
              <a:gd name="connsiteX16894" fmla="*/ 8018251 w 9332412"/>
              <a:gd name="connsiteY16894" fmla="*/ 1159755 h 4270621"/>
              <a:gd name="connsiteX16895" fmla="*/ 8069156 w 9332412"/>
              <a:gd name="connsiteY16895" fmla="*/ 999794 h 4270621"/>
              <a:gd name="connsiteX16896" fmla="*/ 8051999 w 9332412"/>
              <a:gd name="connsiteY16896" fmla="*/ 1017436 h 4270621"/>
              <a:gd name="connsiteX16897" fmla="*/ 8068873 w 9332412"/>
              <a:gd name="connsiteY16897" fmla="*/ 1035374 h 4270621"/>
              <a:gd name="connsiteX16898" fmla="*/ 8086030 w 9332412"/>
              <a:gd name="connsiteY16898" fmla="*/ 1017732 h 4270621"/>
              <a:gd name="connsiteX16899" fmla="*/ 8086030 w 9332412"/>
              <a:gd name="connsiteY16899" fmla="*/ 1017436 h 4270621"/>
              <a:gd name="connsiteX16900" fmla="*/ 8069156 w 9332412"/>
              <a:gd name="connsiteY16900" fmla="*/ 999794 h 4270621"/>
              <a:gd name="connsiteX16901" fmla="*/ 8018251 w 9332412"/>
              <a:gd name="connsiteY16901" fmla="*/ 1053016 h 4270621"/>
              <a:gd name="connsiteX16902" fmla="*/ 8001095 w 9332412"/>
              <a:gd name="connsiteY16902" fmla="*/ 1070658 h 4270621"/>
              <a:gd name="connsiteX16903" fmla="*/ 8017968 w 9332412"/>
              <a:gd name="connsiteY16903" fmla="*/ 1088596 h 4270621"/>
              <a:gd name="connsiteX16904" fmla="*/ 8035125 w 9332412"/>
              <a:gd name="connsiteY16904" fmla="*/ 1070954 h 4270621"/>
              <a:gd name="connsiteX16905" fmla="*/ 8035125 w 9332412"/>
              <a:gd name="connsiteY16905" fmla="*/ 1070658 h 4270621"/>
              <a:gd name="connsiteX16906" fmla="*/ 8018266 w 9332412"/>
              <a:gd name="connsiteY16906" fmla="*/ 1053001 h 4270621"/>
              <a:gd name="connsiteX16907" fmla="*/ 8017685 w 9332412"/>
              <a:gd name="connsiteY16907" fmla="*/ 1053016 h 4270621"/>
              <a:gd name="connsiteX16908" fmla="*/ 8069156 w 9332412"/>
              <a:gd name="connsiteY16908" fmla="*/ 893203 h 4270621"/>
              <a:gd name="connsiteX16909" fmla="*/ 8050666 w 9332412"/>
              <a:gd name="connsiteY16909" fmla="*/ 909303 h 4270621"/>
              <a:gd name="connsiteX16910" fmla="*/ 8066051 w 9332412"/>
              <a:gd name="connsiteY16910" fmla="*/ 928635 h 4270621"/>
              <a:gd name="connsiteX16911" fmla="*/ 8069156 w 9332412"/>
              <a:gd name="connsiteY16911" fmla="*/ 928635 h 4270621"/>
              <a:gd name="connsiteX16912" fmla="*/ 8084555 w 9332412"/>
              <a:gd name="connsiteY16912" fmla="*/ 909303 h 4270621"/>
              <a:gd name="connsiteX16913" fmla="*/ 8069156 w 9332412"/>
              <a:gd name="connsiteY16913" fmla="*/ 893203 h 4270621"/>
              <a:gd name="connsiteX16914" fmla="*/ 8018251 w 9332412"/>
              <a:gd name="connsiteY16914" fmla="*/ 946424 h 4270621"/>
              <a:gd name="connsiteX16915" fmla="*/ 8001095 w 9332412"/>
              <a:gd name="connsiteY16915" fmla="*/ 964066 h 4270621"/>
              <a:gd name="connsiteX16916" fmla="*/ 8017968 w 9332412"/>
              <a:gd name="connsiteY16916" fmla="*/ 982004 h 4270621"/>
              <a:gd name="connsiteX16917" fmla="*/ 8035125 w 9332412"/>
              <a:gd name="connsiteY16917" fmla="*/ 964363 h 4270621"/>
              <a:gd name="connsiteX16918" fmla="*/ 8035125 w 9332412"/>
              <a:gd name="connsiteY16918" fmla="*/ 964214 h 4270621"/>
              <a:gd name="connsiteX16919" fmla="*/ 8018110 w 9332412"/>
              <a:gd name="connsiteY16919" fmla="*/ 946424 h 4270621"/>
              <a:gd name="connsiteX16920" fmla="*/ 8017685 w 9332412"/>
              <a:gd name="connsiteY16920" fmla="*/ 946424 h 4270621"/>
              <a:gd name="connsiteX16921" fmla="*/ 8069156 w 9332412"/>
              <a:gd name="connsiteY16921" fmla="*/ 786760 h 4270621"/>
              <a:gd name="connsiteX16922" fmla="*/ 8051999 w 9332412"/>
              <a:gd name="connsiteY16922" fmla="*/ 804402 h 4270621"/>
              <a:gd name="connsiteX16923" fmla="*/ 8068873 w 9332412"/>
              <a:gd name="connsiteY16923" fmla="*/ 822340 h 4270621"/>
              <a:gd name="connsiteX16924" fmla="*/ 8086030 w 9332412"/>
              <a:gd name="connsiteY16924" fmla="*/ 804698 h 4270621"/>
              <a:gd name="connsiteX16925" fmla="*/ 8086030 w 9332412"/>
              <a:gd name="connsiteY16925" fmla="*/ 804402 h 4270621"/>
              <a:gd name="connsiteX16926" fmla="*/ 8069156 w 9332412"/>
              <a:gd name="connsiteY16926" fmla="*/ 786760 h 4270621"/>
              <a:gd name="connsiteX16927" fmla="*/ 8017685 w 9332412"/>
              <a:gd name="connsiteY16927" fmla="*/ 839685 h 4270621"/>
              <a:gd name="connsiteX16928" fmla="*/ 7999194 w 9332412"/>
              <a:gd name="connsiteY16928" fmla="*/ 855785 h 4270621"/>
              <a:gd name="connsiteX16929" fmla="*/ 8014579 w 9332412"/>
              <a:gd name="connsiteY16929" fmla="*/ 875116 h 4270621"/>
              <a:gd name="connsiteX16930" fmla="*/ 8017685 w 9332412"/>
              <a:gd name="connsiteY16930" fmla="*/ 875116 h 4270621"/>
              <a:gd name="connsiteX16931" fmla="*/ 8033084 w 9332412"/>
              <a:gd name="connsiteY16931" fmla="*/ 855785 h 4270621"/>
              <a:gd name="connsiteX16932" fmla="*/ 8017685 w 9332412"/>
              <a:gd name="connsiteY16932" fmla="*/ 839685 h 4270621"/>
              <a:gd name="connsiteX16933" fmla="*/ 8069156 w 9332412"/>
              <a:gd name="connsiteY16933" fmla="*/ 680168 h 4270621"/>
              <a:gd name="connsiteX16934" fmla="*/ 8051999 w 9332412"/>
              <a:gd name="connsiteY16934" fmla="*/ 697810 h 4270621"/>
              <a:gd name="connsiteX16935" fmla="*/ 8068873 w 9332412"/>
              <a:gd name="connsiteY16935" fmla="*/ 715748 h 4270621"/>
              <a:gd name="connsiteX16936" fmla="*/ 8086030 w 9332412"/>
              <a:gd name="connsiteY16936" fmla="*/ 698107 h 4270621"/>
              <a:gd name="connsiteX16937" fmla="*/ 8086030 w 9332412"/>
              <a:gd name="connsiteY16937" fmla="*/ 697958 h 4270621"/>
              <a:gd name="connsiteX16938" fmla="*/ 8069156 w 9332412"/>
              <a:gd name="connsiteY16938" fmla="*/ 680168 h 4270621"/>
              <a:gd name="connsiteX16939" fmla="*/ 8018251 w 9332412"/>
              <a:gd name="connsiteY16939" fmla="*/ 733538 h 4270621"/>
              <a:gd name="connsiteX16940" fmla="*/ 8001095 w 9332412"/>
              <a:gd name="connsiteY16940" fmla="*/ 751180 h 4270621"/>
              <a:gd name="connsiteX16941" fmla="*/ 8017968 w 9332412"/>
              <a:gd name="connsiteY16941" fmla="*/ 769118 h 4270621"/>
              <a:gd name="connsiteX16942" fmla="*/ 8035125 w 9332412"/>
              <a:gd name="connsiteY16942" fmla="*/ 751476 h 4270621"/>
              <a:gd name="connsiteX16943" fmla="*/ 8035125 w 9332412"/>
              <a:gd name="connsiteY16943" fmla="*/ 751180 h 4270621"/>
              <a:gd name="connsiteX16944" fmla="*/ 8018266 w 9332412"/>
              <a:gd name="connsiteY16944" fmla="*/ 733523 h 4270621"/>
              <a:gd name="connsiteX16945" fmla="*/ 8017685 w 9332412"/>
              <a:gd name="connsiteY16945" fmla="*/ 733538 h 4270621"/>
              <a:gd name="connsiteX16946" fmla="*/ 8069156 w 9332412"/>
              <a:gd name="connsiteY16946" fmla="*/ 573725 h 4270621"/>
              <a:gd name="connsiteX16947" fmla="*/ 8050666 w 9332412"/>
              <a:gd name="connsiteY16947" fmla="*/ 589819 h 4270621"/>
              <a:gd name="connsiteX16948" fmla="*/ 8066051 w 9332412"/>
              <a:gd name="connsiteY16948" fmla="*/ 609157 h 4270621"/>
              <a:gd name="connsiteX16949" fmla="*/ 8069156 w 9332412"/>
              <a:gd name="connsiteY16949" fmla="*/ 609157 h 4270621"/>
              <a:gd name="connsiteX16950" fmla="*/ 8084555 w 9332412"/>
              <a:gd name="connsiteY16950" fmla="*/ 589819 h 4270621"/>
              <a:gd name="connsiteX16951" fmla="*/ 8069156 w 9332412"/>
              <a:gd name="connsiteY16951" fmla="*/ 573725 h 4270621"/>
              <a:gd name="connsiteX16952" fmla="*/ 8018251 w 9332412"/>
              <a:gd name="connsiteY16952" fmla="*/ 626947 h 4270621"/>
              <a:gd name="connsiteX16953" fmla="*/ 8001095 w 9332412"/>
              <a:gd name="connsiteY16953" fmla="*/ 644589 h 4270621"/>
              <a:gd name="connsiteX16954" fmla="*/ 8017968 w 9332412"/>
              <a:gd name="connsiteY16954" fmla="*/ 662527 h 4270621"/>
              <a:gd name="connsiteX16955" fmla="*/ 8035125 w 9332412"/>
              <a:gd name="connsiteY16955" fmla="*/ 644885 h 4270621"/>
              <a:gd name="connsiteX16956" fmla="*/ 8035125 w 9332412"/>
              <a:gd name="connsiteY16956" fmla="*/ 644737 h 4270621"/>
              <a:gd name="connsiteX16957" fmla="*/ 8018110 w 9332412"/>
              <a:gd name="connsiteY16957" fmla="*/ 626941 h 4270621"/>
              <a:gd name="connsiteX16958" fmla="*/ 8017685 w 9332412"/>
              <a:gd name="connsiteY16958" fmla="*/ 626947 h 4270621"/>
              <a:gd name="connsiteX16959" fmla="*/ 8069156 w 9332412"/>
              <a:gd name="connsiteY16959" fmla="*/ 467282 h 4270621"/>
              <a:gd name="connsiteX16960" fmla="*/ 8051999 w 9332412"/>
              <a:gd name="connsiteY16960" fmla="*/ 484924 h 4270621"/>
              <a:gd name="connsiteX16961" fmla="*/ 8068873 w 9332412"/>
              <a:gd name="connsiteY16961" fmla="*/ 502861 h 4270621"/>
              <a:gd name="connsiteX16962" fmla="*/ 8086030 w 9332412"/>
              <a:gd name="connsiteY16962" fmla="*/ 485219 h 4270621"/>
              <a:gd name="connsiteX16963" fmla="*/ 8086030 w 9332412"/>
              <a:gd name="connsiteY16963" fmla="*/ 484924 h 4270621"/>
              <a:gd name="connsiteX16964" fmla="*/ 8069156 w 9332412"/>
              <a:gd name="connsiteY16964" fmla="*/ 467282 h 4270621"/>
              <a:gd name="connsiteX16965" fmla="*/ 8018251 w 9332412"/>
              <a:gd name="connsiteY16965" fmla="*/ 520504 h 4270621"/>
              <a:gd name="connsiteX16966" fmla="*/ 8001095 w 9332412"/>
              <a:gd name="connsiteY16966" fmla="*/ 538146 h 4270621"/>
              <a:gd name="connsiteX16967" fmla="*/ 8017968 w 9332412"/>
              <a:gd name="connsiteY16967" fmla="*/ 556082 h 4270621"/>
              <a:gd name="connsiteX16968" fmla="*/ 8035125 w 9332412"/>
              <a:gd name="connsiteY16968" fmla="*/ 538442 h 4270621"/>
              <a:gd name="connsiteX16969" fmla="*/ 8035125 w 9332412"/>
              <a:gd name="connsiteY16969" fmla="*/ 538294 h 4270621"/>
              <a:gd name="connsiteX16970" fmla="*/ 8018110 w 9332412"/>
              <a:gd name="connsiteY16970" fmla="*/ 520498 h 4270621"/>
              <a:gd name="connsiteX16971" fmla="*/ 8017685 w 9332412"/>
              <a:gd name="connsiteY16971" fmla="*/ 520504 h 4270621"/>
              <a:gd name="connsiteX16972" fmla="*/ 8069156 w 9332412"/>
              <a:gd name="connsiteY16972" fmla="*/ 360691 h 4270621"/>
              <a:gd name="connsiteX16973" fmla="*/ 8051999 w 9332412"/>
              <a:gd name="connsiteY16973" fmla="*/ 378333 h 4270621"/>
              <a:gd name="connsiteX16974" fmla="*/ 8068873 w 9332412"/>
              <a:gd name="connsiteY16974" fmla="*/ 396269 h 4270621"/>
              <a:gd name="connsiteX16975" fmla="*/ 8086030 w 9332412"/>
              <a:gd name="connsiteY16975" fmla="*/ 378629 h 4270621"/>
              <a:gd name="connsiteX16976" fmla="*/ 8086030 w 9332412"/>
              <a:gd name="connsiteY16976" fmla="*/ 378481 h 4270621"/>
              <a:gd name="connsiteX16977" fmla="*/ 8069156 w 9332412"/>
              <a:gd name="connsiteY16977" fmla="*/ 360691 h 4270621"/>
              <a:gd name="connsiteX16978" fmla="*/ 8018251 w 9332412"/>
              <a:gd name="connsiteY16978" fmla="*/ 414061 h 4270621"/>
              <a:gd name="connsiteX16979" fmla="*/ 8001095 w 9332412"/>
              <a:gd name="connsiteY16979" fmla="*/ 431702 h 4270621"/>
              <a:gd name="connsiteX16980" fmla="*/ 8017968 w 9332412"/>
              <a:gd name="connsiteY16980" fmla="*/ 449639 h 4270621"/>
              <a:gd name="connsiteX16981" fmla="*/ 8035125 w 9332412"/>
              <a:gd name="connsiteY16981" fmla="*/ 431997 h 4270621"/>
              <a:gd name="connsiteX16982" fmla="*/ 8035125 w 9332412"/>
              <a:gd name="connsiteY16982" fmla="*/ 431702 h 4270621"/>
              <a:gd name="connsiteX16983" fmla="*/ 8018266 w 9332412"/>
              <a:gd name="connsiteY16983" fmla="*/ 414050 h 4270621"/>
              <a:gd name="connsiteX16984" fmla="*/ 8017685 w 9332412"/>
              <a:gd name="connsiteY16984" fmla="*/ 414061 h 4270621"/>
              <a:gd name="connsiteX16985" fmla="*/ 8069156 w 9332412"/>
              <a:gd name="connsiteY16985" fmla="*/ 254248 h 4270621"/>
              <a:gd name="connsiteX16986" fmla="*/ 8050666 w 9332412"/>
              <a:gd name="connsiteY16986" fmla="*/ 270342 h 4270621"/>
              <a:gd name="connsiteX16987" fmla="*/ 8066051 w 9332412"/>
              <a:gd name="connsiteY16987" fmla="*/ 289679 h 4270621"/>
              <a:gd name="connsiteX16988" fmla="*/ 8069156 w 9332412"/>
              <a:gd name="connsiteY16988" fmla="*/ 289679 h 4270621"/>
              <a:gd name="connsiteX16989" fmla="*/ 8084555 w 9332412"/>
              <a:gd name="connsiteY16989" fmla="*/ 270342 h 4270621"/>
              <a:gd name="connsiteX16990" fmla="*/ 8069156 w 9332412"/>
              <a:gd name="connsiteY16990" fmla="*/ 254248 h 4270621"/>
              <a:gd name="connsiteX16991" fmla="*/ 8018251 w 9332412"/>
              <a:gd name="connsiteY16991" fmla="*/ 307469 h 4270621"/>
              <a:gd name="connsiteX16992" fmla="*/ 7999762 w 9332412"/>
              <a:gd name="connsiteY16992" fmla="*/ 323563 h 4270621"/>
              <a:gd name="connsiteX16993" fmla="*/ 8015146 w 9332412"/>
              <a:gd name="connsiteY16993" fmla="*/ 342901 h 4270621"/>
              <a:gd name="connsiteX16994" fmla="*/ 8018251 w 9332412"/>
              <a:gd name="connsiteY16994" fmla="*/ 342901 h 4270621"/>
              <a:gd name="connsiteX16995" fmla="*/ 8033650 w 9332412"/>
              <a:gd name="connsiteY16995" fmla="*/ 323563 h 4270621"/>
              <a:gd name="connsiteX16996" fmla="*/ 8018251 w 9332412"/>
              <a:gd name="connsiteY16996" fmla="*/ 307469 h 4270621"/>
              <a:gd name="connsiteX16997" fmla="*/ 8069156 w 9332412"/>
              <a:gd name="connsiteY16997" fmla="*/ 147805 h 4270621"/>
              <a:gd name="connsiteX16998" fmla="*/ 8051999 w 9332412"/>
              <a:gd name="connsiteY16998" fmla="*/ 165446 h 4270621"/>
              <a:gd name="connsiteX16999" fmla="*/ 8068873 w 9332412"/>
              <a:gd name="connsiteY16999" fmla="*/ 183383 h 4270621"/>
              <a:gd name="connsiteX17000" fmla="*/ 8086030 w 9332412"/>
              <a:gd name="connsiteY17000" fmla="*/ 165741 h 4270621"/>
              <a:gd name="connsiteX17001" fmla="*/ 8086030 w 9332412"/>
              <a:gd name="connsiteY17001" fmla="*/ 165446 h 4270621"/>
              <a:gd name="connsiteX17002" fmla="*/ 8069156 w 9332412"/>
              <a:gd name="connsiteY17002" fmla="*/ 147805 h 4270621"/>
              <a:gd name="connsiteX17003" fmla="*/ 8018251 w 9332412"/>
              <a:gd name="connsiteY17003" fmla="*/ 201026 h 4270621"/>
              <a:gd name="connsiteX17004" fmla="*/ 8001095 w 9332412"/>
              <a:gd name="connsiteY17004" fmla="*/ 218668 h 4270621"/>
              <a:gd name="connsiteX17005" fmla="*/ 8017968 w 9332412"/>
              <a:gd name="connsiteY17005" fmla="*/ 236605 h 4270621"/>
              <a:gd name="connsiteX17006" fmla="*/ 8035125 w 9332412"/>
              <a:gd name="connsiteY17006" fmla="*/ 218963 h 4270621"/>
              <a:gd name="connsiteX17007" fmla="*/ 8035125 w 9332412"/>
              <a:gd name="connsiteY17007" fmla="*/ 218668 h 4270621"/>
              <a:gd name="connsiteX17008" fmla="*/ 8018266 w 9332412"/>
              <a:gd name="connsiteY17008" fmla="*/ 201016 h 4270621"/>
              <a:gd name="connsiteX17009" fmla="*/ 8017685 w 9332412"/>
              <a:gd name="connsiteY17009" fmla="*/ 201026 h 4270621"/>
              <a:gd name="connsiteX17010" fmla="*/ 8188406 w 9332412"/>
              <a:gd name="connsiteY17010" fmla="*/ 2828006 h 4270621"/>
              <a:gd name="connsiteX17011" fmla="*/ 8171391 w 9332412"/>
              <a:gd name="connsiteY17011" fmla="*/ 2810216 h 4270621"/>
              <a:gd name="connsiteX17012" fmla="*/ 8155368 w 9332412"/>
              <a:gd name="connsiteY17012" fmla="*/ 2823114 h 4270621"/>
              <a:gd name="connsiteX17013" fmla="*/ 8178481 w 9332412"/>
              <a:gd name="connsiteY17013" fmla="*/ 2844017 h 4270621"/>
              <a:gd name="connsiteX17014" fmla="*/ 8187414 w 9332412"/>
              <a:gd name="connsiteY17014" fmla="*/ 2828006 h 4270621"/>
              <a:gd name="connsiteX17015" fmla="*/ 8137502 w 9332412"/>
              <a:gd name="connsiteY17015" fmla="*/ 2774785 h 4270621"/>
              <a:gd name="connsiteX17016" fmla="*/ 8120486 w 9332412"/>
              <a:gd name="connsiteY17016" fmla="*/ 2756995 h 4270621"/>
              <a:gd name="connsiteX17017" fmla="*/ 8103471 w 9332412"/>
              <a:gd name="connsiteY17017" fmla="*/ 2774785 h 4270621"/>
              <a:gd name="connsiteX17018" fmla="*/ 8103471 w 9332412"/>
              <a:gd name="connsiteY17018" fmla="*/ 2776860 h 4270621"/>
              <a:gd name="connsiteX17019" fmla="*/ 8120628 w 9332412"/>
              <a:gd name="connsiteY17019" fmla="*/ 2791685 h 4270621"/>
              <a:gd name="connsiteX17020" fmla="*/ 8136509 w 9332412"/>
              <a:gd name="connsiteY17020" fmla="*/ 2774785 h 4270621"/>
              <a:gd name="connsiteX17021" fmla="*/ 8171391 w 9332412"/>
              <a:gd name="connsiteY17021" fmla="*/ 2703773 h 4270621"/>
              <a:gd name="connsiteX17022" fmla="*/ 8155992 w 9332412"/>
              <a:gd name="connsiteY17022" fmla="*/ 2723105 h 4270621"/>
              <a:gd name="connsiteX17023" fmla="*/ 8171391 w 9332412"/>
              <a:gd name="connsiteY17023" fmla="*/ 2739205 h 4270621"/>
              <a:gd name="connsiteX17024" fmla="*/ 8189881 w 9332412"/>
              <a:gd name="connsiteY17024" fmla="*/ 2723105 h 4270621"/>
              <a:gd name="connsiteX17025" fmla="*/ 8174496 w 9332412"/>
              <a:gd name="connsiteY17025" fmla="*/ 2703773 h 4270621"/>
              <a:gd name="connsiteX17026" fmla="*/ 8171391 w 9332412"/>
              <a:gd name="connsiteY17026" fmla="*/ 2703773 h 4270621"/>
              <a:gd name="connsiteX17027" fmla="*/ 8171391 w 9332412"/>
              <a:gd name="connsiteY17027" fmla="*/ 2597182 h 4270621"/>
              <a:gd name="connsiteX17028" fmla="*/ 8154376 w 9332412"/>
              <a:gd name="connsiteY17028" fmla="*/ 2614972 h 4270621"/>
              <a:gd name="connsiteX17029" fmla="*/ 8171391 w 9332412"/>
              <a:gd name="connsiteY17029" fmla="*/ 2632762 h 4270621"/>
              <a:gd name="connsiteX17030" fmla="*/ 8188406 w 9332412"/>
              <a:gd name="connsiteY17030" fmla="*/ 2614972 h 4270621"/>
              <a:gd name="connsiteX17031" fmla="*/ 8171717 w 9332412"/>
              <a:gd name="connsiteY17031" fmla="*/ 2597138 h 4270621"/>
              <a:gd name="connsiteX17032" fmla="*/ 8170399 w 9332412"/>
              <a:gd name="connsiteY17032" fmla="*/ 2597182 h 4270621"/>
              <a:gd name="connsiteX17033" fmla="*/ 8120486 w 9332412"/>
              <a:gd name="connsiteY17033" fmla="*/ 2650552 h 4270621"/>
              <a:gd name="connsiteX17034" fmla="*/ 8103471 w 9332412"/>
              <a:gd name="connsiteY17034" fmla="*/ 2668342 h 4270621"/>
              <a:gd name="connsiteX17035" fmla="*/ 8120486 w 9332412"/>
              <a:gd name="connsiteY17035" fmla="*/ 2686132 h 4270621"/>
              <a:gd name="connsiteX17036" fmla="*/ 8137502 w 9332412"/>
              <a:gd name="connsiteY17036" fmla="*/ 2668342 h 4270621"/>
              <a:gd name="connsiteX17037" fmla="*/ 8137502 w 9332412"/>
              <a:gd name="connsiteY17037" fmla="*/ 2668193 h 4270621"/>
              <a:gd name="connsiteX17038" fmla="*/ 8120671 w 9332412"/>
              <a:gd name="connsiteY17038" fmla="*/ 2650507 h 4270621"/>
              <a:gd name="connsiteX17039" fmla="*/ 8119494 w 9332412"/>
              <a:gd name="connsiteY17039" fmla="*/ 2650552 h 4270621"/>
              <a:gd name="connsiteX17040" fmla="*/ 8171391 w 9332412"/>
              <a:gd name="connsiteY17040" fmla="*/ 2490739 h 4270621"/>
              <a:gd name="connsiteX17041" fmla="*/ 8154376 w 9332412"/>
              <a:gd name="connsiteY17041" fmla="*/ 2508529 h 4270621"/>
              <a:gd name="connsiteX17042" fmla="*/ 8171391 w 9332412"/>
              <a:gd name="connsiteY17042" fmla="*/ 2526319 h 4270621"/>
              <a:gd name="connsiteX17043" fmla="*/ 8188406 w 9332412"/>
              <a:gd name="connsiteY17043" fmla="*/ 2508529 h 4270621"/>
              <a:gd name="connsiteX17044" fmla="*/ 8171717 w 9332412"/>
              <a:gd name="connsiteY17044" fmla="*/ 2490695 h 4270621"/>
              <a:gd name="connsiteX17045" fmla="*/ 8170399 w 9332412"/>
              <a:gd name="connsiteY17045" fmla="*/ 2490739 h 4270621"/>
              <a:gd name="connsiteX17046" fmla="*/ 8119494 w 9332412"/>
              <a:gd name="connsiteY17046" fmla="*/ 2544554 h 4270621"/>
              <a:gd name="connsiteX17047" fmla="*/ 8102478 w 9332412"/>
              <a:gd name="connsiteY17047" fmla="*/ 2562343 h 4270621"/>
              <a:gd name="connsiteX17048" fmla="*/ 8119494 w 9332412"/>
              <a:gd name="connsiteY17048" fmla="*/ 2580133 h 4270621"/>
              <a:gd name="connsiteX17049" fmla="*/ 8136509 w 9332412"/>
              <a:gd name="connsiteY17049" fmla="*/ 2562343 h 4270621"/>
              <a:gd name="connsiteX17050" fmla="*/ 8119494 w 9332412"/>
              <a:gd name="connsiteY17050" fmla="*/ 2544554 h 4270621"/>
              <a:gd name="connsiteX17051" fmla="*/ 8170399 w 9332412"/>
              <a:gd name="connsiteY17051" fmla="*/ 2384889 h 4270621"/>
              <a:gd name="connsiteX17052" fmla="*/ 8155000 w 9332412"/>
              <a:gd name="connsiteY17052" fmla="*/ 2404221 h 4270621"/>
              <a:gd name="connsiteX17053" fmla="*/ 8170399 w 9332412"/>
              <a:gd name="connsiteY17053" fmla="*/ 2420320 h 4270621"/>
              <a:gd name="connsiteX17054" fmla="*/ 8188888 w 9332412"/>
              <a:gd name="connsiteY17054" fmla="*/ 2404221 h 4270621"/>
              <a:gd name="connsiteX17055" fmla="*/ 8173504 w 9332412"/>
              <a:gd name="connsiteY17055" fmla="*/ 2384889 h 4270621"/>
              <a:gd name="connsiteX17056" fmla="*/ 8170399 w 9332412"/>
              <a:gd name="connsiteY17056" fmla="*/ 2384889 h 4270621"/>
              <a:gd name="connsiteX17057" fmla="*/ 8119494 w 9332412"/>
              <a:gd name="connsiteY17057" fmla="*/ 2438111 h 4270621"/>
              <a:gd name="connsiteX17058" fmla="*/ 8102478 w 9332412"/>
              <a:gd name="connsiteY17058" fmla="*/ 2455900 h 4270621"/>
              <a:gd name="connsiteX17059" fmla="*/ 8119494 w 9332412"/>
              <a:gd name="connsiteY17059" fmla="*/ 2473690 h 4270621"/>
              <a:gd name="connsiteX17060" fmla="*/ 8136509 w 9332412"/>
              <a:gd name="connsiteY17060" fmla="*/ 2455900 h 4270621"/>
              <a:gd name="connsiteX17061" fmla="*/ 8136509 w 9332412"/>
              <a:gd name="connsiteY17061" fmla="*/ 2455752 h 4270621"/>
              <a:gd name="connsiteX17062" fmla="*/ 8120217 w 9332412"/>
              <a:gd name="connsiteY17062" fmla="*/ 2437532 h 4270621"/>
              <a:gd name="connsiteX17063" fmla="*/ 8119494 w 9332412"/>
              <a:gd name="connsiteY17063" fmla="*/ 2437517 h 4270621"/>
              <a:gd name="connsiteX17064" fmla="*/ 8170399 w 9332412"/>
              <a:gd name="connsiteY17064" fmla="*/ 2277705 h 4270621"/>
              <a:gd name="connsiteX17065" fmla="*/ 8153383 w 9332412"/>
              <a:gd name="connsiteY17065" fmla="*/ 2295494 h 4270621"/>
              <a:gd name="connsiteX17066" fmla="*/ 8170399 w 9332412"/>
              <a:gd name="connsiteY17066" fmla="*/ 2313284 h 4270621"/>
              <a:gd name="connsiteX17067" fmla="*/ 8187414 w 9332412"/>
              <a:gd name="connsiteY17067" fmla="*/ 2295494 h 4270621"/>
              <a:gd name="connsiteX17068" fmla="*/ 8170682 w 9332412"/>
              <a:gd name="connsiteY17068" fmla="*/ 2277705 h 4270621"/>
              <a:gd name="connsiteX17069" fmla="*/ 8170399 w 9332412"/>
              <a:gd name="connsiteY17069" fmla="*/ 2277705 h 4270621"/>
              <a:gd name="connsiteX17070" fmla="*/ 8119494 w 9332412"/>
              <a:gd name="connsiteY17070" fmla="*/ 2330926 h 4270621"/>
              <a:gd name="connsiteX17071" fmla="*/ 8102478 w 9332412"/>
              <a:gd name="connsiteY17071" fmla="*/ 2348716 h 4270621"/>
              <a:gd name="connsiteX17072" fmla="*/ 8119494 w 9332412"/>
              <a:gd name="connsiteY17072" fmla="*/ 2366506 h 4270621"/>
              <a:gd name="connsiteX17073" fmla="*/ 8136509 w 9332412"/>
              <a:gd name="connsiteY17073" fmla="*/ 2348716 h 4270621"/>
              <a:gd name="connsiteX17074" fmla="*/ 8119494 w 9332412"/>
              <a:gd name="connsiteY17074" fmla="*/ 2330926 h 4270621"/>
              <a:gd name="connsiteX17075" fmla="*/ 8170399 w 9332412"/>
              <a:gd name="connsiteY17075" fmla="*/ 2171262 h 4270621"/>
              <a:gd name="connsiteX17076" fmla="*/ 8155000 w 9332412"/>
              <a:gd name="connsiteY17076" fmla="*/ 2190593 h 4270621"/>
              <a:gd name="connsiteX17077" fmla="*/ 8170399 w 9332412"/>
              <a:gd name="connsiteY17077" fmla="*/ 2206693 h 4270621"/>
              <a:gd name="connsiteX17078" fmla="*/ 8188888 w 9332412"/>
              <a:gd name="connsiteY17078" fmla="*/ 2190593 h 4270621"/>
              <a:gd name="connsiteX17079" fmla="*/ 8173504 w 9332412"/>
              <a:gd name="connsiteY17079" fmla="*/ 2171262 h 4270621"/>
              <a:gd name="connsiteX17080" fmla="*/ 8170399 w 9332412"/>
              <a:gd name="connsiteY17080" fmla="*/ 2171262 h 4270621"/>
              <a:gd name="connsiteX17081" fmla="*/ 8119494 w 9332412"/>
              <a:gd name="connsiteY17081" fmla="*/ 2224483 h 4270621"/>
              <a:gd name="connsiteX17082" fmla="*/ 8102478 w 9332412"/>
              <a:gd name="connsiteY17082" fmla="*/ 2242273 h 4270621"/>
              <a:gd name="connsiteX17083" fmla="*/ 8119494 w 9332412"/>
              <a:gd name="connsiteY17083" fmla="*/ 2260063 h 4270621"/>
              <a:gd name="connsiteX17084" fmla="*/ 8136509 w 9332412"/>
              <a:gd name="connsiteY17084" fmla="*/ 2242273 h 4270621"/>
              <a:gd name="connsiteX17085" fmla="*/ 8119494 w 9332412"/>
              <a:gd name="connsiteY17085" fmla="*/ 2224483 h 4270621"/>
              <a:gd name="connsiteX17086" fmla="*/ 8170399 w 9332412"/>
              <a:gd name="connsiteY17086" fmla="*/ 2064670 h 4270621"/>
              <a:gd name="connsiteX17087" fmla="*/ 8153383 w 9332412"/>
              <a:gd name="connsiteY17087" fmla="*/ 2082460 h 4270621"/>
              <a:gd name="connsiteX17088" fmla="*/ 8170399 w 9332412"/>
              <a:gd name="connsiteY17088" fmla="*/ 2100250 h 4270621"/>
              <a:gd name="connsiteX17089" fmla="*/ 8187414 w 9332412"/>
              <a:gd name="connsiteY17089" fmla="*/ 2082460 h 4270621"/>
              <a:gd name="connsiteX17090" fmla="*/ 8170682 w 9332412"/>
              <a:gd name="connsiteY17090" fmla="*/ 2064670 h 4270621"/>
              <a:gd name="connsiteX17091" fmla="*/ 8170399 w 9332412"/>
              <a:gd name="connsiteY17091" fmla="*/ 2064670 h 4270621"/>
              <a:gd name="connsiteX17092" fmla="*/ 8119494 w 9332412"/>
              <a:gd name="connsiteY17092" fmla="*/ 2118040 h 4270621"/>
              <a:gd name="connsiteX17093" fmla="*/ 8102478 w 9332412"/>
              <a:gd name="connsiteY17093" fmla="*/ 2135830 h 4270621"/>
              <a:gd name="connsiteX17094" fmla="*/ 8119494 w 9332412"/>
              <a:gd name="connsiteY17094" fmla="*/ 2153620 h 4270621"/>
              <a:gd name="connsiteX17095" fmla="*/ 8136509 w 9332412"/>
              <a:gd name="connsiteY17095" fmla="*/ 2135830 h 4270621"/>
              <a:gd name="connsiteX17096" fmla="*/ 8136509 w 9332412"/>
              <a:gd name="connsiteY17096" fmla="*/ 2135682 h 4270621"/>
              <a:gd name="connsiteX17097" fmla="*/ 8119636 w 9332412"/>
              <a:gd name="connsiteY17097" fmla="*/ 2118040 h 4270621"/>
              <a:gd name="connsiteX17098" fmla="*/ 8119494 w 9332412"/>
              <a:gd name="connsiteY17098" fmla="*/ 2118040 h 4270621"/>
              <a:gd name="connsiteX17099" fmla="*/ 8170399 w 9332412"/>
              <a:gd name="connsiteY17099" fmla="*/ 1958227 h 4270621"/>
              <a:gd name="connsiteX17100" fmla="*/ 8153383 w 9332412"/>
              <a:gd name="connsiteY17100" fmla="*/ 1976017 h 4270621"/>
              <a:gd name="connsiteX17101" fmla="*/ 8170399 w 9332412"/>
              <a:gd name="connsiteY17101" fmla="*/ 1993807 h 4270621"/>
              <a:gd name="connsiteX17102" fmla="*/ 8187414 w 9332412"/>
              <a:gd name="connsiteY17102" fmla="*/ 1976017 h 4270621"/>
              <a:gd name="connsiteX17103" fmla="*/ 8170682 w 9332412"/>
              <a:gd name="connsiteY17103" fmla="*/ 1958227 h 4270621"/>
              <a:gd name="connsiteX17104" fmla="*/ 8170399 w 9332412"/>
              <a:gd name="connsiteY17104" fmla="*/ 1958227 h 4270621"/>
              <a:gd name="connsiteX17105" fmla="*/ 8119494 w 9332412"/>
              <a:gd name="connsiteY17105" fmla="*/ 2010855 h 4270621"/>
              <a:gd name="connsiteX17106" fmla="*/ 8102478 w 9332412"/>
              <a:gd name="connsiteY17106" fmla="*/ 2028645 h 4270621"/>
              <a:gd name="connsiteX17107" fmla="*/ 8119494 w 9332412"/>
              <a:gd name="connsiteY17107" fmla="*/ 2046435 h 4270621"/>
              <a:gd name="connsiteX17108" fmla="*/ 8136509 w 9332412"/>
              <a:gd name="connsiteY17108" fmla="*/ 2028645 h 4270621"/>
              <a:gd name="connsiteX17109" fmla="*/ 8119494 w 9332412"/>
              <a:gd name="connsiteY17109" fmla="*/ 2010855 h 4270621"/>
              <a:gd name="connsiteX17110" fmla="*/ 8170399 w 9332412"/>
              <a:gd name="connsiteY17110" fmla="*/ 1851191 h 4270621"/>
              <a:gd name="connsiteX17111" fmla="*/ 8155000 w 9332412"/>
              <a:gd name="connsiteY17111" fmla="*/ 1870522 h 4270621"/>
              <a:gd name="connsiteX17112" fmla="*/ 8170399 w 9332412"/>
              <a:gd name="connsiteY17112" fmla="*/ 1886622 h 4270621"/>
              <a:gd name="connsiteX17113" fmla="*/ 8188888 w 9332412"/>
              <a:gd name="connsiteY17113" fmla="*/ 1870522 h 4270621"/>
              <a:gd name="connsiteX17114" fmla="*/ 8173504 w 9332412"/>
              <a:gd name="connsiteY17114" fmla="*/ 1851191 h 4270621"/>
              <a:gd name="connsiteX17115" fmla="*/ 8170399 w 9332412"/>
              <a:gd name="connsiteY17115" fmla="*/ 1851191 h 4270621"/>
              <a:gd name="connsiteX17116" fmla="*/ 8119494 w 9332412"/>
              <a:gd name="connsiteY17116" fmla="*/ 1904412 h 4270621"/>
              <a:gd name="connsiteX17117" fmla="*/ 8102478 w 9332412"/>
              <a:gd name="connsiteY17117" fmla="*/ 1922202 h 4270621"/>
              <a:gd name="connsiteX17118" fmla="*/ 8119494 w 9332412"/>
              <a:gd name="connsiteY17118" fmla="*/ 1939992 h 4270621"/>
              <a:gd name="connsiteX17119" fmla="*/ 8136509 w 9332412"/>
              <a:gd name="connsiteY17119" fmla="*/ 1922202 h 4270621"/>
              <a:gd name="connsiteX17120" fmla="*/ 8136509 w 9332412"/>
              <a:gd name="connsiteY17120" fmla="*/ 1922054 h 4270621"/>
              <a:gd name="connsiteX17121" fmla="*/ 8119494 w 9332412"/>
              <a:gd name="connsiteY17121" fmla="*/ 1905005 h 4270621"/>
              <a:gd name="connsiteX17122" fmla="*/ 8170399 w 9332412"/>
              <a:gd name="connsiteY17122" fmla="*/ 1744599 h 4270621"/>
              <a:gd name="connsiteX17123" fmla="*/ 8153383 w 9332412"/>
              <a:gd name="connsiteY17123" fmla="*/ 1762389 h 4270621"/>
              <a:gd name="connsiteX17124" fmla="*/ 8170399 w 9332412"/>
              <a:gd name="connsiteY17124" fmla="*/ 1780179 h 4270621"/>
              <a:gd name="connsiteX17125" fmla="*/ 8187414 w 9332412"/>
              <a:gd name="connsiteY17125" fmla="*/ 1762389 h 4270621"/>
              <a:gd name="connsiteX17126" fmla="*/ 8170399 w 9332412"/>
              <a:gd name="connsiteY17126" fmla="*/ 1745192 h 4270621"/>
              <a:gd name="connsiteX17127" fmla="*/ 8119494 w 9332412"/>
              <a:gd name="connsiteY17127" fmla="*/ 1797821 h 4270621"/>
              <a:gd name="connsiteX17128" fmla="*/ 8102478 w 9332412"/>
              <a:gd name="connsiteY17128" fmla="*/ 1815611 h 4270621"/>
              <a:gd name="connsiteX17129" fmla="*/ 8119494 w 9332412"/>
              <a:gd name="connsiteY17129" fmla="*/ 1833401 h 4270621"/>
              <a:gd name="connsiteX17130" fmla="*/ 8136509 w 9332412"/>
              <a:gd name="connsiteY17130" fmla="*/ 1815611 h 4270621"/>
              <a:gd name="connsiteX17131" fmla="*/ 8119494 w 9332412"/>
              <a:gd name="connsiteY17131" fmla="*/ 1798414 h 4270621"/>
              <a:gd name="connsiteX17132" fmla="*/ 8170399 w 9332412"/>
              <a:gd name="connsiteY17132" fmla="*/ 1638156 h 4270621"/>
              <a:gd name="connsiteX17133" fmla="*/ 8153383 w 9332412"/>
              <a:gd name="connsiteY17133" fmla="*/ 1655946 h 4270621"/>
              <a:gd name="connsiteX17134" fmla="*/ 8170399 w 9332412"/>
              <a:gd name="connsiteY17134" fmla="*/ 1673736 h 4270621"/>
              <a:gd name="connsiteX17135" fmla="*/ 8187414 w 9332412"/>
              <a:gd name="connsiteY17135" fmla="*/ 1655946 h 4270621"/>
              <a:gd name="connsiteX17136" fmla="*/ 8170399 w 9332412"/>
              <a:gd name="connsiteY17136" fmla="*/ 1638749 h 4270621"/>
              <a:gd name="connsiteX17137" fmla="*/ 8119494 w 9332412"/>
              <a:gd name="connsiteY17137" fmla="*/ 1691378 h 4270621"/>
              <a:gd name="connsiteX17138" fmla="*/ 8102478 w 9332412"/>
              <a:gd name="connsiteY17138" fmla="*/ 1709168 h 4270621"/>
              <a:gd name="connsiteX17139" fmla="*/ 8119494 w 9332412"/>
              <a:gd name="connsiteY17139" fmla="*/ 1726958 h 4270621"/>
              <a:gd name="connsiteX17140" fmla="*/ 8136509 w 9332412"/>
              <a:gd name="connsiteY17140" fmla="*/ 1709168 h 4270621"/>
              <a:gd name="connsiteX17141" fmla="*/ 8119494 w 9332412"/>
              <a:gd name="connsiteY17141" fmla="*/ 1691971 h 4270621"/>
              <a:gd name="connsiteX17142" fmla="*/ 8170399 w 9332412"/>
              <a:gd name="connsiteY17142" fmla="*/ 1531713 h 4270621"/>
              <a:gd name="connsiteX17143" fmla="*/ 8155000 w 9332412"/>
              <a:gd name="connsiteY17143" fmla="*/ 1551045 h 4270621"/>
              <a:gd name="connsiteX17144" fmla="*/ 8170399 w 9332412"/>
              <a:gd name="connsiteY17144" fmla="*/ 1567145 h 4270621"/>
              <a:gd name="connsiteX17145" fmla="*/ 8188888 w 9332412"/>
              <a:gd name="connsiteY17145" fmla="*/ 1551045 h 4270621"/>
              <a:gd name="connsiteX17146" fmla="*/ 8173504 w 9332412"/>
              <a:gd name="connsiteY17146" fmla="*/ 1531713 h 4270621"/>
              <a:gd name="connsiteX17147" fmla="*/ 8170399 w 9332412"/>
              <a:gd name="connsiteY17147" fmla="*/ 1531713 h 4270621"/>
              <a:gd name="connsiteX17148" fmla="*/ 8119494 w 9332412"/>
              <a:gd name="connsiteY17148" fmla="*/ 1584935 h 4270621"/>
              <a:gd name="connsiteX17149" fmla="*/ 8102478 w 9332412"/>
              <a:gd name="connsiteY17149" fmla="*/ 1602725 h 4270621"/>
              <a:gd name="connsiteX17150" fmla="*/ 8119494 w 9332412"/>
              <a:gd name="connsiteY17150" fmla="*/ 1620515 h 4270621"/>
              <a:gd name="connsiteX17151" fmla="*/ 8136509 w 9332412"/>
              <a:gd name="connsiteY17151" fmla="*/ 1602725 h 4270621"/>
              <a:gd name="connsiteX17152" fmla="*/ 8136509 w 9332412"/>
              <a:gd name="connsiteY17152" fmla="*/ 1602577 h 4270621"/>
              <a:gd name="connsiteX17153" fmla="*/ 8119494 w 9332412"/>
              <a:gd name="connsiteY17153" fmla="*/ 1585528 h 4270621"/>
              <a:gd name="connsiteX17154" fmla="*/ 8170399 w 9332412"/>
              <a:gd name="connsiteY17154" fmla="*/ 1425122 h 4270621"/>
              <a:gd name="connsiteX17155" fmla="*/ 8153383 w 9332412"/>
              <a:gd name="connsiteY17155" fmla="*/ 1442912 h 4270621"/>
              <a:gd name="connsiteX17156" fmla="*/ 8170399 w 9332412"/>
              <a:gd name="connsiteY17156" fmla="*/ 1460702 h 4270621"/>
              <a:gd name="connsiteX17157" fmla="*/ 8187414 w 9332412"/>
              <a:gd name="connsiteY17157" fmla="*/ 1442912 h 4270621"/>
              <a:gd name="connsiteX17158" fmla="*/ 8170399 w 9332412"/>
              <a:gd name="connsiteY17158" fmla="*/ 1425715 h 4270621"/>
              <a:gd name="connsiteX17159" fmla="*/ 8119494 w 9332412"/>
              <a:gd name="connsiteY17159" fmla="*/ 1478343 h 4270621"/>
              <a:gd name="connsiteX17160" fmla="*/ 8102478 w 9332412"/>
              <a:gd name="connsiteY17160" fmla="*/ 1496133 h 4270621"/>
              <a:gd name="connsiteX17161" fmla="*/ 8119494 w 9332412"/>
              <a:gd name="connsiteY17161" fmla="*/ 1513923 h 4270621"/>
              <a:gd name="connsiteX17162" fmla="*/ 8136509 w 9332412"/>
              <a:gd name="connsiteY17162" fmla="*/ 1496133 h 4270621"/>
              <a:gd name="connsiteX17163" fmla="*/ 8119494 w 9332412"/>
              <a:gd name="connsiteY17163" fmla="*/ 1478936 h 4270621"/>
              <a:gd name="connsiteX17164" fmla="*/ 8170399 w 9332412"/>
              <a:gd name="connsiteY17164" fmla="*/ 1318679 h 4270621"/>
              <a:gd name="connsiteX17165" fmla="*/ 8155000 w 9332412"/>
              <a:gd name="connsiteY17165" fmla="*/ 1338011 h 4270621"/>
              <a:gd name="connsiteX17166" fmla="*/ 8170399 w 9332412"/>
              <a:gd name="connsiteY17166" fmla="*/ 1354110 h 4270621"/>
              <a:gd name="connsiteX17167" fmla="*/ 8188888 w 9332412"/>
              <a:gd name="connsiteY17167" fmla="*/ 1338011 h 4270621"/>
              <a:gd name="connsiteX17168" fmla="*/ 8173504 w 9332412"/>
              <a:gd name="connsiteY17168" fmla="*/ 1318679 h 4270621"/>
              <a:gd name="connsiteX17169" fmla="*/ 8170399 w 9332412"/>
              <a:gd name="connsiteY17169" fmla="*/ 1318679 h 4270621"/>
              <a:gd name="connsiteX17170" fmla="*/ 8119494 w 9332412"/>
              <a:gd name="connsiteY17170" fmla="*/ 1371900 h 4270621"/>
              <a:gd name="connsiteX17171" fmla="*/ 8102478 w 9332412"/>
              <a:gd name="connsiteY17171" fmla="*/ 1389690 h 4270621"/>
              <a:gd name="connsiteX17172" fmla="*/ 8119494 w 9332412"/>
              <a:gd name="connsiteY17172" fmla="*/ 1407480 h 4270621"/>
              <a:gd name="connsiteX17173" fmla="*/ 8136509 w 9332412"/>
              <a:gd name="connsiteY17173" fmla="*/ 1389690 h 4270621"/>
              <a:gd name="connsiteX17174" fmla="*/ 8119494 w 9332412"/>
              <a:gd name="connsiteY17174" fmla="*/ 1372493 h 4270621"/>
              <a:gd name="connsiteX17175" fmla="*/ 8170399 w 9332412"/>
              <a:gd name="connsiteY17175" fmla="*/ 1212087 h 4270621"/>
              <a:gd name="connsiteX17176" fmla="*/ 8153383 w 9332412"/>
              <a:gd name="connsiteY17176" fmla="*/ 1229878 h 4270621"/>
              <a:gd name="connsiteX17177" fmla="*/ 8170399 w 9332412"/>
              <a:gd name="connsiteY17177" fmla="*/ 1247667 h 4270621"/>
              <a:gd name="connsiteX17178" fmla="*/ 8187414 w 9332412"/>
              <a:gd name="connsiteY17178" fmla="*/ 1229878 h 4270621"/>
              <a:gd name="connsiteX17179" fmla="*/ 8170399 w 9332412"/>
              <a:gd name="connsiteY17179" fmla="*/ 1212681 h 4270621"/>
              <a:gd name="connsiteX17180" fmla="*/ 8119494 w 9332412"/>
              <a:gd name="connsiteY17180" fmla="*/ 1265457 h 4270621"/>
              <a:gd name="connsiteX17181" fmla="*/ 8102478 w 9332412"/>
              <a:gd name="connsiteY17181" fmla="*/ 1283247 h 4270621"/>
              <a:gd name="connsiteX17182" fmla="*/ 8119494 w 9332412"/>
              <a:gd name="connsiteY17182" fmla="*/ 1301037 h 4270621"/>
              <a:gd name="connsiteX17183" fmla="*/ 8136509 w 9332412"/>
              <a:gd name="connsiteY17183" fmla="*/ 1283247 h 4270621"/>
              <a:gd name="connsiteX17184" fmla="*/ 8136509 w 9332412"/>
              <a:gd name="connsiteY17184" fmla="*/ 1283099 h 4270621"/>
              <a:gd name="connsiteX17185" fmla="*/ 8119494 w 9332412"/>
              <a:gd name="connsiteY17185" fmla="*/ 1266050 h 4270621"/>
              <a:gd name="connsiteX17186" fmla="*/ 8170399 w 9332412"/>
              <a:gd name="connsiteY17186" fmla="*/ 1106534 h 4270621"/>
              <a:gd name="connsiteX17187" fmla="*/ 8153383 w 9332412"/>
              <a:gd name="connsiteY17187" fmla="*/ 1124324 h 4270621"/>
              <a:gd name="connsiteX17188" fmla="*/ 8170399 w 9332412"/>
              <a:gd name="connsiteY17188" fmla="*/ 1142114 h 4270621"/>
              <a:gd name="connsiteX17189" fmla="*/ 8187414 w 9332412"/>
              <a:gd name="connsiteY17189" fmla="*/ 1124324 h 4270621"/>
              <a:gd name="connsiteX17190" fmla="*/ 8170682 w 9332412"/>
              <a:gd name="connsiteY17190" fmla="*/ 1106534 h 4270621"/>
              <a:gd name="connsiteX17191" fmla="*/ 8170399 w 9332412"/>
              <a:gd name="connsiteY17191" fmla="*/ 1106534 h 4270621"/>
              <a:gd name="connsiteX17192" fmla="*/ 8119494 w 9332412"/>
              <a:gd name="connsiteY17192" fmla="*/ 1159755 h 4270621"/>
              <a:gd name="connsiteX17193" fmla="*/ 8102478 w 9332412"/>
              <a:gd name="connsiteY17193" fmla="*/ 1177545 h 4270621"/>
              <a:gd name="connsiteX17194" fmla="*/ 8119494 w 9332412"/>
              <a:gd name="connsiteY17194" fmla="*/ 1195335 h 4270621"/>
              <a:gd name="connsiteX17195" fmla="*/ 8136509 w 9332412"/>
              <a:gd name="connsiteY17195" fmla="*/ 1177545 h 4270621"/>
              <a:gd name="connsiteX17196" fmla="*/ 8119777 w 9332412"/>
              <a:gd name="connsiteY17196" fmla="*/ 1159459 h 4270621"/>
              <a:gd name="connsiteX17197" fmla="*/ 8119494 w 9332412"/>
              <a:gd name="connsiteY17197" fmla="*/ 1159459 h 4270621"/>
              <a:gd name="connsiteX17198" fmla="*/ 8170399 w 9332412"/>
              <a:gd name="connsiteY17198" fmla="*/ 1000091 h 4270621"/>
              <a:gd name="connsiteX17199" fmla="*/ 8155000 w 9332412"/>
              <a:gd name="connsiteY17199" fmla="*/ 1019422 h 4270621"/>
              <a:gd name="connsiteX17200" fmla="*/ 8170399 w 9332412"/>
              <a:gd name="connsiteY17200" fmla="*/ 1035522 h 4270621"/>
              <a:gd name="connsiteX17201" fmla="*/ 8188888 w 9332412"/>
              <a:gd name="connsiteY17201" fmla="*/ 1019422 h 4270621"/>
              <a:gd name="connsiteX17202" fmla="*/ 8173504 w 9332412"/>
              <a:gd name="connsiteY17202" fmla="*/ 1000091 h 4270621"/>
              <a:gd name="connsiteX17203" fmla="*/ 8170399 w 9332412"/>
              <a:gd name="connsiteY17203" fmla="*/ 1000091 h 4270621"/>
              <a:gd name="connsiteX17204" fmla="*/ 8119494 w 9332412"/>
              <a:gd name="connsiteY17204" fmla="*/ 1053312 h 4270621"/>
              <a:gd name="connsiteX17205" fmla="*/ 8102478 w 9332412"/>
              <a:gd name="connsiteY17205" fmla="*/ 1071102 h 4270621"/>
              <a:gd name="connsiteX17206" fmla="*/ 8119494 w 9332412"/>
              <a:gd name="connsiteY17206" fmla="*/ 1088892 h 4270621"/>
              <a:gd name="connsiteX17207" fmla="*/ 8136509 w 9332412"/>
              <a:gd name="connsiteY17207" fmla="*/ 1071102 h 4270621"/>
              <a:gd name="connsiteX17208" fmla="*/ 8136509 w 9332412"/>
              <a:gd name="connsiteY17208" fmla="*/ 1070954 h 4270621"/>
              <a:gd name="connsiteX17209" fmla="*/ 8119919 w 9332412"/>
              <a:gd name="connsiteY17209" fmla="*/ 1053016 h 4270621"/>
              <a:gd name="connsiteX17210" fmla="*/ 8119494 w 9332412"/>
              <a:gd name="connsiteY17210" fmla="*/ 1053016 h 4270621"/>
              <a:gd name="connsiteX17211" fmla="*/ 8170399 w 9332412"/>
              <a:gd name="connsiteY17211" fmla="*/ 893499 h 4270621"/>
              <a:gd name="connsiteX17212" fmla="*/ 8153383 w 9332412"/>
              <a:gd name="connsiteY17212" fmla="*/ 911289 h 4270621"/>
              <a:gd name="connsiteX17213" fmla="*/ 8170399 w 9332412"/>
              <a:gd name="connsiteY17213" fmla="*/ 929079 h 4270621"/>
              <a:gd name="connsiteX17214" fmla="*/ 8187414 w 9332412"/>
              <a:gd name="connsiteY17214" fmla="*/ 911289 h 4270621"/>
              <a:gd name="connsiteX17215" fmla="*/ 8170965 w 9332412"/>
              <a:gd name="connsiteY17215" fmla="*/ 893203 h 4270621"/>
              <a:gd name="connsiteX17216" fmla="*/ 8170399 w 9332412"/>
              <a:gd name="connsiteY17216" fmla="*/ 893203 h 4270621"/>
              <a:gd name="connsiteX17217" fmla="*/ 8119494 w 9332412"/>
              <a:gd name="connsiteY17217" fmla="*/ 946721 h 4270621"/>
              <a:gd name="connsiteX17218" fmla="*/ 8102478 w 9332412"/>
              <a:gd name="connsiteY17218" fmla="*/ 964511 h 4270621"/>
              <a:gd name="connsiteX17219" fmla="*/ 8119494 w 9332412"/>
              <a:gd name="connsiteY17219" fmla="*/ 982301 h 4270621"/>
              <a:gd name="connsiteX17220" fmla="*/ 8136509 w 9332412"/>
              <a:gd name="connsiteY17220" fmla="*/ 964511 h 4270621"/>
              <a:gd name="connsiteX17221" fmla="*/ 8119777 w 9332412"/>
              <a:gd name="connsiteY17221" fmla="*/ 946424 h 4270621"/>
              <a:gd name="connsiteX17222" fmla="*/ 8119494 w 9332412"/>
              <a:gd name="connsiteY17222" fmla="*/ 946424 h 4270621"/>
              <a:gd name="connsiteX17223" fmla="*/ 8170399 w 9332412"/>
              <a:gd name="connsiteY17223" fmla="*/ 787056 h 4270621"/>
              <a:gd name="connsiteX17224" fmla="*/ 8153383 w 9332412"/>
              <a:gd name="connsiteY17224" fmla="*/ 804846 h 4270621"/>
              <a:gd name="connsiteX17225" fmla="*/ 8170399 w 9332412"/>
              <a:gd name="connsiteY17225" fmla="*/ 822636 h 4270621"/>
              <a:gd name="connsiteX17226" fmla="*/ 8187414 w 9332412"/>
              <a:gd name="connsiteY17226" fmla="*/ 804846 h 4270621"/>
              <a:gd name="connsiteX17227" fmla="*/ 8187414 w 9332412"/>
              <a:gd name="connsiteY17227" fmla="*/ 804698 h 4270621"/>
              <a:gd name="connsiteX17228" fmla="*/ 8170824 w 9332412"/>
              <a:gd name="connsiteY17228" fmla="*/ 786760 h 4270621"/>
              <a:gd name="connsiteX17229" fmla="*/ 8170399 w 9332412"/>
              <a:gd name="connsiteY17229" fmla="*/ 786760 h 4270621"/>
              <a:gd name="connsiteX17230" fmla="*/ 8119494 w 9332412"/>
              <a:gd name="connsiteY17230" fmla="*/ 839685 h 4270621"/>
              <a:gd name="connsiteX17231" fmla="*/ 8102478 w 9332412"/>
              <a:gd name="connsiteY17231" fmla="*/ 857475 h 4270621"/>
              <a:gd name="connsiteX17232" fmla="*/ 8119494 w 9332412"/>
              <a:gd name="connsiteY17232" fmla="*/ 875265 h 4270621"/>
              <a:gd name="connsiteX17233" fmla="*/ 8136509 w 9332412"/>
              <a:gd name="connsiteY17233" fmla="*/ 857475 h 4270621"/>
              <a:gd name="connsiteX17234" fmla="*/ 8119494 w 9332412"/>
              <a:gd name="connsiteY17234" fmla="*/ 839685 h 4270621"/>
              <a:gd name="connsiteX17235" fmla="*/ 8170399 w 9332412"/>
              <a:gd name="connsiteY17235" fmla="*/ 679872 h 4270621"/>
              <a:gd name="connsiteX17236" fmla="*/ 8153383 w 9332412"/>
              <a:gd name="connsiteY17236" fmla="*/ 697662 h 4270621"/>
              <a:gd name="connsiteX17237" fmla="*/ 8170399 w 9332412"/>
              <a:gd name="connsiteY17237" fmla="*/ 715452 h 4270621"/>
              <a:gd name="connsiteX17238" fmla="*/ 8187414 w 9332412"/>
              <a:gd name="connsiteY17238" fmla="*/ 697662 h 4270621"/>
              <a:gd name="connsiteX17239" fmla="*/ 8170399 w 9332412"/>
              <a:gd name="connsiteY17239" fmla="*/ 680168 h 4270621"/>
              <a:gd name="connsiteX17240" fmla="*/ 8170399 w 9332412"/>
              <a:gd name="connsiteY17240" fmla="*/ 680168 h 4270621"/>
              <a:gd name="connsiteX17241" fmla="*/ 8119494 w 9332412"/>
              <a:gd name="connsiteY17241" fmla="*/ 733242 h 4270621"/>
              <a:gd name="connsiteX17242" fmla="*/ 8102478 w 9332412"/>
              <a:gd name="connsiteY17242" fmla="*/ 751032 h 4270621"/>
              <a:gd name="connsiteX17243" fmla="*/ 8119494 w 9332412"/>
              <a:gd name="connsiteY17243" fmla="*/ 768822 h 4270621"/>
              <a:gd name="connsiteX17244" fmla="*/ 8136509 w 9332412"/>
              <a:gd name="connsiteY17244" fmla="*/ 751032 h 4270621"/>
              <a:gd name="connsiteX17245" fmla="*/ 8136509 w 9332412"/>
              <a:gd name="connsiteY17245" fmla="*/ 750883 h 4270621"/>
              <a:gd name="connsiteX17246" fmla="*/ 8119494 w 9332412"/>
              <a:gd name="connsiteY17246" fmla="*/ 733538 h 4270621"/>
              <a:gd name="connsiteX17247" fmla="*/ 8170399 w 9332412"/>
              <a:gd name="connsiteY17247" fmla="*/ 573429 h 4270621"/>
              <a:gd name="connsiteX17248" fmla="*/ 8153383 w 9332412"/>
              <a:gd name="connsiteY17248" fmla="*/ 591219 h 4270621"/>
              <a:gd name="connsiteX17249" fmla="*/ 8170399 w 9332412"/>
              <a:gd name="connsiteY17249" fmla="*/ 609009 h 4270621"/>
              <a:gd name="connsiteX17250" fmla="*/ 8187414 w 9332412"/>
              <a:gd name="connsiteY17250" fmla="*/ 591219 h 4270621"/>
              <a:gd name="connsiteX17251" fmla="*/ 8170399 w 9332412"/>
              <a:gd name="connsiteY17251" fmla="*/ 573725 h 4270621"/>
              <a:gd name="connsiteX17252" fmla="*/ 8170399 w 9332412"/>
              <a:gd name="connsiteY17252" fmla="*/ 573725 h 4270621"/>
              <a:gd name="connsiteX17253" fmla="*/ 8119494 w 9332412"/>
              <a:gd name="connsiteY17253" fmla="*/ 626650 h 4270621"/>
              <a:gd name="connsiteX17254" fmla="*/ 8102478 w 9332412"/>
              <a:gd name="connsiteY17254" fmla="*/ 644440 h 4270621"/>
              <a:gd name="connsiteX17255" fmla="*/ 8119494 w 9332412"/>
              <a:gd name="connsiteY17255" fmla="*/ 662230 h 4270621"/>
              <a:gd name="connsiteX17256" fmla="*/ 8136509 w 9332412"/>
              <a:gd name="connsiteY17256" fmla="*/ 644440 h 4270621"/>
              <a:gd name="connsiteX17257" fmla="*/ 8119494 w 9332412"/>
              <a:gd name="connsiteY17257" fmla="*/ 626947 h 4270621"/>
              <a:gd name="connsiteX17258" fmla="*/ 8170399 w 9332412"/>
              <a:gd name="connsiteY17258" fmla="*/ 466986 h 4270621"/>
              <a:gd name="connsiteX17259" fmla="*/ 8155000 w 9332412"/>
              <a:gd name="connsiteY17259" fmla="*/ 486323 h 4270621"/>
              <a:gd name="connsiteX17260" fmla="*/ 8170399 w 9332412"/>
              <a:gd name="connsiteY17260" fmla="*/ 502417 h 4270621"/>
              <a:gd name="connsiteX17261" fmla="*/ 8188888 w 9332412"/>
              <a:gd name="connsiteY17261" fmla="*/ 486323 h 4270621"/>
              <a:gd name="connsiteX17262" fmla="*/ 8173504 w 9332412"/>
              <a:gd name="connsiteY17262" fmla="*/ 466986 h 4270621"/>
              <a:gd name="connsiteX17263" fmla="*/ 8170399 w 9332412"/>
              <a:gd name="connsiteY17263" fmla="*/ 466986 h 4270621"/>
              <a:gd name="connsiteX17264" fmla="*/ 8119494 w 9332412"/>
              <a:gd name="connsiteY17264" fmla="*/ 520207 h 4270621"/>
              <a:gd name="connsiteX17265" fmla="*/ 8102478 w 9332412"/>
              <a:gd name="connsiteY17265" fmla="*/ 537997 h 4270621"/>
              <a:gd name="connsiteX17266" fmla="*/ 8119494 w 9332412"/>
              <a:gd name="connsiteY17266" fmla="*/ 555787 h 4270621"/>
              <a:gd name="connsiteX17267" fmla="*/ 8136509 w 9332412"/>
              <a:gd name="connsiteY17267" fmla="*/ 537997 h 4270621"/>
              <a:gd name="connsiteX17268" fmla="*/ 8119494 w 9332412"/>
              <a:gd name="connsiteY17268" fmla="*/ 520504 h 4270621"/>
              <a:gd name="connsiteX17269" fmla="*/ 8170399 w 9332412"/>
              <a:gd name="connsiteY17269" fmla="*/ 360394 h 4270621"/>
              <a:gd name="connsiteX17270" fmla="*/ 8153383 w 9332412"/>
              <a:gd name="connsiteY17270" fmla="*/ 378184 h 4270621"/>
              <a:gd name="connsiteX17271" fmla="*/ 8170399 w 9332412"/>
              <a:gd name="connsiteY17271" fmla="*/ 395974 h 4270621"/>
              <a:gd name="connsiteX17272" fmla="*/ 8187414 w 9332412"/>
              <a:gd name="connsiteY17272" fmla="*/ 378184 h 4270621"/>
              <a:gd name="connsiteX17273" fmla="*/ 8170399 w 9332412"/>
              <a:gd name="connsiteY17273" fmla="*/ 360691 h 4270621"/>
              <a:gd name="connsiteX17274" fmla="*/ 8170399 w 9332412"/>
              <a:gd name="connsiteY17274" fmla="*/ 360691 h 4270621"/>
              <a:gd name="connsiteX17275" fmla="*/ 8119494 w 9332412"/>
              <a:gd name="connsiteY17275" fmla="*/ 413764 h 4270621"/>
              <a:gd name="connsiteX17276" fmla="*/ 8102478 w 9332412"/>
              <a:gd name="connsiteY17276" fmla="*/ 431554 h 4270621"/>
              <a:gd name="connsiteX17277" fmla="*/ 8119494 w 9332412"/>
              <a:gd name="connsiteY17277" fmla="*/ 449344 h 4270621"/>
              <a:gd name="connsiteX17278" fmla="*/ 8136509 w 9332412"/>
              <a:gd name="connsiteY17278" fmla="*/ 431554 h 4270621"/>
              <a:gd name="connsiteX17279" fmla="*/ 8136509 w 9332412"/>
              <a:gd name="connsiteY17279" fmla="*/ 431406 h 4270621"/>
              <a:gd name="connsiteX17280" fmla="*/ 8119494 w 9332412"/>
              <a:gd name="connsiteY17280" fmla="*/ 414061 h 4270621"/>
              <a:gd name="connsiteX17281" fmla="*/ 8170399 w 9332412"/>
              <a:gd name="connsiteY17281" fmla="*/ 253951 h 4270621"/>
              <a:gd name="connsiteX17282" fmla="*/ 8153383 w 9332412"/>
              <a:gd name="connsiteY17282" fmla="*/ 271741 h 4270621"/>
              <a:gd name="connsiteX17283" fmla="*/ 8170399 w 9332412"/>
              <a:gd name="connsiteY17283" fmla="*/ 289531 h 4270621"/>
              <a:gd name="connsiteX17284" fmla="*/ 8187414 w 9332412"/>
              <a:gd name="connsiteY17284" fmla="*/ 271741 h 4270621"/>
              <a:gd name="connsiteX17285" fmla="*/ 8170399 w 9332412"/>
              <a:gd name="connsiteY17285" fmla="*/ 254248 h 4270621"/>
              <a:gd name="connsiteX17286" fmla="*/ 8170399 w 9332412"/>
              <a:gd name="connsiteY17286" fmla="*/ 254248 h 4270621"/>
              <a:gd name="connsiteX17287" fmla="*/ 8119494 w 9332412"/>
              <a:gd name="connsiteY17287" fmla="*/ 307173 h 4270621"/>
              <a:gd name="connsiteX17288" fmla="*/ 8102478 w 9332412"/>
              <a:gd name="connsiteY17288" fmla="*/ 324963 h 4270621"/>
              <a:gd name="connsiteX17289" fmla="*/ 8119494 w 9332412"/>
              <a:gd name="connsiteY17289" fmla="*/ 342753 h 4270621"/>
              <a:gd name="connsiteX17290" fmla="*/ 8136509 w 9332412"/>
              <a:gd name="connsiteY17290" fmla="*/ 324963 h 4270621"/>
              <a:gd name="connsiteX17291" fmla="*/ 8119494 w 9332412"/>
              <a:gd name="connsiteY17291" fmla="*/ 307469 h 4270621"/>
              <a:gd name="connsiteX17292" fmla="*/ 8170399 w 9332412"/>
              <a:gd name="connsiteY17292" fmla="*/ 147508 h 4270621"/>
              <a:gd name="connsiteX17293" fmla="*/ 8155000 w 9332412"/>
              <a:gd name="connsiteY17293" fmla="*/ 166846 h 4270621"/>
              <a:gd name="connsiteX17294" fmla="*/ 8170399 w 9332412"/>
              <a:gd name="connsiteY17294" fmla="*/ 182940 h 4270621"/>
              <a:gd name="connsiteX17295" fmla="*/ 8188888 w 9332412"/>
              <a:gd name="connsiteY17295" fmla="*/ 166846 h 4270621"/>
              <a:gd name="connsiteX17296" fmla="*/ 8173504 w 9332412"/>
              <a:gd name="connsiteY17296" fmla="*/ 147508 h 4270621"/>
              <a:gd name="connsiteX17297" fmla="*/ 8170399 w 9332412"/>
              <a:gd name="connsiteY17297" fmla="*/ 147508 h 4270621"/>
              <a:gd name="connsiteX17298" fmla="*/ 8119494 w 9332412"/>
              <a:gd name="connsiteY17298" fmla="*/ 200730 h 4270621"/>
              <a:gd name="connsiteX17299" fmla="*/ 8102478 w 9332412"/>
              <a:gd name="connsiteY17299" fmla="*/ 218520 h 4270621"/>
              <a:gd name="connsiteX17300" fmla="*/ 8119494 w 9332412"/>
              <a:gd name="connsiteY17300" fmla="*/ 236310 h 4270621"/>
              <a:gd name="connsiteX17301" fmla="*/ 8136509 w 9332412"/>
              <a:gd name="connsiteY17301" fmla="*/ 218520 h 4270621"/>
              <a:gd name="connsiteX17302" fmla="*/ 8136509 w 9332412"/>
              <a:gd name="connsiteY17302" fmla="*/ 218371 h 4270621"/>
              <a:gd name="connsiteX17303" fmla="*/ 8119494 w 9332412"/>
              <a:gd name="connsiteY17303" fmla="*/ 201026 h 4270621"/>
              <a:gd name="connsiteX17304" fmla="*/ 8272350 w 9332412"/>
              <a:gd name="connsiteY17304" fmla="*/ 2916660 h 4270621"/>
              <a:gd name="connsiteX17305" fmla="*/ 8262424 w 9332412"/>
              <a:gd name="connsiteY17305" fmla="*/ 2920366 h 4270621"/>
              <a:gd name="connsiteX17306" fmla="*/ 8287096 w 9332412"/>
              <a:gd name="connsiteY17306" fmla="*/ 2942603 h 4270621"/>
              <a:gd name="connsiteX17307" fmla="*/ 8289223 w 9332412"/>
              <a:gd name="connsiteY17307" fmla="*/ 2934450 h 4270621"/>
              <a:gd name="connsiteX17308" fmla="*/ 8272492 w 9332412"/>
              <a:gd name="connsiteY17308" fmla="*/ 2916660 h 4270621"/>
              <a:gd name="connsiteX17309" fmla="*/ 8272350 w 9332412"/>
              <a:gd name="connsiteY17309" fmla="*/ 2916660 h 4270621"/>
              <a:gd name="connsiteX17310" fmla="*/ 8238318 w 9332412"/>
              <a:gd name="connsiteY17310" fmla="*/ 2881228 h 4270621"/>
              <a:gd name="connsiteX17311" fmla="*/ 8221303 w 9332412"/>
              <a:gd name="connsiteY17311" fmla="*/ 2863438 h 4270621"/>
              <a:gd name="connsiteX17312" fmla="*/ 8207123 w 9332412"/>
              <a:gd name="connsiteY17312" fmla="*/ 2871147 h 4270621"/>
              <a:gd name="connsiteX17313" fmla="*/ 8232363 w 9332412"/>
              <a:gd name="connsiteY17313" fmla="*/ 2893978 h 4270621"/>
              <a:gd name="connsiteX17314" fmla="*/ 8238318 w 9332412"/>
              <a:gd name="connsiteY17314" fmla="*/ 2881228 h 4270621"/>
              <a:gd name="connsiteX17315" fmla="*/ 8272350 w 9332412"/>
              <a:gd name="connsiteY17315" fmla="*/ 2810216 h 4270621"/>
              <a:gd name="connsiteX17316" fmla="*/ 8253859 w 9332412"/>
              <a:gd name="connsiteY17316" fmla="*/ 2826316 h 4270621"/>
              <a:gd name="connsiteX17317" fmla="*/ 8269244 w 9332412"/>
              <a:gd name="connsiteY17317" fmla="*/ 2845648 h 4270621"/>
              <a:gd name="connsiteX17318" fmla="*/ 8272350 w 9332412"/>
              <a:gd name="connsiteY17318" fmla="*/ 2845648 h 4270621"/>
              <a:gd name="connsiteX17319" fmla="*/ 8287749 w 9332412"/>
              <a:gd name="connsiteY17319" fmla="*/ 2826316 h 4270621"/>
              <a:gd name="connsiteX17320" fmla="*/ 8272350 w 9332412"/>
              <a:gd name="connsiteY17320" fmla="*/ 2810216 h 4270621"/>
              <a:gd name="connsiteX17321" fmla="*/ 8272350 w 9332412"/>
              <a:gd name="connsiteY17321" fmla="*/ 2703773 h 4270621"/>
              <a:gd name="connsiteX17322" fmla="*/ 8255192 w 9332412"/>
              <a:gd name="connsiteY17322" fmla="*/ 2721415 h 4270621"/>
              <a:gd name="connsiteX17323" fmla="*/ 8272066 w 9332412"/>
              <a:gd name="connsiteY17323" fmla="*/ 2739353 h 4270621"/>
              <a:gd name="connsiteX17324" fmla="*/ 8289223 w 9332412"/>
              <a:gd name="connsiteY17324" fmla="*/ 2721712 h 4270621"/>
              <a:gd name="connsiteX17325" fmla="*/ 8289223 w 9332412"/>
              <a:gd name="connsiteY17325" fmla="*/ 2721415 h 4270621"/>
              <a:gd name="connsiteX17326" fmla="*/ 8272350 w 9332412"/>
              <a:gd name="connsiteY17326" fmla="*/ 2703773 h 4270621"/>
              <a:gd name="connsiteX17327" fmla="*/ 8221303 w 9332412"/>
              <a:gd name="connsiteY17327" fmla="*/ 2756995 h 4270621"/>
              <a:gd name="connsiteX17328" fmla="*/ 8204288 w 9332412"/>
              <a:gd name="connsiteY17328" fmla="*/ 2774785 h 4270621"/>
              <a:gd name="connsiteX17329" fmla="*/ 8221303 w 9332412"/>
              <a:gd name="connsiteY17329" fmla="*/ 2792575 h 4270621"/>
              <a:gd name="connsiteX17330" fmla="*/ 8238318 w 9332412"/>
              <a:gd name="connsiteY17330" fmla="*/ 2774785 h 4270621"/>
              <a:gd name="connsiteX17331" fmla="*/ 8221587 w 9332412"/>
              <a:gd name="connsiteY17331" fmla="*/ 2756995 h 4270621"/>
              <a:gd name="connsiteX17332" fmla="*/ 8221303 w 9332412"/>
              <a:gd name="connsiteY17332" fmla="*/ 2756995 h 4270621"/>
              <a:gd name="connsiteX17333" fmla="*/ 8272350 w 9332412"/>
              <a:gd name="connsiteY17333" fmla="*/ 2597182 h 4270621"/>
              <a:gd name="connsiteX17334" fmla="*/ 8255192 w 9332412"/>
              <a:gd name="connsiteY17334" fmla="*/ 2614824 h 4270621"/>
              <a:gd name="connsiteX17335" fmla="*/ 8272066 w 9332412"/>
              <a:gd name="connsiteY17335" fmla="*/ 2632762 h 4270621"/>
              <a:gd name="connsiteX17336" fmla="*/ 8289223 w 9332412"/>
              <a:gd name="connsiteY17336" fmla="*/ 2615120 h 4270621"/>
              <a:gd name="connsiteX17337" fmla="*/ 8289223 w 9332412"/>
              <a:gd name="connsiteY17337" fmla="*/ 2614972 h 4270621"/>
              <a:gd name="connsiteX17338" fmla="*/ 8272350 w 9332412"/>
              <a:gd name="connsiteY17338" fmla="*/ 2597182 h 4270621"/>
              <a:gd name="connsiteX17339" fmla="*/ 8221303 w 9332412"/>
              <a:gd name="connsiteY17339" fmla="*/ 2650552 h 4270621"/>
              <a:gd name="connsiteX17340" fmla="*/ 8205904 w 9332412"/>
              <a:gd name="connsiteY17340" fmla="*/ 2669884 h 4270621"/>
              <a:gd name="connsiteX17341" fmla="*/ 8221303 w 9332412"/>
              <a:gd name="connsiteY17341" fmla="*/ 2685983 h 4270621"/>
              <a:gd name="connsiteX17342" fmla="*/ 8239793 w 9332412"/>
              <a:gd name="connsiteY17342" fmla="*/ 2669884 h 4270621"/>
              <a:gd name="connsiteX17343" fmla="*/ 8224408 w 9332412"/>
              <a:gd name="connsiteY17343" fmla="*/ 2650552 h 4270621"/>
              <a:gd name="connsiteX17344" fmla="*/ 8221303 w 9332412"/>
              <a:gd name="connsiteY17344" fmla="*/ 2650552 h 4270621"/>
              <a:gd name="connsiteX17345" fmla="*/ 8272350 w 9332412"/>
              <a:gd name="connsiteY17345" fmla="*/ 2490739 h 4270621"/>
              <a:gd name="connsiteX17346" fmla="*/ 8255192 w 9332412"/>
              <a:gd name="connsiteY17346" fmla="*/ 2508381 h 4270621"/>
              <a:gd name="connsiteX17347" fmla="*/ 8272066 w 9332412"/>
              <a:gd name="connsiteY17347" fmla="*/ 2526319 h 4270621"/>
              <a:gd name="connsiteX17348" fmla="*/ 8289223 w 9332412"/>
              <a:gd name="connsiteY17348" fmla="*/ 2508677 h 4270621"/>
              <a:gd name="connsiteX17349" fmla="*/ 8289223 w 9332412"/>
              <a:gd name="connsiteY17349" fmla="*/ 2508529 h 4270621"/>
              <a:gd name="connsiteX17350" fmla="*/ 8272350 w 9332412"/>
              <a:gd name="connsiteY17350" fmla="*/ 2490739 h 4270621"/>
              <a:gd name="connsiteX17351" fmla="*/ 8221303 w 9332412"/>
              <a:gd name="connsiteY17351" fmla="*/ 2543961 h 4270621"/>
              <a:gd name="connsiteX17352" fmla="*/ 8204288 w 9332412"/>
              <a:gd name="connsiteY17352" fmla="*/ 2561750 h 4270621"/>
              <a:gd name="connsiteX17353" fmla="*/ 8221303 w 9332412"/>
              <a:gd name="connsiteY17353" fmla="*/ 2579540 h 4270621"/>
              <a:gd name="connsiteX17354" fmla="*/ 8238318 w 9332412"/>
              <a:gd name="connsiteY17354" fmla="*/ 2561750 h 4270621"/>
              <a:gd name="connsiteX17355" fmla="*/ 8221303 w 9332412"/>
              <a:gd name="connsiteY17355" fmla="*/ 2544554 h 4270621"/>
              <a:gd name="connsiteX17356" fmla="*/ 8272350 w 9332412"/>
              <a:gd name="connsiteY17356" fmla="*/ 2384296 h 4270621"/>
              <a:gd name="connsiteX17357" fmla="*/ 8255192 w 9332412"/>
              <a:gd name="connsiteY17357" fmla="*/ 2401938 h 4270621"/>
              <a:gd name="connsiteX17358" fmla="*/ 8272066 w 9332412"/>
              <a:gd name="connsiteY17358" fmla="*/ 2419876 h 4270621"/>
              <a:gd name="connsiteX17359" fmla="*/ 8289223 w 9332412"/>
              <a:gd name="connsiteY17359" fmla="*/ 2402234 h 4270621"/>
              <a:gd name="connsiteX17360" fmla="*/ 8289223 w 9332412"/>
              <a:gd name="connsiteY17360" fmla="*/ 2401938 h 4270621"/>
              <a:gd name="connsiteX17361" fmla="*/ 8272350 w 9332412"/>
              <a:gd name="connsiteY17361" fmla="*/ 2384296 h 4270621"/>
              <a:gd name="connsiteX17362" fmla="*/ 8221303 w 9332412"/>
              <a:gd name="connsiteY17362" fmla="*/ 2437517 h 4270621"/>
              <a:gd name="connsiteX17363" fmla="*/ 8205904 w 9332412"/>
              <a:gd name="connsiteY17363" fmla="*/ 2456849 h 4270621"/>
              <a:gd name="connsiteX17364" fmla="*/ 8221303 w 9332412"/>
              <a:gd name="connsiteY17364" fmla="*/ 2472949 h 4270621"/>
              <a:gd name="connsiteX17365" fmla="*/ 8239793 w 9332412"/>
              <a:gd name="connsiteY17365" fmla="*/ 2456849 h 4270621"/>
              <a:gd name="connsiteX17366" fmla="*/ 8224408 w 9332412"/>
              <a:gd name="connsiteY17366" fmla="*/ 2437517 h 4270621"/>
              <a:gd name="connsiteX17367" fmla="*/ 8221303 w 9332412"/>
              <a:gd name="connsiteY17367" fmla="*/ 2437517 h 4270621"/>
              <a:gd name="connsiteX17368" fmla="*/ 8272350 w 9332412"/>
              <a:gd name="connsiteY17368" fmla="*/ 2277705 h 4270621"/>
              <a:gd name="connsiteX17369" fmla="*/ 8253859 w 9332412"/>
              <a:gd name="connsiteY17369" fmla="*/ 2293804 h 4270621"/>
              <a:gd name="connsiteX17370" fmla="*/ 8269244 w 9332412"/>
              <a:gd name="connsiteY17370" fmla="*/ 2313136 h 4270621"/>
              <a:gd name="connsiteX17371" fmla="*/ 8272350 w 9332412"/>
              <a:gd name="connsiteY17371" fmla="*/ 2313136 h 4270621"/>
              <a:gd name="connsiteX17372" fmla="*/ 8287749 w 9332412"/>
              <a:gd name="connsiteY17372" fmla="*/ 2293804 h 4270621"/>
              <a:gd name="connsiteX17373" fmla="*/ 8272350 w 9332412"/>
              <a:gd name="connsiteY17373" fmla="*/ 2277705 h 4270621"/>
              <a:gd name="connsiteX17374" fmla="*/ 8221303 w 9332412"/>
              <a:gd name="connsiteY17374" fmla="*/ 2330926 h 4270621"/>
              <a:gd name="connsiteX17375" fmla="*/ 8204288 w 9332412"/>
              <a:gd name="connsiteY17375" fmla="*/ 2348716 h 4270621"/>
              <a:gd name="connsiteX17376" fmla="*/ 8221303 w 9332412"/>
              <a:gd name="connsiteY17376" fmla="*/ 2366506 h 4270621"/>
              <a:gd name="connsiteX17377" fmla="*/ 8238318 w 9332412"/>
              <a:gd name="connsiteY17377" fmla="*/ 2348716 h 4270621"/>
              <a:gd name="connsiteX17378" fmla="*/ 8221587 w 9332412"/>
              <a:gd name="connsiteY17378" fmla="*/ 2330926 h 4270621"/>
              <a:gd name="connsiteX17379" fmla="*/ 8221303 w 9332412"/>
              <a:gd name="connsiteY17379" fmla="*/ 2330926 h 4270621"/>
              <a:gd name="connsiteX17380" fmla="*/ 8272350 w 9332412"/>
              <a:gd name="connsiteY17380" fmla="*/ 2171262 h 4270621"/>
              <a:gd name="connsiteX17381" fmla="*/ 8255192 w 9332412"/>
              <a:gd name="connsiteY17381" fmla="*/ 2188903 h 4270621"/>
              <a:gd name="connsiteX17382" fmla="*/ 8272066 w 9332412"/>
              <a:gd name="connsiteY17382" fmla="*/ 2206841 h 4270621"/>
              <a:gd name="connsiteX17383" fmla="*/ 8289223 w 9332412"/>
              <a:gd name="connsiteY17383" fmla="*/ 2189200 h 4270621"/>
              <a:gd name="connsiteX17384" fmla="*/ 8289223 w 9332412"/>
              <a:gd name="connsiteY17384" fmla="*/ 2188903 h 4270621"/>
              <a:gd name="connsiteX17385" fmla="*/ 8272350 w 9332412"/>
              <a:gd name="connsiteY17385" fmla="*/ 2171262 h 4270621"/>
              <a:gd name="connsiteX17386" fmla="*/ 8221303 w 9332412"/>
              <a:gd name="connsiteY17386" fmla="*/ 2224483 h 4270621"/>
              <a:gd name="connsiteX17387" fmla="*/ 8204288 w 9332412"/>
              <a:gd name="connsiteY17387" fmla="*/ 2242273 h 4270621"/>
              <a:gd name="connsiteX17388" fmla="*/ 8221303 w 9332412"/>
              <a:gd name="connsiteY17388" fmla="*/ 2260063 h 4270621"/>
              <a:gd name="connsiteX17389" fmla="*/ 8238318 w 9332412"/>
              <a:gd name="connsiteY17389" fmla="*/ 2242273 h 4270621"/>
              <a:gd name="connsiteX17390" fmla="*/ 8221587 w 9332412"/>
              <a:gd name="connsiteY17390" fmla="*/ 2224483 h 4270621"/>
              <a:gd name="connsiteX17391" fmla="*/ 8221303 w 9332412"/>
              <a:gd name="connsiteY17391" fmla="*/ 2224483 h 4270621"/>
              <a:gd name="connsiteX17392" fmla="*/ 8272350 w 9332412"/>
              <a:gd name="connsiteY17392" fmla="*/ 2064670 h 4270621"/>
              <a:gd name="connsiteX17393" fmla="*/ 8255192 w 9332412"/>
              <a:gd name="connsiteY17393" fmla="*/ 2082312 h 4270621"/>
              <a:gd name="connsiteX17394" fmla="*/ 8272066 w 9332412"/>
              <a:gd name="connsiteY17394" fmla="*/ 2100250 h 4270621"/>
              <a:gd name="connsiteX17395" fmla="*/ 8289223 w 9332412"/>
              <a:gd name="connsiteY17395" fmla="*/ 2082608 h 4270621"/>
              <a:gd name="connsiteX17396" fmla="*/ 8289223 w 9332412"/>
              <a:gd name="connsiteY17396" fmla="*/ 2082460 h 4270621"/>
              <a:gd name="connsiteX17397" fmla="*/ 8272350 w 9332412"/>
              <a:gd name="connsiteY17397" fmla="*/ 2064670 h 4270621"/>
              <a:gd name="connsiteX17398" fmla="*/ 8221303 w 9332412"/>
              <a:gd name="connsiteY17398" fmla="*/ 2118040 h 4270621"/>
              <a:gd name="connsiteX17399" fmla="*/ 8205904 w 9332412"/>
              <a:gd name="connsiteY17399" fmla="*/ 2137372 h 4270621"/>
              <a:gd name="connsiteX17400" fmla="*/ 8221303 w 9332412"/>
              <a:gd name="connsiteY17400" fmla="*/ 2153471 h 4270621"/>
              <a:gd name="connsiteX17401" fmla="*/ 8239793 w 9332412"/>
              <a:gd name="connsiteY17401" fmla="*/ 2137372 h 4270621"/>
              <a:gd name="connsiteX17402" fmla="*/ 8224408 w 9332412"/>
              <a:gd name="connsiteY17402" fmla="*/ 2118040 h 4270621"/>
              <a:gd name="connsiteX17403" fmla="*/ 8221303 w 9332412"/>
              <a:gd name="connsiteY17403" fmla="*/ 2118040 h 4270621"/>
              <a:gd name="connsiteX17404" fmla="*/ 8272350 w 9332412"/>
              <a:gd name="connsiteY17404" fmla="*/ 1958227 h 4270621"/>
              <a:gd name="connsiteX17405" fmla="*/ 8253859 w 9332412"/>
              <a:gd name="connsiteY17405" fmla="*/ 1974327 h 4270621"/>
              <a:gd name="connsiteX17406" fmla="*/ 8269244 w 9332412"/>
              <a:gd name="connsiteY17406" fmla="*/ 1993658 h 4270621"/>
              <a:gd name="connsiteX17407" fmla="*/ 8272350 w 9332412"/>
              <a:gd name="connsiteY17407" fmla="*/ 1993658 h 4270621"/>
              <a:gd name="connsiteX17408" fmla="*/ 8287749 w 9332412"/>
              <a:gd name="connsiteY17408" fmla="*/ 1974327 h 4270621"/>
              <a:gd name="connsiteX17409" fmla="*/ 8272350 w 9332412"/>
              <a:gd name="connsiteY17409" fmla="*/ 1958227 h 4270621"/>
              <a:gd name="connsiteX17410" fmla="*/ 8221303 w 9332412"/>
              <a:gd name="connsiteY17410" fmla="*/ 2011448 h 4270621"/>
              <a:gd name="connsiteX17411" fmla="*/ 8204288 w 9332412"/>
              <a:gd name="connsiteY17411" fmla="*/ 2029238 h 4270621"/>
              <a:gd name="connsiteX17412" fmla="*/ 8221303 w 9332412"/>
              <a:gd name="connsiteY17412" fmla="*/ 2047028 h 4270621"/>
              <a:gd name="connsiteX17413" fmla="*/ 8238318 w 9332412"/>
              <a:gd name="connsiteY17413" fmla="*/ 2029238 h 4270621"/>
              <a:gd name="connsiteX17414" fmla="*/ 8222168 w 9332412"/>
              <a:gd name="connsiteY17414" fmla="*/ 2010870 h 4270621"/>
              <a:gd name="connsiteX17415" fmla="*/ 8221303 w 9332412"/>
              <a:gd name="connsiteY17415" fmla="*/ 2010855 h 4270621"/>
              <a:gd name="connsiteX17416" fmla="*/ 8272350 w 9332412"/>
              <a:gd name="connsiteY17416" fmla="*/ 1851784 h 4270621"/>
              <a:gd name="connsiteX17417" fmla="*/ 8255192 w 9332412"/>
              <a:gd name="connsiteY17417" fmla="*/ 1869426 h 4270621"/>
              <a:gd name="connsiteX17418" fmla="*/ 8272066 w 9332412"/>
              <a:gd name="connsiteY17418" fmla="*/ 1887364 h 4270621"/>
              <a:gd name="connsiteX17419" fmla="*/ 8289223 w 9332412"/>
              <a:gd name="connsiteY17419" fmla="*/ 1869722 h 4270621"/>
              <a:gd name="connsiteX17420" fmla="*/ 8289223 w 9332412"/>
              <a:gd name="connsiteY17420" fmla="*/ 1869426 h 4270621"/>
              <a:gd name="connsiteX17421" fmla="*/ 8272350 w 9332412"/>
              <a:gd name="connsiteY17421" fmla="*/ 1851784 h 4270621"/>
              <a:gd name="connsiteX17422" fmla="*/ 8221303 w 9332412"/>
              <a:gd name="connsiteY17422" fmla="*/ 1905005 h 4270621"/>
              <a:gd name="connsiteX17423" fmla="*/ 8204288 w 9332412"/>
              <a:gd name="connsiteY17423" fmla="*/ 1922795 h 4270621"/>
              <a:gd name="connsiteX17424" fmla="*/ 8221303 w 9332412"/>
              <a:gd name="connsiteY17424" fmla="*/ 1940585 h 4270621"/>
              <a:gd name="connsiteX17425" fmla="*/ 8238318 w 9332412"/>
              <a:gd name="connsiteY17425" fmla="*/ 1922795 h 4270621"/>
              <a:gd name="connsiteX17426" fmla="*/ 8238318 w 9332412"/>
              <a:gd name="connsiteY17426" fmla="*/ 1922647 h 4270621"/>
              <a:gd name="connsiteX17427" fmla="*/ 8221445 w 9332412"/>
              <a:gd name="connsiteY17427" fmla="*/ 1905005 h 4270621"/>
              <a:gd name="connsiteX17428" fmla="*/ 8221303 w 9332412"/>
              <a:gd name="connsiteY17428" fmla="*/ 1905005 h 4270621"/>
              <a:gd name="connsiteX17429" fmla="*/ 8272350 w 9332412"/>
              <a:gd name="connsiteY17429" fmla="*/ 1745192 h 4270621"/>
              <a:gd name="connsiteX17430" fmla="*/ 8255192 w 9332412"/>
              <a:gd name="connsiteY17430" fmla="*/ 1762834 h 4270621"/>
              <a:gd name="connsiteX17431" fmla="*/ 8272066 w 9332412"/>
              <a:gd name="connsiteY17431" fmla="*/ 1780772 h 4270621"/>
              <a:gd name="connsiteX17432" fmla="*/ 8289223 w 9332412"/>
              <a:gd name="connsiteY17432" fmla="*/ 1763131 h 4270621"/>
              <a:gd name="connsiteX17433" fmla="*/ 8289223 w 9332412"/>
              <a:gd name="connsiteY17433" fmla="*/ 1762982 h 4270621"/>
              <a:gd name="connsiteX17434" fmla="*/ 8272350 w 9332412"/>
              <a:gd name="connsiteY17434" fmla="*/ 1745192 h 4270621"/>
              <a:gd name="connsiteX17435" fmla="*/ 8221303 w 9332412"/>
              <a:gd name="connsiteY17435" fmla="*/ 1798414 h 4270621"/>
              <a:gd name="connsiteX17436" fmla="*/ 8204288 w 9332412"/>
              <a:gd name="connsiteY17436" fmla="*/ 1816204 h 4270621"/>
              <a:gd name="connsiteX17437" fmla="*/ 8221303 w 9332412"/>
              <a:gd name="connsiteY17437" fmla="*/ 1833994 h 4270621"/>
              <a:gd name="connsiteX17438" fmla="*/ 8238318 w 9332412"/>
              <a:gd name="connsiteY17438" fmla="*/ 1816204 h 4270621"/>
              <a:gd name="connsiteX17439" fmla="*/ 8221587 w 9332412"/>
              <a:gd name="connsiteY17439" fmla="*/ 1798414 h 4270621"/>
              <a:gd name="connsiteX17440" fmla="*/ 8221303 w 9332412"/>
              <a:gd name="connsiteY17440" fmla="*/ 1798414 h 4270621"/>
              <a:gd name="connsiteX17441" fmla="*/ 8272350 w 9332412"/>
              <a:gd name="connsiteY17441" fmla="*/ 1638749 h 4270621"/>
              <a:gd name="connsiteX17442" fmla="*/ 8255192 w 9332412"/>
              <a:gd name="connsiteY17442" fmla="*/ 1656391 h 4270621"/>
              <a:gd name="connsiteX17443" fmla="*/ 8272066 w 9332412"/>
              <a:gd name="connsiteY17443" fmla="*/ 1674329 h 4270621"/>
              <a:gd name="connsiteX17444" fmla="*/ 8289223 w 9332412"/>
              <a:gd name="connsiteY17444" fmla="*/ 1656688 h 4270621"/>
              <a:gd name="connsiteX17445" fmla="*/ 8289223 w 9332412"/>
              <a:gd name="connsiteY17445" fmla="*/ 1656539 h 4270621"/>
              <a:gd name="connsiteX17446" fmla="*/ 8272350 w 9332412"/>
              <a:gd name="connsiteY17446" fmla="*/ 1638749 h 4270621"/>
              <a:gd name="connsiteX17447" fmla="*/ 8221303 w 9332412"/>
              <a:gd name="connsiteY17447" fmla="*/ 1691971 h 4270621"/>
              <a:gd name="connsiteX17448" fmla="*/ 8204288 w 9332412"/>
              <a:gd name="connsiteY17448" fmla="*/ 1709761 h 4270621"/>
              <a:gd name="connsiteX17449" fmla="*/ 8221303 w 9332412"/>
              <a:gd name="connsiteY17449" fmla="*/ 1727551 h 4270621"/>
              <a:gd name="connsiteX17450" fmla="*/ 8238318 w 9332412"/>
              <a:gd name="connsiteY17450" fmla="*/ 1709761 h 4270621"/>
              <a:gd name="connsiteX17451" fmla="*/ 8221587 w 9332412"/>
              <a:gd name="connsiteY17451" fmla="*/ 1691971 h 4270621"/>
              <a:gd name="connsiteX17452" fmla="*/ 8221303 w 9332412"/>
              <a:gd name="connsiteY17452" fmla="*/ 1691971 h 4270621"/>
              <a:gd name="connsiteX17453" fmla="*/ 8272350 w 9332412"/>
              <a:gd name="connsiteY17453" fmla="*/ 1532306 h 4270621"/>
              <a:gd name="connsiteX17454" fmla="*/ 8255192 w 9332412"/>
              <a:gd name="connsiteY17454" fmla="*/ 1549948 h 4270621"/>
              <a:gd name="connsiteX17455" fmla="*/ 8272066 w 9332412"/>
              <a:gd name="connsiteY17455" fmla="*/ 1567886 h 4270621"/>
              <a:gd name="connsiteX17456" fmla="*/ 8289223 w 9332412"/>
              <a:gd name="connsiteY17456" fmla="*/ 1550244 h 4270621"/>
              <a:gd name="connsiteX17457" fmla="*/ 8289223 w 9332412"/>
              <a:gd name="connsiteY17457" fmla="*/ 1549948 h 4270621"/>
              <a:gd name="connsiteX17458" fmla="*/ 8272350 w 9332412"/>
              <a:gd name="connsiteY17458" fmla="*/ 1532306 h 4270621"/>
              <a:gd name="connsiteX17459" fmla="*/ 8221303 w 9332412"/>
              <a:gd name="connsiteY17459" fmla="*/ 1585528 h 4270621"/>
              <a:gd name="connsiteX17460" fmla="*/ 8205904 w 9332412"/>
              <a:gd name="connsiteY17460" fmla="*/ 1604860 h 4270621"/>
              <a:gd name="connsiteX17461" fmla="*/ 8221303 w 9332412"/>
              <a:gd name="connsiteY17461" fmla="*/ 1620959 h 4270621"/>
              <a:gd name="connsiteX17462" fmla="*/ 8239793 w 9332412"/>
              <a:gd name="connsiteY17462" fmla="*/ 1604860 h 4270621"/>
              <a:gd name="connsiteX17463" fmla="*/ 8224408 w 9332412"/>
              <a:gd name="connsiteY17463" fmla="*/ 1585528 h 4270621"/>
              <a:gd name="connsiteX17464" fmla="*/ 8221303 w 9332412"/>
              <a:gd name="connsiteY17464" fmla="*/ 1585528 h 4270621"/>
              <a:gd name="connsiteX17465" fmla="*/ 8272350 w 9332412"/>
              <a:gd name="connsiteY17465" fmla="*/ 1425715 h 4270621"/>
              <a:gd name="connsiteX17466" fmla="*/ 8253859 w 9332412"/>
              <a:gd name="connsiteY17466" fmla="*/ 1441815 h 4270621"/>
              <a:gd name="connsiteX17467" fmla="*/ 8269244 w 9332412"/>
              <a:gd name="connsiteY17467" fmla="*/ 1461147 h 4270621"/>
              <a:gd name="connsiteX17468" fmla="*/ 8272350 w 9332412"/>
              <a:gd name="connsiteY17468" fmla="*/ 1461147 h 4270621"/>
              <a:gd name="connsiteX17469" fmla="*/ 8287749 w 9332412"/>
              <a:gd name="connsiteY17469" fmla="*/ 1441815 h 4270621"/>
              <a:gd name="connsiteX17470" fmla="*/ 8272350 w 9332412"/>
              <a:gd name="connsiteY17470" fmla="*/ 1425715 h 4270621"/>
              <a:gd name="connsiteX17471" fmla="*/ 8221303 w 9332412"/>
              <a:gd name="connsiteY17471" fmla="*/ 1478936 h 4270621"/>
              <a:gd name="connsiteX17472" fmla="*/ 8204288 w 9332412"/>
              <a:gd name="connsiteY17472" fmla="*/ 1496727 h 4270621"/>
              <a:gd name="connsiteX17473" fmla="*/ 8221303 w 9332412"/>
              <a:gd name="connsiteY17473" fmla="*/ 1514516 h 4270621"/>
              <a:gd name="connsiteX17474" fmla="*/ 8238318 w 9332412"/>
              <a:gd name="connsiteY17474" fmla="*/ 1496727 h 4270621"/>
              <a:gd name="connsiteX17475" fmla="*/ 8221587 w 9332412"/>
              <a:gd name="connsiteY17475" fmla="*/ 1478936 h 4270621"/>
              <a:gd name="connsiteX17476" fmla="*/ 8221303 w 9332412"/>
              <a:gd name="connsiteY17476" fmla="*/ 1478936 h 4270621"/>
              <a:gd name="connsiteX17477" fmla="*/ 8272350 w 9332412"/>
              <a:gd name="connsiteY17477" fmla="*/ 1319272 h 4270621"/>
              <a:gd name="connsiteX17478" fmla="*/ 8255192 w 9332412"/>
              <a:gd name="connsiteY17478" fmla="*/ 1336913 h 4270621"/>
              <a:gd name="connsiteX17479" fmla="*/ 8272066 w 9332412"/>
              <a:gd name="connsiteY17479" fmla="*/ 1354852 h 4270621"/>
              <a:gd name="connsiteX17480" fmla="*/ 8289223 w 9332412"/>
              <a:gd name="connsiteY17480" fmla="*/ 1337210 h 4270621"/>
              <a:gd name="connsiteX17481" fmla="*/ 8289223 w 9332412"/>
              <a:gd name="connsiteY17481" fmla="*/ 1336913 h 4270621"/>
              <a:gd name="connsiteX17482" fmla="*/ 8272350 w 9332412"/>
              <a:gd name="connsiteY17482" fmla="*/ 1319272 h 4270621"/>
              <a:gd name="connsiteX17483" fmla="*/ 8221303 w 9332412"/>
              <a:gd name="connsiteY17483" fmla="*/ 1372493 h 4270621"/>
              <a:gd name="connsiteX17484" fmla="*/ 8204288 w 9332412"/>
              <a:gd name="connsiteY17484" fmla="*/ 1390283 h 4270621"/>
              <a:gd name="connsiteX17485" fmla="*/ 8221303 w 9332412"/>
              <a:gd name="connsiteY17485" fmla="*/ 1408073 h 4270621"/>
              <a:gd name="connsiteX17486" fmla="*/ 8238318 w 9332412"/>
              <a:gd name="connsiteY17486" fmla="*/ 1390283 h 4270621"/>
              <a:gd name="connsiteX17487" fmla="*/ 8221587 w 9332412"/>
              <a:gd name="connsiteY17487" fmla="*/ 1372493 h 4270621"/>
              <a:gd name="connsiteX17488" fmla="*/ 8221303 w 9332412"/>
              <a:gd name="connsiteY17488" fmla="*/ 1372493 h 4270621"/>
              <a:gd name="connsiteX17489" fmla="*/ 8272350 w 9332412"/>
              <a:gd name="connsiteY17489" fmla="*/ 1212681 h 4270621"/>
              <a:gd name="connsiteX17490" fmla="*/ 8255192 w 9332412"/>
              <a:gd name="connsiteY17490" fmla="*/ 1230322 h 4270621"/>
              <a:gd name="connsiteX17491" fmla="*/ 8272066 w 9332412"/>
              <a:gd name="connsiteY17491" fmla="*/ 1248260 h 4270621"/>
              <a:gd name="connsiteX17492" fmla="*/ 8289223 w 9332412"/>
              <a:gd name="connsiteY17492" fmla="*/ 1230619 h 4270621"/>
              <a:gd name="connsiteX17493" fmla="*/ 8289223 w 9332412"/>
              <a:gd name="connsiteY17493" fmla="*/ 1230470 h 4270621"/>
              <a:gd name="connsiteX17494" fmla="*/ 8272350 w 9332412"/>
              <a:gd name="connsiteY17494" fmla="*/ 1212681 h 4270621"/>
              <a:gd name="connsiteX17495" fmla="*/ 8221303 w 9332412"/>
              <a:gd name="connsiteY17495" fmla="*/ 1266050 h 4270621"/>
              <a:gd name="connsiteX17496" fmla="*/ 8205904 w 9332412"/>
              <a:gd name="connsiteY17496" fmla="*/ 1285382 h 4270621"/>
              <a:gd name="connsiteX17497" fmla="*/ 8221303 w 9332412"/>
              <a:gd name="connsiteY17497" fmla="*/ 1301482 h 4270621"/>
              <a:gd name="connsiteX17498" fmla="*/ 8239793 w 9332412"/>
              <a:gd name="connsiteY17498" fmla="*/ 1285382 h 4270621"/>
              <a:gd name="connsiteX17499" fmla="*/ 8224408 w 9332412"/>
              <a:gd name="connsiteY17499" fmla="*/ 1266050 h 4270621"/>
              <a:gd name="connsiteX17500" fmla="*/ 8221303 w 9332412"/>
              <a:gd name="connsiteY17500" fmla="*/ 1266050 h 4270621"/>
              <a:gd name="connsiteX17501" fmla="*/ 8272350 w 9332412"/>
              <a:gd name="connsiteY17501" fmla="*/ 1106237 h 4270621"/>
              <a:gd name="connsiteX17502" fmla="*/ 8253859 w 9332412"/>
              <a:gd name="connsiteY17502" fmla="*/ 1122337 h 4270621"/>
              <a:gd name="connsiteX17503" fmla="*/ 8269244 w 9332412"/>
              <a:gd name="connsiteY17503" fmla="*/ 1141669 h 4270621"/>
              <a:gd name="connsiteX17504" fmla="*/ 8272350 w 9332412"/>
              <a:gd name="connsiteY17504" fmla="*/ 1141669 h 4270621"/>
              <a:gd name="connsiteX17505" fmla="*/ 8287749 w 9332412"/>
              <a:gd name="connsiteY17505" fmla="*/ 1122337 h 4270621"/>
              <a:gd name="connsiteX17506" fmla="*/ 8272350 w 9332412"/>
              <a:gd name="connsiteY17506" fmla="*/ 1106237 h 4270621"/>
              <a:gd name="connsiteX17507" fmla="*/ 8221303 w 9332412"/>
              <a:gd name="connsiteY17507" fmla="*/ 1159459 h 4270621"/>
              <a:gd name="connsiteX17508" fmla="*/ 8204288 w 9332412"/>
              <a:gd name="connsiteY17508" fmla="*/ 1177249 h 4270621"/>
              <a:gd name="connsiteX17509" fmla="*/ 8221303 w 9332412"/>
              <a:gd name="connsiteY17509" fmla="*/ 1195039 h 4270621"/>
              <a:gd name="connsiteX17510" fmla="*/ 8238318 w 9332412"/>
              <a:gd name="connsiteY17510" fmla="*/ 1177249 h 4270621"/>
              <a:gd name="connsiteX17511" fmla="*/ 8221587 w 9332412"/>
              <a:gd name="connsiteY17511" fmla="*/ 1159459 h 4270621"/>
              <a:gd name="connsiteX17512" fmla="*/ 8221303 w 9332412"/>
              <a:gd name="connsiteY17512" fmla="*/ 1159459 h 4270621"/>
              <a:gd name="connsiteX17513" fmla="*/ 8272350 w 9332412"/>
              <a:gd name="connsiteY17513" fmla="*/ 999794 h 4270621"/>
              <a:gd name="connsiteX17514" fmla="*/ 8255192 w 9332412"/>
              <a:gd name="connsiteY17514" fmla="*/ 1017436 h 4270621"/>
              <a:gd name="connsiteX17515" fmla="*/ 8272066 w 9332412"/>
              <a:gd name="connsiteY17515" fmla="*/ 1035374 h 4270621"/>
              <a:gd name="connsiteX17516" fmla="*/ 8289223 w 9332412"/>
              <a:gd name="connsiteY17516" fmla="*/ 1017732 h 4270621"/>
              <a:gd name="connsiteX17517" fmla="*/ 8289223 w 9332412"/>
              <a:gd name="connsiteY17517" fmla="*/ 1017436 h 4270621"/>
              <a:gd name="connsiteX17518" fmla="*/ 8272350 w 9332412"/>
              <a:gd name="connsiteY17518" fmla="*/ 999794 h 4270621"/>
              <a:gd name="connsiteX17519" fmla="*/ 8221303 w 9332412"/>
              <a:gd name="connsiteY17519" fmla="*/ 1053016 h 4270621"/>
              <a:gd name="connsiteX17520" fmla="*/ 8205904 w 9332412"/>
              <a:gd name="connsiteY17520" fmla="*/ 1072348 h 4270621"/>
              <a:gd name="connsiteX17521" fmla="*/ 8221303 w 9332412"/>
              <a:gd name="connsiteY17521" fmla="*/ 1088447 h 4270621"/>
              <a:gd name="connsiteX17522" fmla="*/ 8239793 w 9332412"/>
              <a:gd name="connsiteY17522" fmla="*/ 1072348 h 4270621"/>
              <a:gd name="connsiteX17523" fmla="*/ 8224408 w 9332412"/>
              <a:gd name="connsiteY17523" fmla="*/ 1053016 h 4270621"/>
              <a:gd name="connsiteX17524" fmla="*/ 8221303 w 9332412"/>
              <a:gd name="connsiteY17524" fmla="*/ 1053016 h 4270621"/>
              <a:gd name="connsiteX17525" fmla="*/ 8272350 w 9332412"/>
              <a:gd name="connsiteY17525" fmla="*/ 893203 h 4270621"/>
              <a:gd name="connsiteX17526" fmla="*/ 8253859 w 9332412"/>
              <a:gd name="connsiteY17526" fmla="*/ 909303 h 4270621"/>
              <a:gd name="connsiteX17527" fmla="*/ 8269244 w 9332412"/>
              <a:gd name="connsiteY17527" fmla="*/ 928635 h 4270621"/>
              <a:gd name="connsiteX17528" fmla="*/ 8272350 w 9332412"/>
              <a:gd name="connsiteY17528" fmla="*/ 928635 h 4270621"/>
              <a:gd name="connsiteX17529" fmla="*/ 8287749 w 9332412"/>
              <a:gd name="connsiteY17529" fmla="*/ 909303 h 4270621"/>
              <a:gd name="connsiteX17530" fmla="*/ 8272350 w 9332412"/>
              <a:gd name="connsiteY17530" fmla="*/ 893203 h 4270621"/>
              <a:gd name="connsiteX17531" fmla="*/ 8221303 w 9332412"/>
              <a:gd name="connsiteY17531" fmla="*/ 946424 h 4270621"/>
              <a:gd name="connsiteX17532" fmla="*/ 8204288 w 9332412"/>
              <a:gd name="connsiteY17532" fmla="*/ 964214 h 4270621"/>
              <a:gd name="connsiteX17533" fmla="*/ 8221303 w 9332412"/>
              <a:gd name="connsiteY17533" fmla="*/ 982004 h 4270621"/>
              <a:gd name="connsiteX17534" fmla="*/ 8238318 w 9332412"/>
              <a:gd name="connsiteY17534" fmla="*/ 964214 h 4270621"/>
              <a:gd name="connsiteX17535" fmla="*/ 8221587 w 9332412"/>
              <a:gd name="connsiteY17535" fmla="*/ 946424 h 4270621"/>
              <a:gd name="connsiteX17536" fmla="*/ 8221303 w 9332412"/>
              <a:gd name="connsiteY17536" fmla="*/ 946424 h 4270621"/>
              <a:gd name="connsiteX17537" fmla="*/ 8272350 w 9332412"/>
              <a:gd name="connsiteY17537" fmla="*/ 786760 h 4270621"/>
              <a:gd name="connsiteX17538" fmla="*/ 8255192 w 9332412"/>
              <a:gd name="connsiteY17538" fmla="*/ 804402 h 4270621"/>
              <a:gd name="connsiteX17539" fmla="*/ 8272066 w 9332412"/>
              <a:gd name="connsiteY17539" fmla="*/ 822340 h 4270621"/>
              <a:gd name="connsiteX17540" fmla="*/ 8289223 w 9332412"/>
              <a:gd name="connsiteY17540" fmla="*/ 804698 h 4270621"/>
              <a:gd name="connsiteX17541" fmla="*/ 8289223 w 9332412"/>
              <a:gd name="connsiteY17541" fmla="*/ 804402 h 4270621"/>
              <a:gd name="connsiteX17542" fmla="*/ 8272350 w 9332412"/>
              <a:gd name="connsiteY17542" fmla="*/ 786760 h 4270621"/>
              <a:gd name="connsiteX17543" fmla="*/ 8221303 w 9332412"/>
              <a:gd name="connsiteY17543" fmla="*/ 839981 h 4270621"/>
              <a:gd name="connsiteX17544" fmla="*/ 8204288 w 9332412"/>
              <a:gd name="connsiteY17544" fmla="*/ 857771 h 4270621"/>
              <a:gd name="connsiteX17545" fmla="*/ 8221303 w 9332412"/>
              <a:gd name="connsiteY17545" fmla="*/ 875561 h 4270621"/>
              <a:gd name="connsiteX17546" fmla="*/ 8238318 w 9332412"/>
              <a:gd name="connsiteY17546" fmla="*/ 857771 h 4270621"/>
              <a:gd name="connsiteX17547" fmla="*/ 8221870 w 9332412"/>
              <a:gd name="connsiteY17547" fmla="*/ 839685 h 4270621"/>
              <a:gd name="connsiteX17548" fmla="*/ 8221303 w 9332412"/>
              <a:gd name="connsiteY17548" fmla="*/ 839685 h 4270621"/>
              <a:gd name="connsiteX17549" fmla="*/ 8272350 w 9332412"/>
              <a:gd name="connsiteY17549" fmla="*/ 680168 h 4270621"/>
              <a:gd name="connsiteX17550" fmla="*/ 8255192 w 9332412"/>
              <a:gd name="connsiteY17550" fmla="*/ 697810 h 4270621"/>
              <a:gd name="connsiteX17551" fmla="*/ 8272066 w 9332412"/>
              <a:gd name="connsiteY17551" fmla="*/ 715748 h 4270621"/>
              <a:gd name="connsiteX17552" fmla="*/ 8289223 w 9332412"/>
              <a:gd name="connsiteY17552" fmla="*/ 698107 h 4270621"/>
              <a:gd name="connsiteX17553" fmla="*/ 8289223 w 9332412"/>
              <a:gd name="connsiteY17553" fmla="*/ 697958 h 4270621"/>
              <a:gd name="connsiteX17554" fmla="*/ 8272350 w 9332412"/>
              <a:gd name="connsiteY17554" fmla="*/ 680168 h 4270621"/>
              <a:gd name="connsiteX17555" fmla="*/ 8221303 w 9332412"/>
              <a:gd name="connsiteY17555" fmla="*/ 733538 h 4270621"/>
              <a:gd name="connsiteX17556" fmla="*/ 8205904 w 9332412"/>
              <a:gd name="connsiteY17556" fmla="*/ 752870 h 4270621"/>
              <a:gd name="connsiteX17557" fmla="*/ 8221303 w 9332412"/>
              <a:gd name="connsiteY17557" fmla="*/ 768970 h 4270621"/>
              <a:gd name="connsiteX17558" fmla="*/ 8239793 w 9332412"/>
              <a:gd name="connsiteY17558" fmla="*/ 752870 h 4270621"/>
              <a:gd name="connsiteX17559" fmla="*/ 8224408 w 9332412"/>
              <a:gd name="connsiteY17559" fmla="*/ 733538 h 4270621"/>
              <a:gd name="connsiteX17560" fmla="*/ 8221303 w 9332412"/>
              <a:gd name="connsiteY17560" fmla="*/ 733538 h 4270621"/>
              <a:gd name="connsiteX17561" fmla="*/ 8272350 w 9332412"/>
              <a:gd name="connsiteY17561" fmla="*/ 573725 h 4270621"/>
              <a:gd name="connsiteX17562" fmla="*/ 8253859 w 9332412"/>
              <a:gd name="connsiteY17562" fmla="*/ 589819 h 4270621"/>
              <a:gd name="connsiteX17563" fmla="*/ 8269244 w 9332412"/>
              <a:gd name="connsiteY17563" fmla="*/ 609157 h 4270621"/>
              <a:gd name="connsiteX17564" fmla="*/ 8272350 w 9332412"/>
              <a:gd name="connsiteY17564" fmla="*/ 609157 h 4270621"/>
              <a:gd name="connsiteX17565" fmla="*/ 8287749 w 9332412"/>
              <a:gd name="connsiteY17565" fmla="*/ 589819 h 4270621"/>
              <a:gd name="connsiteX17566" fmla="*/ 8272350 w 9332412"/>
              <a:gd name="connsiteY17566" fmla="*/ 573725 h 4270621"/>
              <a:gd name="connsiteX17567" fmla="*/ 8221303 w 9332412"/>
              <a:gd name="connsiteY17567" fmla="*/ 626947 h 4270621"/>
              <a:gd name="connsiteX17568" fmla="*/ 8204288 w 9332412"/>
              <a:gd name="connsiteY17568" fmla="*/ 644737 h 4270621"/>
              <a:gd name="connsiteX17569" fmla="*/ 8221303 w 9332412"/>
              <a:gd name="connsiteY17569" fmla="*/ 662527 h 4270621"/>
              <a:gd name="connsiteX17570" fmla="*/ 8238318 w 9332412"/>
              <a:gd name="connsiteY17570" fmla="*/ 644737 h 4270621"/>
              <a:gd name="connsiteX17571" fmla="*/ 8221587 w 9332412"/>
              <a:gd name="connsiteY17571" fmla="*/ 626947 h 4270621"/>
              <a:gd name="connsiteX17572" fmla="*/ 8221303 w 9332412"/>
              <a:gd name="connsiteY17572" fmla="*/ 626947 h 4270621"/>
              <a:gd name="connsiteX17573" fmla="*/ 8272350 w 9332412"/>
              <a:gd name="connsiteY17573" fmla="*/ 467282 h 4270621"/>
              <a:gd name="connsiteX17574" fmla="*/ 8255192 w 9332412"/>
              <a:gd name="connsiteY17574" fmla="*/ 484924 h 4270621"/>
              <a:gd name="connsiteX17575" fmla="*/ 8272066 w 9332412"/>
              <a:gd name="connsiteY17575" fmla="*/ 502861 h 4270621"/>
              <a:gd name="connsiteX17576" fmla="*/ 8289223 w 9332412"/>
              <a:gd name="connsiteY17576" fmla="*/ 485219 h 4270621"/>
              <a:gd name="connsiteX17577" fmla="*/ 8289223 w 9332412"/>
              <a:gd name="connsiteY17577" fmla="*/ 484924 h 4270621"/>
              <a:gd name="connsiteX17578" fmla="*/ 8272350 w 9332412"/>
              <a:gd name="connsiteY17578" fmla="*/ 467282 h 4270621"/>
              <a:gd name="connsiteX17579" fmla="*/ 8221303 w 9332412"/>
              <a:gd name="connsiteY17579" fmla="*/ 520504 h 4270621"/>
              <a:gd name="connsiteX17580" fmla="*/ 8204288 w 9332412"/>
              <a:gd name="connsiteY17580" fmla="*/ 538294 h 4270621"/>
              <a:gd name="connsiteX17581" fmla="*/ 8221303 w 9332412"/>
              <a:gd name="connsiteY17581" fmla="*/ 556084 h 4270621"/>
              <a:gd name="connsiteX17582" fmla="*/ 8238318 w 9332412"/>
              <a:gd name="connsiteY17582" fmla="*/ 538294 h 4270621"/>
              <a:gd name="connsiteX17583" fmla="*/ 8221587 w 9332412"/>
              <a:gd name="connsiteY17583" fmla="*/ 520504 h 4270621"/>
              <a:gd name="connsiteX17584" fmla="*/ 8221303 w 9332412"/>
              <a:gd name="connsiteY17584" fmla="*/ 520504 h 4270621"/>
              <a:gd name="connsiteX17585" fmla="*/ 8272350 w 9332412"/>
              <a:gd name="connsiteY17585" fmla="*/ 360691 h 4270621"/>
              <a:gd name="connsiteX17586" fmla="*/ 8255192 w 9332412"/>
              <a:gd name="connsiteY17586" fmla="*/ 378333 h 4270621"/>
              <a:gd name="connsiteX17587" fmla="*/ 8272066 w 9332412"/>
              <a:gd name="connsiteY17587" fmla="*/ 396269 h 4270621"/>
              <a:gd name="connsiteX17588" fmla="*/ 8289223 w 9332412"/>
              <a:gd name="connsiteY17588" fmla="*/ 378629 h 4270621"/>
              <a:gd name="connsiteX17589" fmla="*/ 8289223 w 9332412"/>
              <a:gd name="connsiteY17589" fmla="*/ 378481 h 4270621"/>
              <a:gd name="connsiteX17590" fmla="*/ 8272350 w 9332412"/>
              <a:gd name="connsiteY17590" fmla="*/ 360691 h 4270621"/>
              <a:gd name="connsiteX17591" fmla="*/ 8221303 w 9332412"/>
              <a:gd name="connsiteY17591" fmla="*/ 414061 h 4270621"/>
              <a:gd name="connsiteX17592" fmla="*/ 8205904 w 9332412"/>
              <a:gd name="connsiteY17592" fmla="*/ 433398 h 4270621"/>
              <a:gd name="connsiteX17593" fmla="*/ 8221303 w 9332412"/>
              <a:gd name="connsiteY17593" fmla="*/ 449492 h 4270621"/>
              <a:gd name="connsiteX17594" fmla="*/ 8239793 w 9332412"/>
              <a:gd name="connsiteY17594" fmla="*/ 433398 h 4270621"/>
              <a:gd name="connsiteX17595" fmla="*/ 8224408 w 9332412"/>
              <a:gd name="connsiteY17595" fmla="*/ 414061 h 4270621"/>
              <a:gd name="connsiteX17596" fmla="*/ 8221303 w 9332412"/>
              <a:gd name="connsiteY17596" fmla="*/ 414061 h 4270621"/>
              <a:gd name="connsiteX17597" fmla="*/ 8272350 w 9332412"/>
              <a:gd name="connsiteY17597" fmla="*/ 254248 h 4270621"/>
              <a:gd name="connsiteX17598" fmla="*/ 8253859 w 9332412"/>
              <a:gd name="connsiteY17598" fmla="*/ 270342 h 4270621"/>
              <a:gd name="connsiteX17599" fmla="*/ 8269244 w 9332412"/>
              <a:gd name="connsiteY17599" fmla="*/ 289679 h 4270621"/>
              <a:gd name="connsiteX17600" fmla="*/ 8272350 w 9332412"/>
              <a:gd name="connsiteY17600" fmla="*/ 289679 h 4270621"/>
              <a:gd name="connsiteX17601" fmla="*/ 8287749 w 9332412"/>
              <a:gd name="connsiteY17601" fmla="*/ 270342 h 4270621"/>
              <a:gd name="connsiteX17602" fmla="*/ 8272350 w 9332412"/>
              <a:gd name="connsiteY17602" fmla="*/ 254248 h 4270621"/>
              <a:gd name="connsiteX17603" fmla="*/ 8221303 w 9332412"/>
              <a:gd name="connsiteY17603" fmla="*/ 307469 h 4270621"/>
              <a:gd name="connsiteX17604" fmla="*/ 8204288 w 9332412"/>
              <a:gd name="connsiteY17604" fmla="*/ 325259 h 4270621"/>
              <a:gd name="connsiteX17605" fmla="*/ 8221303 w 9332412"/>
              <a:gd name="connsiteY17605" fmla="*/ 343049 h 4270621"/>
              <a:gd name="connsiteX17606" fmla="*/ 8238318 w 9332412"/>
              <a:gd name="connsiteY17606" fmla="*/ 325259 h 4270621"/>
              <a:gd name="connsiteX17607" fmla="*/ 8221587 w 9332412"/>
              <a:gd name="connsiteY17607" fmla="*/ 307469 h 4270621"/>
              <a:gd name="connsiteX17608" fmla="*/ 8221303 w 9332412"/>
              <a:gd name="connsiteY17608" fmla="*/ 307469 h 4270621"/>
              <a:gd name="connsiteX17609" fmla="*/ 8255334 w 9332412"/>
              <a:gd name="connsiteY17609" fmla="*/ 165446 h 4270621"/>
              <a:gd name="connsiteX17610" fmla="*/ 8270733 w 9332412"/>
              <a:gd name="connsiteY17610" fmla="*/ 184784 h 4270621"/>
              <a:gd name="connsiteX17611" fmla="*/ 8289223 w 9332412"/>
              <a:gd name="connsiteY17611" fmla="*/ 168692 h 4270621"/>
              <a:gd name="connsiteX17612" fmla="*/ 8289223 w 9332412"/>
              <a:gd name="connsiteY17612" fmla="*/ 165446 h 4270621"/>
              <a:gd name="connsiteX17613" fmla="*/ 8276461 w 9332412"/>
              <a:gd name="connsiteY17613" fmla="*/ 148694 h 4270621"/>
              <a:gd name="connsiteX17614" fmla="*/ 8268947 w 9332412"/>
              <a:gd name="connsiteY17614" fmla="*/ 148694 h 4270621"/>
              <a:gd name="connsiteX17615" fmla="*/ 8255334 w 9332412"/>
              <a:gd name="connsiteY17615" fmla="*/ 165446 h 4270621"/>
              <a:gd name="connsiteX17616" fmla="*/ 8221303 w 9332412"/>
              <a:gd name="connsiteY17616" fmla="*/ 201026 h 4270621"/>
              <a:gd name="connsiteX17617" fmla="*/ 8205904 w 9332412"/>
              <a:gd name="connsiteY17617" fmla="*/ 220364 h 4270621"/>
              <a:gd name="connsiteX17618" fmla="*/ 8221303 w 9332412"/>
              <a:gd name="connsiteY17618" fmla="*/ 236458 h 4270621"/>
              <a:gd name="connsiteX17619" fmla="*/ 8239793 w 9332412"/>
              <a:gd name="connsiteY17619" fmla="*/ 220364 h 4270621"/>
              <a:gd name="connsiteX17620" fmla="*/ 8224408 w 9332412"/>
              <a:gd name="connsiteY17620" fmla="*/ 201026 h 4270621"/>
              <a:gd name="connsiteX17621" fmla="*/ 8221303 w 9332412"/>
              <a:gd name="connsiteY17621" fmla="*/ 201026 h 4270621"/>
              <a:gd name="connsiteX17622" fmla="*/ 8377278 w 9332412"/>
              <a:gd name="connsiteY17622" fmla="*/ 3023992 h 4270621"/>
              <a:gd name="connsiteX17623" fmla="*/ 8389473 w 9332412"/>
              <a:gd name="connsiteY17623" fmla="*/ 3034962 h 4270621"/>
              <a:gd name="connsiteX17624" fmla="*/ 8377704 w 9332412"/>
              <a:gd name="connsiteY17624" fmla="*/ 3023992 h 4270621"/>
              <a:gd name="connsiteX17625" fmla="*/ 8373733 w 9332412"/>
              <a:gd name="connsiteY17625" fmla="*/ 2916660 h 4270621"/>
              <a:gd name="connsiteX17626" fmla="*/ 8356718 w 9332412"/>
              <a:gd name="connsiteY17626" fmla="*/ 2934450 h 4270621"/>
              <a:gd name="connsiteX17627" fmla="*/ 8373733 w 9332412"/>
              <a:gd name="connsiteY17627" fmla="*/ 2952239 h 4270621"/>
              <a:gd name="connsiteX17628" fmla="*/ 8390748 w 9332412"/>
              <a:gd name="connsiteY17628" fmla="*/ 2934450 h 4270621"/>
              <a:gd name="connsiteX17629" fmla="*/ 8374159 w 9332412"/>
              <a:gd name="connsiteY17629" fmla="*/ 2916660 h 4270621"/>
              <a:gd name="connsiteX17630" fmla="*/ 8322829 w 9332412"/>
              <a:gd name="connsiteY17630" fmla="*/ 2970030 h 4270621"/>
              <a:gd name="connsiteX17631" fmla="*/ 8318291 w 9332412"/>
              <a:gd name="connsiteY17631" fmla="*/ 2970919 h 4270621"/>
              <a:gd name="connsiteX17632" fmla="*/ 8339277 w 9332412"/>
              <a:gd name="connsiteY17632" fmla="*/ 2989895 h 4270621"/>
              <a:gd name="connsiteX17633" fmla="*/ 8339277 w 9332412"/>
              <a:gd name="connsiteY17633" fmla="*/ 2987671 h 4270621"/>
              <a:gd name="connsiteX17634" fmla="*/ 8323254 w 9332412"/>
              <a:gd name="connsiteY17634" fmla="*/ 2970030 h 4270621"/>
              <a:gd name="connsiteX17635" fmla="*/ 8373733 w 9332412"/>
              <a:gd name="connsiteY17635" fmla="*/ 2810216 h 4270621"/>
              <a:gd name="connsiteX17636" fmla="*/ 8356718 w 9332412"/>
              <a:gd name="connsiteY17636" fmla="*/ 2828006 h 4270621"/>
              <a:gd name="connsiteX17637" fmla="*/ 8373733 w 9332412"/>
              <a:gd name="connsiteY17637" fmla="*/ 2845796 h 4270621"/>
              <a:gd name="connsiteX17638" fmla="*/ 8390748 w 9332412"/>
              <a:gd name="connsiteY17638" fmla="*/ 2828006 h 4270621"/>
              <a:gd name="connsiteX17639" fmla="*/ 8374159 w 9332412"/>
              <a:gd name="connsiteY17639" fmla="*/ 2810216 h 4270621"/>
              <a:gd name="connsiteX17640" fmla="*/ 8322829 w 9332412"/>
              <a:gd name="connsiteY17640" fmla="*/ 2863438 h 4270621"/>
              <a:gd name="connsiteX17641" fmla="*/ 8305671 w 9332412"/>
              <a:gd name="connsiteY17641" fmla="*/ 2881080 h 4270621"/>
              <a:gd name="connsiteX17642" fmla="*/ 8322545 w 9332412"/>
              <a:gd name="connsiteY17642" fmla="*/ 2899018 h 4270621"/>
              <a:gd name="connsiteX17643" fmla="*/ 8339702 w 9332412"/>
              <a:gd name="connsiteY17643" fmla="*/ 2881376 h 4270621"/>
              <a:gd name="connsiteX17644" fmla="*/ 8339702 w 9332412"/>
              <a:gd name="connsiteY17644" fmla="*/ 2881228 h 4270621"/>
              <a:gd name="connsiteX17645" fmla="*/ 8323254 w 9332412"/>
              <a:gd name="connsiteY17645" fmla="*/ 2863438 h 4270621"/>
              <a:gd name="connsiteX17646" fmla="*/ 8373733 w 9332412"/>
              <a:gd name="connsiteY17646" fmla="*/ 2703773 h 4270621"/>
              <a:gd name="connsiteX17647" fmla="*/ 8356718 w 9332412"/>
              <a:gd name="connsiteY17647" fmla="*/ 2721563 h 4270621"/>
              <a:gd name="connsiteX17648" fmla="*/ 8373733 w 9332412"/>
              <a:gd name="connsiteY17648" fmla="*/ 2739353 h 4270621"/>
              <a:gd name="connsiteX17649" fmla="*/ 8390748 w 9332412"/>
              <a:gd name="connsiteY17649" fmla="*/ 2721563 h 4270621"/>
              <a:gd name="connsiteX17650" fmla="*/ 8390748 w 9332412"/>
              <a:gd name="connsiteY17650" fmla="*/ 2721415 h 4270621"/>
              <a:gd name="connsiteX17651" fmla="*/ 8374159 w 9332412"/>
              <a:gd name="connsiteY17651" fmla="*/ 2703773 h 4270621"/>
              <a:gd name="connsiteX17652" fmla="*/ 8322829 w 9332412"/>
              <a:gd name="connsiteY17652" fmla="*/ 2756995 h 4270621"/>
              <a:gd name="connsiteX17653" fmla="*/ 8305671 w 9332412"/>
              <a:gd name="connsiteY17653" fmla="*/ 2774637 h 4270621"/>
              <a:gd name="connsiteX17654" fmla="*/ 8322545 w 9332412"/>
              <a:gd name="connsiteY17654" fmla="*/ 2792575 h 4270621"/>
              <a:gd name="connsiteX17655" fmla="*/ 8339702 w 9332412"/>
              <a:gd name="connsiteY17655" fmla="*/ 2774933 h 4270621"/>
              <a:gd name="connsiteX17656" fmla="*/ 8339702 w 9332412"/>
              <a:gd name="connsiteY17656" fmla="*/ 2774785 h 4270621"/>
              <a:gd name="connsiteX17657" fmla="*/ 8323254 w 9332412"/>
              <a:gd name="connsiteY17657" fmla="*/ 2756995 h 4270621"/>
              <a:gd name="connsiteX17658" fmla="*/ 8373733 w 9332412"/>
              <a:gd name="connsiteY17658" fmla="*/ 2597182 h 4270621"/>
              <a:gd name="connsiteX17659" fmla="*/ 8356718 w 9332412"/>
              <a:gd name="connsiteY17659" fmla="*/ 2614972 h 4270621"/>
              <a:gd name="connsiteX17660" fmla="*/ 8373733 w 9332412"/>
              <a:gd name="connsiteY17660" fmla="*/ 2632762 h 4270621"/>
              <a:gd name="connsiteX17661" fmla="*/ 8390748 w 9332412"/>
              <a:gd name="connsiteY17661" fmla="*/ 2614972 h 4270621"/>
              <a:gd name="connsiteX17662" fmla="*/ 8374159 w 9332412"/>
              <a:gd name="connsiteY17662" fmla="*/ 2597182 h 4270621"/>
              <a:gd name="connsiteX17663" fmla="*/ 8322829 w 9332412"/>
              <a:gd name="connsiteY17663" fmla="*/ 2650552 h 4270621"/>
              <a:gd name="connsiteX17664" fmla="*/ 8305671 w 9332412"/>
              <a:gd name="connsiteY17664" fmla="*/ 2668193 h 4270621"/>
              <a:gd name="connsiteX17665" fmla="*/ 8322545 w 9332412"/>
              <a:gd name="connsiteY17665" fmla="*/ 2686132 h 4270621"/>
              <a:gd name="connsiteX17666" fmla="*/ 8339702 w 9332412"/>
              <a:gd name="connsiteY17666" fmla="*/ 2668490 h 4270621"/>
              <a:gd name="connsiteX17667" fmla="*/ 8339702 w 9332412"/>
              <a:gd name="connsiteY17667" fmla="*/ 2668193 h 4270621"/>
              <a:gd name="connsiteX17668" fmla="*/ 8323254 w 9332412"/>
              <a:gd name="connsiteY17668" fmla="*/ 2650552 h 4270621"/>
              <a:gd name="connsiteX17669" fmla="*/ 8373733 w 9332412"/>
              <a:gd name="connsiteY17669" fmla="*/ 2490739 h 4270621"/>
              <a:gd name="connsiteX17670" fmla="*/ 8356718 w 9332412"/>
              <a:gd name="connsiteY17670" fmla="*/ 2508529 h 4270621"/>
              <a:gd name="connsiteX17671" fmla="*/ 8373733 w 9332412"/>
              <a:gd name="connsiteY17671" fmla="*/ 2526319 h 4270621"/>
              <a:gd name="connsiteX17672" fmla="*/ 8390748 w 9332412"/>
              <a:gd name="connsiteY17672" fmla="*/ 2508529 h 4270621"/>
              <a:gd name="connsiteX17673" fmla="*/ 8374159 w 9332412"/>
              <a:gd name="connsiteY17673" fmla="*/ 2490739 h 4270621"/>
              <a:gd name="connsiteX17674" fmla="*/ 8323254 w 9332412"/>
              <a:gd name="connsiteY17674" fmla="*/ 2544554 h 4270621"/>
              <a:gd name="connsiteX17675" fmla="*/ 8304764 w 9332412"/>
              <a:gd name="connsiteY17675" fmla="*/ 2560653 h 4270621"/>
              <a:gd name="connsiteX17676" fmla="*/ 8320148 w 9332412"/>
              <a:gd name="connsiteY17676" fmla="*/ 2579985 h 4270621"/>
              <a:gd name="connsiteX17677" fmla="*/ 8323254 w 9332412"/>
              <a:gd name="connsiteY17677" fmla="*/ 2579985 h 4270621"/>
              <a:gd name="connsiteX17678" fmla="*/ 8338653 w 9332412"/>
              <a:gd name="connsiteY17678" fmla="*/ 2560653 h 4270621"/>
              <a:gd name="connsiteX17679" fmla="*/ 8323254 w 9332412"/>
              <a:gd name="connsiteY17679" fmla="*/ 2544554 h 4270621"/>
              <a:gd name="connsiteX17680" fmla="*/ 8374159 w 9332412"/>
              <a:gd name="connsiteY17680" fmla="*/ 2384889 h 4270621"/>
              <a:gd name="connsiteX17681" fmla="*/ 8357143 w 9332412"/>
              <a:gd name="connsiteY17681" fmla="*/ 2402679 h 4270621"/>
              <a:gd name="connsiteX17682" fmla="*/ 8374159 w 9332412"/>
              <a:gd name="connsiteY17682" fmla="*/ 2420469 h 4270621"/>
              <a:gd name="connsiteX17683" fmla="*/ 8391174 w 9332412"/>
              <a:gd name="connsiteY17683" fmla="*/ 2402679 h 4270621"/>
              <a:gd name="connsiteX17684" fmla="*/ 8391174 w 9332412"/>
              <a:gd name="connsiteY17684" fmla="*/ 2402531 h 4270621"/>
              <a:gd name="connsiteX17685" fmla="*/ 8374881 w 9332412"/>
              <a:gd name="connsiteY17685" fmla="*/ 2384311 h 4270621"/>
              <a:gd name="connsiteX17686" fmla="*/ 8374159 w 9332412"/>
              <a:gd name="connsiteY17686" fmla="*/ 2384296 h 4270621"/>
              <a:gd name="connsiteX17687" fmla="*/ 8323254 w 9332412"/>
              <a:gd name="connsiteY17687" fmla="*/ 2438111 h 4270621"/>
              <a:gd name="connsiteX17688" fmla="*/ 8306097 w 9332412"/>
              <a:gd name="connsiteY17688" fmla="*/ 2455752 h 4270621"/>
              <a:gd name="connsiteX17689" fmla="*/ 8322971 w 9332412"/>
              <a:gd name="connsiteY17689" fmla="*/ 2473690 h 4270621"/>
              <a:gd name="connsiteX17690" fmla="*/ 8340127 w 9332412"/>
              <a:gd name="connsiteY17690" fmla="*/ 2456049 h 4270621"/>
              <a:gd name="connsiteX17691" fmla="*/ 8340127 w 9332412"/>
              <a:gd name="connsiteY17691" fmla="*/ 2455752 h 4270621"/>
              <a:gd name="connsiteX17692" fmla="*/ 8323835 w 9332412"/>
              <a:gd name="connsiteY17692" fmla="*/ 2437532 h 4270621"/>
              <a:gd name="connsiteX17693" fmla="*/ 8323254 w 9332412"/>
              <a:gd name="connsiteY17693" fmla="*/ 2437517 h 4270621"/>
              <a:gd name="connsiteX17694" fmla="*/ 8374159 w 9332412"/>
              <a:gd name="connsiteY17694" fmla="*/ 2277705 h 4270621"/>
              <a:gd name="connsiteX17695" fmla="*/ 8357143 w 9332412"/>
              <a:gd name="connsiteY17695" fmla="*/ 2295494 h 4270621"/>
              <a:gd name="connsiteX17696" fmla="*/ 8374159 w 9332412"/>
              <a:gd name="connsiteY17696" fmla="*/ 2313284 h 4270621"/>
              <a:gd name="connsiteX17697" fmla="*/ 8391174 w 9332412"/>
              <a:gd name="connsiteY17697" fmla="*/ 2295494 h 4270621"/>
              <a:gd name="connsiteX17698" fmla="*/ 8374159 w 9332412"/>
              <a:gd name="connsiteY17698" fmla="*/ 2277705 h 4270621"/>
              <a:gd name="connsiteX17699" fmla="*/ 8323254 w 9332412"/>
              <a:gd name="connsiteY17699" fmla="*/ 2330926 h 4270621"/>
              <a:gd name="connsiteX17700" fmla="*/ 8306097 w 9332412"/>
              <a:gd name="connsiteY17700" fmla="*/ 2348568 h 4270621"/>
              <a:gd name="connsiteX17701" fmla="*/ 8322971 w 9332412"/>
              <a:gd name="connsiteY17701" fmla="*/ 2366506 h 4270621"/>
              <a:gd name="connsiteX17702" fmla="*/ 8340127 w 9332412"/>
              <a:gd name="connsiteY17702" fmla="*/ 2348864 h 4270621"/>
              <a:gd name="connsiteX17703" fmla="*/ 8340127 w 9332412"/>
              <a:gd name="connsiteY17703" fmla="*/ 2348716 h 4270621"/>
              <a:gd name="connsiteX17704" fmla="*/ 8323254 w 9332412"/>
              <a:gd name="connsiteY17704" fmla="*/ 2330926 h 4270621"/>
              <a:gd name="connsiteX17705" fmla="*/ 8374159 w 9332412"/>
              <a:gd name="connsiteY17705" fmla="*/ 2171262 h 4270621"/>
              <a:gd name="connsiteX17706" fmla="*/ 8357143 w 9332412"/>
              <a:gd name="connsiteY17706" fmla="*/ 2189051 h 4270621"/>
              <a:gd name="connsiteX17707" fmla="*/ 8374159 w 9332412"/>
              <a:gd name="connsiteY17707" fmla="*/ 2206841 h 4270621"/>
              <a:gd name="connsiteX17708" fmla="*/ 8391174 w 9332412"/>
              <a:gd name="connsiteY17708" fmla="*/ 2189051 h 4270621"/>
              <a:gd name="connsiteX17709" fmla="*/ 8391174 w 9332412"/>
              <a:gd name="connsiteY17709" fmla="*/ 2188903 h 4270621"/>
              <a:gd name="connsiteX17710" fmla="*/ 8374301 w 9332412"/>
              <a:gd name="connsiteY17710" fmla="*/ 2171262 h 4270621"/>
              <a:gd name="connsiteX17711" fmla="*/ 8374159 w 9332412"/>
              <a:gd name="connsiteY17711" fmla="*/ 2171262 h 4270621"/>
              <a:gd name="connsiteX17712" fmla="*/ 8323254 w 9332412"/>
              <a:gd name="connsiteY17712" fmla="*/ 2224483 h 4270621"/>
              <a:gd name="connsiteX17713" fmla="*/ 8304764 w 9332412"/>
              <a:gd name="connsiteY17713" fmla="*/ 2240583 h 4270621"/>
              <a:gd name="connsiteX17714" fmla="*/ 8320148 w 9332412"/>
              <a:gd name="connsiteY17714" fmla="*/ 2259915 h 4270621"/>
              <a:gd name="connsiteX17715" fmla="*/ 8323254 w 9332412"/>
              <a:gd name="connsiteY17715" fmla="*/ 2259915 h 4270621"/>
              <a:gd name="connsiteX17716" fmla="*/ 8338653 w 9332412"/>
              <a:gd name="connsiteY17716" fmla="*/ 2240583 h 4270621"/>
              <a:gd name="connsiteX17717" fmla="*/ 8323254 w 9332412"/>
              <a:gd name="connsiteY17717" fmla="*/ 2224483 h 4270621"/>
              <a:gd name="connsiteX17718" fmla="*/ 8374159 w 9332412"/>
              <a:gd name="connsiteY17718" fmla="*/ 2064670 h 4270621"/>
              <a:gd name="connsiteX17719" fmla="*/ 8357143 w 9332412"/>
              <a:gd name="connsiteY17719" fmla="*/ 2082460 h 4270621"/>
              <a:gd name="connsiteX17720" fmla="*/ 8374159 w 9332412"/>
              <a:gd name="connsiteY17720" fmla="*/ 2100250 h 4270621"/>
              <a:gd name="connsiteX17721" fmla="*/ 8391174 w 9332412"/>
              <a:gd name="connsiteY17721" fmla="*/ 2082460 h 4270621"/>
              <a:gd name="connsiteX17722" fmla="*/ 8374159 w 9332412"/>
              <a:gd name="connsiteY17722" fmla="*/ 2064670 h 4270621"/>
              <a:gd name="connsiteX17723" fmla="*/ 8323254 w 9332412"/>
              <a:gd name="connsiteY17723" fmla="*/ 2118040 h 4270621"/>
              <a:gd name="connsiteX17724" fmla="*/ 8306097 w 9332412"/>
              <a:gd name="connsiteY17724" fmla="*/ 2135682 h 4270621"/>
              <a:gd name="connsiteX17725" fmla="*/ 8322971 w 9332412"/>
              <a:gd name="connsiteY17725" fmla="*/ 2153620 h 4270621"/>
              <a:gd name="connsiteX17726" fmla="*/ 8340127 w 9332412"/>
              <a:gd name="connsiteY17726" fmla="*/ 2135978 h 4270621"/>
              <a:gd name="connsiteX17727" fmla="*/ 8340127 w 9332412"/>
              <a:gd name="connsiteY17727" fmla="*/ 2135682 h 4270621"/>
              <a:gd name="connsiteX17728" fmla="*/ 8323254 w 9332412"/>
              <a:gd name="connsiteY17728" fmla="*/ 2118040 h 4270621"/>
              <a:gd name="connsiteX17729" fmla="*/ 8374159 w 9332412"/>
              <a:gd name="connsiteY17729" fmla="*/ 1958227 h 4270621"/>
              <a:gd name="connsiteX17730" fmla="*/ 8357143 w 9332412"/>
              <a:gd name="connsiteY17730" fmla="*/ 1976017 h 4270621"/>
              <a:gd name="connsiteX17731" fmla="*/ 8374159 w 9332412"/>
              <a:gd name="connsiteY17731" fmla="*/ 1993807 h 4270621"/>
              <a:gd name="connsiteX17732" fmla="*/ 8391174 w 9332412"/>
              <a:gd name="connsiteY17732" fmla="*/ 1976017 h 4270621"/>
              <a:gd name="connsiteX17733" fmla="*/ 8374159 w 9332412"/>
              <a:gd name="connsiteY17733" fmla="*/ 1958227 h 4270621"/>
              <a:gd name="connsiteX17734" fmla="*/ 8323254 w 9332412"/>
              <a:gd name="connsiteY17734" fmla="*/ 2010855 h 4270621"/>
              <a:gd name="connsiteX17735" fmla="*/ 8304764 w 9332412"/>
              <a:gd name="connsiteY17735" fmla="*/ 2026955 h 4270621"/>
              <a:gd name="connsiteX17736" fmla="*/ 8320148 w 9332412"/>
              <a:gd name="connsiteY17736" fmla="*/ 2046287 h 4270621"/>
              <a:gd name="connsiteX17737" fmla="*/ 8323254 w 9332412"/>
              <a:gd name="connsiteY17737" fmla="*/ 2046287 h 4270621"/>
              <a:gd name="connsiteX17738" fmla="*/ 8338653 w 9332412"/>
              <a:gd name="connsiteY17738" fmla="*/ 2026955 h 4270621"/>
              <a:gd name="connsiteX17739" fmla="*/ 8323254 w 9332412"/>
              <a:gd name="connsiteY17739" fmla="*/ 2010855 h 4270621"/>
              <a:gd name="connsiteX17740" fmla="*/ 8374159 w 9332412"/>
              <a:gd name="connsiteY17740" fmla="*/ 1851191 h 4270621"/>
              <a:gd name="connsiteX17741" fmla="*/ 8357143 w 9332412"/>
              <a:gd name="connsiteY17741" fmla="*/ 1868981 h 4270621"/>
              <a:gd name="connsiteX17742" fmla="*/ 8374159 w 9332412"/>
              <a:gd name="connsiteY17742" fmla="*/ 1886771 h 4270621"/>
              <a:gd name="connsiteX17743" fmla="*/ 8391174 w 9332412"/>
              <a:gd name="connsiteY17743" fmla="*/ 1868981 h 4270621"/>
              <a:gd name="connsiteX17744" fmla="*/ 8391174 w 9332412"/>
              <a:gd name="connsiteY17744" fmla="*/ 1868832 h 4270621"/>
              <a:gd name="connsiteX17745" fmla="*/ 8374159 w 9332412"/>
              <a:gd name="connsiteY17745" fmla="*/ 1851784 h 4270621"/>
              <a:gd name="connsiteX17746" fmla="*/ 8323254 w 9332412"/>
              <a:gd name="connsiteY17746" fmla="*/ 1904412 h 4270621"/>
              <a:gd name="connsiteX17747" fmla="*/ 8306097 w 9332412"/>
              <a:gd name="connsiteY17747" fmla="*/ 1922054 h 4270621"/>
              <a:gd name="connsiteX17748" fmla="*/ 8322971 w 9332412"/>
              <a:gd name="connsiteY17748" fmla="*/ 1939992 h 4270621"/>
              <a:gd name="connsiteX17749" fmla="*/ 8340127 w 9332412"/>
              <a:gd name="connsiteY17749" fmla="*/ 1922351 h 4270621"/>
              <a:gd name="connsiteX17750" fmla="*/ 8340127 w 9332412"/>
              <a:gd name="connsiteY17750" fmla="*/ 1922054 h 4270621"/>
              <a:gd name="connsiteX17751" fmla="*/ 8323254 w 9332412"/>
              <a:gd name="connsiteY17751" fmla="*/ 1905005 h 4270621"/>
              <a:gd name="connsiteX17752" fmla="*/ 8374159 w 9332412"/>
              <a:gd name="connsiteY17752" fmla="*/ 1744599 h 4270621"/>
              <a:gd name="connsiteX17753" fmla="*/ 8357143 w 9332412"/>
              <a:gd name="connsiteY17753" fmla="*/ 1762389 h 4270621"/>
              <a:gd name="connsiteX17754" fmla="*/ 8374159 w 9332412"/>
              <a:gd name="connsiteY17754" fmla="*/ 1780179 h 4270621"/>
              <a:gd name="connsiteX17755" fmla="*/ 8391174 w 9332412"/>
              <a:gd name="connsiteY17755" fmla="*/ 1762389 h 4270621"/>
              <a:gd name="connsiteX17756" fmla="*/ 8374159 w 9332412"/>
              <a:gd name="connsiteY17756" fmla="*/ 1745192 h 4270621"/>
              <a:gd name="connsiteX17757" fmla="*/ 8323254 w 9332412"/>
              <a:gd name="connsiteY17757" fmla="*/ 1797821 h 4270621"/>
              <a:gd name="connsiteX17758" fmla="*/ 8306097 w 9332412"/>
              <a:gd name="connsiteY17758" fmla="*/ 1815463 h 4270621"/>
              <a:gd name="connsiteX17759" fmla="*/ 8322971 w 9332412"/>
              <a:gd name="connsiteY17759" fmla="*/ 1833401 h 4270621"/>
              <a:gd name="connsiteX17760" fmla="*/ 8340127 w 9332412"/>
              <a:gd name="connsiteY17760" fmla="*/ 1815759 h 4270621"/>
              <a:gd name="connsiteX17761" fmla="*/ 8340127 w 9332412"/>
              <a:gd name="connsiteY17761" fmla="*/ 1815611 h 4270621"/>
              <a:gd name="connsiteX17762" fmla="*/ 8323254 w 9332412"/>
              <a:gd name="connsiteY17762" fmla="*/ 1798414 h 4270621"/>
              <a:gd name="connsiteX17763" fmla="*/ 8374159 w 9332412"/>
              <a:gd name="connsiteY17763" fmla="*/ 1638156 h 4270621"/>
              <a:gd name="connsiteX17764" fmla="*/ 8357143 w 9332412"/>
              <a:gd name="connsiteY17764" fmla="*/ 1655946 h 4270621"/>
              <a:gd name="connsiteX17765" fmla="*/ 8374159 w 9332412"/>
              <a:gd name="connsiteY17765" fmla="*/ 1673736 h 4270621"/>
              <a:gd name="connsiteX17766" fmla="*/ 8391174 w 9332412"/>
              <a:gd name="connsiteY17766" fmla="*/ 1655946 h 4270621"/>
              <a:gd name="connsiteX17767" fmla="*/ 8374159 w 9332412"/>
              <a:gd name="connsiteY17767" fmla="*/ 1638749 h 4270621"/>
              <a:gd name="connsiteX17768" fmla="*/ 8323254 w 9332412"/>
              <a:gd name="connsiteY17768" fmla="*/ 1691378 h 4270621"/>
              <a:gd name="connsiteX17769" fmla="*/ 8304764 w 9332412"/>
              <a:gd name="connsiteY17769" fmla="*/ 1707478 h 4270621"/>
              <a:gd name="connsiteX17770" fmla="*/ 8320148 w 9332412"/>
              <a:gd name="connsiteY17770" fmla="*/ 1726809 h 4270621"/>
              <a:gd name="connsiteX17771" fmla="*/ 8323254 w 9332412"/>
              <a:gd name="connsiteY17771" fmla="*/ 1726809 h 4270621"/>
              <a:gd name="connsiteX17772" fmla="*/ 8338653 w 9332412"/>
              <a:gd name="connsiteY17772" fmla="*/ 1707478 h 4270621"/>
              <a:gd name="connsiteX17773" fmla="*/ 8323254 w 9332412"/>
              <a:gd name="connsiteY17773" fmla="*/ 1691378 h 4270621"/>
              <a:gd name="connsiteX17774" fmla="*/ 8374159 w 9332412"/>
              <a:gd name="connsiteY17774" fmla="*/ 1531713 h 4270621"/>
              <a:gd name="connsiteX17775" fmla="*/ 8357143 w 9332412"/>
              <a:gd name="connsiteY17775" fmla="*/ 1549503 h 4270621"/>
              <a:gd name="connsiteX17776" fmla="*/ 8374159 w 9332412"/>
              <a:gd name="connsiteY17776" fmla="*/ 1567293 h 4270621"/>
              <a:gd name="connsiteX17777" fmla="*/ 8391174 w 9332412"/>
              <a:gd name="connsiteY17777" fmla="*/ 1549503 h 4270621"/>
              <a:gd name="connsiteX17778" fmla="*/ 8391174 w 9332412"/>
              <a:gd name="connsiteY17778" fmla="*/ 1549355 h 4270621"/>
              <a:gd name="connsiteX17779" fmla="*/ 8374159 w 9332412"/>
              <a:gd name="connsiteY17779" fmla="*/ 1532306 h 4270621"/>
              <a:gd name="connsiteX17780" fmla="*/ 8323254 w 9332412"/>
              <a:gd name="connsiteY17780" fmla="*/ 1584935 h 4270621"/>
              <a:gd name="connsiteX17781" fmla="*/ 8306097 w 9332412"/>
              <a:gd name="connsiteY17781" fmla="*/ 1602577 h 4270621"/>
              <a:gd name="connsiteX17782" fmla="*/ 8322971 w 9332412"/>
              <a:gd name="connsiteY17782" fmla="*/ 1620515 h 4270621"/>
              <a:gd name="connsiteX17783" fmla="*/ 8340127 w 9332412"/>
              <a:gd name="connsiteY17783" fmla="*/ 1602873 h 4270621"/>
              <a:gd name="connsiteX17784" fmla="*/ 8340127 w 9332412"/>
              <a:gd name="connsiteY17784" fmla="*/ 1602577 h 4270621"/>
              <a:gd name="connsiteX17785" fmla="*/ 8323254 w 9332412"/>
              <a:gd name="connsiteY17785" fmla="*/ 1585528 h 4270621"/>
              <a:gd name="connsiteX17786" fmla="*/ 8374159 w 9332412"/>
              <a:gd name="connsiteY17786" fmla="*/ 1425122 h 4270621"/>
              <a:gd name="connsiteX17787" fmla="*/ 8357143 w 9332412"/>
              <a:gd name="connsiteY17787" fmla="*/ 1442912 h 4270621"/>
              <a:gd name="connsiteX17788" fmla="*/ 8374159 w 9332412"/>
              <a:gd name="connsiteY17788" fmla="*/ 1460702 h 4270621"/>
              <a:gd name="connsiteX17789" fmla="*/ 8391174 w 9332412"/>
              <a:gd name="connsiteY17789" fmla="*/ 1442912 h 4270621"/>
              <a:gd name="connsiteX17790" fmla="*/ 8374159 w 9332412"/>
              <a:gd name="connsiteY17790" fmla="*/ 1425715 h 4270621"/>
              <a:gd name="connsiteX17791" fmla="*/ 8323254 w 9332412"/>
              <a:gd name="connsiteY17791" fmla="*/ 1478343 h 4270621"/>
              <a:gd name="connsiteX17792" fmla="*/ 8306097 w 9332412"/>
              <a:gd name="connsiteY17792" fmla="*/ 1495985 h 4270621"/>
              <a:gd name="connsiteX17793" fmla="*/ 8322971 w 9332412"/>
              <a:gd name="connsiteY17793" fmla="*/ 1513923 h 4270621"/>
              <a:gd name="connsiteX17794" fmla="*/ 8340127 w 9332412"/>
              <a:gd name="connsiteY17794" fmla="*/ 1496282 h 4270621"/>
              <a:gd name="connsiteX17795" fmla="*/ 8340127 w 9332412"/>
              <a:gd name="connsiteY17795" fmla="*/ 1496133 h 4270621"/>
              <a:gd name="connsiteX17796" fmla="*/ 8323254 w 9332412"/>
              <a:gd name="connsiteY17796" fmla="*/ 1478936 h 4270621"/>
              <a:gd name="connsiteX17797" fmla="*/ 8374159 w 9332412"/>
              <a:gd name="connsiteY17797" fmla="*/ 1318679 h 4270621"/>
              <a:gd name="connsiteX17798" fmla="*/ 8357143 w 9332412"/>
              <a:gd name="connsiteY17798" fmla="*/ 1336469 h 4270621"/>
              <a:gd name="connsiteX17799" fmla="*/ 8374159 w 9332412"/>
              <a:gd name="connsiteY17799" fmla="*/ 1354259 h 4270621"/>
              <a:gd name="connsiteX17800" fmla="*/ 8391174 w 9332412"/>
              <a:gd name="connsiteY17800" fmla="*/ 1336469 h 4270621"/>
              <a:gd name="connsiteX17801" fmla="*/ 8391174 w 9332412"/>
              <a:gd name="connsiteY17801" fmla="*/ 1336321 h 4270621"/>
              <a:gd name="connsiteX17802" fmla="*/ 8374159 w 9332412"/>
              <a:gd name="connsiteY17802" fmla="*/ 1319272 h 4270621"/>
              <a:gd name="connsiteX17803" fmla="*/ 8323254 w 9332412"/>
              <a:gd name="connsiteY17803" fmla="*/ 1371900 h 4270621"/>
              <a:gd name="connsiteX17804" fmla="*/ 8304764 w 9332412"/>
              <a:gd name="connsiteY17804" fmla="*/ 1388000 h 4270621"/>
              <a:gd name="connsiteX17805" fmla="*/ 8320148 w 9332412"/>
              <a:gd name="connsiteY17805" fmla="*/ 1407332 h 4270621"/>
              <a:gd name="connsiteX17806" fmla="*/ 8323254 w 9332412"/>
              <a:gd name="connsiteY17806" fmla="*/ 1407332 h 4270621"/>
              <a:gd name="connsiteX17807" fmla="*/ 8338653 w 9332412"/>
              <a:gd name="connsiteY17807" fmla="*/ 1388000 h 4270621"/>
              <a:gd name="connsiteX17808" fmla="*/ 8323254 w 9332412"/>
              <a:gd name="connsiteY17808" fmla="*/ 1371900 h 4270621"/>
              <a:gd name="connsiteX17809" fmla="*/ 8374159 w 9332412"/>
              <a:gd name="connsiteY17809" fmla="*/ 1212087 h 4270621"/>
              <a:gd name="connsiteX17810" fmla="*/ 8357143 w 9332412"/>
              <a:gd name="connsiteY17810" fmla="*/ 1229878 h 4270621"/>
              <a:gd name="connsiteX17811" fmla="*/ 8374159 w 9332412"/>
              <a:gd name="connsiteY17811" fmla="*/ 1247667 h 4270621"/>
              <a:gd name="connsiteX17812" fmla="*/ 8391174 w 9332412"/>
              <a:gd name="connsiteY17812" fmla="*/ 1229878 h 4270621"/>
              <a:gd name="connsiteX17813" fmla="*/ 8374159 w 9332412"/>
              <a:gd name="connsiteY17813" fmla="*/ 1212681 h 4270621"/>
              <a:gd name="connsiteX17814" fmla="*/ 8323254 w 9332412"/>
              <a:gd name="connsiteY17814" fmla="*/ 1265457 h 4270621"/>
              <a:gd name="connsiteX17815" fmla="*/ 8306097 w 9332412"/>
              <a:gd name="connsiteY17815" fmla="*/ 1283099 h 4270621"/>
              <a:gd name="connsiteX17816" fmla="*/ 8322971 w 9332412"/>
              <a:gd name="connsiteY17816" fmla="*/ 1301037 h 4270621"/>
              <a:gd name="connsiteX17817" fmla="*/ 8340127 w 9332412"/>
              <a:gd name="connsiteY17817" fmla="*/ 1283395 h 4270621"/>
              <a:gd name="connsiteX17818" fmla="*/ 8340127 w 9332412"/>
              <a:gd name="connsiteY17818" fmla="*/ 1283099 h 4270621"/>
              <a:gd name="connsiteX17819" fmla="*/ 8323254 w 9332412"/>
              <a:gd name="connsiteY17819" fmla="*/ 1266050 h 4270621"/>
              <a:gd name="connsiteX17820" fmla="*/ 8374159 w 9332412"/>
              <a:gd name="connsiteY17820" fmla="*/ 1106534 h 4270621"/>
              <a:gd name="connsiteX17821" fmla="*/ 8357143 w 9332412"/>
              <a:gd name="connsiteY17821" fmla="*/ 1124324 h 4270621"/>
              <a:gd name="connsiteX17822" fmla="*/ 8374159 w 9332412"/>
              <a:gd name="connsiteY17822" fmla="*/ 1142114 h 4270621"/>
              <a:gd name="connsiteX17823" fmla="*/ 8391174 w 9332412"/>
              <a:gd name="connsiteY17823" fmla="*/ 1124324 h 4270621"/>
              <a:gd name="connsiteX17824" fmla="*/ 8374159 w 9332412"/>
              <a:gd name="connsiteY17824" fmla="*/ 1106534 h 4270621"/>
              <a:gd name="connsiteX17825" fmla="*/ 8323254 w 9332412"/>
              <a:gd name="connsiteY17825" fmla="*/ 1159755 h 4270621"/>
              <a:gd name="connsiteX17826" fmla="*/ 8304764 w 9332412"/>
              <a:gd name="connsiteY17826" fmla="*/ 1175855 h 4270621"/>
              <a:gd name="connsiteX17827" fmla="*/ 8320148 w 9332412"/>
              <a:gd name="connsiteY17827" fmla="*/ 1195187 h 4270621"/>
              <a:gd name="connsiteX17828" fmla="*/ 8323254 w 9332412"/>
              <a:gd name="connsiteY17828" fmla="*/ 1195187 h 4270621"/>
              <a:gd name="connsiteX17829" fmla="*/ 8338653 w 9332412"/>
              <a:gd name="connsiteY17829" fmla="*/ 1175855 h 4270621"/>
              <a:gd name="connsiteX17830" fmla="*/ 8323254 w 9332412"/>
              <a:gd name="connsiteY17830" fmla="*/ 1159755 h 4270621"/>
              <a:gd name="connsiteX17831" fmla="*/ 8374159 w 9332412"/>
              <a:gd name="connsiteY17831" fmla="*/ 1000091 h 4270621"/>
              <a:gd name="connsiteX17832" fmla="*/ 8357143 w 9332412"/>
              <a:gd name="connsiteY17832" fmla="*/ 1017881 h 4270621"/>
              <a:gd name="connsiteX17833" fmla="*/ 8374159 w 9332412"/>
              <a:gd name="connsiteY17833" fmla="*/ 1035671 h 4270621"/>
              <a:gd name="connsiteX17834" fmla="*/ 8391174 w 9332412"/>
              <a:gd name="connsiteY17834" fmla="*/ 1017881 h 4270621"/>
              <a:gd name="connsiteX17835" fmla="*/ 8391174 w 9332412"/>
              <a:gd name="connsiteY17835" fmla="*/ 1017732 h 4270621"/>
              <a:gd name="connsiteX17836" fmla="*/ 8374584 w 9332412"/>
              <a:gd name="connsiteY17836" fmla="*/ 999794 h 4270621"/>
              <a:gd name="connsiteX17837" fmla="*/ 8374159 w 9332412"/>
              <a:gd name="connsiteY17837" fmla="*/ 999794 h 4270621"/>
              <a:gd name="connsiteX17838" fmla="*/ 8323254 w 9332412"/>
              <a:gd name="connsiteY17838" fmla="*/ 1053312 h 4270621"/>
              <a:gd name="connsiteX17839" fmla="*/ 8306097 w 9332412"/>
              <a:gd name="connsiteY17839" fmla="*/ 1070954 h 4270621"/>
              <a:gd name="connsiteX17840" fmla="*/ 8322971 w 9332412"/>
              <a:gd name="connsiteY17840" fmla="*/ 1088892 h 4270621"/>
              <a:gd name="connsiteX17841" fmla="*/ 8340127 w 9332412"/>
              <a:gd name="connsiteY17841" fmla="*/ 1071250 h 4270621"/>
              <a:gd name="connsiteX17842" fmla="*/ 8340127 w 9332412"/>
              <a:gd name="connsiteY17842" fmla="*/ 1070954 h 4270621"/>
              <a:gd name="connsiteX17843" fmla="*/ 8323538 w 9332412"/>
              <a:gd name="connsiteY17843" fmla="*/ 1053016 h 4270621"/>
              <a:gd name="connsiteX17844" fmla="*/ 8323254 w 9332412"/>
              <a:gd name="connsiteY17844" fmla="*/ 1053016 h 4270621"/>
              <a:gd name="connsiteX17845" fmla="*/ 8374159 w 9332412"/>
              <a:gd name="connsiteY17845" fmla="*/ 893499 h 4270621"/>
              <a:gd name="connsiteX17846" fmla="*/ 8357143 w 9332412"/>
              <a:gd name="connsiteY17846" fmla="*/ 911289 h 4270621"/>
              <a:gd name="connsiteX17847" fmla="*/ 8374159 w 9332412"/>
              <a:gd name="connsiteY17847" fmla="*/ 929079 h 4270621"/>
              <a:gd name="connsiteX17848" fmla="*/ 8391174 w 9332412"/>
              <a:gd name="connsiteY17848" fmla="*/ 911289 h 4270621"/>
              <a:gd name="connsiteX17849" fmla="*/ 8374442 w 9332412"/>
              <a:gd name="connsiteY17849" fmla="*/ 893203 h 4270621"/>
              <a:gd name="connsiteX17850" fmla="*/ 8374159 w 9332412"/>
              <a:gd name="connsiteY17850" fmla="*/ 893203 h 4270621"/>
              <a:gd name="connsiteX17851" fmla="*/ 8323254 w 9332412"/>
              <a:gd name="connsiteY17851" fmla="*/ 946721 h 4270621"/>
              <a:gd name="connsiteX17852" fmla="*/ 8306097 w 9332412"/>
              <a:gd name="connsiteY17852" fmla="*/ 964363 h 4270621"/>
              <a:gd name="connsiteX17853" fmla="*/ 8322971 w 9332412"/>
              <a:gd name="connsiteY17853" fmla="*/ 982301 h 4270621"/>
              <a:gd name="connsiteX17854" fmla="*/ 8340127 w 9332412"/>
              <a:gd name="connsiteY17854" fmla="*/ 964659 h 4270621"/>
              <a:gd name="connsiteX17855" fmla="*/ 8340127 w 9332412"/>
              <a:gd name="connsiteY17855" fmla="*/ 964511 h 4270621"/>
              <a:gd name="connsiteX17856" fmla="*/ 8323396 w 9332412"/>
              <a:gd name="connsiteY17856" fmla="*/ 946424 h 4270621"/>
              <a:gd name="connsiteX17857" fmla="*/ 8323254 w 9332412"/>
              <a:gd name="connsiteY17857" fmla="*/ 946424 h 4270621"/>
              <a:gd name="connsiteX17858" fmla="*/ 8374159 w 9332412"/>
              <a:gd name="connsiteY17858" fmla="*/ 787056 h 4270621"/>
              <a:gd name="connsiteX17859" fmla="*/ 8357143 w 9332412"/>
              <a:gd name="connsiteY17859" fmla="*/ 804846 h 4270621"/>
              <a:gd name="connsiteX17860" fmla="*/ 8374159 w 9332412"/>
              <a:gd name="connsiteY17860" fmla="*/ 822636 h 4270621"/>
              <a:gd name="connsiteX17861" fmla="*/ 8391174 w 9332412"/>
              <a:gd name="connsiteY17861" fmla="*/ 804846 h 4270621"/>
              <a:gd name="connsiteX17862" fmla="*/ 8391174 w 9332412"/>
              <a:gd name="connsiteY17862" fmla="*/ 804698 h 4270621"/>
              <a:gd name="connsiteX17863" fmla="*/ 8374584 w 9332412"/>
              <a:gd name="connsiteY17863" fmla="*/ 786760 h 4270621"/>
              <a:gd name="connsiteX17864" fmla="*/ 8374159 w 9332412"/>
              <a:gd name="connsiteY17864" fmla="*/ 786760 h 4270621"/>
              <a:gd name="connsiteX17865" fmla="*/ 8323254 w 9332412"/>
              <a:gd name="connsiteY17865" fmla="*/ 839685 h 4270621"/>
              <a:gd name="connsiteX17866" fmla="*/ 8304764 w 9332412"/>
              <a:gd name="connsiteY17866" fmla="*/ 855785 h 4270621"/>
              <a:gd name="connsiteX17867" fmla="*/ 8320148 w 9332412"/>
              <a:gd name="connsiteY17867" fmla="*/ 875116 h 4270621"/>
              <a:gd name="connsiteX17868" fmla="*/ 8323254 w 9332412"/>
              <a:gd name="connsiteY17868" fmla="*/ 875116 h 4270621"/>
              <a:gd name="connsiteX17869" fmla="*/ 8338653 w 9332412"/>
              <a:gd name="connsiteY17869" fmla="*/ 855785 h 4270621"/>
              <a:gd name="connsiteX17870" fmla="*/ 8323254 w 9332412"/>
              <a:gd name="connsiteY17870" fmla="*/ 839685 h 4270621"/>
              <a:gd name="connsiteX17871" fmla="*/ 8374159 w 9332412"/>
              <a:gd name="connsiteY17871" fmla="*/ 679872 h 4270621"/>
              <a:gd name="connsiteX17872" fmla="*/ 8357143 w 9332412"/>
              <a:gd name="connsiteY17872" fmla="*/ 697662 h 4270621"/>
              <a:gd name="connsiteX17873" fmla="*/ 8374159 w 9332412"/>
              <a:gd name="connsiteY17873" fmla="*/ 715452 h 4270621"/>
              <a:gd name="connsiteX17874" fmla="*/ 8391174 w 9332412"/>
              <a:gd name="connsiteY17874" fmla="*/ 697662 h 4270621"/>
              <a:gd name="connsiteX17875" fmla="*/ 8374159 w 9332412"/>
              <a:gd name="connsiteY17875" fmla="*/ 680168 h 4270621"/>
              <a:gd name="connsiteX17876" fmla="*/ 8323254 w 9332412"/>
              <a:gd name="connsiteY17876" fmla="*/ 733242 h 4270621"/>
              <a:gd name="connsiteX17877" fmla="*/ 8306097 w 9332412"/>
              <a:gd name="connsiteY17877" fmla="*/ 750883 h 4270621"/>
              <a:gd name="connsiteX17878" fmla="*/ 8322971 w 9332412"/>
              <a:gd name="connsiteY17878" fmla="*/ 768822 h 4270621"/>
              <a:gd name="connsiteX17879" fmla="*/ 8340127 w 9332412"/>
              <a:gd name="connsiteY17879" fmla="*/ 751180 h 4270621"/>
              <a:gd name="connsiteX17880" fmla="*/ 8340127 w 9332412"/>
              <a:gd name="connsiteY17880" fmla="*/ 750883 h 4270621"/>
              <a:gd name="connsiteX17881" fmla="*/ 8323254 w 9332412"/>
              <a:gd name="connsiteY17881" fmla="*/ 733538 h 4270621"/>
              <a:gd name="connsiteX17882" fmla="*/ 8374159 w 9332412"/>
              <a:gd name="connsiteY17882" fmla="*/ 573429 h 4270621"/>
              <a:gd name="connsiteX17883" fmla="*/ 8357143 w 9332412"/>
              <a:gd name="connsiteY17883" fmla="*/ 591219 h 4270621"/>
              <a:gd name="connsiteX17884" fmla="*/ 8374159 w 9332412"/>
              <a:gd name="connsiteY17884" fmla="*/ 609009 h 4270621"/>
              <a:gd name="connsiteX17885" fmla="*/ 8391174 w 9332412"/>
              <a:gd name="connsiteY17885" fmla="*/ 591219 h 4270621"/>
              <a:gd name="connsiteX17886" fmla="*/ 8374159 w 9332412"/>
              <a:gd name="connsiteY17886" fmla="*/ 573725 h 4270621"/>
              <a:gd name="connsiteX17887" fmla="*/ 8323254 w 9332412"/>
              <a:gd name="connsiteY17887" fmla="*/ 626650 h 4270621"/>
              <a:gd name="connsiteX17888" fmla="*/ 8306097 w 9332412"/>
              <a:gd name="connsiteY17888" fmla="*/ 644292 h 4270621"/>
              <a:gd name="connsiteX17889" fmla="*/ 8322971 w 9332412"/>
              <a:gd name="connsiteY17889" fmla="*/ 662230 h 4270621"/>
              <a:gd name="connsiteX17890" fmla="*/ 8340127 w 9332412"/>
              <a:gd name="connsiteY17890" fmla="*/ 644589 h 4270621"/>
              <a:gd name="connsiteX17891" fmla="*/ 8340127 w 9332412"/>
              <a:gd name="connsiteY17891" fmla="*/ 644440 h 4270621"/>
              <a:gd name="connsiteX17892" fmla="*/ 8323254 w 9332412"/>
              <a:gd name="connsiteY17892" fmla="*/ 626947 h 4270621"/>
              <a:gd name="connsiteX17893" fmla="*/ 8374159 w 9332412"/>
              <a:gd name="connsiteY17893" fmla="*/ 466986 h 4270621"/>
              <a:gd name="connsiteX17894" fmla="*/ 8357143 w 9332412"/>
              <a:gd name="connsiteY17894" fmla="*/ 484776 h 4270621"/>
              <a:gd name="connsiteX17895" fmla="*/ 8374159 w 9332412"/>
              <a:gd name="connsiteY17895" fmla="*/ 502566 h 4270621"/>
              <a:gd name="connsiteX17896" fmla="*/ 8391174 w 9332412"/>
              <a:gd name="connsiteY17896" fmla="*/ 484776 h 4270621"/>
              <a:gd name="connsiteX17897" fmla="*/ 8391174 w 9332412"/>
              <a:gd name="connsiteY17897" fmla="*/ 484627 h 4270621"/>
              <a:gd name="connsiteX17898" fmla="*/ 8374159 w 9332412"/>
              <a:gd name="connsiteY17898" fmla="*/ 467282 h 4270621"/>
              <a:gd name="connsiteX17899" fmla="*/ 8323254 w 9332412"/>
              <a:gd name="connsiteY17899" fmla="*/ 520207 h 4270621"/>
              <a:gd name="connsiteX17900" fmla="*/ 8306097 w 9332412"/>
              <a:gd name="connsiteY17900" fmla="*/ 537849 h 4270621"/>
              <a:gd name="connsiteX17901" fmla="*/ 8322971 w 9332412"/>
              <a:gd name="connsiteY17901" fmla="*/ 555786 h 4270621"/>
              <a:gd name="connsiteX17902" fmla="*/ 8340127 w 9332412"/>
              <a:gd name="connsiteY17902" fmla="*/ 538146 h 4270621"/>
              <a:gd name="connsiteX17903" fmla="*/ 8340127 w 9332412"/>
              <a:gd name="connsiteY17903" fmla="*/ 537997 h 4270621"/>
              <a:gd name="connsiteX17904" fmla="*/ 8323254 w 9332412"/>
              <a:gd name="connsiteY17904" fmla="*/ 520504 h 4270621"/>
              <a:gd name="connsiteX17905" fmla="*/ 8374159 w 9332412"/>
              <a:gd name="connsiteY17905" fmla="*/ 360394 h 4270621"/>
              <a:gd name="connsiteX17906" fmla="*/ 8357143 w 9332412"/>
              <a:gd name="connsiteY17906" fmla="*/ 378184 h 4270621"/>
              <a:gd name="connsiteX17907" fmla="*/ 8374159 w 9332412"/>
              <a:gd name="connsiteY17907" fmla="*/ 395974 h 4270621"/>
              <a:gd name="connsiteX17908" fmla="*/ 8391174 w 9332412"/>
              <a:gd name="connsiteY17908" fmla="*/ 378184 h 4270621"/>
              <a:gd name="connsiteX17909" fmla="*/ 8374159 w 9332412"/>
              <a:gd name="connsiteY17909" fmla="*/ 360691 h 4270621"/>
              <a:gd name="connsiteX17910" fmla="*/ 8323254 w 9332412"/>
              <a:gd name="connsiteY17910" fmla="*/ 413764 h 4270621"/>
              <a:gd name="connsiteX17911" fmla="*/ 8306097 w 9332412"/>
              <a:gd name="connsiteY17911" fmla="*/ 431406 h 4270621"/>
              <a:gd name="connsiteX17912" fmla="*/ 8322971 w 9332412"/>
              <a:gd name="connsiteY17912" fmla="*/ 449343 h 4270621"/>
              <a:gd name="connsiteX17913" fmla="*/ 8340127 w 9332412"/>
              <a:gd name="connsiteY17913" fmla="*/ 431701 h 4270621"/>
              <a:gd name="connsiteX17914" fmla="*/ 8340127 w 9332412"/>
              <a:gd name="connsiteY17914" fmla="*/ 431406 h 4270621"/>
              <a:gd name="connsiteX17915" fmla="*/ 8323254 w 9332412"/>
              <a:gd name="connsiteY17915" fmla="*/ 414061 h 4270621"/>
              <a:gd name="connsiteX17916" fmla="*/ 8374159 w 9332412"/>
              <a:gd name="connsiteY17916" fmla="*/ 253951 h 4270621"/>
              <a:gd name="connsiteX17917" fmla="*/ 8357143 w 9332412"/>
              <a:gd name="connsiteY17917" fmla="*/ 271741 h 4270621"/>
              <a:gd name="connsiteX17918" fmla="*/ 8374159 w 9332412"/>
              <a:gd name="connsiteY17918" fmla="*/ 289531 h 4270621"/>
              <a:gd name="connsiteX17919" fmla="*/ 8391174 w 9332412"/>
              <a:gd name="connsiteY17919" fmla="*/ 271741 h 4270621"/>
              <a:gd name="connsiteX17920" fmla="*/ 8374159 w 9332412"/>
              <a:gd name="connsiteY17920" fmla="*/ 254248 h 4270621"/>
              <a:gd name="connsiteX17921" fmla="*/ 8323254 w 9332412"/>
              <a:gd name="connsiteY17921" fmla="*/ 307173 h 4270621"/>
              <a:gd name="connsiteX17922" fmla="*/ 8304764 w 9332412"/>
              <a:gd name="connsiteY17922" fmla="*/ 323267 h 4270621"/>
              <a:gd name="connsiteX17923" fmla="*/ 8320148 w 9332412"/>
              <a:gd name="connsiteY17923" fmla="*/ 342604 h 4270621"/>
              <a:gd name="connsiteX17924" fmla="*/ 8323254 w 9332412"/>
              <a:gd name="connsiteY17924" fmla="*/ 342604 h 4270621"/>
              <a:gd name="connsiteX17925" fmla="*/ 8338653 w 9332412"/>
              <a:gd name="connsiteY17925" fmla="*/ 323267 h 4270621"/>
              <a:gd name="connsiteX17926" fmla="*/ 8323254 w 9332412"/>
              <a:gd name="connsiteY17926" fmla="*/ 307173 h 4270621"/>
              <a:gd name="connsiteX17927" fmla="*/ 8357143 w 9332412"/>
              <a:gd name="connsiteY17927" fmla="*/ 165150 h 4270621"/>
              <a:gd name="connsiteX17928" fmla="*/ 8374314 w 9332412"/>
              <a:gd name="connsiteY17928" fmla="*/ 182771 h 4270621"/>
              <a:gd name="connsiteX17929" fmla="*/ 8391174 w 9332412"/>
              <a:gd name="connsiteY17929" fmla="*/ 164815 h 4270621"/>
              <a:gd name="connsiteX17930" fmla="*/ 8383801 w 9332412"/>
              <a:gd name="connsiteY17930" fmla="*/ 150325 h 4270621"/>
              <a:gd name="connsiteX17931" fmla="*/ 8365225 w 9332412"/>
              <a:gd name="connsiteY17931" fmla="*/ 150325 h 4270621"/>
              <a:gd name="connsiteX17932" fmla="*/ 8357143 w 9332412"/>
              <a:gd name="connsiteY17932" fmla="*/ 165446 h 4270621"/>
              <a:gd name="connsiteX17933" fmla="*/ 8323254 w 9332412"/>
              <a:gd name="connsiteY17933" fmla="*/ 200730 h 4270621"/>
              <a:gd name="connsiteX17934" fmla="*/ 8306097 w 9332412"/>
              <a:gd name="connsiteY17934" fmla="*/ 218371 h 4270621"/>
              <a:gd name="connsiteX17935" fmla="*/ 8322971 w 9332412"/>
              <a:gd name="connsiteY17935" fmla="*/ 236308 h 4270621"/>
              <a:gd name="connsiteX17936" fmla="*/ 8340127 w 9332412"/>
              <a:gd name="connsiteY17936" fmla="*/ 218666 h 4270621"/>
              <a:gd name="connsiteX17937" fmla="*/ 8340127 w 9332412"/>
              <a:gd name="connsiteY17937" fmla="*/ 218371 h 4270621"/>
              <a:gd name="connsiteX17938" fmla="*/ 8323254 w 9332412"/>
              <a:gd name="connsiteY17938" fmla="*/ 201026 h 4270621"/>
              <a:gd name="connsiteX17939" fmla="*/ 8475967 w 9332412"/>
              <a:gd name="connsiteY17939" fmla="*/ 3022954 h 4270621"/>
              <a:gd name="connsiteX17940" fmla="*/ 8458952 w 9332412"/>
              <a:gd name="connsiteY17940" fmla="*/ 3040744 h 4270621"/>
              <a:gd name="connsiteX17941" fmla="*/ 8475967 w 9332412"/>
              <a:gd name="connsiteY17941" fmla="*/ 3058535 h 4270621"/>
              <a:gd name="connsiteX17942" fmla="*/ 8492983 w 9332412"/>
              <a:gd name="connsiteY17942" fmla="*/ 3040744 h 4270621"/>
              <a:gd name="connsiteX17943" fmla="*/ 8492983 w 9332412"/>
              <a:gd name="connsiteY17943" fmla="*/ 3040596 h 4270621"/>
              <a:gd name="connsiteX17944" fmla="*/ 8475967 w 9332412"/>
              <a:gd name="connsiteY17944" fmla="*/ 3023251 h 4270621"/>
              <a:gd name="connsiteX17945" fmla="*/ 8475967 w 9332412"/>
              <a:gd name="connsiteY17945" fmla="*/ 2916363 h 4270621"/>
              <a:gd name="connsiteX17946" fmla="*/ 8458952 w 9332412"/>
              <a:gd name="connsiteY17946" fmla="*/ 2934153 h 4270621"/>
              <a:gd name="connsiteX17947" fmla="*/ 8475967 w 9332412"/>
              <a:gd name="connsiteY17947" fmla="*/ 2951943 h 4270621"/>
              <a:gd name="connsiteX17948" fmla="*/ 8492983 w 9332412"/>
              <a:gd name="connsiteY17948" fmla="*/ 2934153 h 4270621"/>
              <a:gd name="connsiteX17949" fmla="*/ 8475967 w 9332412"/>
              <a:gd name="connsiteY17949" fmla="*/ 2916660 h 4270621"/>
              <a:gd name="connsiteX17950" fmla="*/ 8475967 w 9332412"/>
              <a:gd name="connsiteY17950" fmla="*/ 2916660 h 4270621"/>
              <a:gd name="connsiteX17951" fmla="*/ 8425062 w 9332412"/>
              <a:gd name="connsiteY17951" fmla="*/ 2969733 h 4270621"/>
              <a:gd name="connsiteX17952" fmla="*/ 8409664 w 9332412"/>
              <a:gd name="connsiteY17952" fmla="*/ 2989065 h 4270621"/>
              <a:gd name="connsiteX17953" fmla="*/ 8425062 w 9332412"/>
              <a:gd name="connsiteY17953" fmla="*/ 3005165 h 4270621"/>
              <a:gd name="connsiteX17954" fmla="*/ 8443553 w 9332412"/>
              <a:gd name="connsiteY17954" fmla="*/ 2989065 h 4270621"/>
              <a:gd name="connsiteX17955" fmla="*/ 8428168 w 9332412"/>
              <a:gd name="connsiteY17955" fmla="*/ 2969733 h 4270621"/>
              <a:gd name="connsiteX17956" fmla="*/ 8425062 w 9332412"/>
              <a:gd name="connsiteY17956" fmla="*/ 2969733 h 4270621"/>
              <a:gd name="connsiteX17957" fmla="*/ 8475967 w 9332412"/>
              <a:gd name="connsiteY17957" fmla="*/ 2809920 h 4270621"/>
              <a:gd name="connsiteX17958" fmla="*/ 8458952 w 9332412"/>
              <a:gd name="connsiteY17958" fmla="*/ 2827710 h 4270621"/>
              <a:gd name="connsiteX17959" fmla="*/ 8475967 w 9332412"/>
              <a:gd name="connsiteY17959" fmla="*/ 2845500 h 4270621"/>
              <a:gd name="connsiteX17960" fmla="*/ 8492983 w 9332412"/>
              <a:gd name="connsiteY17960" fmla="*/ 2827710 h 4270621"/>
              <a:gd name="connsiteX17961" fmla="*/ 8475967 w 9332412"/>
              <a:gd name="connsiteY17961" fmla="*/ 2810216 h 4270621"/>
              <a:gd name="connsiteX17962" fmla="*/ 8475967 w 9332412"/>
              <a:gd name="connsiteY17962" fmla="*/ 2810216 h 4270621"/>
              <a:gd name="connsiteX17963" fmla="*/ 8425062 w 9332412"/>
              <a:gd name="connsiteY17963" fmla="*/ 2863142 h 4270621"/>
              <a:gd name="connsiteX17964" fmla="*/ 8408048 w 9332412"/>
              <a:gd name="connsiteY17964" fmla="*/ 2880932 h 4270621"/>
              <a:gd name="connsiteX17965" fmla="*/ 8425062 w 9332412"/>
              <a:gd name="connsiteY17965" fmla="*/ 2898721 h 4270621"/>
              <a:gd name="connsiteX17966" fmla="*/ 8442078 w 9332412"/>
              <a:gd name="connsiteY17966" fmla="*/ 2880932 h 4270621"/>
              <a:gd name="connsiteX17967" fmla="*/ 8425062 w 9332412"/>
              <a:gd name="connsiteY17967" fmla="*/ 2863438 h 4270621"/>
              <a:gd name="connsiteX17968" fmla="*/ 8425062 w 9332412"/>
              <a:gd name="connsiteY17968" fmla="*/ 2863438 h 4270621"/>
              <a:gd name="connsiteX17969" fmla="*/ 8475967 w 9332412"/>
              <a:gd name="connsiteY17969" fmla="*/ 2703477 h 4270621"/>
              <a:gd name="connsiteX17970" fmla="*/ 8460568 w 9332412"/>
              <a:gd name="connsiteY17970" fmla="*/ 2722809 h 4270621"/>
              <a:gd name="connsiteX17971" fmla="*/ 8475967 w 9332412"/>
              <a:gd name="connsiteY17971" fmla="*/ 2738909 h 4270621"/>
              <a:gd name="connsiteX17972" fmla="*/ 8494458 w 9332412"/>
              <a:gd name="connsiteY17972" fmla="*/ 2722809 h 4270621"/>
              <a:gd name="connsiteX17973" fmla="*/ 8479073 w 9332412"/>
              <a:gd name="connsiteY17973" fmla="*/ 2703477 h 4270621"/>
              <a:gd name="connsiteX17974" fmla="*/ 8475967 w 9332412"/>
              <a:gd name="connsiteY17974" fmla="*/ 2703477 h 4270621"/>
              <a:gd name="connsiteX17975" fmla="*/ 8425062 w 9332412"/>
              <a:gd name="connsiteY17975" fmla="*/ 2756698 h 4270621"/>
              <a:gd name="connsiteX17976" fmla="*/ 8408048 w 9332412"/>
              <a:gd name="connsiteY17976" fmla="*/ 2774488 h 4270621"/>
              <a:gd name="connsiteX17977" fmla="*/ 8425062 w 9332412"/>
              <a:gd name="connsiteY17977" fmla="*/ 2792278 h 4270621"/>
              <a:gd name="connsiteX17978" fmla="*/ 8442078 w 9332412"/>
              <a:gd name="connsiteY17978" fmla="*/ 2774488 h 4270621"/>
              <a:gd name="connsiteX17979" fmla="*/ 8425062 w 9332412"/>
              <a:gd name="connsiteY17979" fmla="*/ 2756995 h 4270621"/>
              <a:gd name="connsiteX17980" fmla="*/ 8425062 w 9332412"/>
              <a:gd name="connsiteY17980" fmla="*/ 2756995 h 4270621"/>
              <a:gd name="connsiteX17981" fmla="*/ 8475967 w 9332412"/>
              <a:gd name="connsiteY17981" fmla="*/ 2596886 h 4270621"/>
              <a:gd name="connsiteX17982" fmla="*/ 8458952 w 9332412"/>
              <a:gd name="connsiteY17982" fmla="*/ 2614675 h 4270621"/>
              <a:gd name="connsiteX17983" fmla="*/ 8475967 w 9332412"/>
              <a:gd name="connsiteY17983" fmla="*/ 2632465 h 4270621"/>
              <a:gd name="connsiteX17984" fmla="*/ 8492983 w 9332412"/>
              <a:gd name="connsiteY17984" fmla="*/ 2614675 h 4270621"/>
              <a:gd name="connsiteX17985" fmla="*/ 8475967 w 9332412"/>
              <a:gd name="connsiteY17985" fmla="*/ 2597182 h 4270621"/>
              <a:gd name="connsiteX17986" fmla="*/ 8475967 w 9332412"/>
              <a:gd name="connsiteY17986" fmla="*/ 2597182 h 4270621"/>
              <a:gd name="connsiteX17987" fmla="*/ 8425062 w 9332412"/>
              <a:gd name="connsiteY17987" fmla="*/ 2650255 h 4270621"/>
              <a:gd name="connsiteX17988" fmla="*/ 8409664 w 9332412"/>
              <a:gd name="connsiteY17988" fmla="*/ 2669587 h 4270621"/>
              <a:gd name="connsiteX17989" fmla="*/ 8425062 w 9332412"/>
              <a:gd name="connsiteY17989" fmla="*/ 2685687 h 4270621"/>
              <a:gd name="connsiteX17990" fmla="*/ 8443553 w 9332412"/>
              <a:gd name="connsiteY17990" fmla="*/ 2669587 h 4270621"/>
              <a:gd name="connsiteX17991" fmla="*/ 8428168 w 9332412"/>
              <a:gd name="connsiteY17991" fmla="*/ 2650255 h 4270621"/>
              <a:gd name="connsiteX17992" fmla="*/ 8425062 w 9332412"/>
              <a:gd name="connsiteY17992" fmla="*/ 2650255 h 4270621"/>
              <a:gd name="connsiteX17993" fmla="*/ 8475967 w 9332412"/>
              <a:gd name="connsiteY17993" fmla="*/ 2490443 h 4270621"/>
              <a:gd name="connsiteX17994" fmla="*/ 8458952 w 9332412"/>
              <a:gd name="connsiteY17994" fmla="*/ 2508232 h 4270621"/>
              <a:gd name="connsiteX17995" fmla="*/ 8475967 w 9332412"/>
              <a:gd name="connsiteY17995" fmla="*/ 2526022 h 4270621"/>
              <a:gd name="connsiteX17996" fmla="*/ 8492983 w 9332412"/>
              <a:gd name="connsiteY17996" fmla="*/ 2508232 h 4270621"/>
              <a:gd name="connsiteX17997" fmla="*/ 8475967 w 9332412"/>
              <a:gd name="connsiteY17997" fmla="*/ 2490739 h 4270621"/>
              <a:gd name="connsiteX17998" fmla="*/ 8475967 w 9332412"/>
              <a:gd name="connsiteY17998" fmla="*/ 2490739 h 4270621"/>
              <a:gd name="connsiteX17999" fmla="*/ 8425062 w 9332412"/>
              <a:gd name="connsiteY17999" fmla="*/ 2544554 h 4270621"/>
              <a:gd name="connsiteX18000" fmla="*/ 8408048 w 9332412"/>
              <a:gd name="connsiteY18000" fmla="*/ 2562343 h 4270621"/>
              <a:gd name="connsiteX18001" fmla="*/ 8425062 w 9332412"/>
              <a:gd name="connsiteY18001" fmla="*/ 2580133 h 4270621"/>
              <a:gd name="connsiteX18002" fmla="*/ 8442078 w 9332412"/>
              <a:gd name="connsiteY18002" fmla="*/ 2562343 h 4270621"/>
              <a:gd name="connsiteX18003" fmla="*/ 8425346 w 9332412"/>
              <a:gd name="connsiteY18003" fmla="*/ 2544554 h 4270621"/>
              <a:gd name="connsiteX18004" fmla="*/ 8425062 w 9332412"/>
              <a:gd name="connsiteY18004" fmla="*/ 2544554 h 4270621"/>
              <a:gd name="connsiteX18005" fmla="*/ 8475967 w 9332412"/>
              <a:gd name="connsiteY18005" fmla="*/ 2384889 h 4270621"/>
              <a:gd name="connsiteX18006" fmla="*/ 8460568 w 9332412"/>
              <a:gd name="connsiteY18006" fmla="*/ 2404221 h 4270621"/>
              <a:gd name="connsiteX18007" fmla="*/ 8475967 w 9332412"/>
              <a:gd name="connsiteY18007" fmla="*/ 2420320 h 4270621"/>
              <a:gd name="connsiteX18008" fmla="*/ 8494458 w 9332412"/>
              <a:gd name="connsiteY18008" fmla="*/ 2404221 h 4270621"/>
              <a:gd name="connsiteX18009" fmla="*/ 8479073 w 9332412"/>
              <a:gd name="connsiteY18009" fmla="*/ 2384889 h 4270621"/>
              <a:gd name="connsiteX18010" fmla="*/ 8475967 w 9332412"/>
              <a:gd name="connsiteY18010" fmla="*/ 2384889 h 4270621"/>
              <a:gd name="connsiteX18011" fmla="*/ 8425062 w 9332412"/>
              <a:gd name="connsiteY18011" fmla="*/ 2438111 h 4270621"/>
              <a:gd name="connsiteX18012" fmla="*/ 8409664 w 9332412"/>
              <a:gd name="connsiteY18012" fmla="*/ 2457442 h 4270621"/>
              <a:gd name="connsiteX18013" fmla="*/ 8425062 w 9332412"/>
              <a:gd name="connsiteY18013" fmla="*/ 2473542 h 4270621"/>
              <a:gd name="connsiteX18014" fmla="*/ 8443553 w 9332412"/>
              <a:gd name="connsiteY18014" fmla="*/ 2457442 h 4270621"/>
              <a:gd name="connsiteX18015" fmla="*/ 8428168 w 9332412"/>
              <a:gd name="connsiteY18015" fmla="*/ 2438111 h 4270621"/>
              <a:gd name="connsiteX18016" fmla="*/ 8425062 w 9332412"/>
              <a:gd name="connsiteY18016" fmla="*/ 2438111 h 4270621"/>
              <a:gd name="connsiteX18017" fmla="*/ 8475967 w 9332412"/>
              <a:gd name="connsiteY18017" fmla="*/ 2277705 h 4270621"/>
              <a:gd name="connsiteX18018" fmla="*/ 8458952 w 9332412"/>
              <a:gd name="connsiteY18018" fmla="*/ 2295494 h 4270621"/>
              <a:gd name="connsiteX18019" fmla="*/ 8475967 w 9332412"/>
              <a:gd name="connsiteY18019" fmla="*/ 2313284 h 4270621"/>
              <a:gd name="connsiteX18020" fmla="*/ 8492983 w 9332412"/>
              <a:gd name="connsiteY18020" fmla="*/ 2295494 h 4270621"/>
              <a:gd name="connsiteX18021" fmla="*/ 8476251 w 9332412"/>
              <a:gd name="connsiteY18021" fmla="*/ 2277705 h 4270621"/>
              <a:gd name="connsiteX18022" fmla="*/ 8475967 w 9332412"/>
              <a:gd name="connsiteY18022" fmla="*/ 2277705 h 4270621"/>
              <a:gd name="connsiteX18023" fmla="*/ 8425062 w 9332412"/>
              <a:gd name="connsiteY18023" fmla="*/ 2330926 h 4270621"/>
              <a:gd name="connsiteX18024" fmla="*/ 8408048 w 9332412"/>
              <a:gd name="connsiteY18024" fmla="*/ 2348716 h 4270621"/>
              <a:gd name="connsiteX18025" fmla="*/ 8425062 w 9332412"/>
              <a:gd name="connsiteY18025" fmla="*/ 2366506 h 4270621"/>
              <a:gd name="connsiteX18026" fmla="*/ 8442078 w 9332412"/>
              <a:gd name="connsiteY18026" fmla="*/ 2348716 h 4270621"/>
              <a:gd name="connsiteX18027" fmla="*/ 8425346 w 9332412"/>
              <a:gd name="connsiteY18027" fmla="*/ 2330926 h 4270621"/>
              <a:gd name="connsiteX18028" fmla="*/ 8425062 w 9332412"/>
              <a:gd name="connsiteY18028" fmla="*/ 2330926 h 4270621"/>
              <a:gd name="connsiteX18029" fmla="*/ 8475967 w 9332412"/>
              <a:gd name="connsiteY18029" fmla="*/ 2171262 h 4270621"/>
              <a:gd name="connsiteX18030" fmla="*/ 8460568 w 9332412"/>
              <a:gd name="connsiteY18030" fmla="*/ 2190593 h 4270621"/>
              <a:gd name="connsiteX18031" fmla="*/ 8475967 w 9332412"/>
              <a:gd name="connsiteY18031" fmla="*/ 2206693 h 4270621"/>
              <a:gd name="connsiteX18032" fmla="*/ 8494458 w 9332412"/>
              <a:gd name="connsiteY18032" fmla="*/ 2190593 h 4270621"/>
              <a:gd name="connsiteX18033" fmla="*/ 8479073 w 9332412"/>
              <a:gd name="connsiteY18033" fmla="*/ 2171262 h 4270621"/>
              <a:gd name="connsiteX18034" fmla="*/ 8475967 w 9332412"/>
              <a:gd name="connsiteY18034" fmla="*/ 2171262 h 4270621"/>
              <a:gd name="connsiteX18035" fmla="*/ 8425062 w 9332412"/>
              <a:gd name="connsiteY18035" fmla="*/ 2224483 h 4270621"/>
              <a:gd name="connsiteX18036" fmla="*/ 8408048 w 9332412"/>
              <a:gd name="connsiteY18036" fmla="*/ 2242273 h 4270621"/>
              <a:gd name="connsiteX18037" fmla="*/ 8425062 w 9332412"/>
              <a:gd name="connsiteY18037" fmla="*/ 2260063 h 4270621"/>
              <a:gd name="connsiteX18038" fmla="*/ 8442078 w 9332412"/>
              <a:gd name="connsiteY18038" fmla="*/ 2242273 h 4270621"/>
              <a:gd name="connsiteX18039" fmla="*/ 8425346 w 9332412"/>
              <a:gd name="connsiteY18039" fmla="*/ 2224483 h 4270621"/>
              <a:gd name="connsiteX18040" fmla="*/ 8425062 w 9332412"/>
              <a:gd name="connsiteY18040" fmla="*/ 2224483 h 4270621"/>
              <a:gd name="connsiteX18041" fmla="*/ 8475967 w 9332412"/>
              <a:gd name="connsiteY18041" fmla="*/ 2064670 h 4270621"/>
              <a:gd name="connsiteX18042" fmla="*/ 8458952 w 9332412"/>
              <a:gd name="connsiteY18042" fmla="*/ 2082460 h 4270621"/>
              <a:gd name="connsiteX18043" fmla="*/ 8475967 w 9332412"/>
              <a:gd name="connsiteY18043" fmla="*/ 2100250 h 4270621"/>
              <a:gd name="connsiteX18044" fmla="*/ 8492983 w 9332412"/>
              <a:gd name="connsiteY18044" fmla="*/ 2082460 h 4270621"/>
              <a:gd name="connsiteX18045" fmla="*/ 8476251 w 9332412"/>
              <a:gd name="connsiteY18045" fmla="*/ 2064670 h 4270621"/>
              <a:gd name="connsiteX18046" fmla="*/ 8475967 w 9332412"/>
              <a:gd name="connsiteY18046" fmla="*/ 2064670 h 4270621"/>
              <a:gd name="connsiteX18047" fmla="*/ 8425062 w 9332412"/>
              <a:gd name="connsiteY18047" fmla="*/ 2118040 h 4270621"/>
              <a:gd name="connsiteX18048" fmla="*/ 8409664 w 9332412"/>
              <a:gd name="connsiteY18048" fmla="*/ 2137372 h 4270621"/>
              <a:gd name="connsiteX18049" fmla="*/ 8425062 w 9332412"/>
              <a:gd name="connsiteY18049" fmla="*/ 2153471 h 4270621"/>
              <a:gd name="connsiteX18050" fmla="*/ 8443553 w 9332412"/>
              <a:gd name="connsiteY18050" fmla="*/ 2137372 h 4270621"/>
              <a:gd name="connsiteX18051" fmla="*/ 8428168 w 9332412"/>
              <a:gd name="connsiteY18051" fmla="*/ 2118040 h 4270621"/>
              <a:gd name="connsiteX18052" fmla="*/ 8425062 w 9332412"/>
              <a:gd name="connsiteY18052" fmla="*/ 2118040 h 4270621"/>
              <a:gd name="connsiteX18053" fmla="*/ 8475967 w 9332412"/>
              <a:gd name="connsiteY18053" fmla="*/ 1958227 h 4270621"/>
              <a:gd name="connsiteX18054" fmla="*/ 8458952 w 9332412"/>
              <a:gd name="connsiteY18054" fmla="*/ 1976017 h 4270621"/>
              <a:gd name="connsiteX18055" fmla="*/ 8475967 w 9332412"/>
              <a:gd name="connsiteY18055" fmla="*/ 1993807 h 4270621"/>
              <a:gd name="connsiteX18056" fmla="*/ 8492983 w 9332412"/>
              <a:gd name="connsiteY18056" fmla="*/ 1976017 h 4270621"/>
              <a:gd name="connsiteX18057" fmla="*/ 8476251 w 9332412"/>
              <a:gd name="connsiteY18057" fmla="*/ 1958227 h 4270621"/>
              <a:gd name="connsiteX18058" fmla="*/ 8475967 w 9332412"/>
              <a:gd name="connsiteY18058" fmla="*/ 1958227 h 4270621"/>
              <a:gd name="connsiteX18059" fmla="*/ 8425062 w 9332412"/>
              <a:gd name="connsiteY18059" fmla="*/ 2010855 h 4270621"/>
              <a:gd name="connsiteX18060" fmla="*/ 8408048 w 9332412"/>
              <a:gd name="connsiteY18060" fmla="*/ 2028645 h 4270621"/>
              <a:gd name="connsiteX18061" fmla="*/ 8425062 w 9332412"/>
              <a:gd name="connsiteY18061" fmla="*/ 2046435 h 4270621"/>
              <a:gd name="connsiteX18062" fmla="*/ 8442078 w 9332412"/>
              <a:gd name="connsiteY18062" fmla="*/ 2028645 h 4270621"/>
              <a:gd name="connsiteX18063" fmla="*/ 8425346 w 9332412"/>
              <a:gd name="connsiteY18063" fmla="*/ 2010855 h 4270621"/>
              <a:gd name="connsiteX18064" fmla="*/ 8425062 w 9332412"/>
              <a:gd name="connsiteY18064" fmla="*/ 2010855 h 4270621"/>
              <a:gd name="connsiteX18065" fmla="*/ 8475967 w 9332412"/>
              <a:gd name="connsiteY18065" fmla="*/ 1851191 h 4270621"/>
              <a:gd name="connsiteX18066" fmla="*/ 8460568 w 9332412"/>
              <a:gd name="connsiteY18066" fmla="*/ 1870522 h 4270621"/>
              <a:gd name="connsiteX18067" fmla="*/ 8475967 w 9332412"/>
              <a:gd name="connsiteY18067" fmla="*/ 1886622 h 4270621"/>
              <a:gd name="connsiteX18068" fmla="*/ 8494458 w 9332412"/>
              <a:gd name="connsiteY18068" fmla="*/ 1870522 h 4270621"/>
              <a:gd name="connsiteX18069" fmla="*/ 8479073 w 9332412"/>
              <a:gd name="connsiteY18069" fmla="*/ 1851191 h 4270621"/>
              <a:gd name="connsiteX18070" fmla="*/ 8475967 w 9332412"/>
              <a:gd name="connsiteY18070" fmla="*/ 1851191 h 4270621"/>
              <a:gd name="connsiteX18071" fmla="*/ 8425062 w 9332412"/>
              <a:gd name="connsiteY18071" fmla="*/ 1904412 h 4270621"/>
              <a:gd name="connsiteX18072" fmla="*/ 8408048 w 9332412"/>
              <a:gd name="connsiteY18072" fmla="*/ 1922202 h 4270621"/>
              <a:gd name="connsiteX18073" fmla="*/ 8425062 w 9332412"/>
              <a:gd name="connsiteY18073" fmla="*/ 1939992 h 4270621"/>
              <a:gd name="connsiteX18074" fmla="*/ 8442078 w 9332412"/>
              <a:gd name="connsiteY18074" fmla="*/ 1922202 h 4270621"/>
              <a:gd name="connsiteX18075" fmla="*/ 8442078 w 9332412"/>
              <a:gd name="connsiteY18075" fmla="*/ 1922054 h 4270621"/>
              <a:gd name="connsiteX18076" fmla="*/ 8425062 w 9332412"/>
              <a:gd name="connsiteY18076" fmla="*/ 1905005 h 4270621"/>
              <a:gd name="connsiteX18077" fmla="*/ 8475967 w 9332412"/>
              <a:gd name="connsiteY18077" fmla="*/ 1744599 h 4270621"/>
              <a:gd name="connsiteX18078" fmla="*/ 8458952 w 9332412"/>
              <a:gd name="connsiteY18078" fmla="*/ 1762389 h 4270621"/>
              <a:gd name="connsiteX18079" fmla="*/ 8475967 w 9332412"/>
              <a:gd name="connsiteY18079" fmla="*/ 1780179 h 4270621"/>
              <a:gd name="connsiteX18080" fmla="*/ 8492983 w 9332412"/>
              <a:gd name="connsiteY18080" fmla="*/ 1762389 h 4270621"/>
              <a:gd name="connsiteX18081" fmla="*/ 8475967 w 9332412"/>
              <a:gd name="connsiteY18081" fmla="*/ 1745192 h 4270621"/>
              <a:gd name="connsiteX18082" fmla="*/ 8425062 w 9332412"/>
              <a:gd name="connsiteY18082" fmla="*/ 1797821 h 4270621"/>
              <a:gd name="connsiteX18083" fmla="*/ 8408048 w 9332412"/>
              <a:gd name="connsiteY18083" fmla="*/ 1815611 h 4270621"/>
              <a:gd name="connsiteX18084" fmla="*/ 8425062 w 9332412"/>
              <a:gd name="connsiteY18084" fmla="*/ 1833401 h 4270621"/>
              <a:gd name="connsiteX18085" fmla="*/ 8442078 w 9332412"/>
              <a:gd name="connsiteY18085" fmla="*/ 1815611 h 4270621"/>
              <a:gd name="connsiteX18086" fmla="*/ 8425062 w 9332412"/>
              <a:gd name="connsiteY18086" fmla="*/ 1798414 h 4270621"/>
              <a:gd name="connsiteX18087" fmla="*/ 8475967 w 9332412"/>
              <a:gd name="connsiteY18087" fmla="*/ 1638156 h 4270621"/>
              <a:gd name="connsiteX18088" fmla="*/ 8458952 w 9332412"/>
              <a:gd name="connsiteY18088" fmla="*/ 1655946 h 4270621"/>
              <a:gd name="connsiteX18089" fmla="*/ 8475967 w 9332412"/>
              <a:gd name="connsiteY18089" fmla="*/ 1673736 h 4270621"/>
              <a:gd name="connsiteX18090" fmla="*/ 8492983 w 9332412"/>
              <a:gd name="connsiteY18090" fmla="*/ 1655946 h 4270621"/>
              <a:gd name="connsiteX18091" fmla="*/ 8475967 w 9332412"/>
              <a:gd name="connsiteY18091" fmla="*/ 1638749 h 4270621"/>
              <a:gd name="connsiteX18092" fmla="*/ 8425062 w 9332412"/>
              <a:gd name="connsiteY18092" fmla="*/ 1691378 h 4270621"/>
              <a:gd name="connsiteX18093" fmla="*/ 8408048 w 9332412"/>
              <a:gd name="connsiteY18093" fmla="*/ 1709168 h 4270621"/>
              <a:gd name="connsiteX18094" fmla="*/ 8425062 w 9332412"/>
              <a:gd name="connsiteY18094" fmla="*/ 1726958 h 4270621"/>
              <a:gd name="connsiteX18095" fmla="*/ 8442078 w 9332412"/>
              <a:gd name="connsiteY18095" fmla="*/ 1709168 h 4270621"/>
              <a:gd name="connsiteX18096" fmla="*/ 8425062 w 9332412"/>
              <a:gd name="connsiteY18096" fmla="*/ 1691971 h 4270621"/>
              <a:gd name="connsiteX18097" fmla="*/ 8475967 w 9332412"/>
              <a:gd name="connsiteY18097" fmla="*/ 1531713 h 4270621"/>
              <a:gd name="connsiteX18098" fmla="*/ 8460568 w 9332412"/>
              <a:gd name="connsiteY18098" fmla="*/ 1551045 h 4270621"/>
              <a:gd name="connsiteX18099" fmla="*/ 8475967 w 9332412"/>
              <a:gd name="connsiteY18099" fmla="*/ 1567145 h 4270621"/>
              <a:gd name="connsiteX18100" fmla="*/ 8494458 w 9332412"/>
              <a:gd name="connsiteY18100" fmla="*/ 1551045 h 4270621"/>
              <a:gd name="connsiteX18101" fmla="*/ 8479073 w 9332412"/>
              <a:gd name="connsiteY18101" fmla="*/ 1531713 h 4270621"/>
              <a:gd name="connsiteX18102" fmla="*/ 8475967 w 9332412"/>
              <a:gd name="connsiteY18102" fmla="*/ 1531713 h 4270621"/>
              <a:gd name="connsiteX18103" fmla="*/ 8425062 w 9332412"/>
              <a:gd name="connsiteY18103" fmla="*/ 1584935 h 4270621"/>
              <a:gd name="connsiteX18104" fmla="*/ 8409664 w 9332412"/>
              <a:gd name="connsiteY18104" fmla="*/ 1604267 h 4270621"/>
              <a:gd name="connsiteX18105" fmla="*/ 8425062 w 9332412"/>
              <a:gd name="connsiteY18105" fmla="*/ 1620366 h 4270621"/>
              <a:gd name="connsiteX18106" fmla="*/ 8443553 w 9332412"/>
              <a:gd name="connsiteY18106" fmla="*/ 1604267 h 4270621"/>
              <a:gd name="connsiteX18107" fmla="*/ 8428168 w 9332412"/>
              <a:gd name="connsiteY18107" fmla="*/ 1584935 h 4270621"/>
              <a:gd name="connsiteX18108" fmla="*/ 8425062 w 9332412"/>
              <a:gd name="connsiteY18108" fmla="*/ 1584935 h 4270621"/>
              <a:gd name="connsiteX18109" fmla="*/ 8475967 w 9332412"/>
              <a:gd name="connsiteY18109" fmla="*/ 1425122 h 4270621"/>
              <a:gd name="connsiteX18110" fmla="*/ 8458952 w 9332412"/>
              <a:gd name="connsiteY18110" fmla="*/ 1442912 h 4270621"/>
              <a:gd name="connsiteX18111" fmla="*/ 8475967 w 9332412"/>
              <a:gd name="connsiteY18111" fmla="*/ 1460702 h 4270621"/>
              <a:gd name="connsiteX18112" fmla="*/ 8492983 w 9332412"/>
              <a:gd name="connsiteY18112" fmla="*/ 1442912 h 4270621"/>
              <a:gd name="connsiteX18113" fmla="*/ 8475967 w 9332412"/>
              <a:gd name="connsiteY18113" fmla="*/ 1425715 h 4270621"/>
              <a:gd name="connsiteX18114" fmla="*/ 8425062 w 9332412"/>
              <a:gd name="connsiteY18114" fmla="*/ 1478343 h 4270621"/>
              <a:gd name="connsiteX18115" fmla="*/ 8408048 w 9332412"/>
              <a:gd name="connsiteY18115" fmla="*/ 1496133 h 4270621"/>
              <a:gd name="connsiteX18116" fmla="*/ 8425062 w 9332412"/>
              <a:gd name="connsiteY18116" fmla="*/ 1513923 h 4270621"/>
              <a:gd name="connsiteX18117" fmla="*/ 8442078 w 9332412"/>
              <a:gd name="connsiteY18117" fmla="*/ 1496133 h 4270621"/>
              <a:gd name="connsiteX18118" fmla="*/ 8425062 w 9332412"/>
              <a:gd name="connsiteY18118" fmla="*/ 1478936 h 4270621"/>
              <a:gd name="connsiteX18119" fmla="*/ 8475967 w 9332412"/>
              <a:gd name="connsiteY18119" fmla="*/ 1318679 h 4270621"/>
              <a:gd name="connsiteX18120" fmla="*/ 8460568 w 9332412"/>
              <a:gd name="connsiteY18120" fmla="*/ 1338011 h 4270621"/>
              <a:gd name="connsiteX18121" fmla="*/ 8475967 w 9332412"/>
              <a:gd name="connsiteY18121" fmla="*/ 1354110 h 4270621"/>
              <a:gd name="connsiteX18122" fmla="*/ 8494458 w 9332412"/>
              <a:gd name="connsiteY18122" fmla="*/ 1338011 h 4270621"/>
              <a:gd name="connsiteX18123" fmla="*/ 8479073 w 9332412"/>
              <a:gd name="connsiteY18123" fmla="*/ 1318679 h 4270621"/>
              <a:gd name="connsiteX18124" fmla="*/ 8475967 w 9332412"/>
              <a:gd name="connsiteY18124" fmla="*/ 1318679 h 4270621"/>
              <a:gd name="connsiteX18125" fmla="*/ 8425062 w 9332412"/>
              <a:gd name="connsiteY18125" fmla="*/ 1371900 h 4270621"/>
              <a:gd name="connsiteX18126" fmla="*/ 8408048 w 9332412"/>
              <a:gd name="connsiteY18126" fmla="*/ 1389690 h 4270621"/>
              <a:gd name="connsiteX18127" fmla="*/ 8425062 w 9332412"/>
              <a:gd name="connsiteY18127" fmla="*/ 1407480 h 4270621"/>
              <a:gd name="connsiteX18128" fmla="*/ 8442078 w 9332412"/>
              <a:gd name="connsiteY18128" fmla="*/ 1389690 h 4270621"/>
              <a:gd name="connsiteX18129" fmla="*/ 8425062 w 9332412"/>
              <a:gd name="connsiteY18129" fmla="*/ 1372493 h 4270621"/>
              <a:gd name="connsiteX18130" fmla="*/ 8475967 w 9332412"/>
              <a:gd name="connsiteY18130" fmla="*/ 1212087 h 4270621"/>
              <a:gd name="connsiteX18131" fmla="*/ 8458952 w 9332412"/>
              <a:gd name="connsiteY18131" fmla="*/ 1229878 h 4270621"/>
              <a:gd name="connsiteX18132" fmla="*/ 8475967 w 9332412"/>
              <a:gd name="connsiteY18132" fmla="*/ 1247667 h 4270621"/>
              <a:gd name="connsiteX18133" fmla="*/ 8492983 w 9332412"/>
              <a:gd name="connsiteY18133" fmla="*/ 1229878 h 4270621"/>
              <a:gd name="connsiteX18134" fmla="*/ 8475967 w 9332412"/>
              <a:gd name="connsiteY18134" fmla="*/ 1212681 h 4270621"/>
              <a:gd name="connsiteX18135" fmla="*/ 8425062 w 9332412"/>
              <a:gd name="connsiteY18135" fmla="*/ 1265457 h 4270621"/>
              <a:gd name="connsiteX18136" fmla="*/ 8409664 w 9332412"/>
              <a:gd name="connsiteY18136" fmla="*/ 1284789 h 4270621"/>
              <a:gd name="connsiteX18137" fmla="*/ 8425062 w 9332412"/>
              <a:gd name="connsiteY18137" fmla="*/ 1300889 h 4270621"/>
              <a:gd name="connsiteX18138" fmla="*/ 8443553 w 9332412"/>
              <a:gd name="connsiteY18138" fmla="*/ 1284789 h 4270621"/>
              <a:gd name="connsiteX18139" fmla="*/ 8428168 w 9332412"/>
              <a:gd name="connsiteY18139" fmla="*/ 1265457 h 4270621"/>
              <a:gd name="connsiteX18140" fmla="*/ 8425062 w 9332412"/>
              <a:gd name="connsiteY18140" fmla="*/ 1265457 h 4270621"/>
              <a:gd name="connsiteX18141" fmla="*/ 8475967 w 9332412"/>
              <a:gd name="connsiteY18141" fmla="*/ 1106534 h 4270621"/>
              <a:gd name="connsiteX18142" fmla="*/ 8458952 w 9332412"/>
              <a:gd name="connsiteY18142" fmla="*/ 1124324 h 4270621"/>
              <a:gd name="connsiteX18143" fmla="*/ 8475967 w 9332412"/>
              <a:gd name="connsiteY18143" fmla="*/ 1142114 h 4270621"/>
              <a:gd name="connsiteX18144" fmla="*/ 8492983 w 9332412"/>
              <a:gd name="connsiteY18144" fmla="*/ 1124324 h 4270621"/>
              <a:gd name="connsiteX18145" fmla="*/ 8476251 w 9332412"/>
              <a:gd name="connsiteY18145" fmla="*/ 1106534 h 4270621"/>
              <a:gd name="connsiteX18146" fmla="*/ 8475967 w 9332412"/>
              <a:gd name="connsiteY18146" fmla="*/ 1106534 h 4270621"/>
              <a:gd name="connsiteX18147" fmla="*/ 8425062 w 9332412"/>
              <a:gd name="connsiteY18147" fmla="*/ 1159755 h 4270621"/>
              <a:gd name="connsiteX18148" fmla="*/ 8408048 w 9332412"/>
              <a:gd name="connsiteY18148" fmla="*/ 1177545 h 4270621"/>
              <a:gd name="connsiteX18149" fmla="*/ 8425062 w 9332412"/>
              <a:gd name="connsiteY18149" fmla="*/ 1195335 h 4270621"/>
              <a:gd name="connsiteX18150" fmla="*/ 8442078 w 9332412"/>
              <a:gd name="connsiteY18150" fmla="*/ 1177545 h 4270621"/>
              <a:gd name="connsiteX18151" fmla="*/ 8425630 w 9332412"/>
              <a:gd name="connsiteY18151" fmla="*/ 1159459 h 4270621"/>
              <a:gd name="connsiteX18152" fmla="*/ 8425062 w 9332412"/>
              <a:gd name="connsiteY18152" fmla="*/ 1159459 h 4270621"/>
              <a:gd name="connsiteX18153" fmla="*/ 8475967 w 9332412"/>
              <a:gd name="connsiteY18153" fmla="*/ 1000091 h 4270621"/>
              <a:gd name="connsiteX18154" fmla="*/ 8460568 w 9332412"/>
              <a:gd name="connsiteY18154" fmla="*/ 1019422 h 4270621"/>
              <a:gd name="connsiteX18155" fmla="*/ 8475967 w 9332412"/>
              <a:gd name="connsiteY18155" fmla="*/ 1035522 h 4270621"/>
              <a:gd name="connsiteX18156" fmla="*/ 8494458 w 9332412"/>
              <a:gd name="connsiteY18156" fmla="*/ 1019422 h 4270621"/>
              <a:gd name="connsiteX18157" fmla="*/ 8479073 w 9332412"/>
              <a:gd name="connsiteY18157" fmla="*/ 1000091 h 4270621"/>
              <a:gd name="connsiteX18158" fmla="*/ 8475967 w 9332412"/>
              <a:gd name="connsiteY18158" fmla="*/ 1000091 h 4270621"/>
              <a:gd name="connsiteX18159" fmla="*/ 8425062 w 9332412"/>
              <a:gd name="connsiteY18159" fmla="*/ 1053312 h 4270621"/>
              <a:gd name="connsiteX18160" fmla="*/ 8409664 w 9332412"/>
              <a:gd name="connsiteY18160" fmla="*/ 1072644 h 4270621"/>
              <a:gd name="connsiteX18161" fmla="*/ 8425062 w 9332412"/>
              <a:gd name="connsiteY18161" fmla="*/ 1088744 h 4270621"/>
              <a:gd name="connsiteX18162" fmla="*/ 8443553 w 9332412"/>
              <a:gd name="connsiteY18162" fmla="*/ 1072644 h 4270621"/>
              <a:gd name="connsiteX18163" fmla="*/ 8428168 w 9332412"/>
              <a:gd name="connsiteY18163" fmla="*/ 1053312 h 4270621"/>
              <a:gd name="connsiteX18164" fmla="*/ 8425062 w 9332412"/>
              <a:gd name="connsiteY18164" fmla="*/ 1053312 h 4270621"/>
              <a:gd name="connsiteX18165" fmla="*/ 8475967 w 9332412"/>
              <a:gd name="connsiteY18165" fmla="*/ 893499 h 4270621"/>
              <a:gd name="connsiteX18166" fmla="*/ 8458952 w 9332412"/>
              <a:gd name="connsiteY18166" fmla="*/ 911289 h 4270621"/>
              <a:gd name="connsiteX18167" fmla="*/ 8475967 w 9332412"/>
              <a:gd name="connsiteY18167" fmla="*/ 929079 h 4270621"/>
              <a:gd name="connsiteX18168" fmla="*/ 8492983 w 9332412"/>
              <a:gd name="connsiteY18168" fmla="*/ 911289 h 4270621"/>
              <a:gd name="connsiteX18169" fmla="*/ 8476534 w 9332412"/>
              <a:gd name="connsiteY18169" fmla="*/ 893203 h 4270621"/>
              <a:gd name="connsiteX18170" fmla="*/ 8475967 w 9332412"/>
              <a:gd name="connsiteY18170" fmla="*/ 893203 h 4270621"/>
              <a:gd name="connsiteX18171" fmla="*/ 8425062 w 9332412"/>
              <a:gd name="connsiteY18171" fmla="*/ 946721 h 4270621"/>
              <a:gd name="connsiteX18172" fmla="*/ 8408048 w 9332412"/>
              <a:gd name="connsiteY18172" fmla="*/ 964511 h 4270621"/>
              <a:gd name="connsiteX18173" fmla="*/ 8425062 w 9332412"/>
              <a:gd name="connsiteY18173" fmla="*/ 982301 h 4270621"/>
              <a:gd name="connsiteX18174" fmla="*/ 8442078 w 9332412"/>
              <a:gd name="connsiteY18174" fmla="*/ 964511 h 4270621"/>
              <a:gd name="connsiteX18175" fmla="*/ 8425630 w 9332412"/>
              <a:gd name="connsiteY18175" fmla="*/ 946424 h 4270621"/>
              <a:gd name="connsiteX18176" fmla="*/ 8425062 w 9332412"/>
              <a:gd name="connsiteY18176" fmla="*/ 946424 h 4270621"/>
              <a:gd name="connsiteX18177" fmla="*/ 8475967 w 9332412"/>
              <a:gd name="connsiteY18177" fmla="*/ 787056 h 4270621"/>
              <a:gd name="connsiteX18178" fmla="*/ 8458952 w 9332412"/>
              <a:gd name="connsiteY18178" fmla="*/ 804846 h 4270621"/>
              <a:gd name="connsiteX18179" fmla="*/ 8475967 w 9332412"/>
              <a:gd name="connsiteY18179" fmla="*/ 822636 h 4270621"/>
              <a:gd name="connsiteX18180" fmla="*/ 8492983 w 9332412"/>
              <a:gd name="connsiteY18180" fmla="*/ 804846 h 4270621"/>
              <a:gd name="connsiteX18181" fmla="*/ 8492983 w 9332412"/>
              <a:gd name="connsiteY18181" fmla="*/ 804698 h 4270621"/>
              <a:gd name="connsiteX18182" fmla="*/ 8476392 w 9332412"/>
              <a:gd name="connsiteY18182" fmla="*/ 786760 h 4270621"/>
              <a:gd name="connsiteX18183" fmla="*/ 8475967 w 9332412"/>
              <a:gd name="connsiteY18183" fmla="*/ 786760 h 4270621"/>
              <a:gd name="connsiteX18184" fmla="*/ 8425062 w 9332412"/>
              <a:gd name="connsiteY18184" fmla="*/ 839685 h 4270621"/>
              <a:gd name="connsiteX18185" fmla="*/ 8408048 w 9332412"/>
              <a:gd name="connsiteY18185" fmla="*/ 857475 h 4270621"/>
              <a:gd name="connsiteX18186" fmla="*/ 8425062 w 9332412"/>
              <a:gd name="connsiteY18186" fmla="*/ 875265 h 4270621"/>
              <a:gd name="connsiteX18187" fmla="*/ 8442078 w 9332412"/>
              <a:gd name="connsiteY18187" fmla="*/ 857475 h 4270621"/>
              <a:gd name="connsiteX18188" fmla="*/ 8425346 w 9332412"/>
              <a:gd name="connsiteY18188" fmla="*/ 839685 h 4270621"/>
              <a:gd name="connsiteX18189" fmla="*/ 8425062 w 9332412"/>
              <a:gd name="connsiteY18189" fmla="*/ 839685 h 4270621"/>
              <a:gd name="connsiteX18190" fmla="*/ 8475967 w 9332412"/>
              <a:gd name="connsiteY18190" fmla="*/ 679872 h 4270621"/>
              <a:gd name="connsiteX18191" fmla="*/ 8458952 w 9332412"/>
              <a:gd name="connsiteY18191" fmla="*/ 697662 h 4270621"/>
              <a:gd name="connsiteX18192" fmla="*/ 8475967 w 9332412"/>
              <a:gd name="connsiteY18192" fmla="*/ 715452 h 4270621"/>
              <a:gd name="connsiteX18193" fmla="*/ 8492983 w 9332412"/>
              <a:gd name="connsiteY18193" fmla="*/ 697662 h 4270621"/>
              <a:gd name="connsiteX18194" fmla="*/ 8475967 w 9332412"/>
              <a:gd name="connsiteY18194" fmla="*/ 680168 h 4270621"/>
              <a:gd name="connsiteX18195" fmla="*/ 8475967 w 9332412"/>
              <a:gd name="connsiteY18195" fmla="*/ 680168 h 4270621"/>
              <a:gd name="connsiteX18196" fmla="*/ 8425062 w 9332412"/>
              <a:gd name="connsiteY18196" fmla="*/ 733242 h 4270621"/>
              <a:gd name="connsiteX18197" fmla="*/ 8409664 w 9332412"/>
              <a:gd name="connsiteY18197" fmla="*/ 752573 h 4270621"/>
              <a:gd name="connsiteX18198" fmla="*/ 8425062 w 9332412"/>
              <a:gd name="connsiteY18198" fmla="*/ 768673 h 4270621"/>
              <a:gd name="connsiteX18199" fmla="*/ 8443553 w 9332412"/>
              <a:gd name="connsiteY18199" fmla="*/ 752573 h 4270621"/>
              <a:gd name="connsiteX18200" fmla="*/ 8428168 w 9332412"/>
              <a:gd name="connsiteY18200" fmla="*/ 733242 h 4270621"/>
              <a:gd name="connsiteX18201" fmla="*/ 8425062 w 9332412"/>
              <a:gd name="connsiteY18201" fmla="*/ 733242 h 4270621"/>
              <a:gd name="connsiteX18202" fmla="*/ 8475967 w 9332412"/>
              <a:gd name="connsiteY18202" fmla="*/ 573429 h 4270621"/>
              <a:gd name="connsiteX18203" fmla="*/ 8458952 w 9332412"/>
              <a:gd name="connsiteY18203" fmla="*/ 591219 h 4270621"/>
              <a:gd name="connsiteX18204" fmla="*/ 8475967 w 9332412"/>
              <a:gd name="connsiteY18204" fmla="*/ 609009 h 4270621"/>
              <a:gd name="connsiteX18205" fmla="*/ 8492983 w 9332412"/>
              <a:gd name="connsiteY18205" fmla="*/ 591219 h 4270621"/>
              <a:gd name="connsiteX18206" fmla="*/ 8475967 w 9332412"/>
              <a:gd name="connsiteY18206" fmla="*/ 573725 h 4270621"/>
              <a:gd name="connsiteX18207" fmla="*/ 8475967 w 9332412"/>
              <a:gd name="connsiteY18207" fmla="*/ 573725 h 4270621"/>
              <a:gd name="connsiteX18208" fmla="*/ 8425062 w 9332412"/>
              <a:gd name="connsiteY18208" fmla="*/ 626650 h 4270621"/>
              <a:gd name="connsiteX18209" fmla="*/ 8408048 w 9332412"/>
              <a:gd name="connsiteY18209" fmla="*/ 644440 h 4270621"/>
              <a:gd name="connsiteX18210" fmla="*/ 8425062 w 9332412"/>
              <a:gd name="connsiteY18210" fmla="*/ 662230 h 4270621"/>
              <a:gd name="connsiteX18211" fmla="*/ 8442078 w 9332412"/>
              <a:gd name="connsiteY18211" fmla="*/ 644440 h 4270621"/>
              <a:gd name="connsiteX18212" fmla="*/ 8425062 w 9332412"/>
              <a:gd name="connsiteY18212" fmla="*/ 626947 h 4270621"/>
              <a:gd name="connsiteX18213" fmla="*/ 8425062 w 9332412"/>
              <a:gd name="connsiteY18213" fmla="*/ 626947 h 4270621"/>
              <a:gd name="connsiteX18214" fmla="*/ 8475967 w 9332412"/>
              <a:gd name="connsiteY18214" fmla="*/ 466986 h 4270621"/>
              <a:gd name="connsiteX18215" fmla="*/ 8460568 w 9332412"/>
              <a:gd name="connsiteY18215" fmla="*/ 486323 h 4270621"/>
              <a:gd name="connsiteX18216" fmla="*/ 8475967 w 9332412"/>
              <a:gd name="connsiteY18216" fmla="*/ 502417 h 4270621"/>
              <a:gd name="connsiteX18217" fmla="*/ 8494458 w 9332412"/>
              <a:gd name="connsiteY18217" fmla="*/ 486323 h 4270621"/>
              <a:gd name="connsiteX18218" fmla="*/ 8479073 w 9332412"/>
              <a:gd name="connsiteY18218" fmla="*/ 466986 h 4270621"/>
              <a:gd name="connsiteX18219" fmla="*/ 8475967 w 9332412"/>
              <a:gd name="connsiteY18219" fmla="*/ 466986 h 4270621"/>
              <a:gd name="connsiteX18220" fmla="*/ 8425062 w 9332412"/>
              <a:gd name="connsiteY18220" fmla="*/ 520207 h 4270621"/>
              <a:gd name="connsiteX18221" fmla="*/ 8408048 w 9332412"/>
              <a:gd name="connsiteY18221" fmla="*/ 537997 h 4270621"/>
              <a:gd name="connsiteX18222" fmla="*/ 8425062 w 9332412"/>
              <a:gd name="connsiteY18222" fmla="*/ 555787 h 4270621"/>
              <a:gd name="connsiteX18223" fmla="*/ 8442078 w 9332412"/>
              <a:gd name="connsiteY18223" fmla="*/ 537997 h 4270621"/>
              <a:gd name="connsiteX18224" fmla="*/ 8425062 w 9332412"/>
              <a:gd name="connsiteY18224" fmla="*/ 520504 h 4270621"/>
              <a:gd name="connsiteX18225" fmla="*/ 8425062 w 9332412"/>
              <a:gd name="connsiteY18225" fmla="*/ 520504 h 4270621"/>
              <a:gd name="connsiteX18226" fmla="*/ 8475967 w 9332412"/>
              <a:gd name="connsiteY18226" fmla="*/ 360394 h 4270621"/>
              <a:gd name="connsiteX18227" fmla="*/ 8458952 w 9332412"/>
              <a:gd name="connsiteY18227" fmla="*/ 378184 h 4270621"/>
              <a:gd name="connsiteX18228" fmla="*/ 8475967 w 9332412"/>
              <a:gd name="connsiteY18228" fmla="*/ 395974 h 4270621"/>
              <a:gd name="connsiteX18229" fmla="*/ 8492983 w 9332412"/>
              <a:gd name="connsiteY18229" fmla="*/ 378184 h 4270621"/>
              <a:gd name="connsiteX18230" fmla="*/ 8475967 w 9332412"/>
              <a:gd name="connsiteY18230" fmla="*/ 360691 h 4270621"/>
              <a:gd name="connsiteX18231" fmla="*/ 8475967 w 9332412"/>
              <a:gd name="connsiteY18231" fmla="*/ 360691 h 4270621"/>
              <a:gd name="connsiteX18232" fmla="*/ 8425062 w 9332412"/>
              <a:gd name="connsiteY18232" fmla="*/ 413764 h 4270621"/>
              <a:gd name="connsiteX18233" fmla="*/ 8409664 w 9332412"/>
              <a:gd name="connsiteY18233" fmla="*/ 433102 h 4270621"/>
              <a:gd name="connsiteX18234" fmla="*/ 8425062 w 9332412"/>
              <a:gd name="connsiteY18234" fmla="*/ 449196 h 4270621"/>
              <a:gd name="connsiteX18235" fmla="*/ 8443553 w 9332412"/>
              <a:gd name="connsiteY18235" fmla="*/ 433102 h 4270621"/>
              <a:gd name="connsiteX18236" fmla="*/ 8428168 w 9332412"/>
              <a:gd name="connsiteY18236" fmla="*/ 413764 h 4270621"/>
              <a:gd name="connsiteX18237" fmla="*/ 8425062 w 9332412"/>
              <a:gd name="connsiteY18237" fmla="*/ 413764 h 4270621"/>
              <a:gd name="connsiteX18238" fmla="*/ 8475967 w 9332412"/>
              <a:gd name="connsiteY18238" fmla="*/ 253951 h 4270621"/>
              <a:gd name="connsiteX18239" fmla="*/ 8458952 w 9332412"/>
              <a:gd name="connsiteY18239" fmla="*/ 271741 h 4270621"/>
              <a:gd name="connsiteX18240" fmla="*/ 8475967 w 9332412"/>
              <a:gd name="connsiteY18240" fmla="*/ 289531 h 4270621"/>
              <a:gd name="connsiteX18241" fmla="*/ 8492983 w 9332412"/>
              <a:gd name="connsiteY18241" fmla="*/ 271741 h 4270621"/>
              <a:gd name="connsiteX18242" fmla="*/ 8475967 w 9332412"/>
              <a:gd name="connsiteY18242" fmla="*/ 254248 h 4270621"/>
              <a:gd name="connsiteX18243" fmla="*/ 8475967 w 9332412"/>
              <a:gd name="connsiteY18243" fmla="*/ 254248 h 4270621"/>
              <a:gd name="connsiteX18244" fmla="*/ 8425062 w 9332412"/>
              <a:gd name="connsiteY18244" fmla="*/ 307469 h 4270621"/>
              <a:gd name="connsiteX18245" fmla="*/ 8408048 w 9332412"/>
              <a:gd name="connsiteY18245" fmla="*/ 325259 h 4270621"/>
              <a:gd name="connsiteX18246" fmla="*/ 8425062 w 9332412"/>
              <a:gd name="connsiteY18246" fmla="*/ 343049 h 4270621"/>
              <a:gd name="connsiteX18247" fmla="*/ 8442078 w 9332412"/>
              <a:gd name="connsiteY18247" fmla="*/ 325259 h 4270621"/>
              <a:gd name="connsiteX18248" fmla="*/ 8425346 w 9332412"/>
              <a:gd name="connsiteY18248" fmla="*/ 307469 h 4270621"/>
              <a:gd name="connsiteX18249" fmla="*/ 8425062 w 9332412"/>
              <a:gd name="connsiteY18249" fmla="*/ 307469 h 4270621"/>
              <a:gd name="connsiteX18250" fmla="*/ 8475967 w 9332412"/>
              <a:gd name="connsiteY18250" fmla="*/ 183236 h 4270621"/>
              <a:gd name="connsiteX18251" fmla="*/ 8492983 w 9332412"/>
              <a:gd name="connsiteY18251" fmla="*/ 165446 h 4270621"/>
              <a:gd name="connsiteX18252" fmla="*/ 8488587 w 9332412"/>
              <a:gd name="connsiteY18252" fmla="*/ 153883 h 4270621"/>
              <a:gd name="connsiteX18253" fmla="*/ 8463773 w 9332412"/>
              <a:gd name="connsiteY18253" fmla="*/ 153883 h 4270621"/>
              <a:gd name="connsiteX18254" fmla="*/ 8465106 w 9332412"/>
              <a:gd name="connsiteY18254" fmla="*/ 179004 h 4270621"/>
              <a:gd name="connsiteX18255" fmla="*/ 8475967 w 9332412"/>
              <a:gd name="connsiteY18255" fmla="*/ 183533 h 4270621"/>
              <a:gd name="connsiteX18256" fmla="*/ 8425062 w 9332412"/>
              <a:gd name="connsiteY18256" fmla="*/ 201026 h 4270621"/>
              <a:gd name="connsiteX18257" fmla="*/ 8409664 w 9332412"/>
              <a:gd name="connsiteY18257" fmla="*/ 220364 h 4270621"/>
              <a:gd name="connsiteX18258" fmla="*/ 8425062 w 9332412"/>
              <a:gd name="connsiteY18258" fmla="*/ 236458 h 4270621"/>
              <a:gd name="connsiteX18259" fmla="*/ 8443553 w 9332412"/>
              <a:gd name="connsiteY18259" fmla="*/ 220364 h 4270621"/>
              <a:gd name="connsiteX18260" fmla="*/ 8428168 w 9332412"/>
              <a:gd name="connsiteY18260" fmla="*/ 201026 h 4270621"/>
              <a:gd name="connsiteX18261" fmla="*/ 8425062 w 9332412"/>
              <a:gd name="connsiteY18261" fmla="*/ 201026 h 4270621"/>
              <a:gd name="connsiteX18262" fmla="*/ 8577918 w 9332412"/>
              <a:gd name="connsiteY18262" fmla="*/ 3129694 h 4270621"/>
              <a:gd name="connsiteX18263" fmla="*/ 8559428 w 9332412"/>
              <a:gd name="connsiteY18263" fmla="*/ 3145794 h 4270621"/>
              <a:gd name="connsiteX18264" fmla="*/ 8574813 w 9332412"/>
              <a:gd name="connsiteY18264" fmla="*/ 3165125 h 4270621"/>
              <a:gd name="connsiteX18265" fmla="*/ 8577918 w 9332412"/>
              <a:gd name="connsiteY18265" fmla="*/ 3165125 h 4270621"/>
              <a:gd name="connsiteX18266" fmla="*/ 8593317 w 9332412"/>
              <a:gd name="connsiteY18266" fmla="*/ 3145794 h 4270621"/>
              <a:gd name="connsiteX18267" fmla="*/ 8577918 w 9332412"/>
              <a:gd name="connsiteY18267" fmla="*/ 3129694 h 4270621"/>
              <a:gd name="connsiteX18268" fmla="*/ 8577918 w 9332412"/>
              <a:gd name="connsiteY18268" fmla="*/ 3023251 h 4270621"/>
              <a:gd name="connsiteX18269" fmla="*/ 8560761 w 9332412"/>
              <a:gd name="connsiteY18269" fmla="*/ 3040893 h 4270621"/>
              <a:gd name="connsiteX18270" fmla="*/ 8577635 w 9332412"/>
              <a:gd name="connsiteY18270" fmla="*/ 3058831 h 4270621"/>
              <a:gd name="connsiteX18271" fmla="*/ 8594792 w 9332412"/>
              <a:gd name="connsiteY18271" fmla="*/ 3041189 h 4270621"/>
              <a:gd name="connsiteX18272" fmla="*/ 8594792 w 9332412"/>
              <a:gd name="connsiteY18272" fmla="*/ 3040893 h 4270621"/>
              <a:gd name="connsiteX18273" fmla="*/ 8577918 w 9332412"/>
              <a:gd name="connsiteY18273" fmla="*/ 3023251 h 4270621"/>
              <a:gd name="connsiteX18274" fmla="*/ 8527013 w 9332412"/>
              <a:gd name="connsiteY18274" fmla="*/ 3076473 h 4270621"/>
              <a:gd name="connsiteX18275" fmla="*/ 8509857 w 9332412"/>
              <a:gd name="connsiteY18275" fmla="*/ 3094114 h 4270621"/>
              <a:gd name="connsiteX18276" fmla="*/ 8526730 w 9332412"/>
              <a:gd name="connsiteY18276" fmla="*/ 3112052 h 4270621"/>
              <a:gd name="connsiteX18277" fmla="*/ 8543887 w 9332412"/>
              <a:gd name="connsiteY18277" fmla="*/ 3094411 h 4270621"/>
              <a:gd name="connsiteX18278" fmla="*/ 8543887 w 9332412"/>
              <a:gd name="connsiteY18278" fmla="*/ 3094262 h 4270621"/>
              <a:gd name="connsiteX18279" fmla="*/ 8527013 w 9332412"/>
              <a:gd name="connsiteY18279" fmla="*/ 3076473 h 4270621"/>
              <a:gd name="connsiteX18280" fmla="*/ 8577918 w 9332412"/>
              <a:gd name="connsiteY18280" fmla="*/ 2916660 h 4270621"/>
              <a:gd name="connsiteX18281" fmla="*/ 8560761 w 9332412"/>
              <a:gd name="connsiteY18281" fmla="*/ 2934301 h 4270621"/>
              <a:gd name="connsiteX18282" fmla="*/ 8577635 w 9332412"/>
              <a:gd name="connsiteY18282" fmla="*/ 2952239 h 4270621"/>
              <a:gd name="connsiteX18283" fmla="*/ 8594792 w 9332412"/>
              <a:gd name="connsiteY18283" fmla="*/ 2934598 h 4270621"/>
              <a:gd name="connsiteX18284" fmla="*/ 8594792 w 9332412"/>
              <a:gd name="connsiteY18284" fmla="*/ 2934450 h 4270621"/>
              <a:gd name="connsiteX18285" fmla="*/ 8577918 w 9332412"/>
              <a:gd name="connsiteY18285" fmla="*/ 2916660 h 4270621"/>
              <a:gd name="connsiteX18286" fmla="*/ 8527013 w 9332412"/>
              <a:gd name="connsiteY18286" fmla="*/ 2970030 h 4270621"/>
              <a:gd name="connsiteX18287" fmla="*/ 8509857 w 9332412"/>
              <a:gd name="connsiteY18287" fmla="*/ 2987671 h 4270621"/>
              <a:gd name="connsiteX18288" fmla="*/ 8526730 w 9332412"/>
              <a:gd name="connsiteY18288" fmla="*/ 3005609 h 4270621"/>
              <a:gd name="connsiteX18289" fmla="*/ 8543887 w 9332412"/>
              <a:gd name="connsiteY18289" fmla="*/ 2987968 h 4270621"/>
              <a:gd name="connsiteX18290" fmla="*/ 8543887 w 9332412"/>
              <a:gd name="connsiteY18290" fmla="*/ 2987671 h 4270621"/>
              <a:gd name="connsiteX18291" fmla="*/ 8527013 w 9332412"/>
              <a:gd name="connsiteY18291" fmla="*/ 2970030 h 4270621"/>
              <a:gd name="connsiteX18292" fmla="*/ 8577918 w 9332412"/>
              <a:gd name="connsiteY18292" fmla="*/ 2810216 h 4270621"/>
              <a:gd name="connsiteX18293" fmla="*/ 8559428 w 9332412"/>
              <a:gd name="connsiteY18293" fmla="*/ 2826316 h 4270621"/>
              <a:gd name="connsiteX18294" fmla="*/ 8574813 w 9332412"/>
              <a:gd name="connsiteY18294" fmla="*/ 2845648 h 4270621"/>
              <a:gd name="connsiteX18295" fmla="*/ 8577918 w 9332412"/>
              <a:gd name="connsiteY18295" fmla="*/ 2845648 h 4270621"/>
              <a:gd name="connsiteX18296" fmla="*/ 8593317 w 9332412"/>
              <a:gd name="connsiteY18296" fmla="*/ 2826316 h 4270621"/>
              <a:gd name="connsiteX18297" fmla="*/ 8577918 w 9332412"/>
              <a:gd name="connsiteY18297" fmla="*/ 2810216 h 4270621"/>
              <a:gd name="connsiteX18298" fmla="*/ 8527013 w 9332412"/>
              <a:gd name="connsiteY18298" fmla="*/ 2863438 h 4270621"/>
              <a:gd name="connsiteX18299" fmla="*/ 8509857 w 9332412"/>
              <a:gd name="connsiteY18299" fmla="*/ 2881080 h 4270621"/>
              <a:gd name="connsiteX18300" fmla="*/ 8526730 w 9332412"/>
              <a:gd name="connsiteY18300" fmla="*/ 2899018 h 4270621"/>
              <a:gd name="connsiteX18301" fmla="*/ 8543887 w 9332412"/>
              <a:gd name="connsiteY18301" fmla="*/ 2881376 h 4270621"/>
              <a:gd name="connsiteX18302" fmla="*/ 8543887 w 9332412"/>
              <a:gd name="connsiteY18302" fmla="*/ 2881228 h 4270621"/>
              <a:gd name="connsiteX18303" fmla="*/ 8527013 w 9332412"/>
              <a:gd name="connsiteY18303" fmla="*/ 2863438 h 4270621"/>
              <a:gd name="connsiteX18304" fmla="*/ 8577918 w 9332412"/>
              <a:gd name="connsiteY18304" fmla="*/ 2703773 h 4270621"/>
              <a:gd name="connsiteX18305" fmla="*/ 8560761 w 9332412"/>
              <a:gd name="connsiteY18305" fmla="*/ 2721415 h 4270621"/>
              <a:gd name="connsiteX18306" fmla="*/ 8577635 w 9332412"/>
              <a:gd name="connsiteY18306" fmla="*/ 2739353 h 4270621"/>
              <a:gd name="connsiteX18307" fmla="*/ 8594792 w 9332412"/>
              <a:gd name="connsiteY18307" fmla="*/ 2721712 h 4270621"/>
              <a:gd name="connsiteX18308" fmla="*/ 8594792 w 9332412"/>
              <a:gd name="connsiteY18308" fmla="*/ 2721415 h 4270621"/>
              <a:gd name="connsiteX18309" fmla="*/ 8577918 w 9332412"/>
              <a:gd name="connsiteY18309" fmla="*/ 2703773 h 4270621"/>
              <a:gd name="connsiteX18310" fmla="*/ 8527013 w 9332412"/>
              <a:gd name="connsiteY18310" fmla="*/ 2756995 h 4270621"/>
              <a:gd name="connsiteX18311" fmla="*/ 8509857 w 9332412"/>
              <a:gd name="connsiteY18311" fmla="*/ 2774637 h 4270621"/>
              <a:gd name="connsiteX18312" fmla="*/ 8526730 w 9332412"/>
              <a:gd name="connsiteY18312" fmla="*/ 2792575 h 4270621"/>
              <a:gd name="connsiteX18313" fmla="*/ 8543887 w 9332412"/>
              <a:gd name="connsiteY18313" fmla="*/ 2774933 h 4270621"/>
              <a:gd name="connsiteX18314" fmla="*/ 8543887 w 9332412"/>
              <a:gd name="connsiteY18314" fmla="*/ 2774785 h 4270621"/>
              <a:gd name="connsiteX18315" fmla="*/ 8527155 w 9332412"/>
              <a:gd name="connsiteY18315" fmla="*/ 2756995 h 4270621"/>
              <a:gd name="connsiteX18316" fmla="*/ 8527013 w 9332412"/>
              <a:gd name="connsiteY18316" fmla="*/ 2756995 h 4270621"/>
              <a:gd name="connsiteX18317" fmla="*/ 8577918 w 9332412"/>
              <a:gd name="connsiteY18317" fmla="*/ 2597182 h 4270621"/>
              <a:gd name="connsiteX18318" fmla="*/ 8560761 w 9332412"/>
              <a:gd name="connsiteY18318" fmla="*/ 2614824 h 4270621"/>
              <a:gd name="connsiteX18319" fmla="*/ 8577635 w 9332412"/>
              <a:gd name="connsiteY18319" fmla="*/ 2632762 h 4270621"/>
              <a:gd name="connsiteX18320" fmla="*/ 8594792 w 9332412"/>
              <a:gd name="connsiteY18320" fmla="*/ 2615120 h 4270621"/>
              <a:gd name="connsiteX18321" fmla="*/ 8594792 w 9332412"/>
              <a:gd name="connsiteY18321" fmla="*/ 2614972 h 4270621"/>
              <a:gd name="connsiteX18322" fmla="*/ 8577918 w 9332412"/>
              <a:gd name="connsiteY18322" fmla="*/ 2597182 h 4270621"/>
              <a:gd name="connsiteX18323" fmla="*/ 8527013 w 9332412"/>
              <a:gd name="connsiteY18323" fmla="*/ 2650552 h 4270621"/>
              <a:gd name="connsiteX18324" fmla="*/ 8509857 w 9332412"/>
              <a:gd name="connsiteY18324" fmla="*/ 2668193 h 4270621"/>
              <a:gd name="connsiteX18325" fmla="*/ 8526730 w 9332412"/>
              <a:gd name="connsiteY18325" fmla="*/ 2686132 h 4270621"/>
              <a:gd name="connsiteX18326" fmla="*/ 8543887 w 9332412"/>
              <a:gd name="connsiteY18326" fmla="*/ 2668490 h 4270621"/>
              <a:gd name="connsiteX18327" fmla="*/ 8543887 w 9332412"/>
              <a:gd name="connsiteY18327" fmla="*/ 2668193 h 4270621"/>
              <a:gd name="connsiteX18328" fmla="*/ 8527013 w 9332412"/>
              <a:gd name="connsiteY18328" fmla="*/ 2650552 h 4270621"/>
              <a:gd name="connsiteX18329" fmla="*/ 8577918 w 9332412"/>
              <a:gd name="connsiteY18329" fmla="*/ 2490739 h 4270621"/>
              <a:gd name="connsiteX18330" fmla="*/ 8560761 w 9332412"/>
              <a:gd name="connsiteY18330" fmla="*/ 2508381 h 4270621"/>
              <a:gd name="connsiteX18331" fmla="*/ 8577635 w 9332412"/>
              <a:gd name="connsiteY18331" fmla="*/ 2526319 h 4270621"/>
              <a:gd name="connsiteX18332" fmla="*/ 8594792 w 9332412"/>
              <a:gd name="connsiteY18332" fmla="*/ 2508677 h 4270621"/>
              <a:gd name="connsiteX18333" fmla="*/ 8594792 w 9332412"/>
              <a:gd name="connsiteY18333" fmla="*/ 2508529 h 4270621"/>
              <a:gd name="connsiteX18334" fmla="*/ 8577918 w 9332412"/>
              <a:gd name="connsiteY18334" fmla="*/ 2490739 h 4270621"/>
              <a:gd name="connsiteX18335" fmla="*/ 8527013 w 9332412"/>
              <a:gd name="connsiteY18335" fmla="*/ 2544554 h 4270621"/>
              <a:gd name="connsiteX18336" fmla="*/ 8509857 w 9332412"/>
              <a:gd name="connsiteY18336" fmla="*/ 2562195 h 4270621"/>
              <a:gd name="connsiteX18337" fmla="*/ 8526730 w 9332412"/>
              <a:gd name="connsiteY18337" fmla="*/ 2580133 h 4270621"/>
              <a:gd name="connsiteX18338" fmla="*/ 8543887 w 9332412"/>
              <a:gd name="connsiteY18338" fmla="*/ 2562492 h 4270621"/>
              <a:gd name="connsiteX18339" fmla="*/ 8543887 w 9332412"/>
              <a:gd name="connsiteY18339" fmla="*/ 2562343 h 4270621"/>
              <a:gd name="connsiteX18340" fmla="*/ 8527013 w 9332412"/>
              <a:gd name="connsiteY18340" fmla="*/ 2544554 h 4270621"/>
              <a:gd name="connsiteX18341" fmla="*/ 8577918 w 9332412"/>
              <a:gd name="connsiteY18341" fmla="*/ 2384889 h 4270621"/>
              <a:gd name="connsiteX18342" fmla="*/ 8560761 w 9332412"/>
              <a:gd name="connsiteY18342" fmla="*/ 2402531 h 4270621"/>
              <a:gd name="connsiteX18343" fmla="*/ 8577635 w 9332412"/>
              <a:gd name="connsiteY18343" fmla="*/ 2420469 h 4270621"/>
              <a:gd name="connsiteX18344" fmla="*/ 8594792 w 9332412"/>
              <a:gd name="connsiteY18344" fmla="*/ 2402827 h 4270621"/>
              <a:gd name="connsiteX18345" fmla="*/ 8594792 w 9332412"/>
              <a:gd name="connsiteY18345" fmla="*/ 2402531 h 4270621"/>
              <a:gd name="connsiteX18346" fmla="*/ 8578500 w 9332412"/>
              <a:gd name="connsiteY18346" fmla="*/ 2384311 h 4270621"/>
              <a:gd name="connsiteX18347" fmla="*/ 8577918 w 9332412"/>
              <a:gd name="connsiteY18347" fmla="*/ 2384296 h 4270621"/>
              <a:gd name="connsiteX18348" fmla="*/ 8527013 w 9332412"/>
              <a:gd name="connsiteY18348" fmla="*/ 2438111 h 4270621"/>
              <a:gd name="connsiteX18349" fmla="*/ 8509857 w 9332412"/>
              <a:gd name="connsiteY18349" fmla="*/ 2455752 h 4270621"/>
              <a:gd name="connsiteX18350" fmla="*/ 8526730 w 9332412"/>
              <a:gd name="connsiteY18350" fmla="*/ 2473690 h 4270621"/>
              <a:gd name="connsiteX18351" fmla="*/ 8543887 w 9332412"/>
              <a:gd name="connsiteY18351" fmla="*/ 2456049 h 4270621"/>
              <a:gd name="connsiteX18352" fmla="*/ 8543887 w 9332412"/>
              <a:gd name="connsiteY18352" fmla="*/ 2455752 h 4270621"/>
              <a:gd name="connsiteX18353" fmla="*/ 8527595 w 9332412"/>
              <a:gd name="connsiteY18353" fmla="*/ 2437532 h 4270621"/>
              <a:gd name="connsiteX18354" fmla="*/ 8527013 w 9332412"/>
              <a:gd name="connsiteY18354" fmla="*/ 2437517 h 4270621"/>
              <a:gd name="connsiteX18355" fmla="*/ 8577918 w 9332412"/>
              <a:gd name="connsiteY18355" fmla="*/ 2277705 h 4270621"/>
              <a:gd name="connsiteX18356" fmla="*/ 8559428 w 9332412"/>
              <a:gd name="connsiteY18356" fmla="*/ 2293804 h 4270621"/>
              <a:gd name="connsiteX18357" fmla="*/ 8574813 w 9332412"/>
              <a:gd name="connsiteY18357" fmla="*/ 2313136 h 4270621"/>
              <a:gd name="connsiteX18358" fmla="*/ 8577918 w 9332412"/>
              <a:gd name="connsiteY18358" fmla="*/ 2313136 h 4270621"/>
              <a:gd name="connsiteX18359" fmla="*/ 8593317 w 9332412"/>
              <a:gd name="connsiteY18359" fmla="*/ 2293804 h 4270621"/>
              <a:gd name="connsiteX18360" fmla="*/ 8577918 w 9332412"/>
              <a:gd name="connsiteY18360" fmla="*/ 2277705 h 4270621"/>
              <a:gd name="connsiteX18361" fmla="*/ 8527013 w 9332412"/>
              <a:gd name="connsiteY18361" fmla="*/ 2330926 h 4270621"/>
              <a:gd name="connsiteX18362" fmla="*/ 8509857 w 9332412"/>
              <a:gd name="connsiteY18362" fmla="*/ 2348568 h 4270621"/>
              <a:gd name="connsiteX18363" fmla="*/ 8526730 w 9332412"/>
              <a:gd name="connsiteY18363" fmla="*/ 2366506 h 4270621"/>
              <a:gd name="connsiteX18364" fmla="*/ 8543887 w 9332412"/>
              <a:gd name="connsiteY18364" fmla="*/ 2348864 h 4270621"/>
              <a:gd name="connsiteX18365" fmla="*/ 8543887 w 9332412"/>
              <a:gd name="connsiteY18365" fmla="*/ 2348716 h 4270621"/>
              <a:gd name="connsiteX18366" fmla="*/ 8527013 w 9332412"/>
              <a:gd name="connsiteY18366" fmla="*/ 2330926 h 4270621"/>
              <a:gd name="connsiteX18367" fmla="*/ 8577918 w 9332412"/>
              <a:gd name="connsiteY18367" fmla="*/ 2171262 h 4270621"/>
              <a:gd name="connsiteX18368" fmla="*/ 8560761 w 9332412"/>
              <a:gd name="connsiteY18368" fmla="*/ 2188903 h 4270621"/>
              <a:gd name="connsiteX18369" fmla="*/ 8577635 w 9332412"/>
              <a:gd name="connsiteY18369" fmla="*/ 2206841 h 4270621"/>
              <a:gd name="connsiteX18370" fmla="*/ 8594792 w 9332412"/>
              <a:gd name="connsiteY18370" fmla="*/ 2189200 h 4270621"/>
              <a:gd name="connsiteX18371" fmla="*/ 8594792 w 9332412"/>
              <a:gd name="connsiteY18371" fmla="*/ 2188903 h 4270621"/>
              <a:gd name="connsiteX18372" fmla="*/ 8577918 w 9332412"/>
              <a:gd name="connsiteY18372" fmla="*/ 2171262 h 4270621"/>
              <a:gd name="connsiteX18373" fmla="*/ 8527013 w 9332412"/>
              <a:gd name="connsiteY18373" fmla="*/ 2224483 h 4270621"/>
              <a:gd name="connsiteX18374" fmla="*/ 8509857 w 9332412"/>
              <a:gd name="connsiteY18374" fmla="*/ 2242125 h 4270621"/>
              <a:gd name="connsiteX18375" fmla="*/ 8526730 w 9332412"/>
              <a:gd name="connsiteY18375" fmla="*/ 2260063 h 4270621"/>
              <a:gd name="connsiteX18376" fmla="*/ 8543887 w 9332412"/>
              <a:gd name="connsiteY18376" fmla="*/ 2242421 h 4270621"/>
              <a:gd name="connsiteX18377" fmla="*/ 8543887 w 9332412"/>
              <a:gd name="connsiteY18377" fmla="*/ 2242273 h 4270621"/>
              <a:gd name="connsiteX18378" fmla="*/ 8527013 w 9332412"/>
              <a:gd name="connsiteY18378" fmla="*/ 2224483 h 4270621"/>
              <a:gd name="connsiteX18379" fmla="*/ 8577918 w 9332412"/>
              <a:gd name="connsiteY18379" fmla="*/ 2064670 h 4270621"/>
              <a:gd name="connsiteX18380" fmla="*/ 8560761 w 9332412"/>
              <a:gd name="connsiteY18380" fmla="*/ 2082312 h 4270621"/>
              <a:gd name="connsiteX18381" fmla="*/ 8577635 w 9332412"/>
              <a:gd name="connsiteY18381" fmla="*/ 2100250 h 4270621"/>
              <a:gd name="connsiteX18382" fmla="*/ 8594792 w 9332412"/>
              <a:gd name="connsiteY18382" fmla="*/ 2082608 h 4270621"/>
              <a:gd name="connsiteX18383" fmla="*/ 8594792 w 9332412"/>
              <a:gd name="connsiteY18383" fmla="*/ 2082460 h 4270621"/>
              <a:gd name="connsiteX18384" fmla="*/ 8577918 w 9332412"/>
              <a:gd name="connsiteY18384" fmla="*/ 2064670 h 4270621"/>
              <a:gd name="connsiteX18385" fmla="*/ 8527013 w 9332412"/>
              <a:gd name="connsiteY18385" fmla="*/ 2118040 h 4270621"/>
              <a:gd name="connsiteX18386" fmla="*/ 8509857 w 9332412"/>
              <a:gd name="connsiteY18386" fmla="*/ 2135682 h 4270621"/>
              <a:gd name="connsiteX18387" fmla="*/ 8526730 w 9332412"/>
              <a:gd name="connsiteY18387" fmla="*/ 2153620 h 4270621"/>
              <a:gd name="connsiteX18388" fmla="*/ 8543887 w 9332412"/>
              <a:gd name="connsiteY18388" fmla="*/ 2135978 h 4270621"/>
              <a:gd name="connsiteX18389" fmla="*/ 8543887 w 9332412"/>
              <a:gd name="connsiteY18389" fmla="*/ 2135682 h 4270621"/>
              <a:gd name="connsiteX18390" fmla="*/ 8527013 w 9332412"/>
              <a:gd name="connsiteY18390" fmla="*/ 2118040 h 4270621"/>
              <a:gd name="connsiteX18391" fmla="*/ 8577918 w 9332412"/>
              <a:gd name="connsiteY18391" fmla="*/ 1958227 h 4270621"/>
              <a:gd name="connsiteX18392" fmla="*/ 8559428 w 9332412"/>
              <a:gd name="connsiteY18392" fmla="*/ 1974327 h 4270621"/>
              <a:gd name="connsiteX18393" fmla="*/ 8574813 w 9332412"/>
              <a:gd name="connsiteY18393" fmla="*/ 1993658 h 4270621"/>
              <a:gd name="connsiteX18394" fmla="*/ 8577918 w 9332412"/>
              <a:gd name="connsiteY18394" fmla="*/ 1993658 h 4270621"/>
              <a:gd name="connsiteX18395" fmla="*/ 8593317 w 9332412"/>
              <a:gd name="connsiteY18395" fmla="*/ 1974327 h 4270621"/>
              <a:gd name="connsiteX18396" fmla="*/ 8577918 w 9332412"/>
              <a:gd name="connsiteY18396" fmla="*/ 1958227 h 4270621"/>
              <a:gd name="connsiteX18397" fmla="*/ 8527013 w 9332412"/>
              <a:gd name="connsiteY18397" fmla="*/ 2010855 h 4270621"/>
              <a:gd name="connsiteX18398" fmla="*/ 8509857 w 9332412"/>
              <a:gd name="connsiteY18398" fmla="*/ 2028497 h 4270621"/>
              <a:gd name="connsiteX18399" fmla="*/ 8526730 w 9332412"/>
              <a:gd name="connsiteY18399" fmla="*/ 2046435 h 4270621"/>
              <a:gd name="connsiteX18400" fmla="*/ 8543887 w 9332412"/>
              <a:gd name="connsiteY18400" fmla="*/ 2028794 h 4270621"/>
              <a:gd name="connsiteX18401" fmla="*/ 8543887 w 9332412"/>
              <a:gd name="connsiteY18401" fmla="*/ 2028645 h 4270621"/>
              <a:gd name="connsiteX18402" fmla="*/ 8527013 w 9332412"/>
              <a:gd name="connsiteY18402" fmla="*/ 2010855 h 4270621"/>
              <a:gd name="connsiteX18403" fmla="*/ 8577918 w 9332412"/>
              <a:gd name="connsiteY18403" fmla="*/ 1851191 h 4270621"/>
              <a:gd name="connsiteX18404" fmla="*/ 8560761 w 9332412"/>
              <a:gd name="connsiteY18404" fmla="*/ 1868832 h 4270621"/>
              <a:gd name="connsiteX18405" fmla="*/ 8577635 w 9332412"/>
              <a:gd name="connsiteY18405" fmla="*/ 1886771 h 4270621"/>
              <a:gd name="connsiteX18406" fmla="*/ 8594792 w 9332412"/>
              <a:gd name="connsiteY18406" fmla="*/ 1869129 h 4270621"/>
              <a:gd name="connsiteX18407" fmla="*/ 8594792 w 9332412"/>
              <a:gd name="connsiteY18407" fmla="*/ 1868832 h 4270621"/>
              <a:gd name="connsiteX18408" fmla="*/ 8577918 w 9332412"/>
              <a:gd name="connsiteY18408" fmla="*/ 1851784 h 4270621"/>
              <a:gd name="connsiteX18409" fmla="*/ 8527013 w 9332412"/>
              <a:gd name="connsiteY18409" fmla="*/ 1904412 h 4270621"/>
              <a:gd name="connsiteX18410" fmla="*/ 8509857 w 9332412"/>
              <a:gd name="connsiteY18410" fmla="*/ 1922054 h 4270621"/>
              <a:gd name="connsiteX18411" fmla="*/ 8526730 w 9332412"/>
              <a:gd name="connsiteY18411" fmla="*/ 1939992 h 4270621"/>
              <a:gd name="connsiteX18412" fmla="*/ 8543887 w 9332412"/>
              <a:gd name="connsiteY18412" fmla="*/ 1922351 h 4270621"/>
              <a:gd name="connsiteX18413" fmla="*/ 8543887 w 9332412"/>
              <a:gd name="connsiteY18413" fmla="*/ 1922054 h 4270621"/>
              <a:gd name="connsiteX18414" fmla="*/ 8527013 w 9332412"/>
              <a:gd name="connsiteY18414" fmla="*/ 1905005 h 4270621"/>
              <a:gd name="connsiteX18415" fmla="*/ 8577918 w 9332412"/>
              <a:gd name="connsiteY18415" fmla="*/ 1744599 h 4270621"/>
              <a:gd name="connsiteX18416" fmla="*/ 8560761 w 9332412"/>
              <a:gd name="connsiteY18416" fmla="*/ 1762241 h 4270621"/>
              <a:gd name="connsiteX18417" fmla="*/ 8577635 w 9332412"/>
              <a:gd name="connsiteY18417" fmla="*/ 1780179 h 4270621"/>
              <a:gd name="connsiteX18418" fmla="*/ 8594792 w 9332412"/>
              <a:gd name="connsiteY18418" fmla="*/ 1762538 h 4270621"/>
              <a:gd name="connsiteX18419" fmla="*/ 8594792 w 9332412"/>
              <a:gd name="connsiteY18419" fmla="*/ 1762389 h 4270621"/>
              <a:gd name="connsiteX18420" fmla="*/ 8577918 w 9332412"/>
              <a:gd name="connsiteY18420" fmla="*/ 1745192 h 4270621"/>
              <a:gd name="connsiteX18421" fmla="*/ 8527013 w 9332412"/>
              <a:gd name="connsiteY18421" fmla="*/ 1797821 h 4270621"/>
              <a:gd name="connsiteX18422" fmla="*/ 8509857 w 9332412"/>
              <a:gd name="connsiteY18422" fmla="*/ 1815463 h 4270621"/>
              <a:gd name="connsiteX18423" fmla="*/ 8526730 w 9332412"/>
              <a:gd name="connsiteY18423" fmla="*/ 1833401 h 4270621"/>
              <a:gd name="connsiteX18424" fmla="*/ 8543887 w 9332412"/>
              <a:gd name="connsiteY18424" fmla="*/ 1815759 h 4270621"/>
              <a:gd name="connsiteX18425" fmla="*/ 8543887 w 9332412"/>
              <a:gd name="connsiteY18425" fmla="*/ 1815611 h 4270621"/>
              <a:gd name="connsiteX18426" fmla="*/ 8527013 w 9332412"/>
              <a:gd name="connsiteY18426" fmla="*/ 1798414 h 4270621"/>
              <a:gd name="connsiteX18427" fmla="*/ 8577918 w 9332412"/>
              <a:gd name="connsiteY18427" fmla="*/ 1638156 h 4270621"/>
              <a:gd name="connsiteX18428" fmla="*/ 8560761 w 9332412"/>
              <a:gd name="connsiteY18428" fmla="*/ 1655798 h 4270621"/>
              <a:gd name="connsiteX18429" fmla="*/ 8577635 w 9332412"/>
              <a:gd name="connsiteY18429" fmla="*/ 1673736 h 4270621"/>
              <a:gd name="connsiteX18430" fmla="*/ 8594792 w 9332412"/>
              <a:gd name="connsiteY18430" fmla="*/ 1656095 h 4270621"/>
              <a:gd name="connsiteX18431" fmla="*/ 8594792 w 9332412"/>
              <a:gd name="connsiteY18431" fmla="*/ 1655946 h 4270621"/>
              <a:gd name="connsiteX18432" fmla="*/ 8577918 w 9332412"/>
              <a:gd name="connsiteY18432" fmla="*/ 1638749 h 4270621"/>
              <a:gd name="connsiteX18433" fmla="*/ 8527013 w 9332412"/>
              <a:gd name="connsiteY18433" fmla="*/ 1691378 h 4270621"/>
              <a:gd name="connsiteX18434" fmla="*/ 8509857 w 9332412"/>
              <a:gd name="connsiteY18434" fmla="*/ 1709020 h 4270621"/>
              <a:gd name="connsiteX18435" fmla="*/ 8526730 w 9332412"/>
              <a:gd name="connsiteY18435" fmla="*/ 1726958 h 4270621"/>
              <a:gd name="connsiteX18436" fmla="*/ 8543887 w 9332412"/>
              <a:gd name="connsiteY18436" fmla="*/ 1709316 h 4270621"/>
              <a:gd name="connsiteX18437" fmla="*/ 8543887 w 9332412"/>
              <a:gd name="connsiteY18437" fmla="*/ 1709168 h 4270621"/>
              <a:gd name="connsiteX18438" fmla="*/ 8527013 w 9332412"/>
              <a:gd name="connsiteY18438" fmla="*/ 1691971 h 4270621"/>
              <a:gd name="connsiteX18439" fmla="*/ 8577918 w 9332412"/>
              <a:gd name="connsiteY18439" fmla="*/ 1531713 h 4270621"/>
              <a:gd name="connsiteX18440" fmla="*/ 8560761 w 9332412"/>
              <a:gd name="connsiteY18440" fmla="*/ 1549355 h 4270621"/>
              <a:gd name="connsiteX18441" fmla="*/ 8577635 w 9332412"/>
              <a:gd name="connsiteY18441" fmla="*/ 1567293 h 4270621"/>
              <a:gd name="connsiteX18442" fmla="*/ 8594792 w 9332412"/>
              <a:gd name="connsiteY18442" fmla="*/ 1549651 h 4270621"/>
              <a:gd name="connsiteX18443" fmla="*/ 8594792 w 9332412"/>
              <a:gd name="connsiteY18443" fmla="*/ 1549355 h 4270621"/>
              <a:gd name="connsiteX18444" fmla="*/ 8577918 w 9332412"/>
              <a:gd name="connsiteY18444" fmla="*/ 1532306 h 4270621"/>
              <a:gd name="connsiteX18445" fmla="*/ 8527013 w 9332412"/>
              <a:gd name="connsiteY18445" fmla="*/ 1584935 h 4270621"/>
              <a:gd name="connsiteX18446" fmla="*/ 8509857 w 9332412"/>
              <a:gd name="connsiteY18446" fmla="*/ 1602577 h 4270621"/>
              <a:gd name="connsiteX18447" fmla="*/ 8526730 w 9332412"/>
              <a:gd name="connsiteY18447" fmla="*/ 1620515 h 4270621"/>
              <a:gd name="connsiteX18448" fmla="*/ 8543887 w 9332412"/>
              <a:gd name="connsiteY18448" fmla="*/ 1602873 h 4270621"/>
              <a:gd name="connsiteX18449" fmla="*/ 8543887 w 9332412"/>
              <a:gd name="connsiteY18449" fmla="*/ 1602577 h 4270621"/>
              <a:gd name="connsiteX18450" fmla="*/ 8527013 w 9332412"/>
              <a:gd name="connsiteY18450" fmla="*/ 1585528 h 4270621"/>
              <a:gd name="connsiteX18451" fmla="*/ 8577918 w 9332412"/>
              <a:gd name="connsiteY18451" fmla="*/ 1425122 h 4270621"/>
              <a:gd name="connsiteX18452" fmla="*/ 8559428 w 9332412"/>
              <a:gd name="connsiteY18452" fmla="*/ 1441222 h 4270621"/>
              <a:gd name="connsiteX18453" fmla="*/ 8574813 w 9332412"/>
              <a:gd name="connsiteY18453" fmla="*/ 1460554 h 4270621"/>
              <a:gd name="connsiteX18454" fmla="*/ 8577918 w 9332412"/>
              <a:gd name="connsiteY18454" fmla="*/ 1460554 h 4270621"/>
              <a:gd name="connsiteX18455" fmla="*/ 8593317 w 9332412"/>
              <a:gd name="connsiteY18455" fmla="*/ 1441222 h 4270621"/>
              <a:gd name="connsiteX18456" fmla="*/ 8577918 w 9332412"/>
              <a:gd name="connsiteY18456" fmla="*/ 1425122 h 4270621"/>
              <a:gd name="connsiteX18457" fmla="*/ 8527013 w 9332412"/>
              <a:gd name="connsiteY18457" fmla="*/ 1478343 h 4270621"/>
              <a:gd name="connsiteX18458" fmla="*/ 8509857 w 9332412"/>
              <a:gd name="connsiteY18458" fmla="*/ 1495985 h 4270621"/>
              <a:gd name="connsiteX18459" fmla="*/ 8526730 w 9332412"/>
              <a:gd name="connsiteY18459" fmla="*/ 1513923 h 4270621"/>
              <a:gd name="connsiteX18460" fmla="*/ 8543887 w 9332412"/>
              <a:gd name="connsiteY18460" fmla="*/ 1496282 h 4270621"/>
              <a:gd name="connsiteX18461" fmla="*/ 8543887 w 9332412"/>
              <a:gd name="connsiteY18461" fmla="*/ 1496133 h 4270621"/>
              <a:gd name="connsiteX18462" fmla="*/ 8527013 w 9332412"/>
              <a:gd name="connsiteY18462" fmla="*/ 1478936 h 4270621"/>
              <a:gd name="connsiteX18463" fmla="*/ 8577918 w 9332412"/>
              <a:gd name="connsiteY18463" fmla="*/ 1318679 h 4270621"/>
              <a:gd name="connsiteX18464" fmla="*/ 8560761 w 9332412"/>
              <a:gd name="connsiteY18464" fmla="*/ 1336321 h 4270621"/>
              <a:gd name="connsiteX18465" fmla="*/ 8577635 w 9332412"/>
              <a:gd name="connsiteY18465" fmla="*/ 1354259 h 4270621"/>
              <a:gd name="connsiteX18466" fmla="*/ 8594792 w 9332412"/>
              <a:gd name="connsiteY18466" fmla="*/ 1336617 h 4270621"/>
              <a:gd name="connsiteX18467" fmla="*/ 8594792 w 9332412"/>
              <a:gd name="connsiteY18467" fmla="*/ 1336321 h 4270621"/>
              <a:gd name="connsiteX18468" fmla="*/ 8577918 w 9332412"/>
              <a:gd name="connsiteY18468" fmla="*/ 1319272 h 4270621"/>
              <a:gd name="connsiteX18469" fmla="*/ 8527013 w 9332412"/>
              <a:gd name="connsiteY18469" fmla="*/ 1371900 h 4270621"/>
              <a:gd name="connsiteX18470" fmla="*/ 8509857 w 9332412"/>
              <a:gd name="connsiteY18470" fmla="*/ 1389542 h 4270621"/>
              <a:gd name="connsiteX18471" fmla="*/ 8526730 w 9332412"/>
              <a:gd name="connsiteY18471" fmla="*/ 1407480 h 4270621"/>
              <a:gd name="connsiteX18472" fmla="*/ 8543887 w 9332412"/>
              <a:gd name="connsiteY18472" fmla="*/ 1389839 h 4270621"/>
              <a:gd name="connsiteX18473" fmla="*/ 8543887 w 9332412"/>
              <a:gd name="connsiteY18473" fmla="*/ 1389690 h 4270621"/>
              <a:gd name="connsiteX18474" fmla="*/ 8527013 w 9332412"/>
              <a:gd name="connsiteY18474" fmla="*/ 1372493 h 4270621"/>
              <a:gd name="connsiteX18475" fmla="*/ 8577918 w 9332412"/>
              <a:gd name="connsiteY18475" fmla="*/ 1212087 h 4270621"/>
              <a:gd name="connsiteX18476" fmla="*/ 8560761 w 9332412"/>
              <a:gd name="connsiteY18476" fmla="*/ 1229729 h 4270621"/>
              <a:gd name="connsiteX18477" fmla="*/ 8577635 w 9332412"/>
              <a:gd name="connsiteY18477" fmla="*/ 1247667 h 4270621"/>
              <a:gd name="connsiteX18478" fmla="*/ 8594792 w 9332412"/>
              <a:gd name="connsiteY18478" fmla="*/ 1230026 h 4270621"/>
              <a:gd name="connsiteX18479" fmla="*/ 8594792 w 9332412"/>
              <a:gd name="connsiteY18479" fmla="*/ 1229878 h 4270621"/>
              <a:gd name="connsiteX18480" fmla="*/ 8577918 w 9332412"/>
              <a:gd name="connsiteY18480" fmla="*/ 1212681 h 4270621"/>
              <a:gd name="connsiteX18481" fmla="*/ 8527013 w 9332412"/>
              <a:gd name="connsiteY18481" fmla="*/ 1265457 h 4270621"/>
              <a:gd name="connsiteX18482" fmla="*/ 8509857 w 9332412"/>
              <a:gd name="connsiteY18482" fmla="*/ 1283099 h 4270621"/>
              <a:gd name="connsiteX18483" fmla="*/ 8526730 w 9332412"/>
              <a:gd name="connsiteY18483" fmla="*/ 1301037 h 4270621"/>
              <a:gd name="connsiteX18484" fmla="*/ 8543887 w 9332412"/>
              <a:gd name="connsiteY18484" fmla="*/ 1283395 h 4270621"/>
              <a:gd name="connsiteX18485" fmla="*/ 8543887 w 9332412"/>
              <a:gd name="connsiteY18485" fmla="*/ 1283099 h 4270621"/>
              <a:gd name="connsiteX18486" fmla="*/ 8527013 w 9332412"/>
              <a:gd name="connsiteY18486" fmla="*/ 1266050 h 4270621"/>
              <a:gd name="connsiteX18487" fmla="*/ 8577918 w 9332412"/>
              <a:gd name="connsiteY18487" fmla="*/ 1106534 h 4270621"/>
              <a:gd name="connsiteX18488" fmla="*/ 8559428 w 9332412"/>
              <a:gd name="connsiteY18488" fmla="*/ 1122634 h 4270621"/>
              <a:gd name="connsiteX18489" fmla="*/ 8574813 w 9332412"/>
              <a:gd name="connsiteY18489" fmla="*/ 1141965 h 4270621"/>
              <a:gd name="connsiteX18490" fmla="*/ 8577918 w 9332412"/>
              <a:gd name="connsiteY18490" fmla="*/ 1141965 h 4270621"/>
              <a:gd name="connsiteX18491" fmla="*/ 8593317 w 9332412"/>
              <a:gd name="connsiteY18491" fmla="*/ 1122634 h 4270621"/>
              <a:gd name="connsiteX18492" fmla="*/ 8577918 w 9332412"/>
              <a:gd name="connsiteY18492" fmla="*/ 1106534 h 4270621"/>
              <a:gd name="connsiteX18493" fmla="*/ 8527013 w 9332412"/>
              <a:gd name="connsiteY18493" fmla="*/ 1159755 h 4270621"/>
              <a:gd name="connsiteX18494" fmla="*/ 8509857 w 9332412"/>
              <a:gd name="connsiteY18494" fmla="*/ 1177397 h 4270621"/>
              <a:gd name="connsiteX18495" fmla="*/ 8526730 w 9332412"/>
              <a:gd name="connsiteY18495" fmla="*/ 1195335 h 4270621"/>
              <a:gd name="connsiteX18496" fmla="*/ 8543887 w 9332412"/>
              <a:gd name="connsiteY18496" fmla="*/ 1177694 h 4270621"/>
              <a:gd name="connsiteX18497" fmla="*/ 8543887 w 9332412"/>
              <a:gd name="connsiteY18497" fmla="*/ 1177545 h 4270621"/>
              <a:gd name="connsiteX18498" fmla="*/ 8527155 w 9332412"/>
              <a:gd name="connsiteY18498" fmla="*/ 1159459 h 4270621"/>
              <a:gd name="connsiteX18499" fmla="*/ 8527013 w 9332412"/>
              <a:gd name="connsiteY18499" fmla="*/ 1159459 h 4270621"/>
              <a:gd name="connsiteX18500" fmla="*/ 8577918 w 9332412"/>
              <a:gd name="connsiteY18500" fmla="*/ 1000091 h 4270621"/>
              <a:gd name="connsiteX18501" fmla="*/ 8560761 w 9332412"/>
              <a:gd name="connsiteY18501" fmla="*/ 1017732 h 4270621"/>
              <a:gd name="connsiteX18502" fmla="*/ 8577635 w 9332412"/>
              <a:gd name="connsiteY18502" fmla="*/ 1035671 h 4270621"/>
              <a:gd name="connsiteX18503" fmla="*/ 8594792 w 9332412"/>
              <a:gd name="connsiteY18503" fmla="*/ 1018029 h 4270621"/>
              <a:gd name="connsiteX18504" fmla="*/ 8594792 w 9332412"/>
              <a:gd name="connsiteY18504" fmla="*/ 1017732 h 4270621"/>
              <a:gd name="connsiteX18505" fmla="*/ 8578202 w 9332412"/>
              <a:gd name="connsiteY18505" fmla="*/ 999794 h 4270621"/>
              <a:gd name="connsiteX18506" fmla="*/ 8577918 w 9332412"/>
              <a:gd name="connsiteY18506" fmla="*/ 999794 h 4270621"/>
              <a:gd name="connsiteX18507" fmla="*/ 8527013 w 9332412"/>
              <a:gd name="connsiteY18507" fmla="*/ 1053312 h 4270621"/>
              <a:gd name="connsiteX18508" fmla="*/ 8509857 w 9332412"/>
              <a:gd name="connsiteY18508" fmla="*/ 1070954 h 4270621"/>
              <a:gd name="connsiteX18509" fmla="*/ 8526730 w 9332412"/>
              <a:gd name="connsiteY18509" fmla="*/ 1088892 h 4270621"/>
              <a:gd name="connsiteX18510" fmla="*/ 8543887 w 9332412"/>
              <a:gd name="connsiteY18510" fmla="*/ 1071250 h 4270621"/>
              <a:gd name="connsiteX18511" fmla="*/ 8543887 w 9332412"/>
              <a:gd name="connsiteY18511" fmla="*/ 1070954 h 4270621"/>
              <a:gd name="connsiteX18512" fmla="*/ 8527297 w 9332412"/>
              <a:gd name="connsiteY18512" fmla="*/ 1053016 h 4270621"/>
              <a:gd name="connsiteX18513" fmla="*/ 8527013 w 9332412"/>
              <a:gd name="connsiteY18513" fmla="*/ 1053016 h 4270621"/>
              <a:gd name="connsiteX18514" fmla="*/ 8577918 w 9332412"/>
              <a:gd name="connsiteY18514" fmla="*/ 893499 h 4270621"/>
              <a:gd name="connsiteX18515" fmla="*/ 8559428 w 9332412"/>
              <a:gd name="connsiteY18515" fmla="*/ 909599 h 4270621"/>
              <a:gd name="connsiteX18516" fmla="*/ 8574813 w 9332412"/>
              <a:gd name="connsiteY18516" fmla="*/ 928931 h 4270621"/>
              <a:gd name="connsiteX18517" fmla="*/ 8577918 w 9332412"/>
              <a:gd name="connsiteY18517" fmla="*/ 928931 h 4270621"/>
              <a:gd name="connsiteX18518" fmla="*/ 8593317 w 9332412"/>
              <a:gd name="connsiteY18518" fmla="*/ 909599 h 4270621"/>
              <a:gd name="connsiteX18519" fmla="*/ 8577918 w 9332412"/>
              <a:gd name="connsiteY18519" fmla="*/ 893499 h 4270621"/>
              <a:gd name="connsiteX18520" fmla="*/ 8527013 w 9332412"/>
              <a:gd name="connsiteY18520" fmla="*/ 946721 h 4270621"/>
              <a:gd name="connsiteX18521" fmla="*/ 8509857 w 9332412"/>
              <a:gd name="connsiteY18521" fmla="*/ 964363 h 4270621"/>
              <a:gd name="connsiteX18522" fmla="*/ 8526730 w 9332412"/>
              <a:gd name="connsiteY18522" fmla="*/ 982301 h 4270621"/>
              <a:gd name="connsiteX18523" fmla="*/ 8543887 w 9332412"/>
              <a:gd name="connsiteY18523" fmla="*/ 964659 h 4270621"/>
              <a:gd name="connsiteX18524" fmla="*/ 8543887 w 9332412"/>
              <a:gd name="connsiteY18524" fmla="*/ 964511 h 4270621"/>
              <a:gd name="connsiteX18525" fmla="*/ 8527155 w 9332412"/>
              <a:gd name="connsiteY18525" fmla="*/ 946424 h 4270621"/>
              <a:gd name="connsiteX18526" fmla="*/ 8527013 w 9332412"/>
              <a:gd name="connsiteY18526" fmla="*/ 946424 h 4270621"/>
              <a:gd name="connsiteX18527" fmla="*/ 8577918 w 9332412"/>
              <a:gd name="connsiteY18527" fmla="*/ 787056 h 4270621"/>
              <a:gd name="connsiteX18528" fmla="*/ 8560761 w 9332412"/>
              <a:gd name="connsiteY18528" fmla="*/ 804698 h 4270621"/>
              <a:gd name="connsiteX18529" fmla="*/ 8577635 w 9332412"/>
              <a:gd name="connsiteY18529" fmla="*/ 822636 h 4270621"/>
              <a:gd name="connsiteX18530" fmla="*/ 8594792 w 9332412"/>
              <a:gd name="connsiteY18530" fmla="*/ 804995 h 4270621"/>
              <a:gd name="connsiteX18531" fmla="*/ 8594792 w 9332412"/>
              <a:gd name="connsiteY18531" fmla="*/ 804698 h 4270621"/>
              <a:gd name="connsiteX18532" fmla="*/ 8578202 w 9332412"/>
              <a:gd name="connsiteY18532" fmla="*/ 786760 h 4270621"/>
              <a:gd name="connsiteX18533" fmla="*/ 8577918 w 9332412"/>
              <a:gd name="connsiteY18533" fmla="*/ 786760 h 4270621"/>
              <a:gd name="connsiteX18534" fmla="*/ 8527013 w 9332412"/>
              <a:gd name="connsiteY18534" fmla="*/ 839685 h 4270621"/>
              <a:gd name="connsiteX18535" fmla="*/ 8509857 w 9332412"/>
              <a:gd name="connsiteY18535" fmla="*/ 857327 h 4270621"/>
              <a:gd name="connsiteX18536" fmla="*/ 8526730 w 9332412"/>
              <a:gd name="connsiteY18536" fmla="*/ 875265 h 4270621"/>
              <a:gd name="connsiteX18537" fmla="*/ 8543887 w 9332412"/>
              <a:gd name="connsiteY18537" fmla="*/ 857623 h 4270621"/>
              <a:gd name="connsiteX18538" fmla="*/ 8543887 w 9332412"/>
              <a:gd name="connsiteY18538" fmla="*/ 857475 h 4270621"/>
              <a:gd name="connsiteX18539" fmla="*/ 8527013 w 9332412"/>
              <a:gd name="connsiteY18539" fmla="*/ 839685 h 4270621"/>
              <a:gd name="connsiteX18540" fmla="*/ 8577918 w 9332412"/>
              <a:gd name="connsiteY18540" fmla="*/ 679872 h 4270621"/>
              <a:gd name="connsiteX18541" fmla="*/ 8560761 w 9332412"/>
              <a:gd name="connsiteY18541" fmla="*/ 697514 h 4270621"/>
              <a:gd name="connsiteX18542" fmla="*/ 8577635 w 9332412"/>
              <a:gd name="connsiteY18542" fmla="*/ 715452 h 4270621"/>
              <a:gd name="connsiteX18543" fmla="*/ 8594792 w 9332412"/>
              <a:gd name="connsiteY18543" fmla="*/ 697810 h 4270621"/>
              <a:gd name="connsiteX18544" fmla="*/ 8594792 w 9332412"/>
              <a:gd name="connsiteY18544" fmla="*/ 697662 h 4270621"/>
              <a:gd name="connsiteX18545" fmla="*/ 8577918 w 9332412"/>
              <a:gd name="connsiteY18545" fmla="*/ 680168 h 4270621"/>
              <a:gd name="connsiteX18546" fmla="*/ 8527013 w 9332412"/>
              <a:gd name="connsiteY18546" fmla="*/ 733242 h 4270621"/>
              <a:gd name="connsiteX18547" fmla="*/ 8509857 w 9332412"/>
              <a:gd name="connsiteY18547" fmla="*/ 750883 h 4270621"/>
              <a:gd name="connsiteX18548" fmla="*/ 8526730 w 9332412"/>
              <a:gd name="connsiteY18548" fmla="*/ 768822 h 4270621"/>
              <a:gd name="connsiteX18549" fmla="*/ 8543887 w 9332412"/>
              <a:gd name="connsiteY18549" fmla="*/ 751180 h 4270621"/>
              <a:gd name="connsiteX18550" fmla="*/ 8543887 w 9332412"/>
              <a:gd name="connsiteY18550" fmla="*/ 750883 h 4270621"/>
              <a:gd name="connsiteX18551" fmla="*/ 8527013 w 9332412"/>
              <a:gd name="connsiteY18551" fmla="*/ 733538 h 4270621"/>
              <a:gd name="connsiteX18552" fmla="*/ 8577918 w 9332412"/>
              <a:gd name="connsiteY18552" fmla="*/ 573429 h 4270621"/>
              <a:gd name="connsiteX18553" fmla="*/ 8559428 w 9332412"/>
              <a:gd name="connsiteY18553" fmla="*/ 589523 h 4270621"/>
              <a:gd name="connsiteX18554" fmla="*/ 8574813 w 9332412"/>
              <a:gd name="connsiteY18554" fmla="*/ 608860 h 4270621"/>
              <a:gd name="connsiteX18555" fmla="*/ 8577918 w 9332412"/>
              <a:gd name="connsiteY18555" fmla="*/ 608860 h 4270621"/>
              <a:gd name="connsiteX18556" fmla="*/ 8593317 w 9332412"/>
              <a:gd name="connsiteY18556" fmla="*/ 589523 h 4270621"/>
              <a:gd name="connsiteX18557" fmla="*/ 8577918 w 9332412"/>
              <a:gd name="connsiteY18557" fmla="*/ 573429 h 4270621"/>
              <a:gd name="connsiteX18558" fmla="*/ 8527013 w 9332412"/>
              <a:gd name="connsiteY18558" fmla="*/ 626650 h 4270621"/>
              <a:gd name="connsiteX18559" fmla="*/ 8509857 w 9332412"/>
              <a:gd name="connsiteY18559" fmla="*/ 644292 h 4270621"/>
              <a:gd name="connsiteX18560" fmla="*/ 8526730 w 9332412"/>
              <a:gd name="connsiteY18560" fmla="*/ 662230 h 4270621"/>
              <a:gd name="connsiteX18561" fmla="*/ 8543887 w 9332412"/>
              <a:gd name="connsiteY18561" fmla="*/ 644589 h 4270621"/>
              <a:gd name="connsiteX18562" fmla="*/ 8543887 w 9332412"/>
              <a:gd name="connsiteY18562" fmla="*/ 644440 h 4270621"/>
              <a:gd name="connsiteX18563" fmla="*/ 8527013 w 9332412"/>
              <a:gd name="connsiteY18563" fmla="*/ 626947 h 4270621"/>
              <a:gd name="connsiteX18564" fmla="*/ 8577918 w 9332412"/>
              <a:gd name="connsiteY18564" fmla="*/ 466986 h 4270621"/>
              <a:gd name="connsiteX18565" fmla="*/ 8560761 w 9332412"/>
              <a:gd name="connsiteY18565" fmla="*/ 484627 h 4270621"/>
              <a:gd name="connsiteX18566" fmla="*/ 8577635 w 9332412"/>
              <a:gd name="connsiteY18566" fmla="*/ 502564 h 4270621"/>
              <a:gd name="connsiteX18567" fmla="*/ 8594792 w 9332412"/>
              <a:gd name="connsiteY18567" fmla="*/ 484922 h 4270621"/>
              <a:gd name="connsiteX18568" fmla="*/ 8594792 w 9332412"/>
              <a:gd name="connsiteY18568" fmla="*/ 484627 h 4270621"/>
              <a:gd name="connsiteX18569" fmla="*/ 8577918 w 9332412"/>
              <a:gd name="connsiteY18569" fmla="*/ 467282 h 4270621"/>
              <a:gd name="connsiteX18570" fmla="*/ 8527013 w 9332412"/>
              <a:gd name="connsiteY18570" fmla="*/ 520207 h 4270621"/>
              <a:gd name="connsiteX18571" fmla="*/ 8509857 w 9332412"/>
              <a:gd name="connsiteY18571" fmla="*/ 537849 h 4270621"/>
              <a:gd name="connsiteX18572" fmla="*/ 8526730 w 9332412"/>
              <a:gd name="connsiteY18572" fmla="*/ 555786 h 4270621"/>
              <a:gd name="connsiteX18573" fmla="*/ 8543887 w 9332412"/>
              <a:gd name="connsiteY18573" fmla="*/ 538146 h 4270621"/>
              <a:gd name="connsiteX18574" fmla="*/ 8543887 w 9332412"/>
              <a:gd name="connsiteY18574" fmla="*/ 537997 h 4270621"/>
              <a:gd name="connsiteX18575" fmla="*/ 8527013 w 9332412"/>
              <a:gd name="connsiteY18575" fmla="*/ 520504 h 4270621"/>
              <a:gd name="connsiteX18576" fmla="*/ 8577918 w 9332412"/>
              <a:gd name="connsiteY18576" fmla="*/ 360394 h 4270621"/>
              <a:gd name="connsiteX18577" fmla="*/ 8560761 w 9332412"/>
              <a:gd name="connsiteY18577" fmla="*/ 378036 h 4270621"/>
              <a:gd name="connsiteX18578" fmla="*/ 8577635 w 9332412"/>
              <a:gd name="connsiteY18578" fmla="*/ 395973 h 4270621"/>
              <a:gd name="connsiteX18579" fmla="*/ 8594792 w 9332412"/>
              <a:gd name="connsiteY18579" fmla="*/ 378333 h 4270621"/>
              <a:gd name="connsiteX18580" fmla="*/ 8594792 w 9332412"/>
              <a:gd name="connsiteY18580" fmla="*/ 378184 h 4270621"/>
              <a:gd name="connsiteX18581" fmla="*/ 8577918 w 9332412"/>
              <a:gd name="connsiteY18581" fmla="*/ 360691 h 4270621"/>
              <a:gd name="connsiteX18582" fmla="*/ 8527013 w 9332412"/>
              <a:gd name="connsiteY18582" fmla="*/ 413764 h 4270621"/>
              <a:gd name="connsiteX18583" fmla="*/ 8509857 w 9332412"/>
              <a:gd name="connsiteY18583" fmla="*/ 431406 h 4270621"/>
              <a:gd name="connsiteX18584" fmla="*/ 8526730 w 9332412"/>
              <a:gd name="connsiteY18584" fmla="*/ 449343 h 4270621"/>
              <a:gd name="connsiteX18585" fmla="*/ 8543887 w 9332412"/>
              <a:gd name="connsiteY18585" fmla="*/ 431701 h 4270621"/>
              <a:gd name="connsiteX18586" fmla="*/ 8543887 w 9332412"/>
              <a:gd name="connsiteY18586" fmla="*/ 431406 h 4270621"/>
              <a:gd name="connsiteX18587" fmla="*/ 8527013 w 9332412"/>
              <a:gd name="connsiteY18587" fmla="*/ 414061 h 4270621"/>
              <a:gd name="connsiteX18588" fmla="*/ 8577918 w 9332412"/>
              <a:gd name="connsiteY18588" fmla="*/ 253951 h 4270621"/>
              <a:gd name="connsiteX18589" fmla="*/ 8559428 w 9332412"/>
              <a:gd name="connsiteY18589" fmla="*/ 270045 h 4270621"/>
              <a:gd name="connsiteX18590" fmla="*/ 8574813 w 9332412"/>
              <a:gd name="connsiteY18590" fmla="*/ 289383 h 4270621"/>
              <a:gd name="connsiteX18591" fmla="*/ 8577918 w 9332412"/>
              <a:gd name="connsiteY18591" fmla="*/ 289383 h 4270621"/>
              <a:gd name="connsiteX18592" fmla="*/ 8593317 w 9332412"/>
              <a:gd name="connsiteY18592" fmla="*/ 270045 h 4270621"/>
              <a:gd name="connsiteX18593" fmla="*/ 8577918 w 9332412"/>
              <a:gd name="connsiteY18593" fmla="*/ 253951 h 4270621"/>
              <a:gd name="connsiteX18594" fmla="*/ 8527013 w 9332412"/>
              <a:gd name="connsiteY18594" fmla="*/ 307173 h 4270621"/>
              <a:gd name="connsiteX18595" fmla="*/ 8509857 w 9332412"/>
              <a:gd name="connsiteY18595" fmla="*/ 324814 h 4270621"/>
              <a:gd name="connsiteX18596" fmla="*/ 8526730 w 9332412"/>
              <a:gd name="connsiteY18596" fmla="*/ 342751 h 4270621"/>
              <a:gd name="connsiteX18597" fmla="*/ 8543887 w 9332412"/>
              <a:gd name="connsiteY18597" fmla="*/ 325111 h 4270621"/>
              <a:gd name="connsiteX18598" fmla="*/ 8543887 w 9332412"/>
              <a:gd name="connsiteY18598" fmla="*/ 324963 h 4270621"/>
              <a:gd name="connsiteX18599" fmla="*/ 8527013 w 9332412"/>
              <a:gd name="connsiteY18599" fmla="*/ 307469 h 4270621"/>
              <a:gd name="connsiteX18600" fmla="*/ 8577918 w 9332412"/>
              <a:gd name="connsiteY18600" fmla="*/ 182940 h 4270621"/>
              <a:gd name="connsiteX18601" fmla="*/ 8594792 w 9332412"/>
              <a:gd name="connsiteY18601" fmla="*/ 165298 h 4270621"/>
              <a:gd name="connsiteX18602" fmla="*/ 8594792 w 9332412"/>
              <a:gd name="connsiteY18602" fmla="*/ 165150 h 4270621"/>
              <a:gd name="connsiteX18603" fmla="*/ 8592098 w 9332412"/>
              <a:gd name="connsiteY18603" fmla="*/ 156107 h 4270621"/>
              <a:gd name="connsiteX18604" fmla="*/ 8563739 w 9332412"/>
              <a:gd name="connsiteY18604" fmla="*/ 156107 h 4270621"/>
              <a:gd name="connsiteX18605" fmla="*/ 8560619 w 9332412"/>
              <a:gd name="connsiteY18605" fmla="*/ 165743 h 4270621"/>
              <a:gd name="connsiteX18606" fmla="*/ 8577918 w 9332412"/>
              <a:gd name="connsiteY18606" fmla="*/ 183236 h 4270621"/>
              <a:gd name="connsiteX18607" fmla="*/ 8577918 w 9332412"/>
              <a:gd name="connsiteY18607" fmla="*/ 183236 h 4270621"/>
              <a:gd name="connsiteX18608" fmla="*/ 8527013 w 9332412"/>
              <a:gd name="connsiteY18608" fmla="*/ 200730 h 4270621"/>
              <a:gd name="connsiteX18609" fmla="*/ 8509857 w 9332412"/>
              <a:gd name="connsiteY18609" fmla="*/ 218371 h 4270621"/>
              <a:gd name="connsiteX18610" fmla="*/ 8526730 w 9332412"/>
              <a:gd name="connsiteY18610" fmla="*/ 236308 h 4270621"/>
              <a:gd name="connsiteX18611" fmla="*/ 8543887 w 9332412"/>
              <a:gd name="connsiteY18611" fmla="*/ 218666 h 4270621"/>
              <a:gd name="connsiteX18612" fmla="*/ 8543887 w 9332412"/>
              <a:gd name="connsiteY18612" fmla="*/ 218371 h 4270621"/>
              <a:gd name="connsiteX18613" fmla="*/ 8527013 w 9332412"/>
              <a:gd name="connsiteY18613" fmla="*/ 201026 h 4270621"/>
              <a:gd name="connsiteX18614" fmla="*/ 8679727 w 9332412"/>
              <a:gd name="connsiteY18614" fmla="*/ 3235989 h 4270621"/>
              <a:gd name="connsiteX18615" fmla="*/ 8664329 w 9332412"/>
              <a:gd name="connsiteY18615" fmla="*/ 3255321 h 4270621"/>
              <a:gd name="connsiteX18616" fmla="*/ 8679727 w 9332412"/>
              <a:gd name="connsiteY18616" fmla="*/ 3271420 h 4270621"/>
              <a:gd name="connsiteX18617" fmla="*/ 8698218 w 9332412"/>
              <a:gd name="connsiteY18617" fmla="*/ 3255321 h 4270621"/>
              <a:gd name="connsiteX18618" fmla="*/ 8682833 w 9332412"/>
              <a:gd name="connsiteY18618" fmla="*/ 3235989 h 4270621"/>
              <a:gd name="connsiteX18619" fmla="*/ 8679727 w 9332412"/>
              <a:gd name="connsiteY18619" fmla="*/ 3235989 h 4270621"/>
              <a:gd name="connsiteX18620" fmla="*/ 8679727 w 9332412"/>
              <a:gd name="connsiteY18620" fmla="*/ 3129398 h 4270621"/>
              <a:gd name="connsiteX18621" fmla="*/ 8662712 w 9332412"/>
              <a:gd name="connsiteY18621" fmla="*/ 3147187 h 4270621"/>
              <a:gd name="connsiteX18622" fmla="*/ 8679727 w 9332412"/>
              <a:gd name="connsiteY18622" fmla="*/ 3164978 h 4270621"/>
              <a:gd name="connsiteX18623" fmla="*/ 8696743 w 9332412"/>
              <a:gd name="connsiteY18623" fmla="*/ 3147187 h 4270621"/>
              <a:gd name="connsiteX18624" fmla="*/ 8679727 w 9332412"/>
              <a:gd name="connsiteY18624" fmla="*/ 3129694 h 4270621"/>
              <a:gd name="connsiteX18625" fmla="*/ 8679727 w 9332412"/>
              <a:gd name="connsiteY18625" fmla="*/ 3129694 h 4270621"/>
              <a:gd name="connsiteX18626" fmla="*/ 8628823 w 9332412"/>
              <a:gd name="connsiteY18626" fmla="*/ 3182619 h 4270621"/>
              <a:gd name="connsiteX18627" fmla="*/ 8611808 w 9332412"/>
              <a:gd name="connsiteY18627" fmla="*/ 3200409 h 4270621"/>
              <a:gd name="connsiteX18628" fmla="*/ 8628823 w 9332412"/>
              <a:gd name="connsiteY18628" fmla="*/ 3218199 h 4270621"/>
              <a:gd name="connsiteX18629" fmla="*/ 8645838 w 9332412"/>
              <a:gd name="connsiteY18629" fmla="*/ 3200409 h 4270621"/>
              <a:gd name="connsiteX18630" fmla="*/ 8628823 w 9332412"/>
              <a:gd name="connsiteY18630" fmla="*/ 3182916 h 4270621"/>
              <a:gd name="connsiteX18631" fmla="*/ 8679727 w 9332412"/>
              <a:gd name="connsiteY18631" fmla="*/ 3022954 h 4270621"/>
              <a:gd name="connsiteX18632" fmla="*/ 8662712 w 9332412"/>
              <a:gd name="connsiteY18632" fmla="*/ 3040744 h 4270621"/>
              <a:gd name="connsiteX18633" fmla="*/ 8679727 w 9332412"/>
              <a:gd name="connsiteY18633" fmla="*/ 3058535 h 4270621"/>
              <a:gd name="connsiteX18634" fmla="*/ 8696743 w 9332412"/>
              <a:gd name="connsiteY18634" fmla="*/ 3040744 h 4270621"/>
              <a:gd name="connsiteX18635" fmla="*/ 8696743 w 9332412"/>
              <a:gd name="connsiteY18635" fmla="*/ 3040596 h 4270621"/>
              <a:gd name="connsiteX18636" fmla="*/ 8679727 w 9332412"/>
              <a:gd name="connsiteY18636" fmla="*/ 3023251 h 4270621"/>
              <a:gd name="connsiteX18637" fmla="*/ 8628823 w 9332412"/>
              <a:gd name="connsiteY18637" fmla="*/ 3076176 h 4270621"/>
              <a:gd name="connsiteX18638" fmla="*/ 8611808 w 9332412"/>
              <a:gd name="connsiteY18638" fmla="*/ 3093966 h 4270621"/>
              <a:gd name="connsiteX18639" fmla="*/ 8628823 w 9332412"/>
              <a:gd name="connsiteY18639" fmla="*/ 3111756 h 4270621"/>
              <a:gd name="connsiteX18640" fmla="*/ 8645838 w 9332412"/>
              <a:gd name="connsiteY18640" fmla="*/ 3093966 h 4270621"/>
              <a:gd name="connsiteX18641" fmla="*/ 8628823 w 9332412"/>
              <a:gd name="connsiteY18641" fmla="*/ 3076473 h 4270621"/>
              <a:gd name="connsiteX18642" fmla="*/ 8679727 w 9332412"/>
              <a:gd name="connsiteY18642" fmla="*/ 2916363 h 4270621"/>
              <a:gd name="connsiteX18643" fmla="*/ 8662712 w 9332412"/>
              <a:gd name="connsiteY18643" fmla="*/ 2934153 h 4270621"/>
              <a:gd name="connsiteX18644" fmla="*/ 8679727 w 9332412"/>
              <a:gd name="connsiteY18644" fmla="*/ 2951943 h 4270621"/>
              <a:gd name="connsiteX18645" fmla="*/ 8696743 w 9332412"/>
              <a:gd name="connsiteY18645" fmla="*/ 2934153 h 4270621"/>
              <a:gd name="connsiteX18646" fmla="*/ 8679727 w 9332412"/>
              <a:gd name="connsiteY18646" fmla="*/ 2916660 h 4270621"/>
              <a:gd name="connsiteX18647" fmla="*/ 8679727 w 9332412"/>
              <a:gd name="connsiteY18647" fmla="*/ 2916660 h 4270621"/>
              <a:gd name="connsiteX18648" fmla="*/ 8628823 w 9332412"/>
              <a:gd name="connsiteY18648" fmla="*/ 2969733 h 4270621"/>
              <a:gd name="connsiteX18649" fmla="*/ 8611808 w 9332412"/>
              <a:gd name="connsiteY18649" fmla="*/ 2987523 h 4270621"/>
              <a:gd name="connsiteX18650" fmla="*/ 8628823 w 9332412"/>
              <a:gd name="connsiteY18650" fmla="*/ 3005313 h 4270621"/>
              <a:gd name="connsiteX18651" fmla="*/ 8645838 w 9332412"/>
              <a:gd name="connsiteY18651" fmla="*/ 2987523 h 4270621"/>
              <a:gd name="connsiteX18652" fmla="*/ 8645838 w 9332412"/>
              <a:gd name="connsiteY18652" fmla="*/ 2987375 h 4270621"/>
              <a:gd name="connsiteX18653" fmla="*/ 8628823 w 9332412"/>
              <a:gd name="connsiteY18653" fmla="*/ 2970030 h 4270621"/>
              <a:gd name="connsiteX18654" fmla="*/ 8679727 w 9332412"/>
              <a:gd name="connsiteY18654" fmla="*/ 2809920 h 4270621"/>
              <a:gd name="connsiteX18655" fmla="*/ 8662712 w 9332412"/>
              <a:gd name="connsiteY18655" fmla="*/ 2827710 h 4270621"/>
              <a:gd name="connsiteX18656" fmla="*/ 8679727 w 9332412"/>
              <a:gd name="connsiteY18656" fmla="*/ 2845500 h 4270621"/>
              <a:gd name="connsiteX18657" fmla="*/ 8696743 w 9332412"/>
              <a:gd name="connsiteY18657" fmla="*/ 2827710 h 4270621"/>
              <a:gd name="connsiteX18658" fmla="*/ 8679727 w 9332412"/>
              <a:gd name="connsiteY18658" fmla="*/ 2810216 h 4270621"/>
              <a:gd name="connsiteX18659" fmla="*/ 8679727 w 9332412"/>
              <a:gd name="connsiteY18659" fmla="*/ 2810216 h 4270621"/>
              <a:gd name="connsiteX18660" fmla="*/ 8628823 w 9332412"/>
              <a:gd name="connsiteY18660" fmla="*/ 2863142 h 4270621"/>
              <a:gd name="connsiteX18661" fmla="*/ 8611808 w 9332412"/>
              <a:gd name="connsiteY18661" fmla="*/ 2880932 h 4270621"/>
              <a:gd name="connsiteX18662" fmla="*/ 8628823 w 9332412"/>
              <a:gd name="connsiteY18662" fmla="*/ 2898721 h 4270621"/>
              <a:gd name="connsiteX18663" fmla="*/ 8645838 w 9332412"/>
              <a:gd name="connsiteY18663" fmla="*/ 2880932 h 4270621"/>
              <a:gd name="connsiteX18664" fmla="*/ 8628823 w 9332412"/>
              <a:gd name="connsiteY18664" fmla="*/ 2863438 h 4270621"/>
              <a:gd name="connsiteX18665" fmla="*/ 8679727 w 9332412"/>
              <a:gd name="connsiteY18665" fmla="*/ 2703477 h 4270621"/>
              <a:gd name="connsiteX18666" fmla="*/ 8664329 w 9332412"/>
              <a:gd name="connsiteY18666" fmla="*/ 2722809 h 4270621"/>
              <a:gd name="connsiteX18667" fmla="*/ 8679727 w 9332412"/>
              <a:gd name="connsiteY18667" fmla="*/ 2738909 h 4270621"/>
              <a:gd name="connsiteX18668" fmla="*/ 8698218 w 9332412"/>
              <a:gd name="connsiteY18668" fmla="*/ 2722809 h 4270621"/>
              <a:gd name="connsiteX18669" fmla="*/ 8682833 w 9332412"/>
              <a:gd name="connsiteY18669" fmla="*/ 2703477 h 4270621"/>
              <a:gd name="connsiteX18670" fmla="*/ 8679727 w 9332412"/>
              <a:gd name="connsiteY18670" fmla="*/ 2703477 h 4270621"/>
              <a:gd name="connsiteX18671" fmla="*/ 8628823 w 9332412"/>
              <a:gd name="connsiteY18671" fmla="*/ 2756698 h 4270621"/>
              <a:gd name="connsiteX18672" fmla="*/ 8611808 w 9332412"/>
              <a:gd name="connsiteY18672" fmla="*/ 2774488 h 4270621"/>
              <a:gd name="connsiteX18673" fmla="*/ 8628823 w 9332412"/>
              <a:gd name="connsiteY18673" fmla="*/ 2792278 h 4270621"/>
              <a:gd name="connsiteX18674" fmla="*/ 8645838 w 9332412"/>
              <a:gd name="connsiteY18674" fmla="*/ 2774488 h 4270621"/>
              <a:gd name="connsiteX18675" fmla="*/ 8628823 w 9332412"/>
              <a:gd name="connsiteY18675" fmla="*/ 2756995 h 4270621"/>
              <a:gd name="connsiteX18676" fmla="*/ 8679727 w 9332412"/>
              <a:gd name="connsiteY18676" fmla="*/ 2596886 h 4270621"/>
              <a:gd name="connsiteX18677" fmla="*/ 8662712 w 9332412"/>
              <a:gd name="connsiteY18677" fmla="*/ 2614675 h 4270621"/>
              <a:gd name="connsiteX18678" fmla="*/ 8679727 w 9332412"/>
              <a:gd name="connsiteY18678" fmla="*/ 2632465 h 4270621"/>
              <a:gd name="connsiteX18679" fmla="*/ 8696743 w 9332412"/>
              <a:gd name="connsiteY18679" fmla="*/ 2614675 h 4270621"/>
              <a:gd name="connsiteX18680" fmla="*/ 8679727 w 9332412"/>
              <a:gd name="connsiteY18680" fmla="*/ 2597182 h 4270621"/>
              <a:gd name="connsiteX18681" fmla="*/ 8679727 w 9332412"/>
              <a:gd name="connsiteY18681" fmla="*/ 2597182 h 4270621"/>
              <a:gd name="connsiteX18682" fmla="*/ 8628823 w 9332412"/>
              <a:gd name="connsiteY18682" fmla="*/ 2650255 h 4270621"/>
              <a:gd name="connsiteX18683" fmla="*/ 8611808 w 9332412"/>
              <a:gd name="connsiteY18683" fmla="*/ 2668045 h 4270621"/>
              <a:gd name="connsiteX18684" fmla="*/ 8628823 w 9332412"/>
              <a:gd name="connsiteY18684" fmla="*/ 2685835 h 4270621"/>
              <a:gd name="connsiteX18685" fmla="*/ 8645838 w 9332412"/>
              <a:gd name="connsiteY18685" fmla="*/ 2668045 h 4270621"/>
              <a:gd name="connsiteX18686" fmla="*/ 8645838 w 9332412"/>
              <a:gd name="connsiteY18686" fmla="*/ 2667897 h 4270621"/>
              <a:gd name="connsiteX18687" fmla="*/ 8628823 w 9332412"/>
              <a:gd name="connsiteY18687" fmla="*/ 2650552 h 4270621"/>
              <a:gd name="connsiteX18688" fmla="*/ 8679727 w 9332412"/>
              <a:gd name="connsiteY18688" fmla="*/ 2490443 h 4270621"/>
              <a:gd name="connsiteX18689" fmla="*/ 8662712 w 9332412"/>
              <a:gd name="connsiteY18689" fmla="*/ 2508232 h 4270621"/>
              <a:gd name="connsiteX18690" fmla="*/ 8679727 w 9332412"/>
              <a:gd name="connsiteY18690" fmla="*/ 2526022 h 4270621"/>
              <a:gd name="connsiteX18691" fmla="*/ 8696743 w 9332412"/>
              <a:gd name="connsiteY18691" fmla="*/ 2508232 h 4270621"/>
              <a:gd name="connsiteX18692" fmla="*/ 8679727 w 9332412"/>
              <a:gd name="connsiteY18692" fmla="*/ 2490739 h 4270621"/>
              <a:gd name="connsiteX18693" fmla="*/ 8679727 w 9332412"/>
              <a:gd name="connsiteY18693" fmla="*/ 2490739 h 4270621"/>
              <a:gd name="connsiteX18694" fmla="*/ 8628823 w 9332412"/>
              <a:gd name="connsiteY18694" fmla="*/ 2544554 h 4270621"/>
              <a:gd name="connsiteX18695" fmla="*/ 8611808 w 9332412"/>
              <a:gd name="connsiteY18695" fmla="*/ 2562343 h 4270621"/>
              <a:gd name="connsiteX18696" fmla="*/ 8628823 w 9332412"/>
              <a:gd name="connsiteY18696" fmla="*/ 2580133 h 4270621"/>
              <a:gd name="connsiteX18697" fmla="*/ 8645838 w 9332412"/>
              <a:gd name="connsiteY18697" fmla="*/ 2562343 h 4270621"/>
              <a:gd name="connsiteX18698" fmla="*/ 8628823 w 9332412"/>
              <a:gd name="connsiteY18698" fmla="*/ 2544554 h 4270621"/>
              <a:gd name="connsiteX18699" fmla="*/ 8679727 w 9332412"/>
              <a:gd name="connsiteY18699" fmla="*/ 2384889 h 4270621"/>
              <a:gd name="connsiteX18700" fmla="*/ 8664329 w 9332412"/>
              <a:gd name="connsiteY18700" fmla="*/ 2404221 h 4270621"/>
              <a:gd name="connsiteX18701" fmla="*/ 8679727 w 9332412"/>
              <a:gd name="connsiteY18701" fmla="*/ 2420320 h 4270621"/>
              <a:gd name="connsiteX18702" fmla="*/ 8698218 w 9332412"/>
              <a:gd name="connsiteY18702" fmla="*/ 2404221 h 4270621"/>
              <a:gd name="connsiteX18703" fmla="*/ 8682833 w 9332412"/>
              <a:gd name="connsiteY18703" fmla="*/ 2384889 h 4270621"/>
              <a:gd name="connsiteX18704" fmla="*/ 8679727 w 9332412"/>
              <a:gd name="connsiteY18704" fmla="*/ 2384889 h 4270621"/>
              <a:gd name="connsiteX18705" fmla="*/ 8628823 w 9332412"/>
              <a:gd name="connsiteY18705" fmla="*/ 2438111 h 4270621"/>
              <a:gd name="connsiteX18706" fmla="*/ 8611808 w 9332412"/>
              <a:gd name="connsiteY18706" fmla="*/ 2455900 h 4270621"/>
              <a:gd name="connsiteX18707" fmla="*/ 8628823 w 9332412"/>
              <a:gd name="connsiteY18707" fmla="*/ 2473690 h 4270621"/>
              <a:gd name="connsiteX18708" fmla="*/ 8645838 w 9332412"/>
              <a:gd name="connsiteY18708" fmla="*/ 2455900 h 4270621"/>
              <a:gd name="connsiteX18709" fmla="*/ 8645838 w 9332412"/>
              <a:gd name="connsiteY18709" fmla="*/ 2455752 h 4270621"/>
              <a:gd name="connsiteX18710" fmla="*/ 8629546 w 9332412"/>
              <a:gd name="connsiteY18710" fmla="*/ 2437532 h 4270621"/>
              <a:gd name="connsiteX18711" fmla="*/ 8628823 w 9332412"/>
              <a:gd name="connsiteY18711" fmla="*/ 2437517 h 4270621"/>
              <a:gd name="connsiteX18712" fmla="*/ 8679727 w 9332412"/>
              <a:gd name="connsiteY18712" fmla="*/ 2277705 h 4270621"/>
              <a:gd name="connsiteX18713" fmla="*/ 8662712 w 9332412"/>
              <a:gd name="connsiteY18713" fmla="*/ 2295494 h 4270621"/>
              <a:gd name="connsiteX18714" fmla="*/ 8679727 w 9332412"/>
              <a:gd name="connsiteY18714" fmla="*/ 2313284 h 4270621"/>
              <a:gd name="connsiteX18715" fmla="*/ 8696743 w 9332412"/>
              <a:gd name="connsiteY18715" fmla="*/ 2295494 h 4270621"/>
              <a:gd name="connsiteX18716" fmla="*/ 8680011 w 9332412"/>
              <a:gd name="connsiteY18716" fmla="*/ 2277705 h 4270621"/>
              <a:gd name="connsiteX18717" fmla="*/ 8679727 w 9332412"/>
              <a:gd name="connsiteY18717" fmla="*/ 2277705 h 4270621"/>
              <a:gd name="connsiteX18718" fmla="*/ 8628823 w 9332412"/>
              <a:gd name="connsiteY18718" fmla="*/ 2330926 h 4270621"/>
              <a:gd name="connsiteX18719" fmla="*/ 8611808 w 9332412"/>
              <a:gd name="connsiteY18719" fmla="*/ 2348716 h 4270621"/>
              <a:gd name="connsiteX18720" fmla="*/ 8628823 w 9332412"/>
              <a:gd name="connsiteY18720" fmla="*/ 2366506 h 4270621"/>
              <a:gd name="connsiteX18721" fmla="*/ 8645838 w 9332412"/>
              <a:gd name="connsiteY18721" fmla="*/ 2348716 h 4270621"/>
              <a:gd name="connsiteX18722" fmla="*/ 8628823 w 9332412"/>
              <a:gd name="connsiteY18722" fmla="*/ 2330926 h 4270621"/>
              <a:gd name="connsiteX18723" fmla="*/ 8679727 w 9332412"/>
              <a:gd name="connsiteY18723" fmla="*/ 2171262 h 4270621"/>
              <a:gd name="connsiteX18724" fmla="*/ 8664329 w 9332412"/>
              <a:gd name="connsiteY18724" fmla="*/ 2190593 h 4270621"/>
              <a:gd name="connsiteX18725" fmla="*/ 8679727 w 9332412"/>
              <a:gd name="connsiteY18725" fmla="*/ 2206693 h 4270621"/>
              <a:gd name="connsiteX18726" fmla="*/ 8698218 w 9332412"/>
              <a:gd name="connsiteY18726" fmla="*/ 2190593 h 4270621"/>
              <a:gd name="connsiteX18727" fmla="*/ 8682833 w 9332412"/>
              <a:gd name="connsiteY18727" fmla="*/ 2171262 h 4270621"/>
              <a:gd name="connsiteX18728" fmla="*/ 8679727 w 9332412"/>
              <a:gd name="connsiteY18728" fmla="*/ 2171262 h 4270621"/>
              <a:gd name="connsiteX18729" fmla="*/ 8628823 w 9332412"/>
              <a:gd name="connsiteY18729" fmla="*/ 2224483 h 4270621"/>
              <a:gd name="connsiteX18730" fmla="*/ 8611808 w 9332412"/>
              <a:gd name="connsiteY18730" fmla="*/ 2242273 h 4270621"/>
              <a:gd name="connsiteX18731" fmla="*/ 8628823 w 9332412"/>
              <a:gd name="connsiteY18731" fmla="*/ 2260063 h 4270621"/>
              <a:gd name="connsiteX18732" fmla="*/ 8645838 w 9332412"/>
              <a:gd name="connsiteY18732" fmla="*/ 2242273 h 4270621"/>
              <a:gd name="connsiteX18733" fmla="*/ 8628823 w 9332412"/>
              <a:gd name="connsiteY18733" fmla="*/ 2224483 h 4270621"/>
              <a:gd name="connsiteX18734" fmla="*/ 8679727 w 9332412"/>
              <a:gd name="connsiteY18734" fmla="*/ 2064670 h 4270621"/>
              <a:gd name="connsiteX18735" fmla="*/ 8662712 w 9332412"/>
              <a:gd name="connsiteY18735" fmla="*/ 2082460 h 4270621"/>
              <a:gd name="connsiteX18736" fmla="*/ 8679727 w 9332412"/>
              <a:gd name="connsiteY18736" fmla="*/ 2100250 h 4270621"/>
              <a:gd name="connsiteX18737" fmla="*/ 8696743 w 9332412"/>
              <a:gd name="connsiteY18737" fmla="*/ 2082460 h 4270621"/>
              <a:gd name="connsiteX18738" fmla="*/ 8680011 w 9332412"/>
              <a:gd name="connsiteY18738" fmla="*/ 2064670 h 4270621"/>
              <a:gd name="connsiteX18739" fmla="*/ 8679727 w 9332412"/>
              <a:gd name="connsiteY18739" fmla="*/ 2064670 h 4270621"/>
              <a:gd name="connsiteX18740" fmla="*/ 8628823 w 9332412"/>
              <a:gd name="connsiteY18740" fmla="*/ 2118040 h 4270621"/>
              <a:gd name="connsiteX18741" fmla="*/ 8611808 w 9332412"/>
              <a:gd name="connsiteY18741" fmla="*/ 2135830 h 4270621"/>
              <a:gd name="connsiteX18742" fmla="*/ 8628823 w 9332412"/>
              <a:gd name="connsiteY18742" fmla="*/ 2153620 h 4270621"/>
              <a:gd name="connsiteX18743" fmla="*/ 8645838 w 9332412"/>
              <a:gd name="connsiteY18743" fmla="*/ 2135830 h 4270621"/>
              <a:gd name="connsiteX18744" fmla="*/ 8645838 w 9332412"/>
              <a:gd name="connsiteY18744" fmla="*/ 2135682 h 4270621"/>
              <a:gd name="connsiteX18745" fmla="*/ 8628964 w 9332412"/>
              <a:gd name="connsiteY18745" fmla="*/ 2118040 h 4270621"/>
              <a:gd name="connsiteX18746" fmla="*/ 8628823 w 9332412"/>
              <a:gd name="connsiteY18746" fmla="*/ 2118040 h 4270621"/>
              <a:gd name="connsiteX18747" fmla="*/ 8679727 w 9332412"/>
              <a:gd name="connsiteY18747" fmla="*/ 1958227 h 4270621"/>
              <a:gd name="connsiteX18748" fmla="*/ 8662712 w 9332412"/>
              <a:gd name="connsiteY18748" fmla="*/ 1976017 h 4270621"/>
              <a:gd name="connsiteX18749" fmla="*/ 8679727 w 9332412"/>
              <a:gd name="connsiteY18749" fmla="*/ 1993807 h 4270621"/>
              <a:gd name="connsiteX18750" fmla="*/ 8696743 w 9332412"/>
              <a:gd name="connsiteY18750" fmla="*/ 1976017 h 4270621"/>
              <a:gd name="connsiteX18751" fmla="*/ 8680011 w 9332412"/>
              <a:gd name="connsiteY18751" fmla="*/ 1958227 h 4270621"/>
              <a:gd name="connsiteX18752" fmla="*/ 8679727 w 9332412"/>
              <a:gd name="connsiteY18752" fmla="*/ 1958227 h 4270621"/>
              <a:gd name="connsiteX18753" fmla="*/ 8628823 w 9332412"/>
              <a:gd name="connsiteY18753" fmla="*/ 2010855 h 4270621"/>
              <a:gd name="connsiteX18754" fmla="*/ 8611808 w 9332412"/>
              <a:gd name="connsiteY18754" fmla="*/ 2028645 h 4270621"/>
              <a:gd name="connsiteX18755" fmla="*/ 8628823 w 9332412"/>
              <a:gd name="connsiteY18755" fmla="*/ 2046435 h 4270621"/>
              <a:gd name="connsiteX18756" fmla="*/ 8645838 w 9332412"/>
              <a:gd name="connsiteY18756" fmla="*/ 2028645 h 4270621"/>
              <a:gd name="connsiteX18757" fmla="*/ 8628823 w 9332412"/>
              <a:gd name="connsiteY18757" fmla="*/ 2010855 h 4270621"/>
              <a:gd name="connsiteX18758" fmla="*/ 8679727 w 9332412"/>
              <a:gd name="connsiteY18758" fmla="*/ 1851191 h 4270621"/>
              <a:gd name="connsiteX18759" fmla="*/ 8664329 w 9332412"/>
              <a:gd name="connsiteY18759" fmla="*/ 1870522 h 4270621"/>
              <a:gd name="connsiteX18760" fmla="*/ 8679727 w 9332412"/>
              <a:gd name="connsiteY18760" fmla="*/ 1886622 h 4270621"/>
              <a:gd name="connsiteX18761" fmla="*/ 8698218 w 9332412"/>
              <a:gd name="connsiteY18761" fmla="*/ 1870522 h 4270621"/>
              <a:gd name="connsiteX18762" fmla="*/ 8682833 w 9332412"/>
              <a:gd name="connsiteY18762" fmla="*/ 1851191 h 4270621"/>
              <a:gd name="connsiteX18763" fmla="*/ 8679727 w 9332412"/>
              <a:gd name="connsiteY18763" fmla="*/ 1851191 h 4270621"/>
              <a:gd name="connsiteX18764" fmla="*/ 8628823 w 9332412"/>
              <a:gd name="connsiteY18764" fmla="*/ 1904412 h 4270621"/>
              <a:gd name="connsiteX18765" fmla="*/ 8611808 w 9332412"/>
              <a:gd name="connsiteY18765" fmla="*/ 1922202 h 4270621"/>
              <a:gd name="connsiteX18766" fmla="*/ 8628823 w 9332412"/>
              <a:gd name="connsiteY18766" fmla="*/ 1939992 h 4270621"/>
              <a:gd name="connsiteX18767" fmla="*/ 8645838 w 9332412"/>
              <a:gd name="connsiteY18767" fmla="*/ 1922202 h 4270621"/>
              <a:gd name="connsiteX18768" fmla="*/ 8645838 w 9332412"/>
              <a:gd name="connsiteY18768" fmla="*/ 1922054 h 4270621"/>
              <a:gd name="connsiteX18769" fmla="*/ 8628823 w 9332412"/>
              <a:gd name="connsiteY18769" fmla="*/ 1905005 h 4270621"/>
              <a:gd name="connsiteX18770" fmla="*/ 8679727 w 9332412"/>
              <a:gd name="connsiteY18770" fmla="*/ 1744599 h 4270621"/>
              <a:gd name="connsiteX18771" fmla="*/ 8662712 w 9332412"/>
              <a:gd name="connsiteY18771" fmla="*/ 1762389 h 4270621"/>
              <a:gd name="connsiteX18772" fmla="*/ 8679727 w 9332412"/>
              <a:gd name="connsiteY18772" fmla="*/ 1780179 h 4270621"/>
              <a:gd name="connsiteX18773" fmla="*/ 8696743 w 9332412"/>
              <a:gd name="connsiteY18773" fmla="*/ 1762389 h 4270621"/>
              <a:gd name="connsiteX18774" fmla="*/ 8679727 w 9332412"/>
              <a:gd name="connsiteY18774" fmla="*/ 1745192 h 4270621"/>
              <a:gd name="connsiteX18775" fmla="*/ 8628823 w 9332412"/>
              <a:gd name="connsiteY18775" fmla="*/ 1797821 h 4270621"/>
              <a:gd name="connsiteX18776" fmla="*/ 8611808 w 9332412"/>
              <a:gd name="connsiteY18776" fmla="*/ 1815611 h 4270621"/>
              <a:gd name="connsiteX18777" fmla="*/ 8628823 w 9332412"/>
              <a:gd name="connsiteY18777" fmla="*/ 1833401 h 4270621"/>
              <a:gd name="connsiteX18778" fmla="*/ 8645838 w 9332412"/>
              <a:gd name="connsiteY18778" fmla="*/ 1815611 h 4270621"/>
              <a:gd name="connsiteX18779" fmla="*/ 8628823 w 9332412"/>
              <a:gd name="connsiteY18779" fmla="*/ 1798414 h 4270621"/>
              <a:gd name="connsiteX18780" fmla="*/ 8679727 w 9332412"/>
              <a:gd name="connsiteY18780" fmla="*/ 1638156 h 4270621"/>
              <a:gd name="connsiteX18781" fmla="*/ 8662712 w 9332412"/>
              <a:gd name="connsiteY18781" fmla="*/ 1655946 h 4270621"/>
              <a:gd name="connsiteX18782" fmla="*/ 8679727 w 9332412"/>
              <a:gd name="connsiteY18782" fmla="*/ 1673736 h 4270621"/>
              <a:gd name="connsiteX18783" fmla="*/ 8696743 w 9332412"/>
              <a:gd name="connsiteY18783" fmla="*/ 1655946 h 4270621"/>
              <a:gd name="connsiteX18784" fmla="*/ 8679727 w 9332412"/>
              <a:gd name="connsiteY18784" fmla="*/ 1638749 h 4270621"/>
              <a:gd name="connsiteX18785" fmla="*/ 8628823 w 9332412"/>
              <a:gd name="connsiteY18785" fmla="*/ 1691378 h 4270621"/>
              <a:gd name="connsiteX18786" fmla="*/ 8611808 w 9332412"/>
              <a:gd name="connsiteY18786" fmla="*/ 1709168 h 4270621"/>
              <a:gd name="connsiteX18787" fmla="*/ 8628823 w 9332412"/>
              <a:gd name="connsiteY18787" fmla="*/ 1726958 h 4270621"/>
              <a:gd name="connsiteX18788" fmla="*/ 8645838 w 9332412"/>
              <a:gd name="connsiteY18788" fmla="*/ 1709168 h 4270621"/>
              <a:gd name="connsiteX18789" fmla="*/ 8628823 w 9332412"/>
              <a:gd name="connsiteY18789" fmla="*/ 1691971 h 4270621"/>
              <a:gd name="connsiteX18790" fmla="*/ 8679727 w 9332412"/>
              <a:gd name="connsiteY18790" fmla="*/ 1531713 h 4270621"/>
              <a:gd name="connsiteX18791" fmla="*/ 8664329 w 9332412"/>
              <a:gd name="connsiteY18791" fmla="*/ 1551045 h 4270621"/>
              <a:gd name="connsiteX18792" fmla="*/ 8679727 w 9332412"/>
              <a:gd name="connsiteY18792" fmla="*/ 1567145 h 4270621"/>
              <a:gd name="connsiteX18793" fmla="*/ 8698218 w 9332412"/>
              <a:gd name="connsiteY18793" fmla="*/ 1551045 h 4270621"/>
              <a:gd name="connsiteX18794" fmla="*/ 8682833 w 9332412"/>
              <a:gd name="connsiteY18794" fmla="*/ 1531713 h 4270621"/>
              <a:gd name="connsiteX18795" fmla="*/ 8679727 w 9332412"/>
              <a:gd name="connsiteY18795" fmla="*/ 1531713 h 4270621"/>
              <a:gd name="connsiteX18796" fmla="*/ 8628823 w 9332412"/>
              <a:gd name="connsiteY18796" fmla="*/ 1584935 h 4270621"/>
              <a:gd name="connsiteX18797" fmla="*/ 8611808 w 9332412"/>
              <a:gd name="connsiteY18797" fmla="*/ 1602725 h 4270621"/>
              <a:gd name="connsiteX18798" fmla="*/ 8628823 w 9332412"/>
              <a:gd name="connsiteY18798" fmla="*/ 1620515 h 4270621"/>
              <a:gd name="connsiteX18799" fmla="*/ 8645838 w 9332412"/>
              <a:gd name="connsiteY18799" fmla="*/ 1602725 h 4270621"/>
              <a:gd name="connsiteX18800" fmla="*/ 8645838 w 9332412"/>
              <a:gd name="connsiteY18800" fmla="*/ 1602577 h 4270621"/>
              <a:gd name="connsiteX18801" fmla="*/ 8628823 w 9332412"/>
              <a:gd name="connsiteY18801" fmla="*/ 1585528 h 4270621"/>
              <a:gd name="connsiteX18802" fmla="*/ 8679727 w 9332412"/>
              <a:gd name="connsiteY18802" fmla="*/ 1425122 h 4270621"/>
              <a:gd name="connsiteX18803" fmla="*/ 8662712 w 9332412"/>
              <a:gd name="connsiteY18803" fmla="*/ 1442912 h 4270621"/>
              <a:gd name="connsiteX18804" fmla="*/ 8679727 w 9332412"/>
              <a:gd name="connsiteY18804" fmla="*/ 1460702 h 4270621"/>
              <a:gd name="connsiteX18805" fmla="*/ 8696743 w 9332412"/>
              <a:gd name="connsiteY18805" fmla="*/ 1442912 h 4270621"/>
              <a:gd name="connsiteX18806" fmla="*/ 8679727 w 9332412"/>
              <a:gd name="connsiteY18806" fmla="*/ 1425715 h 4270621"/>
              <a:gd name="connsiteX18807" fmla="*/ 8628823 w 9332412"/>
              <a:gd name="connsiteY18807" fmla="*/ 1478343 h 4270621"/>
              <a:gd name="connsiteX18808" fmla="*/ 8611808 w 9332412"/>
              <a:gd name="connsiteY18808" fmla="*/ 1496133 h 4270621"/>
              <a:gd name="connsiteX18809" fmla="*/ 8628823 w 9332412"/>
              <a:gd name="connsiteY18809" fmla="*/ 1513923 h 4270621"/>
              <a:gd name="connsiteX18810" fmla="*/ 8645838 w 9332412"/>
              <a:gd name="connsiteY18810" fmla="*/ 1496133 h 4270621"/>
              <a:gd name="connsiteX18811" fmla="*/ 8628823 w 9332412"/>
              <a:gd name="connsiteY18811" fmla="*/ 1478936 h 4270621"/>
              <a:gd name="connsiteX18812" fmla="*/ 8679727 w 9332412"/>
              <a:gd name="connsiteY18812" fmla="*/ 1318679 h 4270621"/>
              <a:gd name="connsiteX18813" fmla="*/ 8664329 w 9332412"/>
              <a:gd name="connsiteY18813" fmla="*/ 1338011 h 4270621"/>
              <a:gd name="connsiteX18814" fmla="*/ 8679727 w 9332412"/>
              <a:gd name="connsiteY18814" fmla="*/ 1354110 h 4270621"/>
              <a:gd name="connsiteX18815" fmla="*/ 8698218 w 9332412"/>
              <a:gd name="connsiteY18815" fmla="*/ 1338011 h 4270621"/>
              <a:gd name="connsiteX18816" fmla="*/ 8682833 w 9332412"/>
              <a:gd name="connsiteY18816" fmla="*/ 1318679 h 4270621"/>
              <a:gd name="connsiteX18817" fmla="*/ 8679727 w 9332412"/>
              <a:gd name="connsiteY18817" fmla="*/ 1318679 h 4270621"/>
              <a:gd name="connsiteX18818" fmla="*/ 8628823 w 9332412"/>
              <a:gd name="connsiteY18818" fmla="*/ 1371900 h 4270621"/>
              <a:gd name="connsiteX18819" fmla="*/ 8611808 w 9332412"/>
              <a:gd name="connsiteY18819" fmla="*/ 1389690 h 4270621"/>
              <a:gd name="connsiteX18820" fmla="*/ 8628823 w 9332412"/>
              <a:gd name="connsiteY18820" fmla="*/ 1407480 h 4270621"/>
              <a:gd name="connsiteX18821" fmla="*/ 8645838 w 9332412"/>
              <a:gd name="connsiteY18821" fmla="*/ 1389690 h 4270621"/>
              <a:gd name="connsiteX18822" fmla="*/ 8628823 w 9332412"/>
              <a:gd name="connsiteY18822" fmla="*/ 1372493 h 4270621"/>
              <a:gd name="connsiteX18823" fmla="*/ 8679727 w 9332412"/>
              <a:gd name="connsiteY18823" fmla="*/ 1212087 h 4270621"/>
              <a:gd name="connsiteX18824" fmla="*/ 8662712 w 9332412"/>
              <a:gd name="connsiteY18824" fmla="*/ 1229878 h 4270621"/>
              <a:gd name="connsiteX18825" fmla="*/ 8679727 w 9332412"/>
              <a:gd name="connsiteY18825" fmla="*/ 1247667 h 4270621"/>
              <a:gd name="connsiteX18826" fmla="*/ 8696743 w 9332412"/>
              <a:gd name="connsiteY18826" fmla="*/ 1229878 h 4270621"/>
              <a:gd name="connsiteX18827" fmla="*/ 8679727 w 9332412"/>
              <a:gd name="connsiteY18827" fmla="*/ 1212681 h 4270621"/>
              <a:gd name="connsiteX18828" fmla="*/ 8628823 w 9332412"/>
              <a:gd name="connsiteY18828" fmla="*/ 1265457 h 4270621"/>
              <a:gd name="connsiteX18829" fmla="*/ 8611808 w 9332412"/>
              <a:gd name="connsiteY18829" fmla="*/ 1283247 h 4270621"/>
              <a:gd name="connsiteX18830" fmla="*/ 8628823 w 9332412"/>
              <a:gd name="connsiteY18830" fmla="*/ 1301037 h 4270621"/>
              <a:gd name="connsiteX18831" fmla="*/ 8645838 w 9332412"/>
              <a:gd name="connsiteY18831" fmla="*/ 1283247 h 4270621"/>
              <a:gd name="connsiteX18832" fmla="*/ 8645838 w 9332412"/>
              <a:gd name="connsiteY18832" fmla="*/ 1283099 h 4270621"/>
              <a:gd name="connsiteX18833" fmla="*/ 8628823 w 9332412"/>
              <a:gd name="connsiteY18833" fmla="*/ 1266050 h 4270621"/>
              <a:gd name="connsiteX18834" fmla="*/ 8679727 w 9332412"/>
              <a:gd name="connsiteY18834" fmla="*/ 1106534 h 4270621"/>
              <a:gd name="connsiteX18835" fmla="*/ 8662712 w 9332412"/>
              <a:gd name="connsiteY18835" fmla="*/ 1124324 h 4270621"/>
              <a:gd name="connsiteX18836" fmla="*/ 8679727 w 9332412"/>
              <a:gd name="connsiteY18836" fmla="*/ 1142114 h 4270621"/>
              <a:gd name="connsiteX18837" fmla="*/ 8696743 w 9332412"/>
              <a:gd name="connsiteY18837" fmla="*/ 1124324 h 4270621"/>
              <a:gd name="connsiteX18838" fmla="*/ 8680011 w 9332412"/>
              <a:gd name="connsiteY18838" fmla="*/ 1106534 h 4270621"/>
              <a:gd name="connsiteX18839" fmla="*/ 8679727 w 9332412"/>
              <a:gd name="connsiteY18839" fmla="*/ 1106534 h 4270621"/>
              <a:gd name="connsiteX18840" fmla="*/ 8628823 w 9332412"/>
              <a:gd name="connsiteY18840" fmla="*/ 1159755 h 4270621"/>
              <a:gd name="connsiteX18841" fmla="*/ 8611808 w 9332412"/>
              <a:gd name="connsiteY18841" fmla="*/ 1177545 h 4270621"/>
              <a:gd name="connsiteX18842" fmla="*/ 8628823 w 9332412"/>
              <a:gd name="connsiteY18842" fmla="*/ 1195335 h 4270621"/>
              <a:gd name="connsiteX18843" fmla="*/ 8645838 w 9332412"/>
              <a:gd name="connsiteY18843" fmla="*/ 1177545 h 4270621"/>
              <a:gd name="connsiteX18844" fmla="*/ 8629106 w 9332412"/>
              <a:gd name="connsiteY18844" fmla="*/ 1159459 h 4270621"/>
              <a:gd name="connsiteX18845" fmla="*/ 8628823 w 9332412"/>
              <a:gd name="connsiteY18845" fmla="*/ 1159459 h 4270621"/>
              <a:gd name="connsiteX18846" fmla="*/ 8679727 w 9332412"/>
              <a:gd name="connsiteY18846" fmla="*/ 1000091 h 4270621"/>
              <a:gd name="connsiteX18847" fmla="*/ 8664329 w 9332412"/>
              <a:gd name="connsiteY18847" fmla="*/ 1019422 h 4270621"/>
              <a:gd name="connsiteX18848" fmla="*/ 8679727 w 9332412"/>
              <a:gd name="connsiteY18848" fmla="*/ 1035522 h 4270621"/>
              <a:gd name="connsiteX18849" fmla="*/ 8698218 w 9332412"/>
              <a:gd name="connsiteY18849" fmla="*/ 1019422 h 4270621"/>
              <a:gd name="connsiteX18850" fmla="*/ 8682833 w 9332412"/>
              <a:gd name="connsiteY18850" fmla="*/ 1000091 h 4270621"/>
              <a:gd name="connsiteX18851" fmla="*/ 8679727 w 9332412"/>
              <a:gd name="connsiteY18851" fmla="*/ 1000091 h 4270621"/>
              <a:gd name="connsiteX18852" fmla="*/ 8628823 w 9332412"/>
              <a:gd name="connsiteY18852" fmla="*/ 1053312 h 4270621"/>
              <a:gd name="connsiteX18853" fmla="*/ 8611808 w 9332412"/>
              <a:gd name="connsiteY18853" fmla="*/ 1071102 h 4270621"/>
              <a:gd name="connsiteX18854" fmla="*/ 8628823 w 9332412"/>
              <a:gd name="connsiteY18854" fmla="*/ 1088892 h 4270621"/>
              <a:gd name="connsiteX18855" fmla="*/ 8645838 w 9332412"/>
              <a:gd name="connsiteY18855" fmla="*/ 1071102 h 4270621"/>
              <a:gd name="connsiteX18856" fmla="*/ 8645838 w 9332412"/>
              <a:gd name="connsiteY18856" fmla="*/ 1070954 h 4270621"/>
              <a:gd name="connsiteX18857" fmla="*/ 8629248 w 9332412"/>
              <a:gd name="connsiteY18857" fmla="*/ 1053016 h 4270621"/>
              <a:gd name="connsiteX18858" fmla="*/ 8628823 w 9332412"/>
              <a:gd name="connsiteY18858" fmla="*/ 1053016 h 4270621"/>
              <a:gd name="connsiteX18859" fmla="*/ 8679727 w 9332412"/>
              <a:gd name="connsiteY18859" fmla="*/ 893499 h 4270621"/>
              <a:gd name="connsiteX18860" fmla="*/ 8662712 w 9332412"/>
              <a:gd name="connsiteY18860" fmla="*/ 911289 h 4270621"/>
              <a:gd name="connsiteX18861" fmla="*/ 8679727 w 9332412"/>
              <a:gd name="connsiteY18861" fmla="*/ 929079 h 4270621"/>
              <a:gd name="connsiteX18862" fmla="*/ 8696743 w 9332412"/>
              <a:gd name="connsiteY18862" fmla="*/ 911289 h 4270621"/>
              <a:gd name="connsiteX18863" fmla="*/ 8680294 w 9332412"/>
              <a:gd name="connsiteY18863" fmla="*/ 893203 h 4270621"/>
              <a:gd name="connsiteX18864" fmla="*/ 8679727 w 9332412"/>
              <a:gd name="connsiteY18864" fmla="*/ 893203 h 4270621"/>
              <a:gd name="connsiteX18865" fmla="*/ 8628823 w 9332412"/>
              <a:gd name="connsiteY18865" fmla="*/ 946721 h 4270621"/>
              <a:gd name="connsiteX18866" fmla="*/ 8611808 w 9332412"/>
              <a:gd name="connsiteY18866" fmla="*/ 964511 h 4270621"/>
              <a:gd name="connsiteX18867" fmla="*/ 8628823 w 9332412"/>
              <a:gd name="connsiteY18867" fmla="*/ 982301 h 4270621"/>
              <a:gd name="connsiteX18868" fmla="*/ 8645838 w 9332412"/>
              <a:gd name="connsiteY18868" fmla="*/ 964511 h 4270621"/>
              <a:gd name="connsiteX18869" fmla="*/ 8629106 w 9332412"/>
              <a:gd name="connsiteY18869" fmla="*/ 946424 h 4270621"/>
              <a:gd name="connsiteX18870" fmla="*/ 8628823 w 9332412"/>
              <a:gd name="connsiteY18870" fmla="*/ 946424 h 4270621"/>
              <a:gd name="connsiteX18871" fmla="*/ 8679727 w 9332412"/>
              <a:gd name="connsiteY18871" fmla="*/ 787056 h 4270621"/>
              <a:gd name="connsiteX18872" fmla="*/ 8662712 w 9332412"/>
              <a:gd name="connsiteY18872" fmla="*/ 804846 h 4270621"/>
              <a:gd name="connsiteX18873" fmla="*/ 8679727 w 9332412"/>
              <a:gd name="connsiteY18873" fmla="*/ 822636 h 4270621"/>
              <a:gd name="connsiteX18874" fmla="*/ 8696743 w 9332412"/>
              <a:gd name="connsiteY18874" fmla="*/ 804846 h 4270621"/>
              <a:gd name="connsiteX18875" fmla="*/ 8696743 w 9332412"/>
              <a:gd name="connsiteY18875" fmla="*/ 804698 h 4270621"/>
              <a:gd name="connsiteX18876" fmla="*/ 8680153 w 9332412"/>
              <a:gd name="connsiteY18876" fmla="*/ 786760 h 4270621"/>
              <a:gd name="connsiteX18877" fmla="*/ 8679727 w 9332412"/>
              <a:gd name="connsiteY18877" fmla="*/ 786760 h 4270621"/>
              <a:gd name="connsiteX18878" fmla="*/ 8628823 w 9332412"/>
              <a:gd name="connsiteY18878" fmla="*/ 839685 h 4270621"/>
              <a:gd name="connsiteX18879" fmla="*/ 8611808 w 9332412"/>
              <a:gd name="connsiteY18879" fmla="*/ 857475 h 4270621"/>
              <a:gd name="connsiteX18880" fmla="*/ 8628823 w 9332412"/>
              <a:gd name="connsiteY18880" fmla="*/ 875265 h 4270621"/>
              <a:gd name="connsiteX18881" fmla="*/ 8645838 w 9332412"/>
              <a:gd name="connsiteY18881" fmla="*/ 857475 h 4270621"/>
              <a:gd name="connsiteX18882" fmla="*/ 8628823 w 9332412"/>
              <a:gd name="connsiteY18882" fmla="*/ 839685 h 4270621"/>
              <a:gd name="connsiteX18883" fmla="*/ 8679727 w 9332412"/>
              <a:gd name="connsiteY18883" fmla="*/ 679872 h 4270621"/>
              <a:gd name="connsiteX18884" fmla="*/ 8662712 w 9332412"/>
              <a:gd name="connsiteY18884" fmla="*/ 697662 h 4270621"/>
              <a:gd name="connsiteX18885" fmla="*/ 8679727 w 9332412"/>
              <a:gd name="connsiteY18885" fmla="*/ 715452 h 4270621"/>
              <a:gd name="connsiteX18886" fmla="*/ 8696743 w 9332412"/>
              <a:gd name="connsiteY18886" fmla="*/ 697662 h 4270621"/>
              <a:gd name="connsiteX18887" fmla="*/ 8679727 w 9332412"/>
              <a:gd name="connsiteY18887" fmla="*/ 680168 h 4270621"/>
              <a:gd name="connsiteX18888" fmla="*/ 8679727 w 9332412"/>
              <a:gd name="connsiteY18888" fmla="*/ 680168 h 4270621"/>
              <a:gd name="connsiteX18889" fmla="*/ 8628823 w 9332412"/>
              <a:gd name="connsiteY18889" fmla="*/ 733242 h 4270621"/>
              <a:gd name="connsiteX18890" fmla="*/ 8611808 w 9332412"/>
              <a:gd name="connsiteY18890" fmla="*/ 751032 h 4270621"/>
              <a:gd name="connsiteX18891" fmla="*/ 8628823 w 9332412"/>
              <a:gd name="connsiteY18891" fmla="*/ 768822 h 4270621"/>
              <a:gd name="connsiteX18892" fmla="*/ 8645838 w 9332412"/>
              <a:gd name="connsiteY18892" fmla="*/ 751032 h 4270621"/>
              <a:gd name="connsiteX18893" fmla="*/ 8645838 w 9332412"/>
              <a:gd name="connsiteY18893" fmla="*/ 750883 h 4270621"/>
              <a:gd name="connsiteX18894" fmla="*/ 8628823 w 9332412"/>
              <a:gd name="connsiteY18894" fmla="*/ 733538 h 4270621"/>
              <a:gd name="connsiteX18895" fmla="*/ 8679727 w 9332412"/>
              <a:gd name="connsiteY18895" fmla="*/ 573429 h 4270621"/>
              <a:gd name="connsiteX18896" fmla="*/ 8662712 w 9332412"/>
              <a:gd name="connsiteY18896" fmla="*/ 591219 h 4270621"/>
              <a:gd name="connsiteX18897" fmla="*/ 8679727 w 9332412"/>
              <a:gd name="connsiteY18897" fmla="*/ 609009 h 4270621"/>
              <a:gd name="connsiteX18898" fmla="*/ 8696743 w 9332412"/>
              <a:gd name="connsiteY18898" fmla="*/ 591219 h 4270621"/>
              <a:gd name="connsiteX18899" fmla="*/ 8679727 w 9332412"/>
              <a:gd name="connsiteY18899" fmla="*/ 573725 h 4270621"/>
              <a:gd name="connsiteX18900" fmla="*/ 8679727 w 9332412"/>
              <a:gd name="connsiteY18900" fmla="*/ 573725 h 4270621"/>
              <a:gd name="connsiteX18901" fmla="*/ 8628823 w 9332412"/>
              <a:gd name="connsiteY18901" fmla="*/ 626650 h 4270621"/>
              <a:gd name="connsiteX18902" fmla="*/ 8611808 w 9332412"/>
              <a:gd name="connsiteY18902" fmla="*/ 644440 h 4270621"/>
              <a:gd name="connsiteX18903" fmla="*/ 8628823 w 9332412"/>
              <a:gd name="connsiteY18903" fmla="*/ 662230 h 4270621"/>
              <a:gd name="connsiteX18904" fmla="*/ 8645838 w 9332412"/>
              <a:gd name="connsiteY18904" fmla="*/ 644440 h 4270621"/>
              <a:gd name="connsiteX18905" fmla="*/ 8628823 w 9332412"/>
              <a:gd name="connsiteY18905" fmla="*/ 626947 h 4270621"/>
              <a:gd name="connsiteX18906" fmla="*/ 8679727 w 9332412"/>
              <a:gd name="connsiteY18906" fmla="*/ 466986 h 4270621"/>
              <a:gd name="connsiteX18907" fmla="*/ 8664329 w 9332412"/>
              <a:gd name="connsiteY18907" fmla="*/ 486323 h 4270621"/>
              <a:gd name="connsiteX18908" fmla="*/ 8679727 w 9332412"/>
              <a:gd name="connsiteY18908" fmla="*/ 502417 h 4270621"/>
              <a:gd name="connsiteX18909" fmla="*/ 8698218 w 9332412"/>
              <a:gd name="connsiteY18909" fmla="*/ 486323 h 4270621"/>
              <a:gd name="connsiteX18910" fmla="*/ 8682833 w 9332412"/>
              <a:gd name="connsiteY18910" fmla="*/ 466986 h 4270621"/>
              <a:gd name="connsiteX18911" fmla="*/ 8679727 w 9332412"/>
              <a:gd name="connsiteY18911" fmla="*/ 466986 h 4270621"/>
              <a:gd name="connsiteX18912" fmla="*/ 8628823 w 9332412"/>
              <a:gd name="connsiteY18912" fmla="*/ 520207 h 4270621"/>
              <a:gd name="connsiteX18913" fmla="*/ 8611808 w 9332412"/>
              <a:gd name="connsiteY18913" fmla="*/ 537997 h 4270621"/>
              <a:gd name="connsiteX18914" fmla="*/ 8628823 w 9332412"/>
              <a:gd name="connsiteY18914" fmla="*/ 555787 h 4270621"/>
              <a:gd name="connsiteX18915" fmla="*/ 8645838 w 9332412"/>
              <a:gd name="connsiteY18915" fmla="*/ 537997 h 4270621"/>
              <a:gd name="connsiteX18916" fmla="*/ 8628823 w 9332412"/>
              <a:gd name="connsiteY18916" fmla="*/ 520504 h 4270621"/>
              <a:gd name="connsiteX18917" fmla="*/ 8679727 w 9332412"/>
              <a:gd name="connsiteY18917" fmla="*/ 360394 h 4270621"/>
              <a:gd name="connsiteX18918" fmla="*/ 8662712 w 9332412"/>
              <a:gd name="connsiteY18918" fmla="*/ 378184 h 4270621"/>
              <a:gd name="connsiteX18919" fmla="*/ 8679727 w 9332412"/>
              <a:gd name="connsiteY18919" fmla="*/ 395974 h 4270621"/>
              <a:gd name="connsiteX18920" fmla="*/ 8696743 w 9332412"/>
              <a:gd name="connsiteY18920" fmla="*/ 378184 h 4270621"/>
              <a:gd name="connsiteX18921" fmla="*/ 8679727 w 9332412"/>
              <a:gd name="connsiteY18921" fmla="*/ 360691 h 4270621"/>
              <a:gd name="connsiteX18922" fmla="*/ 8679727 w 9332412"/>
              <a:gd name="connsiteY18922" fmla="*/ 360691 h 4270621"/>
              <a:gd name="connsiteX18923" fmla="*/ 8628823 w 9332412"/>
              <a:gd name="connsiteY18923" fmla="*/ 413764 h 4270621"/>
              <a:gd name="connsiteX18924" fmla="*/ 8611808 w 9332412"/>
              <a:gd name="connsiteY18924" fmla="*/ 431554 h 4270621"/>
              <a:gd name="connsiteX18925" fmla="*/ 8628823 w 9332412"/>
              <a:gd name="connsiteY18925" fmla="*/ 449344 h 4270621"/>
              <a:gd name="connsiteX18926" fmla="*/ 8645838 w 9332412"/>
              <a:gd name="connsiteY18926" fmla="*/ 431554 h 4270621"/>
              <a:gd name="connsiteX18927" fmla="*/ 8645838 w 9332412"/>
              <a:gd name="connsiteY18927" fmla="*/ 431406 h 4270621"/>
              <a:gd name="connsiteX18928" fmla="*/ 8628823 w 9332412"/>
              <a:gd name="connsiteY18928" fmla="*/ 414061 h 4270621"/>
              <a:gd name="connsiteX18929" fmla="*/ 8679727 w 9332412"/>
              <a:gd name="connsiteY18929" fmla="*/ 253951 h 4270621"/>
              <a:gd name="connsiteX18930" fmla="*/ 8662712 w 9332412"/>
              <a:gd name="connsiteY18930" fmla="*/ 271741 h 4270621"/>
              <a:gd name="connsiteX18931" fmla="*/ 8679727 w 9332412"/>
              <a:gd name="connsiteY18931" fmla="*/ 289531 h 4270621"/>
              <a:gd name="connsiteX18932" fmla="*/ 8696743 w 9332412"/>
              <a:gd name="connsiteY18932" fmla="*/ 271741 h 4270621"/>
              <a:gd name="connsiteX18933" fmla="*/ 8679727 w 9332412"/>
              <a:gd name="connsiteY18933" fmla="*/ 254248 h 4270621"/>
              <a:gd name="connsiteX18934" fmla="*/ 8679727 w 9332412"/>
              <a:gd name="connsiteY18934" fmla="*/ 254248 h 4270621"/>
              <a:gd name="connsiteX18935" fmla="*/ 8628823 w 9332412"/>
              <a:gd name="connsiteY18935" fmla="*/ 307173 h 4270621"/>
              <a:gd name="connsiteX18936" fmla="*/ 8611808 w 9332412"/>
              <a:gd name="connsiteY18936" fmla="*/ 324963 h 4270621"/>
              <a:gd name="connsiteX18937" fmla="*/ 8628823 w 9332412"/>
              <a:gd name="connsiteY18937" fmla="*/ 342753 h 4270621"/>
              <a:gd name="connsiteX18938" fmla="*/ 8645838 w 9332412"/>
              <a:gd name="connsiteY18938" fmla="*/ 324963 h 4270621"/>
              <a:gd name="connsiteX18939" fmla="*/ 8628823 w 9332412"/>
              <a:gd name="connsiteY18939" fmla="*/ 307469 h 4270621"/>
              <a:gd name="connsiteX18940" fmla="*/ 8679727 w 9332412"/>
              <a:gd name="connsiteY18940" fmla="*/ 182940 h 4270621"/>
              <a:gd name="connsiteX18941" fmla="*/ 8696743 w 9332412"/>
              <a:gd name="connsiteY18941" fmla="*/ 165150 h 4270621"/>
              <a:gd name="connsiteX18942" fmla="*/ 8695467 w 9332412"/>
              <a:gd name="connsiteY18942" fmla="*/ 158775 h 4270621"/>
              <a:gd name="connsiteX18943" fmla="*/ 8664697 w 9332412"/>
              <a:gd name="connsiteY18943" fmla="*/ 157737 h 4270621"/>
              <a:gd name="connsiteX18944" fmla="*/ 8663280 w 9332412"/>
              <a:gd name="connsiteY18944" fmla="*/ 165002 h 4270621"/>
              <a:gd name="connsiteX18945" fmla="*/ 8679572 w 9332412"/>
              <a:gd name="connsiteY18945" fmla="*/ 183232 h 4270621"/>
              <a:gd name="connsiteX18946" fmla="*/ 8679727 w 9332412"/>
              <a:gd name="connsiteY18946" fmla="*/ 183236 h 4270621"/>
              <a:gd name="connsiteX18947" fmla="*/ 8628823 w 9332412"/>
              <a:gd name="connsiteY18947" fmla="*/ 200730 h 4270621"/>
              <a:gd name="connsiteX18948" fmla="*/ 8611808 w 9332412"/>
              <a:gd name="connsiteY18948" fmla="*/ 218520 h 4270621"/>
              <a:gd name="connsiteX18949" fmla="*/ 8628823 w 9332412"/>
              <a:gd name="connsiteY18949" fmla="*/ 236310 h 4270621"/>
              <a:gd name="connsiteX18950" fmla="*/ 8645838 w 9332412"/>
              <a:gd name="connsiteY18950" fmla="*/ 218520 h 4270621"/>
              <a:gd name="connsiteX18951" fmla="*/ 8645838 w 9332412"/>
              <a:gd name="connsiteY18951" fmla="*/ 218371 h 4270621"/>
              <a:gd name="connsiteX18952" fmla="*/ 8628823 w 9332412"/>
              <a:gd name="connsiteY18952" fmla="*/ 201026 h 4270621"/>
              <a:gd name="connsiteX18953" fmla="*/ 8781678 w 9332412"/>
              <a:gd name="connsiteY18953" fmla="*/ 3342432 h 4270621"/>
              <a:gd name="connsiteX18954" fmla="*/ 8764521 w 9332412"/>
              <a:gd name="connsiteY18954" fmla="*/ 3360074 h 4270621"/>
              <a:gd name="connsiteX18955" fmla="*/ 8781395 w 9332412"/>
              <a:gd name="connsiteY18955" fmla="*/ 3378012 h 4270621"/>
              <a:gd name="connsiteX18956" fmla="*/ 8798552 w 9332412"/>
              <a:gd name="connsiteY18956" fmla="*/ 3360370 h 4270621"/>
              <a:gd name="connsiteX18957" fmla="*/ 8798552 w 9332412"/>
              <a:gd name="connsiteY18957" fmla="*/ 3360222 h 4270621"/>
              <a:gd name="connsiteX18958" fmla="*/ 8781678 w 9332412"/>
              <a:gd name="connsiteY18958" fmla="*/ 3342728 h 4270621"/>
              <a:gd name="connsiteX18959" fmla="*/ 8781678 w 9332412"/>
              <a:gd name="connsiteY18959" fmla="*/ 3235989 h 4270621"/>
              <a:gd name="connsiteX18960" fmla="*/ 8764521 w 9332412"/>
              <a:gd name="connsiteY18960" fmla="*/ 3253630 h 4270621"/>
              <a:gd name="connsiteX18961" fmla="*/ 8781395 w 9332412"/>
              <a:gd name="connsiteY18961" fmla="*/ 3271569 h 4270621"/>
              <a:gd name="connsiteX18962" fmla="*/ 8798552 w 9332412"/>
              <a:gd name="connsiteY18962" fmla="*/ 3253927 h 4270621"/>
              <a:gd name="connsiteX18963" fmla="*/ 8798552 w 9332412"/>
              <a:gd name="connsiteY18963" fmla="*/ 3253630 h 4270621"/>
              <a:gd name="connsiteX18964" fmla="*/ 8781678 w 9332412"/>
              <a:gd name="connsiteY18964" fmla="*/ 3236285 h 4270621"/>
              <a:gd name="connsiteX18965" fmla="*/ 8730632 w 9332412"/>
              <a:gd name="connsiteY18965" fmla="*/ 3289211 h 4270621"/>
              <a:gd name="connsiteX18966" fmla="*/ 8715233 w 9332412"/>
              <a:gd name="connsiteY18966" fmla="*/ 3308542 h 4270621"/>
              <a:gd name="connsiteX18967" fmla="*/ 8730632 w 9332412"/>
              <a:gd name="connsiteY18967" fmla="*/ 3324642 h 4270621"/>
              <a:gd name="connsiteX18968" fmla="*/ 8749122 w 9332412"/>
              <a:gd name="connsiteY18968" fmla="*/ 3308542 h 4270621"/>
              <a:gd name="connsiteX18969" fmla="*/ 8733738 w 9332412"/>
              <a:gd name="connsiteY18969" fmla="*/ 3289211 h 4270621"/>
              <a:gd name="connsiteX18970" fmla="*/ 8730632 w 9332412"/>
              <a:gd name="connsiteY18970" fmla="*/ 3289211 h 4270621"/>
              <a:gd name="connsiteX18971" fmla="*/ 8781678 w 9332412"/>
              <a:gd name="connsiteY18971" fmla="*/ 3129398 h 4270621"/>
              <a:gd name="connsiteX18972" fmla="*/ 8764521 w 9332412"/>
              <a:gd name="connsiteY18972" fmla="*/ 3147039 h 4270621"/>
              <a:gd name="connsiteX18973" fmla="*/ 8781395 w 9332412"/>
              <a:gd name="connsiteY18973" fmla="*/ 3164978 h 4270621"/>
              <a:gd name="connsiteX18974" fmla="*/ 8798552 w 9332412"/>
              <a:gd name="connsiteY18974" fmla="*/ 3147336 h 4270621"/>
              <a:gd name="connsiteX18975" fmla="*/ 8798552 w 9332412"/>
              <a:gd name="connsiteY18975" fmla="*/ 3147187 h 4270621"/>
              <a:gd name="connsiteX18976" fmla="*/ 8781678 w 9332412"/>
              <a:gd name="connsiteY18976" fmla="*/ 3129694 h 4270621"/>
              <a:gd name="connsiteX18977" fmla="*/ 8730632 w 9332412"/>
              <a:gd name="connsiteY18977" fmla="*/ 3182619 h 4270621"/>
              <a:gd name="connsiteX18978" fmla="*/ 8713617 w 9332412"/>
              <a:gd name="connsiteY18978" fmla="*/ 3200409 h 4270621"/>
              <a:gd name="connsiteX18979" fmla="*/ 8730632 w 9332412"/>
              <a:gd name="connsiteY18979" fmla="*/ 3218199 h 4270621"/>
              <a:gd name="connsiteX18980" fmla="*/ 8747647 w 9332412"/>
              <a:gd name="connsiteY18980" fmla="*/ 3200409 h 4270621"/>
              <a:gd name="connsiteX18981" fmla="*/ 8730632 w 9332412"/>
              <a:gd name="connsiteY18981" fmla="*/ 3182916 h 4270621"/>
              <a:gd name="connsiteX18982" fmla="*/ 8730632 w 9332412"/>
              <a:gd name="connsiteY18982" fmla="*/ 3182916 h 4270621"/>
              <a:gd name="connsiteX18983" fmla="*/ 8781678 w 9332412"/>
              <a:gd name="connsiteY18983" fmla="*/ 3022954 h 4270621"/>
              <a:gd name="connsiteX18984" fmla="*/ 8764521 w 9332412"/>
              <a:gd name="connsiteY18984" fmla="*/ 3040596 h 4270621"/>
              <a:gd name="connsiteX18985" fmla="*/ 8781395 w 9332412"/>
              <a:gd name="connsiteY18985" fmla="*/ 3058535 h 4270621"/>
              <a:gd name="connsiteX18986" fmla="*/ 8798552 w 9332412"/>
              <a:gd name="connsiteY18986" fmla="*/ 3040893 h 4270621"/>
              <a:gd name="connsiteX18987" fmla="*/ 8798552 w 9332412"/>
              <a:gd name="connsiteY18987" fmla="*/ 3040596 h 4270621"/>
              <a:gd name="connsiteX18988" fmla="*/ 8781678 w 9332412"/>
              <a:gd name="connsiteY18988" fmla="*/ 3023251 h 4270621"/>
              <a:gd name="connsiteX18989" fmla="*/ 8730632 w 9332412"/>
              <a:gd name="connsiteY18989" fmla="*/ 3076176 h 4270621"/>
              <a:gd name="connsiteX18990" fmla="*/ 8713617 w 9332412"/>
              <a:gd name="connsiteY18990" fmla="*/ 3093966 h 4270621"/>
              <a:gd name="connsiteX18991" fmla="*/ 8730632 w 9332412"/>
              <a:gd name="connsiteY18991" fmla="*/ 3111756 h 4270621"/>
              <a:gd name="connsiteX18992" fmla="*/ 8747647 w 9332412"/>
              <a:gd name="connsiteY18992" fmla="*/ 3093966 h 4270621"/>
              <a:gd name="connsiteX18993" fmla="*/ 8730632 w 9332412"/>
              <a:gd name="connsiteY18993" fmla="*/ 3076473 h 4270621"/>
              <a:gd name="connsiteX18994" fmla="*/ 8730632 w 9332412"/>
              <a:gd name="connsiteY18994" fmla="*/ 3076473 h 4270621"/>
              <a:gd name="connsiteX18995" fmla="*/ 8781678 w 9332412"/>
              <a:gd name="connsiteY18995" fmla="*/ 2916363 h 4270621"/>
              <a:gd name="connsiteX18996" fmla="*/ 8764521 w 9332412"/>
              <a:gd name="connsiteY18996" fmla="*/ 2934005 h 4270621"/>
              <a:gd name="connsiteX18997" fmla="*/ 8781395 w 9332412"/>
              <a:gd name="connsiteY18997" fmla="*/ 2951943 h 4270621"/>
              <a:gd name="connsiteX18998" fmla="*/ 8798552 w 9332412"/>
              <a:gd name="connsiteY18998" fmla="*/ 2934301 h 4270621"/>
              <a:gd name="connsiteX18999" fmla="*/ 8798552 w 9332412"/>
              <a:gd name="connsiteY18999" fmla="*/ 2934153 h 4270621"/>
              <a:gd name="connsiteX19000" fmla="*/ 8781678 w 9332412"/>
              <a:gd name="connsiteY19000" fmla="*/ 2916660 h 4270621"/>
              <a:gd name="connsiteX19001" fmla="*/ 8730632 w 9332412"/>
              <a:gd name="connsiteY19001" fmla="*/ 2969733 h 4270621"/>
              <a:gd name="connsiteX19002" fmla="*/ 8715233 w 9332412"/>
              <a:gd name="connsiteY19002" fmla="*/ 2989065 h 4270621"/>
              <a:gd name="connsiteX19003" fmla="*/ 8730632 w 9332412"/>
              <a:gd name="connsiteY19003" fmla="*/ 3005165 h 4270621"/>
              <a:gd name="connsiteX19004" fmla="*/ 8749122 w 9332412"/>
              <a:gd name="connsiteY19004" fmla="*/ 2989065 h 4270621"/>
              <a:gd name="connsiteX19005" fmla="*/ 8733738 w 9332412"/>
              <a:gd name="connsiteY19005" fmla="*/ 2969733 h 4270621"/>
              <a:gd name="connsiteX19006" fmla="*/ 8730632 w 9332412"/>
              <a:gd name="connsiteY19006" fmla="*/ 2969733 h 4270621"/>
              <a:gd name="connsiteX19007" fmla="*/ 8781678 w 9332412"/>
              <a:gd name="connsiteY19007" fmla="*/ 2809920 h 4270621"/>
              <a:gd name="connsiteX19008" fmla="*/ 8764521 w 9332412"/>
              <a:gd name="connsiteY19008" fmla="*/ 2827562 h 4270621"/>
              <a:gd name="connsiteX19009" fmla="*/ 8781395 w 9332412"/>
              <a:gd name="connsiteY19009" fmla="*/ 2845500 h 4270621"/>
              <a:gd name="connsiteX19010" fmla="*/ 8798552 w 9332412"/>
              <a:gd name="connsiteY19010" fmla="*/ 2827858 h 4270621"/>
              <a:gd name="connsiteX19011" fmla="*/ 8798552 w 9332412"/>
              <a:gd name="connsiteY19011" fmla="*/ 2827710 h 4270621"/>
              <a:gd name="connsiteX19012" fmla="*/ 8781678 w 9332412"/>
              <a:gd name="connsiteY19012" fmla="*/ 2810216 h 4270621"/>
              <a:gd name="connsiteX19013" fmla="*/ 8730632 w 9332412"/>
              <a:gd name="connsiteY19013" fmla="*/ 2863142 h 4270621"/>
              <a:gd name="connsiteX19014" fmla="*/ 8713617 w 9332412"/>
              <a:gd name="connsiteY19014" fmla="*/ 2880932 h 4270621"/>
              <a:gd name="connsiteX19015" fmla="*/ 8730632 w 9332412"/>
              <a:gd name="connsiteY19015" fmla="*/ 2898721 h 4270621"/>
              <a:gd name="connsiteX19016" fmla="*/ 8747647 w 9332412"/>
              <a:gd name="connsiteY19016" fmla="*/ 2880932 h 4270621"/>
              <a:gd name="connsiteX19017" fmla="*/ 8730632 w 9332412"/>
              <a:gd name="connsiteY19017" fmla="*/ 2863438 h 4270621"/>
              <a:gd name="connsiteX19018" fmla="*/ 8730632 w 9332412"/>
              <a:gd name="connsiteY19018" fmla="*/ 2863438 h 4270621"/>
              <a:gd name="connsiteX19019" fmla="*/ 8781678 w 9332412"/>
              <a:gd name="connsiteY19019" fmla="*/ 2703477 h 4270621"/>
              <a:gd name="connsiteX19020" fmla="*/ 8764521 w 9332412"/>
              <a:gd name="connsiteY19020" fmla="*/ 2721119 h 4270621"/>
              <a:gd name="connsiteX19021" fmla="*/ 8781395 w 9332412"/>
              <a:gd name="connsiteY19021" fmla="*/ 2739057 h 4270621"/>
              <a:gd name="connsiteX19022" fmla="*/ 8798552 w 9332412"/>
              <a:gd name="connsiteY19022" fmla="*/ 2721415 h 4270621"/>
              <a:gd name="connsiteX19023" fmla="*/ 8798552 w 9332412"/>
              <a:gd name="connsiteY19023" fmla="*/ 2721119 h 4270621"/>
              <a:gd name="connsiteX19024" fmla="*/ 8781678 w 9332412"/>
              <a:gd name="connsiteY19024" fmla="*/ 2703773 h 4270621"/>
              <a:gd name="connsiteX19025" fmla="*/ 8730632 w 9332412"/>
              <a:gd name="connsiteY19025" fmla="*/ 2756698 h 4270621"/>
              <a:gd name="connsiteX19026" fmla="*/ 8713617 w 9332412"/>
              <a:gd name="connsiteY19026" fmla="*/ 2774488 h 4270621"/>
              <a:gd name="connsiteX19027" fmla="*/ 8730632 w 9332412"/>
              <a:gd name="connsiteY19027" fmla="*/ 2792278 h 4270621"/>
              <a:gd name="connsiteX19028" fmla="*/ 8747647 w 9332412"/>
              <a:gd name="connsiteY19028" fmla="*/ 2774488 h 4270621"/>
              <a:gd name="connsiteX19029" fmla="*/ 8730632 w 9332412"/>
              <a:gd name="connsiteY19029" fmla="*/ 2756995 h 4270621"/>
              <a:gd name="connsiteX19030" fmla="*/ 8730632 w 9332412"/>
              <a:gd name="connsiteY19030" fmla="*/ 2756995 h 4270621"/>
              <a:gd name="connsiteX19031" fmla="*/ 8781678 w 9332412"/>
              <a:gd name="connsiteY19031" fmla="*/ 2596886 h 4270621"/>
              <a:gd name="connsiteX19032" fmla="*/ 8764521 w 9332412"/>
              <a:gd name="connsiteY19032" fmla="*/ 2614527 h 4270621"/>
              <a:gd name="connsiteX19033" fmla="*/ 8781395 w 9332412"/>
              <a:gd name="connsiteY19033" fmla="*/ 2632465 h 4270621"/>
              <a:gd name="connsiteX19034" fmla="*/ 8798552 w 9332412"/>
              <a:gd name="connsiteY19034" fmla="*/ 2614824 h 4270621"/>
              <a:gd name="connsiteX19035" fmla="*/ 8798552 w 9332412"/>
              <a:gd name="connsiteY19035" fmla="*/ 2614675 h 4270621"/>
              <a:gd name="connsiteX19036" fmla="*/ 8781678 w 9332412"/>
              <a:gd name="connsiteY19036" fmla="*/ 2597182 h 4270621"/>
              <a:gd name="connsiteX19037" fmla="*/ 8730632 w 9332412"/>
              <a:gd name="connsiteY19037" fmla="*/ 2650255 h 4270621"/>
              <a:gd name="connsiteX19038" fmla="*/ 8715233 w 9332412"/>
              <a:gd name="connsiteY19038" fmla="*/ 2669587 h 4270621"/>
              <a:gd name="connsiteX19039" fmla="*/ 8730632 w 9332412"/>
              <a:gd name="connsiteY19039" fmla="*/ 2685687 h 4270621"/>
              <a:gd name="connsiteX19040" fmla="*/ 8749122 w 9332412"/>
              <a:gd name="connsiteY19040" fmla="*/ 2669587 h 4270621"/>
              <a:gd name="connsiteX19041" fmla="*/ 8733738 w 9332412"/>
              <a:gd name="connsiteY19041" fmla="*/ 2650255 h 4270621"/>
              <a:gd name="connsiteX19042" fmla="*/ 8730632 w 9332412"/>
              <a:gd name="connsiteY19042" fmla="*/ 2650255 h 4270621"/>
              <a:gd name="connsiteX19043" fmla="*/ 8781678 w 9332412"/>
              <a:gd name="connsiteY19043" fmla="*/ 2490443 h 4270621"/>
              <a:gd name="connsiteX19044" fmla="*/ 8764521 w 9332412"/>
              <a:gd name="connsiteY19044" fmla="*/ 2508084 h 4270621"/>
              <a:gd name="connsiteX19045" fmla="*/ 8781395 w 9332412"/>
              <a:gd name="connsiteY19045" fmla="*/ 2526022 h 4270621"/>
              <a:gd name="connsiteX19046" fmla="*/ 8798552 w 9332412"/>
              <a:gd name="connsiteY19046" fmla="*/ 2508381 h 4270621"/>
              <a:gd name="connsiteX19047" fmla="*/ 8798552 w 9332412"/>
              <a:gd name="connsiteY19047" fmla="*/ 2508232 h 4270621"/>
              <a:gd name="connsiteX19048" fmla="*/ 8781678 w 9332412"/>
              <a:gd name="connsiteY19048" fmla="*/ 2490739 h 4270621"/>
              <a:gd name="connsiteX19049" fmla="*/ 8730632 w 9332412"/>
              <a:gd name="connsiteY19049" fmla="*/ 2543664 h 4270621"/>
              <a:gd name="connsiteX19050" fmla="*/ 8713617 w 9332412"/>
              <a:gd name="connsiteY19050" fmla="*/ 2561454 h 4270621"/>
              <a:gd name="connsiteX19051" fmla="*/ 8730632 w 9332412"/>
              <a:gd name="connsiteY19051" fmla="*/ 2579244 h 4270621"/>
              <a:gd name="connsiteX19052" fmla="*/ 8747647 w 9332412"/>
              <a:gd name="connsiteY19052" fmla="*/ 2561454 h 4270621"/>
              <a:gd name="connsiteX19053" fmla="*/ 8730632 w 9332412"/>
              <a:gd name="connsiteY19053" fmla="*/ 2544554 h 4270621"/>
              <a:gd name="connsiteX19054" fmla="*/ 8781678 w 9332412"/>
              <a:gd name="connsiteY19054" fmla="*/ 2383999 h 4270621"/>
              <a:gd name="connsiteX19055" fmla="*/ 8764521 w 9332412"/>
              <a:gd name="connsiteY19055" fmla="*/ 2401641 h 4270621"/>
              <a:gd name="connsiteX19056" fmla="*/ 8781395 w 9332412"/>
              <a:gd name="connsiteY19056" fmla="*/ 2419579 h 4270621"/>
              <a:gd name="connsiteX19057" fmla="*/ 8798552 w 9332412"/>
              <a:gd name="connsiteY19057" fmla="*/ 2401938 h 4270621"/>
              <a:gd name="connsiteX19058" fmla="*/ 8798552 w 9332412"/>
              <a:gd name="connsiteY19058" fmla="*/ 2401641 h 4270621"/>
              <a:gd name="connsiteX19059" fmla="*/ 8781678 w 9332412"/>
              <a:gd name="connsiteY19059" fmla="*/ 2384296 h 4270621"/>
              <a:gd name="connsiteX19060" fmla="*/ 8730632 w 9332412"/>
              <a:gd name="connsiteY19060" fmla="*/ 2437221 h 4270621"/>
              <a:gd name="connsiteX19061" fmla="*/ 8715233 w 9332412"/>
              <a:gd name="connsiteY19061" fmla="*/ 2456553 h 4270621"/>
              <a:gd name="connsiteX19062" fmla="*/ 8730632 w 9332412"/>
              <a:gd name="connsiteY19062" fmla="*/ 2472652 h 4270621"/>
              <a:gd name="connsiteX19063" fmla="*/ 8749122 w 9332412"/>
              <a:gd name="connsiteY19063" fmla="*/ 2456553 h 4270621"/>
              <a:gd name="connsiteX19064" fmla="*/ 8733738 w 9332412"/>
              <a:gd name="connsiteY19064" fmla="*/ 2437221 h 4270621"/>
              <a:gd name="connsiteX19065" fmla="*/ 8730632 w 9332412"/>
              <a:gd name="connsiteY19065" fmla="*/ 2437221 h 4270621"/>
              <a:gd name="connsiteX19066" fmla="*/ 8781678 w 9332412"/>
              <a:gd name="connsiteY19066" fmla="*/ 2277408 h 4270621"/>
              <a:gd name="connsiteX19067" fmla="*/ 8764521 w 9332412"/>
              <a:gd name="connsiteY19067" fmla="*/ 2295050 h 4270621"/>
              <a:gd name="connsiteX19068" fmla="*/ 8781395 w 9332412"/>
              <a:gd name="connsiteY19068" fmla="*/ 2312988 h 4270621"/>
              <a:gd name="connsiteX19069" fmla="*/ 8798552 w 9332412"/>
              <a:gd name="connsiteY19069" fmla="*/ 2295346 h 4270621"/>
              <a:gd name="connsiteX19070" fmla="*/ 8798552 w 9332412"/>
              <a:gd name="connsiteY19070" fmla="*/ 2295198 h 4270621"/>
              <a:gd name="connsiteX19071" fmla="*/ 8781678 w 9332412"/>
              <a:gd name="connsiteY19071" fmla="*/ 2277705 h 4270621"/>
              <a:gd name="connsiteX19072" fmla="*/ 8730632 w 9332412"/>
              <a:gd name="connsiteY19072" fmla="*/ 2330630 h 4270621"/>
              <a:gd name="connsiteX19073" fmla="*/ 8713617 w 9332412"/>
              <a:gd name="connsiteY19073" fmla="*/ 2348420 h 4270621"/>
              <a:gd name="connsiteX19074" fmla="*/ 8730632 w 9332412"/>
              <a:gd name="connsiteY19074" fmla="*/ 2366209 h 4270621"/>
              <a:gd name="connsiteX19075" fmla="*/ 8747647 w 9332412"/>
              <a:gd name="connsiteY19075" fmla="*/ 2348420 h 4270621"/>
              <a:gd name="connsiteX19076" fmla="*/ 8730632 w 9332412"/>
              <a:gd name="connsiteY19076" fmla="*/ 2330926 h 4270621"/>
              <a:gd name="connsiteX19077" fmla="*/ 8730632 w 9332412"/>
              <a:gd name="connsiteY19077" fmla="*/ 2330926 h 4270621"/>
              <a:gd name="connsiteX19078" fmla="*/ 8781678 w 9332412"/>
              <a:gd name="connsiteY19078" fmla="*/ 2170965 h 4270621"/>
              <a:gd name="connsiteX19079" fmla="*/ 8764521 w 9332412"/>
              <a:gd name="connsiteY19079" fmla="*/ 2188607 h 4270621"/>
              <a:gd name="connsiteX19080" fmla="*/ 8781395 w 9332412"/>
              <a:gd name="connsiteY19080" fmla="*/ 2206545 h 4270621"/>
              <a:gd name="connsiteX19081" fmla="*/ 8798552 w 9332412"/>
              <a:gd name="connsiteY19081" fmla="*/ 2188903 h 4270621"/>
              <a:gd name="connsiteX19082" fmla="*/ 8798552 w 9332412"/>
              <a:gd name="connsiteY19082" fmla="*/ 2188607 h 4270621"/>
              <a:gd name="connsiteX19083" fmla="*/ 8781678 w 9332412"/>
              <a:gd name="connsiteY19083" fmla="*/ 2171262 h 4270621"/>
              <a:gd name="connsiteX19084" fmla="*/ 8730632 w 9332412"/>
              <a:gd name="connsiteY19084" fmla="*/ 2224186 h 4270621"/>
              <a:gd name="connsiteX19085" fmla="*/ 8713617 w 9332412"/>
              <a:gd name="connsiteY19085" fmla="*/ 2241976 h 4270621"/>
              <a:gd name="connsiteX19086" fmla="*/ 8730632 w 9332412"/>
              <a:gd name="connsiteY19086" fmla="*/ 2259766 h 4270621"/>
              <a:gd name="connsiteX19087" fmla="*/ 8747647 w 9332412"/>
              <a:gd name="connsiteY19087" fmla="*/ 2241976 h 4270621"/>
              <a:gd name="connsiteX19088" fmla="*/ 8730632 w 9332412"/>
              <a:gd name="connsiteY19088" fmla="*/ 2224483 h 4270621"/>
              <a:gd name="connsiteX19089" fmla="*/ 8730632 w 9332412"/>
              <a:gd name="connsiteY19089" fmla="*/ 2224483 h 4270621"/>
              <a:gd name="connsiteX19090" fmla="*/ 8781678 w 9332412"/>
              <a:gd name="connsiteY19090" fmla="*/ 2064374 h 4270621"/>
              <a:gd name="connsiteX19091" fmla="*/ 8764521 w 9332412"/>
              <a:gd name="connsiteY19091" fmla="*/ 2082015 h 4270621"/>
              <a:gd name="connsiteX19092" fmla="*/ 8781395 w 9332412"/>
              <a:gd name="connsiteY19092" fmla="*/ 2099953 h 4270621"/>
              <a:gd name="connsiteX19093" fmla="*/ 8798552 w 9332412"/>
              <a:gd name="connsiteY19093" fmla="*/ 2082312 h 4270621"/>
              <a:gd name="connsiteX19094" fmla="*/ 8798552 w 9332412"/>
              <a:gd name="connsiteY19094" fmla="*/ 2082163 h 4270621"/>
              <a:gd name="connsiteX19095" fmla="*/ 8781678 w 9332412"/>
              <a:gd name="connsiteY19095" fmla="*/ 2064670 h 4270621"/>
              <a:gd name="connsiteX19096" fmla="*/ 8730632 w 9332412"/>
              <a:gd name="connsiteY19096" fmla="*/ 2117743 h 4270621"/>
              <a:gd name="connsiteX19097" fmla="*/ 8715233 w 9332412"/>
              <a:gd name="connsiteY19097" fmla="*/ 2137075 h 4270621"/>
              <a:gd name="connsiteX19098" fmla="*/ 8730632 w 9332412"/>
              <a:gd name="connsiteY19098" fmla="*/ 2153175 h 4270621"/>
              <a:gd name="connsiteX19099" fmla="*/ 8749122 w 9332412"/>
              <a:gd name="connsiteY19099" fmla="*/ 2137075 h 4270621"/>
              <a:gd name="connsiteX19100" fmla="*/ 8733738 w 9332412"/>
              <a:gd name="connsiteY19100" fmla="*/ 2117743 h 4270621"/>
              <a:gd name="connsiteX19101" fmla="*/ 8730632 w 9332412"/>
              <a:gd name="connsiteY19101" fmla="*/ 2117743 h 4270621"/>
              <a:gd name="connsiteX19102" fmla="*/ 8781678 w 9332412"/>
              <a:gd name="connsiteY19102" fmla="*/ 1957930 h 4270621"/>
              <a:gd name="connsiteX19103" fmla="*/ 8764521 w 9332412"/>
              <a:gd name="connsiteY19103" fmla="*/ 1975572 h 4270621"/>
              <a:gd name="connsiteX19104" fmla="*/ 8781395 w 9332412"/>
              <a:gd name="connsiteY19104" fmla="*/ 1993510 h 4270621"/>
              <a:gd name="connsiteX19105" fmla="*/ 8798552 w 9332412"/>
              <a:gd name="connsiteY19105" fmla="*/ 1975869 h 4270621"/>
              <a:gd name="connsiteX19106" fmla="*/ 8798552 w 9332412"/>
              <a:gd name="connsiteY19106" fmla="*/ 1975720 h 4270621"/>
              <a:gd name="connsiteX19107" fmla="*/ 8781678 w 9332412"/>
              <a:gd name="connsiteY19107" fmla="*/ 1958227 h 4270621"/>
              <a:gd name="connsiteX19108" fmla="*/ 8730632 w 9332412"/>
              <a:gd name="connsiteY19108" fmla="*/ 2011152 h 4270621"/>
              <a:gd name="connsiteX19109" fmla="*/ 8713617 w 9332412"/>
              <a:gd name="connsiteY19109" fmla="*/ 2028942 h 4270621"/>
              <a:gd name="connsiteX19110" fmla="*/ 8730632 w 9332412"/>
              <a:gd name="connsiteY19110" fmla="*/ 2046732 h 4270621"/>
              <a:gd name="connsiteX19111" fmla="*/ 8747647 w 9332412"/>
              <a:gd name="connsiteY19111" fmla="*/ 2028942 h 4270621"/>
              <a:gd name="connsiteX19112" fmla="*/ 8731199 w 9332412"/>
              <a:gd name="connsiteY19112" fmla="*/ 2010855 h 4270621"/>
              <a:gd name="connsiteX19113" fmla="*/ 8730632 w 9332412"/>
              <a:gd name="connsiteY19113" fmla="*/ 2010855 h 4270621"/>
              <a:gd name="connsiteX19114" fmla="*/ 8781678 w 9332412"/>
              <a:gd name="connsiteY19114" fmla="*/ 1851487 h 4270621"/>
              <a:gd name="connsiteX19115" fmla="*/ 8764521 w 9332412"/>
              <a:gd name="connsiteY19115" fmla="*/ 1869129 h 4270621"/>
              <a:gd name="connsiteX19116" fmla="*/ 8781395 w 9332412"/>
              <a:gd name="connsiteY19116" fmla="*/ 1887067 h 4270621"/>
              <a:gd name="connsiteX19117" fmla="*/ 8798552 w 9332412"/>
              <a:gd name="connsiteY19117" fmla="*/ 1869426 h 4270621"/>
              <a:gd name="connsiteX19118" fmla="*/ 8798552 w 9332412"/>
              <a:gd name="connsiteY19118" fmla="*/ 1869129 h 4270621"/>
              <a:gd name="connsiteX19119" fmla="*/ 8781678 w 9332412"/>
              <a:gd name="connsiteY19119" fmla="*/ 1851784 h 4270621"/>
              <a:gd name="connsiteX19120" fmla="*/ 8730632 w 9332412"/>
              <a:gd name="connsiteY19120" fmla="*/ 1904709 h 4270621"/>
              <a:gd name="connsiteX19121" fmla="*/ 8713617 w 9332412"/>
              <a:gd name="connsiteY19121" fmla="*/ 1922499 h 4270621"/>
              <a:gd name="connsiteX19122" fmla="*/ 8730632 w 9332412"/>
              <a:gd name="connsiteY19122" fmla="*/ 1940289 h 4270621"/>
              <a:gd name="connsiteX19123" fmla="*/ 8747647 w 9332412"/>
              <a:gd name="connsiteY19123" fmla="*/ 1922499 h 4270621"/>
              <a:gd name="connsiteX19124" fmla="*/ 8747647 w 9332412"/>
              <a:gd name="connsiteY19124" fmla="*/ 1922351 h 4270621"/>
              <a:gd name="connsiteX19125" fmla="*/ 8730632 w 9332412"/>
              <a:gd name="connsiteY19125" fmla="*/ 1905005 h 4270621"/>
              <a:gd name="connsiteX19126" fmla="*/ 8781678 w 9332412"/>
              <a:gd name="connsiteY19126" fmla="*/ 1744896 h 4270621"/>
              <a:gd name="connsiteX19127" fmla="*/ 8764521 w 9332412"/>
              <a:gd name="connsiteY19127" fmla="*/ 1762538 h 4270621"/>
              <a:gd name="connsiteX19128" fmla="*/ 8781395 w 9332412"/>
              <a:gd name="connsiteY19128" fmla="*/ 1780476 h 4270621"/>
              <a:gd name="connsiteX19129" fmla="*/ 8798552 w 9332412"/>
              <a:gd name="connsiteY19129" fmla="*/ 1762834 h 4270621"/>
              <a:gd name="connsiteX19130" fmla="*/ 8798552 w 9332412"/>
              <a:gd name="connsiteY19130" fmla="*/ 1762686 h 4270621"/>
              <a:gd name="connsiteX19131" fmla="*/ 8781678 w 9332412"/>
              <a:gd name="connsiteY19131" fmla="*/ 1745192 h 4270621"/>
              <a:gd name="connsiteX19132" fmla="*/ 8730632 w 9332412"/>
              <a:gd name="connsiteY19132" fmla="*/ 1798117 h 4270621"/>
              <a:gd name="connsiteX19133" fmla="*/ 8713617 w 9332412"/>
              <a:gd name="connsiteY19133" fmla="*/ 1815908 h 4270621"/>
              <a:gd name="connsiteX19134" fmla="*/ 8730632 w 9332412"/>
              <a:gd name="connsiteY19134" fmla="*/ 1833697 h 4270621"/>
              <a:gd name="connsiteX19135" fmla="*/ 8747647 w 9332412"/>
              <a:gd name="connsiteY19135" fmla="*/ 1815908 h 4270621"/>
              <a:gd name="connsiteX19136" fmla="*/ 8730632 w 9332412"/>
              <a:gd name="connsiteY19136" fmla="*/ 1798414 h 4270621"/>
              <a:gd name="connsiteX19137" fmla="*/ 8730632 w 9332412"/>
              <a:gd name="connsiteY19137" fmla="*/ 1798414 h 4270621"/>
              <a:gd name="connsiteX19138" fmla="*/ 8781678 w 9332412"/>
              <a:gd name="connsiteY19138" fmla="*/ 1638453 h 4270621"/>
              <a:gd name="connsiteX19139" fmla="*/ 8764521 w 9332412"/>
              <a:gd name="connsiteY19139" fmla="*/ 1656095 h 4270621"/>
              <a:gd name="connsiteX19140" fmla="*/ 8781395 w 9332412"/>
              <a:gd name="connsiteY19140" fmla="*/ 1674033 h 4270621"/>
              <a:gd name="connsiteX19141" fmla="*/ 8798552 w 9332412"/>
              <a:gd name="connsiteY19141" fmla="*/ 1656391 h 4270621"/>
              <a:gd name="connsiteX19142" fmla="*/ 8798552 w 9332412"/>
              <a:gd name="connsiteY19142" fmla="*/ 1656243 h 4270621"/>
              <a:gd name="connsiteX19143" fmla="*/ 8781678 w 9332412"/>
              <a:gd name="connsiteY19143" fmla="*/ 1638749 h 4270621"/>
              <a:gd name="connsiteX19144" fmla="*/ 8730632 w 9332412"/>
              <a:gd name="connsiteY19144" fmla="*/ 1691674 h 4270621"/>
              <a:gd name="connsiteX19145" fmla="*/ 8713617 w 9332412"/>
              <a:gd name="connsiteY19145" fmla="*/ 1709464 h 4270621"/>
              <a:gd name="connsiteX19146" fmla="*/ 8730632 w 9332412"/>
              <a:gd name="connsiteY19146" fmla="*/ 1727254 h 4270621"/>
              <a:gd name="connsiteX19147" fmla="*/ 8747647 w 9332412"/>
              <a:gd name="connsiteY19147" fmla="*/ 1709464 h 4270621"/>
              <a:gd name="connsiteX19148" fmla="*/ 8730632 w 9332412"/>
              <a:gd name="connsiteY19148" fmla="*/ 1691971 h 4270621"/>
              <a:gd name="connsiteX19149" fmla="*/ 8730632 w 9332412"/>
              <a:gd name="connsiteY19149" fmla="*/ 1691971 h 4270621"/>
              <a:gd name="connsiteX19150" fmla="*/ 8781678 w 9332412"/>
              <a:gd name="connsiteY19150" fmla="*/ 1532010 h 4270621"/>
              <a:gd name="connsiteX19151" fmla="*/ 8764521 w 9332412"/>
              <a:gd name="connsiteY19151" fmla="*/ 1549651 h 4270621"/>
              <a:gd name="connsiteX19152" fmla="*/ 8781395 w 9332412"/>
              <a:gd name="connsiteY19152" fmla="*/ 1567590 h 4270621"/>
              <a:gd name="connsiteX19153" fmla="*/ 8798552 w 9332412"/>
              <a:gd name="connsiteY19153" fmla="*/ 1549948 h 4270621"/>
              <a:gd name="connsiteX19154" fmla="*/ 8798552 w 9332412"/>
              <a:gd name="connsiteY19154" fmla="*/ 1549651 h 4270621"/>
              <a:gd name="connsiteX19155" fmla="*/ 8781678 w 9332412"/>
              <a:gd name="connsiteY19155" fmla="*/ 1532306 h 4270621"/>
              <a:gd name="connsiteX19156" fmla="*/ 8730632 w 9332412"/>
              <a:gd name="connsiteY19156" fmla="*/ 1585231 h 4270621"/>
              <a:gd name="connsiteX19157" fmla="*/ 8715233 w 9332412"/>
              <a:gd name="connsiteY19157" fmla="*/ 1604563 h 4270621"/>
              <a:gd name="connsiteX19158" fmla="*/ 8730632 w 9332412"/>
              <a:gd name="connsiteY19158" fmla="*/ 1620663 h 4270621"/>
              <a:gd name="connsiteX19159" fmla="*/ 8749122 w 9332412"/>
              <a:gd name="connsiteY19159" fmla="*/ 1604563 h 4270621"/>
              <a:gd name="connsiteX19160" fmla="*/ 8733738 w 9332412"/>
              <a:gd name="connsiteY19160" fmla="*/ 1585231 h 4270621"/>
              <a:gd name="connsiteX19161" fmla="*/ 8730632 w 9332412"/>
              <a:gd name="connsiteY19161" fmla="*/ 1585231 h 4270621"/>
              <a:gd name="connsiteX19162" fmla="*/ 8781678 w 9332412"/>
              <a:gd name="connsiteY19162" fmla="*/ 1425418 h 4270621"/>
              <a:gd name="connsiteX19163" fmla="*/ 8764521 w 9332412"/>
              <a:gd name="connsiteY19163" fmla="*/ 1443060 h 4270621"/>
              <a:gd name="connsiteX19164" fmla="*/ 8781395 w 9332412"/>
              <a:gd name="connsiteY19164" fmla="*/ 1460998 h 4270621"/>
              <a:gd name="connsiteX19165" fmla="*/ 8798552 w 9332412"/>
              <a:gd name="connsiteY19165" fmla="*/ 1443357 h 4270621"/>
              <a:gd name="connsiteX19166" fmla="*/ 8798552 w 9332412"/>
              <a:gd name="connsiteY19166" fmla="*/ 1443208 h 4270621"/>
              <a:gd name="connsiteX19167" fmla="*/ 8781678 w 9332412"/>
              <a:gd name="connsiteY19167" fmla="*/ 1425715 h 4270621"/>
              <a:gd name="connsiteX19168" fmla="*/ 8730632 w 9332412"/>
              <a:gd name="connsiteY19168" fmla="*/ 1478640 h 4270621"/>
              <a:gd name="connsiteX19169" fmla="*/ 8713617 w 9332412"/>
              <a:gd name="connsiteY19169" fmla="*/ 1496430 h 4270621"/>
              <a:gd name="connsiteX19170" fmla="*/ 8730632 w 9332412"/>
              <a:gd name="connsiteY19170" fmla="*/ 1514220 h 4270621"/>
              <a:gd name="connsiteX19171" fmla="*/ 8747647 w 9332412"/>
              <a:gd name="connsiteY19171" fmla="*/ 1496430 h 4270621"/>
              <a:gd name="connsiteX19172" fmla="*/ 8730632 w 9332412"/>
              <a:gd name="connsiteY19172" fmla="*/ 1478936 h 4270621"/>
              <a:gd name="connsiteX19173" fmla="*/ 8730632 w 9332412"/>
              <a:gd name="connsiteY19173" fmla="*/ 1478936 h 4270621"/>
              <a:gd name="connsiteX19174" fmla="*/ 8781678 w 9332412"/>
              <a:gd name="connsiteY19174" fmla="*/ 1318975 h 4270621"/>
              <a:gd name="connsiteX19175" fmla="*/ 8764521 w 9332412"/>
              <a:gd name="connsiteY19175" fmla="*/ 1336617 h 4270621"/>
              <a:gd name="connsiteX19176" fmla="*/ 8781395 w 9332412"/>
              <a:gd name="connsiteY19176" fmla="*/ 1354555 h 4270621"/>
              <a:gd name="connsiteX19177" fmla="*/ 8798552 w 9332412"/>
              <a:gd name="connsiteY19177" fmla="*/ 1336913 h 4270621"/>
              <a:gd name="connsiteX19178" fmla="*/ 8798552 w 9332412"/>
              <a:gd name="connsiteY19178" fmla="*/ 1336617 h 4270621"/>
              <a:gd name="connsiteX19179" fmla="*/ 8781678 w 9332412"/>
              <a:gd name="connsiteY19179" fmla="*/ 1319272 h 4270621"/>
              <a:gd name="connsiteX19180" fmla="*/ 8730632 w 9332412"/>
              <a:gd name="connsiteY19180" fmla="*/ 1372197 h 4270621"/>
              <a:gd name="connsiteX19181" fmla="*/ 8713617 w 9332412"/>
              <a:gd name="connsiteY19181" fmla="*/ 1389987 h 4270621"/>
              <a:gd name="connsiteX19182" fmla="*/ 8730632 w 9332412"/>
              <a:gd name="connsiteY19182" fmla="*/ 1407777 h 4270621"/>
              <a:gd name="connsiteX19183" fmla="*/ 8747647 w 9332412"/>
              <a:gd name="connsiteY19183" fmla="*/ 1389987 h 4270621"/>
              <a:gd name="connsiteX19184" fmla="*/ 8730632 w 9332412"/>
              <a:gd name="connsiteY19184" fmla="*/ 1372493 h 4270621"/>
              <a:gd name="connsiteX19185" fmla="*/ 8730632 w 9332412"/>
              <a:gd name="connsiteY19185" fmla="*/ 1372493 h 4270621"/>
              <a:gd name="connsiteX19186" fmla="*/ 8781678 w 9332412"/>
              <a:gd name="connsiteY19186" fmla="*/ 1212384 h 4270621"/>
              <a:gd name="connsiteX19187" fmla="*/ 8764521 w 9332412"/>
              <a:gd name="connsiteY19187" fmla="*/ 1230026 h 4270621"/>
              <a:gd name="connsiteX19188" fmla="*/ 8781395 w 9332412"/>
              <a:gd name="connsiteY19188" fmla="*/ 1247964 h 4270621"/>
              <a:gd name="connsiteX19189" fmla="*/ 8798552 w 9332412"/>
              <a:gd name="connsiteY19189" fmla="*/ 1230322 h 4270621"/>
              <a:gd name="connsiteX19190" fmla="*/ 8798552 w 9332412"/>
              <a:gd name="connsiteY19190" fmla="*/ 1230174 h 4270621"/>
              <a:gd name="connsiteX19191" fmla="*/ 8781678 w 9332412"/>
              <a:gd name="connsiteY19191" fmla="*/ 1212681 h 4270621"/>
              <a:gd name="connsiteX19192" fmla="*/ 8730632 w 9332412"/>
              <a:gd name="connsiteY19192" fmla="*/ 1265754 h 4270621"/>
              <a:gd name="connsiteX19193" fmla="*/ 8715233 w 9332412"/>
              <a:gd name="connsiteY19193" fmla="*/ 1285086 h 4270621"/>
              <a:gd name="connsiteX19194" fmla="*/ 8730632 w 9332412"/>
              <a:gd name="connsiteY19194" fmla="*/ 1301185 h 4270621"/>
              <a:gd name="connsiteX19195" fmla="*/ 8749122 w 9332412"/>
              <a:gd name="connsiteY19195" fmla="*/ 1285086 h 4270621"/>
              <a:gd name="connsiteX19196" fmla="*/ 8733738 w 9332412"/>
              <a:gd name="connsiteY19196" fmla="*/ 1265754 h 4270621"/>
              <a:gd name="connsiteX19197" fmla="*/ 8730632 w 9332412"/>
              <a:gd name="connsiteY19197" fmla="*/ 1265754 h 4270621"/>
              <a:gd name="connsiteX19198" fmla="*/ 8781678 w 9332412"/>
              <a:gd name="connsiteY19198" fmla="*/ 1105941 h 4270621"/>
              <a:gd name="connsiteX19199" fmla="*/ 8764521 w 9332412"/>
              <a:gd name="connsiteY19199" fmla="*/ 1123582 h 4270621"/>
              <a:gd name="connsiteX19200" fmla="*/ 8781395 w 9332412"/>
              <a:gd name="connsiteY19200" fmla="*/ 1141521 h 4270621"/>
              <a:gd name="connsiteX19201" fmla="*/ 8798552 w 9332412"/>
              <a:gd name="connsiteY19201" fmla="*/ 1123879 h 4270621"/>
              <a:gd name="connsiteX19202" fmla="*/ 8798552 w 9332412"/>
              <a:gd name="connsiteY19202" fmla="*/ 1123731 h 4270621"/>
              <a:gd name="connsiteX19203" fmla="*/ 8781678 w 9332412"/>
              <a:gd name="connsiteY19203" fmla="*/ 1106534 h 4270621"/>
              <a:gd name="connsiteX19204" fmla="*/ 8730632 w 9332412"/>
              <a:gd name="connsiteY19204" fmla="*/ 1159162 h 4270621"/>
              <a:gd name="connsiteX19205" fmla="*/ 8713617 w 9332412"/>
              <a:gd name="connsiteY19205" fmla="*/ 1176952 h 4270621"/>
              <a:gd name="connsiteX19206" fmla="*/ 8730632 w 9332412"/>
              <a:gd name="connsiteY19206" fmla="*/ 1194742 h 4270621"/>
              <a:gd name="connsiteX19207" fmla="*/ 8747647 w 9332412"/>
              <a:gd name="connsiteY19207" fmla="*/ 1176952 h 4270621"/>
              <a:gd name="connsiteX19208" fmla="*/ 8730632 w 9332412"/>
              <a:gd name="connsiteY19208" fmla="*/ 1159459 h 4270621"/>
              <a:gd name="connsiteX19209" fmla="*/ 8730632 w 9332412"/>
              <a:gd name="connsiteY19209" fmla="*/ 1159459 h 4270621"/>
              <a:gd name="connsiteX19210" fmla="*/ 8781678 w 9332412"/>
              <a:gd name="connsiteY19210" fmla="*/ 999498 h 4270621"/>
              <a:gd name="connsiteX19211" fmla="*/ 8764521 w 9332412"/>
              <a:gd name="connsiteY19211" fmla="*/ 1017139 h 4270621"/>
              <a:gd name="connsiteX19212" fmla="*/ 8781395 w 9332412"/>
              <a:gd name="connsiteY19212" fmla="*/ 1035078 h 4270621"/>
              <a:gd name="connsiteX19213" fmla="*/ 8798552 w 9332412"/>
              <a:gd name="connsiteY19213" fmla="*/ 1017436 h 4270621"/>
              <a:gd name="connsiteX19214" fmla="*/ 8798552 w 9332412"/>
              <a:gd name="connsiteY19214" fmla="*/ 1017139 h 4270621"/>
              <a:gd name="connsiteX19215" fmla="*/ 8781678 w 9332412"/>
              <a:gd name="connsiteY19215" fmla="*/ 999794 h 4270621"/>
              <a:gd name="connsiteX19216" fmla="*/ 8730632 w 9332412"/>
              <a:gd name="connsiteY19216" fmla="*/ 1052719 h 4270621"/>
              <a:gd name="connsiteX19217" fmla="*/ 8715233 w 9332412"/>
              <a:gd name="connsiteY19217" fmla="*/ 1072051 h 4270621"/>
              <a:gd name="connsiteX19218" fmla="*/ 8730632 w 9332412"/>
              <a:gd name="connsiteY19218" fmla="*/ 1088151 h 4270621"/>
              <a:gd name="connsiteX19219" fmla="*/ 8749122 w 9332412"/>
              <a:gd name="connsiteY19219" fmla="*/ 1072051 h 4270621"/>
              <a:gd name="connsiteX19220" fmla="*/ 8733738 w 9332412"/>
              <a:gd name="connsiteY19220" fmla="*/ 1052719 h 4270621"/>
              <a:gd name="connsiteX19221" fmla="*/ 8730632 w 9332412"/>
              <a:gd name="connsiteY19221" fmla="*/ 1052719 h 4270621"/>
              <a:gd name="connsiteX19222" fmla="*/ 8781678 w 9332412"/>
              <a:gd name="connsiteY19222" fmla="*/ 892906 h 4270621"/>
              <a:gd name="connsiteX19223" fmla="*/ 8764521 w 9332412"/>
              <a:gd name="connsiteY19223" fmla="*/ 910548 h 4270621"/>
              <a:gd name="connsiteX19224" fmla="*/ 8781395 w 9332412"/>
              <a:gd name="connsiteY19224" fmla="*/ 928486 h 4270621"/>
              <a:gd name="connsiteX19225" fmla="*/ 8798552 w 9332412"/>
              <a:gd name="connsiteY19225" fmla="*/ 910845 h 4270621"/>
              <a:gd name="connsiteX19226" fmla="*/ 8798552 w 9332412"/>
              <a:gd name="connsiteY19226" fmla="*/ 910696 h 4270621"/>
              <a:gd name="connsiteX19227" fmla="*/ 8781678 w 9332412"/>
              <a:gd name="connsiteY19227" fmla="*/ 893203 h 4270621"/>
              <a:gd name="connsiteX19228" fmla="*/ 8730632 w 9332412"/>
              <a:gd name="connsiteY19228" fmla="*/ 946128 h 4270621"/>
              <a:gd name="connsiteX19229" fmla="*/ 8713617 w 9332412"/>
              <a:gd name="connsiteY19229" fmla="*/ 963918 h 4270621"/>
              <a:gd name="connsiteX19230" fmla="*/ 8730632 w 9332412"/>
              <a:gd name="connsiteY19230" fmla="*/ 981708 h 4270621"/>
              <a:gd name="connsiteX19231" fmla="*/ 8747647 w 9332412"/>
              <a:gd name="connsiteY19231" fmla="*/ 963918 h 4270621"/>
              <a:gd name="connsiteX19232" fmla="*/ 8730632 w 9332412"/>
              <a:gd name="connsiteY19232" fmla="*/ 946424 h 4270621"/>
              <a:gd name="connsiteX19233" fmla="*/ 8730632 w 9332412"/>
              <a:gd name="connsiteY19233" fmla="*/ 946424 h 4270621"/>
              <a:gd name="connsiteX19234" fmla="*/ 8781678 w 9332412"/>
              <a:gd name="connsiteY19234" fmla="*/ 786463 h 4270621"/>
              <a:gd name="connsiteX19235" fmla="*/ 8764521 w 9332412"/>
              <a:gd name="connsiteY19235" fmla="*/ 804105 h 4270621"/>
              <a:gd name="connsiteX19236" fmla="*/ 8781395 w 9332412"/>
              <a:gd name="connsiteY19236" fmla="*/ 822043 h 4270621"/>
              <a:gd name="connsiteX19237" fmla="*/ 8798552 w 9332412"/>
              <a:gd name="connsiteY19237" fmla="*/ 804402 h 4270621"/>
              <a:gd name="connsiteX19238" fmla="*/ 8798552 w 9332412"/>
              <a:gd name="connsiteY19238" fmla="*/ 804105 h 4270621"/>
              <a:gd name="connsiteX19239" fmla="*/ 8781678 w 9332412"/>
              <a:gd name="connsiteY19239" fmla="*/ 786760 h 4270621"/>
              <a:gd name="connsiteX19240" fmla="*/ 8730632 w 9332412"/>
              <a:gd name="connsiteY19240" fmla="*/ 839685 h 4270621"/>
              <a:gd name="connsiteX19241" fmla="*/ 8713617 w 9332412"/>
              <a:gd name="connsiteY19241" fmla="*/ 857475 h 4270621"/>
              <a:gd name="connsiteX19242" fmla="*/ 8730632 w 9332412"/>
              <a:gd name="connsiteY19242" fmla="*/ 875265 h 4270621"/>
              <a:gd name="connsiteX19243" fmla="*/ 8747647 w 9332412"/>
              <a:gd name="connsiteY19243" fmla="*/ 857475 h 4270621"/>
              <a:gd name="connsiteX19244" fmla="*/ 8730915 w 9332412"/>
              <a:gd name="connsiteY19244" fmla="*/ 839685 h 4270621"/>
              <a:gd name="connsiteX19245" fmla="*/ 8730632 w 9332412"/>
              <a:gd name="connsiteY19245" fmla="*/ 839685 h 4270621"/>
              <a:gd name="connsiteX19246" fmla="*/ 8781678 w 9332412"/>
              <a:gd name="connsiteY19246" fmla="*/ 679872 h 4270621"/>
              <a:gd name="connsiteX19247" fmla="*/ 8764521 w 9332412"/>
              <a:gd name="connsiteY19247" fmla="*/ 697514 h 4270621"/>
              <a:gd name="connsiteX19248" fmla="*/ 8781395 w 9332412"/>
              <a:gd name="connsiteY19248" fmla="*/ 715452 h 4270621"/>
              <a:gd name="connsiteX19249" fmla="*/ 8798552 w 9332412"/>
              <a:gd name="connsiteY19249" fmla="*/ 697810 h 4270621"/>
              <a:gd name="connsiteX19250" fmla="*/ 8798552 w 9332412"/>
              <a:gd name="connsiteY19250" fmla="*/ 697662 h 4270621"/>
              <a:gd name="connsiteX19251" fmla="*/ 8781678 w 9332412"/>
              <a:gd name="connsiteY19251" fmla="*/ 680168 h 4270621"/>
              <a:gd name="connsiteX19252" fmla="*/ 8730632 w 9332412"/>
              <a:gd name="connsiteY19252" fmla="*/ 733242 h 4270621"/>
              <a:gd name="connsiteX19253" fmla="*/ 8715233 w 9332412"/>
              <a:gd name="connsiteY19253" fmla="*/ 752573 h 4270621"/>
              <a:gd name="connsiteX19254" fmla="*/ 8730632 w 9332412"/>
              <a:gd name="connsiteY19254" fmla="*/ 768673 h 4270621"/>
              <a:gd name="connsiteX19255" fmla="*/ 8749122 w 9332412"/>
              <a:gd name="connsiteY19255" fmla="*/ 752573 h 4270621"/>
              <a:gd name="connsiteX19256" fmla="*/ 8733738 w 9332412"/>
              <a:gd name="connsiteY19256" fmla="*/ 733242 h 4270621"/>
              <a:gd name="connsiteX19257" fmla="*/ 8730632 w 9332412"/>
              <a:gd name="connsiteY19257" fmla="*/ 733242 h 4270621"/>
              <a:gd name="connsiteX19258" fmla="*/ 8781678 w 9332412"/>
              <a:gd name="connsiteY19258" fmla="*/ 573429 h 4270621"/>
              <a:gd name="connsiteX19259" fmla="*/ 8764521 w 9332412"/>
              <a:gd name="connsiteY19259" fmla="*/ 591071 h 4270621"/>
              <a:gd name="connsiteX19260" fmla="*/ 8781395 w 9332412"/>
              <a:gd name="connsiteY19260" fmla="*/ 609007 h 4270621"/>
              <a:gd name="connsiteX19261" fmla="*/ 8798552 w 9332412"/>
              <a:gd name="connsiteY19261" fmla="*/ 591367 h 4270621"/>
              <a:gd name="connsiteX19262" fmla="*/ 8798552 w 9332412"/>
              <a:gd name="connsiteY19262" fmla="*/ 591219 h 4270621"/>
              <a:gd name="connsiteX19263" fmla="*/ 8781678 w 9332412"/>
              <a:gd name="connsiteY19263" fmla="*/ 573725 h 4270621"/>
              <a:gd name="connsiteX19264" fmla="*/ 8730632 w 9332412"/>
              <a:gd name="connsiteY19264" fmla="*/ 626650 h 4270621"/>
              <a:gd name="connsiteX19265" fmla="*/ 8713617 w 9332412"/>
              <a:gd name="connsiteY19265" fmla="*/ 644440 h 4270621"/>
              <a:gd name="connsiteX19266" fmla="*/ 8730632 w 9332412"/>
              <a:gd name="connsiteY19266" fmla="*/ 662230 h 4270621"/>
              <a:gd name="connsiteX19267" fmla="*/ 8747647 w 9332412"/>
              <a:gd name="connsiteY19267" fmla="*/ 644440 h 4270621"/>
              <a:gd name="connsiteX19268" fmla="*/ 8730632 w 9332412"/>
              <a:gd name="connsiteY19268" fmla="*/ 626947 h 4270621"/>
              <a:gd name="connsiteX19269" fmla="*/ 8730632 w 9332412"/>
              <a:gd name="connsiteY19269" fmla="*/ 626947 h 4270621"/>
              <a:gd name="connsiteX19270" fmla="*/ 8781678 w 9332412"/>
              <a:gd name="connsiteY19270" fmla="*/ 466986 h 4270621"/>
              <a:gd name="connsiteX19271" fmla="*/ 8764521 w 9332412"/>
              <a:gd name="connsiteY19271" fmla="*/ 484627 h 4270621"/>
              <a:gd name="connsiteX19272" fmla="*/ 8781395 w 9332412"/>
              <a:gd name="connsiteY19272" fmla="*/ 502564 h 4270621"/>
              <a:gd name="connsiteX19273" fmla="*/ 8798552 w 9332412"/>
              <a:gd name="connsiteY19273" fmla="*/ 484922 h 4270621"/>
              <a:gd name="connsiteX19274" fmla="*/ 8798552 w 9332412"/>
              <a:gd name="connsiteY19274" fmla="*/ 484627 h 4270621"/>
              <a:gd name="connsiteX19275" fmla="*/ 8781678 w 9332412"/>
              <a:gd name="connsiteY19275" fmla="*/ 467282 h 4270621"/>
              <a:gd name="connsiteX19276" fmla="*/ 8730632 w 9332412"/>
              <a:gd name="connsiteY19276" fmla="*/ 520207 h 4270621"/>
              <a:gd name="connsiteX19277" fmla="*/ 8713617 w 9332412"/>
              <a:gd name="connsiteY19277" fmla="*/ 537997 h 4270621"/>
              <a:gd name="connsiteX19278" fmla="*/ 8730632 w 9332412"/>
              <a:gd name="connsiteY19278" fmla="*/ 555787 h 4270621"/>
              <a:gd name="connsiteX19279" fmla="*/ 8747647 w 9332412"/>
              <a:gd name="connsiteY19279" fmla="*/ 537997 h 4270621"/>
              <a:gd name="connsiteX19280" fmla="*/ 8730632 w 9332412"/>
              <a:gd name="connsiteY19280" fmla="*/ 520504 h 4270621"/>
              <a:gd name="connsiteX19281" fmla="*/ 8730632 w 9332412"/>
              <a:gd name="connsiteY19281" fmla="*/ 520504 h 4270621"/>
              <a:gd name="connsiteX19282" fmla="*/ 8781678 w 9332412"/>
              <a:gd name="connsiteY19282" fmla="*/ 360394 h 4270621"/>
              <a:gd name="connsiteX19283" fmla="*/ 8764521 w 9332412"/>
              <a:gd name="connsiteY19283" fmla="*/ 378036 h 4270621"/>
              <a:gd name="connsiteX19284" fmla="*/ 8781395 w 9332412"/>
              <a:gd name="connsiteY19284" fmla="*/ 395973 h 4270621"/>
              <a:gd name="connsiteX19285" fmla="*/ 8798552 w 9332412"/>
              <a:gd name="connsiteY19285" fmla="*/ 378333 h 4270621"/>
              <a:gd name="connsiteX19286" fmla="*/ 8798552 w 9332412"/>
              <a:gd name="connsiteY19286" fmla="*/ 378184 h 4270621"/>
              <a:gd name="connsiteX19287" fmla="*/ 8781678 w 9332412"/>
              <a:gd name="connsiteY19287" fmla="*/ 360691 h 4270621"/>
              <a:gd name="connsiteX19288" fmla="*/ 8730632 w 9332412"/>
              <a:gd name="connsiteY19288" fmla="*/ 413764 h 4270621"/>
              <a:gd name="connsiteX19289" fmla="*/ 8715233 w 9332412"/>
              <a:gd name="connsiteY19289" fmla="*/ 433102 h 4270621"/>
              <a:gd name="connsiteX19290" fmla="*/ 8730632 w 9332412"/>
              <a:gd name="connsiteY19290" fmla="*/ 449196 h 4270621"/>
              <a:gd name="connsiteX19291" fmla="*/ 8749122 w 9332412"/>
              <a:gd name="connsiteY19291" fmla="*/ 433102 h 4270621"/>
              <a:gd name="connsiteX19292" fmla="*/ 8733738 w 9332412"/>
              <a:gd name="connsiteY19292" fmla="*/ 413764 h 4270621"/>
              <a:gd name="connsiteX19293" fmla="*/ 8730632 w 9332412"/>
              <a:gd name="connsiteY19293" fmla="*/ 413764 h 4270621"/>
              <a:gd name="connsiteX19294" fmla="*/ 8781678 w 9332412"/>
              <a:gd name="connsiteY19294" fmla="*/ 253951 h 4270621"/>
              <a:gd name="connsiteX19295" fmla="*/ 8764521 w 9332412"/>
              <a:gd name="connsiteY19295" fmla="*/ 271593 h 4270621"/>
              <a:gd name="connsiteX19296" fmla="*/ 8781395 w 9332412"/>
              <a:gd name="connsiteY19296" fmla="*/ 289530 h 4270621"/>
              <a:gd name="connsiteX19297" fmla="*/ 8798552 w 9332412"/>
              <a:gd name="connsiteY19297" fmla="*/ 271889 h 4270621"/>
              <a:gd name="connsiteX19298" fmla="*/ 8798552 w 9332412"/>
              <a:gd name="connsiteY19298" fmla="*/ 271741 h 4270621"/>
              <a:gd name="connsiteX19299" fmla="*/ 8781678 w 9332412"/>
              <a:gd name="connsiteY19299" fmla="*/ 254248 h 4270621"/>
              <a:gd name="connsiteX19300" fmla="*/ 8730632 w 9332412"/>
              <a:gd name="connsiteY19300" fmla="*/ 307173 h 4270621"/>
              <a:gd name="connsiteX19301" fmla="*/ 8713617 w 9332412"/>
              <a:gd name="connsiteY19301" fmla="*/ 324963 h 4270621"/>
              <a:gd name="connsiteX19302" fmla="*/ 8730632 w 9332412"/>
              <a:gd name="connsiteY19302" fmla="*/ 342753 h 4270621"/>
              <a:gd name="connsiteX19303" fmla="*/ 8747647 w 9332412"/>
              <a:gd name="connsiteY19303" fmla="*/ 324963 h 4270621"/>
              <a:gd name="connsiteX19304" fmla="*/ 8730632 w 9332412"/>
              <a:gd name="connsiteY19304" fmla="*/ 307469 h 4270621"/>
              <a:gd name="connsiteX19305" fmla="*/ 8730632 w 9332412"/>
              <a:gd name="connsiteY19305" fmla="*/ 307469 h 4270621"/>
              <a:gd name="connsiteX19306" fmla="*/ 8781678 w 9332412"/>
              <a:gd name="connsiteY19306" fmla="*/ 182940 h 4270621"/>
              <a:gd name="connsiteX19307" fmla="*/ 8798552 w 9332412"/>
              <a:gd name="connsiteY19307" fmla="*/ 165298 h 4270621"/>
              <a:gd name="connsiteX19308" fmla="*/ 8798552 w 9332412"/>
              <a:gd name="connsiteY19308" fmla="*/ 165150 h 4270621"/>
              <a:gd name="connsiteX19309" fmla="*/ 8797843 w 9332412"/>
              <a:gd name="connsiteY19309" fmla="*/ 161295 h 4270621"/>
              <a:gd name="connsiteX19310" fmla="*/ 8765514 w 9332412"/>
              <a:gd name="connsiteY19310" fmla="*/ 160406 h 4270621"/>
              <a:gd name="connsiteX19311" fmla="*/ 8775681 w 9332412"/>
              <a:gd name="connsiteY19311" fmla="*/ 182044 h 4270621"/>
              <a:gd name="connsiteX19312" fmla="*/ 8781678 w 9332412"/>
              <a:gd name="connsiteY19312" fmla="*/ 182940 h 4270621"/>
              <a:gd name="connsiteX19313" fmla="*/ 8730632 w 9332412"/>
              <a:gd name="connsiteY19313" fmla="*/ 200730 h 4270621"/>
              <a:gd name="connsiteX19314" fmla="*/ 8715233 w 9332412"/>
              <a:gd name="connsiteY19314" fmla="*/ 220067 h 4270621"/>
              <a:gd name="connsiteX19315" fmla="*/ 8730632 w 9332412"/>
              <a:gd name="connsiteY19315" fmla="*/ 236161 h 4270621"/>
              <a:gd name="connsiteX19316" fmla="*/ 8749122 w 9332412"/>
              <a:gd name="connsiteY19316" fmla="*/ 220067 h 4270621"/>
              <a:gd name="connsiteX19317" fmla="*/ 8733738 w 9332412"/>
              <a:gd name="connsiteY19317" fmla="*/ 200730 h 4270621"/>
              <a:gd name="connsiteX19318" fmla="*/ 8730632 w 9332412"/>
              <a:gd name="connsiteY19318" fmla="*/ 200730 h 4270621"/>
              <a:gd name="connsiteX19319" fmla="*/ 8847330 w 9332412"/>
              <a:gd name="connsiteY19319" fmla="*/ 3405290 h 4270621"/>
              <a:gd name="connsiteX19320" fmla="*/ 8833150 w 9332412"/>
              <a:gd name="connsiteY19320" fmla="*/ 3395654 h 4270621"/>
              <a:gd name="connsiteX19321" fmla="*/ 8816135 w 9332412"/>
              <a:gd name="connsiteY19321" fmla="*/ 3413443 h 4270621"/>
              <a:gd name="connsiteX19322" fmla="*/ 8817127 w 9332412"/>
              <a:gd name="connsiteY19322" fmla="*/ 3418336 h 4270621"/>
              <a:gd name="connsiteX19323" fmla="*/ 8831307 w 9332412"/>
              <a:gd name="connsiteY19323" fmla="*/ 3430640 h 4270621"/>
              <a:gd name="connsiteX19324" fmla="*/ 8833575 w 9332412"/>
              <a:gd name="connsiteY19324" fmla="*/ 3430640 h 4270621"/>
              <a:gd name="connsiteX19325" fmla="*/ 8845203 w 9332412"/>
              <a:gd name="connsiteY19325" fmla="*/ 3425748 h 4270621"/>
              <a:gd name="connsiteX19326" fmla="*/ 8866472 w 9332412"/>
              <a:gd name="connsiteY19326" fmla="*/ 3253630 h 4270621"/>
              <a:gd name="connsiteX19327" fmla="*/ 8869024 w 9332412"/>
              <a:gd name="connsiteY19327" fmla="*/ 3262377 h 4270621"/>
              <a:gd name="connsiteX19328" fmla="*/ 8872286 w 9332412"/>
              <a:gd name="connsiteY19328" fmla="*/ 3240585 h 4270621"/>
              <a:gd name="connsiteX19329" fmla="*/ 8866472 w 9332412"/>
              <a:gd name="connsiteY19329" fmla="*/ 3253927 h 4270621"/>
              <a:gd name="connsiteX19330" fmla="*/ 8832583 w 9332412"/>
              <a:gd name="connsiteY19330" fmla="*/ 3289211 h 4270621"/>
              <a:gd name="connsiteX19331" fmla="*/ 8815426 w 9332412"/>
              <a:gd name="connsiteY19331" fmla="*/ 3306852 h 4270621"/>
              <a:gd name="connsiteX19332" fmla="*/ 8832300 w 9332412"/>
              <a:gd name="connsiteY19332" fmla="*/ 3324790 h 4270621"/>
              <a:gd name="connsiteX19333" fmla="*/ 8849457 w 9332412"/>
              <a:gd name="connsiteY19333" fmla="*/ 3307149 h 4270621"/>
              <a:gd name="connsiteX19334" fmla="*/ 8849457 w 9332412"/>
              <a:gd name="connsiteY19334" fmla="*/ 3306852 h 4270621"/>
              <a:gd name="connsiteX19335" fmla="*/ 8832583 w 9332412"/>
              <a:gd name="connsiteY19335" fmla="*/ 3289507 h 4270621"/>
              <a:gd name="connsiteX19336" fmla="*/ 8866472 w 9332412"/>
              <a:gd name="connsiteY19336" fmla="*/ 3147187 h 4270621"/>
              <a:gd name="connsiteX19337" fmla="*/ 8883346 w 9332412"/>
              <a:gd name="connsiteY19337" fmla="*/ 3164829 h 4270621"/>
              <a:gd name="connsiteX19338" fmla="*/ 8883488 w 9332412"/>
              <a:gd name="connsiteY19338" fmla="*/ 3164829 h 4270621"/>
              <a:gd name="connsiteX19339" fmla="*/ 8883488 w 9332412"/>
              <a:gd name="connsiteY19339" fmla="*/ 3164829 h 4270621"/>
              <a:gd name="connsiteX19340" fmla="*/ 8888734 w 9332412"/>
              <a:gd name="connsiteY19340" fmla="*/ 3130584 h 4270621"/>
              <a:gd name="connsiteX19341" fmla="*/ 8883204 w 9332412"/>
              <a:gd name="connsiteY19341" fmla="*/ 3129398 h 4270621"/>
              <a:gd name="connsiteX19342" fmla="*/ 8866472 w 9332412"/>
              <a:gd name="connsiteY19342" fmla="*/ 3147484 h 4270621"/>
              <a:gd name="connsiteX19343" fmla="*/ 8866472 w 9332412"/>
              <a:gd name="connsiteY19343" fmla="*/ 3147484 h 4270621"/>
              <a:gd name="connsiteX19344" fmla="*/ 8832583 w 9332412"/>
              <a:gd name="connsiteY19344" fmla="*/ 3182619 h 4270621"/>
              <a:gd name="connsiteX19345" fmla="*/ 8815426 w 9332412"/>
              <a:gd name="connsiteY19345" fmla="*/ 3200261 h 4270621"/>
              <a:gd name="connsiteX19346" fmla="*/ 8832300 w 9332412"/>
              <a:gd name="connsiteY19346" fmla="*/ 3218199 h 4270621"/>
              <a:gd name="connsiteX19347" fmla="*/ 8849457 w 9332412"/>
              <a:gd name="connsiteY19347" fmla="*/ 3200557 h 4270621"/>
              <a:gd name="connsiteX19348" fmla="*/ 8849457 w 9332412"/>
              <a:gd name="connsiteY19348" fmla="*/ 3200409 h 4270621"/>
              <a:gd name="connsiteX19349" fmla="*/ 8832583 w 9332412"/>
              <a:gd name="connsiteY19349" fmla="*/ 3182916 h 4270621"/>
              <a:gd name="connsiteX19350" fmla="*/ 8883488 w 9332412"/>
              <a:gd name="connsiteY19350" fmla="*/ 3022954 h 4270621"/>
              <a:gd name="connsiteX19351" fmla="*/ 8866472 w 9332412"/>
              <a:gd name="connsiteY19351" fmla="*/ 3040744 h 4270621"/>
              <a:gd name="connsiteX19352" fmla="*/ 8883488 w 9332412"/>
              <a:gd name="connsiteY19352" fmla="*/ 3058535 h 4270621"/>
              <a:gd name="connsiteX19353" fmla="*/ 8900503 w 9332412"/>
              <a:gd name="connsiteY19353" fmla="*/ 3040744 h 4270621"/>
              <a:gd name="connsiteX19354" fmla="*/ 8900503 w 9332412"/>
              <a:gd name="connsiteY19354" fmla="*/ 3040596 h 4270621"/>
              <a:gd name="connsiteX19355" fmla="*/ 8883488 w 9332412"/>
              <a:gd name="connsiteY19355" fmla="*/ 3023251 h 4270621"/>
              <a:gd name="connsiteX19356" fmla="*/ 8832583 w 9332412"/>
              <a:gd name="connsiteY19356" fmla="*/ 3076176 h 4270621"/>
              <a:gd name="connsiteX19357" fmla="*/ 8814093 w 9332412"/>
              <a:gd name="connsiteY19357" fmla="*/ 3092276 h 4270621"/>
              <a:gd name="connsiteX19358" fmla="*/ 8829477 w 9332412"/>
              <a:gd name="connsiteY19358" fmla="*/ 3111608 h 4270621"/>
              <a:gd name="connsiteX19359" fmla="*/ 8832583 w 9332412"/>
              <a:gd name="connsiteY19359" fmla="*/ 3111608 h 4270621"/>
              <a:gd name="connsiteX19360" fmla="*/ 8847982 w 9332412"/>
              <a:gd name="connsiteY19360" fmla="*/ 3092276 h 4270621"/>
              <a:gd name="connsiteX19361" fmla="*/ 8832583 w 9332412"/>
              <a:gd name="connsiteY19361" fmla="*/ 3076176 h 4270621"/>
              <a:gd name="connsiteX19362" fmla="*/ 8883488 w 9332412"/>
              <a:gd name="connsiteY19362" fmla="*/ 2916363 h 4270621"/>
              <a:gd name="connsiteX19363" fmla="*/ 8866472 w 9332412"/>
              <a:gd name="connsiteY19363" fmla="*/ 2934153 h 4270621"/>
              <a:gd name="connsiteX19364" fmla="*/ 8883488 w 9332412"/>
              <a:gd name="connsiteY19364" fmla="*/ 2951943 h 4270621"/>
              <a:gd name="connsiteX19365" fmla="*/ 8900503 w 9332412"/>
              <a:gd name="connsiteY19365" fmla="*/ 2934153 h 4270621"/>
              <a:gd name="connsiteX19366" fmla="*/ 8883488 w 9332412"/>
              <a:gd name="connsiteY19366" fmla="*/ 2916660 h 4270621"/>
              <a:gd name="connsiteX19367" fmla="*/ 8832583 w 9332412"/>
              <a:gd name="connsiteY19367" fmla="*/ 2969733 h 4270621"/>
              <a:gd name="connsiteX19368" fmla="*/ 8815426 w 9332412"/>
              <a:gd name="connsiteY19368" fmla="*/ 2987375 h 4270621"/>
              <a:gd name="connsiteX19369" fmla="*/ 8832300 w 9332412"/>
              <a:gd name="connsiteY19369" fmla="*/ 3005313 h 4270621"/>
              <a:gd name="connsiteX19370" fmla="*/ 8849457 w 9332412"/>
              <a:gd name="connsiteY19370" fmla="*/ 2987671 h 4270621"/>
              <a:gd name="connsiteX19371" fmla="*/ 8849457 w 9332412"/>
              <a:gd name="connsiteY19371" fmla="*/ 2987375 h 4270621"/>
              <a:gd name="connsiteX19372" fmla="*/ 8832583 w 9332412"/>
              <a:gd name="connsiteY19372" fmla="*/ 2970030 h 4270621"/>
              <a:gd name="connsiteX19373" fmla="*/ 8883488 w 9332412"/>
              <a:gd name="connsiteY19373" fmla="*/ 2809920 h 4270621"/>
              <a:gd name="connsiteX19374" fmla="*/ 8866472 w 9332412"/>
              <a:gd name="connsiteY19374" fmla="*/ 2827710 h 4270621"/>
              <a:gd name="connsiteX19375" fmla="*/ 8883488 w 9332412"/>
              <a:gd name="connsiteY19375" fmla="*/ 2845500 h 4270621"/>
              <a:gd name="connsiteX19376" fmla="*/ 8900503 w 9332412"/>
              <a:gd name="connsiteY19376" fmla="*/ 2827710 h 4270621"/>
              <a:gd name="connsiteX19377" fmla="*/ 8883488 w 9332412"/>
              <a:gd name="connsiteY19377" fmla="*/ 2810216 h 4270621"/>
              <a:gd name="connsiteX19378" fmla="*/ 8929287 w 9332412"/>
              <a:gd name="connsiteY19378" fmla="*/ 2864328 h 4270621"/>
              <a:gd name="connsiteX19379" fmla="*/ 8918128 w 9332412"/>
              <a:gd name="connsiteY19379" fmla="*/ 2885661 h 4270621"/>
              <a:gd name="connsiteX19380" fmla="*/ 8924609 w 9332412"/>
              <a:gd name="connsiteY19380" fmla="*/ 2895015 h 4270621"/>
              <a:gd name="connsiteX19381" fmla="*/ 8832583 w 9332412"/>
              <a:gd name="connsiteY19381" fmla="*/ 2863142 h 4270621"/>
              <a:gd name="connsiteX19382" fmla="*/ 8815426 w 9332412"/>
              <a:gd name="connsiteY19382" fmla="*/ 2880783 h 4270621"/>
              <a:gd name="connsiteX19383" fmla="*/ 8832300 w 9332412"/>
              <a:gd name="connsiteY19383" fmla="*/ 2898721 h 4270621"/>
              <a:gd name="connsiteX19384" fmla="*/ 8849457 w 9332412"/>
              <a:gd name="connsiteY19384" fmla="*/ 2881080 h 4270621"/>
              <a:gd name="connsiteX19385" fmla="*/ 8849457 w 9332412"/>
              <a:gd name="connsiteY19385" fmla="*/ 2880932 h 4270621"/>
              <a:gd name="connsiteX19386" fmla="*/ 8832583 w 9332412"/>
              <a:gd name="connsiteY19386" fmla="*/ 2863438 h 4270621"/>
              <a:gd name="connsiteX19387" fmla="*/ 8883488 w 9332412"/>
              <a:gd name="connsiteY19387" fmla="*/ 2703477 h 4270621"/>
              <a:gd name="connsiteX19388" fmla="*/ 8866472 w 9332412"/>
              <a:gd name="connsiteY19388" fmla="*/ 2721267 h 4270621"/>
              <a:gd name="connsiteX19389" fmla="*/ 8883488 w 9332412"/>
              <a:gd name="connsiteY19389" fmla="*/ 2739057 h 4270621"/>
              <a:gd name="connsiteX19390" fmla="*/ 8900503 w 9332412"/>
              <a:gd name="connsiteY19390" fmla="*/ 2721267 h 4270621"/>
              <a:gd name="connsiteX19391" fmla="*/ 8900503 w 9332412"/>
              <a:gd name="connsiteY19391" fmla="*/ 2721119 h 4270621"/>
              <a:gd name="connsiteX19392" fmla="*/ 8883488 w 9332412"/>
              <a:gd name="connsiteY19392" fmla="*/ 2703773 h 4270621"/>
              <a:gd name="connsiteX19393" fmla="*/ 8917377 w 9332412"/>
              <a:gd name="connsiteY19393" fmla="*/ 2774488 h 4270621"/>
              <a:gd name="connsiteX19394" fmla="*/ 8934251 w 9332412"/>
              <a:gd name="connsiteY19394" fmla="*/ 2792130 h 4270621"/>
              <a:gd name="connsiteX19395" fmla="*/ 8934393 w 9332412"/>
              <a:gd name="connsiteY19395" fmla="*/ 2792130 h 4270621"/>
              <a:gd name="connsiteX19396" fmla="*/ 8940348 w 9332412"/>
              <a:gd name="connsiteY19396" fmla="*/ 2790944 h 4270621"/>
              <a:gd name="connsiteX19397" fmla="*/ 8944885 w 9332412"/>
              <a:gd name="connsiteY19397" fmla="*/ 2761294 h 4270621"/>
              <a:gd name="connsiteX19398" fmla="*/ 8934393 w 9332412"/>
              <a:gd name="connsiteY19398" fmla="*/ 2757143 h 4270621"/>
              <a:gd name="connsiteX19399" fmla="*/ 8917377 w 9332412"/>
              <a:gd name="connsiteY19399" fmla="*/ 2774785 h 4270621"/>
              <a:gd name="connsiteX19400" fmla="*/ 8832300 w 9332412"/>
              <a:gd name="connsiteY19400" fmla="*/ 2756698 h 4270621"/>
              <a:gd name="connsiteX19401" fmla="*/ 8815142 w 9332412"/>
              <a:gd name="connsiteY19401" fmla="*/ 2774340 h 4270621"/>
              <a:gd name="connsiteX19402" fmla="*/ 8832016 w 9332412"/>
              <a:gd name="connsiteY19402" fmla="*/ 2792278 h 4270621"/>
              <a:gd name="connsiteX19403" fmla="*/ 8849173 w 9332412"/>
              <a:gd name="connsiteY19403" fmla="*/ 2774637 h 4270621"/>
              <a:gd name="connsiteX19404" fmla="*/ 8849173 w 9332412"/>
              <a:gd name="connsiteY19404" fmla="*/ 2774488 h 4270621"/>
              <a:gd name="connsiteX19405" fmla="*/ 8832583 w 9332412"/>
              <a:gd name="connsiteY19405" fmla="*/ 2756995 h 4270621"/>
              <a:gd name="connsiteX19406" fmla="*/ 8883204 w 9332412"/>
              <a:gd name="connsiteY19406" fmla="*/ 2596886 h 4270621"/>
              <a:gd name="connsiteX19407" fmla="*/ 8866189 w 9332412"/>
              <a:gd name="connsiteY19407" fmla="*/ 2614675 h 4270621"/>
              <a:gd name="connsiteX19408" fmla="*/ 8883204 w 9332412"/>
              <a:gd name="connsiteY19408" fmla="*/ 2632465 h 4270621"/>
              <a:gd name="connsiteX19409" fmla="*/ 8900219 w 9332412"/>
              <a:gd name="connsiteY19409" fmla="*/ 2614675 h 4270621"/>
              <a:gd name="connsiteX19410" fmla="*/ 8883488 w 9332412"/>
              <a:gd name="connsiteY19410" fmla="*/ 2597182 h 4270621"/>
              <a:gd name="connsiteX19411" fmla="*/ 8832300 w 9332412"/>
              <a:gd name="connsiteY19411" fmla="*/ 2650255 h 4270621"/>
              <a:gd name="connsiteX19412" fmla="*/ 8815142 w 9332412"/>
              <a:gd name="connsiteY19412" fmla="*/ 2667897 h 4270621"/>
              <a:gd name="connsiteX19413" fmla="*/ 8832016 w 9332412"/>
              <a:gd name="connsiteY19413" fmla="*/ 2685835 h 4270621"/>
              <a:gd name="connsiteX19414" fmla="*/ 8849173 w 9332412"/>
              <a:gd name="connsiteY19414" fmla="*/ 2668193 h 4270621"/>
              <a:gd name="connsiteX19415" fmla="*/ 8849173 w 9332412"/>
              <a:gd name="connsiteY19415" fmla="*/ 2667897 h 4270621"/>
              <a:gd name="connsiteX19416" fmla="*/ 8832583 w 9332412"/>
              <a:gd name="connsiteY19416" fmla="*/ 2650552 h 4270621"/>
              <a:gd name="connsiteX19417" fmla="*/ 8883204 w 9332412"/>
              <a:gd name="connsiteY19417" fmla="*/ 2490443 h 4270621"/>
              <a:gd name="connsiteX19418" fmla="*/ 8866189 w 9332412"/>
              <a:gd name="connsiteY19418" fmla="*/ 2508232 h 4270621"/>
              <a:gd name="connsiteX19419" fmla="*/ 8883204 w 9332412"/>
              <a:gd name="connsiteY19419" fmla="*/ 2526022 h 4270621"/>
              <a:gd name="connsiteX19420" fmla="*/ 8900219 w 9332412"/>
              <a:gd name="connsiteY19420" fmla="*/ 2508232 h 4270621"/>
              <a:gd name="connsiteX19421" fmla="*/ 8883488 w 9332412"/>
              <a:gd name="connsiteY19421" fmla="*/ 2490739 h 4270621"/>
              <a:gd name="connsiteX19422" fmla="*/ 8832583 w 9332412"/>
              <a:gd name="connsiteY19422" fmla="*/ 2544554 h 4270621"/>
              <a:gd name="connsiteX19423" fmla="*/ 8814093 w 9332412"/>
              <a:gd name="connsiteY19423" fmla="*/ 2560653 h 4270621"/>
              <a:gd name="connsiteX19424" fmla="*/ 8829477 w 9332412"/>
              <a:gd name="connsiteY19424" fmla="*/ 2579985 h 4270621"/>
              <a:gd name="connsiteX19425" fmla="*/ 8832583 w 9332412"/>
              <a:gd name="connsiteY19425" fmla="*/ 2579985 h 4270621"/>
              <a:gd name="connsiteX19426" fmla="*/ 8847982 w 9332412"/>
              <a:gd name="connsiteY19426" fmla="*/ 2560653 h 4270621"/>
              <a:gd name="connsiteX19427" fmla="*/ 8832583 w 9332412"/>
              <a:gd name="connsiteY19427" fmla="*/ 2544554 h 4270621"/>
              <a:gd name="connsiteX19428" fmla="*/ 8883488 w 9332412"/>
              <a:gd name="connsiteY19428" fmla="*/ 2384889 h 4270621"/>
              <a:gd name="connsiteX19429" fmla="*/ 8866472 w 9332412"/>
              <a:gd name="connsiteY19429" fmla="*/ 2402679 h 4270621"/>
              <a:gd name="connsiteX19430" fmla="*/ 8883488 w 9332412"/>
              <a:gd name="connsiteY19430" fmla="*/ 2420469 h 4270621"/>
              <a:gd name="connsiteX19431" fmla="*/ 8900503 w 9332412"/>
              <a:gd name="connsiteY19431" fmla="*/ 2402679 h 4270621"/>
              <a:gd name="connsiteX19432" fmla="*/ 8900503 w 9332412"/>
              <a:gd name="connsiteY19432" fmla="*/ 2402531 h 4270621"/>
              <a:gd name="connsiteX19433" fmla="*/ 8884211 w 9332412"/>
              <a:gd name="connsiteY19433" fmla="*/ 2384311 h 4270621"/>
              <a:gd name="connsiteX19434" fmla="*/ 8883488 w 9332412"/>
              <a:gd name="connsiteY19434" fmla="*/ 2384296 h 4270621"/>
              <a:gd name="connsiteX19435" fmla="*/ 8832583 w 9332412"/>
              <a:gd name="connsiteY19435" fmla="*/ 2438111 h 4270621"/>
              <a:gd name="connsiteX19436" fmla="*/ 8815015 w 9332412"/>
              <a:gd name="connsiteY19436" fmla="*/ 2455307 h 4270621"/>
              <a:gd name="connsiteX19437" fmla="*/ 8831449 w 9332412"/>
              <a:gd name="connsiteY19437" fmla="*/ 2473675 h 4270621"/>
              <a:gd name="connsiteX19438" fmla="*/ 8849031 w 9332412"/>
              <a:gd name="connsiteY19438" fmla="*/ 2456479 h 4270621"/>
              <a:gd name="connsiteX19439" fmla="*/ 8849031 w 9332412"/>
              <a:gd name="connsiteY19439" fmla="*/ 2455604 h 4270621"/>
              <a:gd name="connsiteX19440" fmla="*/ 8832597 w 9332412"/>
              <a:gd name="connsiteY19440" fmla="*/ 2437517 h 4270621"/>
              <a:gd name="connsiteX19441" fmla="*/ 8832583 w 9332412"/>
              <a:gd name="connsiteY19441" fmla="*/ 2437517 h 4270621"/>
              <a:gd name="connsiteX19442" fmla="*/ 8883488 w 9332412"/>
              <a:gd name="connsiteY19442" fmla="*/ 2277705 h 4270621"/>
              <a:gd name="connsiteX19443" fmla="*/ 8866472 w 9332412"/>
              <a:gd name="connsiteY19443" fmla="*/ 2295494 h 4270621"/>
              <a:gd name="connsiteX19444" fmla="*/ 8883488 w 9332412"/>
              <a:gd name="connsiteY19444" fmla="*/ 2313284 h 4270621"/>
              <a:gd name="connsiteX19445" fmla="*/ 8900503 w 9332412"/>
              <a:gd name="connsiteY19445" fmla="*/ 2295494 h 4270621"/>
              <a:gd name="connsiteX19446" fmla="*/ 8883488 w 9332412"/>
              <a:gd name="connsiteY19446" fmla="*/ 2277705 h 4270621"/>
              <a:gd name="connsiteX19447" fmla="*/ 8832583 w 9332412"/>
              <a:gd name="connsiteY19447" fmla="*/ 2330926 h 4270621"/>
              <a:gd name="connsiteX19448" fmla="*/ 8815426 w 9332412"/>
              <a:gd name="connsiteY19448" fmla="*/ 2348568 h 4270621"/>
              <a:gd name="connsiteX19449" fmla="*/ 8832300 w 9332412"/>
              <a:gd name="connsiteY19449" fmla="*/ 2366506 h 4270621"/>
              <a:gd name="connsiteX19450" fmla="*/ 8849457 w 9332412"/>
              <a:gd name="connsiteY19450" fmla="*/ 2348864 h 4270621"/>
              <a:gd name="connsiteX19451" fmla="*/ 8849457 w 9332412"/>
              <a:gd name="connsiteY19451" fmla="*/ 2348716 h 4270621"/>
              <a:gd name="connsiteX19452" fmla="*/ 8832583 w 9332412"/>
              <a:gd name="connsiteY19452" fmla="*/ 2330926 h 4270621"/>
              <a:gd name="connsiteX19453" fmla="*/ 8883488 w 9332412"/>
              <a:gd name="connsiteY19453" fmla="*/ 2171262 h 4270621"/>
              <a:gd name="connsiteX19454" fmla="*/ 8866472 w 9332412"/>
              <a:gd name="connsiteY19454" fmla="*/ 2189051 h 4270621"/>
              <a:gd name="connsiteX19455" fmla="*/ 8883488 w 9332412"/>
              <a:gd name="connsiteY19455" fmla="*/ 2206841 h 4270621"/>
              <a:gd name="connsiteX19456" fmla="*/ 8900503 w 9332412"/>
              <a:gd name="connsiteY19456" fmla="*/ 2189051 h 4270621"/>
              <a:gd name="connsiteX19457" fmla="*/ 8900503 w 9332412"/>
              <a:gd name="connsiteY19457" fmla="*/ 2188903 h 4270621"/>
              <a:gd name="connsiteX19458" fmla="*/ 8883629 w 9332412"/>
              <a:gd name="connsiteY19458" fmla="*/ 2171262 h 4270621"/>
              <a:gd name="connsiteX19459" fmla="*/ 8883488 w 9332412"/>
              <a:gd name="connsiteY19459" fmla="*/ 2171262 h 4270621"/>
              <a:gd name="connsiteX19460" fmla="*/ 8832583 w 9332412"/>
              <a:gd name="connsiteY19460" fmla="*/ 2224483 h 4270621"/>
              <a:gd name="connsiteX19461" fmla="*/ 8814093 w 9332412"/>
              <a:gd name="connsiteY19461" fmla="*/ 2240583 h 4270621"/>
              <a:gd name="connsiteX19462" fmla="*/ 8829477 w 9332412"/>
              <a:gd name="connsiteY19462" fmla="*/ 2259915 h 4270621"/>
              <a:gd name="connsiteX19463" fmla="*/ 8832583 w 9332412"/>
              <a:gd name="connsiteY19463" fmla="*/ 2259915 h 4270621"/>
              <a:gd name="connsiteX19464" fmla="*/ 8847982 w 9332412"/>
              <a:gd name="connsiteY19464" fmla="*/ 2240583 h 4270621"/>
              <a:gd name="connsiteX19465" fmla="*/ 8832583 w 9332412"/>
              <a:gd name="connsiteY19465" fmla="*/ 2224483 h 4270621"/>
              <a:gd name="connsiteX19466" fmla="*/ 8883488 w 9332412"/>
              <a:gd name="connsiteY19466" fmla="*/ 2064670 h 4270621"/>
              <a:gd name="connsiteX19467" fmla="*/ 8866472 w 9332412"/>
              <a:gd name="connsiteY19467" fmla="*/ 2082460 h 4270621"/>
              <a:gd name="connsiteX19468" fmla="*/ 8883488 w 9332412"/>
              <a:gd name="connsiteY19468" fmla="*/ 2100250 h 4270621"/>
              <a:gd name="connsiteX19469" fmla="*/ 8900503 w 9332412"/>
              <a:gd name="connsiteY19469" fmla="*/ 2082460 h 4270621"/>
              <a:gd name="connsiteX19470" fmla="*/ 8883488 w 9332412"/>
              <a:gd name="connsiteY19470" fmla="*/ 2064670 h 4270621"/>
              <a:gd name="connsiteX19471" fmla="*/ 8832583 w 9332412"/>
              <a:gd name="connsiteY19471" fmla="*/ 2118040 h 4270621"/>
              <a:gd name="connsiteX19472" fmla="*/ 8815426 w 9332412"/>
              <a:gd name="connsiteY19472" fmla="*/ 2135682 h 4270621"/>
              <a:gd name="connsiteX19473" fmla="*/ 8832300 w 9332412"/>
              <a:gd name="connsiteY19473" fmla="*/ 2153620 h 4270621"/>
              <a:gd name="connsiteX19474" fmla="*/ 8849457 w 9332412"/>
              <a:gd name="connsiteY19474" fmla="*/ 2135978 h 4270621"/>
              <a:gd name="connsiteX19475" fmla="*/ 8849457 w 9332412"/>
              <a:gd name="connsiteY19475" fmla="*/ 2135682 h 4270621"/>
              <a:gd name="connsiteX19476" fmla="*/ 8832583 w 9332412"/>
              <a:gd name="connsiteY19476" fmla="*/ 2118040 h 4270621"/>
              <a:gd name="connsiteX19477" fmla="*/ 8883488 w 9332412"/>
              <a:gd name="connsiteY19477" fmla="*/ 1958227 h 4270621"/>
              <a:gd name="connsiteX19478" fmla="*/ 8866472 w 9332412"/>
              <a:gd name="connsiteY19478" fmla="*/ 1976017 h 4270621"/>
              <a:gd name="connsiteX19479" fmla="*/ 8883488 w 9332412"/>
              <a:gd name="connsiteY19479" fmla="*/ 1993807 h 4270621"/>
              <a:gd name="connsiteX19480" fmla="*/ 8900503 w 9332412"/>
              <a:gd name="connsiteY19480" fmla="*/ 1976017 h 4270621"/>
              <a:gd name="connsiteX19481" fmla="*/ 8883488 w 9332412"/>
              <a:gd name="connsiteY19481" fmla="*/ 1958227 h 4270621"/>
              <a:gd name="connsiteX19482" fmla="*/ 8832583 w 9332412"/>
              <a:gd name="connsiteY19482" fmla="*/ 2010855 h 4270621"/>
              <a:gd name="connsiteX19483" fmla="*/ 8814093 w 9332412"/>
              <a:gd name="connsiteY19483" fmla="*/ 2026955 h 4270621"/>
              <a:gd name="connsiteX19484" fmla="*/ 8829477 w 9332412"/>
              <a:gd name="connsiteY19484" fmla="*/ 2046287 h 4270621"/>
              <a:gd name="connsiteX19485" fmla="*/ 8832583 w 9332412"/>
              <a:gd name="connsiteY19485" fmla="*/ 2046287 h 4270621"/>
              <a:gd name="connsiteX19486" fmla="*/ 8847982 w 9332412"/>
              <a:gd name="connsiteY19486" fmla="*/ 2026955 h 4270621"/>
              <a:gd name="connsiteX19487" fmla="*/ 8832583 w 9332412"/>
              <a:gd name="connsiteY19487" fmla="*/ 2010855 h 4270621"/>
              <a:gd name="connsiteX19488" fmla="*/ 8883488 w 9332412"/>
              <a:gd name="connsiteY19488" fmla="*/ 1851191 h 4270621"/>
              <a:gd name="connsiteX19489" fmla="*/ 8866472 w 9332412"/>
              <a:gd name="connsiteY19489" fmla="*/ 1868981 h 4270621"/>
              <a:gd name="connsiteX19490" fmla="*/ 8883488 w 9332412"/>
              <a:gd name="connsiteY19490" fmla="*/ 1886771 h 4270621"/>
              <a:gd name="connsiteX19491" fmla="*/ 8900503 w 9332412"/>
              <a:gd name="connsiteY19491" fmla="*/ 1868981 h 4270621"/>
              <a:gd name="connsiteX19492" fmla="*/ 8900503 w 9332412"/>
              <a:gd name="connsiteY19492" fmla="*/ 1868832 h 4270621"/>
              <a:gd name="connsiteX19493" fmla="*/ 8883488 w 9332412"/>
              <a:gd name="connsiteY19493" fmla="*/ 1851784 h 4270621"/>
              <a:gd name="connsiteX19494" fmla="*/ 8832583 w 9332412"/>
              <a:gd name="connsiteY19494" fmla="*/ 1904412 h 4270621"/>
              <a:gd name="connsiteX19495" fmla="*/ 8815426 w 9332412"/>
              <a:gd name="connsiteY19495" fmla="*/ 1922054 h 4270621"/>
              <a:gd name="connsiteX19496" fmla="*/ 8832300 w 9332412"/>
              <a:gd name="connsiteY19496" fmla="*/ 1939992 h 4270621"/>
              <a:gd name="connsiteX19497" fmla="*/ 8849457 w 9332412"/>
              <a:gd name="connsiteY19497" fmla="*/ 1922351 h 4270621"/>
              <a:gd name="connsiteX19498" fmla="*/ 8849457 w 9332412"/>
              <a:gd name="connsiteY19498" fmla="*/ 1922054 h 4270621"/>
              <a:gd name="connsiteX19499" fmla="*/ 8832583 w 9332412"/>
              <a:gd name="connsiteY19499" fmla="*/ 1905005 h 4270621"/>
              <a:gd name="connsiteX19500" fmla="*/ 8883488 w 9332412"/>
              <a:gd name="connsiteY19500" fmla="*/ 1744599 h 4270621"/>
              <a:gd name="connsiteX19501" fmla="*/ 8866472 w 9332412"/>
              <a:gd name="connsiteY19501" fmla="*/ 1762389 h 4270621"/>
              <a:gd name="connsiteX19502" fmla="*/ 8883488 w 9332412"/>
              <a:gd name="connsiteY19502" fmla="*/ 1780179 h 4270621"/>
              <a:gd name="connsiteX19503" fmla="*/ 8900503 w 9332412"/>
              <a:gd name="connsiteY19503" fmla="*/ 1762389 h 4270621"/>
              <a:gd name="connsiteX19504" fmla="*/ 8883488 w 9332412"/>
              <a:gd name="connsiteY19504" fmla="*/ 1745192 h 4270621"/>
              <a:gd name="connsiteX19505" fmla="*/ 8832583 w 9332412"/>
              <a:gd name="connsiteY19505" fmla="*/ 1797821 h 4270621"/>
              <a:gd name="connsiteX19506" fmla="*/ 8815426 w 9332412"/>
              <a:gd name="connsiteY19506" fmla="*/ 1815463 h 4270621"/>
              <a:gd name="connsiteX19507" fmla="*/ 8832300 w 9332412"/>
              <a:gd name="connsiteY19507" fmla="*/ 1833401 h 4270621"/>
              <a:gd name="connsiteX19508" fmla="*/ 8849457 w 9332412"/>
              <a:gd name="connsiteY19508" fmla="*/ 1815759 h 4270621"/>
              <a:gd name="connsiteX19509" fmla="*/ 8849457 w 9332412"/>
              <a:gd name="connsiteY19509" fmla="*/ 1815611 h 4270621"/>
              <a:gd name="connsiteX19510" fmla="*/ 8832583 w 9332412"/>
              <a:gd name="connsiteY19510" fmla="*/ 1798414 h 4270621"/>
              <a:gd name="connsiteX19511" fmla="*/ 8883488 w 9332412"/>
              <a:gd name="connsiteY19511" fmla="*/ 1638156 h 4270621"/>
              <a:gd name="connsiteX19512" fmla="*/ 8866472 w 9332412"/>
              <a:gd name="connsiteY19512" fmla="*/ 1655946 h 4270621"/>
              <a:gd name="connsiteX19513" fmla="*/ 8883488 w 9332412"/>
              <a:gd name="connsiteY19513" fmla="*/ 1673736 h 4270621"/>
              <a:gd name="connsiteX19514" fmla="*/ 8900503 w 9332412"/>
              <a:gd name="connsiteY19514" fmla="*/ 1655946 h 4270621"/>
              <a:gd name="connsiteX19515" fmla="*/ 8883488 w 9332412"/>
              <a:gd name="connsiteY19515" fmla="*/ 1638749 h 4270621"/>
              <a:gd name="connsiteX19516" fmla="*/ 8832583 w 9332412"/>
              <a:gd name="connsiteY19516" fmla="*/ 1691378 h 4270621"/>
              <a:gd name="connsiteX19517" fmla="*/ 8814093 w 9332412"/>
              <a:gd name="connsiteY19517" fmla="*/ 1707478 h 4270621"/>
              <a:gd name="connsiteX19518" fmla="*/ 8829477 w 9332412"/>
              <a:gd name="connsiteY19518" fmla="*/ 1726809 h 4270621"/>
              <a:gd name="connsiteX19519" fmla="*/ 8832583 w 9332412"/>
              <a:gd name="connsiteY19519" fmla="*/ 1726809 h 4270621"/>
              <a:gd name="connsiteX19520" fmla="*/ 8847982 w 9332412"/>
              <a:gd name="connsiteY19520" fmla="*/ 1707478 h 4270621"/>
              <a:gd name="connsiteX19521" fmla="*/ 8832583 w 9332412"/>
              <a:gd name="connsiteY19521" fmla="*/ 1691378 h 4270621"/>
              <a:gd name="connsiteX19522" fmla="*/ 8883488 w 9332412"/>
              <a:gd name="connsiteY19522" fmla="*/ 1531713 h 4270621"/>
              <a:gd name="connsiteX19523" fmla="*/ 8866472 w 9332412"/>
              <a:gd name="connsiteY19523" fmla="*/ 1549503 h 4270621"/>
              <a:gd name="connsiteX19524" fmla="*/ 8883488 w 9332412"/>
              <a:gd name="connsiteY19524" fmla="*/ 1567293 h 4270621"/>
              <a:gd name="connsiteX19525" fmla="*/ 8900503 w 9332412"/>
              <a:gd name="connsiteY19525" fmla="*/ 1549503 h 4270621"/>
              <a:gd name="connsiteX19526" fmla="*/ 8900503 w 9332412"/>
              <a:gd name="connsiteY19526" fmla="*/ 1549355 h 4270621"/>
              <a:gd name="connsiteX19527" fmla="*/ 8883488 w 9332412"/>
              <a:gd name="connsiteY19527" fmla="*/ 1532306 h 4270621"/>
              <a:gd name="connsiteX19528" fmla="*/ 8832583 w 9332412"/>
              <a:gd name="connsiteY19528" fmla="*/ 1584935 h 4270621"/>
              <a:gd name="connsiteX19529" fmla="*/ 8815015 w 9332412"/>
              <a:gd name="connsiteY19529" fmla="*/ 1602132 h 4270621"/>
              <a:gd name="connsiteX19530" fmla="*/ 8831463 w 9332412"/>
              <a:gd name="connsiteY19530" fmla="*/ 1620500 h 4270621"/>
              <a:gd name="connsiteX19531" fmla="*/ 8849031 w 9332412"/>
              <a:gd name="connsiteY19531" fmla="*/ 1603303 h 4270621"/>
              <a:gd name="connsiteX19532" fmla="*/ 8849031 w 9332412"/>
              <a:gd name="connsiteY19532" fmla="*/ 1603169 h 4270621"/>
              <a:gd name="connsiteX19533" fmla="*/ 8832583 w 9332412"/>
              <a:gd name="connsiteY19533" fmla="*/ 1585528 h 4270621"/>
              <a:gd name="connsiteX19534" fmla="*/ 8883488 w 9332412"/>
              <a:gd name="connsiteY19534" fmla="*/ 1425122 h 4270621"/>
              <a:gd name="connsiteX19535" fmla="*/ 8866472 w 9332412"/>
              <a:gd name="connsiteY19535" fmla="*/ 1442912 h 4270621"/>
              <a:gd name="connsiteX19536" fmla="*/ 8883488 w 9332412"/>
              <a:gd name="connsiteY19536" fmla="*/ 1460702 h 4270621"/>
              <a:gd name="connsiteX19537" fmla="*/ 8900503 w 9332412"/>
              <a:gd name="connsiteY19537" fmla="*/ 1442912 h 4270621"/>
              <a:gd name="connsiteX19538" fmla="*/ 8883488 w 9332412"/>
              <a:gd name="connsiteY19538" fmla="*/ 1425715 h 4270621"/>
              <a:gd name="connsiteX19539" fmla="*/ 8832583 w 9332412"/>
              <a:gd name="connsiteY19539" fmla="*/ 1478343 h 4270621"/>
              <a:gd name="connsiteX19540" fmla="*/ 8815426 w 9332412"/>
              <a:gd name="connsiteY19540" fmla="*/ 1495985 h 4270621"/>
              <a:gd name="connsiteX19541" fmla="*/ 8832300 w 9332412"/>
              <a:gd name="connsiteY19541" fmla="*/ 1513923 h 4270621"/>
              <a:gd name="connsiteX19542" fmla="*/ 8849457 w 9332412"/>
              <a:gd name="connsiteY19542" fmla="*/ 1496282 h 4270621"/>
              <a:gd name="connsiteX19543" fmla="*/ 8849457 w 9332412"/>
              <a:gd name="connsiteY19543" fmla="*/ 1496133 h 4270621"/>
              <a:gd name="connsiteX19544" fmla="*/ 8832583 w 9332412"/>
              <a:gd name="connsiteY19544" fmla="*/ 1478936 h 4270621"/>
              <a:gd name="connsiteX19545" fmla="*/ 8883488 w 9332412"/>
              <a:gd name="connsiteY19545" fmla="*/ 1318679 h 4270621"/>
              <a:gd name="connsiteX19546" fmla="*/ 8866472 w 9332412"/>
              <a:gd name="connsiteY19546" fmla="*/ 1336469 h 4270621"/>
              <a:gd name="connsiteX19547" fmla="*/ 8883488 w 9332412"/>
              <a:gd name="connsiteY19547" fmla="*/ 1354259 h 4270621"/>
              <a:gd name="connsiteX19548" fmla="*/ 8900503 w 9332412"/>
              <a:gd name="connsiteY19548" fmla="*/ 1336469 h 4270621"/>
              <a:gd name="connsiteX19549" fmla="*/ 8900503 w 9332412"/>
              <a:gd name="connsiteY19549" fmla="*/ 1336321 h 4270621"/>
              <a:gd name="connsiteX19550" fmla="*/ 8883488 w 9332412"/>
              <a:gd name="connsiteY19550" fmla="*/ 1319272 h 4270621"/>
              <a:gd name="connsiteX19551" fmla="*/ 8832583 w 9332412"/>
              <a:gd name="connsiteY19551" fmla="*/ 1371900 h 4270621"/>
              <a:gd name="connsiteX19552" fmla="*/ 8814093 w 9332412"/>
              <a:gd name="connsiteY19552" fmla="*/ 1388000 h 4270621"/>
              <a:gd name="connsiteX19553" fmla="*/ 8829477 w 9332412"/>
              <a:gd name="connsiteY19553" fmla="*/ 1407332 h 4270621"/>
              <a:gd name="connsiteX19554" fmla="*/ 8832583 w 9332412"/>
              <a:gd name="connsiteY19554" fmla="*/ 1407332 h 4270621"/>
              <a:gd name="connsiteX19555" fmla="*/ 8847982 w 9332412"/>
              <a:gd name="connsiteY19555" fmla="*/ 1388000 h 4270621"/>
              <a:gd name="connsiteX19556" fmla="*/ 8832583 w 9332412"/>
              <a:gd name="connsiteY19556" fmla="*/ 1371900 h 4270621"/>
              <a:gd name="connsiteX19557" fmla="*/ 8883488 w 9332412"/>
              <a:gd name="connsiteY19557" fmla="*/ 1212087 h 4270621"/>
              <a:gd name="connsiteX19558" fmla="*/ 8866472 w 9332412"/>
              <a:gd name="connsiteY19558" fmla="*/ 1229878 h 4270621"/>
              <a:gd name="connsiteX19559" fmla="*/ 8883488 w 9332412"/>
              <a:gd name="connsiteY19559" fmla="*/ 1247667 h 4270621"/>
              <a:gd name="connsiteX19560" fmla="*/ 8900503 w 9332412"/>
              <a:gd name="connsiteY19560" fmla="*/ 1229878 h 4270621"/>
              <a:gd name="connsiteX19561" fmla="*/ 8883488 w 9332412"/>
              <a:gd name="connsiteY19561" fmla="*/ 1212681 h 4270621"/>
              <a:gd name="connsiteX19562" fmla="*/ 8832583 w 9332412"/>
              <a:gd name="connsiteY19562" fmla="*/ 1265457 h 4270621"/>
              <a:gd name="connsiteX19563" fmla="*/ 8815043 w 9332412"/>
              <a:gd name="connsiteY19563" fmla="*/ 1282684 h 4270621"/>
              <a:gd name="connsiteX19564" fmla="*/ 8831520 w 9332412"/>
              <a:gd name="connsiteY19564" fmla="*/ 1301022 h 4270621"/>
              <a:gd name="connsiteX19565" fmla="*/ 8849031 w 9332412"/>
              <a:gd name="connsiteY19565" fmla="*/ 1284433 h 4270621"/>
              <a:gd name="connsiteX19566" fmla="*/ 8832881 w 9332412"/>
              <a:gd name="connsiteY19566" fmla="*/ 1266065 h 4270621"/>
              <a:gd name="connsiteX19567" fmla="*/ 8832583 w 9332412"/>
              <a:gd name="connsiteY19567" fmla="*/ 1266050 h 4270621"/>
              <a:gd name="connsiteX19568" fmla="*/ 8883488 w 9332412"/>
              <a:gd name="connsiteY19568" fmla="*/ 1106534 h 4270621"/>
              <a:gd name="connsiteX19569" fmla="*/ 8866472 w 9332412"/>
              <a:gd name="connsiteY19569" fmla="*/ 1124324 h 4270621"/>
              <a:gd name="connsiteX19570" fmla="*/ 8883488 w 9332412"/>
              <a:gd name="connsiteY19570" fmla="*/ 1142114 h 4270621"/>
              <a:gd name="connsiteX19571" fmla="*/ 8900503 w 9332412"/>
              <a:gd name="connsiteY19571" fmla="*/ 1124324 h 4270621"/>
              <a:gd name="connsiteX19572" fmla="*/ 8883488 w 9332412"/>
              <a:gd name="connsiteY19572" fmla="*/ 1106534 h 4270621"/>
              <a:gd name="connsiteX19573" fmla="*/ 8832583 w 9332412"/>
              <a:gd name="connsiteY19573" fmla="*/ 1159755 h 4270621"/>
              <a:gd name="connsiteX19574" fmla="*/ 8814093 w 9332412"/>
              <a:gd name="connsiteY19574" fmla="*/ 1175855 h 4270621"/>
              <a:gd name="connsiteX19575" fmla="*/ 8829477 w 9332412"/>
              <a:gd name="connsiteY19575" fmla="*/ 1195187 h 4270621"/>
              <a:gd name="connsiteX19576" fmla="*/ 8832583 w 9332412"/>
              <a:gd name="connsiteY19576" fmla="*/ 1195187 h 4270621"/>
              <a:gd name="connsiteX19577" fmla="*/ 8847982 w 9332412"/>
              <a:gd name="connsiteY19577" fmla="*/ 1175855 h 4270621"/>
              <a:gd name="connsiteX19578" fmla="*/ 8832583 w 9332412"/>
              <a:gd name="connsiteY19578" fmla="*/ 1159755 h 4270621"/>
              <a:gd name="connsiteX19579" fmla="*/ 8883488 w 9332412"/>
              <a:gd name="connsiteY19579" fmla="*/ 1000091 h 4270621"/>
              <a:gd name="connsiteX19580" fmla="*/ 8866472 w 9332412"/>
              <a:gd name="connsiteY19580" fmla="*/ 1017881 h 4270621"/>
              <a:gd name="connsiteX19581" fmla="*/ 8883488 w 9332412"/>
              <a:gd name="connsiteY19581" fmla="*/ 1035671 h 4270621"/>
              <a:gd name="connsiteX19582" fmla="*/ 8900503 w 9332412"/>
              <a:gd name="connsiteY19582" fmla="*/ 1017881 h 4270621"/>
              <a:gd name="connsiteX19583" fmla="*/ 8900503 w 9332412"/>
              <a:gd name="connsiteY19583" fmla="*/ 1017732 h 4270621"/>
              <a:gd name="connsiteX19584" fmla="*/ 8883913 w 9332412"/>
              <a:gd name="connsiteY19584" fmla="*/ 999794 h 4270621"/>
              <a:gd name="connsiteX19585" fmla="*/ 8883488 w 9332412"/>
              <a:gd name="connsiteY19585" fmla="*/ 999794 h 4270621"/>
              <a:gd name="connsiteX19586" fmla="*/ 8832583 w 9332412"/>
              <a:gd name="connsiteY19586" fmla="*/ 1053312 h 4270621"/>
              <a:gd name="connsiteX19587" fmla="*/ 8815426 w 9332412"/>
              <a:gd name="connsiteY19587" fmla="*/ 1070954 h 4270621"/>
              <a:gd name="connsiteX19588" fmla="*/ 8832300 w 9332412"/>
              <a:gd name="connsiteY19588" fmla="*/ 1088892 h 4270621"/>
              <a:gd name="connsiteX19589" fmla="*/ 8849457 w 9332412"/>
              <a:gd name="connsiteY19589" fmla="*/ 1071250 h 4270621"/>
              <a:gd name="connsiteX19590" fmla="*/ 8849457 w 9332412"/>
              <a:gd name="connsiteY19590" fmla="*/ 1070954 h 4270621"/>
              <a:gd name="connsiteX19591" fmla="*/ 8832866 w 9332412"/>
              <a:gd name="connsiteY19591" fmla="*/ 1053016 h 4270621"/>
              <a:gd name="connsiteX19592" fmla="*/ 8832583 w 9332412"/>
              <a:gd name="connsiteY19592" fmla="*/ 1053016 h 4270621"/>
              <a:gd name="connsiteX19593" fmla="*/ 8883488 w 9332412"/>
              <a:gd name="connsiteY19593" fmla="*/ 893499 h 4270621"/>
              <a:gd name="connsiteX19594" fmla="*/ 8866472 w 9332412"/>
              <a:gd name="connsiteY19594" fmla="*/ 911289 h 4270621"/>
              <a:gd name="connsiteX19595" fmla="*/ 8883488 w 9332412"/>
              <a:gd name="connsiteY19595" fmla="*/ 929079 h 4270621"/>
              <a:gd name="connsiteX19596" fmla="*/ 8900503 w 9332412"/>
              <a:gd name="connsiteY19596" fmla="*/ 911289 h 4270621"/>
              <a:gd name="connsiteX19597" fmla="*/ 8883771 w 9332412"/>
              <a:gd name="connsiteY19597" fmla="*/ 893203 h 4270621"/>
              <a:gd name="connsiteX19598" fmla="*/ 8883488 w 9332412"/>
              <a:gd name="connsiteY19598" fmla="*/ 893203 h 4270621"/>
              <a:gd name="connsiteX19599" fmla="*/ 8832583 w 9332412"/>
              <a:gd name="connsiteY19599" fmla="*/ 946721 h 4270621"/>
              <a:gd name="connsiteX19600" fmla="*/ 8815426 w 9332412"/>
              <a:gd name="connsiteY19600" fmla="*/ 964363 h 4270621"/>
              <a:gd name="connsiteX19601" fmla="*/ 8832300 w 9332412"/>
              <a:gd name="connsiteY19601" fmla="*/ 982301 h 4270621"/>
              <a:gd name="connsiteX19602" fmla="*/ 8849457 w 9332412"/>
              <a:gd name="connsiteY19602" fmla="*/ 964659 h 4270621"/>
              <a:gd name="connsiteX19603" fmla="*/ 8849457 w 9332412"/>
              <a:gd name="connsiteY19603" fmla="*/ 964511 h 4270621"/>
              <a:gd name="connsiteX19604" fmla="*/ 8832725 w 9332412"/>
              <a:gd name="connsiteY19604" fmla="*/ 946424 h 4270621"/>
              <a:gd name="connsiteX19605" fmla="*/ 8832583 w 9332412"/>
              <a:gd name="connsiteY19605" fmla="*/ 946424 h 4270621"/>
              <a:gd name="connsiteX19606" fmla="*/ 8883488 w 9332412"/>
              <a:gd name="connsiteY19606" fmla="*/ 787056 h 4270621"/>
              <a:gd name="connsiteX19607" fmla="*/ 8866472 w 9332412"/>
              <a:gd name="connsiteY19607" fmla="*/ 804846 h 4270621"/>
              <a:gd name="connsiteX19608" fmla="*/ 8883488 w 9332412"/>
              <a:gd name="connsiteY19608" fmla="*/ 822636 h 4270621"/>
              <a:gd name="connsiteX19609" fmla="*/ 8900503 w 9332412"/>
              <a:gd name="connsiteY19609" fmla="*/ 804846 h 4270621"/>
              <a:gd name="connsiteX19610" fmla="*/ 8900503 w 9332412"/>
              <a:gd name="connsiteY19610" fmla="*/ 804698 h 4270621"/>
              <a:gd name="connsiteX19611" fmla="*/ 8883913 w 9332412"/>
              <a:gd name="connsiteY19611" fmla="*/ 786760 h 4270621"/>
              <a:gd name="connsiteX19612" fmla="*/ 8883488 w 9332412"/>
              <a:gd name="connsiteY19612" fmla="*/ 786760 h 4270621"/>
              <a:gd name="connsiteX19613" fmla="*/ 8832583 w 9332412"/>
              <a:gd name="connsiteY19613" fmla="*/ 839685 h 4270621"/>
              <a:gd name="connsiteX19614" fmla="*/ 8814093 w 9332412"/>
              <a:gd name="connsiteY19614" fmla="*/ 855785 h 4270621"/>
              <a:gd name="connsiteX19615" fmla="*/ 8829477 w 9332412"/>
              <a:gd name="connsiteY19615" fmla="*/ 875116 h 4270621"/>
              <a:gd name="connsiteX19616" fmla="*/ 8832583 w 9332412"/>
              <a:gd name="connsiteY19616" fmla="*/ 875116 h 4270621"/>
              <a:gd name="connsiteX19617" fmla="*/ 8847982 w 9332412"/>
              <a:gd name="connsiteY19617" fmla="*/ 855785 h 4270621"/>
              <a:gd name="connsiteX19618" fmla="*/ 8832583 w 9332412"/>
              <a:gd name="connsiteY19618" fmla="*/ 839685 h 4270621"/>
              <a:gd name="connsiteX19619" fmla="*/ 8883488 w 9332412"/>
              <a:gd name="connsiteY19619" fmla="*/ 679872 h 4270621"/>
              <a:gd name="connsiteX19620" fmla="*/ 8866472 w 9332412"/>
              <a:gd name="connsiteY19620" fmla="*/ 697662 h 4270621"/>
              <a:gd name="connsiteX19621" fmla="*/ 8883488 w 9332412"/>
              <a:gd name="connsiteY19621" fmla="*/ 715452 h 4270621"/>
              <a:gd name="connsiteX19622" fmla="*/ 8900503 w 9332412"/>
              <a:gd name="connsiteY19622" fmla="*/ 697662 h 4270621"/>
              <a:gd name="connsiteX19623" fmla="*/ 8883488 w 9332412"/>
              <a:gd name="connsiteY19623" fmla="*/ 680168 h 4270621"/>
              <a:gd name="connsiteX19624" fmla="*/ 8832583 w 9332412"/>
              <a:gd name="connsiteY19624" fmla="*/ 733242 h 4270621"/>
              <a:gd name="connsiteX19625" fmla="*/ 8815015 w 9332412"/>
              <a:gd name="connsiteY19625" fmla="*/ 750424 h 4270621"/>
              <a:gd name="connsiteX19626" fmla="*/ 8831449 w 9332412"/>
              <a:gd name="connsiteY19626" fmla="*/ 768807 h 4270621"/>
              <a:gd name="connsiteX19627" fmla="*/ 8849031 w 9332412"/>
              <a:gd name="connsiteY19627" fmla="*/ 751610 h 4270621"/>
              <a:gd name="connsiteX19628" fmla="*/ 8849031 w 9332412"/>
              <a:gd name="connsiteY19628" fmla="*/ 750735 h 4270621"/>
              <a:gd name="connsiteX19629" fmla="*/ 8832583 w 9332412"/>
              <a:gd name="connsiteY19629" fmla="*/ 733538 h 4270621"/>
              <a:gd name="connsiteX19630" fmla="*/ 8883488 w 9332412"/>
              <a:gd name="connsiteY19630" fmla="*/ 573429 h 4270621"/>
              <a:gd name="connsiteX19631" fmla="*/ 8866472 w 9332412"/>
              <a:gd name="connsiteY19631" fmla="*/ 591219 h 4270621"/>
              <a:gd name="connsiteX19632" fmla="*/ 8883488 w 9332412"/>
              <a:gd name="connsiteY19632" fmla="*/ 609009 h 4270621"/>
              <a:gd name="connsiteX19633" fmla="*/ 8900503 w 9332412"/>
              <a:gd name="connsiteY19633" fmla="*/ 591219 h 4270621"/>
              <a:gd name="connsiteX19634" fmla="*/ 8883488 w 9332412"/>
              <a:gd name="connsiteY19634" fmla="*/ 573725 h 4270621"/>
              <a:gd name="connsiteX19635" fmla="*/ 8832583 w 9332412"/>
              <a:gd name="connsiteY19635" fmla="*/ 626650 h 4270621"/>
              <a:gd name="connsiteX19636" fmla="*/ 8815426 w 9332412"/>
              <a:gd name="connsiteY19636" fmla="*/ 644292 h 4270621"/>
              <a:gd name="connsiteX19637" fmla="*/ 8832300 w 9332412"/>
              <a:gd name="connsiteY19637" fmla="*/ 662230 h 4270621"/>
              <a:gd name="connsiteX19638" fmla="*/ 8849457 w 9332412"/>
              <a:gd name="connsiteY19638" fmla="*/ 644589 h 4270621"/>
              <a:gd name="connsiteX19639" fmla="*/ 8849457 w 9332412"/>
              <a:gd name="connsiteY19639" fmla="*/ 644440 h 4270621"/>
              <a:gd name="connsiteX19640" fmla="*/ 8832583 w 9332412"/>
              <a:gd name="connsiteY19640" fmla="*/ 626947 h 4270621"/>
              <a:gd name="connsiteX19641" fmla="*/ 8883488 w 9332412"/>
              <a:gd name="connsiteY19641" fmla="*/ 466986 h 4270621"/>
              <a:gd name="connsiteX19642" fmla="*/ 8866472 w 9332412"/>
              <a:gd name="connsiteY19642" fmla="*/ 484776 h 4270621"/>
              <a:gd name="connsiteX19643" fmla="*/ 8883488 w 9332412"/>
              <a:gd name="connsiteY19643" fmla="*/ 502566 h 4270621"/>
              <a:gd name="connsiteX19644" fmla="*/ 8900503 w 9332412"/>
              <a:gd name="connsiteY19644" fmla="*/ 484776 h 4270621"/>
              <a:gd name="connsiteX19645" fmla="*/ 8900503 w 9332412"/>
              <a:gd name="connsiteY19645" fmla="*/ 484627 h 4270621"/>
              <a:gd name="connsiteX19646" fmla="*/ 8883488 w 9332412"/>
              <a:gd name="connsiteY19646" fmla="*/ 467282 h 4270621"/>
              <a:gd name="connsiteX19647" fmla="*/ 8832583 w 9332412"/>
              <a:gd name="connsiteY19647" fmla="*/ 520207 h 4270621"/>
              <a:gd name="connsiteX19648" fmla="*/ 8815426 w 9332412"/>
              <a:gd name="connsiteY19648" fmla="*/ 537849 h 4270621"/>
              <a:gd name="connsiteX19649" fmla="*/ 8832300 w 9332412"/>
              <a:gd name="connsiteY19649" fmla="*/ 555786 h 4270621"/>
              <a:gd name="connsiteX19650" fmla="*/ 8849457 w 9332412"/>
              <a:gd name="connsiteY19650" fmla="*/ 538146 h 4270621"/>
              <a:gd name="connsiteX19651" fmla="*/ 8849457 w 9332412"/>
              <a:gd name="connsiteY19651" fmla="*/ 537997 h 4270621"/>
              <a:gd name="connsiteX19652" fmla="*/ 8832583 w 9332412"/>
              <a:gd name="connsiteY19652" fmla="*/ 520504 h 4270621"/>
              <a:gd name="connsiteX19653" fmla="*/ 8883488 w 9332412"/>
              <a:gd name="connsiteY19653" fmla="*/ 360394 h 4270621"/>
              <a:gd name="connsiteX19654" fmla="*/ 8866472 w 9332412"/>
              <a:gd name="connsiteY19654" fmla="*/ 378184 h 4270621"/>
              <a:gd name="connsiteX19655" fmla="*/ 8883488 w 9332412"/>
              <a:gd name="connsiteY19655" fmla="*/ 395974 h 4270621"/>
              <a:gd name="connsiteX19656" fmla="*/ 8900503 w 9332412"/>
              <a:gd name="connsiteY19656" fmla="*/ 378184 h 4270621"/>
              <a:gd name="connsiteX19657" fmla="*/ 8883488 w 9332412"/>
              <a:gd name="connsiteY19657" fmla="*/ 360691 h 4270621"/>
              <a:gd name="connsiteX19658" fmla="*/ 8832583 w 9332412"/>
              <a:gd name="connsiteY19658" fmla="*/ 413764 h 4270621"/>
              <a:gd name="connsiteX19659" fmla="*/ 8815015 w 9332412"/>
              <a:gd name="connsiteY19659" fmla="*/ 430952 h 4270621"/>
              <a:gd name="connsiteX19660" fmla="*/ 8831449 w 9332412"/>
              <a:gd name="connsiteY19660" fmla="*/ 449325 h 4270621"/>
              <a:gd name="connsiteX19661" fmla="*/ 8849018 w 9332412"/>
              <a:gd name="connsiteY19661" fmla="*/ 432137 h 4270621"/>
              <a:gd name="connsiteX19662" fmla="*/ 8849031 w 9332412"/>
              <a:gd name="connsiteY19662" fmla="*/ 431702 h 4270621"/>
              <a:gd name="connsiteX19663" fmla="*/ 8832583 w 9332412"/>
              <a:gd name="connsiteY19663" fmla="*/ 414061 h 4270621"/>
              <a:gd name="connsiteX19664" fmla="*/ 8883488 w 9332412"/>
              <a:gd name="connsiteY19664" fmla="*/ 253951 h 4270621"/>
              <a:gd name="connsiteX19665" fmla="*/ 8866472 w 9332412"/>
              <a:gd name="connsiteY19665" fmla="*/ 271741 h 4270621"/>
              <a:gd name="connsiteX19666" fmla="*/ 8883488 w 9332412"/>
              <a:gd name="connsiteY19666" fmla="*/ 289531 h 4270621"/>
              <a:gd name="connsiteX19667" fmla="*/ 8900503 w 9332412"/>
              <a:gd name="connsiteY19667" fmla="*/ 271741 h 4270621"/>
              <a:gd name="connsiteX19668" fmla="*/ 8883488 w 9332412"/>
              <a:gd name="connsiteY19668" fmla="*/ 254248 h 4270621"/>
              <a:gd name="connsiteX19669" fmla="*/ 8832583 w 9332412"/>
              <a:gd name="connsiteY19669" fmla="*/ 307173 h 4270621"/>
              <a:gd name="connsiteX19670" fmla="*/ 8814093 w 9332412"/>
              <a:gd name="connsiteY19670" fmla="*/ 323267 h 4270621"/>
              <a:gd name="connsiteX19671" fmla="*/ 8829477 w 9332412"/>
              <a:gd name="connsiteY19671" fmla="*/ 342604 h 4270621"/>
              <a:gd name="connsiteX19672" fmla="*/ 8832583 w 9332412"/>
              <a:gd name="connsiteY19672" fmla="*/ 342604 h 4270621"/>
              <a:gd name="connsiteX19673" fmla="*/ 8847982 w 9332412"/>
              <a:gd name="connsiteY19673" fmla="*/ 323267 h 4270621"/>
              <a:gd name="connsiteX19674" fmla="*/ 8832583 w 9332412"/>
              <a:gd name="connsiteY19674" fmla="*/ 307173 h 4270621"/>
              <a:gd name="connsiteX19675" fmla="*/ 8883488 w 9332412"/>
              <a:gd name="connsiteY19675" fmla="*/ 182940 h 4270621"/>
              <a:gd name="connsiteX19676" fmla="*/ 8900503 w 9332412"/>
              <a:gd name="connsiteY19676" fmla="*/ 165150 h 4270621"/>
              <a:gd name="connsiteX19677" fmla="*/ 8900503 w 9332412"/>
              <a:gd name="connsiteY19677" fmla="*/ 163816 h 4270621"/>
              <a:gd name="connsiteX19678" fmla="*/ 8867182 w 9332412"/>
              <a:gd name="connsiteY19678" fmla="*/ 162926 h 4270621"/>
              <a:gd name="connsiteX19679" fmla="*/ 8867182 w 9332412"/>
              <a:gd name="connsiteY19679" fmla="*/ 165150 h 4270621"/>
              <a:gd name="connsiteX19680" fmla="*/ 8883488 w 9332412"/>
              <a:gd name="connsiteY19680" fmla="*/ 183236 h 4270621"/>
              <a:gd name="connsiteX19681" fmla="*/ 8832583 w 9332412"/>
              <a:gd name="connsiteY19681" fmla="*/ 200730 h 4270621"/>
              <a:gd name="connsiteX19682" fmla="*/ 8815015 w 9332412"/>
              <a:gd name="connsiteY19682" fmla="*/ 217918 h 4270621"/>
              <a:gd name="connsiteX19683" fmla="*/ 8831449 w 9332412"/>
              <a:gd name="connsiteY19683" fmla="*/ 236290 h 4270621"/>
              <a:gd name="connsiteX19684" fmla="*/ 8849018 w 9332412"/>
              <a:gd name="connsiteY19684" fmla="*/ 219102 h 4270621"/>
              <a:gd name="connsiteX19685" fmla="*/ 8849031 w 9332412"/>
              <a:gd name="connsiteY19685" fmla="*/ 218668 h 4270621"/>
              <a:gd name="connsiteX19686" fmla="*/ 8832583 w 9332412"/>
              <a:gd name="connsiteY19686" fmla="*/ 201026 h 4270621"/>
              <a:gd name="connsiteX19687" fmla="*/ 8934109 w 9332412"/>
              <a:gd name="connsiteY19687" fmla="*/ 2650552 h 4270621"/>
              <a:gd name="connsiteX19688" fmla="*/ 8917093 w 9332412"/>
              <a:gd name="connsiteY19688" fmla="*/ 2668342 h 4270621"/>
              <a:gd name="connsiteX19689" fmla="*/ 8934109 w 9332412"/>
              <a:gd name="connsiteY19689" fmla="*/ 2686132 h 4270621"/>
              <a:gd name="connsiteX19690" fmla="*/ 8951124 w 9332412"/>
              <a:gd name="connsiteY19690" fmla="*/ 2668342 h 4270621"/>
              <a:gd name="connsiteX19691" fmla="*/ 8951124 w 9332412"/>
              <a:gd name="connsiteY19691" fmla="*/ 2668193 h 4270621"/>
              <a:gd name="connsiteX19692" fmla="*/ 8934251 w 9332412"/>
              <a:gd name="connsiteY19692" fmla="*/ 2650552 h 4270621"/>
              <a:gd name="connsiteX19693" fmla="*/ 8934109 w 9332412"/>
              <a:gd name="connsiteY19693" fmla="*/ 2650552 h 4270621"/>
              <a:gd name="connsiteX19694" fmla="*/ 8968140 w 9332412"/>
              <a:gd name="connsiteY19694" fmla="*/ 2508529 h 4270621"/>
              <a:gd name="connsiteX19695" fmla="*/ 8980334 w 9332412"/>
              <a:gd name="connsiteY19695" fmla="*/ 2525281 h 4270621"/>
              <a:gd name="connsiteX19696" fmla="*/ 8985580 w 9332412"/>
              <a:gd name="connsiteY19696" fmla="*/ 2490887 h 4270621"/>
              <a:gd name="connsiteX19697" fmla="*/ 8985580 w 9332412"/>
              <a:gd name="connsiteY19697" fmla="*/ 2490887 h 4270621"/>
              <a:gd name="connsiteX19698" fmla="*/ 8968423 w 9332412"/>
              <a:gd name="connsiteY19698" fmla="*/ 2508232 h 4270621"/>
              <a:gd name="connsiteX19699" fmla="*/ 8968423 w 9332412"/>
              <a:gd name="connsiteY19699" fmla="*/ 2508529 h 4270621"/>
              <a:gd name="connsiteX19700" fmla="*/ 8934109 w 9332412"/>
              <a:gd name="connsiteY19700" fmla="*/ 2544554 h 4270621"/>
              <a:gd name="connsiteX19701" fmla="*/ 8917093 w 9332412"/>
              <a:gd name="connsiteY19701" fmla="*/ 2562343 h 4270621"/>
              <a:gd name="connsiteX19702" fmla="*/ 8934109 w 9332412"/>
              <a:gd name="connsiteY19702" fmla="*/ 2580133 h 4270621"/>
              <a:gd name="connsiteX19703" fmla="*/ 8951124 w 9332412"/>
              <a:gd name="connsiteY19703" fmla="*/ 2562343 h 4270621"/>
              <a:gd name="connsiteX19704" fmla="*/ 8934109 w 9332412"/>
              <a:gd name="connsiteY19704" fmla="*/ 2544554 h 4270621"/>
              <a:gd name="connsiteX19705" fmla="*/ 8985014 w 9332412"/>
              <a:gd name="connsiteY19705" fmla="*/ 2384889 h 4270621"/>
              <a:gd name="connsiteX19706" fmla="*/ 8967530 w 9332412"/>
              <a:gd name="connsiteY19706" fmla="*/ 2402175 h 4270621"/>
              <a:gd name="connsiteX19707" fmla="*/ 8984049 w 9332412"/>
              <a:gd name="connsiteY19707" fmla="*/ 2420454 h 4270621"/>
              <a:gd name="connsiteX19708" fmla="*/ 8997208 w 9332412"/>
              <a:gd name="connsiteY19708" fmla="*/ 2414539 h 4270621"/>
              <a:gd name="connsiteX19709" fmla="*/ 9000185 w 9332412"/>
              <a:gd name="connsiteY19709" fmla="*/ 2394673 h 4270621"/>
              <a:gd name="connsiteX19710" fmla="*/ 8985297 w 9332412"/>
              <a:gd name="connsiteY19710" fmla="*/ 2384296 h 4270621"/>
              <a:gd name="connsiteX19711" fmla="*/ 8934109 w 9332412"/>
              <a:gd name="connsiteY19711" fmla="*/ 2437517 h 4270621"/>
              <a:gd name="connsiteX19712" fmla="*/ 8917093 w 9332412"/>
              <a:gd name="connsiteY19712" fmla="*/ 2455307 h 4270621"/>
              <a:gd name="connsiteX19713" fmla="*/ 8934109 w 9332412"/>
              <a:gd name="connsiteY19713" fmla="*/ 2473097 h 4270621"/>
              <a:gd name="connsiteX19714" fmla="*/ 8951124 w 9332412"/>
              <a:gd name="connsiteY19714" fmla="*/ 2455307 h 4270621"/>
              <a:gd name="connsiteX19715" fmla="*/ 8951124 w 9332412"/>
              <a:gd name="connsiteY19715" fmla="*/ 2455159 h 4270621"/>
              <a:gd name="connsiteX19716" fmla="*/ 8934251 w 9332412"/>
              <a:gd name="connsiteY19716" fmla="*/ 2437517 h 4270621"/>
              <a:gd name="connsiteX19717" fmla="*/ 8934109 w 9332412"/>
              <a:gd name="connsiteY19717" fmla="*/ 2437517 h 4270621"/>
              <a:gd name="connsiteX19718" fmla="*/ 8985297 w 9332412"/>
              <a:gd name="connsiteY19718" fmla="*/ 2277705 h 4270621"/>
              <a:gd name="connsiteX19719" fmla="*/ 8968281 w 9332412"/>
              <a:gd name="connsiteY19719" fmla="*/ 2295494 h 4270621"/>
              <a:gd name="connsiteX19720" fmla="*/ 8985297 w 9332412"/>
              <a:gd name="connsiteY19720" fmla="*/ 2313284 h 4270621"/>
              <a:gd name="connsiteX19721" fmla="*/ 9002312 w 9332412"/>
              <a:gd name="connsiteY19721" fmla="*/ 2295494 h 4270621"/>
              <a:gd name="connsiteX19722" fmla="*/ 8985580 w 9332412"/>
              <a:gd name="connsiteY19722" fmla="*/ 2277705 h 4270621"/>
              <a:gd name="connsiteX19723" fmla="*/ 8985297 w 9332412"/>
              <a:gd name="connsiteY19723" fmla="*/ 2277705 h 4270621"/>
              <a:gd name="connsiteX19724" fmla="*/ 8934109 w 9332412"/>
              <a:gd name="connsiteY19724" fmla="*/ 2330926 h 4270621"/>
              <a:gd name="connsiteX19725" fmla="*/ 8917093 w 9332412"/>
              <a:gd name="connsiteY19725" fmla="*/ 2348716 h 4270621"/>
              <a:gd name="connsiteX19726" fmla="*/ 8934109 w 9332412"/>
              <a:gd name="connsiteY19726" fmla="*/ 2366506 h 4270621"/>
              <a:gd name="connsiteX19727" fmla="*/ 8951124 w 9332412"/>
              <a:gd name="connsiteY19727" fmla="*/ 2348716 h 4270621"/>
              <a:gd name="connsiteX19728" fmla="*/ 8934109 w 9332412"/>
              <a:gd name="connsiteY19728" fmla="*/ 2330926 h 4270621"/>
              <a:gd name="connsiteX19729" fmla="*/ 8985014 w 9332412"/>
              <a:gd name="connsiteY19729" fmla="*/ 2171262 h 4270621"/>
              <a:gd name="connsiteX19730" fmla="*/ 8969615 w 9332412"/>
              <a:gd name="connsiteY19730" fmla="*/ 2190593 h 4270621"/>
              <a:gd name="connsiteX19731" fmla="*/ 8985014 w 9332412"/>
              <a:gd name="connsiteY19731" fmla="*/ 2206693 h 4270621"/>
              <a:gd name="connsiteX19732" fmla="*/ 9003503 w 9332412"/>
              <a:gd name="connsiteY19732" fmla="*/ 2190593 h 4270621"/>
              <a:gd name="connsiteX19733" fmla="*/ 8988119 w 9332412"/>
              <a:gd name="connsiteY19733" fmla="*/ 2171262 h 4270621"/>
              <a:gd name="connsiteX19734" fmla="*/ 8985014 w 9332412"/>
              <a:gd name="connsiteY19734" fmla="*/ 2171262 h 4270621"/>
              <a:gd name="connsiteX19735" fmla="*/ 9025283 w 9332412"/>
              <a:gd name="connsiteY19735" fmla="*/ 2228782 h 4270621"/>
              <a:gd name="connsiteX19736" fmla="*/ 9019044 w 9332412"/>
              <a:gd name="connsiteY19736" fmla="*/ 2242273 h 4270621"/>
              <a:gd name="connsiteX19737" fmla="*/ 9021880 w 9332412"/>
              <a:gd name="connsiteY19737" fmla="*/ 2251464 h 4270621"/>
              <a:gd name="connsiteX19738" fmla="*/ 8934109 w 9332412"/>
              <a:gd name="connsiteY19738" fmla="*/ 2224483 h 4270621"/>
              <a:gd name="connsiteX19739" fmla="*/ 8917093 w 9332412"/>
              <a:gd name="connsiteY19739" fmla="*/ 2242273 h 4270621"/>
              <a:gd name="connsiteX19740" fmla="*/ 8934109 w 9332412"/>
              <a:gd name="connsiteY19740" fmla="*/ 2260063 h 4270621"/>
              <a:gd name="connsiteX19741" fmla="*/ 8951124 w 9332412"/>
              <a:gd name="connsiteY19741" fmla="*/ 2242273 h 4270621"/>
              <a:gd name="connsiteX19742" fmla="*/ 8934109 w 9332412"/>
              <a:gd name="connsiteY19742" fmla="*/ 2224483 h 4270621"/>
              <a:gd name="connsiteX19743" fmla="*/ 8985014 w 9332412"/>
              <a:gd name="connsiteY19743" fmla="*/ 2064670 h 4270621"/>
              <a:gd name="connsiteX19744" fmla="*/ 8967998 w 9332412"/>
              <a:gd name="connsiteY19744" fmla="*/ 2082460 h 4270621"/>
              <a:gd name="connsiteX19745" fmla="*/ 8985014 w 9332412"/>
              <a:gd name="connsiteY19745" fmla="*/ 2100250 h 4270621"/>
              <a:gd name="connsiteX19746" fmla="*/ 9002028 w 9332412"/>
              <a:gd name="connsiteY19746" fmla="*/ 2082460 h 4270621"/>
              <a:gd name="connsiteX19747" fmla="*/ 8985297 w 9332412"/>
              <a:gd name="connsiteY19747" fmla="*/ 2064670 h 4270621"/>
              <a:gd name="connsiteX19748" fmla="*/ 8985297 w 9332412"/>
              <a:gd name="connsiteY19748" fmla="*/ 2064670 h 4270621"/>
              <a:gd name="connsiteX19749" fmla="*/ 9019044 w 9332412"/>
              <a:gd name="connsiteY19749" fmla="*/ 2135682 h 4270621"/>
              <a:gd name="connsiteX19750" fmla="*/ 9035776 w 9332412"/>
              <a:gd name="connsiteY19750" fmla="*/ 2153471 h 4270621"/>
              <a:gd name="connsiteX19751" fmla="*/ 9035918 w 9332412"/>
              <a:gd name="connsiteY19751" fmla="*/ 2153471 h 4270621"/>
              <a:gd name="connsiteX19752" fmla="*/ 9036768 w 9332412"/>
              <a:gd name="connsiteY19752" fmla="*/ 2153471 h 4270621"/>
              <a:gd name="connsiteX19753" fmla="*/ 9041873 w 9332412"/>
              <a:gd name="connsiteY19753" fmla="*/ 2119374 h 4270621"/>
              <a:gd name="connsiteX19754" fmla="*/ 9035918 w 9332412"/>
              <a:gd name="connsiteY19754" fmla="*/ 2118188 h 4270621"/>
              <a:gd name="connsiteX19755" fmla="*/ 9019186 w 9332412"/>
              <a:gd name="connsiteY19755" fmla="*/ 2135682 h 4270621"/>
              <a:gd name="connsiteX19756" fmla="*/ 8933967 w 9332412"/>
              <a:gd name="connsiteY19756" fmla="*/ 2118040 h 4270621"/>
              <a:gd name="connsiteX19757" fmla="*/ 8916951 w 9332412"/>
              <a:gd name="connsiteY19757" fmla="*/ 2135830 h 4270621"/>
              <a:gd name="connsiteX19758" fmla="*/ 8933967 w 9332412"/>
              <a:gd name="connsiteY19758" fmla="*/ 2153620 h 4270621"/>
              <a:gd name="connsiteX19759" fmla="*/ 8950982 w 9332412"/>
              <a:gd name="connsiteY19759" fmla="*/ 2135830 h 4270621"/>
              <a:gd name="connsiteX19760" fmla="*/ 8950982 w 9332412"/>
              <a:gd name="connsiteY19760" fmla="*/ 2135682 h 4270621"/>
              <a:gd name="connsiteX19761" fmla="*/ 8934109 w 9332412"/>
              <a:gd name="connsiteY19761" fmla="*/ 2118040 h 4270621"/>
              <a:gd name="connsiteX19762" fmla="*/ 8984872 w 9332412"/>
              <a:gd name="connsiteY19762" fmla="*/ 1958227 h 4270621"/>
              <a:gd name="connsiteX19763" fmla="*/ 8967856 w 9332412"/>
              <a:gd name="connsiteY19763" fmla="*/ 1976017 h 4270621"/>
              <a:gd name="connsiteX19764" fmla="*/ 8984872 w 9332412"/>
              <a:gd name="connsiteY19764" fmla="*/ 1993807 h 4270621"/>
              <a:gd name="connsiteX19765" fmla="*/ 9001887 w 9332412"/>
              <a:gd name="connsiteY19765" fmla="*/ 1976017 h 4270621"/>
              <a:gd name="connsiteX19766" fmla="*/ 8985297 w 9332412"/>
              <a:gd name="connsiteY19766" fmla="*/ 1958227 h 4270621"/>
              <a:gd name="connsiteX19767" fmla="*/ 8934109 w 9332412"/>
              <a:gd name="connsiteY19767" fmla="*/ 2010855 h 4270621"/>
              <a:gd name="connsiteX19768" fmla="*/ 8917093 w 9332412"/>
              <a:gd name="connsiteY19768" fmla="*/ 2028645 h 4270621"/>
              <a:gd name="connsiteX19769" fmla="*/ 8934109 w 9332412"/>
              <a:gd name="connsiteY19769" fmla="*/ 2046435 h 4270621"/>
              <a:gd name="connsiteX19770" fmla="*/ 8951124 w 9332412"/>
              <a:gd name="connsiteY19770" fmla="*/ 2028645 h 4270621"/>
              <a:gd name="connsiteX19771" fmla="*/ 8934109 w 9332412"/>
              <a:gd name="connsiteY19771" fmla="*/ 2010855 h 4270621"/>
              <a:gd name="connsiteX19772" fmla="*/ 8985014 w 9332412"/>
              <a:gd name="connsiteY19772" fmla="*/ 1851191 h 4270621"/>
              <a:gd name="connsiteX19773" fmla="*/ 8969615 w 9332412"/>
              <a:gd name="connsiteY19773" fmla="*/ 1870522 h 4270621"/>
              <a:gd name="connsiteX19774" fmla="*/ 8985014 w 9332412"/>
              <a:gd name="connsiteY19774" fmla="*/ 1886622 h 4270621"/>
              <a:gd name="connsiteX19775" fmla="*/ 9003503 w 9332412"/>
              <a:gd name="connsiteY19775" fmla="*/ 1870522 h 4270621"/>
              <a:gd name="connsiteX19776" fmla="*/ 8988119 w 9332412"/>
              <a:gd name="connsiteY19776" fmla="*/ 1851191 h 4270621"/>
              <a:gd name="connsiteX19777" fmla="*/ 8985014 w 9332412"/>
              <a:gd name="connsiteY19777" fmla="*/ 1851191 h 4270621"/>
              <a:gd name="connsiteX19778" fmla="*/ 8934109 w 9332412"/>
              <a:gd name="connsiteY19778" fmla="*/ 1905005 h 4270621"/>
              <a:gd name="connsiteX19779" fmla="*/ 8917093 w 9332412"/>
              <a:gd name="connsiteY19779" fmla="*/ 1922795 h 4270621"/>
              <a:gd name="connsiteX19780" fmla="*/ 8934109 w 9332412"/>
              <a:gd name="connsiteY19780" fmla="*/ 1940585 h 4270621"/>
              <a:gd name="connsiteX19781" fmla="*/ 8951124 w 9332412"/>
              <a:gd name="connsiteY19781" fmla="*/ 1922795 h 4270621"/>
              <a:gd name="connsiteX19782" fmla="*/ 8951124 w 9332412"/>
              <a:gd name="connsiteY19782" fmla="*/ 1922647 h 4270621"/>
              <a:gd name="connsiteX19783" fmla="*/ 8934251 w 9332412"/>
              <a:gd name="connsiteY19783" fmla="*/ 1905005 h 4270621"/>
              <a:gd name="connsiteX19784" fmla="*/ 8934109 w 9332412"/>
              <a:gd name="connsiteY19784" fmla="*/ 1905005 h 4270621"/>
              <a:gd name="connsiteX19785" fmla="*/ 8985014 w 9332412"/>
              <a:gd name="connsiteY19785" fmla="*/ 1745192 h 4270621"/>
              <a:gd name="connsiteX19786" fmla="*/ 8967998 w 9332412"/>
              <a:gd name="connsiteY19786" fmla="*/ 1762982 h 4270621"/>
              <a:gd name="connsiteX19787" fmla="*/ 8985014 w 9332412"/>
              <a:gd name="connsiteY19787" fmla="*/ 1780772 h 4270621"/>
              <a:gd name="connsiteX19788" fmla="*/ 9002028 w 9332412"/>
              <a:gd name="connsiteY19788" fmla="*/ 1762982 h 4270621"/>
              <a:gd name="connsiteX19789" fmla="*/ 8985297 w 9332412"/>
              <a:gd name="connsiteY19789" fmla="*/ 1745192 h 4270621"/>
              <a:gd name="connsiteX19790" fmla="*/ 8985297 w 9332412"/>
              <a:gd name="connsiteY19790" fmla="*/ 1745192 h 4270621"/>
              <a:gd name="connsiteX19791" fmla="*/ 8934109 w 9332412"/>
              <a:gd name="connsiteY19791" fmla="*/ 1798414 h 4270621"/>
              <a:gd name="connsiteX19792" fmla="*/ 8917093 w 9332412"/>
              <a:gd name="connsiteY19792" fmla="*/ 1816204 h 4270621"/>
              <a:gd name="connsiteX19793" fmla="*/ 8934109 w 9332412"/>
              <a:gd name="connsiteY19793" fmla="*/ 1833994 h 4270621"/>
              <a:gd name="connsiteX19794" fmla="*/ 8951124 w 9332412"/>
              <a:gd name="connsiteY19794" fmla="*/ 1816204 h 4270621"/>
              <a:gd name="connsiteX19795" fmla="*/ 8934109 w 9332412"/>
              <a:gd name="connsiteY19795" fmla="*/ 1798414 h 4270621"/>
              <a:gd name="connsiteX19796" fmla="*/ 8985014 w 9332412"/>
              <a:gd name="connsiteY19796" fmla="*/ 1638749 h 4270621"/>
              <a:gd name="connsiteX19797" fmla="*/ 8967998 w 9332412"/>
              <a:gd name="connsiteY19797" fmla="*/ 1656539 h 4270621"/>
              <a:gd name="connsiteX19798" fmla="*/ 8985014 w 9332412"/>
              <a:gd name="connsiteY19798" fmla="*/ 1674329 h 4270621"/>
              <a:gd name="connsiteX19799" fmla="*/ 9002028 w 9332412"/>
              <a:gd name="connsiteY19799" fmla="*/ 1656539 h 4270621"/>
              <a:gd name="connsiteX19800" fmla="*/ 8985297 w 9332412"/>
              <a:gd name="connsiteY19800" fmla="*/ 1638749 h 4270621"/>
              <a:gd name="connsiteX19801" fmla="*/ 8985297 w 9332412"/>
              <a:gd name="connsiteY19801" fmla="*/ 1638749 h 4270621"/>
              <a:gd name="connsiteX19802" fmla="*/ 8934109 w 9332412"/>
              <a:gd name="connsiteY19802" fmla="*/ 1691971 h 4270621"/>
              <a:gd name="connsiteX19803" fmla="*/ 8917093 w 9332412"/>
              <a:gd name="connsiteY19803" fmla="*/ 1709761 h 4270621"/>
              <a:gd name="connsiteX19804" fmla="*/ 8934109 w 9332412"/>
              <a:gd name="connsiteY19804" fmla="*/ 1727551 h 4270621"/>
              <a:gd name="connsiteX19805" fmla="*/ 8951124 w 9332412"/>
              <a:gd name="connsiteY19805" fmla="*/ 1709761 h 4270621"/>
              <a:gd name="connsiteX19806" fmla="*/ 8934109 w 9332412"/>
              <a:gd name="connsiteY19806" fmla="*/ 1691971 h 4270621"/>
              <a:gd name="connsiteX19807" fmla="*/ 8985014 w 9332412"/>
              <a:gd name="connsiteY19807" fmla="*/ 1532306 h 4270621"/>
              <a:gd name="connsiteX19808" fmla="*/ 8969615 w 9332412"/>
              <a:gd name="connsiteY19808" fmla="*/ 1551638 h 4270621"/>
              <a:gd name="connsiteX19809" fmla="*/ 8985014 w 9332412"/>
              <a:gd name="connsiteY19809" fmla="*/ 1567738 h 4270621"/>
              <a:gd name="connsiteX19810" fmla="*/ 9003503 w 9332412"/>
              <a:gd name="connsiteY19810" fmla="*/ 1551638 h 4270621"/>
              <a:gd name="connsiteX19811" fmla="*/ 8988119 w 9332412"/>
              <a:gd name="connsiteY19811" fmla="*/ 1532306 h 4270621"/>
              <a:gd name="connsiteX19812" fmla="*/ 8985014 w 9332412"/>
              <a:gd name="connsiteY19812" fmla="*/ 1532306 h 4270621"/>
              <a:gd name="connsiteX19813" fmla="*/ 8934109 w 9332412"/>
              <a:gd name="connsiteY19813" fmla="*/ 1585528 h 4270621"/>
              <a:gd name="connsiteX19814" fmla="*/ 8917093 w 9332412"/>
              <a:gd name="connsiteY19814" fmla="*/ 1603318 h 4270621"/>
              <a:gd name="connsiteX19815" fmla="*/ 8934109 w 9332412"/>
              <a:gd name="connsiteY19815" fmla="*/ 1621108 h 4270621"/>
              <a:gd name="connsiteX19816" fmla="*/ 8951124 w 9332412"/>
              <a:gd name="connsiteY19816" fmla="*/ 1603318 h 4270621"/>
              <a:gd name="connsiteX19817" fmla="*/ 8951124 w 9332412"/>
              <a:gd name="connsiteY19817" fmla="*/ 1603169 h 4270621"/>
              <a:gd name="connsiteX19818" fmla="*/ 8934251 w 9332412"/>
              <a:gd name="connsiteY19818" fmla="*/ 1585528 h 4270621"/>
              <a:gd name="connsiteX19819" fmla="*/ 8934109 w 9332412"/>
              <a:gd name="connsiteY19819" fmla="*/ 1585528 h 4270621"/>
              <a:gd name="connsiteX19820" fmla="*/ 8985014 w 9332412"/>
              <a:gd name="connsiteY19820" fmla="*/ 1425715 h 4270621"/>
              <a:gd name="connsiteX19821" fmla="*/ 8967998 w 9332412"/>
              <a:gd name="connsiteY19821" fmla="*/ 1443505 h 4270621"/>
              <a:gd name="connsiteX19822" fmla="*/ 8985014 w 9332412"/>
              <a:gd name="connsiteY19822" fmla="*/ 1461295 h 4270621"/>
              <a:gd name="connsiteX19823" fmla="*/ 9002028 w 9332412"/>
              <a:gd name="connsiteY19823" fmla="*/ 1443505 h 4270621"/>
              <a:gd name="connsiteX19824" fmla="*/ 8985297 w 9332412"/>
              <a:gd name="connsiteY19824" fmla="*/ 1425715 h 4270621"/>
              <a:gd name="connsiteX19825" fmla="*/ 8985297 w 9332412"/>
              <a:gd name="connsiteY19825" fmla="*/ 1425715 h 4270621"/>
              <a:gd name="connsiteX19826" fmla="*/ 8934109 w 9332412"/>
              <a:gd name="connsiteY19826" fmla="*/ 1478936 h 4270621"/>
              <a:gd name="connsiteX19827" fmla="*/ 8917093 w 9332412"/>
              <a:gd name="connsiteY19827" fmla="*/ 1496727 h 4270621"/>
              <a:gd name="connsiteX19828" fmla="*/ 8934109 w 9332412"/>
              <a:gd name="connsiteY19828" fmla="*/ 1514516 h 4270621"/>
              <a:gd name="connsiteX19829" fmla="*/ 8951124 w 9332412"/>
              <a:gd name="connsiteY19829" fmla="*/ 1496727 h 4270621"/>
              <a:gd name="connsiteX19830" fmla="*/ 8934109 w 9332412"/>
              <a:gd name="connsiteY19830" fmla="*/ 1478936 h 4270621"/>
              <a:gd name="connsiteX19831" fmla="*/ 8985014 w 9332412"/>
              <a:gd name="connsiteY19831" fmla="*/ 1319272 h 4270621"/>
              <a:gd name="connsiteX19832" fmla="*/ 8969615 w 9332412"/>
              <a:gd name="connsiteY19832" fmla="*/ 1338604 h 4270621"/>
              <a:gd name="connsiteX19833" fmla="*/ 8985014 w 9332412"/>
              <a:gd name="connsiteY19833" fmla="*/ 1354704 h 4270621"/>
              <a:gd name="connsiteX19834" fmla="*/ 9003503 w 9332412"/>
              <a:gd name="connsiteY19834" fmla="*/ 1338604 h 4270621"/>
              <a:gd name="connsiteX19835" fmla="*/ 8988119 w 9332412"/>
              <a:gd name="connsiteY19835" fmla="*/ 1319272 h 4270621"/>
              <a:gd name="connsiteX19836" fmla="*/ 8985014 w 9332412"/>
              <a:gd name="connsiteY19836" fmla="*/ 1319272 h 4270621"/>
              <a:gd name="connsiteX19837" fmla="*/ 8934109 w 9332412"/>
              <a:gd name="connsiteY19837" fmla="*/ 1372493 h 4270621"/>
              <a:gd name="connsiteX19838" fmla="*/ 8917093 w 9332412"/>
              <a:gd name="connsiteY19838" fmla="*/ 1390283 h 4270621"/>
              <a:gd name="connsiteX19839" fmla="*/ 8934109 w 9332412"/>
              <a:gd name="connsiteY19839" fmla="*/ 1408073 h 4270621"/>
              <a:gd name="connsiteX19840" fmla="*/ 8951124 w 9332412"/>
              <a:gd name="connsiteY19840" fmla="*/ 1390283 h 4270621"/>
              <a:gd name="connsiteX19841" fmla="*/ 8934109 w 9332412"/>
              <a:gd name="connsiteY19841" fmla="*/ 1372493 h 4270621"/>
              <a:gd name="connsiteX19842" fmla="*/ 8985014 w 9332412"/>
              <a:gd name="connsiteY19842" fmla="*/ 1212681 h 4270621"/>
              <a:gd name="connsiteX19843" fmla="*/ 8967998 w 9332412"/>
              <a:gd name="connsiteY19843" fmla="*/ 1230470 h 4270621"/>
              <a:gd name="connsiteX19844" fmla="*/ 8985014 w 9332412"/>
              <a:gd name="connsiteY19844" fmla="*/ 1248260 h 4270621"/>
              <a:gd name="connsiteX19845" fmla="*/ 9002028 w 9332412"/>
              <a:gd name="connsiteY19845" fmla="*/ 1230470 h 4270621"/>
              <a:gd name="connsiteX19846" fmla="*/ 8985297 w 9332412"/>
              <a:gd name="connsiteY19846" fmla="*/ 1212681 h 4270621"/>
              <a:gd name="connsiteX19847" fmla="*/ 8985297 w 9332412"/>
              <a:gd name="connsiteY19847" fmla="*/ 1212681 h 4270621"/>
              <a:gd name="connsiteX19848" fmla="*/ 8934109 w 9332412"/>
              <a:gd name="connsiteY19848" fmla="*/ 1266050 h 4270621"/>
              <a:gd name="connsiteX19849" fmla="*/ 8917093 w 9332412"/>
              <a:gd name="connsiteY19849" fmla="*/ 1283840 h 4270621"/>
              <a:gd name="connsiteX19850" fmla="*/ 8934109 w 9332412"/>
              <a:gd name="connsiteY19850" fmla="*/ 1301630 h 4270621"/>
              <a:gd name="connsiteX19851" fmla="*/ 8951124 w 9332412"/>
              <a:gd name="connsiteY19851" fmla="*/ 1283840 h 4270621"/>
              <a:gd name="connsiteX19852" fmla="*/ 8951124 w 9332412"/>
              <a:gd name="connsiteY19852" fmla="*/ 1283692 h 4270621"/>
              <a:gd name="connsiteX19853" fmla="*/ 8934251 w 9332412"/>
              <a:gd name="connsiteY19853" fmla="*/ 1266050 h 4270621"/>
              <a:gd name="connsiteX19854" fmla="*/ 8934109 w 9332412"/>
              <a:gd name="connsiteY19854" fmla="*/ 1266050 h 4270621"/>
              <a:gd name="connsiteX19855" fmla="*/ 8985297 w 9332412"/>
              <a:gd name="connsiteY19855" fmla="*/ 1106534 h 4270621"/>
              <a:gd name="connsiteX19856" fmla="*/ 8968281 w 9332412"/>
              <a:gd name="connsiteY19856" fmla="*/ 1124324 h 4270621"/>
              <a:gd name="connsiteX19857" fmla="*/ 8985297 w 9332412"/>
              <a:gd name="connsiteY19857" fmla="*/ 1142114 h 4270621"/>
              <a:gd name="connsiteX19858" fmla="*/ 9002312 w 9332412"/>
              <a:gd name="connsiteY19858" fmla="*/ 1124324 h 4270621"/>
              <a:gd name="connsiteX19859" fmla="*/ 8985580 w 9332412"/>
              <a:gd name="connsiteY19859" fmla="*/ 1106534 h 4270621"/>
              <a:gd name="connsiteX19860" fmla="*/ 8985297 w 9332412"/>
              <a:gd name="connsiteY19860" fmla="*/ 1106534 h 4270621"/>
              <a:gd name="connsiteX19861" fmla="*/ 8934109 w 9332412"/>
              <a:gd name="connsiteY19861" fmla="*/ 1159459 h 4270621"/>
              <a:gd name="connsiteX19862" fmla="*/ 8917093 w 9332412"/>
              <a:gd name="connsiteY19862" fmla="*/ 1177249 h 4270621"/>
              <a:gd name="connsiteX19863" fmla="*/ 8934109 w 9332412"/>
              <a:gd name="connsiteY19863" fmla="*/ 1195039 h 4270621"/>
              <a:gd name="connsiteX19864" fmla="*/ 8951124 w 9332412"/>
              <a:gd name="connsiteY19864" fmla="*/ 1177249 h 4270621"/>
              <a:gd name="connsiteX19865" fmla="*/ 8934109 w 9332412"/>
              <a:gd name="connsiteY19865" fmla="*/ 1159459 h 4270621"/>
              <a:gd name="connsiteX19866" fmla="*/ 8985014 w 9332412"/>
              <a:gd name="connsiteY19866" fmla="*/ 999794 h 4270621"/>
              <a:gd name="connsiteX19867" fmla="*/ 8969615 w 9332412"/>
              <a:gd name="connsiteY19867" fmla="*/ 1019126 h 4270621"/>
              <a:gd name="connsiteX19868" fmla="*/ 8985014 w 9332412"/>
              <a:gd name="connsiteY19868" fmla="*/ 1035226 h 4270621"/>
              <a:gd name="connsiteX19869" fmla="*/ 9003503 w 9332412"/>
              <a:gd name="connsiteY19869" fmla="*/ 1019126 h 4270621"/>
              <a:gd name="connsiteX19870" fmla="*/ 8988119 w 9332412"/>
              <a:gd name="connsiteY19870" fmla="*/ 999794 h 4270621"/>
              <a:gd name="connsiteX19871" fmla="*/ 8985014 w 9332412"/>
              <a:gd name="connsiteY19871" fmla="*/ 999794 h 4270621"/>
              <a:gd name="connsiteX19872" fmla="*/ 8934109 w 9332412"/>
              <a:gd name="connsiteY19872" fmla="*/ 1053016 h 4270621"/>
              <a:gd name="connsiteX19873" fmla="*/ 8917093 w 9332412"/>
              <a:gd name="connsiteY19873" fmla="*/ 1070806 h 4270621"/>
              <a:gd name="connsiteX19874" fmla="*/ 8934109 w 9332412"/>
              <a:gd name="connsiteY19874" fmla="*/ 1088596 h 4270621"/>
              <a:gd name="connsiteX19875" fmla="*/ 8951124 w 9332412"/>
              <a:gd name="connsiteY19875" fmla="*/ 1070806 h 4270621"/>
              <a:gd name="connsiteX19876" fmla="*/ 8951124 w 9332412"/>
              <a:gd name="connsiteY19876" fmla="*/ 1070658 h 4270621"/>
              <a:gd name="connsiteX19877" fmla="*/ 8934251 w 9332412"/>
              <a:gd name="connsiteY19877" fmla="*/ 1053016 h 4270621"/>
              <a:gd name="connsiteX19878" fmla="*/ 8934109 w 9332412"/>
              <a:gd name="connsiteY19878" fmla="*/ 1053016 h 4270621"/>
              <a:gd name="connsiteX19879" fmla="*/ 8985014 w 9332412"/>
              <a:gd name="connsiteY19879" fmla="*/ 893203 h 4270621"/>
              <a:gd name="connsiteX19880" fmla="*/ 8967998 w 9332412"/>
              <a:gd name="connsiteY19880" fmla="*/ 910993 h 4270621"/>
              <a:gd name="connsiteX19881" fmla="*/ 8985014 w 9332412"/>
              <a:gd name="connsiteY19881" fmla="*/ 928783 h 4270621"/>
              <a:gd name="connsiteX19882" fmla="*/ 9002028 w 9332412"/>
              <a:gd name="connsiteY19882" fmla="*/ 910993 h 4270621"/>
              <a:gd name="connsiteX19883" fmla="*/ 8985297 w 9332412"/>
              <a:gd name="connsiteY19883" fmla="*/ 893203 h 4270621"/>
              <a:gd name="connsiteX19884" fmla="*/ 8985297 w 9332412"/>
              <a:gd name="connsiteY19884" fmla="*/ 893203 h 4270621"/>
              <a:gd name="connsiteX19885" fmla="*/ 8934109 w 9332412"/>
              <a:gd name="connsiteY19885" fmla="*/ 946424 h 4270621"/>
              <a:gd name="connsiteX19886" fmla="*/ 8917093 w 9332412"/>
              <a:gd name="connsiteY19886" fmla="*/ 964214 h 4270621"/>
              <a:gd name="connsiteX19887" fmla="*/ 8934109 w 9332412"/>
              <a:gd name="connsiteY19887" fmla="*/ 982004 h 4270621"/>
              <a:gd name="connsiteX19888" fmla="*/ 8951124 w 9332412"/>
              <a:gd name="connsiteY19888" fmla="*/ 964214 h 4270621"/>
              <a:gd name="connsiteX19889" fmla="*/ 8934109 w 9332412"/>
              <a:gd name="connsiteY19889" fmla="*/ 946424 h 4270621"/>
              <a:gd name="connsiteX19890" fmla="*/ 8985014 w 9332412"/>
              <a:gd name="connsiteY19890" fmla="*/ 786760 h 4270621"/>
              <a:gd name="connsiteX19891" fmla="*/ 8967998 w 9332412"/>
              <a:gd name="connsiteY19891" fmla="*/ 804550 h 4270621"/>
              <a:gd name="connsiteX19892" fmla="*/ 8985014 w 9332412"/>
              <a:gd name="connsiteY19892" fmla="*/ 822340 h 4270621"/>
              <a:gd name="connsiteX19893" fmla="*/ 9002028 w 9332412"/>
              <a:gd name="connsiteY19893" fmla="*/ 804550 h 4270621"/>
              <a:gd name="connsiteX19894" fmla="*/ 9002028 w 9332412"/>
              <a:gd name="connsiteY19894" fmla="*/ 804402 h 4270621"/>
              <a:gd name="connsiteX19895" fmla="*/ 8985297 w 9332412"/>
              <a:gd name="connsiteY19895" fmla="*/ 786760 h 4270621"/>
              <a:gd name="connsiteX19896" fmla="*/ 8934109 w 9332412"/>
              <a:gd name="connsiteY19896" fmla="*/ 839685 h 4270621"/>
              <a:gd name="connsiteX19897" fmla="*/ 8917093 w 9332412"/>
              <a:gd name="connsiteY19897" fmla="*/ 857475 h 4270621"/>
              <a:gd name="connsiteX19898" fmla="*/ 8934109 w 9332412"/>
              <a:gd name="connsiteY19898" fmla="*/ 875265 h 4270621"/>
              <a:gd name="connsiteX19899" fmla="*/ 8951124 w 9332412"/>
              <a:gd name="connsiteY19899" fmla="*/ 857475 h 4270621"/>
              <a:gd name="connsiteX19900" fmla="*/ 8934109 w 9332412"/>
              <a:gd name="connsiteY19900" fmla="*/ 839685 h 4270621"/>
              <a:gd name="connsiteX19901" fmla="*/ 8985014 w 9332412"/>
              <a:gd name="connsiteY19901" fmla="*/ 679872 h 4270621"/>
              <a:gd name="connsiteX19902" fmla="*/ 8967998 w 9332412"/>
              <a:gd name="connsiteY19902" fmla="*/ 697662 h 4270621"/>
              <a:gd name="connsiteX19903" fmla="*/ 8985014 w 9332412"/>
              <a:gd name="connsiteY19903" fmla="*/ 715452 h 4270621"/>
              <a:gd name="connsiteX19904" fmla="*/ 9002028 w 9332412"/>
              <a:gd name="connsiteY19904" fmla="*/ 697662 h 4270621"/>
              <a:gd name="connsiteX19905" fmla="*/ 8985297 w 9332412"/>
              <a:gd name="connsiteY19905" fmla="*/ 680168 h 4270621"/>
              <a:gd name="connsiteX19906" fmla="*/ 8934109 w 9332412"/>
              <a:gd name="connsiteY19906" fmla="*/ 733242 h 4270621"/>
              <a:gd name="connsiteX19907" fmla="*/ 8917093 w 9332412"/>
              <a:gd name="connsiteY19907" fmla="*/ 751032 h 4270621"/>
              <a:gd name="connsiteX19908" fmla="*/ 8934109 w 9332412"/>
              <a:gd name="connsiteY19908" fmla="*/ 768822 h 4270621"/>
              <a:gd name="connsiteX19909" fmla="*/ 8951124 w 9332412"/>
              <a:gd name="connsiteY19909" fmla="*/ 751032 h 4270621"/>
              <a:gd name="connsiteX19910" fmla="*/ 8951124 w 9332412"/>
              <a:gd name="connsiteY19910" fmla="*/ 750883 h 4270621"/>
              <a:gd name="connsiteX19911" fmla="*/ 8934109 w 9332412"/>
              <a:gd name="connsiteY19911" fmla="*/ 733538 h 4270621"/>
              <a:gd name="connsiteX19912" fmla="*/ 8985014 w 9332412"/>
              <a:gd name="connsiteY19912" fmla="*/ 573429 h 4270621"/>
              <a:gd name="connsiteX19913" fmla="*/ 8967998 w 9332412"/>
              <a:gd name="connsiteY19913" fmla="*/ 591219 h 4270621"/>
              <a:gd name="connsiteX19914" fmla="*/ 8985014 w 9332412"/>
              <a:gd name="connsiteY19914" fmla="*/ 609009 h 4270621"/>
              <a:gd name="connsiteX19915" fmla="*/ 9002028 w 9332412"/>
              <a:gd name="connsiteY19915" fmla="*/ 591219 h 4270621"/>
              <a:gd name="connsiteX19916" fmla="*/ 8985297 w 9332412"/>
              <a:gd name="connsiteY19916" fmla="*/ 573725 h 4270621"/>
              <a:gd name="connsiteX19917" fmla="*/ 8934109 w 9332412"/>
              <a:gd name="connsiteY19917" fmla="*/ 626947 h 4270621"/>
              <a:gd name="connsiteX19918" fmla="*/ 8917093 w 9332412"/>
              <a:gd name="connsiteY19918" fmla="*/ 644737 h 4270621"/>
              <a:gd name="connsiteX19919" fmla="*/ 8934109 w 9332412"/>
              <a:gd name="connsiteY19919" fmla="*/ 662527 h 4270621"/>
              <a:gd name="connsiteX19920" fmla="*/ 8951124 w 9332412"/>
              <a:gd name="connsiteY19920" fmla="*/ 644737 h 4270621"/>
              <a:gd name="connsiteX19921" fmla="*/ 8934109 w 9332412"/>
              <a:gd name="connsiteY19921" fmla="*/ 626947 h 4270621"/>
              <a:gd name="connsiteX19922" fmla="*/ 8985014 w 9332412"/>
              <a:gd name="connsiteY19922" fmla="*/ 467282 h 4270621"/>
              <a:gd name="connsiteX19923" fmla="*/ 8969615 w 9332412"/>
              <a:gd name="connsiteY19923" fmla="*/ 486620 h 4270621"/>
              <a:gd name="connsiteX19924" fmla="*/ 8985014 w 9332412"/>
              <a:gd name="connsiteY19924" fmla="*/ 502714 h 4270621"/>
              <a:gd name="connsiteX19925" fmla="*/ 9003503 w 9332412"/>
              <a:gd name="connsiteY19925" fmla="*/ 486620 h 4270621"/>
              <a:gd name="connsiteX19926" fmla="*/ 8988119 w 9332412"/>
              <a:gd name="connsiteY19926" fmla="*/ 467282 h 4270621"/>
              <a:gd name="connsiteX19927" fmla="*/ 8985014 w 9332412"/>
              <a:gd name="connsiteY19927" fmla="*/ 467282 h 4270621"/>
              <a:gd name="connsiteX19928" fmla="*/ 8934109 w 9332412"/>
              <a:gd name="connsiteY19928" fmla="*/ 520504 h 4270621"/>
              <a:gd name="connsiteX19929" fmla="*/ 8917093 w 9332412"/>
              <a:gd name="connsiteY19929" fmla="*/ 538294 h 4270621"/>
              <a:gd name="connsiteX19930" fmla="*/ 8934109 w 9332412"/>
              <a:gd name="connsiteY19930" fmla="*/ 556084 h 4270621"/>
              <a:gd name="connsiteX19931" fmla="*/ 8951124 w 9332412"/>
              <a:gd name="connsiteY19931" fmla="*/ 538294 h 4270621"/>
              <a:gd name="connsiteX19932" fmla="*/ 8934109 w 9332412"/>
              <a:gd name="connsiteY19932" fmla="*/ 520504 h 4270621"/>
              <a:gd name="connsiteX19933" fmla="*/ 8985014 w 9332412"/>
              <a:gd name="connsiteY19933" fmla="*/ 360691 h 4270621"/>
              <a:gd name="connsiteX19934" fmla="*/ 8967998 w 9332412"/>
              <a:gd name="connsiteY19934" fmla="*/ 378481 h 4270621"/>
              <a:gd name="connsiteX19935" fmla="*/ 8985014 w 9332412"/>
              <a:gd name="connsiteY19935" fmla="*/ 396271 h 4270621"/>
              <a:gd name="connsiteX19936" fmla="*/ 9002028 w 9332412"/>
              <a:gd name="connsiteY19936" fmla="*/ 378481 h 4270621"/>
              <a:gd name="connsiteX19937" fmla="*/ 8985297 w 9332412"/>
              <a:gd name="connsiteY19937" fmla="*/ 360691 h 4270621"/>
              <a:gd name="connsiteX19938" fmla="*/ 8985297 w 9332412"/>
              <a:gd name="connsiteY19938" fmla="*/ 360691 h 4270621"/>
              <a:gd name="connsiteX19939" fmla="*/ 8934109 w 9332412"/>
              <a:gd name="connsiteY19939" fmla="*/ 414061 h 4270621"/>
              <a:gd name="connsiteX19940" fmla="*/ 8917093 w 9332412"/>
              <a:gd name="connsiteY19940" fmla="*/ 431851 h 4270621"/>
              <a:gd name="connsiteX19941" fmla="*/ 8934109 w 9332412"/>
              <a:gd name="connsiteY19941" fmla="*/ 449641 h 4270621"/>
              <a:gd name="connsiteX19942" fmla="*/ 8951124 w 9332412"/>
              <a:gd name="connsiteY19942" fmla="*/ 431851 h 4270621"/>
              <a:gd name="connsiteX19943" fmla="*/ 8951124 w 9332412"/>
              <a:gd name="connsiteY19943" fmla="*/ 431702 h 4270621"/>
              <a:gd name="connsiteX19944" fmla="*/ 8934251 w 9332412"/>
              <a:gd name="connsiteY19944" fmla="*/ 414061 h 4270621"/>
              <a:gd name="connsiteX19945" fmla="*/ 8934109 w 9332412"/>
              <a:gd name="connsiteY19945" fmla="*/ 414061 h 4270621"/>
              <a:gd name="connsiteX19946" fmla="*/ 8985014 w 9332412"/>
              <a:gd name="connsiteY19946" fmla="*/ 254248 h 4270621"/>
              <a:gd name="connsiteX19947" fmla="*/ 8967998 w 9332412"/>
              <a:gd name="connsiteY19947" fmla="*/ 272038 h 4270621"/>
              <a:gd name="connsiteX19948" fmla="*/ 8985014 w 9332412"/>
              <a:gd name="connsiteY19948" fmla="*/ 289828 h 4270621"/>
              <a:gd name="connsiteX19949" fmla="*/ 9002028 w 9332412"/>
              <a:gd name="connsiteY19949" fmla="*/ 272038 h 4270621"/>
              <a:gd name="connsiteX19950" fmla="*/ 8985297 w 9332412"/>
              <a:gd name="connsiteY19950" fmla="*/ 254248 h 4270621"/>
              <a:gd name="connsiteX19951" fmla="*/ 8985297 w 9332412"/>
              <a:gd name="connsiteY19951" fmla="*/ 254248 h 4270621"/>
              <a:gd name="connsiteX19952" fmla="*/ 8934109 w 9332412"/>
              <a:gd name="connsiteY19952" fmla="*/ 307469 h 4270621"/>
              <a:gd name="connsiteX19953" fmla="*/ 8917093 w 9332412"/>
              <a:gd name="connsiteY19953" fmla="*/ 325259 h 4270621"/>
              <a:gd name="connsiteX19954" fmla="*/ 8934109 w 9332412"/>
              <a:gd name="connsiteY19954" fmla="*/ 343049 h 4270621"/>
              <a:gd name="connsiteX19955" fmla="*/ 8951124 w 9332412"/>
              <a:gd name="connsiteY19955" fmla="*/ 325259 h 4270621"/>
              <a:gd name="connsiteX19956" fmla="*/ 8934109 w 9332412"/>
              <a:gd name="connsiteY19956" fmla="*/ 307469 h 4270621"/>
              <a:gd name="connsiteX19957" fmla="*/ 8985014 w 9332412"/>
              <a:gd name="connsiteY19957" fmla="*/ 183236 h 4270621"/>
              <a:gd name="connsiteX19958" fmla="*/ 9001745 w 9332412"/>
              <a:gd name="connsiteY19958" fmla="*/ 166632 h 4270621"/>
              <a:gd name="connsiteX19959" fmla="*/ 8968140 w 9332412"/>
              <a:gd name="connsiteY19959" fmla="*/ 165743 h 4270621"/>
              <a:gd name="connsiteX19960" fmla="*/ 8985297 w 9332412"/>
              <a:gd name="connsiteY19960" fmla="*/ 183236 h 4270621"/>
              <a:gd name="connsiteX19961" fmla="*/ 8934109 w 9332412"/>
              <a:gd name="connsiteY19961" fmla="*/ 201026 h 4270621"/>
              <a:gd name="connsiteX19962" fmla="*/ 8917093 w 9332412"/>
              <a:gd name="connsiteY19962" fmla="*/ 218816 h 4270621"/>
              <a:gd name="connsiteX19963" fmla="*/ 8934109 w 9332412"/>
              <a:gd name="connsiteY19963" fmla="*/ 236606 h 4270621"/>
              <a:gd name="connsiteX19964" fmla="*/ 8951124 w 9332412"/>
              <a:gd name="connsiteY19964" fmla="*/ 218816 h 4270621"/>
              <a:gd name="connsiteX19965" fmla="*/ 8951124 w 9332412"/>
              <a:gd name="connsiteY19965" fmla="*/ 218668 h 4270621"/>
              <a:gd name="connsiteX19966" fmla="*/ 8934251 w 9332412"/>
              <a:gd name="connsiteY19966" fmla="*/ 201026 h 4270621"/>
              <a:gd name="connsiteX19967" fmla="*/ 8934109 w 9332412"/>
              <a:gd name="connsiteY19967" fmla="*/ 201026 h 4270621"/>
              <a:gd name="connsiteX19968" fmla="*/ 9036202 w 9332412"/>
              <a:gd name="connsiteY19968" fmla="*/ 2010855 h 4270621"/>
              <a:gd name="connsiteX19969" fmla="*/ 9019186 w 9332412"/>
              <a:gd name="connsiteY19969" fmla="*/ 2028645 h 4270621"/>
              <a:gd name="connsiteX19970" fmla="*/ 9036202 w 9332412"/>
              <a:gd name="connsiteY19970" fmla="*/ 2046435 h 4270621"/>
              <a:gd name="connsiteX19971" fmla="*/ 9053217 w 9332412"/>
              <a:gd name="connsiteY19971" fmla="*/ 2028645 h 4270621"/>
              <a:gd name="connsiteX19972" fmla="*/ 9036485 w 9332412"/>
              <a:gd name="connsiteY19972" fmla="*/ 2010855 h 4270621"/>
              <a:gd name="connsiteX19973" fmla="*/ 9036202 w 9332412"/>
              <a:gd name="connsiteY19973" fmla="*/ 2010855 h 4270621"/>
              <a:gd name="connsiteX19974" fmla="*/ 9070232 w 9332412"/>
              <a:gd name="connsiteY19974" fmla="*/ 1868832 h 4270621"/>
              <a:gd name="connsiteX19975" fmla="*/ 9077889 w 9332412"/>
              <a:gd name="connsiteY19975" fmla="*/ 1883657 h 4270621"/>
              <a:gd name="connsiteX19976" fmla="*/ 9082568 w 9332412"/>
              <a:gd name="connsiteY19976" fmla="*/ 1852525 h 4270621"/>
              <a:gd name="connsiteX19977" fmla="*/ 9070232 w 9332412"/>
              <a:gd name="connsiteY19977" fmla="*/ 1869426 h 4270621"/>
              <a:gd name="connsiteX19978" fmla="*/ 9036202 w 9332412"/>
              <a:gd name="connsiteY19978" fmla="*/ 1904412 h 4270621"/>
              <a:gd name="connsiteX19979" fmla="*/ 9019186 w 9332412"/>
              <a:gd name="connsiteY19979" fmla="*/ 1922202 h 4270621"/>
              <a:gd name="connsiteX19980" fmla="*/ 9036202 w 9332412"/>
              <a:gd name="connsiteY19980" fmla="*/ 1939992 h 4270621"/>
              <a:gd name="connsiteX19981" fmla="*/ 9053217 w 9332412"/>
              <a:gd name="connsiteY19981" fmla="*/ 1922202 h 4270621"/>
              <a:gd name="connsiteX19982" fmla="*/ 9053217 w 9332412"/>
              <a:gd name="connsiteY19982" fmla="*/ 1922054 h 4270621"/>
              <a:gd name="connsiteX19983" fmla="*/ 9036202 w 9332412"/>
              <a:gd name="connsiteY19983" fmla="*/ 1905005 h 4270621"/>
              <a:gd name="connsiteX19984" fmla="*/ 9070232 w 9332412"/>
              <a:gd name="connsiteY19984" fmla="*/ 1762389 h 4270621"/>
              <a:gd name="connsiteX19985" fmla="*/ 9087248 w 9332412"/>
              <a:gd name="connsiteY19985" fmla="*/ 1780179 h 4270621"/>
              <a:gd name="connsiteX19986" fmla="*/ 9093629 w 9332412"/>
              <a:gd name="connsiteY19986" fmla="*/ 1778697 h 4270621"/>
              <a:gd name="connsiteX19987" fmla="*/ 9098166 w 9332412"/>
              <a:gd name="connsiteY19987" fmla="*/ 1749047 h 4270621"/>
              <a:gd name="connsiteX19988" fmla="*/ 9074500 w 9332412"/>
              <a:gd name="connsiteY19988" fmla="*/ 1749432 h 4270621"/>
              <a:gd name="connsiteX19989" fmla="*/ 9069807 w 9332412"/>
              <a:gd name="connsiteY19989" fmla="*/ 1762389 h 4270621"/>
              <a:gd name="connsiteX19990" fmla="*/ 9036202 w 9332412"/>
              <a:gd name="connsiteY19990" fmla="*/ 1797821 h 4270621"/>
              <a:gd name="connsiteX19991" fmla="*/ 9019186 w 9332412"/>
              <a:gd name="connsiteY19991" fmla="*/ 1815611 h 4270621"/>
              <a:gd name="connsiteX19992" fmla="*/ 9036202 w 9332412"/>
              <a:gd name="connsiteY19992" fmla="*/ 1833401 h 4270621"/>
              <a:gd name="connsiteX19993" fmla="*/ 9053217 w 9332412"/>
              <a:gd name="connsiteY19993" fmla="*/ 1815611 h 4270621"/>
              <a:gd name="connsiteX19994" fmla="*/ 9036202 w 9332412"/>
              <a:gd name="connsiteY19994" fmla="*/ 1798414 h 4270621"/>
              <a:gd name="connsiteX19995" fmla="*/ 9087248 w 9332412"/>
              <a:gd name="connsiteY19995" fmla="*/ 1638156 h 4270621"/>
              <a:gd name="connsiteX19996" fmla="*/ 9070091 w 9332412"/>
              <a:gd name="connsiteY19996" fmla="*/ 1655798 h 4270621"/>
              <a:gd name="connsiteX19997" fmla="*/ 9086965 w 9332412"/>
              <a:gd name="connsiteY19997" fmla="*/ 1673736 h 4270621"/>
              <a:gd name="connsiteX19998" fmla="*/ 9104121 w 9332412"/>
              <a:gd name="connsiteY19998" fmla="*/ 1656095 h 4270621"/>
              <a:gd name="connsiteX19999" fmla="*/ 9104121 w 9332412"/>
              <a:gd name="connsiteY19999" fmla="*/ 1655946 h 4270621"/>
              <a:gd name="connsiteX20000" fmla="*/ 9087248 w 9332412"/>
              <a:gd name="connsiteY20000" fmla="*/ 1638749 h 4270621"/>
              <a:gd name="connsiteX20001" fmla="*/ 9036202 w 9332412"/>
              <a:gd name="connsiteY20001" fmla="*/ 1691378 h 4270621"/>
              <a:gd name="connsiteX20002" fmla="*/ 9019186 w 9332412"/>
              <a:gd name="connsiteY20002" fmla="*/ 1709168 h 4270621"/>
              <a:gd name="connsiteX20003" fmla="*/ 9036202 w 9332412"/>
              <a:gd name="connsiteY20003" fmla="*/ 1726958 h 4270621"/>
              <a:gd name="connsiteX20004" fmla="*/ 9053217 w 9332412"/>
              <a:gd name="connsiteY20004" fmla="*/ 1709168 h 4270621"/>
              <a:gd name="connsiteX20005" fmla="*/ 9036202 w 9332412"/>
              <a:gd name="connsiteY20005" fmla="*/ 1691971 h 4270621"/>
              <a:gd name="connsiteX20006" fmla="*/ 9087248 w 9332412"/>
              <a:gd name="connsiteY20006" fmla="*/ 1531713 h 4270621"/>
              <a:gd name="connsiteX20007" fmla="*/ 9070091 w 9332412"/>
              <a:gd name="connsiteY20007" fmla="*/ 1549355 h 4270621"/>
              <a:gd name="connsiteX20008" fmla="*/ 9086965 w 9332412"/>
              <a:gd name="connsiteY20008" fmla="*/ 1567293 h 4270621"/>
              <a:gd name="connsiteX20009" fmla="*/ 9104121 w 9332412"/>
              <a:gd name="connsiteY20009" fmla="*/ 1549651 h 4270621"/>
              <a:gd name="connsiteX20010" fmla="*/ 9104121 w 9332412"/>
              <a:gd name="connsiteY20010" fmla="*/ 1549355 h 4270621"/>
              <a:gd name="connsiteX20011" fmla="*/ 9087248 w 9332412"/>
              <a:gd name="connsiteY20011" fmla="*/ 1532306 h 4270621"/>
              <a:gd name="connsiteX20012" fmla="*/ 9036202 w 9332412"/>
              <a:gd name="connsiteY20012" fmla="*/ 1584935 h 4270621"/>
              <a:gd name="connsiteX20013" fmla="*/ 9019186 w 9332412"/>
              <a:gd name="connsiteY20013" fmla="*/ 1602725 h 4270621"/>
              <a:gd name="connsiteX20014" fmla="*/ 9036202 w 9332412"/>
              <a:gd name="connsiteY20014" fmla="*/ 1620515 h 4270621"/>
              <a:gd name="connsiteX20015" fmla="*/ 9053217 w 9332412"/>
              <a:gd name="connsiteY20015" fmla="*/ 1602725 h 4270621"/>
              <a:gd name="connsiteX20016" fmla="*/ 9053217 w 9332412"/>
              <a:gd name="connsiteY20016" fmla="*/ 1602577 h 4270621"/>
              <a:gd name="connsiteX20017" fmla="*/ 9036202 w 9332412"/>
              <a:gd name="connsiteY20017" fmla="*/ 1585528 h 4270621"/>
              <a:gd name="connsiteX20018" fmla="*/ 9087248 w 9332412"/>
              <a:gd name="connsiteY20018" fmla="*/ 1425122 h 4270621"/>
              <a:gd name="connsiteX20019" fmla="*/ 9068757 w 9332412"/>
              <a:gd name="connsiteY20019" fmla="*/ 1441222 h 4270621"/>
              <a:gd name="connsiteX20020" fmla="*/ 9084142 w 9332412"/>
              <a:gd name="connsiteY20020" fmla="*/ 1460554 h 4270621"/>
              <a:gd name="connsiteX20021" fmla="*/ 9087248 w 9332412"/>
              <a:gd name="connsiteY20021" fmla="*/ 1460554 h 4270621"/>
              <a:gd name="connsiteX20022" fmla="*/ 9102647 w 9332412"/>
              <a:gd name="connsiteY20022" fmla="*/ 1441222 h 4270621"/>
              <a:gd name="connsiteX20023" fmla="*/ 9087248 w 9332412"/>
              <a:gd name="connsiteY20023" fmla="*/ 1425122 h 4270621"/>
              <a:gd name="connsiteX20024" fmla="*/ 9121137 w 9332412"/>
              <a:gd name="connsiteY20024" fmla="*/ 1496133 h 4270621"/>
              <a:gd name="connsiteX20025" fmla="*/ 9133899 w 9332412"/>
              <a:gd name="connsiteY20025" fmla="*/ 1513034 h 4270621"/>
              <a:gd name="connsiteX20026" fmla="*/ 9139145 w 9332412"/>
              <a:gd name="connsiteY20026" fmla="*/ 1478640 h 4270621"/>
              <a:gd name="connsiteX20027" fmla="*/ 9138153 w 9332412"/>
              <a:gd name="connsiteY20027" fmla="*/ 1478640 h 4270621"/>
              <a:gd name="connsiteX20028" fmla="*/ 9121137 w 9332412"/>
              <a:gd name="connsiteY20028" fmla="*/ 1496430 h 4270621"/>
              <a:gd name="connsiteX20029" fmla="*/ 9121137 w 9332412"/>
              <a:gd name="connsiteY20029" fmla="*/ 1496727 h 4270621"/>
              <a:gd name="connsiteX20030" fmla="*/ 9036060 w 9332412"/>
              <a:gd name="connsiteY20030" fmla="*/ 1478343 h 4270621"/>
              <a:gd name="connsiteX20031" fmla="*/ 9019044 w 9332412"/>
              <a:gd name="connsiteY20031" fmla="*/ 1496133 h 4270621"/>
              <a:gd name="connsiteX20032" fmla="*/ 9036060 w 9332412"/>
              <a:gd name="connsiteY20032" fmla="*/ 1513923 h 4270621"/>
              <a:gd name="connsiteX20033" fmla="*/ 9053075 w 9332412"/>
              <a:gd name="connsiteY20033" fmla="*/ 1496133 h 4270621"/>
              <a:gd name="connsiteX20034" fmla="*/ 9036202 w 9332412"/>
              <a:gd name="connsiteY20034" fmla="*/ 1478936 h 4270621"/>
              <a:gd name="connsiteX20035" fmla="*/ 9087106 w 9332412"/>
              <a:gd name="connsiteY20035" fmla="*/ 1318679 h 4270621"/>
              <a:gd name="connsiteX20036" fmla="*/ 9069949 w 9332412"/>
              <a:gd name="connsiteY20036" fmla="*/ 1336321 h 4270621"/>
              <a:gd name="connsiteX20037" fmla="*/ 9086823 w 9332412"/>
              <a:gd name="connsiteY20037" fmla="*/ 1354259 h 4270621"/>
              <a:gd name="connsiteX20038" fmla="*/ 9103979 w 9332412"/>
              <a:gd name="connsiteY20038" fmla="*/ 1336617 h 4270621"/>
              <a:gd name="connsiteX20039" fmla="*/ 9103979 w 9332412"/>
              <a:gd name="connsiteY20039" fmla="*/ 1336321 h 4270621"/>
              <a:gd name="connsiteX20040" fmla="*/ 9087248 w 9332412"/>
              <a:gd name="connsiteY20040" fmla="*/ 1319272 h 4270621"/>
              <a:gd name="connsiteX20041" fmla="*/ 9036060 w 9332412"/>
              <a:gd name="connsiteY20041" fmla="*/ 1371900 h 4270621"/>
              <a:gd name="connsiteX20042" fmla="*/ 9019044 w 9332412"/>
              <a:gd name="connsiteY20042" fmla="*/ 1389690 h 4270621"/>
              <a:gd name="connsiteX20043" fmla="*/ 9036060 w 9332412"/>
              <a:gd name="connsiteY20043" fmla="*/ 1407480 h 4270621"/>
              <a:gd name="connsiteX20044" fmla="*/ 9053075 w 9332412"/>
              <a:gd name="connsiteY20044" fmla="*/ 1389690 h 4270621"/>
              <a:gd name="connsiteX20045" fmla="*/ 9036202 w 9332412"/>
              <a:gd name="connsiteY20045" fmla="*/ 1372493 h 4270621"/>
              <a:gd name="connsiteX20046" fmla="*/ 9087106 w 9332412"/>
              <a:gd name="connsiteY20046" fmla="*/ 1212087 h 4270621"/>
              <a:gd name="connsiteX20047" fmla="*/ 9069949 w 9332412"/>
              <a:gd name="connsiteY20047" fmla="*/ 1229729 h 4270621"/>
              <a:gd name="connsiteX20048" fmla="*/ 9086823 w 9332412"/>
              <a:gd name="connsiteY20048" fmla="*/ 1247667 h 4270621"/>
              <a:gd name="connsiteX20049" fmla="*/ 9103979 w 9332412"/>
              <a:gd name="connsiteY20049" fmla="*/ 1230026 h 4270621"/>
              <a:gd name="connsiteX20050" fmla="*/ 9103979 w 9332412"/>
              <a:gd name="connsiteY20050" fmla="*/ 1229878 h 4270621"/>
              <a:gd name="connsiteX20051" fmla="*/ 9087248 w 9332412"/>
              <a:gd name="connsiteY20051" fmla="*/ 1212681 h 4270621"/>
              <a:gd name="connsiteX20052" fmla="*/ 9036060 w 9332412"/>
              <a:gd name="connsiteY20052" fmla="*/ 1265457 h 4270621"/>
              <a:gd name="connsiteX20053" fmla="*/ 9019044 w 9332412"/>
              <a:gd name="connsiteY20053" fmla="*/ 1283247 h 4270621"/>
              <a:gd name="connsiteX20054" fmla="*/ 9036060 w 9332412"/>
              <a:gd name="connsiteY20054" fmla="*/ 1301037 h 4270621"/>
              <a:gd name="connsiteX20055" fmla="*/ 9053075 w 9332412"/>
              <a:gd name="connsiteY20055" fmla="*/ 1283247 h 4270621"/>
              <a:gd name="connsiteX20056" fmla="*/ 9053075 w 9332412"/>
              <a:gd name="connsiteY20056" fmla="*/ 1283099 h 4270621"/>
              <a:gd name="connsiteX20057" fmla="*/ 9036202 w 9332412"/>
              <a:gd name="connsiteY20057" fmla="*/ 1266050 h 4270621"/>
              <a:gd name="connsiteX20058" fmla="*/ 9087248 w 9332412"/>
              <a:gd name="connsiteY20058" fmla="*/ 1106534 h 4270621"/>
              <a:gd name="connsiteX20059" fmla="*/ 9068757 w 9332412"/>
              <a:gd name="connsiteY20059" fmla="*/ 1122634 h 4270621"/>
              <a:gd name="connsiteX20060" fmla="*/ 9084142 w 9332412"/>
              <a:gd name="connsiteY20060" fmla="*/ 1141965 h 4270621"/>
              <a:gd name="connsiteX20061" fmla="*/ 9087248 w 9332412"/>
              <a:gd name="connsiteY20061" fmla="*/ 1141965 h 4270621"/>
              <a:gd name="connsiteX20062" fmla="*/ 9102647 w 9332412"/>
              <a:gd name="connsiteY20062" fmla="*/ 1122634 h 4270621"/>
              <a:gd name="connsiteX20063" fmla="*/ 9087248 w 9332412"/>
              <a:gd name="connsiteY20063" fmla="*/ 1106534 h 4270621"/>
              <a:gd name="connsiteX20064" fmla="*/ 9036202 w 9332412"/>
              <a:gd name="connsiteY20064" fmla="*/ 1159755 h 4270621"/>
              <a:gd name="connsiteX20065" fmla="*/ 9019186 w 9332412"/>
              <a:gd name="connsiteY20065" fmla="*/ 1177545 h 4270621"/>
              <a:gd name="connsiteX20066" fmla="*/ 9036202 w 9332412"/>
              <a:gd name="connsiteY20066" fmla="*/ 1195335 h 4270621"/>
              <a:gd name="connsiteX20067" fmla="*/ 9053217 w 9332412"/>
              <a:gd name="connsiteY20067" fmla="*/ 1177545 h 4270621"/>
              <a:gd name="connsiteX20068" fmla="*/ 9036768 w 9332412"/>
              <a:gd name="connsiteY20068" fmla="*/ 1159459 h 4270621"/>
              <a:gd name="connsiteX20069" fmla="*/ 9036202 w 9332412"/>
              <a:gd name="connsiteY20069" fmla="*/ 1159459 h 4270621"/>
              <a:gd name="connsiteX20070" fmla="*/ 9087248 w 9332412"/>
              <a:gd name="connsiteY20070" fmla="*/ 1000091 h 4270621"/>
              <a:gd name="connsiteX20071" fmla="*/ 9070232 w 9332412"/>
              <a:gd name="connsiteY20071" fmla="*/ 1017881 h 4270621"/>
              <a:gd name="connsiteX20072" fmla="*/ 9087248 w 9332412"/>
              <a:gd name="connsiteY20072" fmla="*/ 1035671 h 4270621"/>
              <a:gd name="connsiteX20073" fmla="*/ 9104263 w 9332412"/>
              <a:gd name="connsiteY20073" fmla="*/ 1017881 h 4270621"/>
              <a:gd name="connsiteX20074" fmla="*/ 9104263 w 9332412"/>
              <a:gd name="connsiteY20074" fmla="*/ 1017584 h 4270621"/>
              <a:gd name="connsiteX20075" fmla="*/ 9087531 w 9332412"/>
              <a:gd name="connsiteY20075" fmla="*/ 999794 h 4270621"/>
              <a:gd name="connsiteX20076" fmla="*/ 9087248 w 9332412"/>
              <a:gd name="connsiteY20076" fmla="*/ 999794 h 4270621"/>
              <a:gd name="connsiteX20077" fmla="*/ 9036202 w 9332412"/>
              <a:gd name="connsiteY20077" fmla="*/ 1053312 h 4270621"/>
              <a:gd name="connsiteX20078" fmla="*/ 9019186 w 9332412"/>
              <a:gd name="connsiteY20078" fmla="*/ 1071102 h 4270621"/>
              <a:gd name="connsiteX20079" fmla="*/ 9036202 w 9332412"/>
              <a:gd name="connsiteY20079" fmla="*/ 1088892 h 4270621"/>
              <a:gd name="connsiteX20080" fmla="*/ 9053217 w 9332412"/>
              <a:gd name="connsiteY20080" fmla="*/ 1071102 h 4270621"/>
              <a:gd name="connsiteX20081" fmla="*/ 9053217 w 9332412"/>
              <a:gd name="connsiteY20081" fmla="*/ 1070954 h 4270621"/>
              <a:gd name="connsiteX20082" fmla="*/ 9036627 w 9332412"/>
              <a:gd name="connsiteY20082" fmla="*/ 1053016 h 4270621"/>
              <a:gd name="connsiteX20083" fmla="*/ 9036202 w 9332412"/>
              <a:gd name="connsiteY20083" fmla="*/ 1053016 h 4270621"/>
              <a:gd name="connsiteX20084" fmla="*/ 9087248 w 9332412"/>
              <a:gd name="connsiteY20084" fmla="*/ 893499 h 4270621"/>
              <a:gd name="connsiteX20085" fmla="*/ 9068757 w 9332412"/>
              <a:gd name="connsiteY20085" fmla="*/ 909599 h 4270621"/>
              <a:gd name="connsiteX20086" fmla="*/ 9084142 w 9332412"/>
              <a:gd name="connsiteY20086" fmla="*/ 928931 h 4270621"/>
              <a:gd name="connsiteX20087" fmla="*/ 9087248 w 9332412"/>
              <a:gd name="connsiteY20087" fmla="*/ 928931 h 4270621"/>
              <a:gd name="connsiteX20088" fmla="*/ 9102647 w 9332412"/>
              <a:gd name="connsiteY20088" fmla="*/ 909599 h 4270621"/>
              <a:gd name="connsiteX20089" fmla="*/ 9087248 w 9332412"/>
              <a:gd name="connsiteY20089" fmla="*/ 893499 h 4270621"/>
              <a:gd name="connsiteX20090" fmla="*/ 9036202 w 9332412"/>
              <a:gd name="connsiteY20090" fmla="*/ 946721 h 4270621"/>
              <a:gd name="connsiteX20091" fmla="*/ 9019186 w 9332412"/>
              <a:gd name="connsiteY20091" fmla="*/ 964511 h 4270621"/>
              <a:gd name="connsiteX20092" fmla="*/ 9036202 w 9332412"/>
              <a:gd name="connsiteY20092" fmla="*/ 982301 h 4270621"/>
              <a:gd name="connsiteX20093" fmla="*/ 9053217 w 9332412"/>
              <a:gd name="connsiteY20093" fmla="*/ 964511 h 4270621"/>
              <a:gd name="connsiteX20094" fmla="*/ 9036768 w 9332412"/>
              <a:gd name="connsiteY20094" fmla="*/ 946424 h 4270621"/>
              <a:gd name="connsiteX20095" fmla="*/ 9036202 w 9332412"/>
              <a:gd name="connsiteY20095" fmla="*/ 946424 h 4270621"/>
              <a:gd name="connsiteX20096" fmla="*/ 9087248 w 9332412"/>
              <a:gd name="connsiteY20096" fmla="*/ 787056 h 4270621"/>
              <a:gd name="connsiteX20097" fmla="*/ 9070091 w 9332412"/>
              <a:gd name="connsiteY20097" fmla="*/ 804698 h 4270621"/>
              <a:gd name="connsiteX20098" fmla="*/ 9086965 w 9332412"/>
              <a:gd name="connsiteY20098" fmla="*/ 822636 h 4270621"/>
              <a:gd name="connsiteX20099" fmla="*/ 9104121 w 9332412"/>
              <a:gd name="connsiteY20099" fmla="*/ 804995 h 4270621"/>
              <a:gd name="connsiteX20100" fmla="*/ 9104121 w 9332412"/>
              <a:gd name="connsiteY20100" fmla="*/ 804698 h 4270621"/>
              <a:gd name="connsiteX20101" fmla="*/ 9087531 w 9332412"/>
              <a:gd name="connsiteY20101" fmla="*/ 786760 h 4270621"/>
              <a:gd name="connsiteX20102" fmla="*/ 9087248 w 9332412"/>
              <a:gd name="connsiteY20102" fmla="*/ 786760 h 4270621"/>
              <a:gd name="connsiteX20103" fmla="*/ 9036202 w 9332412"/>
              <a:gd name="connsiteY20103" fmla="*/ 839685 h 4270621"/>
              <a:gd name="connsiteX20104" fmla="*/ 9019186 w 9332412"/>
              <a:gd name="connsiteY20104" fmla="*/ 857475 h 4270621"/>
              <a:gd name="connsiteX20105" fmla="*/ 9036202 w 9332412"/>
              <a:gd name="connsiteY20105" fmla="*/ 875265 h 4270621"/>
              <a:gd name="connsiteX20106" fmla="*/ 9053217 w 9332412"/>
              <a:gd name="connsiteY20106" fmla="*/ 857475 h 4270621"/>
              <a:gd name="connsiteX20107" fmla="*/ 9036485 w 9332412"/>
              <a:gd name="connsiteY20107" fmla="*/ 839685 h 4270621"/>
              <a:gd name="connsiteX20108" fmla="*/ 9036202 w 9332412"/>
              <a:gd name="connsiteY20108" fmla="*/ 839685 h 4270621"/>
              <a:gd name="connsiteX20109" fmla="*/ 9087248 w 9332412"/>
              <a:gd name="connsiteY20109" fmla="*/ 679872 h 4270621"/>
              <a:gd name="connsiteX20110" fmla="*/ 9070091 w 9332412"/>
              <a:gd name="connsiteY20110" fmla="*/ 697514 h 4270621"/>
              <a:gd name="connsiteX20111" fmla="*/ 9086965 w 9332412"/>
              <a:gd name="connsiteY20111" fmla="*/ 715452 h 4270621"/>
              <a:gd name="connsiteX20112" fmla="*/ 9104121 w 9332412"/>
              <a:gd name="connsiteY20112" fmla="*/ 697810 h 4270621"/>
              <a:gd name="connsiteX20113" fmla="*/ 9104121 w 9332412"/>
              <a:gd name="connsiteY20113" fmla="*/ 697662 h 4270621"/>
              <a:gd name="connsiteX20114" fmla="*/ 9087248 w 9332412"/>
              <a:gd name="connsiteY20114" fmla="*/ 680168 h 4270621"/>
              <a:gd name="connsiteX20115" fmla="*/ 9036202 w 9332412"/>
              <a:gd name="connsiteY20115" fmla="*/ 733242 h 4270621"/>
              <a:gd name="connsiteX20116" fmla="*/ 9019186 w 9332412"/>
              <a:gd name="connsiteY20116" fmla="*/ 751032 h 4270621"/>
              <a:gd name="connsiteX20117" fmla="*/ 9036202 w 9332412"/>
              <a:gd name="connsiteY20117" fmla="*/ 768822 h 4270621"/>
              <a:gd name="connsiteX20118" fmla="*/ 9053217 w 9332412"/>
              <a:gd name="connsiteY20118" fmla="*/ 751032 h 4270621"/>
              <a:gd name="connsiteX20119" fmla="*/ 9053217 w 9332412"/>
              <a:gd name="connsiteY20119" fmla="*/ 750883 h 4270621"/>
              <a:gd name="connsiteX20120" fmla="*/ 9036202 w 9332412"/>
              <a:gd name="connsiteY20120" fmla="*/ 733538 h 4270621"/>
              <a:gd name="connsiteX20121" fmla="*/ 9087248 w 9332412"/>
              <a:gd name="connsiteY20121" fmla="*/ 573429 h 4270621"/>
              <a:gd name="connsiteX20122" fmla="*/ 9068757 w 9332412"/>
              <a:gd name="connsiteY20122" fmla="*/ 589523 h 4270621"/>
              <a:gd name="connsiteX20123" fmla="*/ 9084142 w 9332412"/>
              <a:gd name="connsiteY20123" fmla="*/ 608860 h 4270621"/>
              <a:gd name="connsiteX20124" fmla="*/ 9087248 w 9332412"/>
              <a:gd name="connsiteY20124" fmla="*/ 608860 h 4270621"/>
              <a:gd name="connsiteX20125" fmla="*/ 9102647 w 9332412"/>
              <a:gd name="connsiteY20125" fmla="*/ 589523 h 4270621"/>
              <a:gd name="connsiteX20126" fmla="*/ 9087248 w 9332412"/>
              <a:gd name="connsiteY20126" fmla="*/ 573429 h 4270621"/>
              <a:gd name="connsiteX20127" fmla="*/ 9036202 w 9332412"/>
              <a:gd name="connsiteY20127" fmla="*/ 626650 h 4270621"/>
              <a:gd name="connsiteX20128" fmla="*/ 9019186 w 9332412"/>
              <a:gd name="connsiteY20128" fmla="*/ 644440 h 4270621"/>
              <a:gd name="connsiteX20129" fmla="*/ 9036202 w 9332412"/>
              <a:gd name="connsiteY20129" fmla="*/ 662230 h 4270621"/>
              <a:gd name="connsiteX20130" fmla="*/ 9053217 w 9332412"/>
              <a:gd name="connsiteY20130" fmla="*/ 644440 h 4270621"/>
              <a:gd name="connsiteX20131" fmla="*/ 9036202 w 9332412"/>
              <a:gd name="connsiteY20131" fmla="*/ 626947 h 4270621"/>
              <a:gd name="connsiteX20132" fmla="*/ 9036202 w 9332412"/>
              <a:gd name="connsiteY20132" fmla="*/ 626947 h 4270621"/>
              <a:gd name="connsiteX20133" fmla="*/ 9087248 w 9332412"/>
              <a:gd name="connsiteY20133" fmla="*/ 466986 h 4270621"/>
              <a:gd name="connsiteX20134" fmla="*/ 9070232 w 9332412"/>
              <a:gd name="connsiteY20134" fmla="*/ 484776 h 4270621"/>
              <a:gd name="connsiteX20135" fmla="*/ 9087248 w 9332412"/>
              <a:gd name="connsiteY20135" fmla="*/ 502566 h 4270621"/>
              <a:gd name="connsiteX20136" fmla="*/ 9104263 w 9332412"/>
              <a:gd name="connsiteY20136" fmla="*/ 484924 h 4270621"/>
              <a:gd name="connsiteX20137" fmla="*/ 9087390 w 9332412"/>
              <a:gd name="connsiteY20137" fmla="*/ 467282 h 4270621"/>
              <a:gd name="connsiteX20138" fmla="*/ 9087248 w 9332412"/>
              <a:gd name="connsiteY20138" fmla="*/ 467282 h 4270621"/>
              <a:gd name="connsiteX20139" fmla="*/ 9036202 w 9332412"/>
              <a:gd name="connsiteY20139" fmla="*/ 520207 h 4270621"/>
              <a:gd name="connsiteX20140" fmla="*/ 9019186 w 9332412"/>
              <a:gd name="connsiteY20140" fmla="*/ 537997 h 4270621"/>
              <a:gd name="connsiteX20141" fmla="*/ 9036202 w 9332412"/>
              <a:gd name="connsiteY20141" fmla="*/ 555787 h 4270621"/>
              <a:gd name="connsiteX20142" fmla="*/ 9053217 w 9332412"/>
              <a:gd name="connsiteY20142" fmla="*/ 537997 h 4270621"/>
              <a:gd name="connsiteX20143" fmla="*/ 9036202 w 9332412"/>
              <a:gd name="connsiteY20143" fmla="*/ 520504 h 4270621"/>
              <a:gd name="connsiteX20144" fmla="*/ 9036202 w 9332412"/>
              <a:gd name="connsiteY20144" fmla="*/ 520504 h 4270621"/>
              <a:gd name="connsiteX20145" fmla="*/ 9087248 w 9332412"/>
              <a:gd name="connsiteY20145" fmla="*/ 360394 h 4270621"/>
              <a:gd name="connsiteX20146" fmla="*/ 9070091 w 9332412"/>
              <a:gd name="connsiteY20146" fmla="*/ 378036 h 4270621"/>
              <a:gd name="connsiteX20147" fmla="*/ 9086965 w 9332412"/>
              <a:gd name="connsiteY20147" fmla="*/ 395973 h 4270621"/>
              <a:gd name="connsiteX20148" fmla="*/ 9104121 w 9332412"/>
              <a:gd name="connsiteY20148" fmla="*/ 378333 h 4270621"/>
              <a:gd name="connsiteX20149" fmla="*/ 9104121 w 9332412"/>
              <a:gd name="connsiteY20149" fmla="*/ 378184 h 4270621"/>
              <a:gd name="connsiteX20150" fmla="*/ 9087248 w 9332412"/>
              <a:gd name="connsiteY20150" fmla="*/ 360691 h 4270621"/>
              <a:gd name="connsiteX20151" fmla="*/ 9036202 w 9332412"/>
              <a:gd name="connsiteY20151" fmla="*/ 413764 h 4270621"/>
              <a:gd name="connsiteX20152" fmla="*/ 9019186 w 9332412"/>
              <a:gd name="connsiteY20152" fmla="*/ 431554 h 4270621"/>
              <a:gd name="connsiteX20153" fmla="*/ 9036202 w 9332412"/>
              <a:gd name="connsiteY20153" fmla="*/ 449344 h 4270621"/>
              <a:gd name="connsiteX20154" fmla="*/ 9053217 w 9332412"/>
              <a:gd name="connsiteY20154" fmla="*/ 431554 h 4270621"/>
              <a:gd name="connsiteX20155" fmla="*/ 9053217 w 9332412"/>
              <a:gd name="connsiteY20155" fmla="*/ 431406 h 4270621"/>
              <a:gd name="connsiteX20156" fmla="*/ 9036202 w 9332412"/>
              <a:gd name="connsiteY20156" fmla="*/ 414061 h 4270621"/>
              <a:gd name="connsiteX20157" fmla="*/ 9087248 w 9332412"/>
              <a:gd name="connsiteY20157" fmla="*/ 253951 h 4270621"/>
              <a:gd name="connsiteX20158" fmla="*/ 9068757 w 9332412"/>
              <a:gd name="connsiteY20158" fmla="*/ 270045 h 4270621"/>
              <a:gd name="connsiteX20159" fmla="*/ 9084142 w 9332412"/>
              <a:gd name="connsiteY20159" fmla="*/ 289383 h 4270621"/>
              <a:gd name="connsiteX20160" fmla="*/ 9087248 w 9332412"/>
              <a:gd name="connsiteY20160" fmla="*/ 289383 h 4270621"/>
              <a:gd name="connsiteX20161" fmla="*/ 9102647 w 9332412"/>
              <a:gd name="connsiteY20161" fmla="*/ 270045 h 4270621"/>
              <a:gd name="connsiteX20162" fmla="*/ 9087248 w 9332412"/>
              <a:gd name="connsiteY20162" fmla="*/ 253951 h 4270621"/>
              <a:gd name="connsiteX20163" fmla="*/ 9036202 w 9332412"/>
              <a:gd name="connsiteY20163" fmla="*/ 307173 h 4270621"/>
              <a:gd name="connsiteX20164" fmla="*/ 9019186 w 9332412"/>
              <a:gd name="connsiteY20164" fmla="*/ 324963 h 4270621"/>
              <a:gd name="connsiteX20165" fmla="*/ 9036202 w 9332412"/>
              <a:gd name="connsiteY20165" fmla="*/ 342753 h 4270621"/>
              <a:gd name="connsiteX20166" fmla="*/ 9053217 w 9332412"/>
              <a:gd name="connsiteY20166" fmla="*/ 324963 h 4270621"/>
              <a:gd name="connsiteX20167" fmla="*/ 9036202 w 9332412"/>
              <a:gd name="connsiteY20167" fmla="*/ 307469 h 4270621"/>
              <a:gd name="connsiteX20168" fmla="*/ 9036202 w 9332412"/>
              <a:gd name="connsiteY20168" fmla="*/ 307469 h 4270621"/>
              <a:gd name="connsiteX20169" fmla="*/ 9087248 w 9332412"/>
              <a:gd name="connsiteY20169" fmla="*/ 182940 h 4270621"/>
              <a:gd name="connsiteX20170" fmla="*/ 9103412 w 9332412"/>
              <a:gd name="connsiteY20170" fmla="*/ 168115 h 4270621"/>
              <a:gd name="connsiteX20171" fmla="*/ 9070800 w 9332412"/>
              <a:gd name="connsiteY20171" fmla="*/ 167225 h 4270621"/>
              <a:gd name="connsiteX20172" fmla="*/ 9087248 w 9332412"/>
              <a:gd name="connsiteY20172" fmla="*/ 183236 h 4270621"/>
              <a:gd name="connsiteX20173" fmla="*/ 9036202 w 9332412"/>
              <a:gd name="connsiteY20173" fmla="*/ 200730 h 4270621"/>
              <a:gd name="connsiteX20174" fmla="*/ 9019186 w 9332412"/>
              <a:gd name="connsiteY20174" fmla="*/ 218520 h 4270621"/>
              <a:gd name="connsiteX20175" fmla="*/ 9036202 w 9332412"/>
              <a:gd name="connsiteY20175" fmla="*/ 236310 h 4270621"/>
              <a:gd name="connsiteX20176" fmla="*/ 9053217 w 9332412"/>
              <a:gd name="connsiteY20176" fmla="*/ 218520 h 4270621"/>
              <a:gd name="connsiteX20177" fmla="*/ 9053217 w 9332412"/>
              <a:gd name="connsiteY20177" fmla="*/ 218371 h 4270621"/>
              <a:gd name="connsiteX20178" fmla="*/ 9036202 w 9332412"/>
              <a:gd name="connsiteY20178" fmla="*/ 201026 h 4270621"/>
              <a:gd name="connsiteX20179" fmla="*/ 9153608 w 9332412"/>
              <a:gd name="connsiteY20179" fmla="*/ 1382871 h 4270621"/>
              <a:gd name="connsiteX20180" fmla="*/ 9138153 w 9332412"/>
              <a:gd name="connsiteY20180" fmla="*/ 1372197 h 4270621"/>
              <a:gd name="connsiteX20181" fmla="*/ 9121222 w 9332412"/>
              <a:gd name="connsiteY20181" fmla="*/ 1390076 h 4270621"/>
              <a:gd name="connsiteX20182" fmla="*/ 9138308 w 9332412"/>
              <a:gd name="connsiteY20182" fmla="*/ 1407777 h 4270621"/>
              <a:gd name="connsiteX20183" fmla="*/ 9150914 w 9332412"/>
              <a:gd name="connsiteY20183" fmla="*/ 1401847 h 4270621"/>
              <a:gd name="connsiteX20184" fmla="*/ 9172042 w 9332412"/>
              <a:gd name="connsiteY20184" fmla="*/ 1230174 h 4270621"/>
              <a:gd name="connsiteX20185" fmla="*/ 9175303 w 9332412"/>
              <a:gd name="connsiteY20185" fmla="*/ 1239958 h 4270621"/>
              <a:gd name="connsiteX20186" fmla="*/ 9178848 w 9332412"/>
              <a:gd name="connsiteY20186" fmla="*/ 1216387 h 4270621"/>
              <a:gd name="connsiteX20187" fmla="*/ 9172042 w 9332412"/>
              <a:gd name="connsiteY20187" fmla="*/ 1230470 h 4270621"/>
              <a:gd name="connsiteX20188" fmla="*/ 9138153 w 9332412"/>
              <a:gd name="connsiteY20188" fmla="*/ 1265754 h 4270621"/>
              <a:gd name="connsiteX20189" fmla="*/ 9120995 w 9332412"/>
              <a:gd name="connsiteY20189" fmla="*/ 1283395 h 4270621"/>
              <a:gd name="connsiteX20190" fmla="*/ 9137869 w 9332412"/>
              <a:gd name="connsiteY20190" fmla="*/ 1301334 h 4270621"/>
              <a:gd name="connsiteX20191" fmla="*/ 9155026 w 9332412"/>
              <a:gd name="connsiteY20191" fmla="*/ 1283692 h 4270621"/>
              <a:gd name="connsiteX20192" fmla="*/ 9155026 w 9332412"/>
              <a:gd name="connsiteY20192" fmla="*/ 1283395 h 4270621"/>
              <a:gd name="connsiteX20193" fmla="*/ 9138153 w 9332412"/>
              <a:gd name="connsiteY20193" fmla="*/ 1266050 h 4270621"/>
              <a:gd name="connsiteX20194" fmla="*/ 9172042 w 9332412"/>
              <a:gd name="connsiteY20194" fmla="*/ 1123731 h 4270621"/>
              <a:gd name="connsiteX20195" fmla="*/ 9188915 w 9332412"/>
              <a:gd name="connsiteY20195" fmla="*/ 1141373 h 4270621"/>
              <a:gd name="connsiteX20196" fmla="*/ 9189057 w 9332412"/>
              <a:gd name="connsiteY20196" fmla="*/ 1141373 h 4270621"/>
              <a:gd name="connsiteX20197" fmla="*/ 9190191 w 9332412"/>
              <a:gd name="connsiteY20197" fmla="*/ 1141373 h 4270621"/>
              <a:gd name="connsiteX20198" fmla="*/ 9195438 w 9332412"/>
              <a:gd name="connsiteY20198" fmla="*/ 1107423 h 4270621"/>
              <a:gd name="connsiteX20199" fmla="*/ 9189341 w 9332412"/>
              <a:gd name="connsiteY20199" fmla="*/ 1106534 h 4270621"/>
              <a:gd name="connsiteX20200" fmla="*/ 9172042 w 9332412"/>
              <a:gd name="connsiteY20200" fmla="*/ 1124027 h 4270621"/>
              <a:gd name="connsiteX20201" fmla="*/ 9172042 w 9332412"/>
              <a:gd name="connsiteY20201" fmla="*/ 1124027 h 4270621"/>
              <a:gd name="connsiteX20202" fmla="*/ 9138153 w 9332412"/>
              <a:gd name="connsiteY20202" fmla="*/ 1159162 h 4270621"/>
              <a:gd name="connsiteX20203" fmla="*/ 9119662 w 9332412"/>
              <a:gd name="connsiteY20203" fmla="*/ 1175262 h 4270621"/>
              <a:gd name="connsiteX20204" fmla="*/ 9135047 w 9332412"/>
              <a:gd name="connsiteY20204" fmla="*/ 1194594 h 4270621"/>
              <a:gd name="connsiteX20205" fmla="*/ 9138153 w 9332412"/>
              <a:gd name="connsiteY20205" fmla="*/ 1194594 h 4270621"/>
              <a:gd name="connsiteX20206" fmla="*/ 9153552 w 9332412"/>
              <a:gd name="connsiteY20206" fmla="*/ 1175262 h 4270621"/>
              <a:gd name="connsiteX20207" fmla="*/ 9138153 w 9332412"/>
              <a:gd name="connsiteY20207" fmla="*/ 1159162 h 4270621"/>
              <a:gd name="connsiteX20208" fmla="*/ 9189341 w 9332412"/>
              <a:gd name="connsiteY20208" fmla="*/ 999794 h 4270621"/>
              <a:gd name="connsiteX20209" fmla="*/ 9172325 w 9332412"/>
              <a:gd name="connsiteY20209" fmla="*/ 1017584 h 4270621"/>
              <a:gd name="connsiteX20210" fmla="*/ 9189341 w 9332412"/>
              <a:gd name="connsiteY20210" fmla="*/ 1035374 h 4270621"/>
              <a:gd name="connsiteX20211" fmla="*/ 9206356 w 9332412"/>
              <a:gd name="connsiteY20211" fmla="*/ 1017584 h 4270621"/>
              <a:gd name="connsiteX20212" fmla="*/ 9206356 w 9332412"/>
              <a:gd name="connsiteY20212" fmla="*/ 1017436 h 4270621"/>
              <a:gd name="connsiteX20213" fmla="*/ 9189482 w 9332412"/>
              <a:gd name="connsiteY20213" fmla="*/ 999794 h 4270621"/>
              <a:gd name="connsiteX20214" fmla="*/ 9189341 w 9332412"/>
              <a:gd name="connsiteY20214" fmla="*/ 999794 h 4270621"/>
              <a:gd name="connsiteX20215" fmla="*/ 9138436 w 9332412"/>
              <a:gd name="connsiteY20215" fmla="*/ 1053016 h 4270621"/>
              <a:gd name="connsiteX20216" fmla="*/ 9121279 w 9332412"/>
              <a:gd name="connsiteY20216" fmla="*/ 1070658 h 4270621"/>
              <a:gd name="connsiteX20217" fmla="*/ 9138153 w 9332412"/>
              <a:gd name="connsiteY20217" fmla="*/ 1088596 h 4270621"/>
              <a:gd name="connsiteX20218" fmla="*/ 9155309 w 9332412"/>
              <a:gd name="connsiteY20218" fmla="*/ 1070954 h 4270621"/>
              <a:gd name="connsiteX20219" fmla="*/ 9155309 w 9332412"/>
              <a:gd name="connsiteY20219" fmla="*/ 1070658 h 4270621"/>
              <a:gd name="connsiteX20220" fmla="*/ 9138436 w 9332412"/>
              <a:gd name="connsiteY20220" fmla="*/ 1053016 h 4270621"/>
              <a:gd name="connsiteX20221" fmla="*/ 9138153 w 9332412"/>
              <a:gd name="connsiteY20221" fmla="*/ 1053016 h 4270621"/>
              <a:gd name="connsiteX20222" fmla="*/ 9189341 w 9332412"/>
              <a:gd name="connsiteY20222" fmla="*/ 893203 h 4270621"/>
              <a:gd name="connsiteX20223" fmla="*/ 9172325 w 9332412"/>
              <a:gd name="connsiteY20223" fmla="*/ 910993 h 4270621"/>
              <a:gd name="connsiteX20224" fmla="*/ 9189341 w 9332412"/>
              <a:gd name="connsiteY20224" fmla="*/ 928783 h 4270621"/>
              <a:gd name="connsiteX20225" fmla="*/ 9206356 w 9332412"/>
              <a:gd name="connsiteY20225" fmla="*/ 910993 h 4270621"/>
              <a:gd name="connsiteX20226" fmla="*/ 9189341 w 9332412"/>
              <a:gd name="connsiteY20226" fmla="*/ 893203 h 4270621"/>
              <a:gd name="connsiteX20227" fmla="*/ 9138436 w 9332412"/>
              <a:gd name="connsiteY20227" fmla="*/ 946424 h 4270621"/>
              <a:gd name="connsiteX20228" fmla="*/ 9121279 w 9332412"/>
              <a:gd name="connsiteY20228" fmla="*/ 964066 h 4270621"/>
              <a:gd name="connsiteX20229" fmla="*/ 9138153 w 9332412"/>
              <a:gd name="connsiteY20229" fmla="*/ 982004 h 4270621"/>
              <a:gd name="connsiteX20230" fmla="*/ 9155309 w 9332412"/>
              <a:gd name="connsiteY20230" fmla="*/ 964363 h 4270621"/>
              <a:gd name="connsiteX20231" fmla="*/ 9155309 w 9332412"/>
              <a:gd name="connsiteY20231" fmla="*/ 964214 h 4270621"/>
              <a:gd name="connsiteX20232" fmla="*/ 9138295 w 9332412"/>
              <a:gd name="connsiteY20232" fmla="*/ 946424 h 4270621"/>
              <a:gd name="connsiteX20233" fmla="*/ 9138153 w 9332412"/>
              <a:gd name="connsiteY20233" fmla="*/ 946424 h 4270621"/>
              <a:gd name="connsiteX20234" fmla="*/ 9189341 w 9332412"/>
              <a:gd name="connsiteY20234" fmla="*/ 786760 h 4270621"/>
              <a:gd name="connsiteX20235" fmla="*/ 9172325 w 9332412"/>
              <a:gd name="connsiteY20235" fmla="*/ 804550 h 4270621"/>
              <a:gd name="connsiteX20236" fmla="*/ 9189341 w 9332412"/>
              <a:gd name="connsiteY20236" fmla="*/ 822340 h 4270621"/>
              <a:gd name="connsiteX20237" fmla="*/ 9206356 w 9332412"/>
              <a:gd name="connsiteY20237" fmla="*/ 804550 h 4270621"/>
              <a:gd name="connsiteX20238" fmla="*/ 9206356 w 9332412"/>
              <a:gd name="connsiteY20238" fmla="*/ 804402 h 4270621"/>
              <a:gd name="connsiteX20239" fmla="*/ 9189482 w 9332412"/>
              <a:gd name="connsiteY20239" fmla="*/ 786760 h 4270621"/>
              <a:gd name="connsiteX20240" fmla="*/ 9189341 w 9332412"/>
              <a:gd name="connsiteY20240" fmla="*/ 786760 h 4270621"/>
              <a:gd name="connsiteX20241" fmla="*/ 9235991 w 9332412"/>
              <a:gd name="connsiteY20241" fmla="*/ 840871 h 4270621"/>
              <a:gd name="connsiteX20242" fmla="*/ 9223939 w 9332412"/>
              <a:gd name="connsiteY20242" fmla="*/ 861922 h 4270621"/>
              <a:gd name="connsiteX20243" fmla="*/ 9231312 w 9332412"/>
              <a:gd name="connsiteY20243" fmla="*/ 872448 h 4270621"/>
              <a:gd name="connsiteX20244" fmla="*/ 9138436 w 9332412"/>
              <a:gd name="connsiteY20244" fmla="*/ 839981 h 4270621"/>
              <a:gd name="connsiteX20245" fmla="*/ 9119946 w 9332412"/>
              <a:gd name="connsiteY20245" fmla="*/ 856081 h 4270621"/>
              <a:gd name="connsiteX20246" fmla="*/ 9135330 w 9332412"/>
              <a:gd name="connsiteY20246" fmla="*/ 875413 h 4270621"/>
              <a:gd name="connsiteX20247" fmla="*/ 9138436 w 9332412"/>
              <a:gd name="connsiteY20247" fmla="*/ 875413 h 4270621"/>
              <a:gd name="connsiteX20248" fmla="*/ 9153835 w 9332412"/>
              <a:gd name="connsiteY20248" fmla="*/ 856081 h 4270621"/>
              <a:gd name="connsiteX20249" fmla="*/ 9138436 w 9332412"/>
              <a:gd name="connsiteY20249" fmla="*/ 839981 h 4270621"/>
              <a:gd name="connsiteX20250" fmla="*/ 9189341 w 9332412"/>
              <a:gd name="connsiteY20250" fmla="*/ 680168 h 4270621"/>
              <a:gd name="connsiteX20251" fmla="*/ 9172325 w 9332412"/>
              <a:gd name="connsiteY20251" fmla="*/ 697958 h 4270621"/>
              <a:gd name="connsiteX20252" fmla="*/ 9189341 w 9332412"/>
              <a:gd name="connsiteY20252" fmla="*/ 715748 h 4270621"/>
              <a:gd name="connsiteX20253" fmla="*/ 9206356 w 9332412"/>
              <a:gd name="connsiteY20253" fmla="*/ 697958 h 4270621"/>
              <a:gd name="connsiteX20254" fmla="*/ 9189341 w 9332412"/>
              <a:gd name="connsiteY20254" fmla="*/ 680168 h 4270621"/>
              <a:gd name="connsiteX20255" fmla="*/ 9223372 w 9332412"/>
              <a:gd name="connsiteY20255" fmla="*/ 751180 h 4270621"/>
              <a:gd name="connsiteX20256" fmla="*/ 9240104 w 9332412"/>
              <a:gd name="connsiteY20256" fmla="*/ 768970 h 4270621"/>
              <a:gd name="connsiteX20257" fmla="*/ 9240245 w 9332412"/>
              <a:gd name="connsiteY20257" fmla="*/ 768970 h 4270621"/>
              <a:gd name="connsiteX20258" fmla="*/ 9247193 w 9332412"/>
              <a:gd name="connsiteY20258" fmla="*/ 767339 h 4270621"/>
              <a:gd name="connsiteX20259" fmla="*/ 9251589 w 9332412"/>
              <a:gd name="connsiteY20259" fmla="*/ 737689 h 4270621"/>
              <a:gd name="connsiteX20260" fmla="*/ 9240245 w 9332412"/>
              <a:gd name="connsiteY20260" fmla="*/ 732945 h 4270621"/>
              <a:gd name="connsiteX20261" fmla="*/ 9223088 w 9332412"/>
              <a:gd name="connsiteY20261" fmla="*/ 750290 h 4270621"/>
              <a:gd name="connsiteX20262" fmla="*/ 9223088 w 9332412"/>
              <a:gd name="connsiteY20262" fmla="*/ 750735 h 4270621"/>
              <a:gd name="connsiteX20263" fmla="*/ 9138295 w 9332412"/>
              <a:gd name="connsiteY20263" fmla="*/ 733538 h 4270621"/>
              <a:gd name="connsiteX20264" fmla="*/ 9121137 w 9332412"/>
              <a:gd name="connsiteY20264" fmla="*/ 751180 h 4270621"/>
              <a:gd name="connsiteX20265" fmla="*/ 9138011 w 9332412"/>
              <a:gd name="connsiteY20265" fmla="*/ 769118 h 4270621"/>
              <a:gd name="connsiteX20266" fmla="*/ 9155168 w 9332412"/>
              <a:gd name="connsiteY20266" fmla="*/ 751476 h 4270621"/>
              <a:gd name="connsiteX20267" fmla="*/ 9155168 w 9332412"/>
              <a:gd name="connsiteY20267" fmla="*/ 751180 h 4270621"/>
              <a:gd name="connsiteX20268" fmla="*/ 9138295 w 9332412"/>
              <a:gd name="connsiteY20268" fmla="*/ 733538 h 4270621"/>
              <a:gd name="connsiteX20269" fmla="*/ 9138153 w 9332412"/>
              <a:gd name="connsiteY20269" fmla="*/ 733538 h 4270621"/>
              <a:gd name="connsiteX20270" fmla="*/ 9189341 w 9332412"/>
              <a:gd name="connsiteY20270" fmla="*/ 573725 h 4270621"/>
              <a:gd name="connsiteX20271" fmla="*/ 9172325 w 9332412"/>
              <a:gd name="connsiteY20271" fmla="*/ 591515 h 4270621"/>
              <a:gd name="connsiteX20272" fmla="*/ 9189341 w 9332412"/>
              <a:gd name="connsiteY20272" fmla="*/ 609305 h 4270621"/>
              <a:gd name="connsiteX20273" fmla="*/ 9206356 w 9332412"/>
              <a:gd name="connsiteY20273" fmla="*/ 591515 h 4270621"/>
              <a:gd name="connsiteX20274" fmla="*/ 9189341 w 9332412"/>
              <a:gd name="connsiteY20274" fmla="*/ 573725 h 4270621"/>
              <a:gd name="connsiteX20275" fmla="*/ 9138436 w 9332412"/>
              <a:gd name="connsiteY20275" fmla="*/ 626947 h 4270621"/>
              <a:gd name="connsiteX20276" fmla="*/ 9121279 w 9332412"/>
              <a:gd name="connsiteY20276" fmla="*/ 644589 h 4270621"/>
              <a:gd name="connsiteX20277" fmla="*/ 9138153 w 9332412"/>
              <a:gd name="connsiteY20277" fmla="*/ 662527 h 4270621"/>
              <a:gd name="connsiteX20278" fmla="*/ 9155309 w 9332412"/>
              <a:gd name="connsiteY20278" fmla="*/ 644885 h 4270621"/>
              <a:gd name="connsiteX20279" fmla="*/ 9155309 w 9332412"/>
              <a:gd name="connsiteY20279" fmla="*/ 644737 h 4270621"/>
              <a:gd name="connsiteX20280" fmla="*/ 9138295 w 9332412"/>
              <a:gd name="connsiteY20280" fmla="*/ 626947 h 4270621"/>
              <a:gd name="connsiteX20281" fmla="*/ 9138153 w 9332412"/>
              <a:gd name="connsiteY20281" fmla="*/ 626947 h 4270621"/>
              <a:gd name="connsiteX20282" fmla="*/ 9189341 w 9332412"/>
              <a:gd name="connsiteY20282" fmla="*/ 467282 h 4270621"/>
              <a:gd name="connsiteX20283" fmla="*/ 9172325 w 9332412"/>
              <a:gd name="connsiteY20283" fmla="*/ 485072 h 4270621"/>
              <a:gd name="connsiteX20284" fmla="*/ 9189341 w 9332412"/>
              <a:gd name="connsiteY20284" fmla="*/ 502862 h 4270621"/>
              <a:gd name="connsiteX20285" fmla="*/ 9206356 w 9332412"/>
              <a:gd name="connsiteY20285" fmla="*/ 485072 h 4270621"/>
              <a:gd name="connsiteX20286" fmla="*/ 9206356 w 9332412"/>
              <a:gd name="connsiteY20286" fmla="*/ 484924 h 4270621"/>
              <a:gd name="connsiteX20287" fmla="*/ 9189482 w 9332412"/>
              <a:gd name="connsiteY20287" fmla="*/ 467282 h 4270621"/>
              <a:gd name="connsiteX20288" fmla="*/ 9189341 w 9332412"/>
              <a:gd name="connsiteY20288" fmla="*/ 467282 h 4270621"/>
              <a:gd name="connsiteX20289" fmla="*/ 9138436 w 9332412"/>
              <a:gd name="connsiteY20289" fmla="*/ 520504 h 4270621"/>
              <a:gd name="connsiteX20290" fmla="*/ 9121279 w 9332412"/>
              <a:gd name="connsiteY20290" fmla="*/ 538146 h 4270621"/>
              <a:gd name="connsiteX20291" fmla="*/ 9138153 w 9332412"/>
              <a:gd name="connsiteY20291" fmla="*/ 556082 h 4270621"/>
              <a:gd name="connsiteX20292" fmla="*/ 9155309 w 9332412"/>
              <a:gd name="connsiteY20292" fmla="*/ 538442 h 4270621"/>
              <a:gd name="connsiteX20293" fmla="*/ 9155309 w 9332412"/>
              <a:gd name="connsiteY20293" fmla="*/ 538294 h 4270621"/>
              <a:gd name="connsiteX20294" fmla="*/ 9138295 w 9332412"/>
              <a:gd name="connsiteY20294" fmla="*/ 520504 h 4270621"/>
              <a:gd name="connsiteX20295" fmla="*/ 9138153 w 9332412"/>
              <a:gd name="connsiteY20295" fmla="*/ 520504 h 4270621"/>
              <a:gd name="connsiteX20296" fmla="*/ 9189341 w 9332412"/>
              <a:gd name="connsiteY20296" fmla="*/ 360691 h 4270621"/>
              <a:gd name="connsiteX20297" fmla="*/ 9172325 w 9332412"/>
              <a:gd name="connsiteY20297" fmla="*/ 378481 h 4270621"/>
              <a:gd name="connsiteX20298" fmla="*/ 9189341 w 9332412"/>
              <a:gd name="connsiteY20298" fmla="*/ 396271 h 4270621"/>
              <a:gd name="connsiteX20299" fmla="*/ 9206356 w 9332412"/>
              <a:gd name="connsiteY20299" fmla="*/ 378481 h 4270621"/>
              <a:gd name="connsiteX20300" fmla="*/ 9189341 w 9332412"/>
              <a:gd name="connsiteY20300" fmla="*/ 360691 h 4270621"/>
              <a:gd name="connsiteX20301" fmla="*/ 9138436 w 9332412"/>
              <a:gd name="connsiteY20301" fmla="*/ 414061 h 4270621"/>
              <a:gd name="connsiteX20302" fmla="*/ 9121279 w 9332412"/>
              <a:gd name="connsiteY20302" fmla="*/ 431702 h 4270621"/>
              <a:gd name="connsiteX20303" fmla="*/ 9138153 w 9332412"/>
              <a:gd name="connsiteY20303" fmla="*/ 449639 h 4270621"/>
              <a:gd name="connsiteX20304" fmla="*/ 9155309 w 9332412"/>
              <a:gd name="connsiteY20304" fmla="*/ 431997 h 4270621"/>
              <a:gd name="connsiteX20305" fmla="*/ 9155309 w 9332412"/>
              <a:gd name="connsiteY20305" fmla="*/ 431702 h 4270621"/>
              <a:gd name="connsiteX20306" fmla="*/ 9138436 w 9332412"/>
              <a:gd name="connsiteY20306" fmla="*/ 414058 h 4270621"/>
              <a:gd name="connsiteX20307" fmla="*/ 9138153 w 9332412"/>
              <a:gd name="connsiteY20307" fmla="*/ 414061 h 4270621"/>
              <a:gd name="connsiteX20308" fmla="*/ 9189341 w 9332412"/>
              <a:gd name="connsiteY20308" fmla="*/ 254248 h 4270621"/>
              <a:gd name="connsiteX20309" fmla="*/ 9172325 w 9332412"/>
              <a:gd name="connsiteY20309" fmla="*/ 272038 h 4270621"/>
              <a:gd name="connsiteX20310" fmla="*/ 9189341 w 9332412"/>
              <a:gd name="connsiteY20310" fmla="*/ 289828 h 4270621"/>
              <a:gd name="connsiteX20311" fmla="*/ 9206356 w 9332412"/>
              <a:gd name="connsiteY20311" fmla="*/ 272038 h 4270621"/>
              <a:gd name="connsiteX20312" fmla="*/ 9189341 w 9332412"/>
              <a:gd name="connsiteY20312" fmla="*/ 254248 h 4270621"/>
              <a:gd name="connsiteX20313" fmla="*/ 9138436 w 9332412"/>
              <a:gd name="connsiteY20313" fmla="*/ 307469 h 4270621"/>
              <a:gd name="connsiteX20314" fmla="*/ 9119946 w 9332412"/>
              <a:gd name="connsiteY20314" fmla="*/ 323563 h 4270621"/>
              <a:gd name="connsiteX20315" fmla="*/ 9135330 w 9332412"/>
              <a:gd name="connsiteY20315" fmla="*/ 342901 h 4270621"/>
              <a:gd name="connsiteX20316" fmla="*/ 9138436 w 9332412"/>
              <a:gd name="connsiteY20316" fmla="*/ 342901 h 4270621"/>
              <a:gd name="connsiteX20317" fmla="*/ 9153835 w 9332412"/>
              <a:gd name="connsiteY20317" fmla="*/ 323563 h 4270621"/>
              <a:gd name="connsiteX20318" fmla="*/ 9138436 w 9332412"/>
              <a:gd name="connsiteY20318" fmla="*/ 307469 h 4270621"/>
              <a:gd name="connsiteX20319" fmla="*/ 9189341 w 9332412"/>
              <a:gd name="connsiteY20319" fmla="*/ 183236 h 4270621"/>
              <a:gd name="connsiteX20320" fmla="*/ 9205080 w 9332412"/>
              <a:gd name="connsiteY20320" fmla="*/ 171673 h 4270621"/>
              <a:gd name="connsiteX20321" fmla="*/ 9173460 w 9332412"/>
              <a:gd name="connsiteY20321" fmla="*/ 170783 h 4270621"/>
              <a:gd name="connsiteX20322" fmla="*/ 9189341 w 9332412"/>
              <a:gd name="connsiteY20322" fmla="*/ 183236 h 4270621"/>
              <a:gd name="connsiteX20323" fmla="*/ 9138436 w 9332412"/>
              <a:gd name="connsiteY20323" fmla="*/ 201026 h 4270621"/>
              <a:gd name="connsiteX20324" fmla="*/ 9121279 w 9332412"/>
              <a:gd name="connsiteY20324" fmla="*/ 218668 h 4270621"/>
              <a:gd name="connsiteX20325" fmla="*/ 9138153 w 9332412"/>
              <a:gd name="connsiteY20325" fmla="*/ 236605 h 4270621"/>
              <a:gd name="connsiteX20326" fmla="*/ 9155309 w 9332412"/>
              <a:gd name="connsiteY20326" fmla="*/ 218963 h 4270621"/>
              <a:gd name="connsiteX20327" fmla="*/ 9155309 w 9332412"/>
              <a:gd name="connsiteY20327" fmla="*/ 218668 h 4270621"/>
              <a:gd name="connsiteX20328" fmla="*/ 9138436 w 9332412"/>
              <a:gd name="connsiteY20328" fmla="*/ 201023 h 4270621"/>
              <a:gd name="connsiteX20329" fmla="*/ 9138153 w 9332412"/>
              <a:gd name="connsiteY20329" fmla="*/ 201026 h 4270621"/>
              <a:gd name="connsiteX20330" fmla="*/ 9240245 w 9332412"/>
              <a:gd name="connsiteY20330" fmla="*/ 626947 h 4270621"/>
              <a:gd name="connsiteX20331" fmla="*/ 9223230 w 9332412"/>
              <a:gd name="connsiteY20331" fmla="*/ 644737 h 4270621"/>
              <a:gd name="connsiteX20332" fmla="*/ 9240245 w 9332412"/>
              <a:gd name="connsiteY20332" fmla="*/ 662527 h 4270621"/>
              <a:gd name="connsiteX20333" fmla="*/ 9257260 w 9332412"/>
              <a:gd name="connsiteY20333" fmla="*/ 644737 h 4270621"/>
              <a:gd name="connsiteX20334" fmla="*/ 9240528 w 9332412"/>
              <a:gd name="connsiteY20334" fmla="*/ 626942 h 4270621"/>
              <a:gd name="connsiteX20335" fmla="*/ 9239962 w 9332412"/>
              <a:gd name="connsiteY20335" fmla="*/ 626947 h 4270621"/>
              <a:gd name="connsiteX20336" fmla="*/ 9274276 w 9332412"/>
              <a:gd name="connsiteY20336" fmla="*/ 484924 h 4270621"/>
              <a:gd name="connsiteX20337" fmla="*/ 9287463 w 9332412"/>
              <a:gd name="connsiteY20337" fmla="*/ 501973 h 4270621"/>
              <a:gd name="connsiteX20338" fmla="*/ 9292568 w 9332412"/>
              <a:gd name="connsiteY20338" fmla="*/ 467579 h 4270621"/>
              <a:gd name="connsiteX20339" fmla="*/ 9291150 w 9332412"/>
              <a:gd name="connsiteY20339" fmla="*/ 467579 h 4270621"/>
              <a:gd name="connsiteX20340" fmla="*/ 9274418 w 9332412"/>
              <a:gd name="connsiteY20340" fmla="*/ 484924 h 4270621"/>
              <a:gd name="connsiteX20341" fmla="*/ 9240245 w 9332412"/>
              <a:gd name="connsiteY20341" fmla="*/ 520504 h 4270621"/>
              <a:gd name="connsiteX20342" fmla="*/ 9223230 w 9332412"/>
              <a:gd name="connsiteY20342" fmla="*/ 538294 h 4270621"/>
              <a:gd name="connsiteX20343" fmla="*/ 9240245 w 9332412"/>
              <a:gd name="connsiteY20343" fmla="*/ 556084 h 4270621"/>
              <a:gd name="connsiteX20344" fmla="*/ 9257260 w 9332412"/>
              <a:gd name="connsiteY20344" fmla="*/ 538294 h 4270621"/>
              <a:gd name="connsiteX20345" fmla="*/ 9240528 w 9332412"/>
              <a:gd name="connsiteY20345" fmla="*/ 520499 h 4270621"/>
              <a:gd name="connsiteX20346" fmla="*/ 9239962 w 9332412"/>
              <a:gd name="connsiteY20346" fmla="*/ 520504 h 4270621"/>
              <a:gd name="connsiteX20347" fmla="*/ 9291150 w 9332412"/>
              <a:gd name="connsiteY20347" fmla="*/ 360691 h 4270621"/>
              <a:gd name="connsiteX20348" fmla="*/ 9274134 w 9332412"/>
              <a:gd name="connsiteY20348" fmla="*/ 378481 h 4270621"/>
              <a:gd name="connsiteX20349" fmla="*/ 9291150 w 9332412"/>
              <a:gd name="connsiteY20349" fmla="*/ 396271 h 4270621"/>
              <a:gd name="connsiteX20350" fmla="*/ 9304478 w 9332412"/>
              <a:gd name="connsiteY20350" fmla="*/ 389007 h 4270621"/>
              <a:gd name="connsiteX20351" fmla="*/ 9307031 w 9332412"/>
              <a:gd name="connsiteY20351" fmla="*/ 372403 h 4270621"/>
              <a:gd name="connsiteX20352" fmla="*/ 9290866 w 9332412"/>
              <a:gd name="connsiteY20352" fmla="*/ 360691 h 4270621"/>
              <a:gd name="connsiteX20353" fmla="*/ 9240245 w 9332412"/>
              <a:gd name="connsiteY20353" fmla="*/ 414061 h 4270621"/>
              <a:gd name="connsiteX20354" fmla="*/ 9224847 w 9332412"/>
              <a:gd name="connsiteY20354" fmla="*/ 433398 h 4270621"/>
              <a:gd name="connsiteX20355" fmla="*/ 9240245 w 9332412"/>
              <a:gd name="connsiteY20355" fmla="*/ 449492 h 4270621"/>
              <a:gd name="connsiteX20356" fmla="*/ 9258735 w 9332412"/>
              <a:gd name="connsiteY20356" fmla="*/ 433398 h 4270621"/>
              <a:gd name="connsiteX20357" fmla="*/ 9243351 w 9332412"/>
              <a:gd name="connsiteY20357" fmla="*/ 414061 h 4270621"/>
              <a:gd name="connsiteX20358" fmla="*/ 9240245 w 9332412"/>
              <a:gd name="connsiteY20358" fmla="*/ 414061 h 4270621"/>
              <a:gd name="connsiteX20359" fmla="*/ 9291150 w 9332412"/>
              <a:gd name="connsiteY20359" fmla="*/ 254248 h 4270621"/>
              <a:gd name="connsiteX20360" fmla="*/ 9274134 w 9332412"/>
              <a:gd name="connsiteY20360" fmla="*/ 272038 h 4270621"/>
              <a:gd name="connsiteX20361" fmla="*/ 9291150 w 9332412"/>
              <a:gd name="connsiteY20361" fmla="*/ 289828 h 4270621"/>
              <a:gd name="connsiteX20362" fmla="*/ 9308165 w 9332412"/>
              <a:gd name="connsiteY20362" fmla="*/ 272038 h 4270621"/>
              <a:gd name="connsiteX20363" fmla="*/ 9291433 w 9332412"/>
              <a:gd name="connsiteY20363" fmla="*/ 254243 h 4270621"/>
              <a:gd name="connsiteX20364" fmla="*/ 9290866 w 9332412"/>
              <a:gd name="connsiteY20364" fmla="*/ 254248 h 4270621"/>
              <a:gd name="connsiteX20365" fmla="*/ 9240245 w 9332412"/>
              <a:gd name="connsiteY20365" fmla="*/ 307469 h 4270621"/>
              <a:gd name="connsiteX20366" fmla="*/ 9223230 w 9332412"/>
              <a:gd name="connsiteY20366" fmla="*/ 325259 h 4270621"/>
              <a:gd name="connsiteX20367" fmla="*/ 9240245 w 9332412"/>
              <a:gd name="connsiteY20367" fmla="*/ 343049 h 4270621"/>
              <a:gd name="connsiteX20368" fmla="*/ 9257260 w 9332412"/>
              <a:gd name="connsiteY20368" fmla="*/ 325259 h 4270621"/>
              <a:gd name="connsiteX20369" fmla="*/ 9240528 w 9332412"/>
              <a:gd name="connsiteY20369" fmla="*/ 307465 h 4270621"/>
              <a:gd name="connsiteX20370" fmla="*/ 9239962 w 9332412"/>
              <a:gd name="connsiteY20370" fmla="*/ 307469 h 4270621"/>
              <a:gd name="connsiteX20371" fmla="*/ 9291150 w 9332412"/>
              <a:gd name="connsiteY20371" fmla="*/ 183236 h 4270621"/>
              <a:gd name="connsiteX20372" fmla="*/ 9305329 w 9332412"/>
              <a:gd name="connsiteY20372" fmla="*/ 174045 h 4270621"/>
              <a:gd name="connsiteX20373" fmla="*/ 9275835 w 9332412"/>
              <a:gd name="connsiteY20373" fmla="*/ 174045 h 4270621"/>
              <a:gd name="connsiteX20374" fmla="*/ 9290866 w 9332412"/>
              <a:gd name="connsiteY20374" fmla="*/ 183236 h 4270621"/>
              <a:gd name="connsiteX20375" fmla="*/ 9332413 w 9332412"/>
              <a:gd name="connsiteY20375" fmla="*/ 204584 h 4270621"/>
              <a:gd name="connsiteX20376" fmla="*/ 9325181 w 9332412"/>
              <a:gd name="connsiteY20376" fmla="*/ 219409 h 4270621"/>
              <a:gd name="connsiteX20377" fmla="*/ 9328726 w 9332412"/>
              <a:gd name="connsiteY20377" fmla="*/ 229787 h 4270621"/>
              <a:gd name="connsiteX20378" fmla="*/ 9240245 w 9332412"/>
              <a:gd name="connsiteY20378" fmla="*/ 201026 h 4270621"/>
              <a:gd name="connsiteX20379" fmla="*/ 9224847 w 9332412"/>
              <a:gd name="connsiteY20379" fmla="*/ 220364 h 4270621"/>
              <a:gd name="connsiteX20380" fmla="*/ 9240245 w 9332412"/>
              <a:gd name="connsiteY20380" fmla="*/ 236458 h 4270621"/>
              <a:gd name="connsiteX20381" fmla="*/ 9258735 w 9332412"/>
              <a:gd name="connsiteY20381" fmla="*/ 220364 h 4270621"/>
              <a:gd name="connsiteX20382" fmla="*/ 9243351 w 9332412"/>
              <a:gd name="connsiteY20382" fmla="*/ 201026 h 4270621"/>
              <a:gd name="connsiteX20383" fmla="*/ 9240245 w 9332412"/>
              <a:gd name="connsiteY20383" fmla="*/ 201026 h 4270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  <a:cxn ang="0">
                <a:pos x="connsiteX19733" y="connsiteY19733"/>
              </a:cxn>
              <a:cxn ang="0">
                <a:pos x="connsiteX19734" y="connsiteY19734"/>
              </a:cxn>
              <a:cxn ang="0">
                <a:pos x="connsiteX19735" y="connsiteY19735"/>
              </a:cxn>
              <a:cxn ang="0">
                <a:pos x="connsiteX19736" y="connsiteY19736"/>
              </a:cxn>
              <a:cxn ang="0">
                <a:pos x="connsiteX19737" y="connsiteY19737"/>
              </a:cxn>
              <a:cxn ang="0">
                <a:pos x="connsiteX19738" y="connsiteY19738"/>
              </a:cxn>
              <a:cxn ang="0">
                <a:pos x="connsiteX19739" y="connsiteY19739"/>
              </a:cxn>
              <a:cxn ang="0">
                <a:pos x="connsiteX19740" y="connsiteY19740"/>
              </a:cxn>
              <a:cxn ang="0">
                <a:pos x="connsiteX19741" y="connsiteY19741"/>
              </a:cxn>
              <a:cxn ang="0">
                <a:pos x="connsiteX19742" y="connsiteY19742"/>
              </a:cxn>
              <a:cxn ang="0">
                <a:pos x="connsiteX19743" y="connsiteY19743"/>
              </a:cxn>
              <a:cxn ang="0">
                <a:pos x="connsiteX19744" y="connsiteY19744"/>
              </a:cxn>
              <a:cxn ang="0">
                <a:pos x="connsiteX19745" y="connsiteY19745"/>
              </a:cxn>
              <a:cxn ang="0">
                <a:pos x="connsiteX19746" y="connsiteY19746"/>
              </a:cxn>
              <a:cxn ang="0">
                <a:pos x="connsiteX19747" y="connsiteY19747"/>
              </a:cxn>
              <a:cxn ang="0">
                <a:pos x="connsiteX19748" y="connsiteY19748"/>
              </a:cxn>
              <a:cxn ang="0">
                <a:pos x="connsiteX19749" y="connsiteY19749"/>
              </a:cxn>
              <a:cxn ang="0">
                <a:pos x="connsiteX19750" y="connsiteY19750"/>
              </a:cxn>
              <a:cxn ang="0">
                <a:pos x="connsiteX19751" y="connsiteY19751"/>
              </a:cxn>
              <a:cxn ang="0">
                <a:pos x="connsiteX19752" y="connsiteY19752"/>
              </a:cxn>
              <a:cxn ang="0">
                <a:pos x="connsiteX19753" y="connsiteY19753"/>
              </a:cxn>
              <a:cxn ang="0">
                <a:pos x="connsiteX19754" y="connsiteY19754"/>
              </a:cxn>
              <a:cxn ang="0">
                <a:pos x="connsiteX19755" y="connsiteY19755"/>
              </a:cxn>
              <a:cxn ang="0">
                <a:pos x="connsiteX19756" y="connsiteY19756"/>
              </a:cxn>
              <a:cxn ang="0">
                <a:pos x="connsiteX19757" y="connsiteY19757"/>
              </a:cxn>
              <a:cxn ang="0">
                <a:pos x="connsiteX19758" y="connsiteY19758"/>
              </a:cxn>
              <a:cxn ang="0">
                <a:pos x="connsiteX19759" y="connsiteY19759"/>
              </a:cxn>
              <a:cxn ang="0">
                <a:pos x="connsiteX19760" y="connsiteY19760"/>
              </a:cxn>
              <a:cxn ang="0">
                <a:pos x="connsiteX19761" y="connsiteY19761"/>
              </a:cxn>
              <a:cxn ang="0">
                <a:pos x="connsiteX19762" y="connsiteY19762"/>
              </a:cxn>
              <a:cxn ang="0">
                <a:pos x="connsiteX19763" y="connsiteY19763"/>
              </a:cxn>
              <a:cxn ang="0">
                <a:pos x="connsiteX19764" y="connsiteY19764"/>
              </a:cxn>
              <a:cxn ang="0">
                <a:pos x="connsiteX19765" y="connsiteY19765"/>
              </a:cxn>
              <a:cxn ang="0">
                <a:pos x="connsiteX19766" y="connsiteY19766"/>
              </a:cxn>
              <a:cxn ang="0">
                <a:pos x="connsiteX19767" y="connsiteY19767"/>
              </a:cxn>
              <a:cxn ang="0">
                <a:pos x="connsiteX19768" y="connsiteY19768"/>
              </a:cxn>
              <a:cxn ang="0">
                <a:pos x="connsiteX19769" y="connsiteY19769"/>
              </a:cxn>
              <a:cxn ang="0">
                <a:pos x="connsiteX19770" y="connsiteY19770"/>
              </a:cxn>
              <a:cxn ang="0">
                <a:pos x="connsiteX19771" y="connsiteY19771"/>
              </a:cxn>
              <a:cxn ang="0">
                <a:pos x="connsiteX19772" y="connsiteY19772"/>
              </a:cxn>
              <a:cxn ang="0">
                <a:pos x="connsiteX19773" y="connsiteY19773"/>
              </a:cxn>
              <a:cxn ang="0">
                <a:pos x="connsiteX19774" y="connsiteY19774"/>
              </a:cxn>
              <a:cxn ang="0">
                <a:pos x="connsiteX19775" y="connsiteY19775"/>
              </a:cxn>
              <a:cxn ang="0">
                <a:pos x="connsiteX19776" y="connsiteY19776"/>
              </a:cxn>
              <a:cxn ang="0">
                <a:pos x="connsiteX19777" y="connsiteY19777"/>
              </a:cxn>
              <a:cxn ang="0">
                <a:pos x="connsiteX19778" y="connsiteY19778"/>
              </a:cxn>
              <a:cxn ang="0">
                <a:pos x="connsiteX19779" y="connsiteY19779"/>
              </a:cxn>
              <a:cxn ang="0">
                <a:pos x="connsiteX19780" y="connsiteY19780"/>
              </a:cxn>
              <a:cxn ang="0">
                <a:pos x="connsiteX19781" y="connsiteY19781"/>
              </a:cxn>
              <a:cxn ang="0">
                <a:pos x="connsiteX19782" y="connsiteY19782"/>
              </a:cxn>
              <a:cxn ang="0">
                <a:pos x="connsiteX19783" y="connsiteY19783"/>
              </a:cxn>
              <a:cxn ang="0">
                <a:pos x="connsiteX19784" y="connsiteY19784"/>
              </a:cxn>
              <a:cxn ang="0">
                <a:pos x="connsiteX19785" y="connsiteY19785"/>
              </a:cxn>
              <a:cxn ang="0">
                <a:pos x="connsiteX19786" y="connsiteY19786"/>
              </a:cxn>
              <a:cxn ang="0">
                <a:pos x="connsiteX19787" y="connsiteY19787"/>
              </a:cxn>
              <a:cxn ang="0">
                <a:pos x="connsiteX19788" y="connsiteY19788"/>
              </a:cxn>
              <a:cxn ang="0">
                <a:pos x="connsiteX19789" y="connsiteY19789"/>
              </a:cxn>
              <a:cxn ang="0">
                <a:pos x="connsiteX19790" y="connsiteY19790"/>
              </a:cxn>
              <a:cxn ang="0">
                <a:pos x="connsiteX19791" y="connsiteY19791"/>
              </a:cxn>
              <a:cxn ang="0">
                <a:pos x="connsiteX19792" y="connsiteY19792"/>
              </a:cxn>
              <a:cxn ang="0">
                <a:pos x="connsiteX19793" y="connsiteY19793"/>
              </a:cxn>
              <a:cxn ang="0">
                <a:pos x="connsiteX19794" y="connsiteY19794"/>
              </a:cxn>
              <a:cxn ang="0">
                <a:pos x="connsiteX19795" y="connsiteY19795"/>
              </a:cxn>
              <a:cxn ang="0">
                <a:pos x="connsiteX19796" y="connsiteY19796"/>
              </a:cxn>
              <a:cxn ang="0">
                <a:pos x="connsiteX19797" y="connsiteY19797"/>
              </a:cxn>
              <a:cxn ang="0">
                <a:pos x="connsiteX19798" y="connsiteY19798"/>
              </a:cxn>
              <a:cxn ang="0">
                <a:pos x="connsiteX19799" y="connsiteY19799"/>
              </a:cxn>
              <a:cxn ang="0">
                <a:pos x="connsiteX19800" y="connsiteY19800"/>
              </a:cxn>
              <a:cxn ang="0">
                <a:pos x="connsiteX19801" y="connsiteY19801"/>
              </a:cxn>
              <a:cxn ang="0">
                <a:pos x="connsiteX19802" y="connsiteY19802"/>
              </a:cxn>
              <a:cxn ang="0">
                <a:pos x="connsiteX19803" y="connsiteY19803"/>
              </a:cxn>
              <a:cxn ang="0">
                <a:pos x="connsiteX19804" y="connsiteY19804"/>
              </a:cxn>
              <a:cxn ang="0">
                <a:pos x="connsiteX19805" y="connsiteY19805"/>
              </a:cxn>
              <a:cxn ang="0">
                <a:pos x="connsiteX19806" y="connsiteY19806"/>
              </a:cxn>
              <a:cxn ang="0">
                <a:pos x="connsiteX19807" y="connsiteY19807"/>
              </a:cxn>
              <a:cxn ang="0">
                <a:pos x="connsiteX19808" y="connsiteY19808"/>
              </a:cxn>
              <a:cxn ang="0">
                <a:pos x="connsiteX19809" y="connsiteY19809"/>
              </a:cxn>
              <a:cxn ang="0">
                <a:pos x="connsiteX19810" y="connsiteY19810"/>
              </a:cxn>
              <a:cxn ang="0">
                <a:pos x="connsiteX19811" y="connsiteY19811"/>
              </a:cxn>
              <a:cxn ang="0">
                <a:pos x="connsiteX19812" y="connsiteY19812"/>
              </a:cxn>
              <a:cxn ang="0">
                <a:pos x="connsiteX19813" y="connsiteY19813"/>
              </a:cxn>
              <a:cxn ang="0">
                <a:pos x="connsiteX19814" y="connsiteY19814"/>
              </a:cxn>
              <a:cxn ang="0">
                <a:pos x="connsiteX19815" y="connsiteY19815"/>
              </a:cxn>
              <a:cxn ang="0">
                <a:pos x="connsiteX19816" y="connsiteY19816"/>
              </a:cxn>
              <a:cxn ang="0">
                <a:pos x="connsiteX19817" y="connsiteY19817"/>
              </a:cxn>
              <a:cxn ang="0">
                <a:pos x="connsiteX19818" y="connsiteY19818"/>
              </a:cxn>
              <a:cxn ang="0">
                <a:pos x="connsiteX19819" y="connsiteY19819"/>
              </a:cxn>
              <a:cxn ang="0">
                <a:pos x="connsiteX19820" y="connsiteY19820"/>
              </a:cxn>
              <a:cxn ang="0">
                <a:pos x="connsiteX19821" y="connsiteY19821"/>
              </a:cxn>
              <a:cxn ang="0">
                <a:pos x="connsiteX19822" y="connsiteY19822"/>
              </a:cxn>
              <a:cxn ang="0">
                <a:pos x="connsiteX19823" y="connsiteY19823"/>
              </a:cxn>
              <a:cxn ang="0">
                <a:pos x="connsiteX19824" y="connsiteY19824"/>
              </a:cxn>
              <a:cxn ang="0">
                <a:pos x="connsiteX19825" y="connsiteY19825"/>
              </a:cxn>
              <a:cxn ang="0">
                <a:pos x="connsiteX19826" y="connsiteY19826"/>
              </a:cxn>
              <a:cxn ang="0">
                <a:pos x="connsiteX19827" y="connsiteY19827"/>
              </a:cxn>
              <a:cxn ang="0">
                <a:pos x="connsiteX19828" y="connsiteY19828"/>
              </a:cxn>
              <a:cxn ang="0">
                <a:pos x="connsiteX19829" y="connsiteY19829"/>
              </a:cxn>
              <a:cxn ang="0">
                <a:pos x="connsiteX19830" y="connsiteY19830"/>
              </a:cxn>
              <a:cxn ang="0">
                <a:pos x="connsiteX19831" y="connsiteY19831"/>
              </a:cxn>
              <a:cxn ang="0">
                <a:pos x="connsiteX19832" y="connsiteY19832"/>
              </a:cxn>
              <a:cxn ang="0">
                <a:pos x="connsiteX19833" y="connsiteY19833"/>
              </a:cxn>
              <a:cxn ang="0">
                <a:pos x="connsiteX19834" y="connsiteY19834"/>
              </a:cxn>
              <a:cxn ang="0">
                <a:pos x="connsiteX19835" y="connsiteY19835"/>
              </a:cxn>
              <a:cxn ang="0">
                <a:pos x="connsiteX19836" y="connsiteY19836"/>
              </a:cxn>
              <a:cxn ang="0">
                <a:pos x="connsiteX19837" y="connsiteY19837"/>
              </a:cxn>
              <a:cxn ang="0">
                <a:pos x="connsiteX19838" y="connsiteY19838"/>
              </a:cxn>
              <a:cxn ang="0">
                <a:pos x="connsiteX19839" y="connsiteY19839"/>
              </a:cxn>
              <a:cxn ang="0">
                <a:pos x="connsiteX19840" y="connsiteY19840"/>
              </a:cxn>
              <a:cxn ang="0">
                <a:pos x="connsiteX19841" y="connsiteY19841"/>
              </a:cxn>
              <a:cxn ang="0">
                <a:pos x="connsiteX19842" y="connsiteY19842"/>
              </a:cxn>
              <a:cxn ang="0">
                <a:pos x="connsiteX19843" y="connsiteY19843"/>
              </a:cxn>
              <a:cxn ang="0">
                <a:pos x="connsiteX19844" y="connsiteY19844"/>
              </a:cxn>
              <a:cxn ang="0">
                <a:pos x="connsiteX19845" y="connsiteY19845"/>
              </a:cxn>
              <a:cxn ang="0">
                <a:pos x="connsiteX19846" y="connsiteY19846"/>
              </a:cxn>
              <a:cxn ang="0">
                <a:pos x="connsiteX19847" y="connsiteY19847"/>
              </a:cxn>
              <a:cxn ang="0">
                <a:pos x="connsiteX19848" y="connsiteY19848"/>
              </a:cxn>
              <a:cxn ang="0">
                <a:pos x="connsiteX19849" y="connsiteY19849"/>
              </a:cxn>
              <a:cxn ang="0">
                <a:pos x="connsiteX19850" y="connsiteY19850"/>
              </a:cxn>
              <a:cxn ang="0">
                <a:pos x="connsiteX19851" y="connsiteY19851"/>
              </a:cxn>
              <a:cxn ang="0">
                <a:pos x="connsiteX19852" y="connsiteY19852"/>
              </a:cxn>
              <a:cxn ang="0">
                <a:pos x="connsiteX19853" y="connsiteY19853"/>
              </a:cxn>
              <a:cxn ang="0">
                <a:pos x="connsiteX19854" y="connsiteY19854"/>
              </a:cxn>
              <a:cxn ang="0">
                <a:pos x="connsiteX19855" y="connsiteY19855"/>
              </a:cxn>
              <a:cxn ang="0">
                <a:pos x="connsiteX19856" y="connsiteY19856"/>
              </a:cxn>
              <a:cxn ang="0">
                <a:pos x="connsiteX19857" y="connsiteY19857"/>
              </a:cxn>
              <a:cxn ang="0">
                <a:pos x="connsiteX19858" y="connsiteY19858"/>
              </a:cxn>
              <a:cxn ang="0">
                <a:pos x="connsiteX19859" y="connsiteY19859"/>
              </a:cxn>
              <a:cxn ang="0">
                <a:pos x="connsiteX19860" y="connsiteY19860"/>
              </a:cxn>
              <a:cxn ang="0">
                <a:pos x="connsiteX19861" y="connsiteY19861"/>
              </a:cxn>
              <a:cxn ang="0">
                <a:pos x="connsiteX19862" y="connsiteY19862"/>
              </a:cxn>
              <a:cxn ang="0">
                <a:pos x="connsiteX19863" y="connsiteY19863"/>
              </a:cxn>
              <a:cxn ang="0">
                <a:pos x="connsiteX19864" y="connsiteY19864"/>
              </a:cxn>
              <a:cxn ang="0">
                <a:pos x="connsiteX19865" y="connsiteY19865"/>
              </a:cxn>
              <a:cxn ang="0">
                <a:pos x="connsiteX19866" y="connsiteY19866"/>
              </a:cxn>
              <a:cxn ang="0">
                <a:pos x="connsiteX19867" y="connsiteY19867"/>
              </a:cxn>
              <a:cxn ang="0">
                <a:pos x="connsiteX19868" y="connsiteY19868"/>
              </a:cxn>
              <a:cxn ang="0">
                <a:pos x="connsiteX19869" y="connsiteY19869"/>
              </a:cxn>
              <a:cxn ang="0">
                <a:pos x="connsiteX19870" y="connsiteY19870"/>
              </a:cxn>
              <a:cxn ang="0">
                <a:pos x="connsiteX19871" y="connsiteY19871"/>
              </a:cxn>
              <a:cxn ang="0">
                <a:pos x="connsiteX19872" y="connsiteY19872"/>
              </a:cxn>
              <a:cxn ang="0">
                <a:pos x="connsiteX19873" y="connsiteY19873"/>
              </a:cxn>
              <a:cxn ang="0">
                <a:pos x="connsiteX19874" y="connsiteY19874"/>
              </a:cxn>
              <a:cxn ang="0">
                <a:pos x="connsiteX19875" y="connsiteY19875"/>
              </a:cxn>
              <a:cxn ang="0">
                <a:pos x="connsiteX19876" y="connsiteY19876"/>
              </a:cxn>
              <a:cxn ang="0">
                <a:pos x="connsiteX19877" y="connsiteY19877"/>
              </a:cxn>
              <a:cxn ang="0">
                <a:pos x="connsiteX19878" y="connsiteY19878"/>
              </a:cxn>
              <a:cxn ang="0">
                <a:pos x="connsiteX19879" y="connsiteY19879"/>
              </a:cxn>
              <a:cxn ang="0">
                <a:pos x="connsiteX19880" y="connsiteY19880"/>
              </a:cxn>
              <a:cxn ang="0">
                <a:pos x="connsiteX19881" y="connsiteY19881"/>
              </a:cxn>
              <a:cxn ang="0">
                <a:pos x="connsiteX19882" y="connsiteY19882"/>
              </a:cxn>
              <a:cxn ang="0">
                <a:pos x="connsiteX19883" y="connsiteY19883"/>
              </a:cxn>
              <a:cxn ang="0">
                <a:pos x="connsiteX19884" y="connsiteY19884"/>
              </a:cxn>
              <a:cxn ang="0">
                <a:pos x="connsiteX19885" y="connsiteY19885"/>
              </a:cxn>
              <a:cxn ang="0">
                <a:pos x="connsiteX19886" y="connsiteY19886"/>
              </a:cxn>
              <a:cxn ang="0">
                <a:pos x="connsiteX19887" y="connsiteY19887"/>
              </a:cxn>
              <a:cxn ang="0">
                <a:pos x="connsiteX19888" y="connsiteY19888"/>
              </a:cxn>
              <a:cxn ang="0">
                <a:pos x="connsiteX19889" y="connsiteY19889"/>
              </a:cxn>
              <a:cxn ang="0">
                <a:pos x="connsiteX19890" y="connsiteY19890"/>
              </a:cxn>
              <a:cxn ang="0">
                <a:pos x="connsiteX19891" y="connsiteY19891"/>
              </a:cxn>
              <a:cxn ang="0">
                <a:pos x="connsiteX19892" y="connsiteY19892"/>
              </a:cxn>
              <a:cxn ang="0">
                <a:pos x="connsiteX19893" y="connsiteY19893"/>
              </a:cxn>
              <a:cxn ang="0">
                <a:pos x="connsiteX19894" y="connsiteY19894"/>
              </a:cxn>
              <a:cxn ang="0">
                <a:pos x="connsiteX19895" y="connsiteY19895"/>
              </a:cxn>
              <a:cxn ang="0">
                <a:pos x="connsiteX19896" y="connsiteY19896"/>
              </a:cxn>
              <a:cxn ang="0">
                <a:pos x="connsiteX19897" y="connsiteY19897"/>
              </a:cxn>
              <a:cxn ang="0">
                <a:pos x="connsiteX19898" y="connsiteY19898"/>
              </a:cxn>
              <a:cxn ang="0">
                <a:pos x="connsiteX19899" y="connsiteY19899"/>
              </a:cxn>
              <a:cxn ang="0">
                <a:pos x="connsiteX19900" y="connsiteY19900"/>
              </a:cxn>
              <a:cxn ang="0">
                <a:pos x="connsiteX19901" y="connsiteY19901"/>
              </a:cxn>
              <a:cxn ang="0">
                <a:pos x="connsiteX19902" y="connsiteY19902"/>
              </a:cxn>
              <a:cxn ang="0">
                <a:pos x="connsiteX19903" y="connsiteY19903"/>
              </a:cxn>
              <a:cxn ang="0">
                <a:pos x="connsiteX19904" y="connsiteY19904"/>
              </a:cxn>
              <a:cxn ang="0">
                <a:pos x="connsiteX19905" y="connsiteY19905"/>
              </a:cxn>
              <a:cxn ang="0">
                <a:pos x="connsiteX19906" y="connsiteY19906"/>
              </a:cxn>
              <a:cxn ang="0">
                <a:pos x="connsiteX19907" y="connsiteY19907"/>
              </a:cxn>
              <a:cxn ang="0">
                <a:pos x="connsiteX19908" y="connsiteY19908"/>
              </a:cxn>
              <a:cxn ang="0">
                <a:pos x="connsiteX19909" y="connsiteY19909"/>
              </a:cxn>
              <a:cxn ang="0">
                <a:pos x="connsiteX19910" y="connsiteY19910"/>
              </a:cxn>
              <a:cxn ang="0">
                <a:pos x="connsiteX19911" y="connsiteY19911"/>
              </a:cxn>
              <a:cxn ang="0">
                <a:pos x="connsiteX19912" y="connsiteY19912"/>
              </a:cxn>
              <a:cxn ang="0">
                <a:pos x="connsiteX19913" y="connsiteY19913"/>
              </a:cxn>
              <a:cxn ang="0">
                <a:pos x="connsiteX19914" y="connsiteY19914"/>
              </a:cxn>
              <a:cxn ang="0">
                <a:pos x="connsiteX19915" y="connsiteY19915"/>
              </a:cxn>
              <a:cxn ang="0">
                <a:pos x="connsiteX19916" y="connsiteY19916"/>
              </a:cxn>
              <a:cxn ang="0">
                <a:pos x="connsiteX19917" y="connsiteY19917"/>
              </a:cxn>
              <a:cxn ang="0">
                <a:pos x="connsiteX19918" y="connsiteY19918"/>
              </a:cxn>
              <a:cxn ang="0">
                <a:pos x="connsiteX19919" y="connsiteY19919"/>
              </a:cxn>
              <a:cxn ang="0">
                <a:pos x="connsiteX19920" y="connsiteY19920"/>
              </a:cxn>
              <a:cxn ang="0">
                <a:pos x="connsiteX19921" y="connsiteY19921"/>
              </a:cxn>
              <a:cxn ang="0">
                <a:pos x="connsiteX19922" y="connsiteY19922"/>
              </a:cxn>
              <a:cxn ang="0">
                <a:pos x="connsiteX19923" y="connsiteY19923"/>
              </a:cxn>
              <a:cxn ang="0">
                <a:pos x="connsiteX19924" y="connsiteY19924"/>
              </a:cxn>
              <a:cxn ang="0">
                <a:pos x="connsiteX19925" y="connsiteY19925"/>
              </a:cxn>
              <a:cxn ang="0">
                <a:pos x="connsiteX19926" y="connsiteY19926"/>
              </a:cxn>
              <a:cxn ang="0">
                <a:pos x="connsiteX19927" y="connsiteY19927"/>
              </a:cxn>
              <a:cxn ang="0">
                <a:pos x="connsiteX19928" y="connsiteY19928"/>
              </a:cxn>
              <a:cxn ang="0">
                <a:pos x="connsiteX19929" y="connsiteY19929"/>
              </a:cxn>
              <a:cxn ang="0">
                <a:pos x="connsiteX19930" y="connsiteY19930"/>
              </a:cxn>
              <a:cxn ang="0">
                <a:pos x="connsiteX19931" y="connsiteY19931"/>
              </a:cxn>
              <a:cxn ang="0">
                <a:pos x="connsiteX19932" y="connsiteY19932"/>
              </a:cxn>
              <a:cxn ang="0">
                <a:pos x="connsiteX19933" y="connsiteY19933"/>
              </a:cxn>
              <a:cxn ang="0">
                <a:pos x="connsiteX19934" y="connsiteY19934"/>
              </a:cxn>
              <a:cxn ang="0">
                <a:pos x="connsiteX19935" y="connsiteY19935"/>
              </a:cxn>
              <a:cxn ang="0">
                <a:pos x="connsiteX19936" y="connsiteY19936"/>
              </a:cxn>
              <a:cxn ang="0">
                <a:pos x="connsiteX19937" y="connsiteY19937"/>
              </a:cxn>
              <a:cxn ang="0">
                <a:pos x="connsiteX19938" y="connsiteY19938"/>
              </a:cxn>
              <a:cxn ang="0">
                <a:pos x="connsiteX19939" y="connsiteY19939"/>
              </a:cxn>
              <a:cxn ang="0">
                <a:pos x="connsiteX19940" y="connsiteY19940"/>
              </a:cxn>
              <a:cxn ang="0">
                <a:pos x="connsiteX19941" y="connsiteY19941"/>
              </a:cxn>
              <a:cxn ang="0">
                <a:pos x="connsiteX19942" y="connsiteY19942"/>
              </a:cxn>
              <a:cxn ang="0">
                <a:pos x="connsiteX19943" y="connsiteY19943"/>
              </a:cxn>
              <a:cxn ang="0">
                <a:pos x="connsiteX19944" y="connsiteY19944"/>
              </a:cxn>
              <a:cxn ang="0">
                <a:pos x="connsiteX19945" y="connsiteY19945"/>
              </a:cxn>
              <a:cxn ang="0">
                <a:pos x="connsiteX19946" y="connsiteY19946"/>
              </a:cxn>
              <a:cxn ang="0">
                <a:pos x="connsiteX19947" y="connsiteY19947"/>
              </a:cxn>
              <a:cxn ang="0">
                <a:pos x="connsiteX19948" y="connsiteY19948"/>
              </a:cxn>
              <a:cxn ang="0">
                <a:pos x="connsiteX19949" y="connsiteY19949"/>
              </a:cxn>
              <a:cxn ang="0">
                <a:pos x="connsiteX19950" y="connsiteY19950"/>
              </a:cxn>
              <a:cxn ang="0">
                <a:pos x="connsiteX19951" y="connsiteY19951"/>
              </a:cxn>
              <a:cxn ang="0">
                <a:pos x="connsiteX19952" y="connsiteY19952"/>
              </a:cxn>
              <a:cxn ang="0">
                <a:pos x="connsiteX19953" y="connsiteY19953"/>
              </a:cxn>
              <a:cxn ang="0">
                <a:pos x="connsiteX19954" y="connsiteY19954"/>
              </a:cxn>
              <a:cxn ang="0">
                <a:pos x="connsiteX19955" y="connsiteY19955"/>
              </a:cxn>
              <a:cxn ang="0">
                <a:pos x="connsiteX19956" y="connsiteY19956"/>
              </a:cxn>
              <a:cxn ang="0">
                <a:pos x="connsiteX19957" y="connsiteY19957"/>
              </a:cxn>
              <a:cxn ang="0">
                <a:pos x="connsiteX19958" y="connsiteY19958"/>
              </a:cxn>
              <a:cxn ang="0">
                <a:pos x="connsiteX19959" y="connsiteY19959"/>
              </a:cxn>
              <a:cxn ang="0">
                <a:pos x="connsiteX19960" y="connsiteY19960"/>
              </a:cxn>
              <a:cxn ang="0">
                <a:pos x="connsiteX19961" y="connsiteY19961"/>
              </a:cxn>
              <a:cxn ang="0">
                <a:pos x="connsiteX19962" y="connsiteY19962"/>
              </a:cxn>
              <a:cxn ang="0">
                <a:pos x="connsiteX19963" y="connsiteY19963"/>
              </a:cxn>
              <a:cxn ang="0">
                <a:pos x="connsiteX19964" y="connsiteY19964"/>
              </a:cxn>
              <a:cxn ang="0">
                <a:pos x="connsiteX19965" y="connsiteY19965"/>
              </a:cxn>
              <a:cxn ang="0">
                <a:pos x="connsiteX19966" y="connsiteY19966"/>
              </a:cxn>
              <a:cxn ang="0">
                <a:pos x="connsiteX19967" y="connsiteY19967"/>
              </a:cxn>
              <a:cxn ang="0">
                <a:pos x="connsiteX19968" y="connsiteY19968"/>
              </a:cxn>
              <a:cxn ang="0">
                <a:pos x="connsiteX19969" y="connsiteY19969"/>
              </a:cxn>
              <a:cxn ang="0">
                <a:pos x="connsiteX19970" y="connsiteY19970"/>
              </a:cxn>
              <a:cxn ang="0">
                <a:pos x="connsiteX19971" y="connsiteY19971"/>
              </a:cxn>
              <a:cxn ang="0">
                <a:pos x="connsiteX19972" y="connsiteY19972"/>
              </a:cxn>
              <a:cxn ang="0">
                <a:pos x="connsiteX19973" y="connsiteY19973"/>
              </a:cxn>
              <a:cxn ang="0">
                <a:pos x="connsiteX19974" y="connsiteY19974"/>
              </a:cxn>
              <a:cxn ang="0">
                <a:pos x="connsiteX19975" y="connsiteY19975"/>
              </a:cxn>
              <a:cxn ang="0">
                <a:pos x="connsiteX19976" y="connsiteY19976"/>
              </a:cxn>
              <a:cxn ang="0">
                <a:pos x="connsiteX19977" y="connsiteY19977"/>
              </a:cxn>
              <a:cxn ang="0">
                <a:pos x="connsiteX19978" y="connsiteY19978"/>
              </a:cxn>
              <a:cxn ang="0">
                <a:pos x="connsiteX19979" y="connsiteY19979"/>
              </a:cxn>
              <a:cxn ang="0">
                <a:pos x="connsiteX19980" y="connsiteY19980"/>
              </a:cxn>
              <a:cxn ang="0">
                <a:pos x="connsiteX19981" y="connsiteY19981"/>
              </a:cxn>
              <a:cxn ang="0">
                <a:pos x="connsiteX19982" y="connsiteY19982"/>
              </a:cxn>
              <a:cxn ang="0">
                <a:pos x="connsiteX19983" y="connsiteY19983"/>
              </a:cxn>
              <a:cxn ang="0">
                <a:pos x="connsiteX19984" y="connsiteY19984"/>
              </a:cxn>
              <a:cxn ang="0">
                <a:pos x="connsiteX19985" y="connsiteY19985"/>
              </a:cxn>
              <a:cxn ang="0">
                <a:pos x="connsiteX19986" y="connsiteY19986"/>
              </a:cxn>
              <a:cxn ang="0">
                <a:pos x="connsiteX19987" y="connsiteY19987"/>
              </a:cxn>
              <a:cxn ang="0">
                <a:pos x="connsiteX19988" y="connsiteY19988"/>
              </a:cxn>
              <a:cxn ang="0">
                <a:pos x="connsiteX19989" y="connsiteY19989"/>
              </a:cxn>
              <a:cxn ang="0">
                <a:pos x="connsiteX19990" y="connsiteY19990"/>
              </a:cxn>
              <a:cxn ang="0">
                <a:pos x="connsiteX19991" y="connsiteY19991"/>
              </a:cxn>
              <a:cxn ang="0">
                <a:pos x="connsiteX19992" y="connsiteY19992"/>
              </a:cxn>
              <a:cxn ang="0">
                <a:pos x="connsiteX19993" y="connsiteY19993"/>
              </a:cxn>
              <a:cxn ang="0">
                <a:pos x="connsiteX19994" y="connsiteY19994"/>
              </a:cxn>
              <a:cxn ang="0">
                <a:pos x="connsiteX19995" y="connsiteY19995"/>
              </a:cxn>
              <a:cxn ang="0">
                <a:pos x="connsiteX19996" y="connsiteY19996"/>
              </a:cxn>
              <a:cxn ang="0">
                <a:pos x="connsiteX19997" y="connsiteY19997"/>
              </a:cxn>
              <a:cxn ang="0">
                <a:pos x="connsiteX19998" y="connsiteY19998"/>
              </a:cxn>
              <a:cxn ang="0">
                <a:pos x="connsiteX19999" y="connsiteY19999"/>
              </a:cxn>
              <a:cxn ang="0">
                <a:pos x="connsiteX20000" y="connsiteY20000"/>
              </a:cxn>
              <a:cxn ang="0">
                <a:pos x="connsiteX20001" y="connsiteY20001"/>
              </a:cxn>
              <a:cxn ang="0">
                <a:pos x="connsiteX20002" y="connsiteY20002"/>
              </a:cxn>
              <a:cxn ang="0">
                <a:pos x="connsiteX20003" y="connsiteY20003"/>
              </a:cxn>
              <a:cxn ang="0">
                <a:pos x="connsiteX20004" y="connsiteY20004"/>
              </a:cxn>
              <a:cxn ang="0">
                <a:pos x="connsiteX20005" y="connsiteY20005"/>
              </a:cxn>
              <a:cxn ang="0">
                <a:pos x="connsiteX20006" y="connsiteY20006"/>
              </a:cxn>
              <a:cxn ang="0">
                <a:pos x="connsiteX20007" y="connsiteY20007"/>
              </a:cxn>
              <a:cxn ang="0">
                <a:pos x="connsiteX20008" y="connsiteY20008"/>
              </a:cxn>
              <a:cxn ang="0">
                <a:pos x="connsiteX20009" y="connsiteY20009"/>
              </a:cxn>
              <a:cxn ang="0">
                <a:pos x="connsiteX20010" y="connsiteY20010"/>
              </a:cxn>
              <a:cxn ang="0">
                <a:pos x="connsiteX20011" y="connsiteY20011"/>
              </a:cxn>
              <a:cxn ang="0">
                <a:pos x="connsiteX20012" y="connsiteY20012"/>
              </a:cxn>
              <a:cxn ang="0">
                <a:pos x="connsiteX20013" y="connsiteY20013"/>
              </a:cxn>
              <a:cxn ang="0">
                <a:pos x="connsiteX20014" y="connsiteY20014"/>
              </a:cxn>
              <a:cxn ang="0">
                <a:pos x="connsiteX20015" y="connsiteY20015"/>
              </a:cxn>
              <a:cxn ang="0">
                <a:pos x="connsiteX20016" y="connsiteY20016"/>
              </a:cxn>
              <a:cxn ang="0">
                <a:pos x="connsiteX20017" y="connsiteY20017"/>
              </a:cxn>
              <a:cxn ang="0">
                <a:pos x="connsiteX20018" y="connsiteY20018"/>
              </a:cxn>
              <a:cxn ang="0">
                <a:pos x="connsiteX20019" y="connsiteY20019"/>
              </a:cxn>
              <a:cxn ang="0">
                <a:pos x="connsiteX20020" y="connsiteY20020"/>
              </a:cxn>
              <a:cxn ang="0">
                <a:pos x="connsiteX20021" y="connsiteY20021"/>
              </a:cxn>
              <a:cxn ang="0">
                <a:pos x="connsiteX20022" y="connsiteY20022"/>
              </a:cxn>
              <a:cxn ang="0">
                <a:pos x="connsiteX20023" y="connsiteY20023"/>
              </a:cxn>
              <a:cxn ang="0">
                <a:pos x="connsiteX20024" y="connsiteY20024"/>
              </a:cxn>
              <a:cxn ang="0">
                <a:pos x="connsiteX20025" y="connsiteY20025"/>
              </a:cxn>
              <a:cxn ang="0">
                <a:pos x="connsiteX20026" y="connsiteY20026"/>
              </a:cxn>
              <a:cxn ang="0">
                <a:pos x="connsiteX20027" y="connsiteY20027"/>
              </a:cxn>
              <a:cxn ang="0">
                <a:pos x="connsiteX20028" y="connsiteY20028"/>
              </a:cxn>
              <a:cxn ang="0">
                <a:pos x="connsiteX20029" y="connsiteY20029"/>
              </a:cxn>
              <a:cxn ang="0">
                <a:pos x="connsiteX20030" y="connsiteY20030"/>
              </a:cxn>
              <a:cxn ang="0">
                <a:pos x="connsiteX20031" y="connsiteY20031"/>
              </a:cxn>
              <a:cxn ang="0">
                <a:pos x="connsiteX20032" y="connsiteY20032"/>
              </a:cxn>
              <a:cxn ang="0">
                <a:pos x="connsiteX20033" y="connsiteY20033"/>
              </a:cxn>
              <a:cxn ang="0">
                <a:pos x="connsiteX20034" y="connsiteY20034"/>
              </a:cxn>
              <a:cxn ang="0">
                <a:pos x="connsiteX20035" y="connsiteY20035"/>
              </a:cxn>
              <a:cxn ang="0">
                <a:pos x="connsiteX20036" y="connsiteY20036"/>
              </a:cxn>
              <a:cxn ang="0">
                <a:pos x="connsiteX20037" y="connsiteY20037"/>
              </a:cxn>
              <a:cxn ang="0">
                <a:pos x="connsiteX20038" y="connsiteY20038"/>
              </a:cxn>
              <a:cxn ang="0">
                <a:pos x="connsiteX20039" y="connsiteY20039"/>
              </a:cxn>
              <a:cxn ang="0">
                <a:pos x="connsiteX20040" y="connsiteY20040"/>
              </a:cxn>
              <a:cxn ang="0">
                <a:pos x="connsiteX20041" y="connsiteY20041"/>
              </a:cxn>
              <a:cxn ang="0">
                <a:pos x="connsiteX20042" y="connsiteY20042"/>
              </a:cxn>
              <a:cxn ang="0">
                <a:pos x="connsiteX20043" y="connsiteY20043"/>
              </a:cxn>
              <a:cxn ang="0">
                <a:pos x="connsiteX20044" y="connsiteY20044"/>
              </a:cxn>
              <a:cxn ang="0">
                <a:pos x="connsiteX20045" y="connsiteY20045"/>
              </a:cxn>
              <a:cxn ang="0">
                <a:pos x="connsiteX20046" y="connsiteY20046"/>
              </a:cxn>
              <a:cxn ang="0">
                <a:pos x="connsiteX20047" y="connsiteY20047"/>
              </a:cxn>
              <a:cxn ang="0">
                <a:pos x="connsiteX20048" y="connsiteY20048"/>
              </a:cxn>
              <a:cxn ang="0">
                <a:pos x="connsiteX20049" y="connsiteY20049"/>
              </a:cxn>
              <a:cxn ang="0">
                <a:pos x="connsiteX20050" y="connsiteY20050"/>
              </a:cxn>
              <a:cxn ang="0">
                <a:pos x="connsiteX20051" y="connsiteY20051"/>
              </a:cxn>
              <a:cxn ang="0">
                <a:pos x="connsiteX20052" y="connsiteY20052"/>
              </a:cxn>
              <a:cxn ang="0">
                <a:pos x="connsiteX20053" y="connsiteY20053"/>
              </a:cxn>
              <a:cxn ang="0">
                <a:pos x="connsiteX20054" y="connsiteY20054"/>
              </a:cxn>
              <a:cxn ang="0">
                <a:pos x="connsiteX20055" y="connsiteY20055"/>
              </a:cxn>
              <a:cxn ang="0">
                <a:pos x="connsiteX20056" y="connsiteY20056"/>
              </a:cxn>
              <a:cxn ang="0">
                <a:pos x="connsiteX20057" y="connsiteY20057"/>
              </a:cxn>
              <a:cxn ang="0">
                <a:pos x="connsiteX20058" y="connsiteY20058"/>
              </a:cxn>
              <a:cxn ang="0">
                <a:pos x="connsiteX20059" y="connsiteY20059"/>
              </a:cxn>
              <a:cxn ang="0">
                <a:pos x="connsiteX20060" y="connsiteY20060"/>
              </a:cxn>
              <a:cxn ang="0">
                <a:pos x="connsiteX20061" y="connsiteY20061"/>
              </a:cxn>
              <a:cxn ang="0">
                <a:pos x="connsiteX20062" y="connsiteY20062"/>
              </a:cxn>
              <a:cxn ang="0">
                <a:pos x="connsiteX20063" y="connsiteY20063"/>
              </a:cxn>
              <a:cxn ang="0">
                <a:pos x="connsiteX20064" y="connsiteY20064"/>
              </a:cxn>
              <a:cxn ang="0">
                <a:pos x="connsiteX20065" y="connsiteY20065"/>
              </a:cxn>
              <a:cxn ang="0">
                <a:pos x="connsiteX20066" y="connsiteY20066"/>
              </a:cxn>
              <a:cxn ang="0">
                <a:pos x="connsiteX20067" y="connsiteY20067"/>
              </a:cxn>
              <a:cxn ang="0">
                <a:pos x="connsiteX20068" y="connsiteY20068"/>
              </a:cxn>
              <a:cxn ang="0">
                <a:pos x="connsiteX20069" y="connsiteY20069"/>
              </a:cxn>
              <a:cxn ang="0">
                <a:pos x="connsiteX20070" y="connsiteY20070"/>
              </a:cxn>
              <a:cxn ang="0">
                <a:pos x="connsiteX20071" y="connsiteY20071"/>
              </a:cxn>
              <a:cxn ang="0">
                <a:pos x="connsiteX20072" y="connsiteY20072"/>
              </a:cxn>
              <a:cxn ang="0">
                <a:pos x="connsiteX20073" y="connsiteY20073"/>
              </a:cxn>
              <a:cxn ang="0">
                <a:pos x="connsiteX20074" y="connsiteY20074"/>
              </a:cxn>
              <a:cxn ang="0">
                <a:pos x="connsiteX20075" y="connsiteY20075"/>
              </a:cxn>
              <a:cxn ang="0">
                <a:pos x="connsiteX20076" y="connsiteY20076"/>
              </a:cxn>
              <a:cxn ang="0">
                <a:pos x="connsiteX20077" y="connsiteY20077"/>
              </a:cxn>
              <a:cxn ang="0">
                <a:pos x="connsiteX20078" y="connsiteY20078"/>
              </a:cxn>
              <a:cxn ang="0">
                <a:pos x="connsiteX20079" y="connsiteY20079"/>
              </a:cxn>
              <a:cxn ang="0">
                <a:pos x="connsiteX20080" y="connsiteY20080"/>
              </a:cxn>
              <a:cxn ang="0">
                <a:pos x="connsiteX20081" y="connsiteY20081"/>
              </a:cxn>
              <a:cxn ang="0">
                <a:pos x="connsiteX20082" y="connsiteY20082"/>
              </a:cxn>
              <a:cxn ang="0">
                <a:pos x="connsiteX20083" y="connsiteY20083"/>
              </a:cxn>
              <a:cxn ang="0">
                <a:pos x="connsiteX20084" y="connsiteY20084"/>
              </a:cxn>
              <a:cxn ang="0">
                <a:pos x="connsiteX20085" y="connsiteY20085"/>
              </a:cxn>
              <a:cxn ang="0">
                <a:pos x="connsiteX20086" y="connsiteY20086"/>
              </a:cxn>
              <a:cxn ang="0">
                <a:pos x="connsiteX20087" y="connsiteY20087"/>
              </a:cxn>
              <a:cxn ang="0">
                <a:pos x="connsiteX20088" y="connsiteY20088"/>
              </a:cxn>
              <a:cxn ang="0">
                <a:pos x="connsiteX20089" y="connsiteY20089"/>
              </a:cxn>
              <a:cxn ang="0">
                <a:pos x="connsiteX20090" y="connsiteY20090"/>
              </a:cxn>
              <a:cxn ang="0">
                <a:pos x="connsiteX20091" y="connsiteY20091"/>
              </a:cxn>
              <a:cxn ang="0">
                <a:pos x="connsiteX20092" y="connsiteY20092"/>
              </a:cxn>
              <a:cxn ang="0">
                <a:pos x="connsiteX20093" y="connsiteY20093"/>
              </a:cxn>
              <a:cxn ang="0">
                <a:pos x="connsiteX20094" y="connsiteY20094"/>
              </a:cxn>
              <a:cxn ang="0">
                <a:pos x="connsiteX20095" y="connsiteY20095"/>
              </a:cxn>
              <a:cxn ang="0">
                <a:pos x="connsiteX20096" y="connsiteY20096"/>
              </a:cxn>
              <a:cxn ang="0">
                <a:pos x="connsiteX20097" y="connsiteY20097"/>
              </a:cxn>
              <a:cxn ang="0">
                <a:pos x="connsiteX20098" y="connsiteY20098"/>
              </a:cxn>
              <a:cxn ang="0">
                <a:pos x="connsiteX20099" y="connsiteY20099"/>
              </a:cxn>
              <a:cxn ang="0">
                <a:pos x="connsiteX20100" y="connsiteY20100"/>
              </a:cxn>
              <a:cxn ang="0">
                <a:pos x="connsiteX20101" y="connsiteY20101"/>
              </a:cxn>
              <a:cxn ang="0">
                <a:pos x="connsiteX20102" y="connsiteY20102"/>
              </a:cxn>
              <a:cxn ang="0">
                <a:pos x="connsiteX20103" y="connsiteY20103"/>
              </a:cxn>
              <a:cxn ang="0">
                <a:pos x="connsiteX20104" y="connsiteY20104"/>
              </a:cxn>
              <a:cxn ang="0">
                <a:pos x="connsiteX20105" y="connsiteY20105"/>
              </a:cxn>
              <a:cxn ang="0">
                <a:pos x="connsiteX20106" y="connsiteY20106"/>
              </a:cxn>
              <a:cxn ang="0">
                <a:pos x="connsiteX20107" y="connsiteY20107"/>
              </a:cxn>
              <a:cxn ang="0">
                <a:pos x="connsiteX20108" y="connsiteY20108"/>
              </a:cxn>
              <a:cxn ang="0">
                <a:pos x="connsiteX20109" y="connsiteY20109"/>
              </a:cxn>
              <a:cxn ang="0">
                <a:pos x="connsiteX20110" y="connsiteY20110"/>
              </a:cxn>
              <a:cxn ang="0">
                <a:pos x="connsiteX20111" y="connsiteY20111"/>
              </a:cxn>
              <a:cxn ang="0">
                <a:pos x="connsiteX20112" y="connsiteY20112"/>
              </a:cxn>
              <a:cxn ang="0">
                <a:pos x="connsiteX20113" y="connsiteY20113"/>
              </a:cxn>
              <a:cxn ang="0">
                <a:pos x="connsiteX20114" y="connsiteY20114"/>
              </a:cxn>
              <a:cxn ang="0">
                <a:pos x="connsiteX20115" y="connsiteY20115"/>
              </a:cxn>
              <a:cxn ang="0">
                <a:pos x="connsiteX20116" y="connsiteY20116"/>
              </a:cxn>
              <a:cxn ang="0">
                <a:pos x="connsiteX20117" y="connsiteY20117"/>
              </a:cxn>
              <a:cxn ang="0">
                <a:pos x="connsiteX20118" y="connsiteY20118"/>
              </a:cxn>
              <a:cxn ang="0">
                <a:pos x="connsiteX20119" y="connsiteY20119"/>
              </a:cxn>
              <a:cxn ang="0">
                <a:pos x="connsiteX20120" y="connsiteY20120"/>
              </a:cxn>
              <a:cxn ang="0">
                <a:pos x="connsiteX20121" y="connsiteY20121"/>
              </a:cxn>
              <a:cxn ang="0">
                <a:pos x="connsiteX20122" y="connsiteY20122"/>
              </a:cxn>
              <a:cxn ang="0">
                <a:pos x="connsiteX20123" y="connsiteY20123"/>
              </a:cxn>
              <a:cxn ang="0">
                <a:pos x="connsiteX20124" y="connsiteY20124"/>
              </a:cxn>
              <a:cxn ang="0">
                <a:pos x="connsiteX20125" y="connsiteY20125"/>
              </a:cxn>
              <a:cxn ang="0">
                <a:pos x="connsiteX20126" y="connsiteY20126"/>
              </a:cxn>
              <a:cxn ang="0">
                <a:pos x="connsiteX20127" y="connsiteY20127"/>
              </a:cxn>
              <a:cxn ang="0">
                <a:pos x="connsiteX20128" y="connsiteY20128"/>
              </a:cxn>
              <a:cxn ang="0">
                <a:pos x="connsiteX20129" y="connsiteY20129"/>
              </a:cxn>
              <a:cxn ang="0">
                <a:pos x="connsiteX20130" y="connsiteY20130"/>
              </a:cxn>
              <a:cxn ang="0">
                <a:pos x="connsiteX20131" y="connsiteY20131"/>
              </a:cxn>
              <a:cxn ang="0">
                <a:pos x="connsiteX20132" y="connsiteY20132"/>
              </a:cxn>
              <a:cxn ang="0">
                <a:pos x="connsiteX20133" y="connsiteY20133"/>
              </a:cxn>
              <a:cxn ang="0">
                <a:pos x="connsiteX20134" y="connsiteY20134"/>
              </a:cxn>
              <a:cxn ang="0">
                <a:pos x="connsiteX20135" y="connsiteY20135"/>
              </a:cxn>
              <a:cxn ang="0">
                <a:pos x="connsiteX20136" y="connsiteY20136"/>
              </a:cxn>
              <a:cxn ang="0">
                <a:pos x="connsiteX20137" y="connsiteY20137"/>
              </a:cxn>
              <a:cxn ang="0">
                <a:pos x="connsiteX20138" y="connsiteY20138"/>
              </a:cxn>
              <a:cxn ang="0">
                <a:pos x="connsiteX20139" y="connsiteY20139"/>
              </a:cxn>
              <a:cxn ang="0">
                <a:pos x="connsiteX20140" y="connsiteY20140"/>
              </a:cxn>
              <a:cxn ang="0">
                <a:pos x="connsiteX20141" y="connsiteY20141"/>
              </a:cxn>
              <a:cxn ang="0">
                <a:pos x="connsiteX20142" y="connsiteY20142"/>
              </a:cxn>
              <a:cxn ang="0">
                <a:pos x="connsiteX20143" y="connsiteY20143"/>
              </a:cxn>
              <a:cxn ang="0">
                <a:pos x="connsiteX20144" y="connsiteY20144"/>
              </a:cxn>
              <a:cxn ang="0">
                <a:pos x="connsiteX20145" y="connsiteY20145"/>
              </a:cxn>
              <a:cxn ang="0">
                <a:pos x="connsiteX20146" y="connsiteY20146"/>
              </a:cxn>
              <a:cxn ang="0">
                <a:pos x="connsiteX20147" y="connsiteY20147"/>
              </a:cxn>
              <a:cxn ang="0">
                <a:pos x="connsiteX20148" y="connsiteY20148"/>
              </a:cxn>
              <a:cxn ang="0">
                <a:pos x="connsiteX20149" y="connsiteY20149"/>
              </a:cxn>
              <a:cxn ang="0">
                <a:pos x="connsiteX20150" y="connsiteY20150"/>
              </a:cxn>
              <a:cxn ang="0">
                <a:pos x="connsiteX20151" y="connsiteY20151"/>
              </a:cxn>
              <a:cxn ang="0">
                <a:pos x="connsiteX20152" y="connsiteY20152"/>
              </a:cxn>
              <a:cxn ang="0">
                <a:pos x="connsiteX20153" y="connsiteY20153"/>
              </a:cxn>
              <a:cxn ang="0">
                <a:pos x="connsiteX20154" y="connsiteY20154"/>
              </a:cxn>
              <a:cxn ang="0">
                <a:pos x="connsiteX20155" y="connsiteY20155"/>
              </a:cxn>
              <a:cxn ang="0">
                <a:pos x="connsiteX20156" y="connsiteY20156"/>
              </a:cxn>
              <a:cxn ang="0">
                <a:pos x="connsiteX20157" y="connsiteY20157"/>
              </a:cxn>
              <a:cxn ang="0">
                <a:pos x="connsiteX20158" y="connsiteY20158"/>
              </a:cxn>
              <a:cxn ang="0">
                <a:pos x="connsiteX20159" y="connsiteY20159"/>
              </a:cxn>
              <a:cxn ang="0">
                <a:pos x="connsiteX20160" y="connsiteY20160"/>
              </a:cxn>
              <a:cxn ang="0">
                <a:pos x="connsiteX20161" y="connsiteY20161"/>
              </a:cxn>
              <a:cxn ang="0">
                <a:pos x="connsiteX20162" y="connsiteY20162"/>
              </a:cxn>
              <a:cxn ang="0">
                <a:pos x="connsiteX20163" y="connsiteY20163"/>
              </a:cxn>
              <a:cxn ang="0">
                <a:pos x="connsiteX20164" y="connsiteY20164"/>
              </a:cxn>
              <a:cxn ang="0">
                <a:pos x="connsiteX20165" y="connsiteY20165"/>
              </a:cxn>
              <a:cxn ang="0">
                <a:pos x="connsiteX20166" y="connsiteY20166"/>
              </a:cxn>
              <a:cxn ang="0">
                <a:pos x="connsiteX20167" y="connsiteY20167"/>
              </a:cxn>
              <a:cxn ang="0">
                <a:pos x="connsiteX20168" y="connsiteY20168"/>
              </a:cxn>
              <a:cxn ang="0">
                <a:pos x="connsiteX20169" y="connsiteY20169"/>
              </a:cxn>
              <a:cxn ang="0">
                <a:pos x="connsiteX20170" y="connsiteY20170"/>
              </a:cxn>
              <a:cxn ang="0">
                <a:pos x="connsiteX20171" y="connsiteY20171"/>
              </a:cxn>
              <a:cxn ang="0">
                <a:pos x="connsiteX20172" y="connsiteY20172"/>
              </a:cxn>
              <a:cxn ang="0">
                <a:pos x="connsiteX20173" y="connsiteY20173"/>
              </a:cxn>
              <a:cxn ang="0">
                <a:pos x="connsiteX20174" y="connsiteY20174"/>
              </a:cxn>
              <a:cxn ang="0">
                <a:pos x="connsiteX20175" y="connsiteY20175"/>
              </a:cxn>
              <a:cxn ang="0">
                <a:pos x="connsiteX20176" y="connsiteY20176"/>
              </a:cxn>
              <a:cxn ang="0">
                <a:pos x="connsiteX20177" y="connsiteY20177"/>
              </a:cxn>
              <a:cxn ang="0">
                <a:pos x="connsiteX20178" y="connsiteY20178"/>
              </a:cxn>
              <a:cxn ang="0">
                <a:pos x="connsiteX20179" y="connsiteY20179"/>
              </a:cxn>
              <a:cxn ang="0">
                <a:pos x="connsiteX20180" y="connsiteY20180"/>
              </a:cxn>
              <a:cxn ang="0">
                <a:pos x="connsiteX20181" y="connsiteY20181"/>
              </a:cxn>
              <a:cxn ang="0">
                <a:pos x="connsiteX20182" y="connsiteY20182"/>
              </a:cxn>
              <a:cxn ang="0">
                <a:pos x="connsiteX20183" y="connsiteY20183"/>
              </a:cxn>
              <a:cxn ang="0">
                <a:pos x="connsiteX20184" y="connsiteY20184"/>
              </a:cxn>
              <a:cxn ang="0">
                <a:pos x="connsiteX20185" y="connsiteY20185"/>
              </a:cxn>
              <a:cxn ang="0">
                <a:pos x="connsiteX20186" y="connsiteY20186"/>
              </a:cxn>
              <a:cxn ang="0">
                <a:pos x="connsiteX20187" y="connsiteY20187"/>
              </a:cxn>
              <a:cxn ang="0">
                <a:pos x="connsiteX20188" y="connsiteY20188"/>
              </a:cxn>
              <a:cxn ang="0">
                <a:pos x="connsiteX20189" y="connsiteY20189"/>
              </a:cxn>
              <a:cxn ang="0">
                <a:pos x="connsiteX20190" y="connsiteY20190"/>
              </a:cxn>
              <a:cxn ang="0">
                <a:pos x="connsiteX20191" y="connsiteY20191"/>
              </a:cxn>
              <a:cxn ang="0">
                <a:pos x="connsiteX20192" y="connsiteY20192"/>
              </a:cxn>
              <a:cxn ang="0">
                <a:pos x="connsiteX20193" y="connsiteY20193"/>
              </a:cxn>
              <a:cxn ang="0">
                <a:pos x="connsiteX20194" y="connsiteY20194"/>
              </a:cxn>
              <a:cxn ang="0">
                <a:pos x="connsiteX20195" y="connsiteY20195"/>
              </a:cxn>
              <a:cxn ang="0">
                <a:pos x="connsiteX20196" y="connsiteY20196"/>
              </a:cxn>
              <a:cxn ang="0">
                <a:pos x="connsiteX20197" y="connsiteY20197"/>
              </a:cxn>
              <a:cxn ang="0">
                <a:pos x="connsiteX20198" y="connsiteY20198"/>
              </a:cxn>
              <a:cxn ang="0">
                <a:pos x="connsiteX20199" y="connsiteY20199"/>
              </a:cxn>
              <a:cxn ang="0">
                <a:pos x="connsiteX20200" y="connsiteY20200"/>
              </a:cxn>
              <a:cxn ang="0">
                <a:pos x="connsiteX20201" y="connsiteY20201"/>
              </a:cxn>
              <a:cxn ang="0">
                <a:pos x="connsiteX20202" y="connsiteY20202"/>
              </a:cxn>
              <a:cxn ang="0">
                <a:pos x="connsiteX20203" y="connsiteY20203"/>
              </a:cxn>
              <a:cxn ang="0">
                <a:pos x="connsiteX20204" y="connsiteY20204"/>
              </a:cxn>
              <a:cxn ang="0">
                <a:pos x="connsiteX20205" y="connsiteY20205"/>
              </a:cxn>
              <a:cxn ang="0">
                <a:pos x="connsiteX20206" y="connsiteY20206"/>
              </a:cxn>
              <a:cxn ang="0">
                <a:pos x="connsiteX20207" y="connsiteY20207"/>
              </a:cxn>
              <a:cxn ang="0">
                <a:pos x="connsiteX20208" y="connsiteY20208"/>
              </a:cxn>
              <a:cxn ang="0">
                <a:pos x="connsiteX20209" y="connsiteY20209"/>
              </a:cxn>
              <a:cxn ang="0">
                <a:pos x="connsiteX20210" y="connsiteY20210"/>
              </a:cxn>
              <a:cxn ang="0">
                <a:pos x="connsiteX20211" y="connsiteY20211"/>
              </a:cxn>
              <a:cxn ang="0">
                <a:pos x="connsiteX20212" y="connsiteY20212"/>
              </a:cxn>
              <a:cxn ang="0">
                <a:pos x="connsiteX20213" y="connsiteY20213"/>
              </a:cxn>
              <a:cxn ang="0">
                <a:pos x="connsiteX20214" y="connsiteY20214"/>
              </a:cxn>
              <a:cxn ang="0">
                <a:pos x="connsiteX20215" y="connsiteY20215"/>
              </a:cxn>
              <a:cxn ang="0">
                <a:pos x="connsiteX20216" y="connsiteY20216"/>
              </a:cxn>
              <a:cxn ang="0">
                <a:pos x="connsiteX20217" y="connsiteY20217"/>
              </a:cxn>
              <a:cxn ang="0">
                <a:pos x="connsiteX20218" y="connsiteY20218"/>
              </a:cxn>
              <a:cxn ang="0">
                <a:pos x="connsiteX20219" y="connsiteY20219"/>
              </a:cxn>
              <a:cxn ang="0">
                <a:pos x="connsiteX20220" y="connsiteY20220"/>
              </a:cxn>
              <a:cxn ang="0">
                <a:pos x="connsiteX20221" y="connsiteY20221"/>
              </a:cxn>
              <a:cxn ang="0">
                <a:pos x="connsiteX20222" y="connsiteY20222"/>
              </a:cxn>
              <a:cxn ang="0">
                <a:pos x="connsiteX20223" y="connsiteY20223"/>
              </a:cxn>
              <a:cxn ang="0">
                <a:pos x="connsiteX20224" y="connsiteY20224"/>
              </a:cxn>
              <a:cxn ang="0">
                <a:pos x="connsiteX20225" y="connsiteY20225"/>
              </a:cxn>
              <a:cxn ang="0">
                <a:pos x="connsiteX20226" y="connsiteY20226"/>
              </a:cxn>
              <a:cxn ang="0">
                <a:pos x="connsiteX20227" y="connsiteY20227"/>
              </a:cxn>
              <a:cxn ang="0">
                <a:pos x="connsiteX20228" y="connsiteY20228"/>
              </a:cxn>
              <a:cxn ang="0">
                <a:pos x="connsiteX20229" y="connsiteY20229"/>
              </a:cxn>
              <a:cxn ang="0">
                <a:pos x="connsiteX20230" y="connsiteY20230"/>
              </a:cxn>
              <a:cxn ang="0">
                <a:pos x="connsiteX20231" y="connsiteY20231"/>
              </a:cxn>
              <a:cxn ang="0">
                <a:pos x="connsiteX20232" y="connsiteY20232"/>
              </a:cxn>
              <a:cxn ang="0">
                <a:pos x="connsiteX20233" y="connsiteY20233"/>
              </a:cxn>
              <a:cxn ang="0">
                <a:pos x="connsiteX20234" y="connsiteY20234"/>
              </a:cxn>
              <a:cxn ang="0">
                <a:pos x="connsiteX20235" y="connsiteY20235"/>
              </a:cxn>
              <a:cxn ang="0">
                <a:pos x="connsiteX20236" y="connsiteY20236"/>
              </a:cxn>
              <a:cxn ang="0">
                <a:pos x="connsiteX20237" y="connsiteY20237"/>
              </a:cxn>
              <a:cxn ang="0">
                <a:pos x="connsiteX20238" y="connsiteY20238"/>
              </a:cxn>
              <a:cxn ang="0">
                <a:pos x="connsiteX20239" y="connsiteY20239"/>
              </a:cxn>
              <a:cxn ang="0">
                <a:pos x="connsiteX20240" y="connsiteY20240"/>
              </a:cxn>
              <a:cxn ang="0">
                <a:pos x="connsiteX20241" y="connsiteY20241"/>
              </a:cxn>
              <a:cxn ang="0">
                <a:pos x="connsiteX20242" y="connsiteY20242"/>
              </a:cxn>
              <a:cxn ang="0">
                <a:pos x="connsiteX20243" y="connsiteY20243"/>
              </a:cxn>
              <a:cxn ang="0">
                <a:pos x="connsiteX20244" y="connsiteY20244"/>
              </a:cxn>
              <a:cxn ang="0">
                <a:pos x="connsiteX20245" y="connsiteY20245"/>
              </a:cxn>
              <a:cxn ang="0">
                <a:pos x="connsiteX20246" y="connsiteY20246"/>
              </a:cxn>
              <a:cxn ang="0">
                <a:pos x="connsiteX20247" y="connsiteY20247"/>
              </a:cxn>
              <a:cxn ang="0">
                <a:pos x="connsiteX20248" y="connsiteY20248"/>
              </a:cxn>
              <a:cxn ang="0">
                <a:pos x="connsiteX20249" y="connsiteY20249"/>
              </a:cxn>
              <a:cxn ang="0">
                <a:pos x="connsiteX20250" y="connsiteY20250"/>
              </a:cxn>
              <a:cxn ang="0">
                <a:pos x="connsiteX20251" y="connsiteY20251"/>
              </a:cxn>
              <a:cxn ang="0">
                <a:pos x="connsiteX20252" y="connsiteY20252"/>
              </a:cxn>
              <a:cxn ang="0">
                <a:pos x="connsiteX20253" y="connsiteY20253"/>
              </a:cxn>
              <a:cxn ang="0">
                <a:pos x="connsiteX20254" y="connsiteY20254"/>
              </a:cxn>
              <a:cxn ang="0">
                <a:pos x="connsiteX20255" y="connsiteY20255"/>
              </a:cxn>
              <a:cxn ang="0">
                <a:pos x="connsiteX20256" y="connsiteY20256"/>
              </a:cxn>
              <a:cxn ang="0">
                <a:pos x="connsiteX20257" y="connsiteY20257"/>
              </a:cxn>
              <a:cxn ang="0">
                <a:pos x="connsiteX20258" y="connsiteY20258"/>
              </a:cxn>
              <a:cxn ang="0">
                <a:pos x="connsiteX20259" y="connsiteY20259"/>
              </a:cxn>
              <a:cxn ang="0">
                <a:pos x="connsiteX20260" y="connsiteY20260"/>
              </a:cxn>
              <a:cxn ang="0">
                <a:pos x="connsiteX20261" y="connsiteY20261"/>
              </a:cxn>
              <a:cxn ang="0">
                <a:pos x="connsiteX20262" y="connsiteY20262"/>
              </a:cxn>
              <a:cxn ang="0">
                <a:pos x="connsiteX20263" y="connsiteY20263"/>
              </a:cxn>
              <a:cxn ang="0">
                <a:pos x="connsiteX20264" y="connsiteY20264"/>
              </a:cxn>
              <a:cxn ang="0">
                <a:pos x="connsiteX20265" y="connsiteY20265"/>
              </a:cxn>
              <a:cxn ang="0">
                <a:pos x="connsiteX20266" y="connsiteY20266"/>
              </a:cxn>
              <a:cxn ang="0">
                <a:pos x="connsiteX20267" y="connsiteY20267"/>
              </a:cxn>
              <a:cxn ang="0">
                <a:pos x="connsiteX20268" y="connsiteY20268"/>
              </a:cxn>
              <a:cxn ang="0">
                <a:pos x="connsiteX20269" y="connsiteY20269"/>
              </a:cxn>
              <a:cxn ang="0">
                <a:pos x="connsiteX20270" y="connsiteY20270"/>
              </a:cxn>
              <a:cxn ang="0">
                <a:pos x="connsiteX20271" y="connsiteY20271"/>
              </a:cxn>
              <a:cxn ang="0">
                <a:pos x="connsiteX20272" y="connsiteY20272"/>
              </a:cxn>
              <a:cxn ang="0">
                <a:pos x="connsiteX20273" y="connsiteY20273"/>
              </a:cxn>
              <a:cxn ang="0">
                <a:pos x="connsiteX20274" y="connsiteY20274"/>
              </a:cxn>
              <a:cxn ang="0">
                <a:pos x="connsiteX20275" y="connsiteY20275"/>
              </a:cxn>
              <a:cxn ang="0">
                <a:pos x="connsiteX20276" y="connsiteY20276"/>
              </a:cxn>
              <a:cxn ang="0">
                <a:pos x="connsiteX20277" y="connsiteY20277"/>
              </a:cxn>
              <a:cxn ang="0">
                <a:pos x="connsiteX20278" y="connsiteY20278"/>
              </a:cxn>
              <a:cxn ang="0">
                <a:pos x="connsiteX20279" y="connsiteY20279"/>
              </a:cxn>
              <a:cxn ang="0">
                <a:pos x="connsiteX20280" y="connsiteY20280"/>
              </a:cxn>
              <a:cxn ang="0">
                <a:pos x="connsiteX20281" y="connsiteY20281"/>
              </a:cxn>
              <a:cxn ang="0">
                <a:pos x="connsiteX20282" y="connsiteY20282"/>
              </a:cxn>
              <a:cxn ang="0">
                <a:pos x="connsiteX20283" y="connsiteY20283"/>
              </a:cxn>
              <a:cxn ang="0">
                <a:pos x="connsiteX20284" y="connsiteY20284"/>
              </a:cxn>
              <a:cxn ang="0">
                <a:pos x="connsiteX20285" y="connsiteY20285"/>
              </a:cxn>
              <a:cxn ang="0">
                <a:pos x="connsiteX20286" y="connsiteY20286"/>
              </a:cxn>
              <a:cxn ang="0">
                <a:pos x="connsiteX20287" y="connsiteY20287"/>
              </a:cxn>
              <a:cxn ang="0">
                <a:pos x="connsiteX20288" y="connsiteY20288"/>
              </a:cxn>
              <a:cxn ang="0">
                <a:pos x="connsiteX20289" y="connsiteY20289"/>
              </a:cxn>
              <a:cxn ang="0">
                <a:pos x="connsiteX20290" y="connsiteY20290"/>
              </a:cxn>
              <a:cxn ang="0">
                <a:pos x="connsiteX20291" y="connsiteY20291"/>
              </a:cxn>
              <a:cxn ang="0">
                <a:pos x="connsiteX20292" y="connsiteY20292"/>
              </a:cxn>
              <a:cxn ang="0">
                <a:pos x="connsiteX20293" y="connsiteY20293"/>
              </a:cxn>
              <a:cxn ang="0">
                <a:pos x="connsiteX20294" y="connsiteY20294"/>
              </a:cxn>
              <a:cxn ang="0">
                <a:pos x="connsiteX20295" y="connsiteY20295"/>
              </a:cxn>
              <a:cxn ang="0">
                <a:pos x="connsiteX20296" y="connsiteY20296"/>
              </a:cxn>
              <a:cxn ang="0">
                <a:pos x="connsiteX20297" y="connsiteY20297"/>
              </a:cxn>
              <a:cxn ang="0">
                <a:pos x="connsiteX20298" y="connsiteY20298"/>
              </a:cxn>
              <a:cxn ang="0">
                <a:pos x="connsiteX20299" y="connsiteY20299"/>
              </a:cxn>
              <a:cxn ang="0">
                <a:pos x="connsiteX20300" y="connsiteY20300"/>
              </a:cxn>
              <a:cxn ang="0">
                <a:pos x="connsiteX20301" y="connsiteY20301"/>
              </a:cxn>
              <a:cxn ang="0">
                <a:pos x="connsiteX20302" y="connsiteY20302"/>
              </a:cxn>
              <a:cxn ang="0">
                <a:pos x="connsiteX20303" y="connsiteY20303"/>
              </a:cxn>
              <a:cxn ang="0">
                <a:pos x="connsiteX20304" y="connsiteY20304"/>
              </a:cxn>
              <a:cxn ang="0">
                <a:pos x="connsiteX20305" y="connsiteY20305"/>
              </a:cxn>
              <a:cxn ang="0">
                <a:pos x="connsiteX20306" y="connsiteY20306"/>
              </a:cxn>
              <a:cxn ang="0">
                <a:pos x="connsiteX20307" y="connsiteY20307"/>
              </a:cxn>
              <a:cxn ang="0">
                <a:pos x="connsiteX20308" y="connsiteY20308"/>
              </a:cxn>
              <a:cxn ang="0">
                <a:pos x="connsiteX20309" y="connsiteY20309"/>
              </a:cxn>
              <a:cxn ang="0">
                <a:pos x="connsiteX20310" y="connsiteY20310"/>
              </a:cxn>
              <a:cxn ang="0">
                <a:pos x="connsiteX20311" y="connsiteY20311"/>
              </a:cxn>
              <a:cxn ang="0">
                <a:pos x="connsiteX20312" y="connsiteY20312"/>
              </a:cxn>
              <a:cxn ang="0">
                <a:pos x="connsiteX20313" y="connsiteY20313"/>
              </a:cxn>
              <a:cxn ang="0">
                <a:pos x="connsiteX20314" y="connsiteY20314"/>
              </a:cxn>
              <a:cxn ang="0">
                <a:pos x="connsiteX20315" y="connsiteY20315"/>
              </a:cxn>
              <a:cxn ang="0">
                <a:pos x="connsiteX20316" y="connsiteY20316"/>
              </a:cxn>
              <a:cxn ang="0">
                <a:pos x="connsiteX20317" y="connsiteY20317"/>
              </a:cxn>
              <a:cxn ang="0">
                <a:pos x="connsiteX20318" y="connsiteY20318"/>
              </a:cxn>
              <a:cxn ang="0">
                <a:pos x="connsiteX20319" y="connsiteY20319"/>
              </a:cxn>
              <a:cxn ang="0">
                <a:pos x="connsiteX20320" y="connsiteY20320"/>
              </a:cxn>
              <a:cxn ang="0">
                <a:pos x="connsiteX20321" y="connsiteY20321"/>
              </a:cxn>
              <a:cxn ang="0">
                <a:pos x="connsiteX20322" y="connsiteY20322"/>
              </a:cxn>
              <a:cxn ang="0">
                <a:pos x="connsiteX20323" y="connsiteY20323"/>
              </a:cxn>
              <a:cxn ang="0">
                <a:pos x="connsiteX20324" y="connsiteY20324"/>
              </a:cxn>
              <a:cxn ang="0">
                <a:pos x="connsiteX20325" y="connsiteY20325"/>
              </a:cxn>
              <a:cxn ang="0">
                <a:pos x="connsiteX20326" y="connsiteY20326"/>
              </a:cxn>
              <a:cxn ang="0">
                <a:pos x="connsiteX20327" y="connsiteY20327"/>
              </a:cxn>
              <a:cxn ang="0">
                <a:pos x="connsiteX20328" y="connsiteY20328"/>
              </a:cxn>
              <a:cxn ang="0">
                <a:pos x="connsiteX20329" y="connsiteY20329"/>
              </a:cxn>
              <a:cxn ang="0">
                <a:pos x="connsiteX20330" y="connsiteY20330"/>
              </a:cxn>
              <a:cxn ang="0">
                <a:pos x="connsiteX20331" y="connsiteY20331"/>
              </a:cxn>
              <a:cxn ang="0">
                <a:pos x="connsiteX20332" y="connsiteY20332"/>
              </a:cxn>
              <a:cxn ang="0">
                <a:pos x="connsiteX20333" y="connsiteY20333"/>
              </a:cxn>
              <a:cxn ang="0">
                <a:pos x="connsiteX20334" y="connsiteY20334"/>
              </a:cxn>
              <a:cxn ang="0">
                <a:pos x="connsiteX20335" y="connsiteY20335"/>
              </a:cxn>
              <a:cxn ang="0">
                <a:pos x="connsiteX20336" y="connsiteY20336"/>
              </a:cxn>
              <a:cxn ang="0">
                <a:pos x="connsiteX20337" y="connsiteY20337"/>
              </a:cxn>
              <a:cxn ang="0">
                <a:pos x="connsiteX20338" y="connsiteY20338"/>
              </a:cxn>
              <a:cxn ang="0">
                <a:pos x="connsiteX20339" y="connsiteY20339"/>
              </a:cxn>
              <a:cxn ang="0">
                <a:pos x="connsiteX20340" y="connsiteY20340"/>
              </a:cxn>
              <a:cxn ang="0">
                <a:pos x="connsiteX20341" y="connsiteY20341"/>
              </a:cxn>
              <a:cxn ang="0">
                <a:pos x="connsiteX20342" y="connsiteY20342"/>
              </a:cxn>
              <a:cxn ang="0">
                <a:pos x="connsiteX20343" y="connsiteY20343"/>
              </a:cxn>
              <a:cxn ang="0">
                <a:pos x="connsiteX20344" y="connsiteY20344"/>
              </a:cxn>
              <a:cxn ang="0">
                <a:pos x="connsiteX20345" y="connsiteY20345"/>
              </a:cxn>
              <a:cxn ang="0">
                <a:pos x="connsiteX20346" y="connsiteY20346"/>
              </a:cxn>
              <a:cxn ang="0">
                <a:pos x="connsiteX20347" y="connsiteY20347"/>
              </a:cxn>
              <a:cxn ang="0">
                <a:pos x="connsiteX20348" y="connsiteY20348"/>
              </a:cxn>
              <a:cxn ang="0">
                <a:pos x="connsiteX20349" y="connsiteY20349"/>
              </a:cxn>
              <a:cxn ang="0">
                <a:pos x="connsiteX20350" y="connsiteY20350"/>
              </a:cxn>
              <a:cxn ang="0">
                <a:pos x="connsiteX20351" y="connsiteY20351"/>
              </a:cxn>
              <a:cxn ang="0">
                <a:pos x="connsiteX20352" y="connsiteY20352"/>
              </a:cxn>
              <a:cxn ang="0">
                <a:pos x="connsiteX20353" y="connsiteY20353"/>
              </a:cxn>
              <a:cxn ang="0">
                <a:pos x="connsiteX20354" y="connsiteY20354"/>
              </a:cxn>
              <a:cxn ang="0">
                <a:pos x="connsiteX20355" y="connsiteY20355"/>
              </a:cxn>
              <a:cxn ang="0">
                <a:pos x="connsiteX20356" y="connsiteY20356"/>
              </a:cxn>
              <a:cxn ang="0">
                <a:pos x="connsiteX20357" y="connsiteY20357"/>
              </a:cxn>
              <a:cxn ang="0">
                <a:pos x="connsiteX20358" y="connsiteY20358"/>
              </a:cxn>
              <a:cxn ang="0">
                <a:pos x="connsiteX20359" y="connsiteY20359"/>
              </a:cxn>
              <a:cxn ang="0">
                <a:pos x="connsiteX20360" y="connsiteY20360"/>
              </a:cxn>
              <a:cxn ang="0">
                <a:pos x="connsiteX20361" y="connsiteY20361"/>
              </a:cxn>
              <a:cxn ang="0">
                <a:pos x="connsiteX20362" y="connsiteY20362"/>
              </a:cxn>
              <a:cxn ang="0">
                <a:pos x="connsiteX20363" y="connsiteY20363"/>
              </a:cxn>
              <a:cxn ang="0">
                <a:pos x="connsiteX20364" y="connsiteY20364"/>
              </a:cxn>
              <a:cxn ang="0">
                <a:pos x="connsiteX20365" y="connsiteY20365"/>
              </a:cxn>
              <a:cxn ang="0">
                <a:pos x="connsiteX20366" y="connsiteY20366"/>
              </a:cxn>
              <a:cxn ang="0">
                <a:pos x="connsiteX20367" y="connsiteY20367"/>
              </a:cxn>
              <a:cxn ang="0">
                <a:pos x="connsiteX20368" y="connsiteY20368"/>
              </a:cxn>
              <a:cxn ang="0">
                <a:pos x="connsiteX20369" y="connsiteY20369"/>
              </a:cxn>
              <a:cxn ang="0">
                <a:pos x="connsiteX20370" y="connsiteY20370"/>
              </a:cxn>
              <a:cxn ang="0">
                <a:pos x="connsiteX20371" y="connsiteY20371"/>
              </a:cxn>
              <a:cxn ang="0">
                <a:pos x="connsiteX20372" y="connsiteY20372"/>
              </a:cxn>
              <a:cxn ang="0">
                <a:pos x="connsiteX20373" y="connsiteY20373"/>
              </a:cxn>
              <a:cxn ang="0">
                <a:pos x="connsiteX20374" y="connsiteY20374"/>
              </a:cxn>
              <a:cxn ang="0">
                <a:pos x="connsiteX20375" y="connsiteY20375"/>
              </a:cxn>
              <a:cxn ang="0">
                <a:pos x="connsiteX20376" y="connsiteY20376"/>
              </a:cxn>
              <a:cxn ang="0">
                <a:pos x="connsiteX20377" y="connsiteY20377"/>
              </a:cxn>
              <a:cxn ang="0">
                <a:pos x="connsiteX20378" y="connsiteY20378"/>
              </a:cxn>
              <a:cxn ang="0">
                <a:pos x="connsiteX20379" y="connsiteY20379"/>
              </a:cxn>
              <a:cxn ang="0">
                <a:pos x="connsiteX20380" y="connsiteY20380"/>
              </a:cxn>
              <a:cxn ang="0">
                <a:pos x="connsiteX20381" y="connsiteY20381"/>
              </a:cxn>
              <a:cxn ang="0">
                <a:pos x="connsiteX20382" y="connsiteY20382"/>
              </a:cxn>
              <a:cxn ang="0">
                <a:pos x="connsiteX20383" y="connsiteY20383"/>
              </a:cxn>
            </a:cxnLst>
            <a:rect l="l" t="t" r="r" b="b"/>
            <a:pathLst>
              <a:path w="9332412" h="4270621">
                <a:moveTo>
                  <a:pt x="18150" y="3430789"/>
                </a:moveTo>
                <a:lnTo>
                  <a:pt x="6948" y="3429158"/>
                </a:lnTo>
                <a:cubicBezTo>
                  <a:pt x="3979" y="3427527"/>
                  <a:pt x="1554" y="3424992"/>
                  <a:pt x="0" y="3421894"/>
                </a:cubicBezTo>
                <a:lnTo>
                  <a:pt x="11769" y="3396543"/>
                </a:lnTo>
                <a:cubicBezTo>
                  <a:pt x="12760" y="3396469"/>
                  <a:pt x="13756" y="3396469"/>
                  <a:pt x="14747" y="3396543"/>
                </a:cubicBezTo>
                <a:cubicBezTo>
                  <a:pt x="24064" y="3396736"/>
                  <a:pt x="31462" y="3404801"/>
                  <a:pt x="31270" y="3414540"/>
                </a:cubicBezTo>
                <a:cubicBezTo>
                  <a:pt x="31111" y="3422635"/>
                  <a:pt x="25702" y="3429588"/>
                  <a:pt x="18150" y="3431382"/>
                </a:cubicBezTo>
                <a:close/>
                <a:moveTo>
                  <a:pt x="65651" y="3342728"/>
                </a:moveTo>
                <a:cubicBezTo>
                  <a:pt x="56255" y="3342728"/>
                  <a:pt x="48636" y="3350690"/>
                  <a:pt x="48636" y="3360519"/>
                </a:cubicBezTo>
                <a:cubicBezTo>
                  <a:pt x="48636" y="3370347"/>
                  <a:pt x="56255" y="3378308"/>
                  <a:pt x="65651" y="3378308"/>
                </a:cubicBezTo>
                <a:cubicBezTo>
                  <a:pt x="75048" y="3378308"/>
                  <a:pt x="82667" y="3370347"/>
                  <a:pt x="82667" y="3360519"/>
                </a:cubicBezTo>
                <a:cubicBezTo>
                  <a:pt x="82745" y="3350778"/>
                  <a:pt x="75255" y="3342818"/>
                  <a:pt x="65936" y="3342728"/>
                </a:cubicBezTo>
                <a:cubicBezTo>
                  <a:pt x="65841" y="3342728"/>
                  <a:pt x="65746" y="3342728"/>
                  <a:pt x="65651" y="3342728"/>
                </a:cubicBezTo>
                <a:close/>
                <a:moveTo>
                  <a:pt x="82667" y="3253779"/>
                </a:moveTo>
                <a:cubicBezTo>
                  <a:pt x="82613" y="3251644"/>
                  <a:pt x="82180" y="3249524"/>
                  <a:pt x="81391" y="3247553"/>
                </a:cubicBezTo>
                <a:lnTo>
                  <a:pt x="70614" y="3270976"/>
                </a:lnTo>
                <a:cubicBezTo>
                  <a:pt x="77843" y="3268782"/>
                  <a:pt x="82776" y="3261799"/>
                  <a:pt x="82667" y="3253927"/>
                </a:cubicBezTo>
                <a:close/>
                <a:moveTo>
                  <a:pt x="100249" y="3206339"/>
                </a:moveTo>
                <a:cubicBezTo>
                  <a:pt x="103304" y="3215545"/>
                  <a:pt x="112917" y="3220423"/>
                  <a:pt x="121722" y="3217220"/>
                </a:cubicBezTo>
                <a:cubicBezTo>
                  <a:pt x="130526" y="3214033"/>
                  <a:pt x="135186" y="3203982"/>
                  <a:pt x="132134" y="3194775"/>
                </a:cubicBezTo>
                <a:cubicBezTo>
                  <a:pt x="129770" y="3187660"/>
                  <a:pt x="123341" y="3182886"/>
                  <a:pt x="116130" y="3182916"/>
                </a:cubicBezTo>
                <a:cubicBezTo>
                  <a:pt x="114286" y="3183005"/>
                  <a:pt x="112466" y="3183405"/>
                  <a:pt x="110742" y="3184102"/>
                </a:cubicBezTo>
                <a:close/>
                <a:moveTo>
                  <a:pt x="160513" y="3450654"/>
                </a:moveTo>
                <a:lnTo>
                  <a:pt x="177103" y="3453026"/>
                </a:lnTo>
                <a:cubicBezTo>
                  <a:pt x="174281" y="3450654"/>
                  <a:pt x="170797" y="3449305"/>
                  <a:pt x="167177" y="3449171"/>
                </a:cubicBezTo>
                <a:cubicBezTo>
                  <a:pt x="165026" y="3449246"/>
                  <a:pt x="162909" y="3449750"/>
                  <a:pt x="160938" y="3450654"/>
                </a:cubicBezTo>
                <a:close/>
                <a:moveTo>
                  <a:pt x="167177" y="3342728"/>
                </a:moveTo>
                <a:cubicBezTo>
                  <a:pt x="157818" y="3341839"/>
                  <a:pt x="149538" y="3349044"/>
                  <a:pt x="148681" y="3358828"/>
                </a:cubicBezTo>
                <a:cubicBezTo>
                  <a:pt x="147823" y="3368613"/>
                  <a:pt x="154716" y="3377271"/>
                  <a:pt x="164073" y="3378160"/>
                </a:cubicBezTo>
                <a:cubicBezTo>
                  <a:pt x="165105" y="3378264"/>
                  <a:pt x="166145" y="3378264"/>
                  <a:pt x="167177" y="3378160"/>
                </a:cubicBezTo>
                <a:cubicBezTo>
                  <a:pt x="176535" y="3377271"/>
                  <a:pt x="183427" y="3368613"/>
                  <a:pt x="182570" y="3358828"/>
                </a:cubicBezTo>
                <a:cubicBezTo>
                  <a:pt x="181822" y="3350274"/>
                  <a:pt x="175349" y="3343514"/>
                  <a:pt x="167177" y="3342728"/>
                </a:cubicBezTo>
                <a:close/>
                <a:moveTo>
                  <a:pt x="116130" y="3395950"/>
                </a:moveTo>
                <a:cubicBezTo>
                  <a:pt x="106734" y="3395950"/>
                  <a:pt x="99115" y="3403911"/>
                  <a:pt x="99115" y="3413740"/>
                </a:cubicBezTo>
                <a:cubicBezTo>
                  <a:pt x="99115" y="3423569"/>
                  <a:pt x="106734" y="3431530"/>
                  <a:pt x="116130" y="3431530"/>
                </a:cubicBezTo>
                <a:cubicBezTo>
                  <a:pt x="125527" y="3431530"/>
                  <a:pt x="133146" y="3423569"/>
                  <a:pt x="133146" y="3413740"/>
                </a:cubicBezTo>
                <a:cubicBezTo>
                  <a:pt x="133225" y="3404059"/>
                  <a:pt x="125819" y="3396113"/>
                  <a:pt x="116556" y="3395950"/>
                </a:cubicBezTo>
                <a:close/>
                <a:moveTo>
                  <a:pt x="167177" y="3236285"/>
                </a:moveTo>
                <a:cubicBezTo>
                  <a:pt x="157780" y="3236211"/>
                  <a:pt x="150099" y="3244098"/>
                  <a:pt x="150021" y="3253927"/>
                </a:cubicBezTo>
                <a:cubicBezTo>
                  <a:pt x="149943" y="3263756"/>
                  <a:pt x="157498" y="3271776"/>
                  <a:pt x="166895" y="3271865"/>
                </a:cubicBezTo>
                <a:cubicBezTo>
                  <a:pt x="176292" y="3271939"/>
                  <a:pt x="183973" y="3264052"/>
                  <a:pt x="184051" y="3254224"/>
                </a:cubicBezTo>
                <a:cubicBezTo>
                  <a:pt x="184052" y="3254120"/>
                  <a:pt x="184052" y="3254031"/>
                  <a:pt x="184051" y="3253927"/>
                </a:cubicBezTo>
                <a:cubicBezTo>
                  <a:pt x="184053" y="3244350"/>
                  <a:pt x="176755" y="3236523"/>
                  <a:pt x="167602" y="3236285"/>
                </a:cubicBezTo>
                <a:close/>
                <a:moveTo>
                  <a:pt x="116130" y="3289507"/>
                </a:moveTo>
                <a:cubicBezTo>
                  <a:pt x="106734" y="3289507"/>
                  <a:pt x="99115" y="3297468"/>
                  <a:pt x="99115" y="3307297"/>
                </a:cubicBezTo>
                <a:cubicBezTo>
                  <a:pt x="99116" y="3317126"/>
                  <a:pt x="106734" y="3325087"/>
                  <a:pt x="116132" y="3325087"/>
                </a:cubicBezTo>
                <a:cubicBezTo>
                  <a:pt x="125529" y="3325087"/>
                  <a:pt x="133147" y="3317126"/>
                  <a:pt x="133146" y="3307297"/>
                </a:cubicBezTo>
                <a:cubicBezTo>
                  <a:pt x="133146" y="3307252"/>
                  <a:pt x="133146" y="3307193"/>
                  <a:pt x="133146" y="3307149"/>
                </a:cubicBezTo>
                <a:cubicBezTo>
                  <a:pt x="133147" y="3297527"/>
                  <a:pt x="125764" y="3289670"/>
                  <a:pt x="116556" y="3289507"/>
                </a:cubicBezTo>
                <a:close/>
                <a:moveTo>
                  <a:pt x="167177" y="3129694"/>
                </a:moveTo>
                <a:cubicBezTo>
                  <a:pt x="157818" y="3128805"/>
                  <a:pt x="149538" y="3136009"/>
                  <a:pt x="148681" y="3145794"/>
                </a:cubicBezTo>
                <a:cubicBezTo>
                  <a:pt x="147823" y="3155578"/>
                  <a:pt x="154716" y="3164236"/>
                  <a:pt x="164073" y="3165125"/>
                </a:cubicBezTo>
                <a:cubicBezTo>
                  <a:pt x="165105" y="3165229"/>
                  <a:pt x="166145" y="3165229"/>
                  <a:pt x="167177" y="3165125"/>
                </a:cubicBezTo>
                <a:cubicBezTo>
                  <a:pt x="176535" y="3164236"/>
                  <a:pt x="183427" y="3155578"/>
                  <a:pt x="182570" y="3145794"/>
                </a:cubicBezTo>
                <a:cubicBezTo>
                  <a:pt x="181822" y="3137240"/>
                  <a:pt x="175349" y="3130480"/>
                  <a:pt x="167177" y="3129694"/>
                </a:cubicBezTo>
                <a:close/>
                <a:moveTo>
                  <a:pt x="184051" y="3040744"/>
                </a:moveTo>
                <a:cubicBezTo>
                  <a:pt x="183968" y="3037705"/>
                  <a:pt x="183137" y="3034740"/>
                  <a:pt x="181640" y="3032146"/>
                </a:cubicBezTo>
                <a:lnTo>
                  <a:pt x="169587" y="3058090"/>
                </a:lnTo>
                <a:cubicBezTo>
                  <a:pt x="177963" y="3057052"/>
                  <a:pt x="184321" y="3049714"/>
                  <a:pt x="184476" y="3040893"/>
                </a:cubicBezTo>
                <a:close/>
                <a:moveTo>
                  <a:pt x="201917" y="2989302"/>
                </a:moveTo>
                <a:cubicBezTo>
                  <a:pt x="203091" y="2998879"/>
                  <a:pt x="211474" y="3005654"/>
                  <a:pt x="220639" y="3004423"/>
                </a:cubicBezTo>
                <a:cubicBezTo>
                  <a:pt x="229805" y="3003207"/>
                  <a:pt x="236284" y="2994431"/>
                  <a:pt x="235110" y="2984855"/>
                </a:cubicBezTo>
                <a:cubicBezTo>
                  <a:pt x="234039" y="2976122"/>
                  <a:pt x="226928" y="2969585"/>
                  <a:pt x="218507" y="2969585"/>
                </a:cubicBezTo>
                <a:cubicBezTo>
                  <a:pt x="215428" y="2969659"/>
                  <a:pt x="212431" y="2970637"/>
                  <a:pt x="209857" y="2972401"/>
                </a:cubicBezTo>
                <a:close/>
                <a:moveTo>
                  <a:pt x="269411" y="3448875"/>
                </a:moveTo>
                <a:cubicBezTo>
                  <a:pt x="261244" y="3448994"/>
                  <a:pt x="254350" y="3455265"/>
                  <a:pt x="253105" y="3463700"/>
                </a:cubicBezTo>
                <a:lnTo>
                  <a:pt x="286143" y="3468296"/>
                </a:lnTo>
                <a:cubicBezTo>
                  <a:pt x="286143" y="3468296"/>
                  <a:pt x="286143" y="3467555"/>
                  <a:pt x="286143" y="3467110"/>
                </a:cubicBezTo>
                <a:cubicBezTo>
                  <a:pt x="286380" y="3457281"/>
                  <a:pt x="278956" y="3449127"/>
                  <a:pt x="269560" y="3448875"/>
                </a:cubicBezTo>
                <a:cubicBezTo>
                  <a:pt x="269511" y="3448875"/>
                  <a:pt x="269461" y="3448875"/>
                  <a:pt x="269411" y="3448875"/>
                </a:cubicBezTo>
                <a:close/>
                <a:moveTo>
                  <a:pt x="269411" y="3342432"/>
                </a:moveTo>
                <a:cubicBezTo>
                  <a:pt x="260015" y="3342432"/>
                  <a:pt x="252396" y="3350393"/>
                  <a:pt x="252396" y="3360222"/>
                </a:cubicBezTo>
                <a:cubicBezTo>
                  <a:pt x="252396" y="3370051"/>
                  <a:pt x="260015" y="3378012"/>
                  <a:pt x="269411" y="3378012"/>
                </a:cubicBezTo>
                <a:cubicBezTo>
                  <a:pt x="278808" y="3378012"/>
                  <a:pt x="286427" y="3370051"/>
                  <a:pt x="286427" y="3360222"/>
                </a:cubicBezTo>
                <a:cubicBezTo>
                  <a:pt x="286272" y="3350511"/>
                  <a:pt x="278699" y="3342728"/>
                  <a:pt x="269411" y="3342728"/>
                </a:cubicBezTo>
                <a:close/>
                <a:moveTo>
                  <a:pt x="218507" y="3395654"/>
                </a:moveTo>
                <a:cubicBezTo>
                  <a:pt x="209148" y="3394764"/>
                  <a:pt x="200868" y="3401969"/>
                  <a:pt x="200011" y="3411753"/>
                </a:cubicBezTo>
                <a:cubicBezTo>
                  <a:pt x="199153" y="3421538"/>
                  <a:pt x="206046" y="3430196"/>
                  <a:pt x="215403" y="3431085"/>
                </a:cubicBezTo>
                <a:cubicBezTo>
                  <a:pt x="216435" y="3431189"/>
                  <a:pt x="217475" y="3431189"/>
                  <a:pt x="218507" y="3431085"/>
                </a:cubicBezTo>
                <a:cubicBezTo>
                  <a:pt x="227865" y="3430196"/>
                  <a:pt x="234757" y="3421538"/>
                  <a:pt x="233900" y="3411753"/>
                </a:cubicBezTo>
                <a:cubicBezTo>
                  <a:pt x="233151" y="3403200"/>
                  <a:pt x="226679" y="3396439"/>
                  <a:pt x="218507" y="3395654"/>
                </a:cubicBezTo>
                <a:close/>
                <a:moveTo>
                  <a:pt x="269411" y="3235989"/>
                </a:moveTo>
                <a:cubicBezTo>
                  <a:pt x="260015" y="3235989"/>
                  <a:pt x="252396" y="3243950"/>
                  <a:pt x="252396" y="3253779"/>
                </a:cubicBezTo>
                <a:cubicBezTo>
                  <a:pt x="252397" y="3263608"/>
                  <a:pt x="260015" y="3271569"/>
                  <a:pt x="269413" y="3271569"/>
                </a:cubicBezTo>
                <a:cubicBezTo>
                  <a:pt x="278810" y="3271569"/>
                  <a:pt x="286428" y="3263608"/>
                  <a:pt x="286427" y="3253779"/>
                </a:cubicBezTo>
                <a:cubicBezTo>
                  <a:pt x="286427" y="3253734"/>
                  <a:pt x="286427" y="3253675"/>
                  <a:pt x="286427" y="3253630"/>
                </a:cubicBezTo>
                <a:cubicBezTo>
                  <a:pt x="286271" y="3243950"/>
                  <a:pt x="278676" y="3236196"/>
                  <a:pt x="269411" y="3236285"/>
                </a:cubicBezTo>
                <a:close/>
                <a:moveTo>
                  <a:pt x="218507" y="3289211"/>
                </a:moveTo>
                <a:cubicBezTo>
                  <a:pt x="209110" y="3289136"/>
                  <a:pt x="201429" y="3297023"/>
                  <a:pt x="201351" y="3306852"/>
                </a:cubicBezTo>
                <a:cubicBezTo>
                  <a:pt x="201273" y="3316681"/>
                  <a:pt x="208828" y="3324701"/>
                  <a:pt x="218225" y="3324790"/>
                </a:cubicBezTo>
                <a:cubicBezTo>
                  <a:pt x="227621" y="3324865"/>
                  <a:pt x="235303" y="3316978"/>
                  <a:pt x="235381" y="3307149"/>
                </a:cubicBezTo>
                <a:cubicBezTo>
                  <a:pt x="235382" y="3307045"/>
                  <a:pt x="235382" y="3306956"/>
                  <a:pt x="235381" y="3306852"/>
                </a:cubicBezTo>
                <a:cubicBezTo>
                  <a:pt x="235226" y="3297231"/>
                  <a:pt x="227716" y="3289507"/>
                  <a:pt x="218507" y="3289507"/>
                </a:cubicBezTo>
                <a:close/>
                <a:moveTo>
                  <a:pt x="269411" y="3129398"/>
                </a:moveTo>
                <a:cubicBezTo>
                  <a:pt x="260015" y="3129398"/>
                  <a:pt x="252396" y="3137359"/>
                  <a:pt x="252396" y="3147187"/>
                </a:cubicBezTo>
                <a:cubicBezTo>
                  <a:pt x="252396" y="3157016"/>
                  <a:pt x="260015" y="3164978"/>
                  <a:pt x="269411" y="3164978"/>
                </a:cubicBezTo>
                <a:cubicBezTo>
                  <a:pt x="278808" y="3164978"/>
                  <a:pt x="286427" y="3157016"/>
                  <a:pt x="286427" y="3147187"/>
                </a:cubicBezTo>
                <a:cubicBezTo>
                  <a:pt x="286272" y="3137477"/>
                  <a:pt x="278699" y="3129694"/>
                  <a:pt x="269411" y="3129694"/>
                </a:cubicBezTo>
                <a:close/>
                <a:moveTo>
                  <a:pt x="218507" y="3182619"/>
                </a:moveTo>
                <a:cubicBezTo>
                  <a:pt x="209110" y="3182530"/>
                  <a:pt x="201429" y="3190432"/>
                  <a:pt x="201350" y="3200261"/>
                </a:cubicBezTo>
                <a:cubicBezTo>
                  <a:pt x="201272" y="3210090"/>
                  <a:pt x="208826" y="3218110"/>
                  <a:pt x="218223" y="3218199"/>
                </a:cubicBezTo>
                <a:cubicBezTo>
                  <a:pt x="227620" y="3218273"/>
                  <a:pt x="235301" y="3210386"/>
                  <a:pt x="235381" y="3200557"/>
                </a:cubicBezTo>
                <a:cubicBezTo>
                  <a:pt x="235381" y="3200513"/>
                  <a:pt x="235381" y="3200454"/>
                  <a:pt x="235381" y="3200409"/>
                </a:cubicBezTo>
                <a:cubicBezTo>
                  <a:pt x="235227" y="3190758"/>
                  <a:pt x="227739" y="3182990"/>
                  <a:pt x="218507" y="3182916"/>
                </a:cubicBezTo>
                <a:close/>
                <a:moveTo>
                  <a:pt x="269411" y="3022954"/>
                </a:moveTo>
                <a:cubicBezTo>
                  <a:pt x="260015" y="3022954"/>
                  <a:pt x="252396" y="3030916"/>
                  <a:pt x="252396" y="3040744"/>
                </a:cubicBezTo>
                <a:cubicBezTo>
                  <a:pt x="252397" y="3050573"/>
                  <a:pt x="260015" y="3058535"/>
                  <a:pt x="269413" y="3058535"/>
                </a:cubicBezTo>
                <a:cubicBezTo>
                  <a:pt x="278810" y="3058535"/>
                  <a:pt x="286428" y="3050573"/>
                  <a:pt x="286427" y="3040744"/>
                </a:cubicBezTo>
                <a:cubicBezTo>
                  <a:pt x="286427" y="3040700"/>
                  <a:pt x="286427" y="3040641"/>
                  <a:pt x="286427" y="3040596"/>
                </a:cubicBezTo>
                <a:cubicBezTo>
                  <a:pt x="286271" y="3030916"/>
                  <a:pt x="278676" y="3023162"/>
                  <a:pt x="269411" y="3023251"/>
                </a:cubicBezTo>
                <a:close/>
                <a:moveTo>
                  <a:pt x="218507" y="3076176"/>
                </a:moveTo>
                <a:cubicBezTo>
                  <a:pt x="209148" y="3075286"/>
                  <a:pt x="200868" y="3082492"/>
                  <a:pt x="200011" y="3092276"/>
                </a:cubicBezTo>
                <a:cubicBezTo>
                  <a:pt x="199153" y="3102060"/>
                  <a:pt x="206046" y="3110718"/>
                  <a:pt x="215403" y="3111608"/>
                </a:cubicBezTo>
                <a:cubicBezTo>
                  <a:pt x="216435" y="3111711"/>
                  <a:pt x="217475" y="3111711"/>
                  <a:pt x="218507" y="3111608"/>
                </a:cubicBezTo>
                <a:cubicBezTo>
                  <a:pt x="227865" y="3110718"/>
                  <a:pt x="234757" y="3102060"/>
                  <a:pt x="233900" y="3092276"/>
                </a:cubicBezTo>
                <a:cubicBezTo>
                  <a:pt x="233151" y="3083722"/>
                  <a:pt x="226679" y="3076962"/>
                  <a:pt x="218507" y="3076176"/>
                </a:cubicBezTo>
                <a:close/>
                <a:moveTo>
                  <a:pt x="269411" y="2916363"/>
                </a:moveTo>
                <a:cubicBezTo>
                  <a:pt x="260015" y="2916363"/>
                  <a:pt x="252396" y="2924324"/>
                  <a:pt x="252396" y="2934153"/>
                </a:cubicBezTo>
                <a:cubicBezTo>
                  <a:pt x="252396" y="2943982"/>
                  <a:pt x="260015" y="2951943"/>
                  <a:pt x="269411" y="2951943"/>
                </a:cubicBezTo>
                <a:cubicBezTo>
                  <a:pt x="278808" y="2951943"/>
                  <a:pt x="286427" y="2943982"/>
                  <a:pt x="286427" y="2934153"/>
                </a:cubicBezTo>
                <a:cubicBezTo>
                  <a:pt x="286272" y="2924443"/>
                  <a:pt x="278699" y="2916660"/>
                  <a:pt x="269411" y="2916660"/>
                </a:cubicBezTo>
                <a:close/>
                <a:moveTo>
                  <a:pt x="286427" y="2827413"/>
                </a:moveTo>
                <a:cubicBezTo>
                  <a:pt x="286347" y="2823455"/>
                  <a:pt x="284999" y="2819645"/>
                  <a:pt x="282598" y="2816591"/>
                </a:cubicBezTo>
                <a:lnTo>
                  <a:pt x="269270" y="2845055"/>
                </a:lnTo>
                <a:lnTo>
                  <a:pt x="269270" y="2845055"/>
                </a:lnTo>
                <a:cubicBezTo>
                  <a:pt x="278481" y="2845218"/>
                  <a:pt x="286119" y="2837628"/>
                  <a:pt x="286427" y="2828006"/>
                </a:cubicBezTo>
                <a:close/>
                <a:moveTo>
                  <a:pt x="320316" y="2791833"/>
                </a:moveTo>
                <a:cubicBezTo>
                  <a:pt x="329675" y="2792723"/>
                  <a:pt x="337955" y="2785518"/>
                  <a:pt x="338812" y="2775734"/>
                </a:cubicBezTo>
                <a:cubicBezTo>
                  <a:pt x="339670" y="2765949"/>
                  <a:pt x="332777" y="2757292"/>
                  <a:pt x="323420" y="2756402"/>
                </a:cubicBezTo>
                <a:cubicBezTo>
                  <a:pt x="322388" y="2756298"/>
                  <a:pt x="321348" y="2756298"/>
                  <a:pt x="320316" y="2756402"/>
                </a:cubicBezTo>
                <a:cubicBezTo>
                  <a:pt x="315702" y="2756387"/>
                  <a:pt x="311289" y="2758374"/>
                  <a:pt x="308122" y="2761887"/>
                </a:cubicBezTo>
                <a:lnTo>
                  <a:pt x="304010" y="2770634"/>
                </a:lnTo>
                <a:cubicBezTo>
                  <a:pt x="303930" y="2771820"/>
                  <a:pt x="303930" y="2773006"/>
                  <a:pt x="304010" y="2774192"/>
                </a:cubicBezTo>
                <a:cubicBezTo>
                  <a:pt x="303691" y="2783932"/>
                  <a:pt x="310983" y="2792100"/>
                  <a:pt x="320298" y="2792427"/>
                </a:cubicBezTo>
                <a:cubicBezTo>
                  <a:pt x="320303" y="2792427"/>
                  <a:pt x="320310" y="2792427"/>
                  <a:pt x="320316" y="2792427"/>
                </a:cubicBezTo>
                <a:close/>
                <a:moveTo>
                  <a:pt x="388236" y="3466368"/>
                </a:moveTo>
                <a:cubicBezTo>
                  <a:pt x="388496" y="3456554"/>
                  <a:pt x="381092" y="3448371"/>
                  <a:pt x="371698" y="3448089"/>
                </a:cubicBezTo>
                <a:cubicBezTo>
                  <a:pt x="362305" y="3447822"/>
                  <a:pt x="354479" y="3455561"/>
                  <a:pt x="354218" y="3465390"/>
                </a:cubicBezTo>
                <a:cubicBezTo>
                  <a:pt x="354099" y="3469882"/>
                  <a:pt x="355615" y="3474255"/>
                  <a:pt x="358459" y="3477636"/>
                </a:cubicBezTo>
                <a:lnTo>
                  <a:pt x="380721" y="3480749"/>
                </a:lnTo>
                <a:cubicBezTo>
                  <a:pt x="385173" y="3477650"/>
                  <a:pt x="387961" y="3472536"/>
                  <a:pt x="388236" y="3466962"/>
                </a:cubicBezTo>
                <a:close/>
                <a:moveTo>
                  <a:pt x="371221" y="3342135"/>
                </a:moveTo>
                <a:cubicBezTo>
                  <a:pt x="361824" y="3342135"/>
                  <a:pt x="354205" y="3350097"/>
                  <a:pt x="354205" y="3359925"/>
                </a:cubicBezTo>
                <a:cubicBezTo>
                  <a:pt x="354205" y="3369754"/>
                  <a:pt x="361824" y="3377716"/>
                  <a:pt x="371221" y="3377716"/>
                </a:cubicBezTo>
                <a:cubicBezTo>
                  <a:pt x="380617" y="3377716"/>
                  <a:pt x="388236" y="3369754"/>
                  <a:pt x="388236" y="3359925"/>
                </a:cubicBezTo>
                <a:cubicBezTo>
                  <a:pt x="388004" y="3350304"/>
                  <a:pt x="380432" y="3342640"/>
                  <a:pt x="371221" y="3342728"/>
                </a:cubicBezTo>
                <a:close/>
                <a:moveTo>
                  <a:pt x="320316" y="3395357"/>
                </a:moveTo>
                <a:cubicBezTo>
                  <a:pt x="310919" y="3395357"/>
                  <a:pt x="303301" y="3403318"/>
                  <a:pt x="303301" y="3413147"/>
                </a:cubicBezTo>
                <a:cubicBezTo>
                  <a:pt x="303301" y="3422976"/>
                  <a:pt x="310919" y="3430937"/>
                  <a:pt x="320316" y="3430937"/>
                </a:cubicBezTo>
                <a:cubicBezTo>
                  <a:pt x="329713" y="3430937"/>
                  <a:pt x="337332" y="3422976"/>
                  <a:pt x="337332" y="3413147"/>
                </a:cubicBezTo>
                <a:cubicBezTo>
                  <a:pt x="337099" y="3403526"/>
                  <a:pt x="329527" y="3395861"/>
                  <a:pt x="320316" y="3395950"/>
                </a:cubicBezTo>
                <a:close/>
                <a:moveTo>
                  <a:pt x="371221" y="3235692"/>
                </a:moveTo>
                <a:cubicBezTo>
                  <a:pt x="361862" y="3236582"/>
                  <a:pt x="354971" y="3245240"/>
                  <a:pt x="355827" y="3255024"/>
                </a:cubicBezTo>
                <a:cubicBezTo>
                  <a:pt x="356576" y="3263578"/>
                  <a:pt x="363049" y="3270338"/>
                  <a:pt x="371221" y="3271124"/>
                </a:cubicBezTo>
                <a:cubicBezTo>
                  <a:pt x="380579" y="3272014"/>
                  <a:pt x="388860" y="3264809"/>
                  <a:pt x="389716" y="3255024"/>
                </a:cubicBezTo>
                <a:cubicBezTo>
                  <a:pt x="390574" y="3245240"/>
                  <a:pt x="383682" y="3236582"/>
                  <a:pt x="374325" y="3235692"/>
                </a:cubicBezTo>
                <a:cubicBezTo>
                  <a:pt x="373292" y="3235589"/>
                  <a:pt x="372253" y="3235589"/>
                  <a:pt x="371221" y="3235692"/>
                </a:cubicBezTo>
                <a:close/>
                <a:moveTo>
                  <a:pt x="320316" y="3288914"/>
                </a:moveTo>
                <a:cubicBezTo>
                  <a:pt x="310958" y="3289803"/>
                  <a:pt x="304066" y="3298461"/>
                  <a:pt x="304923" y="3308246"/>
                </a:cubicBezTo>
                <a:cubicBezTo>
                  <a:pt x="305671" y="3316800"/>
                  <a:pt x="312144" y="3323560"/>
                  <a:pt x="320316" y="3324346"/>
                </a:cubicBezTo>
                <a:cubicBezTo>
                  <a:pt x="329675" y="3325235"/>
                  <a:pt x="337955" y="3318030"/>
                  <a:pt x="338812" y="3308246"/>
                </a:cubicBezTo>
                <a:cubicBezTo>
                  <a:pt x="339670" y="3298461"/>
                  <a:pt x="332777" y="3289803"/>
                  <a:pt x="323420" y="3288914"/>
                </a:cubicBezTo>
                <a:cubicBezTo>
                  <a:pt x="322388" y="3288810"/>
                  <a:pt x="321348" y="3288810"/>
                  <a:pt x="320316" y="3288914"/>
                </a:cubicBezTo>
                <a:close/>
                <a:moveTo>
                  <a:pt x="371221" y="3129101"/>
                </a:moveTo>
                <a:cubicBezTo>
                  <a:pt x="361824" y="3129101"/>
                  <a:pt x="354205" y="3137062"/>
                  <a:pt x="354205" y="3146891"/>
                </a:cubicBezTo>
                <a:cubicBezTo>
                  <a:pt x="354205" y="3156720"/>
                  <a:pt x="361824" y="3164681"/>
                  <a:pt x="371221" y="3164681"/>
                </a:cubicBezTo>
                <a:cubicBezTo>
                  <a:pt x="380617" y="3164681"/>
                  <a:pt x="388236" y="3156720"/>
                  <a:pt x="388236" y="3146891"/>
                </a:cubicBezTo>
                <a:cubicBezTo>
                  <a:pt x="388004" y="3137269"/>
                  <a:pt x="380432" y="3129605"/>
                  <a:pt x="371221" y="3129694"/>
                </a:cubicBezTo>
                <a:close/>
                <a:moveTo>
                  <a:pt x="320316" y="3182322"/>
                </a:moveTo>
                <a:cubicBezTo>
                  <a:pt x="310919" y="3182322"/>
                  <a:pt x="303301" y="3190284"/>
                  <a:pt x="303301" y="3200113"/>
                </a:cubicBezTo>
                <a:cubicBezTo>
                  <a:pt x="303301" y="3209941"/>
                  <a:pt x="310919" y="3217903"/>
                  <a:pt x="320316" y="3217903"/>
                </a:cubicBezTo>
                <a:cubicBezTo>
                  <a:pt x="329713" y="3217903"/>
                  <a:pt x="337332" y="3209941"/>
                  <a:pt x="337332" y="3200113"/>
                </a:cubicBezTo>
                <a:cubicBezTo>
                  <a:pt x="337099" y="3190491"/>
                  <a:pt x="329527" y="3182826"/>
                  <a:pt x="320316" y="3182916"/>
                </a:cubicBezTo>
                <a:close/>
                <a:moveTo>
                  <a:pt x="371221" y="3022658"/>
                </a:moveTo>
                <a:cubicBezTo>
                  <a:pt x="361824" y="3022658"/>
                  <a:pt x="354205" y="3030619"/>
                  <a:pt x="354205" y="3040448"/>
                </a:cubicBezTo>
                <a:cubicBezTo>
                  <a:pt x="354207" y="3050277"/>
                  <a:pt x="361824" y="3058238"/>
                  <a:pt x="371222" y="3058238"/>
                </a:cubicBezTo>
                <a:cubicBezTo>
                  <a:pt x="380619" y="3058238"/>
                  <a:pt x="388237" y="3050277"/>
                  <a:pt x="388236" y="3040448"/>
                </a:cubicBezTo>
                <a:cubicBezTo>
                  <a:pt x="388236" y="3040403"/>
                  <a:pt x="388236" y="3040344"/>
                  <a:pt x="388236" y="3040300"/>
                </a:cubicBezTo>
                <a:cubicBezTo>
                  <a:pt x="387928" y="3030738"/>
                  <a:pt x="380378" y="3023162"/>
                  <a:pt x="371221" y="3023251"/>
                </a:cubicBezTo>
                <a:close/>
                <a:moveTo>
                  <a:pt x="320316" y="3075879"/>
                </a:moveTo>
                <a:cubicBezTo>
                  <a:pt x="310919" y="3075879"/>
                  <a:pt x="303301" y="3083841"/>
                  <a:pt x="303301" y="3093670"/>
                </a:cubicBezTo>
                <a:cubicBezTo>
                  <a:pt x="303301" y="3103498"/>
                  <a:pt x="310919" y="3111459"/>
                  <a:pt x="320316" y="3111459"/>
                </a:cubicBezTo>
                <a:cubicBezTo>
                  <a:pt x="329713" y="3111459"/>
                  <a:pt x="337332" y="3103498"/>
                  <a:pt x="337332" y="3093670"/>
                </a:cubicBezTo>
                <a:cubicBezTo>
                  <a:pt x="337099" y="3084048"/>
                  <a:pt x="329527" y="3076383"/>
                  <a:pt x="320316" y="3076473"/>
                </a:cubicBezTo>
                <a:close/>
                <a:moveTo>
                  <a:pt x="371221" y="2916067"/>
                </a:moveTo>
                <a:cubicBezTo>
                  <a:pt x="361824" y="2916067"/>
                  <a:pt x="354205" y="2924028"/>
                  <a:pt x="354205" y="2933856"/>
                </a:cubicBezTo>
                <a:cubicBezTo>
                  <a:pt x="354205" y="2943686"/>
                  <a:pt x="361824" y="2951647"/>
                  <a:pt x="371221" y="2951647"/>
                </a:cubicBezTo>
                <a:cubicBezTo>
                  <a:pt x="380617" y="2951647"/>
                  <a:pt x="388236" y="2943686"/>
                  <a:pt x="388236" y="2933856"/>
                </a:cubicBezTo>
                <a:cubicBezTo>
                  <a:pt x="388004" y="2924235"/>
                  <a:pt x="380432" y="2916571"/>
                  <a:pt x="371221" y="2916660"/>
                </a:cubicBezTo>
                <a:close/>
                <a:moveTo>
                  <a:pt x="320316" y="2969436"/>
                </a:moveTo>
                <a:cubicBezTo>
                  <a:pt x="310958" y="2970326"/>
                  <a:pt x="304066" y="2978983"/>
                  <a:pt x="304923" y="2988768"/>
                </a:cubicBezTo>
                <a:cubicBezTo>
                  <a:pt x="305671" y="2997322"/>
                  <a:pt x="312144" y="3004082"/>
                  <a:pt x="320316" y="3004868"/>
                </a:cubicBezTo>
                <a:cubicBezTo>
                  <a:pt x="329675" y="3005757"/>
                  <a:pt x="337955" y="2998552"/>
                  <a:pt x="338812" y="2988768"/>
                </a:cubicBezTo>
                <a:cubicBezTo>
                  <a:pt x="339670" y="2978983"/>
                  <a:pt x="332777" y="2970326"/>
                  <a:pt x="323420" y="2969436"/>
                </a:cubicBezTo>
                <a:cubicBezTo>
                  <a:pt x="322388" y="2969333"/>
                  <a:pt x="321348" y="2969333"/>
                  <a:pt x="320316" y="2969436"/>
                </a:cubicBezTo>
                <a:close/>
                <a:moveTo>
                  <a:pt x="371221" y="2809624"/>
                </a:moveTo>
                <a:cubicBezTo>
                  <a:pt x="361824" y="2809624"/>
                  <a:pt x="354205" y="2817585"/>
                  <a:pt x="354205" y="2827413"/>
                </a:cubicBezTo>
                <a:cubicBezTo>
                  <a:pt x="354205" y="2837242"/>
                  <a:pt x="361824" y="2845203"/>
                  <a:pt x="371221" y="2845203"/>
                </a:cubicBezTo>
                <a:cubicBezTo>
                  <a:pt x="380617" y="2845203"/>
                  <a:pt x="388236" y="2837242"/>
                  <a:pt x="388236" y="2827413"/>
                </a:cubicBezTo>
                <a:cubicBezTo>
                  <a:pt x="388004" y="2817792"/>
                  <a:pt x="380432" y="2810128"/>
                  <a:pt x="371221" y="2810216"/>
                </a:cubicBezTo>
                <a:close/>
                <a:moveTo>
                  <a:pt x="320316" y="2862845"/>
                </a:moveTo>
                <a:cubicBezTo>
                  <a:pt x="310919" y="2862845"/>
                  <a:pt x="303301" y="2870806"/>
                  <a:pt x="303301" y="2880635"/>
                </a:cubicBezTo>
                <a:cubicBezTo>
                  <a:pt x="303301" y="2890464"/>
                  <a:pt x="310919" y="2898425"/>
                  <a:pt x="320316" y="2898425"/>
                </a:cubicBezTo>
                <a:cubicBezTo>
                  <a:pt x="329713" y="2898425"/>
                  <a:pt x="337332" y="2890464"/>
                  <a:pt x="337332" y="2880635"/>
                </a:cubicBezTo>
                <a:cubicBezTo>
                  <a:pt x="337099" y="2871014"/>
                  <a:pt x="329527" y="2863349"/>
                  <a:pt x="320316" y="2863438"/>
                </a:cubicBezTo>
                <a:close/>
                <a:moveTo>
                  <a:pt x="371221" y="2703180"/>
                </a:moveTo>
                <a:cubicBezTo>
                  <a:pt x="361862" y="2704070"/>
                  <a:pt x="354971" y="2712728"/>
                  <a:pt x="355827" y="2722512"/>
                </a:cubicBezTo>
                <a:cubicBezTo>
                  <a:pt x="356576" y="2731066"/>
                  <a:pt x="363049" y="2737826"/>
                  <a:pt x="371221" y="2738612"/>
                </a:cubicBezTo>
                <a:cubicBezTo>
                  <a:pt x="380579" y="2739501"/>
                  <a:pt x="388860" y="2732297"/>
                  <a:pt x="389716" y="2722512"/>
                </a:cubicBezTo>
                <a:cubicBezTo>
                  <a:pt x="390574" y="2712728"/>
                  <a:pt x="383682" y="2704070"/>
                  <a:pt x="374325" y="2703180"/>
                </a:cubicBezTo>
                <a:cubicBezTo>
                  <a:pt x="373292" y="2703077"/>
                  <a:pt x="372253" y="2703077"/>
                  <a:pt x="371221" y="2703180"/>
                </a:cubicBezTo>
                <a:close/>
                <a:moveTo>
                  <a:pt x="388236" y="2614231"/>
                </a:moveTo>
                <a:cubicBezTo>
                  <a:pt x="388243" y="2609413"/>
                  <a:pt x="386344" y="2604787"/>
                  <a:pt x="382990" y="2601481"/>
                </a:cubicBezTo>
                <a:lnTo>
                  <a:pt x="368810" y="2631131"/>
                </a:lnTo>
                <a:cubicBezTo>
                  <a:pt x="369518" y="2631205"/>
                  <a:pt x="370229" y="2631205"/>
                  <a:pt x="370937" y="2631131"/>
                </a:cubicBezTo>
                <a:cubicBezTo>
                  <a:pt x="379866" y="2631324"/>
                  <a:pt x="387419" y="2624267"/>
                  <a:pt x="388236" y="2614972"/>
                </a:cubicBezTo>
                <a:close/>
                <a:moveTo>
                  <a:pt x="473313" y="3448430"/>
                </a:moveTo>
                <a:cubicBezTo>
                  <a:pt x="463917" y="3448341"/>
                  <a:pt x="456235" y="3456243"/>
                  <a:pt x="456156" y="3466072"/>
                </a:cubicBezTo>
                <a:cubicBezTo>
                  <a:pt x="456078" y="3475901"/>
                  <a:pt x="463633" y="3483921"/>
                  <a:pt x="473030" y="3484010"/>
                </a:cubicBezTo>
                <a:cubicBezTo>
                  <a:pt x="482427" y="3484084"/>
                  <a:pt x="490108" y="3476197"/>
                  <a:pt x="490187" y="3466368"/>
                </a:cubicBezTo>
                <a:cubicBezTo>
                  <a:pt x="490187" y="3466324"/>
                  <a:pt x="490187" y="3466265"/>
                  <a:pt x="490187" y="3466220"/>
                </a:cubicBezTo>
                <a:cubicBezTo>
                  <a:pt x="489956" y="3456569"/>
                  <a:pt x="482405" y="3448875"/>
                  <a:pt x="473172" y="3448875"/>
                </a:cubicBezTo>
                <a:close/>
                <a:moveTo>
                  <a:pt x="473313" y="3341987"/>
                </a:moveTo>
                <a:cubicBezTo>
                  <a:pt x="463955" y="3341098"/>
                  <a:pt x="455674" y="3348303"/>
                  <a:pt x="454818" y="3358087"/>
                </a:cubicBezTo>
                <a:cubicBezTo>
                  <a:pt x="453960" y="3367872"/>
                  <a:pt x="460852" y="3376529"/>
                  <a:pt x="470210" y="3377419"/>
                </a:cubicBezTo>
                <a:cubicBezTo>
                  <a:pt x="471242" y="3377523"/>
                  <a:pt x="472281" y="3377523"/>
                  <a:pt x="473313" y="3377419"/>
                </a:cubicBezTo>
                <a:cubicBezTo>
                  <a:pt x="482672" y="3376529"/>
                  <a:pt x="489563" y="3367872"/>
                  <a:pt x="488707" y="3358087"/>
                </a:cubicBezTo>
                <a:cubicBezTo>
                  <a:pt x="487958" y="3349533"/>
                  <a:pt x="481485" y="3342773"/>
                  <a:pt x="473313" y="3341987"/>
                </a:cubicBezTo>
                <a:close/>
                <a:moveTo>
                  <a:pt x="422409" y="3395209"/>
                </a:moveTo>
                <a:cubicBezTo>
                  <a:pt x="413050" y="3394319"/>
                  <a:pt x="404769" y="3401524"/>
                  <a:pt x="403913" y="3411309"/>
                </a:cubicBezTo>
                <a:cubicBezTo>
                  <a:pt x="403055" y="3421093"/>
                  <a:pt x="409948" y="3429751"/>
                  <a:pt x="419305" y="3430640"/>
                </a:cubicBezTo>
                <a:cubicBezTo>
                  <a:pt x="420337" y="3430744"/>
                  <a:pt x="421377" y="3430744"/>
                  <a:pt x="422409" y="3430640"/>
                </a:cubicBezTo>
                <a:cubicBezTo>
                  <a:pt x="431767" y="3429751"/>
                  <a:pt x="438659" y="3421093"/>
                  <a:pt x="437802" y="3411309"/>
                </a:cubicBezTo>
                <a:cubicBezTo>
                  <a:pt x="437053" y="3402755"/>
                  <a:pt x="430580" y="3395995"/>
                  <a:pt x="422409" y="3395209"/>
                </a:cubicBezTo>
                <a:close/>
                <a:moveTo>
                  <a:pt x="473313" y="3235544"/>
                </a:moveTo>
                <a:cubicBezTo>
                  <a:pt x="463917" y="3235455"/>
                  <a:pt x="456235" y="3243357"/>
                  <a:pt x="456157" y="3253186"/>
                </a:cubicBezTo>
                <a:cubicBezTo>
                  <a:pt x="456079" y="3263015"/>
                  <a:pt x="463634" y="3271035"/>
                  <a:pt x="473031" y="3271124"/>
                </a:cubicBezTo>
                <a:cubicBezTo>
                  <a:pt x="482428" y="3271198"/>
                  <a:pt x="490109" y="3263311"/>
                  <a:pt x="490187" y="3253482"/>
                </a:cubicBezTo>
                <a:cubicBezTo>
                  <a:pt x="490188" y="3253378"/>
                  <a:pt x="490188" y="3253290"/>
                  <a:pt x="490187" y="3253186"/>
                </a:cubicBezTo>
                <a:cubicBezTo>
                  <a:pt x="489806" y="3243668"/>
                  <a:pt x="482275" y="3236196"/>
                  <a:pt x="473172" y="3236285"/>
                </a:cubicBezTo>
                <a:close/>
                <a:moveTo>
                  <a:pt x="422409" y="3288766"/>
                </a:moveTo>
                <a:cubicBezTo>
                  <a:pt x="413012" y="3288692"/>
                  <a:pt x="405331" y="3296578"/>
                  <a:pt x="405253" y="3306408"/>
                </a:cubicBezTo>
                <a:cubicBezTo>
                  <a:pt x="405175" y="3316236"/>
                  <a:pt x="412730" y="3324257"/>
                  <a:pt x="422127" y="3324346"/>
                </a:cubicBezTo>
                <a:cubicBezTo>
                  <a:pt x="431523" y="3324420"/>
                  <a:pt x="439205" y="3316533"/>
                  <a:pt x="439283" y="3306704"/>
                </a:cubicBezTo>
                <a:cubicBezTo>
                  <a:pt x="439284" y="3306600"/>
                  <a:pt x="439284" y="3306511"/>
                  <a:pt x="439283" y="3306408"/>
                </a:cubicBezTo>
                <a:cubicBezTo>
                  <a:pt x="438901" y="3296904"/>
                  <a:pt x="431372" y="3289418"/>
                  <a:pt x="422267" y="3289507"/>
                </a:cubicBezTo>
                <a:close/>
                <a:moveTo>
                  <a:pt x="473313" y="3128953"/>
                </a:moveTo>
                <a:cubicBezTo>
                  <a:pt x="463955" y="3128063"/>
                  <a:pt x="455674" y="3135268"/>
                  <a:pt x="454818" y="3145053"/>
                </a:cubicBezTo>
                <a:cubicBezTo>
                  <a:pt x="453960" y="3154837"/>
                  <a:pt x="460852" y="3163495"/>
                  <a:pt x="470210" y="3164384"/>
                </a:cubicBezTo>
                <a:cubicBezTo>
                  <a:pt x="471242" y="3164488"/>
                  <a:pt x="472281" y="3164488"/>
                  <a:pt x="473313" y="3164384"/>
                </a:cubicBezTo>
                <a:cubicBezTo>
                  <a:pt x="482672" y="3163495"/>
                  <a:pt x="489563" y="3154837"/>
                  <a:pt x="488707" y="3145053"/>
                </a:cubicBezTo>
                <a:cubicBezTo>
                  <a:pt x="487958" y="3136498"/>
                  <a:pt x="481485" y="3129738"/>
                  <a:pt x="473313" y="3128953"/>
                </a:cubicBezTo>
                <a:close/>
                <a:moveTo>
                  <a:pt x="422409" y="3182174"/>
                </a:moveTo>
                <a:cubicBezTo>
                  <a:pt x="413012" y="3182085"/>
                  <a:pt x="405331" y="3189987"/>
                  <a:pt x="405252" y="3199816"/>
                </a:cubicBezTo>
                <a:cubicBezTo>
                  <a:pt x="405174" y="3209645"/>
                  <a:pt x="412728" y="3217665"/>
                  <a:pt x="422125" y="3217754"/>
                </a:cubicBezTo>
                <a:cubicBezTo>
                  <a:pt x="431522" y="3217828"/>
                  <a:pt x="439203" y="3209941"/>
                  <a:pt x="439283" y="3200113"/>
                </a:cubicBezTo>
                <a:cubicBezTo>
                  <a:pt x="439283" y="3200068"/>
                  <a:pt x="439283" y="3200009"/>
                  <a:pt x="439283" y="3199964"/>
                </a:cubicBezTo>
                <a:cubicBezTo>
                  <a:pt x="438902" y="3190432"/>
                  <a:pt x="431394" y="3182901"/>
                  <a:pt x="422267" y="3182916"/>
                </a:cubicBezTo>
                <a:close/>
                <a:moveTo>
                  <a:pt x="473313" y="3022510"/>
                </a:moveTo>
                <a:cubicBezTo>
                  <a:pt x="463917" y="3022421"/>
                  <a:pt x="456235" y="3030322"/>
                  <a:pt x="456157" y="3040151"/>
                </a:cubicBezTo>
                <a:cubicBezTo>
                  <a:pt x="456079" y="3049980"/>
                  <a:pt x="463634" y="3058001"/>
                  <a:pt x="473031" y="3058090"/>
                </a:cubicBezTo>
                <a:cubicBezTo>
                  <a:pt x="482428" y="3058164"/>
                  <a:pt x="490109" y="3050277"/>
                  <a:pt x="490187" y="3040448"/>
                </a:cubicBezTo>
                <a:cubicBezTo>
                  <a:pt x="490188" y="3040344"/>
                  <a:pt x="490188" y="3040255"/>
                  <a:pt x="490187" y="3040151"/>
                </a:cubicBezTo>
                <a:cubicBezTo>
                  <a:pt x="489806" y="3030634"/>
                  <a:pt x="482275" y="3023162"/>
                  <a:pt x="473172" y="3023251"/>
                </a:cubicBezTo>
                <a:close/>
                <a:moveTo>
                  <a:pt x="422409" y="3075731"/>
                </a:moveTo>
                <a:cubicBezTo>
                  <a:pt x="413050" y="3074842"/>
                  <a:pt x="404769" y="3082047"/>
                  <a:pt x="403913" y="3091831"/>
                </a:cubicBezTo>
                <a:cubicBezTo>
                  <a:pt x="403055" y="3101615"/>
                  <a:pt x="409948" y="3110273"/>
                  <a:pt x="419305" y="3111163"/>
                </a:cubicBezTo>
                <a:cubicBezTo>
                  <a:pt x="420337" y="3111266"/>
                  <a:pt x="421377" y="3111266"/>
                  <a:pt x="422409" y="3111163"/>
                </a:cubicBezTo>
                <a:cubicBezTo>
                  <a:pt x="431767" y="3110273"/>
                  <a:pt x="438659" y="3101615"/>
                  <a:pt x="437802" y="3091831"/>
                </a:cubicBezTo>
                <a:cubicBezTo>
                  <a:pt x="437053" y="3083277"/>
                  <a:pt x="430580" y="3076517"/>
                  <a:pt x="422409" y="3075731"/>
                </a:cubicBezTo>
                <a:close/>
                <a:moveTo>
                  <a:pt x="473172" y="2916660"/>
                </a:moveTo>
                <a:cubicBezTo>
                  <a:pt x="463775" y="2916571"/>
                  <a:pt x="456094" y="2924472"/>
                  <a:pt x="456014" y="2934301"/>
                </a:cubicBezTo>
                <a:cubicBezTo>
                  <a:pt x="455936" y="2944130"/>
                  <a:pt x="463491" y="2952151"/>
                  <a:pt x="472888" y="2952239"/>
                </a:cubicBezTo>
                <a:cubicBezTo>
                  <a:pt x="482285" y="2952314"/>
                  <a:pt x="489966" y="2944427"/>
                  <a:pt x="490045" y="2934598"/>
                </a:cubicBezTo>
                <a:cubicBezTo>
                  <a:pt x="490045" y="2934553"/>
                  <a:pt x="490045" y="2934494"/>
                  <a:pt x="490045" y="2934450"/>
                </a:cubicBezTo>
                <a:cubicBezTo>
                  <a:pt x="490045" y="2924680"/>
                  <a:pt x="482513" y="2916734"/>
                  <a:pt x="473172" y="2916660"/>
                </a:cubicBezTo>
                <a:close/>
                <a:moveTo>
                  <a:pt x="422267" y="2970030"/>
                </a:moveTo>
                <a:cubicBezTo>
                  <a:pt x="412870" y="2969955"/>
                  <a:pt x="405189" y="2977842"/>
                  <a:pt x="405111" y="2987671"/>
                </a:cubicBezTo>
                <a:cubicBezTo>
                  <a:pt x="405033" y="2997500"/>
                  <a:pt x="412588" y="3005520"/>
                  <a:pt x="421985" y="3005609"/>
                </a:cubicBezTo>
                <a:cubicBezTo>
                  <a:pt x="431382" y="3005684"/>
                  <a:pt x="439063" y="2997796"/>
                  <a:pt x="439141" y="2987968"/>
                </a:cubicBezTo>
                <a:cubicBezTo>
                  <a:pt x="439142" y="2987864"/>
                  <a:pt x="439142" y="2987775"/>
                  <a:pt x="439141" y="2987671"/>
                </a:cubicBezTo>
                <a:cubicBezTo>
                  <a:pt x="439141" y="2977931"/>
                  <a:pt x="431586" y="2970030"/>
                  <a:pt x="422267" y="2970030"/>
                </a:cubicBezTo>
                <a:close/>
                <a:moveTo>
                  <a:pt x="473172" y="2810216"/>
                </a:moveTo>
                <a:cubicBezTo>
                  <a:pt x="463813" y="2809327"/>
                  <a:pt x="455532" y="2816532"/>
                  <a:pt x="454676" y="2826316"/>
                </a:cubicBezTo>
                <a:cubicBezTo>
                  <a:pt x="453818" y="2836101"/>
                  <a:pt x="460711" y="2844759"/>
                  <a:pt x="470068" y="2845648"/>
                </a:cubicBezTo>
                <a:cubicBezTo>
                  <a:pt x="471100" y="2845752"/>
                  <a:pt x="472139" y="2845752"/>
                  <a:pt x="473172" y="2845648"/>
                </a:cubicBezTo>
                <a:cubicBezTo>
                  <a:pt x="482530" y="2844759"/>
                  <a:pt x="489421" y="2836101"/>
                  <a:pt x="488565" y="2826316"/>
                </a:cubicBezTo>
                <a:cubicBezTo>
                  <a:pt x="487816" y="2817762"/>
                  <a:pt x="481343" y="2811002"/>
                  <a:pt x="473172" y="2810216"/>
                </a:cubicBezTo>
                <a:close/>
                <a:moveTo>
                  <a:pt x="422267" y="2863438"/>
                </a:moveTo>
                <a:cubicBezTo>
                  <a:pt x="412870" y="2863349"/>
                  <a:pt x="405189" y="2871251"/>
                  <a:pt x="405110" y="2881080"/>
                </a:cubicBezTo>
                <a:cubicBezTo>
                  <a:pt x="405032" y="2890909"/>
                  <a:pt x="412587" y="2898929"/>
                  <a:pt x="421983" y="2899018"/>
                </a:cubicBezTo>
                <a:cubicBezTo>
                  <a:pt x="431380" y="2899092"/>
                  <a:pt x="439061" y="2891205"/>
                  <a:pt x="439141" y="2881376"/>
                </a:cubicBezTo>
                <a:cubicBezTo>
                  <a:pt x="439141" y="2881332"/>
                  <a:pt x="439141" y="2881272"/>
                  <a:pt x="439141" y="2881228"/>
                </a:cubicBezTo>
                <a:cubicBezTo>
                  <a:pt x="439141" y="2871458"/>
                  <a:pt x="431608" y="2863512"/>
                  <a:pt x="422267" y="2863438"/>
                </a:cubicBezTo>
                <a:close/>
                <a:moveTo>
                  <a:pt x="473172" y="2703773"/>
                </a:moveTo>
                <a:cubicBezTo>
                  <a:pt x="463775" y="2703699"/>
                  <a:pt x="456094" y="2711586"/>
                  <a:pt x="456016" y="2721415"/>
                </a:cubicBezTo>
                <a:cubicBezTo>
                  <a:pt x="455938" y="2731244"/>
                  <a:pt x="463493" y="2739264"/>
                  <a:pt x="472889" y="2739353"/>
                </a:cubicBezTo>
                <a:cubicBezTo>
                  <a:pt x="482286" y="2739427"/>
                  <a:pt x="489967" y="2731541"/>
                  <a:pt x="490045" y="2721712"/>
                </a:cubicBezTo>
                <a:cubicBezTo>
                  <a:pt x="490047" y="2721608"/>
                  <a:pt x="490047" y="2721519"/>
                  <a:pt x="490045" y="2721415"/>
                </a:cubicBezTo>
                <a:cubicBezTo>
                  <a:pt x="490045" y="2711675"/>
                  <a:pt x="482490" y="2703773"/>
                  <a:pt x="473172" y="2703773"/>
                </a:cubicBezTo>
                <a:close/>
                <a:moveTo>
                  <a:pt x="422267" y="2756995"/>
                </a:moveTo>
                <a:cubicBezTo>
                  <a:pt x="412870" y="2756906"/>
                  <a:pt x="405189" y="2764808"/>
                  <a:pt x="405110" y="2774637"/>
                </a:cubicBezTo>
                <a:cubicBezTo>
                  <a:pt x="405032" y="2784466"/>
                  <a:pt x="412587" y="2792486"/>
                  <a:pt x="421983" y="2792575"/>
                </a:cubicBezTo>
                <a:cubicBezTo>
                  <a:pt x="431380" y="2792649"/>
                  <a:pt x="439061" y="2784762"/>
                  <a:pt x="439141" y="2774933"/>
                </a:cubicBezTo>
                <a:cubicBezTo>
                  <a:pt x="439141" y="2774889"/>
                  <a:pt x="439141" y="2774829"/>
                  <a:pt x="439141" y="2774785"/>
                </a:cubicBezTo>
                <a:cubicBezTo>
                  <a:pt x="439141" y="2765015"/>
                  <a:pt x="431608" y="2757069"/>
                  <a:pt x="422267" y="2756995"/>
                </a:cubicBezTo>
                <a:close/>
                <a:moveTo>
                  <a:pt x="473172" y="2597182"/>
                </a:moveTo>
                <a:cubicBezTo>
                  <a:pt x="463775" y="2597093"/>
                  <a:pt x="456094" y="2604995"/>
                  <a:pt x="456014" y="2614824"/>
                </a:cubicBezTo>
                <a:cubicBezTo>
                  <a:pt x="455936" y="2624653"/>
                  <a:pt x="463491" y="2632673"/>
                  <a:pt x="472888" y="2632762"/>
                </a:cubicBezTo>
                <a:cubicBezTo>
                  <a:pt x="482285" y="2632836"/>
                  <a:pt x="489966" y="2624949"/>
                  <a:pt x="490045" y="2615120"/>
                </a:cubicBezTo>
                <a:cubicBezTo>
                  <a:pt x="490045" y="2615076"/>
                  <a:pt x="490045" y="2615017"/>
                  <a:pt x="490045" y="2614972"/>
                </a:cubicBezTo>
                <a:cubicBezTo>
                  <a:pt x="490045" y="2605202"/>
                  <a:pt x="482513" y="2597256"/>
                  <a:pt x="473172" y="2597182"/>
                </a:cubicBezTo>
                <a:close/>
                <a:moveTo>
                  <a:pt x="422267" y="2650552"/>
                </a:moveTo>
                <a:cubicBezTo>
                  <a:pt x="412870" y="2650478"/>
                  <a:pt x="405189" y="2658365"/>
                  <a:pt x="405111" y="2668193"/>
                </a:cubicBezTo>
                <a:cubicBezTo>
                  <a:pt x="405033" y="2678023"/>
                  <a:pt x="412588" y="2686043"/>
                  <a:pt x="421985" y="2686132"/>
                </a:cubicBezTo>
                <a:cubicBezTo>
                  <a:pt x="431382" y="2686206"/>
                  <a:pt x="439063" y="2678319"/>
                  <a:pt x="439141" y="2668490"/>
                </a:cubicBezTo>
                <a:cubicBezTo>
                  <a:pt x="439142" y="2668386"/>
                  <a:pt x="439142" y="2668297"/>
                  <a:pt x="439141" y="2668193"/>
                </a:cubicBezTo>
                <a:cubicBezTo>
                  <a:pt x="439141" y="2658454"/>
                  <a:pt x="431586" y="2650552"/>
                  <a:pt x="422267" y="2650552"/>
                </a:cubicBezTo>
                <a:close/>
                <a:moveTo>
                  <a:pt x="473172" y="2490739"/>
                </a:moveTo>
                <a:cubicBezTo>
                  <a:pt x="463775" y="2490650"/>
                  <a:pt x="456094" y="2498552"/>
                  <a:pt x="456014" y="2508381"/>
                </a:cubicBezTo>
                <a:cubicBezTo>
                  <a:pt x="455936" y="2518210"/>
                  <a:pt x="463491" y="2526230"/>
                  <a:pt x="472888" y="2526319"/>
                </a:cubicBezTo>
                <a:cubicBezTo>
                  <a:pt x="482285" y="2526393"/>
                  <a:pt x="489966" y="2518506"/>
                  <a:pt x="490045" y="2508677"/>
                </a:cubicBezTo>
                <a:cubicBezTo>
                  <a:pt x="490045" y="2508633"/>
                  <a:pt x="490045" y="2508573"/>
                  <a:pt x="490045" y="2508529"/>
                </a:cubicBezTo>
                <a:cubicBezTo>
                  <a:pt x="490045" y="2498759"/>
                  <a:pt x="482513" y="2490813"/>
                  <a:pt x="473172" y="2490739"/>
                </a:cubicBezTo>
                <a:close/>
                <a:moveTo>
                  <a:pt x="422267" y="2544554"/>
                </a:moveTo>
                <a:cubicBezTo>
                  <a:pt x="412909" y="2543664"/>
                  <a:pt x="404628" y="2550869"/>
                  <a:pt x="403771" y="2560653"/>
                </a:cubicBezTo>
                <a:cubicBezTo>
                  <a:pt x="402913" y="2570438"/>
                  <a:pt x="409806" y="2579096"/>
                  <a:pt x="419163" y="2579985"/>
                </a:cubicBezTo>
                <a:cubicBezTo>
                  <a:pt x="420195" y="2580089"/>
                  <a:pt x="421235" y="2580089"/>
                  <a:pt x="422267" y="2579985"/>
                </a:cubicBezTo>
                <a:cubicBezTo>
                  <a:pt x="431626" y="2579096"/>
                  <a:pt x="438517" y="2570438"/>
                  <a:pt x="437660" y="2560653"/>
                </a:cubicBezTo>
                <a:cubicBezTo>
                  <a:pt x="436912" y="2552099"/>
                  <a:pt x="430439" y="2545339"/>
                  <a:pt x="422267" y="2544554"/>
                </a:cubicBezTo>
                <a:close/>
                <a:moveTo>
                  <a:pt x="490045" y="2402531"/>
                </a:moveTo>
                <a:cubicBezTo>
                  <a:pt x="489967" y="2397001"/>
                  <a:pt x="487391" y="2391827"/>
                  <a:pt x="483097" y="2388595"/>
                </a:cubicBezTo>
                <a:lnTo>
                  <a:pt x="468918" y="2419431"/>
                </a:lnTo>
                <a:cubicBezTo>
                  <a:pt x="470350" y="2419876"/>
                  <a:pt x="471823" y="2420187"/>
                  <a:pt x="473313" y="2420320"/>
                </a:cubicBezTo>
                <a:cubicBezTo>
                  <a:pt x="482632" y="2420246"/>
                  <a:pt x="490130" y="2412285"/>
                  <a:pt x="490059" y="2402545"/>
                </a:cubicBezTo>
                <a:cubicBezTo>
                  <a:pt x="490058" y="2402338"/>
                  <a:pt x="490054" y="2402145"/>
                  <a:pt x="490045" y="2401938"/>
                </a:cubicBezTo>
                <a:close/>
                <a:moveTo>
                  <a:pt x="575123" y="3449765"/>
                </a:moveTo>
                <a:cubicBezTo>
                  <a:pt x="565726" y="3449765"/>
                  <a:pt x="558107" y="3457725"/>
                  <a:pt x="558107" y="3467555"/>
                </a:cubicBezTo>
                <a:cubicBezTo>
                  <a:pt x="558107" y="3477384"/>
                  <a:pt x="565726" y="3485344"/>
                  <a:pt x="575123" y="3485344"/>
                </a:cubicBezTo>
                <a:cubicBezTo>
                  <a:pt x="584519" y="3485344"/>
                  <a:pt x="592138" y="3477384"/>
                  <a:pt x="592138" y="3467555"/>
                </a:cubicBezTo>
                <a:cubicBezTo>
                  <a:pt x="592688" y="3457829"/>
                  <a:pt x="585591" y="3449483"/>
                  <a:pt x="576290" y="3448905"/>
                </a:cubicBezTo>
                <a:cubicBezTo>
                  <a:pt x="575853" y="3448875"/>
                  <a:pt x="575418" y="3448860"/>
                  <a:pt x="574981" y="3448875"/>
                </a:cubicBezTo>
                <a:close/>
                <a:moveTo>
                  <a:pt x="575123" y="3343322"/>
                </a:moveTo>
                <a:cubicBezTo>
                  <a:pt x="565726" y="3343322"/>
                  <a:pt x="558107" y="3351282"/>
                  <a:pt x="558107" y="3361111"/>
                </a:cubicBezTo>
                <a:cubicBezTo>
                  <a:pt x="558107" y="3370941"/>
                  <a:pt x="565726" y="3378901"/>
                  <a:pt x="575123" y="3378901"/>
                </a:cubicBezTo>
                <a:cubicBezTo>
                  <a:pt x="584519" y="3378901"/>
                  <a:pt x="592138" y="3370941"/>
                  <a:pt x="592138" y="3361111"/>
                </a:cubicBezTo>
                <a:cubicBezTo>
                  <a:pt x="592531" y="3351371"/>
                  <a:pt x="585302" y="3343158"/>
                  <a:pt x="575990" y="3342743"/>
                </a:cubicBezTo>
                <a:cubicBezTo>
                  <a:pt x="575654" y="3342728"/>
                  <a:pt x="575317" y="3342728"/>
                  <a:pt x="574981" y="3342728"/>
                </a:cubicBezTo>
                <a:close/>
                <a:moveTo>
                  <a:pt x="524218" y="3396543"/>
                </a:moveTo>
                <a:cubicBezTo>
                  <a:pt x="514821" y="3396543"/>
                  <a:pt x="507202" y="3404504"/>
                  <a:pt x="507202" y="3414333"/>
                </a:cubicBezTo>
                <a:cubicBezTo>
                  <a:pt x="507202" y="3424162"/>
                  <a:pt x="514821" y="3432123"/>
                  <a:pt x="524218" y="3432123"/>
                </a:cubicBezTo>
                <a:cubicBezTo>
                  <a:pt x="533615" y="3432123"/>
                  <a:pt x="541233" y="3424162"/>
                  <a:pt x="541233" y="3414333"/>
                </a:cubicBezTo>
                <a:cubicBezTo>
                  <a:pt x="541547" y="3404519"/>
                  <a:pt x="534188" y="3396291"/>
                  <a:pt x="524795" y="3395965"/>
                </a:cubicBezTo>
                <a:cubicBezTo>
                  <a:pt x="524555" y="3395950"/>
                  <a:pt x="524316" y="3395950"/>
                  <a:pt x="524076" y="3395950"/>
                </a:cubicBezTo>
                <a:close/>
                <a:moveTo>
                  <a:pt x="575123" y="3236879"/>
                </a:moveTo>
                <a:cubicBezTo>
                  <a:pt x="565764" y="3237768"/>
                  <a:pt x="558873" y="3246426"/>
                  <a:pt x="559729" y="3256210"/>
                </a:cubicBezTo>
                <a:cubicBezTo>
                  <a:pt x="560478" y="3264764"/>
                  <a:pt x="566951" y="3271524"/>
                  <a:pt x="575123" y="3272310"/>
                </a:cubicBezTo>
                <a:cubicBezTo>
                  <a:pt x="584481" y="3273199"/>
                  <a:pt x="592762" y="3265995"/>
                  <a:pt x="593618" y="3256210"/>
                </a:cubicBezTo>
                <a:cubicBezTo>
                  <a:pt x="594476" y="3246426"/>
                  <a:pt x="587583" y="3237768"/>
                  <a:pt x="578226" y="3236879"/>
                </a:cubicBezTo>
                <a:cubicBezTo>
                  <a:pt x="577194" y="3236775"/>
                  <a:pt x="576155" y="3236775"/>
                  <a:pt x="575123" y="3236879"/>
                </a:cubicBezTo>
                <a:close/>
                <a:moveTo>
                  <a:pt x="524218" y="3290100"/>
                </a:moveTo>
                <a:cubicBezTo>
                  <a:pt x="514821" y="3290100"/>
                  <a:pt x="507202" y="3298061"/>
                  <a:pt x="507202" y="3307890"/>
                </a:cubicBezTo>
                <a:cubicBezTo>
                  <a:pt x="507204" y="3317719"/>
                  <a:pt x="514821" y="3325680"/>
                  <a:pt x="524219" y="3325680"/>
                </a:cubicBezTo>
                <a:cubicBezTo>
                  <a:pt x="533616" y="3325680"/>
                  <a:pt x="541235" y="3317719"/>
                  <a:pt x="541233" y="3307890"/>
                </a:cubicBezTo>
                <a:cubicBezTo>
                  <a:pt x="541233" y="3307845"/>
                  <a:pt x="541233" y="3307786"/>
                  <a:pt x="541233" y="3307742"/>
                </a:cubicBezTo>
                <a:cubicBezTo>
                  <a:pt x="541548" y="3298002"/>
                  <a:pt x="534253" y="3289848"/>
                  <a:pt x="524940" y="3289522"/>
                </a:cubicBezTo>
                <a:cubicBezTo>
                  <a:pt x="524652" y="3289507"/>
                  <a:pt x="524364" y="3289507"/>
                  <a:pt x="524076" y="3289507"/>
                </a:cubicBezTo>
                <a:close/>
                <a:moveTo>
                  <a:pt x="575123" y="3130287"/>
                </a:moveTo>
                <a:cubicBezTo>
                  <a:pt x="565726" y="3130287"/>
                  <a:pt x="558107" y="3138248"/>
                  <a:pt x="558107" y="3148077"/>
                </a:cubicBezTo>
                <a:cubicBezTo>
                  <a:pt x="558107" y="3157906"/>
                  <a:pt x="565726" y="3165867"/>
                  <a:pt x="575123" y="3165867"/>
                </a:cubicBezTo>
                <a:cubicBezTo>
                  <a:pt x="584519" y="3165867"/>
                  <a:pt x="592138" y="3157906"/>
                  <a:pt x="592138" y="3148077"/>
                </a:cubicBezTo>
                <a:cubicBezTo>
                  <a:pt x="592531" y="3138337"/>
                  <a:pt x="585302" y="3130124"/>
                  <a:pt x="575990" y="3129709"/>
                </a:cubicBezTo>
                <a:cubicBezTo>
                  <a:pt x="575654" y="3129694"/>
                  <a:pt x="575317" y="3129694"/>
                  <a:pt x="574981" y="3129694"/>
                </a:cubicBezTo>
                <a:close/>
                <a:moveTo>
                  <a:pt x="524218" y="3183509"/>
                </a:moveTo>
                <a:cubicBezTo>
                  <a:pt x="514821" y="3183509"/>
                  <a:pt x="507202" y="3191469"/>
                  <a:pt x="507202" y="3201298"/>
                </a:cubicBezTo>
                <a:cubicBezTo>
                  <a:pt x="507202" y="3211128"/>
                  <a:pt x="514821" y="3219088"/>
                  <a:pt x="524218" y="3219088"/>
                </a:cubicBezTo>
                <a:cubicBezTo>
                  <a:pt x="533615" y="3219088"/>
                  <a:pt x="541233" y="3211128"/>
                  <a:pt x="541233" y="3201298"/>
                </a:cubicBezTo>
                <a:cubicBezTo>
                  <a:pt x="541547" y="3191484"/>
                  <a:pt x="534188" y="3183257"/>
                  <a:pt x="524795" y="3182930"/>
                </a:cubicBezTo>
                <a:cubicBezTo>
                  <a:pt x="524555" y="3182916"/>
                  <a:pt x="524316" y="3182916"/>
                  <a:pt x="524076" y="3182916"/>
                </a:cubicBezTo>
                <a:close/>
                <a:moveTo>
                  <a:pt x="575123" y="3023844"/>
                </a:moveTo>
                <a:cubicBezTo>
                  <a:pt x="565726" y="3023844"/>
                  <a:pt x="558107" y="3031805"/>
                  <a:pt x="558107" y="3041634"/>
                </a:cubicBezTo>
                <a:cubicBezTo>
                  <a:pt x="558109" y="3051463"/>
                  <a:pt x="565726" y="3059424"/>
                  <a:pt x="575124" y="3059424"/>
                </a:cubicBezTo>
                <a:cubicBezTo>
                  <a:pt x="584521" y="3059424"/>
                  <a:pt x="592139" y="3051463"/>
                  <a:pt x="592138" y="3041634"/>
                </a:cubicBezTo>
                <a:cubicBezTo>
                  <a:pt x="592138" y="3041590"/>
                  <a:pt x="592138" y="3041530"/>
                  <a:pt x="592138" y="3041485"/>
                </a:cubicBezTo>
                <a:cubicBezTo>
                  <a:pt x="592453" y="3031746"/>
                  <a:pt x="585157" y="3023592"/>
                  <a:pt x="575844" y="3023251"/>
                </a:cubicBezTo>
                <a:cubicBezTo>
                  <a:pt x="575556" y="3023251"/>
                  <a:pt x="575269" y="3023251"/>
                  <a:pt x="574981" y="3023251"/>
                </a:cubicBezTo>
                <a:close/>
                <a:moveTo>
                  <a:pt x="524218" y="3077066"/>
                </a:moveTo>
                <a:cubicBezTo>
                  <a:pt x="514821" y="3077066"/>
                  <a:pt x="507202" y="3085026"/>
                  <a:pt x="507202" y="3094855"/>
                </a:cubicBezTo>
                <a:cubicBezTo>
                  <a:pt x="507202" y="3104684"/>
                  <a:pt x="514821" y="3112645"/>
                  <a:pt x="524218" y="3112645"/>
                </a:cubicBezTo>
                <a:cubicBezTo>
                  <a:pt x="533615" y="3112645"/>
                  <a:pt x="541233" y="3104684"/>
                  <a:pt x="541233" y="3094855"/>
                </a:cubicBezTo>
                <a:cubicBezTo>
                  <a:pt x="541547" y="3085041"/>
                  <a:pt x="534188" y="3076814"/>
                  <a:pt x="524795" y="3076487"/>
                </a:cubicBezTo>
                <a:cubicBezTo>
                  <a:pt x="524555" y="3076473"/>
                  <a:pt x="524316" y="3076473"/>
                  <a:pt x="524076" y="3076473"/>
                </a:cubicBezTo>
                <a:close/>
                <a:moveTo>
                  <a:pt x="575123" y="2917253"/>
                </a:moveTo>
                <a:cubicBezTo>
                  <a:pt x="565726" y="2917253"/>
                  <a:pt x="558107" y="2925214"/>
                  <a:pt x="558107" y="2935042"/>
                </a:cubicBezTo>
                <a:cubicBezTo>
                  <a:pt x="558107" y="2944872"/>
                  <a:pt x="565726" y="2952832"/>
                  <a:pt x="575123" y="2952832"/>
                </a:cubicBezTo>
                <a:cubicBezTo>
                  <a:pt x="584519" y="2952832"/>
                  <a:pt x="592138" y="2944872"/>
                  <a:pt x="592138" y="2935042"/>
                </a:cubicBezTo>
                <a:cubicBezTo>
                  <a:pt x="592531" y="2925303"/>
                  <a:pt x="585302" y="2917089"/>
                  <a:pt x="575990" y="2916674"/>
                </a:cubicBezTo>
                <a:cubicBezTo>
                  <a:pt x="575654" y="2916660"/>
                  <a:pt x="575317" y="2916660"/>
                  <a:pt x="574981" y="2916660"/>
                </a:cubicBezTo>
                <a:close/>
                <a:moveTo>
                  <a:pt x="524218" y="2970622"/>
                </a:moveTo>
                <a:cubicBezTo>
                  <a:pt x="514821" y="2970622"/>
                  <a:pt x="507202" y="2978584"/>
                  <a:pt x="507202" y="2988412"/>
                </a:cubicBezTo>
                <a:cubicBezTo>
                  <a:pt x="507204" y="2998241"/>
                  <a:pt x="514821" y="3006202"/>
                  <a:pt x="524219" y="3006202"/>
                </a:cubicBezTo>
                <a:cubicBezTo>
                  <a:pt x="533616" y="3006202"/>
                  <a:pt x="541235" y="2998241"/>
                  <a:pt x="541233" y="2988412"/>
                </a:cubicBezTo>
                <a:cubicBezTo>
                  <a:pt x="541233" y="2988368"/>
                  <a:pt x="541233" y="2988309"/>
                  <a:pt x="541233" y="2988264"/>
                </a:cubicBezTo>
                <a:cubicBezTo>
                  <a:pt x="541548" y="2978524"/>
                  <a:pt x="534253" y="2970370"/>
                  <a:pt x="524940" y="2970044"/>
                </a:cubicBezTo>
                <a:cubicBezTo>
                  <a:pt x="524652" y="2970030"/>
                  <a:pt x="524364" y="2970030"/>
                  <a:pt x="524076" y="2970030"/>
                </a:cubicBezTo>
                <a:close/>
                <a:moveTo>
                  <a:pt x="575123" y="2810810"/>
                </a:moveTo>
                <a:cubicBezTo>
                  <a:pt x="565726" y="2810810"/>
                  <a:pt x="558107" y="2818770"/>
                  <a:pt x="558107" y="2828599"/>
                </a:cubicBezTo>
                <a:cubicBezTo>
                  <a:pt x="558107" y="2838428"/>
                  <a:pt x="565726" y="2846389"/>
                  <a:pt x="575123" y="2846389"/>
                </a:cubicBezTo>
                <a:cubicBezTo>
                  <a:pt x="584519" y="2846389"/>
                  <a:pt x="592138" y="2838428"/>
                  <a:pt x="592138" y="2828599"/>
                </a:cubicBezTo>
                <a:cubicBezTo>
                  <a:pt x="592531" y="2818860"/>
                  <a:pt x="585302" y="2810646"/>
                  <a:pt x="575990" y="2810231"/>
                </a:cubicBezTo>
                <a:cubicBezTo>
                  <a:pt x="575654" y="2810216"/>
                  <a:pt x="575317" y="2810216"/>
                  <a:pt x="574981" y="2810216"/>
                </a:cubicBezTo>
                <a:close/>
                <a:moveTo>
                  <a:pt x="524218" y="2864031"/>
                </a:moveTo>
                <a:cubicBezTo>
                  <a:pt x="514821" y="2864031"/>
                  <a:pt x="507202" y="2871992"/>
                  <a:pt x="507202" y="2881821"/>
                </a:cubicBezTo>
                <a:cubicBezTo>
                  <a:pt x="507202" y="2891650"/>
                  <a:pt x="514821" y="2899611"/>
                  <a:pt x="524218" y="2899611"/>
                </a:cubicBezTo>
                <a:cubicBezTo>
                  <a:pt x="533615" y="2899611"/>
                  <a:pt x="541233" y="2891650"/>
                  <a:pt x="541233" y="2881821"/>
                </a:cubicBezTo>
                <a:cubicBezTo>
                  <a:pt x="541547" y="2872007"/>
                  <a:pt x="534188" y="2863779"/>
                  <a:pt x="524795" y="2863453"/>
                </a:cubicBezTo>
                <a:cubicBezTo>
                  <a:pt x="524555" y="2863438"/>
                  <a:pt x="524316" y="2863438"/>
                  <a:pt x="524076" y="2863438"/>
                </a:cubicBezTo>
                <a:close/>
                <a:moveTo>
                  <a:pt x="575123" y="2704366"/>
                </a:moveTo>
                <a:cubicBezTo>
                  <a:pt x="565764" y="2705256"/>
                  <a:pt x="558873" y="2713914"/>
                  <a:pt x="559729" y="2723698"/>
                </a:cubicBezTo>
                <a:cubicBezTo>
                  <a:pt x="560478" y="2732252"/>
                  <a:pt x="566951" y="2739012"/>
                  <a:pt x="575123" y="2739798"/>
                </a:cubicBezTo>
                <a:cubicBezTo>
                  <a:pt x="584481" y="2740687"/>
                  <a:pt x="592762" y="2733483"/>
                  <a:pt x="593618" y="2723698"/>
                </a:cubicBezTo>
                <a:cubicBezTo>
                  <a:pt x="594476" y="2713914"/>
                  <a:pt x="587583" y="2705256"/>
                  <a:pt x="578226" y="2704366"/>
                </a:cubicBezTo>
                <a:cubicBezTo>
                  <a:pt x="577194" y="2704263"/>
                  <a:pt x="576155" y="2704263"/>
                  <a:pt x="575123" y="2704366"/>
                </a:cubicBezTo>
                <a:close/>
                <a:moveTo>
                  <a:pt x="524218" y="2757588"/>
                </a:moveTo>
                <a:cubicBezTo>
                  <a:pt x="514821" y="2757588"/>
                  <a:pt x="507202" y="2765549"/>
                  <a:pt x="507202" y="2775378"/>
                </a:cubicBezTo>
                <a:cubicBezTo>
                  <a:pt x="507202" y="2785207"/>
                  <a:pt x="514821" y="2793168"/>
                  <a:pt x="524218" y="2793168"/>
                </a:cubicBezTo>
                <a:cubicBezTo>
                  <a:pt x="533615" y="2793168"/>
                  <a:pt x="541233" y="2785207"/>
                  <a:pt x="541233" y="2775378"/>
                </a:cubicBezTo>
                <a:cubicBezTo>
                  <a:pt x="541547" y="2765564"/>
                  <a:pt x="534188" y="2757336"/>
                  <a:pt x="524795" y="2757010"/>
                </a:cubicBezTo>
                <a:cubicBezTo>
                  <a:pt x="524555" y="2756995"/>
                  <a:pt x="524316" y="2756995"/>
                  <a:pt x="524076" y="2756995"/>
                </a:cubicBezTo>
                <a:close/>
                <a:moveTo>
                  <a:pt x="575123" y="2597775"/>
                </a:moveTo>
                <a:cubicBezTo>
                  <a:pt x="565726" y="2597775"/>
                  <a:pt x="558107" y="2605736"/>
                  <a:pt x="558107" y="2615565"/>
                </a:cubicBezTo>
                <a:cubicBezTo>
                  <a:pt x="558107" y="2625394"/>
                  <a:pt x="565726" y="2633355"/>
                  <a:pt x="575123" y="2633355"/>
                </a:cubicBezTo>
                <a:cubicBezTo>
                  <a:pt x="584519" y="2633355"/>
                  <a:pt x="592138" y="2625394"/>
                  <a:pt x="592138" y="2615565"/>
                </a:cubicBezTo>
                <a:cubicBezTo>
                  <a:pt x="592531" y="2605825"/>
                  <a:pt x="585302" y="2597612"/>
                  <a:pt x="575990" y="2597197"/>
                </a:cubicBezTo>
                <a:cubicBezTo>
                  <a:pt x="575654" y="2597182"/>
                  <a:pt x="575317" y="2597182"/>
                  <a:pt x="574981" y="2597182"/>
                </a:cubicBezTo>
                <a:close/>
                <a:moveTo>
                  <a:pt x="524218" y="2651145"/>
                </a:moveTo>
                <a:cubicBezTo>
                  <a:pt x="514821" y="2651145"/>
                  <a:pt x="507202" y="2659106"/>
                  <a:pt x="507202" y="2668935"/>
                </a:cubicBezTo>
                <a:cubicBezTo>
                  <a:pt x="507204" y="2678764"/>
                  <a:pt x="514821" y="2686725"/>
                  <a:pt x="524219" y="2686725"/>
                </a:cubicBezTo>
                <a:cubicBezTo>
                  <a:pt x="533616" y="2686725"/>
                  <a:pt x="541235" y="2678764"/>
                  <a:pt x="541233" y="2668935"/>
                </a:cubicBezTo>
                <a:cubicBezTo>
                  <a:pt x="541233" y="2668890"/>
                  <a:pt x="541233" y="2668831"/>
                  <a:pt x="541233" y="2668787"/>
                </a:cubicBezTo>
                <a:cubicBezTo>
                  <a:pt x="541548" y="2659047"/>
                  <a:pt x="534253" y="2650893"/>
                  <a:pt x="524940" y="2650552"/>
                </a:cubicBezTo>
                <a:cubicBezTo>
                  <a:pt x="524652" y="2650552"/>
                  <a:pt x="524364" y="2650552"/>
                  <a:pt x="524076" y="2650552"/>
                </a:cubicBezTo>
                <a:close/>
                <a:moveTo>
                  <a:pt x="575123" y="2491332"/>
                </a:moveTo>
                <a:cubicBezTo>
                  <a:pt x="565726" y="2491332"/>
                  <a:pt x="558107" y="2499293"/>
                  <a:pt x="558107" y="2509122"/>
                </a:cubicBezTo>
                <a:cubicBezTo>
                  <a:pt x="558107" y="2518951"/>
                  <a:pt x="565726" y="2526912"/>
                  <a:pt x="575123" y="2526912"/>
                </a:cubicBezTo>
                <a:cubicBezTo>
                  <a:pt x="584519" y="2526912"/>
                  <a:pt x="592138" y="2518951"/>
                  <a:pt x="592138" y="2509122"/>
                </a:cubicBezTo>
                <a:cubicBezTo>
                  <a:pt x="592531" y="2499382"/>
                  <a:pt x="585302" y="2491169"/>
                  <a:pt x="575990" y="2490754"/>
                </a:cubicBezTo>
                <a:cubicBezTo>
                  <a:pt x="575654" y="2490739"/>
                  <a:pt x="575317" y="2490739"/>
                  <a:pt x="574981" y="2490739"/>
                </a:cubicBezTo>
                <a:close/>
                <a:moveTo>
                  <a:pt x="524076" y="2544554"/>
                </a:moveTo>
                <a:cubicBezTo>
                  <a:pt x="514679" y="2544554"/>
                  <a:pt x="507061" y="2552515"/>
                  <a:pt x="507061" y="2562343"/>
                </a:cubicBezTo>
                <a:cubicBezTo>
                  <a:pt x="507061" y="2572172"/>
                  <a:pt x="514679" y="2580133"/>
                  <a:pt x="524076" y="2580133"/>
                </a:cubicBezTo>
                <a:cubicBezTo>
                  <a:pt x="533473" y="2580133"/>
                  <a:pt x="541092" y="2572172"/>
                  <a:pt x="541092" y="2562343"/>
                </a:cubicBezTo>
                <a:cubicBezTo>
                  <a:pt x="541092" y="2552515"/>
                  <a:pt x="533473" y="2544554"/>
                  <a:pt x="524076" y="2544554"/>
                </a:cubicBezTo>
                <a:close/>
                <a:moveTo>
                  <a:pt x="574981" y="2384889"/>
                </a:moveTo>
                <a:cubicBezTo>
                  <a:pt x="565622" y="2385778"/>
                  <a:pt x="558731" y="2394436"/>
                  <a:pt x="559587" y="2404221"/>
                </a:cubicBezTo>
                <a:cubicBezTo>
                  <a:pt x="560336" y="2412774"/>
                  <a:pt x="566809" y="2419535"/>
                  <a:pt x="574981" y="2420320"/>
                </a:cubicBezTo>
                <a:cubicBezTo>
                  <a:pt x="584339" y="2421210"/>
                  <a:pt x="592620" y="2414005"/>
                  <a:pt x="593477" y="2404221"/>
                </a:cubicBezTo>
                <a:cubicBezTo>
                  <a:pt x="594334" y="2394436"/>
                  <a:pt x="587442" y="2385778"/>
                  <a:pt x="578085" y="2384889"/>
                </a:cubicBezTo>
                <a:cubicBezTo>
                  <a:pt x="577052" y="2384785"/>
                  <a:pt x="576013" y="2384785"/>
                  <a:pt x="574981" y="2384889"/>
                </a:cubicBezTo>
                <a:close/>
                <a:moveTo>
                  <a:pt x="524076" y="2438111"/>
                </a:moveTo>
                <a:cubicBezTo>
                  <a:pt x="514679" y="2438111"/>
                  <a:pt x="507061" y="2446071"/>
                  <a:pt x="507061" y="2455900"/>
                </a:cubicBezTo>
                <a:cubicBezTo>
                  <a:pt x="507062" y="2465729"/>
                  <a:pt x="514679" y="2473690"/>
                  <a:pt x="524078" y="2473690"/>
                </a:cubicBezTo>
                <a:cubicBezTo>
                  <a:pt x="533474" y="2473690"/>
                  <a:pt x="541093" y="2465729"/>
                  <a:pt x="541092" y="2455900"/>
                </a:cubicBezTo>
                <a:cubicBezTo>
                  <a:pt x="541092" y="2455856"/>
                  <a:pt x="541092" y="2455797"/>
                  <a:pt x="541092" y="2455752"/>
                </a:cubicBezTo>
                <a:cubicBezTo>
                  <a:pt x="541405" y="2446012"/>
                  <a:pt x="534110" y="2437858"/>
                  <a:pt x="524795" y="2437532"/>
                </a:cubicBezTo>
                <a:cubicBezTo>
                  <a:pt x="524555" y="2437517"/>
                  <a:pt x="524316" y="2437517"/>
                  <a:pt x="524076" y="2437517"/>
                </a:cubicBezTo>
                <a:close/>
                <a:moveTo>
                  <a:pt x="574981" y="2277705"/>
                </a:moveTo>
                <a:cubicBezTo>
                  <a:pt x="565584" y="2277705"/>
                  <a:pt x="557965" y="2285666"/>
                  <a:pt x="557965" y="2295494"/>
                </a:cubicBezTo>
                <a:cubicBezTo>
                  <a:pt x="557965" y="2305323"/>
                  <a:pt x="565584" y="2313284"/>
                  <a:pt x="574981" y="2313284"/>
                </a:cubicBezTo>
                <a:cubicBezTo>
                  <a:pt x="584378" y="2313284"/>
                  <a:pt x="591996" y="2305323"/>
                  <a:pt x="591996" y="2295494"/>
                </a:cubicBezTo>
                <a:cubicBezTo>
                  <a:pt x="592074" y="2285754"/>
                  <a:pt x="584585" y="2277793"/>
                  <a:pt x="575266" y="2277705"/>
                </a:cubicBezTo>
                <a:cubicBezTo>
                  <a:pt x="575171" y="2277705"/>
                  <a:pt x="575076" y="2277705"/>
                  <a:pt x="574981" y="2277705"/>
                </a:cubicBezTo>
                <a:close/>
                <a:moveTo>
                  <a:pt x="524076" y="2330926"/>
                </a:moveTo>
                <a:cubicBezTo>
                  <a:pt x="514679" y="2330926"/>
                  <a:pt x="507061" y="2338887"/>
                  <a:pt x="507061" y="2348716"/>
                </a:cubicBezTo>
                <a:cubicBezTo>
                  <a:pt x="507061" y="2358545"/>
                  <a:pt x="514679" y="2366506"/>
                  <a:pt x="524076" y="2366506"/>
                </a:cubicBezTo>
                <a:cubicBezTo>
                  <a:pt x="533473" y="2366506"/>
                  <a:pt x="541092" y="2358545"/>
                  <a:pt x="541092" y="2348716"/>
                </a:cubicBezTo>
                <a:cubicBezTo>
                  <a:pt x="541092" y="2338887"/>
                  <a:pt x="533473" y="2330926"/>
                  <a:pt x="524076" y="2330926"/>
                </a:cubicBezTo>
                <a:close/>
                <a:moveTo>
                  <a:pt x="591996" y="2188755"/>
                </a:moveTo>
                <a:cubicBezTo>
                  <a:pt x="591771" y="2182543"/>
                  <a:pt x="588430" y="2176910"/>
                  <a:pt x="583205" y="2173930"/>
                </a:cubicBezTo>
                <a:lnTo>
                  <a:pt x="569025" y="2205507"/>
                </a:lnTo>
                <a:cubicBezTo>
                  <a:pt x="571043" y="2206397"/>
                  <a:pt x="573214" y="2206856"/>
                  <a:pt x="575406" y="2206841"/>
                </a:cubicBezTo>
                <a:cubicBezTo>
                  <a:pt x="584748" y="2206604"/>
                  <a:pt x="592155" y="2198524"/>
                  <a:pt x="591996" y="2188755"/>
                </a:cubicBezTo>
                <a:close/>
                <a:moveTo>
                  <a:pt x="677074" y="3448875"/>
                </a:moveTo>
                <a:cubicBezTo>
                  <a:pt x="667677" y="3448786"/>
                  <a:pt x="659996" y="3456688"/>
                  <a:pt x="659916" y="3466517"/>
                </a:cubicBezTo>
                <a:cubicBezTo>
                  <a:pt x="659838" y="3476346"/>
                  <a:pt x="667393" y="3484366"/>
                  <a:pt x="676790" y="3484455"/>
                </a:cubicBezTo>
                <a:cubicBezTo>
                  <a:pt x="686187" y="3484529"/>
                  <a:pt x="693868" y="3476642"/>
                  <a:pt x="693947" y="3466813"/>
                </a:cubicBezTo>
                <a:cubicBezTo>
                  <a:pt x="693947" y="3466769"/>
                  <a:pt x="693947" y="3466710"/>
                  <a:pt x="693947" y="3466665"/>
                </a:cubicBezTo>
                <a:cubicBezTo>
                  <a:pt x="693947" y="3456836"/>
                  <a:pt x="686329" y="3448875"/>
                  <a:pt x="676932" y="3448875"/>
                </a:cubicBezTo>
                <a:close/>
                <a:moveTo>
                  <a:pt x="626027" y="3502245"/>
                </a:moveTo>
                <a:cubicBezTo>
                  <a:pt x="619227" y="3502274"/>
                  <a:pt x="613093" y="3506529"/>
                  <a:pt x="610430" y="3513067"/>
                </a:cubicBezTo>
                <a:lnTo>
                  <a:pt x="642617" y="3517515"/>
                </a:lnTo>
                <a:cubicBezTo>
                  <a:pt x="641411" y="3508842"/>
                  <a:pt x="634261" y="3502453"/>
                  <a:pt x="625885" y="3502541"/>
                </a:cubicBezTo>
                <a:close/>
                <a:moveTo>
                  <a:pt x="677074" y="3342432"/>
                </a:moveTo>
                <a:cubicBezTo>
                  <a:pt x="667715" y="3341543"/>
                  <a:pt x="659434" y="3348747"/>
                  <a:pt x="658578" y="3358532"/>
                </a:cubicBezTo>
                <a:cubicBezTo>
                  <a:pt x="657720" y="3368316"/>
                  <a:pt x="664613" y="3376974"/>
                  <a:pt x="673970" y="3377863"/>
                </a:cubicBezTo>
                <a:cubicBezTo>
                  <a:pt x="675002" y="3377968"/>
                  <a:pt x="676041" y="3377968"/>
                  <a:pt x="677074" y="3377863"/>
                </a:cubicBezTo>
                <a:cubicBezTo>
                  <a:pt x="686432" y="3376974"/>
                  <a:pt x="693323" y="3368316"/>
                  <a:pt x="692467" y="3358532"/>
                </a:cubicBezTo>
                <a:cubicBezTo>
                  <a:pt x="691718" y="3349978"/>
                  <a:pt x="685245" y="3343218"/>
                  <a:pt x="677074" y="3342432"/>
                </a:cubicBezTo>
                <a:close/>
                <a:moveTo>
                  <a:pt x="626027" y="3395654"/>
                </a:moveTo>
                <a:cubicBezTo>
                  <a:pt x="616630" y="3395654"/>
                  <a:pt x="609012" y="3403614"/>
                  <a:pt x="609012" y="3413443"/>
                </a:cubicBezTo>
                <a:cubicBezTo>
                  <a:pt x="609012" y="3423273"/>
                  <a:pt x="616630" y="3431233"/>
                  <a:pt x="626027" y="3431233"/>
                </a:cubicBezTo>
                <a:cubicBezTo>
                  <a:pt x="635424" y="3431233"/>
                  <a:pt x="643043" y="3423273"/>
                  <a:pt x="643043" y="3413443"/>
                </a:cubicBezTo>
                <a:cubicBezTo>
                  <a:pt x="642966" y="3403704"/>
                  <a:pt x="635349" y="3395861"/>
                  <a:pt x="626030" y="3395950"/>
                </a:cubicBezTo>
                <a:cubicBezTo>
                  <a:pt x="625982" y="3395950"/>
                  <a:pt x="625934" y="3395950"/>
                  <a:pt x="625885" y="3395950"/>
                </a:cubicBezTo>
                <a:close/>
                <a:moveTo>
                  <a:pt x="677074" y="3235989"/>
                </a:moveTo>
                <a:cubicBezTo>
                  <a:pt x="667677" y="3235915"/>
                  <a:pt x="659996" y="3243802"/>
                  <a:pt x="659918" y="3253630"/>
                </a:cubicBezTo>
                <a:cubicBezTo>
                  <a:pt x="659840" y="3263460"/>
                  <a:pt x="667395" y="3271480"/>
                  <a:pt x="676791" y="3271569"/>
                </a:cubicBezTo>
                <a:cubicBezTo>
                  <a:pt x="686188" y="3271643"/>
                  <a:pt x="693869" y="3263756"/>
                  <a:pt x="693947" y="3253927"/>
                </a:cubicBezTo>
                <a:cubicBezTo>
                  <a:pt x="693949" y="3253823"/>
                  <a:pt x="693949" y="3253734"/>
                  <a:pt x="693947" y="3253630"/>
                </a:cubicBezTo>
                <a:cubicBezTo>
                  <a:pt x="693791" y="3243950"/>
                  <a:pt x="686197" y="3236196"/>
                  <a:pt x="676932" y="3236285"/>
                </a:cubicBezTo>
                <a:close/>
                <a:moveTo>
                  <a:pt x="626027" y="3289211"/>
                </a:moveTo>
                <a:cubicBezTo>
                  <a:pt x="616669" y="3290100"/>
                  <a:pt x="609777" y="3298758"/>
                  <a:pt x="610634" y="3308542"/>
                </a:cubicBezTo>
                <a:cubicBezTo>
                  <a:pt x="611383" y="3317096"/>
                  <a:pt x="617855" y="3323856"/>
                  <a:pt x="626027" y="3324642"/>
                </a:cubicBezTo>
                <a:cubicBezTo>
                  <a:pt x="635386" y="3325531"/>
                  <a:pt x="643666" y="3318327"/>
                  <a:pt x="644523" y="3308542"/>
                </a:cubicBezTo>
                <a:cubicBezTo>
                  <a:pt x="645381" y="3298758"/>
                  <a:pt x="638488" y="3290100"/>
                  <a:pt x="629131" y="3289211"/>
                </a:cubicBezTo>
                <a:cubicBezTo>
                  <a:pt x="628099" y="3289107"/>
                  <a:pt x="627059" y="3289107"/>
                  <a:pt x="626027" y="3289211"/>
                </a:cubicBezTo>
                <a:close/>
                <a:moveTo>
                  <a:pt x="677074" y="3129398"/>
                </a:moveTo>
                <a:cubicBezTo>
                  <a:pt x="667715" y="3128508"/>
                  <a:pt x="659434" y="3135713"/>
                  <a:pt x="658578" y="3145498"/>
                </a:cubicBezTo>
                <a:cubicBezTo>
                  <a:pt x="657720" y="3155282"/>
                  <a:pt x="664613" y="3163940"/>
                  <a:pt x="673970" y="3164829"/>
                </a:cubicBezTo>
                <a:cubicBezTo>
                  <a:pt x="675002" y="3164933"/>
                  <a:pt x="676041" y="3164933"/>
                  <a:pt x="677074" y="3164829"/>
                </a:cubicBezTo>
                <a:cubicBezTo>
                  <a:pt x="686432" y="3163940"/>
                  <a:pt x="693323" y="3155282"/>
                  <a:pt x="692467" y="3145498"/>
                </a:cubicBezTo>
                <a:cubicBezTo>
                  <a:pt x="691718" y="3136944"/>
                  <a:pt x="685245" y="3130183"/>
                  <a:pt x="677074" y="3129398"/>
                </a:cubicBezTo>
                <a:close/>
                <a:moveTo>
                  <a:pt x="626027" y="3182619"/>
                </a:moveTo>
                <a:cubicBezTo>
                  <a:pt x="616630" y="3182619"/>
                  <a:pt x="609012" y="3190580"/>
                  <a:pt x="609012" y="3200409"/>
                </a:cubicBezTo>
                <a:cubicBezTo>
                  <a:pt x="609012" y="3210238"/>
                  <a:pt x="616630" y="3218199"/>
                  <a:pt x="626027" y="3218199"/>
                </a:cubicBezTo>
                <a:cubicBezTo>
                  <a:pt x="635424" y="3218199"/>
                  <a:pt x="643043" y="3210238"/>
                  <a:pt x="643043" y="3200409"/>
                </a:cubicBezTo>
                <a:cubicBezTo>
                  <a:pt x="642966" y="3190669"/>
                  <a:pt x="635349" y="3182826"/>
                  <a:pt x="626030" y="3182916"/>
                </a:cubicBezTo>
                <a:cubicBezTo>
                  <a:pt x="625982" y="3182916"/>
                  <a:pt x="625934" y="3182916"/>
                  <a:pt x="625885" y="3182916"/>
                </a:cubicBezTo>
                <a:close/>
                <a:moveTo>
                  <a:pt x="677074" y="3022954"/>
                </a:moveTo>
                <a:cubicBezTo>
                  <a:pt x="667677" y="3022866"/>
                  <a:pt x="659996" y="3030767"/>
                  <a:pt x="659918" y="3040596"/>
                </a:cubicBezTo>
                <a:cubicBezTo>
                  <a:pt x="659840" y="3050425"/>
                  <a:pt x="667395" y="3058445"/>
                  <a:pt x="676791" y="3058535"/>
                </a:cubicBezTo>
                <a:cubicBezTo>
                  <a:pt x="686188" y="3058608"/>
                  <a:pt x="693869" y="3050722"/>
                  <a:pt x="693947" y="3040893"/>
                </a:cubicBezTo>
                <a:cubicBezTo>
                  <a:pt x="693949" y="3040789"/>
                  <a:pt x="693949" y="3040700"/>
                  <a:pt x="693947" y="3040596"/>
                </a:cubicBezTo>
                <a:cubicBezTo>
                  <a:pt x="693791" y="3030916"/>
                  <a:pt x="686197" y="3023162"/>
                  <a:pt x="676932" y="3023251"/>
                </a:cubicBezTo>
                <a:close/>
                <a:moveTo>
                  <a:pt x="626027" y="3076176"/>
                </a:moveTo>
                <a:cubicBezTo>
                  <a:pt x="616630" y="3076176"/>
                  <a:pt x="609012" y="3084137"/>
                  <a:pt x="609012" y="3093966"/>
                </a:cubicBezTo>
                <a:cubicBezTo>
                  <a:pt x="609012" y="3103795"/>
                  <a:pt x="616630" y="3111756"/>
                  <a:pt x="626027" y="3111756"/>
                </a:cubicBezTo>
                <a:cubicBezTo>
                  <a:pt x="635424" y="3111756"/>
                  <a:pt x="643043" y="3103795"/>
                  <a:pt x="643043" y="3093966"/>
                </a:cubicBezTo>
                <a:cubicBezTo>
                  <a:pt x="642966" y="3084226"/>
                  <a:pt x="635349" y="3076383"/>
                  <a:pt x="626030" y="3076473"/>
                </a:cubicBezTo>
                <a:cubicBezTo>
                  <a:pt x="625982" y="3076473"/>
                  <a:pt x="625934" y="3076473"/>
                  <a:pt x="625885" y="3076473"/>
                </a:cubicBezTo>
                <a:close/>
                <a:moveTo>
                  <a:pt x="677074" y="2916363"/>
                </a:moveTo>
                <a:cubicBezTo>
                  <a:pt x="667677" y="2916274"/>
                  <a:pt x="659996" y="2924176"/>
                  <a:pt x="659916" y="2934005"/>
                </a:cubicBezTo>
                <a:cubicBezTo>
                  <a:pt x="659838" y="2943834"/>
                  <a:pt x="667393" y="2951854"/>
                  <a:pt x="676790" y="2951943"/>
                </a:cubicBezTo>
                <a:cubicBezTo>
                  <a:pt x="686187" y="2952017"/>
                  <a:pt x="693868" y="2944130"/>
                  <a:pt x="693947" y="2934301"/>
                </a:cubicBezTo>
                <a:cubicBezTo>
                  <a:pt x="693947" y="2934257"/>
                  <a:pt x="693947" y="2934198"/>
                  <a:pt x="693947" y="2934153"/>
                </a:cubicBezTo>
                <a:cubicBezTo>
                  <a:pt x="693793" y="2924443"/>
                  <a:pt x="686219" y="2916660"/>
                  <a:pt x="676932" y="2916660"/>
                </a:cubicBezTo>
                <a:close/>
                <a:moveTo>
                  <a:pt x="626027" y="2969733"/>
                </a:moveTo>
                <a:cubicBezTo>
                  <a:pt x="616669" y="2970622"/>
                  <a:pt x="609777" y="2979280"/>
                  <a:pt x="610634" y="2989065"/>
                </a:cubicBezTo>
                <a:cubicBezTo>
                  <a:pt x="611383" y="2997619"/>
                  <a:pt x="617855" y="3004379"/>
                  <a:pt x="626027" y="3005165"/>
                </a:cubicBezTo>
                <a:cubicBezTo>
                  <a:pt x="635386" y="3006054"/>
                  <a:pt x="643666" y="2998849"/>
                  <a:pt x="644523" y="2989065"/>
                </a:cubicBezTo>
                <a:cubicBezTo>
                  <a:pt x="645381" y="2979280"/>
                  <a:pt x="638488" y="2970622"/>
                  <a:pt x="629131" y="2969733"/>
                </a:cubicBezTo>
                <a:cubicBezTo>
                  <a:pt x="628099" y="2969629"/>
                  <a:pt x="627059" y="2969629"/>
                  <a:pt x="626027" y="2969733"/>
                </a:cubicBezTo>
                <a:close/>
                <a:moveTo>
                  <a:pt x="677074" y="2809920"/>
                </a:moveTo>
                <a:cubicBezTo>
                  <a:pt x="667715" y="2809030"/>
                  <a:pt x="659434" y="2816235"/>
                  <a:pt x="658578" y="2826020"/>
                </a:cubicBezTo>
                <a:cubicBezTo>
                  <a:pt x="657720" y="2835804"/>
                  <a:pt x="664613" y="2844462"/>
                  <a:pt x="673970" y="2845352"/>
                </a:cubicBezTo>
                <a:cubicBezTo>
                  <a:pt x="675002" y="2845455"/>
                  <a:pt x="676041" y="2845455"/>
                  <a:pt x="677074" y="2845352"/>
                </a:cubicBezTo>
                <a:cubicBezTo>
                  <a:pt x="686432" y="2844462"/>
                  <a:pt x="693323" y="2835804"/>
                  <a:pt x="692467" y="2826020"/>
                </a:cubicBezTo>
                <a:cubicBezTo>
                  <a:pt x="691718" y="2817466"/>
                  <a:pt x="685245" y="2810706"/>
                  <a:pt x="677074" y="2809920"/>
                </a:cubicBezTo>
                <a:close/>
                <a:moveTo>
                  <a:pt x="626027" y="2863142"/>
                </a:moveTo>
                <a:cubicBezTo>
                  <a:pt x="616630" y="2863142"/>
                  <a:pt x="609012" y="2871102"/>
                  <a:pt x="609012" y="2880932"/>
                </a:cubicBezTo>
                <a:cubicBezTo>
                  <a:pt x="609012" y="2890760"/>
                  <a:pt x="616630" y="2898721"/>
                  <a:pt x="626027" y="2898721"/>
                </a:cubicBezTo>
                <a:cubicBezTo>
                  <a:pt x="635424" y="2898721"/>
                  <a:pt x="643043" y="2890760"/>
                  <a:pt x="643043" y="2880932"/>
                </a:cubicBezTo>
                <a:cubicBezTo>
                  <a:pt x="642966" y="2871192"/>
                  <a:pt x="635349" y="2863349"/>
                  <a:pt x="626030" y="2863438"/>
                </a:cubicBezTo>
                <a:cubicBezTo>
                  <a:pt x="625982" y="2863438"/>
                  <a:pt x="625934" y="2863438"/>
                  <a:pt x="625885" y="2863438"/>
                </a:cubicBezTo>
                <a:close/>
                <a:moveTo>
                  <a:pt x="677074" y="2703477"/>
                </a:moveTo>
                <a:cubicBezTo>
                  <a:pt x="667677" y="2703403"/>
                  <a:pt x="659996" y="2711290"/>
                  <a:pt x="659918" y="2721119"/>
                </a:cubicBezTo>
                <a:cubicBezTo>
                  <a:pt x="659840" y="2730947"/>
                  <a:pt x="667395" y="2738968"/>
                  <a:pt x="676791" y="2739057"/>
                </a:cubicBezTo>
                <a:cubicBezTo>
                  <a:pt x="686188" y="2739131"/>
                  <a:pt x="693869" y="2731244"/>
                  <a:pt x="693947" y="2721415"/>
                </a:cubicBezTo>
                <a:cubicBezTo>
                  <a:pt x="693949" y="2721311"/>
                  <a:pt x="693949" y="2721222"/>
                  <a:pt x="693947" y="2721119"/>
                </a:cubicBezTo>
                <a:cubicBezTo>
                  <a:pt x="693791" y="2711438"/>
                  <a:pt x="686197" y="2703684"/>
                  <a:pt x="676932" y="2703773"/>
                </a:cubicBezTo>
                <a:close/>
                <a:moveTo>
                  <a:pt x="626027" y="2756698"/>
                </a:moveTo>
                <a:cubicBezTo>
                  <a:pt x="616630" y="2756698"/>
                  <a:pt x="609012" y="2764659"/>
                  <a:pt x="609012" y="2774488"/>
                </a:cubicBezTo>
                <a:cubicBezTo>
                  <a:pt x="609012" y="2784317"/>
                  <a:pt x="616630" y="2792278"/>
                  <a:pt x="626027" y="2792278"/>
                </a:cubicBezTo>
                <a:cubicBezTo>
                  <a:pt x="635424" y="2792278"/>
                  <a:pt x="643043" y="2784317"/>
                  <a:pt x="643043" y="2774488"/>
                </a:cubicBezTo>
                <a:cubicBezTo>
                  <a:pt x="642966" y="2764748"/>
                  <a:pt x="635349" y="2756906"/>
                  <a:pt x="626030" y="2756995"/>
                </a:cubicBezTo>
                <a:cubicBezTo>
                  <a:pt x="625982" y="2756995"/>
                  <a:pt x="625934" y="2756995"/>
                  <a:pt x="625885" y="2756995"/>
                </a:cubicBezTo>
                <a:close/>
                <a:moveTo>
                  <a:pt x="677074" y="2596886"/>
                </a:moveTo>
                <a:cubicBezTo>
                  <a:pt x="667677" y="2596797"/>
                  <a:pt x="659996" y="2604698"/>
                  <a:pt x="659916" y="2614527"/>
                </a:cubicBezTo>
                <a:cubicBezTo>
                  <a:pt x="659838" y="2624356"/>
                  <a:pt x="667393" y="2632376"/>
                  <a:pt x="676790" y="2632465"/>
                </a:cubicBezTo>
                <a:cubicBezTo>
                  <a:pt x="686187" y="2632540"/>
                  <a:pt x="693868" y="2624653"/>
                  <a:pt x="693947" y="2614824"/>
                </a:cubicBezTo>
                <a:cubicBezTo>
                  <a:pt x="693947" y="2614779"/>
                  <a:pt x="693947" y="2614720"/>
                  <a:pt x="693947" y="2614675"/>
                </a:cubicBezTo>
                <a:cubicBezTo>
                  <a:pt x="693793" y="2604965"/>
                  <a:pt x="686219" y="2597182"/>
                  <a:pt x="676932" y="2597182"/>
                </a:cubicBezTo>
                <a:close/>
                <a:moveTo>
                  <a:pt x="626027" y="2650255"/>
                </a:moveTo>
                <a:cubicBezTo>
                  <a:pt x="616669" y="2651145"/>
                  <a:pt x="609777" y="2659803"/>
                  <a:pt x="610634" y="2669587"/>
                </a:cubicBezTo>
                <a:cubicBezTo>
                  <a:pt x="611383" y="2678141"/>
                  <a:pt x="617855" y="2684901"/>
                  <a:pt x="626027" y="2685687"/>
                </a:cubicBezTo>
                <a:cubicBezTo>
                  <a:pt x="635386" y="2686576"/>
                  <a:pt x="643666" y="2679371"/>
                  <a:pt x="644523" y="2669587"/>
                </a:cubicBezTo>
                <a:cubicBezTo>
                  <a:pt x="645381" y="2659803"/>
                  <a:pt x="638488" y="2651145"/>
                  <a:pt x="629131" y="2650255"/>
                </a:cubicBezTo>
                <a:cubicBezTo>
                  <a:pt x="628099" y="2650152"/>
                  <a:pt x="627059" y="2650152"/>
                  <a:pt x="626027" y="2650255"/>
                </a:cubicBezTo>
                <a:close/>
                <a:moveTo>
                  <a:pt x="677074" y="2490443"/>
                </a:moveTo>
                <a:cubicBezTo>
                  <a:pt x="667677" y="2490353"/>
                  <a:pt x="659996" y="2498255"/>
                  <a:pt x="659916" y="2508084"/>
                </a:cubicBezTo>
                <a:cubicBezTo>
                  <a:pt x="659838" y="2517913"/>
                  <a:pt x="667393" y="2525933"/>
                  <a:pt x="676790" y="2526022"/>
                </a:cubicBezTo>
                <a:cubicBezTo>
                  <a:pt x="686187" y="2526097"/>
                  <a:pt x="693868" y="2518210"/>
                  <a:pt x="693947" y="2508381"/>
                </a:cubicBezTo>
                <a:cubicBezTo>
                  <a:pt x="693947" y="2508336"/>
                  <a:pt x="693947" y="2508277"/>
                  <a:pt x="693947" y="2508232"/>
                </a:cubicBezTo>
                <a:cubicBezTo>
                  <a:pt x="693793" y="2498522"/>
                  <a:pt x="686219" y="2490739"/>
                  <a:pt x="676932" y="2490739"/>
                </a:cubicBezTo>
                <a:close/>
                <a:moveTo>
                  <a:pt x="625885" y="2544554"/>
                </a:moveTo>
                <a:cubicBezTo>
                  <a:pt x="616489" y="2544554"/>
                  <a:pt x="608870" y="2552515"/>
                  <a:pt x="608870" y="2562343"/>
                </a:cubicBezTo>
                <a:cubicBezTo>
                  <a:pt x="608870" y="2572172"/>
                  <a:pt x="616489" y="2580133"/>
                  <a:pt x="625885" y="2580133"/>
                </a:cubicBezTo>
                <a:cubicBezTo>
                  <a:pt x="635282" y="2580133"/>
                  <a:pt x="642901" y="2572172"/>
                  <a:pt x="642901" y="2562343"/>
                </a:cubicBezTo>
                <a:cubicBezTo>
                  <a:pt x="642979" y="2552603"/>
                  <a:pt x="635489" y="2544642"/>
                  <a:pt x="626170" y="2544554"/>
                </a:cubicBezTo>
                <a:cubicBezTo>
                  <a:pt x="626075" y="2544554"/>
                  <a:pt x="625980" y="2544554"/>
                  <a:pt x="625885" y="2544554"/>
                </a:cubicBezTo>
                <a:close/>
                <a:moveTo>
                  <a:pt x="676932" y="2384889"/>
                </a:moveTo>
                <a:cubicBezTo>
                  <a:pt x="667535" y="2384815"/>
                  <a:pt x="659854" y="2392702"/>
                  <a:pt x="659776" y="2402531"/>
                </a:cubicBezTo>
                <a:cubicBezTo>
                  <a:pt x="659698" y="2412359"/>
                  <a:pt x="667253" y="2420380"/>
                  <a:pt x="676650" y="2420469"/>
                </a:cubicBezTo>
                <a:cubicBezTo>
                  <a:pt x="686046" y="2420543"/>
                  <a:pt x="693727" y="2412656"/>
                  <a:pt x="693805" y="2402827"/>
                </a:cubicBezTo>
                <a:cubicBezTo>
                  <a:pt x="693807" y="2402723"/>
                  <a:pt x="693807" y="2402634"/>
                  <a:pt x="693805" y="2402531"/>
                </a:cubicBezTo>
                <a:cubicBezTo>
                  <a:pt x="694119" y="2392791"/>
                  <a:pt x="686822" y="2384637"/>
                  <a:pt x="677509" y="2384311"/>
                </a:cubicBezTo>
                <a:cubicBezTo>
                  <a:pt x="677316" y="2384296"/>
                  <a:pt x="677125" y="2384296"/>
                  <a:pt x="676932" y="2384296"/>
                </a:cubicBezTo>
                <a:close/>
                <a:moveTo>
                  <a:pt x="625885" y="2438111"/>
                </a:moveTo>
                <a:cubicBezTo>
                  <a:pt x="616527" y="2439000"/>
                  <a:pt x="609636" y="2447658"/>
                  <a:pt x="610492" y="2457442"/>
                </a:cubicBezTo>
                <a:cubicBezTo>
                  <a:pt x="611241" y="2465996"/>
                  <a:pt x="617714" y="2472756"/>
                  <a:pt x="625885" y="2473542"/>
                </a:cubicBezTo>
                <a:cubicBezTo>
                  <a:pt x="635244" y="2474432"/>
                  <a:pt x="643525" y="2467227"/>
                  <a:pt x="644381" y="2457442"/>
                </a:cubicBezTo>
                <a:cubicBezTo>
                  <a:pt x="645239" y="2447658"/>
                  <a:pt x="638346" y="2439000"/>
                  <a:pt x="628989" y="2438111"/>
                </a:cubicBezTo>
                <a:cubicBezTo>
                  <a:pt x="627957" y="2438007"/>
                  <a:pt x="626918" y="2438007"/>
                  <a:pt x="625885" y="2438111"/>
                </a:cubicBezTo>
                <a:close/>
                <a:moveTo>
                  <a:pt x="676932" y="2277705"/>
                </a:moveTo>
                <a:cubicBezTo>
                  <a:pt x="667573" y="2276815"/>
                  <a:pt x="659292" y="2284020"/>
                  <a:pt x="658436" y="2293804"/>
                </a:cubicBezTo>
                <a:cubicBezTo>
                  <a:pt x="657578" y="2303589"/>
                  <a:pt x="664471" y="2312247"/>
                  <a:pt x="673828" y="2313136"/>
                </a:cubicBezTo>
                <a:cubicBezTo>
                  <a:pt x="674860" y="2313240"/>
                  <a:pt x="675899" y="2313240"/>
                  <a:pt x="676932" y="2313136"/>
                </a:cubicBezTo>
                <a:cubicBezTo>
                  <a:pt x="686290" y="2312247"/>
                  <a:pt x="693182" y="2303589"/>
                  <a:pt x="692325" y="2293804"/>
                </a:cubicBezTo>
                <a:cubicBezTo>
                  <a:pt x="691576" y="2285250"/>
                  <a:pt x="685103" y="2278490"/>
                  <a:pt x="676932" y="2277705"/>
                </a:cubicBezTo>
                <a:close/>
                <a:moveTo>
                  <a:pt x="625885" y="2330926"/>
                </a:moveTo>
                <a:cubicBezTo>
                  <a:pt x="616489" y="2330926"/>
                  <a:pt x="608870" y="2338887"/>
                  <a:pt x="608870" y="2348716"/>
                </a:cubicBezTo>
                <a:cubicBezTo>
                  <a:pt x="608870" y="2358545"/>
                  <a:pt x="616489" y="2366506"/>
                  <a:pt x="625885" y="2366506"/>
                </a:cubicBezTo>
                <a:cubicBezTo>
                  <a:pt x="635282" y="2366506"/>
                  <a:pt x="642901" y="2358545"/>
                  <a:pt x="642901" y="2348716"/>
                </a:cubicBezTo>
                <a:cubicBezTo>
                  <a:pt x="642979" y="2338976"/>
                  <a:pt x="635489" y="2331015"/>
                  <a:pt x="626170" y="2330926"/>
                </a:cubicBezTo>
                <a:cubicBezTo>
                  <a:pt x="626075" y="2330926"/>
                  <a:pt x="625980" y="2330926"/>
                  <a:pt x="625885" y="2330926"/>
                </a:cubicBezTo>
                <a:close/>
                <a:moveTo>
                  <a:pt x="676932" y="2171262"/>
                </a:moveTo>
                <a:cubicBezTo>
                  <a:pt x="667535" y="2171187"/>
                  <a:pt x="659854" y="2179074"/>
                  <a:pt x="659777" y="2188903"/>
                </a:cubicBezTo>
                <a:cubicBezTo>
                  <a:pt x="659701" y="2198732"/>
                  <a:pt x="667256" y="2206752"/>
                  <a:pt x="676652" y="2206841"/>
                </a:cubicBezTo>
                <a:cubicBezTo>
                  <a:pt x="686049" y="2206915"/>
                  <a:pt x="693730" y="2199028"/>
                  <a:pt x="693807" y="2189200"/>
                </a:cubicBezTo>
                <a:cubicBezTo>
                  <a:pt x="693808" y="2189051"/>
                  <a:pt x="693808" y="2188903"/>
                  <a:pt x="693805" y="2188755"/>
                </a:cubicBezTo>
                <a:cubicBezTo>
                  <a:pt x="693727" y="2179074"/>
                  <a:pt x="686195" y="2171262"/>
                  <a:pt x="676932" y="2171262"/>
                </a:cubicBezTo>
                <a:close/>
                <a:moveTo>
                  <a:pt x="625885" y="2224483"/>
                </a:moveTo>
                <a:cubicBezTo>
                  <a:pt x="616489" y="2224483"/>
                  <a:pt x="608870" y="2232444"/>
                  <a:pt x="608870" y="2242273"/>
                </a:cubicBezTo>
                <a:cubicBezTo>
                  <a:pt x="608870" y="2252102"/>
                  <a:pt x="616489" y="2260063"/>
                  <a:pt x="625885" y="2260063"/>
                </a:cubicBezTo>
                <a:cubicBezTo>
                  <a:pt x="635282" y="2260063"/>
                  <a:pt x="642901" y="2252102"/>
                  <a:pt x="642901" y="2242273"/>
                </a:cubicBezTo>
                <a:cubicBezTo>
                  <a:pt x="642979" y="2232533"/>
                  <a:pt x="635489" y="2224572"/>
                  <a:pt x="626170" y="2224483"/>
                </a:cubicBezTo>
                <a:cubicBezTo>
                  <a:pt x="626075" y="2224483"/>
                  <a:pt x="625980" y="2224483"/>
                  <a:pt x="625885" y="2224483"/>
                </a:cubicBezTo>
                <a:close/>
                <a:moveTo>
                  <a:pt x="676932" y="2064670"/>
                </a:moveTo>
                <a:cubicBezTo>
                  <a:pt x="667535" y="2064581"/>
                  <a:pt x="659854" y="2072483"/>
                  <a:pt x="659774" y="2082312"/>
                </a:cubicBezTo>
                <a:cubicBezTo>
                  <a:pt x="659696" y="2092141"/>
                  <a:pt x="667251" y="2100161"/>
                  <a:pt x="676648" y="2100250"/>
                </a:cubicBezTo>
                <a:cubicBezTo>
                  <a:pt x="686045" y="2100324"/>
                  <a:pt x="693726" y="2092437"/>
                  <a:pt x="693805" y="2082608"/>
                </a:cubicBezTo>
                <a:cubicBezTo>
                  <a:pt x="693805" y="2082564"/>
                  <a:pt x="693805" y="2082504"/>
                  <a:pt x="693805" y="2082460"/>
                </a:cubicBezTo>
                <a:cubicBezTo>
                  <a:pt x="693805" y="2072690"/>
                  <a:pt x="686273" y="2064744"/>
                  <a:pt x="676932" y="2064670"/>
                </a:cubicBezTo>
                <a:close/>
                <a:moveTo>
                  <a:pt x="625885" y="2118040"/>
                </a:moveTo>
                <a:cubicBezTo>
                  <a:pt x="616527" y="2118929"/>
                  <a:pt x="609636" y="2127587"/>
                  <a:pt x="610492" y="2137372"/>
                </a:cubicBezTo>
                <a:cubicBezTo>
                  <a:pt x="611241" y="2145925"/>
                  <a:pt x="617714" y="2152686"/>
                  <a:pt x="625885" y="2153471"/>
                </a:cubicBezTo>
                <a:cubicBezTo>
                  <a:pt x="635244" y="2154361"/>
                  <a:pt x="643525" y="2147156"/>
                  <a:pt x="644381" y="2137372"/>
                </a:cubicBezTo>
                <a:cubicBezTo>
                  <a:pt x="645239" y="2127587"/>
                  <a:pt x="638346" y="2118929"/>
                  <a:pt x="628989" y="2118040"/>
                </a:cubicBezTo>
                <a:cubicBezTo>
                  <a:pt x="627957" y="2117936"/>
                  <a:pt x="626918" y="2117936"/>
                  <a:pt x="625885" y="2118040"/>
                </a:cubicBezTo>
                <a:close/>
                <a:moveTo>
                  <a:pt x="693805" y="1976017"/>
                </a:moveTo>
                <a:cubicBezTo>
                  <a:pt x="693854" y="1968812"/>
                  <a:pt x="689699" y="1962289"/>
                  <a:pt x="683313" y="1959561"/>
                </a:cubicBezTo>
                <a:lnTo>
                  <a:pt x="669133" y="1991138"/>
                </a:lnTo>
                <a:cubicBezTo>
                  <a:pt x="676952" y="1996134"/>
                  <a:pt x="687162" y="1993555"/>
                  <a:pt x="691939" y="1985386"/>
                </a:cubicBezTo>
                <a:cubicBezTo>
                  <a:pt x="693534" y="1982644"/>
                  <a:pt x="694377" y="1979516"/>
                  <a:pt x="694373" y="1976313"/>
                </a:cubicBezTo>
                <a:close/>
                <a:moveTo>
                  <a:pt x="778883" y="3449171"/>
                </a:moveTo>
                <a:cubicBezTo>
                  <a:pt x="769482" y="3449171"/>
                  <a:pt x="761867" y="3457133"/>
                  <a:pt x="761867" y="3466962"/>
                </a:cubicBezTo>
                <a:cubicBezTo>
                  <a:pt x="761867" y="3476790"/>
                  <a:pt x="769482" y="3484752"/>
                  <a:pt x="778883" y="3484752"/>
                </a:cubicBezTo>
                <a:cubicBezTo>
                  <a:pt x="788284" y="3484752"/>
                  <a:pt x="795898" y="3476790"/>
                  <a:pt x="795898" y="3466962"/>
                </a:cubicBezTo>
                <a:cubicBezTo>
                  <a:pt x="796054" y="3457133"/>
                  <a:pt x="788567" y="3449038"/>
                  <a:pt x="779166" y="3448875"/>
                </a:cubicBezTo>
                <a:cubicBezTo>
                  <a:pt x="779025" y="3448875"/>
                  <a:pt x="778883" y="3448875"/>
                  <a:pt x="778741" y="3448875"/>
                </a:cubicBezTo>
                <a:close/>
                <a:moveTo>
                  <a:pt x="727978" y="3502541"/>
                </a:moveTo>
                <a:cubicBezTo>
                  <a:pt x="718820" y="3502274"/>
                  <a:pt x="711191" y="3509835"/>
                  <a:pt x="710939" y="3519397"/>
                </a:cubicBezTo>
                <a:cubicBezTo>
                  <a:pt x="710865" y="3522244"/>
                  <a:pt x="711456" y="3525061"/>
                  <a:pt x="712664" y="3527596"/>
                </a:cubicBezTo>
                <a:lnTo>
                  <a:pt x="741023" y="3531450"/>
                </a:lnTo>
                <a:cubicBezTo>
                  <a:pt x="743696" y="3528366"/>
                  <a:pt x="745164" y="3524349"/>
                  <a:pt x="745135" y="3520183"/>
                </a:cubicBezTo>
                <a:cubicBezTo>
                  <a:pt x="745138" y="3510443"/>
                  <a:pt x="737586" y="3502541"/>
                  <a:pt x="728267" y="3502541"/>
                </a:cubicBezTo>
                <a:cubicBezTo>
                  <a:pt x="728124" y="3502541"/>
                  <a:pt x="727980" y="3502541"/>
                  <a:pt x="727836" y="3502541"/>
                </a:cubicBezTo>
                <a:close/>
                <a:moveTo>
                  <a:pt x="778883" y="3342728"/>
                </a:moveTo>
                <a:cubicBezTo>
                  <a:pt x="769482" y="3342728"/>
                  <a:pt x="761867" y="3350690"/>
                  <a:pt x="761867" y="3360519"/>
                </a:cubicBezTo>
                <a:cubicBezTo>
                  <a:pt x="761867" y="3370347"/>
                  <a:pt x="769482" y="3378308"/>
                  <a:pt x="778883" y="3378308"/>
                </a:cubicBezTo>
                <a:cubicBezTo>
                  <a:pt x="788284" y="3378308"/>
                  <a:pt x="795898" y="3370347"/>
                  <a:pt x="795898" y="3360519"/>
                </a:cubicBezTo>
                <a:cubicBezTo>
                  <a:pt x="795898" y="3350690"/>
                  <a:pt x="788284" y="3342728"/>
                  <a:pt x="778883" y="3342728"/>
                </a:cubicBezTo>
                <a:cubicBezTo>
                  <a:pt x="778840" y="3342728"/>
                  <a:pt x="778783" y="3342728"/>
                  <a:pt x="778741" y="3342728"/>
                </a:cubicBezTo>
                <a:close/>
                <a:moveTo>
                  <a:pt x="727978" y="3395950"/>
                </a:moveTo>
                <a:cubicBezTo>
                  <a:pt x="718620" y="3395060"/>
                  <a:pt x="710339" y="3402265"/>
                  <a:pt x="709482" y="3412050"/>
                </a:cubicBezTo>
                <a:cubicBezTo>
                  <a:pt x="708624" y="3421834"/>
                  <a:pt x="715517" y="3430492"/>
                  <a:pt x="724874" y="3431382"/>
                </a:cubicBezTo>
                <a:cubicBezTo>
                  <a:pt x="725906" y="3431485"/>
                  <a:pt x="726946" y="3431485"/>
                  <a:pt x="727978" y="3431382"/>
                </a:cubicBezTo>
                <a:cubicBezTo>
                  <a:pt x="737337" y="3430492"/>
                  <a:pt x="744228" y="3421834"/>
                  <a:pt x="743371" y="3412050"/>
                </a:cubicBezTo>
                <a:cubicBezTo>
                  <a:pt x="742623" y="3403496"/>
                  <a:pt x="736150" y="3396736"/>
                  <a:pt x="727978" y="3395950"/>
                </a:cubicBezTo>
                <a:close/>
                <a:moveTo>
                  <a:pt x="778883" y="3236285"/>
                </a:moveTo>
                <a:cubicBezTo>
                  <a:pt x="769482" y="3236285"/>
                  <a:pt x="761867" y="3244246"/>
                  <a:pt x="761867" y="3254075"/>
                </a:cubicBezTo>
                <a:cubicBezTo>
                  <a:pt x="761869" y="3263904"/>
                  <a:pt x="769482" y="3271865"/>
                  <a:pt x="778883" y="3271865"/>
                </a:cubicBezTo>
                <a:cubicBezTo>
                  <a:pt x="788284" y="3271865"/>
                  <a:pt x="795898" y="3263904"/>
                  <a:pt x="795898" y="3254075"/>
                </a:cubicBezTo>
                <a:cubicBezTo>
                  <a:pt x="795898" y="3254031"/>
                  <a:pt x="795898" y="3253972"/>
                  <a:pt x="795898" y="3253927"/>
                </a:cubicBezTo>
                <a:cubicBezTo>
                  <a:pt x="795898" y="3244187"/>
                  <a:pt x="788340" y="3236285"/>
                  <a:pt x="779025" y="3236285"/>
                </a:cubicBezTo>
                <a:cubicBezTo>
                  <a:pt x="778925" y="3236285"/>
                  <a:pt x="778840" y="3236285"/>
                  <a:pt x="778741" y="3236285"/>
                </a:cubicBezTo>
                <a:close/>
                <a:moveTo>
                  <a:pt x="727978" y="3289507"/>
                </a:moveTo>
                <a:cubicBezTo>
                  <a:pt x="718581" y="3289433"/>
                  <a:pt x="710900" y="3297320"/>
                  <a:pt x="710822" y="3307149"/>
                </a:cubicBezTo>
                <a:cubicBezTo>
                  <a:pt x="710744" y="3316978"/>
                  <a:pt x="718299" y="3324998"/>
                  <a:pt x="727696" y="3325087"/>
                </a:cubicBezTo>
                <a:cubicBezTo>
                  <a:pt x="737093" y="3325161"/>
                  <a:pt x="744774" y="3317274"/>
                  <a:pt x="744852" y="3307445"/>
                </a:cubicBezTo>
                <a:cubicBezTo>
                  <a:pt x="744853" y="3307341"/>
                  <a:pt x="744853" y="3307252"/>
                  <a:pt x="744852" y="3307149"/>
                </a:cubicBezTo>
                <a:cubicBezTo>
                  <a:pt x="744852" y="3297408"/>
                  <a:pt x="737298" y="3289507"/>
                  <a:pt x="727978" y="3289507"/>
                </a:cubicBezTo>
                <a:cubicBezTo>
                  <a:pt x="727931" y="3289507"/>
                  <a:pt x="727884" y="3289507"/>
                  <a:pt x="727836" y="3289507"/>
                </a:cubicBezTo>
                <a:close/>
                <a:moveTo>
                  <a:pt x="778883" y="3129694"/>
                </a:moveTo>
                <a:cubicBezTo>
                  <a:pt x="769482" y="3129694"/>
                  <a:pt x="761867" y="3137655"/>
                  <a:pt x="761867" y="3147484"/>
                </a:cubicBezTo>
                <a:cubicBezTo>
                  <a:pt x="761867" y="3157313"/>
                  <a:pt x="769482" y="3165274"/>
                  <a:pt x="778883" y="3165274"/>
                </a:cubicBezTo>
                <a:cubicBezTo>
                  <a:pt x="788284" y="3165274"/>
                  <a:pt x="795898" y="3157313"/>
                  <a:pt x="795898" y="3147484"/>
                </a:cubicBezTo>
                <a:cubicBezTo>
                  <a:pt x="795898" y="3137655"/>
                  <a:pt x="788284" y="3129694"/>
                  <a:pt x="778883" y="3129694"/>
                </a:cubicBezTo>
                <a:cubicBezTo>
                  <a:pt x="778840" y="3129694"/>
                  <a:pt x="778783" y="3129694"/>
                  <a:pt x="778741" y="3129694"/>
                </a:cubicBezTo>
                <a:close/>
                <a:moveTo>
                  <a:pt x="727978" y="3182916"/>
                </a:moveTo>
                <a:cubicBezTo>
                  <a:pt x="718581" y="3182826"/>
                  <a:pt x="710900" y="3190728"/>
                  <a:pt x="710821" y="3200557"/>
                </a:cubicBezTo>
                <a:cubicBezTo>
                  <a:pt x="710743" y="3210386"/>
                  <a:pt x="718298" y="3218407"/>
                  <a:pt x="727694" y="3218495"/>
                </a:cubicBezTo>
                <a:cubicBezTo>
                  <a:pt x="737091" y="3218570"/>
                  <a:pt x="744772" y="3210683"/>
                  <a:pt x="744852" y="3200854"/>
                </a:cubicBezTo>
                <a:cubicBezTo>
                  <a:pt x="744852" y="3200809"/>
                  <a:pt x="744852" y="3200750"/>
                  <a:pt x="744852" y="3200706"/>
                </a:cubicBezTo>
                <a:cubicBezTo>
                  <a:pt x="744852" y="3190876"/>
                  <a:pt x="737233" y="3182916"/>
                  <a:pt x="727836" y="3182916"/>
                </a:cubicBezTo>
                <a:close/>
                <a:moveTo>
                  <a:pt x="778883" y="3023251"/>
                </a:moveTo>
                <a:cubicBezTo>
                  <a:pt x="769482" y="3023251"/>
                  <a:pt x="761867" y="3031212"/>
                  <a:pt x="761867" y="3041041"/>
                </a:cubicBezTo>
                <a:cubicBezTo>
                  <a:pt x="761869" y="3050870"/>
                  <a:pt x="769482" y="3058831"/>
                  <a:pt x="778883" y="3058831"/>
                </a:cubicBezTo>
                <a:cubicBezTo>
                  <a:pt x="788284" y="3058831"/>
                  <a:pt x="795898" y="3050870"/>
                  <a:pt x="795898" y="3041041"/>
                </a:cubicBezTo>
                <a:cubicBezTo>
                  <a:pt x="795898" y="3040996"/>
                  <a:pt x="795898" y="3040937"/>
                  <a:pt x="795898" y="3040893"/>
                </a:cubicBezTo>
                <a:cubicBezTo>
                  <a:pt x="795898" y="3031153"/>
                  <a:pt x="788340" y="3023251"/>
                  <a:pt x="779025" y="3023251"/>
                </a:cubicBezTo>
                <a:cubicBezTo>
                  <a:pt x="778925" y="3023251"/>
                  <a:pt x="778840" y="3023251"/>
                  <a:pt x="778741" y="3023251"/>
                </a:cubicBezTo>
                <a:close/>
                <a:moveTo>
                  <a:pt x="727978" y="3076473"/>
                </a:moveTo>
                <a:cubicBezTo>
                  <a:pt x="718620" y="3075583"/>
                  <a:pt x="710339" y="3082788"/>
                  <a:pt x="709482" y="3092572"/>
                </a:cubicBezTo>
                <a:cubicBezTo>
                  <a:pt x="708624" y="3102357"/>
                  <a:pt x="715517" y="3111014"/>
                  <a:pt x="724874" y="3111904"/>
                </a:cubicBezTo>
                <a:cubicBezTo>
                  <a:pt x="725906" y="3112008"/>
                  <a:pt x="726946" y="3112008"/>
                  <a:pt x="727978" y="3111904"/>
                </a:cubicBezTo>
                <a:cubicBezTo>
                  <a:pt x="737337" y="3111014"/>
                  <a:pt x="744228" y="3102357"/>
                  <a:pt x="743371" y="3092572"/>
                </a:cubicBezTo>
                <a:cubicBezTo>
                  <a:pt x="742623" y="3084019"/>
                  <a:pt x="736150" y="3077258"/>
                  <a:pt x="727978" y="3076473"/>
                </a:cubicBezTo>
                <a:close/>
                <a:moveTo>
                  <a:pt x="778883" y="2916660"/>
                </a:moveTo>
                <a:cubicBezTo>
                  <a:pt x="769482" y="2916660"/>
                  <a:pt x="761867" y="2924620"/>
                  <a:pt x="761867" y="2934450"/>
                </a:cubicBezTo>
                <a:cubicBezTo>
                  <a:pt x="761867" y="2944278"/>
                  <a:pt x="769482" y="2952239"/>
                  <a:pt x="778883" y="2952239"/>
                </a:cubicBezTo>
                <a:cubicBezTo>
                  <a:pt x="788284" y="2952239"/>
                  <a:pt x="795898" y="2944278"/>
                  <a:pt x="795898" y="2934450"/>
                </a:cubicBezTo>
                <a:cubicBezTo>
                  <a:pt x="795898" y="2924620"/>
                  <a:pt x="788284" y="2916660"/>
                  <a:pt x="778883" y="2916660"/>
                </a:cubicBezTo>
                <a:cubicBezTo>
                  <a:pt x="778840" y="2916660"/>
                  <a:pt x="778783" y="2916660"/>
                  <a:pt x="778741" y="2916660"/>
                </a:cubicBezTo>
                <a:close/>
                <a:moveTo>
                  <a:pt x="727978" y="2970030"/>
                </a:moveTo>
                <a:cubicBezTo>
                  <a:pt x="718581" y="2969955"/>
                  <a:pt x="710900" y="2977842"/>
                  <a:pt x="710822" y="2987671"/>
                </a:cubicBezTo>
                <a:cubicBezTo>
                  <a:pt x="710744" y="2997500"/>
                  <a:pt x="718299" y="3005520"/>
                  <a:pt x="727696" y="3005609"/>
                </a:cubicBezTo>
                <a:cubicBezTo>
                  <a:pt x="737093" y="3005684"/>
                  <a:pt x="744774" y="2997796"/>
                  <a:pt x="744852" y="2987968"/>
                </a:cubicBezTo>
                <a:cubicBezTo>
                  <a:pt x="744853" y="2987864"/>
                  <a:pt x="744853" y="2987775"/>
                  <a:pt x="744852" y="2987671"/>
                </a:cubicBezTo>
                <a:cubicBezTo>
                  <a:pt x="744852" y="2977931"/>
                  <a:pt x="737298" y="2970030"/>
                  <a:pt x="727978" y="2970030"/>
                </a:cubicBezTo>
                <a:cubicBezTo>
                  <a:pt x="727931" y="2970030"/>
                  <a:pt x="727884" y="2970030"/>
                  <a:pt x="727836" y="2970030"/>
                </a:cubicBezTo>
                <a:close/>
                <a:moveTo>
                  <a:pt x="778883" y="2810216"/>
                </a:moveTo>
                <a:cubicBezTo>
                  <a:pt x="769482" y="2810216"/>
                  <a:pt x="761867" y="2818178"/>
                  <a:pt x="761867" y="2828006"/>
                </a:cubicBezTo>
                <a:cubicBezTo>
                  <a:pt x="761867" y="2837835"/>
                  <a:pt x="769482" y="2845796"/>
                  <a:pt x="778883" y="2845796"/>
                </a:cubicBezTo>
                <a:cubicBezTo>
                  <a:pt x="788284" y="2845796"/>
                  <a:pt x="795898" y="2837835"/>
                  <a:pt x="795898" y="2828006"/>
                </a:cubicBezTo>
                <a:cubicBezTo>
                  <a:pt x="795898" y="2818178"/>
                  <a:pt x="788284" y="2810216"/>
                  <a:pt x="778883" y="2810216"/>
                </a:cubicBezTo>
                <a:cubicBezTo>
                  <a:pt x="778840" y="2810216"/>
                  <a:pt x="778783" y="2810216"/>
                  <a:pt x="778741" y="2810216"/>
                </a:cubicBezTo>
                <a:close/>
                <a:moveTo>
                  <a:pt x="727978" y="2863438"/>
                </a:moveTo>
                <a:cubicBezTo>
                  <a:pt x="718581" y="2863349"/>
                  <a:pt x="710900" y="2871251"/>
                  <a:pt x="710821" y="2881080"/>
                </a:cubicBezTo>
                <a:cubicBezTo>
                  <a:pt x="710743" y="2890909"/>
                  <a:pt x="718298" y="2898929"/>
                  <a:pt x="727694" y="2899018"/>
                </a:cubicBezTo>
                <a:cubicBezTo>
                  <a:pt x="737091" y="2899092"/>
                  <a:pt x="744772" y="2891205"/>
                  <a:pt x="744852" y="2881376"/>
                </a:cubicBezTo>
                <a:cubicBezTo>
                  <a:pt x="744852" y="2881332"/>
                  <a:pt x="744852" y="2881272"/>
                  <a:pt x="744852" y="2881228"/>
                </a:cubicBezTo>
                <a:cubicBezTo>
                  <a:pt x="744852" y="2871399"/>
                  <a:pt x="737233" y="2863438"/>
                  <a:pt x="727836" y="2863438"/>
                </a:cubicBezTo>
                <a:close/>
                <a:moveTo>
                  <a:pt x="778883" y="2703773"/>
                </a:moveTo>
                <a:cubicBezTo>
                  <a:pt x="769482" y="2703773"/>
                  <a:pt x="761867" y="2711734"/>
                  <a:pt x="761867" y="2721563"/>
                </a:cubicBezTo>
                <a:cubicBezTo>
                  <a:pt x="761869" y="2731392"/>
                  <a:pt x="769482" y="2739353"/>
                  <a:pt x="778883" y="2739353"/>
                </a:cubicBezTo>
                <a:cubicBezTo>
                  <a:pt x="788284" y="2739353"/>
                  <a:pt x="795898" y="2731392"/>
                  <a:pt x="795898" y="2721563"/>
                </a:cubicBezTo>
                <a:cubicBezTo>
                  <a:pt x="795898" y="2721519"/>
                  <a:pt x="795898" y="2721460"/>
                  <a:pt x="795898" y="2721415"/>
                </a:cubicBezTo>
                <a:cubicBezTo>
                  <a:pt x="795898" y="2711675"/>
                  <a:pt x="788340" y="2703773"/>
                  <a:pt x="779025" y="2703773"/>
                </a:cubicBezTo>
                <a:cubicBezTo>
                  <a:pt x="778925" y="2703773"/>
                  <a:pt x="778840" y="2703773"/>
                  <a:pt x="778741" y="2703773"/>
                </a:cubicBezTo>
                <a:close/>
                <a:moveTo>
                  <a:pt x="727978" y="2756995"/>
                </a:moveTo>
                <a:cubicBezTo>
                  <a:pt x="718581" y="2756906"/>
                  <a:pt x="710900" y="2764808"/>
                  <a:pt x="710821" y="2774637"/>
                </a:cubicBezTo>
                <a:cubicBezTo>
                  <a:pt x="710743" y="2784466"/>
                  <a:pt x="718298" y="2792486"/>
                  <a:pt x="727694" y="2792575"/>
                </a:cubicBezTo>
                <a:cubicBezTo>
                  <a:pt x="737091" y="2792649"/>
                  <a:pt x="744772" y="2784762"/>
                  <a:pt x="744852" y="2774933"/>
                </a:cubicBezTo>
                <a:cubicBezTo>
                  <a:pt x="744852" y="2774889"/>
                  <a:pt x="744852" y="2774829"/>
                  <a:pt x="744852" y="2774785"/>
                </a:cubicBezTo>
                <a:cubicBezTo>
                  <a:pt x="744852" y="2764956"/>
                  <a:pt x="737233" y="2756995"/>
                  <a:pt x="727836" y="2756995"/>
                </a:cubicBezTo>
                <a:close/>
                <a:moveTo>
                  <a:pt x="778883" y="2597182"/>
                </a:moveTo>
                <a:cubicBezTo>
                  <a:pt x="769482" y="2597182"/>
                  <a:pt x="761867" y="2605143"/>
                  <a:pt x="761867" y="2614972"/>
                </a:cubicBezTo>
                <a:cubicBezTo>
                  <a:pt x="761867" y="2624801"/>
                  <a:pt x="769482" y="2632762"/>
                  <a:pt x="778883" y="2632762"/>
                </a:cubicBezTo>
                <a:cubicBezTo>
                  <a:pt x="788284" y="2632762"/>
                  <a:pt x="795898" y="2624801"/>
                  <a:pt x="795898" y="2614972"/>
                </a:cubicBezTo>
                <a:cubicBezTo>
                  <a:pt x="795898" y="2605143"/>
                  <a:pt x="788284" y="2597182"/>
                  <a:pt x="778883" y="2597182"/>
                </a:cubicBezTo>
                <a:cubicBezTo>
                  <a:pt x="778840" y="2597182"/>
                  <a:pt x="778783" y="2597182"/>
                  <a:pt x="778741" y="2597182"/>
                </a:cubicBezTo>
                <a:close/>
                <a:moveTo>
                  <a:pt x="727978" y="2650552"/>
                </a:moveTo>
                <a:cubicBezTo>
                  <a:pt x="718581" y="2650478"/>
                  <a:pt x="710900" y="2658365"/>
                  <a:pt x="710822" y="2668193"/>
                </a:cubicBezTo>
                <a:cubicBezTo>
                  <a:pt x="710744" y="2678023"/>
                  <a:pt x="718299" y="2686043"/>
                  <a:pt x="727696" y="2686132"/>
                </a:cubicBezTo>
                <a:cubicBezTo>
                  <a:pt x="737093" y="2686206"/>
                  <a:pt x="744774" y="2678319"/>
                  <a:pt x="744852" y="2668490"/>
                </a:cubicBezTo>
                <a:cubicBezTo>
                  <a:pt x="744853" y="2668386"/>
                  <a:pt x="744853" y="2668297"/>
                  <a:pt x="744852" y="2668193"/>
                </a:cubicBezTo>
                <a:cubicBezTo>
                  <a:pt x="744852" y="2658454"/>
                  <a:pt x="737298" y="2650552"/>
                  <a:pt x="727978" y="2650552"/>
                </a:cubicBezTo>
                <a:cubicBezTo>
                  <a:pt x="727931" y="2650552"/>
                  <a:pt x="727884" y="2650552"/>
                  <a:pt x="727836" y="2650552"/>
                </a:cubicBezTo>
                <a:close/>
                <a:moveTo>
                  <a:pt x="778883" y="2490739"/>
                </a:moveTo>
                <a:cubicBezTo>
                  <a:pt x="769482" y="2490739"/>
                  <a:pt x="761867" y="2498700"/>
                  <a:pt x="761867" y="2508529"/>
                </a:cubicBezTo>
                <a:cubicBezTo>
                  <a:pt x="761867" y="2518358"/>
                  <a:pt x="769482" y="2526319"/>
                  <a:pt x="778883" y="2526319"/>
                </a:cubicBezTo>
                <a:cubicBezTo>
                  <a:pt x="788284" y="2526319"/>
                  <a:pt x="795898" y="2518358"/>
                  <a:pt x="795898" y="2508529"/>
                </a:cubicBezTo>
                <a:cubicBezTo>
                  <a:pt x="795898" y="2498700"/>
                  <a:pt x="788284" y="2490739"/>
                  <a:pt x="778883" y="2490739"/>
                </a:cubicBezTo>
                <a:cubicBezTo>
                  <a:pt x="778840" y="2490739"/>
                  <a:pt x="778783" y="2490739"/>
                  <a:pt x="778741" y="2490739"/>
                </a:cubicBezTo>
                <a:close/>
                <a:moveTo>
                  <a:pt x="727836" y="2544554"/>
                </a:moveTo>
                <a:cubicBezTo>
                  <a:pt x="718478" y="2543664"/>
                  <a:pt x="710197" y="2550869"/>
                  <a:pt x="709340" y="2560653"/>
                </a:cubicBezTo>
                <a:cubicBezTo>
                  <a:pt x="708483" y="2570438"/>
                  <a:pt x="715375" y="2579096"/>
                  <a:pt x="724732" y="2579985"/>
                </a:cubicBezTo>
                <a:cubicBezTo>
                  <a:pt x="725765" y="2580089"/>
                  <a:pt x="726804" y="2580089"/>
                  <a:pt x="727836" y="2579985"/>
                </a:cubicBezTo>
                <a:cubicBezTo>
                  <a:pt x="737195" y="2579096"/>
                  <a:pt x="744086" y="2570438"/>
                  <a:pt x="743230" y="2560653"/>
                </a:cubicBezTo>
                <a:cubicBezTo>
                  <a:pt x="742481" y="2552099"/>
                  <a:pt x="736008" y="2545339"/>
                  <a:pt x="727836" y="2544554"/>
                </a:cubicBezTo>
                <a:close/>
                <a:moveTo>
                  <a:pt x="778741" y="2384889"/>
                </a:moveTo>
                <a:cubicBezTo>
                  <a:pt x="769340" y="2384889"/>
                  <a:pt x="761725" y="2392850"/>
                  <a:pt x="761725" y="2402679"/>
                </a:cubicBezTo>
                <a:cubicBezTo>
                  <a:pt x="761727" y="2412508"/>
                  <a:pt x="769340" y="2420469"/>
                  <a:pt x="778741" y="2420469"/>
                </a:cubicBezTo>
                <a:cubicBezTo>
                  <a:pt x="788142" y="2420469"/>
                  <a:pt x="795756" y="2412508"/>
                  <a:pt x="795756" y="2402679"/>
                </a:cubicBezTo>
                <a:cubicBezTo>
                  <a:pt x="795756" y="2402634"/>
                  <a:pt x="795756" y="2402575"/>
                  <a:pt x="795756" y="2402531"/>
                </a:cubicBezTo>
                <a:cubicBezTo>
                  <a:pt x="796068" y="2392791"/>
                  <a:pt x="788780" y="2384637"/>
                  <a:pt x="779464" y="2384311"/>
                </a:cubicBezTo>
                <a:cubicBezTo>
                  <a:pt x="779223" y="2384296"/>
                  <a:pt x="778982" y="2384296"/>
                  <a:pt x="778741" y="2384296"/>
                </a:cubicBezTo>
                <a:close/>
                <a:moveTo>
                  <a:pt x="727836" y="2438111"/>
                </a:moveTo>
                <a:cubicBezTo>
                  <a:pt x="718439" y="2438036"/>
                  <a:pt x="710758" y="2445923"/>
                  <a:pt x="710682" y="2455752"/>
                </a:cubicBezTo>
                <a:cubicBezTo>
                  <a:pt x="710605" y="2465581"/>
                  <a:pt x="718160" y="2473601"/>
                  <a:pt x="727557" y="2473690"/>
                </a:cubicBezTo>
                <a:cubicBezTo>
                  <a:pt x="736955" y="2473764"/>
                  <a:pt x="744635" y="2465877"/>
                  <a:pt x="744711" y="2456049"/>
                </a:cubicBezTo>
                <a:cubicBezTo>
                  <a:pt x="744713" y="2455900"/>
                  <a:pt x="744713" y="2455752"/>
                  <a:pt x="744710" y="2455604"/>
                </a:cubicBezTo>
                <a:cubicBezTo>
                  <a:pt x="744945" y="2445864"/>
                  <a:pt x="737583" y="2437769"/>
                  <a:pt x="728267" y="2437517"/>
                </a:cubicBezTo>
                <a:cubicBezTo>
                  <a:pt x="728124" y="2437517"/>
                  <a:pt x="727980" y="2437517"/>
                  <a:pt x="727836" y="2437517"/>
                </a:cubicBezTo>
                <a:close/>
                <a:moveTo>
                  <a:pt x="778741" y="2277705"/>
                </a:moveTo>
                <a:cubicBezTo>
                  <a:pt x="769340" y="2277705"/>
                  <a:pt x="761725" y="2285666"/>
                  <a:pt x="761725" y="2295494"/>
                </a:cubicBezTo>
                <a:cubicBezTo>
                  <a:pt x="761725" y="2305323"/>
                  <a:pt x="769340" y="2313284"/>
                  <a:pt x="778741" y="2313284"/>
                </a:cubicBezTo>
                <a:cubicBezTo>
                  <a:pt x="788142" y="2313284"/>
                  <a:pt x="795756" y="2305323"/>
                  <a:pt x="795756" y="2295494"/>
                </a:cubicBezTo>
                <a:cubicBezTo>
                  <a:pt x="795756" y="2285666"/>
                  <a:pt x="788142" y="2277705"/>
                  <a:pt x="778741" y="2277705"/>
                </a:cubicBezTo>
                <a:close/>
                <a:moveTo>
                  <a:pt x="727836" y="2330926"/>
                </a:moveTo>
                <a:cubicBezTo>
                  <a:pt x="718439" y="2330837"/>
                  <a:pt x="710758" y="2338739"/>
                  <a:pt x="710679" y="2348568"/>
                </a:cubicBezTo>
                <a:cubicBezTo>
                  <a:pt x="710601" y="2358397"/>
                  <a:pt x="718156" y="2366417"/>
                  <a:pt x="727553" y="2366506"/>
                </a:cubicBezTo>
                <a:cubicBezTo>
                  <a:pt x="736950" y="2366580"/>
                  <a:pt x="744631" y="2358693"/>
                  <a:pt x="744710" y="2348864"/>
                </a:cubicBezTo>
                <a:cubicBezTo>
                  <a:pt x="744710" y="2348820"/>
                  <a:pt x="744710" y="2348760"/>
                  <a:pt x="744710" y="2348716"/>
                </a:cubicBezTo>
                <a:cubicBezTo>
                  <a:pt x="744710" y="2338946"/>
                  <a:pt x="737178" y="2331000"/>
                  <a:pt x="727836" y="2330926"/>
                </a:cubicBezTo>
                <a:close/>
                <a:moveTo>
                  <a:pt x="778741" y="2171262"/>
                </a:moveTo>
                <a:cubicBezTo>
                  <a:pt x="769340" y="2171262"/>
                  <a:pt x="761725" y="2179222"/>
                  <a:pt x="761725" y="2189051"/>
                </a:cubicBezTo>
                <a:cubicBezTo>
                  <a:pt x="761727" y="2198880"/>
                  <a:pt x="769340" y="2206841"/>
                  <a:pt x="778741" y="2206841"/>
                </a:cubicBezTo>
                <a:cubicBezTo>
                  <a:pt x="788142" y="2206841"/>
                  <a:pt x="795756" y="2198880"/>
                  <a:pt x="795756" y="2189051"/>
                </a:cubicBezTo>
                <a:cubicBezTo>
                  <a:pt x="795756" y="2189007"/>
                  <a:pt x="795756" y="2188948"/>
                  <a:pt x="795756" y="2188903"/>
                </a:cubicBezTo>
                <a:cubicBezTo>
                  <a:pt x="795756" y="2179163"/>
                  <a:pt x="788199" y="2171262"/>
                  <a:pt x="778883" y="2171262"/>
                </a:cubicBezTo>
                <a:cubicBezTo>
                  <a:pt x="778840" y="2171262"/>
                  <a:pt x="778783" y="2171262"/>
                  <a:pt x="778741" y="2171262"/>
                </a:cubicBezTo>
                <a:close/>
                <a:moveTo>
                  <a:pt x="727836" y="2224483"/>
                </a:moveTo>
                <a:cubicBezTo>
                  <a:pt x="718478" y="2223594"/>
                  <a:pt x="710197" y="2230798"/>
                  <a:pt x="709340" y="2240583"/>
                </a:cubicBezTo>
                <a:cubicBezTo>
                  <a:pt x="708483" y="2250367"/>
                  <a:pt x="715375" y="2259025"/>
                  <a:pt x="724732" y="2259915"/>
                </a:cubicBezTo>
                <a:cubicBezTo>
                  <a:pt x="725765" y="2260018"/>
                  <a:pt x="726804" y="2260018"/>
                  <a:pt x="727836" y="2259915"/>
                </a:cubicBezTo>
                <a:cubicBezTo>
                  <a:pt x="737195" y="2259025"/>
                  <a:pt x="744086" y="2250367"/>
                  <a:pt x="743230" y="2240583"/>
                </a:cubicBezTo>
                <a:cubicBezTo>
                  <a:pt x="742481" y="2232029"/>
                  <a:pt x="736008" y="2225269"/>
                  <a:pt x="727836" y="2224483"/>
                </a:cubicBezTo>
                <a:close/>
                <a:moveTo>
                  <a:pt x="778741" y="2064670"/>
                </a:moveTo>
                <a:cubicBezTo>
                  <a:pt x="769340" y="2064670"/>
                  <a:pt x="761725" y="2072631"/>
                  <a:pt x="761725" y="2082460"/>
                </a:cubicBezTo>
                <a:cubicBezTo>
                  <a:pt x="761725" y="2092289"/>
                  <a:pt x="769340" y="2100250"/>
                  <a:pt x="778741" y="2100250"/>
                </a:cubicBezTo>
                <a:cubicBezTo>
                  <a:pt x="788142" y="2100250"/>
                  <a:pt x="795756" y="2092289"/>
                  <a:pt x="795756" y="2082460"/>
                </a:cubicBezTo>
                <a:cubicBezTo>
                  <a:pt x="795756" y="2072631"/>
                  <a:pt x="788142" y="2064670"/>
                  <a:pt x="778741" y="2064670"/>
                </a:cubicBezTo>
                <a:close/>
                <a:moveTo>
                  <a:pt x="727836" y="2118040"/>
                </a:moveTo>
                <a:cubicBezTo>
                  <a:pt x="718439" y="2117966"/>
                  <a:pt x="710758" y="2125853"/>
                  <a:pt x="710680" y="2135682"/>
                </a:cubicBezTo>
                <a:cubicBezTo>
                  <a:pt x="710602" y="2145510"/>
                  <a:pt x="718157" y="2153531"/>
                  <a:pt x="727554" y="2153620"/>
                </a:cubicBezTo>
                <a:cubicBezTo>
                  <a:pt x="736951" y="2153694"/>
                  <a:pt x="744632" y="2145807"/>
                  <a:pt x="744710" y="2135978"/>
                </a:cubicBezTo>
                <a:cubicBezTo>
                  <a:pt x="744711" y="2135874"/>
                  <a:pt x="744711" y="2135785"/>
                  <a:pt x="744710" y="2135682"/>
                </a:cubicBezTo>
                <a:cubicBezTo>
                  <a:pt x="744710" y="2125942"/>
                  <a:pt x="737155" y="2118040"/>
                  <a:pt x="727836" y="2118040"/>
                </a:cubicBezTo>
                <a:close/>
                <a:moveTo>
                  <a:pt x="778741" y="1958227"/>
                </a:moveTo>
                <a:cubicBezTo>
                  <a:pt x="769340" y="1958227"/>
                  <a:pt x="761725" y="1966188"/>
                  <a:pt x="761725" y="1976017"/>
                </a:cubicBezTo>
                <a:cubicBezTo>
                  <a:pt x="761725" y="1985846"/>
                  <a:pt x="769340" y="1993807"/>
                  <a:pt x="778741" y="1993807"/>
                </a:cubicBezTo>
                <a:cubicBezTo>
                  <a:pt x="788142" y="1993807"/>
                  <a:pt x="795756" y="1985846"/>
                  <a:pt x="795756" y="1976017"/>
                </a:cubicBezTo>
                <a:cubicBezTo>
                  <a:pt x="795756" y="1966188"/>
                  <a:pt x="788142" y="1958227"/>
                  <a:pt x="778741" y="1958227"/>
                </a:cubicBezTo>
                <a:close/>
                <a:moveTo>
                  <a:pt x="727836" y="2010855"/>
                </a:moveTo>
                <a:cubicBezTo>
                  <a:pt x="718478" y="2009966"/>
                  <a:pt x="710197" y="2017171"/>
                  <a:pt x="709340" y="2026955"/>
                </a:cubicBezTo>
                <a:cubicBezTo>
                  <a:pt x="708483" y="2036740"/>
                  <a:pt x="715375" y="2045398"/>
                  <a:pt x="724732" y="2046287"/>
                </a:cubicBezTo>
                <a:cubicBezTo>
                  <a:pt x="725765" y="2046391"/>
                  <a:pt x="726804" y="2046391"/>
                  <a:pt x="727836" y="2046287"/>
                </a:cubicBezTo>
                <a:cubicBezTo>
                  <a:pt x="737195" y="2045398"/>
                  <a:pt x="744086" y="2036740"/>
                  <a:pt x="743230" y="2026955"/>
                </a:cubicBezTo>
                <a:cubicBezTo>
                  <a:pt x="742481" y="2018401"/>
                  <a:pt x="736008" y="2011641"/>
                  <a:pt x="727836" y="2010855"/>
                </a:cubicBezTo>
                <a:close/>
                <a:moveTo>
                  <a:pt x="778741" y="1851191"/>
                </a:moveTo>
                <a:cubicBezTo>
                  <a:pt x="769340" y="1851191"/>
                  <a:pt x="761725" y="1859152"/>
                  <a:pt x="761725" y="1868981"/>
                </a:cubicBezTo>
                <a:cubicBezTo>
                  <a:pt x="761727" y="1878810"/>
                  <a:pt x="769340" y="1886771"/>
                  <a:pt x="778741" y="1886771"/>
                </a:cubicBezTo>
                <a:cubicBezTo>
                  <a:pt x="788142" y="1886771"/>
                  <a:pt x="795756" y="1878810"/>
                  <a:pt x="795756" y="1868981"/>
                </a:cubicBezTo>
                <a:cubicBezTo>
                  <a:pt x="795756" y="1868936"/>
                  <a:pt x="795756" y="1868877"/>
                  <a:pt x="795756" y="1868832"/>
                </a:cubicBezTo>
                <a:cubicBezTo>
                  <a:pt x="795444" y="1859270"/>
                  <a:pt x="787901" y="1851695"/>
                  <a:pt x="778741" y="1851784"/>
                </a:cubicBezTo>
                <a:close/>
                <a:moveTo>
                  <a:pt x="727836" y="1904412"/>
                </a:moveTo>
                <a:cubicBezTo>
                  <a:pt x="718439" y="1904338"/>
                  <a:pt x="710758" y="1912225"/>
                  <a:pt x="710680" y="1922054"/>
                </a:cubicBezTo>
                <a:cubicBezTo>
                  <a:pt x="710602" y="1931883"/>
                  <a:pt x="718157" y="1939903"/>
                  <a:pt x="727554" y="1939992"/>
                </a:cubicBezTo>
                <a:cubicBezTo>
                  <a:pt x="736951" y="1940066"/>
                  <a:pt x="744632" y="1932179"/>
                  <a:pt x="744710" y="1922351"/>
                </a:cubicBezTo>
                <a:cubicBezTo>
                  <a:pt x="744711" y="1922247"/>
                  <a:pt x="744711" y="1922158"/>
                  <a:pt x="744710" y="1922054"/>
                </a:cubicBezTo>
                <a:cubicBezTo>
                  <a:pt x="744404" y="1912536"/>
                  <a:pt x="736938" y="1905005"/>
                  <a:pt x="727836" y="1905005"/>
                </a:cubicBezTo>
                <a:close/>
                <a:moveTo>
                  <a:pt x="795756" y="1762389"/>
                </a:moveTo>
                <a:cubicBezTo>
                  <a:pt x="795714" y="1754443"/>
                  <a:pt x="790524" y="1747535"/>
                  <a:pt x="783137" y="1745637"/>
                </a:cubicBezTo>
                <a:lnTo>
                  <a:pt x="768957" y="1776325"/>
                </a:lnTo>
                <a:cubicBezTo>
                  <a:pt x="771765" y="1778712"/>
                  <a:pt x="775253" y="1780076"/>
                  <a:pt x="778883" y="1780179"/>
                </a:cubicBezTo>
                <a:cubicBezTo>
                  <a:pt x="788014" y="1780105"/>
                  <a:pt x="795459" y="1772515"/>
                  <a:pt x="795756" y="1762982"/>
                </a:cubicBezTo>
                <a:close/>
                <a:moveTo>
                  <a:pt x="880125" y="3448875"/>
                </a:moveTo>
                <a:cubicBezTo>
                  <a:pt x="870724" y="3448875"/>
                  <a:pt x="863109" y="3456836"/>
                  <a:pt x="863109" y="3466665"/>
                </a:cubicBezTo>
                <a:cubicBezTo>
                  <a:pt x="863109" y="3476494"/>
                  <a:pt x="870724" y="3484455"/>
                  <a:pt x="880125" y="3484455"/>
                </a:cubicBezTo>
                <a:cubicBezTo>
                  <a:pt x="889526" y="3484455"/>
                  <a:pt x="897140" y="3476494"/>
                  <a:pt x="897140" y="3466665"/>
                </a:cubicBezTo>
                <a:cubicBezTo>
                  <a:pt x="897225" y="3456925"/>
                  <a:pt x="889724" y="3448964"/>
                  <a:pt x="880408" y="3448875"/>
                </a:cubicBezTo>
                <a:cubicBezTo>
                  <a:pt x="880309" y="3448875"/>
                  <a:pt x="880224" y="3448875"/>
                  <a:pt x="880125" y="3448875"/>
                </a:cubicBezTo>
                <a:close/>
                <a:moveTo>
                  <a:pt x="829220" y="3502245"/>
                </a:moveTo>
                <a:cubicBezTo>
                  <a:pt x="819862" y="3503134"/>
                  <a:pt x="812970" y="3511792"/>
                  <a:pt x="813821" y="3521576"/>
                </a:cubicBezTo>
                <a:cubicBezTo>
                  <a:pt x="814573" y="3530130"/>
                  <a:pt x="821053" y="3536891"/>
                  <a:pt x="829220" y="3537676"/>
                </a:cubicBezTo>
                <a:cubicBezTo>
                  <a:pt x="838579" y="3538566"/>
                  <a:pt x="846859" y="3531361"/>
                  <a:pt x="847710" y="3521576"/>
                </a:cubicBezTo>
                <a:cubicBezTo>
                  <a:pt x="848575" y="3511792"/>
                  <a:pt x="841684" y="3503134"/>
                  <a:pt x="832325" y="3502245"/>
                </a:cubicBezTo>
                <a:cubicBezTo>
                  <a:pt x="831290" y="3502141"/>
                  <a:pt x="830255" y="3502141"/>
                  <a:pt x="829220" y="3502245"/>
                </a:cubicBezTo>
                <a:close/>
                <a:moveTo>
                  <a:pt x="880125" y="3342728"/>
                </a:moveTo>
                <a:cubicBezTo>
                  <a:pt x="870724" y="3342728"/>
                  <a:pt x="863109" y="3350690"/>
                  <a:pt x="863109" y="3360519"/>
                </a:cubicBezTo>
                <a:cubicBezTo>
                  <a:pt x="863109" y="3370347"/>
                  <a:pt x="870724" y="3378308"/>
                  <a:pt x="880125" y="3378308"/>
                </a:cubicBezTo>
                <a:cubicBezTo>
                  <a:pt x="889526" y="3378308"/>
                  <a:pt x="897140" y="3370347"/>
                  <a:pt x="897140" y="3360519"/>
                </a:cubicBezTo>
                <a:cubicBezTo>
                  <a:pt x="897225" y="3350778"/>
                  <a:pt x="889724" y="3342818"/>
                  <a:pt x="880408" y="3342728"/>
                </a:cubicBezTo>
                <a:cubicBezTo>
                  <a:pt x="880309" y="3342728"/>
                  <a:pt x="880224" y="3342728"/>
                  <a:pt x="880125" y="3342728"/>
                </a:cubicBezTo>
                <a:close/>
                <a:moveTo>
                  <a:pt x="829220" y="3395950"/>
                </a:moveTo>
                <a:cubicBezTo>
                  <a:pt x="819819" y="3395950"/>
                  <a:pt x="812205" y="3403911"/>
                  <a:pt x="812205" y="3413740"/>
                </a:cubicBezTo>
                <a:cubicBezTo>
                  <a:pt x="812205" y="3423569"/>
                  <a:pt x="819819" y="3431530"/>
                  <a:pt x="829220" y="3431530"/>
                </a:cubicBezTo>
                <a:cubicBezTo>
                  <a:pt x="838621" y="3431530"/>
                  <a:pt x="846236" y="3423569"/>
                  <a:pt x="846236" y="3413740"/>
                </a:cubicBezTo>
                <a:cubicBezTo>
                  <a:pt x="846321" y="3404059"/>
                  <a:pt x="838905" y="3396113"/>
                  <a:pt x="829645" y="3395950"/>
                </a:cubicBezTo>
                <a:close/>
                <a:moveTo>
                  <a:pt x="880125" y="3236285"/>
                </a:moveTo>
                <a:cubicBezTo>
                  <a:pt x="870766" y="3237175"/>
                  <a:pt x="863875" y="3245832"/>
                  <a:pt x="864726" y="3255617"/>
                </a:cubicBezTo>
                <a:cubicBezTo>
                  <a:pt x="865477" y="3264171"/>
                  <a:pt x="871957" y="3270931"/>
                  <a:pt x="880125" y="3271717"/>
                </a:cubicBezTo>
                <a:cubicBezTo>
                  <a:pt x="889483" y="3272606"/>
                  <a:pt x="897764" y="3265401"/>
                  <a:pt x="898615" y="3255617"/>
                </a:cubicBezTo>
                <a:cubicBezTo>
                  <a:pt x="899480" y="3245832"/>
                  <a:pt x="892588" y="3237175"/>
                  <a:pt x="883230" y="3236285"/>
                </a:cubicBezTo>
                <a:cubicBezTo>
                  <a:pt x="882195" y="3236182"/>
                  <a:pt x="881160" y="3236182"/>
                  <a:pt x="880125" y="3236285"/>
                </a:cubicBezTo>
                <a:close/>
                <a:moveTo>
                  <a:pt x="829220" y="3289507"/>
                </a:moveTo>
                <a:cubicBezTo>
                  <a:pt x="819862" y="3290396"/>
                  <a:pt x="812970" y="3299054"/>
                  <a:pt x="813821" y="3308838"/>
                </a:cubicBezTo>
                <a:cubicBezTo>
                  <a:pt x="814573" y="3317393"/>
                  <a:pt x="821053" y="3324153"/>
                  <a:pt x="829220" y="3324939"/>
                </a:cubicBezTo>
                <a:cubicBezTo>
                  <a:pt x="838579" y="3325828"/>
                  <a:pt x="846859" y="3318623"/>
                  <a:pt x="847710" y="3308838"/>
                </a:cubicBezTo>
                <a:cubicBezTo>
                  <a:pt x="848575" y="3299054"/>
                  <a:pt x="841684" y="3290396"/>
                  <a:pt x="832325" y="3289507"/>
                </a:cubicBezTo>
                <a:cubicBezTo>
                  <a:pt x="831290" y="3289403"/>
                  <a:pt x="830255" y="3289403"/>
                  <a:pt x="829220" y="3289507"/>
                </a:cubicBezTo>
                <a:close/>
                <a:moveTo>
                  <a:pt x="880125" y="3129694"/>
                </a:moveTo>
                <a:cubicBezTo>
                  <a:pt x="870724" y="3129694"/>
                  <a:pt x="863109" y="3137655"/>
                  <a:pt x="863109" y="3147484"/>
                </a:cubicBezTo>
                <a:cubicBezTo>
                  <a:pt x="863109" y="3157313"/>
                  <a:pt x="870724" y="3165274"/>
                  <a:pt x="880125" y="3165274"/>
                </a:cubicBezTo>
                <a:cubicBezTo>
                  <a:pt x="889526" y="3165274"/>
                  <a:pt x="897140" y="3157313"/>
                  <a:pt x="897140" y="3147484"/>
                </a:cubicBezTo>
                <a:cubicBezTo>
                  <a:pt x="897225" y="3137744"/>
                  <a:pt x="889724" y="3129783"/>
                  <a:pt x="880408" y="3129694"/>
                </a:cubicBezTo>
                <a:cubicBezTo>
                  <a:pt x="880309" y="3129694"/>
                  <a:pt x="880224" y="3129694"/>
                  <a:pt x="880125" y="3129694"/>
                </a:cubicBezTo>
                <a:close/>
                <a:moveTo>
                  <a:pt x="829220" y="3182916"/>
                </a:moveTo>
                <a:cubicBezTo>
                  <a:pt x="819819" y="3182916"/>
                  <a:pt x="812205" y="3190876"/>
                  <a:pt x="812205" y="3200706"/>
                </a:cubicBezTo>
                <a:cubicBezTo>
                  <a:pt x="812205" y="3210535"/>
                  <a:pt x="819819" y="3218495"/>
                  <a:pt x="829220" y="3218495"/>
                </a:cubicBezTo>
                <a:cubicBezTo>
                  <a:pt x="838621" y="3218495"/>
                  <a:pt x="846236" y="3210535"/>
                  <a:pt x="846236" y="3200706"/>
                </a:cubicBezTo>
                <a:cubicBezTo>
                  <a:pt x="846321" y="3191025"/>
                  <a:pt x="838905" y="3183079"/>
                  <a:pt x="829645" y="3182916"/>
                </a:cubicBezTo>
                <a:close/>
                <a:moveTo>
                  <a:pt x="880125" y="3023251"/>
                </a:moveTo>
                <a:cubicBezTo>
                  <a:pt x="870724" y="3023251"/>
                  <a:pt x="863109" y="3031212"/>
                  <a:pt x="863109" y="3041041"/>
                </a:cubicBezTo>
                <a:cubicBezTo>
                  <a:pt x="863109" y="3050870"/>
                  <a:pt x="870724" y="3058831"/>
                  <a:pt x="880125" y="3058831"/>
                </a:cubicBezTo>
                <a:cubicBezTo>
                  <a:pt x="889526" y="3058831"/>
                  <a:pt x="897140" y="3050870"/>
                  <a:pt x="897140" y="3041041"/>
                </a:cubicBezTo>
                <a:cubicBezTo>
                  <a:pt x="897140" y="3040996"/>
                  <a:pt x="897140" y="3040937"/>
                  <a:pt x="897140" y="3040893"/>
                </a:cubicBezTo>
                <a:cubicBezTo>
                  <a:pt x="897140" y="3031153"/>
                  <a:pt x="889582" y="3023251"/>
                  <a:pt x="880266" y="3023251"/>
                </a:cubicBezTo>
                <a:cubicBezTo>
                  <a:pt x="880224" y="3023251"/>
                  <a:pt x="880167" y="3023251"/>
                  <a:pt x="880125" y="3023251"/>
                </a:cubicBezTo>
                <a:close/>
                <a:moveTo>
                  <a:pt x="829220" y="3076473"/>
                </a:moveTo>
                <a:cubicBezTo>
                  <a:pt x="819819" y="3076473"/>
                  <a:pt x="812205" y="3084433"/>
                  <a:pt x="812205" y="3094262"/>
                </a:cubicBezTo>
                <a:cubicBezTo>
                  <a:pt x="812205" y="3104092"/>
                  <a:pt x="819819" y="3112052"/>
                  <a:pt x="829220" y="3112052"/>
                </a:cubicBezTo>
                <a:cubicBezTo>
                  <a:pt x="838621" y="3112052"/>
                  <a:pt x="846236" y="3104092"/>
                  <a:pt x="846236" y="3094262"/>
                </a:cubicBezTo>
                <a:cubicBezTo>
                  <a:pt x="846321" y="3084582"/>
                  <a:pt x="838905" y="3076635"/>
                  <a:pt x="829645" y="3076473"/>
                </a:cubicBezTo>
                <a:close/>
                <a:moveTo>
                  <a:pt x="880125" y="2916660"/>
                </a:moveTo>
                <a:cubicBezTo>
                  <a:pt x="870724" y="2916660"/>
                  <a:pt x="863109" y="2924620"/>
                  <a:pt x="863109" y="2934450"/>
                </a:cubicBezTo>
                <a:cubicBezTo>
                  <a:pt x="863109" y="2944278"/>
                  <a:pt x="870724" y="2952239"/>
                  <a:pt x="880125" y="2952239"/>
                </a:cubicBezTo>
                <a:cubicBezTo>
                  <a:pt x="889526" y="2952239"/>
                  <a:pt x="897140" y="2944278"/>
                  <a:pt x="897140" y="2934450"/>
                </a:cubicBezTo>
                <a:cubicBezTo>
                  <a:pt x="897225" y="2924710"/>
                  <a:pt x="889724" y="2916749"/>
                  <a:pt x="880408" y="2916660"/>
                </a:cubicBezTo>
                <a:cubicBezTo>
                  <a:pt x="880309" y="2916660"/>
                  <a:pt x="880224" y="2916660"/>
                  <a:pt x="880125" y="2916660"/>
                </a:cubicBezTo>
                <a:close/>
                <a:moveTo>
                  <a:pt x="829220" y="2970030"/>
                </a:moveTo>
                <a:cubicBezTo>
                  <a:pt x="819862" y="2970919"/>
                  <a:pt x="812970" y="2979577"/>
                  <a:pt x="813821" y="2989361"/>
                </a:cubicBezTo>
                <a:cubicBezTo>
                  <a:pt x="814573" y="2997915"/>
                  <a:pt x="821053" y="3004675"/>
                  <a:pt x="829220" y="3005461"/>
                </a:cubicBezTo>
                <a:cubicBezTo>
                  <a:pt x="838579" y="3006350"/>
                  <a:pt x="846859" y="2999146"/>
                  <a:pt x="847710" y="2989361"/>
                </a:cubicBezTo>
                <a:cubicBezTo>
                  <a:pt x="848575" y="2979577"/>
                  <a:pt x="841684" y="2970919"/>
                  <a:pt x="832325" y="2970030"/>
                </a:cubicBezTo>
                <a:cubicBezTo>
                  <a:pt x="831290" y="2969926"/>
                  <a:pt x="830255" y="2969926"/>
                  <a:pt x="829220" y="2970030"/>
                </a:cubicBezTo>
                <a:close/>
                <a:moveTo>
                  <a:pt x="880125" y="2810216"/>
                </a:moveTo>
                <a:cubicBezTo>
                  <a:pt x="870724" y="2810216"/>
                  <a:pt x="863109" y="2818178"/>
                  <a:pt x="863109" y="2828006"/>
                </a:cubicBezTo>
                <a:cubicBezTo>
                  <a:pt x="863109" y="2837835"/>
                  <a:pt x="870724" y="2845796"/>
                  <a:pt x="880125" y="2845796"/>
                </a:cubicBezTo>
                <a:cubicBezTo>
                  <a:pt x="889526" y="2845796"/>
                  <a:pt x="897140" y="2837835"/>
                  <a:pt x="897140" y="2828006"/>
                </a:cubicBezTo>
                <a:cubicBezTo>
                  <a:pt x="897225" y="2818266"/>
                  <a:pt x="889724" y="2810305"/>
                  <a:pt x="880408" y="2810216"/>
                </a:cubicBezTo>
                <a:cubicBezTo>
                  <a:pt x="880309" y="2810216"/>
                  <a:pt x="880224" y="2810216"/>
                  <a:pt x="880125" y="2810216"/>
                </a:cubicBezTo>
                <a:close/>
                <a:moveTo>
                  <a:pt x="829220" y="2863438"/>
                </a:moveTo>
                <a:cubicBezTo>
                  <a:pt x="819819" y="2863438"/>
                  <a:pt x="812205" y="2871399"/>
                  <a:pt x="812205" y="2881228"/>
                </a:cubicBezTo>
                <a:cubicBezTo>
                  <a:pt x="812205" y="2891057"/>
                  <a:pt x="819819" y="2899018"/>
                  <a:pt x="829220" y="2899018"/>
                </a:cubicBezTo>
                <a:cubicBezTo>
                  <a:pt x="838621" y="2899018"/>
                  <a:pt x="846236" y="2891057"/>
                  <a:pt x="846236" y="2881228"/>
                </a:cubicBezTo>
                <a:cubicBezTo>
                  <a:pt x="846321" y="2871547"/>
                  <a:pt x="838905" y="2863601"/>
                  <a:pt x="829645" y="2863438"/>
                </a:cubicBezTo>
                <a:close/>
                <a:moveTo>
                  <a:pt x="880125" y="2703773"/>
                </a:moveTo>
                <a:cubicBezTo>
                  <a:pt x="870766" y="2704663"/>
                  <a:pt x="863875" y="2713321"/>
                  <a:pt x="864726" y="2723105"/>
                </a:cubicBezTo>
                <a:cubicBezTo>
                  <a:pt x="865477" y="2731659"/>
                  <a:pt x="871957" y="2738419"/>
                  <a:pt x="880125" y="2739205"/>
                </a:cubicBezTo>
                <a:cubicBezTo>
                  <a:pt x="889483" y="2740095"/>
                  <a:pt x="897764" y="2732890"/>
                  <a:pt x="898615" y="2723105"/>
                </a:cubicBezTo>
                <a:cubicBezTo>
                  <a:pt x="899480" y="2713321"/>
                  <a:pt x="892588" y="2704663"/>
                  <a:pt x="883230" y="2703773"/>
                </a:cubicBezTo>
                <a:cubicBezTo>
                  <a:pt x="882195" y="2703670"/>
                  <a:pt x="881160" y="2703670"/>
                  <a:pt x="880125" y="2703773"/>
                </a:cubicBezTo>
                <a:close/>
                <a:moveTo>
                  <a:pt x="829220" y="2756995"/>
                </a:moveTo>
                <a:cubicBezTo>
                  <a:pt x="819819" y="2756995"/>
                  <a:pt x="812205" y="2764956"/>
                  <a:pt x="812205" y="2774785"/>
                </a:cubicBezTo>
                <a:cubicBezTo>
                  <a:pt x="812205" y="2784614"/>
                  <a:pt x="819819" y="2792575"/>
                  <a:pt x="829220" y="2792575"/>
                </a:cubicBezTo>
                <a:cubicBezTo>
                  <a:pt x="838621" y="2792575"/>
                  <a:pt x="846236" y="2784614"/>
                  <a:pt x="846236" y="2774785"/>
                </a:cubicBezTo>
                <a:cubicBezTo>
                  <a:pt x="846321" y="2765104"/>
                  <a:pt x="838905" y="2757158"/>
                  <a:pt x="829645" y="2756995"/>
                </a:cubicBezTo>
                <a:close/>
                <a:moveTo>
                  <a:pt x="880125" y="2597182"/>
                </a:moveTo>
                <a:cubicBezTo>
                  <a:pt x="870724" y="2597182"/>
                  <a:pt x="863109" y="2605143"/>
                  <a:pt x="863109" y="2614972"/>
                </a:cubicBezTo>
                <a:cubicBezTo>
                  <a:pt x="863109" y="2624801"/>
                  <a:pt x="870724" y="2632762"/>
                  <a:pt x="880125" y="2632762"/>
                </a:cubicBezTo>
                <a:cubicBezTo>
                  <a:pt x="889526" y="2632762"/>
                  <a:pt x="897140" y="2624801"/>
                  <a:pt x="897140" y="2614972"/>
                </a:cubicBezTo>
                <a:cubicBezTo>
                  <a:pt x="897225" y="2605232"/>
                  <a:pt x="889724" y="2597271"/>
                  <a:pt x="880408" y="2597182"/>
                </a:cubicBezTo>
                <a:cubicBezTo>
                  <a:pt x="880309" y="2597182"/>
                  <a:pt x="880224" y="2597182"/>
                  <a:pt x="880125" y="2597182"/>
                </a:cubicBezTo>
                <a:close/>
                <a:moveTo>
                  <a:pt x="829220" y="2650552"/>
                </a:moveTo>
                <a:cubicBezTo>
                  <a:pt x="819862" y="2651441"/>
                  <a:pt x="812970" y="2660099"/>
                  <a:pt x="813821" y="2669884"/>
                </a:cubicBezTo>
                <a:cubicBezTo>
                  <a:pt x="814573" y="2678438"/>
                  <a:pt x="821053" y="2685198"/>
                  <a:pt x="829220" y="2685983"/>
                </a:cubicBezTo>
                <a:cubicBezTo>
                  <a:pt x="838579" y="2686873"/>
                  <a:pt x="846859" y="2679668"/>
                  <a:pt x="847710" y="2669884"/>
                </a:cubicBezTo>
                <a:cubicBezTo>
                  <a:pt x="848575" y="2660099"/>
                  <a:pt x="841684" y="2651441"/>
                  <a:pt x="832325" y="2650552"/>
                </a:cubicBezTo>
                <a:cubicBezTo>
                  <a:pt x="831290" y="2650448"/>
                  <a:pt x="830255" y="2650448"/>
                  <a:pt x="829220" y="2650552"/>
                </a:cubicBezTo>
                <a:close/>
                <a:moveTo>
                  <a:pt x="880125" y="2490739"/>
                </a:moveTo>
                <a:cubicBezTo>
                  <a:pt x="870724" y="2490739"/>
                  <a:pt x="863109" y="2498700"/>
                  <a:pt x="863109" y="2508529"/>
                </a:cubicBezTo>
                <a:cubicBezTo>
                  <a:pt x="863109" y="2518358"/>
                  <a:pt x="870724" y="2526319"/>
                  <a:pt x="880125" y="2526319"/>
                </a:cubicBezTo>
                <a:cubicBezTo>
                  <a:pt x="889526" y="2526319"/>
                  <a:pt x="897140" y="2518358"/>
                  <a:pt x="897140" y="2508529"/>
                </a:cubicBezTo>
                <a:cubicBezTo>
                  <a:pt x="897225" y="2498789"/>
                  <a:pt x="889724" y="2490828"/>
                  <a:pt x="880408" y="2490739"/>
                </a:cubicBezTo>
                <a:cubicBezTo>
                  <a:pt x="880309" y="2490739"/>
                  <a:pt x="880224" y="2490739"/>
                  <a:pt x="880125" y="2490739"/>
                </a:cubicBezTo>
                <a:close/>
                <a:moveTo>
                  <a:pt x="829645" y="2544554"/>
                </a:moveTo>
                <a:cubicBezTo>
                  <a:pt x="820244" y="2544554"/>
                  <a:pt x="812630" y="2552515"/>
                  <a:pt x="812630" y="2562343"/>
                </a:cubicBezTo>
                <a:cubicBezTo>
                  <a:pt x="812630" y="2572172"/>
                  <a:pt x="820244" y="2580133"/>
                  <a:pt x="829645" y="2580133"/>
                </a:cubicBezTo>
                <a:cubicBezTo>
                  <a:pt x="839046" y="2580133"/>
                  <a:pt x="846661" y="2572172"/>
                  <a:pt x="846661" y="2562343"/>
                </a:cubicBezTo>
                <a:cubicBezTo>
                  <a:pt x="846746" y="2552603"/>
                  <a:pt x="839245" y="2544642"/>
                  <a:pt x="829929" y="2544554"/>
                </a:cubicBezTo>
                <a:cubicBezTo>
                  <a:pt x="829830" y="2544554"/>
                  <a:pt x="829745" y="2544554"/>
                  <a:pt x="829645" y="2544554"/>
                </a:cubicBezTo>
                <a:close/>
                <a:moveTo>
                  <a:pt x="880125" y="2384296"/>
                </a:moveTo>
                <a:cubicBezTo>
                  <a:pt x="870766" y="2385185"/>
                  <a:pt x="863875" y="2393843"/>
                  <a:pt x="864726" y="2403628"/>
                </a:cubicBezTo>
                <a:cubicBezTo>
                  <a:pt x="865477" y="2412182"/>
                  <a:pt x="871957" y="2418942"/>
                  <a:pt x="880125" y="2419728"/>
                </a:cubicBezTo>
                <a:cubicBezTo>
                  <a:pt x="889483" y="2420617"/>
                  <a:pt x="897764" y="2413412"/>
                  <a:pt x="898615" y="2403628"/>
                </a:cubicBezTo>
                <a:cubicBezTo>
                  <a:pt x="899480" y="2393843"/>
                  <a:pt x="892588" y="2385185"/>
                  <a:pt x="883230" y="2384296"/>
                </a:cubicBezTo>
                <a:cubicBezTo>
                  <a:pt x="882195" y="2384192"/>
                  <a:pt x="881160" y="2384192"/>
                  <a:pt x="880125" y="2384296"/>
                </a:cubicBezTo>
                <a:close/>
                <a:moveTo>
                  <a:pt x="829220" y="2437517"/>
                </a:moveTo>
                <a:cubicBezTo>
                  <a:pt x="819862" y="2438407"/>
                  <a:pt x="812970" y="2447065"/>
                  <a:pt x="813821" y="2456849"/>
                </a:cubicBezTo>
                <a:cubicBezTo>
                  <a:pt x="814573" y="2465403"/>
                  <a:pt x="821053" y="2472163"/>
                  <a:pt x="829220" y="2472949"/>
                </a:cubicBezTo>
                <a:cubicBezTo>
                  <a:pt x="838579" y="2473838"/>
                  <a:pt x="846859" y="2466634"/>
                  <a:pt x="847710" y="2456849"/>
                </a:cubicBezTo>
                <a:cubicBezTo>
                  <a:pt x="848575" y="2447065"/>
                  <a:pt x="841684" y="2438407"/>
                  <a:pt x="832325" y="2437517"/>
                </a:cubicBezTo>
                <a:cubicBezTo>
                  <a:pt x="831290" y="2437414"/>
                  <a:pt x="830255" y="2437414"/>
                  <a:pt x="829220" y="2437517"/>
                </a:cubicBezTo>
                <a:close/>
                <a:moveTo>
                  <a:pt x="880125" y="2277705"/>
                </a:moveTo>
                <a:cubicBezTo>
                  <a:pt x="870724" y="2277705"/>
                  <a:pt x="863109" y="2285666"/>
                  <a:pt x="863109" y="2295494"/>
                </a:cubicBezTo>
                <a:cubicBezTo>
                  <a:pt x="863109" y="2305323"/>
                  <a:pt x="870724" y="2313284"/>
                  <a:pt x="880125" y="2313284"/>
                </a:cubicBezTo>
                <a:cubicBezTo>
                  <a:pt x="889526" y="2313284"/>
                  <a:pt x="897140" y="2305323"/>
                  <a:pt x="897140" y="2295494"/>
                </a:cubicBezTo>
                <a:cubicBezTo>
                  <a:pt x="897225" y="2285754"/>
                  <a:pt x="889724" y="2277793"/>
                  <a:pt x="880408" y="2277705"/>
                </a:cubicBezTo>
                <a:cubicBezTo>
                  <a:pt x="880309" y="2277705"/>
                  <a:pt x="880224" y="2277705"/>
                  <a:pt x="880125" y="2277705"/>
                </a:cubicBezTo>
                <a:close/>
                <a:moveTo>
                  <a:pt x="829220" y="2330926"/>
                </a:moveTo>
                <a:cubicBezTo>
                  <a:pt x="819819" y="2330926"/>
                  <a:pt x="812205" y="2338887"/>
                  <a:pt x="812205" y="2348716"/>
                </a:cubicBezTo>
                <a:cubicBezTo>
                  <a:pt x="812205" y="2358545"/>
                  <a:pt x="819819" y="2366506"/>
                  <a:pt x="829220" y="2366506"/>
                </a:cubicBezTo>
                <a:cubicBezTo>
                  <a:pt x="838621" y="2366506"/>
                  <a:pt x="846236" y="2358545"/>
                  <a:pt x="846236" y="2348716"/>
                </a:cubicBezTo>
                <a:cubicBezTo>
                  <a:pt x="846321" y="2339035"/>
                  <a:pt x="838905" y="2331089"/>
                  <a:pt x="829645" y="2330926"/>
                </a:cubicBezTo>
                <a:close/>
                <a:moveTo>
                  <a:pt x="880125" y="2171262"/>
                </a:moveTo>
                <a:cubicBezTo>
                  <a:pt x="870766" y="2172151"/>
                  <a:pt x="863875" y="2180809"/>
                  <a:pt x="864726" y="2190593"/>
                </a:cubicBezTo>
                <a:cubicBezTo>
                  <a:pt x="865477" y="2199147"/>
                  <a:pt x="871957" y="2205907"/>
                  <a:pt x="880125" y="2206693"/>
                </a:cubicBezTo>
                <a:cubicBezTo>
                  <a:pt x="889483" y="2207583"/>
                  <a:pt x="897764" y="2200378"/>
                  <a:pt x="898615" y="2190593"/>
                </a:cubicBezTo>
                <a:cubicBezTo>
                  <a:pt x="899480" y="2180809"/>
                  <a:pt x="892588" y="2172151"/>
                  <a:pt x="883230" y="2171262"/>
                </a:cubicBezTo>
                <a:cubicBezTo>
                  <a:pt x="882195" y="2171158"/>
                  <a:pt x="881160" y="2171158"/>
                  <a:pt x="880125" y="2171262"/>
                </a:cubicBezTo>
                <a:close/>
                <a:moveTo>
                  <a:pt x="829220" y="2224483"/>
                </a:moveTo>
                <a:cubicBezTo>
                  <a:pt x="819819" y="2224483"/>
                  <a:pt x="812205" y="2232444"/>
                  <a:pt x="812205" y="2242273"/>
                </a:cubicBezTo>
                <a:cubicBezTo>
                  <a:pt x="812205" y="2252102"/>
                  <a:pt x="819819" y="2260063"/>
                  <a:pt x="829220" y="2260063"/>
                </a:cubicBezTo>
                <a:cubicBezTo>
                  <a:pt x="838621" y="2260063"/>
                  <a:pt x="846236" y="2252102"/>
                  <a:pt x="846236" y="2242273"/>
                </a:cubicBezTo>
                <a:cubicBezTo>
                  <a:pt x="846321" y="2232592"/>
                  <a:pt x="838905" y="2224646"/>
                  <a:pt x="829645" y="2224483"/>
                </a:cubicBezTo>
                <a:close/>
                <a:moveTo>
                  <a:pt x="880125" y="2064670"/>
                </a:moveTo>
                <a:cubicBezTo>
                  <a:pt x="870724" y="2064670"/>
                  <a:pt x="863109" y="2072631"/>
                  <a:pt x="863109" y="2082460"/>
                </a:cubicBezTo>
                <a:cubicBezTo>
                  <a:pt x="863109" y="2092289"/>
                  <a:pt x="870724" y="2100250"/>
                  <a:pt x="880125" y="2100250"/>
                </a:cubicBezTo>
                <a:cubicBezTo>
                  <a:pt x="889526" y="2100250"/>
                  <a:pt x="897140" y="2092289"/>
                  <a:pt x="897140" y="2082460"/>
                </a:cubicBezTo>
                <a:cubicBezTo>
                  <a:pt x="897225" y="2072720"/>
                  <a:pt x="889724" y="2064759"/>
                  <a:pt x="880408" y="2064670"/>
                </a:cubicBezTo>
                <a:cubicBezTo>
                  <a:pt x="880309" y="2064670"/>
                  <a:pt x="880224" y="2064670"/>
                  <a:pt x="880125" y="2064670"/>
                </a:cubicBezTo>
                <a:close/>
                <a:moveTo>
                  <a:pt x="829220" y="2118040"/>
                </a:moveTo>
                <a:cubicBezTo>
                  <a:pt x="819862" y="2118929"/>
                  <a:pt x="812970" y="2127587"/>
                  <a:pt x="813821" y="2137372"/>
                </a:cubicBezTo>
                <a:cubicBezTo>
                  <a:pt x="814573" y="2145925"/>
                  <a:pt x="821053" y="2152686"/>
                  <a:pt x="829220" y="2153471"/>
                </a:cubicBezTo>
                <a:cubicBezTo>
                  <a:pt x="838579" y="2154361"/>
                  <a:pt x="846859" y="2147156"/>
                  <a:pt x="847710" y="2137372"/>
                </a:cubicBezTo>
                <a:cubicBezTo>
                  <a:pt x="848575" y="2127587"/>
                  <a:pt x="841684" y="2118929"/>
                  <a:pt x="832325" y="2118040"/>
                </a:cubicBezTo>
                <a:cubicBezTo>
                  <a:pt x="831290" y="2117936"/>
                  <a:pt x="830255" y="2117936"/>
                  <a:pt x="829220" y="2118040"/>
                </a:cubicBezTo>
                <a:close/>
                <a:moveTo>
                  <a:pt x="880125" y="1958227"/>
                </a:moveTo>
                <a:cubicBezTo>
                  <a:pt x="870724" y="1958227"/>
                  <a:pt x="863109" y="1966188"/>
                  <a:pt x="863109" y="1976017"/>
                </a:cubicBezTo>
                <a:cubicBezTo>
                  <a:pt x="863109" y="1985846"/>
                  <a:pt x="870724" y="1993807"/>
                  <a:pt x="880125" y="1993807"/>
                </a:cubicBezTo>
                <a:cubicBezTo>
                  <a:pt x="889526" y="1993807"/>
                  <a:pt x="897140" y="1985846"/>
                  <a:pt x="897140" y="1976017"/>
                </a:cubicBezTo>
                <a:cubicBezTo>
                  <a:pt x="897225" y="1966277"/>
                  <a:pt x="889724" y="1958316"/>
                  <a:pt x="880408" y="1958227"/>
                </a:cubicBezTo>
                <a:cubicBezTo>
                  <a:pt x="880309" y="1958227"/>
                  <a:pt x="880224" y="1958227"/>
                  <a:pt x="880125" y="1958227"/>
                </a:cubicBezTo>
                <a:close/>
                <a:moveTo>
                  <a:pt x="829645" y="2010855"/>
                </a:moveTo>
                <a:cubicBezTo>
                  <a:pt x="820244" y="2010855"/>
                  <a:pt x="812630" y="2018816"/>
                  <a:pt x="812630" y="2028645"/>
                </a:cubicBezTo>
                <a:cubicBezTo>
                  <a:pt x="812630" y="2038474"/>
                  <a:pt x="820244" y="2046435"/>
                  <a:pt x="829645" y="2046435"/>
                </a:cubicBezTo>
                <a:cubicBezTo>
                  <a:pt x="839046" y="2046435"/>
                  <a:pt x="846661" y="2038474"/>
                  <a:pt x="846661" y="2028645"/>
                </a:cubicBezTo>
                <a:cubicBezTo>
                  <a:pt x="846746" y="2018905"/>
                  <a:pt x="839245" y="2010944"/>
                  <a:pt x="829929" y="2010855"/>
                </a:cubicBezTo>
                <a:cubicBezTo>
                  <a:pt x="829830" y="2010855"/>
                  <a:pt x="829745" y="2010855"/>
                  <a:pt x="829645" y="2010855"/>
                </a:cubicBezTo>
                <a:close/>
                <a:moveTo>
                  <a:pt x="880125" y="1851784"/>
                </a:moveTo>
                <a:cubicBezTo>
                  <a:pt x="870766" y="1852673"/>
                  <a:pt x="863875" y="1861331"/>
                  <a:pt x="864726" y="1871116"/>
                </a:cubicBezTo>
                <a:cubicBezTo>
                  <a:pt x="865477" y="1879670"/>
                  <a:pt x="871957" y="1886430"/>
                  <a:pt x="880125" y="1887215"/>
                </a:cubicBezTo>
                <a:cubicBezTo>
                  <a:pt x="889483" y="1888105"/>
                  <a:pt x="897764" y="1880900"/>
                  <a:pt x="898615" y="1871116"/>
                </a:cubicBezTo>
                <a:cubicBezTo>
                  <a:pt x="899480" y="1861331"/>
                  <a:pt x="892588" y="1852673"/>
                  <a:pt x="883230" y="1851784"/>
                </a:cubicBezTo>
                <a:cubicBezTo>
                  <a:pt x="882195" y="1851680"/>
                  <a:pt x="881160" y="1851680"/>
                  <a:pt x="880125" y="1851784"/>
                </a:cubicBezTo>
                <a:close/>
                <a:moveTo>
                  <a:pt x="829220" y="1905005"/>
                </a:moveTo>
                <a:cubicBezTo>
                  <a:pt x="819819" y="1905005"/>
                  <a:pt x="812205" y="1912966"/>
                  <a:pt x="812205" y="1922795"/>
                </a:cubicBezTo>
                <a:cubicBezTo>
                  <a:pt x="812205" y="1932624"/>
                  <a:pt x="819819" y="1940585"/>
                  <a:pt x="829220" y="1940585"/>
                </a:cubicBezTo>
                <a:cubicBezTo>
                  <a:pt x="838621" y="1940585"/>
                  <a:pt x="846236" y="1932624"/>
                  <a:pt x="846236" y="1922795"/>
                </a:cubicBezTo>
                <a:cubicBezTo>
                  <a:pt x="846236" y="1922751"/>
                  <a:pt x="846236" y="1922691"/>
                  <a:pt x="846236" y="1922647"/>
                </a:cubicBezTo>
                <a:cubicBezTo>
                  <a:pt x="846236" y="1913011"/>
                  <a:pt x="838848" y="1905168"/>
                  <a:pt x="829645" y="1905005"/>
                </a:cubicBezTo>
                <a:close/>
                <a:moveTo>
                  <a:pt x="880125" y="1745192"/>
                </a:moveTo>
                <a:cubicBezTo>
                  <a:pt x="870724" y="1745192"/>
                  <a:pt x="863109" y="1753154"/>
                  <a:pt x="863109" y="1762982"/>
                </a:cubicBezTo>
                <a:cubicBezTo>
                  <a:pt x="863109" y="1772811"/>
                  <a:pt x="870724" y="1780772"/>
                  <a:pt x="880125" y="1780772"/>
                </a:cubicBezTo>
                <a:cubicBezTo>
                  <a:pt x="889526" y="1780772"/>
                  <a:pt x="897140" y="1772811"/>
                  <a:pt x="897140" y="1762982"/>
                </a:cubicBezTo>
                <a:cubicBezTo>
                  <a:pt x="897225" y="1753242"/>
                  <a:pt x="889724" y="1745281"/>
                  <a:pt x="880408" y="1745192"/>
                </a:cubicBezTo>
                <a:cubicBezTo>
                  <a:pt x="880309" y="1745192"/>
                  <a:pt x="880224" y="1745192"/>
                  <a:pt x="880125" y="1745192"/>
                </a:cubicBezTo>
                <a:close/>
                <a:moveTo>
                  <a:pt x="829220" y="1798414"/>
                </a:moveTo>
                <a:cubicBezTo>
                  <a:pt x="819819" y="1798414"/>
                  <a:pt x="812205" y="1806375"/>
                  <a:pt x="812205" y="1816204"/>
                </a:cubicBezTo>
                <a:cubicBezTo>
                  <a:pt x="812205" y="1826033"/>
                  <a:pt x="819819" y="1833994"/>
                  <a:pt x="829220" y="1833994"/>
                </a:cubicBezTo>
                <a:cubicBezTo>
                  <a:pt x="838621" y="1833994"/>
                  <a:pt x="846236" y="1826033"/>
                  <a:pt x="846236" y="1816204"/>
                </a:cubicBezTo>
                <a:cubicBezTo>
                  <a:pt x="846321" y="1806523"/>
                  <a:pt x="838905" y="1798577"/>
                  <a:pt x="829645" y="1798414"/>
                </a:cubicBezTo>
                <a:close/>
                <a:moveTo>
                  <a:pt x="880125" y="1638749"/>
                </a:moveTo>
                <a:cubicBezTo>
                  <a:pt x="870724" y="1638749"/>
                  <a:pt x="863109" y="1646710"/>
                  <a:pt x="863109" y="1656539"/>
                </a:cubicBezTo>
                <a:cubicBezTo>
                  <a:pt x="863109" y="1666368"/>
                  <a:pt x="870724" y="1674329"/>
                  <a:pt x="880125" y="1674329"/>
                </a:cubicBezTo>
                <a:cubicBezTo>
                  <a:pt x="889526" y="1674329"/>
                  <a:pt x="897140" y="1666368"/>
                  <a:pt x="897140" y="1656539"/>
                </a:cubicBezTo>
                <a:cubicBezTo>
                  <a:pt x="897225" y="1646799"/>
                  <a:pt x="889724" y="1638838"/>
                  <a:pt x="880408" y="1638749"/>
                </a:cubicBezTo>
                <a:cubicBezTo>
                  <a:pt x="880309" y="1638749"/>
                  <a:pt x="880224" y="1638749"/>
                  <a:pt x="880125" y="1638749"/>
                </a:cubicBezTo>
                <a:close/>
                <a:moveTo>
                  <a:pt x="829220" y="1691971"/>
                </a:moveTo>
                <a:cubicBezTo>
                  <a:pt x="819819" y="1691971"/>
                  <a:pt x="812205" y="1699932"/>
                  <a:pt x="812205" y="1709761"/>
                </a:cubicBezTo>
                <a:cubicBezTo>
                  <a:pt x="812205" y="1719590"/>
                  <a:pt x="819819" y="1727551"/>
                  <a:pt x="829220" y="1727551"/>
                </a:cubicBezTo>
                <a:cubicBezTo>
                  <a:pt x="838621" y="1727551"/>
                  <a:pt x="846236" y="1719590"/>
                  <a:pt x="846236" y="1709761"/>
                </a:cubicBezTo>
                <a:cubicBezTo>
                  <a:pt x="846321" y="1700080"/>
                  <a:pt x="838905" y="1692134"/>
                  <a:pt x="829645" y="1691971"/>
                </a:cubicBezTo>
                <a:close/>
                <a:moveTo>
                  <a:pt x="897140" y="1549948"/>
                </a:moveTo>
                <a:cubicBezTo>
                  <a:pt x="897098" y="1541350"/>
                  <a:pt x="891085" y="1534056"/>
                  <a:pt x="882961" y="1532751"/>
                </a:cubicBezTo>
                <a:lnTo>
                  <a:pt x="868781" y="1562401"/>
                </a:lnTo>
                <a:cubicBezTo>
                  <a:pt x="871858" y="1565633"/>
                  <a:pt x="876041" y="1567441"/>
                  <a:pt x="880408" y="1567441"/>
                </a:cubicBezTo>
                <a:cubicBezTo>
                  <a:pt x="889753" y="1567530"/>
                  <a:pt x="897410" y="1559718"/>
                  <a:pt x="897566" y="1549948"/>
                </a:cubicBezTo>
                <a:close/>
                <a:moveTo>
                  <a:pt x="982217" y="3555763"/>
                </a:moveTo>
                <a:cubicBezTo>
                  <a:pt x="976574" y="3555644"/>
                  <a:pt x="971257" y="3558491"/>
                  <a:pt x="968038" y="3563324"/>
                </a:cubicBezTo>
                <a:lnTo>
                  <a:pt x="997389" y="3567475"/>
                </a:lnTo>
                <a:cubicBezTo>
                  <a:pt x="995121" y="3560803"/>
                  <a:pt x="989265" y="3556193"/>
                  <a:pt x="982501" y="3555763"/>
                </a:cubicBezTo>
                <a:close/>
                <a:moveTo>
                  <a:pt x="982217" y="3449171"/>
                </a:moveTo>
                <a:cubicBezTo>
                  <a:pt x="972816" y="3449083"/>
                  <a:pt x="965145" y="3456984"/>
                  <a:pt x="965060" y="3466813"/>
                </a:cubicBezTo>
                <a:cubicBezTo>
                  <a:pt x="964989" y="3476642"/>
                  <a:pt x="972533" y="3484663"/>
                  <a:pt x="981934" y="3484752"/>
                </a:cubicBezTo>
                <a:cubicBezTo>
                  <a:pt x="991335" y="3484825"/>
                  <a:pt x="999006" y="3476939"/>
                  <a:pt x="999091" y="3467110"/>
                </a:cubicBezTo>
                <a:cubicBezTo>
                  <a:pt x="999091" y="3467065"/>
                  <a:pt x="999091" y="3467006"/>
                  <a:pt x="999091" y="3466962"/>
                </a:cubicBezTo>
                <a:cubicBezTo>
                  <a:pt x="999247" y="3457192"/>
                  <a:pt x="991845" y="3449112"/>
                  <a:pt x="982501" y="3448875"/>
                </a:cubicBezTo>
                <a:close/>
                <a:moveTo>
                  <a:pt x="931313" y="3502541"/>
                </a:moveTo>
                <a:cubicBezTo>
                  <a:pt x="921912" y="3502467"/>
                  <a:pt x="914241" y="3510354"/>
                  <a:pt x="914156" y="3520183"/>
                </a:cubicBezTo>
                <a:cubicBezTo>
                  <a:pt x="914085" y="3530012"/>
                  <a:pt x="921628" y="3538032"/>
                  <a:pt x="931029" y="3538121"/>
                </a:cubicBezTo>
                <a:cubicBezTo>
                  <a:pt x="940430" y="3538195"/>
                  <a:pt x="948116" y="3530309"/>
                  <a:pt x="948187" y="3520479"/>
                </a:cubicBezTo>
                <a:cubicBezTo>
                  <a:pt x="948187" y="3520376"/>
                  <a:pt x="948187" y="3520287"/>
                  <a:pt x="948187" y="3520183"/>
                </a:cubicBezTo>
                <a:cubicBezTo>
                  <a:pt x="948187" y="3510562"/>
                  <a:pt x="940799" y="3502705"/>
                  <a:pt x="931596" y="3502541"/>
                </a:cubicBezTo>
                <a:close/>
                <a:moveTo>
                  <a:pt x="982217" y="3342728"/>
                </a:moveTo>
                <a:cubicBezTo>
                  <a:pt x="972859" y="3341839"/>
                  <a:pt x="964578" y="3349044"/>
                  <a:pt x="963727" y="3358828"/>
                </a:cubicBezTo>
                <a:cubicBezTo>
                  <a:pt x="962862" y="3368613"/>
                  <a:pt x="969754" y="3377271"/>
                  <a:pt x="979112" y="3378160"/>
                </a:cubicBezTo>
                <a:cubicBezTo>
                  <a:pt x="980147" y="3378264"/>
                  <a:pt x="981182" y="3378264"/>
                  <a:pt x="982217" y="3378160"/>
                </a:cubicBezTo>
                <a:cubicBezTo>
                  <a:pt x="991576" y="3377271"/>
                  <a:pt x="998467" y="3368613"/>
                  <a:pt x="997616" y="3358828"/>
                </a:cubicBezTo>
                <a:cubicBezTo>
                  <a:pt x="996865" y="3350274"/>
                  <a:pt x="990385" y="3343514"/>
                  <a:pt x="982217" y="3342728"/>
                </a:cubicBezTo>
                <a:close/>
                <a:moveTo>
                  <a:pt x="931313" y="3395950"/>
                </a:moveTo>
                <a:cubicBezTo>
                  <a:pt x="921912" y="3395861"/>
                  <a:pt x="914241" y="3403763"/>
                  <a:pt x="914156" y="3413592"/>
                </a:cubicBezTo>
                <a:cubicBezTo>
                  <a:pt x="914085" y="3423421"/>
                  <a:pt x="921628" y="3431441"/>
                  <a:pt x="931029" y="3431530"/>
                </a:cubicBezTo>
                <a:cubicBezTo>
                  <a:pt x="940430" y="3431604"/>
                  <a:pt x="948101" y="3423717"/>
                  <a:pt x="948187" y="3413888"/>
                </a:cubicBezTo>
                <a:cubicBezTo>
                  <a:pt x="948187" y="3413844"/>
                  <a:pt x="948187" y="3413784"/>
                  <a:pt x="948187" y="3413740"/>
                </a:cubicBezTo>
                <a:cubicBezTo>
                  <a:pt x="948187" y="3404089"/>
                  <a:pt x="940827" y="3396187"/>
                  <a:pt x="931596" y="3395950"/>
                </a:cubicBezTo>
                <a:close/>
                <a:moveTo>
                  <a:pt x="982217" y="3236285"/>
                </a:moveTo>
                <a:cubicBezTo>
                  <a:pt x="972816" y="3236211"/>
                  <a:pt x="965145" y="3244098"/>
                  <a:pt x="965060" y="3253927"/>
                </a:cubicBezTo>
                <a:cubicBezTo>
                  <a:pt x="964989" y="3263756"/>
                  <a:pt x="972533" y="3271776"/>
                  <a:pt x="981934" y="3271865"/>
                </a:cubicBezTo>
                <a:cubicBezTo>
                  <a:pt x="991335" y="3271939"/>
                  <a:pt x="999006" y="3264052"/>
                  <a:pt x="999091" y="3254224"/>
                </a:cubicBezTo>
                <a:cubicBezTo>
                  <a:pt x="999091" y="3254120"/>
                  <a:pt x="999091" y="3254031"/>
                  <a:pt x="999091" y="3253927"/>
                </a:cubicBezTo>
                <a:cubicBezTo>
                  <a:pt x="999091" y="3244306"/>
                  <a:pt x="991704" y="3236448"/>
                  <a:pt x="982501" y="3236285"/>
                </a:cubicBezTo>
                <a:close/>
                <a:moveTo>
                  <a:pt x="931313" y="3289507"/>
                </a:moveTo>
                <a:cubicBezTo>
                  <a:pt x="921912" y="3289433"/>
                  <a:pt x="914241" y="3297320"/>
                  <a:pt x="914156" y="3307149"/>
                </a:cubicBezTo>
                <a:cubicBezTo>
                  <a:pt x="914085" y="3316978"/>
                  <a:pt x="921628" y="3324998"/>
                  <a:pt x="931029" y="3325087"/>
                </a:cubicBezTo>
                <a:cubicBezTo>
                  <a:pt x="940430" y="3325161"/>
                  <a:pt x="948116" y="3317274"/>
                  <a:pt x="948187" y="3307445"/>
                </a:cubicBezTo>
                <a:cubicBezTo>
                  <a:pt x="948187" y="3307341"/>
                  <a:pt x="948187" y="3307252"/>
                  <a:pt x="948187" y="3307149"/>
                </a:cubicBezTo>
                <a:cubicBezTo>
                  <a:pt x="948187" y="3297527"/>
                  <a:pt x="940799" y="3289670"/>
                  <a:pt x="931596" y="3289507"/>
                </a:cubicBezTo>
                <a:close/>
                <a:moveTo>
                  <a:pt x="982217" y="3129694"/>
                </a:moveTo>
                <a:cubicBezTo>
                  <a:pt x="972859" y="3128805"/>
                  <a:pt x="964578" y="3136009"/>
                  <a:pt x="963727" y="3145794"/>
                </a:cubicBezTo>
                <a:cubicBezTo>
                  <a:pt x="962862" y="3155578"/>
                  <a:pt x="969754" y="3164236"/>
                  <a:pt x="979112" y="3165125"/>
                </a:cubicBezTo>
                <a:cubicBezTo>
                  <a:pt x="980147" y="3165229"/>
                  <a:pt x="981182" y="3165229"/>
                  <a:pt x="982217" y="3165125"/>
                </a:cubicBezTo>
                <a:cubicBezTo>
                  <a:pt x="991576" y="3164236"/>
                  <a:pt x="998467" y="3155578"/>
                  <a:pt x="997616" y="3145794"/>
                </a:cubicBezTo>
                <a:cubicBezTo>
                  <a:pt x="996865" y="3137240"/>
                  <a:pt x="990385" y="3130480"/>
                  <a:pt x="982217" y="3129694"/>
                </a:cubicBezTo>
                <a:close/>
                <a:moveTo>
                  <a:pt x="931313" y="3182916"/>
                </a:moveTo>
                <a:cubicBezTo>
                  <a:pt x="921912" y="3182826"/>
                  <a:pt x="914241" y="3190728"/>
                  <a:pt x="914156" y="3200557"/>
                </a:cubicBezTo>
                <a:cubicBezTo>
                  <a:pt x="914085" y="3210386"/>
                  <a:pt x="921628" y="3218407"/>
                  <a:pt x="931029" y="3218495"/>
                </a:cubicBezTo>
                <a:cubicBezTo>
                  <a:pt x="940430" y="3218570"/>
                  <a:pt x="948101" y="3210683"/>
                  <a:pt x="948187" y="3200854"/>
                </a:cubicBezTo>
                <a:cubicBezTo>
                  <a:pt x="948187" y="3200809"/>
                  <a:pt x="948187" y="3200750"/>
                  <a:pt x="948187" y="3200706"/>
                </a:cubicBezTo>
                <a:cubicBezTo>
                  <a:pt x="948187" y="3191055"/>
                  <a:pt x="940827" y="3183153"/>
                  <a:pt x="931596" y="3182916"/>
                </a:cubicBezTo>
                <a:close/>
                <a:moveTo>
                  <a:pt x="982217" y="3023251"/>
                </a:moveTo>
                <a:cubicBezTo>
                  <a:pt x="972816" y="3023177"/>
                  <a:pt x="965145" y="3031063"/>
                  <a:pt x="965060" y="3040893"/>
                </a:cubicBezTo>
                <a:cubicBezTo>
                  <a:pt x="964989" y="3050722"/>
                  <a:pt x="972533" y="3058742"/>
                  <a:pt x="981934" y="3058831"/>
                </a:cubicBezTo>
                <a:cubicBezTo>
                  <a:pt x="991335" y="3058905"/>
                  <a:pt x="999006" y="3051018"/>
                  <a:pt x="999091" y="3041189"/>
                </a:cubicBezTo>
                <a:cubicBezTo>
                  <a:pt x="999091" y="3041086"/>
                  <a:pt x="999091" y="3040996"/>
                  <a:pt x="999091" y="3040893"/>
                </a:cubicBezTo>
                <a:cubicBezTo>
                  <a:pt x="999091" y="3031271"/>
                  <a:pt x="991704" y="3023414"/>
                  <a:pt x="982501" y="3023251"/>
                </a:cubicBezTo>
                <a:close/>
                <a:moveTo>
                  <a:pt x="931313" y="3076473"/>
                </a:moveTo>
                <a:cubicBezTo>
                  <a:pt x="921912" y="3076383"/>
                  <a:pt x="914241" y="3084285"/>
                  <a:pt x="914156" y="3094114"/>
                </a:cubicBezTo>
                <a:cubicBezTo>
                  <a:pt x="914085" y="3103943"/>
                  <a:pt x="921628" y="3111963"/>
                  <a:pt x="931029" y="3112052"/>
                </a:cubicBezTo>
                <a:cubicBezTo>
                  <a:pt x="940430" y="3112127"/>
                  <a:pt x="948101" y="3104239"/>
                  <a:pt x="948187" y="3094411"/>
                </a:cubicBezTo>
                <a:cubicBezTo>
                  <a:pt x="948187" y="3094366"/>
                  <a:pt x="948187" y="3094307"/>
                  <a:pt x="948187" y="3094262"/>
                </a:cubicBezTo>
                <a:cubicBezTo>
                  <a:pt x="948187" y="3084611"/>
                  <a:pt x="940827" y="3076710"/>
                  <a:pt x="931596" y="3076473"/>
                </a:cubicBezTo>
                <a:close/>
                <a:moveTo>
                  <a:pt x="982217" y="2916660"/>
                </a:moveTo>
                <a:cubicBezTo>
                  <a:pt x="972816" y="2916571"/>
                  <a:pt x="965145" y="2924472"/>
                  <a:pt x="965060" y="2934301"/>
                </a:cubicBezTo>
                <a:cubicBezTo>
                  <a:pt x="964989" y="2944130"/>
                  <a:pt x="972533" y="2952151"/>
                  <a:pt x="981934" y="2952239"/>
                </a:cubicBezTo>
                <a:cubicBezTo>
                  <a:pt x="991335" y="2952314"/>
                  <a:pt x="999006" y="2944427"/>
                  <a:pt x="999091" y="2934598"/>
                </a:cubicBezTo>
                <a:cubicBezTo>
                  <a:pt x="999091" y="2934553"/>
                  <a:pt x="999091" y="2934494"/>
                  <a:pt x="999091" y="2934450"/>
                </a:cubicBezTo>
                <a:cubicBezTo>
                  <a:pt x="999091" y="2924799"/>
                  <a:pt x="991732" y="2916897"/>
                  <a:pt x="982501" y="2916660"/>
                </a:cubicBezTo>
                <a:close/>
                <a:moveTo>
                  <a:pt x="931313" y="2970030"/>
                </a:moveTo>
                <a:cubicBezTo>
                  <a:pt x="921912" y="2969955"/>
                  <a:pt x="914241" y="2977842"/>
                  <a:pt x="914156" y="2987671"/>
                </a:cubicBezTo>
                <a:cubicBezTo>
                  <a:pt x="914085" y="2997500"/>
                  <a:pt x="921628" y="3005520"/>
                  <a:pt x="931029" y="3005609"/>
                </a:cubicBezTo>
                <a:cubicBezTo>
                  <a:pt x="940430" y="3005684"/>
                  <a:pt x="948116" y="2997796"/>
                  <a:pt x="948187" y="2987968"/>
                </a:cubicBezTo>
                <a:cubicBezTo>
                  <a:pt x="948187" y="2987864"/>
                  <a:pt x="948187" y="2987775"/>
                  <a:pt x="948187" y="2987671"/>
                </a:cubicBezTo>
                <a:cubicBezTo>
                  <a:pt x="948187" y="2978050"/>
                  <a:pt x="940799" y="2970192"/>
                  <a:pt x="931596" y="2970030"/>
                </a:cubicBezTo>
                <a:close/>
                <a:moveTo>
                  <a:pt x="982217" y="2810216"/>
                </a:moveTo>
                <a:cubicBezTo>
                  <a:pt x="972859" y="2809327"/>
                  <a:pt x="964578" y="2816532"/>
                  <a:pt x="963727" y="2826316"/>
                </a:cubicBezTo>
                <a:cubicBezTo>
                  <a:pt x="962862" y="2836101"/>
                  <a:pt x="969754" y="2844759"/>
                  <a:pt x="979112" y="2845648"/>
                </a:cubicBezTo>
                <a:cubicBezTo>
                  <a:pt x="980147" y="2845752"/>
                  <a:pt x="981182" y="2845752"/>
                  <a:pt x="982217" y="2845648"/>
                </a:cubicBezTo>
                <a:cubicBezTo>
                  <a:pt x="991576" y="2844759"/>
                  <a:pt x="998467" y="2836101"/>
                  <a:pt x="997616" y="2826316"/>
                </a:cubicBezTo>
                <a:cubicBezTo>
                  <a:pt x="996865" y="2817762"/>
                  <a:pt x="990385" y="2811002"/>
                  <a:pt x="982217" y="2810216"/>
                </a:cubicBezTo>
                <a:close/>
                <a:moveTo>
                  <a:pt x="931313" y="2863438"/>
                </a:moveTo>
                <a:cubicBezTo>
                  <a:pt x="921912" y="2863349"/>
                  <a:pt x="914241" y="2871251"/>
                  <a:pt x="914156" y="2881080"/>
                </a:cubicBezTo>
                <a:cubicBezTo>
                  <a:pt x="914085" y="2890909"/>
                  <a:pt x="921628" y="2898929"/>
                  <a:pt x="931029" y="2899018"/>
                </a:cubicBezTo>
                <a:cubicBezTo>
                  <a:pt x="940430" y="2899092"/>
                  <a:pt x="948101" y="2891205"/>
                  <a:pt x="948187" y="2881376"/>
                </a:cubicBezTo>
                <a:cubicBezTo>
                  <a:pt x="948187" y="2881332"/>
                  <a:pt x="948187" y="2881272"/>
                  <a:pt x="948187" y="2881228"/>
                </a:cubicBezTo>
                <a:cubicBezTo>
                  <a:pt x="948187" y="2871577"/>
                  <a:pt x="940827" y="2863675"/>
                  <a:pt x="931596" y="2863438"/>
                </a:cubicBezTo>
                <a:close/>
                <a:moveTo>
                  <a:pt x="982217" y="2703773"/>
                </a:moveTo>
                <a:cubicBezTo>
                  <a:pt x="972816" y="2703699"/>
                  <a:pt x="965145" y="2711586"/>
                  <a:pt x="965060" y="2721415"/>
                </a:cubicBezTo>
                <a:cubicBezTo>
                  <a:pt x="964989" y="2731244"/>
                  <a:pt x="972533" y="2739264"/>
                  <a:pt x="981934" y="2739353"/>
                </a:cubicBezTo>
                <a:cubicBezTo>
                  <a:pt x="991335" y="2739427"/>
                  <a:pt x="999006" y="2731541"/>
                  <a:pt x="999091" y="2721712"/>
                </a:cubicBezTo>
                <a:cubicBezTo>
                  <a:pt x="999091" y="2721608"/>
                  <a:pt x="999091" y="2721519"/>
                  <a:pt x="999091" y="2721415"/>
                </a:cubicBezTo>
                <a:cubicBezTo>
                  <a:pt x="999091" y="2711794"/>
                  <a:pt x="991704" y="2703937"/>
                  <a:pt x="982501" y="2703773"/>
                </a:cubicBezTo>
                <a:close/>
                <a:moveTo>
                  <a:pt x="931313" y="2756995"/>
                </a:moveTo>
                <a:cubicBezTo>
                  <a:pt x="921912" y="2756906"/>
                  <a:pt x="914241" y="2764808"/>
                  <a:pt x="914156" y="2774637"/>
                </a:cubicBezTo>
                <a:cubicBezTo>
                  <a:pt x="914085" y="2784466"/>
                  <a:pt x="921628" y="2792486"/>
                  <a:pt x="931029" y="2792575"/>
                </a:cubicBezTo>
                <a:cubicBezTo>
                  <a:pt x="940430" y="2792649"/>
                  <a:pt x="948101" y="2784762"/>
                  <a:pt x="948187" y="2774933"/>
                </a:cubicBezTo>
                <a:cubicBezTo>
                  <a:pt x="948187" y="2774889"/>
                  <a:pt x="948187" y="2774829"/>
                  <a:pt x="948187" y="2774785"/>
                </a:cubicBezTo>
                <a:cubicBezTo>
                  <a:pt x="948272" y="2765104"/>
                  <a:pt x="940856" y="2757158"/>
                  <a:pt x="931596" y="2756995"/>
                </a:cubicBezTo>
                <a:close/>
                <a:moveTo>
                  <a:pt x="982217" y="2597182"/>
                </a:moveTo>
                <a:cubicBezTo>
                  <a:pt x="972816" y="2597093"/>
                  <a:pt x="965145" y="2604995"/>
                  <a:pt x="965060" y="2614824"/>
                </a:cubicBezTo>
                <a:cubicBezTo>
                  <a:pt x="964989" y="2624653"/>
                  <a:pt x="972533" y="2632673"/>
                  <a:pt x="981934" y="2632762"/>
                </a:cubicBezTo>
                <a:cubicBezTo>
                  <a:pt x="991335" y="2632836"/>
                  <a:pt x="999006" y="2624949"/>
                  <a:pt x="999091" y="2615120"/>
                </a:cubicBezTo>
                <a:cubicBezTo>
                  <a:pt x="999091" y="2615076"/>
                  <a:pt x="999091" y="2615017"/>
                  <a:pt x="999091" y="2614972"/>
                </a:cubicBezTo>
                <a:cubicBezTo>
                  <a:pt x="999091" y="2605321"/>
                  <a:pt x="991732" y="2597419"/>
                  <a:pt x="982501" y="2597182"/>
                </a:cubicBezTo>
                <a:close/>
                <a:moveTo>
                  <a:pt x="931313" y="2650552"/>
                </a:moveTo>
                <a:cubicBezTo>
                  <a:pt x="921912" y="2650478"/>
                  <a:pt x="914241" y="2658365"/>
                  <a:pt x="914156" y="2668193"/>
                </a:cubicBezTo>
                <a:cubicBezTo>
                  <a:pt x="914085" y="2678023"/>
                  <a:pt x="921628" y="2686043"/>
                  <a:pt x="931029" y="2686132"/>
                </a:cubicBezTo>
                <a:cubicBezTo>
                  <a:pt x="940430" y="2686206"/>
                  <a:pt x="948116" y="2678319"/>
                  <a:pt x="948187" y="2668490"/>
                </a:cubicBezTo>
                <a:cubicBezTo>
                  <a:pt x="948187" y="2668386"/>
                  <a:pt x="948187" y="2668297"/>
                  <a:pt x="948187" y="2668193"/>
                </a:cubicBezTo>
                <a:cubicBezTo>
                  <a:pt x="948187" y="2658572"/>
                  <a:pt x="940799" y="2650715"/>
                  <a:pt x="931596" y="2650552"/>
                </a:cubicBezTo>
                <a:close/>
                <a:moveTo>
                  <a:pt x="982217" y="2490739"/>
                </a:moveTo>
                <a:cubicBezTo>
                  <a:pt x="972816" y="2490650"/>
                  <a:pt x="965145" y="2498552"/>
                  <a:pt x="965060" y="2508381"/>
                </a:cubicBezTo>
                <a:cubicBezTo>
                  <a:pt x="964989" y="2518210"/>
                  <a:pt x="972533" y="2526230"/>
                  <a:pt x="981934" y="2526319"/>
                </a:cubicBezTo>
                <a:cubicBezTo>
                  <a:pt x="991335" y="2526393"/>
                  <a:pt x="999006" y="2518506"/>
                  <a:pt x="999091" y="2508677"/>
                </a:cubicBezTo>
                <a:cubicBezTo>
                  <a:pt x="999091" y="2508633"/>
                  <a:pt x="999091" y="2508573"/>
                  <a:pt x="999091" y="2508529"/>
                </a:cubicBezTo>
                <a:cubicBezTo>
                  <a:pt x="999091" y="2498878"/>
                  <a:pt x="991732" y="2490976"/>
                  <a:pt x="982501" y="2490739"/>
                </a:cubicBezTo>
                <a:close/>
                <a:moveTo>
                  <a:pt x="931596" y="2544554"/>
                </a:moveTo>
                <a:cubicBezTo>
                  <a:pt x="922195" y="2544465"/>
                  <a:pt x="914524" y="2552366"/>
                  <a:pt x="914439" y="2562195"/>
                </a:cubicBezTo>
                <a:cubicBezTo>
                  <a:pt x="914368" y="2572024"/>
                  <a:pt x="921912" y="2580044"/>
                  <a:pt x="931313" y="2580133"/>
                </a:cubicBezTo>
                <a:cubicBezTo>
                  <a:pt x="940714" y="2580207"/>
                  <a:pt x="948385" y="2572321"/>
                  <a:pt x="948470" y="2562492"/>
                </a:cubicBezTo>
                <a:cubicBezTo>
                  <a:pt x="948470" y="2562447"/>
                  <a:pt x="948470" y="2562388"/>
                  <a:pt x="948470" y="2562343"/>
                </a:cubicBezTo>
                <a:cubicBezTo>
                  <a:pt x="948470" y="2552574"/>
                  <a:pt x="940941" y="2544628"/>
                  <a:pt x="931596" y="2544554"/>
                </a:cubicBezTo>
                <a:close/>
                <a:moveTo>
                  <a:pt x="982501" y="2384889"/>
                </a:moveTo>
                <a:cubicBezTo>
                  <a:pt x="973100" y="2384815"/>
                  <a:pt x="965429" y="2392702"/>
                  <a:pt x="965344" y="2402531"/>
                </a:cubicBezTo>
                <a:cubicBezTo>
                  <a:pt x="965273" y="2412359"/>
                  <a:pt x="972816" y="2420380"/>
                  <a:pt x="982217" y="2420469"/>
                </a:cubicBezTo>
                <a:cubicBezTo>
                  <a:pt x="991618" y="2420543"/>
                  <a:pt x="999304" y="2412656"/>
                  <a:pt x="999375" y="2402827"/>
                </a:cubicBezTo>
                <a:cubicBezTo>
                  <a:pt x="999375" y="2402723"/>
                  <a:pt x="999375" y="2402634"/>
                  <a:pt x="999375" y="2402531"/>
                </a:cubicBezTo>
                <a:cubicBezTo>
                  <a:pt x="999687" y="2392791"/>
                  <a:pt x="992398" y="2384637"/>
                  <a:pt x="983082" y="2384311"/>
                </a:cubicBezTo>
                <a:cubicBezTo>
                  <a:pt x="982884" y="2384296"/>
                  <a:pt x="982700" y="2384296"/>
                  <a:pt x="982501" y="2384296"/>
                </a:cubicBezTo>
                <a:close/>
                <a:moveTo>
                  <a:pt x="931596" y="2438111"/>
                </a:moveTo>
                <a:cubicBezTo>
                  <a:pt x="922195" y="2438036"/>
                  <a:pt x="914524" y="2445923"/>
                  <a:pt x="914439" y="2455752"/>
                </a:cubicBezTo>
                <a:cubicBezTo>
                  <a:pt x="914368" y="2465581"/>
                  <a:pt x="921912" y="2473601"/>
                  <a:pt x="931313" y="2473690"/>
                </a:cubicBezTo>
                <a:cubicBezTo>
                  <a:pt x="940714" y="2473764"/>
                  <a:pt x="948385" y="2465877"/>
                  <a:pt x="948470" y="2456049"/>
                </a:cubicBezTo>
                <a:cubicBezTo>
                  <a:pt x="948470" y="2455945"/>
                  <a:pt x="948470" y="2455856"/>
                  <a:pt x="948470" y="2455752"/>
                </a:cubicBezTo>
                <a:cubicBezTo>
                  <a:pt x="948782" y="2446012"/>
                  <a:pt x="941494" y="2437858"/>
                  <a:pt x="932178" y="2437532"/>
                </a:cubicBezTo>
                <a:cubicBezTo>
                  <a:pt x="931979" y="2437517"/>
                  <a:pt x="931795" y="2437517"/>
                  <a:pt x="931596" y="2437517"/>
                </a:cubicBezTo>
                <a:close/>
                <a:moveTo>
                  <a:pt x="982501" y="2277705"/>
                </a:moveTo>
                <a:cubicBezTo>
                  <a:pt x="973142" y="2276815"/>
                  <a:pt x="964862" y="2284020"/>
                  <a:pt x="964011" y="2293804"/>
                </a:cubicBezTo>
                <a:cubicBezTo>
                  <a:pt x="963146" y="2303589"/>
                  <a:pt x="970037" y="2312247"/>
                  <a:pt x="979396" y="2313136"/>
                </a:cubicBezTo>
                <a:cubicBezTo>
                  <a:pt x="980431" y="2313240"/>
                  <a:pt x="981466" y="2313240"/>
                  <a:pt x="982501" y="2313136"/>
                </a:cubicBezTo>
                <a:cubicBezTo>
                  <a:pt x="991859" y="2312247"/>
                  <a:pt x="998751" y="2303589"/>
                  <a:pt x="997900" y="2293804"/>
                </a:cubicBezTo>
                <a:cubicBezTo>
                  <a:pt x="997148" y="2285250"/>
                  <a:pt x="990668" y="2278490"/>
                  <a:pt x="982501" y="2277705"/>
                </a:cubicBezTo>
                <a:close/>
                <a:moveTo>
                  <a:pt x="931596" y="2330926"/>
                </a:moveTo>
                <a:cubicBezTo>
                  <a:pt x="922195" y="2330837"/>
                  <a:pt x="914524" y="2338739"/>
                  <a:pt x="914439" y="2348568"/>
                </a:cubicBezTo>
                <a:cubicBezTo>
                  <a:pt x="914368" y="2358397"/>
                  <a:pt x="921912" y="2366417"/>
                  <a:pt x="931313" y="2366506"/>
                </a:cubicBezTo>
                <a:cubicBezTo>
                  <a:pt x="940714" y="2366580"/>
                  <a:pt x="948385" y="2358693"/>
                  <a:pt x="948470" y="2348864"/>
                </a:cubicBezTo>
                <a:cubicBezTo>
                  <a:pt x="948470" y="2348820"/>
                  <a:pt x="948470" y="2348760"/>
                  <a:pt x="948470" y="2348716"/>
                </a:cubicBezTo>
                <a:cubicBezTo>
                  <a:pt x="948470" y="2338946"/>
                  <a:pt x="940941" y="2331000"/>
                  <a:pt x="931596" y="2330926"/>
                </a:cubicBezTo>
                <a:close/>
                <a:moveTo>
                  <a:pt x="982501" y="2171262"/>
                </a:moveTo>
                <a:cubicBezTo>
                  <a:pt x="973100" y="2171187"/>
                  <a:pt x="965429" y="2179074"/>
                  <a:pt x="965344" y="2188903"/>
                </a:cubicBezTo>
                <a:cubicBezTo>
                  <a:pt x="965273" y="2198732"/>
                  <a:pt x="972816" y="2206752"/>
                  <a:pt x="982217" y="2206841"/>
                </a:cubicBezTo>
                <a:cubicBezTo>
                  <a:pt x="991618" y="2206915"/>
                  <a:pt x="999304" y="2199028"/>
                  <a:pt x="999375" y="2189200"/>
                </a:cubicBezTo>
                <a:cubicBezTo>
                  <a:pt x="999375" y="2189096"/>
                  <a:pt x="999375" y="2189007"/>
                  <a:pt x="999375" y="2188903"/>
                </a:cubicBezTo>
                <a:cubicBezTo>
                  <a:pt x="999375" y="2179163"/>
                  <a:pt x="991817" y="2171262"/>
                  <a:pt x="982501" y="2171262"/>
                </a:cubicBezTo>
                <a:close/>
                <a:moveTo>
                  <a:pt x="931596" y="2224483"/>
                </a:moveTo>
                <a:cubicBezTo>
                  <a:pt x="922195" y="2224394"/>
                  <a:pt x="914524" y="2232296"/>
                  <a:pt x="914439" y="2242125"/>
                </a:cubicBezTo>
                <a:cubicBezTo>
                  <a:pt x="914368" y="2251954"/>
                  <a:pt x="921912" y="2259974"/>
                  <a:pt x="931313" y="2260063"/>
                </a:cubicBezTo>
                <a:cubicBezTo>
                  <a:pt x="940714" y="2260137"/>
                  <a:pt x="948385" y="2252250"/>
                  <a:pt x="948470" y="2242421"/>
                </a:cubicBezTo>
                <a:cubicBezTo>
                  <a:pt x="948470" y="2242377"/>
                  <a:pt x="948470" y="2242317"/>
                  <a:pt x="948470" y="2242273"/>
                </a:cubicBezTo>
                <a:cubicBezTo>
                  <a:pt x="948470" y="2232503"/>
                  <a:pt x="940941" y="2224557"/>
                  <a:pt x="931596" y="2224483"/>
                </a:cubicBezTo>
                <a:close/>
                <a:moveTo>
                  <a:pt x="982501" y="2064670"/>
                </a:moveTo>
                <a:cubicBezTo>
                  <a:pt x="973100" y="2064581"/>
                  <a:pt x="965429" y="2072483"/>
                  <a:pt x="965344" y="2082312"/>
                </a:cubicBezTo>
                <a:cubicBezTo>
                  <a:pt x="965273" y="2092141"/>
                  <a:pt x="972816" y="2100161"/>
                  <a:pt x="982217" y="2100250"/>
                </a:cubicBezTo>
                <a:cubicBezTo>
                  <a:pt x="991618" y="2100324"/>
                  <a:pt x="999290" y="2092437"/>
                  <a:pt x="999375" y="2082608"/>
                </a:cubicBezTo>
                <a:cubicBezTo>
                  <a:pt x="999375" y="2082564"/>
                  <a:pt x="999375" y="2082504"/>
                  <a:pt x="999375" y="2082460"/>
                </a:cubicBezTo>
                <a:cubicBezTo>
                  <a:pt x="999375" y="2072690"/>
                  <a:pt x="991845" y="2064744"/>
                  <a:pt x="982501" y="2064670"/>
                </a:cubicBezTo>
                <a:close/>
                <a:moveTo>
                  <a:pt x="931596" y="2118040"/>
                </a:moveTo>
                <a:cubicBezTo>
                  <a:pt x="922195" y="2117966"/>
                  <a:pt x="914524" y="2125853"/>
                  <a:pt x="914439" y="2135682"/>
                </a:cubicBezTo>
                <a:cubicBezTo>
                  <a:pt x="914368" y="2145510"/>
                  <a:pt x="921912" y="2153531"/>
                  <a:pt x="931313" y="2153620"/>
                </a:cubicBezTo>
                <a:cubicBezTo>
                  <a:pt x="940714" y="2153694"/>
                  <a:pt x="948385" y="2145807"/>
                  <a:pt x="948470" y="2135978"/>
                </a:cubicBezTo>
                <a:cubicBezTo>
                  <a:pt x="948470" y="2135874"/>
                  <a:pt x="948470" y="2135785"/>
                  <a:pt x="948470" y="2135682"/>
                </a:cubicBezTo>
                <a:cubicBezTo>
                  <a:pt x="948470" y="2125942"/>
                  <a:pt x="940912" y="2118040"/>
                  <a:pt x="931596" y="2118040"/>
                </a:cubicBezTo>
                <a:close/>
                <a:moveTo>
                  <a:pt x="982501" y="1958227"/>
                </a:moveTo>
                <a:cubicBezTo>
                  <a:pt x="973142" y="1957337"/>
                  <a:pt x="964862" y="1964542"/>
                  <a:pt x="964011" y="1974327"/>
                </a:cubicBezTo>
                <a:cubicBezTo>
                  <a:pt x="963146" y="1984111"/>
                  <a:pt x="970037" y="1992769"/>
                  <a:pt x="979396" y="1993658"/>
                </a:cubicBezTo>
                <a:cubicBezTo>
                  <a:pt x="980431" y="1993762"/>
                  <a:pt x="981466" y="1993762"/>
                  <a:pt x="982501" y="1993658"/>
                </a:cubicBezTo>
                <a:cubicBezTo>
                  <a:pt x="991859" y="1992769"/>
                  <a:pt x="998751" y="1984111"/>
                  <a:pt x="997900" y="1974327"/>
                </a:cubicBezTo>
                <a:cubicBezTo>
                  <a:pt x="997148" y="1965773"/>
                  <a:pt x="990668" y="1959013"/>
                  <a:pt x="982501" y="1958227"/>
                </a:cubicBezTo>
                <a:close/>
                <a:moveTo>
                  <a:pt x="931596" y="2010855"/>
                </a:moveTo>
                <a:cubicBezTo>
                  <a:pt x="922195" y="2010767"/>
                  <a:pt x="914524" y="2018668"/>
                  <a:pt x="914439" y="2028497"/>
                </a:cubicBezTo>
                <a:cubicBezTo>
                  <a:pt x="914368" y="2038326"/>
                  <a:pt x="921912" y="2046346"/>
                  <a:pt x="931313" y="2046435"/>
                </a:cubicBezTo>
                <a:cubicBezTo>
                  <a:pt x="940714" y="2046509"/>
                  <a:pt x="948385" y="2038623"/>
                  <a:pt x="948470" y="2028794"/>
                </a:cubicBezTo>
                <a:cubicBezTo>
                  <a:pt x="948470" y="2028749"/>
                  <a:pt x="948470" y="2028690"/>
                  <a:pt x="948470" y="2028645"/>
                </a:cubicBezTo>
                <a:cubicBezTo>
                  <a:pt x="948470" y="2018876"/>
                  <a:pt x="940941" y="2010930"/>
                  <a:pt x="931596" y="2010855"/>
                </a:cubicBezTo>
                <a:close/>
                <a:moveTo>
                  <a:pt x="982501" y="1851191"/>
                </a:moveTo>
                <a:cubicBezTo>
                  <a:pt x="973100" y="1851117"/>
                  <a:pt x="965429" y="1859004"/>
                  <a:pt x="965344" y="1868832"/>
                </a:cubicBezTo>
                <a:cubicBezTo>
                  <a:pt x="965273" y="1878661"/>
                  <a:pt x="972816" y="1886682"/>
                  <a:pt x="982217" y="1886771"/>
                </a:cubicBezTo>
                <a:cubicBezTo>
                  <a:pt x="991618" y="1886845"/>
                  <a:pt x="999304" y="1878958"/>
                  <a:pt x="999375" y="1869129"/>
                </a:cubicBezTo>
                <a:cubicBezTo>
                  <a:pt x="999375" y="1869025"/>
                  <a:pt x="999375" y="1868936"/>
                  <a:pt x="999375" y="1868832"/>
                </a:cubicBezTo>
                <a:cubicBezTo>
                  <a:pt x="999063" y="1859315"/>
                  <a:pt x="991604" y="1851784"/>
                  <a:pt x="982501" y="1851784"/>
                </a:cubicBezTo>
                <a:close/>
                <a:moveTo>
                  <a:pt x="931596" y="1904412"/>
                </a:moveTo>
                <a:cubicBezTo>
                  <a:pt x="922195" y="1904338"/>
                  <a:pt x="914524" y="1912225"/>
                  <a:pt x="914439" y="1922054"/>
                </a:cubicBezTo>
                <a:cubicBezTo>
                  <a:pt x="914368" y="1931883"/>
                  <a:pt x="921912" y="1939903"/>
                  <a:pt x="931313" y="1939992"/>
                </a:cubicBezTo>
                <a:cubicBezTo>
                  <a:pt x="940714" y="1940066"/>
                  <a:pt x="948385" y="1932179"/>
                  <a:pt x="948470" y="1922351"/>
                </a:cubicBezTo>
                <a:cubicBezTo>
                  <a:pt x="948470" y="1922247"/>
                  <a:pt x="948470" y="1922158"/>
                  <a:pt x="948470" y="1922054"/>
                </a:cubicBezTo>
                <a:cubicBezTo>
                  <a:pt x="948158" y="1912536"/>
                  <a:pt x="940700" y="1905005"/>
                  <a:pt x="931596" y="1905005"/>
                </a:cubicBezTo>
                <a:close/>
                <a:moveTo>
                  <a:pt x="982501" y="1744599"/>
                </a:moveTo>
                <a:cubicBezTo>
                  <a:pt x="973100" y="1744510"/>
                  <a:pt x="965429" y="1752412"/>
                  <a:pt x="965344" y="1762241"/>
                </a:cubicBezTo>
                <a:cubicBezTo>
                  <a:pt x="965273" y="1772070"/>
                  <a:pt x="972816" y="1780090"/>
                  <a:pt x="982217" y="1780179"/>
                </a:cubicBezTo>
                <a:cubicBezTo>
                  <a:pt x="991618" y="1780254"/>
                  <a:pt x="999290" y="1772367"/>
                  <a:pt x="999375" y="1762538"/>
                </a:cubicBezTo>
                <a:cubicBezTo>
                  <a:pt x="999375" y="1762493"/>
                  <a:pt x="999375" y="1762434"/>
                  <a:pt x="999375" y="1762389"/>
                </a:cubicBezTo>
                <a:cubicBezTo>
                  <a:pt x="999077" y="1752857"/>
                  <a:pt x="991633" y="1745267"/>
                  <a:pt x="982501" y="1745192"/>
                </a:cubicBezTo>
                <a:close/>
                <a:moveTo>
                  <a:pt x="931596" y="1797821"/>
                </a:moveTo>
                <a:cubicBezTo>
                  <a:pt x="922195" y="1797732"/>
                  <a:pt x="914524" y="1805634"/>
                  <a:pt x="914439" y="1815463"/>
                </a:cubicBezTo>
                <a:cubicBezTo>
                  <a:pt x="914368" y="1825292"/>
                  <a:pt x="921912" y="1833312"/>
                  <a:pt x="931313" y="1833401"/>
                </a:cubicBezTo>
                <a:cubicBezTo>
                  <a:pt x="940714" y="1833475"/>
                  <a:pt x="948385" y="1825588"/>
                  <a:pt x="948470" y="1815759"/>
                </a:cubicBezTo>
                <a:cubicBezTo>
                  <a:pt x="948470" y="1815715"/>
                  <a:pt x="948470" y="1815655"/>
                  <a:pt x="948470" y="1815611"/>
                </a:cubicBezTo>
                <a:cubicBezTo>
                  <a:pt x="948172" y="1806078"/>
                  <a:pt x="940728" y="1798488"/>
                  <a:pt x="931596" y="1798414"/>
                </a:cubicBezTo>
                <a:close/>
                <a:moveTo>
                  <a:pt x="982501" y="1638156"/>
                </a:moveTo>
                <a:cubicBezTo>
                  <a:pt x="973100" y="1638067"/>
                  <a:pt x="965429" y="1645969"/>
                  <a:pt x="965344" y="1655798"/>
                </a:cubicBezTo>
                <a:cubicBezTo>
                  <a:pt x="965273" y="1665627"/>
                  <a:pt x="972816" y="1673647"/>
                  <a:pt x="982217" y="1673736"/>
                </a:cubicBezTo>
                <a:cubicBezTo>
                  <a:pt x="991618" y="1673810"/>
                  <a:pt x="999290" y="1665924"/>
                  <a:pt x="999375" y="1656095"/>
                </a:cubicBezTo>
                <a:cubicBezTo>
                  <a:pt x="999375" y="1656050"/>
                  <a:pt x="999375" y="1655991"/>
                  <a:pt x="999375" y="1655946"/>
                </a:cubicBezTo>
                <a:cubicBezTo>
                  <a:pt x="999077" y="1646414"/>
                  <a:pt x="991633" y="1638823"/>
                  <a:pt x="982501" y="1638749"/>
                </a:cubicBezTo>
                <a:close/>
                <a:moveTo>
                  <a:pt x="931596" y="1691378"/>
                </a:moveTo>
                <a:cubicBezTo>
                  <a:pt x="922195" y="1691289"/>
                  <a:pt x="914524" y="1699191"/>
                  <a:pt x="914439" y="1709020"/>
                </a:cubicBezTo>
                <a:cubicBezTo>
                  <a:pt x="914368" y="1718848"/>
                  <a:pt x="921912" y="1726869"/>
                  <a:pt x="931313" y="1726958"/>
                </a:cubicBezTo>
                <a:cubicBezTo>
                  <a:pt x="940714" y="1727032"/>
                  <a:pt x="948385" y="1719145"/>
                  <a:pt x="948470" y="1709316"/>
                </a:cubicBezTo>
                <a:cubicBezTo>
                  <a:pt x="948470" y="1709272"/>
                  <a:pt x="948470" y="1709212"/>
                  <a:pt x="948470" y="1709168"/>
                </a:cubicBezTo>
                <a:cubicBezTo>
                  <a:pt x="948172" y="1699635"/>
                  <a:pt x="940728" y="1692045"/>
                  <a:pt x="931596" y="1691971"/>
                </a:cubicBezTo>
                <a:close/>
                <a:moveTo>
                  <a:pt x="982501" y="1531713"/>
                </a:moveTo>
                <a:cubicBezTo>
                  <a:pt x="973100" y="1531624"/>
                  <a:pt x="965429" y="1539526"/>
                  <a:pt x="965344" y="1549355"/>
                </a:cubicBezTo>
                <a:cubicBezTo>
                  <a:pt x="965273" y="1559184"/>
                  <a:pt x="972816" y="1567204"/>
                  <a:pt x="982217" y="1567293"/>
                </a:cubicBezTo>
                <a:cubicBezTo>
                  <a:pt x="991618" y="1567367"/>
                  <a:pt x="999304" y="1559480"/>
                  <a:pt x="999375" y="1549651"/>
                </a:cubicBezTo>
                <a:cubicBezTo>
                  <a:pt x="999375" y="1549548"/>
                  <a:pt x="999375" y="1549459"/>
                  <a:pt x="999375" y="1549355"/>
                </a:cubicBezTo>
                <a:cubicBezTo>
                  <a:pt x="999063" y="1539837"/>
                  <a:pt x="991604" y="1532306"/>
                  <a:pt x="982501" y="1532306"/>
                </a:cubicBezTo>
                <a:close/>
                <a:moveTo>
                  <a:pt x="931596" y="1584935"/>
                </a:moveTo>
                <a:cubicBezTo>
                  <a:pt x="922195" y="1584861"/>
                  <a:pt x="914524" y="1592748"/>
                  <a:pt x="914439" y="1602577"/>
                </a:cubicBezTo>
                <a:cubicBezTo>
                  <a:pt x="914368" y="1612405"/>
                  <a:pt x="921912" y="1620426"/>
                  <a:pt x="931313" y="1620515"/>
                </a:cubicBezTo>
                <a:cubicBezTo>
                  <a:pt x="940714" y="1620589"/>
                  <a:pt x="948385" y="1612702"/>
                  <a:pt x="948470" y="1602873"/>
                </a:cubicBezTo>
                <a:cubicBezTo>
                  <a:pt x="948470" y="1602769"/>
                  <a:pt x="948470" y="1602680"/>
                  <a:pt x="948470" y="1602577"/>
                </a:cubicBezTo>
                <a:cubicBezTo>
                  <a:pt x="948158" y="1593059"/>
                  <a:pt x="940700" y="1585528"/>
                  <a:pt x="931596" y="1585528"/>
                </a:cubicBezTo>
                <a:close/>
                <a:moveTo>
                  <a:pt x="982501" y="1425122"/>
                </a:moveTo>
                <a:cubicBezTo>
                  <a:pt x="973142" y="1424232"/>
                  <a:pt x="964862" y="1431437"/>
                  <a:pt x="964011" y="1441222"/>
                </a:cubicBezTo>
                <a:cubicBezTo>
                  <a:pt x="963146" y="1451006"/>
                  <a:pt x="970037" y="1459664"/>
                  <a:pt x="979396" y="1460554"/>
                </a:cubicBezTo>
                <a:cubicBezTo>
                  <a:pt x="980431" y="1460657"/>
                  <a:pt x="981466" y="1460657"/>
                  <a:pt x="982501" y="1460554"/>
                </a:cubicBezTo>
                <a:cubicBezTo>
                  <a:pt x="991859" y="1459664"/>
                  <a:pt x="998751" y="1451006"/>
                  <a:pt x="997900" y="1441222"/>
                </a:cubicBezTo>
                <a:cubicBezTo>
                  <a:pt x="997148" y="1432668"/>
                  <a:pt x="990668" y="1425908"/>
                  <a:pt x="982501" y="1425122"/>
                </a:cubicBezTo>
                <a:close/>
                <a:moveTo>
                  <a:pt x="931596" y="1478343"/>
                </a:moveTo>
                <a:cubicBezTo>
                  <a:pt x="922195" y="1478255"/>
                  <a:pt x="914524" y="1486156"/>
                  <a:pt x="914439" y="1495985"/>
                </a:cubicBezTo>
                <a:cubicBezTo>
                  <a:pt x="914368" y="1505814"/>
                  <a:pt x="921912" y="1513834"/>
                  <a:pt x="931313" y="1513923"/>
                </a:cubicBezTo>
                <a:cubicBezTo>
                  <a:pt x="940714" y="1513997"/>
                  <a:pt x="948385" y="1506111"/>
                  <a:pt x="948470" y="1496282"/>
                </a:cubicBezTo>
                <a:cubicBezTo>
                  <a:pt x="948470" y="1496237"/>
                  <a:pt x="948470" y="1496178"/>
                  <a:pt x="948470" y="1496133"/>
                </a:cubicBezTo>
                <a:cubicBezTo>
                  <a:pt x="948172" y="1486601"/>
                  <a:pt x="940728" y="1479011"/>
                  <a:pt x="931596" y="1478936"/>
                </a:cubicBezTo>
                <a:close/>
                <a:moveTo>
                  <a:pt x="943791" y="1401699"/>
                </a:moveTo>
                <a:cubicBezTo>
                  <a:pt x="945847" y="1399327"/>
                  <a:pt x="947236" y="1396406"/>
                  <a:pt x="947761" y="1393248"/>
                </a:cubicBezTo>
                <a:close/>
                <a:moveTo>
                  <a:pt x="982501" y="1354110"/>
                </a:moveTo>
                <a:cubicBezTo>
                  <a:pt x="991859" y="1353221"/>
                  <a:pt x="998751" y="1344563"/>
                  <a:pt x="997900" y="1334779"/>
                </a:cubicBezTo>
                <a:cubicBezTo>
                  <a:pt x="997148" y="1326225"/>
                  <a:pt x="990668" y="1319465"/>
                  <a:pt x="982501" y="1318679"/>
                </a:cubicBezTo>
                <a:lnTo>
                  <a:pt x="969172" y="1347143"/>
                </a:lnTo>
                <a:cubicBezTo>
                  <a:pt x="972192" y="1351768"/>
                  <a:pt x="977155" y="1354585"/>
                  <a:pt x="982501" y="1354704"/>
                </a:cubicBezTo>
                <a:close/>
                <a:moveTo>
                  <a:pt x="1084310" y="3555170"/>
                </a:moveTo>
                <a:cubicBezTo>
                  <a:pt x="1074994" y="3555081"/>
                  <a:pt x="1067380" y="3562923"/>
                  <a:pt x="1067295" y="3572663"/>
                </a:cubicBezTo>
                <a:cubicBezTo>
                  <a:pt x="1067295" y="3572708"/>
                  <a:pt x="1067295" y="3572767"/>
                  <a:pt x="1067295" y="3572811"/>
                </a:cubicBezTo>
                <a:cubicBezTo>
                  <a:pt x="1067437" y="3574131"/>
                  <a:pt x="1067734" y="3575421"/>
                  <a:pt x="1068146" y="3576666"/>
                </a:cubicBezTo>
                <a:lnTo>
                  <a:pt x="1099199" y="3580965"/>
                </a:lnTo>
                <a:cubicBezTo>
                  <a:pt x="1100546" y="3578475"/>
                  <a:pt x="1101283" y="3575673"/>
                  <a:pt x="1101326" y="3572811"/>
                </a:cubicBezTo>
                <a:cubicBezTo>
                  <a:pt x="1101014" y="3563249"/>
                  <a:pt x="1093470" y="3555674"/>
                  <a:pt x="1084310" y="3555763"/>
                </a:cubicBezTo>
                <a:close/>
                <a:moveTo>
                  <a:pt x="1084310" y="3448579"/>
                </a:moveTo>
                <a:cubicBezTo>
                  <a:pt x="1074909" y="3448579"/>
                  <a:pt x="1067295" y="3456540"/>
                  <a:pt x="1067295" y="3466368"/>
                </a:cubicBezTo>
                <a:cubicBezTo>
                  <a:pt x="1067295" y="3476197"/>
                  <a:pt x="1074909" y="3484159"/>
                  <a:pt x="1084310" y="3484159"/>
                </a:cubicBezTo>
                <a:cubicBezTo>
                  <a:pt x="1093711" y="3484159"/>
                  <a:pt x="1101326" y="3476197"/>
                  <a:pt x="1101326" y="3466368"/>
                </a:cubicBezTo>
                <a:cubicBezTo>
                  <a:pt x="1101170" y="3456658"/>
                  <a:pt x="1093598" y="3448875"/>
                  <a:pt x="1084310" y="3448875"/>
                </a:cubicBezTo>
                <a:close/>
                <a:moveTo>
                  <a:pt x="1033406" y="3501948"/>
                </a:moveTo>
                <a:cubicBezTo>
                  <a:pt x="1024005" y="3501948"/>
                  <a:pt x="1016390" y="3509909"/>
                  <a:pt x="1016390" y="3519738"/>
                </a:cubicBezTo>
                <a:cubicBezTo>
                  <a:pt x="1016390" y="3529567"/>
                  <a:pt x="1024005" y="3537528"/>
                  <a:pt x="1033406" y="3537528"/>
                </a:cubicBezTo>
                <a:cubicBezTo>
                  <a:pt x="1042807" y="3537528"/>
                  <a:pt x="1050421" y="3529567"/>
                  <a:pt x="1050421" y="3519738"/>
                </a:cubicBezTo>
                <a:cubicBezTo>
                  <a:pt x="1050421" y="3519694"/>
                  <a:pt x="1050421" y="3519635"/>
                  <a:pt x="1050421" y="3519590"/>
                </a:cubicBezTo>
                <a:cubicBezTo>
                  <a:pt x="1050109" y="3510028"/>
                  <a:pt x="1042566" y="3502453"/>
                  <a:pt x="1033406" y="3502541"/>
                </a:cubicBezTo>
                <a:close/>
                <a:moveTo>
                  <a:pt x="1084310" y="3342135"/>
                </a:moveTo>
                <a:cubicBezTo>
                  <a:pt x="1074909" y="3342135"/>
                  <a:pt x="1067295" y="3350097"/>
                  <a:pt x="1067295" y="3359925"/>
                </a:cubicBezTo>
                <a:cubicBezTo>
                  <a:pt x="1067295" y="3369754"/>
                  <a:pt x="1074909" y="3377716"/>
                  <a:pt x="1084310" y="3377716"/>
                </a:cubicBezTo>
                <a:cubicBezTo>
                  <a:pt x="1093711" y="3377716"/>
                  <a:pt x="1101326" y="3369754"/>
                  <a:pt x="1101326" y="3359925"/>
                </a:cubicBezTo>
                <a:cubicBezTo>
                  <a:pt x="1101014" y="3350334"/>
                  <a:pt x="1093484" y="3342728"/>
                  <a:pt x="1084310" y="3342728"/>
                </a:cubicBezTo>
                <a:close/>
                <a:moveTo>
                  <a:pt x="1033406" y="3395357"/>
                </a:moveTo>
                <a:cubicBezTo>
                  <a:pt x="1024005" y="3395357"/>
                  <a:pt x="1016390" y="3403318"/>
                  <a:pt x="1016390" y="3413147"/>
                </a:cubicBezTo>
                <a:cubicBezTo>
                  <a:pt x="1016390" y="3422976"/>
                  <a:pt x="1024005" y="3430937"/>
                  <a:pt x="1033406" y="3430937"/>
                </a:cubicBezTo>
                <a:cubicBezTo>
                  <a:pt x="1042807" y="3430937"/>
                  <a:pt x="1050421" y="3422976"/>
                  <a:pt x="1050421" y="3413147"/>
                </a:cubicBezTo>
                <a:cubicBezTo>
                  <a:pt x="1050109" y="3403555"/>
                  <a:pt x="1042580" y="3395950"/>
                  <a:pt x="1033406" y="3395950"/>
                </a:cubicBezTo>
                <a:close/>
                <a:moveTo>
                  <a:pt x="1084310" y="3235692"/>
                </a:moveTo>
                <a:cubicBezTo>
                  <a:pt x="1074909" y="3235692"/>
                  <a:pt x="1067295" y="3243654"/>
                  <a:pt x="1067295" y="3253482"/>
                </a:cubicBezTo>
                <a:cubicBezTo>
                  <a:pt x="1067295" y="3263311"/>
                  <a:pt x="1074909" y="3271272"/>
                  <a:pt x="1084310" y="3271272"/>
                </a:cubicBezTo>
                <a:cubicBezTo>
                  <a:pt x="1093711" y="3271272"/>
                  <a:pt x="1101326" y="3263311"/>
                  <a:pt x="1101326" y="3253482"/>
                </a:cubicBezTo>
                <a:cubicBezTo>
                  <a:pt x="1101326" y="3253438"/>
                  <a:pt x="1101326" y="3253378"/>
                  <a:pt x="1101326" y="3253334"/>
                </a:cubicBezTo>
                <a:cubicBezTo>
                  <a:pt x="1101014" y="3243772"/>
                  <a:pt x="1093470" y="3236196"/>
                  <a:pt x="1084310" y="3236285"/>
                </a:cubicBezTo>
                <a:close/>
                <a:moveTo>
                  <a:pt x="1033406" y="3288914"/>
                </a:moveTo>
                <a:cubicBezTo>
                  <a:pt x="1024005" y="3288914"/>
                  <a:pt x="1016390" y="3296875"/>
                  <a:pt x="1016390" y="3306704"/>
                </a:cubicBezTo>
                <a:cubicBezTo>
                  <a:pt x="1016390" y="3316533"/>
                  <a:pt x="1024005" y="3324494"/>
                  <a:pt x="1033406" y="3324494"/>
                </a:cubicBezTo>
                <a:cubicBezTo>
                  <a:pt x="1042807" y="3324494"/>
                  <a:pt x="1050421" y="3316533"/>
                  <a:pt x="1050421" y="3306704"/>
                </a:cubicBezTo>
                <a:cubicBezTo>
                  <a:pt x="1050421" y="3306660"/>
                  <a:pt x="1050421" y="3306600"/>
                  <a:pt x="1050421" y="3306556"/>
                </a:cubicBezTo>
                <a:cubicBezTo>
                  <a:pt x="1050109" y="3296994"/>
                  <a:pt x="1042566" y="3289418"/>
                  <a:pt x="1033406" y="3289507"/>
                </a:cubicBezTo>
                <a:close/>
                <a:moveTo>
                  <a:pt x="1084310" y="3129101"/>
                </a:moveTo>
                <a:cubicBezTo>
                  <a:pt x="1074909" y="3129101"/>
                  <a:pt x="1067295" y="3137062"/>
                  <a:pt x="1067295" y="3146891"/>
                </a:cubicBezTo>
                <a:cubicBezTo>
                  <a:pt x="1067295" y="3156720"/>
                  <a:pt x="1074909" y="3164681"/>
                  <a:pt x="1084310" y="3164681"/>
                </a:cubicBezTo>
                <a:cubicBezTo>
                  <a:pt x="1093711" y="3164681"/>
                  <a:pt x="1101326" y="3156720"/>
                  <a:pt x="1101326" y="3146891"/>
                </a:cubicBezTo>
                <a:cubicBezTo>
                  <a:pt x="1101014" y="3137299"/>
                  <a:pt x="1093484" y="3129694"/>
                  <a:pt x="1084310" y="3129694"/>
                </a:cubicBezTo>
                <a:close/>
                <a:moveTo>
                  <a:pt x="1033406" y="3182322"/>
                </a:moveTo>
                <a:cubicBezTo>
                  <a:pt x="1024005" y="3182322"/>
                  <a:pt x="1016390" y="3190284"/>
                  <a:pt x="1016390" y="3200113"/>
                </a:cubicBezTo>
                <a:cubicBezTo>
                  <a:pt x="1016390" y="3209941"/>
                  <a:pt x="1024005" y="3217903"/>
                  <a:pt x="1033406" y="3217903"/>
                </a:cubicBezTo>
                <a:cubicBezTo>
                  <a:pt x="1042807" y="3217903"/>
                  <a:pt x="1050421" y="3209941"/>
                  <a:pt x="1050421" y="3200113"/>
                </a:cubicBezTo>
                <a:cubicBezTo>
                  <a:pt x="1050109" y="3190521"/>
                  <a:pt x="1042580" y="3182916"/>
                  <a:pt x="1033406" y="3182916"/>
                </a:cubicBezTo>
                <a:close/>
                <a:moveTo>
                  <a:pt x="1084310" y="3022658"/>
                </a:moveTo>
                <a:cubicBezTo>
                  <a:pt x="1074909" y="3022658"/>
                  <a:pt x="1067295" y="3030619"/>
                  <a:pt x="1067295" y="3040448"/>
                </a:cubicBezTo>
                <a:cubicBezTo>
                  <a:pt x="1067295" y="3050277"/>
                  <a:pt x="1074909" y="3058238"/>
                  <a:pt x="1084310" y="3058238"/>
                </a:cubicBezTo>
                <a:cubicBezTo>
                  <a:pt x="1093711" y="3058238"/>
                  <a:pt x="1101326" y="3050277"/>
                  <a:pt x="1101326" y="3040448"/>
                </a:cubicBezTo>
                <a:cubicBezTo>
                  <a:pt x="1101326" y="3040403"/>
                  <a:pt x="1101326" y="3040344"/>
                  <a:pt x="1101326" y="3040300"/>
                </a:cubicBezTo>
                <a:cubicBezTo>
                  <a:pt x="1101014" y="3030738"/>
                  <a:pt x="1093470" y="3023162"/>
                  <a:pt x="1084310" y="3023251"/>
                </a:cubicBezTo>
                <a:close/>
                <a:moveTo>
                  <a:pt x="1033406" y="3075879"/>
                </a:moveTo>
                <a:cubicBezTo>
                  <a:pt x="1024005" y="3075879"/>
                  <a:pt x="1016390" y="3083841"/>
                  <a:pt x="1016390" y="3093670"/>
                </a:cubicBezTo>
                <a:cubicBezTo>
                  <a:pt x="1016390" y="3103498"/>
                  <a:pt x="1024005" y="3111459"/>
                  <a:pt x="1033406" y="3111459"/>
                </a:cubicBezTo>
                <a:cubicBezTo>
                  <a:pt x="1042807" y="3111459"/>
                  <a:pt x="1050421" y="3103498"/>
                  <a:pt x="1050421" y="3093670"/>
                </a:cubicBezTo>
                <a:cubicBezTo>
                  <a:pt x="1050109" y="3084078"/>
                  <a:pt x="1042580" y="3076473"/>
                  <a:pt x="1033406" y="3076473"/>
                </a:cubicBezTo>
                <a:close/>
                <a:moveTo>
                  <a:pt x="1084310" y="2916067"/>
                </a:moveTo>
                <a:cubicBezTo>
                  <a:pt x="1074909" y="2916067"/>
                  <a:pt x="1067295" y="2924028"/>
                  <a:pt x="1067295" y="2933856"/>
                </a:cubicBezTo>
                <a:cubicBezTo>
                  <a:pt x="1067295" y="2943686"/>
                  <a:pt x="1074909" y="2951647"/>
                  <a:pt x="1084310" y="2951647"/>
                </a:cubicBezTo>
                <a:cubicBezTo>
                  <a:pt x="1093711" y="2951647"/>
                  <a:pt x="1101326" y="2943686"/>
                  <a:pt x="1101326" y="2933856"/>
                </a:cubicBezTo>
                <a:cubicBezTo>
                  <a:pt x="1101014" y="2924265"/>
                  <a:pt x="1093484" y="2916660"/>
                  <a:pt x="1084310" y="2916660"/>
                </a:cubicBezTo>
                <a:close/>
                <a:moveTo>
                  <a:pt x="1033406" y="2969436"/>
                </a:moveTo>
                <a:cubicBezTo>
                  <a:pt x="1024005" y="2969436"/>
                  <a:pt x="1016390" y="2977397"/>
                  <a:pt x="1016390" y="2987226"/>
                </a:cubicBezTo>
                <a:cubicBezTo>
                  <a:pt x="1016390" y="2997055"/>
                  <a:pt x="1024005" y="3005016"/>
                  <a:pt x="1033406" y="3005016"/>
                </a:cubicBezTo>
                <a:cubicBezTo>
                  <a:pt x="1042807" y="3005016"/>
                  <a:pt x="1050421" y="2997055"/>
                  <a:pt x="1050421" y="2987226"/>
                </a:cubicBezTo>
                <a:cubicBezTo>
                  <a:pt x="1050421" y="2987182"/>
                  <a:pt x="1050421" y="2987123"/>
                  <a:pt x="1050421" y="2987078"/>
                </a:cubicBezTo>
                <a:cubicBezTo>
                  <a:pt x="1050109" y="2977516"/>
                  <a:pt x="1042566" y="2969940"/>
                  <a:pt x="1033406" y="2970030"/>
                </a:cubicBezTo>
                <a:close/>
                <a:moveTo>
                  <a:pt x="1084310" y="2809624"/>
                </a:moveTo>
                <a:cubicBezTo>
                  <a:pt x="1074909" y="2809624"/>
                  <a:pt x="1067295" y="2817585"/>
                  <a:pt x="1067295" y="2827413"/>
                </a:cubicBezTo>
                <a:cubicBezTo>
                  <a:pt x="1067295" y="2837242"/>
                  <a:pt x="1074909" y="2845203"/>
                  <a:pt x="1084310" y="2845203"/>
                </a:cubicBezTo>
                <a:cubicBezTo>
                  <a:pt x="1093711" y="2845203"/>
                  <a:pt x="1101326" y="2837242"/>
                  <a:pt x="1101326" y="2827413"/>
                </a:cubicBezTo>
                <a:cubicBezTo>
                  <a:pt x="1101014" y="2817822"/>
                  <a:pt x="1093484" y="2810216"/>
                  <a:pt x="1084310" y="2810216"/>
                </a:cubicBezTo>
                <a:close/>
                <a:moveTo>
                  <a:pt x="1033406" y="2862845"/>
                </a:moveTo>
                <a:cubicBezTo>
                  <a:pt x="1024005" y="2862845"/>
                  <a:pt x="1016390" y="2870806"/>
                  <a:pt x="1016390" y="2880635"/>
                </a:cubicBezTo>
                <a:cubicBezTo>
                  <a:pt x="1016390" y="2890464"/>
                  <a:pt x="1024005" y="2898425"/>
                  <a:pt x="1033406" y="2898425"/>
                </a:cubicBezTo>
                <a:cubicBezTo>
                  <a:pt x="1042807" y="2898425"/>
                  <a:pt x="1050421" y="2890464"/>
                  <a:pt x="1050421" y="2880635"/>
                </a:cubicBezTo>
                <a:cubicBezTo>
                  <a:pt x="1050109" y="2871043"/>
                  <a:pt x="1042580" y="2863438"/>
                  <a:pt x="1033406" y="2863438"/>
                </a:cubicBezTo>
                <a:close/>
                <a:moveTo>
                  <a:pt x="1084310" y="2703180"/>
                </a:moveTo>
                <a:cubicBezTo>
                  <a:pt x="1074909" y="2703180"/>
                  <a:pt x="1067295" y="2711141"/>
                  <a:pt x="1067295" y="2720970"/>
                </a:cubicBezTo>
                <a:cubicBezTo>
                  <a:pt x="1067295" y="2730799"/>
                  <a:pt x="1074909" y="2738760"/>
                  <a:pt x="1084310" y="2738760"/>
                </a:cubicBezTo>
                <a:cubicBezTo>
                  <a:pt x="1093711" y="2738760"/>
                  <a:pt x="1101326" y="2730799"/>
                  <a:pt x="1101326" y="2720970"/>
                </a:cubicBezTo>
                <a:cubicBezTo>
                  <a:pt x="1101326" y="2720926"/>
                  <a:pt x="1101326" y="2720867"/>
                  <a:pt x="1101326" y="2720822"/>
                </a:cubicBezTo>
                <a:cubicBezTo>
                  <a:pt x="1101014" y="2711260"/>
                  <a:pt x="1093470" y="2703684"/>
                  <a:pt x="1084310" y="2703773"/>
                </a:cubicBezTo>
                <a:close/>
                <a:moveTo>
                  <a:pt x="1033406" y="2756402"/>
                </a:moveTo>
                <a:cubicBezTo>
                  <a:pt x="1024005" y="2756402"/>
                  <a:pt x="1016390" y="2764363"/>
                  <a:pt x="1016390" y="2774192"/>
                </a:cubicBezTo>
                <a:cubicBezTo>
                  <a:pt x="1016390" y="2784021"/>
                  <a:pt x="1024005" y="2791982"/>
                  <a:pt x="1033406" y="2791982"/>
                </a:cubicBezTo>
                <a:cubicBezTo>
                  <a:pt x="1042807" y="2791982"/>
                  <a:pt x="1050421" y="2784021"/>
                  <a:pt x="1050421" y="2774192"/>
                </a:cubicBezTo>
                <a:cubicBezTo>
                  <a:pt x="1050109" y="2764600"/>
                  <a:pt x="1042580" y="2756995"/>
                  <a:pt x="1033406" y="2756995"/>
                </a:cubicBezTo>
                <a:close/>
                <a:moveTo>
                  <a:pt x="1084310" y="2596589"/>
                </a:moveTo>
                <a:cubicBezTo>
                  <a:pt x="1074909" y="2596589"/>
                  <a:pt x="1067295" y="2604550"/>
                  <a:pt x="1067295" y="2614379"/>
                </a:cubicBezTo>
                <a:cubicBezTo>
                  <a:pt x="1067295" y="2624208"/>
                  <a:pt x="1074909" y="2632169"/>
                  <a:pt x="1084310" y="2632169"/>
                </a:cubicBezTo>
                <a:cubicBezTo>
                  <a:pt x="1093711" y="2632169"/>
                  <a:pt x="1101326" y="2624208"/>
                  <a:pt x="1101326" y="2614379"/>
                </a:cubicBezTo>
                <a:cubicBezTo>
                  <a:pt x="1101014" y="2604787"/>
                  <a:pt x="1093484" y="2597182"/>
                  <a:pt x="1084310" y="2597182"/>
                </a:cubicBezTo>
                <a:close/>
                <a:moveTo>
                  <a:pt x="1033406" y="2649959"/>
                </a:moveTo>
                <a:cubicBezTo>
                  <a:pt x="1024005" y="2649959"/>
                  <a:pt x="1016390" y="2657920"/>
                  <a:pt x="1016390" y="2667749"/>
                </a:cubicBezTo>
                <a:cubicBezTo>
                  <a:pt x="1016390" y="2677578"/>
                  <a:pt x="1024005" y="2685539"/>
                  <a:pt x="1033406" y="2685539"/>
                </a:cubicBezTo>
                <a:cubicBezTo>
                  <a:pt x="1042807" y="2685539"/>
                  <a:pt x="1050421" y="2677578"/>
                  <a:pt x="1050421" y="2667749"/>
                </a:cubicBezTo>
                <a:cubicBezTo>
                  <a:pt x="1050421" y="2667704"/>
                  <a:pt x="1050421" y="2667645"/>
                  <a:pt x="1050421" y="2667601"/>
                </a:cubicBezTo>
                <a:cubicBezTo>
                  <a:pt x="1050109" y="2658038"/>
                  <a:pt x="1042566" y="2650463"/>
                  <a:pt x="1033406" y="2650552"/>
                </a:cubicBezTo>
                <a:close/>
                <a:moveTo>
                  <a:pt x="1084310" y="2490146"/>
                </a:moveTo>
                <a:cubicBezTo>
                  <a:pt x="1074909" y="2490146"/>
                  <a:pt x="1067295" y="2498107"/>
                  <a:pt x="1067295" y="2507936"/>
                </a:cubicBezTo>
                <a:cubicBezTo>
                  <a:pt x="1067295" y="2517765"/>
                  <a:pt x="1074909" y="2525726"/>
                  <a:pt x="1084310" y="2525726"/>
                </a:cubicBezTo>
                <a:cubicBezTo>
                  <a:pt x="1093711" y="2525726"/>
                  <a:pt x="1101326" y="2517765"/>
                  <a:pt x="1101326" y="2507936"/>
                </a:cubicBezTo>
                <a:cubicBezTo>
                  <a:pt x="1101014" y="2498344"/>
                  <a:pt x="1093484" y="2490739"/>
                  <a:pt x="1084310" y="2490739"/>
                </a:cubicBezTo>
                <a:close/>
                <a:moveTo>
                  <a:pt x="1033406" y="2544554"/>
                </a:moveTo>
                <a:cubicBezTo>
                  <a:pt x="1024005" y="2544554"/>
                  <a:pt x="1016390" y="2552515"/>
                  <a:pt x="1016390" y="2562343"/>
                </a:cubicBezTo>
                <a:cubicBezTo>
                  <a:pt x="1016390" y="2572172"/>
                  <a:pt x="1024005" y="2580133"/>
                  <a:pt x="1033406" y="2580133"/>
                </a:cubicBezTo>
                <a:cubicBezTo>
                  <a:pt x="1042807" y="2580133"/>
                  <a:pt x="1050421" y="2572172"/>
                  <a:pt x="1050421" y="2562343"/>
                </a:cubicBezTo>
                <a:cubicBezTo>
                  <a:pt x="1050421" y="2552515"/>
                  <a:pt x="1042807" y="2544554"/>
                  <a:pt x="1033406" y="2544554"/>
                </a:cubicBezTo>
                <a:close/>
                <a:moveTo>
                  <a:pt x="1084310" y="2384889"/>
                </a:moveTo>
                <a:cubicBezTo>
                  <a:pt x="1074909" y="2384889"/>
                  <a:pt x="1067295" y="2392850"/>
                  <a:pt x="1067295" y="2402679"/>
                </a:cubicBezTo>
                <a:cubicBezTo>
                  <a:pt x="1067295" y="2412508"/>
                  <a:pt x="1074909" y="2420469"/>
                  <a:pt x="1084310" y="2420469"/>
                </a:cubicBezTo>
                <a:cubicBezTo>
                  <a:pt x="1093711" y="2420469"/>
                  <a:pt x="1101326" y="2412508"/>
                  <a:pt x="1101326" y="2402679"/>
                </a:cubicBezTo>
                <a:cubicBezTo>
                  <a:pt x="1101326" y="2402634"/>
                  <a:pt x="1101326" y="2402575"/>
                  <a:pt x="1101326" y="2402531"/>
                </a:cubicBezTo>
                <a:cubicBezTo>
                  <a:pt x="1101638" y="2392791"/>
                  <a:pt x="1094349" y="2384637"/>
                  <a:pt x="1085033" y="2384311"/>
                </a:cubicBezTo>
                <a:cubicBezTo>
                  <a:pt x="1084792" y="2384296"/>
                  <a:pt x="1084551" y="2384296"/>
                  <a:pt x="1084310" y="2384296"/>
                </a:cubicBezTo>
                <a:close/>
                <a:moveTo>
                  <a:pt x="1033406" y="2438111"/>
                </a:moveTo>
                <a:cubicBezTo>
                  <a:pt x="1024005" y="2438036"/>
                  <a:pt x="1016333" y="2445923"/>
                  <a:pt x="1016248" y="2455752"/>
                </a:cubicBezTo>
                <a:cubicBezTo>
                  <a:pt x="1016177" y="2465581"/>
                  <a:pt x="1023735" y="2473601"/>
                  <a:pt x="1033122" y="2473690"/>
                </a:cubicBezTo>
                <a:cubicBezTo>
                  <a:pt x="1042523" y="2473764"/>
                  <a:pt x="1050208" y="2465877"/>
                  <a:pt x="1050279" y="2456049"/>
                </a:cubicBezTo>
                <a:cubicBezTo>
                  <a:pt x="1050279" y="2455900"/>
                  <a:pt x="1050279" y="2455752"/>
                  <a:pt x="1050279" y="2455604"/>
                </a:cubicBezTo>
                <a:cubicBezTo>
                  <a:pt x="1050520" y="2445864"/>
                  <a:pt x="1043147" y="2437769"/>
                  <a:pt x="1033831" y="2437517"/>
                </a:cubicBezTo>
                <a:cubicBezTo>
                  <a:pt x="1033689" y="2437517"/>
                  <a:pt x="1033547" y="2437517"/>
                  <a:pt x="1033406" y="2437517"/>
                </a:cubicBezTo>
                <a:close/>
                <a:moveTo>
                  <a:pt x="1084310" y="2277705"/>
                </a:moveTo>
                <a:cubicBezTo>
                  <a:pt x="1074909" y="2277705"/>
                  <a:pt x="1067295" y="2285666"/>
                  <a:pt x="1067295" y="2295494"/>
                </a:cubicBezTo>
                <a:cubicBezTo>
                  <a:pt x="1067295" y="2305323"/>
                  <a:pt x="1074909" y="2313284"/>
                  <a:pt x="1084310" y="2313284"/>
                </a:cubicBezTo>
                <a:cubicBezTo>
                  <a:pt x="1093711" y="2313284"/>
                  <a:pt x="1101326" y="2305323"/>
                  <a:pt x="1101326" y="2295494"/>
                </a:cubicBezTo>
                <a:cubicBezTo>
                  <a:pt x="1101326" y="2285666"/>
                  <a:pt x="1093711" y="2277705"/>
                  <a:pt x="1084310" y="2277705"/>
                </a:cubicBezTo>
                <a:close/>
                <a:moveTo>
                  <a:pt x="1033406" y="2330926"/>
                </a:moveTo>
                <a:cubicBezTo>
                  <a:pt x="1024005" y="2330926"/>
                  <a:pt x="1016390" y="2338887"/>
                  <a:pt x="1016390" y="2348716"/>
                </a:cubicBezTo>
                <a:cubicBezTo>
                  <a:pt x="1016390" y="2358545"/>
                  <a:pt x="1024005" y="2366506"/>
                  <a:pt x="1033406" y="2366506"/>
                </a:cubicBezTo>
                <a:cubicBezTo>
                  <a:pt x="1042807" y="2366506"/>
                  <a:pt x="1050421" y="2358545"/>
                  <a:pt x="1050421" y="2348716"/>
                </a:cubicBezTo>
                <a:cubicBezTo>
                  <a:pt x="1050421" y="2338887"/>
                  <a:pt x="1042807" y="2330926"/>
                  <a:pt x="1033406" y="2330926"/>
                </a:cubicBezTo>
                <a:close/>
                <a:moveTo>
                  <a:pt x="1084310" y="2171262"/>
                </a:moveTo>
                <a:cubicBezTo>
                  <a:pt x="1074909" y="2171262"/>
                  <a:pt x="1067295" y="2179222"/>
                  <a:pt x="1067295" y="2189051"/>
                </a:cubicBezTo>
                <a:cubicBezTo>
                  <a:pt x="1067295" y="2198880"/>
                  <a:pt x="1074909" y="2206841"/>
                  <a:pt x="1084310" y="2206841"/>
                </a:cubicBezTo>
                <a:cubicBezTo>
                  <a:pt x="1093711" y="2206841"/>
                  <a:pt x="1101326" y="2198880"/>
                  <a:pt x="1101326" y="2189051"/>
                </a:cubicBezTo>
                <a:cubicBezTo>
                  <a:pt x="1101326" y="2189007"/>
                  <a:pt x="1101326" y="2188948"/>
                  <a:pt x="1101326" y="2188903"/>
                </a:cubicBezTo>
                <a:cubicBezTo>
                  <a:pt x="1101326" y="2179163"/>
                  <a:pt x="1093768" y="2171262"/>
                  <a:pt x="1084452" y="2171262"/>
                </a:cubicBezTo>
                <a:cubicBezTo>
                  <a:pt x="1084409" y="2171262"/>
                  <a:pt x="1084353" y="2171262"/>
                  <a:pt x="1084310" y="2171262"/>
                </a:cubicBezTo>
                <a:close/>
                <a:moveTo>
                  <a:pt x="1033406" y="2224483"/>
                </a:moveTo>
                <a:cubicBezTo>
                  <a:pt x="1024005" y="2224483"/>
                  <a:pt x="1016390" y="2232444"/>
                  <a:pt x="1016390" y="2242273"/>
                </a:cubicBezTo>
                <a:cubicBezTo>
                  <a:pt x="1016390" y="2252102"/>
                  <a:pt x="1024005" y="2260063"/>
                  <a:pt x="1033406" y="2260063"/>
                </a:cubicBezTo>
                <a:cubicBezTo>
                  <a:pt x="1042807" y="2260063"/>
                  <a:pt x="1050421" y="2252102"/>
                  <a:pt x="1050421" y="2242273"/>
                </a:cubicBezTo>
                <a:cubicBezTo>
                  <a:pt x="1050421" y="2232444"/>
                  <a:pt x="1042807" y="2224483"/>
                  <a:pt x="1033406" y="2224483"/>
                </a:cubicBezTo>
                <a:close/>
                <a:moveTo>
                  <a:pt x="1084310" y="2064670"/>
                </a:moveTo>
                <a:cubicBezTo>
                  <a:pt x="1074909" y="2064670"/>
                  <a:pt x="1067295" y="2072631"/>
                  <a:pt x="1067295" y="2082460"/>
                </a:cubicBezTo>
                <a:cubicBezTo>
                  <a:pt x="1067295" y="2092289"/>
                  <a:pt x="1074909" y="2100250"/>
                  <a:pt x="1084310" y="2100250"/>
                </a:cubicBezTo>
                <a:cubicBezTo>
                  <a:pt x="1093711" y="2100250"/>
                  <a:pt x="1101326" y="2092289"/>
                  <a:pt x="1101326" y="2082460"/>
                </a:cubicBezTo>
                <a:cubicBezTo>
                  <a:pt x="1101326" y="2072631"/>
                  <a:pt x="1093711" y="2064670"/>
                  <a:pt x="1084310" y="2064670"/>
                </a:cubicBezTo>
                <a:close/>
                <a:moveTo>
                  <a:pt x="1033406" y="2118040"/>
                </a:moveTo>
                <a:cubicBezTo>
                  <a:pt x="1024005" y="2118040"/>
                  <a:pt x="1016390" y="2126001"/>
                  <a:pt x="1016390" y="2135830"/>
                </a:cubicBezTo>
                <a:cubicBezTo>
                  <a:pt x="1016390" y="2145659"/>
                  <a:pt x="1024005" y="2153620"/>
                  <a:pt x="1033406" y="2153620"/>
                </a:cubicBezTo>
                <a:cubicBezTo>
                  <a:pt x="1042807" y="2153620"/>
                  <a:pt x="1050421" y="2145659"/>
                  <a:pt x="1050421" y="2135830"/>
                </a:cubicBezTo>
                <a:cubicBezTo>
                  <a:pt x="1050421" y="2135785"/>
                  <a:pt x="1050421" y="2135726"/>
                  <a:pt x="1050421" y="2135682"/>
                </a:cubicBezTo>
                <a:cubicBezTo>
                  <a:pt x="1050421" y="2125942"/>
                  <a:pt x="1042863" y="2118040"/>
                  <a:pt x="1033547" y="2118040"/>
                </a:cubicBezTo>
                <a:cubicBezTo>
                  <a:pt x="1033505" y="2118040"/>
                  <a:pt x="1033448" y="2118040"/>
                  <a:pt x="1033406" y="2118040"/>
                </a:cubicBezTo>
                <a:close/>
                <a:moveTo>
                  <a:pt x="1084310" y="1958227"/>
                </a:moveTo>
                <a:cubicBezTo>
                  <a:pt x="1074909" y="1958227"/>
                  <a:pt x="1067295" y="1966188"/>
                  <a:pt x="1067295" y="1976017"/>
                </a:cubicBezTo>
                <a:cubicBezTo>
                  <a:pt x="1067295" y="1985846"/>
                  <a:pt x="1074909" y="1993807"/>
                  <a:pt x="1084310" y="1993807"/>
                </a:cubicBezTo>
                <a:cubicBezTo>
                  <a:pt x="1093711" y="1993807"/>
                  <a:pt x="1101326" y="1985846"/>
                  <a:pt x="1101326" y="1976017"/>
                </a:cubicBezTo>
                <a:cubicBezTo>
                  <a:pt x="1101326" y="1966188"/>
                  <a:pt x="1093711" y="1958227"/>
                  <a:pt x="1084310" y="1958227"/>
                </a:cubicBezTo>
                <a:close/>
                <a:moveTo>
                  <a:pt x="1033406" y="2010855"/>
                </a:moveTo>
                <a:cubicBezTo>
                  <a:pt x="1024005" y="2010855"/>
                  <a:pt x="1016390" y="2018816"/>
                  <a:pt x="1016390" y="2028645"/>
                </a:cubicBezTo>
                <a:cubicBezTo>
                  <a:pt x="1016390" y="2038474"/>
                  <a:pt x="1024005" y="2046435"/>
                  <a:pt x="1033406" y="2046435"/>
                </a:cubicBezTo>
                <a:cubicBezTo>
                  <a:pt x="1042807" y="2046435"/>
                  <a:pt x="1050421" y="2038474"/>
                  <a:pt x="1050421" y="2028645"/>
                </a:cubicBezTo>
                <a:cubicBezTo>
                  <a:pt x="1050421" y="2018816"/>
                  <a:pt x="1042807" y="2010855"/>
                  <a:pt x="1033406" y="2010855"/>
                </a:cubicBezTo>
                <a:close/>
                <a:moveTo>
                  <a:pt x="1084310" y="1851191"/>
                </a:moveTo>
                <a:cubicBezTo>
                  <a:pt x="1074909" y="1851191"/>
                  <a:pt x="1067295" y="1859152"/>
                  <a:pt x="1067295" y="1868981"/>
                </a:cubicBezTo>
                <a:cubicBezTo>
                  <a:pt x="1067295" y="1878810"/>
                  <a:pt x="1074909" y="1886771"/>
                  <a:pt x="1084310" y="1886771"/>
                </a:cubicBezTo>
                <a:cubicBezTo>
                  <a:pt x="1093711" y="1886771"/>
                  <a:pt x="1101326" y="1878810"/>
                  <a:pt x="1101326" y="1868981"/>
                </a:cubicBezTo>
                <a:cubicBezTo>
                  <a:pt x="1101326" y="1868936"/>
                  <a:pt x="1101326" y="1868877"/>
                  <a:pt x="1101326" y="1868832"/>
                </a:cubicBezTo>
                <a:cubicBezTo>
                  <a:pt x="1101014" y="1859270"/>
                  <a:pt x="1093470" y="1851695"/>
                  <a:pt x="1084310" y="1851784"/>
                </a:cubicBezTo>
                <a:close/>
                <a:moveTo>
                  <a:pt x="1033406" y="1904412"/>
                </a:moveTo>
                <a:cubicBezTo>
                  <a:pt x="1024005" y="1904412"/>
                  <a:pt x="1016390" y="1912373"/>
                  <a:pt x="1016390" y="1922202"/>
                </a:cubicBezTo>
                <a:cubicBezTo>
                  <a:pt x="1016390" y="1932031"/>
                  <a:pt x="1024005" y="1939992"/>
                  <a:pt x="1033406" y="1939992"/>
                </a:cubicBezTo>
                <a:cubicBezTo>
                  <a:pt x="1042807" y="1939992"/>
                  <a:pt x="1050421" y="1932031"/>
                  <a:pt x="1050421" y="1922202"/>
                </a:cubicBezTo>
                <a:cubicBezTo>
                  <a:pt x="1050421" y="1922158"/>
                  <a:pt x="1050421" y="1922099"/>
                  <a:pt x="1050421" y="1922054"/>
                </a:cubicBezTo>
                <a:cubicBezTo>
                  <a:pt x="1050109" y="1912492"/>
                  <a:pt x="1042566" y="1904916"/>
                  <a:pt x="1033406" y="1905005"/>
                </a:cubicBezTo>
                <a:close/>
                <a:moveTo>
                  <a:pt x="1084310" y="1744599"/>
                </a:moveTo>
                <a:cubicBezTo>
                  <a:pt x="1074909" y="1744599"/>
                  <a:pt x="1067295" y="1752560"/>
                  <a:pt x="1067295" y="1762389"/>
                </a:cubicBezTo>
                <a:cubicBezTo>
                  <a:pt x="1067295" y="1772218"/>
                  <a:pt x="1074909" y="1780179"/>
                  <a:pt x="1084310" y="1780179"/>
                </a:cubicBezTo>
                <a:cubicBezTo>
                  <a:pt x="1093711" y="1780179"/>
                  <a:pt x="1101326" y="1772218"/>
                  <a:pt x="1101326" y="1762389"/>
                </a:cubicBezTo>
                <a:cubicBezTo>
                  <a:pt x="1101014" y="1752798"/>
                  <a:pt x="1093484" y="1745192"/>
                  <a:pt x="1084310" y="1745192"/>
                </a:cubicBezTo>
                <a:close/>
                <a:moveTo>
                  <a:pt x="1033406" y="1797821"/>
                </a:moveTo>
                <a:cubicBezTo>
                  <a:pt x="1024005" y="1797821"/>
                  <a:pt x="1016390" y="1805782"/>
                  <a:pt x="1016390" y="1815611"/>
                </a:cubicBezTo>
                <a:cubicBezTo>
                  <a:pt x="1016390" y="1825440"/>
                  <a:pt x="1024005" y="1833401"/>
                  <a:pt x="1033406" y="1833401"/>
                </a:cubicBezTo>
                <a:cubicBezTo>
                  <a:pt x="1042807" y="1833401"/>
                  <a:pt x="1050421" y="1825440"/>
                  <a:pt x="1050421" y="1815611"/>
                </a:cubicBezTo>
                <a:cubicBezTo>
                  <a:pt x="1050109" y="1806019"/>
                  <a:pt x="1042580" y="1798414"/>
                  <a:pt x="1033406" y="1798414"/>
                </a:cubicBezTo>
                <a:close/>
                <a:moveTo>
                  <a:pt x="1084310" y="1638156"/>
                </a:moveTo>
                <a:cubicBezTo>
                  <a:pt x="1074909" y="1638156"/>
                  <a:pt x="1067295" y="1646117"/>
                  <a:pt x="1067295" y="1655946"/>
                </a:cubicBezTo>
                <a:cubicBezTo>
                  <a:pt x="1067295" y="1665775"/>
                  <a:pt x="1074909" y="1673736"/>
                  <a:pt x="1084310" y="1673736"/>
                </a:cubicBezTo>
                <a:cubicBezTo>
                  <a:pt x="1093711" y="1673736"/>
                  <a:pt x="1101326" y="1665775"/>
                  <a:pt x="1101326" y="1655946"/>
                </a:cubicBezTo>
                <a:cubicBezTo>
                  <a:pt x="1101014" y="1646354"/>
                  <a:pt x="1093484" y="1638749"/>
                  <a:pt x="1084310" y="1638749"/>
                </a:cubicBezTo>
                <a:close/>
                <a:moveTo>
                  <a:pt x="1033406" y="1691378"/>
                </a:moveTo>
                <a:cubicBezTo>
                  <a:pt x="1024005" y="1691378"/>
                  <a:pt x="1016390" y="1699339"/>
                  <a:pt x="1016390" y="1709168"/>
                </a:cubicBezTo>
                <a:cubicBezTo>
                  <a:pt x="1016390" y="1718997"/>
                  <a:pt x="1024005" y="1726958"/>
                  <a:pt x="1033406" y="1726958"/>
                </a:cubicBezTo>
                <a:cubicBezTo>
                  <a:pt x="1042807" y="1726958"/>
                  <a:pt x="1050421" y="1718997"/>
                  <a:pt x="1050421" y="1709168"/>
                </a:cubicBezTo>
                <a:cubicBezTo>
                  <a:pt x="1050109" y="1699576"/>
                  <a:pt x="1042580" y="1691971"/>
                  <a:pt x="1033406" y="1691971"/>
                </a:cubicBezTo>
                <a:close/>
                <a:moveTo>
                  <a:pt x="1084310" y="1531713"/>
                </a:moveTo>
                <a:cubicBezTo>
                  <a:pt x="1074909" y="1531713"/>
                  <a:pt x="1067295" y="1539674"/>
                  <a:pt x="1067295" y="1549503"/>
                </a:cubicBezTo>
                <a:cubicBezTo>
                  <a:pt x="1067295" y="1559332"/>
                  <a:pt x="1074909" y="1567293"/>
                  <a:pt x="1084310" y="1567293"/>
                </a:cubicBezTo>
                <a:cubicBezTo>
                  <a:pt x="1093711" y="1567293"/>
                  <a:pt x="1101326" y="1559332"/>
                  <a:pt x="1101326" y="1549503"/>
                </a:cubicBezTo>
                <a:cubicBezTo>
                  <a:pt x="1101326" y="1549459"/>
                  <a:pt x="1101326" y="1549399"/>
                  <a:pt x="1101326" y="1549355"/>
                </a:cubicBezTo>
                <a:cubicBezTo>
                  <a:pt x="1101014" y="1539793"/>
                  <a:pt x="1093470" y="1532217"/>
                  <a:pt x="1084310" y="1532306"/>
                </a:cubicBezTo>
                <a:close/>
                <a:moveTo>
                  <a:pt x="1033406" y="1584935"/>
                </a:moveTo>
                <a:cubicBezTo>
                  <a:pt x="1024005" y="1584935"/>
                  <a:pt x="1016390" y="1592896"/>
                  <a:pt x="1016390" y="1602725"/>
                </a:cubicBezTo>
                <a:cubicBezTo>
                  <a:pt x="1016390" y="1612554"/>
                  <a:pt x="1024005" y="1620515"/>
                  <a:pt x="1033406" y="1620515"/>
                </a:cubicBezTo>
                <a:cubicBezTo>
                  <a:pt x="1042807" y="1620515"/>
                  <a:pt x="1050421" y="1612554"/>
                  <a:pt x="1050421" y="1602725"/>
                </a:cubicBezTo>
                <a:cubicBezTo>
                  <a:pt x="1050421" y="1602680"/>
                  <a:pt x="1050421" y="1602621"/>
                  <a:pt x="1050421" y="1602577"/>
                </a:cubicBezTo>
                <a:cubicBezTo>
                  <a:pt x="1050109" y="1593014"/>
                  <a:pt x="1042566" y="1585439"/>
                  <a:pt x="1033406" y="1585528"/>
                </a:cubicBezTo>
                <a:close/>
                <a:moveTo>
                  <a:pt x="1084310" y="1425122"/>
                </a:moveTo>
                <a:cubicBezTo>
                  <a:pt x="1074909" y="1425122"/>
                  <a:pt x="1067295" y="1433083"/>
                  <a:pt x="1067295" y="1442912"/>
                </a:cubicBezTo>
                <a:cubicBezTo>
                  <a:pt x="1067295" y="1452741"/>
                  <a:pt x="1074909" y="1460702"/>
                  <a:pt x="1084310" y="1460702"/>
                </a:cubicBezTo>
                <a:cubicBezTo>
                  <a:pt x="1093711" y="1460702"/>
                  <a:pt x="1101326" y="1452741"/>
                  <a:pt x="1101326" y="1442912"/>
                </a:cubicBezTo>
                <a:cubicBezTo>
                  <a:pt x="1101014" y="1433320"/>
                  <a:pt x="1093484" y="1425715"/>
                  <a:pt x="1084310" y="1425715"/>
                </a:cubicBezTo>
                <a:close/>
                <a:moveTo>
                  <a:pt x="1033406" y="1478343"/>
                </a:moveTo>
                <a:cubicBezTo>
                  <a:pt x="1024005" y="1478343"/>
                  <a:pt x="1016390" y="1486305"/>
                  <a:pt x="1016390" y="1496133"/>
                </a:cubicBezTo>
                <a:cubicBezTo>
                  <a:pt x="1016390" y="1505962"/>
                  <a:pt x="1024005" y="1513923"/>
                  <a:pt x="1033406" y="1513923"/>
                </a:cubicBezTo>
                <a:cubicBezTo>
                  <a:pt x="1042807" y="1513923"/>
                  <a:pt x="1050421" y="1505962"/>
                  <a:pt x="1050421" y="1496133"/>
                </a:cubicBezTo>
                <a:cubicBezTo>
                  <a:pt x="1050109" y="1486542"/>
                  <a:pt x="1042580" y="1478936"/>
                  <a:pt x="1033406" y="1478936"/>
                </a:cubicBezTo>
                <a:close/>
                <a:moveTo>
                  <a:pt x="1084310" y="1318679"/>
                </a:moveTo>
                <a:cubicBezTo>
                  <a:pt x="1074909" y="1318679"/>
                  <a:pt x="1067295" y="1326640"/>
                  <a:pt x="1067295" y="1336469"/>
                </a:cubicBezTo>
                <a:cubicBezTo>
                  <a:pt x="1067295" y="1346298"/>
                  <a:pt x="1074909" y="1354259"/>
                  <a:pt x="1084310" y="1354259"/>
                </a:cubicBezTo>
                <a:cubicBezTo>
                  <a:pt x="1093711" y="1354259"/>
                  <a:pt x="1101326" y="1346298"/>
                  <a:pt x="1101326" y="1336469"/>
                </a:cubicBezTo>
                <a:cubicBezTo>
                  <a:pt x="1101326" y="1336424"/>
                  <a:pt x="1101326" y="1336365"/>
                  <a:pt x="1101326" y="1336321"/>
                </a:cubicBezTo>
                <a:cubicBezTo>
                  <a:pt x="1101014" y="1326758"/>
                  <a:pt x="1093470" y="1319183"/>
                  <a:pt x="1084310" y="1319272"/>
                </a:cubicBezTo>
                <a:close/>
                <a:moveTo>
                  <a:pt x="1033406" y="1371900"/>
                </a:moveTo>
                <a:cubicBezTo>
                  <a:pt x="1024005" y="1371900"/>
                  <a:pt x="1016390" y="1379861"/>
                  <a:pt x="1016390" y="1389690"/>
                </a:cubicBezTo>
                <a:cubicBezTo>
                  <a:pt x="1016390" y="1399519"/>
                  <a:pt x="1024005" y="1407480"/>
                  <a:pt x="1033406" y="1407480"/>
                </a:cubicBezTo>
                <a:cubicBezTo>
                  <a:pt x="1042807" y="1407480"/>
                  <a:pt x="1050421" y="1399519"/>
                  <a:pt x="1050421" y="1389690"/>
                </a:cubicBezTo>
                <a:cubicBezTo>
                  <a:pt x="1050109" y="1380099"/>
                  <a:pt x="1042580" y="1372493"/>
                  <a:pt x="1033406" y="1372493"/>
                </a:cubicBezTo>
                <a:close/>
                <a:moveTo>
                  <a:pt x="1084310" y="1212087"/>
                </a:moveTo>
                <a:cubicBezTo>
                  <a:pt x="1074909" y="1212087"/>
                  <a:pt x="1067295" y="1220048"/>
                  <a:pt x="1067295" y="1229878"/>
                </a:cubicBezTo>
                <a:cubicBezTo>
                  <a:pt x="1067295" y="1239706"/>
                  <a:pt x="1074909" y="1247667"/>
                  <a:pt x="1084310" y="1247667"/>
                </a:cubicBezTo>
                <a:cubicBezTo>
                  <a:pt x="1093711" y="1247667"/>
                  <a:pt x="1101326" y="1239706"/>
                  <a:pt x="1101326" y="1229878"/>
                </a:cubicBezTo>
                <a:cubicBezTo>
                  <a:pt x="1101014" y="1220286"/>
                  <a:pt x="1093484" y="1212681"/>
                  <a:pt x="1084310" y="1212681"/>
                </a:cubicBezTo>
                <a:close/>
                <a:moveTo>
                  <a:pt x="1033406" y="1265457"/>
                </a:moveTo>
                <a:cubicBezTo>
                  <a:pt x="1024005" y="1265398"/>
                  <a:pt x="1016348" y="1273314"/>
                  <a:pt x="1016291" y="1283143"/>
                </a:cubicBezTo>
                <a:cubicBezTo>
                  <a:pt x="1016234" y="1292957"/>
                  <a:pt x="1023806" y="1300978"/>
                  <a:pt x="1033193" y="1301037"/>
                </a:cubicBezTo>
                <a:cubicBezTo>
                  <a:pt x="1042197" y="1301096"/>
                  <a:pt x="1049684" y="1293817"/>
                  <a:pt x="1050279" y="1284433"/>
                </a:cubicBezTo>
                <a:cubicBezTo>
                  <a:pt x="1050676" y="1274693"/>
                  <a:pt x="1043445" y="1266480"/>
                  <a:pt x="1034129" y="1266065"/>
                </a:cubicBezTo>
                <a:cubicBezTo>
                  <a:pt x="1033888" y="1266050"/>
                  <a:pt x="1033647" y="1266050"/>
                  <a:pt x="1033406" y="1266050"/>
                </a:cubicBezTo>
                <a:close/>
                <a:moveTo>
                  <a:pt x="1050421" y="1176508"/>
                </a:moveTo>
                <a:cubicBezTo>
                  <a:pt x="1050421" y="1175766"/>
                  <a:pt x="1050421" y="1175173"/>
                  <a:pt x="1050421" y="1174432"/>
                </a:cubicBezTo>
                <a:lnTo>
                  <a:pt x="1042480" y="1191333"/>
                </a:lnTo>
                <a:cubicBezTo>
                  <a:pt x="1047117" y="1188249"/>
                  <a:pt x="1050024" y="1182986"/>
                  <a:pt x="1050279" y="1177249"/>
                </a:cubicBezTo>
                <a:close/>
                <a:moveTo>
                  <a:pt x="1084310" y="1140928"/>
                </a:moveTo>
                <a:cubicBezTo>
                  <a:pt x="1093669" y="1141817"/>
                  <a:pt x="1101950" y="1134612"/>
                  <a:pt x="1102800" y="1124828"/>
                </a:cubicBezTo>
                <a:cubicBezTo>
                  <a:pt x="1103665" y="1115043"/>
                  <a:pt x="1096774" y="1106386"/>
                  <a:pt x="1087416" y="1105496"/>
                </a:cubicBezTo>
                <a:cubicBezTo>
                  <a:pt x="1086380" y="1105392"/>
                  <a:pt x="1085345" y="1105392"/>
                  <a:pt x="1084310" y="1105496"/>
                </a:cubicBezTo>
                <a:cubicBezTo>
                  <a:pt x="1083459" y="1105496"/>
                  <a:pt x="1082750" y="1105496"/>
                  <a:pt x="1081900" y="1105496"/>
                </a:cubicBezTo>
                <a:lnTo>
                  <a:pt x="1069847" y="1131440"/>
                </a:lnTo>
                <a:cubicBezTo>
                  <a:pt x="1072456" y="1137414"/>
                  <a:pt x="1078029" y="1141373"/>
                  <a:pt x="1084310" y="1141669"/>
                </a:cubicBezTo>
                <a:close/>
                <a:moveTo>
                  <a:pt x="1186119" y="3555022"/>
                </a:moveTo>
                <a:cubicBezTo>
                  <a:pt x="1176718" y="3555022"/>
                  <a:pt x="1169104" y="3562983"/>
                  <a:pt x="1169104" y="3572811"/>
                </a:cubicBezTo>
                <a:cubicBezTo>
                  <a:pt x="1169104" y="3582641"/>
                  <a:pt x="1176718" y="3590602"/>
                  <a:pt x="1186119" y="3590602"/>
                </a:cubicBezTo>
                <a:cubicBezTo>
                  <a:pt x="1195520" y="3590602"/>
                  <a:pt x="1203135" y="3582641"/>
                  <a:pt x="1203135" y="3572811"/>
                </a:cubicBezTo>
                <a:cubicBezTo>
                  <a:pt x="1203135" y="3572767"/>
                  <a:pt x="1203135" y="3572708"/>
                  <a:pt x="1203135" y="3572663"/>
                </a:cubicBezTo>
                <a:cubicBezTo>
                  <a:pt x="1202752" y="3563146"/>
                  <a:pt x="1195223" y="3555674"/>
                  <a:pt x="1186119" y="3555763"/>
                </a:cubicBezTo>
                <a:close/>
                <a:moveTo>
                  <a:pt x="1186119" y="3448430"/>
                </a:moveTo>
                <a:cubicBezTo>
                  <a:pt x="1176718" y="3448430"/>
                  <a:pt x="1169104" y="3456391"/>
                  <a:pt x="1169104" y="3466220"/>
                </a:cubicBezTo>
                <a:cubicBezTo>
                  <a:pt x="1169104" y="3476049"/>
                  <a:pt x="1176718" y="3484010"/>
                  <a:pt x="1186119" y="3484010"/>
                </a:cubicBezTo>
                <a:cubicBezTo>
                  <a:pt x="1195520" y="3484010"/>
                  <a:pt x="1203135" y="3476049"/>
                  <a:pt x="1203135" y="3466220"/>
                </a:cubicBezTo>
                <a:cubicBezTo>
                  <a:pt x="1202979" y="3456540"/>
                  <a:pt x="1195379" y="3448786"/>
                  <a:pt x="1186119" y="3448875"/>
                </a:cubicBezTo>
                <a:close/>
                <a:moveTo>
                  <a:pt x="1135215" y="3501800"/>
                </a:moveTo>
                <a:cubicBezTo>
                  <a:pt x="1125856" y="3502690"/>
                  <a:pt x="1118965" y="3511347"/>
                  <a:pt x="1119816" y="3521132"/>
                </a:cubicBezTo>
                <a:cubicBezTo>
                  <a:pt x="1120567" y="3529686"/>
                  <a:pt x="1127047" y="3536446"/>
                  <a:pt x="1135215" y="3537232"/>
                </a:cubicBezTo>
                <a:cubicBezTo>
                  <a:pt x="1144573" y="3538121"/>
                  <a:pt x="1152854" y="3530916"/>
                  <a:pt x="1153705" y="3521132"/>
                </a:cubicBezTo>
                <a:cubicBezTo>
                  <a:pt x="1154570" y="3511347"/>
                  <a:pt x="1147679" y="3502690"/>
                  <a:pt x="1138320" y="3501800"/>
                </a:cubicBezTo>
                <a:cubicBezTo>
                  <a:pt x="1137285" y="3501696"/>
                  <a:pt x="1136250" y="3501696"/>
                  <a:pt x="1135215" y="3501800"/>
                </a:cubicBezTo>
                <a:close/>
                <a:moveTo>
                  <a:pt x="1186119" y="3341987"/>
                </a:moveTo>
                <a:cubicBezTo>
                  <a:pt x="1176718" y="3341987"/>
                  <a:pt x="1169104" y="3349948"/>
                  <a:pt x="1169104" y="3359777"/>
                </a:cubicBezTo>
                <a:cubicBezTo>
                  <a:pt x="1169104" y="3369606"/>
                  <a:pt x="1176718" y="3377567"/>
                  <a:pt x="1186119" y="3377567"/>
                </a:cubicBezTo>
                <a:cubicBezTo>
                  <a:pt x="1195520" y="3377567"/>
                  <a:pt x="1203135" y="3369606"/>
                  <a:pt x="1203135" y="3359777"/>
                </a:cubicBezTo>
                <a:cubicBezTo>
                  <a:pt x="1202823" y="3350215"/>
                  <a:pt x="1195279" y="3342640"/>
                  <a:pt x="1186119" y="3342728"/>
                </a:cubicBezTo>
                <a:close/>
                <a:moveTo>
                  <a:pt x="1135357" y="3395950"/>
                </a:moveTo>
                <a:cubicBezTo>
                  <a:pt x="1125956" y="3395950"/>
                  <a:pt x="1118341" y="3403911"/>
                  <a:pt x="1118341" y="3413740"/>
                </a:cubicBezTo>
                <a:cubicBezTo>
                  <a:pt x="1118341" y="3423569"/>
                  <a:pt x="1125956" y="3431530"/>
                  <a:pt x="1135357" y="3431530"/>
                </a:cubicBezTo>
                <a:cubicBezTo>
                  <a:pt x="1144758" y="3431530"/>
                  <a:pt x="1152372" y="3423569"/>
                  <a:pt x="1152372" y="3413740"/>
                </a:cubicBezTo>
                <a:cubicBezTo>
                  <a:pt x="1152457" y="3404000"/>
                  <a:pt x="1144956" y="3396039"/>
                  <a:pt x="1135640" y="3395950"/>
                </a:cubicBezTo>
                <a:cubicBezTo>
                  <a:pt x="1135541" y="3395950"/>
                  <a:pt x="1135456" y="3395950"/>
                  <a:pt x="1135357" y="3395950"/>
                </a:cubicBezTo>
                <a:close/>
                <a:moveTo>
                  <a:pt x="1186261" y="3236285"/>
                </a:moveTo>
                <a:cubicBezTo>
                  <a:pt x="1176860" y="3236285"/>
                  <a:pt x="1169246" y="3244246"/>
                  <a:pt x="1169246" y="3254075"/>
                </a:cubicBezTo>
                <a:cubicBezTo>
                  <a:pt x="1169246" y="3263904"/>
                  <a:pt x="1176860" y="3271865"/>
                  <a:pt x="1186261" y="3271865"/>
                </a:cubicBezTo>
                <a:cubicBezTo>
                  <a:pt x="1195662" y="3271865"/>
                  <a:pt x="1203277" y="3263904"/>
                  <a:pt x="1203277" y="3254075"/>
                </a:cubicBezTo>
                <a:cubicBezTo>
                  <a:pt x="1203277" y="3254031"/>
                  <a:pt x="1203277" y="3253972"/>
                  <a:pt x="1203277" y="3253927"/>
                </a:cubicBezTo>
                <a:cubicBezTo>
                  <a:pt x="1203277" y="3244187"/>
                  <a:pt x="1195719" y="3236285"/>
                  <a:pt x="1186403" y="3236285"/>
                </a:cubicBezTo>
                <a:cubicBezTo>
                  <a:pt x="1186304" y="3236285"/>
                  <a:pt x="1186219" y="3236285"/>
                  <a:pt x="1186119" y="3236285"/>
                </a:cubicBezTo>
                <a:close/>
                <a:moveTo>
                  <a:pt x="1135357" y="3289507"/>
                </a:moveTo>
                <a:cubicBezTo>
                  <a:pt x="1125998" y="3290396"/>
                  <a:pt x="1119107" y="3299054"/>
                  <a:pt x="1119958" y="3308838"/>
                </a:cubicBezTo>
                <a:cubicBezTo>
                  <a:pt x="1120709" y="3317393"/>
                  <a:pt x="1127189" y="3324153"/>
                  <a:pt x="1135357" y="3324939"/>
                </a:cubicBezTo>
                <a:cubicBezTo>
                  <a:pt x="1144715" y="3325828"/>
                  <a:pt x="1152996" y="3318623"/>
                  <a:pt x="1153847" y="3308838"/>
                </a:cubicBezTo>
                <a:cubicBezTo>
                  <a:pt x="1154712" y="3299054"/>
                  <a:pt x="1147820" y="3290396"/>
                  <a:pt x="1138462" y="3289507"/>
                </a:cubicBezTo>
                <a:cubicBezTo>
                  <a:pt x="1137427" y="3289403"/>
                  <a:pt x="1136392" y="3289403"/>
                  <a:pt x="1135357" y="3289507"/>
                </a:cubicBezTo>
                <a:close/>
                <a:moveTo>
                  <a:pt x="1186261" y="3129694"/>
                </a:moveTo>
                <a:cubicBezTo>
                  <a:pt x="1176860" y="3129694"/>
                  <a:pt x="1169246" y="3137655"/>
                  <a:pt x="1169246" y="3147484"/>
                </a:cubicBezTo>
                <a:cubicBezTo>
                  <a:pt x="1169246" y="3157313"/>
                  <a:pt x="1176860" y="3165274"/>
                  <a:pt x="1186261" y="3165274"/>
                </a:cubicBezTo>
                <a:cubicBezTo>
                  <a:pt x="1195662" y="3165274"/>
                  <a:pt x="1203277" y="3157313"/>
                  <a:pt x="1203277" y="3147484"/>
                </a:cubicBezTo>
                <a:cubicBezTo>
                  <a:pt x="1203362" y="3137744"/>
                  <a:pt x="1195861" y="3129768"/>
                  <a:pt x="1186545" y="3129694"/>
                </a:cubicBezTo>
                <a:cubicBezTo>
                  <a:pt x="1186403" y="3129694"/>
                  <a:pt x="1186261" y="3129694"/>
                  <a:pt x="1186119" y="3129694"/>
                </a:cubicBezTo>
                <a:close/>
                <a:moveTo>
                  <a:pt x="1135357" y="3182916"/>
                </a:moveTo>
                <a:cubicBezTo>
                  <a:pt x="1125956" y="3182916"/>
                  <a:pt x="1118341" y="3190876"/>
                  <a:pt x="1118341" y="3200706"/>
                </a:cubicBezTo>
                <a:cubicBezTo>
                  <a:pt x="1118341" y="3210535"/>
                  <a:pt x="1125956" y="3218495"/>
                  <a:pt x="1135357" y="3218495"/>
                </a:cubicBezTo>
                <a:cubicBezTo>
                  <a:pt x="1144758" y="3218495"/>
                  <a:pt x="1152372" y="3210535"/>
                  <a:pt x="1152372" y="3200706"/>
                </a:cubicBezTo>
                <a:cubicBezTo>
                  <a:pt x="1152457" y="3190965"/>
                  <a:pt x="1144956" y="3183005"/>
                  <a:pt x="1135640" y="3182916"/>
                </a:cubicBezTo>
                <a:cubicBezTo>
                  <a:pt x="1135541" y="3182916"/>
                  <a:pt x="1135456" y="3182916"/>
                  <a:pt x="1135357" y="3182916"/>
                </a:cubicBezTo>
                <a:close/>
                <a:moveTo>
                  <a:pt x="1186261" y="3023251"/>
                </a:moveTo>
                <a:cubicBezTo>
                  <a:pt x="1176860" y="3023251"/>
                  <a:pt x="1169246" y="3031212"/>
                  <a:pt x="1169246" y="3041041"/>
                </a:cubicBezTo>
                <a:cubicBezTo>
                  <a:pt x="1169246" y="3050870"/>
                  <a:pt x="1176860" y="3058831"/>
                  <a:pt x="1186261" y="3058831"/>
                </a:cubicBezTo>
                <a:cubicBezTo>
                  <a:pt x="1195662" y="3058831"/>
                  <a:pt x="1203277" y="3050870"/>
                  <a:pt x="1203277" y="3041041"/>
                </a:cubicBezTo>
                <a:cubicBezTo>
                  <a:pt x="1203277" y="3040996"/>
                  <a:pt x="1203277" y="3040937"/>
                  <a:pt x="1203277" y="3040893"/>
                </a:cubicBezTo>
                <a:cubicBezTo>
                  <a:pt x="1203277" y="3031153"/>
                  <a:pt x="1195719" y="3023251"/>
                  <a:pt x="1186403" y="3023251"/>
                </a:cubicBezTo>
                <a:cubicBezTo>
                  <a:pt x="1186304" y="3023251"/>
                  <a:pt x="1186219" y="3023251"/>
                  <a:pt x="1186119" y="3023251"/>
                </a:cubicBezTo>
                <a:close/>
                <a:moveTo>
                  <a:pt x="1135357" y="3076473"/>
                </a:moveTo>
                <a:cubicBezTo>
                  <a:pt x="1125956" y="3076473"/>
                  <a:pt x="1118341" y="3084433"/>
                  <a:pt x="1118341" y="3094262"/>
                </a:cubicBezTo>
                <a:cubicBezTo>
                  <a:pt x="1118341" y="3104092"/>
                  <a:pt x="1125956" y="3112052"/>
                  <a:pt x="1135357" y="3112052"/>
                </a:cubicBezTo>
                <a:cubicBezTo>
                  <a:pt x="1144758" y="3112052"/>
                  <a:pt x="1152372" y="3104092"/>
                  <a:pt x="1152372" y="3094262"/>
                </a:cubicBezTo>
                <a:cubicBezTo>
                  <a:pt x="1152457" y="3084523"/>
                  <a:pt x="1144956" y="3076561"/>
                  <a:pt x="1135640" y="3076473"/>
                </a:cubicBezTo>
                <a:cubicBezTo>
                  <a:pt x="1135541" y="3076473"/>
                  <a:pt x="1135456" y="3076473"/>
                  <a:pt x="1135357" y="3076473"/>
                </a:cubicBezTo>
                <a:close/>
                <a:moveTo>
                  <a:pt x="1186261" y="2916660"/>
                </a:moveTo>
                <a:cubicBezTo>
                  <a:pt x="1176860" y="2916660"/>
                  <a:pt x="1169246" y="2924620"/>
                  <a:pt x="1169246" y="2934450"/>
                </a:cubicBezTo>
                <a:cubicBezTo>
                  <a:pt x="1169246" y="2944278"/>
                  <a:pt x="1176860" y="2952239"/>
                  <a:pt x="1186261" y="2952239"/>
                </a:cubicBezTo>
                <a:cubicBezTo>
                  <a:pt x="1195662" y="2952239"/>
                  <a:pt x="1203277" y="2944278"/>
                  <a:pt x="1203277" y="2934450"/>
                </a:cubicBezTo>
                <a:cubicBezTo>
                  <a:pt x="1203362" y="2924710"/>
                  <a:pt x="1195861" y="2916734"/>
                  <a:pt x="1186545" y="2916660"/>
                </a:cubicBezTo>
                <a:cubicBezTo>
                  <a:pt x="1186403" y="2916660"/>
                  <a:pt x="1186261" y="2916660"/>
                  <a:pt x="1186119" y="2916660"/>
                </a:cubicBezTo>
                <a:close/>
                <a:moveTo>
                  <a:pt x="1135357" y="2970030"/>
                </a:moveTo>
                <a:cubicBezTo>
                  <a:pt x="1125998" y="2970919"/>
                  <a:pt x="1119107" y="2979577"/>
                  <a:pt x="1119958" y="2989361"/>
                </a:cubicBezTo>
                <a:cubicBezTo>
                  <a:pt x="1120709" y="2997915"/>
                  <a:pt x="1127189" y="3004675"/>
                  <a:pt x="1135357" y="3005461"/>
                </a:cubicBezTo>
                <a:cubicBezTo>
                  <a:pt x="1144715" y="3006350"/>
                  <a:pt x="1152996" y="2999146"/>
                  <a:pt x="1153847" y="2989361"/>
                </a:cubicBezTo>
                <a:cubicBezTo>
                  <a:pt x="1154712" y="2979577"/>
                  <a:pt x="1147820" y="2970919"/>
                  <a:pt x="1138462" y="2970030"/>
                </a:cubicBezTo>
                <a:cubicBezTo>
                  <a:pt x="1137427" y="2969926"/>
                  <a:pt x="1136392" y="2969926"/>
                  <a:pt x="1135357" y="2970030"/>
                </a:cubicBezTo>
                <a:close/>
                <a:moveTo>
                  <a:pt x="1186261" y="2810216"/>
                </a:moveTo>
                <a:cubicBezTo>
                  <a:pt x="1176860" y="2810216"/>
                  <a:pt x="1169246" y="2818178"/>
                  <a:pt x="1169246" y="2828006"/>
                </a:cubicBezTo>
                <a:cubicBezTo>
                  <a:pt x="1169246" y="2837835"/>
                  <a:pt x="1176860" y="2845796"/>
                  <a:pt x="1186261" y="2845796"/>
                </a:cubicBezTo>
                <a:cubicBezTo>
                  <a:pt x="1195662" y="2845796"/>
                  <a:pt x="1203277" y="2837835"/>
                  <a:pt x="1203277" y="2828006"/>
                </a:cubicBezTo>
                <a:cubicBezTo>
                  <a:pt x="1203362" y="2818266"/>
                  <a:pt x="1195861" y="2810291"/>
                  <a:pt x="1186545" y="2810216"/>
                </a:cubicBezTo>
                <a:cubicBezTo>
                  <a:pt x="1186403" y="2810216"/>
                  <a:pt x="1186261" y="2810216"/>
                  <a:pt x="1186119" y="2810216"/>
                </a:cubicBezTo>
                <a:close/>
                <a:moveTo>
                  <a:pt x="1135357" y="2863438"/>
                </a:moveTo>
                <a:cubicBezTo>
                  <a:pt x="1125956" y="2863438"/>
                  <a:pt x="1118341" y="2871399"/>
                  <a:pt x="1118341" y="2881228"/>
                </a:cubicBezTo>
                <a:cubicBezTo>
                  <a:pt x="1118341" y="2891057"/>
                  <a:pt x="1125956" y="2899018"/>
                  <a:pt x="1135357" y="2899018"/>
                </a:cubicBezTo>
                <a:cubicBezTo>
                  <a:pt x="1144758" y="2899018"/>
                  <a:pt x="1152372" y="2891057"/>
                  <a:pt x="1152372" y="2881228"/>
                </a:cubicBezTo>
                <a:cubicBezTo>
                  <a:pt x="1152457" y="2871488"/>
                  <a:pt x="1144956" y="2863527"/>
                  <a:pt x="1135640" y="2863438"/>
                </a:cubicBezTo>
                <a:cubicBezTo>
                  <a:pt x="1135541" y="2863438"/>
                  <a:pt x="1135456" y="2863438"/>
                  <a:pt x="1135357" y="2863438"/>
                </a:cubicBezTo>
                <a:close/>
                <a:moveTo>
                  <a:pt x="1186261" y="2703773"/>
                </a:moveTo>
                <a:cubicBezTo>
                  <a:pt x="1176860" y="2703773"/>
                  <a:pt x="1169246" y="2711734"/>
                  <a:pt x="1169246" y="2721563"/>
                </a:cubicBezTo>
                <a:cubicBezTo>
                  <a:pt x="1169246" y="2731392"/>
                  <a:pt x="1176860" y="2739353"/>
                  <a:pt x="1186261" y="2739353"/>
                </a:cubicBezTo>
                <a:cubicBezTo>
                  <a:pt x="1195662" y="2739353"/>
                  <a:pt x="1203277" y="2731392"/>
                  <a:pt x="1203277" y="2721563"/>
                </a:cubicBezTo>
                <a:cubicBezTo>
                  <a:pt x="1203277" y="2721519"/>
                  <a:pt x="1203277" y="2721460"/>
                  <a:pt x="1203277" y="2721415"/>
                </a:cubicBezTo>
                <a:cubicBezTo>
                  <a:pt x="1203277" y="2711675"/>
                  <a:pt x="1195719" y="2703773"/>
                  <a:pt x="1186403" y="2703773"/>
                </a:cubicBezTo>
                <a:cubicBezTo>
                  <a:pt x="1186304" y="2703773"/>
                  <a:pt x="1186219" y="2703773"/>
                  <a:pt x="1186119" y="2703773"/>
                </a:cubicBezTo>
                <a:close/>
                <a:moveTo>
                  <a:pt x="1135357" y="2756995"/>
                </a:moveTo>
                <a:cubicBezTo>
                  <a:pt x="1125956" y="2756995"/>
                  <a:pt x="1118341" y="2764956"/>
                  <a:pt x="1118341" y="2774785"/>
                </a:cubicBezTo>
                <a:cubicBezTo>
                  <a:pt x="1118341" y="2784614"/>
                  <a:pt x="1125956" y="2792575"/>
                  <a:pt x="1135357" y="2792575"/>
                </a:cubicBezTo>
                <a:cubicBezTo>
                  <a:pt x="1144758" y="2792575"/>
                  <a:pt x="1152372" y="2784614"/>
                  <a:pt x="1152372" y="2774785"/>
                </a:cubicBezTo>
                <a:cubicBezTo>
                  <a:pt x="1152457" y="2765045"/>
                  <a:pt x="1144956" y="2757084"/>
                  <a:pt x="1135640" y="2756995"/>
                </a:cubicBezTo>
                <a:cubicBezTo>
                  <a:pt x="1135541" y="2756995"/>
                  <a:pt x="1135456" y="2756995"/>
                  <a:pt x="1135357" y="2756995"/>
                </a:cubicBezTo>
                <a:close/>
                <a:moveTo>
                  <a:pt x="1186261" y="2597182"/>
                </a:moveTo>
                <a:cubicBezTo>
                  <a:pt x="1176860" y="2597182"/>
                  <a:pt x="1169246" y="2605143"/>
                  <a:pt x="1169246" y="2614972"/>
                </a:cubicBezTo>
                <a:cubicBezTo>
                  <a:pt x="1169246" y="2624801"/>
                  <a:pt x="1176860" y="2632762"/>
                  <a:pt x="1186261" y="2632762"/>
                </a:cubicBezTo>
                <a:cubicBezTo>
                  <a:pt x="1195662" y="2632762"/>
                  <a:pt x="1203277" y="2624801"/>
                  <a:pt x="1203277" y="2614972"/>
                </a:cubicBezTo>
                <a:cubicBezTo>
                  <a:pt x="1203362" y="2605232"/>
                  <a:pt x="1195861" y="2597256"/>
                  <a:pt x="1186545" y="2597182"/>
                </a:cubicBezTo>
                <a:cubicBezTo>
                  <a:pt x="1186403" y="2597182"/>
                  <a:pt x="1186261" y="2597182"/>
                  <a:pt x="1186119" y="2597182"/>
                </a:cubicBezTo>
                <a:close/>
                <a:moveTo>
                  <a:pt x="1135357" y="2650552"/>
                </a:moveTo>
                <a:cubicBezTo>
                  <a:pt x="1125998" y="2651441"/>
                  <a:pt x="1119107" y="2660099"/>
                  <a:pt x="1119958" y="2669884"/>
                </a:cubicBezTo>
                <a:cubicBezTo>
                  <a:pt x="1120709" y="2678438"/>
                  <a:pt x="1127189" y="2685198"/>
                  <a:pt x="1135357" y="2685983"/>
                </a:cubicBezTo>
                <a:cubicBezTo>
                  <a:pt x="1144715" y="2686873"/>
                  <a:pt x="1152996" y="2679668"/>
                  <a:pt x="1153847" y="2669884"/>
                </a:cubicBezTo>
                <a:cubicBezTo>
                  <a:pt x="1154712" y="2660099"/>
                  <a:pt x="1147820" y="2651441"/>
                  <a:pt x="1138462" y="2650552"/>
                </a:cubicBezTo>
                <a:cubicBezTo>
                  <a:pt x="1137427" y="2650448"/>
                  <a:pt x="1136392" y="2650448"/>
                  <a:pt x="1135357" y="2650552"/>
                </a:cubicBezTo>
                <a:close/>
                <a:moveTo>
                  <a:pt x="1186261" y="2490739"/>
                </a:moveTo>
                <a:cubicBezTo>
                  <a:pt x="1176860" y="2490739"/>
                  <a:pt x="1169246" y="2498700"/>
                  <a:pt x="1169246" y="2508529"/>
                </a:cubicBezTo>
                <a:cubicBezTo>
                  <a:pt x="1169246" y="2518358"/>
                  <a:pt x="1176860" y="2526319"/>
                  <a:pt x="1186261" y="2526319"/>
                </a:cubicBezTo>
                <a:cubicBezTo>
                  <a:pt x="1195662" y="2526319"/>
                  <a:pt x="1203277" y="2518358"/>
                  <a:pt x="1203277" y="2508529"/>
                </a:cubicBezTo>
                <a:cubicBezTo>
                  <a:pt x="1203362" y="2498789"/>
                  <a:pt x="1195861" y="2490813"/>
                  <a:pt x="1186545" y="2490739"/>
                </a:cubicBezTo>
                <a:cubicBezTo>
                  <a:pt x="1186403" y="2490739"/>
                  <a:pt x="1186261" y="2490739"/>
                  <a:pt x="1186119" y="2490739"/>
                </a:cubicBezTo>
                <a:close/>
                <a:moveTo>
                  <a:pt x="1135357" y="2544554"/>
                </a:moveTo>
                <a:cubicBezTo>
                  <a:pt x="1125956" y="2544554"/>
                  <a:pt x="1118341" y="2552515"/>
                  <a:pt x="1118341" y="2562343"/>
                </a:cubicBezTo>
                <a:cubicBezTo>
                  <a:pt x="1118341" y="2572172"/>
                  <a:pt x="1125956" y="2580133"/>
                  <a:pt x="1135357" y="2580133"/>
                </a:cubicBezTo>
                <a:cubicBezTo>
                  <a:pt x="1144758" y="2580133"/>
                  <a:pt x="1152372" y="2572172"/>
                  <a:pt x="1152372" y="2562343"/>
                </a:cubicBezTo>
                <a:cubicBezTo>
                  <a:pt x="1152457" y="2552603"/>
                  <a:pt x="1144956" y="2544642"/>
                  <a:pt x="1135640" y="2544554"/>
                </a:cubicBezTo>
                <a:cubicBezTo>
                  <a:pt x="1135541" y="2544554"/>
                  <a:pt x="1135456" y="2544554"/>
                  <a:pt x="1135357" y="2544554"/>
                </a:cubicBezTo>
                <a:close/>
                <a:moveTo>
                  <a:pt x="1186261" y="2384889"/>
                </a:moveTo>
                <a:cubicBezTo>
                  <a:pt x="1176860" y="2384889"/>
                  <a:pt x="1169246" y="2392850"/>
                  <a:pt x="1169246" y="2402679"/>
                </a:cubicBezTo>
                <a:cubicBezTo>
                  <a:pt x="1169246" y="2412508"/>
                  <a:pt x="1176860" y="2420469"/>
                  <a:pt x="1186261" y="2420469"/>
                </a:cubicBezTo>
                <a:cubicBezTo>
                  <a:pt x="1195662" y="2420469"/>
                  <a:pt x="1203277" y="2412508"/>
                  <a:pt x="1203277" y="2402679"/>
                </a:cubicBezTo>
                <a:cubicBezTo>
                  <a:pt x="1203277" y="2402634"/>
                  <a:pt x="1203277" y="2402575"/>
                  <a:pt x="1203277" y="2402531"/>
                </a:cubicBezTo>
                <a:cubicBezTo>
                  <a:pt x="1203589" y="2392791"/>
                  <a:pt x="1196300" y="2384637"/>
                  <a:pt x="1186984" y="2384296"/>
                </a:cubicBezTo>
                <a:cubicBezTo>
                  <a:pt x="1186701" y="2384296"/>
                  <a:pt x="1186403" y="2384296"/>
                  <a:pt x="1186119" y="2384296"/>
                </a:cubicBezTo>
                <a:close/>
                <a:moveTo>
                  <a:pt x="1135357" y="2437517"/>
                </a:moveTo>
                <a:cubicBezTo>
                  <a:pt x="1125998" y="2438407"/>
                  <a:pt x="1119107" y="2447065"/>
                  <a:pt x="1119958" y="2456849"/>
                </a:cubicBezTo>
                <a:cubicBezTo>
                  <a:pt x="1120709" y="2465403"/>
                  <a:pt x="1127189" y="2472163"/>
                  <a:pt x="1135357" y="2472949"/>
                </a:cubicBezTo>
                <a:cubicBezTo>
                  <a:pt x="1144715" y="2473838"/>
                  <a:pt x="1152996" y="2466634"/>
                  <a:pt x="1153847" y="2456849"/>
                </a:cubicBezTo>
                <a:cubicBezTo>
                  <a:pt x="1154712" y="2447065"/>
                  <a:pt x="1147820" y="2438407"/>
                  <a:pt x="1138462" y="2437517"/>
                </a:cubicBezTo>
                <a:cubicBezTo>
                  <a:pt x="1137427" y="2437414"/>
                  <a:pt x="1136392" y="2437414"/>
                  <a:pt x="1135357" y="2437517"/>
                </a:cubicBezTo>
                <a:close/>
                <a:moveTo>
                  <a:pt x="1186119" y="2277705"/>
                </a:moveTo>
                <a:cubicBezTo>
                  <a:pt x="1176718" y="2277705"/>
                  <a:pt x="1169104" y="2285666"/>
                  <a:pt x="1169104" y="2295494"/>
                </a:cubicBezTo>
                <a:cubicBezTo>
                  <a:pt x="1169104" y="2305323"/>
                  <a:pt x="1176718" y="2313284"/>
                  <a:pt x="1186119" y="2313284"/>
                </a:cubicBezTo>
                <a:cubicBezTo>
                  <a:pt x="1195520" y="2313284"/>
                  <a:pt x="1203135" y="2305323"/>
                  <a:pt x="1203135" y="2295494"/>
                </a:cubicBezTo>
                <a:cubicBezTo>
                  <a:pt x="1203220" y="2285754"/>
                  <a:pt x="1195719" y="2277793"/>
                  <a:pt x="1186403" y="2277705"/>
                </a:cubicBezTo>
                <a:cubicBezTo>
                  <a:pt x="1186304" y="2277705"/>
                  <a:pt x="1186219" y="2277705"/>
                  <a:pt x="1186119" y="2277705"/>
                </a:cubicBezTo>
                <a:close/>
                <a:moveTo>
                  <a:pt x="1135357" y="2330926"/>
                </a:moveTo>
                <a:cubicBezTo>
                  <a:pt x="1125956" y="2330926"/>
                  <a:pt x="1118341" y="2338887"/>
                  <a:pt x="1118341" y="2348716"/>
                </a:cubicBezTo>
                <a:cubicBezTo>
                  <a:pt x="1118341" y="2358545"/>
                  <a:pt x="1125956" y="2366506"/>
                  <a:pt x="1135357" y="2366506"/>
                </a:cubicBezTo>
                <a:cubicBezTo>
                  <a:pt x="1144758" y="2366506"/>
                  <a:pt x="1152372" y="2358545"/>
                  <a:pt x="1152372" y="2348716"/>
                </a:cubicBezTo>
                <a:cubicBezTo>
                  <a:pt x="1152457" y="2338976"/>
                  <a:pt x="1144956" y="2331015"/>
                  <a:pt x="1135640" y="2330926"/>
                </a:cubicBezTo>
                <a:cubicBezTo>
                  <a:pt x="1135541" y="2330926"/>
                  <a:pt x="1135456" y="2330926"/>
                  <a:pt x="1135357" y="2330926"/>
                </a:cubicBezTo>
                <a:close/>
                <a:moveTo>
                  <a:pt x="1186261" y="2171262"/>
                </a:moveTo>
                <a:cubicBezTo>
                  <a:pt x="1176860" y="2171262"/>
                  <a:pt x="1169246" y="2179222"/>
                  <a:pt x="1169246" y="2189051"/>
                </a:cubicBezTo>
                <a:cubicBezTo>
                  <a:pt x="1169246" y="2198880"/>
                  <a:pt x="1176860" y="2206841"/>
                  <a:pt x="1186261" y="2206841"/>
                </a:cubicBezTo>
                <a:cubicBezTo>
                  <a:pt x="1195662" y="2206841"/>
                  <a:pt x="1203277" y="2198880"/>
                  <a:pt x="1203277" y="2189051"/>
                </a:cubicBezTo>
                <a:cubicBezTo>
                  <a:pt x="1203277" y="2189007"/>
                  <a:pt x="1203277" y="2188948"/>
                  <a:pt x="1203277" y="2188903"/>
                </a:cubicBezTo>
                <a:cubicBezTo>
                  <a:pt x="1203277" y="2179163"/>
                  <a:pt x="1195719" y="2171262"/>
                  <a:pt x="1186403" y="2171262"/>
                </a:cubicBezTo>
                <a:cubicBezTo>
                  <a:pt x="1186304" y="2171262"/>
                  <a:pt x="1186219" y="2171262"/>
                  <a:pt x="1186119" y="2171262"/>
                </a:cubicBezTo>
                <a:close/>
                <a:moveTo>
                  <a:pt x="1135357" y="2224483"/>
                </a:moveTo>
                <a:cubicBezTo>
                  <a:pt x="1125956" y="2224483"/>
                  <a:pt x="1118341" y="2232444"/>
                  <a:pt x="1118341" y="2242273"/>
                </a:cubicBezTo>
                <a:cubicBezTo>
                  <a:pt x="1118341" y="2252102"/>
                  <a:pt x="1125956" y="2260063"/>
                  <a:pt x="1135357" y="2260063"/>
                </a:cubicBezTo>
                <a:cubicBezTo>
                  <a:pt x="1144758" y="2260063"/>
                  <a:pt x="1152372" y="2252102"/>
                  <a:pt x="1152372" y="2242273"/>
                </a:cubicBezTo>
                <a:cubicBezTo>
                  <a:pt x="1152457" y="2232533"/>
                  <a:pt x="1144956" y="2224572"/>
                  <a:pt x="1135640" y="2224483"/>
                </a:cubicBezTo>
                <a:cubicBezTo>
                  <a:pt x="1135541" y="2224483"/>
                  <a:pt x="1135456" y="2224483"/>
                  <a:pt x="1135357" y="2224483"/>
                </a:cubicBezTo>
                <a:close/>
                <a:moveTo>
                  <a:pt x="1186261" y="2064670"/>
                </a:moveTo>
                <a:cubicBezTo>
                  <a:pt x="1176860" y="2064670"/>
                  <a:pt x="1169246" y="2072631"/>
                  <a:pt x="1169246" y="2082460"/>
                </a:cubicBezTo>
                <a:cubicBezTo>
                  <a:pt x="1169246" y="2092289"/>
                  <a:pt x="1176860" y="2100250"/>
                  <a:pt x="1186261" y="2100250"/>
                </a:cubicBezTo>
                <a:cubicBezTo>
                  <a:pt x="1195662" y="2100250"/>
                  <a:pt x="1203277" y="2092289"/>
                  <a:pt x="1203277" y="2082460"/>
                </a:cubicBezTo>
                <a:cubicBezTo>
                  <a:pt x="1203362" y="2072720"/>
                  <a:pt x="1195861" y="2064744"/>
                  <a:pt x="1186545" y="2064670"/>
                </a:cubicBezTo>
                <a:cubicBezTo>
                  <a:pt x="1186403" y="2064670"/>
                  <a:pt x="1186261" y="2064670"/>
                  <a:pt x="1186119" y="2064670"/>
                </a:cubicBezTo>
                <a:close/>
                <a:moveTo>
                  <a:pt x="1135357" y="2118040"/>
                </a:moveTo>
                <a:cubicBezTo>
                  <a:pt x="1125998" y="2118929"/>
                  <a:pt x="1119107" y="2127587"/>
                  <a:pt x="1119958" y="2137372"/>
                </a:cubicBezTo>
                <a:cubicBezTo>
                  <a:pt x="1120709" y="2145925"/>
                  <a:pt x="1127189" y="2152686"/>
                  <a:pt x="1135357" y="2153471"/>
                </a:cubicBezTo>
                <a:cubicBezTo>
                  <a:pt x="1144715" y="2154361"/>
                  <a:pt x="1152996" y="2147156"/>
                  <a:pt x="1153847" y="2137372"/>
                </a:cubicBezTo>
                <a:cubicBezTo>
                  <a:pt x="1154712" y="2127587"/>
                  <a:pt x="1147820" y="2118929"/>
                  <a:pt x="1138462" y="2118040"/>
                </a:cubicBezTo>
                <a:cubicBezTo>
                  <a:pt x="1137427" y="2117936"/>
                  <a:pt x="1136392" y="2117936"/>
                  <a:pt x="1135357" y="2118040"/>
                </a:cubicBezTo>
                <a:close/>
                <a:moveTo>
                  <a:pt x="1186261" y="1958227"/>
                </a:moveTo>
                <a:cubicBezTo>
                  <a:pt x="1176860" y="1958227"/>
                  <a:pt x="1169246" y="1966188"/>
                  <a:pt x="1169246" y="1976017"/>
                </a:cubicBezTo>
                <a:cubicBezTo>
                  <a:pt x="1169246" y="1985846"/>
                  <a:pt x="1176860" y="1993807"/>
                  <a:pt x="1186261" y="1993807"/>
                </a:cubicBezTo>
                <a:cubicBezTo>
                  <a:pt x="1195662" y="1993807"/>
                  <a:pt x="1203277" y="1985846"/>
                  <a:pt x="1203277" y="1976017"/>
                </a:cubicBezTo>
                <a:cubicBezTo>
                  <a:pt x="1203362" y="1966277"/>
                  <a:pt x="1195861" y="1958301"/>
                  <a:pt x="1186545" y="1958227"/>
                </a:cubicBezTo>
                <a:cubicBezTo>
                  <a:pt x="1186403" y="1958227"/>
                  <a:pt x="1186261" y="1958227"/>
                  <a:pt x="1186119" y="1958227"/>
                </a:cubicBezTo>
                <a:close/>
                <a:moveTo>
                  <a:pt x="1135357" y="2010855"/>
                </a:moveTo>
                <a:cubicBezTo>
                  <a:pt x="1125956" y="2010855"/>
                  <a:pt x="1118341" y="2018816"/>
                  <a:pt x="1118341" y="2028645"/>
                </a:cubicBezTo>
                <a:cubicBezTo>
                  <a:pt x="1118341" y="2038474"/>
                  <a:pt x="1125956" y="2046435"/>
                  <a:pt x="1135357" y="2046435"/>
                </a:cubicBezTo>
                <a:cubicBezTo>
                  <a:pt x="1144758" y="2046435"/>
                  <a:pt x="1152372" y="2038474"/>
                  <a:pt x="1152372" y="2028645"/>
                </a:cubicBezTo>
                <a:cubicBezTo>
                  <a:pt x="1152457" y="2018905"/>
                  <a:pt x="1144956" y="2010944"/>
                  <a:pt x="1135640" y="2010855"/>
                </a:cubicBezTo>
                <a:cubicBezTo>
                  <a:pt x="1135541" y="2010855"/>
                  <a:pt x="1135456" y="2010855"/>
                  <a:pt x="1135357" y="2010855"/>
                </a:cubicBezTo>
                <a:close/>
                <a:moveTo>
                  <a:pt x="1186261" y="1851191"/>
                </a:moveTo>
                <a:cubicBezTo>
                  <a:pt x="1176860" y="1851191"/>
                  <a:pt x="1169246" y="1859152"/>
                  <a:pt x="1169246" y="1868981"/>
                </a:cubicBezTo>
                <a:cubicBezTo>
                  <a:pt x="1169246" y="1878810"/>
                  <a:pt x="1176860" y="1886771"/>
                  <a:pt x="1186261" y="1886771"/>
                </a:cubicBezTo>
                <a:cubicBezTo>
                  <a:pt x="1195662" y="1886771"/>
                  <a:pt x="1203277" y="1878810"/>
                  <a:pt x="1203277" y="1868981"/>
                </a:cubicBezTo>
                <a:cubicBezTo>
                  <a:pt x="1203277" y="1868936"/>
                  <a:pt x="1203277" y="1868877"/>
                  <a:pt x="1203277" y="1868832"/>
                </a:cubicBezTo>
                <a:cubicBezTo>
                  <a:pt x="1202965" y="1859211"/>
                  <a:pt x="1195336" y="1851621"/>
                  <a:pt x="1186119" y="1851784"/>
                </a:cubicBezTo>
                <a:close/>
                <a:moveTo>
                  <a:pt x="1135357" y="1905005"/>
                </a:moveTo>
                <a:cubicBezTo>
                  <a:pt x="1125956" y="1905005"/>
                  <a:pt x="1118341" y="1912966"/>
                  <a:pt x="1118341" y="1922795"/>
                </a:cubicBezTo>
                <a:cubicBezTo>
                  <a:pt x="1118341" y="1932624"/>
                  <a:pt x="1125956" y="1940585"/>
                  <a:pt x="1135357" y="1940585"/>
                </a:cubicBezTo>
                <a:cubicBezTo>
                  <a:pt x="1144758" y="1940585"/>
                  <a:pt x="1152372" y="1932624"/>
                  <a:pt x="1152372" y="1922795"/>
                </a:cubicBezTo>
                <a:cubicBezTo>
                  <a:pt x="1152372" y="1922751"/>
                  <a:pt x="1152372" y="1922691"/>
                  <a:pt x="1152372" y="1922647"/>
                </a:cubicBezTo>
                <a:cubicBezTo>
                  <a:pt x="1152372" y="1912907"/>
                  <a:pt x="1144814" y="1905005"/>
                  <a:pt x="1135498" y="1905005"/>
                </a:cubicBezTo>
                <a:cubicBezTo>
                  <a:pt x="1135456" y="1905005"/>
                  <a:pt x="1135399" y="1905005"/>
                  <a:pt x="1135357" y="1905005"/>
                </a:cubicBezTo>
                <a:close/>
                <a:moveTo>
                  <a:pt x="1186261" y="1745192"/>
                </a:moveTo>
                <a:cubicBezTo>
                  <a:pt x="1176860" y="1745192"/>
                  <a:pt x="1169246" y="1753154"/>
                  <a:pt x="1169246" y="1762982"/>
                </a:cubicBezTo>
                <a:cubicBezTo>
                  <a:pt x="1169246" y="1772811"/>
                  <a:pt x="1176860" y="1780772"/>
                  <a:pt x="1186261" y="1780772"/>
                </a:cubicBezTo>
                <a:cubicBezTo>
                  <a:pt x="1195662" y="1780772"/>
                  <a:pt x="1203277" y="1772811"/>
                  <a:pt x="1203277" y="1762982"/>
                </a:cubicBezTo>
                <a:cubicBezTo>
                  <a:pt x="1203362" y="1753242"/>
                  <a:pt x="1195861" y="1745267"/>
                  <a:pt x="1186545" y="1745192"/>
                </a:cubicBezTo>
                <a:cubicBezTo>
                  <a:pt x="1186403" y="1745192"/>
                  <a:pt x="1186261" y="1745192"/>
                  <a:pt x="1186119" y="1745192"/>
                </a:cubicBezTo>
                <a:close/>
                <a:moveTo>
                  <a:pt x="1135357" y="1798414"/>
                </a:moveTo>
                <a:cubicBezTo>
                  <a:pt x="1125956" y="1798414"/>
                  <a:pt x="1118341" y="1806375"/>
                  <a:pt x="1118341" y="1816204"/>
                </a:cubicBezTo>
                <a:cubicBezTo>
                  <a:pt x="1118341" y="1826033"/>
                  <a:pt x="1125956" y="1833994"/>
                  <a:pt x="1135357" y="1833994"/>
                </a:cubicBezTo>
                <a:cubicBezTo>
                  <a:pt x="1144758" y="1833994"/>
                  <a:pt x="1152372" y="1826033"/>
                  <a:pt x="1152372" y="1816204"/>
                </a:cubicBezTo>
                <a:cubicBezTo>
                  <a:pt x="1152457" y="1806464"/>
                  <a:pt x="1144956" y="1798503"/>
                  <a:pt x="1135640" y="1798414"/>
                </a:cubicBezTo>
                <a:cubicBezTo>
                  <a:pt x="1135541" y="1798414"/>
                  <a:pt x="1135456" y="1798414"/>
                  <a:pt x="1135357" y="1798414"/>
                </a:cubicBezTo>
                <a:close/>
                <a:moveTo>
                  <a:pt x="1186261" y="1638749"/>
                </a:moveTo>
                <a:cubicBezTo>
                  <a:pt x="1176860" y="1638749"/>
                  <a:pt x="1169246" y="1646710"/>
                  <a:pt x="1169246" y="1656539"/>
                </a:cubicBezTo>
                <a:cubicBezTo>
                  <a:pt x="1169246" y="1666368"/>
                  <a:pt x="1176860" y="1674329"/>
                  <a:pt x="1186261" y="1674329"/>
                </a:cubicBezTo>
                <a:cubicBezTo>
                  <a:pt x="1195662" y="1674329"/>
                  <a:pt x="1203277" y="1666368"/>
                  <a:pt x="1203277" y="1656539"/>
                </a:cubicBezTo>
                <a:cubicBezTo>
                  <a:pt x="1203362" y="1646799"/>
                  <a:pt x="1195861" y="1638823"/>
                  <a:pt x="1186545" y="1638749"/>
                </a:cubicBezTo>
                <a:cubicBezTo>
                  <a:pt x="1186403" y="1638749"/>
                  <a:pt x="1186261" y="1638749"/>
                  <a:pt x="1186119" y="1638749"/>
                </a:cubicBezTo>
                <a:close/>
                <a:moveTo>
                  <a:pt x="1135357" y="1691971"/>
                </a:moveTo>
                <a:cubicBezTo>
                  <a:pt x="1125956" y="1691971"/>
                  <a:pt x="1118341" y="1699932"/>
                  <a:pt x="1118341" y="1709761"/>
                </a:cubicBezTo>
                <a:cubicBezTo>
                  <a:pt x="1118341" y="1719590"/>
                  <a:pt x="1125956" y="1727551"/>
                  <a:pt x="1135357" y="1727551"/>
                </a:cubicBezTo>
                <a:cubicBezTo>
                  <a:pt x="1144758" y="1727551"/>
                  <a:pt x="1152372" y="1719590"/>
                  <a:pt x="1152372" y="1709761"/>
                </a:cubicBezTo>
                <a:cubicBezTo>
                  <a:pt x="1152457" y="1700021"/>
                  <a:pt x="1144956" y="1692060"/>
                  <a:pt x="1135640" y="1691971"/>
                </a:cubicBezTo>
                <a:cubicBezTo>
                  <a:pt x="1135541" y="1691971"/>
                  <a:pt x="1135456" y="1691971"/>
                  <a:pt x="1135357" y="1691971"/>
                </a:cubicBezTo>
                <a:close/>
                <a:moveTo>
                  <a:pt x="1186261" y="1532306"/>
                </a:moveTo>
                <a:cubicBezTo>
                  <a:pt x="1176860" y="1532306"/>
                  <a:pt x="1169246" y="1540267"/>
                  <a:pt x="1169246" y="1550096"/>
                </a:cubicBezTo>
                <a:cubicBezTo>
                  <a:pt x="1169246" y="1559925"/>
                  <a:pt x="1176860" y="1567886"/>
                  <a:pt x="1186261" y="1567886"/>
                </a:cubicBezTo>
                <a:cubicBezTo>
                  <a:pt x="1195662" y="1567886"/>
                  <a:pt x="1203277" y="1559925"/>
                  <a:pt x="1203277" y="1550096"/>
                </a:cubicBezTo>
                <a:cubicBezTo>
                  <a:pt x="1203277" y="1550052"/>
                  <a:pt x="1203277" y="1549992"/>
                  <a:pt x="1203277" y="1549948"/>
                </a:cubicBezTo>
                <a:cubicBezTo>
                  <a:pt x="1203277" y="1540208"/>
                  <a:pt x="1195719" y="1532306"/>
                  <a:pt x="1186403" y="1532306"/>
                </a:cubicBezTo>
                <a:cubicBezTo>
                  <a:pt x="1186304" y="1532306"/>
                  <a:pt x="1186219" y="1532306"/>
                  <a:pt x="1186119" y="1532306"/>
                </a:cubicBezTo>
                <a:close/>
                <a:moveTo>
                  <a:pt x="1135357" y="1585528"/>
                </a:moveTo>
                <a:cubicBezTo>
                  <a:pt x="1125998" y="1586417"/>
                  <a:pt x="1119107" y="1595075"/>
                  <a:pt x="1119958" y="1604860"/>
                </a:cubicBezTo>
                <a:cubicBezTo>
                  <a:pt x="1120709" y="1613413"/>
                  <a:pt x="1127189" y="1620174"/>
                  <a:pt x="1135357" y="1620959"/>
                </a:cubicBezTo>
                <a:cubicBezTo>
                  <a:pt x="1144715" y="1621849"/>
                  <a:pt x="1152996" y="1614644"/>
                  <a:pt x="1153847" y="1604860"/>
                </a:cubicBezTo>
                <a:cubicBezTo>
                  <a:pt x="1154712" y="1595075"/>
                  <a:pt x="1147820" y="1586417"/>
                  <a:pt x="1138462" y="1585528"/>
                </a:cubicBezTo>
                <a:cubicBezTo>
                  <a:pt x="1137427" y="1585424"/>
                  <a:pt x="1136392" y="1585424"/>
                  <a:pt x="1135357" y="1585528"/>
                </a:cubicBezTo>
                <a:close/>
                <a:moveTo>
                  <a:pt x="1186261" y="1425715"/>
                </a:moveTo>
                <a:cubicBezTo>
                  <a:pt x="1176860" y="1425715"/>
                  <a:pt x="1169246" y="1433676"/>
                  <a:pt x="1169246" y="1443505"/>
                </a:cubicBezTo>
                <a:cubicBezTo>
                  <a:pt x="1169246" y="1453334"/>
                  <a:pt x="1176860" y="1461295"/>
                  <a:pt x="1186261" y="1461295"/>
                </a:cubicBezTo>
                <a:cubicBezTo>
                  <a:pt x="1195662" y="1461295"/>
                  <a:pt x="1203277" y="1453334"/>
                  <a:pt x="1203277" y="1443505"/>
                </a:cubicBezTo>
                <a:cubicBezTo>
                  <a:pt x="1203362" y="1433765"/>
                  <a:pt x="1195861" y="1425789"/>
                  <a:pt x="1186545" y="1425715"/>
                </a:cubicBezTo>
                <a:cubicBezTo>
                  <a:pt x="1186403" y="1425715"/>
                  <a:pt x="1186261" y="1425715"/>
                  <a:pt x="1186119" y="1425715"/>
                </a:cubicBezTo>
                <a:close/>
                <a:moveTo>
                  <a:pt x="1135357" y="1478936"/>
                </a:moveTo>
                <a:cubicBezTo>
                  <a:pt x="1125956" y="1478936"/>
                  <a:pt x="1118341" y="1486897"/>
                  <a:pt x="1118341" y="1496727"/>
                </a:cubicBezTo>
                <a:cubicBezTo>
                  <a:pt x="1118341" y="1506555"/>
                  <a:pt x="1125956" y="1514516"/>
                  <a:pt x="1135357" y="1514516"/>
                </a:cubicBezTo>
                <a:cubicBezTo>
                  <a:pt x="1144758" y="1514516"/>
                  <a:pt x="1152372" y="1506555"/>
                  <a:pt x="1152372" y="1496727"/>
                </a:cubicBezTo>
                <a:cubicBezTo>
                  <a:pt x="1152457" y="1486986"/>
                  <a:pt x="1144956" y="1479026"/>
                  <a:pt x="1135640" y="1478936"/>
                </a:cubicBezTo>
                <a:cubicBezTo>
                  <a:pt x="1135541" y="1478936"/>
                  <a:pt x="1135456" y="1478936"/>
                  <a:pt x="1135357" y="1478936"/>
                </a:cubicBezTo>
                <a:close/>
                <a:moveTo>
                  <a:pt x="1186261" y="1319272"/>
                </a:moveTo>
                <a:cubicBezTo>
                  <a:pt x="1176860" y="1319272"/>
                  <a:pt x="1169246" y="1327233"/>
                  <a:pt x="1169246" y="1337062"/>
                </a:cubicBezTo>
                <a:cubicBezTo>
                  <a:pt x="1169246" y="1346891"/>
                  <a:pt x="1176860" y="1354852"/>
                  <a:pt x="1186261" y="1354852"/>
                </a:cubicBezTo>
                <a:cubicBezTo>
                  <a:pt x="1195662" y="1354852"/>
                  <a:pt x="1203277" y="1346891"/>
                  <a:pt x="1203277" y="1337062"/>
                </a:cubicBezTo>
                <a:cubicBezTo>
                  <a:pt x="1203277" y="1337017"/>
                  <a:pt x="1203277" y="1336958"/>
                  <a:pt x="1203277" y="1336913"/>
                </a:cubicBezTo>
                <a:cubicBezTo>
                  <a:pt x="1203277" y="1327173"/>
                  <a:pt x="1195719" y="1319272"/>
                  <a:pt x="1186403" y="1319272"/>
                </a:cubicBezTo>
                <a:cubicBezTo>
                  <a:pt x="1186304" y="1319272"/>
                  <a:pt x="1186219" y="1319272"/>
                  <a:pt x="1186119" y="1319272"/>
                </a:cubicBezTo>
                <a:close/>
                <a:moveTo>
                  <a:pt x="1135357" y="1372493"/>
                </a:moveTo>
                <a:cubicBezTo>
                  <a:pt x="1125956" y="1372493"/>
                  <a:pt x="1118341" y="1380454"/>
                  <a:pt x="1118341" y="1390283"/>
                </a:cubicBezTo>
                <a:cubicBezTo>
                  <a:pt x="1118341" y="1400112"/>
                  <a:pt x="1125956" y="1408073"/>
                  <a:pt x="1135357" y="1408073"/>
                </a:cubicBezTo>
                <a:cubicBezTo>
                  <a:pt x="1144758" y="1408073"/>
                  <a:pt x="1152372" y="1400112"/>
                  <a:pt x="1152372" y="1390283"/>
                </a:cubicBezTo>
                <a:cubicBezTo>
                  <a:pt x="1152457" y="1380543"/>
                  <a:pt x="1144956" y="1372582"/>
                  <a:pt x="1135640" y="1372493"/>
                </a:cubicBezTo>
                <a:cubicBezTo>
                  <a:pt x="1135541" y="1372493"/>
                  <a:pt x="1135456" y="1372493"/>
                  <a:pt x="1135357" y="1372493"/>
                </a:cubicBezTo>
                <a:close/>
                <a:moveTo>
                  <a:pt x="1186261" y="1212681"/>
                </a:moveTo>
                <a:cubicBezTo>
                  <a:pt x="1176860" y="1212681"/>
                  <a:pt x="1169246" y="1220642"/>
                  <a:pt x="1169246" y="1230470"/>
                </a:cubicBezTo>
                <a:cubicBezTo>
                  <a:pt x="1169246" y="1240299"/>
                  <a:pt x="1176860" y="1248260"/>
                  <a:pt x="1186261" y="1248260"/>
                </a:cubicBezTo>
                <a:cubicBezTo>
                  <a:pt x="1195662" y="1248260"/>
                  <a:pt x="1203277" y="1240299"/>
                  <a:pt x="1203277" y="1230470"/>
                </a:cubicBezTo>
                <a:cubicBezTo>
                  <a:pt x="1203362" y="1220730"/>
                  <a:pt x="1195861" y="1212754"/>
                  <a:pt x="1186545" y="1212681"/>
                </a:cubicBezTo>
                <a:cubicBezTo>
                  <a:pt x="1186403" y="1212681"/>
                  <a:pt x="1186261" y="1212681"/>
                  <a:pt x="1186119" y="1212681"/>
                </a:cubicBezTo>
                <a:close/>
                <a:moveTo>
                  <a:pt x="1135357" y="1266050"/>
                </a:moveTo>
                <a:cubicBezTo>
                  <a:pt x="1125998" y="1266940"/>
                  <a:pt x="1119107" y="1275598"/>
                  <a:pt x="1119958" y="1285382"/>
                </a:cubicBezTo>
                <a:cubicBezTo>
                  <a:pt x="1120709" y="1293936"/>
                  <a:pt x="1127189" y="1300696"/>
                  <a:pt x="1135357" y="1301482"/>
                </a:cubicBezTo>
                <a:cubicBezTo>
                  <a:pt x="1144715" y="1302371"/>
                  <a:pt x="1152996" y="1295166"/>
                  <a:pt x="1153847" y="1285382"/>
                </a:cubicBezTo>
                <a:cubicBezTo>
                  <a:pt x="1154712" y="1275598"/>
                  <a:pt x="1147820" y="1266940"/>
                  <a:pt x="1138462" y="1266050"/>
                </a:cubicBezTo>
                <a:cubicBezTo>
                  <a:pt x="1137427" y="1265947"/>
                  <a:pt x="1136392" y="1265947"/>
                  <a:pt x="1135357" y="1266050"/>
                </a:cubicBezTo>
                <a:close/>
                <a:moveTo>
                  <a:pt x="1186119" y="1106534"/>
                </a:moveTo>
                <a:cubicBezTo>
                  <a:pt x="1176718" y="1106534"/>
                  <a:pt x="1169104" y="1114495"/>
                  <a:pt x="1169104" y="1124324"/>
                </a:cubicBezTo>
                <a:cubicBezTo>
                  <a:pt x="1169104" y="1134153"/>
                  <a:pt x="1176718" y="1142114"/>
                  <a:pt x="1186119" y="1142114"/>
                </a:cubicBezTo>
                <a:cubicBezTo>
                  <a:pt x="1195520" y="1142114"/>
                  <a:pt x="1203135" y="1134153"/>
                  <a:pt x="1203135" y="1124324"/>
                </a:cubicBezTo>
                <a:cubicBezTo>
                  <a:pt x="1203220" y="1114584"/>
                  <a:pt x="1195719" y="1106623"/>
                  <a:pt x="1186403" y="1106534"/>
                </a:cubicBezTo>
                <a:cubicBezTo>
                  <a:pt x="1186304" y="1106534"/>
                  <a:pt x="1186219" y="1106534"/>
                  <a:pt x="1186119" y="1106534"/>
                </a:cubicBezTo>
                <a:close/>
                <a:moveTo>
                  <a:pt x="1135357" y="1159459"/>
                </a:moveTo>
                <a:cubicBezTo>
                  <a:pt x="1125956" y="1159459"/>
                  <a:pt x="1118341" y="1167420"/>
                  <a:pt x="1118341" y="1177249"/>
                </a:cubicBezTo>
                <a:cubicBezTo>
                  <a:pt x="1118341" y="1187078"/>
                  <a:pt x="1125956" y="1195039"/>
                  <a:pt x="1135357" y="1195039"/>
                </a:cubicBezTo>
                <a:cubicBezTo>
                  <a:pt x="1144758" y="1195039"/>
                  <a:pt x="1152372" y="1187078"/>
                  <a:pt x="1152372" y="1177249"/>
                </a:cubicBezTo>
                <a:cubicBezTo>
                  <a:pt x="1152457" y="1167509"/>
                  <a:pt x="1144956" y="1159548"/>
                  <a:pt x="1135640" y="1159459"/>
                </a:cubicBezTo>
                <a:cubicBezTo>
                  <a:pt x="1135541" y="1159459"/>
                  <a:pt x="1135456" y="1159459"/>
                  <a:pt x="1135357" y="1159459"/>
                </a:cubicBezTo>
                <a:close/>
                <a:moveTo>
                  <a:pt x="1186261" y="999794"/>
                </a:moveTo>
                <a:cubicBezTo>
                  <a:pt x="1176860" y="999794"/>
                  <a:pt x="1169246" y="1007755"/>
                  <a:pt x="1169246" y="1017584"/>
                </a:cubicBezTo>
                <a:cubicBezTo>
                  <a:pt x="1169246" y="1027413"/>
                  <a:pt x="1176860" y="1035374"/>
                  <a:pt x="1186261" y="1035374"/>
                </a:cubicBezTo>
                <a:cubicBezTo>
                  <a:pt x="1195662" y="1035374"/>
                  <a:pt x="1203277" y="1027413"/>
                  <a:pt x="1203277" y="1017584"/>
                </a:cubicBezTo>
                <a:cubicBezTo>
                  <a:pt x="1203277" y="1017540"/>
                  <a:pt x="1203277" y="1017480"/>
                  <a:pt x="1203277" y="1017436"/>
                </a:cubicBezTo>
                <a:cubicBezTo>
                  <a:pt x="1203277" y="1007696"/>
                  <a:pt x="1195719" y="999794"/>
                  <a:pt x="1186403" y="999794"/>
                </a:cubicBezTo>
                <a:cubicBezTo>
                  <a:pt x="1186304" y="999794"/>
                  <a:pt x="1186219" y="999794"/>
                  <a:pt x="1186119" y="999794"/>
                </a:cubicBezTo>
                <a:close/>
                <a:moveTo>
                  <a:pt x="1135357" y="1053016"/>
                </a:moveTo>
                <a:cubicBezTo>
                  <a:pt x="1125998" y="1053905"/>
                  <a:pt x="1119107" y="1062563"/>
                  <a:pt x="1119958" y="1072348"/>
                </a:cubicBezTo>
                <a:cubicBezTo>
                  <a:pt x="1120709" y="1080901"/>
                  <a:pt x="1127189" y="1087662"/>
                  <a:pt x="1135357" y="1088447"/>
                </a:cubicBezTo>
                <a:cubicBezTo>
                  <a:pt x="1144715" y="1089337"/>
                  <a:pt x="1152996" y="1082132"/>
                  <a:pt x="1153847" y="1072348"/>
                </a:cubicBezTo>
                <a:cubicBezTo>
                  <a:pt x="1154712" y="1062563"/>
                  <a:pt x="1147820" y="1053905"/>
                  <a:pt x="1138462" y="1053016"/>
                </a:cubicBezTo>
                <a:cubicBezTo>
                  <a:pt x="1137427" y="1052912"/>
                  <a:pt x="1136392" y="1052912"/>
                  <a:pt x="1135357" y="1053016"/>
                </a:cubicBezTo>
                <a:close/>
                <a:moveTo>
                  <a:pt x="1152372" y="964066"/>
                </a:moveTo>
                <a:cubicBezTo>
                  <a:pt x="1152287" y="962183"/>
                  <a:pt x="1151904" y="960330"/>
                  <a:pt x="1151238" y="958581"/>
                </a:cubicBezTo>
                <a:lnTo>
                  <a:pt x="1140887" y="980670"/>
                </a:lnTo>
                <a:cubicBezTo>
                  <a:pt x="1147579" y="978194"/>
                  <a:pt x="1152103" y="971642"/>
                  <a:pt x="1152230" y="964214"/>
                </a:cubicBezTo>
                <a:close/>
                <a:moveTo>
                  <a:pt x="1186261" y="928486"/>
                </a:moveTo>
                <a:cubicBezTo>
                  <a:pt x="1195620" y="929376"/>
                  <a:pt x="1203901" y="922171"/>
                  <a:pt x="1204751" y="912386"/>
                </a:cubicBezTo>
                <a:cubicBezTo>
                  <a:pt x="1205616" y="902602"/>
                  <a:pt x="1198725" y="893944"/>
                  <a:pt x="1189367" y="893055"/>
                </a:cubicBezTo>
                <a:cubicBezTo>
                  <a:pt x="1188331" y="892951"/>
                  <a:pt x="1187296" y="892951"/>
                  <a:pt x="1186261" y="893055"/>
                </a:cubicBezTo>
                <a:cubicBezTo>
                  <a:pt x="1184616" y="893173"/>
                  <a:pt x="1183000" y="893514"/>
                  <a:pt x="1181440" y="894092"/>
                </a:cubicBezTo>
                <a:lnTo>
                  <a:pt x="1170664" y="917219"/>
                </a:lnTo>
                <a:cubicBezTo>
                  <a:pt x="1173032" y="924024"/>
                  <a:pt x="1179200" y="928575"/>
                  <a:pt x="1186119" y="928635"/>
                </a:cubicBezTo>
                <a:close/>
                <a:moveTo>
                  <a:pt x="1288212" y="3555615"/>
                </a:moveTo>
                <a:cubicBezTo>
                  <a:pt x="1278811" y="3555778"/>
                  <a:pt x="1271324" y="3563872"/>
                  <a:pt x="1271480" y="3573701"/>
                </a:cubicBezTo>
                <a:cubicBezTo>
                  <a:pt x="1271636" y="3583515"/>
                  <a:pt x="1279378" y="3591358"/>
                  <a:pt x="1288779" y="3591195"/>
                </a:cubicBezTo>
                <a:cubicBezTo>
                  <a:pt x="1298067" y="3591031"/>
                  <a:pt x="1305511" y="3583115"/>
                  <a:pt x="1305511" y="3573405"/>
                </a:cubicBezTo>
                <a:cubicBezTo>
                  <a:pt x="1305511" y="3563665"/>
                  <a:pt x="1297968" y="3555763"/>
                  <a:pt x="1288652" y="3555748"/>
                </a:cubicBezTo>
                <a:cubicBezTo>
                  <a:pt x="1288453" y="3555748"/>
                  <a:pt x="1288269" y="3555763"/>
                  <a:pt x="1288070" y="3555763"/>
                </a:cubicBezTo>
                <a:close/>
                <a:moveTo>
                  <a:pt x="1288212" y="3449023"/>
                </a:moveTo>
                <a:cubicBezTo>
                  <a:pt x="1278811" y="3448934"/>
                  <a:pt x="1271140" y="3456836"/>
                  <a:pt x="1271055" y="3466665"/>
                </a:cubicBezTo>
                <a:cubicBezTo>
                  <a:pt x="1270984" y="3476494"/>
                  <a:pt x="1278527" y="3484514"/>
                  <a:pt x="1287928" y="3484603"/>
                </a:cubicBezTo>
                <a:cubicBezTo>
                  <a:pt x="1297330" y="3484677"/>
                  <a:pt x="1305001" y="3476790"/>
                  <a:pt x="1305086" y="3466962"/>
                </a:cubicBezTo>
                <a:cubicBezTo>
                  <a:pt x="1305086" y="3466917"/>
                  <a:pt x="1305086" y="3466858"/>
                  <a:pt x="1305086" y="3466813"/>
                </a:cubicBezTo>
                <a:cubicBezTo>
                  <a:pt x="1305171" y="3456984"/>
                  <a:pt x="1297613" y="3448964"/>
                  <a:pt x="1288212" y="3448875"/>
                </a:cubicBezTo>
                <a:cubicBezTo>
                  <a:pt x="1288169" y="3448875"/>
                  <a:pt x="1288113" y="3448875"/>
                  <a:pt x="1288070" y="3448875"/>
                </a:cubicBezTo>
                <a:close/>
                <a:moveTo>
                  <a:pt x="1237308" y="3502393"/>
                </a:moveTo>
                <a:cubicBezTo>
                  <a:pt x="1227906" y="3502304"/>
                  <a:pt x="1220235" y="3510206"/>
                  <a:pt x="1220150" y="3520035"/>
                </a:cubicBezTo>
                <a:cubicBezTo>
                  <a:pt x="1220079" y="3529864"/>
                  <a:pt x="1227623" y="3537884"/>
                  <a:pt x="1237024" y="3537973"/>
                </a:cubicBezTo>
                <a:cubicBezTo>
                  <a:pt x="1246425" y="3538047"/>
                  <a:pt x="1254110" y="3530160"/>
                  <a:pt x="1254181" y="3520331"/>
                </a:cubicBezTo>
                <a:cubicBezTo>
                  <a:pt x="1254181" y="3520227"/>
                  <a:pt x="1254181" y="3520139"/>
                  <a:pt x="1254181" y="3520035"/>
                </a:cubicBezTo>
                <a:cubicBezTo>
                  <a:pt x="1254110" y="3510295"/>
                  <a:pt x="1246482" y="3502467"/>
                  <a:pt x="1237166" y="3502541"/>
                </a:cubicBezTo>
                <a:cubicBezTo>
                  <a:pt x="1237166" y="3502541"/>
                  <a:pt x="1237166" y="3502541"/>
                  <a:pt x="1237166" y="3502541"/>
                </a:cubicBezTo>
                <a:close/>
                <a:moveTo>
                  <a:pt x="1288212" y="3342580"/>
                </a:moveTo>
                <a:cubicBezTo>
                  <a:pt x="1278854" y="3341691"/>
                  <a:pt x="1270573" y="3348896"/>
                  <a:pt x="1269722" y="3358680"/>
                </a:cubicBezTo>
                <a:cubicBezTo>
                  <a:pt x="1268857" y="3368464"/>
                  <a:pt x="1275748" y="3377122"/>
                  <a:pt x="1285107" y="3378012"/>
                </a:cubicBezTo>
                <a:cubicBezTo>
                  <a:pt x="1286142" y="3378115"/>
                  <a:pt x="1287177" y="3378115"/>
                  <a:pt x="1288212" y="3378012"/>
                </a:cubicBezTo>
                <a:cubicBezTo>
                  <a:pt x="1297571" y="3377122"/>
                  <a:pt x="1304462" y="3368464"/>
                  <a:pt x="1303611" y="3358680"/>
                </a:cubicBezTo>
                <a:cubicBezTo>
                  <a:pt x="1302860" y="3350126"/>
                  <a:pt x="1296380" y="3343366"/>
                  <a:pt x="1288212" y="3342580"/>
                </a:cubicBezTo>
                <a:close/>
                <a:moveTo>
                  <a:pt x="1237308" y="3395802"/>
                </a:moveTo>
                <a:cubicBezTo>
                  <a:pt x="1227949" y="3394912"/>
                  <a:pt x="1219668" y="3402117"/>
                  <a:pt x="1218817" y="3411902"/>
                </a:cubicBezTo>
                <a:cubicBezTo>
                  <a:pt x="1217952" y="3421686"/>
                  <a:pt x="1224844" y="3430344"/>
                  <a:pt x="1234202" y="3431233"/>
                </a:cubicBezTo>
                <a:cubicBezTo>
                  <a:pt x="1235237" y="3431337"/>
                  <a:pt x="1236272" y="3431337"/>
                  <a:pt x="1237308" y="3431233"/>
                </a:cubicBezTo>
                <a:cubicBezTo>
                  <a:pt x="1246666" y="3430344"/>
                  <a:pt x="1253557" y="3421686"/>
                  <a:pt x="1252707" y="3411902"/>
                </a:cubicBezTo>
                <a:cubicBezTo>
                  <a:pt x="1251955" y="3403347"/>
                  <a:pt x="1245475" y="3396587"/>
                  <a:pt x="1237308" y="3395802"/>
                </a:cubicBezTo>
                <a:close/>
                <a:moveTo>
                  <a:pt x="1288212" y="3236137"/>
                </a:moveTo>
                <a:cubicBezTo>
                  <a:pt x="1278811" y="3236063"/>
                  <a:pt x="1271140" y="3243950"/>
                  <a:pt x="1271055" y="3253779"/>
                </a:cubicBezTo>
                <a:cubicBezTo>
                  <a:pt x="1270984" y="3263608"/>
                  <a:pt x="1278527" y="3271628"/>
                  <a:pt x="1287928" y="3271717"/>
                </a:cubicBezTo>
                <a:cubicBezTo>
                  <a:pt x="1297330" y="3271791"/>
                  <a:pt x="1305015" y="3263904"/>
                  <a:pt x="1305086" y="3254075"/>
                </a:cubicBezTo>
                <a:cubicBezTo>
                  <a:pt x="1305086" y="3253972"/>
                  <a:pt x="1305086" y="3253882"/>
                  <a:pt x="1305086" y="3253779"/>
                </a:cubicBezTo>
                <a:cubicBezTo>
                  <a:pt x="1305015" y="3244039"/>
                  <a:pt x="1297386" y="3236211"/>
                  <a:pt x="1288070" y="3236285"/>
                </a:cubicBezTo>
                <a:cubicBezTo>
                  <a:pt x="1288070" y="3236285"/>
                  <a:pt x="1288070" y="3236285"/>
                  <a:pt x="1288070" y="3236285"/>
                </a:cubicBezTo>
                <a:close/>
                <a:moveTo>
                  <a:pt x="1237308" y="3289359"/>
                </a:moveTo>
                <a:cubicBezTo>
                  <a:pt x="1227906" y="3289270"/>
                  <a:pt x="1220235" y="3297171"/>
                  <a:pt x="1220150" y="3307000"/>
                </a:cubicBezTo>
                <a:cubicBezTo>
                  <a:pt x="1220079" y="3316829"/>
                  <a:pt x="1227623" y="3324850"/>
                  <a:pt x="1237024" y="3324939"/>
                </a:cubicBezTo>
                <a:cubicBezTo>
                  <a:pt x="1246425" y="3325013"/>
                  <a:pt x="1254110" y="3317126"/>
                  <a:pt x="1254181" y="3307297"/>
                </a:cubicBezTo>
                <a:cubicBezTo>
                  <a:pt x="1254181" y="3307193"/>
                  <a:pt x="1254181" y="3307104"/>
                  <a:pt x="1254181" y="3307000"/>
                </a:cubicBezTo>
                <a:cubicBezTo>
                  <a:pt x="1254110" y="3297261"/>
                  <a:pt x="1246482" y="3289433"/>
                  <a:pt x="1237166" y="3289507"/>
                </a:cubicBezTo>
                <a:cubicBezTo>
                  <a:pt x="1237166" y="3289507"/>
                  <a:pt x="1237166" y="3289507"/>
                  <a:pt x="1237166" y="3289507"/>
                </a:cubicBezTo>
                <a:close/>
                <a:moveTo>
                  <a:pt x="1288212" y="3129546"/>
                </a:moveTo>
                <a:cubicBezTo>
                  <a:pt x="1278854" y="3128656"/>
                  <a:pt x="1270573" y="3135861"/>
                  <a:pt x="1269722" y="3145646"/>
                </a:cubicBezTo>
                <a:cubicBezTo>
                  <a:pt x="1268857" y="3155430"/>
                  <a:pt x="1275748" y="3164088"/>
                  <a:pt x="1285107" y="3164978"/>
                </a:cubicBezTo>
                <a:cubicBezTo>
                  <a:pt x="1286142" y="3165081"/>
                  <a:pt x="1287177" y="3165081"/>
                  <a:pt x="1288212" y="3164978"/>
                </a:cubicBezTo>
                <a:cubicBezTo>
                  <a:pt x="1297571" y="3164088"/>
                  <a:pt x="1304462" y="3155430"/>
                  <a:pt x="1303611" y="3145646"/>
                </a:cubicBezTo>
                <a:cubicBezTo>
                  <a:pt x="1302860" y="3137092"/>
                  <a:pt x="1296380" y="3130332"/>
                  <a:pt x="1288212" y="3129546"/>
                </a:cubicBezTo>
                <a:close/>
                <a:moveTo>
                  <a:pt x="1237308" y="3182767"/>
                </a:moveTo>
                <a:cubicBezTo>
                  <a:pt x="1227906" y="3182678"/>
                  <a:pt x="1220235" y="3190580"/>
                  <a:pt x="1220150" y="3200409"/>
                </a:cubicBezTo>
                <a:cubicBezTo>
                  <a:pt x="1220079" y="3210238"/>
                  <a:pt x="1227623" y="3218258"/>
                  <a:pt x="1237024" y="3218347"/>
                </a:cubicBezTo>
                <a:cubicBezTo>
                  <a:pt x="1246425" y="3218421"/>
                  <a:pt x="1254096" y="3210535"/>
                  <a:pt x="1254181" y="3200706"/>
                </a:cubicBezTo>
                <a:cubicBezTo>
                  <a:pt x="1254181" y="3200661"/>
                  <a:pt x="1254181" y="3200602"/>
                  <a:pt x="1254181" y="3200557"/>
                </a:cubicBezTo>
                <a:cubicBezTo>
                  <a:pt x="1254110" y="3190788"/>
                  <a:pt x="1246510" y="3182916"/>
                  <a:pt x="1237166" y="3182916"/>
                </a:cubicBezTo>
                <a:close/>
                <a:moveTo>
                  <a:pt x="1288212" y="3023103"/>
                </a:moveTo>
                <a:cubicBezTo>
                  <a:pt x="1278811" y="3023028"/>
                  <a:pt x="1271140" y="3030916"/>
                  <a:pt x="1271055" y="3040744"/>
                </a:cubicBezTo>
                <a:cubicBezTo>
                  <a:pt x="1270984" y="3050573"/>
                  <a:pt x="1278527" y="3058594"/>
                  <a:pt x="1287928" y="3058682"/>
                </a:cubicBezTo>
                <a:cubicBezTo>
                  <a:pt x="1297330" y="3058757"/>
                  <a:pt x="1305015" y="3050870"/>
                  <a:pt x="1305086" y="3041041"/>
                </a:cubicBezTo>
                <a:cubicBezTo>
                  <a:pt x="1305086" y="3040937"/>
                  <a:pt x="1305086" y="3040848"/>
                  <a:pt x="1305086" y="3040744"/>
                </a:cubicBezTo>
                <a:cubicBezTo>
                  <a:pt x="1305015" y="3031004"/>
                  <a:pt x="1297386" y="3023177"/>
                  <a:pt x="1288070" y="3023251"/>
                </a:cubicBezTo>
                <a:cubicBezTo>
                  <a:pt x="1288070" y="3023251"/>
                  <a:pt x="1288070" y="3023251"/>
                  <a:pt x="1288070" y="3023251"/>
                </a:cubicBezTo>
                <a:close/>
                <a:moveTo>
                  <a:pt x="1237308" y="3076324"/>
                </a:moveTo>
                <a:cubicBezTo>
                  <a:pt x="1227949" y="3075435"/>
                  <a:pt x="1219668" y="3082640"/>
                  <a:pt x="1218817" y="3092424"/>
                </a:cubicBezTo>
                <a:cubicBezTo>
                  <a:pt x="1217952" y="3102209"/>
                  <a:pt x="1224844" y="3110867"/>
                  <a:pt x="1234202" y="3111756"/>
                </a:cubicBezTo>
                <a:cubicBezTo>
                  <a:pt x="1235237" y="3111860"/>
                  <a:pt x="1236272" y="3111860"/>
                  <a:pt x="1237308" y="3111756"/>
                </a:cubicBezTo>
                <a:cubicBezTo>
                  <a:pt x="1246666" y="3110867"/>
                  <a:pt x="1253557" y="3102209"/>
                  <a:pt x="1252707" y="3092424"/>
                </a:cubicBezTo>
                <a:cubicBezTo>
                  <a:pt x="1251955" y="3083870"/>
                  <a:pt x="1245475" y="3077110"/>
                  <a:pt x="1237308" y="3076324"/>
                </a:cubicBezTo>
                <a:close/>
                <a:moveTo>
                  <a:pt x="1288212" y="2916511"/>
                </a:moveTo>
                <a:cubicBezTo>
                  <a:pt x="1278811" y="2916422"/>
                  <a:pt x="1271140" y="2924324"/>
                  <a:pt x="1271055" y="2934153"/>
                </a:cubicBezTo>
                <a:cubicBezTo>
                  <a:pt x="1270984" y="2943982"/>
                  <a:pt x="1278527" y="2952002"/>
                  <a:pt x="1287928" y="2952091"/>
                </a:cubicBezTo>
                <a:cubicBezTo>
                  <a:pt x="1297330" y="2952165"/>
                  <a:pt x="1305001" y="2944278"/>
                  <a:pt x="1305086" y="2934450"/>
                </a:cubicBezTo>
                <a:cubicBezTo>
                  <a:pt x="1305086" y="2934405"/>
                  <a:pt x="1305086" y="2934346"/>
                  <a:pt x="1305086" y="2934301"/>
                </a:cubicBezTo>
                <a:cubicBezTo>
                  <a:pt x="1305015" y="2924532"/>
                  <a:pt x="1297415" y="2916660"/>
                  <a:pt x="1288070" y="2916660"/>
                </a:cubicBezTo>
                <a:close/>
                <a:moveTo>
                  <a:pt x="1237308" y="2969881"/>
                </a:moveTo>
                <a:cubicBezTo>
                  <a:pt x="1227906" y="2969807"/>
                  <a:pt x="1220235" y="2977694"/>
                  <a:pt x="1220150" y="2987523"/>
                </a:cubicBezTo>
                <a:cubicBezTo>
                  <a:pt x="1220079" y="2997352"/>
                  <a:pt x="1227623" y="3005372"/>
                  <a:pt x="1237024" y="3005461"/>
                </a:cubicBezTo>
                <a:cubicBezTo>
                  <a:pt x="1246425" y="3005535"/>
                  <a:pt x="1254110" y="2997648"/>
                  <a:pt x="1254181" y="2987819"/>
                </a:cubicBezTo>
                <a:cubicBezTo>
                  <a:pt x="1254181" y="2987716"/>
                  <a:pt x="1254181" y="2987627"/>
                  <a:pt x="1254181" y="2987523"/>
                </a:cubicBezTo>
                <a:cubicBezTo>
                  <a:pt x="1254110" y="2977783"/>
                  <a:pt x="1246482" y="2969955"/>
                  <a:pt x="1237166" y="2970030"/>
                </a:cubicBezTo>
                <a:cubicBezTo>
                  <a:pt x="1237166" y="2970030"/>
                  <a:pt x="1237166" y="2970030"/>
                  <a:pt x="1237166" y="2970030"/>
                </a:cubicBezTo>
                <a:close/>
                <a:moveTo>
                  <a:pt x="1288212" y="2810068"/>
                </a:moveTo>
                <a:cubicBezTo>
                  <a:pt x="1278854" y="2809179"/>
                  <a:pt x="1270573" y="2816384"/>
                  <a:pt x="1269722" y="2826168"/>
                </a:cubicBezTo>
                <a:cubicBezTo>
                  <a:pt x="1268857" y="2835953"/>
                  <a:pt x="1275748" y="2844610"/>
                  <a:pt x="1285107" y="2845500"/>
                </a:cubicBezTo>
                <a:cubicBezTo>
                  <a:pt x="1286142" y="2845604"/>
                  <a:pt x="1287177" y="2845604"/>
                  <a:pt x="1288212" y="2845500"/>
                </a:cubicBezTo>
                <a:cubicBezTo>
                  <a:pt x="1297571" y="2844610"/>
                  <a:pt x="1304462" y="2835953"/>
                  <a:pt x="1303611" y="2826168"/>
                </a:cubicBezTo>
                <a:cubicBezTo>
                  <a:pt x="1302860" y="2817614"/>
                  <a:pt x="1296380" y="2810854"/>
                  <a:pt x="1288212" y="2810068"/>
                </a:cubicBezTo>
                <a:close/>
                <a:moveTo>
                  <a:pt x="1237308" y="2863290"/>
                </a:moveTo>
                <a:cubicBezTo>
                  <a:pt x="1227906" y="2863201"/>
                  <a:pt x="1220235" y="2871102"/>
                  <a:pt x="1220150" y="2880932"/>
                </a:cubicBezTo>
                <a:cubicBezTo>
                  <a:pt x="1220079" y="2890760"/>
                  <a:pt x="1227623" y="2898781"/>
                  <a:pt x="1237024" y="2898870"/>
                </a:cubicBezTo>
                <a:cubicBezTo>
                  <a:pt x="1246425" y="2898944"/>
                  <a:pt x="1254096" y="2891057"/>
                  <a:pt x="1254181" y="2881228"/>
                </a:cubicBezTo>
                <a:cubicBezTo>
                  <a:pt x="1254181" y="2881184"/>
                  <a:pt x="1254181" y="2881124"/>
                  <a:pt x="1254181" y="2881080"/>
                </a:cubicBezTo>
                <a:cubicBezTo>
                  <a:pt x="1254110" y="2871310"/>
                  <a:pt x="1246510" y="2863438"/>
                  <a:pt x="1237166" y="2863438"/>
                </a:cubicBezTo>
                <a:close/>
                <a:moveTo>
                  <a:pt x="1288212" y="2703625"/>
                </a:moveTo>
                <a:cubicBezTo>
                  <a:pt x="1278811" y="2703551"/>
                  <a:pt x="1271140" y="2711438"/>
                  <a:pt x="1271055" y="2721267"/>
                </a:cubicBezTo>
                <a:cubicBezTo>
                  <a:pt x="1270984" y="2731096"/>
                  <a:pt x="1278527" y="2739116"/>
                  <a:pt x="1287928" y="2739205"/>
                </a:cubicBezTo>
                <a:cubicBezTo>
                  <a:pt x="1297330" y="2739279"/>
                  <a:pt x="1305015" y="2731392"/>
                  <a:pt x="1305086" y="2721563"/>
                </a:cubicBezTo>
                <a:cubicBezTo>
                  <a:pt x="1305086" y="2721460"/>
                  <a:pt x="1305086" y="2721371"/>
                  <a:pt x="1305086" y="2721267"/>
                </a:cubicBezTo>
                <a:cubicBezTo>
                  <a:pt x="1305015" y="2711527"/>
                  <a:pt x="1297386" y="2703684"/>
                  <a:pt x="1288070" y="2703773"/>
                </a:cubicBezTo>
                <a:cubicBezTo>
                  <a:pt x="1288070" y="2703773"/>
                  <a:pt x="1288070" y="2703773"/>
                  <a:pt x="1288070" y="2703773"/>
                </a:cubicBezTo>
                <a:close/>
                <a:moveTo>
                  <a:pt x="1237308" y="2756847"/>
                </a:moveTo>
                <a:cubicBezTo>
                  <a:pt x="1227906" y="2756758"/>
                  <a:pt x="1220235" y="2764659"/>
                  <a:pt x="1220150" y="2774488"/>
                </a:cubicBezTo>
                <a:cubicBezTo>
                  <a:pt x="1220079" y="2784317"/>
                  <a:pt x="1227623" y="2792338"/>
                  <a:pt x="1237024" y="2792427"/>
                </a:cubicBezTo>
                <a:cubicBezTo>
                  <a:pt x="1246425" y="2792501"/>
                  <a:pt x="1254096" y="2784614"/>
                  <a:pt x="1254181" y="2774785"/>
                </a:cubicBezTo>
                <a:cubicBezTo>
                  <a:pt x="1254181" y="2774740"/>
                  <a:pt x="1254181" y="2774681"/>
                  <a:pt x="1254181" y="2774637"/>
                </a:cubicBezTo>
                <a:cubicBezTo>
                  <a:pt x="1254110" y="2764867"/>
                  <a:pt x="1246510" y="2756995"/>
                  <a:pt x="1237166" y="2756995"/>
                </a:cubicBezTo>
                <a:close/>
                <a:moveTo>
                  <a:pt x="1288212" y="2597034"/>
                </a:moveTo>
                <a:cubicBezTo>
                  <a:pt x="1278811" y="2596945"/>
                  <a:pt x="1271140" y="2604847"/>
                  <a:pt x="1271055" y="2614675"/>
                </a:cubicBezTo>
                <a:cubicBezTo>
                  <a:pt x="1270984" y="2624505"/>
                  <a:pt x="1278527" y="2632525"/>
                  <a:pt x="1287928" y="2632614"/>
                </a:cubicBezTo>
                <a:cubicBezTo>
                  <a:pt x="1297330" y="2632688"/>
                  <a:pt x="1305001" y="2624801"/>
                  <a:pt x="1305086" y="2614972"/>
                </a:cubicBezTo>
                <a:cubicBezTo>
                  <a:pt x="1305086" y="2614927"/>
                  <a:pt x="1305086" y="2614868"/>
                  <a:pt x="1305086" y="2614824"/>
                </a:cubicBezTo>
                <a:cubicBezTo>
                  <a:pt x="1305015" y="2605054"/>
                  <a:pt x="1297415" y="2597182"/>
                  <a:pt x="1288070" y="2597182"/>
                </a:cubicBezTo>
                <a:close/>
                <a:moveTo>
                  <a:pt x="1237308" y="2650404"/>
                </a:moveTo>
                <a:cubicBezTo>
                  <a:pt x="1227906" y="2650329"/>
                  <a:pt x="1220235" y="2658216"/>
                  <a:pt x="1220150" y="2668045"/>
                </a:cubicBezTo>
                <a:cubicBezTo>
                  <a:pt x="1220079" y="2677874"/>
                  <a:pt x="1227623" y="2685894"/>
                  <a:pt x="1237024" y="2685983"/>
                </a:cubicBezTo>
                <a:cubicBezTo>
                  <a:pt x="1246425" y="2686058"/>
                  <a:pt x="1254110" y="2678171"/>
                  <a:pt x="1254181" y="2668342"/>
                </a:cubicBezTo>
                <a:cubicBezTo>
                  <a:pt x="1254181" y="2668238"/>
                  <a:pt x="1254181" y="2668149"/>
                  <a:pt x="1254181" y="2668045"/>
                </a:cubicBezTo>
                <a:cubicBezTo>
                  <a:pt x="1254110" y="2658305"/>
                  <a:pt x="1246482" y="2650478"/>
                  <a:pt x="1237166" y="2650552"/>
                </a:cubicBezTo>
                <a:cubicBezTo>
                  <a:pt x="1237166" y="2650552"/>
                  <a:pt x="1237166" y="2650552"/>
                  <a:pt x="1237166" y="2650552"/>
                </a:cubicBezTo>
                <a:close/>
                <a:moveTo>
                  <a:pt x="1288212" y="2490591"/>
                </a:moveTo>
                <a:cubicBezTo>
                  <a:pt x="1278811" y="2490502"/>
                  <a:pt x="1271140" y="2498403"/>
                  <a:pt x="1271055" y="2508232"/>
                </a:cubicBezTo>
                <a:cubicBezTo>
                  <a:pt x="1270984" y="2518061"/>
                  <a:pt x="1278527" y="2526082"/>
                  <a:pt x="1287928" y="2526170"/>
                </a:cubicBezTo>
                <a:cubicBezTo>
                  <a:pt x="1297330" y="2526245"/>
                  <a:pt x="1305001" y="2518358"/>
                  <a:pt x="1305086" y="2508529"/>
                </a:cubicBezTo>
                <a:cubicBezTo>
                  <a:pt x="1305086" y="2508484"/>
                  <a:pt x="1305086" y="2508425"/>
                  <a:pt x="1305086" y="2508381"/>
                </a:cubicBezTo>
                <a:cubicBezTo>
                  <a:pt x="1305015" y="2498611"/>
                  <a:pt x="1297415" y="2490739"/>
                  <a:pt x="1288070" y="2490739"/>
                </a:cubicBezTo>
                <a:close/>
                <a:moveTo>
                  <a:pt x="1237166" y="2544554"/>
                </a:moveTo>
                <a:cubicBezTo>
                  <a:pt x="1227807" y="2543664"/>
                  <a:pt x="1219526" y="2550869"/>
                  <a:pt x="1218676" y="2560653"/>
                </a:cubicBezTo>
                <a:cubicBezTo>
                  <a:pt x="1217811" y="2570438"/>
                  <a:pt x="1224702" y="2579096"/>
                  <a:pt x="1234060" y="2579985"/>
                </a:cubicBezTo>
                <a:cubicBezTo>
                  <a:pt x="1235095" y="2580089"/>
                  <a:pt x="1236131" y="2580089"/>
                  <a:pt x="1237166" y="2579985"/>
                </a:cubicBezTo>
                <a:cubicBezTo>
                  <a:pt x="1246524" y="2579096"/>
                  <a:pt x="1253416" y="2570438"/>
                  <a:pt x="1252565" y="2560653"/>
                </a:cubicBezTo>
                <a:cubicBezTo>
                  <a:pt x="1251813" y="2552099"/>
                  <a:pt x="1245333" y="2545339"/>
                  <a:pt x="1237166" y="2544554"/>
                </a:cubicBezTo>
                <a:close/>
                <a:moveTo>
                  <a:pt x="1288070" y="2384889"/>
                </a:moveTo>
                <a:cubicBezTo>
                  <a:pt x="1278669" y="2384815"/>
                  <a:pt x="1270998" y="2392702"/>
                  <a:pt x="1270913" y="2402531"/>
                </a:cubicBezTo>
                <a:cubicBezTo>
                  <a:pt x="1270842" y="2412359"/>
                  <a:pt x="1278386" y="2420380"/>
                  <a:pt x="1287787" y="2420469"/>
                </a:cubicBezTo>
                <a:cubicBezTo>
                  <a:pt x="1297188" y="2420543"/>
                  <a:pt x="1304873" y="2412656"/>
                  <a:pt x="1304944" y="2402827"/>
                </a:cubicBezTo>
                <a:cubicBezTo>
                  <a:pt x="1304944" y="2402723"/>
                  <a:pt x="1304944" y="2402634"/>
                  <a:pt x="1304944" y="2402531"/>
                </a:cubicBezTo>
                <a:cubicBezTo>
                  <a:pt x="1305256" y="2392791"/>
                  <a:pt x="1297968" y="2384637"/>
                  <a:pt x="1288652" y="2384311"/>
                </a:cubicBezTo>
                <a:cubicBezTo>
                  <a:pt x="1288453" y="2384296"/>
                  <a:pt x="1288269" y="2384296"/>
                  <a:pt x="1288070" y="2384296"/>
                </a:cubicBezTo>
                <a:close/>
                <a:moveTo>
                  <a:pt x="1237166" y="2438111"/>
                </a:moveTo>
                <a:cubicBezTo>
                  <a:pt x="1227765" y="2438036"/>
                  <a:pt x="1220094" y="2445923"/>
                  <a:pt x="1220009" y="2455752"/>
                </a:cubicBezTo>
                <a:cubicBezTo>
                  <a:pt x="1219938" y="2465581"/>
                  <a:pt x="1227481" y="2473601"/>
                  <a:pt x="1236882" y="2473690"/>
                </a:cubicBezTo>
                <a:cubicBezTo>
                  <a:pt x="1246283" y="2473764"/>
                  <a:pt x="1253969" y="2465877"/>
                  <a:pt x="1254039" y="2456049"/>
                </a:cubicBezTo>
                <a:cubicBezTo>
                  <a:pt x="1254039" y="2455945"/>
                  <a:pt x="1254039" y="2455856"/>
                  <a:pt x="1254039" y="2455752"/>
                </a:cubicBezTo>
                <a:cubicBezTo>
                  <a:pt x="1254351" y="2446012"/>
                  <a:pt x="1247063" y="2437858"/>
                  <a:pt x="1237747" y="2437532"/>
                </a:cubicBezTo>
                <a:cubicBezTo>
                  <a:pt x="1237549" y="2437517"/>
                  <a:pt x="1237364" y="2437517"/>
                  <a:pt x="1237166" y="2437517"/>
                </a:cubicBezTo>
                <a:close/>
                <a:moveTo>
                  <a:pt x="1288070" y="2277705"/>
                </a:moveTo>
                <a:cubicBezTo>
                  <a:pt x="1278712" y="2276815"/>
                  <a:pt x="1270431" y="2284020"/>
                  <a:pt x="1269580" y="2293804"/>
                </a:cubicBezTo>
                <a:cubicBezTo>
                  <a:pt x="1268715" y="2303589"/>
                  <a:pt x="1275607" y="2312247"/>
                  <a:pt x="1284965" y="2313136"/>
                </a:cubicBezTo>
                <a:cubicBezTo>
                  <a:pt x="1286000" y="2313240"/>
                  <a:pt x="1287035" y="2313240"/>
                  <a:pt x="1288070" y="2313136"/>
                </a:cubicBezTo>
                <a:cubicBezTo>
                  <a:pt x="1297429" y="2312247"/>
                  <a:pt x="1304320" y="2303589"/>
                  <a:pt x="1303469" y="2293804"/>
                </a:cubicBezTo>
                <a:cubicBezTo>
                  <a:pt x="1302718" y="2285250"/>
                  <a:pt x="1296238" y="2278490"/>
                  <a:pt x="1288070" y="2277705"/>
                </a:cubicBezTo>
                <a:close/>
                <a:moveTo>
                  <a:pt x="1237166" y="2330926"/>
                </a:moveTo>
                <a:cubicBezTo>
                  <a:pt x="1227765" y="2330837"/>
                  <a:pt x="1220094" y="2338739"/>
                  <a:pt x="1220009" y="2348568"/>
                </a:cubicBezTo>
                <a:cubicBezTo>
                  <a:pt x="1219938" y="2358397"/>
                  <a:pt x="1227481" y="2366417"/>
                  <a:pt x="1236882" y="2366506"/>
                </a:cubicBezTo>
                <a:cubicBezTo>
                  <a:pt x="1246283" y="2366580"/>
                  <a:pt x="1253954" y="2358693"/>
                  <a:pt x="1254039" y="2348864"/>
                </a:cubicBezTo>
                <a:cubicBezTo>
                  <a:pt x="1254039" y="2348820"/>
                  <a:pt x="1254039" y="2348760"/>
                  <a:pt x="1254039" y="2348716"/>
                </a:cubicBezTo>
                <a:cubicBezTo>
                  <a:pt x="1254039" y="2338946"/>
                  <a:pt x="1246510" y="2331000"/>
                  <a:pt x="1237166" y="2330926"/>
                </a:cubicBezTo>
                <a:close/>
                <a:moveTo>
                  <a:pt x="1288070" y="2171262"/>
                </a:moveTo>
                <a:cubicBezTo>
                  <a:pt x="1278669" y="2171514"/>
                  <a:pt x="1271253" y="2179667"/>
                  <a:pt x="1271494" y="2189496"/>
                </a:cubicBezTo>
                <a:cubicBezTo>
                  <a:pt x="1271721" y="2199310"/>
                  <a:pt x="1279534" y="2207078"/>
                  <a:pt x="1288921" y="2206826"/>
                </a:cubicBezTo>
                <a:cubicBezTo>
                  <a:pt x="1298265" y="2206589"/>
                  <a:pt x="1305667" y="2198524"/>
                  <a:pt x="1305511" y="2188755"/>
                </a:cubicBezTo>
                <a:cubicBezTo>
                  <a:pt x="1305440" y="2179015"/>
                  <a:pt x="1297826" y="2171172"/>
                  <a:pt x="1288510" y="2171247"/>
                </a:cubicBezTo>
                <a:cubicBezTo>
                  <a:pt x="1288354" y="2171247"/>
                  <a:pt x="1288212" y="2171262"/>
                  <a:pt x="1288070" y="2171262"/>
                </a:cubicBezTo>
                <a:close/>
                <a:moveTo>
                  <a:pt x="1237166" y="2224483"/>
                </a:moveTo>
                <a:cubicBezTo>
                  <a:pt x="1227807" y="2223594"/>
                  <a:pt x="1219526" y="2230798"/>
                  <a:pt x="1218676" y="2240583"/>
                </a:cubicBezTo>
                <a:cubicBezTo>
                  <a:pt x="1217811" y="2250367"/>
                  <a:pt x="1224702" y="2259025"/>
                  <a:pt x="1234060" y="2259915"/>
                </a:cubicBezTo>
                <a:cubicBezTo>
                  <a:pt x="1235095" y="2260018"/>
                  <a:pt x="1236131" y="2260018"/>
                  <a:pt x="1237166" y="2259915"/>
                </a:cubicBezTo>
                <a:cubicBezTo>
                  <a:pt x="1246524" y="2259025"/>
                  <a:pt x="1253416" y="2250367"/>
                  <a:pt x="1252565" y="2240583"/>
                </a:cubicBezTo>
                <a:cubicBezTo>
                  <a:pt x="1251813" y="2232029"/>
                  <a:pt x="1245333" y="2225269"/>
                  <a:pt x="1237166" y="2224483"/>
                </a:cubicBezTo>
                <a:close/>
                <a:moveTo>
                  <a:pt x="1288070" y="2064670"/>
                </a:moveTo>
                <a:cubicBezTo>
                  <a:pt x="1278669" y="2064581"/>
                  <a:pt x="1270998" y="2072483"/>
                  <a:pt x="1270913" y="2082312"/>
                </a:cubicBezTo>
                <a:cubicBezTo>
                  <a:pt x="1270842" y="2092141"/>
                  <a:pt x="1278386" y="2100161"/>
                  <a:pt x="1287787" y="2100250"/>
                </a:cubicBezTo>
                <a:cubicBezTo>
                  <a:pt x="1297188" y="2100324"/>
                  <a:pt x="1304859" y="2092437"/>
                  <a:pt x="1304944" y="2082608"/>
                </a:cubicBezTo>
                <a:cubicBezTo>
                  <a:pt x="1304944" y="2082564"/>
                  <a:pt x="1304944" y="2082504"/>
                  <a:pt x="1304944" y="2082460"/>
                </a:cubicBezTo>
                <a:cubicBezTo>
                  <a:pt x="1304944" y="2072690"/>
                  <a:pt x="1297415" y="2064744"/>
                  <a:pt x="1288070" y="2064670"/>
                </a:cubicBezTo>
                <a:close/>
                <a:moveTo>
                  <a:pt x="1237166" y="2118040"/>
                </a:moveTo>
                <a:cubicBezTo>
                  <a:pt x="1227765" y="2117966"/>
                  <a:pt x="1220094" y="2125853"/>
                  <a:pt x="1220009" y="2135682"/>
                </a:cubicBezTo>
                <a:cubicBezTo>
                  <a:pt x="1219938" y="2145510"/>
                  <a:pt x="1227481" y="2153531"/>
                  <a:pt x="1236882" y="2153620"/>
                </a:cubicBezTo>
                <a:cubicBezTo>
                  <a:pt x="1246283" y="2153694"/>
                  <a:pt x="1253969" y="2145807"/>
                  <a:pt x="1254039" y="2135978"/>
                </a:cubicBezTo>
                <a:cubicBezTo>
                  <a:pt x="1254039" y="2135874"/>
                  <a:pt x="1254039" y="2135785"/>
                  <a:pt x="1254039" y="2135682"/>
                </a:cubicBezTo>
                <a:cubicBezTo>
                  <a:pt x="1254039" y="2125942"/>
                  <a:pt x="1246482" y="2118040"/>
                  <a:pt x="1237166" y="2118040"/>
                </a:cubicBezTo>
                <a:close/>
                <a:moveTo>
                  <a:pt x="1288070" y="1958227"/>
                </a:moveTo>
                <a:cubicBezTo>
                  <a:pt x="1278712" y="1957337"/>
                  <a:pt x="1270431" y="1964542"/>
                  <a:pt x="1269580" y="1974327"/>
                </a:cubicBezTo>
                <a:cubicBezTo>
                  <a:pt x="1268715" y="1984111"/>
                  <a:pt x="1275607" y="1992769"/>
                  <a:pt x="1284965" y="1993658"/>
                </a:cubicBezTo>
                <a:cubicBezTo>
                  <a:pt x="1286000" y="1993762"/>
                  <a:pt x="1287035" y="1993762"/>
                  <a:pt x="1288070" y="1993658"/>
                </a:cubicBezTo>
                <a:cubicBezTo>
                  <a:pt x="1297429" y="1992769"/>
                  <a:pt x="1304320" y="1984111"/>
                  <a:pt x="1303469" y="1974327"/>
                </a:cubicBezTo>
                <a:cubicBezTo>
                  <a:pt x="1302718" y="1965773"/>
                  <a:pt x="1296238" y="1959013"/>
                  <a:pt x="1288070" y="1958227"/>
                </a:cubicBezTo>
                <a:close/>
                <a:moveTo>
                  <a:pt x="1237166" y="2010855"/>
                </a:moveTo>
                <a:cubicBezTo>
                  <a:pt x="1227807" y="2009966"/>
                  <a:pt x="1219526" y="2017171"/>
                  <a:pt x="1218676" y="2026955"/>
                </a:cubicBezTo>
                <a:cubicBezTo>
                  <a:pt x="1217811" y="2036740"/>
                  <a:pt x="1224702" y="2045398"/>
                  <a:pt x="1234060" y="2046287"/>
                </a:cubicBezTo>
                <a:cubicBezTo>
                  <a:pt x="1235095" y="2046391"/>
                  <a:pt x="1236131" y="2046391"/>
                  <a:pt x="1237166" y="2046287"/>
                </a:cubicBezTo>
                <a:cubicBezTo>
                  <a:pt x="1246524" y="2045398"/>
                  <a:pt x="1253416" y="2036740"/>
                  <a:pt x="1252565" y="2026955"/>
                </a:cubicBezTo>
                <a:cubicBezTo>
                  <a:pt x="1251813" y="2018401"/>
                  <a:pt x="1245333" y="2011641"/>
                  <a:pt x="1237166" y="2010855"/>
                </a:cubicBezTo>
                <a:close/>
                <a:moveTo>
                  <a:pt x="1288070" y="1851191"/>
                </a:moveTo>
                <a:cubicBezTo>
                  <a:pt x="1278669" y="1851117"/>
                  <a:pt x="1270998" y="1859004"/>
                  <a:pt x="1270913" y="1868832"/>
                </a:cubicBezTo>
                <a:cubicBezTo>
                  <a:pt x="1270842" y="1878661"/>
                  <a:pt x="1278386" y="1886682"/>
                  <a:pt x="1287787" y="1886771"/>
                </a:cubicBezTo>
                <a:cubicBezTo>
                  <a:pt x="1297188" y="1886845"/>
                  <a:pt x="1304873" y="1878958"/>
                  <a:pt x="1304944" y="1869129"/>
                </a:cubicBezTo>
                <a:cubicBezTo>
                  <a:pt x="1304944" y="1869025"/>
                  <a:pt x="1304944" y="1868936"/>
                  <a:pt x="1304944" y="1868832"/>
                </a:cubicBezTo>
                <a:cubicBezTo>
                  <a:pt x="1304632" y="1859315"/>
                  <a:pt x="1297174" y="1851784"/>
                  <a:pt x="1288070" y="1851784"/>
                </a:cubicBezTo>
                <a:close/>
                <a:moveTo>
                  <a:pt x="1237166" y="1904412"/>
                </a:moveTo>
                <a:cubicBezTo>
                  <a:pt x="1227765" y="1904338"/>
                  <a:pt x="1220094" y="1912225"/>
                  <a:pt x="1220009" y="1922054"/>
                </a:cubicBezTo>
                <a:cubicBezTo>
                  <a:pt x="1219938" y="1931883"/>
                  <a:pt x="1227481" y="1939903"/>
                  <a:pt x="1236882" y="1939992"/>
                </a:cubicBezTo>
                <a:cubicBezTo>
                  <a:pt x="1246283" y="1940066"/>
                  <a:pt x="1253969" y="1932179"/>
                  <a:pt x="1254039" y="1922351"/>
                </a:cubicBezTo>
                <a:cubicBezTo>
                  <a:pt x="1254039" y="1922247"/>
                  <a:pt x="1254039" y="1922158"/>
                  <a:pt x="1254039" y="1922054"/>
                </a:cubicBezTo>
                <a:cubicBezTo>
                  <a:pt x="1253728" y="1912536"/>
                  <a:pt x="1246269" y="1905005"/>
                  <a:pt x="1237166" y="1905005"/>
                </a:cubicBezTo>
                <a:close/>
                <a:moveTo>
                  <a:pt x="1288070" y="1744599"/>
                </a:moveTo>
                <a:cubicBezTo>
                  <a:pt x="1278669" y="1744510"/>
                  <a:pt x="1270998" y="1752412"/>
                  <a:pt x="1270913" y="1762241"/>
                </a:cubicBezTo>
                <a:cubicBezTo>
                  <a:pt x="1270842" y="1772070"/>
                  <a:pt x="1278386" y="1780090"/>
                  <a:pt x="1287787" y="1780179"/>
                </a:cubicBezTo>
                <a:cubicBezTo>
                  <a:pt x="1297188" y="1780254"/>
                  <a:pt x="1304859" y="1772367"/>
                  <a:pt x="1304944" y="1762538"/>
                </a:cubicBezTo>
                <a:cubicBezTo>
                  <a:pt x="1304944" y="1762493"/>
                  <a:pt x="1304944" y="1762434"/>
                  <a:pt x="1304944" y="1762389"/>
                </a:cubicBezTo>
                <a:cubicBezTo>
                  <a:pt x="1304646" y="1752857"/>
                  <a:pt x="1297202" y="1745267"/>
                  <a:pt x="1288070" y="1745192"/>
                </a:cubicBezTo>
                <a:close/>
                <a:moveTo>
                  <a:pt x="1237166" y="1797821"/>
                </a:moveTo>
                <a:cubicBezTo>
                  <a:pt x="1227765" y="1797732"/>
                  <a:pt x="1220094" y="1805634"/>
                  <a:pt x="1220009" y="1815463"/>
                </a:cubicBezTo>
                <a:cubicBezTo>
                  <a:pt x="1219938" y="1825292"/>
                  <a:pt x="1227481" y="1833312"/>
                  <a:pt x="1236882" y="1833401"/>
                </a:cubicBezTo>
                <a:cubicBezTo>
                  <a:pt x="1246283" y="1833475"/>
                  <a:pt x="1253954" y="1825588"/>
                  <a:pt x="1254039" y="1815759"/>
                </a:cubicBezTo>
                <a:cubicBezTo>
                  <a:pt x="1254039" y="1815715"/>
                  <a:pt x="1254039" y="1815655"/>
                  <a:pt x="1254039" y="1815611"/>
                </a:cubicBezTo>
                <a:cubicBezTo>
                  <a:pt x="1253742" y="1806078"/>
                  <a:pt x="1246297" y="1798488"/>
                  <a:pt x="1237166" y="1798414"/>
                </a:cubicBezTo>
                <a:close/>
                <a:moveTo>
                  <a:pt x="1288070" y="1638156"/>
                </a:moveTo>
                <a:cubicBezTo>
                  <a:pt x="1278669" y="1638067"/>
                  <a:pt x="1270998" y="1645969"/>
                  <a:pt x="1270913" y="1655798"/>
                </a:cubicBezTo>
                <a:cubicBezTo>
                  <a:pt x="1270842" y="1665627"/>
                  <a:pt x="1278386" y="1673647"/>
                  <a:pt x="1287787" y="1673736"/>
                </a:cubicBezTo>
                <a:cubicBezTo>
                  <a:pt x="1297188" y="1673810"/>
                  <a:pt x="1304859" y="1665924"/>
                  <a:pt x="1304944" y="1656095"/>
                </a:cubicBezTo>
                <a:cubicBezTo>
                  <a:pt x="1304944" y="1656050"/>
                  <a:pt x="1304944" y="1655991"/>
                  <a:pt x="1304944" y="1655946"/>
                </a:cubicBezTo>
                <a:cubicBezTo>
                  <a:pt x="1304646" y="1646414"/>
                  <a:pt x="1297202" y="1638823"/>
                  <a:pt x="1288070" y="1638749"/>
                </a:cubicBezTo>
                <a:close/>
                <a:moveTo>
                  <a:pt x="1237166" y="1691378"/>
                </a:moveTo>
                <a:cubicBezTo>
                  <a:pt x="1227807" y="1690488"/>
                  <a:pt x="1219526" y="1697693"/>
                  <a:pt x="1218676" y="1707478"/>
                </a:cubicBezTo>
                <a:cubicBezTo>
                  <a:pt x="1217811" y="1717262"/>
                  <a:pt x="1224702" y="1725920"/>
                  <a:pt x="1234060" y="1726809"/>
                </a:cubicBezTo>
                <a:cubicBezTo>
                  <a:pt x="1235095" y="1726913"/>
                  <a:pt x="1236131" y="1726913"/>
                  <a:pt x="1237166" y="1726809"/>
                </a:cubicBezTo>
                <a:cubicBezTo>
                  <a:pt x="1246524" y="1725920"/>
                  <a:pt x="1253416" y="1717262"/>
                  <a:pt x="1252565" y="1707478"/>
                </a:cubicBezTo>
                <a:cubicBezTo>
                  <a:pt x="1251813" y="1698924"/>
                  <a:pt x="1245333" y="1692164"/>
                  <a:pt x="1237166" y="1691378"/>
                </a:cubicBezTo>
                <a:close/>
                <a:moveTo>
                  <a:pt x="1288070" y="1531713"/>
                </a:moveTo>
                <a:cubicBezTo>
                  <a:pt x="1278669" y="1531624"/>
                  <a:pt x="1270998" y="1539526"/>
                  <a:pt x="1270913" y="1549355"/>
                </a:cubicBezTo>
                <a:cubicBezTo>
                  <a:pt x="1270842" y="1559184"/>
                  <a:pt x="1278386" y="1567204"/>
                  <a:pt x="1287787" y="1567293"/>
                </a:cubicBezTo>
                <a:cubicBezTo>
                  <a:pt x="1297188" y="1567367"/>
                  <a:pt x="1304873" y="1559480"/>
                  <a:pt x="1304944" y="1549651"/>
                </a:cubicBezTo>
                <a:cubicBezTo>
                  <a:pt x="1304944" y="1549548"/>
                  <a:pt x="1304944" y="1549459"/>
                  <a:pt x="1304944" y="1549355"/>
                </a:cubicBezTo>
                <a:cubicBezTo>
                  <a:pt x="1304632" y="1539837"/>
                  <a:pt x="1297174" y="1532306"/>
                  <a:pt x="1288070" y="1532306"/>
                </a:cubicBezTo>
                <a:close/>
                <a:moveTo>
                  <a:pt x="1237166" y="1584935"/>
                </a:moveTo>
                <a:cubicBezTo>
                  <a:pt x="1227765" y="1584861"/>
                  <a:pt x="1220094" y="1592748"/>
                  <a:pt x="1220009" y="1602577"/>
                </a:cubicBezTo>
                <a:cubicBezTo>
                  <a:pt x="1219938" y="1612405"/>
                  <a:pt x="1227481" y="1620426"/>
                  <a:pt x="1236882" y="1620515"/>
                </a:cubicBezTo>
                <a:cubicBezTo>
                  <a:pt x="1246283" y="1620589"/>
                  <a:pt x="1253969" y="1612702"/>
                  <a:pt x="1254039" y="1602873"/>
                </a:cubicBezTo>
                <a:cubicBezTo>
                  <a:pt x="1254039" y="1602769"/>
                  <a:pt x="1254039" y="1602680"/>
                  <a:pt x="1254039" y="1602577"/>
                </a:cubicBezTo>
                <a:cubicBezTo>
                  <a:pt x="1253728" y="1593059"/>
                  <a:pt x="1246269" y="1585528"/>
                  <a:pt x="1237166" y="1585528"/>
                </a:cubicBezTo>
                <a:close/>
                <a:moveTo>
                  <a:pt x="1288070" y="1425122"/>
                </a:moveTo>
                <a:cubicBezTo>
                  <a:pt x="1278712" y="1424232"/>
                  <a:pt x="1270431" y="1431437"/>
                  <a:pt x="1269580" y="1441222"/>
                </a:cubicBezTo>
                <a:cubicBezTo>
                  <a:pt x="1268715" y="1451006"/>
                  <a:pt x="1275607" y="1459664"/>
                  <a:pt x="1284965" y="1460554"/>
                </a:cubicBezTo>
                <a:cubicBezTo>
                  <a:pt x="1286000" y="1460657"/>
                  <a:pt x="1287035" y="1460657"/>
                  <a:pt x="1288070" y="1460554"/>
                </a:cubicBezTo>
                <a:cubicBezTo>
                  <a:pt x="1297429" y="1459664"/>
                  <a:pt x="1304320" y="1451006"/>
                  <a:pt x="1303469" y="1441222"/>
                </a:cubicBezTo>
                <a:cubicBezTo>
                  <a:pt x="1302718" y="1432668"/>
                  <a:pt x="1296238" y="1425908"/>
                  <a:pt x="1288070" y="1425122"/>
                </a:cubicBezTo>
                <a:close/>
                <a:moveTo>
                  <a:pt x="1237166" y="1478343"/>
                </a:moveTo>
                <a:cubicBezTo>
                  <a:pt x="1227765" y="1478255"/>
                  <a:pt x="1220094" y="1486156"/>
                  <a:pt x="1220009" y="1495985"/>
                </a:cubicBezTo>
                <a:cubicBezTo>
                  <a:pt x="1219938" y="1505814"/>
                  <a:pt x="1227481" y="1513834"/>
                  <a:pt x="1236882" y="1513923"/>
                </a:cubicBezTo>
                <a:cubicBezTo>
                  <a:pt x="1246283" y="1513997"/>
                  <a:pt x="1253954" y="1506111"/>
                  <a:pt x="1254039" y="1496282"/>
                </a:cubicBezTo>
                <a:cubicBezTo>
                  <a:pt x="1254039" y="1496237"/>
                  <a:pt x="1254039" y="1496178"/>
                  <a:pt x="1254039" y="1496133"/>
                </a:cubicBezTo>
                <a:cubicBezTo>
                  <a:pt x="1253742" y="1486601"/>
                  <a:pt x="1246297" y="1479011"/>
                  <a:pt x="1237166" y="1478936"/>
                </a:cubicBezTo>
                <a:close/>
                <a:moveTo>
                  <a:pt x="1288070" y="1318679"/>
                </a:moveTo>
                <a:cubicBezTo>
                  <a:pt x="1278669" y="1318605"/>
                  <a:pt x="1270998" y="1326492"/>
                  <a:pt x="1270913" y="1336321"/>
                </a:cubicBezTo>
                <a:cubicBezTo>
                  <a:pt x="1270842" y="1346149"/>
                  <a:pt x="1278386" y="1354170"/>
                  <a:pt x="1287787" y="1354259"/>
                </a:cubicBezTo>
                <a:cubicBezTo>
                  <a:pt x="1297188" y="1354333"/>
                  <a:pt x="1304873" y="1346446"/>
                  <a:pt x="1304944" y="1336617"/>
                </a:cubicBezTo>
                <a:cubicBezTo>
                  <a:pt x="1304944" y="1336513"/>
                  <a:pt x="1304944" y="1336424"/>
                  <a:pt x="1304944" y="1336321"/>
                </a:cubicBezTo>
                <a:cubicBezTo>
                  <a:pt x="1304632" y="1326803"/>
                  <a:pt x="1297174" y="1319272"/>
                  <a:pt x="1288070" y="1319272"/>
                </a:cubicBezTo>
                <a:close/>
                <a:moveTo>
                  <a:pt x="1237166" y="1371900"/>
                </a:moveTo>
                <a:cubicBezTo>
                  <a:pt x="1227807" y="1371011"/>
                  <a:pt x="1219526" y="1378216"/>
                  <a:pt x="1218676" y="1388000"/>
                </a:cubicBezTo>
                <a:cubicBezTo>
                  <a:pt x="1217811" y="1397785"/>
                  <a:pt x="1224702" y="1406442"/>
                  <a:pt x="1234060" y="1407332"/>
                </a:cubicBezTo>
                <a:cubicBezTo>
                  <a:pt x="1235095" y="1407436"/>
                  <a:pt x="1236131" y="1407436"/>
                  <a:pt x="1237166" y="1407332"/>
                </a:cubicBezTo>
                <a:cubicBezTo>
                  <a:pt x="1246524" y="1406442"/>
                  <a:pt x="1253416" y="1397785"/>
                  <a:pt x="1252565" y="1388000"/>
                </a:cubicBezTo>
                <a:cubicBezTo>
                  <a:pt x="1251813" y="1379446"/>
                  <a:pt x="1245333" y="1372686"/>
                  <a:pt x="1237166" y="1371900"/>
                </a:cubicBezTo>
                <a:close/>
                <a:moveTo>
                  <a:pt x="1288070" y="1212087"/>
                </a:moveTo>
                <a:cubicBezTo>
                  <a:pt x="1278669" y="1211999"/>
                  <a:pt x="1270998" y="1219900"/>
                  <a:pt x="1270913" y="1229729"/>
                </a:cubicBezTo>
                <a:cubicBezTo>
                  <a:pt x="1270842" y="1239558"/>
                  <a:pt x="1278386" y="1247579"/>
                  <a:pt x="1287787" y="1247667"/>
                </a:cubicBezTo>
                <a:cubicBezTo>
                  <a:pt x="1297188" y="1247741"/>
                  <a:pt x="1304859" y="1239855"/>
                  <a:pt x="1304944" y="1230026"/>
                </a:cubicBezTo>
                <a:cubicBezTo>
                  <a:pt x="1304944" y="1229981"/>
                  <a:pt x="1304944" y="1229922"/>
                  <a:pt x="1304944" y="1229878"/>
                </a:cubicBezTo>
                <a:cubicBezTo>
                  <a:pt x="1304646" y="1220345"/>
                  <a:pt x="1297202" y="1212754"/>
                  <a:pt x="1288070" y="1212681"/>
                </a:cubicBezTo>
                <a:close/>
                <a:moveTo>
                  <a:pt x="1237166" y="1265457"/>
                </a:moveTo>
                <a:cubicBezTo>
                  <a:pt x="1227765" y="1265383"/>
                  <a:pt x="1220094" y="1273270"/>
                  <a:pt x="1220009" y="1283099"/>
                </a:cubicBezTo>
                <a:cubicBezTo>
                  <a:pt x="1219938" y="1292928"/>
                  <a:pt x="1227481" y="1300948"/>
                  <a:pt x="1236882" y="1301037"/>
                </a:cubicBezTo>
                <a:cubicBezTo>
                  <a:pt x="1246283" y="1301111"/>
                  <a:pt x="1253969" y="1293224"/>
                  <a:pt x="1254039" y="1283395"/>
                </a:cubicBezTo>
                <a:cubicBezTo>
                  <a:pt x="1254039" y="1283292"/>
                  <a:pt x="1254039" y="1283203"/>
                  <a:pt x="1254039" y="1283099"/>
                </a:cubicBezTo>
                <a:cubicBezTo>
                  <a:pt x="1253728" y="1273581"/>
                  <a:pt x="1246269" y="1266050"/>
                  <a:pt x="1237166" y="1266050"/>
                </a:cubicBezTo>
                <a:close/>
                <a:moveTo>
                  <a:pt x="1288070" y="1106534"/>
                </a:moveTo>
                <a:cubicBezTo>
                  <a:pt x="1278712" y="1105644"/>
                  <a:pt x="1270431" y="1112849"/>
                  <a:pt x="1269580" y="1122634"/>
                </a:cubicBezTo>
                <a:cubicBezTo>
                  <a:pt x="1268715" y="1132418"/>
                  <a:pt x="1275607" y="1141076"/>
                  <a:pt x="1284965" y="1141965"/>
                </a:cubicBezTo>
                <a:cubicBezTo>
                  <a:pt x="1286000" y="1142069"/>
                  <a:pt x="1287035" y="1142069"/>
                  <a:pt x="1288070" y="1141965"/>
                </a:cubicBezTo>
                <a:cubicBezTo>
                  <a:pt x="1297429" y="1141076"/>
                  <a:pt x="1304320" y="1132418"/>
                  <a:pt x="1303469" y="1122634"/>
                </a:cubicBezTo>
                <a:cubicBezTo>
                  <a:pt x="1302718" y="1114080"/>
                  <a:pt x="1296238" y="1107320"/>
                  <a:pt x="1288070" y="1106534"/>
                </a:cubicBezTo>
                <a:close/>
                <a:moveTo>
                  <a:pt x="1237166" y="1159755"/>
                </a:moveTo>
                <a:cubicBezTo>
                  <a:pt x="1227807" y="1158866"/>
                  <a:pt x="1219526" y="1166071"/>
                  <a:pt x="1218676" y="1175855"/>
                </a:cubicBezTo>
                <a:cubicBezTo>
                  <a:pt x="1217811" y="1185640"/>
                  <a:pt x="1224702" y="1194298"/>
                  <a:pt x="1234060" y="1195187"/>
                </a:cubicBezTo>
                <a:cubicBezTo>
                  <a:pt x="1235095" y="1195291"/>
                  <a:pt x="1236131" y="1195291"/>
                  <a:pt x="1237166" y="1195187"/>
                </a:cubicBezTo>
                <a:cubicBezTo>
                  <a:pt x="1246524" y="1194298"/>
                  <a:pt x="1253416" y="1185640"/>
                  <a:pt x="1252565" y="1175855"/>
                </a:cubicBezTo>
                <a:cubicBezTo>
                  <a:pt x="1251813" y="1167301"/>
                  <a:pt x="1245333" y="1160541"/>
                  <a:pt x="1237166" y="1159755"/>
                </a:cubicBezTo>
                <a:close/>
                <a:moveTo>
                  <a:pt x="1288070" y="1000091"/>
                </a:moveTo>
                <a:cubicBezTo>
                  <a:pt x="1278669" y="1000343"/>
                  <a:pt x="1271253" y="1008497"/>
                  <a:pt x="1271494" y="1018325"/>
                </a:cubicBezTo>
                <a:cubicBezTo>
                  <a:pt x="1271721" y="1028140"/>
                  <a:pt x="1279534" y="1035908"/>
                  <a:pt x="1288921" y="1035656"/>
                </a:cubicBezTo>
                <a:cubicBezTo>
                  <a:pt x="1298265" y="1035419"/>
                  <a:pt x="1305667" y="1027354"/>
                  <a:pt x="1305511" y="1017584"/>
                </a:cubicBezTo>
                <a:cubicBezTo>
                  <a:pt x="1305596" y="1007844"/>
                  <a:pt x="1298109" y="999868"/>
                  <a:pt x="1288793" y="999779"/>
                </a:cubicBezTo>
                <a:cubicBezTo>
                  <a:pt x="1288552" y="999779"/>
                  <a:pt x="1288311" y="999779"/>
                  <a:pt x="1288070" y="999794"/>
                </a:cubicBezTo>
                <a:close/>
                <a:moveTo>
                  <a:pt x="1237166" y="1053312"/>
                </a:moveTo>
                <a:cubicBezTo>
                  <a:pt x="1227765" y="1053238"/>
                  <a:pt x="1220094" y="1061125"/>
                  <a:pt x="1220009" y="1070954"/>
                </a:cubicBezTo>
                <a:cubicBezTo>
                  <a:pt x="1219938" y="1080783"/>
                  <a:pt x="1227481" y="1088803"/>
                  <a:pt x="1236882" y="1088892"/>
                </a:cubicBezTo>
                <a:cubicBezTo>
                  <a:pt x="1246283" y="1088966"/>
                  <a:pt x="1253969" y="1081080"/>
                  <a:pt x="1254039" y="1071250"/>
                </a:cubicBezTo>
                <a:cubicBezTo>
                  <a:pt x="1254039" y="1071147"/>
                  <a:pt x="1254039" y="1071058"/>
                  <a:pt x="1254039" y="1070954"/>
                </a:cubicBezTo>
                <a:cubicBezTo>
                  <a:pt x="1254195" y="1061214"/>
                  <a:pt x="1246765" y="1053179"/>
                  <a:pt x="1237449" y="1053016"/>
                </a:cubicBezTo>
                <a:cubicBezTo>
                  <a:pt x="1237350" y="1053016"/>
                  <a:pt x="1237265" y="1053016"/>
                  <a:pt x="1237166" y="1053016"/>
                </a:cubicBezTo>
                <a:close/>
                <a:moveTo>
                  <a:pt x="1288070" y="893499"/>
                </a:moveTo>
                <a:cubicBezTo>
                  <a:pt x="1278712" y="892610"/>
                  <a:pt x="1270431" y="899815"/>
                  <a:pt x="1269580" y="909599"/>
                </a:cubicBezTo>
                <a:cubicBezTo>
                  <a:pt x="1268715" y="919384"/>
                  <a:pt x="1275607" y="928042"/>
                  <a:pt x="1284965" y="928931"/>
                </a:cubicBezTo>
                <a:cubicBezTo>
                  <a:pt x="1286000" y="929035"/>
                  <a:pt x="1287035" y="929035"/>
                  <a:pt x="1288070" y="928931"/>
                </a:cubicBezTo>
                <a:cubicBezTo>
                  <a:pt x="1297429" y="928042"/>
                  <a:pt x="1304320" y="919384"/>
                  <a:pt x="1303469" y="909599"/>
                </a:cubicBezTo>
                <a:cubicBezTo>
                  <a:pt x="1302718" y="901045"/>
                  <a:pt x="1296238" y="894285"/>
                  <a:pt x="1288070" y="893499"/>
                </a:cubicBezTo>
                <a:close/>
                <a:moveTo>
                  <a:pt x="1237166" y="946721"/>
                </a:moveTo>
                <a:cubicBezTo>
                  <a:pt x="1227765" y="946632"/>
                  <a:pt x="1220094" y="954534"/>
                  <a:pt x="1220009" y="964363"/>
                </a:cubicBezTo>
                <a:cubicBezTo>
                  <a:pt x="1219938" y="974192"/>
                  <a:pt x="1227481" y="982212"/>
                  <a:pt x="1236882" y="982301"/>
                </a:cubicBezTo>
                <a:cubicBezTo>
                  <a:pt x="1246283" y="982375"/>
                  <a:pt x="1253954" y="974488"/>
                  <a:pt x="1254039" y="964659"/>
                </a:cubicBezTo>
                <a:cubicBezTo>
                  <a:pt x="1254039" y="964615"/>
                  <a:pt x="1254039" y="964555"/>
                  <a:pt x="1254039" y="964511"/>
                </a:cubicBezTo>
                <a:cubicBezTo>
                  <a:pt x="1254195" y="954682"/>
                  <a:pt x="1246709" y="946587"/>
                  <a:pt x="1237308" y="946424"/>
                </a:cubicBezTo>
                <a:cubicBezTo>
                  <a:pt x="1237265" y="946424"/>
                  <a:pt x="1237208" y="946424"/>
                  <a:pt x="1237166" y="946424"/>
                </a:cubicBezTo>
                <a:close/>
                <a:moveTo>
                  <a:pt x="1288070" y="787056"/>
                </a:moveTo>
                <a:cubicBezTo>
                  <a:pt x="1278669" y="786967"/>
                  <a:pt x="1270998" y="794869"/>
                  <a:pt x="1270913" y="804698"/>
                </a:cubicBezTo>
                <a:cubicBezTo>
                  <a:pt x="1270842" y="814527"/>
                  <a:pt x="1278386" y="822547"/>
                  <a:pt x="1287787" y="822636"/>
                </a:cubicBezTo>
                <a:cubicBezTo>
                  <a:pt x="1297188" y="822710"/>
                  <a:pt x="1304873" y="814823"/>
                  <a:pt x="1304944" y="804995"/>
                </a:cubicBezTo>
                <a:cubicBezTo>
                  <a:pt x="1304944" y="804891"/>
                  <a:pt x="1304944" y="804802"/>
                  <a:pt x="1304944" y="804698"/>
                </a:cubicBezTo>
                <a:cubicBezTo>
                  <a:pt x="1305100" y="794958"/>
                  <a:pt x="1297670" y="786923"/>
                  <a:pt x="1288354" y="786760"/>
                </a:cubicBezTo>
                <a:cubicBezTo>
                  <a:pt x="1288255" y="786760"/>
                  <a:pt x="1288169" y="786760"/>
                  <a:pt x="1288070" y="786760"/>
                </a:cubicBezTo>
                <a:close/>
                <a:moveTo>
                  <a:pt x="1237166" y="839685"/>
                </a:moveTo>
                <a:cubicBezTo>
                  <a:pt x="1227807" y="838795"/>
                  <a:pt x="1219526" y="846000"/>
                  <a:pt x="1218676" y="855785"/>
                </a:cubicBezTo>
                <a:cubicBezTo>
                  <a:pt x="1217811" y="865569"/>
                  <a:pt x="1224702" y="874227"/>
                  <a:pt x="1234060" y="875116"/>
                </a:cubicBezTo>
                <a:cubicBezTo>
                  <a:pt x="1235095" y="875220"/>
                  <a:pt x="1236131" y="875220"/>
                  <a:pt x="1237166" y="875116"/>
                </a:cubicBezTo>
                <a:cubicBezTo>
                  <a:pt x="1246524" y="874227"/>
                  <a:pt x="1253416" y="865569"/>
                  <a:pt x="1252565" y="855785"/>
                </a:cubicBezTo>
                <a:cubicBezTo>
                  <a:pt x="1251813" y="847231"/>
                  <a:pt x="1245333" y="840471"/>
                  <a:pt x="1237166" y="839685"/>
                </a:cubicBezTo>
                <a:close/>
                <a:moveTo>
                  <a:pt x="1254039" y="750735"/>
                </a:moveTo>
                <a:cubicBezTo>
                  <a:pt x="1253997" y="747874"/>
                  <a:pt x="1253260" y="745072"/>
                  <a:pt x="1251912" y="742581"/>
                </a:cubicBezTo>
                <a:lnTo>
                  <a:pt x="1240143" y="767932"/>
                </a:lnTo>
                <a:cubicBezTo>
                  <a:pt x="1248127" y="766435"/>
                  <a:pt x="1253969" y="759215"/>
                  <a:pt x="1254039" y="750735"/>
                </a:cubicBezTo>
                <a:close/>
                <a:moveTo>
                  <a:pt x="1288070" y="715304"/>
                </a:moveTo>
                <a:cubicBezTo>
                  <a:pt x="1297471" y="715304"/>
                  <a:pt x="1305086" y="707343"/>
                  <a:pt x="1305086" y="697514"/>
                </a:cubicBezTo>
                <a:cubicBezTo>
                  <a:pt x="1305086" y="687685"/>
                  <a:pt x="1297471" y="679724"/>
                  <a:pt x="1288070" y="679724"/>
                </a:cubicBezTo>
                <a:cubicBezTo>
                  <a:pt x="1285320" y="679813"/>
                  <a:pt x="1282639" y="680628"/>
                  <a:pt x="1280272" y="682096"/>
                </a:cubicBezTo>
                <a:lnTo>
                  <a:pt x="1271622" y="700330"/>
                </a:lnTo>
                <a:cubicBezTo>
                  <a:pt x="1272671" y="709033"/>
                  <a:pt x="1279690" y="715600"/>
                  <a:pt x="1288070" y="715748"/>
                </a:cubicBezTo>
                <a:close/>
                <a:moveTo>
                  <a:pt x="1390588" y="3555763"/>
                </a:moveTo>
                <a:cubicBezTo>
                  <a:pt x="1381230" y="3556652"/>
                  <a:pt x="1374339" y="3565310"/>
                  <a:pt x="1375189" y="3575095"/>
                </a:cubicBezTo>
                <a:cubicBezTo>
                  <a:pt x="1375941" y="3583649"/>
                  <a:pt x="1382421" y="3590409"/>
                  <a:pt x="1390588" y="3591195"/>
                </a:cubicBezTo>
                <a:cubicBezTo>
                  <a:pt x="1399947" y="3592084"/>
                  <a:pt x="1408228" y="3584879"/>
                  <a:pt x="1409079" y="3575095"/>
                </a:cubicBezTo>
                <a:cubicBezTo>
                  <a:pt x="1409944" y="3565310"/>
                  <a:pt x="1403052" y="3556652"/>
                  <a:pt x="1393694" y="3555763"/>
                </a:cubicBezTo>
                <a:cubicBezTo>
                  <a:pt x="1392659" y="3555659"/>
                  <a:pt x="1391624" y="3555659"/>
                  <a:pt x="1390588" y="3555763"/>
                </a:cubicBezTo>
                <a:close/>
                <a:moveTo>
                  <a:pt x="1339684" y="3608984"/>
                </a:moveTo>
                <a:cubicBezTo>
                  <a:pt x="1335643" y="3609029"/>
                  <a:pt x="1331772" y="3610615"/>
                  <a:pt x="1328766" y="3613432"/>
                </a:cubicBezTo>
                <a:lnTo>
                  <a:pt x="1353438" y="3616842"/>
                </a:lnTo>
                <a:cubicBezTo>
                  <a:pt x="1350248" y="3611772"/>
                  <a:pt x="1344774" y="3608807"/>
                  <a:pt x="1338975" y="3608984"/>
                </a:cubicBezTo>
                <a:close/>
                <a:moveTo>
                  <a:pt x="1390588" y="3448875"/>
                </a:moveTo>
                <a:cubicBezTo>
                  <a:pt x="1381187" y="3448875"/>
                  <a:pt x="1373573" y="3456836"/>
                  <a:pt x="1373573" y="3466665"/>
                </a:cubicBezTo>
                <a:cubicBezTo>
                  <a:pt x="1373573" y="3476494"/>
                  <a:pt x="1381187" y="3484455"/>
                  <a:pt x="1390588" y="3484455"/>
                </a:cubicBezTo>
                <a:cubicBezTo>
                  <a:pt x="1399989" y="3484455"/>
                  <a:pt x="1407604" y="3476494"/>
                  <a:pt x="1407604" y="3466665"/>
                </a:cubicBezTo>
                <a:cubicBezTo>
                  <a:pt x="1407689" y="3456925"/>
                  <a:pt x="1400188" y="3448964"/>
                  <a:pt x="1390872" y="3448875"/>
                </a:cubicBezTo>
                <a:cubicBezTo>
                  <a:pt x="1390773" y="3448875"/>
                  <a:pt x="1390688" y="3448875"/>
                  <a:pt x="1390588" y="3448875"/>
                </a:cubicBezTo>
                <a:close/>
                <a:moveTo>
                  <a:pt x="1339684" y="3502245"/>
                </a:moveTo>
                <a:cubicBezTo>
                  <a:pt x="1330283" y="3502245"/>
                  <a:pt x="1322669" y="3510206"/>
                  <a:pt x="1322669" y="3520035"/>
                </a:cubicBezTo>
                <a:cubicBezTo>
                  <a:pt x="1322669" y="3529864"/>
                  <a:pt x="1330283" y="3537825"/>
                  <a:pt x="1339684" y="3537825"/>
                </a:cubicBezTo>
                <a:cubicBezTo>
                  <a:pt x="1349085" y="3537825"/>
                  <a:pt x="1356699" y="3529864"/>
                  <a:pt x="1356699" y="3520035"/>
                </a:cubicBezTo>
                <a:cubicBezTo>
                  <a:pt x="1356699" y="3519990"/>
                  <a:pt x="1356699" y="3519931"/>
                  <a:pt x="1356699" y="3519887"/>
                </a:cubicBezTo>
                <a:cubicBezTo>
                  <a:pt x="1356558" y="3510147"/>
                  <a:pt x="1348886" y="3502364"/>
                  <a:pt x="1339570" y="3502526"/>
                </a:cubicBezTo>
                <a:cubicBezTo>
                  <a:pt x="1339372" y="3502526"/>
                  <a:pt x="1339173" y="3502526"/>
                  <a:pt x="1338975" y="3502541"/>
                </a:cubicBezTo>
                <a:close/>
                <a:moveTo>
                  <a:pt x="1390588" y="3342728"/>
                </a:moveTo>
                <a:cubicBezTo>
                  <a:pt x="1381187" y="3342728"/>
                  <a:pt x="1373573" y="3350690"/>
                  <a:pt x="1373573" y="3360519"/>
                </a:cubicBezTo>
                <a:cubicBezTo>
                  <a:pt x="1373573" y="3370347"/>
                  <a:pt x="1381187" y="3378308"/>
                  <a:pt x="1390588" y="3378308"/>
                </a:cubicBezTo>
                <a:cubicBezTo>
                  <a:pt x="1399989" y="3378308"/>
                  <a:pt x="1407604" y="3370347"/>
                  <a:pt x="1407604" y="3360519"/>
                </a:cubicBezTo>
                <a:cubicBezTo>
                  <a:pt x="1407689" y="3350778"/>
                  <a:pt x="1400188" y="3342818"/>
                  <a:pt x="1390872" y="3342728"/>
                </a:cubicBezTo>
                <a:cubicBezTo>
                  <a:pt x="1390773" y="3342728"/>
                  <a:pt x="1390688" y="3342728"/>
                  <a:pt x="1390588" y="3342728"/>
                </a:cubicBezTo>
                <a:close/>
                <a:moveTo>
                  <a:pt x="1339684" y="3395950"/>
                </a:moveTo>
                <a:cubicBezTo>
                  <a:pt x="1330283" y="3395950"/>
                  <a:pt x="1322669" y="3403911"/>
                  <a:pt x="1322669" y="3413740"/>
                </a:cubicBezTo>
                <a:cubicBezTo>
                  <a:pt x="1322669" y="3423569"/>
                  <a:pt x="1330283" y="3431530"/>
                  <a:pt x="1339684" y="3431530"/>
                </a:cubicBezTo>
                <a:cubicBezTo>
                  <a:pt x="1349085" y="3431530"/>
                  <a:pt x="1356699" y="3423569"/>
                  <a:pt x="1356699" y="3413740"/>
                </a:cubicBezTo>
                <a:cubicBezTo>
                  <a:pt x="1356713" y="3403911"/>
                  <a:pt x="1349099" y="3395950"/>
                  <a:pt x="1339698" y="3395935"/>
                </a:cubicBezTo>
                <a:cubicBezTo>
                  <a:pt x="1339457" y="3395935"/>
                  <a:pt x="1339216" y="3395935"/>
                  <a:pt x="1338975" y="3395950"/>
                </a:cubicBezTo>
                <a:close/>
                <a:moveTo>
                  <a:pt x="1390588" y="3236285"/>
                </a:moveTo>
                <a:cubicBezTo>
                  <a:pt x="1381230" y="3237175"/>
                  <a:pt x="1374339" y="3245832"/>
                  <a:pt x="1375189" y="3255617"/>
                </a:cubicBezTo>
                <a:cubicBezTo>
                  <a:pt x="1375941" y="3264171"/>
                  <a:pt x="1382421" y="3270931"/>
                  <a:pt x="1390588" y="3271717"/>
                </a:cubicBezTo>
                <a:cubicBezTo>
                  <a:pt x="1399947" y="3272606"/>
                  <a:pt x="1408228" y="3265401"/>
                  <a:pt x="1409079" y="3255617"/>
                </a:cubicBezTo>
                <a:cubicBezTo>
                  <a:pt x="1409944" y="3245832"/>
                  <a:pt x="1403052" y="3237175"/>
                  <a:pt x="1393694" y="3236285"/>
                </a:cubicBezTo>
                <a:cubicBezTo>
                  <a:pt x="1392659" y="3236182"/>
                  <a:pt x="1391624" y="3236182"/>
                  <a:pt x="1390588" y="3236285"/>
                </a:cubicBezTo>
                <a:close/>
                <a:moveTo>
                  <a:pt x="1339684" y="3289507"/>
                </a:moveTo>
                <a:cubicBezTo>
                  <a:pt x="1330283" y="3289507"/>
                  <a:pt x="1322669" y="3297468"/>
                  <a:pt x="1322669" y="3307297"/>
                </a:cubicBezTo>
                <a:cubicBezTo>
                  <a:pt x="1322669" y="3317126"/>
                  <a:pt x="1330283" y="3325087"/>
                  <a:pt x="1339684" y="3325087"/>
                </a:cubicBezTo>
                <a:cubicBezTo>
                  <a:pt x="1349085" y="3325087"/>
                  <a:pt x="1356699" y="3317126"/>
                  <a:pt x="1356699" y="3307297"/>
                </a:cubicBezTo>
                <a:cubicBezTo>
                  <a:pt x="1356699" y="3307252"/>
                  <a:pt x="1356699" y="3307193"/>
                  <a:pt x="1356699" y="3307149"/>
                </a:cubicBezTo>
                <a:cubicBezTo>
                  <a:pt x="1356713" y="3297408"/>
                  <a:pt x="1349170" y="3289492"/>
                  <a:pt x="1339854" y="3289492"/>
                </a:cubicBezTo>
                <a:cubicBezTo>
                  <a:pt x="1339556" y="3289477"/>
                  <a:pt x="1339259" y="3289492"/>
                  <a:pt x="1338975" y="3289507"/>
                </a:cubicBezTo>
                <a:close/>
                <a:moveTo>
                  <a:pt x="1390588" y="3129694"/>
                </a:moveTo>
                <a:cubicBezTo>
                  <a:pt x="1381187" y="3129694"/>
                  <a:pt x="1373573" y="3137655"/>
                  <a:pt x="1373573" y="3147484"/>
                </a:cubicBezTo>
                <a:cubicBezTo>
                  <a:pt x="1373573" y="3157313"/>
                  <a:pt x="1381187" y="3165274"/>
                  <a:pt x="1390588" y="3165274"/>
                </a:cubicBezTo>
                <a:cubicBezTo>
                  <a:pt x="1399989" y="3165274"/>
                  <a:pt x="1407604" y="3157313"/>
                  <a:pt x="1407604" y="3147484"/>
                </a:cubicBezTo>
                <a:cubicBezTo>
                  <a:pt x="1407689" y="3137744"/>
                  <a:pt x="1400188" y="3129783"/>
                  <a:pt x="1390872" y="3129694"/>
                </a:cubicBezTo>
                <a:cubicBezTo>
                  <a:pt x="1390773" y="3129694"/>
                  <a:pt x="1390688" y="3129694"/>
                  <a:pt x="1390588" y="3129694"/>
                </a:cubicBezTo>
                <a:close/>
                <a:moveTo>
                  <a:pt x="1339684" y="3182916"/>
                </a:moveTo>
                <a:cubicBezTo>
                  <a:pt x="1330283" y="3182916"/>
                  <a:pt x="1322669" y="3190876"/>
                  <a:pt x="1322669" y="3200706"/>
                </a:cubicBezTo>
                <a:cubicBezTo>
                  <a:pt x="1322669" y="3210535"/>
                  <a:pt x="1330283" y="3218495"/>
                  <a:pt x="1339684" y="3218495"/>
                </a:cubicBezTo>
                <a:cubicBezTo>
                  <a:pt x="1349085" y="3218495"/>
                  <a:pt x="1356699" y="3210535"/>
                  <a:pt x="1356699" y="3200706"/>
                </a:cubicBezTo>
                <a:cubicBezTo>
                  <a:pt x="1356713" y="3190876"/>
                  <a:pt x="1349099" y="3182916"/>
                  <a:pt x="1339698" y="3182901"/>
                </a:cubicBezTo>
                <a:cubicBezTo>
                  <a:pt x="1339457" y="3182901"/>
                  <a:pt x="1339216" y="3182901"/>
                  <a:pt x="1338975" y="3182916"/>
                </a:cubicBezTo>
                <a:close/>
                <a:moveTo>
                  <a:pt x="1390588" y="3023251"/>
                </a:moveTo>
                <a:cubicBezTo>
                  <a:pt x="1381187" y="3023251"/>
                  <a:pt x="1373573" y="3031212"/>
                  <a:pt x="1373573" y="3041041"/>
                </a:cubicBezTo>
                <a:cubicBezTo>
                  <a:pt x="1373573" y="3050870"/>
                  <a:pt x="1381187" y="3058831"/>
                  <a:pt x="1390588" y="3058831"/>
                </a:cubicBezTo>
                <a:cubicBezTo>
                  <a:pt x="1399989" y="3058831"/>
                  <a:pt x="1407604" y="3050870"/>
                  <a:pt x="1407604" y="3041041"/>
                </a:cubicBezTo>
                <a:cubicBezTo>
                  <a:pt x="1407604" y="3040996"/>
                  <a:pt x="1407604" y="3040937"/>
                  <a:pt x="1407604" y="3040893"/>
                </a:cubicBezTo>
                <a:cubicBezTo>
                  <a:pt x="1407604" y="3031153"/>
                  <a:pt x="1400046" y="3023251"/>
                  <a:pt x="1390730" y="3023251"/>
                </a:cubicBezTo>
                <a:cubicBezTo>
                  <a:pt x="1390688" y="3023251"/>
                  <a:pt x="1390631" y="3023251"/>
                  <a:pt x="1390588" y="3023251"/>
                </a:cubicBezTo>
                <a:close/>
                <a:moveTo>
                  <a:pt x="1339684" y="3076473"/>
                </a:moveTo>
                <a:cubicBezTo>
                  <a:pt x="1330283" y="3076473"/>
                  <a:pt x="1322669" y="3084433"/>
                  <a:pt x="1322669" y="3094262"/>
                </a:cubicBezTo>
                <a:cubicBezTo>
                  <a:pt x="1322669" y="3104092"/>
                  <a:pt x="1330283" y="3112052"/>
                  <a:pt x="1339684" y="3112052"/>
                </a:cubicBezTo>
                <a:cubicBezTo>
                  <a:pt x="1349085" y="3112052"/>
                  <a:pt x="1356699" y="3104092"/>
                  <a:pt x="1356699" y="3094262"/>
                </a:cubicBezTo>
                <a:cubicBezTo>
                  <a:pt x="1356713" y="3084433"/>
                  <a:pt x="1349099" y="3076473"/>
                  <a:pt x="1339698" y="3076458"/>
                </a:cubicBezTo>
                <a:cubicBezTo>
                  <a:pt x="1339457" y="3076458"/>
                  <a:pt x="1339216" y="3076458"/>
                  <a:pt x="1338975" y="3076473"/>
                </a:cubicBezTo>
                <a:close/>
                <a:moveTo>
                  <a:pt x="1390588" y="2916660"/>
                </a:moveTo>
                <a:cubicBezTo>
                  <a:pt x="1381187" y="2916660"/>
                  <a:pt x="1373573" y="2924620"/>
                  <a:pt x="1373573" y="2934450"/>
                </a:cubicBezTo>
                <a:cubicBezTo>
                  <a:pt x="1373573" y="2944278"/>
                  <a:pt x="1381187" y="2952239"/>
                  <a:pt x="1390588" y="2952239"/>
                </a:cubicBezTo>
                <a:cubicBezTo>
                  <a:pt x="1399989" y="2952239"/>
                  <a:pt x="1407604" y="2944278"/>
                  <a:pt x="1407604" y="2934450"/>
                </a:cubicBezTo>
                <a:cubicBezTo>
                  <a:pt x="1407689" y="2924710"/>
                  <a:pt x="1400188" y="2916749"/>
                  <a:pt x="1390872" y="2916660"/>
                </a:cubicBezTo>
                <a:cubicBezTo>
                  <a:pt x="1390773" y="2916660"/>
                  <a:pt x="1390688" y="2916660"/>
                  <a:pt x="1390588" y="2916660"/>
                </a:cubicBezTo>
                <a:close/>
                <a:moveTo>
                  <a:pt x="1339684" y="2970030"/>
                </a:moveTo>
                <a:cubicBezTo>
                  <a:pt x="1330283" y="2970030"/>
                  <a:pt x="1322669" y="2977990"/>
                  <a:pt x="1322669" y="2987819"/>
                </a:cubicBezTo>
                <a:cubicBezTo>
                  <a:pt x="1322669" y="2997648"/>
                  <a:pt x="1330283" y="3005609"/>
                  <a:pt x="1339684" y="3005609"/>
                </a:cubicBezTo>
                <a:cubicBezTo>
                  <a:pt x="1349085" y="3005609"/>
                  <a:pt x="1356699" y="2997648"/>
                  <a:pt x="1356699" y="2987819"/>
                </a:cubicBezTo>
                <a:cubicBezTo>
                  <a:pt x="1356699" y="2987775"/>
                  <a:pt x="1356699" y="2987716"/>
                  <a:pt x="1356699" y="2987671"/>
                </a:cubicBezTo>
                <a:cubicBezTo>
                  <a:pt x="1356713" y="2977931"/>
                  <a:pt x="1349170" y="2970015"/>
                  <a:pt x="1339854" y="2970015"/>
                </a:cubicBezTo>
                <a:cubicBezTo>
                  <a:pt x="1339556" y="2970000"/>
                  <a:pt x="1339259" y="2970015"/>
                  <a:pt x="1338975" y="2970030"/>
                </a:cubicBezTo>
                <a:close/>
                <a:moveTo>
                  <a:pt x="1390588" y="2810216"/>
                </a:moveTo>
                <a:cubicBezTo>
                  <a:pt x="1381187" y="2810216"/>
                  <a:pt x="1373573" y="2818178"/>
                  <a:pt x="1373573" y="2828006"/>
                </a:cubicBezTo>
                <a:cubicBezTo>
                  <a:pt x="1373573" y="2837835"/>
                  <a:pt x="1381187" y="2845796"/>
                  <a:pt x="1390588" y="2845796"/>
                </a:cubicBezTo>
                <a:cubicBezTo>
                  <a:pt x="1399989" y="2845796"/>
                  <a:pt x="1407604" y="2837835"/>
                  <a:pt x="1407604" y="2828006"/>
                </a:cubicBezTo>
                <a:cubicBezTo>
                  <a:pt x="1407689" y="2818266"/>
                  <a:pt x="1400188" y="2810305"/>
                  <a:pt x="1390872" y="2810216"/>
                </a:cubicBezTo>
                <a:cubicBezTo>
                  <a:pt x="1390773" y="2810216"/>
                  <a:pt x="1390688" y="2810216"/>
                  <a:pt x="1390588" y="2810216"/>
                </a:cubicBezTo>
                <a:close/>
                <a:moveTo>
                  <a:pt x="1339684" y="2863438"/>
                </a:moveTo>
                <a:cubicBezTo>
                  <a:pt x="1330283" y="2863438"/>
                  <a:pt x="1322669" y="2871399"/>
                  <a:pt x="1322669" y="2881228"/>
                </a:cubicBezTo>
                <a:cubicBezTo>
                  <a:pt x="1322669" y="2891057"/>
                  <a:pt x="1330283" y="2899018"/>
                  <a:pt x="1339684" y="2899018"/>
                </a:cubicBezTo>
                <a:cubicBezTo>
                  <a:pt x="1349085" y="2899018"/>
                  <a:pt x="1356699" y="2891057"/>
                  <a:pt x="1356699" y="2881228"/>
                </a:cubicBezTo>
                <a:cubicBezTo>
                  <a:pt x="1356713" y="2871399"/>
                  <a:pt x="1349099" y="2863438"/>
                  <a:pt x="1339698" y="2863423"/>
                </a:cubicBezTo>
                <a:cubicBezTo>
                  <a:pt x="1339457" y="2863423"/>
                  <a:pt x="1339216" y="2863423"/>
                  <a:pt x="1338975" y="2863438"/>
                </a:cubicBezTo>
                <a:close/>
                <a:moveTo>
                  <a:pt x="1390588" y="2703773"/>
                </a:moveTo>
                <a:cubicBezTo>
                  <a:pt x="1381230" y="2704663"/>
                  <a:pt x="1374339" y="2713321"/>
                  <a:pt x="1375189" y="2723105"/>
                </a:cubicBezTo>
                <a:cubicBezTo>
                  <a:pt x="1375941" y="2731659"/>
                  <a:pt x="1382421" y="2738419"/>
                  <a:pt x="1390588" y="2739205"/>
                </a:cubicBezTo>
                <a:cubicBezTo>
                  <a:pt x="1399947" y="2740095"/>
                  <a:pt x="1408228" y="2732890"/>
                  <a:pt x="1409079" y="2723105"/>
                </a:cubicBezTo>
                <a:cubicBezTo>
                  <a:pt x="1409944" y="2713321"/>
                  <a:pt x="1403052" y="2704663"/>
                  <a:pt x="1393694" y="2703773"/>
                </a:cubicBezTo>
                <a:cubicBezTo>
                  <a:pt x="1392659" y="2703670"/>
                  <a:pt x="1391624" y="2703670"/>
                  <a:pt x="1390588" y="2703773"/>
                </a:cubicBezTo>
                <a:close/>
                <a:moveTo>
                  <a:pt x="1339684" y="2756995"/>
                </a:moveTo>
                <a:cubicBezTo>
                  <a:pt x="1330283" y="2756995"/>
                  <a:pt x="1322669" y="2764956"/>
                  <a:pt x="1322669" y="2774785"/>
                </a:cubicBezTo>
                <a:cubicBezTo>
                  <a:pt x="1322669" y="2784614"/>
                  <a:pt x="1330283" y="2792575"/>
                  <a:pt x="1339684" y="2792575"/>
                </a:cubicBezTo>
                <a:cubicBezTo>
                  <a:pt x="1349085" y="2792575"/>
                  <a:pt x="1356699" y="2784614"/>
                  <a:pt x="1356699" y="2774785"/>
                </a:cubicBezTo>
                <a:cubicBezTo>
                  <a:pt x="1356713" y="2764956"/>
                  <a:pt x="1349099" y="2756995"/>
                  <a:pt x="1339698" y="2756980"/>
                </a:cubicBezTo>
                <a:cubicBezTo>
                  <a:pt x="1339457" y="2756980"/>
                  <a:pt x="1339216" y="2756980"/>
                  <a:pt x="1338975" y="2756995"/>
                </a:cubicBezTo>
                <a:close/>
                <a:moveTo>
                  <a:pt x="1390588" y="2597182"/>
                </a:moveTo>
                <a:cubicBezTo>
                  <a:pt x="1381187" y="2597182"/>
                  <a:pt x="1373573" y="2605143"/>
                  <a:pt x="1373573" y="2614972"/>
                </a:cubicBezTo>
                <a:cubicBezTo>
                  <a:pt x="1373573" y="2624801"/>
                  <a:pt x="1381187" y="2632762"/>
                  <a:pt x="1390588" y="2632762"/>
                </a:cubicBezTo>
                <a:cubicBezTo>
                  <a:pt x="1399989" y="2632762"/>
                  <a:pt x="1407604" y="2624801"/>
                  <a:pt x="1407604" y="2614972"/>
                </a:cubicBezTo>
                <a:cubicBezTo>
                  <a:pt x="1407689" y="2605232"/>
                  <a:pt x="1400188" y="2597271"/>
                  <a:pt x="1390872" y="2597182"/>
                </a:cubicBezTo>
                <a:cubicBezTo>
                  <a:pt x="1390773" y="2597182"/>
                  <a:pt x="1390688" y="2597182"/>
                  <a:pt x="1390588" y="2597182"/>
                </a:cubicBezTo>
                <a:close/>
                <a:moveTo>
                  <a:pt x="1339684" y="2650552"/>
                </a:moveTo>
                <a:cubicBezTo>
                  <a:pt x="1330283" y="2650552"/>
                  <a:pt x="1322669" y="2658513"/>
                  <a:pt x="1322669" y="2668342"/>
                </a:cubicBezTo>
                <a:cubicBezTo>
                  <a:pt x="1322669" y="2678171"/>
                  <a:pt x="1330283" y="2686132"/>
                  <a:pt x="1339684" y="2686132"/>
                </a:cubicBezTo>
                <a:cubicBezTo>
                  <a:pt x="1349085" y="2686132"/>
                  <a:pt x="1356699" y="2678171"/>
                  <a:pt x="1356699" y="2668342"/>
                </a:cubicBezTo>
                <a:cubicBezTo>
                  <a:pt x="1356699" y="2668297"/>
                  <a:pt x="1356699" y="2668238"/>
                  <a:pt x="1356699" y="2668193"/>
                </a:cubicBezTo>
                <a:cubicBezTo>
                  <a:pt x="1356713" y="2658454"/>
                  <a:pt x="1349170" y="2650537"/>
                  <a:pt x="1339854" y="2650522"/>
                </a:cubicBezTo>
                <a:cubicBezTo>
                  <a:pt x="1339556" y="2650522"/>
                  <a:pt x="1339259" y="2650537"/>
                  <a:pt x="1338975" y="2650552"/>
                </a:cubicBezTo>
                <a:close/>
                <a:moveTo>
                  <a:pt x="1390588" y="2490739"/>
                </a:moveTo>
                <a:cubicBezTo>
                  <a:pt x="1381187" y="2490739"/>
                  <a:pt x="1373573" y="2498700"/>
                  <a:pt x="1373573" y="2508529"/>
                </a:cubicBezTo>
                <a:cubicBezTo>
                  <a:pt x="1373573" y="2518358"/>
                  <a:pt x="1381187" y="2526319"/>
                  <a:pt x="1390588" y="2526319"/>
                </a:cubicBezTo>
                <a:cubicBezTo>
                  <a:pt x="1399989" y="2526319"/>
                  <a:pt x="1407604" y="2518358"/>
                  <a:pt x="1407604" y="2508529"/>
                </a:cubicBezTo>
                <a:cubicBezTo>
                  <a:pt x="1407689" y="2498789"/>
                  <a:pt x="1400188" y="2490828"/>
                  <a:pt x="1390872" y="2490739"/>
                </a:cubicBezTo>
                <a:cubicBezTo>
                  <a:pt x="1390773" y="2490739"/>
                  <a:pt x="1390688" y="2490739"/>
                  <a:pt x="1390588" y="2490739"/>
                </a:cubicBezTo>
                <a:close/>
                <a:moveTo>
                  <a:pt x="1338975" y="2544554"/>
                </a:moveTo>
                <a:cubicBezTo>
                  <a:pt x="1329574" y="2544554"/>
                  <a:pt x="1321959" y="2552515"/>
                  <a:pt x="1321959" y="2562343"/>
                </a:cubicBezTo>
                <a:cubicBezTo>
                  <a:pt x="1321959" y="2572172"/>
                  <a:pt x="1329574" y="2580133"/>
                  <a:pt x="1338975" y="2580133"/>
                </a:cubicBezTo>
                <a:cubicBezTo>
                  <a:pt x="1348376" y="2580133"/>
                  <a:pt x="1355990" y="2572172"/>
                  <a:pt x="1355990" y="2562343"/>
                </a:cubicBezTo>
                <a:cubicBezTo>
                  <a:pt x="1355990" y="2552515"/>
                  <a:pt x="1348376" y="2544554"/>
                  <a:pt x="1338975" y="2544554"/>
                </a:cubicBezTo>
                <a:close/>
                <a:moveTo>
                  <a:pt x="1390588" y="2384296"/>
                </a:moveTo>
                <a:cubicBezTo>
                  <a:pt x="1381230" y="2385185"/>
                  <a:pt x="1374339" y="2393843"/>
                  <a:pt x="1375189" y="2403628"/>
                </a:cubicBezTo>
                <a:cubicBezTo>
                  <a:pt x="1375941" y="2412182"/>
                  <a:pt x="1382421" y="2418942"/>
                  <a:pt x="1390588" y="2419728"/>
                </a:cubicBezTo>
                <a:cubicBezTo>
                  <a:pt x="1399947" y="2420617"/>
                  <a:pt x="1408228" y="2413412"/>
                  <a:pt x="1409079" y="2403628"/>
                </a:cubicBezTo>
                <a:cubicBezTo>
                  <a:pt x="1409944" y="2393843"/>
                  <a:pt x="1403052" y="2385185"/>
                  <a:pt x="1393694" y="2384296"/>
                </a:cubicBezTo>
                <a:cubicBezTo>
                  <a:pt x="1392659" y="2384192"/>
                  <a:pt x="1391624" y="2384192"/>
                  <a:pt x="1390588" y="2384296"/>
                </a:cubicBezTo>
                <a:close/>
                <a:moveTo>
                  <a:pt x="1339684" y="2437517"/>
                </a:moveTo>
                <a:cubicBezTo>
                  <a:pt x="1330283" y="2437517"/>
                  <a:pt x="1322669" y="2445478"/>
                  <a:pt x="1322669" y="2455307"/>
                </a:cubicBezTo>
                <a:cubicBezTo>
                  <a:pt x="1322669" y="2465136"/>
                  <a:pt x="1330283" y="2473097"/>
                  <a:pt x="1339684" y="2473097"/>
                </a:cubicBezTo>
                <a:cubicBezTo>
                  <a:pt x="1349085" y="2473097"/>
                  <a:pt x="1356699" y="2465136"/>
                  <a:pt x="1356699" y="2455307"/>
                </a:cubicBezTo>
                <a:cubicBezTo>
                  <a:pt x="1356699" y="2455263"/>
                  <a:pt x="1356699" y="2455204"/>
                  <a:pt x="1356699" y="2455159"/>
                </a:cubicBezTo>
                <a:cubicBezTo>
                  <a:pt x="1356713" y="2445419"/>
                  <a:pt x="1349170" y="2437503"/>
                  <a:pt x="1339854" y="2437488"/>
                </a:cubicBezTo>
                <a:cubicBezTo>
                  <a:pt x="1339556" y="2437488"/>
                  <a:pt x="1339259" y="2437503"/>
                  <a:pt x="1338975" y="2437517"/>
                </a:cubicBezTo>
                <a:close/>
                <a:moveTo>
                  <a:pt x="1390588" y="2277705"/>
                </a:moveTo>
                <a:cubicBezTo>
                  <a:pt x="1381187" y="2277705"/>
                  <a:pt x="1373573" y="2285666"/>
                  <a:pt x="1373573" y="2295494"/>
                </a:cubicBezTo>
                <a:cubicBezTo>
                  <a:pt x="1373573" y="2305323"/>
                  <a:pt x="1381187" y="2313284"/>
                  <a:pt x="1390588" y="2313284"/>
                </a:cubicBezTo>
                <a:cubicBezTo>
                  <a:pt x="1399989" y="2313284"/>
                  <a:pt x="1407604" y="2305323"/>
                  <a:pt x="1407604" y="2295494"/>
                </a:cubicBezTo>
                <a:cubicBezTo>
                  <a:pt x="1407689" y="2285754"/>
                  <a:pt x="1400188" y="2277793"/>
                  <a:pt x="1390872" y="2277705"/>
                </a:cubicBezTo>
                <a:cubicBezTo>
                  <a:pt x="1390773" y="2277705"/>
                  <a:pt x="1390688" y="2277705"/>
                  <a:pt x="1390588" y="2277705"/>
                </a:cubicBezTo>
                <a:close/>
                <a:moveTo>
                  <a:pt x="1339684" y="2330926"/>
                </a:moveTo>
                <a:cubicBezTo>
                  <a:pt x="1330283" y="2330926"/>
                  <a:pt x="1322669" y="2338887"/>
                  <a:pt x="1322669" y="2348716"/>
                </a:cubicBezTo>
                <a:cubicBezTo>
                  <a:pt x="1322669" y="2358545"/>
                  <a:pt x="1330283" y="2366506"/>
                  <a:pt x="1339684" y="2366506"/>
                </a:cubicBezTo>
                <a:cubicBezTo>
                  <a:pt x="1349085" y="2366506"/>
                  <a:pt x="1356699" y="2358545"/>
                  <a:pt x="1356699" y="2348716"/>
                </a:cubicBezTo>
                <a:cubicBezTo>
                  <a:pt x="1356713" y="2338887"/>
                  <a:pt x="1349099" y="2330926"/>
                  <a:pt x="1339698" y="2330911"/>
                </a:cubicBezTo>
                <a:cubicBezTo>
                  <a:pt x="1339457" y="2330911"/>
                  <a:pt x="1339216" y="2330911"/>
                  <a:pt x="1338975" y="2330926"/>
                </a:cubicBezTo>
                <a:close/>
                <a:moveTo>
                  <a:pt x="1390588" y="2171262"/>
                </a:moveTo>
                <a:cubicBezTo>
                  <a:pt x="1381230" y="2172151"/>
                  <a:pt x="1374339" y="2180809"/>
                  <a:pt x="1375189" y="2190593"/>
                </a:cubicBezTo>
                <a:cubicBezTo>
                  <a:pt x="1375941" y="2199147"/>
                  <a:pt x="1382421" y="2205907"/>
                  <a:pt x="1390588" y="2206693"/>
                </a:cubicBezTo>
                <a:cubicBezTo>
                  <a:pt x="1399947" y="2207583"/>
                  <a:pt x="1408228" y="2200378"/>
                  <a:pt x="1409079" y="2190593"/>
                </a:cubicBezTo>
                <a:cubicBezTo>
                  <a:pt x="1409944" y="2180809"/>
                  <a:pt x="1403052" y="2172151"/>
                  <a:pt x="1393694" y="2171262"/>
                </a:cubicBezTo>
                <a:cubicBezTo>
                  <a:pt x="1392659" y="2171158"/>
                  <a:pt x="1391624" y="2171158"/>
                  <a:pt x="1390588" y="2171262"/>
                </a:cubicBezTo>
                <a:close/>
                <a:moveTo>
                  <a:pt x="1339684" y="2224483"/>
                </a:moveTo>
                <a:cubicBezTo>
                  <a:pt x="1330283" y="2224483"/>
                  <a:pt x="1322669" y="2232444"/>
                  <a:pt x="1322669" y="2242273"/>
                </a:cubicBezTo>
                <a:cubicBezTo>
                  <a:pt x="1322669" y="2252102"/>
                  <a:pt x="1330283" y="2260063"/>
                  <a:pt x="1339684" y="2260063"/>
                </a:cubicBezTo>
                <a:cubicBezTo>
                  <a:pt x="1349085" y="2260063"/>
                  <a:pt x="1356699" y="2252102"/>
                  <a:pt x="1356699" y="2242273"/>
                </a:cubicBezTo>
                <a:cubicBezTo>
                  <a:pt x="1356713" y="2232444"/>
                  <a:pt x="1349099" y="2224483"/>
                  <a:pt x="1339698" y="2224468"/>
                </a:cubicBezTo>
                <a:cubicBezTo>
                  <a:pt x="1339457" y="2224468"/>
                  <a:pt x="1339216" y="2224468"/>
                  <a:pt x="1338975" y="2224483"/>
                </a:cubicBezTo>
                <a:close/>
                <a:moveTo>
                  <a:pt x="1390588" y="2064670"/>
                </a:moveTo>
                <a:cubicBezTo>
                  <a:pt x="1381187" y="2064670"/>
                  <a:pt x="1373573" y="2072631"/>
                  <a:pt x="1373573" y="2082460"/>
                </a:cubicBezTo>
                <a:cubicBezTo>
                  <a:pt x="1373573" y="2092289"/>
                  <a:pt x="1381187" y="2100250"/>
                  <a:pt x="1390588" y="2100250"/>
                </a:cubicBezTo>
                <a:cubicBezTo>
                  <a:pt x="1399989" y="2100250"/>
                  <a:pt x="1407604" y="2092289"/>
                  <a:pt x="1407604" y="2082460"/>
                </a:cubicBezTo>
                <a:cubicBezTo>
                  <a:pt x="1407689" y="2072720"/>
                  <a:pt x="1400188" y="2064759"/>
                  <a:pt x="1390872" y="2064670"/>
                </a:cubicBezTo>
                <a:cubicBezTo>
                  <a:pt x="1390773" y="2064670"/>
                  <a:pt x="1390688" y="2064670"/>
                  <a:pt x="1390588" y="2064670"/>
                </a:cubicBezTo>
                <a:close/>
                <a:moveTo>
                  <a:pt x="1339684" y="2118040"/>
                </a:moveTo>
                <a:cubicBezTo>
                  <a:pt x="1330283" y="2118040"/>
                  <a:pt x="1322669" y="2126001"/>
                  <a:pt x="1322669" y="2135830"/>
                </a:cubicBezTo>
                <a:cubicBezTo>
                  <a:pt x="1322669" y="2145659"/>
                  <a:pt x="1330283" y="2153620"/>
                  <a:pt x="1339684" y="2153620"/>
                </a:cubicBezTo>
                <a:cubicBezTo>
                  <a:pt x="1349085" y="2153620"/>
                  <a:pt x="1356699" y="2145659"/>
                  <a:pt x="1356699" y="2135830"/>
                </a:cubicBezTo>
                <a:cubicBezTo>
                  <a:pt x="1356699" y="2135785"/>
                  <a:pt x="1356699" y="2135726"/>
                  <a:pt x="1356699" y="2135682"/>
                </a:cubicBezTo>
                <a:cubicBezTo>
                  <a:pt x="1356713" y="2125942"/>
                  <a:pt x="1349170" y="2118025"/>
                  <a:pt x="1339854" y="2118010"/>
                </a:cubicBezTo>
                <a:cubicBezTo>
                  <a:pt x="1339556" y="2118010"/>
                  <a:pt x="1339259" y="2118025"/>
                  <a:pt x="1338975" y="2118040"/>
                </a:cubicBezTo>
                <a:close/>
                <a:moveTo>
                  <a:pt x="1390588" y="1958227"/>
                </a:moveTo>
                <a:cubicBezTo>
                  <a:pt x="1381187" y="1958227"/>
                  <a:pt x="1373573" y="1966188"/>
                  <a:pt x="1373573" y="1976017"/>
                </a:cubicBezTo>
                <a:cubicBezTo>
                  <a:pt x="1373573" y="1985846"/>
                  <a:pt x="1381187" y="1993807"/>
                  <a:pt x="1390588" y="1993807"/>
                </a:cubicBezTo>
                <a:cubicBezTo>
                  <a:pt x="1399989" y="1993807"/>
                  <a:pt x="1407604" y="1985846"/>
                  <a:pt x="1407604" y="1976017"/>
                </a:cubicBezTo>
                <a:cubicBezTo>
                  <a:pt x="1407689" y="1966277"/>
                  <a:pt x="1400188" y="1958316"/>
                  <a:pt x="1390872" y="1958227"/>
                </a:cubicBezTo>
                <a:cubicBezTo>
                  <a:pt x="1390773" y="1958227"/>
                  <a:pt x="1390688" y="1958227"/>
                  <a:pt x="1390588" y="1958227"/>
                </a:cubicBezTo>
                <a:close/>
                <a:moveTo>
                  <a:pt x="1338975" y="2010855"/>
                </a:moveTo>
                <a:cubicBezTo>
                  <a:pt x="1329574" y="2010855"/>
                  <a:pt x="1321959" y="2018816"/>
                  <a:pt x="1321959" y="2028645"/>
                </a:cubicBezTo>
                <a:cubicBezTo>
                  <a:pt x="1321959" y="2038474"/>
                  <a:pt x="1329574" y="2046435"/>
                  <a:pt x="1338975" y="2046435"/>
                </a:cubicBezTo>
                <a:cubicBezTo>
                  <a:pt x="1348376" y="2046435"/>
                  <a:pt x="1355990" y="2038474"/>
                  <a:pt x="1355990" y="2028645"/>
                </a:cubicBezTo>
                <a:cubicBezTo>
                  <a:pt x="1355990" y="2018816"/>
                  <a:pt x="1348376" y="2010855"/>
                  <a:pt x="1338975" y="2010855"/>
                </a:cubicBezTo>
                <a:close/>
                <a:moveTo>
                  <a:pt x="1390588" y="1851784"/>
                </a:moveTo>
                <a:cubicBezTo>
                  <a:pt x="1381230" y="1852673"/>
                  <a:pt x="1374339" y="1861331"/>
                  <a:pt x="1375189" y="1871116"/>
                </a:cubicBezTo>
                <a:cubicBezTo>
                  <a:pt x="1375941" y="1879670"/>
                  <a:pt x="1382421" y="1886430"/>
                  <a:pt x="1390588" y="1887215"/>
                </a:cubicBezTo>
                <a:cubicBezTo>
                  <a:pt x="1399947" y="1888105"/>
                  <a:pt x="1408228" y="1880900"/>
                  <a:pt x="1409079" y="1871116"/>
                </a:cubicBezTo>
                <a:cubicBezTo>
                  <a:pt x="1409944" y="1861331"/>
                  <a:pt x="1403052" y="1852673"/>
                  <a:pt x="1393694" y="1851784"/>
                </a:cubicBezTo>
                <a:cubicBezTo>
                  <a:pt x="1392659" y="1851680"/>
                  <a:pt x="1391624" y="1851680"/>
                  <a:pt x="1390588" y="1851784"/>
                </a:cubicBezTo>
                <a:close/>
                <a:moveTo>
                  <a:pt x="1339684" y="1905005"/>
                </a:moveTo>
                <a:cubicBezTo>
                  <a:pt x="1330283" y="1905005"/>
                  <a:pt x="1322669" y="1912966"/>
                  <a:pt x="1322669" y="1922795"/>
                </a:cubicBezTo>
                <a:cubicBezTo>
                  <a:pt x="1322669" y="1932624"/>
                  <a:pt x="1330283" y="1940585"/>
                  <a:pt x="1339684" y="1940585"/>
                </a:cubicBezTo>
                <a:cubicBezTo>
                  <a:pt x="1349085" y="1940585"/>
                  <a:pt x="1356699" y="1932624"/>
                  <a:pt x="1356699" y="1922795"/>
                </a:cubicBezTo>
                <a:cubicBezTo>
                  <a:pt x="1356699" y="1922751"/>
                  <a:pt x="1356699" y="1922691"/>
                  <a:pt x="1356699" y="1922647"/>
                </a:cubicBezTo>
                <a:cubicBezTo>
                  <a:pt x="1356713" y="1912907"/>
                  <a:pt x="1349170" y="1904990"/>
                  <a:pt x="1339854" y="1904976"/>
                </a:cubicBezTo>
                <a:cubicBezTo>
                  <a:pt x="1339556" y="1904976"/>
                  <a:pt x="1339259" y="1904990"/>
                  <a:pt x="1338975" y="1905005"/>
                </a:cubicBezTo>
                <a:close/>
                <a:moveTo>
                  <a:pt x="1390588" y="1745192"/>
                </a:moveTo>
                <a:cubicBezTo>
                  <a:pt x="1381187" y="1745192"/>
                  <a:pt x="1373573" y="1753154"/>
                  <a:pt x="1373573" y="1762982"/>
                </a:cubicBezTo>
                <a:cubicBezTo>
                  <a:pt x="1373573" y="1772811"/>
                  <a:pt x="1381187" y="1780772"/>
                  <a:pt x="1390588" y="1780772"/>
                </a:cubicBezTo>
                <a:cubicBezTo>
                  <a:pt x="1399989" y="1780772"/>
                  <a:pt x="1407604" y="1772811"/>
                  <a:pt x="1407604" y="1762982"/>
                </a:cubicBezTo>
                <a:cubicBezTo>
                  <a:pt x="1407689" y="1753242"/>
                  <a:pt x="1400188" y="1745281"/>
                  <a:pt x="1390872" y="1745192"/>
                </a:cubicBezTo>
                <a:cubicBezTo>
                  <a:pt x="1390773" y="1745192"/>
                  <a:pt x="1390688" y="1745192"/>
                  <a:pt x="1390588" y="1745192"/>
                </a:cubicBezTo>
                <a:close/>
                <a:moveTo>
                  <a:pt x="1339684" y="1798414"/>
                </a:moveTo>
                <a:cubicBezTo>
                  <a:pt x="1330283" y="1798414"/>
                  <a:pt x="1322669" y="1806375"/>
                  <a:pt x="1322669" y="1816204"/>
                </a:cubicBezTo>
                <a:cubicBezTo>
                  <a:pt x="1322669" y="1826033"/>
                  <a:pt x="1330283" y="1833994"/>
                  <a:pt x="1339684" y="1833994"/>
                </a:cubicBezTo>
                <a:cubicBezTo>
                  <a:pt x="1349085" y="1833994"/>
                  <a:pt x="1356699" y="1826033"/>
                  <a:pt x="1356699" y="1816204"/>
                </a:cubicBezTo>
                <a:cubicBezTo>
                  <a:pt x="1356713" y="1806375"/>
                  <a:pt x="1349099" y="1798414"/>
                  <a:pt x="1339698" y="1798399"/>
                </a:cubicBezTo>
                <a:cubicBezTo>
                  <a:pt x="1339457" y="1798399"/>
                  <a:pt x="1339216" y="1798399"/>
                  <a:pt x="1338975" y="1798414"/>
                </a:cubicBezTo>
                <a:close/>
                <a:moveTo>
                  <a:pt x="1390588" y="1638749"/>
                </a:moveTo>
                <a:cubicBezTo>
                  <a:pt x="1381187" y="1638749"/>
                  <a:pt x="1373573" y="1646710"/>
                  <a:pt x="1373573" y="1656539"/>
                </a:cubicBezTo>
                <a:cubicBezTo>
                  <a:pt x="1373573" y="1666368"/>
                  <a:pt x="1381187" y="1674329"/>
                  <a:pt x="1390588" y="1674329"/>
                </a:cubicBezTo>
                <a:cubicBezTo>
                  <a:pt x="1399989" y="1674329"/>
                  <a:pt x="1407604" y="1666368"/>
                  <a:pt x="1407604" y="1656539"/>
                </a:cubicBezTo>
                <a:cubicBezTo>
                  <a:pt x="1407689" y="1646799"/>
                  <a:pt x="1400188" y="1638838"/>
                  <a:pt x="1390872" y="1638749"/>
                </a:cubicBezTo>
                <a:cubicBezTo>
                  <a:pt x="1390773" y="1638749"/>
                  <a:pt x="1390688" y="1638749"/>
                  <a:pt x="1390588" y="1638749"/>
                </a:cubicBezTo>
                <a:close/>
                <a:moveTo>
                  <a:pt x="1339684" y="1691971"/>
                </a:moveTo>
                <a:cubicBezTo>
                  <a:pt x="1330283" y="1691971"/>
                  <a:pt x="1322669" y="1699932"/>
                  <a:pt x="1322669" y="1709761"/>
                </a:cubicBezTo>
                <a:cubicBezTo>
                  <a:pt x="1322669" y="1719590"/>
                  <a:pt x="1330283" y="1727551"/>
                  <a:pt x="1339684" y="1727551"/>
                </a:cubicBezTo>
                <a:cubicBezTo>
                  <a:pt x="1349085" y="1727551"/>
                  <a:pt x="1356699" y="1719590"/>
                  <a:pt x="1356699" y="1709761"/>
                </a:cubicBezTo>
                <a:cubicBezTo>
                  <a:pt x="1356713" y="1699932"/>
                  <a:pt x="1349099" y="1691971"/>
                  <a:pt x="1339698" y="1691956"/>
                </a:cubicBezTo>
                <a:cubicBezTo>
                  <a:pt x="1339457" y="1691956"/>
                  <a:pt x="1339216" y="1691956"/>
                  <a:pt x="1338975" y="1691971"/>
                </a:cubicBezTo>
                <a:close/>
                <a:moveTo>
                  <a:pt x="1390588" y="1532306"/>
                </a:moveTo>
                <a:cubicBezTo>
                  <a:pt x="1381230" y="1533196"/>
                  <a:pt x="1374339" y="1541854"/>
                  <a:pt x="1375189" y="1551638"/>
                </a:cubicBezTo>
                <a:cubicBezTo>
                  <a:pt x="1375941" y="1560192"/>
                  <a:pt x="1382421" y="1566952"/>
                  <a:pt x="1390588" y="1567738"/>
                </a:cubicBezTo>
                <a:cubicBezTo>
                  <a:pt x="1399947" y="1568627"/>
                  <a:pt x="1408228" y="1561423"/>
                  <a:pt x="1409079" y="1551638"/>
                </a:cubicBezTo>
                <a:cubicBezTo>
                  <a:pt x="1409944" y="1541854"/>
                  <a:pt x="1403052" y="1533196"/>
                  <a:pt x="1393694" y="1532306"/>
                </a:cubicBezTo>
                <a:cubicBezTo>
                  <a:pt x="1392659" y="1532202"/>
                  <a:pt x="1391624" y="1532202"/>
                  <a:pt x="1390588" y="1532306"/>
                </a:cubicBezTo>
                <a:close/>
                <a:moveTo>
                  <a:pt x="1339684" y="1585528"/>
                </a:moveTo>
                <a:cubicBezTo>
                  <a:pt x="1330283" y="1585528"/>
                  <a:pt x="1322669" y="1593489"/>
                  <a:pt x="1322669" y="1603318"/>
                </a:cubicBezTo>
                <a:cubicBezTo>
                  <a:pt x="1322669" y="1613147"/>
                  <a:pt x="1330283" y="1621108"/>
                  <a:pt x="1339684" y="1621108"/>
                </a:cubicBezTo>
                <a:cubicBezTo>
                  <a:pt x="1349085" y="1621108"/>
                  <a:pt x="1356699" y="1613147"/>
                  <a:pt x="1356699" y="1603318"/>
                </a:cubicBezTo>
                <a:cubicBezTo>
                  <a:pt x="1356699" y="1603273"/>
                  <a:pt x="1356699" y="1603214"/>
                  <a:pt x="1356699" y="1603169"/>
                </a:cubicBezTo>
                <a:cubicBezTo>
                  <a:pt x="1356713" y="1593430"/>
                  <a:pt x="1349170" y="1585513"/>
                  <a:pt x="1339854" y="1585498"/>
                </a:cubicBezTo>
                <a:cubicBezTo>
                  <a:pt x="1339556" y="1585498"/>
                  <a:pt x="1339259" y="1585513"/>
                  <a:pt x="1338975" y="1585528"/>
                </a:cubicBezTo>
                <a:close/>
                <a:moveTo>
                  <a:pt x="1390588" y="1425715"/>
                </a:moveTo>
                <a:cubicBezTo>
                  <a:pt x="1381187" y="1425715"/>
                  <a:pt x="1373573" y="1433676"/>
                  <a:pt x="1373573" y="1443505"/>
                </a:cubicBezTo>
                <a:cubicBezTo>
                  <a:pt x="1373573" y="1453334"/>
                  <a:pt x="1381187" y="1461295"/>
                  <a:pt x="1390588" y="1461295"/>
                </a:cubicBezTo>
                <a:cubicBezTo>
                  <a:pt x="1399989" y="1461295"/>
                  <a:pt x="1407604" y="1453334"/>
                  <a:pt x="1407604" y="1443505"/>
                </a:cubicBezTo>
                <a:cubicBezTo>
                  <a:pt x="1407689" y="1433765"/>
                  <a:pt x="1400188" y="1425804"/>
                  <a:pt x="1390872" y="1425715"/>
                </a:cubicBezTo>
                <a:cubicBezTo>
                  <a:pt x="1390773" y="1425715"/>
                  <a:pt x="1390688" y="1425715"/>
                  <a:pt x="1390588" y="1425715"/>
                </a:cubicBezTo>
                <a:close/>
                <a:moveTo>
                  <a:pt x="1339684" y="1478936"/>
                </a:moveTo>
                <a:cubicBezTo>
                  <a:pt x="1330283" y="1478936"/>
                  <a:pt x="1322669" y="1486897"/>
                  <a:pt x="1322669" y="1496727"/>
                </a:cubicBezTo>
                <a:cubicBezTo>
                  <a:pt x="1322669" y="1506555"/>
                  <a:pt x="1330283" y="1514516"/>
                  <a:pt x="1339684" y="1514516"/>
                </a:cubicBezTo>
                <a:cubicBezTo>
                  <a:pt x="1349085" y="1514516"/>
                  <a:pt x="1356699" y="1506555"/>
                  <a:pt x="1356699" y="1496727"/>
                </a:cubicBezTo>
                <a:cubicBezTo>
                  <a:pt x="1356713" y="1486897"/>
                  <a:pt x="1349099" y="1478936"/>
                  <a:pt x="1339698" y="1478922"/>
                </a:cubicBezTo>
                <a:cubicBezTo>
                  <a:pt x="1339457" y="1478922"/>
                  <a:pt x="1339216" y="1478922"/>
                  <a:pt x="1338975" y="1478936"/>
                </a:cubicBezTo>
                <a:close/>
                <a:moveTo>
                  <a:pt x="1390588" y="1319272"/>
                </a:moveTo>
                <a:cubicBezTo>
                  <a:pt x="1381230" y="1320161"/>
                  <a:pt x="1374339" y="1328819"/>
                  <a:pt x="1375189" y="1338604"/>
                </a:cubicBezTo>
                <a:cubicBezTo>
                  <a:pt x="1375941" y="1347158"/>
                  <a:pt x="1382421" y="1353918"/>
                  <a:pt x="1390588" y="1354704"/>
                </a:cubicBezTo>
                <a:cubicBezTo>
                  <a:pt x="1399947" y="1355593"/>
                  <a:pt x="1408228" y="1348388"/>
                  <a:pt x="1409079" y="1338604"/>
                </a:cubicBezTo>
                <a:cubicBezTo>
                  <a:pt x="1409944" y="1328819"/>
                  <a:pt x="1403052" y="1320161"/>
                  <a:pt x="1393694" y="1319272"/>
                </a:cubicBezTo>
                <a:cubicBezTo>
                  <a:pt x="1392659" y="1319168"/>
                  <a:pt x="1391624" y="1319168"/>
                  <a:pt x="1390588" y="1319272"/>
                </a:cubicBezTo>
                <a:close/>
                <a:moveTo>
                  <a:pt x="1339684" y="1372493"/>
                </a:moveTo>
                <a:cubicBezTo>
                  <a:pt x="1330283" y="1372493"/>
                  <a:pt x="1322669" y="1380454"/>
                  <a:pt x="1322669" y="1390283"/>
                </a:cubicBezTo>
                <a:cubicBezTo>
                  <a:pt x="1322669" y="1400112"/>
                  <a:pt x="1330283" y="1408073"/>
                  <a:pt x="1339684" y="1408073"/>
                </a:cubicBezTo>
                <a:cubicBezTo>
                  <a:pt x="1349085" y="1408073"/>
                  <a:pt x="1356699" y="1400112"/>
                  <a:pt x="1356699" y="1390283"/>
                </a:cubicBezTo>
                <a:cubicBezTo>
                  <a:pt x="1356713" y="1380454"/>
                  <a:pt x="1349099" y="1372493"/>
                  <a:pt x="1339698" y="1372478"/>
                </a:cubicBezTo>
                <a:cubicBezTo>
                  <a:pt x="1339457" y="1372478"/>
                  <a:pt x="1339216" y="1372478"/>
                  <a:pt x="1338975" y="1372493"/>
                </a:cubicBezTo>
                <a:close/>
                <a:moveTo>
                  <a:pt x="1390588" y="1212681"/>
                </a:moveTo>
                <a:cubicBezTo>
                  <a:pt x="1381187" y="1212681"/>
                  <a:pt x="1373573" y="1220642"/>
                  <a:pt x="1373573" y="1230470"/>
                </a:cubicBezTo>
                <a:cubicBezTo>
                  <a:pt x="1373573" y="1240299"/>
                  <a:pt x="1381187" y="1248260"/>
                  <a:pt x="1390588" y="1248260"/>
                </a:cubicBezTo>
                <a:cubicBezTo>
                  <a:pt x="1399989" y="1248260"/>
                  <a:pt x="1407604" y="1240299"/>
                  <a:pt x="1407604" y="1230470"/>
                </a:cubicBezTo>
                <a:cubicBezTo>
                  <a:pt x="1407689" y="1220730"/>
                  <a:pt x="1400188" y="1212769"/>
                  <a:pt x="1390872" y="1212681"/>
                </a:cubicBezTo>
                <a:cubicBezTo>
                  <a:pt x="1390773" y="1212681"/>
                  <a:pt x="1390688" y="1212681"/>
                  <a:pt x="1390588" y="1212681"/>
                </a:cubicBezTo>
                <a:close/>
                <a:moveTo>
                  <a:pt x="1339684" y="1266050"/>
                </a:moveTo>
                <a:cubicBezTo>
                  <a:pt x="1330283" y="1266050"/>
                  <a:pt x="1322669" y="1274011"/>
                  <a:pt x="1322669" y="1283840"/>
                </a:cubicBezTo>
                <a:cubicBezTo>
                  <a:pt x="1322669" y="1293669"/>
                  <a:pt x="1330283" y="1301630"/>
                  <a:pt x="1339684" y="1301630"/>
                </a:cubicBezTo>
                <a:cubicBezTo>
                  <a:pt x="1349085" y="1301630"/>
                  <a:pt x="1356699" y="1293669"/>
                  <a:pt x="1356699" y="1283840"/>
                </a:cubicBezTo>
                <a:cubicBezTo>
                  <a:pt x="1356699" y="1283796"/>
                  <a:pt x="1356699" y="1283736"/>
                  <a:pt x="1356699" y="1283692"/>
                </a:cubicBezTo>
                <a:cubicBezTo>
                  <a:pt x="1356713" y="1273952"/>
                  <a:pt x="1349170" y="1266035"/>
                  <a:pt x="1339854" y="1266021"/>
                </a:cubicBezTo>
                <a:cubicBezTo>
                  <a:pt x="1339556" y="1266021"/>
                  <a:pt x="1339259" y="1266035"/>
                  <a:pt x="1338975" y="1266050"/>
                </a:cubicBezTo>
                <a:close/>
                <a:moveTo>
                  <a:pt x="1390588" y="1106534"/>
                </a:moveTo>
                <a:cubicBezTo>
                  <a:pt x="1381187" y="1106534"/>
                  <a:pt x="1373573" y="1114495"/>
                  <a:pt x="1373573" y="1124324"/>
                </a:cubicBezTo>
                <a:cubicBezTo>
                  <a:pt x="1373573" y="1134153"/>
                  <a:pt x="1381187" y="1142114"/>
                  <a:pt x="1390588" y="1142114"/>
                </a:cubicBezTo>
                <a:cubicBezTo>
                  <a:pt x="1399989" y="1142114"/>
                  <a:pt x="1407604" y="1134153"/>
                  <a:pt x="1407604" y="1124324"/>
                </a:cubicBezTo>
                <a:cubicBezTo>
                  <a:pt x="1407689" y="1114584"/>
                  <a:pt x="1400188" y="1106623"/>
                  <a:pt x="1390872" y="1106534"/>
                </a:cubicBezTo>
                <a:cubicBezTo>
                  <a:pt x="1390773" y="1106534"/>
                  <a:pt x="1390688" y="1106534"/>
                  <a:pt x="1390588" y="1106534"/>
                </a:cubicBezTo>
                <a:close/>
                <a:moveTo>
                  <a:pt x="1339684" y="1159755"/>
                </a:moveTo>
                <a:cubicBezTo>
                  <a:pt x="1330283" y="1159755"/>
                  <a:pt x="1322669" y="1167716"/>
                  <a:pt x="1322669" y="1177545"/>
                </a:cubicBezTo>
                <a:cubicBezTo>
                  <a:pt x="1322669" y="1187374"/>
                  <a:pt x="1330283" y="1195335"/>
                  <a:pt x="1339684" y="1195335"/>
                </a:cubicBezTo>
                <a:cubicBezTo>
                  <a:pt x="1349085" y="1195335"/>
                  <a:pt x="1356699" y="1187374"/>
                  <a:pt x="1356699" y="1177545"/>
                </a:cubicBezTo>
                <a:cubicBezTo>
                  <a:pt x="1356869" y="1167716"/>
                  <a:pt x="1349383" y="1159622"/>
                  <a:pt x="1339982" y="1159444"/>
                </a:cubicBezTo>
                <a:cubicBezTo>
                  <a:pt x="1339641" y="1159444"/>
                  <a:pt x="1339315" y="1159444"/>
                  <a:pt x="1338975" y="1159459"/>
                </a:cubicBezTo>
                <a:close/>
                <a:moveTo>
                  <a:pt x="1390588" y="999794"/>
                </a:moveTo>
                <a:cubicBezTo>
                  <a:pt x="1381230" y="1000684"/>
                  <a:pt x="1374339" y="1009342"/>
                  <a:pt x="1375189" y="1019126"/>
                </a:cubicBezTo>
                <a:cubicBezTo>
                  <a:pt x="1375941" y="1027680"/>
                  <a:pt x="1382421" y="1034440"/>
                  <a:pt x="1390588" y="1035226"/>
                </a:cubicBezTo>
                <a:cubicBezTo>
                  <a:pt x="1399947" y="1036115"/>
                  <a:pt x="1408228" y="1028910"/>
                  <a:pt x="1409079" y="1019126"/>
                </a:cubicBezTo>
                <a:cubicBezTo>
                  <a:pt x="1409944" y="1009342"/>
                  <a:pt x="1403052" y="1000684"/>
                  <a:pt x="1393694" y="999794"/>
                </a:cubicBezTo>
                <a:cubicBezTo>
                  <a:pt x="1392659" y="999690"/>
                  <a:pt x="1391624" y="999690"/>
                  <a:pt x="1390588" y="999794"/>
                </a:cubicBezTo>
                <a:close/>
                <a:moveTo>
                  <a:pt x="1339684" y="1053016"/>
                </a:moveTo>
                <a:cubicBezTo>
                  <a:pt x="1330283" y="1053016"/>
                  <a:pt x="1322669" y="1060977"/>
                  <a:pt x="1322669" y="1070806"/>
                </a:cubicBezTo>
                <a:cubicBezTo>
                  <a:pt x="1322669" y="1080635"/>
                  <a:pt x="1330283" y="1088596"/>
                  <a:pt x="1339684" y="1088596"/>
                </a:cubicBezTo>
                <a:cubicBezTo>
                  <a:pt x="1349085" y="1088596"/>
                  <a:pt x="1356699" y="1080635"/>
                  <a:pt x="1356699" y="1070806"/>
                </a:cubicBezTo>
                <a:cubicBezTo>
                  <a:pt x="1356699" y="1070761"/>
                  <a:pt x="1356699" y="1070702"/>
                  <a:pt x="1356699" y="1070658"/>
                </a:cubicBezTo>
                <a:cubicBezTo>
                  <a:pt x="1356713" y="1060917"/>
                  <a:pt x="1349170" y="1053001"/>
                  <a:pt x="1339854" y="1052986"/>
                </a:cubicBezTo>
                <a:cubicBezTo>
                  <a:pt x="1339556" y="1052986"/>
                  <a:pt x="1339259" y="1053001"/>
                  <a:pt x="1338975" y="1053016"/>
                </a:cubicBezTo>
                <a:close/>
                <a:moveTo>
                  <a:pt x="1390588" y="893203"/>
                </a:moveTo>
                <a:cubicBezTo>
                  <a:pt x="1381187" y="893203"/>
                  <a:pt x="1373573" y="901164"/>
                  <a:pt x="1373573" y="910993"/>
                </a:cubicBezTo>
                <a:cubicBezTo>
                  <a:pt x="1373573" y="920822"/>
                  <a:pt x="1381187" y="928783"/>
                  <a:pt x="1390588" y="928783"/>
                </a:cubicBezTo>
                <a:cubicBezTo>
                  <a:pt x="1399989" y="928783"/>
                  <a:pt x="1407604" y="920822"/>
                  <a:pt x="1407604" y="910993"/>
                </a:cubicBezTo>
                <a:cubicBezTo>
                  <a:pt x="1407689" y="901253"/>
                  <a:pt x="1400188" y="893292"/>
                  <a:pt x="1390872" y="893203"/>
                </a:cubicBezTo>
                <a:cubicBezTo>
                  <a:pt x="1390773" y="893203"/>
                  <a:pt x="1390688" y="893203"/>
                  <a:pt x="1390588" y="893203"/>
                </a:cubicBezTo>
                <a:close/>
                <a:moveTo>
                  <a:pt x="1339684" y="946424"/>
                </a:moveTo>
                <a:cubicBezTo>
                  <a:pt x="1330283" y="946424"/>
                  <a:pt x="1322669" y="954385"/>
                  <a:pt x="1322669" y="964214"/>
                </a:cubicBezTo>
                <a:cubicBezTo>
                  <a:pt x="1322669" y="974043"/>
                  <a:pt x="1330283" y="982004"/>
                  <a:pt x="1339684" y="982004"/>
                </a:cubicBezTo>
                <a:cubicBezTo>
                  <a:pt x="1349085" y="982004"/>
                  <a:pt x="1356699" y="974043"/>
                  <a:pt x="1356699" y="964214"/>
                </a:cubicBezTo>
                <a:cubicBezTo>
                  <a:pt x="1356713" y="954385"/>
                  <a:pt x="1349099" y="946424"/>
                  <a:pt x="1339698" y="946410"/>
                </a:cubicBezTo>
                <a:cubicBezTo>
                  <a:pt x="1339457" y="946410"/>
                  <a:pt x="1339216" y="946410"/>
                  <a:pt x="1338975" y="946424"/>
                </a:cubicBezTo>
                <a:close/>
                <a:moveTo>
                  <a:pt x="1390588" y="786760"/>
                </a:moveTo>
                <a:cubicBezTo>
                  <a:pt x="1381187" y="786760"/>
                  <a:pt x="1373573" y="794721"/>
                  <a:pt x="1373573" y="804550"/>
                </a:cubicBezTo>
                <a:cubicBezTo>
                  <a:pt x="1373573" y="814379"/>
                  <a:pt x="1381187" y="822340"/>
                  <a:pt x="1390588" y="822340"/>
                </a:cubicBezTo>
                <a:cubicBezTo>
                  <a:pt x="1399989" y="822340"/>
                  <a:pt x="1407604" y="814379"/>
                  <a:pt x="1407604" y="804550"/>
                </a:cubicBezTo>
                <a:cubicBezTo>
                  <a:pt x="1407604" y="804505"/>
                  <a:pt x="1407604" y="804446"/>
                  <a:pt x="1407604" y="804402"/>
                </a:cubicBezTo>
                <a:cubicBezTo>
                  <a:pt x="1407604" y="794661"/>
                  <a:pt x="1400046" y="786760"/>
                  <a:pt x="1390730" y="786760"/>
                </a:cubicBezTo>
                <a:cubicBezTo>
                  <a:pt x="1390688" y="786760"/>
                  <a:pt x="1390631" y="786760"/>
                  <a:pt x="1390588" y="786760"/>
                </a:cubicBezTo>
                <a:close/>
                <a:moveTo>
                  <a:pt x="1338975" y="839685"/>
                </a:moveTo>
                <a:cubicBezTo>
                  <a:pt x="1329574" y="839685"/>
                  <a:pt x="1321959" y="847646"/>
                  <a:pt x="1321959" y="857475"/>
                </a:cubicBezTo>
                <a:cubicBezTo>
                  <a:pt x="1321959" y="867304"/>
                  <a:pt x="1329574" y="875265"/>
                  <a:pt x="1338975" y="875265"/>
                </a:cubicBezTo>
                <a:cubicBezTo>
                  <a:pt x="1348376" y="875265"/>
                  <a:pt x="1355990" y="867304"/>
                  <a:pt x="1355990" y="857475"/>
                </a:cubicBezTo>
                <a:cubicBezTo>
                  <a:pt x="1355990" y="847646"/>
                  <a:pt x="1348376" y="839685"/>
                  <a:pt x="1338975" y="839685"/>
                </a:cubicBezTo>
                <a:close/>
                <a:moveTo>
                  <a:pt x="1390588" y="680168"/>
                </a:moveTo>
                <a:cubicBezTo>
                  <a:pt x="1381187" y="680168"/>
                  <a:pt x="1373573" y="688129"/>
                  <a:pt x="1373573" y="697958"/>
                </a:cubicBezTo>
                <a:cubicBezTo>
                  <a:pt x="1373573" y="707787"/>
                  <a:pt x="1381187" y="715748"/>
                  <a:pt x="1390588" y="715748"/>
                </a:cubicBezTo>
                <a:cubicBezTo>
                  <a:pt x="1399989" y="715748"/>
                  <a:pt x="1407604" y="707787"/>
                  <a:pt x="1407604" y="697958"/>
                </a:cubicBezTo>
                <a:cubicBezTo>
                  <a:pt x="1407689" y="688218"/>
                  <a:pt x="1400188" y="680257"/>
                  <a:pt x="1390872" y="680168"/>
                </a:cubicBezTo>
                <a:cubicBezTo>
                  <a:pt x="1390773" y="680168"/>
                  <a:pt x="1390688" y="680168"/>
                  <a:pt x="1390588" y="680168"/>
                </a:cubicBezTo>
                <a:close/>
                <a:moveTo>
                  <a:pt x="1339684" y="733538"/>
                </a:moveTo>
                <a:cubicBezTo>
                  <a:pt x="1330283" y="733538"/>
                  <a:pt x="1322669" y="741499"/>
                  <a:pt x="1322669" y="751328"/>
                </a:cubicBezTo>
                <a:cubicBezTo>
                  <a:pt x="1322669" y="761157"/>
                  <a:pt x="1330283" y="769118"/>
                  <a:pt x="1339684" y="769118"/>
                </a:cubicBezTo>
                <a:cubicBezTo>
                  <a:pt x="1349085" y="769118"/>
                  <a:pt x="1356699" y="761157"/>
                  <a:pt x="1356699" y="751328"/>
                </a:cubicBezTo>
                <a:cubicBezTo>
                  <a:pt x="1356699" y="751284"/>
                  <a:pt x="1356699" y="751224"/>
                  <a:pt x="1356699" y="751180"/>
                </a:cubicBezTo>
                <a:cubicBezTo>
                  <a:pt x="1356713" y="741440"/>
                  <a:pt x="1349170" y="733523"/>
                  <a:pt x="1339854" y="733509"/>
                </a:cubicBezTo>
                <a:cubicBezTo>
                  <a:pt x="1339556" y="733509"/>
                  <a:pt x="1339259" y="733523"/>
                  <a:pt x="1338975" y="733538"/>
                </a:cubicBezTo>
                <a:close/>
                <a:moveTo>
                  <a:pt x="1390588" y="573725"/>
                </a:moveTo>
                <a:cubicBezTo>
                  <a:pt x="1381187" y="573725"/>
                  <a:pt x="1373573" y="581691"/>
                  <a:pt x="1373573" y="591515"/>
                </a:cubicBezTo>
                <a:cubicBezTo>
                  <a:pt x="1373573" y="601340"/>
                  <a:pt x="1381187" y="609305"/>
                  <a:pt x="1390588" y="609305"/>
                </a:cubicBezTo>
                <a:cubicBezTo>
                  <a:pt x="1399989" y="609305"/>
                  <a:pt x="1407604" y="601340"/>
                  <a:pt x="1407604" y="591515"/>
                </a:cubicBezTo>
                <a:cubicBezTo>
                  <a:pt x="1407689" y="581772"/>
                  <a:pt x="1400188" y="573807"/>
                  <a:pt x="1390872" y="573725"/>
                </a:cubicBezTo>
                <a:cubicBezTo>
                  <a:pt x="1390773" y="573724"/>
                  <a:pt x="1390688" y="573724"/>
                  <a:pt x="1390588" y="573725"/>
                </a:cubicBezTo>
                <a:close/>
                <a:moveTo>
                  <a:pt x="1339684" y="626947"/>
                </a:moveTo>
                <a:cubicBezTo>
                  <a:pt x="1330283" y="626947"/>
                  <a:pt x="1322669" y="634912"/>
                  <a:pt x="1322669" y="644737"/>
                </a:cubicBezTo>
                <a:cubicBezTo>
                  <a:pt x="1322669" y="654566"/>
                  <a:pt x="1330283" y="662527"/>
                  <a:pt x="1339684" y="662527"/>
                </a:cubicBezTo>
                <a:cubicBezTo>
                  <a:pt x="1349085" y="662527"/>
                  <a:pt x="1356699" y="654566"/>
                  <a:pt x="1356699" y="644737"/>
                </a:cubicBezTo>
                <a:cubicBezTo>
                  <a:pt x="1356713" y="634912"/>
                  <a:pt x="1349099" y="626939"/>
                  <a:pt x="1339698" y="626932"/>
                </a:cubicBezTo>
                <a:cubicBezTo>
                  <a:pt x="1339457" y="626931"/>
                  <a:pt x="1339216" y="626937"/>
                  <a:pt x="1338975" y="626947"/>
                </a:cubicBezTo>
                <a:close/>
                <a:moveTo>
                  <a:pt x="1356699" y="537997"/>
                </a:moveTo>
                <a:cubicBezTo>
                  <a:pt x="1356586" y="534235"/>
                  <a:pt x="1355352" y="530604"/>
                  <a:pt x="1353154" y="527620"/>
                </a:cubicBezTo>
                <a:lnTo>
                  <a:pt x="1340109" y="555639"/>
                </a:lnTo>
                <a:cubicBezTo>
                  <a:pt x="1348901" y="555027"/>
                  <a:pt x="1355792" y="547502"/>
                  <a:pt x="1355990" y="538294"/>
                </a:cubicBezTo>
                <a:close/>
                <a:moveTo>
                  <a:pt x="1390588" y="502417"/>
                </a:moveTo>
                <a:cubicBezTo>
                  <a:pt x="1399947" y="503313"/>
                  <a:pt x="1408228" y="496108"/>
                  <a:pt x="1409079" y="486323"/>
                </a:cubicBezTo>
                <a:cubicBezTo>
                  <a:pt x="1409944" y="476539"/>
                  <a:pt x="1403052" y="467881"/>
                  <a:pt x="1393694" y="466986"/>
                </a:cubicBezTo>
                <a:cubicBezTo>
                  <a:pt x="1392659" y="466886"/>
                  <a:pt x="1391624" y="466886"/>
                  <a:pt x="1390588" y="466986"/>
                </a:cubicBezTo>
                <a:cubicBezTo>
                  <a:pt x="1386434" y="466983"/>
                  <a:pt x="1382435" y="468625"/>
                  <a:pt x="1379387" y="471581"/>
                </a:cubicBezTo>
                <a:lnTo>
                  <a:pt x="1373998" y="483145"/>
                </a:lnTo>
                <a:cubicBezTo>
                  <a:pt x="1373927" y="483637"/>
                  <a:pt x="1373927" y="484135"/>
                  <a:pt x="1373998" y="484627"/>
                </a:cubicBezTo>
                <a:cubicBezTo>
                  <a:pt x="1373757" y="494367"/>
                  <a:pt x="1381117" y="502463"/>
                  <a:pt x="1390432" y="502711"/>
                </a:cubicBezTo>
                <a:cubicBezTo>
                  <a:pt x="1390489" y="502712"/>
                  <a:pt x="1390532" y="502712"/>
                  <a:pt x="1390588" y="502714"/>
                </a:cubicBezTo>
                <a:close/>
                <a:moveTo>
                  <a:pt x="1492539" y="3555466"/>
                </a:moveTo>
                <a:cubicBezTo>
                  <a:pt x="1483138" y="3555392"/>
                  <a:pt x="1475467" y="3563279"/>
                  <a:pt x="1475382" y="3573108"/>
                </a:cubicBezTo>
                <a:cubicBezTo>
                  <a:pt x="1475311" y="3582937"/>
                  <a:pt x="1482855" y="3590958"/>
                  <a:pt x="1492256" y="3591046"/>
                </a:cubicBezTo>
                <a:cubicBezTo>
                  <a:pt x="1501657" y="3591120"/>
                  <a:pt x="1509342" y="3583233"/>
                  <a:pt x="1509413" y="3573405"/>
                </a:cubicBezTo>
                <a:cubicBezTo>
                  <a:pt x="1509413" y="3573301"/>
                  <a:pt x="1509413" y="3573212"/>
                  <a:pt x="1509413" y="3573108"/>
                </a:cubicBezTo>
                <a:cubicBezTo>
                  <a:pt x="1509271" y="3563368"/>
                  <a:pt x="1501586" y="3555600"/>
                  <a:pt x="1492270" y="3555748"/>
                </a:cubicBezTo>
                <a:cubicBezTo>
                  <a:pt x="1492128" y="3555748"/>
                  <a:pt x="1491972" y="3555763"/>
                  <a:pt x="1491830" y="3555763"/>
                </a:cubicBezTo>
                <a:close/>
                <a:moveTo>
                  <a:pt x="1441493" y="3608688"/>
                </a:moveTo>
                <a:cubicBezTo>
                  <a:pt x="1432177" y="3608688"/>
                  <a:pt x="1424619" y="3616590"/>
                  <a:pt x="1424619" y="3626330"/>
                </a:cubicBezTo>
                <a:cubicBezTo>
                  <a:pt x="1424619" y="3626374"/>
                  <a:pt x="1424619" y="3626433"/>
                  <a:pt x="1424619" y="3626478"/>
                </a:cubicBezTo>
                <a:lnTo>
                  <a:pt x="1424619" y="3626478"/>
                </a:lnTo>
                <a:lnTo>
                  <a:pt x="1457658" y="3631074"/>
                </a:lnTo>
                <a:cubicBezTo>
                  <a:pt x="1458154" y="3629591"/>
                  <a:pt x="1458438" y="3628049"/>
                  <a:pt x="1458508" y="3626478"/>
                </a:cubicBezTo>
                <a:cubicBezTo>
                  <a:pt x="1458367" y="3616649"/>
                  <a:pt x="1450625" y="3608821"/>
                  <a:pt x="1441224" y="3608970"/>
                </a:cubicBezTo>
                <a:cubicBezTo>
                  <a:pt x="1441082" y="3608970"/>
                  <a:pt x="1440926" y="3608984"/>
                  <a:pt x="1440784" y="3608984"/>
                </a:cubicBezTo>
                <a:close/>
                <a:moveTo>
                  <a:pt x="1492539" y="3448875"/>
                </a:moveTo>
                <a:cubicBezTo>
                  <a:pt x="1483138" y="3448786"/>
                  <a:pt x="1475467" y="3456688"/>
                  <a:pt x="1475382" y="3466517"/>
                </a:cubicBezTo>
                <a:cubicBezTo>
                  <a:pt x="1475311" y="3476346"/>
                  <a:pt x="1482855" y="3484366"/>
                  <a:pt x="1492256" y="3484455"/>
                </a:cubicBezTo>
                <a:cubicBezTo>
                  <a:pt x="1501657" y="3484529"/>
                  <a:pt x="1509328" y="3476642"/>
                  <a:pt x="1509413" y="3466813"/>
                </a:cubicBezTo>
                <a:cubicBezTo>
                  <a:pt x="1509413" y="3466769"/>
                  <a:pt x="1509413" y="3466710"/>
                  <a:pt x="1509413" y="3466665"/>
                </a:cubicBezTo>
                <a:cubicBezTo>
                  <a:pt x="1509413" y="3456836"/>
                  <a:pt x="1501799" y="3448875"/>
                  <a:pt x="1492412" y="3448860"/>
                </a:cubicBezTo>
                <a:cubicBezTo>
                  <a:pt x="1492213" y="3448860"/>
                  <a:pt x="1492029" y="3448875"/>
                  <a:pt x="1491830" y="3448875"/>
                </a:cubicBezTo>
                <a:close/>
                <a:moveTo>
                  <a:pt x="1441493" y="3502245"/>
                </a:moveTo>
                <a:cubicBezTo>
                  <a:pt x="1432134" y="3503134"/>
                  <a:pt x="1425243" y="3511792"/>
                  <a:pt x="1426094" y="3521576"/>
                </a:cubicBezTo>
                <a:cubicBezTo>
                  <a:pt x="1426846" y="3530130"/>
                  <a:pt x="1433326" y="3536891"/>
                  <a:pt x="1441493" y="3537676"/>
                </a:cubicBezTo>
                <a:cubicBezTo>
                  <a:pt x="1450852" y="3538566"/>
                  <a:pt x="1459132" y="3531361"/>
                  <a:pt x="1459983" y="3521576"/>
                </a:cubicBezTo>
                <a:cubicBezTo>
                  <a:pt x="1460848" y="3511792"/>
                  <a:pt x="1453957" y="3503134"/>
                  <a:pt x="1444598" y="3502245"/>
                </a:cubicBezTo>
                <a:cubicBezTo>
                  <a:pt x="1443563" y="3502141"/>
                  <a:pt x="1442528" y="3502141"/>
                  <a:pt x="1441493" y="3502245"/>
                </a:cubicBezTo>
                <a:close/>
                <a:moveTo>
                  <a:pt x="1492539" y="3342432"/>
                </a:moveTo>
                <a:cubicBezTo>
                  <a:pt x="1483181" y="3341543"/>
                  <a:pt x="1474900" y="3348747"/>
                  <a:pt x="1474049" y="3358532"/>
                </a:cubicBezTo>
                <a:cubicBezTo>
                  <a:pt x="1473184" y="3368316"/>
                  <a:pt x="1480076" y="3376974"/>
                  <a:pt x="1489434" y="3377863"/>
                </a:cubicBezTo>
                <a:cubicBezTo>
                  <a:pt x="1490469" y="3377968"/>
                  <a:pt x="1491504" y="3377968"/>
                  <a:pt x="1492539" y="3377863"/>
                </a:cubicBezTo>
                <a:cubicBezTo>
                  <a:pt x="1501898" y="3376974"/>
                  <a:pt x="1508789" y="3368316"/>
                  <a:pt x="1507938" y="3358532"/>
                </a:cubicBezTo>
                <a:cubicBezTo>
                  <a:pt x="1507187" y="3349978"/>
                  <a:pt x="1500707" y="3343218"/>
                  <a:pt x="1492539" y="3342432"/>
                </a:cubicBezTo>
                <a:close/>
                <a:moveTo>
                  <a:pt x="1441493" y="3395654"/>
                </a:moveTo>
                <a:cubicBezTo>
                  <a:pt x="1432092" y="3395654"/>
                  <a:pt x="1424478" y="3403614"/>
                  <a:pt x="1424478" y="3413443"/>
                </a:cubicBezTo>
                <a:cubicBezTo>
                  <a:pt x="1424478" y="3423273"/>
                  <a:pt x="1432092" y="3431233"/>
                  <a:pt x="1441493" y="3431233"/>
                </a:cubicBezTo>
                <a:cubicBezTo>
                  <a:pt x="1450894" y="3431233"/>
                  <a:pt x="1458508" y="3423273"/>
                  <a:pt x="1458508" y="3413443"/>
                </a:cubicBezTo>
                <a:cubicBezTo>
                  <a:pt x="1458438" y="3403704"/>
                  <a:pt x="1450837" y="3395861"/>
                  <a:pt x="1441521" y="3395935"/>
                </a:cubicBezTo>
                <a:cubicBezTo>
                  <a:pt x="1441266" y="3395935"/>
                  <a:pt x="1441025" y="3395935"/>
                  <a:pt x="1440784" y="3395950"/>
                </a:cubicBezTo>
                <a:close/>
                <a:moveTo>
                  <a:pt x="1492539" y="3235989"/>
                </a:moveTo>
                <a:cubicBezTo>
                  <a:pt x="1483138" y="3235915"/>
                  <a:pt x="1475467" y="3243802"/>
                  <a:pt x="1475382" y="3253630"/>
                </a:cubicBezTo>
                <a:cubicBezTo>
                  <a:pt x="1475311" y="3263460"/>
                  <a:pt x="1482855" y="3271480"/>
                  <a:pt x="1492256" y="3271569"/>
                </a:cubicBezTo>
                <a:cubicBezTo>
                  <a:pt x="1501657" y="3271643"/>
                  <a:pt x="1509342" y="3263756"/>
                  <a:pt x="1509413" y="3253927"/>
                </a:cubicBezTo>
                <a:cubicBezTo>
                  <a:pt x="1509413" y="3253823"/>
                  <a:pt x="1509413" y="3253734"/>
                  <a:pt x="1509413" y="3253630"/>
                </a:cubicBezTo>
                <a:cubicBezTo>
                  <a:pt x="1509271" y="3243891"/>
                  <a:pt x="1501586" y="3236122"/>
                  <a:pt x="1492270" y="3236271"/>
                </a:cubicBezTo>
                <a:cubicBezTo>
                  <a:pt x="1492128" y="3236271"/>
                  <a:pt x="1491972" y="3236285"/>
                  <a:pt x="1491830" y="3236285"/>
                </a:cubicBezTo>
                <a:close/>
                <a:moveTo>
                  <a:pt x="1441493" y="3289211"/>
                </a:moveTo>
                <a:cubicBezTo>
                  <a:pt x="1432134" y="3290100"/>
                  <a:pt x="1425243" y="3298758"/>
                  <a:pt x="1426094" y="3308542"/>
                </a:cubicBezTo>
                <a:cubicBezTo>
                  <a:pt x="1426846" y="3317096"/>
                  <a:pt x="1433326" y="3323856"/>
                  <a:pt x="1441493" y="3324642"/>
                </a:cubicBezTo>
                <a:cubicBezTo>
                  <a:pt x="1450852" y="3325531"/>
                  <a:pt x="1459132" y="3318327"/>
                  <a:pt x="1459983" y="3308542"/>
                </a:cubicBezTo>
                <a:cubicBezTo>
                  <a:pt x="1460848" y="3298758"/>
                  <a:pt x="1453957" y="3290100"/>
                  <a:pt x="1444598" y="3289211"/>
                </a:cubicBezTo>
                <a:cubicBezTo>
                  <a:pt x="1443563" y="3289107"/>
                  <a:pt x="1442528" y="3289107"/>
                  <a:pt x="1441493" y="3289211"/>
                </a:cubicBezTo>
                <a:close/>
                <a:moveTo>
                  <a:pt x="1492539" y="3129398"/>
                </a:moveTo>
                <a:cubicBezTo>
                  <a:pt x="1483181" y="3128508"/>
                  <a:pt x="1474900" y="3135713"/>
                  <a:pt x="1474049" y="3145498"/>
                </a:cubicBezTo>
                <a:cubicBezTo>
                  <a:pt x="1473184" y="3155282"/>
                  <a:pt x="1480076" y="3163940"/>
                  <a:pt x="1489434" y="3164829"/>
                </a:cubicBezTo>
                <a:cubicBezTo>
                  <a:pt x="1490469" y="3164933"/>
                  <a:pt x="1491504" y="3164933"/>
                  <a:pt x="1492539" y="3164829"/>
                </a:cubicBezTo>
                <a:cubicBezTo>
                  <a:pt x="1501898" y="3163940"/>
                  <a:pt x="1508789" y="3155282"/>
                  <a:pt x="1507938" y="3145498"/>
                </a:cubicBezTo>
                <a:cubicBezTo>
                  <a:pt x="1507187" y="3136944"/>
                  <a:pt x="1500707" y="3130183"/>
                  <a:pt x="1492539" y="3129398"/>
                </a:cubicBezTo>
                <a:close/>
                <a:moveTo>
                  <a:pt x="1441493" y="3182619"/>
                </a:moveTo>
                <a:cubicBezTo>
                  <a:pt x="1432092" y="3182619"/>
                  <a:pt x="1424478" y="3190580"/>
                  <a:pt x="1424478" y="3200409"/>
                </a:cubicBezTo>
                <a:cubicBezTo>
                  <a:pt x="1424478" y="3210238"/>
                  <a:pt x="1432092" y="3218199"/>
                  <a:pt x="1441493" y="3218199"/>
                </a:cubicBezTo>
                <a:cubicBezTo>
                  <a:pt x="1450894" y="3218199"/>
                  <a:pt x="1458508" y="3210238"/>
                  <a:pt x="1458508" y="3200409"/>
                </a:cubicBezTo>
                <a:cubicBezTo>
                  <a:pt x="1458438" y="3190669"/>
                  <a:pt x="1450837" y="3182826"/>
                  <a:pt x="1441521" y="3182901"/>
                </a:cubicBezTo>
                <a:cubicBezTo>
                  <a:pt x="1441266" y="3182901"/>
                  <a:pt x="1441025" y="3182901"/>
                  <a:pt x="1440784" y="3182916"/>
                </a:cubicBezTo>
                <a:close/>
                <a:moveTo>
                  <a:pt x="1492539" y="3022954"/>
                </a:moveTo>
                <a:cubicBezTo>
                  <a:pt x="1483138" y="3022866"/>
                  <a:pt x="1475467" y="3030767"/>
                  <a:pt x="1475382" y="3040596"/>
                </a:cubicBezTo>
                <a:cubicBezTo>
                  <a:pt x="1475311" y="3050425"/>
                  <a:pt x="1482855" y="3058445"/>
                  <a:pt x="1492256" y="3058535"/>
                </a:cubicBezTo>
                <a:cubicBezTo>
                  <a:pt x="1501657" y="3058608"/>
                  <a:pt x="1509342" y="3050722"/>
                  <a:pt x="1509413" y="3040893"/>
                </a:cubicBezTo>
                <a:cubicBezTo>
                  <a:pt x="1509413" y="3040789"/>
                  <a:pt x="1509413" y="3040700"/>
                  <a:pt x="1509413" y="3040596"/>
                </a:cubicBezTo>
                <a:cubicBezTo>
                  <a:pt x="1509271" y="3030856"/>
                  <a:pt x="1501586" y="3023088"/>
                  <a:pt x="1492270" y="3023236"/>
                </a:cubicBezTo>
                <a:cubicBezTo>
                  <a:pt x="1492128" y="3023236"/>
                  <a:pt x="1491972" y="3023251"/>
                  <a:pt x="1491830" y="3023251"/>
                </a:cubicBezTo>
                <a:close/>
                <a:moveTo>
                  <a:pt x="1441493" y="3076176"/>
                </a:moveTo>
                <a:cubicBezTo>
                  <a:pt x="1432092" y="3076176"/>
                  <a:pt x="1424478" y="3084137"/>
                  <a:pt x="1424478" y="3093966"/>
                </a:cubicBezTo>
                <a:cubicBezTo>
                  <a:pt x="1424478" y="3103795"/>
                  <a:pt x="1432092" y="3111756"/>
                  <a:pt x="1441493" y="3111756"/>
                </a:cubicBezTo>
                <a:cubicBezTo>
                  <a:pt x="1450894" y="3111756"/>
                  <a:pt x="1458508" y="3103795"/>
                  <a:pt x="1458508" y="3093966"/>
                </a:cubicBezTo>
                <a:cubicBezTo>
                  <a:pt x="1458438" y="3084226"/>
                  <a:pt x="1450837" y="3076383"/>
                  <a:pt x="1441521" y="3076458"/>
                </a:cubicBezTo>
                <a:cubicBezTo>
                  <a:pt x="1441266" y="3076458"/>
                  <a:pt x="1441025" y="3076458"/>
                  <a:pt x="1440784" y="3076473"/>
                </a:cubicBezTo>
                <a:close/>
                <a:moveTo>
                  <a:pt x="1492539" y="2916363"/>
                </a:moveTo>
                <a:cubicBezTo>
                  <a:pt x="1483138" y="2916274"/>
                  <a:pt x="1475467" y="2924176"/>
                  <a:pt x="1475382" y="2934005"/>
                </a:cubicBezTo>
                <a:cubicBezTo>
                  <a:pt x="1475311" y="2943834"/>
                  <a:pt x="1482855" y="2951854"/>
                  <a:pt x="1492256" y="2951943"/>
                </a:cubicBezTo>
                <a:cubicBezTo>
                  <a:pt x="1501657" y="2952017"/>
                  <a:pt x="1509328" y="2944130"/>
                  <a:pt x="1509413" y="2934301"/>
                </a:cubicBezTo>
                <a:cubicBezTo>
                  <a:pt x="1509413" y="2934257"/>
                  <a:pt x="1509413" y="2934198"/>
                  <a:pt x="1509413" y="2934153"/>
                </a:cubicBezTo>
                <a:cubicBezTo>
                  <a:pt x="1509257" y="2924324"/>
                  <a:pt x="1501515" y="2916497"/>
                  <a:pt x="1492128" y="2916645"/>
                </a:cubicBezTo>
                <a:cubicBezTo>
                  <a:pt x="1492029" y="2916660"/>
                  <a:pt x="1491930" y="2916660"/>
                  <a:pt x="1491830" y="2916660"/>
                </a:cubicBezTo>
                <a:close/>
                <a:moveTo>
                  <a:pt x="1441493" y="2969733"/>
                </a:moveTo>
                <a:cubicBezTo>
                  <a:pt x="1432134" y="2970622"/>
                  <a:pt x="1425243" y="2979280"/>
                  <a:pt x="1426094" y="2989065"/>
                </a:cubicBezTo>
                <a:cubicBezTo>
                  <a:pt x="1426846" y="2997619"/>
                  <a:pt x="1433326" y="3004379"/>
                  <a:pt x="1441493" y="3005165"/>
                </a:cubicBezTo>
                <a:cubicBezTo>
                  <a:pt x="1450852" y="3006054"/>
                  <a:pt x="1459132" y="2998849"/>
                  <a:pt x="1459983" y="2989065"/>
                </a:cubicBezTo>
                <a:cubicBezTo>
                  <a:pt x="1460848" y="2979280"/>
                  <a:pt x="1453957" y="2970622"/>
                  <a:pt x="1444598" y="2969733"/>
                </a:cubicBezTo>
                <a:cubicBezTo>
                  <a:pt x="1443563" y="2969629"/>
                  <a:pt x="1442528" y="2969629"/>
                  <a:pt x="1441493" y="2969733"/>
                </a:cubicBezTo>
                <a:close/>
                <a:moveTo>
                  <a:pt x="1492539" y="2809920"/>
                </a:moveTo>
                <a:cubicBezTo>
                  <a:pt x="1483181" y="2809030"/>
                  <a:pt x="1474900" y="2816235"/>
                  <a:pt x="1474049" y="2826020"/>
                </a:cubicBezTo>
                <a:cubicBezTo>
                  <a:pt x="1473184" y="2835804"/>
                  <a:pt x="1480076" y="2844462"/>
                  <a:pt x="1489434" y="2845352"/>
                </a:cubicBezTo>
                <a:cubicBezTo>
                  <a:pt x="1490469" y="2845455"/>
                  <a:pt x="1491504" y="2845455"/>
                  <a:pt x="1492539" y="2845352"/>
                </a:cubicBezTo>
                <a:cubicBezTo>
                  <a:pt x="1501898" y="2844462"/>
                  <a:pt x="1508789" y="2835804"/>
                  <a:pt x="1507938" y="2826020"/>
                </a:cubicBezTo>
                <a:cubicBezTo>
                  <a:pt x="1507187" y="2817466"/>
                  <a:pt x="1500707" y="2810706"/>
                  <a:pt x="1492539" y="2809920"/>
                </a:cubicBezTo>
                <a:close/>
                <a:moveTo>
                  <a:pt x="1441493" y="2863142"/>
                </a:moveTo>
                <a:cubicBezTo>
                  <a:pt x="1432092" y="2863142"/>
                  <a:pt x="1424478" y="2871102"/>
                  <a:pt x="1424478" y="2880932"/>
                </a:cubicBezTo>
                <a:cubicBezTo>
                  <a:pt x="1424478" y="2890760"/>
                  <a:pt x="1432092" y="2898721"/>
                  <a:pt x="1441493" y="2898721"/>
                </a:cubicBezTo>
                <a:cubicBezTo>
                  <a:pt x="1450894" y="2898721"/>
                  <a:pt x="1458508" y="2890760"/>
                  <a:pt x="1458508" y="2880932"/>
                </a:cubicBezTo>
                <a:cubicBezTo>
                  <a:pt x="1458438" y="2871192"/>
                  <a:pt x="1450837" y="2863349"/>
                  <a:pt x="1441521" y="2863423"/>
                </a:cubicBezTo>
                <a:cubicBezTo>
                  <a:pt x="1441266" y="2863423"/>
                  <a:pt x="1441025" y="2863423"/>
                  <a:pt x="1440784" y="2863438"/>
                </a:cubicBezTo>
                <a:close/>
                <a:moveTo>
                  <a:pt x="1492539" y="2703477"/>
                </a:moveTo>
                <a:cubicBezTo>
                  <a:pt x="1483138" y="2703403"/>
                  <a:pt x="1475467" y="2711290"/>
                  <a:pt x="1475382" y="2721119"/>
                </a:cubicBezTo>
                <a:cubicBezTo>
                  <a:pt x="1475311" y="2730947"/>
                  <a:pt x="1482855" y="2738968"/>
                  <a:pt x="1492256" y="2739057"/>
                </a:cubicBezTo>
                <a:cubicBezTo>
                  <a:pt x="1501657" y="2739131"/>
                  <a:pt x="1509342" y="2731244"/>
                  <a:pt x="1509413" y="2721415"/>
                </a:cubicBezTo>
                <a:cubicBezTo>
                  <a:pt x="1509413" y="2721311"/>
                  <a:pt x="1509413" y="2721222"/>
                  <a:pt x="1509413" y="2721119"/>
                </a:cubicBezTo>
                <a:cubicBezTo>
                  <a:pt x="1509271" y="2711379"/>
                  <a:pt x="1501586" y="2703610"/>
                  <a:pt x="1492270" y="2703759"/>
                </a:cubicBezTo>
                <a:cubicBezTo>
                  <a:pt x="1492128" y="2703759"/>
                  <a:pt x="1491972" y="2703773"/>
                  <a:pt x="1491830" y="2703773"/>
                </a:cubicBezTo>
                <a:close/>
                <a:moveTo>
                  <a:pt x="1441493" y="2756698"/>
                </a:moveTo>
                <a:cubicBezTo>
                  <a:pt x="1432092" y="2756698"/>
                  <a:pt x="1424478" y="2764659"/>
                  <a:pt x="1424478" y="2774488"/>
                </a:cubicBezTo>
                <a:cubicBezTo>
                  <a:pt x="1424478" y="2784317"/>
                  <a:pt x="1432092" y="2792278"/>
                  <a:pt x="1441493" y="2792278"/>
                </a:cubicBezTo>
                <a:cubicBezTo>
                  <a:pt x="1450894" y="2792278"/>
                  <a:pt x="1458508" y="2784317"/>
                  <a:pt x="1458508" y="2774488"/>
                </a:cubicBezTo>
                <a:cubicBezTo>
                  <a:pt x="1458438" y="2764748"/>
                  <a:pt x="1450837" y="2756906"/>
                  <a:pt x="1441521" y="2756980"/>
                </a:cubicBezTo>
                <a:cubicBezTo>
                  <a:pt x="1441266" y="2756980"/>
                  <a:pt x="1441025" y="2756980"/>
                  <a:pt x="1440784" y="2756995"/>
                </a:cubicBezTo>
                <a:close/>
                <a:moveTo>
                  <a:pt x="1492539" y="2596886"/>
                </a:moveTo>
                <a:cubicBezTo>
                  <a:pt x="1483138" y="2596797"/>
                  <a:pt x="1475467" y="2604698"/>
                  <a:pt x="1475382" y="2614527"/>
                </a:cubicBezTo>
                <a:cubicBezTo>
                  <a:pt x="1475311" y="2624356"/>
                  <a:pt x="1482855" y="2632376"/>
                  <a:pt x="1492256" y="2632465"/>
                </a:cubicBezTo>
                <a:cubicBezTo>
                  <a:pt x="1501657" y="2632540"/>
                  <a:pt x="1509328" y="2624653"/>
                  <a:pt x="1509413" y="2614824"/>
                </a:cubicBezTo>
                <a:cubicBezTo>
                  <a:pt x="1509413" y="2614779"/>
                  <a:pt x="1509413" y="2614720"/>
                  <a:pt x="1509413" y="2614675"/>
                </a:cubicBezTo>
                <a:cubicBezTo>
                  <a:pt x="1509257" y="2604847"/>
                  <a:pt x="1501515" y="2597019"/>
                  <a:pt x="1492128" y="2597167"/>
                </a:cubicBezTo>
                <a:cubicBezTo>
                  <a:pt x="1492029" y="2597182"/>
                  <a:pt x="1491930" y="2597182"/>
                  <a:pt x="1491830" y="2597182"/>
                </a:cubicBezTo>
                <a:close/>
                <a:moveTo>
                  <a:pt x="1441493" y="2650255"/>
                </a:moveTo>
                <a:cubicBezTo>
                  <a:pt x="1432134" y="2651145"/>
                  <a:pt x="1425243" y="2659803"/>
                  <a:pt x="1426094" y="2669587"/>
                </a:cubicBezTo>
                <a:cubicBezTo>
                  <a:pt x="1426846" y="2678141"/>
                  <a:pt x="1433326" y="2684901"/>
                  <a:pt x="1441493" y="2685687"/>
                </a:cubicBezTo>
                <a:cubicBezTo>
                  <a:pt x="1450852" y="2686576"/>
                  <a:pt x="1459132" y="2679371"/>
                  <a:pt x="1459983" y="2669587"/>
                </a:cubicBezTo>
                <a:cubicBezTo>
                  <a:pt x="1460848" y="2659803"/>
                  <a:pt x="1453957" y="2651145"/>
                  <a:pt x="1444598" y="2650255"/>
                </a:cubicBezTo>
                <a:cubicBezTo>
                  <a:pt x="1443563" y="2650152"/>
                  <a:pt x="1442528" y="2650152"/>
                  <a:pt x="1441493" y="2650255"/>
                </a:cubicBezTo>
                <a:close/>
                <a:moveTo>
                  <a:pt x="1492539" y="2490443"/>
                </a:moveTo>
                <a:cubicBezTo>
                  <a:pt x="1483138" y="2490353"/>
                  <a:pt x="1475467" y="2498255"/>
                  <a:pt x="1475382" y="2508084"/>
                </a:cubicBezTo>
                <a:cubicBezTo>
                  <a:pt x="1475311" y="2517913"/>
                  <a:pt x="1482855" y="2525933"/>
                  <a:pt x="1492256" y="2526022"/>
                </a:cubicBezTo>
                <a:cubicBezTo>
                  <a:pt x="1501657" y="2526097"/>
                  <a:pt x="1509328" y="2518210"/>
                  <a:pt x="1509413" y="2508381"/>
                </a:cubicBezTo>
                <a:cubicBezTo>
                  <a:pt x="1509413" y="2508336"/>
                  <a:pt x="1509413" y="2508277"/>
                  <a:pt x="1509413" y="2508232"/>
                </a:cubicBezTo>
                <a:cubicBezTo>
                  <a:pt x="1509257" y="2498403"/>
                  <a:pt x="1501515" y="2490576"/>
                  <a:pt x="1492128" y="2490724"/>
                </a:cubicBezTo>
                <a:cubicBezTo>
                  <a:pt x="1492029" y="2490739"/>
                  <a:pt x="1491930" y="2490739"/>
                  <a:pt x="1491830" y="2490739"/>
                </a:cubicBezTo>
                <a:close/>
                <a:moveTo>
                  <a:pt x="1441493" y="2543664"/>
                </a:moveTo>
                <a:cubicBezTo>
                  <a:pt x="1432092" y="2543664"/>
                  <a:pt x="1424478" y="2551625"/>
                  <a:pt x="1424478" y="2561454"/>
                </a:cubicBezTo>
                <a:cubicBezTo>
                  <a:pt x="1424478" y="2571283"/>
                  <a:pt x="1432092" y="2579244"/>
                  <a:pt x="1441493" y="2579244"/>
                </a:cubicBezTo>
                <a:cubicBezTo>
                  <a:pt x="1450894" y="2579244"/>
                  <a:pt x="1458508" y="2571283"/>
                  <a:pt x="1458508" y="2561454"/>
                </a:cubicBezTo>
                <a:cubicBezTo>
                  <a:pt x="1458126" y="2551714"/>
                  <a:pt x="1450270" y="2544153"/>
                  <a:pt x="1440968" y="2544539"/>
                </a:cubicBezTo>
                <a:cubicBezTo>
                  <a:pt x="1440898" y="2544554"/>
                  <a:pt x="1440841" y="2544554"/>
                  <a:pt x="1440784" y="2544554"/>
                </a:cubicBezTo>
                <a:close/>
                <a:moveTo>
                  <a:pt x="1492539" y="2383999"/>
                </a:moveTo>
                <a:cubicBezTo>
                  <a:pt x="1483138" y="2383925"/>
                  <a:pt x="1475467" y="2391812"/>
                  <a:pt x="1475382" y="2401641"/>
                </a:cubicBezTo>
                <a:cubicBezTo>
                  <a:pt x="1475311" y="2411470"/>
                  <a:pt x="1482855" y="2419490"/>
                  <a:pt x="1492256" y="2419579"/>
                </a:cubicBezTo>
                <a:cubicBezTo>
                  <a:pt x="1501657" y="2419653"/>
                  <a:pt x="1509342" y="2411766"/>
                  <a:pt x="1509413" y="2401938"/>
                </a:cubicBezTo>
                <a:cubicBezTo>
                  <a:pt x="1509413" y="2401834"/>
                  <a:pt x="1509413" y="2401745"/>
                  <a:pt x="1509413" y="2401641"/>
                </a:cubicBezTo>
                <a:cubicBezTo>
                  <a:pt x="1509271" y="2391901"/>
                  <a:pt x="1501586" y="2384133"/>
                  <a:pt x="1492270" y="2384281"/>
                </a:cubicBezTo>
                <a:cubicBezTo>
                  <a:pt x="1492128" y="2384281"/>
                  <a:pt x="1491972" y="2384296"/>
                  <a:pt x="1491830" y="2384296"/>
                </a:cubicBezTo>
                <a:close/>
                <a:moveTo>
                  <a:pt x="1441493" y="2437221"/>
                </a:moveTo>
                <a:cubicBezTo>
                  <a:pt x="1432134" y="2438111"/>
                  <a:pt x="1425243" y="2446768"/>
                  <a:pt x="1426094" y="2456553"/>
                </a:cubicBezTo>
                <a:cubicBezTo>
                  <a:pt x="1426846" y="2465107"/>
                  <a:pt x="1433326" y="2471867"/>
                  <a:pt x="1441493" y="2472652"/>
                </a:cubicBezTo>
                <a:cubicBezTo>
                  <a:pt x="1450852" y="2473542"/>
                  <a:pt x="1459132" y="2466337"/>
                  <a:pt x="1459983" y="2456553"/>
                </a:cubicBezTo>
                <a:cubicBezTo>
                  <a:pt x="1460848" y="2446768"/>
                  <a:pt x="1453957" y="2438111"/>
                  <a:pt x="1444598" y="2437221"/>
                </a:cubicBezTo>
                <a:cubicBezTo>
                  <a:pt x="1443563" y="2437117"/>
                  <a:pt x="1442528" y="2437117"/>
                  <a:pt x="1441493" y="2437221"/>
                </a:cubicBezTo>
                <a:close/>
                <a:moveTo>
                  <a:pt x="1492539" y="2277408"/>
                </a:moveTo>
                <a:cubicBezTo>
                  <a:pt x="1483181" y="2276518"/>
                  <a:pt x="1474900" y="2283724"/>
                  <a:pt x="1474049" y="2293508"/>
                </a:cubicBezTo>
                <a:cubicBezTo>
                  <a:pt x="1473184" y="2303292"/>
                  <a:pt x="1480076" y="2311950"/>
                  <a:pt x="1489434" y="2312840"/>
                </a:cubicBezTo>
                <a:cubicBezTo>
                  <a:pt x="1490469" y="2312943"/>
                  <a:pt x="1491504" y="2312943"/>
                  <a:pt x="1492539" y="2312840"/>
                </a:cubicBezTo>
                <a:cubicBezTo>
                  <a:pt x="1501898" y="2311950"/>
                  <a:pt x="1508789" y="2303292"/>
                  <a:pt x="1507938" y="2293508"/>
                </a:cubicBezTo>
                <a:cubicBezTo>
                  <a:pt x="1507187" y="2284954"/>
                  <a:pt x="1500707" y="2278194"/>
                  <a:pt x="1492539" y="2277408"/>
                </a:cubicBezTo>
                <a:close/>
                <a:moveTo>
                  <a:pt x="1441493" y="2330630"/>
                </a:moveTo>
                <a:cubicBezTo>
                  <a:pt x="1432092" y="2330630"/>
                  <a:pt x="1424478" y="2338590"/>
                  <a:pt x="1424478" y="2348420"/>
                </a:cubicBezTo>
                <a:cubicBezTo>
                  <a:pt x="1424478" y="2358248"/>
                  <a:pt x="1432092" y="2366209"/>
                  <a:pt x="1441493" y="2366209"/>
                </a:cubicBezTo>
                <a:cubicBezTo>
                  <a:pt x="1450894" y="2366209"/>
                  <a:pt x="1458508" y="2358248"/>
                  <a:pt x="1458508" y="2348420"/>
                </a:cubicBezTo>
                <a:cubicBezTo>
                  <a:pt x="1458438" y="2338680"/>
                  <a:pt x="1450837" y="2330837"/>
                  <a:pt x="1441521" y="2330911"/>
                </a:cubicBezTo>
                <a:cubicBezTo>
                  <a:pt x="1441266" y="2330911"/>
                  <a:pt x="1441025" y="2330911"/>
                  <a:pt x="1440784" y="2330926"/>
                </a:cubicBezTo>
                <a:close/>
                <a:moveTo>
                  <a:pt x="1492539" y="2170965"/>
                </a:moveTo>
                <a:cubicBezTo>
                  <a:pt x="1483138" y="2170891"/>
                  <a:pt x="1475467" y="2178778"/>
                  <a:pt x="1475382" y="2188607"/>
                </a:cubicBezTo>
                <a:cubicBezTo>
                  <a:pt x="1475311" y="2198436"/>
                  <a:pt x="1482855" y="2206456"/>
                  <a:pt x="1492256" y="2206545"/>
                </a:cubicBezTo>
                <a:cubicBezTo>
                  <a:pt x="1501657" y="2206619"/>
                  <a:pt x="1509342" y="2198732"/>
                  <a:pt x="1509413" y="2188903"/>
                </a:cubicBezTo>
                <a:cubicBezTo>
                  <a:pt x="1509413" y="2188799"/>
                  <a:pt x="1509413" y="2188710"/>
                  <a:pt x="1509413" y="2188607"/>
                </a:cubicBezTo>
                <a:cubicBezTo>
                  <a:pt x="1509271" y="2178867"/>
                  <a:pt x="1501586" y="2171098"/>
                  <a:pt x="1492270" y="2171247"/>
                </a:cubicBezTo>
                <a:cubicBezTo>
                  <a:pt x="1492128" y="2171247"/>
                  <a:pt x="1491972" y="2171262"/>
                  <a:pt x="1491830" y="2171262"/>
                </a:cubicBezTo>
                <a:close/>
                <a:moveTo>
                  <a:pt x="1441493" y="2224186"/>
                </a:moveTo>
                <a:cubicBezTo>
                  <a:pt x="1432092" y="2224186"/>
                  <a:pt x="1424478" y="2232147"/>
                  <a:pt x="1424478" y="2241976"/>
                </a:cubicBezTo>
                <a:cubicBezTo>
                  <a:pt x="1424478" y="2251805"/>
                  <a:pt x="1432092" y="2259766"/>
                  <a:pt x="1441493" y="2259766"/>
                </a:cubicBezTo>
                <a:cubicBezTo>
                  <a:pt x="1450894" y="2259766"/>
                  <a:pt x="1458508" y="2251805"/>
                  <a:pt x="1458508" y="2241976"/>
                </a:cubicBezTo>
                <a:cubicBezTo>
                  <a:pt x="1458438" y="2232236"/>
                  <a:pt x="1450837" y="2224394"/>
                  <a:pt x="1441521" y="2224468"/>
                </a:cubicBezTo>
                <a:cubicBezTo>
                  <a:pt x="1441266" y="2224468"/>
                  <a:pt x="1441025" y="2224468"/>
                  <a:pt x="1440784" y="2224483"/>
                </a:cubicBezTo>
                <a:close/>
                <a:moveTo>
                  <a:pt x="1492539" y="2064374"/>
                </a:moveTo>
                <a:cubicBezTo>
                  <a:pt x="1483138" y="2064285"/>
                  <a:pt x="1475467" y="2072186"/>
                  <a:pt x="1475382" y="2082015"/>
                </a:cubicBezTo>
                <a:cubicBezTo>
                  <a:pt x="1475311" y="2091844"/>
                  <a:pt x="1482855" y="2099864"/>
                  <a:pt x="1492256" y="2099953"/>
                </a:cubicBezTo>
                <a:cubicBezTo>
                  <a:pt x="1501657" y="2100028"/>
                  <a:pt x="1509328" y="2092141"/>
                  <a:pt x="1509413" y="2082312"/>
                </a:cubicBezTo>
                <a:cubicBezTo>
                  <a:pt x="1509413" y="2082267"/>
                  <a:pt x="1509413" y="2082208"/>
                  <a:pt x="1509413" y="2082163"/>
                </a:cubicBezTo>
                <a:cubicBezTo>
                  <a:pt x="1509257" y="2072335"/>
                  <a:pt x="1501515" y="2064507"/>
                  <a:pt x="1492128" y="2064655"/>
                </a:cubicBezTo>
                <a:cubicBezTo>
                  <a:pt x="1492029" y="2064670"/>
                  <a:pt x="1491930" y="2064670"/>
                  <a:pt x="1491830" y="2064670"/>
                </a:cubicBezTo>
                <a:close/>
                <a:moveTo>
                  <a:pt x="1441493" y="2117743"/>
                </a:moveTo>
                <a:cubicBezTo>
                  <a:pt x="1432134" y="2118633"/>
                  <a:pt x="1425243" y="2127291"/>
                  <a:pt x="1426094" y="2137075"/>
                </a:cubicBezTo>
                <a:cubicBezTo>
                  <a:pt x="1426846" y="2145629"/>
                  <a:pt x="1433326" y="2152389"/>
                  <a:pt x="1441493" y="2153175"/>
                </a:cubicBezTo>
                <a:cubicBezTo>
                  <a:pt x="1450852" y="2154065"/>
                  <a:pt x="1459132" y="2146859"/>
                  <a:pt x="1459983" y="2137075"/>
                </a:cubicBezTo>
                <a:cubicBezTo>
                  <a:pt x="1460848" y="2127291"/>
                  <a:pt x="1453957" y="2118633"/>
                  <a:pt x="1444598" y="2117743"/>
                </a:cubicBezTo>
                <a:cubicBezTo>
                  <a:pt x="1443563" y="2117640"/>
                  <a:pt x="1442528" y="2117640"/>
                  <a:pt x="1441493" y="2117743"/>
                </a:cubicBezTo>
                <a:close/>
                <a:moveTo>
                  <a:pt x="1492539" y="1957930"/>
                </a:moveTo>
                <a:cubicBezTo>
                  <a:pt x="1483181" y="1957041"/>
                  <a:pt x="1474900" y="1964246"/>
                  <a:pt x="1474049" y="1974030"/>
                </a:cubicBezTo>
                <a:cubicBezTo>
                  <a:pt x="1473184" y="1983815"/>
                  <a:pt x="1480076" y="1992472"/>
                  <a:pt x="1489434" y="1993362"/>
                </a:cubicBezTo>
                <a:cubicBezTo>
                  <a:pt x="1490469" y="1993466"/>
                  <a:pt x="1491504" y="1993466"/>
                  <a:pt x="1492539" y="1993362"/>
                </a:cubicBezTo>
                <a:cubicBezTo>
                  <a:pt x="1501898" y="1992472"/>
                  <a:pt x="1508789" y="1983815"/>
                  <a:pt x="1507938" y="1974030"/>
                </a:cubicBezTo>
                <a:cubicBezTo>
                  <a:pt x="1507187" y="1965476"/>
                  <a:pt x="1500707" y="1958716"/>
                  <a:pt x="1492539" y="1957930"/>
                </a:cubicBezTo>
                <a:close/>
                <a:moveTo>
                  <a:pt x="1441493" y="2011152"/>
                </a:moveTo>
                <a:cubicBezTo>
                  <a:pt x="1432092" y="2011152"/>
                  <a:pt x="1424478" y="2019113"/>
                  <a:pt x="1424478" y="2028942"/>
                </a:cubicBezTo>
                <a:cubicBezTo>
                  <a:pt x="1424478" y="2038771"/>
                  <a:pt x="1432092" y="2046732"/>
                  <a:pt x="1441493" y="2046732"/>
                </a:cubicBezTo>
                <a:cubicBezTo>
                  <a:pt x="1450894" y="2046732"/>
                  <a:pt x="1458508" y="2038771"/>
                  <a:pt x="1458508" y="2028942"/>
                </a:cubicBezTo>
                <a:cubicBezTo>
                  <a:pt x="1458750" y="2019202"/>
                  <a:pt x="1451405" y="2011093"/>
                  <a:pt x="1442089" y="2010841"/>
                </a:cubicBezTo>
                <a:cubicBezTo>
                  <a:pt x="1441649" y="2010826"/>
                  <a:pt x="1441224" y="2010826"/>
                  <a:pt x="1440784" y="2010855"/>
                </a:cubicBezTo>
                <a:close/>
                <a:moveTo>
                  <a:pt x="1492539" y="1851487"/>
                </a:moveTo>
                <a:cubicBezTo>
                  <a:pt x="1483138" y="1851413"/>
                  <a:pt x="1475467" y="1859300"/>
                  <a:pt x="1475382" y="1869129"/>
                </a:cubicBezTo>
                <a:cubicBezTo>
                  <a:pt x="1475311" y="1878958"/>
                  <a:pt x="1482855" y="1886978"/>
                  <a:pt x="1492256" y="1887067"/>
                </a:cubicBezTo>
                <a:cubicBezTo>
                  <a:pt x="1501657" y="1887141"/>
                  <a:pt x="1509342" y="1879254"/>
                  <a:pt x="1509413" y="1869426"/>
                </a:cubicBezTo>
                <a:cubicBezTo>
                  <a:pt x="1509413" y="1869322"/>
                  <a:pt x="1509413" y="1869233"/>
                  <a:pt x="1509413" y="1869129"/>
                </a:cubicBezTo>
                <a:cubicBezTo>
                  <a:pt x="1509271" y="1859389"/>
                  <a:pt x="1501586" y="1851621"/>
                  <a:pt x="1492270" y="1851769"/>
                </a:cubicBezTo>
                <a:cubicBezTo>
                  <a:pt x="1492128" y="1851769"/>
                  <a:pt x="1491972" y="1851784"/>
                  <a:pt x="1491830" y="1851784"/>
                </a:cubicBezTo>
                <a:close/>
                <a:moveTo>
                  <a:pt x="1441493" y="1904709"/>
                </a:moveTo>
                <a:cubicBezTo>
                  <a:pt x="1432092" y="1904709"/>
                  <a:pt x="1424478" y="1912670"/>
                  <a:pt x="1424478" y="1922499"/>
                </a:cubicBezTo>
                <a:cubicBezTo>
                  <a:pt x="1424478" y="1932328"/>
                  <a:pt x="1432092" y="1940289"/>
                  <a:pt x="1441493" y="1940289"/>
                </a:cubicBezTo>
                <a:cubicBezTo>
                  <a:pt x="1450894" y="1940289"/>
                  <a:pt x="1458508" y="1932328"/>
                  <a:pt x="1458508" y="1922499"/>
                </a:cubicBezTo>
                <a:cubicBezTo>
                  <a:pt x="1458508" y="1922454"/>
                  <a:pt x="1458508" y="1922395"/>
                  <a:pt x="1458508" y="1922351"/>
                </a:cubicBezTo>
                <a:cubicBezTo>
                  <a:pt x="1458367" y="1912611"/>
                  <a:pt x="1450696" y="1904828"/>
                  <a:pt x="1441380" y="1904990"/>
                </a:cubicBezTo>
                <a:cubicBezTo>
                  <a:pt x="1441181" y="1904990"/>
                  <a:pt x="1440983" y="1904990"/>
                  <a:pt x="1440784" y="1905005"/>
                </a:cubicBezTo>
                <a:close/>
                <a:moveTo>
                  <a:pt x="1492539" y="1744896"/>
                </a:moveTo>
                <a:cubicBezTo>
                  <a:pt x="1483138" y="1744807"/>
                  <a:pt x="1475467" y="1752709"/>
                  <a:pt x="1475382" y="1762538"/>
                </a:cubicBezTo>
                <a:cubicBezTo>
                  <a:pt x="1475311" y="1772367"/>
                  <a:pt x="1482855" y="1780387"/>
                  <a:pt x="1492256" y="1780476"/>
                </a:cubicBezTo>
                <a:cubicBezTo>
                  <a:pt x="1501657" y="1780550"/>
                  <a:pt x="1509328" y="1772663"/>
                  <a:pt x="1509413" y="1762834"/>
                </a:cubicBezTo>
                <a:cubicBezTo>
                  <a:pt x="1509413" y="1762790"/>
                  <a:pt x="1509413" y="1762730"/>
                  <a:pt x="1509413" y="1762686"/>
                </a:cubicBezTo>
                <a:cubicBezTo>
                  <a:pt x="1509257" y="1752857"/>
                  <a:pt x="1501515" y="1745029"/>
                  <a:pt x="1492128" y="1745178"/>
                </a:cubicBezTo>
                <a:cubicBezTo>
                  <a:pt x="1492029" y="1745192"/>
                  <a:pt x="1491930" y="1745192"/>
                  <a:pt x="1491830" y="1745192"/>
                </a:cubicBezTo>
                <a:close/>
                <a:moveTo>
                  <a:pt x="1441493" y="1798117"/>
                </a:moveTo>
                <a:cubicBezTo>
                  <a:pt x="1432092" y="1798117"/>
                  <a:pt x="1424478" y="1806078"/>
                  <a:pt x="1424478" y="1815908"/>
                </a:cubicBezTo>
                <a:cubicBezTo>
                  <a:pt x="1424478" y="1825736"/>
                  <a:pt x="1432092" y="1833697"/>
                  <a:pt x="1441493" y="1833697"/>
                </a:cubicBezTo>
                <a:cubicBezTo>
                  <a:pt x="1450894" y="1833697"/>
                  <a:pt x="1458508" y="1825736"/>
                  <a:pt x="1458508" y="1815908"/>
                </a:cubicBezTo>
                <a:cubicBezTo>
                  <a:pt x="1458438" y="1806167"/>
                  <a:pt x="1450837" y="1798325"/>
                  <a:pt x="1441521" y="1798399"/>
                </a:cubicBezTo>
                <a:cubicBezTo>
                  <a:pt x="1441266" y="1798399"/>
                  <a:pt x="1441025" y="1798399"/>
                  <a:pt x="1440784" y="1798414"/>
                </a:cubicBezTo>
                <a:close/>
                <a:moveTo>
                  <a:pt x="1492539" y="1638453"/>
                </a:moveTo>
                <a:cubicBezTo>
                  <a:pt x="1483138" y="1638364"/>
                  <a:pt x="1475467" y="1646266"/>
                  <a:pt x="1475382" y="1656095"/>
                </a:cubicBezTo>
                <a:cubicBezTo>
                  <a:pt x="1475311" y="1665924"/>
                  <a:pt x="1482855" y="1673944"/>
                  <a:pt x="1492256" y="1674033"/>
                </a:cubicBezTo>
                <a:cubicBezTo>
                  <a:pt x="1501657" y="1674107"/>
                  <a:pt x="1509328" y="1666220"/>
                  <a:pt x="1509413" y="1656391"/>
                </a:cubicBezTo>
                <a:cubicBezTo>
                  <a:pt x="1509413" y="1656347"/>
                  <a:pt x="1509413" y="1656287"/>
                  <a:pt x="1509413" y="1656243"/>
                </a:cubicBezTo>
                <a:cubicBezTo>
                  <a:pt x="1509257" y="1646414"/>
                  <a:pt x="1501515" y="1638586"/>
                  <a:pt x="1492128" y="1638735"/>
                </a:cubicBezTo>
                <a:cubicBezTo>
                  <a:pt x="1492029" y="1638749"/>
                  <a:pt x="1491930" y="1638749"/>
                  <a:pt x="1491830" y="1638749"/>
                </a:cubicBezTo>
                <a:close/>
                <a:moveTo>
                  <a:pt x="1441493" y="1691674"/>
                </a:moveTo>
                <a:cubicBezTo>
                  <a:pt x="1432092" y="1691674"/>
                  <a:pt x="1424478" y="1699635"/>
                  <a:pt x="1424478" y="1709464"/>
                </a:cubicBezTo>
                <a:cubicBezTo>
                  <a:pt x="1424478" y="1719293"/>
                  <a:pt x="1432092" y="1727254"/>
                  <a:pt x="1441493" y="1727254"/>
                </a:cubicBezTo>
                <a:cubicBezTo>
                  <a:pt x="1450894" y="1727254"/>
                  <a:pt x="1458508" y="1719293"/>
                  <a:pt x="1458508" y="1709464"/>
                </a:cubicBezTo>
                <a:cubicBezTo>
                  <a:pt x="1458438" y="1699724"/>
                  <a:pt x="1450837" y="1691882"/>
                  <a:pt x="1441521" y="1691956"/>
                </a:cubicBezTo>
                <a:cubicBezTo>
                  <a:pt x="1441266" y="1691956"/>
                  <a:pt x="1441025" y="1691956"/>
                  <a:pt x="1440784" y="1691971"/>
                </a:cubicBezTo>
                <a:close/>
                <a:moveTo>
                  <a:pt x="1492539" y="1532010"/>
                </a:moveTo>
                <a:cubicBezTo>
                  <a:pt x="1483138" y="1531936"/>
                  <a:pt x="1475467" y="1539823"/>
                  <a:pt x="1475382" y="1549651"/>
                </a:cubicBezTo>
                <a:cubicBezTo>
                  <a:pt x="1475311" y="1559480"/>
                  <a:pt x="1482855" y="1567501"/>
                  <a:pt x="1492256" y="1567590"/>
                </a:cubicBezTo>
                <a:cubicBezTo>
                  <a:pt x="1501657" y="1567664"/>
                  <a:pt x="1509342" y="1559777"/>
                  <a:pt x="1509413" y="1549948"/>
                </a:cubicBezTo>
                <a:cubicBezTo>
                  <a:pt x="1509413" y="1549844"/>
                  <a:pt x="1509413" y="1549755"/>
                  <a:pt x="1509413" y="1549651"/>
                </a:cubicBezTo>
                <a:cubicBezTo>
                  <a:pt x="1509271" y="1539911"/>
                  <a:pt x="1501586" y="1532143"/>
                  <a:pt x="1492270" y="1532291"/>
                </a:cubicBezTo>
                <a:cubicBezTo>
                  <a:pt x="1492128" y="1532291"/>
                  <a:pt x="1491972" y="1532306"/>
                  <a:pt x="1491830" y="1532306"/>
                </a:cubicBezTo>
                <a:close/>
                <a:moveTo>
                  <a:pt x="1441493" y="1585231"/>
                </a:moveTo>
                <a:cubicBezTo>
                  <a:pt x="1432134" y="1586121"/>
                  <a:pt x="1425243" y="1594779"/>
                  <a:pt x="1426094" y="1604563"/>
                </a:cubicBezTo>
                <a:cubicBezTo>
                  <a:pt x="1426846" y="1613117"/>
                  <a:pt x="1433326" y="1619877"/>
                  <a:pt x="1441493" y="1620663"/>
                </a:cubicBezTo>
                <a:cubicBezTo>
                  <a:pt x="1450852" y="1621553"/>
                  <a:pt x="1459132" y="1614347"/>
                  <a:pt x="1459983" y="1604563"/>
                </a:cubicBezTo>
                <a:cubicBezTo>
                  <a:pt x="1460848" y="1594779"/>
                  <a:pt x="1453957" y="1586121"/>
                  <a:pt x="1444598" y="1585231"/>
                </a:cubicBezTo>
                <a:cubicBezTo>
                  <a:pt x="1443563" y="1585128"/>
                  <a:pt x="1442528" y="1585128"/>
                  <a:pt x="1441493" y="1585231"/>
                </a:cubicBezTo>
                <a:close/>
                <a:moveTo>
                  <a:pt x="1492539" y="1425418"/>
                </a:moveTo>
                <a:cubicBezTo>
                  <a:pt x="1483181" y="1424529"/>
                  <a:pt x="1474900" y="1431734"/>
                  <a:pt x="1474049" y="1441518"/>
                </a:cubicBezTo>
                <a:cubicBezTo>
                  <a:pt x="1473184" y="1451303"/>
                  <a:pt x="1480076" y="1459960"/>
                  <a:pt x="1489434" y="1460850"/>
                </a:cubicBezTo>
                <a:cubicBezTo>
                  <a:pt x="1490469" y="1460954"/>
                  <a:pt x="1491504" y="1460954"/>
                  <a:pt x="1492539" y="1460850"/>
                </a:cubicBezTo>
                <a:cubicBezTo>
                  <a:pt x="1501898" y="1459960"/>
                  <a:pt x="1508789" y="1451303"/>
                  <a:pt x="1507938" y="1441518"/>
                </a:cubicBezTo>
                <a:cubicBezTo>
                  <a:pt x="1507187" y="1432964"/>
                  <a:pt x="1500707" y="1426204"/>
                  <a:pt x="1492539" y="1425418"/>
                </a:cubicBezTo>
                <a:close/>
                <a:moveTo>
                  <a:pt x="1441493" y="1478640"/>
                </a:moveTo>
                <a:cubicBezTo>
                  <a:pt x="1432092" y="1478640"/>
                  <a:pt x="1424478" y="1486601"/>
                  <a:pt x="1424478" y="1496430"/>
                </a:cubicBezTo>
                <a:cubicBezTo>
                  <a:pt x="1424478" y="1506259"/>
                  <a:pt x="1432092" y="1514220"/>
                  <a:pt x="1441493" y="1514220"/>
                </a:cubicBezTo>
                <a:cubicBezTo>
                  <a:pt x="1450894" y="1514220"/>
                  <a:pt x="1458508" y="1506259"/>
                  <a:pt x="1458508" y="1496430"/>
                </a:cubicBezTo>
                <a:cubicBezTo>
                  <a:pt x="1458438" y="1486690"/>
                  <a:pt x="1450837" y="1478847"/>
                  <a:pt x="1441521" y="1478922"/>
                </a:cubicBezTo>
                <a:cubicBezTo>
                  <a:pt x="1441266" y="1478922"/>
                  <a:pt x="1441025" y="1478922"/>
                  <a:pt x="1440784" y="1478936"/>
                </a:cubicBezTo>
                <a:close/>
                <a:moveTo>
                  <a:pt x="1492539" y="1318975"/>
                </a:moveTo>
                <a:cubicBezTo>
                  <a:pt x="1483138" y="1318901"/>
                  <a:pt x="1475467" y="1326788"/>
                  <a:pt x="1475382" y="1336617"/>
                </a:cubicBezTo>
                <a:cubicBezTo>
                  <a:pt x="1475311" y="1346446"/>
                  <a:pt x="1482855" y="1354466"/>
                  <a:pt x="1492256" y="1354555"/>
                </a:cubicBezTo>
                <a:cubicBezTo>
                  <a:pt x="1501657" y="1354629"/>
                  <a:pt x="1509342" y="1346742"/>
                  <a:pt x="1509413" y="1336913"/>
                </a:cubicBezTo>
                <a:cubicBezTo>
                  <a:pt x="1509413" y="1336810"/>
                  <a:pt x="1509413" y="1336721"/>
                  <a:pt x="1509413" y="1336617"/>
                </a:cubicBezTo>
                <a:cubicBezTo>
                  <a:pt x="1509271" y="1326877"/>
                  <a:pt x="1501586" y="1319109"/>
                  <a:pt x="1492270" y="1319257"/>
                </a:cubicBezTo>
                <a:cubicBezTo>
                  <a:pt x="1492128" y="1319257"/>
                  <a:pt x="1491972" y="1319272"/>
                  <a:pt x="1491830" y="1319272"/>
                </a:cubicBezTo>
                <a:close/>
                <a:moveTo>
                  <a:pt x="1441493" y="1372197"/>
                </a:moveTo>
                <a:cubicBezTo>
                  <a:pt x="1432092" y="1372197"/>
                  <a:pt x="1424478" y="1380158"/>
                  <a:pt x="1424478" y="1389987"/>
                </a:cubicBezTo>
                <a:cubicBezTo>
                  <a:pt x="1424478" y="1399816"/>
                  <a:pt x="1432092" y="1407777"/>
                  <a:pt x="1441493" y="1407777"/>
                </a:cubicBezTo>
                <a:cubicBezTo>
                  <a:pt x="1450894" y="1407777"/>
                  <a:pt x="1458508" y="1399816"/>
                  <a:pt x="1458508" y="1389987"/>
                </a:cubicBezTo>
                <a:cubicBezTo>
                  <a:pt x="1458438" y="1380247"/>
                  <a:pt x="1450837" y="1372405"/>
                  <a:pt x="1441521" y="1372478"/>
                </a:cubicBezTo>
                <a:cubicBezTo>
                  <a:pt x="1441266" y="1372478"/>
                  <a:pt x="1441025" y="1372478"/>
                  <a:pt x="1440784" y="1372493"/>
                </a:cubicBezTo>
                <a:close/>
                <a:moveTo>
                  <a:pt x="1492539" y="1212384"/>
                </a:moveTo>
                <a:cubicBezTo>
                  <a:pt x="1483138" y="1212295"/>
                  <a:pt x="1475467" y="1220197"/>
                  <a:pt x="1475382" y="1230026"/>
                </a:cubicBezTo>
                <a:cubicBezTo>
                  <a:pt x="1475311" y="1239855"/>
                  <a:pt x="1482855" y="1247875"/>
                  <a:pt x="1492256" y="1247964"/>
                </a:cubicBezTo>
                <a:cubicBezTo>
                  <a:pt x="1501657" y="1248038"/>
                  <a:pt x="1509328" y="1240151"/>
                  <a:pt x="1509413" y="1230322"/>
                </a:cubicBezTo>
                <a:cubicBezTo>
                  <a:pt x="1509413" y="1230278"/>
                  <a:pt x="1509413" y="1230218"/>
                  <a:pt x="1509413" y="1230174"/>
                </a:cubicBezTo>
                <a:cubicBezTo>
                  <a:pt x="1509257" y="1220345"/>
                  <a:pt x="1501515" y="1212517"/>
                  <a:pt x="1492128" y="1212666"/>
                </a:cubicBezTo>
                <a:cubicBezTo>
                  <a:pt x="1492029" y="1212681"/>
                  <a:pt x="1491930" y="1212681"/>
                  <a:pt x="1491830" y="1212681"/>
                </a:cubicBezTo>
                <a:close/>
                <a:moveTo>
                  <a:pt x="1441493" y="1265754"/>
                </a:moveTo>
                <a:cubicBezTo>
                  <a:pt x="1432134" y="1266643"/>
                  <a:pt x="1425243" y="1275301"/>
                  <a:pt x="1426094" y="1285086"/>
                </a:cubicBezTo>
                <a:cubicBezTo>
                  <a:pt x="1426846" y="1293640"/>
                  <a:pt x="1433326" y="1300400"/>
                  <a:pt x="1441493" y="1301185"/>
                </a:cubicBezTo>
                <a:cubicBezTo>
                  <a:pt x="1450852" y="1302075"/>
                  <a:pt x="1459132" y="1294870"/>
                  <a:pt x="1459983" y="1285086"/>
                </a:cubicBezTo>
                <a:cubicBezTo>
                  <a:pt x="1460848" y="1275301"/>
                  <a:pt x="1453957" y="1266643"/>
                  <a:pt x="1444598" y="1265754"/>
                </a:cubicBezTo>
                <a:cubicBezTo>
                  <a:pt x="1443563" y="1265650"/>
                  <a:pt x="1442528" y="1265650"/>
                  <a:pt x="1441493" y="1265754"/>
                </a:cubicBezTo>
                <a:close/>
                <a:moveTo>
                  <a:pt x="1492539" y="1105941"/>
                </a:moveTo>
                <a:cubicBezTo>
                  <a:pt x="1483181" y="1105051"/>
                  <a:pt x="1474900" y="1112256"/>
                  <a:pt x="1474049" y="1122041"/>
                </a:cubicBezTo>
                <a:cubicBezTo>
                  <a:pt x="1473184" y="1131825"/>
                  <a:pt x="1480076" y="1140483"/>
                  <a:pt x="1489434" y="1141373"/>
                </a:cubicBezTo>
                <a:cubicBezTo>
                  <a:pt x="1490469" y="1141476"/>
                  <a:pt x="1491504" y="1141476"/>
                  <a:pt x="1492539" y="1141373"/>
                </a:cubicBezTo>
                <a:cubicBezTo>
                  <a:pt x="1501898" y="1140483"/>
                  <a:pt x="1508789" y="1131825"/>
                  <a:pt x="1507938" y="1122041"/>
                </a:cubicBezTo>
                <a:cubicBezTo>
                  <a:pt x="1507187" y="1113487"/>
                  <a:pt x="1500707" y="1106727"/>
                  <a:pt x="1492539" y="1105941"/>
                </a:cubicBezTo>
                <a:close/>
                <a:moveTo>
                  <a:pt x="1441493" y="1159162"/>
                </a:moveTo>
                <a:cubicBezTo>
                  <a:pt x="1432092" y="1159162"/>
                  <a:pt x="1424478" y="1167124"/>
                  <a:pt x="1424478" y="1176952"/>
                </a:cubicBezTo>
                <a:cubicBezTo>
                  <a:pt x="1424478" y="1186781"/>
                  <a:pt x="1432092" y="1194742"/>
                  <a:pt x="1441493" y="1194742"/>
                </a:cubicBezTo>
                <a:cubicBezTo>
                  <a:pt x="1450894" y="1194742"/>
                  <a:pt x="1458508" y="1186781"/>
                  <a:pt x="1458508" y="1176952"/>
                </a:cubicBezTo>
                <a:cubicBezTo>
                  <a:pt x="1458438" y="1167212"/>
                  <a:pt x="1450837" y="1159370"/>
                  <a:pt x="1441521" y="1159444"/>
                </a:cubicBezTo>
                <a:cubicBezTo>
                  <a:pt x="1441266" y="1159444"/>
                  <a:pt x="1441025" y="1159444"/>
                  <a:pt x="1440784" y="1159459"/>
                </a:cubicBezTo>
                <a:close/>
                <a:moveTo>
                  <a:pt x="1492539" y="999498"/>
                </a:moveTo>
                <a:cubicBezTo>
                  <a:pt x="1483138" y="999409"/>
                  <a:pt x="1475467" y="1007310"/>
                  <a:pt x="1475382" y="1017139"/>
                </a:cubicBezTo>
                <a:cubicBezTo>
                  <a:pt x="1475311" y="1026968"/>
                  <a:pt x="1482855" y="1034989"/>
                  <a:pt x="1492256" y="1035078"/>
                </a:cubicBezTo>
                <a:cubicBezTo>
                  <a:pt x="1501657" y="1035152"/>
                  <a:pt x="1509342" y="1027265"/>
                  <a:pt x="1509413" y="1017436"/>
                </a:cubicBezTo>
                <a:cubicBezTo>
                  <a:pt x="1509413" y="1017332"/>
                  <a:pt x="1509413" y="1017243"/>
                  <a:pt x="1509413" y="1017139"/>
                </a:cubicBezTo>
                <a:cubicBezTo>
                  <a:pt x="1509271" y="1007399"/>
                  <a:pt x="1501586" y="999631"/>
                  <a:pt x="1492270" y="999779"/>
                </a:cubicBezTo>
                <a:cubicBezTo>
                  <a:pt x="1492128" y="999779"/>
                  <a:pt x="1491972" y="999794"/>
                  <a:pt x="1491830" y="999794"/>
                </a:cubicBezTo>
                <a:close/>
                <a:moveTo>
                  <a:pt x="1441493" y="1052719"/>
                </a:moveTo>
                <a:cubicBezTo>
                  <a:pt x="1432134" y="1053609"/>
                  <a:pt x="1425243" y="1062267"/>
                  <a:pt x="1426094" y="1072051"/>
                </a:cubicBezTo>
                <a:cubicBezTo>
                  <a:pt x="1426846" y="1080605"/>
                  <a:pt x="1433326" y="1087365"/>
                  <a:pt x="1441493" y="1088151"/>
                </a:cubicBezTo>
                <a:cubicBezTo>
                  <a:pt x="1450852" y="1089041"/>
                  <a:pt x="1459132" y="1081836"/>
                  <a:pt x="1459983" y="1072051"/>
                </a:cubicBezTo>
                <a:cubicBezTo>
                  <a:pt x="1460848" y="1062267"/>
                  <a:pt x="1453957" y="1053609"/>
                  <a:pt x="1444598" y="1052719"/>
                </a:cubicBezTo>
                <a:cubicBezTo>
                  <a:pt x="1443563" y="1052616"/>
                  <a:pt x="1442528" y="1052616"/>
                  <a:pt x="1441493" y="1052719"/>
                </a:cubicBezTo>
                <a:close/>
                <a:moveTo>
                  <a:pt x="1492539" y="892906"/>
                </a:moveTo>
                <a:cubicBezTo>
                  <a:pt x="1483181" y="892017"/>
                  <a:pt x="1474900" y="899222"/>
                  <a:pt x="1474049" y="909006"/>
                </a:cubicBezTo>
                <a:cubicBezTo>
                  <a:pt x="1473184" y="918791"/>
                  <a:pt x="1480076" y="927448"/>
                  <a:pt x="1489434" y="928338"/>
                </a:cubicBezTo>
                <a:cubicBezTo>
                  <a:pt x="1490469" y="928442"/>
                  <a:pt x="1491504" y="928442"/>
                  <a:pt x="1492539" y="928338"/>
                </a:cubicBezTo>
                <a:cubicBezTo>
                  <a:pt x="1501898" y="927448"/>
                  <a:pt x="1508789" y="918791"/>
                  <a:pt x="1507938" y="909006"/>
                </a:cubicBezTo>
                <a:cubicBezTo>
                  <a:pt x="1507187" y="900452"/>
                  <a:pt x="1500707" y="893692"/>
                  <a:pt x="1492539" y="892906"/>
                </a:cubicBezTo>
                <a:close/>
                <a:moveTo>
                  <a:pt x="1441493" y="946128"/>
                </a:moveTo>
                <a:cubicBezTo>
                  <a:pt x="1432092" y="946128"/>
                  <a:pt x="1424478" y="954089"/>
                  <a:pt x="1424478" y="963918"/>
                </a:cubicBezTo>
                <a:cubicBezTo>
                  <a:pt x="1424478" y="973747"/>
                  <a:pt x="1432092" y="981708"/>
                  <a:pt x="1441493" y="981708"/>
                </a:cubicBezTo>
                <a:cubicBezTo>
                  <a:pt x="1450894" y="981708"/>
                  <a:pt x="1458508" y="973747"/>
                  <a:pt x="1458508" y="963918"/>
                </a:cubicBezTo>
                <a:cubicBezTo>
                  <a:pt x="1458438" y="954178"/>
                  <a:pt x="1450837" y="946336"/>
                  <a:pt x="1441521" y="946410"/>
                </a:cubicBezTo>
                <a:cubicBezTo>
                  <a:pt x="1441266" y="946410"/>
                  <a:pt x="1441025" y="946410"/>
                  <a:pt x="1440784" y="946424"/>
                </a:cubicBezTo>
                <a:close/>
                <a:moveTo>
                  <a:pt x="1492539" y="786463"/>
                </a:moveTo>
                <a:cubicBezTo>
                  <a:pt x="1483138" y="786389"/>
                  <a:pt x="1475467" y="794276"/>
                  <a:pt x="1475382" y="804105"/>
                </a:cubicBezTo>
                <a:cubicBezTo>
                  <a:pt x="1475311" y="813934"/>
                  <a:pt x="1482855" y="821954"/>
                  <a:pt x="1492256" y="822043"/>
                </a:cubicBezTo>
                <a:cubicBezTo>
                  <a:pt x="1501657" y="822117"/>
                  <a:pt x="1509342" y="814230"/>
                  <a:pt x="1509413" y="804402"/>
                </a:cubicBezTo>
                <a:cubicBezTo>
                  <a:pt x="1509413" y="804298"/>
                  <a:pt x="1509413" y="804209"/>
                  <a:pt x="1509413" y="804105"/>
                </a:cubicBezTo>
                <a:cubicBezTo>
                  <a:pt x="1509271" y="794365"/>
                  <a:pt x="1501586" y="786597"/>
                  <a:pt x="1492270" y="786745"/>
                </a:cubicBezTo>
                <a:cubicBezTo>
                  <a:pt x="1492128" y="786745"/>
                  <a:pt x="1491972" y="786760"/>
                  <a:pt x="1491830" y="786760"/>
                </a:cubicBezTo>
                <a:close/>
                <a:moveTo>
                  <a:pt x="1441493" y="839685"/>
                </a:moveTo>
                <a:cubicBezTo>
                  <a:pt x="1432092" y="839685"/>
                  <a:pt x="1424478" y="847646"/>
                  <a:pt x="1424478" y="857475"/>
                </a:cubicBezTo>
                <a:cubicBezTo>
                  <a:pt x="1424478" y="867304"/>
                  <a:pt x="1432092" y="875265"/>
                  <a:pt x="1441493" y="875265"/>
                </a:cubicBezTo>
                <a:cubicBezTo>
                  <a:pt x="1450894" y="875265"/>
                  <a:pt x="1458508" y="867304"/>
                  <a:pt x="1458508" y="857475"/>
                </a:cubicBezTo>
                <a:cubicBezTo>
                  <a:pt x="1458594" y="847735"/>
                  <a:pt x="1451121" y="839759"/>
                  <a:pt x="1441805" y="839670"/>
                </a:cubicBezTo>
                <a:cubicBezTo>
                  <a:pt x="1441465" y="839655"/>
                  <a:pt x="1441124" y="839670"/>
                  <a:pt x="1440784" y="839685"/>
                </a:cubicBezTo>
                <a:close/>
                <a:moveTo>
                  <a:pt x="1492539" y="679872"/>
                </a:moveTo>
                <a:cubicBezTo>
                  <a:pt x="1483138" y="679783"/>
                  <a:pt x="1475467" y="687685"/>
                  <a:pt x="1475382" y="697514"/>
                </a:cubicBezTo>
                <a:cubicBezTo>
                  <a:pt x="1475311" y="707343"/>
                  <a:pt x="1482855" y="715363"/>
                  <a:pt x="1492256" y="715452"/>
                </a:cubicBezTo>
                <a:cubicBezTo>
                  <a:pt x="1501657" y="715526"/>
                  <a:pt x="1509328" y="707639"/>
                  <a:pt x="1509413" y="697810"/>
                </a:cubicBezTo>
                <a:cubicBezTo>
                  <a:pt x="1509413" y="697766"/>
                  <a:pt x="1509413" y="697706"/>
                  <a:pt x="1509413" y="697662"/>
                </a:cubicBezTo>
                <a:cubicBezTo>
                  <a:pt x="1509257" y="687833"/>
                  <a:pt x="1501515" y="680005"/>
                  <a:pt x="1492128" y="680154"/>
                </a:cubicBezTo>
                <a:cubicBezTo>
                  <a:pt x="1492029" y="680168"/>
                  <a:pt x="1491930" y="680168"/>
                  <a:pt x="1491830" y="680168"/>
                </a:cubicBezTo>
                <a:close/>
                <a:moveTo>
                  <a:pt x="1441493" y="733242"/>
                </a:moveTo>
                <a:cubicBezTo>
                  <a:pt x="1432134" y="734131"/>
                  <a:pt x="1425243" y="742789"/>
                  <a:pt x="1426094" y="752573"/>
                </a:cubicBezTo>
                <a:cubicBezTo>
                  <a:pt x="1426846" y="761127"/>
                  <a:pt x="1433326" y="767888"/>
                  <a:pt x="1441493" y="768673"/>
                </a:cubicBezTo>
                <a:cubicBezTo>
                  <a:pt x="1450852" y="769563"/>
                  <a:pt x="1459132" y="762358"/>
                  <a:pt x="1459983" y="752573"/>
                </a:cubicBezTo>
                <a:cubicBezTo>
                  <a:pt x="1460848" y="742789"/>
                  <a:pt x="1453957" y="734131"/>
                  <a:pt x="1444598" y="733242"/>
                </a:cubicBezTo>
                <a:cubicBezTo>
                  <a:pt x="1443563" y="733138"/>
                  <a:pt x="1442528" y="733138"/>
                  <a:pt x="1441493" y="733242"/>
                </a:cubicBezTo>
                <a:close/>
                <a:moveTo>
                  <a:pt x="1492539" y="573429"/>
                </a:moveTo>
                <a:cubicBezTo>
                  <a:pt x="1483181" y="572533"/>
                  <a:pt x="1474900" y="579738"/>
                  <a:pt x="1474049" y="589523"/>
                </a:cubicBezTo>
                <a:cubicBezTo>
                  <a:pt x="1473184" y="599307"/>
                  <a:pt x="1480076" y="607965"/>
                  <a:pt x="1489434" y="608860"/>
                </a:cubicBezTo>
                <a:cubicBezTo>
                  <a:pt x="1490469" y="608960"/>
                  <a:pt x="1491504" y="608960"/>
                  <a:pt x="1492539" y="608860"/>
                </a:cubicBezTo>
                <a:cubicBezTo>
                  <a:pt x="1501898" y="607965"/>
                  <a:pt x="1508789" y="599307"/>
                  <a:pt x="1507938" y="589523"/>
                </a:cubicBezTo>
                <a:cubicBezTo>
                  <a:pt x="1507187" y="580979"/>
                  <a:pt x="1500707" y="574212"/>
                  <a:pt x="1492539" y="573429"/>
                </a:cubicBezTo>
                <a:close/>
                <a:moveTo>
                  <a:pt x="1441493" y="626650"/>
                </a:moveTo>
                <a:cubicBezTo>
                  <a:pt x="1432092" y="626650"/>
                  <a:pt x="1424478" y="634616"/>
                  <a:pt x="1424478" y="644440"/>
                </a:cubicBezTo>
                <a:cubicBezTo>
                  <a:pt x="1424478" y="654269"/>
                  <a:pt x="1432092" y="662230"/>
                  <a:pt x="1441493" y="662230"/>
                </a:cubicBezTo>
                <a:cubicBezTo>
                  <a:pt x="1450894" y="662230"/>
                  <a:pt x="1458508" y="654269"/>
                  <a:pt x="1458508" y="644440"/>
                </a:cubicBezTo>
                <a:cubicBezTo>
                  <a:pt x="1458438" y="634697"/>
                  <a:pt x="1450837" y="626855"/>
                  <a:pt x="1441521" y="626925"/>
                </a:cubicBezTo>
                <a:cubicBezTo>
                  <a:pt x="1441266" y="626926"/>
                  <a:pt x="1441025" y="626934"/>
                  <a:pt x="1440784" y="626947"/>
                </a:cubicBezTo>
                <a:close/>
                <a:moveTo>
                  <a:pt x="1492539" y="466986"/>
                </a:moveTo>
                <a:cubicBezTo>
                  <a:pt x="1483138" y="466904"/>
                  <a:pt x="1475467" y="474803"/>
                  <a:pt x="1475382" y="484627"/>
                </a:cubicBezTo>
                <a:cubicBezTo>
                  <a:pt x="1475311" y="494452"/>
                  <a:pt x="1482855" y="502483"/>
                  <a:pt x="1492256" y="502564"/>
                </a:cubicBezTo>
                <a:cubicBezTo>
                  <a:pt x="1501657" y="502646"/>
                  <a:pt x="1509342" y="494747"/>
                  <a:pt x="1509413" y="484922"/>
                </a:cubicBezTo>
                <a:cubicBezTo>
                  <a:pt x="1509413" y="484825"/>
                  <a:pt x="1509413" y="484725"/>
                  <a:pt x="1509413" y="484627"/>
                </a:cubicBezTo>
                <a:cubicBezTo>
                  <a:pt x="1509271" y="474886"/>
                  <a:pt x="1501586" y="467113"/>
                  <a:pt x="1492270" y="467269"/>
                </a:cubicBezTo>
                <a:cubicBezTo>
                  <a:pt x="1492128" y="467272"/>
                  <a:pt x="1491972" y="467276"/>
                  <a:pt x="1491830" y="467282"/>
                </a:cubicBezTo>
                <a:close/>
                <a:moveTo>
                  <a:pt x="1441493" y="520207"/>
                </a:moveTo>
                <a:cubicBezTo>
                  <a:pt x="1432092" y="520207"/>
                  <a:pt x="1424478" y="528173"/>
                  <a:pt x="1424478" y="537997"/>
                </a:cubicBezTo>
                <a:cubicBezTo>
                  <a:pt x="1424478" y="547822"/>
                  <a:pt x="1432092" y="555787"/>
                  <a:pt x="1441493" y="555787"/>
                </a:cubicBezTo>
                <a:cubicBezTo>
                  <a:pt x="1450894" y="555787"/>
                  <a:pt x="1458508" y="547822"/>
                  <a:pt x="1458508" y="537997"/>
                </a:cubicBezTo>
                <a:cubicBezTo>
                  <a:pt x="1458438" y="528254"/>
                  <a:pt x="1450837" y="520412"/>
                  <a:pt x="1441521" y="520482"/>
                </a:cubicBezTo>
                <a:cubicBezTo>
                  <a:pt x="1441266" y="520483"/>
                  <a:pt x="1441025" y="520490"/>
                  <a:pt x="1440784" y="520504"/>
                </a:cubicBezTo>
                <a:close/>
                <a:moveTo>
                  <a:pt x="1492539" y="360394"/>
                </a:moveTo>
                <a:cubicBezTo>
                  <a:pt x="1483138" y="360313"/>
                  <a:pt x="1475467" y="368210"/>
                  <a:pt x="1475382" y="378036"/>
                </a:cubicBezTo>
                <a:cubicBezTo>
                  <a:pt x="1475311" y="387861"/>
                  <a:pt x="1482855" y="395891"/>
                  <a:pt x="1492256" y="395973"/>
                </a:cubicBezTo>
                <a:cubicBezTo>
                  <a:pt x="1501657" y="396054"/>
                  <a:pt x="1509328" y="388157"/>
                  <a:pt x="1509413" y="378333"/>
                </a:cubicBezTo>
                <a:cubicBezTo>
                  <a:pt x="1509413" y="378282"/>
                  <a:pt x="1509413" y="378233"/>
                  <a:pt x="1509413" y="378184"/>
                </a:cubicBezTo>
                <a:cubicBezTo>
                  <a:pt x="1509257" y="368360"/>
                  <a:pt x="1501515" y="360525"/>
                  <a:pt x="1492128" y="360683"/>
                </a:cubicBezTo>
                <a:cubicBezTo>
                  <a:pt x="1492029" y="360685"/>
                  <a:pt x="1491930" y="360688"/>
                  <a:pt x="1491830" y="360691"/>
                </a:cubicBezTo>
                <a:close/>
                <a:moveTo>
                  <a:pt x="1441493" y="413764"/>
                </a:moveTo>
                <a:cubicBezTo>
                  <a:pt x="1432134" y="414660"/>
                  <a:pt x="1425243" y="423317"/>
                  <a:pt x="1426094" y="433102"/>
                </a:cubicBezTo>
                <a:cubicBezTo>
                  <a:pt x="1426846" y="441646"/>
                  <a:pt x="1433326" y="448413"/>
                  <a:pt x="1441493" y="449196"/>
                </a:cubicBezTo>
                <a:cubicBezTo>
                  <a:pt x="1450852" y="450091"/>
                  <a:pt x="1459132" y="442886"/>
                  <a:pt x="1459983" y="433102"/>
                </a:cubicBezTo>
                <a:cubicBezTo>
                  <a:pt x="1460848" y="423317"/>
                  <a:pt x="1453957" y="414660"/>
                  <a:pt x="1444598" y="413764"/>
                </a:cubicBezTo>
                <a:cubicBezTo>
                  <a:pt x="1443563" y="413665"/>
                  <a:pt x="1442528" y="413665"/>
                  <a:pt x="1441493" y="413764"/>
                </a:cubicBezTo>
                <a:close/>
                <a:moveTo>
                  <a:pt x="1458508" y="324814"/>
                </a:moveTo>
                <a:cubicBezTo>
                  <a:pt x="1458523" y="320164"/>
                  <a:pt x="1456793" y="315694"/>
                  <a:pt x="1453687" y="312362"/>
                </a:cubicBezTo>
                <a:lnTo>
                  <a:pt x="1439508" y="342011"/>
                </a:lnTo>
                <a:lnTo>
                  <a:pt x="1441210" y="342011"/>
                </a:lnTo>
                <a:cubicBezTo>
                  <a:pt x="1450100" y="341868"/>
                  <a:pt x="1457346" y="334540"/>
                  <a:pt x="1457800" y="325259"/>
                </a:cubicBezTo>
                <a:close/>
                <a:moveTo>
                  <a:pt x="1492539" y="253803"/>
                </a:moveTo>
                <a:cubicBezTo>
                  <a:pt x="1483181" y="252908"/>
                  <a:pt x="1474900" y="260113"/>
                  <a:pt x="1474049" y="269897"/>
                </a:cubicBezTo>
                <a:cubicBezTo>
                  <a:pt x="1473184" y="279681"/>
                  <a:pt x="1480076" y="288339"/>
                  <a:pt x="1489434" y="289235"/>
                </a:cubicBezTo>
                <a:cubicBezTo>
                  <a:pt x="1490469" y="289334"/>
                  <a:pt x="1491504" y="289334"/>
                  <a:pt x="1492539" y="289235"/>
                </a:cubicBezTo>
                <a:cubicBezTo>
                  <a:pt x="1501898" y="288339"/>
                  <a:pt x="1508789" y="279681"/>
                  <a:pt x="1507938" y="269897"/>
                </a:cubicBezTo>
                <a:cubicBezTo>
                  <a:pt x="1507187" y="261353"/>
                  <a:pt x="1500707" y="254586"/>
                  <a:pt x="1492539" y="253803"/>
                </a:cubicBezTo>
                <a:close/>
                <a:moveTo>
                  <a:pt x="1559609" y="3626774"/>
                </a:moveTo>
                <a:cubicBezTo>
                  <a:pt x="1559821" y="3616946"/>
                  <a:pt x="1552363" y="3608807"/>
                  <a:pt x="1542976" y="3608599"/>
                </a:cubicBezTo>
                <a:cubicBezTo>
                  <a:pt x="1533575" y="3608377"/>
                  <a:pt x="1525791" y="3616160"/>
                  <a:pt x="1525592" y="3625989"/>
                </a:cubicBezTo>
                <a:cubicBezTo>
                  <a:pt x="1525436" y="3632912"/>
                  <a:pt x="1529137" y="3639287"/>
                  <a:pt x="1535078" y="3642340"/>
                </a:cubicBezTo>
                <a:lnTo>
                  <a:pt x="1545713" y="3643823"/>
                </a:lnTo>
                <a:cubicBezTo>
                  <a:pt x="1553668" y="3642385"/>
                  <a:pt x="1559524" y="3635225"/>
                  <a:pt x="1559609" y="3626774"/>
                </a:cubicBezTo>
                <a:close/>
                <a:moveTo>
                  <a:pt x="1593640" y="3555763"/>
                </a:moveTo>
                <a:cubicBezTo>
                  <a:pt x="1584239" y="3555763"/>
                  <a:pt x="1576624" y="3563724"/>
                  <a:pt x="1576624" y="3573553"/>
                </a:cubicBezTo>
                <a:cubicBezTo>
                  <a:pt x="1576624" y="3583382"/>
                  <a:pt x="1584239" y="3591343"/>
                  <a:pt x="1593640" y="3591343"/>
                </a:cubicBezTo>
                <a:cubicBezTo>
                  <a:pt x="1603041" y="3591343"/>
                  <a:pt x="1610655" y="3583382"/>
                  <a:pt x="1610655" y="3573553"/>
                </a:cubicBezTo>
                <a:cubicBezTo>
                  <a:pt x="1610655" y="3573509"/>
                  <a:pt x="1610655" y="3573449"/>
                  <a:pt x="1610655" y="3573405"/>
                </a:cubicBezTo>
                <a:cubicBezTo>
                  <a:pt x="1610655" y="3563665"/>
                  <a:pt x="1603097" y="3555763"/>
                  <a:pt x="1593781" y="3555763"/>
                </a:cubicBezTo>
                <a:cubicBezTo>
                  <a:pt x="1593739" y="3555763"/>
                  <a:pt x="1593682" y="3555763"/>
                  <a:pt x="1593640" y="3555763"/>
                </a:cubicBezTo>
                <a:close/>
                <a:moveTo>
                  <a:pt x="1593640" y="3449171"/>
                </a:moveTo>
                <a:cubicBezTo>
                  <a:pt x="1584239" y="3449171"/>
                  <a:pt x="1576624" y="3457133"/>
                  <a:pt x="1576624" y="3466962"/>
                </a:cubicBezTo>
                <a:cubicBezTo>
                  <a:pt x="1576624" y="3476790"/>
                  <a:pt x="1584239" y="3484752"/>
                  <a:pt x="1593640" y="3484752"/>
                </a:cubicBezTo>
                <a:cubicBezTo>
                  <a:pt x="1603041" y="3484752"/>
                  <a:pt x="1610655" y="3476790"/>
                  <a:pt x="1610655" y="3466962"/>
                </a:cubicBezTo>
                <a:cubicBezTo>
                  <a:pt x="1610811" y="3457133"/>
                  <a:pt x="1603324" y="3449038"/>
                  <a:pt x="1593923" y="3448875"/>
                </a:cubicBezTo>
                <a:cubicBezTo>
                  <a:pt x="1593824" y="3448875"/>
                  <a:pt x="1593739" y="3448875"/>
                  <a:pt x="1593640" y="3448875"/>
                </a:cubicBezTo>
                <a:close/>
                <a:moveTo>
                  <a:pt x="1542735" y="3502541"/>
                </a:moveTo>
                <a:cubicBezTo>
                  <a:pt x="1533334" y="3502467"/>
                  <a:pt x="1525663" y="3510354"/>
                  <a:pt x="1525578" y="3520183"/>
                </a:cubicBezTo>
                <a:cubicBezTo>
                  <a:pt x="1525507" y="3530012"/>
                  <a:pt x="1533050" y="3538032"/>
                  <a:pt x="1542452" y="3538121"/>
                </a:cubicBezTo>
                <a:cubicBezTo>
                  <a:pt x="1551852" y="3538195"/>
                  <a:pt x="1559538" y="3530309"/>
                  <a:pt x="1559609" y="3520479"/>
                </a:cubicBezTo>
                <a:cubicBezTo>
                  <a:pt x="1559609" y="3520376"/>
                  <a:pt x="1559609" y="3520287"/>
                  <a:pt x="1559609" y="3520183"/>
                </a:cubicBezTo>
                <a:cubicBezTo>
                  <a:pt x="1559609" y="3510443"/>
                  <a:pt x="1552051" y="3502541"/>
                  <a:pt x="1542735" y="3502541"/>
                </a:cubicBezTo>
                <a:close/>
                <a:moveTo>
                  <a:pt x="1593640" y="3342728"/>
                </a:moveTo>
                <a:cubicBezTo>
                  <a:pt x="1584239" y="3342728"/>
                  <a:pt x="1576624" y="3350690"/>
                  <a:pt x="1576624" y="3360519"/>
                </a:cubicBezTo>
                <a:cubicBezTo>
                  <a:pt x="1576624" y="3370347"/>
                  <a:pt x="1584239" y="3378308"/>
                  <a:pt x="1593640" y="3378308"/>
                </a:cubicBezTo>
                <a:cubicBezTo>
                  <a:pt x="1603041" y="3378308"/>
                  <a:pt x="1610655" y="3370347"/>
                  <a:pt x="1610655" y="3360519"/>
                </a:cubicBezTo>
                <a:cubicBezTo>
                  <a:pt x="1610655" y="3350690"/>
                  <a:pt x="1603041" y="3342728"/>
                  <a:pt x="1593640" y="3342728"/>
                </a:cubicBezTo>
                <a:close/>
                <a:moveTo>
                  <a:pt x="1542735" y="3395950"/>
                </a:moveTo>
                <a:cubicBezTo>
                  <a:pt x="1533377" y="3395060"/>
                  <a:pt x="1525096" y="3402265"/>
                  <a:pt x="1524245" y="3412050"/>
                </a:cubicBezTo>
                <a:cubicBezTo>
                  <a:pt x="1523380" y="3421834"/>
                  <a:pt x="1530271" y="3430492"/>
                  <a:pt x="1539630" y="3431382"/>
                </a:cubicBezTo>
                <a:cubicBezTo>
                  <a:pt x="1540665" y="3431485"/>
                  <a:pt x="1541700" y="3431485"/>
                  <a:pt x="1542735" y="3431382"/>
                </a:cubicBezTo>
                <a:cubicBezTo>
                  <a:pt x="1552094" y="3430492"/>
                  <a:pt x="1558985" y="3421834"/>
                  <a:pt x="1558134" y="3412050"/>
                </a:cubicBezTo>
                <a:cubicBezTo>
                  <a:pt x="1557383" y="3403496"/>
                  <a:pt x="1550902" y="3396736"/>
                  <a:pt x="1542735" y="3395950"/>
                </a:cubicBezTo>
                <a:close/>
                <a:moveTo>
                  <a:pt x="1593640" y="3236285"/>
                </a:moveTo>
                <a:cubicBezTo>
                  <a:pt x="1584239" y="3236285"/>
                  <a:pt x="1576624" y="3244246"/>
                  <a:pt x="1576624" y="3254075"/>
                </a:cubicBezTo>
                <a:cubicBezTo>
                  <a:pt x="1576624" y="3263904"/>
                  <a:pt x="1584239" y="3271865"/>
                  <a:pt x="1593640" y="3271865"/>
                </a:cubicBezTo>
                <a:cubicBezTo>
                  <a:pt x="1603041" y="3271865"/>
                  <a:pt x="1610655" y="3263904"/>
                  <a:pt x="1610655" y="3254075"/>
                </a:cubicBezTo>
                <a:cubicBezTo>
                  <a:pt x="1610655" y="3254031"/>
                  <a:pt x="1610655" y="3253972"/>
                  <a:pt x="1610655" y="3253927"/>
                </a:cubicBezTo>
                <a:cubicBezTo>
                  <a:pt x="1610655" y="3244187"/>
                  <a:pt x="1603097" y="3236285"/>
                  <a:pt x="1593781" y="3236285"/>
                </a:cubicBezTo>
                <a:cubicBezTo>
                  <a:pt x="1593739" y="3236285"/>
                  <a:pt x="1593682" y="3236285"/>
                  <a:pt x="1593640" y="3236285"/>
                </a:cubicBezTo>
                <a:close/>
                <a:moveTo>
                  <a:pt x="1542735" y="3289507"/>
                </a:moveTo>
                <a:cubicBezTo>
                  <a:pt x="1533334" y="3289433"/>
                  <a:pt x="1525663" y="3297320"/>
                  <a:pt x="1525578" y="3307149"/>
                </a:cubicBezTo>
                <a:cubicBezTo>
                  <a:pt x="1525507" y="3316978"/>
                  <a:pt x="1533050" y="3324998"/>
                  <a:pt x="1542452" y="3325087"/>
                </a:cubicBezTo>
                <a:cubicBezTo>
                  <a:pt x="1551852" y="3325161"/>
                  <a:pt x="1559538" y="3317274"/>
                  <a:pt x="1559609" y="3307445"/>
                </a:cubicBezTo>
                <a:cubicBezTo>
                  <a:pt x="1559609" y="3307341"/>
                  <a:pt x="1559609" y="3307252"/>
                  <a:pt x="1559609" y="3307149"/>
                </a:cubicBezTo>
                <a:cubicBezTo>
                  <a:pt x="1559609" y="3297408"/>
                  <a:pt x="1552051" y="3289507"/>
                  <a:pt x="1542735" y="3289507"/>
                </a:cubicBezTo>
                <a:close/>
                <a:moveTo>
                  <a:pt x="1593640" y="3129694"/>
                </a:moveTo>
                <a:cubicBezTo>
                  <a:pt x="1584239" y="3129694"/>
                  <a:pt x="1576624" y="3137655"/>
                  <a:pt x="1576624" y="3147484"/>
                </a:cubicBezTo>
                <a:cubicBezTo>
                  <a:pt x="1576624" y="3157313"/>
                  <a:pt x="1584239" y="3165274"/>
                  <a:pt x="1593640" y="3165274"/>
                </a:cubicBezTo>
                <a:cubicBezTo>
                  <a:pt x="1603041" y="3165274"/>
                  <a:pt x="1610655" y="3157313"/>
                  <a:pt x="1610655" y="3147484"/>
                </a:cubicBezTo>
                <a:cubicBezTo>
                  <a:pt x="1610655" y="3137655"/>
                  <a:pt x="1603041" y="3129694"/>
                  <a:pt x="1593640" y="3129694"/>
                </a:cubicBezTo>
                <a:close/>
                <a:moveTo>
                  <a:pt x="1542735" y="3182916"/>
                </a:moveTo>
                <a:cubicBezTo>
                  <a:pt x="1533334" y="3182826"/>
                  <a:pt x="1525663" y="3190728"/>
                  <a:pt x="1525578" y="3200557"/>
                </a:cubicBezTo>
                <a:cubicBezTo>
                  <a:pt x="1525507" y="3210386"/>
                  <a:pt x="1533050" y="3218407"/>
                  <a:pt x="1542452" y="3218495"/>
                </a:cubicBezTo>
                <a:cubicBezTo>
                  <a:pt x="1551852" y="3218570"/>
                  <a:pt x="1559524" y="3210683"/>
                  <a:pt x="1559609" y="3200854"/>
                </a:cubicBezTo>
                <a:cubicBezTo>
                  <a:pt x="1559609" y="3200809"/>
                  <a:pt x="1559609" y="3200750"/>
                  <a:pt x="1559609" y="3200706"/>
                </a:cubicBezTo>
                <a:cubicBezTo>
                  <a:pt x="1559609" y="3190936"/>
                  <a:pt x="1552079" y="3182990"/>
                  <a:pt x="1542735" y="3182916"/>
                </a:cubicBezTo>
                <a:close/>
                <a:moveTo>
                  <a:pt x="1593640" y="3023251"/>
                </a:moveTo>
                <a:cubicBezTo>
                  <a:pt x="1584239" y="3023251"/>
                  <a:pt x="1576624" y="3031212"/>
                  <a:pt x="1576624" y="3041041"/>
                </a:cubicBezTo>
                <a:cubicBezTo>
                  <a:pt x="1576624" y="3050870"/>
                  <a:pt x="1584239" y="3058831"/>
                  <a:pt x="1593640" y="3058831"/>
                </a:cubicBezTo>
                <a:cubicBezTo>
                  <a:pt x="1603041" y="3058831"/>
                  <a:pt x="1610655" y="3050870"/>
                  <a:pt x="1610655" y="3041041"/>
                </a:cubicBezTo>
                <a:cubicBezTo>
                  <a:pt x="1610655" y="3040996"/>
                  <a:pt x="1610655" y="3040937"/>
                  <a:pt x="1610655" y="3040893"/>
                </a:cubicBezTo>
                <a:cubicBezTo>
                  <a:pt x="1610655" y="3031153"/>
                  <a:pt x="1603097" y="3023251"/>
                  <a:pt x="1593781" y="3023251"/>
                </a:cubicBezTo>
                <a:cubicBezTo>
                  <a:pt x="1593739" y="3023251"/>
                  <a:pt x="1593682" y="3023251"/>
                  <a:pt x="1593640" y="3023251"/>
                </a:cubicBezTo>
                <a:close/>
                <a:moveTo>
                  <a:pt x="1542735" y="3076473"/>
                </a:moveTo>
                <a:cubicBezTo>
                  <a:pt x="1533377" y="3075583"/>
                  <a:pt x="1525096" y="3082788"/>
                  <a:pt x="1524245" y="3092572"/>
                </a:cubicBezTo>
                <a:cubicBezTo>
                  <a:pt x="1523380" y="3102357"/>
                  <a:pt x="1530271" y="3111014"/>
                  <a:pt x="1539630" y="3111904"/>
                </a:cubicBezTo>
                <a:cubicBezTo>
                  <a:pt x="1540665" y="3112008"/>
                  <a:pt x="1541700" y="3112008"/>
                  <a:pt x="1542735" y="3111904"/>
                </a:cubicBezTo>
                <a:cubicBezTo>
                  <a:pt x="1552094" y="3111014"/>
                  <a:pt x="1558985" y="3102357"/>
                  <a:pt x="1558134" y="3092572"/>
                </a:cubicBezTo>
                <a:cubicBezTo>
                  <a:pt x="1557383" y="3084019"/>
                  <a:pt x="1550902" y="3077258"/>
                  <a:pt x="1542735" y="3076473"/>
                </a:cubicBezTo>
                <a:close/>
                <a:moveTo>
                  <a:pt x="1593640" y="2916660"/>
                </a:moveTo>
                <a:cubicBezTo>
                  <a:pt x="1584239" y="2916660"/>
                  <a:pt x="1576624" y="2924620"/>
                  <a:pt x="1576624" y="2934450"/>
                </a:cubicBezTo>
                <a:cubicBezTo>
                  <a:pt x="1576624" y="2944278"/>
                  <a:pt x="1584239" y="2952239"/>
                  <a:pt x="1593640" y="2952239"/>
                </a:cubicBezTo>
                <a:cubicBezTo>
                  <a:pt x="1603041" y="2952239"/>
                  <a:pt x="1610655" y="2944278"/>
                  <a:pt x="1610655" y="2934450"/>
                </a:cubicBezTo>
                <a:cubicBezTo>
                  <a:pt x="1610655" y="2924620"/>
                  <a:pt x="1603041" y="2916660"/>
                  <a:pt x="1593640" y="2916660"/>
                </a:cubicBezTo>
                <a:close/>
                <a:moveTo>
                  <a:pt x="1542735" y="2970030"/>
                </a:moveTo>
                <a:cubicBezTo>
                  <a:pt x="1533334" y="2969955"/>
                  <a:pt x="1525663" y="2977842"/>
                  <a:pt x="1525578" y="2987671"/>
                </a:cubicBezTo>
                <a:cubicBezTo>
                  <a:pt x="1525507" y="2997500"/>
                  <a:pt x="1533050" y="3005520"/>
                  <a:pt x="1542452" y="3005609"/>
                </a:cubicBezTo>
                <a:cubicBezTo>
                  <a:pt x="1551852" y="3005684"/>
                  <a:pt x="1559538" y="2997796"/>
                  <a:pt x="1559609" y="2987968"/>
                </a:cubicBezTo>
                <a:cubicBezTo>
                  <a:pt x="1559609" y="2987864"/>
                  <a:pt x="1559609" y="2987775"/>
                  <a:pt x="1559609" y="2987671"/>
                </a:cubicBezTo>
                <a:cubicBezTo>
                  <a:pt x="1559609" y="2977931"/>
                  <a:pt x="1552051" y="2970030"/>
                  <a:pt x="1542735" y="2970030"/>
                </a:cubicBezTo>
                <a:close/>
                <a:moveTo>
                  <a:pt x="1593640" y="2810216"/>
                </a:moveTo>
                <a:cubicBezTo>
                  <a:pt x="1584239" y="2810216"/>
                  <a:pt x="1576624" y="2818178"/>
                  <a:pt x="1576624" y="2828006"/>
                </a:cubicBezTo>
                <a:cubicBezTo>
                  <a:pt x="1576624" y="2837835"/>
                  <a:pt x="1584239" y="2845796"/>
                  <a:pt x="1593640" y="2845796"/>
                </a:cubicBezTo>
                <a:cubicBezTo>
                  <a:pt x="1603041" y="2845796"/>
                  <a:pt x="1610655" y="2837835"/>
                  <a:pt x="1610655" y="2828006"/>
                </a:cubicBezTo>
                <a:cubicBezTo>
                  <a:pt x="1610655" y="2818178"/>
                  <a:pt x="1603041" y="2810216"/>
                  <a:pt x="1593640" y="2810216"/>
                </a:cubicBezTo>
                <a:close/>
                <a:moveTo>
                  <a:pt x="1542735" y="2863438"/>
                </a:moveTo>
                <a:cubicBezTo>
                  <a:pt x="1533334" y="2863349"/>
                  <a:pt x="1525663" y="2871251"/>
                  <a:pt x="1525578" y="2881080"/>
                </a:cubicBezTo>
                <a:cubicBezTo>
                  <a:pt x="1525507" y="2890909"/>
                  <a:pt x="1533050" y="2898929"/>
                  <a:pt x="1542452" y="2899018"/>
                </a:cubicBezTo>
                <a:cubicBezTo>
                  <a:pt x="1551852" y="2899092"/>
                  <a:pt x="1559524" y="2891205"/>
                  <a:pt x="1559609" y="2881376"/>
                </a:cubicBezTo>
                <a:cubicBezTo>
                  <a:pt x="1559609" y="2881332"/>
                  <a:pt x="1559609" y="2881272"/>
                  <a:pt x="1559609" y="2881228"/>
                </a:cubicBezTo>
                <a:cubicBezTo>
                  <a:pt x="1559609" y="2871458"/>
                  <a:pt x="1552079" y="2863512"/>
                  <a:pt x="1542735" y="2863438"/>
                </a:cubicBezTo>
                <a:close/>
                <a:moveTo>
                  <a:pt x="1593640" y="2703773"/>
                </a:moveTo>
                <a:cubicBezTo>
                  <a:pt x="1584239" y="2703773"/>
                  <a:pt x="1576624" y="2711734"/>
                  <a:pt x="1576624" y="2721563"/>
                </a:cubicBezTo>
                <a:cubicBezTo>
                  <a:pt x="1576624" y="2731392"/>
                  <a:pt x="1584239" y="2739353"/>
                  <a:pt x="1593640" y="2739353"/>
                </a:cubicBezTo>
                <a:cubicBezTo>
                  <a:pt x="1603041" y="2739353"/>
                  <a:pt x="1610655" y="2731392"/>
                  <a:pt x="1610655" y="2721563"/>
                </a:cubicBezTo>
                <a:cubicBezTo>
                  <a:pt x="1610655" y="2721519"/>
                  <a:pt x="1610655" y="2721460"/>
                  <a:pt x="1610655" y="2721415"/>
                </a:cubicBezTo>
                <a:cubicBezTo>
                  <a:pt x="1610655" y="2711675"/>
                  <a:pt x="1603097" y="2703773"/>
                  <a:pt x="1593781" y="2703773"/>
                </a:cubicBezTo>
                <a:cubicBezTo>
                  <a:pt x="1593739" y="2703773"/>
                  <a:pt x="1593682" y="2703773"/>
                  <a:pt x="1593640" y="2703773"/>
                </a:cubicBezTo>
                <a:close/>
                <a:moveTo>
                  <a:pt x="1542735" y="2756995"/>
                </a:moveTo>
                <a:cubicBezTo>
                  <a:pt x="1533334" y="2756906"/>
                  <a:pt x="1525663" y="2764808"/>
                  <a:pt x="1525578" y="2774637"/>
                </a:cubicBezTo>
                <a:cubicBezTo>
                  <a:pt x="1525507" y="2784466"/>
                  <a:pt x="1533050" y="2792486"/>
                  <a:pt x="1542452" y="2792575"/>
                </a:cubicBezTo>
                <a:cubicBezTo>
                  <a:pt x="1551852" y="2792649"/>
                  <a:pt x="1559524" y="2784762"/>
                  <a:pt x="1559609" y="2774933"/>
                </a:cubicBezTo>
                <a:cubicBezTo>
                  <a:pt x="1559609" y="2774889"/>
                  <a:pt x="1559609" y="2774829"/>
                  <a:pt x="1559609" y="2774785"/>
                </a:cubicBezTo>
                <a:cubicBezTo>
                  <a:pt x="1559609" y="2765015"/>
                  <a:pt x="1552079" y="2757069"/>
                  <a:pt x="1542735" y="2756995"/>
                </a:cubicBezTo>
                <a:close/>
                <a:moveTo>
                  <a:pt x="1593640" y="2597182"/>
                </a:moveTo>
                <a:cubicBezTo>
                  <a:pt x="1584239" y="2597182"/>
                  <a:pt x="1576624" y="2605143"/>
                  <a:pt x="1576624" y="2614972"/>
                </a:cubicBezTo>
                <a:cubicBezTo>
                  <a:pt x="1576624" y="2624801"/>
                  <a:pt x="1584239" y="2632762"/>
                  <a:pt x="1593640" y="2632762"/>
                </a:cubicBezTo>
                <a:cubicBezTo>
                  <a:pt x="1603041" y="2632762"/>
                  <a:pt x="1610655" y="2624801"/>
                  <a:pt x="1610655" y="2614972"/>
                </a:cubicBezTo>
                <a:cubicBezTo>
                  <a:pt x="1610655" y="2605143"/>
                  <a:pt x="1603041" y="2597182"/>
                  <a:pt x="1593640" y="2597182"/>
                </a:cubicBezTo>
                <a:close/>
                <a:moveTo>
                  <a:pt x="1542735" y="2650552"/>
                </a:moveTo>
                <a:cubicBezTo>
                  <a:pt x="1533334" y="2650478"/>
                  <a:pt x="1525663" y="2658365"/>
                  <a:pt x="1525578" y="2668193"/>
                </a:cubicBezTo>
                <a:cubicBezTo>
                  <a:pt x="1525507" y="2678023"/>
                  <a:pt x="1533050" y="2686043"/>
                  <a:pt x="1542452" y="2686132"/>
                </a:cubicBezTo>
                <a:cubicBezTo>
                  <a:pt x="1551852" y="2686206"/>
                  <a:pt x="1559538" y="2678319"/>
                  <a:pt x="1559609" y="2668490"/>
                </a:cubicBezTo>
                <a:cubicBezTo>
                  <a:pt x="1559609" y="2668386"/>
                  <a:pt x="1559609" y="2668297"/>
                  <a:pt x="1559609" y="2668193"/>
                </a:cubicBezTo>
                <a:cubicBezTo>
                  <a:pt x="1559609" y="2658454"/>
                  <a:pt x="1552051" y="2650552"/>
                  <a:pt x="1542735" y="2650552"/>
                </a:cubicBezTo>
                <a:close/>
                <a:moveTo>
                  <a:pt x="1593640" y="2490739"/>
                </a:moveTo>
                <a:cubicBezTo>
                  <a:pt x="1584239" y="2490739"/>
                  <a:pt x="1576624" y="2498700"/>
                  <a:pt x="1576624" y="2508529"/>
                </a:cubicBezTo>
                <a:cubicBezTo>
                  <a:pt x="1576624" y="2518358"/>
                  <a:pt x="1584239" y="2526319"/>
                  <a:pt x="1593640" y="2526319"/>
                </a:cubicBezTo>
                <a:cubicBezTo>
                  <a:pt x="1603041" y="2526319"/>
                  <a:pt x="1610655" y="2518358"/>
                  <a:pt x="1610655" y="2508529"/>
                </a:cubicBezTo>
                <a:cubicBezTo>
                  <a:pt x="1610655" y="2498700"/>
                  <a:pt x="1603041" y="2490739"/>
                  <a:pt x="1593640" y="2490739"/>
                </a:cubicBezTo>
                <a:close/>
                <a:moveTo>
                  <a:pt x="1542735" y="2544554"/>
                </a:moveTo>
                <a:cubicBezTo>
                  <a:pt x="1533377" y="2543664"/>
                  <a:pt x="1525096" y="2550869"/>
                  <a:pt x="1524245" y="2560653"/>
                </a:cubicBezTo>
                <a:cubicBezTo>
                  <a:pt x="1523380" y="2570438"/>
                  <a:pt x="1530271" y="2579096"/>
                  <a:pt x="1539630" y="2579985"/>
                </a:cubicBezTo>
                <a:cubicBezTo>
                  <a:pt x="1540665" y="2580089"/>
                  <a:pt x="1541700" y="2580089"/>
                  <a:pt x="1542735" y="2579985"/>
                </a:cubicBezTo>
                <a:cubicBezTo>
                  <a:pt x="1552094" y="2579096"/>
                  <a:pt x="1558985" y="2570438"/>
                  <a:pt x="1558134" y="2560653"/>
                </a:cubicBezTo>
                <a:cubicBezTo>
                  <a:pt x="1557383" y="2552099"/>
                  <a:pt x="1550902" y="2545339"/>
                  <a:pt x="1542735" y="2544554"/>
                </a:cubicBezTo>
                <a:close/>
                <a:moveTo>
                  <a:pt x="1593640" y="2384889"/>
                </a:moveTo>
                <a:cubicBezTo>
                  <a:pt x="1584239" y="2384889"/>
                  <a:pt x="1576624" y="2392850"/>
                  <a:pt x="1576624" y="2402679"/>
                </a:cubicBezTo>
                <a:cubicBezTo>
                  <a:pt x="1576624" y="2412508"/>
                  <a:pt x="1584239" y="2420469"/>
                  <a:pt x="1593640" y="2420469"/>
                </a:cubicBezTo>
                <a:cubicBezTo>
                  <a:pt x="1603041" y="2420469"/>
                  <a:pt x="1610655" y="2412508"/>
                  <a:pt x="1610655" y="2402679"/>
                </a:cubicBezTo>
                <a:cubicBezTo>
                  <a:pt x="1610655" y="2402634"/>
                  <a:pt x="1610655" y="2402575"/>
                  <a:pt x="1610655" y="2402531"/>
                </a:cubicBezTo>
                <a:cubicBezTo>
                  <a:pt x="1610967" y="2392791"/>
                  <a:pt x="1603679" y="2384637"/>
                  <a:pt x="1594363" y="2384311"/>
                </a:cubicBezTo>
                <a:cubicBezTo>
                  <a:pt x="1594122" y="2384296"/>
                  <a:pt x="1593881" y="2384296"/>
                  <a:pt x="1593640" y="2384296"/>
                </a:cubicBezTo>
                <a:close/>
                <a:moveTo>
                  <a:pt x="1542735" y="2438111"/>
                </a:moveTo>
                <a:cubicBezTo>
                  <a:pt x="1533334" y="2438036"/>
                  <a:pt x="1525663" y="2445923"/>
                  <a:pt x="1525578" y="2455752"/>
                </a:cubicBezTo>
                <a:cubicBezTo>
                  <a:pt x="1525507" y="2465581"/>
                  <a:pt x="1533050" y="2473601"/>
                  <a:pt x="1542452" y="2473690"/>
                </a:cubicBezTo>
                <a:cubicBezTo>
                  <a:pt x="1551852" y="2473764"/>
                  <a:pt x="1559538" y="2465877"/>
                  <a:pt x="1559609" y="2456049"/>
                </a:cubicBezTo>
                <a:cubicBezTo>
                  <a:pt x="1559609" y="2455945"/>
                  <a:pt x="1559609" y="2455856"/>
                  <a:pt x="1559609" y="2455752"/>
                </a:cubicBezTo>
                <a:cubicBezTo>
                  <a:pt x="1559921" y="2446012"/>
                  <a:pt x="1552632" y="2437858"/>
                  <a:pt x="1543316" y="2437532"/>
                </a:cubicBezTo>
                <a:cubicBezTo>
                  <a:pt x="1543118" y="2437517"/>
                  <a:pt x="1542934" y="2437517"/>
                  <a:pt x="1542735" y="2437517"/>
                </a:cubicBezTo>
                <a:close/>
                <a:moveTo>
                  <a:pt x="1593640" y="2277705"/>
                </a:moveTo>
                <a:cubicBezTo>
                  <a:pt x="1584239" y="2277705"/>
                  <a:pt x="1576624" y="2285666"/>
                  <a:pt x="1576624" y="2295494"/>
                </a:cubicBezTo>
                <a:cubicBezTo>
                  <a:pt x="1576624" y="2305323"/>
                  <a:pt x="1584239" y="2313284"/>
                  <a:pt x="1593640" y="2313284"/>
                </a:cubicBezTo>
                <a:cubicBezTo>
                  <a:pt x="1603041" y="2313284"/>
                  <a:pt x="1610655" y="2305323"/>
                  <a:pt x="1610655" y="2295494"/>
                </a:cubicBezTo>
                <a:cubicBezTo>
                  <a:pt x="1610655" y="2285666"/>
                  <a:pt x="1603041" y="2277705"/>
                  <a:pt x="1593640" y="2277705"/>
                </a:cubicBezTo>
                <a:close/>
                <a:moveTo>
                  <a:pt x="1542735" y="2330926"/>
                </a:moveTo>
                <a:cubicBezTo>
                  <a:pt x="1533334" y="2330837"/>
                  <a:pt x="1525663" y="2338739"/>
                  <a:pt x="1525578" y="2348568"/>
                </a:cubicBezTo>
                <a:cubicBezTo>
                  <a:pt x="1525507" y="2358397"/>
                  <a:pt x="1533050" y="2366417"/>
                  <a:pt x="1542452" y="2366506"/>
                </a:cubicBezTo>
                <a:cubicBezTo>
                  <a:pt x="1551852" y="2366580"/>
                  <a:pt x="1559524" y="2358693"/>
                  <a:pt x="1559609" y="2348864"/>
                </a:cubicBezTo>
                <a:cubicBezTo>
                  <a:pt x="1559609" y="2348820"/>
                  <a:pt x="1559609" y="2348760"/>
                  <a:pt x="1559609" y="2348716"/>
                </a:cubicBezTo>
                <a:cubicBezTo>
                  <a:pt x="1559609" y="2338946"/>
                  <a:pt x="1552079" y="2331000"/>
                  <a:pt x="1542735" y="2330926"/>
                </a:cubicBezTo>
                <a:close/>
                <a:moveTo>
                  <a:pt x="1593640" y="2171262"/>
                </a:moveTo>
                <a:cubicBezTo>
                  <a:pt x="1584239" y="2171262"/>
                  <a:pt x="1576624" y="2179222"/>
                  <a:pt x="1576624" y="2189051"/>
                </a:cubicBezTo>
                <a:cubicBezTo>
                  <a:pt x="1576624" y="2198880"/>
                  <a:pt x="1584239" y="2206841"/>
                  <a:pt x="1593640" y="2206841"/>
                </a:cubicBezTo>
                <a:cubicBezTo>
                  <a:pt x="1603041" y="2206841"/>
                  <a:pt x="1610655" y="2198880"/>
                  <a:pt x="1610655" y="2189051"/>
                </a:cubicBezTo>
                <a:cubicBezTo>
                  <a:pt x="1610655" y="2189007"/>
                  <a:pt x="1610655" y="2188948"/>
                  <a:pt x="1610655" y="2188903"/>
                </a:cubicBezTo>
                <a:cubicBezTo>
                  <a:pt x="1610655" y="2179163"/>
                  <a:pt x="1603097" y="2171262"/>
                  <a:pt x="1593781" y="2171262"/>
                </a:cubicBezTo>
                <a:cubicBezTo>
                  <a:pt x="1593739" y="2171262"/>
                  <a:pt x="1593682" y="2171262"/>
                  <a:pt x="1593640" y="2171262"/>
                </a:cubicBezTo>
                <a:close/>
                <a:moveTo>
                  <a:pt x="1542735" y="2224483"/>
                </a:moveTo>
                <a:cubicBezTo>
                  <a:pt x="1533377" y="2223594"/>
                  <a:pt x="1525096" y="2230798"/>
                  <a:pt x="1524245" y="2240583"/>
                </a:cubicBezTo>
                <a:cubicBezTo>
                  <a:pt x="1523380" y="2250367"/>
                  <a:pt x="1530271" y="2259025"/>
                  <a:pt x="1539630" y="2259915"/>
                </a:cubicBezTo>
                <a:cubicBezTo>
                  <a:pt x="1540665" y="2260018"/>
                  <a:pt x="1541700" y="2260018"/>
                  <a:pt x="1542735" y="2259915"/>
                </a:cubicBezTo>
                <a:cubicBezTo>
                  <a:pt x="1552094" y="2259025"/>
                  <a:pt x="1558985" y="2250367"/>
                  <a:pt x="1558134" y="2240583"/>
                </a:cubicBezTo>
                <a:cubicBezTo>
                  <a:pt x="1557383" y="2232029"/>
                  <a:pt x="1550902" y="2225269"/>
                  <a:pt x="1542735" y="2224483"/>
                </a:cubicBezTo>
                <a:close/>
                <a:moveTo>
                  <a:pt x="1593640" y="2064670"/>
                </a:moveTo>
                <a:cubicBezTo>
                  <a:pt x="1584239" y="2064670"/>
                  <a:pt x="1576624" y="2072631"/>
                  <a:pt x="1576624" y="2082460"/>
                </a:cubicBezTo>
                <a:cubicBezTo>
                  <a:pt x="1576624" y="2092289"/>
                  <a:pt x="1584239" y="2100250"/>
                  <a:pt x="1593640" y="2100250"/>
                </a:cubicBezTo>
                <a:cubicBezTo>
                  <a:pt x="1603041" y="2100250"/>
                  <a:pt x="1610655" y="2092289"/>
                  <a:pt x="1610655" y="2082460"/>
                </a:cubicBezTo>
                <a:cubicBezTo>
                  <a:pt x="1610655" y="2072631"/>
                  <a:pt x="1603041" y="2064670"/>
                  <a:pt x="1593640" y="2064670"/>
                </a:cubicBezTo>
                <a:close/>
                <a:moveTo>
                  <a:pt x="1542735" y="2118040"/>
                </a:moveTo>
                <a:cubicBezTo>
                  <a:pt x="1533334" y="2117966"/>
                  <a:pt x="1525663" y="2125853"/>
                  <a:pt x="1525578" y="2135682"/>
                </a:cubicBezTo>
                <a:cubicBezTo>
                  <a:pt x="1525507" y="2145510"/>
                  <a:pt x="1533050" y="2153531"/>
                  <a:pt x="1542452" y="2153620"/>
                </a:cubicBezTo>
                <a:cubicBezTo>
                  <a:pt x="1551852" y="2153694"/>
                  <a:pt x="1559538" y="2145807"/>
                  <a:pt x="1559609" y="2135978"/>
                </a:cubicBezTo>
                <a:cubicBezTo>
                  <a:pt x="1559609" y="2135874"/>
                  <a:pt x="1559609" y="2135785"/>
                  <a:pt x="1559609" y="2135682"/>
                </a:cubicBezTo>
                <a:cubicBezTo>
                  <a:pt x="1559609" y="2125942"/>
                  <a:pt x="1552051" y="2118040"/>
                  <a:pt x="1542735" y="2118040"/>
                </a:cubicBezTo>
                <a:close/>
                <a:moveTo>
                  <a:pt x="1593640" y="1958227"/>
                </a:moveTo>
                <a:cubicBezTo>
                  <a:pt x="1584239" y="1958227"/>
                  <a:pt x="1576624" y="1966188"/>
                  <a:pt x="1576624" y="1976017"/>
                </a:cubicBezTo>
                <a:cubicBezTo>
                  <a:pt x="1576624" y="1985846"/>
                  <a:pt x="1584239" y="1993807"/>
                  <a:pt x="1593640" y="1993807"/>
                </a:cubicBezTo>
                <a:cubicBezTo>
                  <a:pt x="1603041" y="1993807"/>
                  <a:pt x="1610655" y="1985846"/>
                  <a:pt x="1610655" y="1976017"/>
                </a:cubicBezTo>
                <a:cubicBezTo>
                  <a:pt x="1610655" y="1966188"/>
                  <a:pt x="1603041" y="1958227"/>
                  <a:pt x="1593640" y="1958227"/>
                </a:cubicBezTo>
                <a:close/>
                <a:moveTo>
                  <a:pt x="1542735" y="2010855"/>
                </a:moveTo>
                <a:cubicBezTo>
                  <a:pt x="1533377" y="2009966"/>
                  <a:pt x="1525096" y="2017171"/>
                  <a:pt x="1524245" y="2026955"/>
                </a:cubicBezTo>
                <a:cubicBezTo>
                  <a:pt x="1523380" y="2036740"/>
                  <a:pt x="1530271" y="2045398"/>
                  <a:pt x="1539630" y="2046287"/>
                </a:cubicBezTo>
                <a:cubicBezTo>
                  <a:pt x="1540665" y="2046391"/>
                  <a:pt x="1541700" y="2046391"/>
                  <a:pt x="1542735" y="2046287"/>
                </a:cubicBezTo>
                <a:cubicBezTo>
                  <a:pt x="1552094" y="2045398"/>
                  <a:pt x="1558985" y="2036740"/>
                  <a:pt x="1558134" y="2026955"/>
                </a:cubicBezTo>
                <a:cubicBezTo>
                  <a:pt x="1557383" y="2018401"/>
                  <a:pt x="1550902" y="2011641"/>
                  <a:pt x="1542735" y="2010855"/>
                </a:cubicBezTo>
                <a:close/>
                <a:moveTo>
                  <a:pt x="1593640" y="1851191"/>
                </a:moveTo>
                <a:cubicBezTo>
                  <a:pt x="1584239" y="1851191"/>
                  <a:pt x="1576624" y="1859152"/>
                  <a:pt x="1576624" y="1868981"/>
                </a:cubicBezTo>
                <a:cubicBezTo>
                  <a:pt x="1576624" y="1878810"/>
                  <a:pt x="1584239" y="1886771"/>
                  <a:pt x="1593640" y="1886771"/>
                </a:cubicBezTo>
                <a:cubicBezTo>
                  <a:pt x="1603041" y="1886771"/>
                  <a:pt x="1610655" y="1878810"/>
                  <a:pt x="1610655" y="1868981"/>
                </a:cubicBezTo>
                <a:cubicBezTo>
                  <a:pt x="1610655" y="1868936"/>
                  <a:pt x="1610655" y="1868877"/>
                  <a:pt x="1610655" y="1868832"/>
                </a:cubicBezTo>
                <a:cubicBezTo>
                  <a:pt x="1610343" y="1859270"/>
                  <a:pt x="1602800" y="1851695"/>
                  <a:pt x="1593640" y="1851784"/>
                </a:cubicBezTo>
                <a:close/>
                <a:moveTo>
                  <a:pt x="1542735" y="1904412"/>
                </a:moveTo>
                <a:cubicBezTo>
                  <a:pt x="1533334" y="1904338"/>
                  <a:pt x="1525663" y="1912225"/>
                  <a:pt x="1525578" y="1922054"/>
                </a:cubicBezTo>
                <a:cubicBezTo>
                  <a:pt x="1525507" y="1931883"/>
                  <a:pt x="1533050" y="1939903"/>
                  <a:pt x="1542452" y="1939992"/>
                </a:cubicBezTo>
                <a:cubicBezTo>
                  <a:pt x="1551852" y="1940066"/>
                  <a:pt x="1559538" y="1932179"/>
                  <a:pt x="1559609" y="1922351"/>
                </a:cubicBezTo>
                <a:cubicBezTo>
                  <a:pt x="1559609" y="1922247"/>
                  <a:pt x="1559609" y="1922158"/>
                  <a:pt x="1559609" y="1922054"/>
                </a:cubicBezTo>
                <a:cubicBezTo>
                  <a:pt x="1559297" y="1912536"/>
                  <a:pt x="1551838" y="1905005"/>
                  <a:pt x="1542735" y="1905005"/>
                </a:cubicBezTo>
                <a:close/>
                <a:moveTo>
                  <a:pt x="1593640" y="1744599"/>
                </a:moveTo>
                <a:cubicBezTo>
                  <a:pt x="1584239" y="1744599"/>
                  <a:pt x="1576624" y="1752560"/>
                  <a:pt x="1576624" y="1762389"/>
                </a:cubicBezTo>
                <a:cubicBezTo>
                  <a:pt x="1576624" y="1772218"/>
                  <a:pt x="1584239" y="1780179"/>
                  <a:pt x="1593640" y="1780179"/>
                </a:cubicBezTo>
                <a:cubicBezTo>
                  <a:pt x="1603041" y="1780179"/>
                  <a:pt x="1610655" y="1772218"/>
                  <a:pt x="1610655" y="1762389"/>
                </a:cubicBezTo>
                <a:cubicBezTo>
                  <a:pt x="1610343" y="1752798"/>
                  <a:pt x="1602814" y="1745192"/>
                  <a:pt x="1593640" y="1745192"/>
                </a:cubicBezTo>
                <a:close/>
                <a:moveTo>
                  <a:pt x="1542735" y="1797821"/>
                </a:moveTo>
                <a:cubicBezTo>
                  <a:pt x="1533334" y="1797732"/>
                  <a:pt x="1525663" y="1805634"/>
                  <a:pt x="1525578" y="1815463"/>
                </a:cubicBezTo>
                <a:cubicBezTo>
                  <a:pt x="1525507" y="1825292"/>
                  <a:pt x="1533050" y="1833312"/>
                  <a:pt x="1542452" y="1833401"/>
                </a:cubicBezTo>
                <a:cubicBezTo>
                  <a:pt x="1551852" y="1833475"/>
                  <a:pt x="1559524" y="1825588"/>
                  <a:pt x="1559609" y="1815759"/>
                </a:cubicBezTo>
                <a:cubicBezTo>
                  <a:pt x="1559609" y="1815715"/>
                  <a:pt x="1559609" y="1815655"/>
                  <a:pt x="1559609" y="1815611"/>
                </a:cubicBezTo>
                <a:cubicBezTo>
                  <a:pt x="1559311" y="1806078"/>
                  <a:pt x="1551867" y="1798488"/>
                  <a:pt x="1542735" y="1798414"/>
                </a:cubicBezTo>
                <a:close/>
                <a:moveTo>
                  <a:pt x="1593640" y="1638156"/>
                </a:moveTo>
                <a:cubicBezTo>
                  <a:pt x="1584239" y="1638156"/>
                  <a:pt x="1576624" y="1646117"/>
                  <a:pt x="1576624" y="1655946"/>
                </a:cubicBezTo>
                <a:cubicBezTo>
                  <a:pt x="1576624" y="1665775"/>
                  <a:pt x="1584239" y="1673736"/>
                  <a:pt x="1593640" y="1673736"/>
                </a:cubicBezTo>
                <a:cubicBezTo>
                  <a:pt x="1603041" y="1673736"/>
                  <a:pt x="1610655" y="1665775"/>
                  <a:pt x="1610655" y="1655946"/>
                </a:cubicBezTo>
                <a:cubicBezTo>
                  <a:pt x="1610343" y="1646354"/>
                  <a:pt x="1602814" y="1638749"/>
                  <a:pt x="1593640" y="1638749"/>
                </a:cubicBezTo>
                <a:close/>
                <a:moveTo>
                  <a:pt x="1542735" y="1691378"/>
                </a:moveTo>
                <a:cubicBezTo>
                  <a:pt x="1533377" y="1690488"/>
                  <a:pt x="1525096" y="1697693"/>
                  <a:pt x="1524245" y="1707478"/>
                </a:cubicBezTo>
                <a:cubicBezTo>
                  <a:pt x="1523380" y="1717262"/>
                  <a:pt x="1530271" y="1725920"/>
                  <a:pt x="1539630" y="1726809"/>
                </a:cubicBezTo>
                <a:cubicBezTo>
                  <a:pt x="1540665" y="1726913"/>
                  <a:pt x="1541700" y="1726913"/>
                  <a:pt x="1542735" y="1726809"/>
                </a:cubicBezTo>
                <a:cubicBezTo>
                  <a:pt x="1552094" y="1725920"/>
                  <a:pt x="1558985" y="1717262"/>
                  <a:pt x="1558134" y="1707478"/>
                </a:cubicBezTo>
                <a:cubicBezTo>
                  <a:pt x="1557383" y="1698924"/>
                  <a:pt x="1550902" y="1692164"/>
                  <a:pt x="1542735" y="1691378"/>
                </a:cubicBezTo>
                <a:close/>
                <a:moveTo>
                  <a:pt x="1593640" y="1531713"/>
                </a:moveTo>
                <a:cubicBezTo>
                  <a:pt x="1584239" y="1531713"/>
                  <a:pt x="1576624" y="1539674"/>
                  <a:pt x="1576624" y="1549503"/>
                </a:cubicBezTo>
                <a:cubicBezTo>
                  <a:pt x="1576624" y="1559332"/>
                  <a:pt x="1584239" y="1567293"/>
                  <a:pt x="1593640" y="1567293"/>
                </a:cubicBezTo>
                <a:cubicBezTo>
                  <a:pt x="1603041" y="1567293"/>
                  <a:pt x="1610655" y="1559332"/>
                  <a:pt x="1610655" y="1549503"/>
                </a:cubicBezTo>
                <a:cubicBezTo>
                  <a:pt x="1610655" y="1549459"/>
                  <a:pt x="1610655" y="1549399"/>
                  <a:pt x="1610655" y="1549355"/>
                </a:cubicBezTo>
                <a:cubicBezTo>
                  <a:pt x="1610343" y="1539793"/>
                  <a:pt x="1602800" y="1532217"/>
                  <a:pt x="1593640" y="1532306"/>
                </a:cubicBezTo>
                <a:close/>
                <a:moveTo>
                  <a:pt x="1542735" y="1584935"/>
                </a:moveTo>
                <a:cubicBezTo>
                  <a:pt x="1533334" y="1584861"/>
                  <a:pt x="1525663" y="1592748"/>
                  <a:pt x="1525578" y="1602577"/>
                </a:cubicBezTo>
                <a:cubicBezTo>
                  <a:pt x="1525507" y="1612405"/>
                  <a:pt x="1533050" y="1620426"/>
                  <a:pt x="1542452" y="1620515"/>
                </a:cubicBezTo>
                <a:cubicBezTo>
                  <a:pt x="1551852" y="1620589"/>
                  <a:pt x="1559538" y="1612702"/>
                  <a:pt x="1559609" y="1602873"/>
                </a:cubicBezTo>
                <a:cubicBezTo>
                  <a:pt x="1559609" y="1602769"/>
                  <a:pt x="1559609" y="1602680"/>
                  <a:pt x="1559609" y="1602577"/>
                </a:cubicBezTo>
                <a:cubicBezTo>
                  <a:pt x="1559297" y="1593059"/>
                  <a:pt x="1551838" y="1585528"/>
                  <a:pt x="1542735" y="1585528"/>
                </a:cubicBezTo>
                <a:close/>
                <a:moveTo>
                  <a:pt x="1593640" y="1425122"/>
                </a:moveTo>
                <a:cubicBezTo>
                  <a:pt x="1584239" y="1425122"/>
                  <a:pt x="1576624" y="1433083"/>
                  <a:pt x="1576624" y="1442912"/>
                </a:cubicBezTo>
                <a:cubicBezTo>
                  <a:pt x="1576624" y="1452741"/>
                  <a:pt x="1584239" y="1460702"/>
                  <a:pt x="1593640" y="1460702"/>
                </a:cubicBezTo>
                <a:cubicBezTo>
                  <a:pt x="1603041" y="1460702"/>
                  <a:pt x="1610655" y="1452741"/>
                  <a:pt x="1610655" y="1442912"/>
                </a:cubicBezTo>
                <a:cubicBezTo>
                  <a:pt x="1610343" y="1433320"/>
                  <a:pt x="1602814" y="1425715"/>
                  <a:pt x="1593640" y="1425715"/>
                </a:cubicBezTo>
                <a:close/>
                <a:moveTo>
                  <a:pt x="1542735" y="1478343"/>
                </a:moveTo>
                <a:cubicBezTo>
                  <a:pt x="1533334" y="1478255"/>
                  <a:pt x="1525663" y="1486156"/>
                  <a:pt x="1525578" y="1495985"/>
                </a:cubicBezTo>
                <a:cubicBezTo>
                  <a:pt x="1525507" y="1505814"/>
                  <a:pt x="1533050" y="1513834"/>
                  <a:pt x="1542452" y="1513923"/>
                </a:cubicBezTo>
                <a:cubicBezTo>
                  <a:pt x="1551852" y="1513997"/>
                  <a:pt x="1559524" y="1506111"/>
                  <a:pt x="1559609" y="1496282"/>
                </a:cubicBezTo>
                <a:cubicBezTo>
                  <a:pt x="1559609" y="1496237"/>
                  <a:pt x="1559609" y="1496178"/>
                  <a:pt x="1559609" y="1496133"/>
                </a:cubicBezTo>
                <a:cubicBezTo>
                  <a:pt x="1559311" y="1486601"/>
                  <a:pt x="1551867" y="1479011"/>
                  <a:pt x="1542735" y="1478936"/>
                </a:cubicBezTo>
                <a:close/>
                <a:moveTo>
                  <a:pt x="1593640" y="1318679"/>
                </a:moveTo>
                <a:cubicBezTo>
                  <a:pt x="1584239" y="1318679"/>
                  <a:pt x="1576624" y="1326640"/>
                  <a:pt x="1576624" y="1336469"/>
                </a:cubicBezTo>
                <a:cubicBezTo>
                  <a:pt x="1576624" y="1346298"/>
                  <a:pt x="1584239" y="1354259"/>
                  <a:pt x="1593640" y="1354259"/>
                </a:cubicBezTo>
                <a:cubicBezTo>
                  <a:pt x="1603041" y="1354259"/>
                  <a:pt x="1610655" y="1346298"/>
                  <a:pt x="1610655" y="1336469"/>
                </a:cubicBezTo>
                <a:cubicBezTo>
                  <a:pt x="1610655" y="1336424"/>
                  <a:pt x="1610655" y="1336365"/>
                  <a:pt x="1610655" y="1336321"/>
                </a:cubicBezTo>
                <a:cubicBezTo>
                  <a:pt x="1610343" y="1326758"/>
                  <a:pt x="1602800" y="1319183"/>
                  <a:pt x="1593640" y="1319272"/>
                </a:cubicBezTo>
                <a:close/>
                <a:moveTo>
                  <a:pt x="1542735" y="1371900"/>
                </a:moveTo>
                <a:cubicBezTo>
                  <a:pt x="1533377" y="1371011"/>
                  <a:pt x="1525096" y="1378216"/>
                  <a:pt x="1524245" y="1388000"/>
                </a:cubicBezTo>
                <a:cubicBezTo>
                  <a:pt x="1523380" y="1397785"/>
                  <a:pt x="1530271" y="1406442"/>
                  <a:pt x="1539630" y="1407332"/>
                </a:cubicBezTo>
                <a:cubicBezTo>
                  <a:pt x="1540665" y="1407436"/>
                  <a:pt x="1541700" y="1407436"/>
                  <a:pt x="1542735" y="1407332"/>
                </a:cubicBezTo>
                <a:cubicBezTo>
                  <a:pt x="1552094" y="1406442"/>
                  <a:pt x="1558985" y="1397785"/>
                  <a:pt x="1558134" y="1388000"/>
                </a:cubicBezTo>
                <a:cubicBezTo>
                  <a:pt x="1557383" y="1379446"/>
                  <a:pt x="1550902" y="1372686"/>
                  <a:pt x="1542735" y="1371900"/>
                </a:cubicBezTo>
                <a:close/>
                <a:moveTo>
                  <a:pt x="1593640" y="1212087"/>
                </a:moveTo>
                <a:cubicBezTo>
                  <a:pt x="1584239" y="1212087"/>
                  <a:pt x="1576624" y="1220048"/>
                  <a:pt x="1576624" y="1229878"/>
                </a:cubicBezTo>
                <a:cubicBezTo>
                  <a:pt x="1576624" y="1239706"/>
                  <a:pt x="1584239" y="1247667"/>
                  <a:pt x="1593640" y="1247667"/>
                </a:cubicBezTo>
                <a:cubicBezTo>
                  <a:pt x="1603041" y="1247667"/>
                  <a:pt x="1610655" y="1239706"/>
                  <a:pt x="1610655" y="1229878"/>
                </a:cubicBezTo>
                <a:cubicBezTo>
                  <a:pt x="1610343" y="1220286"/>
                  <a:pt x="1602814" y="1212681"/>
                  <a:pt x="1593640" y="1212681"/>
                </a:cubicBezTo>
                <a:close/>
                <a:moveTo>
                  <a:pt x="1542735" y="1265457"/>
                </a:moveTo>
                <a:cubicBezTo>
                  <a:pt x="1533334" y="1265383"/>
                  <a:pt x="1525663" y="1273270"/>
                  <a:pt x="1525578" y="1283099"/>
                </a:cubicBezTo>
                <a:cubicBezTo>
                  <a:pt x="1525507" y="1292928"/>
                  <a:pt x="1533050" y="1300948"/>
                  <a:pt x="1542452" y="1301037"/>
                </a:cubicBezTo>
                <a:cubicBezTo>
                  <a:pt x="1551852" y="1301111"/>
                  <a:pt x="1559538" y="1293224"/>
                  <a:pt x="1559609" y="1283395"/>
                </a:cubicBezTo>
                <a:cubicBezTo>
                  <a:pt x="1559609" y="1283292"/>
                  <a:pt x="1559609" y="1283203"/>
                  <a:pt x="1559609" y="1283099"/>
                </a:cubicBezTo>
                <a:cubicBezTo>
                  <a:pt x="1559297" y="1273581"/>
                  <a:pt x="1551838" y="1266050"/>
                  <a:pt x="1542735" y="1266050"/>
                </a:cubicBezTo>
                <a:close/>
                <a:moveTo>
                  <a:pt x="1593640" y="1106534"/>
                </a:moveTo>
                <a:cubicBezTo>
                  <a:pt x="1584239" y="1106534"/>
                  <a:pt x="1576624" y="1114495"/>
                  <a:pt x="1576624" y="1124324"/>
                </a:cubicBezTo>
                <a:cubicBezTo>
                  <a:pt x="1576624" y="1134153"/>
                  <a:pt x="1584239" y="1142114"/>
                  <a:pt x="1593640" y="1142114"/>
                </a:cubicBezTo>
                <a:cubicBezTo>
                  <a:pt x="1603041" y="1142114"/>
                  <a:pt x="1610655" y="1134153"/>
                  <a:pt x="1610655" y="1124324"/>
                </a:cubicBezTo>
                <a:cubicBezTo>
                  <a:pt x="1610655" y="1114495"/>
                  <a:pt x="1603041" y="1106534"/>
                  <a:pt x="1593640" y="1106534"/>
                </a:cubicBezTo>
                <a:close/>
                <a:moveTo>
                  <a:pt x="1542735" y="1159755"/>
                </a:moveTo>
                <a:cubicBezTo>
                  <a:pt x="1533377" y="1158866"/>
                  <a:pt x="1525096" y="1166071"/>
                  <a:pt x="1524245" y="1175855"/>
                </a:cubicBezTo>
                <a:cubicBezTo>
                  <a:pt x="1523380" y="1185640"/>
                  <a:pt x="1530271" y="1194298"/>
                  <a:pt x="1539630" y="1195187"/>
                </a:cubicBezTo>
                <a:cubicBezTo>
                  <a:pt x="1540665" y="1195291"/>
                  <a:pt x="1541700" y="1195291"/>
                  <a:pt x="1542735" y="1195187"/>
                </a:cubicBezTo>
                <a:cubicBezTo>
                  <a:pt x="1552094" y="1194298"/>
                  <a:pt x="1558985" y="1185640"/>
                  <a:pt x="1558134" y="1175855"/>
                </a:cubicBezTo>
                <a:cubicBezTo>
                  <a:pt x="1557383" y="1167301"/>
                  <a:pt x="1550902" y="1160541"/>
                  <a:pt x="1542735" y="1159755"/>
                </a:cubicBezTo>
                <a:close/>
                <a:moveTo>
                  <a:pt x="1593640" y="1000091"/>
                </a:moveTo>
                <a:cubicBezTo>
                  <a:pt x="1584239" y="1000091"/>
                  <a:pt x="1576624" y="1008052"/>
                  <a:pt x="1576624" y="1017881"/>
                </a:cubicBezTo>
                <a:cubicBezTo>
                  <a:pt x="1576624" y="1027710"/>
                  <a:pt x="1584239" y="1035671"/>
                  <a:pt x="1593640" y="1035671"/>
                </a:cubicBezTo>
                <a:cubicBezTo>
                  <a:pt x="1603041" y="1035671"/>
                  <a:pt x="1610655" y="1027710"/>
                  <a:pt x="1610655" y="1017881"/>
                </a:cubicBezTo>
                <a:cubicBezTo>
                  <a:pt x="1610655" y="1017836"/>
                  <a:pt x="1610655" y="1017777"/>
                  <a:pt x="1610655" y="1017732"/>
                </a:cubicBezTo>
                <a:cubicBezTo>
                  <a:pt x="1610811" y="1007992"/>
                  <a:pt x="1603381" y="999957"/>
                  <a:pt x="1594065" y="999794"/>
                </a:cubicBezTo>
                <a:cubicBezTo>
                  <a:pt x="1593923" y="999794"/>
                  <a:pt x="1593781" y="999794"/>
                  <a:pt x="1593640" y="999794"/>
                </a:cubicBezTo>
                <a:close/>
                <a:moveTo>
                  <a:pt x="1542735" y="1053312"/>
                </a:moveTo>
                <a:cubicBezTo>
                  <a:pt x="1533334" y="1053238"/>
                  <a:pt x="1525663" y="1061125"/>
                  <a:pt x="1525578" y="1070954"/>
                </a:cubicBezTo>
                <a:cubicBezTo>
                  <a:pt x="1525507" y="1080783"/>
                  <a:pt x="1533050" y="1088803"/>
                  <a:pt x="1542452" y="1088892"/>
                </a:cubicBezTo>
                <a:cubicBezTo>
                  <a:pt x="1551852" y="1088966"/>
                  <a:pt x="1559538" y="1081080"/>
                  <a:pt x="1559609" y="1071250"/>
                </a:cubicBezTo>
                <a:cubicBezTo>
                  <a:pt x="1559609" y="1071147"/>
                  <a:pt x="1559609" y="1071058"/>
                  <a:pt x="1559609" y="1070954"/>
                </a:cubicBezTo>
                <a:cubicBezTo>
                  <a:pt x="1559765" y="1061214"/>
                  <a:pt x="1552335" y="1053179"/>
                  <a:pt x="1543019" y="1053016"/>
                </a:cubicBezTo>
                <a:cubicBezTo>
                  <a:pt x="1542919" y="1053016"/>
                  <a:pt x="1542834" y="1053016"/>
                  <a:pt x="1542735" y="1053016"/>
                </a:cubicBezTo>
                <a:close/>
                <a:moveTo>
                  <a:pt x="1593640" y="893499"/>
                </a:moveTo>
                <a:cubicBezTo>
                  <a:pt x="1584239" y="893499"/>
                  <a:pt x="1576624" y="901460"/>
                  <a:pt x="1576624" y="911289"/>
                </a:cubicBezTo>
                <a:cubicBezTo>
                  <a:pt x="1576624" y="921118"/>
                  <a:pt x="1584239" y="929079"/>
                  <a:pt x="1593640" y="929079"/>
                </a:cubicBezTo>
                <a:cubicBezTo>
                  <a:pt x="1603041" y="929079"/>
                  <a:pt x="1610655" y="921118"/>
                  <a:pt x="1610655" y="911289"/>
                </a:cubicBezTo>
                <a:cubicBezTo>
                  <a:pt x="1610811" y="901460"/>
                  <a:pt x="1603324" y="893366"/>
                  <a:pt x="1593923" y="893203"/>
                </a:cubicBezTo>
                <a:cubicBezTo>
                  <a:pt x="1593824" y="893203"/>
                  <a:pt x="1593739" y="893203"/>
                  <a:pt x="1593640" y="893203"/>
                </a:cubicBezTo>
                <a:close/>
                <a:moveTo>
                  <a:pt x="1542735" y="946721"/>
                </a:moveTo>
                <a:cubicBezTo>
                  <a:pt x="1533334" y="946632"/>
                  <a:pt x="1525663" y="954534"/>
                  <a:pt x="1525578" y="964363"/>
                </a:cubicBezTo>
                <a:cubicBezTo>
                  <a:pt x="1525507" y="974192"/>
                  <a:pt x="1533050" y="982212"/>
                  <a:pt x="1542452" y="982301"/>
                </a:cubicBezTo>
                <a:cubicBezTo>
                  <a:pt x="1551852" y="982375"/>
                  <a:pt x="1559524" y="974488"/>
                  <a:pt x="1559609" y="964659"/>
                </a:cubicBezTo>
                <a:cubicBezTo>
                  <a:pt x="1559609" y="964615"/>
                  <a:pt x="1559609" y="964555"/>
                  <a:pt x="1559609" y="964511"/>
                </a:cubicBezTo>
                <a:cubicBezTo>
                  <a:pt x="1559765" y="954682"/>
                  <a:pt x="1552278" y="946587"/>
                  <a:pt x="1542877" y="946424"/>
                </a:cubicBezTo>
                <a:cubicBezTo>
                  <a:pt x="1542834" y="946424"/>
                  <a:pt x="1542778" y="946424"/>
                  <a:pt x="1542735" y="946424"/>
                </a:cubicBezTo>
                <a:close/>
                <a:moveTo>
                  <a:pt x="1593640" y="787056"/>
                </a:moveTo>
                <a:cubicBezTo>
                  <a:pt x="1584239" y="787056"/>
                  <a:pt x="1576624" y="795017"/>
                  <a:pt x="1576624" y="804846"/>
                </a:cubicBezTo>
                <a:cubicBezTo>
                  <a:pt x="1576624" y="814675"/>
                  <a:pt x="1584239" y="822636"/>
                  <a:pt x="1593640" y="822636"/>
                </a:cubicBezTo>
                <a:cubicBezTo>
                  <a:pt x="1603041" y="822636"/>
                  <a:pt x="1610655" y="814675"/>
                  <a:pt x="1610655" y="804846"/>
                </a:cubicBezTo>
                <a:cubicBezTo>
                  <a:pt x="1610655" y="804802"/>
                  <a:pt x="1610655" y="804742"/>
                  <a:pt x="1610655" y="804698"/>
                </a:cubicBezTo>
                <a:cubicBezTo>
                  <a:pt x="1610811" y="794958"/>
                  <a:pt x="1603381" y="786923"/>
                  <a:pt x="1594065" y="786760"/>
                </a:cubicBezTo>
                <a:cubicBezTo>
                  <a:pt x="1593923" y="786760"/>
                  <a:pt x="1593781" y="786760"/>
                  <a:pt x="1593640" y="786760"/>
                </a:cubicBezTo>
                <a:close/>
                <a:moveTo>
                  <a:pt x="1542735" y="839685"/>
                </a:moveTo>
                <a:cubicBezTo>
                  <a:pt x="1533377" y="838795"/>
                  <a:pt x="1525096" y="846000"/>
                  <a:pt x="1524245" y="855785"/>
                </a:cubicBezTo>
                <a:cubicBezTo>
                  <a:pt x="1523380" y="865569"/>
                  <a:pt x="1530271" y="874227"/>
                  <a:pt x="1539630" y="875116"/>
                </a:cubicBezTo>
                <a:cubicBezTo>
                  <a:pt x="1540665" y="875220"/>
                  <a:pt x="1541700" y="875220"/>
                  <a:pt x="1542735" y="875116"/>
                </a:cubicBezTo>
                <a:cubicBezTo>
                  <a:pt x="1552094" y="874227"/>
                  <a:pt x="1558985" y="865569"/>
                  <a:pt x="1558134" y="855785"/>
                </a:cubicBezTo>
                <a:cubicBezTo>
                  <a:pt x="1557383" y="847231"/>
                  <a:pt x="1550902" y="840471"/>
                  <a:pt x="1542735" y="839685"/>
                </a:cubicBezTo>
                <a:close/>
                <a:moveTo>
                  <a:pt x="1593640" y="679872"/>
                </a:moveTo>
                <a:cubicBezTo>
                  <a:pt x="1584239" y="679872"/>
                  <a:pt x="1576624" y="687833"/>
                  <a:pt x="1576624" y="697662"/>
                </a:cubicBezTo>
                <a:cubicBezTo>
                  <a:pt x="1576624" y="707491"/>
                  <a:pt x="1584239" y="715452"/>
                  <a:pt x="1593640" y="715452"/>
                </a:cubicBezTo>
                <a:cubicBezTo>
                  <a:pt x="1603041" y="715452"/>
                  <a:pt x="1610655" y="707491"/>
                  <a:pt x="1610655" y="697662"/>
                </a:cubicBezTo>
                <a:cubicBezTo>
                  <a:pt x="1610499" y="687952"/>
                  <a:pt x="1602927" y="680168"/>
                  <a:pt x="1593640" y="680168"/>
                </a:cubicBezTo>
                <a:close/>
                <a:moveTo>
                  <a:pt x="1542735" y="733242"/>
                </a:moveTo>
                <a:cubicBezTo>
                  <a:pt x="1533334" y="733153"/>
                  <a:pt x="1525663" y="741054"/>
                  <a:pt x="1525578" y="750883"/>
                </a:cubicBezTo>
                <a:cubicBezTo>
                  <a:pt x="1525507" y="760712"/>
                  <a:pt x="1533050" y="768733"/>
                  <a:pt x="1542452" y="768822"/>
                </a:cubicBezTo>
                <a:cubicBezTo>
                  <a:pt x="1551852" y="768896"/>
                  <a:pt x="1559538" y="761009"/>
                  <a:pt x="1559609" y="751180"/>
                </a:cubicBezTo>
                <a:cubicBezTo>
                  <a:pt x="1559609" y="751076"/>
                  <a:pt x="1559609" y="750987"/>
                  <a:pt x="1559609" y="750883"/>
                </a:cubicBezTo>
                <a:cubicBezTo>
                  <a:pt x="1559453" y="741262"/>
                  <a:pt x="1551938" y="733538"/>
                  <a:pt x="1542735" y="733538"/>
                </a:cubicBezTo>
                <a:close/>
                <a:moveTo>
                  <a:pt x="1593640" y="573429"/>
                </a:moveTo>
                <a:cubicBezTo>
                  <a:pt x="1584239" y="573429"/>
                  <a:pt x="1576624" y="581394"/>
                  <a:pt x="1576624" y="591219"/>
                </a:cubicBezTo>
                <a:cubicBezTo>
                  <a:pt x="1576624" y="601043"/>
                  <a:pt x="1584239" y="609009"/>
                  <a:pt x="1593640" y="609009"/>
                </a:cubicBezTo>
                <a:cubicBezTo>
                  <a:pt x="1603041" y="609009"/>
                  <a:pt x="1610655" y="601043"/>
                  <a:pt x="1610655" y="591219"/>
                </a:cubicBezTo>
                <a:cubicBezTo>
                  <a:pt x="1610499" y="581510"/>
                  <a:pt x="1602927" y="573724"/>
                  <a:pt x="1593640" y="573725"/>
                </a:cubicBezTo>
                <a:close/>
                <a:moveTo>
                  <a:pt x="1542735" y="626650"/>
                </a:moveTo>
                <a:cubicBezTo>
                  <a:pt x="1533334" y="626569"/>
                  <a:pt x="1525663" y="634466"/>
                  <a:pt x="1525578" y="644292"/>
                </a:cubicBezTo>
                <a:cubicBezTo>
                  <a:pt x="1525507" y="654121"/>
                  <a:pt x="1533050" y="662141"/>
                  <a:pt x="1542452" y="662230"/>
                </a:cubicBezTo>
                <a:cubicBezTo>
                  <a:pt x="1551852" y="662304"/>
                  <a:pt x="1559524" y="654418"/>
                  <a:pt x="1559609" y="644589"/>
                </a:cubicBezTo>
                <a:cubicBezTo>
                  <a:pt x="1559609" y="644538"/>
                  <a:pt x="1559609" y="644489"/>
                  <a:pt x="1559609" y="644440"/>
                </a:cubicBezTo>
                <a:cubicBezTo>
                  <a:pt x="1559453" y="634789"/>
                  <a:pt x="1551966" y="627025"/>
                  <a:pt x="1542735" y="626947"/>
                </a:cubicBezTo>
                <a:close/>
                <a:moveTo>
                  <a:pt x="1593640" y="466986"/>
                </a:moveTo>
                <a:cubicBezTo>
                  <a:pt x="1584239" y="466986"/>
                  <a:pt x="1576624" y="474951"/>
                  <a:pt x="1576624" y="484776"/>
                </a:cubicBezTo>
                <a:cubicBezTo>
                  <a:pt x="1576624" y="494602"/>
                  <a:pt x="1584239" y="502566"/>
                  <a:pt x="1593640" y="502566"/>
                </a:cubicBezTo>
                <a:cubicBezTo>
                  <a:pt x="1603041" y="502566"/>
                  <a:pt x="1610655" y="494600"/>
                  <a:pt x="1610655" y="484776"/>
                </a:cubicBezTo>
                <a:cubicBezTo>
                  <a:pt x="1610655" y="484725"/>
                  <a:pt x="1610655" y="484676"/>
                  <a:pt x="1610655" y="484627"/>
                </a:cubicBezTo>
                <a:cubicBezTo>
                  <a:pt x="1610499" y="474942"/>
                  <a:pt x="1602899" y="467199"/>
                  <a:pt x="1593640" y="467282"/>
                </a:cubicBezTo>
                <a:close/>
                <a:moveTo>
                  <a:pt x="1542735" y="520207"/>
                </a:moveTo>
                <a:cubicBezTo>
                  <a:pt x="1533334" y="520126"/>
                  <a:pt x="1525663" y="528023"/>
                  <a:pt x="1525578" y="537849"/>
                </a:cubicBezTo>
                <a:cubicBezTo>
                  <a:pt x="1525507" y="547673"/>
                  <a:pt x="1533050" y="555704"/>
                  <a:pt x="1542452" y="555786"/>
                </a:cubicBezTo>
                <a:cubicBezTo>
                  <a:pt x="1551852" y="555867"/>
                  <a:pt x="1559524" y="547970"/>
                  <a:pt x="1559609" y="538146"/>
                </a:cubicBezTo>
                <a:cubicBezTo>
                  <a:pt x="1559609" y="538095"/>
                  <a:pt x="1559609" y="538046"/>
                  <a:pt x="1559609" y="537997"/>
                </a:cubicBezTo>
                <a:cubicBezTo>
                  <a:pt x="1559453" y="528346"/>
                  <a:pt x="1551966" y="520582"/>
                  <a:pt x="1542735" y="520504"/>
                </a:cubicBezTo>
                <a:close/>
                <a:moveTo>
                  <a:pt x="1593640" y="360394"/>
                </a:moveTo>
                <a:cubicBezTo>
                  <a:pt x="1584239" y="360394"/>
                  <a:pt x="1576624" y="368360"/>
                  <a:pt x="1576624" y="378184"/>
                </a:cubicBezTo>
                <a:cubicBezTo>
                  <a:pt x="1576624" y="388009"/>
                  <a:pt x="1584239" y="395974"/>
                  <a:pt x="1593640" y="395974"/>
                </a:cubicBezTo>
                <a:cubicBezTo>
                  <a:pt x="1603041" y="395974"/>
                  <a:pt x="1610655" y="388009"/>
                  <a:pt x="1610655" y="378184"/>
                </a:cubicBezTo>
                <a:cubicBezTo>
                  <a:pt x="1610499" y="368476"/>
                  <a:pt x="1602927" y="360689"/>
                  <a:pt x="1593640" y="360691"/>
                </a:cubicBezTo>
                <a:close/>
                <a:moveTo>
                  <a:pt x="1542735" y="413764"/>
                </a:moveTo>
                <a:cubicBezTo>
                  <a:pt x="1533334" y="413683"/>
                  <a:pt x="1525663" y="421581"/>
                  <a:pt x="1525578" y="431406"/>
                </a:cubicBezTo>
                <a:cubicBezTo>
                  <a:pt x="1525507" y="441230"/>
                  <a:pt x="1533050" y="449261"/>
                  <a:pt x="1542452" y="449343"/>
                </a:cubicBezTo>
                <a:cubicBezTo>
                  <a:pt x="1551852" y="449424"/>
                  <a:pt x="1559538" y="441525"/>
                  <a:pt x="1559609" y="431701"/>
                </a:cubicBezTo>
                <a:cubicBezTo>
                  <a:pt x="1559609" y="431603"/>
                  <a:pt x="1559609" y="431504"/>
                  <a:pt x="1559609" y="431406"/>
                </a:cubicBezTo>
                <a:cubicBezTo>
                  <a:pt x="1559453" y="421779"/>
                  <a:pt x="1551938" y="414059"/>
                  <a:pt x="1542735" y="414061"/>
                </a:cubicBezTo>
                <a:close/>
                <a:moveTo>
                  <a:pt x="1593640" y="253951"/>
                </a:moveTo>
                <a:cubicBezTo>
                  <a:pt x="1584239" y="253951"/>
                  <a:pt x="1576624" y="261917"/>
                  <a:pt x="1576624" y="271741"/>
                </a:cubicBezTo>
                <a:cubicBezTo>
                  <a:pt x="1576624" y="281566"/>
                  <a:pt x="1584239" y="289531"/>
                  <a:pt x="1593640" y="289531"/>
                </a:cubicBezTo>
                <a:cubicBezTo>
                  <a:pt x="1603041" y="289531"/>
                  <a:pt x="1610655" y="281566"/>
                  <a:pt x="1610655" y="271741"/>
                </a:cubicBezTo>
                <a:cubicBezTo>
                  <a:pt x="1610499" y="262032"/>
                  <a:pt x="1602927" y="254246"/>
                  <a:pt x="1593640" y="254248"/>
                </a:cubicBezTo>
                <a:close/>
                <a:moveTo>
                  <a:pt x="1542735" y="307173"/>
                </a:moveTo>
                <a:cubicBezTo>
                  <a:pt x="1533377" y="306277"/>
                  <a:pt x="1525096" y="313482"/>
                  <a:pt x="1524245" y="323267"/>
                </a:cubicBezTo>
                <a:cubicBezTo>
                  <a:pt x="1523380" y="333051"/>
                  <a:pt x="1530271" y="341709"/>
                  <a:pt x="1539630" y="342604"/>
                </a:cubicBezTo>
                <a:cubicBezTo>
                  <a:pt x="1540665" y="342704"/>
                  <a:pt x="1541700" y="342704"/>
                  <a:pt x="1542735" y="342604"/>
                </a:cubicBezTo>
                <a:cubicBezTo>
                  <a:pt x="1552094" y="341709"/>
                  <a:pt x="1558985" y="333051"/>
                  <a:pt x="1558134" y="323267"/>
                </a:cubicBezTo>
                <a:cubicBezTo>
                  <a:pt x="1557383" y="314723"/>
                  <a:pt x="1550902" y="307956"/>
                  <a:pt x="1542735" y="307173"/>
                </a:cubicBezTo>
                <a:close/>
                <a:moveTo>
                  <a:pt x="1593640" y="147508"/>
                </a:moveTo>
                <a:cubicBezTo>
                  <a:pt x="1584239" y="147508"/>
                  <a:pt x="1576624" y="155474"/>
                  <a:pt x="1576624" y="165298"/>
                </a:cubicBezTo>
                <a:cubicBezTo>
                  <a:pt x="1576624" y="175124"/>
                  <a:pt x="1584239" y="183088"/>
                  <a:pt x="1593640" y="183088"/>
                </a:cubicBezTo>
                <a:cubicBezTo>
                  <a:pt x="1603041" y="183088"/>
                  <a:pt x="1610655" y="175123"/>
                  <a:pt x="1610655" y="165298"/>
                </a:cubicBezTo>
                <a:cubicBezTo>
                  <a:pt x="1610655" y="165248"/>
                  <a:pt x="1610655" y="165199"/>
                  <a:pt x="1610655" y="165150"/>
                </a:cubicBezTo>
                <a:cubicBezTo>
                  <a:pt x="1610499" y="155465"/>
                  <a:pt x="1602899" y="147722"/>
                  <a:pt x="1593640" y="147805"/>
                </a:cubicBezTo>
                <a:close/>
                <a:moveTo>
                  <a:pt x="1542735" y="200730"/>
                </a:moveTo>
                <a:cubicBezTo>
                  <a:pt x="1533334" y="200648"/>
                  <a:pt x="1525663" y="208547"/>
                  <a:pt x="1525578" y="218371"/>
                </a:cubicBezTo>
                <a:cubicBezTo>
                  <a:pt x="1525507" y="228196"/>
                  <a:pt x="1533050" y="236227"/>
                  <a:pt x="1542452" y="236308"/>
                </a:cubicBezTo>
                <a:cubicBezTo>
                  <a:pt x="1551852" y="236390"/>
                  <a:pt x="1559538" y="228491"/>
                  <a:pt x="1559609" y="218666"/>
                </a:cubicBezTo>
                <a:cubicBezTo>
                  <a:pt x="1559609" y="218569"/>
                  <a:pt x="1559609" y="218469"/>
                  <a:pt x="1559609" y="218371"/>
                </a:cubicBezTo>
                <a:cubicBezTo>
                  <a:pt x="1559453" y="208744"/>
                  <a:pt x="1551938" y="201025"/>
                  <a:pt x="1542735" y="201026"/>
                </a:cubicBezTo>
                <a:close/>
                <a:moveTo>
                  <a:pt x="1559609" y="111780"/>
                </a:moveTo>
                <a:cubicBezTo>
                  <a:pt x="1559580" y="106419"/>
                  <a:pt x="1557170" y="101376"/>
                  <a:pt x="1553086" y="98141"/>
                </a:cubicBezTo>
                <a:lnTo>
                  <a:pt x="1538907" y="128681"/>
                </a:lnTo>
                <a:cubicBezTo>
                  <a:pt x="1540197" y="129133"/>
                  <a:pt x="1541530" y="129431"/>
                  <a:pt x="1542877" y="129570"/>
                </a:cubicBezTo>
                <a:cubicBezTo>
                  <a:pt x="1552037" y="129491"/>
                  <a:pt x="1559453" y="121794"/>
                  <a:pt x="1559609" y="112225"/>
                </a:cubicBezTo>
                <a:close/>
                <a:moveTo>
                  <a:pt x="1593640" y="40769"/>
                </a:moveTo>
                <a:cubicBezTo>
                  <a:pt x="1584239" y="40769"/>
                  <a:pt x="1576624" y="48734"/>
                  <a:pt x="1576624" y="58559"/>
                </a:cubicBezTo>
                <a:cubicBezTo>
                  <a:pt x="1576624" y="68383"/>
                  <a:pt x="1584239" y="76348"/>
                  <a:pt x="1593640" y="76348"/>
                </a:cubicBezTo>
                <a:cubicBezTo>
                  <a:pt x="1603041" y="76348"/>
                  <a:pt x="1610655" y="68383"/>
                  <a:pt x="1610655" y="58559"/>
                </a:cubicBezTo>
                <a:cubicBezTo>
                  <a:pt x="1610428" y="48907"/>
                  <a:pt x="1602870" y="41210"/>
                  <a:pt x="1593640" y="41213"/>
                </a:cubicBezTo>
                <a:close/>
                <a:moveTo>
                  <a:pt x="1644544" y="22979"/>
                </a:moveTo>
                <a:cubicBezTo>
                  <a:pt x="1646827" y="22995"/>
                  <a:pt x="1649096" y="22541"/>
                  <a:pt x="1651209" y="21644"/>
                </a:cubicBezTo>
                <a:lnTo>
                  <a:pt x="1628663" y="0"/>
                </a:lnTo>
                <a:cubicBezTo>
                  <a:pt x="1628025" y="1700"/>
                  <a:pt x="1627685" y="3509"/>
                  <a:pt x="1627671" y="5337"/>
                </a:cubicBezTo>
                <a:cubicBezTo>
                  <a:pt x="1627430" y="15077"/>
                  <a:pt x="1634803" y="23173"/>
                  <a:pt x="1644119" y="23418"/>
                </a:cubicBezTo>
                <a:cubicBezTo>
                  <a:pt x="1644261" y="23422"/>
                  <a:pt x="1644402" y="23423"/>
                  <a:pt x="1644544" y="23423"/>
                </a:cubicBezTo>
                <a:close/>
                <a:moveTo>
                  <a:pt x="1688359" y="3663837"/>
                </a:moveTo>
                <a:lnTo>
                  <a:pt x="1705374" y="3666209"/>
                </a:lnTo>
                <a:cubicBezTo>
                  <a:pt x="1702524" y="3663674"/>
                  <a:pt x="1698909" y="3662266"/>
                  <a:pt x="1695165" y="3662206"/>
                </a:cubicBezTo>
                <a:cubicBezTo>
                  <a:pt x="1692811" y="3662221"/>
                  <a:pt x="1690486" y="3662770"/>
                  <a:pt x="1688359" y="3663837"/>
                </a:cubicBezTo>
                <a:close/>
                <a:moveTo>
                  <a:pt x="1695165" y="3555763"/>
                </a:moveTo>
                <a:cubicBezTo>
                  <a:pt x="1685807" y="3556652"/>
                  <a:pt x="1678915" y="3565310"/>
                  <a:pt x="1679766" y="3575095"/>
                </a:cubicBezTo>
                <a:cubicBezTo>
                  <a:pt x="1680518" y="3583649"/>
                  <a:pt x="1686998" y="3590409"/>
                  <a:pt x="1695165" y="3591195"/>
                </a:cubicBezTo>
                <a:cubicBezTo>
                  <a:pt x="1704524" y="3592084"/>
                  <a:pt x="1712805" y="3584879"/>
                  <a:pt x="1713655" y="3575095"/>
                </a:cubicBezTo>
                <a:cubicBezTo>
                  <a:pt x="1714520" y="3565310"/>
                  <a:pt x="1707629" y="3556652"/>
                  <a:pt x="1698271" y="3555763"/>
                </a:cubicBezTo>
                <a:cubicBezTo>
                  <a:pt x="1697235" y="3555659"/>
                  <a:pt x="1696200" y="3555659"/>
                  <a:pt x="1695165" y="3555763"/>
                </a:cubicBezTo>
                <a:close/>
                <a:moveTo>
                  <a:pt x="1644261" y="3608984"/>
                </a:moveTo>
                <a:cubicBezTo>
                  <a:pt x="1634860" y="3608984"/>
                  <a:pt x="1627245" y="3616946"/>
                  <a:pt x="1627245" y="3626774"/>
                </a:cubicBezTo>
                <a:cubicBezTo>
                  <a:pt x="1627245" y="3636603"/>
                  <a:pt x="1634860" y="3644565"/>
                  <a:pt x="1644261" y="3644565"/>
                </a:cubicBezTo>
                <a:cubicBezTo>
                  <a:pt x="1653662" y="3644565"/>
                  <a:pt x="1661276" y="3636603"/>
                  <a:pt x="1661276" y="3626774"/>
                </a:cubicBezTo>
                <a:cubicBezTo>
                  <a:pt x="1661361" y="3617034"/>
                  <a:pt x="1653860" y="3609073"/>
                  <a:pt x="1644544" y="3608984"/>
                </a:cubicBezTo>
                <a:cubicBezTo>
                  <a:pt x="1644544" y="3608984"/>
                  <a:pt x="1644544" y="3608984"/>
                  <a:pt x="1644544" y="3608984"/>
                </a:cubicBezTo>
                <a:close/>
                <a:moveTo>
                  <a:pt x="1695449" y="3448875"/>
                </a:moveTo>
                <a:cubicBezTo>
                  <a:pt x="1686048" y="3448875"/>
                  <a:pt x="1678433" y="3456836"/>
                  <a:pt x="1678433" y="3466665"/>
                </a:cubicBezTo>
                <a:cubicBezTo>
                  <a:pt x="1678433" y="3476494"/>
                  <a:pt x="1686048" y="3484455"/>
                  <a:pt x="1695449" y="3484455"/>
                </a:cubicBezTo>
                <a:cubicBezTo>
                  <a:pt x="1704850" y="3484455"/>
                  <a:pt x="1712464" y="3476494"/>
                  <a:pt x="1712464" y="3466665"/>
                </a:cubicBezTo>
                <a:cubicBezTo>
                  <a:pt x="1712549" y="3456925"/>
                  <a:pt x="1705048" y="3448964"/>
                  <a:pt x="1695732" y="3448875"/>
                </a:cubicBezTo>
                <a:cubicBezTo>
                  <a:pt x="1695633" y="3448875"/>
                  <a:pt x="1695548" y="3448875"/>
                  <a:pt x="1695449" y="3448875"/>
                </a:cubicBezTo>
                <a:close/>
                <a:moveTo>
                  <a:pt x="1644544" y="3502245"/>
                </a:moveTo>
                <a:cubicBezTo>
                  <a:pt x="1635186" y="3503134"/>
                  <a:pt x="1628295" y="3511792"/>
                  <a:pt x="1629145" y="3521576"/>
                </a:cubicBezTo>
                <a:cubicBezTo>
                  <a:pt x="1629897" y="3530130"/>
                  <a:pt x="1636377" y="3536891"/>
                  <a:pt x="1644544" y="3537676"/>
                </a:cubicBezTo>
                <a:cubicBezTo>
                  <a:pt x="1653903" y="3538566"/>
                  <a:pt x="1662184" y="3531361"/>
                  <a:pt x="1663034" y="3521576"/>
                </a:cubicBezTo>
                <a:cubicBezTo>
                  <a:pt x="1663899" y="3511792"/>
                  <a:pt x="1657008" y="3503134"/>
                  <a:pt x="1647649" y="3502245"/>
                </a:cubicBezTo>
                <a:cubicBezTo>
                  <a:pt x="1646614" y="3502141"/>
                  <a:pt x="1645579" y="3502141"/>
                  <a:pt x="1644544" y="3502245"/>
                </a:cubicBezTo>
                <a:close/>
                <a:moveTo>
                  <a:pt x="1695449" y="3342432"/>
                </a:moveTo>
                <a:cubicBezTo>
                  <a:pt x="1686048" y="3342432"/>
                  <a:pt x="1678433" y="3350393"/>
                  <a:pt x="1678433" y="3360222"/>
                </a:cubicBezTo>
                <a:cubicBezTo>
                  <a:pt x="1678433" y="3370051"/>
                  <a:pt x="1686048" y="3378012"/>
                  <a:pt x="1695449" y="3378012"/>
                </a:cubicBezTo>
                <a:cubicBezTo>
                  <a:pt x="1704850" y="3378012"/>
                  <a:pt x="1712464" y="3370051"/>
                  <a:pt x="1712464" y="3360222"/>
                </a:cubicBezTo>
                <a:cubicBezTo>
                  <a:pt x="1712393" y="3350482"/>
                  <a:pt x="1704765" y="3342654"/>
                  <a:pt x="1695449" y="3342728"/>
                </a:cubicBezTo>
                <a:cubicBezTo>
                  <a:pt x="1695449" y="3342728"/>
                  <a:pt x="1695449" y="3342728"/>
                  <a:pt x="1695449" y="3342728"/>
                </a:cubicBezTo>
                <a:close/>
                <a:moveTo>
                  <a:pt x="1644544" y="3395654"/>
                </a:moveTo>
                <a:cubicBezTo>
                  <a:pt x="1635143" y="3395654"/>
                  <a:pt x="1627529" y="3403614"/>
                  <a:pt x="1627529" y="3413443"/>
                </a:cubicBezTo>
                <a:cubicBezTo>
                  <a:pt x="1627529" y="3423273"/>
                  <a:pt x="1635143" y="3431233"/>
                  <a:pt x="1644544" y="3431233"/>
                </a:cubicBezTo>
                <a:cubicBezTo>
                  <a:pt x="1653945" y="3431233"/>
                  <a:pt x="1661560" y="3423273"/>
                  <a:pt x="1661560" y="3413443"/>
                </a:cubicBezTo>
                <a:cubicBezTo>
                  <a:pt x="1661489" y="3403704"/>
                  <a:pt x="1653860" y="3395876"/>
                  <a:pt x="1644544" y="3395950"/>
                </a:cubicBezTo>
                <a:cubicBezTo>
                  <a:pt x="1644544" y="3395950"/>
                  <a:pt x="1644544" y="3395950"/>
                  <a:pt x="1644544" y="3395950"/>
                </a:cubicBezTo>
                <a:close/>
                <a:moveTo>
                  <a:pt x="1695449" y="3235989"/>
                </a:moveTo>
                <a:cubicBezTo>
                  <a:pt x="1686090" y="3236879"/>
                  <a:pt x="1679199" y="3245536"/>
                  <a:pt x="1680050" y="3255321"/>
                </a:cubicBezTo>
                <a:cubicBezTo>
                  <a:pt x="1680801" y="3263875"/>
                  <a:pt x="1687281" y="3270635"/>
                  <a:pt x="1695449" y="3271420"/>
                </a:cubicBezTo>
                <a:cubicBezTo>
                  <a:pt x="1704807" y="3272310"/>
                  <a:pt x="1713088" y="3265105"/>
                  <a:pt x="1713939" y="3255321"/>
                </a:cubicBezTo>
                <a:cubicBezTo>
                  <a:pt x="1714804" y="3245536"/>
                  <a:pt x="1707913" y="3236879"/>
                  <a:pt x="1698554" y="3235989"/>
                </a:cubicBezTo>
                <a:cubicBezTo>
                  <a:pt x="1697519" y="3235885"/>
                  <a:pt x="1696484" y="3235885"/>
                  <a:pt x="1695449" y="3235989"/>
                </a:cubicBezTo>
                <a:close/>
                <a:moveTo>
                  <a:pt x="1644544" y="3289211"/>
                </a:moveTo>
                <a:cubicBezTo>
                  <a:pt x="1635186" y="3290100"/>
                  <a:pt x="1628295" y="3298758"/>
                  <a:pt x="1629145" y="3308542"/>
                </a:cubicBezTo>
                <a:cubicBezTo>
                  <a:pt x="1629897" y="3317096"/>
                  <a:pt x="1636377" y="3323856"/>
                  <a:pt x="1644544" y="3324642"/>
                </a:cubicBezTo>
                <a:cubicBezTo>
                  <a:pt x="1653903" y="3325531"/>
                  <a:pt x="1662184" y="3318327"/>
                  <a:pt x="1663034" y="3308542"/>
                </a:cubicBezTo>
                <a:cubicBezTo>
                  <a:pt x="1663899" y="3298758"/>
                  <a:pt x="1657008" y="3290100"/>
                  <a:pt x="1647649" y="3289211"/>
                </a:cubicBezTo>
                <a:cubicBezTo>
                  <a:pt x="1646614" y="3289107"/>
                  <a:pt x="1645579" y="3289107"/>
                  <a:pt x="1644544" y="3289211"/>
                </a:cubicBezTo>
                <a:close/>
                <a:moveTo>
                  <a:pt x="1695449" y="3129398"/>
                </a:moveTo>
                <a:cubicBezTo>
                  <a:pt x="1686048" y="3129398"/>
                  <a:pt x="1678433" y="3137359"/>
                  <a:pt x="1678433" y="3147187"/>
                </a:cubicBezTo>
                <a:cubicBezTo>
                  <a:pt x="1678433" y="3157016"/>
                  <a:pt x="1686048" y="3164978"/>
                  <a:pt x="1695449" y="3164978"/>
                </a:cubicBezTo>
                <a:cubicBezTo>
                  <a:pt x="1704850" y="3164978"/>
                  <a:pt x="1712464" y="3157016"/>
                  <a:pt x="1712464" y="3147187"/>
                </a:cubicBezTo>
                <a:cubicBezTo>
                  <a:pt x="1712393" y="3137448"/>
                  <a:pt x="1704765" y="3129620"/>
                  <a:pt x="1695449" y="3129694"/>
                </a:cubicBezTo>
                <a:cubicBezTo>
                  <a:pt x="1695449" y="3129694"/>
                  <a:pt x="1695449" y="3129694"/>
                  <a:pt x="1695449" y="3129694"/>
                </a:cubicBezTo>
                <a:close/>
                <a:moveTo>
                  <a:pt x="1644544" y="3182619"/>
                </a:moveTo>
                <a:cubicBezTo>
                  <a:pt x="1635143" y="3182619"/>
                  <a:pt x="1627529" y="3190580"/>
                  <a:pt x="1627529" y="3200409"/>
                </a:cubicBezTo>
                <a:cubicBezTo>
                  <a:pt x="1627529" y="3210238"/>
                  <a:pt x="1635143" y="3218199"/>
                  <a:pt x="1644544" y="3218199"/>
                </a:cubicBezTo>
                <a:cubicBezTo>
                  <a:pt x="1653945" y="3218199"/>
                  <a:pt x="1661560" y="3210238"/>
                  <a:pt x="1661560" y="3200409"/>
                </a:cubicBezTo>
                <a:cubicBezTo>
                  <a:pt x="1661489" y="3190669"/>
                  <a:pt x="1653860" y="3182841"/>
                  <a:pt x="1644544" y="3182916"/>
                </a:cubicBezTo>
                <a:cubicBezTo>
                  <a:pt x="1644544" y="3182916"/>
                  <a:pt x="1644544" y="3182916"/>
                  <a:pt x="1644544" y="3182916"/>
                </a:cubicBezTo>
                <a:close/>
                <a:moveTo>
                  <a:pt x="1695449" y="3022954"/>
                </a:moveTo>
                <a:cubicBezTo>
                  <a:pt x="1686048" y="3022954"/>
                  <a:pt x="1678433" y="3030916"/>
                  <a:pt x="1678433" y="3040744"/>
                </a:cubicBezTo>
                <a:cubicBezTo>
                  <a:pt x="1678433" y="3050573"/>
                  <a:pt x="1686048" y="3058535"/>
                  <a:pt x="1695449" y="3058535"/>
                </a:cubicBezTo>
                <a:cubicBezTo>
                  <a:pt x="1704850" y="3058535"/>
                  <a:pt x="1712464" y="3050573"/>
                  <a:pt x="1712464" y="3040744"/>
                </a:cubicBezTo>
                <a:cubicBezTo>
                  <a:pt x="1712464" y="3040700"/>
                  <a:pt x="1712464" y="3040641"/>
                  <a:pt x="1712464" y="3040596"/>
                </a:cubicBezTo>
                <a:cubicBezTo>
                  <a:pt x="1712308" y="3030916"/>
                  <a:pt x="1704708" y="3023162"/>
                  <a:pt x="1695449" y="3023251"/>
                </a:cubicBezTo>
                <a:close/>
                <a:moveTo>
                  <a:pt x="1644544" y="3076176"/>
                </a:moveTo>
                <a:cubicBezTo>
                  <a:pt x="1635143" y="3076176"/>
                  <a:pt x="1627529" y="3084137"/>
                  <a:pt x="1627529" y="3093966"/>
                </a:cubicBezTo>
                <a:cubicBezTo>
                  <a:pt x="1627529" y="3103795"/>
                  <a:pt x="1635143" y="3111756"/>
                  <a:pt x="1644544" y="3111756"/>
                </a:cubicBezTo>
                <a:cubicBezTo>
                  <a:pt x="1653945" y="3111756"/>
                  <a:pt x="1661560" y="3103795"/>
                  <a:pt x="1661560" y="3093966"/>
                </a:cubicBezTo>
                <a:cubicBezTo>
                  <a:pt x="1661489" y="3084226"/>
                  <a:pt x="1653860" y="3076398"/>
                  <a:pt x="1644544" y="3076473"/>
                </a:cubicBezTo>
                <a:cubicBezTo>
                  <a:pt x="1644544" y="3076473"/>
                  <a:pt x="1644544" y="3076473"/>
                  <a:pt x="1644544" y="3076473"/>
                </a:cubicBezTo>
                <a:close/>
                <a:moveTo>
                  <a:pt x="1695449" y="2916363"/>
                </a:moveTo>
                <a:cubicBezTo>
                  <a:pt x="1686048" y="2916363"/>
                  <a:pt x="1678433" y="2924324"/>
                  <a:pt x="1678433" y="2934153"/>
                </a:cubicBezTo>
                <a:cubicBezTo>
                  <a:pt x="1678433" y="2943982"/>
                  <a:pt x="1686048" y="2951943"/>
                  <a:pt x="1695449" y="2951943"/>
                </a:cubicBezTo>
                <a:cubicBezTo>
                  <a:pt x="1704850" y="2951943"/>
                  <a:pt x="1712464" y="2943982"/>
                  <a:pt x="1712464" y="2934153"/>
                </a:cubicBezTo>
                <a:cubicBezTo>
                  <a:pt x="1712393" y="2924413"/>
                  <a:pt x="1704765" y="2916571"/>
                  <a:pt x="1695449" y="2916660"/>
                </a:cubicBezTo>
                <a:cubicBezTo>
                  <a:pt x="1695449" y="2916660"/>
                  <a:pt x="1695449" y="2916660"/>
                  <a:pt x="1695449" y="2916660"/>
                </a:cubicBezTo>
                <a:close/>
                <a:moveTo>
                  <a:pt x="1644544" y="2969733"/>
                </a:moveTo>
                <a:cubicBezTo>
                  <a:pt x="1635186" y="2970622"/>
                  <a:pt x="1628295" y="2979280"/>
                  <a:pt x="1629145" y="2989065"/>
                </a:cubicBezTo>
                <a:cubicBezTo>
                  <a:pt x="1629897" y="2997619"/>
                  <a:pt x="1636377" y="3004379"/>
                  <a:pt x="1644544" y="3005165"/>
                </a:cubicBezTo>
                <a:cubicBezTo>
                  <a:pt x="1653903" y="3006054"/>
                  <a:pt x="1662184" y="2998849"/>
                  <a:pt x="1663034" y="2989065"/>
                </a:cubicBezTo>
                <a:cubicBezTo>
                  <a:pt x="1663899" y="2979280"/>
                  <a:pt x="1657008" y="2970622"/>
                  <a:pt x="1647649" y="2969733"/>
                </a:cubicBezTo>
                <a:cubicBezTo>
                  <a:pt x="1646614" y="2969629"/>
                  <a:pt x="1645579" y="2969629"/>
                  <a:pt x="1644544" y="2969733"/>
                </a:cubicBezTo>
                <a:close/>
                <a:moveTo>
                  <a:pt x="1695449" y="2809920"/>
                </a:moveTo>
                <a:cubicBezTo>
                  <a:pt x="1686048" y="2809920"/>
                  <a:pt x="1678433" y="2817881"/>
                  <a:pt x="1678433" y="2827710"/>
                </a:cubicBezTo>
                <a:cubicBezTo>
                  <a:pt x="1678433" y="2837539"/>
                  <a:pt x="1686048" y="2845500"/>
                  <a:pt x="1695449" y="2845500"/>
                </a:cubicBezTo>
                <a:cubicBezTo>
                  <a:pt x="1704850" y="2845500"/>
                  <a:pt x="1712464" y="2837539"/>
                  <a:pt x="1712464" y="2827710"/>
                </a:cubicBezTo>
                <a:cubicBezTo>
                  <a:pt x="1712393" y="2817970"/>
                  <a:pt x="1704765" y="2810128"/>
                  <a:pt x="1695449" y="2810216"/>
                </a:cubicBezTo>
                <a:cubicBezTo>
                  <a:pt x="1695449" y="2810216"/>
                  <a:pt x="1695449" y="2810216"/>
                  <a:pt x="1695449" y="2810216"/>
                </a:cubicBezTo>
                <a:close/>
                <a:moveTo>
                  <a:pt x="1644544" y="2863142"/>
                </a:moveTo>
                <a:cubicBezTo>
                  <a:pt x="1635143" y="2863142"/>
                  <a:pt x="1627529" y="2871102"/>
                  <a:pt x="1627529" y="2880932"/>
                </a:cubicBezTo>
                <a:cubicBezTo>
                  <a:pt x="1627529" y="2890760"/>
                  <a:pt x="1635143" y="2898721"/>
                  <a:pt x="1644544" y="2898721"/>
                </a:cubicBezTo>
                <a:cubicBezTo>
                  <a:pt x="1653945" y="2898721"/>
                  <a:pt x="1661560" y="2890760"/>
                  <a:pt x="1661560" y="2880932"/>
                </a:cubicBezTo>
                <a:cubicBezTo>
                  <a:pt x="1661489" y="2871192"/>
                  <a:pt x="1653860" y="2863364"/>
                  <a:pt x="1644544" y="2863438"/>
                </a:cubicBezTo>
                <a:cubicBezTo>
                  <a:pt x="1644544" y="2863438"/>
                  <a:pt x="1644544" y="2863438"/>
                  <a:pt x="1644544" y="2863438"/>
                </a:cubicBezTo>
                <a:close/>
                <a:moveTo>
                  <a:pt x="1695449" y="2703477"/>
                </a:moveTo>
                <a:cubicBezTo>
                  <a:pt x="1686090" y="2704366"/>
                  <a:pt x="1679199" y="2713024"/>
                  <a:pt x="1680050" y="2722809"/>
                </a:cubicBezTo>
                <a:cubicBezTo>
                  <a:pt x="1680801" y="2731363"/>
                  <a:pt x="1687281" y="2738123"/>
                  <a:pt x="1695449" y="2738909"/>
                </a:cubicBezTo>
                <a:cubicBezTo>
                  <a:pt x="1704807" y="2739798"/>
                  <a:pt x="1713088" y="2732593"/>
                  <a:pt x="1713939" y="2722809"/>
                </a:cubicBezTo>
                <a:cubicBezTo>
                  <a:pt x="1714804" y="2713024"/>
                  <a:pt x="1707913" y="2704366"/>
                  <a:pt x="1698554" y="2703477"/>
                </a:cubicBezTo>
                <a:cubicBezTo>
                  <a:pt x="1697519" y="2703373"/>
                  <a:pt x="1696484" y="2703373"/>
                  <a:pt x="1695449" y="2703477"/>
                </a:cubicBezTo>
                <a:close/>
                <a:moveTo>
                  <a:pt x="1644544" y="2756698"/>
                </a:moveTo>
                <a:cubicBezTo>
                  <a:pt x="1635143" y="2756698"/>
                  <a:pt x="1627529" y="2764659"/>
                  <a:pt x="1627529" y="2774488"/>
                </a:cubicBezTo>
                <a:cubicBezTo>
                  <a:pt x="1627529" y="2784317"/>
                  <a:pt x="1635143" y="2792278"/>
                  <a:pt x="1644544" y="2792278"/>
                </a:cubicBezTo>
                <a:cubicBezTo>
                  <a:pt x="1653945" y="2792278"/>
                  <a:pt x="1661560" y="2784317"/>
                  <a:pt x="1661560" y="2774488"/>
                </a:cubicBezTo>
                <a:cubicBezTo>
                  <a:pt x="1661489" y="2764748"/>
                  <a:pt x="1653860" y="2756906"/>
                  <a:pt x="1644544" y="2756995"/>
                </a:cubicBezTo>
                <a:cubicBezTo>
                  <a:pt x="1644544" y="2756995"/>
                  <a:pt x="1644544" y="2756995"/>
                  <a:pt x="1644544" y="2756995"/>
                </a:cubicBezTo>
                <a:close/>
                <a:moveTo>
                  <a:pt x="1695449" y="2596886"/>
                </a:moveTo>
                <a:cubicBezTo>
                  <a:pt x="1686048" y="2596886"/>
                  <a:pt x="1678433" y="2604847"/>
                  <a:pt x="1678433" y="2614675"/>
                </a:cubicBezTo>
                <a:cubicBezTo>
                  <a:pt x="1678433" y="2624505"/>
                  <a:pt x="1686048" y="2632465"/>
                  <a:pt x="1695449" y="2632465"/>
                </a:cubicBezTo>
                <a:cubicBezTo>
                  <a:pt x="1704850" y="2632465"/>
                  <a:pt x="1712464" y="2624505"/>
                  <a:pt x="1712464" y="2614675"/>
                </a:cubicBezTo>
                <a:cubicBezTo>
                  <a:pt x="1712393" y="2604935"/>
                  <a:pt x="1704765" y="2597093"/>
                  <a:pt x="1695449" y="2597182"/>
                </a:cubicBezTo>
                <a:cubicBezTo>
                  <a:pt x="1695449" y="2597182"/>
                  <a:pt x="1695449" y="2597182"/>
                  <a:pt x="1695449" y="2597182"/>
                </a:cubicBezTo>
                <a:close/>
                <a:moveTo>
                  <a:pt x="1644544" y="2650255"/>
                </a:moveTo>
                <a:cubicBezTo>
                  <a:pt x="1635186" y="2651145"/>
                  <a:pt x="1628295" y="2659803"/>
                  <a:pt x="1629145" y="2669587"/>
                </a:cubicBezTo>
                <a:cubicBezTo>
                  <a:pt x="1629897" y="2678141"/>
                  <a:pt x="1636377" y="2684901"/>
                  <a:pt x="1644544" y="2685687"/>
                </a:cubicBezTo>
                <a:cubicBezTo>
                  <a:pt x="1653903" y="2686576"/>
                  <a:pt x="1662184" y="2679371"/>
                  <a:pt x="1663034" y="2669587"/>
                </a:cubicBezTo>
                <a:cubicBezTo>
                  <a:pt x="1663899" y="2659803"/>
                  <a:pt x="1657008" y="2651145"/>
                  <a:pt x="1647649" y="2650255"/>
                </a:cubicBezTo>
                <a:cubicBezTo>
                  <a:pt x="1646614" y="2650152"/>
                  <a:pt x="1645579" y="2650152"/>
                  <a:pt x="1644544" y="2650255"/>
                </a:cubicBezTo>
                <a:close/>
                <a:moveTo>
                  <a:pt x="1695449" y="2490443"/>
                </a:moveTo>
                <a:cubicBezTo>
                  <a:pt x="1686048" y="2490443"/>
                  <a:pt x="1678433" y="2498403"/>
                  <a:pt x="1678433" y="2508232"/>
                </a:cubicBezTo>
                <a:cubicBezTo>
                  <a:pt x="1678433" y="2518061"/>
                  <a:pt x="1686048" y="2526022"/>
                  <a:pt x="1695449" y="2526022"/>
                </a:cubicBezTo>
                <a:cubicBezTo>
                  <a:pt x="1704850" y="2526022"/>
                  <a:pt x="1712464" y="2518061"/>
                  <a:pt x="1712464" y="2508232"/>
                </a:cubicBezTo>
                <a:cubicBezTo>
                  <a:pt x="1712393" y="2498492"/>
                  <a:pt x="1704765" y="2490665"/>
                  <a:pt x="1695449" y="2490739"/>
                </a:cubicBezTo>
                <a:cubicBezTo>
                  <a:pt x="1695449" y="2490739"/>
                  <a:pt x="1695449" y="2490739"/>
                  <a:pt x="1695449" y="2490739"/>
                </a:cubicBezTo>
                <a:close/>
                <a:moveTo>
                  <a:pt x="1644544" y="2544554"/>
                </a:moveTo>
                <a:cubicBezTo>
                  <a:pt x="1635143" y="2544554"/>
                  <a:pt x="1627529" y="2552515"/>
                  <a:pt x="1627529" y="2562343"/>
                </a:cubicBezTo>
                <a:cubicBezTo>
                  <a:pt x="1627529" y="2572172"/>
                  <a:pt x="1635143" y="2580133"/>
                  <a:pt x="1644544" y="2580133"/>
                </a:cubicBezTo>
                <a:cubicBezTo>
                  <a:pt x="1653945" y="2580133"/>
                  <a:pt x="1661560" y="2572172"/>
                  <a:pt x="1661560" y="2562343"/>
                </a:cubicBezTo>
                <a:cubicBezTo>
                  <a:pt x="1661645" y="2552603"/>
                  <a:pt x="1654144" y="2544642"/>
                  <a:pt x="1644828" y="2544554"/>
                </a:cubicBezTo>
                <a:cubicBezTo>
                  <a:pt x="1644729" y="2544554"/>
                  <a:pt x="1644644" y="2544554"/>
                  <a:pt x="1644544" y="2544554"/>
                </a:cubicBezTo>
                <a:close/>
                <a:moveTo>
                  <a:pt x="1695449" y="2384889"/>
                </a:moveTo>
                <a:cubicBezTo>
                  <a:pt x="1686090" y="2385778"/>
                  <a:pt x="1679199" y="2394436"/>
                  <a:pt x="1680050" y="2404221"/>
                </a:cubicBezTo>
                <a:cubicBezTo>
                  <a:pt x="1680801" y="2412774"/>
                  <a:pt x="1687281" y="2419535"/>
                  <a:pt x="1695449" y="2420320"/>
                </a:cubicBezTo>
                <a:cubicBezTo>
                  <a:pt x="1704807" y="2421210"/>
                  <a:pt x="1713088" y="2414005"/>
                  <a:pt x="1713939" y="2404221"/>
                </a:cubicBezTo>
                <a:cubicBezTo>
                  <a:pt x="1714804" y="2394436"/>
                  <a:pt x="1707913" y="2385778"/>
                  <a:pt x="1698554" y="2384889"/>
                </a:cubicBezTo>
                <a:cubicBezTo>
                  <a:pt x="1697519" y="2384785"/>
                  <a:pt x="1696484" y="2384785"/>
                  <a:pt x="1695449" y="2384889"/>
                </a:cubicBezTo>
                <a:close/>
                <a:moveTo>
                  <a:pt x="1644544" y="2438111"/>
                </a:moveTo>
                <a:cubicBezTo>
                  <a:pt x="1635186" y="2439000"/>
                  <a:pt x="1628295" y="2447658"/>
                  <a:pt x="1629145" y="2457442"/>
                </a:cubicBezTo>
                <a:cubicBezTo>
                  <a:pt x="1629897" y="2465996"/>
                  <a:pt x="1636377" y="2472756"/>
                  <a:pt x="1644544" y="2473542"/>
                </a:cubicBezTo>
                <a:cubicBezTo>
                  <a:pt x="1653903" y="2474432"/>
                  <a:pt x="1662184" y="2467227"/>
                  <a:pt x="1663034" y="2457442"/>
                </a:cubicBezTo>
                <a:cubicBezTo>
                  <a:pt x="1663899" y="2447658"/>
                  <a:pt x="1657008" y="2439000"/>
                  <a:pt x="1647649" y="2438111"/>
                </a:cubicBezTo>
                <a:cubicBezTo>
                  <a:pt x="1646614" y="2438007"/>
                  <a:pt x="1645579" y="2438007"/>
                  <a:pt x="1644544" y="2438111"/>
                </a:cubicBezTo>
                <a:close/>
                <a:moveTo>
                  <a:pt x="1695449" y="2277705"/>
                </a:moveTo>
                <a:cubicBezTo>
                  <a:pt x="1686048" y="2277705"/>
                  <a:pt x="1678433" y="2285666"/>
                  <a:pt x="1678433" y="2295494"/>
                </a:cubicBezTo>
                <a:cubicBezTo>
                  <a:pt x="1678433" y="2305323"/>
                  <a:pt x="1686048" y="2313284"/>
                  <a:pt x="1695449" y="2313284"/>
                </a:cubicBezTo>
                <a:cubicBezTo>
                  <a:pt x="1704850" y="2313284"/>
                  <a:pt x="1712464" y="2305323"/>
                  <a:pt x="1712464" y="2295494"/>
                </a:cubicBezTo>
                <a:cubicBezTo>
                  <a:pt x="1712549" y="2285754"/>
                  <a:pt x="1705048" y="2277793"/>
                  <a:pt x="1695732" y="2277705"/>
                </a:cubicBezTo>
                <a:cubicBezTo>
                  <a:pt x="1695633" y="2277705"/>
                  <a:pt x="1695548" y="2277705"/>
                  <a:pt x="1695449" y="2277705"/>
                </a:cubicBezTo>
                <a:close/>
                <a:moveTo>
                  <a:pt x="1644544" y="2330926"/>
                </a:moveTo>
                <a:cubicBezTo>
                  <a:pt x="1635143" y="2330926"/>
                  <a:pt x="1627529" y="2338887"/>
                  <a:pt x="1627529" y="2348716"/>
                </a:cubicBezTo>
                <a:cubicBezTo>
                  <a:pt x="1627529" y="2358545"/>
                  <a:pt x="1635143" y="2366506"/>
                  <a:pt x="1644544" y="2366506"/>
                </a:cubicBezTo>
                <a:cubicBezTo>
                  <a:pt x="1653945" y="2366506"/>
                  <a:pt x="1661560" y="2358545"/>
                  <a:pt x="1661560" y="2348716"/>
                </a:cubicBezTo>
                <a:cubicBezTo>
                  <a:pt x="1661645" y="2338976"/>
                  <a:pt x="1654144" y="2331015"/>
                  <a:pt x="1644828" y="2330926"/>
                </a:cubicBezTo>
                <a:cubicBezTo>
                  <a:pt x="1644729" y="2330926"/>
                  <a:pt x="1644644" y="2330926"/>
                  <a:pt x="1644544" y="2330926"/>
                </a:cubicBezTo>
                <a:close/>
                <a:moveTo>
                  <a:pt x="1695449" y="2171262"/>
                </a:moveTo>
                <a:cubicBezTo>
                  <a:pt x="1686090" y="2172151"/>
                  <a:pt x="1679199" y="2180809"/>
                  <a:pt x="1680050" y="2190593"/>
                </a:cubicBezTo>
                <a:cubicBezTo>
                  <a:pt x="1680801" y="2199147"/>
                  <a:pt x="1687281" y="2205907"/>
                  <a:pt x="1695449" y="2206693"/>
                </a:cubicBezTo>
                <a:cubicBezTo>
                  <a:pt x="1704807" y="2207583"/>
                  <a:pt x="1713088" y="2200378"/>
                  <a:pt x="1713939" y="2190593"/>
                </a:cubicBezTo>
                <a:cubicBezTo>
                  <a:pt x="1714804" y="2180809"/>
                  <a:pt x="1707913" y="2172151"/>
                  <a:pt x="1698554" y="2171262"/>
                </a:cubicBezTo>
                <a:cubicBezTo>
                  <a:pt x="1697519" y="2171158"/>
                  <a:pt x="1696484" y="2171158"/>
                  <a:pt x="1695449" y="2171262"/>
                </a:cubicBezTo>
                <a:close/>
                <a:moveTo>
                  <a:pt x="1644544" y="2224483"/>
                </a:moveTo>
                <a:cubicBezTo>
                  <a:pt x="1635143" y="2224483"/>
                  <a:pt x="1627529" y="2232444"/>
                  <a:pt x="1627529" y="2242273"/>
                </a:cubicBezTo>
                <a:cubicBezTo>
                  <a:pt x="1627529" y="2252102"/>
                  <a:pt x="1635143" y="2260063"/>
                  <a:pt x="1644544" y="2260063"/>
                </a:cubicBezTo>
                <a:cubicBezTo>
                  <a:pt x="1653945" y="2260063"/>
                  <a:pt x="1661560" y="2252102"/>
                  <a:pt x="1661560" y="2242273"/>
                </a:cubicBezTo>
                <a:cubicBezTo>
                  <a:pt x="1661645" y="2232533"/>
                  <a:pt x="1654144" y="2224572"/>
                  <a:pt x="1644828" y="2224483"/>
                </a:cubicBezTo>
                <a:cubicBezTo>
                  <a:pt x="1644729" y="2224483"/>
                  <a:pt x="1644644" y="2224483"/>
                  <a:pt x="1644544" y="2224483"/>
                </a:cubicBezTo>
                <a:close/>
                <a:moveTo>
                  <a:pt x="1695449" y="2064670"/>
                </a:moveTo>
                <a:cubicBezTo>
                  <a:pt x="1686048" y="2064670"/>
                  <a:pt x="1678433" y="2072631"/>
                  <a:pt x="1678433" y="2082460"/>
                </a:cubicBezTo>
                <a:cubicBezTo>
                  <a:pt x="1678433" y="2092289"/>
                  <a:pt x="1686048" y="2100250"/>
                  <a:pt x="1695449" y="2100250"/>
                </a:cubicBezTo>
                <a:cubicBezTo>
                  <a:pt x="1704850" y="2100250"/>
                  <a:pt x="1712464" y="2092289"/>
                  <a:pt x="1712464" y="2082460"/>
                </a:cubicBezTo>
                <a:cubicBezTo>
                  <a:pt x="1712549" y="2072720"/>
                  <a:pt x="1705048" y="2064759"/>
                  <a:pt x="1695732" y="2064670"/>
                </a:cubicBezTo>
                <a:cubicBezTo>
                  <a:pt x="1695633" y="2064670"/>
                  <a:pt x="1695548" y="2064670"/>
                  <a:pt x="1695449" y="2064670"/>
                </a:cubicBezTo>
                <a:close/>
                <a:moveTo>
                  <a:pt x="1644544" y="2118040"/>
                </a:moveTo>
                <a:cubicBezTo>
                  <a:pt x="1635186" y="2118929"/>
                  <a:pt x="1628295" y="2127587"/>
                  <a:pt x="1629145" y="2137372"/>
                </a:cubicBezTo>
                <a:cubicBezTo>
                  <a:pt x="1629897" y="2145925"/>
                  <a:pt x="1636377" y="2152686"/>
                  <a:pt x="1644544" y="2153471"/>
                </a:cubicBezTo>
                <a:cubicBezTo>
                  <a:pt x="1653903" y="2154361"/>
                  <a:pt x="1662184" y="2147156"/>
                  <a:pt x="1663034" y="2137372"/>
                </a:cubicBezTo>
                <a:cubicBezTo>
                  <a:pt x="1663899" y="2127587"/>
                  <a:pt x="1657008" y="2118929"/>
                  <a:pt x="1647649" y="2118040"/>
                </a:cubicBezTo>
                <a:cubicBezTo>
                  <a:pt x="1646614" y="2117936"/>
                  <a:pt x="1645579" y="2117936"/>
                  <a:pt x="1644544" y="2118040"/>
                </a:cubicBezTo>
                <a:close/>
                <a:moveTo>
                  <a:pt x="1695449" y="1958227"/>
                </a:moveTo>
                <a:cubicBezTo>
                  <a:pt x="1686048" y="1958227"/>
                  <a:pt x="1678433" y="1966188"/>
                  <a:pt x="1678433" y="1976017"/>
                </a:cubicBezTo>
                <a:cubicBezTo>
                  <a:pt x="1678433" y="1985846"/>
                  <a:pt x="1686048" y="1993807"/>
                  <a:pt x="1695449" y="1993807"/>
                </a:cubicBezTo>
                <a:cubicBezTo>
                  <a:pt x="1704850" y="1993807"/>
                  <a:pt x="1712464" y="1985846"/>
                  <a:pt x="1712464" y="1976017"/>
                </a:cubicBezTo>
                <a:cubicBezTo>
                  <a:pt x="1712549" y="1966277"/>
                  <a:pt x="1705048" y="1958316"/>
                  <a:pt x="1695732" y="1958227"/>
                </a:cubicBezTo>
                <a:cubicBezTo>
                  <a:pt x="1695633" y="1958227"/>
                  <a:pt x="1695548" y="1958227"/>
                  <a:pt x="1695449" y="1958227"/>
                </a:cubicBezTo>
                <a:close/>
                <a:moveTo>
                  <a:pt x="1644544" y="2010855"/>
                </a:moveTo>
                <a:cubicBezTo>
                  <a:pt x="1635143" y="2010855"/>
                  <a:pt x="1627529" y="2018816"/>
                  <a:pt x="1627529" y="2028645"/>
                </a:cubicBezTo>
                <a:cubicBezTo>
                  <a:pt x="1627529" y="2038474"/>
                  <a:pt x="1635143" y="2046435"/>
                  <a:pt x="1644544" y="2046435"/>
                </a:cubicBezTo>
                <a:cubicBezTo>
                  <a:pt x="1653945" y="2046435"/>
                  <a:pt x="1661560" y="2038474"/>
                  <a:pt x="1661560" y="2028645"/>
                </a:cubicBezTo>
                <a:cubicBezTo>
                  <a:pt x="1661645" y="2018905"/>
                  <a:pt x="1654144" y="2010944"/>
                  <a:pt x="1644828" y="2010855"/>
                </a:cubicBezTo>
                <a:cubicBezTo>
                  <a:pt x="1644729" y="2010855"/>
                  <a:pt x="1644644" y="2010855"/>
                  <a:pt x="1644544" y="2010855"/>
                </a:cubicBezTo>
                <a:close/>
                <a:moveTo>
                  <a:pt x="1695449" y="1851191"/>
                </a:moveTo>
                <a:cubicBezTo>
                  <a:pt x="1686090" y="1852080"/>
                  <a:pt x="1679199" y="1860738"/>
                  <a:pt x="1680050" y="1870522"/>
                </a:cubicBezTo>
                <a:cubicBezTo>
                  <a:pt x="1680801" y="1879076"/>
                  <a:pt x="1687281" y="1885837"/>
                  <a:pt x="1695449" y="1886622"/>
                </a:cubicBezTo>
                <a:cubicBezTo>
                  <a:pt x="1704807" y="1887512"/>
                  <a:pt x="1713088" y="1880307"/>
                  <a:pt x="1713939" y="1870522"/>
                </a:cubicBezTo>
                <a:cubicBezTo>
                  <a:pt x="1714804" y="1860738"/>
                  <a:pt x="1707913" y="1852080"/>
                  <a:pt x="1698554" y="1851191"/>
                </a:cubicBezTo>
                <a:cubicBezTo>
                  <a:pt x="1697519" y="1851087"/>
                  <a:pt x="1696484" y="1851087"/>
                  <a:pt x="1695449" y="1851191"/>
                </a:cubicBezTo>
                <a:close/>
                <a:moveTo>
                  <a:pt x="1644544" y="1904412"/>
                </a:moveTo>
                <a:cubicBezTo>
                  <a:pt x="1635143" y="1904412"/>
                  <a:pt x="1627529" y="1912373"/>
                  <a:pt x="1627529" y="1922202"/>
                </a:cubicBezTo>
                <a:cubicBezTo>
                  <a:pt x="1627529" y="1932031"/>
                  <a:pt x="1635143" y="1939992"/>
                  <a:pt x="1644544" y="1939992"/>
                </a:cubicBezTo>
                <a:cubicBezTo>
                  <a:pt x="1653945" y="1939992"/>
                  <a:pt x="1661560" y="1932031"/>
                  <a:pt x="1661560" y="1922202"/>
                </a:cubicBezTo>
                <a:cubicBezTo>
                  <a:pt x="1661560" y="1922158"/>
                  <a:pt x="1661560" y="1922099"/>
                  <a:pt x="1661560" y="1922054"/>
                </a:cubicBezTo>
                <a:cubicBezTo>
                  <a:pt x="1661248" y="1912492"/>
                  <a:pt x="1653704" y="1904916"/>
                  <a:pt x="1644544" y="1905005"/>
                </a:cubicBezTo>
                <a:close/>
                <a:moveTo>
                  <a:pt x="1695449" y="1744599"/>
                </a:moveTo>
                <a:cubicBezTo>
                  <a:pt x="1686048" y="1744599"/>
                  <a:pt x="1678433" y="1752560"/>
                  <a:pt x="1678433" y="1762389"/>
                </a:cubicBezTo>
                <a:cubicBezTo>
                  <a:pt x="1678433" y="1772218"/>
                  <a:pt x="1686048" y="1780179"/>
                  <a:pt x="1695449" y="1780179"/>
                </a:cubicBezTo>
                <a:cubicBezTo>
                  <a:pt x="1704850" y="1780179"/>
                  <a:pt x="1712464" y="1772218"/>
                  <a:pt x="1712464" y="1762389"/>
                </a:cubicBezTo>
                <a:cubicBezTo>
                  <a:pt x="1712237" y="1752768"/>
                  <a:pt x="1704665" y="1745104"/>
                  <a:pt x="1695449" y="1745192"/>
                </a:cubicBezTo>
                <a:close/>
                <a:moveTo>
                  <a:pt x="1644544" y="1797821"/>
                </a:moveTo>
                <a:cubicBezTo>
                  <a:pt x="1635143" y="1797821"/>
                  <a:pt x="1627529" y="1805782"/>
                  <a:pt x="1627529" y="1815611"/>
                </a:cubicBezTo>
                <a:cubicBezTo>
                  <a:pt x="1627529" y="1825440"/>
                  <a:pt x="1635143" y="1833401"/>
                  <a:pt x="1644544" y="1833401"/>
                </a:cubicBezTo>
                <a:cubicBezTo>
                  <a:pt x="1653945" y="1833401"/>
                  <a:pt x="1661560" y="1825440"/>
                  <a:pt x="1661560" y="1815611"/>
                </a:cubicBezTo>
                <a:cubicBezTo>
                  <a:pt x="1661333" y="1805990"/>
                  <a:pt x="1653761" y="1798325"/>
                  <a:pt x="1644544" y="1798414"/>
                </a:cubicBezTo>
                <a:close/>
                <a:moveTo>
                  <a:pt x="1695449" y="1638156"/>
                </a:moveTo>
                <a:cubicBezTo>
                  <a:pt x="1686048" y="1638156"/>
                  <a:pt x="1678433" y="1646117"/>
                  <a:pt x="1678433" y="1655946"/>
                </a:cubicBezTo>
                <a:cubicBezTo>
                  <a:pt x="1678433" y="1665775"/>
                  <a:pt x="1686048" y="1673736"/>
                  <a:pt x="1695449" y="1673736"/>
                </a:cubicBezTo>
                <a:cubicBezTo>
                  <a:pt x="1704850" y="1673736"/>
                  <a:pt x="1712464" y="1665775"/>
                  <a:pt x="1712464" y="1655946"/>
                </a:cubicBezTo>
                <a:cubicBezTo>
                  <a:pt x="1712237" y="1646325"/>
                  <a:pt x="1704665" y="1638660"/>
                  <a:pt x="1695449" y="1638749"/>
                </a:cubicBezTo>
                <a:close/>
                <a:moveTo>
                  <a:pt x="1644544" y="1691378"/>
                </a:moveTo>
                <a:cubicBezTo>
                  <a:pt x="1635143" y="1691378"/>
                  <a:pt x="1627529" y="1699339"/>
                  <a:pt x="1627529" y="1709168"/>
                </a:cubicBezTo>
                <a:cubicBezTo>
                  <a:pt x="1627529" y="1718997"/>
                  <a:pt x="1635143" y="1726958"/>
                  <a:pt x="1644544" y="1726958"/>
                </a:cubicBezTo>
                <a:cubicBezTo>
                  <a:pt x="1653945" y="1726958"/>
                  <a:pt x="1661560" y="1718997"/>
                  <a:pt x="1661560" y="1709168"/>
                </a:cubicBezTo>
                <a:cubicBezTo>
                  <a:pt x="1661333" y="1699547"/>
                  <a:pt x="1653761" y="1691882"/>
                  <a:pt x="1644544" y="1691971"/>
                </a:cubicBezTo>
                <a:close/>
                <a:moveTo>
                  <a:pt x="1695449" y="1531713"/>
                </a:moveTo>
                <a:cubicBezTo>
                  <a:pt x="1686090" y="1532603"/>
                  <a:pt x="1679199" y="1541261"/>
                  <a:pt x="1680050" y="1551045"/>
                </a:cubicBezTo>
                <a:cubicBezTo>
                  <a:pt x="1680801" y="1559599"/>
                  <a:pt x="1687281" y="1566359"/>
                  <a:pt x="1695449" y="1567145"/>
                </a:cubicBezTo>
                <a:cubicBezTo>
                  <a:pt x="1704807" y="1568034"/>
                  <a:pt x="1713088" y="1560829"/>
                  <a:pt x="1713939" y="1551045"/>
                </a:cubicBezTo>
                <a:cubicBezTo>
                  <a:pt x="1714804" y="1541261"/>
                  <a:pt x="1707913" y="1532603"/>
                  <a:pt x="1698554" y="1531713"/>
                </a:cubicBezTo>
                <a:cubicBezTo>
                  <a:pt x="1697519" y="1531610"/>
                  <a:pt x="1696484" y="1531610"/>
                  <a:pt x="1695449" y="1531713"/>
                </a:cubicBezTo>
                <a:close/>
                <a:moveTo>
                  <a:pt x="1644544" y="1584935"/>
                </a:moveTo>
                <a:cubicBezTo>
                  <a:pt x="1635186" y="1585824"/>
                  <a:pt x="1628295" y="1594482"/>
                  <a:pt x="1629145" y="1604267"/>
                </a:cubicBezTo>
                <a:cubicBezTo>
                  <a:pt x="1629897" y="1612821"/>
                  <a:pt x="1636377" y="1619581"/>
                  <a:pt x="1644544" y="1620366"/>
                </a:cubicBezTo>
                <a:cubicBezTo>
                  <a:pt x="1653903" y="1621256"/>
                  <a:pt x="1662184" y="1614051"/>
                  <a:pt x="1663034" y="1604267"/>
                </a:cubicBezTo>
                <a:cubicBezTo>
                  <a:pt x="1663899" y="1594482"/>
                  <a:pt x="1657008" y="1585824"/>
                  <a:pt x="1647649" y="1584935"/>
                </a:cubicBezTo>
                <a:cubicBezTo>
                  <a:pt x="1646614" y="1584831"/>
                  <a:pt x="1645579" y="1584831"/>
                  <a:pt x="1644544" y="1584935"/>
                </a:cubicBezTo>
                <a:close/>
                <a:moveTo>
                  <a:pt x="1695449" y="1425122"/>
                </a:moveTo>
                <a:cubicBezTo>
                  <a:pt x="1686048" y="1425122"/>
                  <a:pt x="1678433" y="1433083"/>
                  <a:pt x="1678433" y="1442912"/>
                </a:cubicBezTo>
                <a:cubicBezTo>
                  <a:pt x="1678433" y="1452741"/>
                  <a:pt x="1686048" y="1460702"/>
                  <a:pt x="1695449" y="1460702"/>
                </a:cubicBezTo>
                <a:cubicBezTo>
                  <a:pt x="1704850" y="1460702"/>
                  <a:pt x="1712464" y="1452741"/>
                  <a:pt x="1712464" y="1442912"/>
                </a:cubicBezTo>
                <a:cubicBezTo>
                  <a:pt x="1712237" y="1433290"/>
                  <a:pt x="1704665" y="1425626"/>
                  <a:pt x="1695449" y="1425715"/>
                </a:cubicBezTo>
                <a:close/>
                <a:moveTo>
                  <a:pt x="1644544" y="1478343"/>
                </a:moveTo>
                <a:cubicBezTo>
                  <a:pt x="1635143" y="1478343"/>
                  <a:pt x="1627529" y="1486305"/>
                  <a:pt x="1627529" y="1496133"/>
                </a:cubicBezTo>
                <a:cubicBezTo>
                  <a:pt x="1627529" y="1505962"/>
                  <a:pt x="1635143" y="1513923"/>
                  <a:pt x="1644544" y="1513923"/>
                </a:cubicBezTo>
                <a:cubicBezTo>
                  <a:pt x="1653945" y="1513923"/>
                  <a:pt x="1661560" y="1505962"/>
                  <a:pt x="1661560" y="1496133"/>
                </a:cubicBezTo>
                <a:cubicBezTo>
                  <a:pt x="1661333" y="1486512"/>
                  <a:pt x="1653761" y="1478847"/>
                  <a:pt x="1644544" y="1478936"/>
                </a:cubicBezTo>
                <a:close/>
                <a:moveTo>
                  <a:pt x="1695449" y="1318679"/>
                </a:moveTo>
                <a:cubicBezTo>
                  <a:pt x="1686090" y="1319568"/>
                  <a:pt x="1679199" y="1328226"/>
                  <a:pt x="1680050" y="1338011"/>
                </a:cubicBezTo>
                <a:cubicBezTo>
                  <a:pt x="1680801" y="1346564"/>
                  <a:pt x="1687281" y="1353325"/>
                  <a:pt x="1695449" y="1354110"/>
                </a:cubicBezTo>
                <a:cubicBezTo>
                  <a:pt x="1704807" y="1355000"/>
                  <a:pt x="1713088" y="1347795"/>
                  <a:pt x="1713939" y="1338011"/>
                </a:cubicBezTo>
                <a:cubicBezTo>
                  <a:pt x="1714804" y="1328226"/>
                  <a:pt x="1707913" y="1319568"/>
                  <a:pt x="1698554" y="1318679"/>
                </a:cubicBezTo>
                <a:cubicBezTo>
                  <a:pt x="1697519" y="1318575"/>
                  <a:pt x="1696484" y="1318575"/>
                  <a:pt x="1695449" y="1318679"/>
                </a:cubicBezTo>
                <a:close/>
                <a:moveTo>
                  <a:pt x="1644544" y="1371900"/>
                </a:moveTo>
                <a:cubicBezTo>
                  <a:pt x="1635143" y="1371900"/>
                  <a:pt x="1627529" y="1379861"/>
                  <a:pt x="1627529" y="1389690"/>
                </a:cubicBezTo>
                <a:cubicBezTo>
                  <a:pt x="1627529" y="1399519"/>
                  <a:pt x="1635143" y="1407480"/>
                  <a:pt x="1644544" y="1407480"/>
                </a:cubicBezTo>
                <a:cubicBezTo>
                  <a:pt x="1653945" y="1407480"/>
                  <a:pt x="1661560" y="1399519"/>
                  <a:pt x="1661560" y="1389690"/>
                </a:cubicBezTo>
                <a:cubicBezTo>
                  <a:pt x="1661333" y="1380069"/>
                  <a:pt x="1653761" y="1372405"/>
                  <a:pt x="1644544" y="1372493"/>
                </a:cubicBezTo>
                <a:close/>
                <a:moveTo>
                  <a:pt x="1695449" y="1212087"/>
                </a:moveTo>
                <a:cubicBezTo>
                  <a:pt x="1686048" y="1212087"/>
                  <a:pt x="1678433" y="1220048"/>
                  <a:pt x="1678433" y="1229878"/>
                </a:cubicBezTo>
                <a:cubicBezTo>
                  <a:pt x="1678433" y="1239706"/>
                  <a:pt x="1686048" y="1247667"/>
                  <a:pt x="1695449" y="1247667"/>
                </a:cubicBezTo>
                <a:cubicBezTo>
                  <a:pt x="1704850" y="1247667"/>
                  <a:pt x="1712464" y="1239706"/>
                  <a:pt x="1712464" y="1229878"/>
                </a:cubicBezTo>
                <a:cubicBezTo>
                  <a:pt x="1712237" y="1220256"/>
                  <a:pt x="1704665" y="1212592"/>
                  <a:pt x="1695449" y="1212681"/>
                </a:cubicBezTo>
                <a:close/>
                <a:moveTo>
                  <a:pt x="1644544" y="1265457"/>
                </a:moveTo>
                <a:cubicBezTo>
                  <a:pt x="1635186" y="1266347"/>
                  <a:pt x="1628295" y="1275005"/>
                  <a:pt x="1629145" y="1284789"/>
                </a:cubicBezTo>
                <a:cubicBezTo>
                  <a:pt x="1629897" y="1293343"/>
                  <a:pt x="1636377" y="1300103"/>
                  <a:pt x="1644544" y="1300889"/>
                </a:cubicBezTo>
                <a:cubicBezTo>
                  <a:pt x="1653903" y="1301778"/>
                  <a:pt x="1662184" y="1294574"/>
                  <a:pt x="1663034" y="1284789"/>
                </a:cubicBezTo>
                <a:cubicBezTo>
                  <a:pt x="1663899" y="1275005"/>
                  <a:pt x="1657008" y="1266347"/>
                  <a:pt x="1647649" y="1265457"/>
                </a:cubicBezTo>
                <a:cubicBezTo>
                  <a:pt x="1646614" y="1265353"/>
                  <a:pt x="1645579" y="1265353"/>
                  <a:pt x="1644544" y="1265457"/>
                </a:cubicBezTo>
                <a:close/>
                <a:moveTo>
                  <a:pt x="1695449" y="1106534"/>
                </a:moveTo>
                <a:cubicBezTo>
                  <a:pt x="1686048" y="1106534"/>
                  <a:pt x="1678433" y="1114495"/>
                  <a:pt x="1678433" y="1124324"/>
                </a:cubicBezTo>
                <a:cubicBezTo>
                  <a:pt x="1678433" y="1134153"/>
                  <a:pt x="1686048" y="1142114"/>
                  <a:pt x="1695449" y="1142114"/>
                </a:cubicBezTo>
                <a:cubicBezTo>
                  <a:pt x="1704850" y="1142114"/>
                  <a:pt x="1712464" y="1134153"/>
                  <a:pt x="1712464" y="1124324"/>
                </a:cubicBezTo>
                <a:cubicBezTo>
                  <a:pt x="1712549" y="1114584"/>
                  <a:pt x="1705048" y="1106623"/>
                  <a:pt x="1695732" y="1106534"/>
                </a:cubicBezTo>
                <a:cubicBezTo>
                  <a:pt x="1695633" y="1106534"/>
                  <a:pt x="1695548" y="1106534"/>
                  <a:pt x="1695449" y="1106534"/>
                </a:cubicBezTo>
                <a:close/>
                <a:moveTo>
                  <a:pt x="1644544" y="1159755"/>
                </a:moveTo>
                <a:cubicBezTo>
                  <a:pt x="1635143" y="1159755"/>
                  <a:pt x="1627529" y="1167716"/>
                  <a:pt x="1627529" y="1177545"/>
                </a:cubicBezTo>
                <a:cubicBezTo>
                  <a:pt x="1627529" y="1187374"/>
                  <a:pt x="1635143" y="1195335"/>
                  <a:pt x="1644544" y="1195335"/>
                </a:cubicBezTo>
                <a:cubicBezTo>
                  <a:pt x="1653945" y="1195335"/>
                  <a:pt x="1661560" y="1187374"/>
                  <a:pt x="1661560" y="1177545"/>
                </a:cubicBezTo>
                <a:cubicBezTo>
                  <a:pt x="1661801" y="1167805"/>
                  <a:pt x="1654427" y="1159711"/>
                  <a:pt x="1645111" y="1159459"/>
                </a:cubicBezTo>
                <a:cubicBezTo>
                  <a:pt x="1644927" y="1159459"/>
                  <a:pt x="1644729" y="1159459"/>
                  <a:pt x="1644544" y="1159459"/>
                </a:cubicBezTo>
                <a:close/>
                <a:moveTo>
                  <a:pt x="1695449" y="1000091"/>
                </a:moveTo>
                <a:cubicBezTo>
                  <a:pt x="1686090" y="1000980"/>
                  <a:pt x="1679199" y="1009638"/>
                  <a:pt x="1680050" y="1019422"/>
                </a:cubicBezTo>
                <a:cubicBezTo>
                  <a:pt x="1680801" y="1027976"/>
                  <a:pt x="1687281" y="1034737"/>
                  <a:pt x="1695449" y="1035522"/>
                </a:cubicBezTo>
                <a:cubicBezTo>
                  <a:pt x="1704807" y="1036412"/>
                  <a:pt x="1713088" y="1029207"/>
                  <a:pt x="1713939" y="1019422"/>
                </a:cubicBezTo>
                <a:cubicBezTo>
                  <a:pt x="1714804" y="1009638"/>
                  <a:pt x="1707913" y="1000980"/>
                  <a:pt x="1698554" y="1000091"/>
                </a:cubicBezTo>
                <a:cubicBezTo>
                  <a:pt x="1697519" y="999987"/>
                  <a:pt x="1696484" y="999987"/>
                  <a:pt x="1695449" y="1000091"/>
                </a:cubicBezTo>
                <a:close/>
                <a:moveTo>
                  <a:pt x="1644544" y="1053312"/>
                </a:moveTo>
                <a:cubicBezTo>
                  <a:pt x="1635186" y="1054202"/>
                  <a:pt x="1628295" y="1062860"/>
                  <a:pt x="1629145" y="1072644"/>
                </a:cubicBezTo>
                <a:cubicBezTo>
                  <a:pt x="1629897" y="1081198"/>
                  <a:pt x="1636377" y="1087958"/>
                  <a:pt x="1644544" y="1088744"/>
                </a:cubicBezTo>
                <a:cubicBezTo>
                  <a:pt x="1653903" y="1089633"/>
                  <a:pt x="1662184" y="1082428"/>
                  <a:pt x="1663034" y="1072644"/>
                </a:cubicBezTo>
                <a:cubicBezTo>
                  <a:pt x="1663899" y="1062860"/>
                  <a:pt x="1657008" y="1054202"/>
                  <a:pt x="1647649" y="1053312"/>
                </a:cubicBezTo>
                <a:cubicBezTo>
                  <a:pt x="1646614" y="1053209"/>
                  <a:pt x="1645579" y="1053209"/>
                  <a:pt x="1644544" y="1053312"/>
                </a:cubicBezTo>
                <a:close/>
                <a:moveTo>
                  <a:pt x="1695449" y="893499"/>
                </a:moveTo>
                <a:cubicBezTo>
                  <a:pt x="1686048" y="893499"/>
                  <a:pt x="1678433" y="901460"/>
                  <a:pt x="1678433" y="911289"/>
                </a:cubicBezTo>
                <a:cubicBezTo>
                  <a:pt x="1678433" y="921118"/>
                  <a:pt x="1686048" y="929079"/>
                  <a:pt x="1695449" y="929079"/>
                </a:cubicBezTo>
                <a:cubicBezTo>
                  <a:pt x="1704850" y="929079"/>
                  <a:pt x="1712464" y="921118"/>
                  <a:pt x="1712464" y="911289"/>
                </a:cubicBezTo>
                <a:cubicBezTo>
                  <a:pt x="1712705" y="901549"/>
                  <a:pt x="1705332" y="893455"/>
                  <a:pt x="1696016" y="893203"/>
                </a:cubicBezTo>
                <a:cubicBezTo>
                  <a:pt x="1695832" y="893203"/>
                  <a:pt x="1695633" y="893203"/>
                  <a:pt x="1695449" y="893203"/>
                </a:cubicBezTo>
                <a:close/>
                <a:moveTo>
                  <a:pt x="1644544" y="946721"/>
                </a:moveTo>
                <a:cubicBezTo>
                  <a:pt x="1635143" y="946721"/>
                  <a:pt x="1627529" y="954682"/>
                  <a:pt x="1627529" y="964511"/>
                </a:cubicBezTo>
                <a:cubicBezTo>
                  <a:pt x="1627529" y="974340"/>
                  <a:pt x="1635143" y="982301"/>
                  <a:pt x="1644544" y="982301"/>
                </a:cubicBezTo>
                <a:cubicBezTo>
                  <a:pt x="1653945" y="982301"/>
                  <a:pt x="1661560" y="974340"/>
                  <a:pt x="1661560" y="964511"/>
                </a:cubicBezTo>
                <a:cubicBezTo>
                  <a:pt x="1661801" y="954771"/>
                  <a:pt x="1654427" y="946677"/>
                  <a:pt x="1645111" y="946424"/>
                </a:cubicBezTo>
                <a:cubicBezTo>
                  <a:pt x="1644927" y="946424"/>
                  <a:pt x="1644729" y="946424"/>
                  <a:pt x="1644544" y="946424"/>
                </a:cubicBezTo>
                <a:close/>
                <a:moveTo>
                  <a:pt x="1695449" y="787056"/>
                </a:moveTo>
                <a:cubicBezTo>
                  <a:pt x="1686048" y="787056"/>
                  <a:pt x="1678433" y="795017"/>
                  <a:pt x="1678433" y="804846"/>
                </a:cubicBezTo>
                <a:cubicBezTo>
                  <a:pt x="1678433" y="814675"/>
                  <a:pt x="1686048" y="822636"/>
                  <a:pt x="1695449" y="822636"/>
                </a:cubicBezTo>
                <a:cubicBezTo>
                  <a:pt x="1704850" y="822636"/>
                  <a:pt x="1712464" y="814675"/>
                  <a:pt x="1712464" y="804846"/>
                </a:cubicBezTo>
                <a:cubicBezTo>
                  <a:pt x="1712464" y="804802"/>
                  <a:pt x="1712464" y="804742"/>
                  <a:pt x="1712464" y="804698"/>
                </a:cubicBezTo>
                <a:cubicBezTo>
                  <a:pt x="1712620" y="794958"/>
                  <a:pt x="1705190" y="786923"/>
                  <a:pt x="1695874" y="786760"/>
                </a:cubicBezTo>
                <a:cubicBezTo>
                  <a:pt x="1695732" y="786760"/>
                  <a:pt x="1695590" y="786760"/>
                  <a:pt x="1695449" y="786760"/>
                </a:cubicBezTo>
                <a:close/>
                <a:moveTo>
                  <a:pt x="1644544" y="839685"/>
                </a:moveTo>
                <a:cubicBezTo>
                  <a:pt x="1635143" y="839685"/>
                  <a:pt x="1627529" y="847646"/>
                  <a:pt x="1627529" y="857475"/>
                </a:cubicBezTo>
                <a:cubicBezTo>
                  <a:pt x="1627529" y="867304"/>
                  <a:pt x="1635143" y="875265"/>
                  <a:pt x="1644544" y="875265"/>
                </a:cubicBezTo>
                <a:cubicBezTo>
                  <a:pt x="1653945" y="875265"/>
                  <a:pt x="1661560" y="867304"/>
                  <a:pt x="1661560" y="857475"/>
                </a:cubicBezTo>
                <a:cubicBezTo>
                  <a:pt x="1661645" y="847735"/>
                  <a:pt x="1654144" y="839774"/>
                  <a:pt x="1644828" y="839685"/>
                </a:cubicBezTo>
                <a:cubicBezTo>
                  <a:pt x="1644729" y="839685"/>
                  <a:pt x="1644644" y="839685"/>
                  <a:pt x="1644544" y="839685"/>
                </a:cubicBezTo>
                <a:close/>
                <a:moveTo>
                  <a:pt x="1695449" y="679872"/>
                </a:moveTo>
                <a:cubicBezTo>
                  <a:pt x="1686048" y="679872"/>
                  <a:pt x="1678433" y="687833"/>
                  <a:pt x="1678433" y="697662"/>
                </a:cubicBezTo>
                <a:cubicBezTo>
                  <a:pt x="1678433" y="707491"/>
                  <a:pt x="1686048" y="715452"/>
                  <a:pt x="1695449" y="715452"/>
                </a:cubicBezTo>
                <a:cubicBezTo>
                  <a:pt x="1704850" y="715452"/>
                  <a:pt x="1712464" y="707491"/>
                  <a:pt x="1712464" y="697662"/>
                </a:cubicBezTo>
                <a:cubicBezTo>
                  <a:pt x="1712393" y="687922"/>
                  <a:pt x="1704765" y="680080"/>
                  <a:pt x="1695449" y="680168"/>
                </a:cubicBezTo>
                <a:cubicBezTo>
                  <a:pt x="1695449" y="680168"/>
                  <a:pt x="1695449" y="680168"/>
                  <a:pt x="1695449" y="680168"/>
                </a:cubicBezTo>
                <a:close/>
                <a:moveTo>
                  <a:pt x="1644544" y="733242"/>
                </a:moveTo>
                <a:cubicBezTo>
                  <a:pt x="1635186" y="734131"/>
                  <a:pt x="1628295" y="742789"/>
                  <a:pt x="1629145" y="752573"/>
                </a:cubicBezTo>
                <a:cubicBezTo>
                  <a:pt x="1629897" y="761127"/>
                  <a:pt x="1636377" y="767888"/>
                  <a:pt x="1644544" y="768673"/>
                </a:cubicBezTo>
                <a:cubicBezTo>
                  <a:pt x="1653903" y="769563"/>
                  <a:pt x="1662184" y="762358"/>
                  <a:pt x="1663034" y="752573"/>
                </a:cubicBezTo>
                <a:cubicBezTo>
                  <a:pt x="1663899" y="742789"/>
                  <a:pt x="1657008" y="734131"/>
                  <a:pt x="1647649" y="733242"/>
                </a:cubicBezTo>
                <a:cubicBezTo>
                  <a:pt x="1646614" y="733138"/>
                  <a:pt x="1645579" y="733138"/>
                  <a:pt x="1644544" y="733242"/>
                </a:cubicBezTo>
                <a:close/>
                <a:moveTo>
                  <a:pt x="1695449" y="573429"/>
                </a:moveTo>
                <a:cubicBezTo>
                  <a:pt x="1686048" y="573429"/>
                  <a:pt x="1678433" y="581394"/>
                  <a:pt x="1678433" y="591219"/>
                </a:cubicBezTo>
                <a:cubicBezTo>
                  <a:pt x="1678433" y="601043"/>
                  <a:pt x="1686048" y="609009"/>
                  <a:pt x="1695449" y="609009"/>
                </a:cubicBezTo>
                <a:cubicBezTo>
                  <a:pt x="1704850" y="609009"/>
                  <a:pt x="1712464" y="601043"/>
                  <a:pt x="1712464" y="591219"/>
                </a:cubicBezTo>
                <a:cubicBezTo>
                  <a:pt x="1712393" y="581476"/>
                  <a:pt x="1704765" y="573644"/>
                  <a:pt x="1695449" y="573725"/>
                </a:cubicBezTo>
                <a:cubicBezTo>
                  <a:pt x="1695449" y="573725"/>
                  <a:pt x="1695449" y="573725"/>
                  <a:pt x="1695449" y="573725"/>
                </a:cubicBezTo>
                <a:close/>
                <a:moveTo>
                  <a:pt x="1644544" y="626650"/>
                </a:moveTo>
                <a:cubicBezTo>
                  <a:pt x="1635143" y="626650"/>
                  <a:pt x="1627529" y="634616"/>
                  <a:pt x="1627529" y="644440"/>
                </a:cubicBezTo>
                <a:cubicBezTo>
                  <a:pt x="1627529" y="654269"/>
                  <a:pt x="1635143" y="662230"/>
                  <a:pt x="1644544" y="662230"/>
                </a:cubicBezTo>
                <a:cubicBezTo>
                  <a:pt x="1653945" y="662230"/>
                  <a:pt x="1661560" y="654269"/>
                  <a:pt x="1661560" y="644440"/>
                </a:cubicBezTo>
                <a:cubicBezTo>
                  <a:pt x="1661489" y="634697"/>
                  <a:pt x="1653860" y="626865"/>
                  <a:pt x="1644544" y="626947"/>
                </a:cubicBezTo>
                <a:cubicBezTo>
                  <a:pt x="1644544" y="626947"/>
                  <a:pt x="1644544" y="626947"/>
                  <a:pt x="1644544" y="626947"/>
                </a:cubicBezTo>
                <a:close/>
                <a:moveTo>
                  <a:pt x="1695449" y="466986"/>
                </a:moveTo>
                <a:cubicBezTo>
                  <a:pt x="1686090" y="467881"/>
                  <a:pt x="1679199" y="476539"/>
                  <a:pt x="1680050" y="486323"/>
                </a:cubicBezTo>
                <a:cubicBezTo>
                  <a:pt x="1680801" y="494867"/>
                  <a:pt x="1687281" y="501635"/>
                  <a:pt x="1695449" y="502417"/>
                </a:cubicBezTo>
                <a:cubicBezTo>
                  <a:pt x="1704807" y="503313"/>
                  <a:pt x="1713088" y="496108"/>
                  <a:pt x="1713939" y="486323"/>
                </a:cubicBezTo>
                <a:cubicBezTo>
                  <a:pt x="1714804" y="476539"/>
                  <a:pt x="1707913" y="467881"/>
                  <a:pt x="1698554" y="466986"/>
                </a:cubicBezTo>
                <a:cubicBezTo>
                  <a:pt x="1697519" y="466886"/>
                  <a:pt x="1696484" y="466886"/>
                  <a:pt x="1695449" y="466986"/>
                </a:cubicBezTo>
                <a:close/>
                <a:moveTo>
                  <a:pt x="1644544" y="520207"/>
                </a:moveTo>
                <a:cubicBezTo>
                  <a:pt x="1635143" y="520207"/>
                  <a:pt x="1627529" y="528173"/>
                  <a:pt x="1627529" y="537997"/>
                </a:cubicBezTo>
                <a:cubicBezTo>
                  <a:pt x="1627529" y="547822"/>
                  <a:pt x="1635143" y="555787"/>
                  <a:pt x="1644544" y="555787"/>
                </a:cubicBezTo>
                <a:cubicBezTo>
                  <a:pt x="1653945" y="555787"/>
                  <a:pt x="1661560" y="547822"/>
                  <a:pt x="1661560" y="537997"/>
                </a:cubicBezTo>
                <a:cubicBezTo>
                  <a:pt x="1661489" y="528254"/>
                  <a:pt x="1653860" y="520422"/>
                  <a:pt x="1644544" y="520504"/>
                </a:cubicBezTo>
                <a:cubicBezTo>
                  <a:pt x="1644544" y="520504"/>
                  <a:pt x="1644544" y="520504"/>
                  <a:pt x="1644544" y="520504"/>
                </a:cubicBezTo>
                <a:close/>
                <a:moveTo>
                  <a:pt x="1695449" y="360394"/>
                </a:moveTo>
                <a:cubicBezTo>
                  <a:pt x="1686048" y="360394"/>
                  <a:pt x="1678433" y="368360"/>
                  <a:pt x="1678433" y="378184"/>
                </a:cubicBezTo>
                <a:cubicBezTo>
                  <a:pt x="1678433" y="388009"/>
                  <a:pt x="1686048" y="395974"/>
                  <a:pt x="1695449" y="395974"/>
                </a:cubicBezTo>
                <a:cubicBezTo>
                  <a:pt x="1704850" y="395974"/>
                  <a:pt x="1712464" y="388009"/>
                  <a:pt x="1712464" y="378184"/>
                </a:cubicBezTo>
                <a:cubicBezTo>
                  <a:pt x="1712393" y="368441"/>
                  <a:pt x="1704765" y="360609"/>
                  <a:pt x="1695449" y="360691"/>
                </a:cubicBezTo>
                <a:cubicBezTo>
                  <a:pt x="1695449" y="360691"/>
                  <a:pt x="1695449" y="360691"/>
                  <a:pt x="1695449" y="360691"/>
                </a:cubicBezTo>
                <a:close/>
                <a:moveTo>
                  <a:pt x="1644544" y="413764"/>
                </a:moveTo>
                <a:cubicBezTo>
                  <a:pt x="1635186" y="414660"/>
                  <a:pt x="1628295" y="423317"/>
                  <a:pt x="1629145" y="433102"/>
                </a:cubicBezTo>
                <a:cubicBezTo>
                  <a:pt x="1629897" y="441646"/>
                  <a:pt x="1636377" y="448413"/>
                  <a:pt x="1644544" y="449196"/>
                </a:cubicBezTo>
                <a:cubicBezTo>
                  <a:pt x="1653903" y="450091"/>
                  <a:pt x="1662184" y="442886"/>
                  <a:pt x="1663034" y="433102"/>
                </a:cubicBezTo>
                <a:cubicBezTo>
                  <a:pt x="1663899" y="423317"/>
                  <a:pt x="1657008" y="414660"/>
                  <a:pt x="1647649" y="413764"/>
                </a:cubicBezTo>
                <a:cubicBezTo>
                  <a:pt x="1646614" y="413665"/>
                  <a:pt x="1645579" y="413665"/>
                  <a:pt x="1644544" y="413764"/>
                </a:cubicBezTo>
                <a:close/>
                <a:moveTo>
                  <a:pt x="1695449" y="253951"/>
                </a:moveTo>
                <a:cubicBezTo>
                  <a:pt x="1686048" y="253951"/>
                  <a:pt x="1678433" y="261917"/>
                  <a:pt x="1678433" y="271741"/>
                </a:cubicBezTo>
                <a:cubicBezTo>
                  <a:pt x="1678433" y="281566"/>
                  <a:pt x="1686048" y="289531"/>
                  <a:pt x="1695449" y="289531"/>
                </a:cubicBezTo>
                <a:cubicBezTo>
                  <a:pt x="1704850" y="289531"/>
                  <a:pt x="1712464" y="281566"/>
                  <a:pt x="1712464" y="271741"/>
                </a:cubicBezTo>
                <a:cubicBezTo>
                  <a:pt x="1712393" y="261998"/>
                  <a:pt x="1704765" y="254166"/>
                  <a:pt x="1695449" y="254248"/>
                </a:cubicBezTo>
                <a:cubicBezTo>
                  <a:pt x="1695449" y="254248"/>
                  <a:pt x="1695449" y="254248"/>
                  <a:pt x="1695449" y="254248"/>
                </a:cubicBezTo>
                <a:close/>
                <a:moveTo>
                  <a:pt x="1644544" y="307173"/>
                </a:moveTo>
                <a:cubicBezTo>
                  <a:pt x="1635143" y="307173"/>
                  <a:pt x="1627529" y="315138"/>
                  <a:pt x="1627529" y="324963"/>
                </a:cubicBezTo>
                <a:cubicBezTo>
                  <a:pt x="1627529" y="334787"/>
                  <a:pt x="1635143" y="342753"/>
                  <a:pt x="1644544" y="342753"/>
                </a:cubicBezTo>
                <a:cubicBezTo>
                  <a:pt x="1653945" y="342753"/>
                  <a:pt x="1661560" y="334787"/>
                  <a:pt x="1661560" y="324963"/>
                </a:cubicBezTo>
                <a:cubicBezTo>
                  <a:pt x="1661489" y="315220"/>
                  <a:pt x="1653860" y="307388"/>
                  <a:pt x="1644544" y="307469"/>
                </a:cubicBezTo>
                <a:cubicBezTo>
                  <a:pt x="1644544" y="307469"/>
                  <a:pt x="1644544" y="307469"/>
                  <a:pt x="1644544" y="307469"/>
                </a:cubicBezTo>
                <a:close/>
                <a:moveTo>
                  <a:pt x="1695449" y="147508"/>
                </a:moveTo>
                <a:cubicBezTo>
                  <a:pt x="1686090" y="148404"/>
                  <a:pt x="1679199" y="157061"/>
                  <a:pt x="1680050" y="166846"/>
                </a:cubicBezTo>
                <a:cubicBezTo>
                  <a:pt x="1680801" y="175389"/>
                  <a:pt x="1687281" y="182157"/>
                  <a:pt x="1695449" y="182940"/>
                </a:cubicBezTo>
                <a:cubicBezTo>
                  <a:pt x="1704807" y="183835"/>
                  <a:pt x="1713088" y="176630"/>
                  <a:pt x="1713939" y="166846"/>
                </a:cubicBezTo>
                <a:cubicBezTo>
                  <a:pt x="1714804" y="157061"/>
                  <a:pt x="1707913" y="148404"/>
                  <a:pt x="1698554" y="147508"/>
                </a:cubicBezTo>
                <a:cubicBezTo>
                  <a:pt x="1697519" y="147409"/>
                  <a:pt x="1696484" y="147409"/>
                  <a:pt x="1695449" y="147508"/>
                </a:cubicBezTo>
                <a:close/>
                <a:moveTo>
                  <a:pt x="1746495" y="129718"/>
                </a:moveTo>
                <a:cubicBezTo>
                  <a:pt x="1750919" y="129668"/>
                  <a:pt x="1755145" y="127804"/>
                  <a:pt x="1758264" y="124530"/>
                </a:cubicBezTo>
                <a:lnTo>
                  <a:pt x="1733592" y="100810"/>
                </a:lnTo>
                <a:cubicBezTo>
                  <a:pt x="1731025" y="103905"/>
                  <a:pt x="1729579" y="107835"/>
                  <a:pt x="1729480" y="111928"/>
                </a:cubicBezTo>
                <a:cubicBezTo>
                  <a:pt x="1729324" y="121751"/>
                  <a:pt x="1736811" y="129849"/>
                  <a:pt x="1746212" y="130012"/>
                </a:cubicBezTo>
                <a:cubicBezTo>
                  <a:pt x="1746311" y="130013"/>
                  <a:pt x="1746396" y="130015"/>
                  <a:pt x="1746495" y="130015"/>
                </a:cubicBezTo>
                <a:close/>
                <a:moveTo>
                  <a:pt x="1644544" y="200730"/>
                </a:moveTo>
                <a:cubicBezTo>
                  <a:pt x="1635186" y="201625"/>
                  <a:pt x="1628295" y="210283"/>
                  <a:pt x="1629145" y="220067"/>
                </a:cubicBezTo>
                <a:cubicBezTo>
                  <a:pt x="1629897" y="228611"/>
                  <a:pt x="1636377" y="235379"/>
                  <a:pt x="1644544" y="236161"/>
                </a:cubicBezTo>
                <a:cubicBezTo>
                  <a:pt x="1653903" y="237057"/>
                  <a:pt x="1662184" y="229852"/>
                  <a:pt x="1663034" y="220067"/>
                </a:cubicBezTo>
                <a:cubicBezTo>
                  <a:pt x="1663899" y="210283"/>
                  <a:pt x="1657008" y="201625"/>
                  <a:pt x="1647649" y="200730"/>
                </a:cubicBezTo>
                <a:cubicBezTo>
                  <a:pt x="1646614" y="200630"/>
                  <a:pt x="1645579" y="200630"/>
                  <a:pt x="1644544" y="200730"/>
                </a:cubicBezTo>
                <a:close/>
                <a:moveTo>
                  <a:pt x="1695449" y="76348"/>
                </a:moveTo>
                <a:cubicBezTo>
                  <a:pt x="1698738" y="76265"/>
                  <a:pt x="1701943" y="75185"/>
                  <a:pt x="1704665" y="73235"/>
                </a:cubicBezTo>
                <a:lnTo>
                  <a:pt x="1680844" y="50257"/>
                </a:lnTo>
                <a:cubicBezTo>
                  <a:pt x="1679440" y="52836"/>
                  <a:pt x="1678660" y="55737"/>
                  <a:pt x="1678575" y="58707"/>
                </a:cubicBezTo>
                <a:cubicBezTo>
                  <a:pt x="1678419" y="68448"/>
                  <a:pt x="1685849" y="76479"/>
                  <a:pt x="1695165" y="76642"/>
                </a:cubicBezTo>
                <a:cubicBezTo>
                  <a:pt x="1695264" y="76643"/>
                  <a:pt x="1695349" y="76645"/>
                  <a:pt x="1695449" y="76645"/>
                </a:cubicBezTo>
                <a:close/>
                <a:moveTo>
                  <a:pt x="1644544" y="94138"/>
                </a:moveTo>
                <a:cubicBezTo>
                  <a:pt x="1635143" y="94138"/>
                  <a:pt x="1627529" y="102104"/>
                  <a:pt x="1627529" y="111928"/>
                </a:cubicBezTo>
                <a:cubicBezTo>
                  <a:pt x="1627529" y="121753"/>
                  <a:pt x="1635143" y="129718"/>
                  <a:pt x="1644544" y="129718"/>
                </a:cubicBezTo>
                <a:cubicBezTo>
                  <a:pt x="1653945" y="129718"/>
                  <a:pt x="1661560" y="121753"/>
                  <a:pt x="1661560" y="111928"/>
                </a:cubicBezTo>
                <a:cubicBezTo>
                  <a:pt x="1661489" y="102185"/>
                  <a:pt x="1653860" y="94353"/>
                  <a:pt x="1644544" y="94435"/>
                </a:cubicBezTo>
                <a:cubicBezTo>
                  <a:pt x="1644544" y="94435"/>
                  <a:pt x="1644544" y="94435"/>
                  <a:pt x="1644544" y="94435"/>
                </a:cubicBezTo>
                <a:close/>
                <a:moveTo>
                  <a:pt x="1797400" y="3661909"/>
                </a:moveTo>
                <a:cubicBezTo>
                  <a:pt x="1789204" y="3661969"/>
                  <a:pt x="1782284" y="3668255"/>
                  <a:pt x="1781093" y="3676734"/>
                </a:cubicBezTo>
                <a:lnTo>
                  <a:pt x="1814132" y="3681478"/>
                </a:lnTo>
                <a:cubicBezTo>
                  <a:pt x="1814132" y="3681478"/>
                  <a:pt x="1814132" y="3680589"/>
                  <a:pt x="1814132" y="3680144"/>
                </a:cubicBezTo>
                <a:cubicBezTo>
                  <a:pt x="1814288" y="3670404"/>
                  <a:pt x="1806857" y="3662369"/>
                  <a:pt x="1797541" y="3662206"/>
                </a:cubicBezTo>
                <a:cubicBezTo>
                  <a:pt x="1797499" y="3662206"/>
                  <a:pt x="1797442" y="3662206"/>
                  <a:pt x="1797400" y="3662206"/>
                </a:cubicBezTo>
                <a:close/>
                <a:moveTo>
                  <a:pt x="1797400" y="3555466"/>
                </a:moveTo>
                <a:cubicBezTo>
                  <a:pt x="1787999" y="3555392"/>
                  <a:pt x="1780327" y="3563279"/>
                  <a:pt x="1780242" y="3573108"/>
                </a:cubicBezTo>
                <a:cubicBezTo>
                  <a:pt x="1780172" y="3582937"/>
                  <a:pt x="1787715" y="3590958"/>
                  <a:pt x="1797116" y="3591046"/>
                </a:cubicBezTo>
                <a:cubicBezTo>
                  <a:pt x="1806517" y="3591120"/>
                  <a:pt x="1814202" y="3583233"/>
                  <a:pt x="1814273" y="3573405"/>
                </a:cubicBezTo>
                <a:cubicBezTo>
                  <a:pt x="1814273" y="3573301"/>
                  <a:pt x="1814273" y="3573212"/>
                  <a:pt x="1814273" y="3573108"/>
                </a:cubicBezTo>
                <a:cubicBezTo>
                  <a:pt x="1814117" y="3563487"/>
                  <a:pt x="1806602" y="3555763"/>
                  <a:pt x="1797400" y="3555763"/>
                </a:cubicBezTo>
                <a:close/>
                <a:moveTo>
                  <a:pt x="1746495" y="3608688"/>
                </a:moveTo>
                <a:cubicBezTo>
                  <a:pt x="1737094" y="3608599"/>
                  <a:pt x="1729423" y="3616501"/>
                  <a:pt x="1729338" y="3626330"/>
                </a:cubicBezTo>
                <a:cubicBezTo>
                  <a:pt x="1729267" y="3636159"/>
                  <a:pt x="1736811" y="3644179"/>
                  <a:pt x="1746212" y="3644268"/>
                </a:cubicBezTo>
                <a:cubicBezTo>
                  <a:pt x="1755613" y="3644342"/>
                  <a:pt x="1763284" y="3636455"/>
                  <a:pt x="1763369" y="3626626"/>
                </a:cubicBezTo>
                <a:cubicBezTo>
                  <a:pt x="1763369" y="3626582"/>
                  <a:pt x="1763369" y="3626522"/>
                  <a:pt x="1763369" y="3626478"/>
                </a:cubicBezTo>
                <a:cubicBezTo>
                  <a:pt x="1763298" y="3616797"/>
                  <a:pt x="1755754" y="3608984"/>
                  <a:pt x="1746495" y="3608984"/>
                </a:cubicBezTo>
                <a:close/>
                <a:moveTo>
                  <a:pt x="1797400" y="3448875"/>
                </a:moveTo>
                <a:cubicBezTo>
                  <a:pt x="1787999" y="3448786"/>
                  <a:pt x="1780327" y="3456688"/>
                  <a:pt x="1780242" y="3466517"/>
                </a:cubicBezTo>
                <a:cubicBezTo>
                  <a:pt x="1780172" y="3476346"/>
                  <a:pt x="1787715" y="3484366"/>
                  <a:pt x="1797116" y="3484455"/>
                </a:cubicBezTo>
                <a:cubicBezTo>
                  <a:pt x="1806517" y="3484529"/>
                  <a:pt x="1814188" y="3476642"/>
                  <a:pt x="1814273" y="3466813"/>
                </a:cubicBezTo>
                <a:cubicBezTo>
                  <a:pt x="1814273" y="3466769"/>
                  <a:pt x="1814273" y="3466710"/>
                  <a:pt x="1814273" y="3466665"/>
                </a:cubicBezTo>
                <a:cubicBezTo>
                  <a:pt x="1814273" y="3456895"/>
                  <a:pt x="1806744" y="3448949"/>
                  <a:pt x="1797400" y="3448875"/>
                </a:cubicBezTo>
                <a:close/>
                <a:moveTo>
                  <a:pt x="1746495" y="3502245"/>
                </a:moveTo>
                <a:cubicBezTo>
                  <a:pt x="1737094" y="3502171"/>
                  <a:pt x="1729423" y="3510058"/>
                  <a:pt x="1729338" y="3519887"/>
                </a:cubicBezTo>
                <a:cubicBezTo>
                  <a:pt x="1729267" y="3529716"/>
                  <a:pt x="1736811" y="3537736"/>
                  <a:pt x="1746212" y="3537825"/>
                </a:cubicBezTo>
                <a:cubicBezTo>
                  <a:pt x="1755613" y="3537899"/>
                  <a:pt x="1763298" y="3530012"/>
                  <a:pt x="1763369" y="3520183"/>
                </a:cubicBezTo>
                <a:cubicBezTo>
                  <a:pt x="1763369" y="3520079"/>
                  <a:pt x="1763369" y="3519990"/>
                  <a:pt x="1763369" y="3519887"/>
                </a:cubicBezTo>
                <a:cubicBezTo>
                  <a:pt x="1763213" y="3510265"/>
                  <a:pt x="1755698" y="3502541"/>
                  <a:pt x="1746495" y="3502541"/>
                </a:cubicBezTo>
                <a:close/>
                <a:moveTo>
                  <a:pt x="1797400" y="3342432"/>
                </a:moveTo>
                <a:cubicBezTo>
                  <a:pt x="1788041" y="3341543"/>
                  <a:pt x="1779760" y="3348747"/>
                  <a:pt x="1778910" y="3358532"/>
                </a:cubicBezTo>
                <a:cubicBezTo>
                  <a:pt x="1778045" y="3368316"/>
                  <a:pt x="1784936" y="3376974"/>
                  <a:pt x="1794294" y="3377863"/>
                </a:cubicBezTo>
                <a:cubicBezTo>
                  <a:pt x="1795330" y="3377968"/>
                  <a:pt x="1796365" y="3377968"/>
                  <a:pt x="1797400" y="3377863"/>
                </a:cubicBezTo>
                <a:cubicBezTo>
                  <a:pt x="1806758" y="3376974"/>
                  <a:pt x="1813649" y="3368316"/>
                  <a:pt x="1812799" y="3358532"/>
                </a:cubicBezTo>
                <a:cubicBezTo>
                  <a:pt x="1812047" y="3349978"/>
                  <a:pt x="1805567" y="3343218"/>
                  <a:pt x="1797400" y="3342432"/>
                </a:cubicBezTo>
                <a:close/>
                <a:moveTo>
                  <a:pt x="1746495" y="3395654"/>
                </a:moveTo>
                <a:cubicBezTo>
                  <a:pt x="1737094" y="3395564"/>
                  <a:pt x="1729423" y="3403466"/>
                  <a:pt x="1729338" y="3413295"/>
                </a:cubicBezTo>
                <a:cubicBezTo>
                  <a:pt x="1729267" y="3423124"/>
                  <a:pt x="1736811" y="3431144"/>
                  <a:pt x="1746212" y="3431233"/>
                </a:cubicBezTo>
                <a:cubicBezTo>
                  <a:pt x="1755613" y="3431308"/>
                  <a:pt x="1763284" y="3423421"/>
                  <a:pt x="1763369" y="3413592"/>
                </a:cubicBezTo>
                <a:cubicBezTo>
                  <a:pt x="1763369" y="3413547"/>
                  <a:pt x="1763369" y="3413488"/>
                  <a:pt x="1763369" y="3413443"/>
                </a:cubicBezTo>
                <a:cubicBezTo>
                  <a:pt x="1763213" y="3403793"/>
                  <a:pt x="1755726" y="3396024"/>
                  <a:pt x="1746495" y="3395950"/>
                </a:cubicBezTo>
                <a:close/>
                <a:moveTo>
                  <a:pt x="1797400" y="3235989"/>
                </a:moveTo>
                <a:cubicBezTo>
                  <a:pt x="1787999" y="3235915"/>
                  <a:pt x="1780327" y="3243802"/>
                  <a:pt x="1780242" y="3253630"/>
                </a:cubicBezTo>
                <a:cubicBezTo>
                  <a:pt x="1780172" y="3263460"/>
                  <a:pt x="1787715" y="3271480"/>
                  <a:pt x="1797116" y="3271569"/>
                </a:cubicBezTo>
                <a:cubicBezTo>
                  <a:pt x="1806517" y="3271643"/>
                  <a:pt x="1814202" y="3263756"/>
                  <a:pt x="1814273" y="3253927"/>
                </a:cubicBezTo>
                <a:cubicBezTo>
                  <a:pt x="1814273" y="3253823"/>
                  <a:pt x="1814273" y="3253734"/>
                  <a:pt x="1814273" y="3253630"/>
                </a:cubicBezTo>
                <a:cubicBezTo>
                  <a:pt x="1814117" y="3244009"/>
                  <a:pt x="1806602" y="3236285"/>
                  <a:pt x="1797400" y="3236285"/>
                </a:cubicBezTo>
                <a:close/>
                <a:moveTo>
                  <a:pt x="1746495" y="3289211"/>
                </a:moveTo>
                <a:cubicBezTo>
                  <a:pt x="1737094" y="3289136"/>
                  <a:pt x="1729423" y="3297023"/>
                  <a:pt x="1729338" y="3306852"/>
                </a:cubicBezTo>
                <a:cubicBezTo>
                  <a:pt x="1729267" y="3316681"/>
                  <a:pt x="1736811" y="3324701"/>
                  <a:pt x="1746212" y="3324790"/>
                </a:cubicBezTo>
                <a:cubicBezTo>
                  <a:pt x="1755613" y="3324865"/>
                  <a:pt x="1763298" y="3316978"/>
                  <a:pt x="1763369" y="3307149"/>
                </a:cubicBezTo>
                <a:cubicBezTo>
                  <a:pt x="1763369" y="3307045"/>
                  <a:pt x="1763369" y="3306956"/>
                  <a:pt x="1763369" y="3306852"/>
                </a:cubicBezTo>
                <a:cubicBezTo>
                  <a:pt x="1763213" y="3297231"/>
                  <a:pt x="1755698" y="3289507"/>
                  <a:pt x="1746495" y="3289507"/>
                </a:cubicBezTo>
                <a:close/>
                <a:moveTo>
                  <a:pt x="1797400" y="3129398"/>
                </a:moveTo>
                <a:cubicBezTo>
                  <a:pt x="1788041" y="3128508"/>
                  <a:pt x="1779760" y="3135713"/>
                  <a:pt x="1778910" y="3145498"/>
                </a:cubicBezTo>
                <a:cubicBezTo>
                  <a:pt x="1778045" y="3155282"/>
                  <a:pt x="1784936" y="3163940"/>
                  <a:pt x="1794294" y="3164829"/>
                </a:cubicBezTo>
                <a:cubicBezTo>
                  <a:pt x="1795330" y="3164933"/>
                  <a:pt x="1796365" y="3164933"/>
                  <a:pt x="1797400" y="3164829"/>
                </a:cubicBezTo>
                <a:cubicBezTo>
                  <a:pt x="1806758" y="3163940"/>
                  <a:pt x="1813649" y="3155282"/>
                  <a:pt x="1812799" y="3145498"/>
                </a:cubicBezTo>
                <a:cubicBezTo>
                  <a:pt x="1812047" y="3136944"/>
                  <a:pt x="1805567" y="3130183"/>
                  <a:pt x="1797400" y="3129398"/>
                </a:cubicBezTo>
                <a:close/>
                <a:moveTo>
                  <a:pt x="1746495" y="3182619"/>
                </a:moveTo>
                <a:cubicBezTo>
                  <a:pt x="1737094" y="3182530"/>
                  <a:pt x="1729423" y="3190432"/>
                  <a:pt x="1729338" y="3200261"/>
                </a:cubicBezTo>
                <a:cubicBezTo>
                  <a:pt x="1729267" y="3210090"/>
                  <a:pt x="1736811" y="3218110"/>
                  <a:pt x="1746212" y="3218199"/>
                </a:cubicBezTo>
                <a:cubicBezTo>
                  <a:pt x="1755613" y="3218273"/>
                  <a:pt x="1763284" y="3210386"/>
                  <a:pt x="1763369" y="3200557"/>
                </a:cubicBezTo>
                <a:cubicBezTo>
                  <a:pt x="1763369" y="3200513"/>
                  <a:pt x="1763369" y="3200454"/>
                  <a:pt x="1763369" y="3200409"/>
                </a:cubicBezTo>
                <a:cubicBezTo>
                  <a:pt x="1763213" y="3190758"/>
                  <a:pt x="1755726" y="3182990"/>
                  <a:pt x="1746495" y="3182916"/>
                </a:cubicBezTo>
                <a:close/>
                <a:moveTo>
                  <a:pt x="1797400" y="3022954"/>
                </a:moveTo>
                <a:cubicBezTo>
                  <a:pt x="1787999" y="3022866"/>
                  <a:pt x="1780327" y="3030767"/>
                  <a:pt x="1780242" y="3040596"/>
                </a:cubicBezTo>
                <a:cubicBezTo>
                  <a:pt x="1780172" y="3050425"/>
                  <a:pt x="1787715" y="3058445"/>
                  <a:pt x="1797116" y="3058535"/>
                </a:cubicBezTo>
                <a:cubicBezTo>
                  <a:pt x="1806517" y="3058608"/>
                  <a:pt x="1814202" y="3050722"/>
                  <a:pt x="1814273" y="3040893"/>
                </a:cubicBezTo>
                <a:cubicBezTo>
                  <a:pt x="1814273" y="3040789"/>
                  <a:pt x="1814273" y="3040700"/>
                  <a:pt x="1814273" y="3040596"/>
                </a:cubicBezTo>
                <a:cubicBezTo>
                  <a:pt x="1814117" y="3030975"/>
                  <a:pt x="1806602" y="3023251"/>
                  <a:pt x="1797400" y="3023251"/>
                </a:cubicBezTo>
                <a:close/>
                <a:moveTo>
                  <a:pt x="1746495" y="3076176"/>
                </a:moveTo>
                <a:cubicBezTo>
                  <a:pt x="1737094" y="3076087"/>
                  <a:pt x="1729423" y="3083989"/>
                  <a:pt x="1729338" y="3093817"/>
                </a:cubicBezTo>
                <a:cubicBezTo>
                  <a:pt x="1729267" y="3103647"/>
                  <a:pt x="1736811" y="3111667"/>
                  <a:pt x="1746212" y="3111756"/>
                </a:cubicBezTo>
                <a:cubicBezTo>
                  <a:pt x="1755613" y="3111830"/>
                  <a:pt x="1763284" y="3103943"/>
                  <a:pt x="1763369" y="3094114"/>
                </a:cubicBezTo>
                <a:cubicBezTo>
                  <a:pt x="1763369" y="3094069"/>
                  <a:pt x="1763369" y="3094010"/>
                  <a:pt x="1763369" y="3093966"/>
                </a:cubicBezTo>
                <a:cubicBezTo>
                  <a:pt x="1763213" y="3084315"/>
                  <a:pt x="1755726" y="3076547"/>
                  <a:pt x="1746495" y="3076473"/>
                </a:cubicBezTo>
                <a:close/>
                <a:moveTo>
                  <a:pt x="1797400" y="2916363"/>
                </a:moveTo>
                <a:cubicBezTo>
                  <a:pt x="1787999" y="2916274"/>
                  <a:pt x="1780327" y="2924176"/>
                  <a:pt x="1780242" y="2934005"/>
                </a:cubicBezTo>
                <a:cubicBezTo>
                  <a:pt x="1780172" y="2943834"/>
                  <a:pt x="1787715" y="2951854"/>
                  <a:pt x="1797116" y="2951943"/>
                </a:cubicBezTo>
                <a:cubicBezTo>
                  <a:pt x="1806517" y="2952017"/>
                  <a:pt x="1814188" y="2944130"/>
                  <a:pt x="1814273" y="2934301"/>
                </a:cubicBezTo>
                <a:cubicBezTo>
                  <a:pt x="1814273" y="2934257"/>
                  <a:pt x="1814273" y="2934198"/>
                  <a:pt x="1814273" y="2934153"/>
                </a:cubicBezTo>
                <a:cubicBezTo>
                  <a:pt x="1814117" y="2924502"/>
                  <a:pt x="1806631" y="2916734"/>
                  <a:pt x="1797400" y="2916660"/>
                </a:cubicBezTo>
                <a:close/>
                <a:moveTo>
                  <a:pt x="1746495" y="2969733"/>
                </a:moveTo>
                <a:cubicBezTo>
                  <a:pt x="1737094" y="2969644"/>
                  <a:pt x="1729423" y="2977546"/>
                  <a:pt x="1729338" y="2987375"/>
                </a:cubicBezTo>
                <a:cubicBezTo>
                  <a:pt x="1729267" y="2997203"/>
                  <a:pt x="1736811" y="3005224"/>
                  <a:pt x="1746212" y="3005313"/>
                </a:cubicBezTo>
                <a:cubicBezTo>
                  <a:pt x="1755613" y="3005387"/>
                  <a:pt x="1763298" y="2997500"/>
                  <a:pt x="1763369" y="2987671"/>
                </a:cubicBezTo>
                <a:cubicBezTo>
                  <a:pt x="1763369" y="2987567"/>
                  <a:pt x="1763369" y="2987479"/>
                  <a:pt x="1763369" y="2987375"/>
                </a:cubicBezTo>
                <a:cubicBezTo>
                  <a:pt x="1763213" y="2977753"/>
                  <a:pt x="1755698" y="2970030"/>
                  <a:pt x="1746495" y="2970030"/>
                </a:cubicBezTo>
                <a:close/>
                <a:moveTo>
                  <a:pt x="1797400" y="2809920"/>
                </a:moveTo>
                <a:cubicBezTo>
                  <a:pt x="1788041" y="2809030"/>
                  <a:pt x="1779760" y="2816235"/>
                  <a:pt x="1778910" y="2826020"/>
                </a:cubicBezTo>
                <a:cubicBezTo>
                  <a:pt x="1778045" y="2835804"/>
                  <a:pt x="1784936" y="2844462"/>
                  <a:pt x="1794294" y="2845352"/>
                </a:cubicBezTo>
                <a:cubicBezTo>
                  <a:pt x="1795330" y="2845455"/>
                  <a:pt x="1796365" y="2845455"/>
                  <a:pt x="1797400" y="2845352"/>
                </a:cubicBezTo>
                <a:cubicBezTo>
                  <a:pt x="1806758" y="2844462"/>
                  <a:pt x="1813649" y="2835804"/>
                  <a:pt x="1812799" y="2826020"/>
                </a:cubicBezTo>
                <a:cubicBezTo>
                  <a:pt x="1812047" y="2817466"/>
                  <a:pt x="1805567" y="2810706"/>
                  <a:pt x="1797400" y="2809920"/>
                </a:cubicBezTo>
                <a:close/>
                <a:moveTo>
                  <a:pt x="1746495" y="2863142"/>
                </a:moveTo>
                <a:cubicBezTo>
                  <a:pt x="1737094" y="2863053"/>
                  <a:pt x="1729423" y="2870954"/>
                  <a:pt x="1729338" y="2880783"/>
                </a:cubicBezTo>
                <a:cubicBezTo>
                  <a:pt x="1729267" y="2890612"/>
                  <a:pt x="1736811" y="2898633"/>
                  <a:pt x="1746212" y="2898721"/>
                </a:cubicBezTo>
                <a:cubicBezTo>
                  <a:pt x="1755613" y="2898796"/>
                  <a:pt x="1763284" y="2890909"/>
                  <a:pt x="1763369" y="2881080"/>
                </a:cubicBezTo>
                <a:cubicBezTo>
                  <a:pt x="1763369" y="2881035"/>
                  <a:pt x="1763369" y="2880976"/>
                  <a:pt x="1763369" y="2880932"/>
                </a:cubicBezTo>
                <a:cubicBezTo>
                  <a:pt x="1763213" y="2871280"/>
                  <a:pt x="1755726" y="2863512"/>
                  <a:pt x="1746495" y="2863438"/>
                </a:cubicBezTo>
                <a:close/>
                <a:moveTo>
                  <a:pt x="1797400" y="2703477"/>
                </a:moveTo>
                <a:cubicBezTo>
                  <a:pt x="1787999" y="2703403"/>
                  <a:pt x="1780327" y="2711290"/>
                  <a:pt x="1780242" y="2721119"/>
                </a:cubicBezTo>
                <a:cubicBezTo>
                  <a:pt x="1780172" y="2730947"/>
                  <a:pt x="1787715" y="2738968"/>
                  <a:pt x="1797116" y="2739057"/>
                </a:cubicBezTo>
                <a:cubicBezTo>
                  <a:pt x="1806517" y="2739131"/>
                  <a:pt x="1814202" y="2731244"/>
                  <a:pt x="1814273" y="2721415"/>
                </a:cubicBezTo>
                <a:cubicBezTo>
                  <a:pt x="1814273" y="2721311"/>
                  <a:pt x="1814273" y="2721222"/>
                  <a:pt x="1814273" y="2721119"/>
                </a:cubicBezTo>
                <a:cubicBezTo>
                  <a:pt x="1814117" y="2711497"/>
                  <a:pt x="1806602" y="2703773"/>
                  <a:pt x="1797400" y="2703773"/>
                </a:cubicBezTo>
                <a:close/>
                <a:moveTo>
                  <a:pt x="1746495" y="2756698"/>
                </a:moveTo>
                <a:cubicBezTo>
                  <a:pt x="1737094" y="2756610"/>
                  <a:pt x="1729423" y="2764511"/>
                  <a:pt x="1729338" y="2774340"/>
                </a:cubicBezTo>
                <a:cubicBezTo>
                  <a:pt x="1729267" y="2784169"/>
                  <a:pt x="1736811" y="2792189"/>
                  <a:pt x="1746212" y="2792278"/>
                </a:cubicBezTo>
                <a:cubicBezTo>
                  <a:pt x="1755613" y="2792352"/>
                  <a:pt x="1763284" y="2784466"/>
                  <a:pt x="1763369" y="2774637"/>
                </a:cubicBezTo>
                <a:cubicBezTo>
                  <a:pt x="1763369" y="2774592"/>
                  <a:pt x="1763369" y="2774533"/>
                  <a:pt x="1763369" y="2774488"/>
                </a:cubicBezTo>
                <a:cubicBezTo>
                  <a:pt x="1763298" y="2764808"/>
                  <a:pt x="1755754" y="2756995"/>
                  <a:pt x="1746495" y="2756995"/>
                </a:cubicBezTo>
                <a:close/>
                <a:moveTo>
                  <a:pt x="1797400" y="2596886"/>
                </a:moveTo>
                <a:cubicBezTo>
                  <a:pt x="1787999" y="2596797"/>
                  <a:pt x="1780327" y="2604698"/>
                  <a:pt x="1780242" y="2614527"/>
                </a:cubicBezTo>
                <a:cubicBezTo>
                  <a:pt x="1780172" y="2624356"/>
                  <a:pt x="1787715" y="2632376"/>
                  <a:pt x="1797116" y="2632465"/>
                </a:cubicBezTo>
                <a:cubicBezTo>
                  <a:pt x="1806517" y="2632540"/>
                  <a:pt x="1814188" y="2624653"/>
                  <a:pt x="1814273" y="2614824"/>
                </a:cubicBezTo>
                <a:cubicBezTo>
                  <a:pt x="1814273" y="2614779"/>
                  <a:pt x="1814273" y="2614720"/>
                  <a:pt x="1814273" y="2614675"/>
                </a:cubicBezTo>
                <a:cubicBezTo>
                  <a:pt x="1814117" y="2605024"/>
                  <a:pt x="1806631" y="2597256"/>
                  <a:pt x="1797400" y="2597182"/>
                </a:cubicBezTo>
                <a:close/>
                <a:moveTo>
                  <a:pt x="1746495" y="2650255"/>
                </a:moveTo>
                <a:cubicBezTo>
                  <a:pt x="1737094" y="2650181"/>
                  <a:pt x="1729423" y="2658068"/>
                  <a:pt x="1729338" y="2667897"/>
                </a:cubicBezTo>
                <a:cubicBezTo>
                  <a:pt x="1729267" y="2677726"/>
                  <a:pt x="1736811" y="2685746"/>
                  <a:pt x="1746212" y="2685835"/>
                </a:cubicBezTo>
                <a:cubicBezTo>
                  <a:pt x="1755613" y="2685909"/>
                  <a:pt x="1763298" y="2678023"/>
                  <a:pt x="1763369" y="2668193"/>
                </a:cubicBezTo>
                <a:cubicBezTo>
                  <a:pt x="1763369" y="2668090"/>
                  <a:pt x="1763369" y="2668001"/>
                  <a:pt x="1763369" y="2667897"/>
                </a:cubicBezTo>
                <a:cubicBezTo>
                  <a:pt x="1763213" y="2658276"/>
                  <a:pt x="1755698" y="2650552"/>
                  <a:pt x="1746495" y="2650552"/>
                </a:cubicBezTo>
                <a:close/>
                <a:moveTo>
                  <a:pt x="1797400" y="2490443"/>
                </a:moveTo>
                <a:cubicBezTo>
                  <a:pt x="1787999" y="2490353"/>
                  <a:pt x="1780327" y="2498255"/>
                  <a:pt x="1780242" y="2508084"/>
                </a:cubicBezTo>
                <a:cubicBezTo>
                  <a:pt x="1780172" y="2517913"/>
                  <a:pt x="1787715" y="2525933"/>
                  <a:pt x="1797116" y="2526022"/>
                </a:cubicBezTo>
                <a:cubicBezTo>
                  <a:pt x="1806517" y="2526097"/>
                  <a:pt x="1814188" y="2518210"/>
                  <a:pt x="1814273" y="2508381"/>
                </a:cubicBezTo>
                <a:cubicBezTo>
                  <a:pt x="1814273" y="2508336"/>
                  <a:pt x="1814273" y="2508277"/>
                  <a:pt x="1814273" y="2508232"/>
                </a:cubicBezTo>
                <a:cubicBezTo>
                  <a:pt x="1814117" y="2498581"/>
                  <a:pt x="1806631" y="2490813"/>
                  <a:pt x="1797400" y="2490739"/>
                </a:cubicBezTo>
                <a:close/>
                <a:moveTo>
                  <a:pt x="1746495" y="2544554"/>
                </a:moveTo>
                <a:cubicBezTo>
                  <a:pt x="1737094" y="2544465"/>
                  <a:pt x="1729423" y="2552366"/>
                  <a:pt x="1729338" y="2562195"/>
                </a:cubicBezTo>
                <a:cubicBezTo>
                  <a:pt x="1729267" y="2572024"/>
                  <a:pt x="1736811" y="2580044"/>
                  <a:pt x="1746212" y="2580133"/>
                </a:cubicBezTo>
                <a:cubicBezTo>
                  <a:pt x="1755613" y="2580207"/>
                  <a:pt x="1763284" y="2572321"/>
                  <a:pt x="1763369" y="2562492"/>
                </a:cubicBezTo>
                <a:cubicBezTo>
                  <a:pt x="1763369" y="2562447"/>
                  <a:pt x="1763369" y="2562388"/>
                  <a:pt x="1763369" y="2562343"/>
                </a:cubicBezTo>
                <a:cubicBezTo>
                  <a:pt x="1763369" y="2552574"/>
                  <a:pt x="1755840" y="2544628"/>
                  <a:pt x="1746495" y="2544554"/>
                </a:cubicBezTo>
                <a:close/>
                <a:moveTo>
                  <a:pt x="1797400" y="2384889"/>
                </a:moveTo>
                <a:cubicBezTo>
                  <a:pt x="1787999" y="2384815"/>
                  <a:pt x="1780327" y="2392702"/>
                  <a:pt x="1780242" y="2402531"/>
                </a:cubicBezTo>
                <a:cubicBezTo>
                  <a:pt x="1780172" y="2412359"/>
                  <a:pt x="1787715" y="2420380"/>
                  <a:pt x="1797116" y="2420469"/>
                </a:cubicBezTo>
                <a:cubicBezTo>
                  <a:pt x="1806517" y="2420543"/>
                  <a:pt x="1814202" y="2412656"/>
                  <a:pt x="1814273" y="2402827"/>
                </a:cubicBezTo>
                <a:cubicBezTo>
                  <a:pt x="1814273" y="2402723"/>
                  <a:pt x="1814273" y="2402634"/>
                  <a:pt x="1814273" y="2402531"/>
                </a:cubicBezTo>
                <a:cubicBezTo>
                  <a:pt x="1814585" y="2392791"/>
                  <a:pt x="1807297" y="2384637"/>
                  <a:pt x="1797981" y="2384311"/>
                </a:cubicBezTo>
                <a:cubicBezTo>
                  <a:pt x="1797783" y="2384296"/>
                  <a:pt x="1797598" y="2384296"/>
                  <a:pt x="1797400" y="2384296"/>
                </a:cubicBezTo>
                <a:close/>
                <a:moveTo>
                  <a:pt x="1746495" y="2438111"/>
                </a:moveTo>
                <a:cubicBezTo>
                  <a:pt x="1737094" y="2438036"/>
                  <a:pt x="1729423" y="2445923"/>
                  <a:pt x="1729338" y="2455752"/>
                </a:cubicBezTo>
                <a:cubicBezTo>
                  <a:pt x="1729267" y="2465581"/>
                  <a:pt x="1736811" y="2473601"/>
                  <a:pt x="1746212" y="2473690"/>
                </a:cubicBezTo>
                <a:cubicBezTo>
                  <a:pt x="1755613" y="2473764"/>
                  <a:pt x="1763298" y="2465877"/>
                  <a:pt x="1763369" y="2456049"/>
                </a:cubicBezTo>
                <a:cubicBezTo>
                  <a:pt x="1763369" y="2455945"/>
                  <a:pt x="1763369" y="2455856"/>
                  <a:pt x="1763369" y="2455752"/>
                </a:cubicBezTo>
                <a:cubicBezTo>
                  <a:pt x="1763681" y="2446012"/>
                  <a:pt x="1756393" y="2437858"/>
                  <a:pt x="1747077" y="2437532"/>
                </a:cubicBezTo>
                <a:cubicBezTo>
                  <a:pt x="1746878" y="2437517"/>
                  <a:pt x="1746694" y="2437517"/>
                  <a:pt x="1746495" y="2437517"/>
                </a:cubicBezTo>
                <a:close/>
                <a:moveTo>
                  <a:pt x="1797400" y="2277705"/>
                </a:moveTo>
                <a:cubicBezTo>
                  <a:pt x="1788041" y="2276815"/>
                  <a:pt x="1779760" y="2284020"/>
                  <a:pt x="1778910" y="2293804"/>
                </a:cubicBezTo>
                <a:cubicBezTo>
                  <a:pt x="1778045" y="2303589"/>
                  <a:pt x="1784936" y="2312247"/>
                  <a:pt x="1794294" y="2313136"/>
                </a:cubicBezTo>
                <a:cubicBezTo>
                  <a:pt x="1795330" y="2313240"/>
                  <a:pt x="1796365" y="2313240"/>
                  <a:pt x="1797400" y="2313136"/>
                </a:cubicBezTo>
                <a:cubicBezTo>
                  <a:pt x="1806758" y="2312247"/>
                  <a:pt x="1813649" y="2303589"/>
                  <a:pt x="1812799" y="2293804"/>
                </a:cubicBezTo>
                <a:cubicBezTo>
                  <a:pt x="1812047" y="2285250"/>
                  <a:pt x="1805567" y="2278490"/>
                  <a:pt x="1797400" y="2277705"/>
                </a:cubicBezTo>
                <a:close/>
                <a:moveTo>
                  <a:pt x="1746495" y="2330926"/>
                </a:moveTo>
                <a:cubicBezTo>
                  <a:pt x="1737094" y="2330837"/>
                  <a:pt x="1729423" y="2338739"/>
                  <a:pt x="1729338" y="2348568"/>
                </a:cubicBezTo>
                <a:cubicBezTo>
                  <a:pt x="1729267" y="2358397"/>
                  <a:pt x="1736811" y="2366417"/>
                  <a:pt x="1746212" y="2366506"/>
                </a:cubicBezTo>
                <a:cubicBezTo>
                  <a:pt x="1755613" y="2366580"/>
                  <a:pt x="1763284" y="2358693"/>
                  <a:pt x="1763369" y="2348864"/>
                </a:cubicBezTo>
                <a:cubicBezTo>
                  <a:pt x="1763369" y="2348820"/>
                  <a:pt x="1763369" y="2348760"/>
                  <a:pt x="1763369" y="2348716"/>
                </a:cubicBezTo>
                <a:cubicBezTo>
                  <a:pt x="1763369" y="2338946"/>
                  <a:pt x="1755840" y="2331000"/>
                  <a:pt x="1746495" y="2330926"/>
                </a:cubicBezTo>
                <a:close/>
                <a:moveTo>
                  <a:pt x="1797400" y="2171262"/>
                </a:moveTo>
                <a:cubicBezTo>
                  <a:pt x="1787999" y="2171187"/>
                  <a:pt x="1780327" y="2179074"/>
                  <a:pt x="1780242" y="2188903"/>
                </a:cubicBezTo>
                <a:cubicBezTo>
                  <a:pt x="1780172" y="2198732"/>
                  <a:pt x="1787715" y="2206752"/>
                  <a:pt x="1797116" y="2206841"/>
                </a:cubicBezTo>
                <a:cubicBezTo>
                  <a:pt x="1806517" y="2206915"/>
                  <a:pt x="1814202" y="2199028"/>
                  <a:pt x="1814273" y="2189200"/>
                </a:cubicBezTo>
                <a:cubicBezTo>
                  <a:pt x="1814273" y="2189096"/>
                  <a:pt x="1814273" y="2189007"/>
                  <a:pt x="1814273" y="2188903"/>
                </a:cubicBezTo>
                <a:cubicBezTo>
                  <a:pt x="1814273" y="2179163"/>
                  <a:pt x="1806716" y="2171262"/>
                  <a:pt x="1797400" y="2171262"/>
                </a:cubicBezTo>
                <a:close/>
                <a:moveTo>
                  <a:pt x="1746495" y="2224483"/>
                </a:moveTo>
                <a:cubicBezTo>
                  <a:pt x="1737094" y="2224394"/>
                  <a:pt x="1729423" y="2232296"/>
                  <a:pt x="1729338" y="2242125"/>
                </a:cubicBezTo>
                <a:cubicBezTo>
                  <a:pt x="1729267" y="2251954"/>
                  <a:pt x="1736811" y="2259974"/>
                  <a:pt x="1746212" y="2260063"/>
                </a:cubicBezTo>
                <a:cubicBezTo>
                  <a:pt x="1755613" y="2260137"/>
                  <a:pt x="1763284" y="2252250"/>
                  <a:pt x="1763369" y="2242421"/>
                </a:cubicBezTo>
                <a:cubicBezTo>
                  <a:pt x="1763369" y="2242377"/>
                  <a:pt x="1763369" y="2242317"/>
                  <a:pt x="1763369" y="2242273"/>
                </a:cubicBezTo>
                <a:cubicBezTo>
                  <a:pt x="1763369" y="2232503"/>
                  <a:pt x="1755840" y="2224557"/>
                  <a:pt x="1746495" y="2224483"/>
                </a:cubicBezTo>
                <a:close/>
                <a:moveTo>
                  <a:pt x="1797400" y="2064670"/>
                </a:moveTo>
                <a:cubicBezTo>
                  <a:pt x="1787999" y="2064581"/>
                  <a:pt x="1780327" y="2072483"/>
                  <a:pt x="1780242" y="2082312"/>
                </a:cubicBezTo>
                <a:cubicBezTo>
                  <a:pt x="1780172" y="2092141"/>
                  <a:pt x="1787715" y="2100161"/>
                  <a:pt x="1797116" y="2100250"/>
                </a:cubicBezTo>
                <a:cubicBezTo>
                  <a:pt x="1806517" y="2100324"/>
                  <a:pt x="1814188" y="2092437"/>
                  <a:pt x="1814273" y="2082608"/>
                </a:cubicBezTo>
                <a:cubicBezTo>
                  <a:pt x="1814273" y="2082564"/>
                  <a:pt x="1814273" y="2082504"/>
                  <a:pt x="1814273" y="2082460"/>
                </a:cubicBezTo>
                <a:cubicBezTo>
                  <a:pt x="1814273" y="2072690"/>
                  <a:pt x="1806744" y="2064744"/>
                  <a:pt x="1797400" y="2064670"/>
                </a:cubicBezTo>
                <a:close/>
                <a:moveTo>
                  <a:pt x="1746495" y="2118040"/>
                </a:moveTo>
                <a:cubicBezTo>
                  <a:pt x="1737094" y="2117966"/>
                  <a:pt x="1729423" y="2125853"/>
                  <a:pt x="1729338" y="2135682"/>
                </a:cubicBezTo>
                <a:cubicBezTo>
                  <a:pt x="1729267" y="2145510"/>
                  <a:pt x="1736811" y="2153531"/>
                  <a:pt x="1746212" y="2153620"/>
                </a:cubicBezTo>
                <a:cubicBezTo>
                  <a:pt x="1755613" y="2153694"/>
                  <a:pt x="1763298" y="2145807"/>
                  <a:pt x="1763369" y="2135978"/>
                </a:cubicBezTo>
                <a:cubicBezTo>
                  <a:pt x="1763369" y="2135874"/>
                  <a:pt x="1763369" y="2135785"/>
                  <a:pt x="1763369" y="2135682"/>
                </a:cubicBezTo>
                <a:cubicBezTo>
                  <a:pt x="1763369" y="2125942"/>
                  <a:pt x="1755811" y="2118040"/>
                  <a:pt x="1746495" y="2118040"/>
                </a:cubicBezTo>
                <a:close/>
                <a:moveTo>
                  <a:pt x="1797400" y="1958227"/>
                </a:moveTo>
                <a:cubicBezTo>
                  <a:pt x="1788041" y="1957337"/>
                  <a:pt x="1779760" y="1964542"/>
                  <a:pt x="1778910" y="1974327"/>
                </a:cubicBezTo>
                <a:cubicBezTo>
                  <a:pt x="1778045" y="1984111"/>
                  <a:pt x="1784936" y="1992769"/>
                  <a:pt x="1794294" y="1993658"/>
                </a:cubicBezTo>
                <a:cubicBezTo>
                  <a:pt x="1795330" y="1993762"/>
                  <a:pt x="1796365" y="1993762"/>
                  <a:pt x="1797400" y="1993658"/>
                </a:cubicBezTo>
                <a:cubicBezTo>
                  <a:pt x="1806758" y="1992769"/>
                  <a:pt x="1813649" y="1984111"/>
                  <a:pt x="1812799" y="1974327"/>
                </a:cubicBezTo>
                <a:cubicBezTo>
                  <a:pt x="1812047" y="1965773"/>
                  <a:pt x="1805567" y="1959013"/>
                  <a:pt x="1797400" y="1958227"/>
                </a:cubicBezTo>
                <a:close/>
                <a:moveTo>
                  <a:pt x="1746495" y="2010855"/>
                </a:moveTo>
                <a:cubicBezTo>
                  <a:pt x="1737094" y="2010767"/>
                  <a:pt x="1729423" y="2018668"/>
                  <a:pt x="1729338" y="2028497"/>
                </a:cubicBezTo>
                <a:cubicBezTo>
                  <a:pt x="1729267" y="2038326"/>
                  <a:pt x="1736811" y="2046346"/>
                  <a:pt x="1746212" y="2046435"/>
                </a:cubicBezTo>
                <a:cubicBezTo>
                  <a:pt x="1755613" y="2046509"/>
                  <a:pt x="1763284" y="2038623"/>
                  <a:pt x="1763369" y="2028794"/>
                </a:cubicBezTo>
                <a:cubicBezTo>
                  <a:pt x="1763369" y="2028749"/>
                  <a:pt x="1763369" y="2028690"/>
                  <a:pt x="1763369" y="2028645"/>
                </a:cubicBezTo>
                <a:cubicBezTo>
                  <a:pt x="1763369" y="2018876"/>
                  <a:pt x="1755840" y="2010930"/>
                  <a:pt x="1746495" y="2010855"/>
                </a:cubicBezTo>
                <a:close/>
                <a:moveTo>
                  <a:pt x="1797400" y="1851191"/>
                </a:moveTo>
                <a:cubicBezTo>
                  <a:pt x="1787999" y="1851117"/>
                  <a:pt x="1780327" y="1859004"/>
                  <a:pt x="1780242" y="1868832"/>
                </a:cubicBezTo>
                <a:cubicBezTo>
                  <a:pt x="1780172" y="1878661"/>
                  <a:pt x="1787715" y="1886682"/>
                  <a:pt x="1797116" y="1886771"/>
                </a:cubicBezTo>
                <a:cubicBezTo>
                  <a:pt x="1806517" y="1886845"/>
                  <a:pt x="1814202" y="1878958"/>
                  <a:pt x="1814273" y="1869129"/>
                </a:cubicBezTo>
                <a:cubicBezTo>
                  <a:pt x="1814273" y="1869025"/>
                  <a:pt x="1814273" y="1868936"/>
                  <a:pt x="1814273" y="1868832"/>
                </a:cubicBezTo>
                <a:cubicBezTo>
                  <a:pt x="1813961" y="1859315"/>
                  <a:pt x="1806503" y="1851784"/>
                  <a:pt x="1797400" y="1851784"/>
                </a:cubicBezTo>
                <a:close/>
                <a:moveTo>
                  <a:pt x="1746495" y="1904412"/>
                </a:moveTo>
                <a:cubicBezTo>
                  <a:pt x="1737094" y="1904338"/>
                  <a:pt x="1729423" y="1912225"/>
                  <a:pt x="1729338" y="1922054"/>
                </a:cubicBezTo>
                <a:cubicBezTo>
                  <a:pt x="1729267" y="1931883"/>
                  <a:pt x="1736811" y="1939903"/>
                  <a:pt x="1746212" y="1939992"/>
                </a:cubicBezTo>
                <a:cubicBezTo>
                  <a:pt x="1755613" y="1940066"/>
                  <a:pt x="1763298" y="1932179"/>
                  <a:pt x="1763369" y="1922351"/>
                </a:cubicBezTo>
                <a:cubicBezTo>
                  <a:pt x="1763369" y="1922247"/>
                  <a:pt x="1763369" y="1922158"/>
                  <a:pt x="1763369" y="1922054"/>
                </a:cubicBezTo>
                <a:cubicBezTo>
                  <a:pt x="1763057" y="1912536"/>
                  <a:pt x="1755598" y="1905005"/>
                  <a:pt x="1746495" y="1905005"/>
                </a:cubicBezTo>
                <a:close/>
                <a:moveTo>
                  <a:pt x="1797400" y="1744599"/>
                </a:moveTo>
                <a:cubicBezTo>
                  <a:pt x="1787999" y="1744510"/>
                  <a:pt x="1780327" y="1752412"/>
                  <a:pt x="1780242" y="1762241"/>
                </a:cubicBezTo>
                <a:cubicBezTo>
                  <a:pt x="1780172" y="1772070"/>
                  <a:pt x="1787715" y="1780090"/>
                  <a:pt x="1797116" y="1780179"/>
                </a:cubicBezTo>
                <a:cubicBezTo>
                  <a:pt x="1806517" y="1780254"/>
                  <a:pt x="1814188" y="1772367"/>
                  <a:pt x="1814273" y="1762538"/>
                </a:cubicBezTo>
                <a:cubicBezTo>
                  <a:pt x="1814273" y="1762493"/>
                  <a:pt x="1814273" y="1762434"/>
                  <a:pt x="1814273" y="1762389"/>
                </a:cubicBezTo>
                <a:cubicBezTo>
                  <a:pt x="1813976" y="1752857"/>
                  <a:pt x="1806531" y="1745267"/>
                  <a:pt x="1797400" y="1745192"/>
                </a:cubicBezTo>
                <a:close/>
                <a:moveTo>
                  <a:pt x="1746495" y="1797821"/>
                </a:moveTo>
                <a:cubicBezTo>
                  <a:pt x="1737094" y="1797732"/>
                  <a:pt x="1729423" y="1805634"/>
                  <a:pt x="1729338" y="1815463"/>
                </a:cubicBezTo>
                <a:cubicBezTo>
                  <a:pt x="1729267" y="1825292"/>
                  <a:pt x="1736811" y="1833312"/>
                  <a:pt x="1746212" y="1833401"/>
                </a:cubicBezTo>
                <a:cubicBezTo>
                  <a:pt x="1755613" y="1833475"/>
                  <a:pt x="1763284" y="1825588"/>
                  <a:pt x="1763369" y="1815759"/>
                </a:cubicBezTo>
                <a:cubicBezTo>
                  <a:pt x="1763369" y="1815715"/>
                  <a:pt x="1763369" y="1815655"/>
                  <a:pt x="1763369" y="1815611"/>
                </a:cubicBezTo>
                <a:cubicBezTo>
                  <a:pt x="1763071" y="1806078"/>
                  <a:pt x="1755627" y="1798488"/>
                  <a:pt x="1746495" y="1798414"/>
                </a:cubicBezTo>
                <a:close/>
                <a:moveTo>
                  <a:pt x="1797400" y="1638156"/>
                </a:moveTo>
                <a:cubicBezTo>
                  <a:pt x="1787999" y="1638067"/>
                  <a:pt x="1780327" y="1645969"/>
                  <a:pt x="1780242" y="1655798"/>
                </a:cubicBezTo>
                <a:cubicBezTo>
                  <a:pt x="1780172" y="1665627"/>
                  <a:pt x="1787715" y="1673647"/>
                  <a:pt x="1797116" y="1673736"/>
                </a:cubicBezTo>
                <a:cubicBezTo>
                  <a:pt x="1806517" y="1673810"/>
                  <a:pt x="1814188" y="1665924"/>
                  <a:pt x="1814273" y="1656095"/>
                </a:cubicBezTo>
                <a:cubicBezTo>
                  <a:pt x="1814273" y="1656050"/>
                  <a:pt x="1814273" y="1655991"/>
                  <a:pt x="1814273" y="1655946"/>
                </a:cubicBezTo>
                <a:cubicBezTo>
                  <a:pt x="1813976" y="1646414"/>
                  <a:pt x="1806531" y="1638823"/>
                  <a:pt x="1797400" y="1638749"/>
                </a:cubicBezTo>
                <a:close/>
                <a:moveTo>
                  <a:pt x="1746495" y="1691378"/>
                </a:moveTo>
                <a:cubicBezTo>
                  <a:pt x="1737094" y="1691289"/>
                  <a:pt x="1729423" y="1699191"/>
                  <a:pt x="1729338" y="1709020"/>
                </a:cubicBezTo>
                <a:cubicBezTo>
                  <a:pt x="1729267" y="1718848"/>
                  <a:pt x="1736811" y="1726869"/>
                  <a:pt x="1746212" y="1726958"/>
                </a:cubicBezTo>
                <a:cubicBezTo>
                  <a:pt x="1755613" y="1727032"/>
                  <a:pt x="1763284" y="1719145"/>
                  <a:pt x="1763369" y="1709316"/>
                </a:cubicBezTo>
                <a:cubicBezTo>
                  <a:pt x="1763369" y="1709272"/>
                  <a:pt x="1763369" y="1709212"/>
                  <a:pt x="1763369" y="1709168"/>
                </a:cubicBezTo>
                <a:cubicBezTo>
                  <a:pt x="1763071" y="1699635"/>
                  <a:pt x="1755627" y="1692045"/>
                  <a:pt x="1746495" y="1691971"/>
                </a:cubicBezTo>
                <a:close/>
                <a:moveTo>
                  <a:pt x="1797400" y="1531713"/>
                </a:moveTo>
                <a:cubicBezTo>
                  <a:pt x="1787999" y="1531624"/>
                  <a:pt x="1780327" y="1539526"/>
                  <a:pt x="1780242" y="1549355"/>
                </a:cubicBezTo>
                <a:cubicBezTo>
                  <a:pt x="1780172" y="1559184"/>
                  <a:pt x="1787715" y="1567204"/>
                  <a:pt x="1797116" y="1567293"/>
                </a:cubicBezTo>
                <a:cubicBezTo>
                  <a:pt x="1806517" y="1567367"/>
                  <a:pt x="1814202" y="1559480"/>
                  <a:pt x="1814273" y="1549651"/>
                </a:cubicBezTo>
                <a:cubicBezTo>
                  <a:pt x="1814273" y="1549548"/>
                  <a:pt x="1814273" y="1549459"/>
                  <a:pt x="1814273" y="1549355"/>
                </a:cubicBezTo>
                <a:cubicBezTo>
                  <a:pt x="1813961" y="1539837"/>
                  <a:pt x="1806503" y="1532306"/>
                  <a:pt x="1797400" y="1532306"/>
                </a:cubicBezTo>
                <a:close/>
                <a:moveTo>
                  <a:pt x="1746495" y="1584935"/>
                </a:moveTo>
                <a:cubicBezTo>
                  <a:pt x="1737094" y="1584861"/>
                  <a:pt x="1729423" y="1592748"/>
                  <a:pt x="1729338" y="1602577"/>
                </a:cubicBezTo>
                <a:cubicBezTo>
                  <a:pt x="1729267" y="1612405"/>
                  <a:pt x="1736811" y="1620426"/>
                  <a:pt x="1746212" y="1620515"/>
                </a:cubicBezTo>
                <a:cubicBezTo>
                  <a:pt x="1755613" y="1620589"/>
                  <a:pt x="1763298" y="1612702"/>
                  <a:pt x="1763369" y="1602873"/>
                </a:cubicBezTo>
                <a:cubicBezTo>
                  <a:pt x="1763369" y="1602769"/>
                  <a:pt x="1763369" y="1602680"/>
                  <a:pt x="1763369" y="1602577"/>
                </a:cubicBezTo>
                <a:cubicBezTo>
                  <a:pt x="1763057" y="1593059"/>
                  <a:pt x="1755598" y="1585528"/>
                  <a:pt x="1746495" y="1585528"/>
                </a:cubicBezTo>
                <a:close/>
                <a:moveTo>
                  <a:pt x="1797400" y="1425122"/>
                </a:moveTo>
                <a:cubicBezTo>
                  <a:pt x="1788041" y="1424232"/>
                  <a:pt x="1779760" y="1431437"/>
                  <a:pt x="1778910" y="1441222"/>
                </a:cubicBezTo>
                <a:cubicBezTo>
                  <a:pt x="1778045" y="1451006"/>
                  <a:pt x="1784936" y="1459664"/>
                  <a:pt x="1794294" y="1460554"/>
                </a:cubicBezTo>
                <a:cubicBezTo>
                  <a:pt x="1795330" y="1460657"/>
                  <a:pt x="1796365" y="1460657"/>
                  <a:pt x="1797400" y="1460554"/>
                </a:cubicBezTo>
                <a:cubicBezTo>
                  <a:pt x="1806758" y="1459664"/>
                  <a:pt x="1813649" y="1451006"/>
                  <a:pt x="1812799" y="1441222"/>
                </a:cubicBezTo>
                <a:cubicBezTo>
                  <a:pt x="1812047" y="1432668"/>
                  <a:pt x="1805567" y="1425908"/>
                  <a:pt x="1797400" y="1425122"/>
                </a:cubicBezTo>
                <a:close/>
                <a:moveTo>
                  <a:pt x="1746495" y="1478343"/>
                </a:moveTo>
                <a:cubicBezTo>
                  <a:pt x="1737094" y="1478255"/>
                  <a:pt x="1729423" y="1486156"/>
                  <a:pt x="1729338" y="1495985"/>
                </a:cubicBezTo>
                <a:cubicBezTo>
                  <a:pt x="1729267" y="1505814"/>
                  <a:pt x="1736811" y="1513834"/>
                  <a:pt x="1746212" y="1513923"/>
                </a:cubicBezTo>
                <a:cubicBezTo>
                  <a:pt x="1755613" y="1513997"/>
                  <a:pt x="1763284" y="1506111"/>
                  <a:pt x="1763369" y="1496282"/>
                </a:cubicBezTo>
                <a:cubicBezTo>
                  <a:pt x="1763369" y="1496237"/>
                  <a:pt x="1763369" y="1496178"/>
                  <a:pt x="1763369" y="1496133"/>
                </a:cubicBezTo>
                <a:cubicBezTo>
                  <a:pt x="1763071" y="1486601"/>
                  <a:pt x="1755627" y="1479011"/>
                  <a:pt x="1746495" y="1478936"/>
                </a:cubicBezTo>
                <a:close/>
                <a:moveTo>
                  <a:pt x="1797400" y="1318679"/>
                </a:moveTo>
                <a:cubicBezTo>
                  <a:pt x="1787999" y="1318605"/>
                  <a:pt x="1780327" y="1326492"/>
                  <a:pt x="1780242" y="1336321"/>
                </a:cubicBezTo>
                <a:cubicBezTo>
                  <a:pt x="1780172" y="1346149"/>
                  <a:pt x="1787715" y="1354170"/>
                  <a:pt x="1797116" y="1354259"/>
                </a:cubicBezTo>
                <a:cubicBezTo>
                  <a:pt x="1806517" y="1354333"/>
                  <a:pt x="1814202" y="1346446"/>
                  <a:pt x="1814273" y="1336617"/>
                </a:cubicBezTo>
                <a:cubicBezTo>
                  <a:pt x="1814273" y="1336513"/>
                  <a:pt x="1814273" y="1336424"/>
                  <a:pt x="1814273" y="1336321"/>
                </a:cubicBezTo>
                <a:cubicBezTo>
                  <a:pt x="1813961" y="1326803"/>
                  <a:pt x="1806503" y="1319272"/>
                  <a:pt x="1797400" y="1319272"/>
                </a:cubicBezTo>
                <a:close/>
                <a:moveTo>
                  <a:pt x="1746495" y="1371900"/>
                </a:moveTo>
                <a:cubicBezTo>
                  <a:pt x="1737094" y="1371811"/>
                  <a:pt x="1729423" y="1379713"/>
                  <a:pt x="1729338" y="1389542"/>
                </a:cubicBezTo>
                <a:cubicBezTo>
                  <a:pt x="1729267" y="1399371"/>
                  <a:pt x="1736811" y="1407391"/>
                  <a:pt x="1746212" y="1407480"/>
                </a:cubicBezTo>
                <a:cubicBezTo>
                  <a:pt x="1755613" y="1407554"/>
                  <a:pt x="1763284" y="1399667"/>
                  <a:pt x="1763369" y="1389839"/>
                </a:cubicBezTo>
                <a:cubicBezTo>
                  <a:pt x="1763369" y="1389794"/>
                  <a:pt x="1763369" y="1389735"/>
                  <a:pt x="1763369" y="1389690"/>
                </a:cubicBezTo>
                <a:cubicBezTo>
                  <a:pt x="1763071" y="1380158"/>
                  <a:pt x="1755627" y="1372568"/>
                  <a:pt x="1746495" y="1372493"/>
                </a:cubicBezTo>
                <a:close/>
                <a:moveTo>
                  <a:pt x="1797400" y="1212087"/>
                </a:moveTo>
                <a:cubicBezTo>
                  <a:pt x="1787999" y="1211999"/>
                  <a:pt x="1780327" y="1219900"/>
                  <a:pt x="1780242" y="1229729"/>
                </a:cubicBezTo>
                <a:cubicBezTo>
                  <a:pt x="1780172" y="1239558"/>
                  <a:pt x="1787715" y="1247579"/>
                  <a:pt x="1797116" y="1247667"/>
                </a:cubicBezTo>
                <a:cubicBezTo>
                  <a:pt x="1806517" y="1247741"/>
                  <a:pt x="1814188" y="1239855"/>
                  <a:pt x="1814273" y="1230026"/>
                </a:cubicBezTo>
                <a:cubicBezTo>
                  <a:pt x="1814273" y="1229981"/>
                  <a:pt x="1814273" y="1229922"/>
                  <a:pt x="1814273" y="1229878"/>
                </a:cubicBezTo>
                <a:cubicBezTo>
                  <a:pt x="1813976" y="1220345"/>
                  <a:pt x="1806531" y="1212754"/>
                  <a:pt x="1797400" y="1212681"/>
                </a:cubicBezTo>
                <a:close/>
                <a:moveTo>
                  <a:pt x="1746495" y="1265457"/>
                </a:moveTo>
                <a:cubicBezTo>
                  <a:pt x="1737094" y="1265383"/>
                  <a:pt x="1729423" y="1273270"/>
                  <a:pt x="1729338" y="1283099"/>
                </a:cubicBezTo>
                <a:cubicBezTo>
                  <a:pt x="1729267" y="1292928"/>
                  <a:pt x="1736811" y="1300948"/>
                  <a:pt x="1746212" y="1301037"/>
                </a:cubicBezTo>
                <a:cubicBezTo>
                  <a:pt x="1755613" y="1301111"/>
                  <a:pt x="1763298" y="1293224"/>
                  <a:pt x="1763369" y="1283395"/>
                </a:cubicBezTo>
                <a:cubicBezTo>
                  <a:pt x="1763369" y="1283292"/>
                  <a:pt x="1763369" y="1283203"/>
                  <a:pt x="1763369" y="1283099"/>
                </a:cubicBezTo>
                <a:cubicBezTo>
                  <a:pt x="1763057" y="1273581"/>
                  <a:pt x="1755598" y="1266050"/>
                  <a:pt x="1746495" y="1266050"/>
                </a:cubicBezTo>
                <a:close/>
                <a:moveTo>
                  <a:pt x="1797400" y="1106534"/>
                </a:moveTo>
                <a:cubicBezTo>
                  <a:pt x="1788041" y="1105644"/>
                  <a:pt x="1779760" y="1112849"/>
                  <a:pt x="1778910" y="1122634"/>
                </a:cubicBezTo>
                <a:cubicBezTo>
                  <a:pt x="1778045" y="1132418"/>
                  <a:pt x="1784936" y="1141076"/>
                  <a:pt x="1794294" y="1141965"/>
                </a:cubicBezTo>
                <a:cubicBezTo>
                  <a:pt x="1795330" y="1142069"/>
                  <a:pt x="1796365" y="1142069"/>
                  <a:pt x="1797400" y="1141965"/>
                </a:cubicBezTo>
                <a:cubicBezTo>
                  <a:pt x="1806758" y="1141076"/>
                  <a:pt x="1813649" y="1132418"/>
                  <a:pt x="1812799" y="1122634"/>
                </a:cubicBezTo>
                <a:cubicBezTo>
                  <a:pt x="1812047" y="1114080"/>
                  <a:pt x="1805567" y="1107320"/>
                  <a:pt x="1797400" y="1106534"/>
                </a:cubicBezTo>
                <a:close/>
                <a:moveTo>
                  <a:pt x="1746495" y="1159755"/>
                </a:moveTo>
                <a:cubicBezTo>
                  <a:pt x="1737094" y="1159666"/>
                  <a:pt x="1729423" y="1167568"/>
                  <a:pt x="1729338" y="1177397"/>
                </a:cubicBezTo>
                <a:cubicBezTo>
                  <a:pt x="1729267" y="1187226"/>
                  <a:pt x="1736811" y="1195246"/>
                  <a:pt x="1746212" y="1195335"/>
                </a:cubicBezTo>
                <a:cubicBezTo>
                  <a:pt x="1755613" y="1195409"/>
                  <a:pt x="1763284" y="1187523"/>
                  <a:pt x="1763369" y="1177694"/>
                </a:cubicBezTo>
                <a:cubicBezTo>
                  <a:pt x="1763369" y="1177649"/>
                  <a:pt x="1763369" y="1177590"/>
                  <a:pt x="1763369" y="1177545"/>
                </a:cubicBezTo>
                <a:cubicBezTo>
                  <a:pt x="1763525" y="1167716"/>
                  <a:pt x="1756038" y="1159622"/>
                  <a:pt x="1746637" y="1159459"/>
                </a:cubicBezTo>
                <a:cubicBezTo>
                  <a:pt x="1746594" y="1159459"/>
                  <a:pt x="1746538" y="1159459"/>
                  <a:pt x="1746495" y="1159459"/>
                </a:cubicBezTo>
                <a:close/>
                <a:moveTo>
                  <a:pt x="1797400" y="1000091"/>
                </a:moveTo>
                <a:cubicBezTo>
                  <a:pt x="1787999" y="1000002"/>
                  <a:pt x="1780327" y="1007903"/>
                  <a:pt x="1780242" y="1017732"/>
                </a:cubicBezTo>
                <a:cubicBezTo>
                  <a:pt x="1780172" y="1027561"/>
                  <a:pt x="1787715" y="1035582"/>
                  <a:pt x="1797116" y="1035671"/>
                </a:cubicBezTo>
                <a:cubicBezTo>
                  <a:pt x="1806517" y="1035745"/>
                  <a:pt x="1814202" y="1027858"/>
                  <a:pt x="1814273" y="1018029"/>
                </a:cubicBezTo>
                <a:cubicBezTo>
                  <a:pt x="1814273" y="1017925"/>
                  <a:pt x="1814273" y="1017836"/>
                  <a:pt x="1814273" y="1017732"/>
                </a:cubicBezTo>
                <a:cubicBezTo>
                  <a:pt x="1814429" y="1007992"/>
                  <a:pt x="1806999" y="999957"/>
                  <a:pt x="1797683" y="999794"/>
                </a:cubicBezTo>
                <a:cubicBezTo>
                  <a:pt x="1797584" y="999794"/>
                  <a:pt x="1797499" y="999794"/>
                  <a:pt x="1797400" y="999794"/>
                </a:cubicBezTo>
                <a:close/>
                <a:moveTo>
                  <a:pt x="1746495" y="1053312"/>
                </a:moveTo>
                <a:cubicBezTo>
                  <a:pt x="1737094" y="1053238"/>
                  <a:pt x="1729423" y="1061125"/>
                  <a:pt x="1729338" y="1070954"/>
                </a:cubicBezTo>
                <a:cubicBezTo>
                  <a:pt x="1729267" y="1080783"/>
                  <a:pt x="1736811" y="1088803"/>
                  <a:pt x="1746212" y="1088892"/>
                </a:cubicBezTo>
                <a:cubicBezTo>
                  <a:pt x="1755613" y="1088966"/>
                  <a:pt x="1763298" y="1081080"/>
                  <a:pt x="1763369" y="1071250"/>
                </a:cubicBezTo>
                <a:cubicBezTo>
                  <a:pt x="1763369" y="1071147"/>
                  <a:pt x="1763369" y="1071058"/>
                  <a:pt x="1763369" y="1070954"/>
                </a:cubicBezTo>
                <a:cubicBezTo>
                  <a:pt x="1763525" y="1061214"/>
                  <a:pt x="1756095" y="1053179"/>
                  <a:pt x="1746779" y="1053016"/>
                </a:cubicBezTo>
                <a:cubicBezTo>
                  <a:pt x="1746680" y="1053016"/>
                  <a:pt x="1746594" y="1053016"/>
                  <a:pt x="1746495" y="1053016"/>
                </a:cubicBezTo>
                <a:close/>
                <a:moveTo>
                  <a:pt x="1797400" y="893499"/>
                </a:moveTo>
                <a:cubicBezTo>
                  <a:pt x="1788041" y="892610"/>
                  <a:pt x="1779760" y="899815"/>
                  <a:pt x="1778910" y="909599"/>
                </a:cubicBezTo>
                <a:cubicBezTo>
                  <a:pt x="1778045" y="919384"/>
                  <a:pt x="1784936" y="928042"/>
                  <a:pt x="1794294" y="928931"/>
                </a:cubicBezTo>
                <a:cubicBezTo>
                  <a:pt x="1795330" y="929035"/>
                  <a:pt x="1796365" y="929035"/>
                  <a:pt x="1797400" y="928931"/>
                </a:cubicBezTo>
                <a:cubicBezTo>
                  <a:pt x="1806758" y="928042"/>
                  <a:pt x="1813649" y="919384"/>
                  <a:pt x="1812799" y="909599"/>
                </a:cubicBezTo>
                <a:cubicBezTo>
                  <a:pt x="1812047" y="901045"/>
                  <a:pt x="1805567" y="894285"/>
                  <a:pt x="1797400" y="893499"/>
                </a:cubicBezTo>
                <a:close/>
                <a:moveTo>
                  <a:pt x="1746495" y="946721"/>
                </a:moveTo>
                <a:cubicBezTo>
                  <a:pt x="1737094" y="946632"/>
                  <a:pt x="1729423" y="954534"/>
                  <a:pt x="1729338" y="964363"/>
                </a:cubicBezTo>
                <a:cubicBezTo>
                  <a:pt x="1729267" y="974192"/>
                  <a:pt x="1736811" y="982212"/>
                  <a:pt x="1746212" y="982301"/>
                </a:cubicBezTo>
                <a:cubicBezTo>
                  <a:pt x="1755613" y="982375"/>
                  <a:pt x="1763284" y="974488"/>
                  <a:pt x="1763369" y="964659"/>
                </a:cubicBezTo>
                <a:cubicBezTo>
                  <a:pt x="1763369" y="964615"/>
                  <a:pt x="1763369" y="964555"/>
                  <a:pt x="1763369" y="964511"/>
                </a:cubicBezTo>
                <a:cubicBezTo>
                  <a:pt x="1763525" y="954682"/>
                  <a:pt x="1756038" y="946587"/>
                  <a:pt x="1746637" y="946424"/>
                </a:cubicBezTo>
                <a:cubicBezTo>
                  <a:pt x="1746594" y="946424"/>
                  <a:pt x="1746538" y="946424"/>
                  <a:pt x="1746495" y="946424"/>
                </a:cubicBezTo>
                <a:close/>
                <a:moveTo>
                  <a:pt x="1797400" y="787056"/>
                </a:moveTo>
                <a:cubicBezTo>
                  <a:pt x="1787999" y="786967"/>
                  <a:pt x="1780327" y="794869"/>
                  <a:pt x="1780242" y="804698"/>
                </a:cubicBezTo>
                <a:cubicBezTo>
                  <a:pt x="1780172" y="814527"/>
                  <a:pt x="1787715" y="822547"/>
                  <a:pt x="1797116" y="822636"/>
                </a:cubicBezTo>
                <a:cubicBezTo>
                  <a:pt x="1806517" y="822710"/>
                  <a:pt x="1814202" y="814823"/>
                  <a:pt x="1814273" y="804995"/>
                </a:cubicBezTo>
                <a:cubicBezTo>
                  <a:pt x="1814273" y="804891"/>
                  <a:pt x="1814273" y="804802"/>
                  <a:pt x="1814273" y="804698"/>
                </a:cubicBezTo>
                <a:cubicBezTo>
                  <a:pt x="1814429" y="794958"/>
                  <a:pt x="1806999" y="786923"/>
                  <a:pt x="1797683" y="786760"/>
                </a:cubicBezTo>
                <a:cubicBezTo>
                  <a:pt x="1797584" y="786760"/>
                  <a:pt x="1797499" y="786760"/>
                  <a:pt x="1797400" y="786760"/>
                </a:cubicBezTo>
                <a:close/>
                <a:moveTo>
                  <a:pt x="1746495" y="839685"/>
                </a:moveTo>
                <a:cubicBezTo>
                  <a:pt x="1737094" y="839596"/>
                  <a:pt x="1729423" y="847498"/>
                  <a:pt x="1729338" y="857327"/>
                </a:cubicBezTo>
                <a:cubicBezTo>
                  <a:pt x="1729267" y="867155"/>
                  <a:pt x="1736811" y="875176"/>
                  <a:pt x="1746212" y="875265"/>
                </a:cubicBezTo>
                <a:cubicBezTo>
                  <a:pt x="1755613" y="875339"/>
                  <a:pt x="1763284" y="867452"/>
                  <a:pt x="1763369" y="857623"/>
                </a:cubicBezTo>
                <a:cubicBezTo>
                  <a:pt x="1763369" y="857579"/>
                  <a:pt x="1763369" y="857519"/>
                  <a:pt x="1763369" y="857475"/>
                </a:cubicBezTo>
                <a:cubicBezTo>
                  <a:pt x="1763369" y="847705"/>
                  <a:pt x="1755840" y="839759"/>
                  <a:pt x="1746495" y="839685"/>
                </a:cubicBezTo>
                <a:close/>
                <a:moveTo>
                  <a:pt x="1797400" y="679872"/>
                </a:moveTo>
                <a:cubicBezTo>
                  <a:pt x="1787999" y="679783"/>
                  <a:pt x="1780327" y="687685"/>
                  <a:pt x="1780242" y="697514"/>
                </a:cubicBezTo>
                <a:cubicBezTo>
                  <a:pt x="1780172" y="707343"/>
                  <a:pt x="1787715" y="715363"/>
                  <a:pt x="1797116" y="715452"/>
                </a:cubicBezTo>
                <a:cubicBezTo>
                  <a:pt x="1806517" y="715526"/>
                  <a:pt x="1814188" y="707639"/>
                  <a:pt x="1814273" y="697810"/>
                </a:cubicBezTo>
                <a:cubicBezTo>
                  <a:pt x="1814273" y="697766"/>
                  <a:pt x="1814273" y="697706"/>
                  <a:pt x="1814273" y="697662"/>
                </a:cubicBezTo>
                <a:cubicBezTo>
                  <a:pt x="1814117" y="688011"/>
                  <a:pt x="1806631" y="680243"/>
                  <a:pt x="1797400" y="680168"/>
                </a:cubicBezTo>
                <a:close/>
                <a:moveTo>
                  <a:pt x="1746495" y="733242"/>
                </a:moveTo>
                <a:cubicBezTo>
                  <a:pt x="1737094" y="733153"/>
                  <a:pt x="1729423" y="741054"/>
                  <a:pt x="1729338" y="750883"/>
                </a:cubicBezTo>
                <a:cubicBezTo>
                  <a:pt x="1729267" y="760712"/>
                  <a:pt x="1736811" y="768733"/>
                  <a:pt x="1746212" y="768822"/>
                </a:cubicBezTo>
                <a:cubicBezTo>
                  <a:pt x="1755613" y="768896"/>
                  <a:pt x="1763298" y="761009"/>
                  <a:pt x="1763369" y="751180"/>
                </a:cubicBezTo>
                <a:cubicBezTo>
                  <a:pt x="1763369" y="751076"/>
                  <a:pt x="1763369" y="750987"/>
                  <a:pt x="1763369" y="750883"/>
                </a:cubicBezTo>
                <a:cubicBezTo>
                  <a:pt x="1763213" y="741262"/>
                  <a:pt x="1755698" y="733538"/>
                  <a:pt x="1746495" y="733538"/>
                </a:cubicBezTo>
                <a:close/>
                <a:moveTo>
                  <a:pt x="1797400" y="573429"/>
                </a:moveTo>
                <a:cubicBezTo>
                  <a:pt x="1788041" y="572533"/>
                  <a:pt x="1779760" y="579738"/>
                  <a:pt x="1778910" y="589523"/>
                </a:cubicBezTo>
                <a:cubicBezTo>
                  <a:pt x="1778045" y="599307"/>
                  <a:pt x="1784936" y="607965"/>
                  <a:pt x="1794294" y="608860"/>
                </a:cubicBezTo>
                <a:cubicBezTo>
                  <a:pt x="1795330" y="608960"/>
                  <a:pt x="1796365" y="608960"/>
                  <a:pt x="1797400" y="608860"/>
                </a:cubicBezTo>
                <a:cubicBezTo>
                  <a:pt x="1806758" y="607965"/>
                  <a:pt x="1813649" y="599307"/>
                  <a:pt x="1812799" y="589523"/>
                </a:cubicBezTo>
                <a:cubicBezTo>
                  <a:pt x="1812047" y="580979"/>
                  <a:pt x="1805567" y="574212"/>
                  <a:pt x="1797400" y="573429"/>
                </a:cubicBezTo>
                <a:close/>
                <a:moveTo>
                  <a:pt x="1746495" y="626650"/>
                </a:moveTo>
                <a:cubicBezTo>
                  <a:pt x="1737094" y="626569"/>
                  <a:pt x="1729423" y="634466"/>
                  <a:pt x="1729338" y="644292"/>
                </a:cubicBezTo>
                <a:cubicBezTo>
                  <a:pt x="1729267" y="654121"/>
                  <a:pt x="1736811" y="662141"/>
                  <a:pt x="1746212" y="662230"/>
                </a:cubicBezTo>
                <a:cubicBezTo>
                  <a:pt x="1755613" y="662304"/>
                  <a:pt x="1763284" y="654418"/>
                  <a:pt x="1763369" y="644589"/>
                </a:cubicBezTo>
                <a:cubicBezTo>
                  <a:pt x="1763369" y="644538"/>
                  <a:pt x="1763369" y="644489"/>
                  <a:pt x="1763369" y="644440"/>
                </a:cubicBezTo>
                <a:cubicBezTo>
                  <a:pt x="1763213" y="634789"/>
                  <a:pt x="1755726" y="627025"/>
                  <a:pt x="1746495" y="626947"/>
                </a:cubicBezTo>
                <a:close/>
                <a:moveTo>
                  <a:pt x="1797400" y="466986"/>
                </a:moveTo>
                <a:cubicBezTo>
                  <a:pt x="1787999" y="466904"/>
                  <a:pt x="1780327" y="474803"/>
                  <a:pt x="1780242" y="484627"/>
                </a:cubicBezTo>
                <a:cubicBezTo>
                  <a:pt x="1780172" y="494452"/>
                  <a:pt x="1787715" y="502483"/>
                  <a:pt x="1797116" y="502564"/>
                </a:cubicBezTo>
                <a:cubicBezTo>
                  <a:pt x="1806517" y="502646"/>
                  <a:pt x="1814202" y="494747"/>
                  <a:pt x="1814273" y="484922"/>
                </a:cubicBezTo>
                <a:cubicBezTo>
                  <a:pt x="1814273" y="484825"/>
                  <a:pt x="1814273" y="484725"/>
                  <a:pt x="1814273" y="484627"/>
                </a:cubicBezTo>
                <a:cubicBezTo>
                  <a:pt x="1814117" y="475000"/>
                  <a:pt x="1806602" y="467281"/>
                  <a:pt x="1797400" y="467282"/>
                </a:cubicBezTo>
                <a:close/>
                <a:moveTo>
                  <a:pt x="1746495" y="520207"/>
                </a:moveTo>
                <a:cubicBezTo>
                  <a:pt x="1737094" y="520126"/>
                  <a:pt x="1729423" y="528023"/>
                  <a:pt x="1729338" y="537849"/>
                </a:cubicBezTo>
                <a:cubicBezTo>
                  <a:pt x="1729267" y="547673"/>
                  <a:pt x="1736811" y="555704"/>
                  <a:pt x="1746212" y="555786"/>
                </a:cubicBezTo>
                <a:cubicBezTo>
                  <a:pt x="1755613" y="555867"/>
                  <a:pt x="1763284" y="547970"/>
                  <a:pt x="1763369" y="538146"/>
                </a:cubicBezTo>
                <a:cubicBezTo>
                  <a:pt x="1763369" y="538095"/>
                  <a:pt x="1763369" y="538046"/>
                  <a:pt x="1763369" y="537997"/>
                </a:cubicBezTo>
                <a:cubicBezTo>
                  <a:pt x="1763298" y="528312"/>
                  <a:pt x="1755754" y="520504"/>
                  <a:pt x="1746495" y="520504"/>
                </a:cubicBezTo>
                <a:close/>
                <a:moveTo>
                  <a:pt x="1797400" y="360394"/>
                </a:moveTo>
                <a:cubicBezTo>
                  <a:pt x="1787999" y="360313"/>
                  <a:pt x="1780327" y="368210"/>
                  <a:pt x="1780242" y="378036"/>
                </a:cubicBezTo>
                <a:cubicBezTo>
                  <a:pt x="1780172" y="387861"/>
                  <a:pt x="1787715" y="395891"/>
                  <a:pt x="1797116" y="395973"/>
                </a:cubicBezTo>
                <a:cubicBezTo>
                  <a:pt x="1806517" y="396054"/>
                  <a:pt x="1814188" y="388157"/>
                  <a:pt x="1814273" y="378333"/>
                </a:cubicBezTo>
                <a:cubicBezTo>
                  <a:pt x="1814273" y="378282"/>
                  <a:pt x="1814273" y="378233"/>
                  <a:pt x="1814273" y="378184"/>
                </a:cubicBezTo>
                <a:cubicBezTo>
                  <a:pt x="1814117" y="368533"/>
                  <a:pt x="1806631" y="360769"/>
                  <a:pt x="1797400" y="360691"/>
                </a:cubicBezTo>
                <a:close/>
                <a:moveTo>
                  <a:pt x="1746495" y="413764"/>
                </a:moveTo>
                <a:cubicBezTo>
                  <a:pt x="1737094" y="413683"/>
                  <a:pt x="1729423" y="421581"/>
                  <a:pt x="1729338" y="431406"/>
                </a:cubicBezTo>
                <a:cubicBezTo>
                  <a:pt x="1729267" y="441230"/>
                  <a:pt x="1736811" y="449261"/>
                  <a:pt x="1746212" y="449343"/>
                </a:cubicBezTo>
                <a:cubicBezTo>
                  <a:pt x="1755613" y="449424"/>
                  <a:pt x="1763298" y="441525"/>
                  <a:pt x="1763369" y="431701"/>
                </a:cubicBezTo>
                <a:cubicBezTo>
                  <a:pt x="1763369" y="431603"/>
                  <a:pt x="1763369" y="431504"/>
                  <a:pt x="1763369" y="431406"/>
                </a:cubicBezTo>
                <a:cubicBezTo>
                  <a:pt x="1763213" y="421779"/>
                  <a:pt x="1755698" y="414059"/>
                  <a:pt x="1746495" y="414061"/>
                </a:cubicBezTo>
                <a:close/>
                <a:moveTo>
                  <a:pt x="1797400" y="253951"/>
                </a:moveTo>
                <a:cubicBezTo>
                  <a:pt x="1788041" y="253056"/>
                  <a:pt x="1779760" y="260261"/>
                  <a:pt x="1778910" y="270045"/>
                </a:cubicBezTo>
                <a:cubicBezTo>
                  <a:pt x="1778045" y="279828"/>
                  <a:pt x="1784936" y="288488"/>
                  <a:pt x="1794294" y="289383"/>
                </a:cubicBezTo>
                <a:cubicBezTo>
                  <a:pt x="1795330" y="289482"/>
                  <a:pt x="1796365" y="289482"/>
                  <a:pt x="1797400" y="289383"/>
                </a:cubicBezTo>
                <a:cubicBezTo>
                  <a:pt x="1806758" y="288488"/>
                  <a:pt x="1813649" y="279828"/>
                  <a:pt x="1812799" y="270045"/>
                </a:cubicBezTo>
                <a:cubicBezTo>
                  <a:pt x="1812047" y="261502"/>
                  <a:pt x="1805567" y="254734"/>
                  <a:pt x="1797400" y="253951"/>
                </a:cubicBezTo>
                <a:close/>
                <a:moveTo>
                  <a:pt x="1746495" y="307469"/>
                </a:moveTo>
                <a:cubicBezTo>
                  <a:pt x="1737094" y="307388"/>
                  <a:pt x="1729423" y="315285"/>
                  <a:pt x="1729338" y="325111"/>
                </a:cubicBezTo>
                <a:cubicBezTo>
                  <a:pt x="1729267" y="334935"/>
                  <a:pt x="1736811" y="342966"/>
                  <a:pt x="1746212" y="343048"/>
                </a:cubicBezTo>
                <a:cubicBezTo>
                  <a:pt x="1755613" y="343129"/>
                  <a:pt x="1763284" y="335232"/>
                  <a:pt x="1763369" y="325407"/>
                </a:cubicBezTo>
                <a:cubicBezTo>
                  <a:pt x="1763369" y="325357"/>
                  <a:pt x="1763369" y="325308"/>
                  <a:pt x="1763369" y="325259"/>
                </a:cubicBezTo>
                <a:cubicBezTo>
                  <a:pt x="1763369" y="315491"/>
                  <a:pt x="1755840" y="307551"/>
                  <a:pt x="1746495" y="307469"/>
                </a:cubicBezTo>
                <a:close/>
                <a:moveTo>
                  <a:pt x="1780384" y="165446"/>
                </a:moveTo>
                <a:cubicBezTo>
                  <a:pt x="1780384" y="175271"/>
                  <a:pt x="1787999" y="183236"/>
                  <a:pt x="1797400" y="183236"/>
                </a:cubicBezTo>
                <a:cubicBezTo>
                  <a:pt x="1803086" y="183285"/>
                  <a:pt x="1808417" y="180331"/>
                  <a:pt x="1811579" y="175379"/>
                </a:cubicBezTo>
                <a:lnTo>
                  <a:pt x="1787190" y="152104"/>
                </a:lnTo>
                <a:cubicBezTo>
                  <a:pt x="1783093" y="155229"/>
                  <a:pt x="1780583" y="160145"/>
                  <a:pt x="1780384" y="165446"/>
                </a:cubicBezTo>
                <a:close/>
                <a:moveTo>
                  <a:pt x="1831289" y="218668"/>
                </a:moveTo>
                <a:cubicBezTo>
                  <a:pt x="1831388" y="228492"/>
                  <a:pt x="1839073" y="236379"/>
                  <a:pt x="1848475" y="236283"/>
                </a:cubicBezTo>
                <a:cubicBezTo>
                  <a:pt x="1855054" y="236215"/>
                  <a:pt x="1861009" y="232184"/>
                  <a:pt x="1863760" y="225932"/>
                </a:cubicBezTo>
                <a:lnTo>
                  <a:pt x="1840222" y="203398"/>
                </a:lnTo>
                <a:cubicBezTo>
                  <a:pt x="1834791" y="206390"/>
                  <a:pt x="1831360" y="212250"/>
                  <a:pt x="1831289" y="218668"/>
                </a:cubicBezTo>
                <a:close/>
                <a:moveTo>
                  <a:pt x="1746212" y="201026"/>
                </a:moveTo>
                <a:cubicBezTo>
                  <a:pt x="1736811" y="200945"/>
                  <a:pt x="1729139" y="208843"/>
                  <a:pt x="1729054" y="218668"/>
                </a:cubicBezTo>
                <a:cubicBezTo>
                  <a:pt x="1728983" y="228492"/>
                  <a:pt x="1736527" y="236523"/>
                  <a:pt x="1745928" y="236605"/>
                </a:cubicBezTo>
                <a:cubicBezTo>
                  <a:pt x="1755329" y="236686"/>
                  <a:pt x="1763014" y="228787"/>
                  <a:pt x="1763085" y="218963"/>
                </a:cubicBezTo>
                <a:cubicBezTo>
                  <a:pt x="1763085" y="218865"/>
                  <a:pt x="1763085" y="218766"/>
                  <a:pt x="1763085" y="218668"/>
                </a:cubicBezTo>
                <a:cubicBezTo>
                  <a:pt x="1763085" y="209039"/>
                  <a:pt x="1755698" y="201188"/>
                  <a:pt x="1746495" y="201026"/>
                </a:cubicBezTo>
                <a:close/>
                <a:moveTo>
                  <a:pt x="1916366" y="3679996"/>
                </a:moveTo>
                <a:cubicBezTo>
                  <a:pt x="1917217" y="3670211"/>
                  <a:pt x="1910326" y="3661554"/>
                  <a:pt x="1900967" y="3660664"/>
                </a:cubicBezTo>
                <a:cubicBezTo>
                  <a:pt x="1891609" y="3659760"/>
                  <a:pt x="1883328" y="3666965"/>
                  <a:pt x="1882477" y="3676749"/>
                </a:cubicBezTo>
                <a:cubicBezTo>
                  <a:pt x="1882378" y="3677832"/>
                  <a:pt x="1882378" y="3678914"/>
                  <a:pt x="1882477" y="3679996"/>
                </a:cubicBezTo>
                <a:cubicBezTo>
                  <a:pt x="1882491" y="3684191"/>
                  <a:pt x="1883952" y="3688239"/>
                  <a:pt x="1886589" y="3691411"/>
                </a:cubicBezTo>
                <a:lnTo>
                  <a:pt x="1908567" y="3694376"/>
                </a:lnTo>
                <a:cubicBezTo>
                  <a:pt x="1913275" y="3691233"/>
                  <a:pt x="1916153" y="3685837"/>
                  <a:pt x="1916224" y="3679996"/>
                </a:cubicBezTo>
                <a:close/>
                <a:moveTo>
                  <a:pt x="1899351" y="3555763"/>
                </a:moveTo>
                <a:cubicBezTo>
                  <a:pt x="1889992" y="3556652"/>
                  <a:pt x="1883101" y="3565310"/>
                  <a:pt x="1883952" y="3575095"/>
                </a:cubicBezTo>
                <a:cubicBezTo>
                  <a:pt x="1884703" y="3583649"/>
                  <a:pt x="1891183" y="3590409"/>
                  <a:pt x="1899351" y="3591195"/>
                </a:cubicBezTo>
                <a:cubicBezTo>
                  <a:pt x="1908709" y="3592084"/>
                  <a:pt x="1916990" y="3584879"/>
                  <a:pt x="1917841" y="3575095"/>
                </a:cubicBezTo>
                <a:cubicBezTo>
                  <a:pt x="1918706" y="3565310"/>
                  <a:pt x="1911815" y="3556652"/>
                  <a:pt x="1902456" y="3555763"/>
                </a:cubicBezTo>
                <a:cubicBezTo>
                  <a:pt x="1901421" y="3555659"/>
                  <a:pt x="1900386" y="3555659"/>
                  <a:pt x="1899351" y="3555763"/>
                </a:cubicBezTo>
                <a:close/>
                <a:moveTo>
                  <a:pt x="1848446" y="3608984"/>
                </a:moveTo>
                <a:cubicBezTo>
                  <a:pt x="1839045" y="3608984"/>
                  <a:pt x="1831431" y="3616946"/>
                  <a:pt x="1831431" y="3626774"/>
                </a:cubicBezTo>
                <a:cubicBezTo>
                  <a:pt x="1831431" y="3636603"/>
                  <a:pt x="1839045" y="3644565"/>
                  <a:pt x="1848446" y="3644565"/>
                </a:cubicBezTo>
                <a:cubicBezTo>
                  <a:pt x="1857847" y="3644565"/>
                  <a:pt x="1865462" y="3636603"/>
                  <a:pt x="1865462" y="3626774"/>
                </a:cubicBezTo>
                <a:cubicBezTo>
                  <a:pt x="1865462" y="3616946"/>
                  <a:pt x="1857847" y="3608984"/>
                  <a:pt x="1848446" y="3608984"/>
                </a:cubicBezTo>
                <a:cubicBezTo>
                  <a:pt x="1848404" y="3608984"/>
                  <a:pt x="1848347" y="3608984"/>
                  <a:pt x="1848304" y="3608984"/>
                </a:cubicBezTo>
                <a:close/>
                <a:moveTo>
                  <a:pt x="1899209" y="3448875"/>
                </a:moveTo>
                <a:cubicBezTo>
                  <a:pt x="1889808" y="3448875"/>
                  <a:pt x="1882193" y="3456836"/>
                  <a:pt x="1882193" y="3466665"/>
                </a:cubicBezTo>
                <a:cubicBezTo>
                  <a:pt x="1882193" y="3476494"/>
                  <a:pt x="1889808" y="3484455"/>
                  <a:pt x="1899209" y="3484455"/>
                </a:cubicBezTo>
                <a:cubicBezTo>
                  <a:pt x="1908610" y="3484455"/>
                  <a:pt x="1916224" y="3476494"/>
                  <a:pt x="1916224" y="3466665"/>
                </a:cubicBezTo>
                <a:cubicBezTo>
                  <a:pt x="1916309" y="3456925"/>
                  <a:pt x="1908808" y="3448964"/>
                  <a:pt x="1899492" y="3448875"/>
                </a:cubicBezTo>
                <a:cubicBezTo>
                  <a:pt x="1899393" y="3448875"/>
                  <a:pt x="1899308" y="3448875"/>
                  <a:pt x="1899209" y="3448875"/>
                </a:cubicBezTo>
                <a:close/>
                <a:moveTo>
                  <a:pt x="1848304" y="3502245"/>
                </a:moveTo>
                <a:cubicBezTo>
                  <a:pt x="1838903" y="3502245"/>
                  <a:pt x="1831289" y="3510206"/>
                  <a:pt x="1831289" y="3520035"/>
                </a:cubicBezTo>
                <a:cubicBezTo>
                  <a:pt x="1831289" y="3529864"/>
                  <a:pt x="1838903" y="3537825"/>
                  <a:pt x="1848304" y="3537825"/>
                </a:cubicBezTo>
                <a:cubicBezTo>
                  <a:pt x="1857705" y="3537825"/>
                  <a:pt x="1865320" y="3529864"/>
                  <a:pt x="1865320" y="3520035"/>
                </a:cubicBezTo>
                <a:cubicBezTo>
                  <a:pt x="1865320" y="3519990"/>
                  <a:pt x="1865320" y="3519931"/>
                  <a:pt x="1865320" y="3519887"/>
                </a:cubicBezTo>
                <a:cubicBezTo>
                  <a:pt x="1865164" y="3510206"/>
                  <a:pt x="1857564" y="3502453"/>
                  <a:pt x="1848304" y="3502541"/>
                </a:cubicBezTo>
                <a:close/>
                <a:moveTo>
                  <a:pt x="1899209" y="3342432"/>
                </a:moveTo>
                <a:cubicBezTo>
                  <a:pt x="1889808" y="3342432"/>
                  <a:pt x="1882193" y="3350393"/>
                  <a:pt x="1882193" y="3360222"/>
                </a:cubicBezTo>
                <a:cubicBezTo>
                  <a:pt x="1882193" y="3370051"/>
                  <a:pt x="1889808" y="3378012"/>
                  <a:pt x="1899209" y="3378012"/>
                </a:cubicBezTo>
                <a:cubicBezTo>
                  <a:pt x="1908610" y="3378012"/>
                  <a:pt x="1916224" y="3370051"/>
                  <a:pt x="1916224" y="3360222"/>
                </a:cubicBezTo>
                <a:cubicBezTo>
                  <a:pt x="1916139" y="3350482"/>
                  <a:pt x="1908525" y="3342654"/>
                  <a:pt x="1899209" y="3342728"/>
                </a:cubicBezTo>
                <a:cubicBezTo>
                  <a:pt x="1899209" y="3342728"/>
                  <a:pt x="1899209" y="3342728"/>
                  <a:pt x="1899209" y="3342728"/>
                </a:cubicBezTo>
                <a:close/>
                <a:moveTo>
                  <a:pt x="1848304" y="3395654"/>
                </a:moveTo>
                <a:cubicBezTo>
                  <a:pt x="1838903" y="3395654"/>
                  <a:pt x="1831289" y="3403614"/>
                  <a:pt x="1831289" y="3413443"/>
                </a:cubicBezTo>
                <a:cubicBezTo>
                  <a:pt x="1831289" y="3423273"/>
                  <a:pt x="1838903" y="3431233"/>
                  <a:pt x="1848304" y="3431233"/>
                </a:cubicBezTo>
                <a:cubicBezTo>
                  <a:pt x="1857705" y="3431233"/>
                  <a:pt x="1865320" y="3423273"/>
                  <a:pt x="1865320" y="3413443"/>
                </a:cubicBezTo>
                <a:cubicBezTo>
                  <a:pt x="1865164" y="3403733"/>
                  <a:pt x="1857592" y="3395950"/>
                  <a:pt x="1848304" y="3395950"/>
                </a:cubicBezTo>
                <a:close/>
                <a:moveTo>
                  <a:pt x="1899209" y="3235989"/>
                </a:moveTo>
                <a:cubicBezTo>
                  <a:pt x="1889850" y="3236879"/>
                  <a:pt x="1882959" y="3245536"/>
                  <a:pt x="1883810" y="3255321"/>
                </a:cubicBezTo>
                <a:cubicBezTo>
                  <a:pt x="1884562" y="3263875"/>
                  <a:pt x="1891042" y="3270635"/>
                  <a:pt x="1899209" y="3271420"/>
                </a:cubicBezTo>
                <a:cubicBezTo>
                  <a:pt x="1908567" y="3272310"/>
                  <a:pt x="1916848" y="3265105"/>
                  <a:pt x="1917699" y="3255321"/>
                </a:cubicBezTo>
                <a:cubicBezTo>
                  <a:pt x="1918564" y="3245536"/>
                  <a:pt x="1911673" y="3236879"/>
                  <a:pt x="1902314" y="3235989"/>
                </a:cubicBezTo>
                <a:cubicBezTo>
                  <a:pt x="1901279" y="3235885"/>
                  <a:pt x="1900244" y="3235885"/>
                  <a:pt x="1899209" y="3235989"/>
                </a:cubicBezTo>
                <a:close/>
                <a:moveTo>
                  <a:pt x="1848304" y="3289211"/>
                </a:moveTo>
                <a:cubicBezTo>
                  <a:pt x="1838903" y="3289211"/>
                  <a:pt x="1831289" y="3297171"/>
                  <a:pt x="1831289" y="3307000"/>
                </a:cubicBezTo>
                <a:cubicBezTo>
                  <a:pt x="1831289" y="3316829"/>
                  <a:pt x="1838903" y="3324790"/>
                  <a:pt x="1848304" y="3324790"/>
                </a:cubicBezTo>
                <a:cubicBezTo>
                  <a:pt x="1857705" y="3324790"/>
                  <a:pt x="1865320" y="3316829"/>
                  <a:pt x="1865320" y="3307000"/>
                </a:cubicBezTo>
                <a:cubicBezTo>
                  <a:pt x="1865320" y="3306956"/>
                  <a:pt x="1865320" y="3306897"/>
                  <a:pt x="1865320" y="3306852"/>
                </a:cubicBezTo>
                <a:cubicBezTo>
                  <a:pt x="1865164" y="3297171"/>
                  <a:pt x="1857564" y="3289418"/>
                  <a:pt x="1848304" y="3289507"/>
                </a:cubicBezTo>
                <a:close/>
                <a:moveTo>
                  <a:pt x="1899209" y="3129398"/>
                </a:moveTo>
                <a:cubicBezTo>
                  <a:pt x="1889808" y="3129398"/>
                  <a:pt x="1882193" y="3137359"/>
                  <a:pt x="1882193" y="3147187"/>
                </a:cubicBezTo>
                <a:cubicBezTo>
                  <a:pt x="1882193" y="3157016"/>
                  <a:pt x="1889808" y="3164978"/>
                  <a:pt x="1899209" y="3164978"/>
                </a:cubicBezTo>
                <a:cubicBezTo>
                  <a:pt x="1908610" y="3164978"/>
                  <a:pt x="1916224" y="3157016"/>
                  <a:pt x="1916224" y="3147187"/>
                </a:cubicBezTo>
                <a:cubicBezTo>
                  <a:pt x="1916139" y="3137448"/>
                  <a:pt x="1908525" y="3129620"/>
                  <a:pt x="1899209" y="3129694"/>
                </a:cubicBezTo>
                <a:cubicBezTo>
                  <a:pt x="1899209" y="3129694"/>
                  <a:pt x="1899209" y="3129694"/>
                  <a:pt x="1899209" y="3129694"/>
                </a:cubicBezTo>
                <a:close/>
                <a:moveTo>
                  <a:pt x="1848304" y="3182619"/>
                </a:moveTo>
                <a:cubicBezTo>
                  <a:pt x="1838903" y="3182619"/>
                  <a:pt x="1831289" y="3190580"/>
                  <a:pt x="1831289" y="3200409"/>
                </a:cubicBezTo>
                <a:cubicBezTo>
                  <a:pt x="1831289" y="3210238"/>
                  <a:pt x="1838903" y="3218199"/>
                  <a:pt x="1848304" y="3218199"/>
                </a:cubicBezTo>
                <a:cubicBezTo>
                  <a:pt x="1857705" y="3218199"/>
                  <a:pt x="1865320" y="3210238"/>
                  <a:pt x="1865320" y="3200409"/>
                </a:cubicBezTo>
                <a:cubicBezTo>
                  <a:pt x="1865164" y="3190699"/>
                  <a:pt x="1857592" y="3182916"/>
                  <a:pt x="1848304" y="3182916"/>
                </a:cubicBezTo>
                <a:close/>
                <a:moveTo>
                  <a:pt x="1899209" y="3022954"/>
                </a:moveTo>
                <a:cubicBezTo>
                  <a:pt x="1889808" y="3022954"/>
                  <a:pt x="1882193" y="3030916"/>
                  <a:pt x="1882193" y="3040744"/>
                </a:cubicBezTo>
                <a:cubicBezTo>
                  <a:pt x="1882193" y="3050573"/>
                  <a:pt x="1889808" y="3058535"/>
                  <a:pt x="1899209" y="3058535"/>
                </a:cubicBezTo>
                <a:cubicBezTo>
                  <a:pt x="1908610" y="3058535"/>
                  <a:pt x="1916224" y="3050573"/>
                  <a:pt x="1916224" y="3040744"/>
                </a:cubicBezTo>
                <a:cubicBezTo>
                  <a:pt x="1916224" y="3040700"/>
                  <a:pt x="1916224" y="3040641"/>
                  <a:pt x="1916224" y="3040596"/>
                </a:cubicBezTo>
                <a:cubicBezTo>
                  <a:pt x="1916068" y="3030916"/>
                  <a:pt x="1908468" y="3023162"/>
                  <a:pt x="1899209" y="3023251"/>
                </a:cubicBezTo>
                <a:close/>
                <a:moveTo>
                  <a:pt x="1848304" y="3076176"/>
                </a:moveTo>
                <a:cubicBezTo>
                  <a:pt x="1838903" y="3076176"/>
                  <a:pt x="1831289" y="3084137"/>
                  <a:pt x="1831289" y="3093966"/>
                </a:cubicBezTo>
                <a:cubicBezTo>
                  <a:pt x="1831289" y="3103795"/>
                  <a:pt x="1838903" y="3111756"/>
                  <a:pt x="1848304" y="3111756"/>
                </a:cubicBezTo>
                <a:cubicBezTo>
                  <a:pt x="1857705" y="3111756"/>
                  <a:pt x="1865320" y="3103795"/>
                  <a:pt x="1865320" y="3093966"/>
                </a:cubicBezTo>
                <a:cubicBezTo>
                  <a:pt x="1865164" y="3084256"/>
                  <a:pt x="1857592" y="3076473"/>
                  <a:pt x="1848304" y="3076473"/>
                </a:cubicBezTo>
                <a:close/>
                <a:moveTo>
                  <a:pt x="1899209" y="2916363"/>
                </a:moveTo>
                <a:cubicBezTo>
                  <a:pt x="1889808" y="2916363"/>
                  <a:pt x="1882193" y="2924324"/>
                  <a:pt x="1882193" y="2934153"/>
                </a:cubicBezTo>
                <a:cubicBezTo>
                  <a:pt x="1882193" y="2943982"/>
                  <a:pt x="1889808" y="2951943"/>
                  <a:pt x="1899209" y="2951943"/>
                </a:cubicBezTo>
                <a:cubicBezTo>
                  <a:pt x="1908610" y="2951943"/>
                  <a:pt x="1916224" y="2943982"/>
                  <a:pt x="1916224" y="2934153"/>
                </a:cubicBezTo>
                <a:cubicBezTo>
                  <a:pt x="1916139" y="2924413"/>
                  <a:pt x="1908525" y="2916571"/>
                  <a:pt x="1899209" y="2916660"/>
                </a:cubicBezTo>
                <a:cubicBezTo>
                  <a:pt x="1899209" y="2916660"/>
                  <a:pt x="1899209" y="2916660"/>
                  <a:pt x="1899209" y="2916660"/>
                </a:cubicBezTo>
                <a:close/>
                <a:moveTo>
                  <a:pt x="1848304" y="2969733"/>
                </a:moveTo>
                <a:cubicBezTo>
                  <a:pt x="1838903" y="2969733"/>
                  <a:pt x="1831289" y="2977694"/>
                  <a:pt x="1831289" y="2987523"/>
                </a:cubicBezTo>
                <a:cubicBezTo>
                  <a:pt x="1831289" y="2997352"/>
                  <a:pt x="1838903" y="3005313"/>
                  <a:pt x="1848304" y="3005313"/>
                </a:cubicBezTo>
                <a:cubicBezTo>
                  <a:pt x="1857705" y="3005313"/>
                  <a:pt x="1865320" y="2997352"/>
                  <a:pt x="1865320" y="2987523"/>
                </a:cubicBezTo>
                <a:cubicBezTo>
                  <a:pt x="1865320" y="2987479"/>
                  <a:pt x="1865320" y="2987419"/>
                  <a:pt x="1865320" y="2987375"/>
                </a:cubicBezTo>
                <a:cubicBezTo>
                  <a:pt x="1865164" y="2977694"/>
                  <a:pt x="1857564" y="2969940"/>
                  <a:pt x="1848304" y="2970030"/>
                </a:cubicBezTo>
                <a:close/>
                <a:moveTo>
                  <a:pt x="1899209" y="2809920"/>
                </a:moveTo>
                <a:cubicBezTo>
                  <a:pt x="1889808" y="2809920"/>
                  <a:pt x="1882193" y="2817881"/>
                  <a:pt x="1882193" y="2827710"/>
                </a:cubicBezTo>
                <a:cubicBezTo>
                  <a:pt x="1882193" y="2837539"/>
                  <a:pt x="1889808" y="2845500"/>
                  <a:pt x="1899209" y="2845500"/>
                </a:cubicBezTo>
                <a:cubicBezTo>
                  <a:pt x="1908610" y="2845500"/>
                  <a:pt x="1916224" y="2837539"/>
                  <a:pt x="1916224" y="2827710"/>
                </a:cubicBezTo>
                <a:cubicBezTo>
                  <a:pt x="1916139" y="2817970"/>
                  <a:pt x="1908525" y="2810128"/>
                  <a:pt x="1899209" y="2810216"/>
                </a:cubicBezTo>
                <a:cubicBezTo>
                  <a:pt x="1899209" y="2810216"/>
                  <a:pt x="1899209" y="2810216"/>
                  <a:pt x="1899209" y="2810216"/>
                </a:cubicBezTo>
                <a:close/>
                <a:moveTo>
                  <a:pt x="1848304" y="2863142"/>
                </a:moveTo>
                <a:cubicBezTo>
                  <a:pt x="1838903" y="2863142"/>
                  <a:pt x="1831289" y="2871102"/>
                  <a:pt x="1831289" y="2880932"/>
                </a:cubicBezTo>
                <a:cubicBezTo>
                  <a:pt x="1831289" y="2890760"/>
                  <a:pt x="1838903" y="2898721"/>
                  <a:pt x="1848304" y="2898721"/>
                </a:cubicBezTo>
                <a:cubicBezTo>
                  <a:pt x="1857705" y="2898721"/>
                  <a:pt x="1865320" y="2890760"/>
                  <a:pt x="1865320" y="2880932"/>
                </a:cubicBezTo>
                <a:cubicBezTo>
                  <a:pt x="1865164" y="2871221"/>
                  <a:pt x="1857592" y="2863438"/>
                  <a:pt x="1848304" y="2863438"/>
                </a:cubicBezTo>
                <a:close/>
                <a:moveTo>
                  <a:pt x="1899209" y="2703477"/>
                </a:moveTo>
                <a:cubicBezTo>
                  <a:pt x="1889850" y="2704366"/>
                  <a:pt x="1882959" y="2713024"/>
                  <a:pt x="1883810" y="2722809"/>
                </a:cubicBezTo>
                <a:cubicBezTo>
                  <a:pt x="1884562" y="2731363"/>
                  <a:pt x="1891042" y="2738123"/>
                  <a:pt x="1899209" y="2738909"/>
                </a:cubicBezTo>
                <a:cubicBezTo>
                  <a:pt x="1908567" y="2739798"/>
                  <a:pt x="1916848" y="2732593"/>
                  <a:pt x="1917699" y="2722809"/>
                </a:cubicBezTo>
                <a:cubicBezTo>
                  <a:pt x="1918564" y="2713024"/>
                  <a:pt x="1911673" y="2704366"/>
                  <a:pt x="1902314" y="2703477"/>
                </a:cubicBezTo>
                <a:cubicBezTo>
                  <a:pt x="1901279" y="2703373"/>
                  <a:pt x="1900244" y="2703373"/>
                  <a:pt x="1899209" y="2703477"/>
                </a:cubicBezTo>
                <a:close/>
                <a:moveTo>
                  <a:pt x="1848304" y="2756698"/>
                </a:moveTo>
                <a:cubicBezTo>
                  <a:pt x="1838903" y="2756698"/>
                  <a:pt x="1831289" y="2764659"/>
                  <a:pt x="1831289" y="2774488"/>
                </a:cubicBezTo>
                <a:cubicBezTo>
                  <a:pt x="1831289" y="2784317"/>
                  <a:pt x="1838903" y="2792278"/>
                  <a:pt x="1848304" y="2792278"/>
                </a:cubicBezTo>
                <a:cubicBezTo>
                  <a:pt x="1857705" y="2792278"/>
                  <a:pt x="1865320" y="2784317"/>
                  <a:pt x="1865320" y="2774488"/>
                </a:cubicBezTo>
                <a:cubicBezTo>
                  <a:pt x="1865164" y="2764778"/>
                  <a:pt x="1857592" y="2756995"/>
                  <a:pt x="1848304" y="2756995"/>
                </a:cubicBezTo>
                <a:close/>
                <a:moveTo>
                  <a:pt x="1899209" y="2596886"/>
                </a:moveTo>
                <a:cubicBezTo>
                  <a:pt x="1889808" y="2596886"/>
                  <a:pt x="1882193" y="2604847"/>
                  <a:pt x="1882193" y="2614675"/>
                </a:cubicBezTo>
                <a:cubicBezTo>
                  <a:pt x="1882193" y="2624505"/>
                  <a:pt x="1889808" y="2632465"/>
                  <a:pt x="1899209" y="2632465"/>
                </a:cubicBezTo>
                <a:cubicBezTo>
                  <a:pt x="1908610" y="2632465"/>
                  <a:pt x="1916224" y="2624505"/>
                  <a:pt x="1916224" y="2614675"/>
                </a:cubicBezTo>
                <a:cubicBezTo>
                  <a:pt x="1916139" y="2604935"/>
                  <a:pt x="1908525" y="2597093"/>
                  <a:pt x="1899209" y="2597182"/>
                </a:cubicBezTo>
                <a:cubicBezTo>
                  <a:pt x="1899209" y="2597182"/>
                  <a:pt x="1899209" y="2597182"/>
                  <a:pt x="1899209" y="2597182"/>
                </a:cubicBezTo>
                <a:close/>
                <a:moveTo>
                  <a:pt x="1848304" y="2650255"/>
                </a:moveTo>
                <a:cubicBezTo>
                  <a:pt x="1838903" y="2650255"/>
                  <a:pt x="1831289" y="2658216"/>
                  <a:pt x="1831289" y="2668045"/>
                </a:cubicBezTo>
                <a:cubicBezTo>
                  <a:pt x="1831289" y="2677874"/>
                  <a:pt x="1838903" y="2685835"/>
                  <a:pt x="1848304" y="2685835"/>
                </a:cubicBezTo>
                <a:cubicBezTo>
                  <a:pt x="1857705" y="2685835"/>
                  <a:pt x="1865320" y="2677874"/>
                  <a:pt x="1865320" y="2668045"/>
                </a:cubicBezTo>
                <a:cubicBezTo>
                  <a:pt x="1865320" y="2668001"/>
                  <a:pt x="1865320" y="2667941"/>
                  <a:pt x="1865320" y="2667897"/>
                </a:cubicBezTo>
                <a:cubicBezTo>
                  <a:pt x="1865164" y="2658216"/>
                  <a:pt x="1857564" y="2650463"/>
                  <a:pt x="1848304" y="2650552"/>
                </a:cubicBezTo>
                <a:close/>
                <a:moveTo>
                  <a:pt x="1899209" y="2490443"/>
                </a:moveTo>
                <a:cubicBezTo>
                  <a:pt x="1889808" y="2490443"/>
                  <a:pt x="1882193" y="2498403"/>
                  <a:pt x="1882193" y="2508232"/>
                </a:cubicBezTo>
                <a:cubicBezTo>
                  <a:pt x="1882193" y="2518061"/>
                  <a:pt x="1889808" y="2526022"/>
                  <a:pt x="1899209" y="2526022"/>
                </a:cubicBezTo>
                <a:cubicBezTo>
                  <a:pt x="1908610" y="2526022"/>
                  <a:pt x="1916224" y="2518061"/>
                  <a:pt x="1916224" y="2508232"/>
                </a:cubicBezTo>
                <a:cubicBezTo>
                  <a:pt x="1916139" y="2498492"/>
                  <a:pt x="1908525" y="2490665"/>
                  <a:pt x="1899209" y="2490739"/>
                </a:cubicBezTo>
                <a:cubicBezTo>
                  <a:pt x="1899209" y="2490739"/>
                  <a:pt x="1899209" y="2490739"/>
                  <a:pt x="1899209" y="2490739"/>
                </a:cubicBezTo>
                <a:close/>
                <a:moveTo>
                  <a:pt x="1848304" y="2544554"/>
                </a:moveTo>
                <a:cubicBezTo>
                  <a:pt x="1838903" y="2544554"/>
                  <a:pt x="1831289" y="2552515"/>
                  <a:pt x="1831289" y="2562343"/>
                </a:cubicBezTo>
                <a:cubicBezTo>
                  <a:pt x="1831289" y="2572172"/>
                  <a:pt x="1838903" y="2580133"/>
                  <a:pt x="1848304" y="2580133"/>
                </a:cubicBezTo>
                <a:cubicBezTo>
                  <a:pt x="1857705" y="2580133"/>
                  <a:pt x="1865320" y="2572172"/>
                  <a:pt x="1865320" y="2562343"/>
                </a:cubicBezTo>
                <a:cubicBezTo>
                  <a:pt x="1865320" y="2552515"/>
                  <a:pt x="1857705" y="2544554"/>
                  <a:pt x="1848304" y="2544554"/>
                </a:cubicBezTo>
                <a:close/>
                <a:moveTo>
                  <a:pt x="1899209" y="2384889"/>
                </a:moveTo>
                <a:cubicBezTo>
                  <a:pt x="1889850" y="2385778"/>
                  <a:pt x="1882959" y="2394436"/>
                  <a:pt x="1883810" y="2404221"/>
                </a:cubicBezTo>
                <a:cubicBezTo>
                  <a:pt x="1884562" y="2412774"/>
                  <a:pt x="1891042" y="2419535"/>
                  <a:pt x="1899209" y="2420320"/>
                </a:cubicBezTo>
                <a:cubicBezTo>
                  <a:pt x="1908567" y="2421210"/>
                  <a:pt x="1916848" y="2414005"/>
                  <a:pt x="1917699" y="2404221"/>
                </a:cubicBezTo>
                <a:cubicBezTo>
                  <a:pt x="1918564" y="2394436"/>
                  <a:pt x="1911673" y="2385778"/>
                  <a:pt x="1902314" y="2384889"/>
                </a:cubicBezTo>
                <a:cubicBezTo>
                  <a:pt x="1901279" y="2384785"/>
                  <a:pt x="1900244" y="2384785"/>
                  <a:pt x="1899209" y="2384889"/>
                </a:cubicBezTo>
                <a:close/>
                <a:moveTo>
                  <a:pt x="1848304" y="2438111"/>
                </a:moveTo>
                <a:cubicBezTo>
                  <a:pt x="1838903" y="2438111"/>
                  <a:pt x="1831289" y="2446071"/>
                  <a:pt x="1831289" y="2455900"/>
                </a:cubicBezTo>
                <a:cubicBezTo>
                  <a:pt x="1831289" y="2465729"/>
                  <a:pt x="1838903" y="2473690"/>
                  <a:pt x="1848304" y="2473690"/>
                </a:cubicBezTo>
                <a:cubicBezTo>
                  <a:pt x="1857705" y="2473690"/>
                  <a:pt x="1865320" y="2465729"/>
                  <a:pt x="1865320" y="2455900"/>
                </a:cubicBezTo>
                <a:cubicBezTo>
                  <a:pt x="1865320" y="2455856"/>
                  <a:pt x="1865320" y="2455797"/>
                  <a:pt x="1865320" y="2455752"/>
                </a:cubicBezTo>
                <a:cubicBezTo>
                  <a:pt x="1865632" y="2446012"/>
                  <a:pt x="1858344" y="2437858"/>
                  <a:pt x="1849027" y="2437532"/>
                </a:cubicBezTo>
                <a:cubicBezTo>
                  <a:pt x="1848786" y="2437517"/>
                  <a:pt x="1848545" y="2437517"/>
                  <a:pt x="1848304" y="2437517"/>
                </a:cubicBezTo>
                <a:close/>
                <a:moveTo>
                  <a:pt x="1899209" y="2277705"/>
                </a:moveTo>
                <a:cubicBezTo>
                  <a:pt x="1889808" y="2277705"/>
                  <a:pt x="1882193" y="2285666"/>
                  <a:pt x="1882193" y="2295494"/>
                </a:cubicBezTo>
                <a:cubicBezTo>
                  <a:pt x="1882193" y="2305323"/>
                  <a:pt x="1889808" y="2313284"/>
                  <a:pt x="1899209" y="2313284"/>
                </a:cubicBezTo>
                <a:cubicBezTo>
                  <a:pt x="1908610" y="2313284"/>
                  <a:pt x="1916224" y="2305323"/>
                  <a:pt x="1916224" y="2295494"/>
                </a:cubicBezTo>
                <a:cubicBezTo>
                  <a:pt x="1916309" y="2285754"/>
                  <a:pt x="1908808" y="2277793"/>
                  <a:pt x="1899492" y="2277705"/>
                </a:cubicBezTo>
                <a:cubicBezTo>
                  <a:pt x="1899393" y="2277705"/>
                  <a:pt x="1899308" y="2277705"/>
                  <a:pt x="1899209" y="2277705"/>
                </a:cubicBezTo>
                <a:close/>
                <a:moveTo>
                  <a:pt x="1848304" y="2330926"/>
                </a:moveTo>
                <a:cubicBezTo>
                  <a:pt x="1838903" y="2330926"/>
                  <a:pt x="1831289" y="2338887"/>
                  <a:pt x="1831289" y="2348716"/>
                </a:cubicBezTo>
                <a:cubicBezTo>
                  <a:pt x="1831289" y="2358545"/>
                  <a:pt x="1838903" y="2366506"/>
                  <a:pt x="1848304" y="2366506"/>
                </a:cubicBezTo>
                <a:cubicBezTo>
                  <a:pt x="1857705" y="2366506"/>
                  <a:pt x="1865320" y="2358545"/>
                  <a:pt x="1865320" y="2348716"/>
                </a:cubicBezTo>
                <a:cubicBezTo>
                  <a:pt x="1865320" y="2338887"/>
                  <a:pt x="1857705" y="2330926"/>
                  <a:pt x="1848304" y="2330926"/>
                </a:cubicBezTo>
                <a:close/>
                <a:moveTo>
                  <a:pt x="1899209" y="2171262"/>
                </a:moveTo>
                <a:cubicBezTo>
                  <a:pt x="1889850" y="2172151"/>
                  <a:pt x="1882959" y="2180809"/>
                  <a:pt x="1883810" y="2190593"/>
                </a:cubicBezTo>
                <a:cubicBezTo>
                  <a:pt x="1884562" y="2199147"/>
                  <a:pt x="1891042" y="2205907"/>
                  <a:pt x="1899209" y="2206693"/>
                </a:cubicBezTo>
                <a:cubicBezTo>
                  <a:pt x="1908567" y="2207583"/>
                  <a:pt x="1916848" y="2200378"/>
                  <a:pt x="1917699" y="2190593"/>
                </a:cubicBezTo>
                <a:cubicBezTo>
                  <a:pt x="1918564" y="2180809"/>
                  <a:pt x="1911673" y="2172151"/>
                  <a:pt x="1902314" y="2171262"/>
                </a:cubicBezTo>
                <a:cubicBezTo>
                  <a:pt x="1901279" y="2171158"/>
                  <a:pt x="1900244" y="2171158"/>
                  <a:pt x="1899209" y="2171262"/>
                </a:cubicBezTo>
                <a:close/>
                <a:moveTo>
                  <a:pt x="1848304" y="2224483"/>
                </a:moveTo>
                <a:cubicBezTo>
                  <a:pt x="1838903" y="2224483"/>
                  <a:pt x="1831289" y="2232444"/>
                  <a:pt x="1831289" y="2242273"/>
                </a:cubicBezTo>
                <a:cubicBezTo>
                  <a:pt x="1831289" y="2252102"/>
                  <a:pt x="1838903" y="2260063"/>
                  <a:pt x="1848304" y="2260063"/>
                </a:cubicBezTo>
                <a:cubicBezTo>
                  <a:pt x="1857705" y="2260063"/>
                  <a:pt x="1865320" y="2252102"/>
                  <a:pt x="1865320" y="2242273"/>
                </a:cubicBezTo>
                <a:cubicBezTo>
                  <a:pt x="1865320" y="2232444"/>
                  <a:pt x="1857705" y="2224483"/>
                  <a:pt x="1848304" y="2224483"/>
                </a:cubicBezTo>
                <a:close/>
                <a:moveTo>
                  <a:pt x="1899209" y="2064670"/>
                </a:moveTo>
                <a:cubicBezTo>
                  <a:pt x="1889808" y="2064670"/>
                  <a:pt x="1882193" y="2072631"/>
                  <a:pt x="1882193" y="2082460"/>
                </a:cubicBezTo>
                <a:cubicBezTo>
                  <a:pt x="1882193" y="2092289"/>
                  <a:pt x="1889808" y="2100250"/>
                  <a:pt x="1899209" y="2100250"/>
                </a:cubicBezTo>
                <a:cubicBezTo>
                  <a:pt x="1908610" y="2100250"/>
                  <a:pt x="1916224" y="2092289"/>
                  <a:pt x="1916224" y="2082460"/>
                </a:cubicBezTo>
                <a:cubicBezTo>
                  <a:pt x="1916309" y="2072720"/>
                  <a:pt x="1908808" y="2064759"/>
                  <a:pt x="1899492" y="2064670"/>
                </a:cubicBezTo>
                <a:cubicBezTo>
                  <a:pt x="1899393" y="2064670"/>
                  <a:pt x="1899308" y="2064670"/>
                  <a:pt x="1899209" y="2064670"/>
                </a:cubicBezTo>
                <a:close/>
                <a:moveTo>
                  <a:pt x="1848304" y="2118040"/>
                </a:moveTo>
                <a:cubicBezTo>
                  <a:pt x="1838903" y="2118040"/>
                  <a:pt x="1831289" y="2126001"/>
                  <a:pt x="1831289" y="2135830"/>
                </a:cubicBezTo>
                <a:cubicBezTo>
                  <a:pt x="1831289" y="2145659"/>
                  <a:pt x="1838903" y="2153620"/>
                  <a:pt x="1848304" y="2153620"/>
                </a:cubicBezTo>
                <a:cubicBezTo>
                  <a:pt x="1857705" y="2153620"/>
                  <a:pt x="1865320" y="2145659"/>
                  <a:pt x="1865320" y="2135830"/>
                </a:cubicBezTo>
                <a:cubicBezTo>
                  <a:pt x="1865320" y="2135785"/>
                  <a:pt x="1865320" y="2135726"/>
                  <a:pt x="1865320" y="2135682"/>
                </a:cubicBezTo>
                <a:cubicBezTo>
                  <a:pt x="1865320" y="2125942"/>
                  <a:pt x="1857762" y="2118040"/>
                  <a:pt x="1848446" y="2118040"/>
                </a:cubicBezTo>
                <a:cubicBezTo>
                  <a:pt x="1848404" y="2118040"/>
                  <a:pt x="1848347" y="2118040"/>
                  <a:pt x="1848304" y="2118040"/>
                </a:cubicBezTo>
                <a:close/>
                <a:moveTo>
                  <a:pt x="1899209" y="1958227"/>
                </a:moveTo>
                <a:cubicBezTo>
                  <a:pt x="1889808" y="1958227"/>
                  <a:pt x="1882193" y="1966188"/>
                  <a:pt x="1882193" y="1976017"/>
                </a:cubicBezTo>
                <a:cubicBezTo>
                  <a:pt x="1882193" y="1985846"/>
                  <a:pt x="1889808" y="1993807"/>
                  <a:pt x="1899209" y="1993807"/>
                </a:cubicBezTo>
                <a:cubicBezTo>
                  <a:pt x="1908610" y="1993807"/>
                  <a:pt x="1916224" y="1985846"/>
                  <a:pt x="1916224" y="1976017"/>
                </a:cubicBezTo>
                <a:cubicBezTo>
                  <a:pt x="1916309" y="1966277"/>
                  <a:pt x="1908808" y="1958316"/>
                  <a:pt x="1899492" y="1958227"/>
                </a:cubicBezTo>
                <a:cubicBezTo>
                  <a:pt x="1899393" y="1958227"/>
                  <a:pt x="1899308" y="1958227"/>
                  <a:pt x="1899209" y="1958227"/>
                </a:cubicBezTo>
                <a:close/>
                <a:moveTo>
                  <a:pt x="1848304" y="2010855"/>
                </a:moveTo>
                <a:cubicBezTo>
                  <a:pt x="1838903" y="2010855"/>
                  <a:pt x="1831289" y="2018816"/>
                  <a:pt x="1831289" y="2028645"/>
                </a:cubicBezTo>
                <a:cubicBezTo>
                  <a:pt x="1831289" y="2038474"/>
                  <a:pt x="1838903" y="2046435"/>
                  <a:pt x="1848304" y="2046435"/>
                </a:cubicBezTo>
                <a:cubicBezTo>
                  <a:pt x="1857705" y="2046435"/>
                  <a:pt x="1865320" y="2038474"/>
                  <a:pt x="1865320" y="2028645"/>
                </a:cubicBezTo>
                <a:cubicBezTo>
                  <a:pt x="1865320" y="2018816"/>
                  <a:pt x="1857705" y="2010855"/>
                  <a:pt x="1848304" y="2010855"/>
                </a:cubicBezTo>
                <a:close/>
                <a:moveTo>
                  <a:pt x="1899209" y="1851191"/>
                </a:moveTo>
                <a:cubicBezTo>
                  <a:pt x="1889850" y="1852080"/>
                  <a:pt x="1882959" y="1860738"/>
                  <a:pt x="1883810" y="1870522"/>
                </a:cubicBezTo>
                <a:cubicBezTo>
                  <a:pt x="1884562" y="1879076"/>
                  <a:pt x="1891042" y="1885837"/>
                  <a:pt x="1899209" y="1886622"/>
                </a:cubicBezTo>
                <a:cubicBezTo>
                  <a:pt x="1908567" y="1887512"/>
                  <a:pt x="1916848" y="1880307"/>
                  <a:pt x="1917699" y="1870522"/>
                </a:cubicBezTo>
                <a:cubicBezTo>
                  <a:pt x="1918564" y="1860738"/>
                  <a:pt x="1911673" y="1852080"/>
                  <a:pt x="1902314" y="1851191"/>
                </a:cubicBezTo>
                <a:cubicBezTo>
                  <a:pt x="1901279" y="1851087"/>
                  <a:pt x="1900244" y="1851087"/>
                  <a:pt x="1899209" y="1851191"/>
                </a:cubicBezTo>
                <a:close/>
                <a:moveTo>
                  <a:pt x="1848304" y="1904412"/>
                </a:moveTo>
                <a:cubicBezTo>
                  <a:pt x="1838903" y="1904412"/>
                  <a:pt x="1831289" y="1912373"/>
                  <a:pt x="1831289" y="1922202"/>
                </a:cubicBezTo>
                <a:cubicBezTo>
                  <a:pt x="1831289" y="1932031"/>
                  <a:pt x="1838903" y="1939992"/>
                  <a:pt x="1848304" y="1939992"/>
                </a:cubicBezTo>
                <a:cubicBezTo>
                  <a:pt x="1857705" y="1939992"/>
                  <a:pt x="1865320" y="1932031"/>
                  <a:pt x="1865320" y="1922202"/>
                </a:cubicBezTo>
                <a:cubicBezTo>
                  <a:pt x="1865320" y="1922158"/>
                  <a:pt x="1865320" y="1922099"/>
                  <a:pt x="1865320" y="1922054"/>
                </a:cubicBezTo>
                <a:cubicBezTo>
                  <a:pt x="1865008" y="1912492"/>
                  <a:pt x="1857464" y="1904916"/>
                  <a:pt x="1848304" y="1905005"/>
                </a:cubicBezTo>
                <a:close/>
                <a:moveTo>
                  <a:pt x="1899209" y="1744599"/>
                </a:moveTo>
                <a:cubicBezTo>
                  <a:pt x="1889808" y="1744599"/>
                  <a:pt x="1882193" y="1752560"/>
                  <a:pt x="1882193" y="1762389"/>
                </a:cubicBezTo>
                <a:cubicBezTo>
                  <a:pt x="1882193" y="1772218"/>
                  <a:pt x="1889808" y="1780179"/>
                  <a:pt x="1899209" y="1780179"/>
                </a:cubicBezTo>
                <a:cubicBezTo>
                  <a:pt x="1908610" y="1780179"/>
                  <a:pt x="1916224" y="1772218"/>
                  <a:pt x="1916224" y="1762389"/>
                </a:cubicBezTo>
                <a:cubicBezTo>
                  <a:pt x="1915997" y="1752768"/>
                  <a:pt x="1908426" y="1745104"/>
                  <a:pt x="1899209" y="1745192"/>
                </a:cubicBezTo>
                <a:close/>
                <a:moveTo>
                  <a:pt x="1848304" y="1797821"/>
                </a:moveTo>
                <a:cubicBezTo>
                  <a:pt x="1838903" y="1797821"/>
                  <a:pt x="1831289" y="1805782"/>
                  <a:pt x="1831289" y="1815611"/>
                </a:cubicBezTo>
                <a:cubicBezTo>
                  <a:pt x="1831289" y="1825440"/>
                  <a:pt x="1838903" y="1833401"/>
                  <a:pt x="1848304" y="1833401"/>
                </a:cubicBezTo>
                <a:cubicBezTo>
                  <a:pt x="1857705" y="1833401"/>
                  <a:pt x="1865320" y="1825440"/>
                  <a:pt x="1865320" y="1815611"/>
                </a:cubicBezTo>
                <a:cubicBezTo>
                  <a:pt x="1865008" y="1806019"/>
                  <a:pt x="1857479" y="1798414"/>
                  <a:pt x="1848304" y="1798414"/>
                </a:cubicBezTo>
                <a:close/>
                <a:moveTo>
                  <a:pt x="1899209" y="1638156"/>
                </a:moveTo>
                <a:cubicBezTo>
                  <a:pt x="1889808" y="1638156"/>
                  <a:pt x="1882193" y="1646117"/>
                  <a:pt x="1882193" y="1655946"/>
                </a:cubicBezTo>
                <a:cubicBezTo>
                  <a:pt x="1882193" y="1665775"/>
                  <a:pt x="1889808" y="1673736"/>
                  <a:pt x="1899209" y="1673736"/>
                </a:cubicBezTo>
                <a:cubicBezTo>
                  <a:pt x="1908610" y="1673736"/>
                  <a:pt x="1916224" y="1665775"/>
                  <a:pt x="1916224" y="1655946"/>
                </a:cubicBezTo>
                <a:cubicBezTo>
                  <a:pt x="1915997" y="1646325"/>
                  <a:pt x="1908426" y="1638660"/>
                  <a:pt x="1899209" y="1638749"/>
                </a:cubicBezTo>
                <a:close/>
                <a:moveTo>
                  <a:pt x="1848304" y="1691378"/>
                </a:moveTo>
                <a:cubicBezTo>
                  <a:pt x="1838903" y="1691378"/>
                  <a:pt x="1831289" y="1699339"/>
                  <a:pt x="1831289" y="1709168"/>
                </a:cubicBezTo>
                <a:cubicBezTo>
                  <a:pt x="1831289" y="1718997"/>
                  <a:pt x="1838903" y="1726958"/>
                  <a:pt x="1848304" y="1726958"/>
                </a:cubicBezTo>
                <a:cubicBezTo>
                  <a:pt x="1857705" y="1726958"/>
                  <a:pt x="1865320" y="1718997"/>
                  <a:pt x="1865320" y="1709168"/>
                </a:cubicBezTo>
                <a:cubicBezTo>
                  <a:pt x="1865008" y="1699576"/>
                  <a:pt x="1857479" y="1691971"/>
                  <a:pt x="1848304" y="1691971"/>
                </a:cubicBezTo>
                <a:close/>
                <a:moveTo>
                  <a:pt x="1899209" y="1531713"/>
                </a:moveTo>
                <a:cubicBezTo>
                  <a:pt x="1889850" y="1532603"/>
                  <a:pt x="1882959" y="1541261"/>
                  <a:pt x="1883810" y="1551045"/>
                </a:cubicBezTo>
                <a:cubicBezTo>
                  <a:pt x="1884562" y="1559599"/>
                  <a:pt x="1891042" y="1566359"/>
                  <a:pt x="1899209" y="1567145"/>
                </a:cubicBezTo>
                <a:cubicBezTo>
                  <a:pt x="1908567" y="1568034"/>
                  <a:pt x="1916848" y="1560829"/>
                  <a:pt x="1917699" y="1551045"/>
                </a:cubicBezTo>
                <a:cubicBezTo>
                  <a:pt x="1918564" y="1541261"/>
                  <a:pt x="1911673" y="1532603"/>
                  <a:pt x="1902314" y="1531713"/>
                </a:cubicBezTo>
                <a:cubicBezTo>
                  <a:pt x="1901279" y="1531610"/>
                  <a:pt x="1900244" y="1531610"/>
                  <a:pt x="1899209" y="1531713"/>
                </a:cubicBezTo>
                <a:close/>
                <a:moveTo>
                  <a:pt x="1848304" y="1584935"/>
                </a:moveTo>
                <a:cubicBezTo>
                  <a:pt x="1838903" y="1584935"/>
                  <a:pt x="1831289" y="1592896"/>
                  <a:pt x="1831289" y="1602725"/>
                </a:cubicBezTo>
                <a:cubicBezTo>
                  <a:pt x="1831289" y="1612554"/>
                  <a:pt x="1838903" y="1620515"/>
                  <a:pt x="1848304" y="1620515"/>
                </a:cubicBezTo>
                <a:cubicBezTo>
                  <a:pt x="1857705" y="1620515"/>
                  <a:pt x="1865320" y="1612554"/>
                  <a:pt x="1865320" y="1602725"/>
                </a:cubicBezTo>
                <a:cubicBezTo>
                  <a:pt x="1865320" y="1602680"/>
                  <a:pt x="1865320" y="1602621"/>
                  <a:pt x="1865320" y="1602577"/>
                </a:cubicBezTo>
                <a:cubicBezTo>
                  <a:pt x="1865008" y="1593014"/>
                  <a:pt x="1857464" y="1585439"/>
                  <a:pt x="1848304" y="1585528"/>
                </a:cubicBezTo>
                <a:close/>
                <a:moveTo>
                  <a:pt x="1899209" y="1425122"/>
                </a:moveTo>
                <a:cubicBezTo>
                  <a:pt x="1889808" y="1425122"/>
                  <a:pt x="1882193" y="1433083"/>
                  <a:pt x="1882193" y="1442912"/>
                </a:cubicBezTo>
                <a:cubicBezTo>
                  <a:pt x="1882193" y="1452741"/>
                  <a:pt x="1889808" y="1460702"/>
                  <a:pt x="1899209" y="1460702"/>
                </a:cubicBezTo>
                <a:cubicBezTo>
                  <a:pt x="1908610" y="1460702"/>
                  <a:pt x="1916224" y="1452741"/>
                  <a:pt x="1916224" y="1442912"/>
                </a:cubicBezTo>
                <a:cubicBezTo>
                  <a:pt x="1915997" y="1433290"/>
                  <a:pt x="1908426" y="1425626"/>
                  <a:pt x="1899209" y="1425715"/>
                </a:cubicBezTo>
                <a:close/>
                <a:moveTo>
                  <a:pt x="1848304" y="1478343"/>
                </a:moveTo>
                <a:cubicBezTo>
                  <a:pt x="1838903" y="1478343"/>
                  <a:pt x="1831289" y="1486305"/>
                  <a:pt x="1831289" y="1496133"/>
                </a:cubicBezTo>
                <a:cubicBezTo>
                  <a:pt x="1831289" y="1505962"/>
                  <a:pt x="1838903" y="1513923"/>
                  <a:pt x="1848304" y="1513923"/>
                </a:cubicBezTo>
                <a:cubicBezTo>
                  <a:pt x="1857705" y="1513923"/>
                  <a:pt x="1865320" y="1505962"/>
                  <a:pt x="1865320" y="1496133"/>
                </a:cubicBezTo>
                <a:cubicBezTo>
                  <a:pt x="1865008" y="1486542"/>
                  <a:pt x="1857479" y="1478936"/>
                  <a:pt x="1848304" y="1478936"/>
                </a:cubicBezTo>
                <a:close/>
                <a:moveTo>
                  <a:pt x="1899209" y="1318679"/>
                </a:moveTo>
                <a:cubicBezTo>
                  <a:pt x="1889850" y="1319568"/>
                  <a:pt x="1882959" y="1328226"/>
                  <a:pt x="1883810" y="1338011"/>
                </a:cubicBezTo>
                <a:cubicBezTo>
                  <a:pt x="1884562" y="1346564"/>
                  <a:pt x="1891042" y="1353325"/>
                  <a:pt x="1899209" y="1354110"/>
                </a:cubicBezTo>
                <a:cubicBezTo>
                  <a:pt x="1908567" y="1355000"/>
                  <a:pt x="1916848" y="1347795"/>
                  <a:pt x="1917699" y="1338011"/>
                </a:cubicBezTo>
                <a:cubicBezTo>
                  <a:pt x="1918564" y="1328226"/>
                  <a:pt x="1911673" y="1319568"/>
                  <a:pt x="1902314" y="1318679"/>
                </a:cubicBezTo>
                <a:cubicBezTo>
                  <a:pt x="1901279" y="1318575"/>
                  <a:pt x="1900244" y="1318575"/>
                  <a:pt x="1899209" y="1318679"/>
                </a:cubicBezTo>
                <a:close/>
                <a:moveTo>
                  <a:pt x="1848304" y="1371900"/>
                </a:moveTo>
                <a:cubicBezTo>
                  <a:pt x="1838903" y="1371900"/>
                  <a:pt x="1831289" y="1379861"/>
                  <a:pt x="1831289" y="1389690"/>
                </a:cubicBezTo>
                <a:cubicBezTo>
                  <a:pt x="1831289" y="1399519"/>
                  <a:pt x="1838903" y="1407480"/>
                  <a:pt x="1848304" y="1407480"/>
                </a:cubicBezTo>
                <a:cubicBezTo>
                  <a:pt x="1857705" y="1407480"/>
                  <a:pt x="1865320" y="1399519"/>
                  <a:pt x="1865320" y="1389690"/>
                </a:cubicBezTo>
                <a:cubicBezTo>
                  <a:pt x="1865008" y="1380099"/>
                  <a:pt x="1857479" y="1372493"/>
                  <a:pt x="1848304" y="1372493"/>
                </a:cubicBezTo>
                <a:close/>
                <a:moveTo>
                  <a:pt x="1899209" y="1212087"/>
                </a:moveTo>
                <a:cubicBezTo>
                  <a:pt x="1889808" y="1212087"/>
                  <a:pt x="1882193" y="1220048"/>
                  <a:pt x="1882193" y="1229878"/>
                </a:cubicBezTo>
                <a:cubicBezTo>
                  <a:pt x="1882193" y="1239706"/>
                  <a:pt x="1889808" y="1247667"/>
                  <a:pt x="1899209" y="1247667"/>
                </a:cubicBezTo>
                <a:cubicBezTo>
                  <a:pt x="1908610" y="1247667"/>
                  <a:pt x="1916224" y="1239706"/>
                  <a:pt x="1916224" y="1229878"/>
                </a:cubicBezTo>
                <a:cubicBezTo>
                  <a:pt x="1915997" y="1220256"/>
                  <a:pt x="1908426" y="1212592"/>
                  <a:pt x="1899209" y="1212681"/>
                </a:cubicBezTo>
                <a:close/>
                <a:moveTo>
                  <a:pt x="1848304" y="1265457"/>
                </a:moveTo>
                <a:cubicBezTo>
                  <a:pt x="1838903" y="1265457"/>
                  <a:pt x="1831289" y="1273418"/>
                  <a:pt x="1831289" y="1283247"/>
                </a:cubicBezTo>
                <a:cubicBezTo>
                  <a:pt x="1831289" y="1293076"/>
                  <a:pt x="1838903" y="1301037"/>
                  <a:pt x="1848304" y="1301037"/>
                </a:cubicBezTo>
                <a:cubicBezTo>
                  <a:pt x="1857705" y="1301037"/>
                  <a:pt x="1865320" y="1293076"/>
                  <a:pt x="1865320" y="1283247"/>
                </a:cubicBezTo>
                <a:cubicBezTo>
                  <a:pt x="1865320" y="1283203"/>
                  <a:pt x="1865320" y="1283143"/>
                  <a:pt x="1865320" y="1283099"/>
                </a:cubicBezTo>
                <a:cubicBezTo>
                  <a:pt x="1865008" y="1273537"/>
                  <a:pt x="1857464" y="1265961"/>
                  <a:pt x="1848304" y="1266050"/>
                </a:cubicBezTo>
                <a:close/>
                <a:moveTo>
                  <a:pt x="1899209" y="1106534"/>
                </a:moveTo>
                <a:cubicBezTo>
                  <a:pt x="1889808" y="1106534"/>
                  <a:pt x="1882193" y="1114495"/>
                  <a:pt x="1882193" y="1124324"/>
                </a:cubicBezTo>
                <a:cubicBezTo>
                  <a:pt x="1882193" y="1134153"/>
                  <a:pt x="1889808" y="1142114"/>
                  <a:pt x="1899209" y="1142114"/>
                </a:cubicBezTo>
                <a:cubicBezTo>
                  <a:pt x="1908610" y="1142114"/>
                  <a:pt x="1916224" y="1134153"/>
                  <a:pt x="1916224" y="1124324"/>
                </a:cubicBezTo>
                <a:cubicBezTo>
                  <a:pt x="1916309" y="1114584"/>
                  <a:pt x="1908808" y="1106623"/>
                  <a:pt x="1899492" y="1106534"/>
                </a:cubicBezTo>
                <a:cubicBezTo>
                  <a:pt x="1899393" y="1106534"/>
                  <a:pt x="1899308" y="1106534"/>
                  <a:pt x="1899209" y="1106534"/>
                </a:cubicBezTo>
                <a:close/>
                <a:moveTo>
                  <a:pt x="1848304" y="1159755"/>
                </a:moveTo>
                <a:cubicBezTo>
                  <a:pt x="1838903" y="1159755"/>
                  <a:pt x="1831289" y="1167716"/>
                  <a:pt x="1831289" y="1177545"/>
                </a:cubicBezTo>
                <a:cubicBezTo>
                  <a:pt x="1831289" y="1187374"/>
                  <a:pt x="1838903" y="1195335"/>
                  <a:pt x="1848304" y="1195335"/>
                </a:cubicBezTo>
                <a:cubicBezTo>
                  <a:pt x="1857705" y="1195335"/>
                  <a:pt x="1865320" y="1187374"/>
                  <a:pt x="1865320" y="1177545"/>
                </a:cubicBezTo>
                <a:cubicBezTo>
                  <a:pt x="1865476" y="1167716"/>
                  <a:pt x="1857989" y="1159622"/>
                  <a:pt x="1848588" y="1159459"/>
                </a:cubicBezTo>
                <a:cubicBezTo>
                  <a:pt x="1848489" y="1159459"/>
                  <a:pt x="1848404" y="1159459"/>
                  <a:pt x="1848304" y="1159459"/>
                </a:cubicBezTo>
                <a:close/>
                <a:moveTo>
                  <a:pt x="1899209" y="1000091"/>
                </a:moveTo>
                <a:cubicBezTo>
                  <a:pt x="1889850" y="1000980"/>
                  <a:pt x="1882959" y="1009638"/>
                  <a:pt x="1883810" y="1019422"/>
                </a:cubicBezTo>
                <a:cubicBezTo>
                  <a:pt x="1884562" y="1027976"/>
                  <a:pt x="1891042" y="1034737"/>
                  <a:pt x="1899209" y="1035522"/>
                </a:cubicBezTo>
                <a:cubicBezTo>
                  <a:pt x="1908567" y="1036412"/>
                  <a:pt x="1916848" y="1029207"/>
                  <a:pt x="1917699" y="1019422"/>
                </a:cubicBezTo>
                <a:cubicBezTo>
                  <a:pt x="1918564" y="1009638"/>
                  <a:pt x="1911673" y="1000980"/>
                  <a:pt x="1902314" y="1000091"/>
                </a:cubicBezTo>
                <a:cubicBezTo>
                  <a:pt x="1901279" y="999987"/>
                  <a:pt x="1900244" y="999987"/>
                  <a:pt x="1899209" y="1000091"/>
                </a:cubicBezTo>
                <a:close/>
                <a:moveTo>
                  <a:pt x="1848304" y="1053312"/>
                </a:moveTo>
                <a:cubicBezTo>
                  <a:pt x="1838903" y="1053312"/>
                  <a:pt x="1831289" y="1061273"/>
                  <a:pt x="1831289" y="1071102"/>
                </a:cubicBezTo>
                <a:cubicBezTo>
                  <a:pt x="1831289" y="1080931"/>
                  <a:pt x="1838903" y="1088892"/>
                  <a:pt x="1848304" y="1088892"/>
                </a:cubicBezTo>
                <a:cubicBezTo>
                  <a:pt x="1857705" y="1088892"/>
                  <a:pt x="1865320" y="1080931"/>
                  <a:pt x="1865320" y="1071102"/>
                </a:cubicBezTo>
                <a:cubicBezTo>
                  <a:pt x="1865320" y="1071058"/>
                  <a:pt x="1865320" y="1070998"/>
                  <a:pt x="1865320" y="1070954"/>
                </a:cubicBezTo>
                <a:cubicBezTo>
                  <a:pt x="1865476" y="1061214"/>
                  <a:pt x="1858046" y="1053179"/>
                  <a:pt x="1848730" y="1053016"/>
                </a:cubicBezTo>
                <a:cubicBezTo>
                  <a:pt x="1848588" y="1053016"/>
                  <a:pt x="1848446" y="1053016"/>
                  <a:pt x="1848304" y="1053016"/>
                </a:cubicBezTo>
                <a:close/>
                <a:moveTo>
                  <a:pt x="1899209" y="893499"/>
                </a:moveTo>
                <a:cubicBezTo>
                  <a:pt x="1889808" y="893499"/>
                  <a:pt x="1882193" y="901460"/>
                  <a:pt x="1882193" y="911289"/>
                </a:cubicBezTo>
                <a:cubicBezTo>
                  <a:pt x="1882193" y="921118"/>
                  <a:pt x="1889808" y="929079"/>
                  <a:pt x="1899209" y="929079"/>
                </a:cubicBezTo>
                <a:cubicBezTo>
                  <a:pt x="1908610" y="929079"/>
                  <a:pt x="1916224" y="921118"/>
                  <a:pt x="1916224" y="911289"/>
                </a:cubicBezTo>
                <a:cubicBezTo>
                  <a:pt x="1916465" y="901549"/>
                  <a:pt x="1909092" y="893455"/>
                  <a:pt x="1899776" y="893203"/>
                </a:cubicBezTo>
                <a:cubicBezTo>
                  <a:pt x="1899592" y="893203"/>
                  <a:pt x="1899393" y="893203"/>
                  <a:pt x="1899209" y="893203"/>
                </a:cubicBezTo>
                <a:close/>
                <a:moveTo>
                  <a:pt x="1848304" y="946721"/>
                </a:moveTo>
                <a:cubicBezTo>
                  <a:pt x="1838903" y="946721"/>
                  <a:pt x="1831289" y="954682"/>
                  <a:pt x="1831289" y="964511"/>
                </a:cubicBezTo>
                <a:cubicBezTo>
                  <a:pt x="1831289" y="974340"/>
                  <a:pt x="1838903" y="982301"/>
                  <a:pt x="1848304" y="982301"/>
                </a:cubicBezTo>
                <a:cubicBezTo>
                  <a:pt x="1857705" y="982301"/>
                  <a:pt x="1865320" y="974340"/>
                  <a:pt x="1865320" y="964511"/>
                </a:cubicBezTo>
                <a:cubicBezTo>
                  <a:pt x="1865476" y="954682"/>
                  <a:pt x="1857989" y="946587"/>
                  <a:pt x="1848588" y="946424"/>
                </a:cubicBezTo>
                <a:cubicBezTo>
                  <a:pt x="1848489" y="946424"/>
                  <a:pt x="1848404" y="946424"/>
                  <a:pt x="1848304" y="946424"/>
                </a:cubicBezTo>
                <a:close/>
                <a:moveTo>
                  <a:pt x="1899209" y="787056"/>
                </a:moveTo>
                <a:cubicBezTo>
                  <a:pt x="1889808" y="787056"/>
                  <a:pt x="1882193" y="795017"/>
                  <a:pt x="1882193" y="804846"/>
                </a:cubicBezTo>
                <a:cubicBezTo>
                  <a:pt x="1882193" y="814675"/>
                  <a:pt x="1889808" y="822636"/>
                  <a:pt x="1899209" y="822636"/>
                </a:cubicBezTo>
                <a:cubicBezTo>
                  <a:pt x="1908610" y="822636"/>
                  <a:pt x="1916224" y="814675"/>
                  <a:pt x="1916224" y="804846"/>
                </a:cubicBezTo>
                <a:cubicBezTo>
                  <a:pt x="1916224" y="804802"/>
                  <a:pt x="1916224" y="804742"/>
                  <a:pt x="1916224" y="804698"/>
                </a:cubicBezTo>
                <a:cubicBezTo>
                  <a:pt x="1916380" y="794958"/>
                  <a:pt x="1908950" y="786923"/>
                  <a:pt x="1899634" y="786760"/>
                </a:cubicBezTo>
                <a:cubicBezTo>
                  <a:pt x="1899492" y="786760"/>
                  <a:pt x="1899351" y="786760"/>
                  <a:pt x="1899209" y="786760"/>
                </a:cubicBezTo>
                <a:close/>
                <a:moveTo>
                  <a:pt x="1848304" y="839685"/>
                </a:moveTo>
                <a:cubicBezTo>
                  <a:pt x="1838903" y="839685"/>
                  <a:pt x="1831289" y="847646"/>
                  <a:pt x="1831289" y="857475"/>
                </a:cubicBezTo>
                <a:cubicBezTo>
                  <a:pt x="1831289" y="867304"/>
                  <a:pt x="1838903" y="875265"/>
                  <a:pt x="1848304" y="875265"/>
                </a:cubicBezTo>
                <a:cubicBezTo>
                  <a:pt x="1857705" y="875265"/>
                  <a:pt x="1865320" y="867304"/>
                  <a:pt x="1865320" y="857475"/>
                </a:cubicBezTo>
                <a:cubicBezTo>
                  <a:pt x="1865320" y="847646"/>
                  <a:pt x="1857705" y="839685"/>
                  <a:pt x="1848304" y="839685"/>
                </a:cubicBezTo>
                <a:close/>
                <a:moveTo>
                  <a:pt x="1899209" y="679872"/>
                </a:moveTo>
                <a:cubicBezTo>
                  <a:pt x="1889808" y="679872"/>
                  <a:pt x="1882193" y="687833"/>
                  <a:pt x="1882193" y="697662"/>
                </a:cubicBezTo>
                <a:cubicBezTo>
                  <a:pt x="1882193" y="707491"/>
                  <a:pt x="1889808" y="715452"/>
                  <a:pt x="1899209" y="715452"/>
                </a:cubicBezTo>
                <a:cubicBezTo>
                  <a:pt x="1908610" y="715452"/>
                  <a:pt x="1916224" y="707491"/>
                  <a:pt x="1916224" y="697662"/>
                </a:cubicBezTo>
                <a:cubicBezTo>
                  <a:pt x="1916139" y="687922"/>
                  <a:pt x="1908525" y="680080"/>
                  <a:pt x="1899209" y="680168"/>
                </a:cubicBezTo>
                <a:cubicBezTo>
                  <a:pt x="1899209" y="680168"/>
                  <a:pt x="1899209" y="680168"/>
                  <a:pt x="1899209" y="680168"/>
                </a:cubicBezTo>
                <a:close/>
                <a:moveTo>
                  <a:pt x="1848304" y="733242"/>
                </a:moveTo>
                <a:cubicBezTo>
                  <a:pt x="1838903" y="733242"/>
                  <a:pt x="1831289" y="741203"/>
                  <a:pt x="1831289" y="751032"/>
                </a:cubicBezTo>
                <a:cubicBezTo>
                  <a:pt x="1831289" y="760861"/>
                  <a:pt x="1838903" y="768822"/>
                  <a:pt x="1848304" y="768822"/>
                </a:cubicBezTo>
                <a:cubicBezTo>
                  <a:pt x="1857705" y="768822"/>
                  <a:pt x="1865320" y="760861"/>
                  <a:pt x="1865320" y="751032"/>
                </a:cubicBezTo>
                <a:cubicBezTo>
                  <a:pt x="1865320" y="750987"/>
                  <a:pt x="1865320" y="750928"/>
                  <a:pt x="1865320" y="750883"/>
                </a:cubicBezTo>
                <a:cubicBezTo>
                  <a:pt x="1865164" y="741203"/>
                  <a:pt x="1857564" y="733449"/>
                  <a:pt x="1848304" y="733538"/>
                </a:cubicBezTo>
                <a:close/>
                <a:moveTo>
                  <a:pt x="1899209" y="573429"/>
                </a:moveTo>
                <a:cubicBezTo>
                  <a:pt x="1889808" y="573429"/>
                  <a:pt x="1882193" y="581394"/>
                  <a:pt x="1882193" y="591219"/>
                </a:cubicBezTo>
                <a:cubicBezTo>
                  <a:pt x="1882193" y="601043"/>
                  <a:pt x="1889808" y="609009"/>
                  <a:pt x="1899209" y="609009"/>
                </a:cubicBezTo>
                <a:cubicBezTo>
                  <a:pt x="1908610" y="609009"/>
                  <a:pt x="1916224" y="601043"/>
                  <a:pt x="1916224" y="591219"/>
                </a:cubicBezTo>
                <a:cubicBezTo>
                  <a:pt x="1916139" y="581476"/>
                  <a:pt x="1908525" y="573644"/>
                  <a:pt x="1899209" y="573725"/>
                </a:cubicBezTo>
                <a:cubicBezTo>
                  <a:pt x="1899209" y="573725"/>
                  <a:pt x="1899209" y="573725"/>
                  <a:pt x="1899209" y="573725"/>
                </a:cubicBezTo>
                <a:close/>
                <a:moveTo>
                  <a:pt x="1848304" y="626650"/>
                </a:moveTo>
                <a:cubicBezTo>
                  <a:pt x="1838903" y="626650"/>
                  <a:pt x="1831289" y="634616"/>
                  <a:pt x="1831289" y="644440"/>
                </a:cubicBezTo>
                <a:cubicBezTo>
                  <a:pt x="1831289" y="654269"/>
                  <a:pt x="1838903" y="662230"/>
                  <a:pt x="1848304" y="662230"/>
                </a:cubicBezTo>
                <a:cubicBezTo>
                  <a:pt x="1857705" y="662230"/>
                  <a:pt x="1865320" y="654269"/>
                  <a:pt x="1865320" y="644440"/>
                </a:cubicBezTo>
                <a:cubicBezTo>
                  <a:pt x="1865164" y="634732"/>
                  <a:pt x="1857592" y="626945"/>
                  <a:pt x="1848304" y="626947"/>
                </a:cubicBezTo>
                <a:close/>
                <a:moveTo>
                  <a:pt x="1899209" y="466986"/>
                </a:moveTo>
                <a:cubicBezTo>
                  <a:pt x="1889850" y="467881"/>
                  <a:pt x="1882959" y="476539"/>
                  <a:pt x="1883810" y="486323"/>
                </a:cubicBezTo>
                <a:cubicBezTo>
                  <a:pt x="1884562" y="494867"/>
                  <a:pt x="1891042" y="501635"/>
                  <a:pt x="1899209" y="502417"/>
                </a:cubicBezTo>
                <a:cubicBezTo>
                  <a:pt x="1908567" y="503313"/>
                  <a:pt x="1916848" y="496108"/>
                  <a:pt x="1917699" y="486323"/>
                </a:cubicBezTo>
                <a:cubicBezTo>
                  <a:pt x="1918564" y="476539"/>
                  <a:pt x="1911673" y="467881"/>
                  <a:pt x="1902314" y="466986"/>
                </a:cubicBezTo>
                <a:cubicBezTo>
                  <a:pt x="1901279" y="466886"/>
                  <a:pt x="1900244" y="466886"/>
                  <a:pt x="1899209" y="466986"/>
                </a:cubicBezTo>
                <a:close/>
                <a:moveTo>
                  <a:pt x="1848304" y="520207"/>
                </a:moveTo>
                <a:cubicBezTo>
                  <a:pt x="1838903" y="520207"/>
                  <a:pt x="1831289" y="528173"/>
                  <a:pt x="1831289" y="537997"/>
                </a:cubicBezTo>
                <a:cubicBezTo>
                  <a:pt x="1831289" y="547822"/>
                  <a:pt x="1838903" y="555787"/>
                  <a:pt x="1848304" y="555787"/>
                </a:cubicBezTo>
                <a:cubicBezTo>
                  <a:pt x="1857705" y="555787"/>
                  <a:pt x="1865320" y="547822"/>
                  <a:pt x="1865320" y="537997"/>
                </a:cubicBezTo>
                <a:cubicBezTo>
                  <a:pt x="1865164" y="528288"/>
                  <a:pt x="1857592" y="520502"/>
                  <a:pt x="1848304" y="520504"/>
                </a:cubicBezTo>
                <a:close/>
                <a:moveTo>
                  <a:pt x="1899209" y="360394"/>
                </a:moveTo>
                <a:cubicBezTo>
                  <a:pt x="1889808" y="360394"/>
                  <a:pt x="1882193" y="368360"/>
                  <a:pt x="1882193" y="378184"/>
                </a:cubicBezTo>
                <a:cubicBezTo>
                  <a:pt x="1882193" y="388009"/>
                  <a:pt x="1889808" y="395974"/>
                  <a:pt x="1899209" y="395974"/>
                </a:cubicBezTo>
                <a:cubicBezTo>
                  <a:pt x="1908610" y="395974"/>
                  <a:pt x="1916224" y="388009"/>
                  <a:pt x="1916224" y="378184"/>
                </a:cubicBezTo>
                <a:cubicBezTo>
                  <a:pt x="1916139" y="368441"/>
                  <a:pt x="1908525" y="360609"/>
                  <a:pt x="1899209" y="360691"/>
                </a:cubicBezTo>
                <a:cubicBezTo>
                  <a:pt x="1899209" y="360691"/>
                  <a:pt x="1899209" y="360691"/>
                  <a:pt x="1899209" y="360691"/>
                </a:cubicBezTo>
                <a:close/>
                <a:moveTo>
                  <a:pt x="1848304" y="413764"/>
                </a:moveTo>
                <a:cubicBezTo>
                  <a:pt x="1838903" y="413764"/>
                  <a:pt x="1831289" y="421730"/>
                  <a:pt x="1831289" y="431554"/>
                </a:cubicBezTo>
                <a:cubicBezTo>
                  <a:pt x="1831289" y="441380"/>
                  <a:pt x="1838903" y="449344"/>
                  <a:pt x="1848304" y="449344"/>
                </a:cubicBezTo>
                <a:cubicBezTo>
                  <a:pt x="1857705" y="449344"/>
                  <a:pt x="1865320" y="441379"/>
                  <a:pt x="1865320" y="431554"/>
                </a:cubicBezTo>
                <a:cubicBezTo>
                  <a:pt x="1865320" y="431504"/>
                  <a:pt x="1865320" y="431455"/>
                  <a:pt x="1865320" y="431406"/>
                </a:cubicBezTo>
                <a:cubicBezTo>
                  <a:pt x="1865164" y="421721"/>
                  <a:pt x="1857564" y="413978"/>
                  <a:pt x="1848304" y="414061"/>
                </a:cubicBezTo>
                <a:close/>
                <a:moveTo>
                  <a:pt x="1882335" y="271741"/>
                </a:moveTo>
                <a:cubicBezTo>
                  <a:pt x="1882293" y="281403"/>
                  <a:pt x="1889751" y="289270"/>
                  <a:pt x="1898996" y="289315"/>
                </a:cubicBezTo>
                <a:cubicBezTo>
                  <a:pt x="1906597" y="289352"/>
                  <a:pt x="1913275" y="284019"/>
                  <a:pt x="1915232" y="276337"/>
                </a:cubicBezTo>
                <a:lnTo>
                  <a:pt x="1893962" y="256027"/>
                </a:lnTo>
                <a:cubicBezTo>
                  <a:pt x="1887227" y="258233"/>
                  <a:pt x="1882562" y="264658"/>
                  <a:pt x="1882335" y="272038"/>
                </a:cubicBezTo>
                <a:close/>
                <a:moveTo>
                  <a:pt x="1933240" y="324963"/>
                </a:moveTo>
                <a:cubicBezTo>
                  <a:pt x="1934091" y="334747"/>
                  <a:pt x="1942371" y="341952"/>
                  <a:pt x="1951730" y="341057"/>
                </a:cubicBezTo>
                <a:cubicBezTo>
                  <a:pt x="1959912" y="340274"/>
                  <a:pt x="1966377" y="333506"/>
                  <a:pt x="1967129" y="324963"/>
                </a:cubicBezTo>
                <a:lnTo>
                  <a:pt x="1967129" y="324963"/>
                </a:lnTo>
                <a:lnTo>
                  <a:pt x="1948979" y="307469"/>
                </a:lnTo>
                <a:cubicBezTo>
                  <a:pt x="1940046" y="308098"/>
                  <a:pt x="1933141" y="315903"/>
                  <a:pt x="1933240" y="325259"/>
                </a:cubicBezTo>
                <a:close/>
                <a:moveTo>
                  <a:pt x="1848163" y="307173"/>
                </a:moveTo>
                <a:cubicBezTo>
                  <a:pt x="1838761" y="307173"/>
                  <a:pt x="1831147" y="315138"/>
                  <a:pt x="1831147" y="324963"/>
                </a:cubicBezTo>
                <a:cubicBezTo>
                  <a:pt x="1831147" y="334787"/>
                  <a:pt x="1838761" y="342753"/>
                  <a:pt x="1848163" y="342753"/>
                </a:cubicBezTo>
                <a:cubicBezTo>
                  <a:pt x="1857564" y="342753"/>
                  <a:pt x="1865178" y="334787"/>
                  <a:pt x="1865178" y="324963"/>
                </a:cubicBezTo>
                <a:cubicBezTo>
                  <a:pt x="1865022" y="315312"/>
                  <a:pt x="1857535" y="307548"/>
                  <a:pt x="1848304" y="307469"/>
                </a:cubicBezTo>
                <a:close/>
                <a:moveTo>
                  <a:pt x="2001018" y="3661909"/>
                </a:moveTo>
                <a:cubicBezTo>
                  <a:pt x="1991617" y="3661821"/>
                  <a:pt x="1983946" y="3669722"/>
                  <a:pt x="1983861" y="3679551"/>
                </a:cubicBezTo>
                <a:cubicBezTo>
                  <a:pt x="1983790" y="3689380"/>
                  <a:pt x="1991333" y="3697401"/>
                  <a:pt x="2000734" y="3697489"/>
                </a:cubicBezTo>
                <a:cubicBezTo>
                  <a:pt x="2010135" y="3697563"/>
                  <a:pt x="2017807" y="3689677"/>
                  <a:pt x="2017892" y="3679848"/>
                </a:cubicBezTo>
                <a:cubicBezTo>
                  <a:pt x="2017892" y="3679803"/>
                  <a:pt x="2017892" y="3679744"/>
                  <a:pt x="2017892" y="3679700"/>
                </a:cubicBezTo>
                <a:cubicBezTo>
                  <a:pt x="2017736" y="3670108"/>
                  <a:pt x="2010334" y="3662369"/>
                  <a:pt x="2001160" y="3662206"/>
                </a:cubicBezTo>
                <a:close/>
                <a:moveTo>
                  <a:pt x="2001018" y="3555466"/>
                </a:moveTo>
                <a:cubicBezTo>
                  <a:pt x="1991617" y="3555392"/>
                  <a:pt x="1983946" y="3563279"/>
                  <a:pt x="1983861" y="3573108"/>
                </a:cubicBezTo>
                <a:cubicBezTo>
                  <a:pt x="1983790" y="3582937"/>
                  <a:pt x="1991333" y="3590958"/>
                  <a:pt x="2000734" y="3591046"/>
                </a:cubicBezTo>
                <a:cubicBezTo>
                  <a:pt x="2010135" y="3591120"/>
                  <a:pt x="2017821" y="3583233"/>
                  <a:pt x="2017892" y="3573405"/>
                </a:cubicBezTo>
                <a:cubicBezTo>
                  <a:pt x="2017892" y="3573301"/>
                  <a:pt x="2017892" y="3573212"/>
                  <a:pt x="2017892" y="3573108"/>
                </a:cubicBezTo>
                <a:cubicBezTo>
                  <a:pt x="2017736" y="3563531"/>
                  <a:pt x="2010320" y="3555837"/>
                  <a:pt x="2001160" y="3555763"/>
                </a:cubicBezTo>
                <a:close/>
                <a:moveTo>
                  <a:pt x="1949972" y="3608688"/>
                </a:moveTo>
                <a:cubicBezTo>
                  <a:pt x="1940571" y="3608688"/>
                  <a:pt x="1932956" y="3616649"/>
                  <a:pt x="1932956" y="3626478"/>
                </a:cubicBezTo>
                <a:cubicBezTo>
                  <a:pt x="1932956" y="3636307"/>
                  <a:pt x="1940571" y="3644268"/>
                  <a:pt x="1949972" y="3644268"/>
                </a:cubicBezTo>
                <a:cubicBezTo>
                  <a:pt x="1959373" y="3644268"/>
                  <a:pt x="1966987" y="3636307"/>
                  <a:pt x="1966987" y="3626478"/>
                </a:cubicBezTo>
                <a:cubicBezTo>
                  <a:pt x="1966916" y="3616797"/>
                  <a:pt x="1959373" y="3608984"/>
                  <a:pt x="1950114" y="3608984"/>
                </a:cubicBezTo>
                <a:close/>
                <a:moveTo>
                  <a:pt x="2001018" y="3448875"/>
                </a:moveTo>
                <a:cubicBezTo>
                  <a:pt x="1991617" y="3448786"/>
                  <a:pt x="1983946" y="3456688"/>
                  <a:pt x="1983861" y="3466517"/>
                </a:cubicBezTo>
                <a:cubicBezTo>
                  <a:pt x="1983790" y="3476346"/>
                  <a:pt x="1991333" y="3484366"/>
                  <a:pt x="2000734" y="3484455"/>
                </a:cubicBezTo>
                <a:cubicBezTo>
                  <a:pt x="2010135" y="3484529"/>
                  <a:pt x="2017807" y="3476642"/>
                  <a:pt x="2017892" y="3466813"/>
                </a:cubicBezTo>
                <a:cubicBezTo>
                  <a:pt x="2017892" y="3466769"/>
                  <a:pt x="2017892" y="3466710"/>
                  <a:pt x="2017892" y="3466665"/>
                </a:cubicBezTo>
                <a:cubicBezTo>
                  <a:pt x="2017892" y="3456955"/>
                  <a:pt x="2010447" y="3449038"/>
                  <a:pt x="2001160" y="3448875"/>
                </a:cubicBezTo>
                <a:close/>
                <a:moveTo>
                  <a:pt x="1949972" y="3502245"/>
                </a:moveTo>
                <a:cubicBezTo>
                  <a:pt x="1940613" y="3503134"/>
                  <a:pt x="1933722" y="3511792"/>
                  <a:pt x="1934573" y="3521576"/>
                </a:cubicBezTo>
                <a:cubicBezTo>
                  <a:pt x="1935324" y="3530130"/>
                  <a:pt x="1941804" y="3536891"/>
                  <a:pt x="1949972" y="3537676"/>
                </a:cubicBezTo>
                <a:cubicBezTo>
                  <a:pt x="1959330" y="3538566"/>
                  <a:pt x="1967611" y="3531361"/>
                  <a:pt x="1968462" y="3521576"/>
                </a:cubicBezTo>
                <a:cubicBezTo>
                  <a:pt x="1969327" y="3511792"/>
                  <a:pt x="1962435" y="3503134"/>
                  <a:pt x="1953077" y="3502245"/>
                </a:cubicBezTo>
                <a:cubicBezTo>
                  <a:pt x="1952042" y="3502141"/>
                  <a:pt x="1951007" y="3502141"/>
                  <a:pt x="1949972" y="3502245"/>
                </a:cubicBezTo>
                <a:close/>
                <a:moveTo>
                  <a:pt x="2001018" y="3342432"/>
                </a:moveTo>
                <a:cubicBezTo>
                  <a:pt x="1991617" y="3342343"/>
                  <a:pt x="1983946" y="3350245"/>
                  <a:pt x="1983861" y="3360074"/>
                </a:cubicBezTo>
                <a:cubicBezTo>
                  <a:pt x="1983790" y="3369903"/>
                  <a:pt x="1991333" y="3377923"/>
                  <a:pt x="2000734" y="3378012"/>
                </a:cubicBezTo>
                <a:cubicBezTo>
                  <a:pt x="2010135" y="3378086"/>
                  <a:pt x="2017807" y="3370199"/>
                  <a:pt x="2017892" y="3360370"/>
                </a:cubicBezTo>
                <a:cubicBezTo>
                  <a:pt x="2017892" y="3360326"/>
                  <a:pt x="2017892" y="3360267"/>
                  <a:pt x="2017892" y="3360222"/>
                </a:cubicBezTo>
                <a:cubicBezTo>
                  <a:pt x="2017736" y="3350630"/>
                  <a:pt x="2010334" y="3342892"/>
                  <a:pt x="2001160" y="3342728"/>
                </a:cubicBezTo>
                <a:close/>
                <a:moveTo>
                  <a:pt x="1949972" y="3395654"/>
                </a:moveTo>
                <a:cubicBezTo>
                  <a:pt x="1940571" y="3395654"/>
                  <a:pt x="1932956" y="3403614"/>
                  <a:pt x="1932956" y="3413443"/>
                </a:cubicBezTo>
                <a:cubicBezTo>
                  <a:pt x="1932956" y="3423273"/>
                  <a:pt x="1940571" y="3431233"/>
                  <a:pt x="1949972" y="3431233"/>
                </a:cubicBezTo>
                <a:cubicBezTo>
                  <a:pt x="1959373" y="3431233"/>
                  <a:pt x="1966987" y="3423273"/>
                  <a:pt x="1966987" y="3413443"/>
                </a:cubicBezTo>
                <a:cubicBezTo>
                  <a:pt x="1966916" y="3403763"/>
                  <a:pt x="1959373" y="3395950"/>
                  <a:pt x="1950114" y="3395950"/>
                </a:cubicBezTo>
                <a:close/>
                <a:moveTo>
                  <a:pt x="2001018" y="3235989"/>
                </a:moveTo>
                <a:cubicBezTo>
                  <a:pt x="1991617" y="3235915"/>
                  <a:pt x="1983946" y="3243802"/>
                  <a:pt x="1983861" y="3253630"/>
                </a:cubicBezTo>
                <a:cubicBezTo>
                  <a:pt x="1983790" y="3263460"/>
                  <a:pt x="1991333" y="3271480"/>
                  <a:pt x="2000734" y="3271569"/>
                </a:cubicBezTo>
                <a:cubicBezTo>
                  <a:pt x="2010135" y="3271643"/>
                  <a:pt x="2017821" y="3263756"/>
                  <a:pt x="2017892" y="3253927"/>
                </a:cubicBezTo>
                <a:cubicBezTo>
                  <a:pt x="2017892" y="3253823"/>
                  <a:pt x="2017892" y="3253734"/>
                  <a:pt x="2017892" y="3253630"/>
                </a:cubicBezTo>
                <a:cubicBezTo>
                  <a:pt x="2017736" y="3244068"/>
                  <a:pt x="2010320" y="3236360"/>
                  <a:pt x="2001160" y="3236285"/>
                </a:cubicBezTo>
                <a:close/>
                <a:moveTo>
                  <a:pt x="1949972" y="3289211"/>
                </a:moveTo>
                <a:cubicBezTo>
                  <a:pt x="1940613" y="3290100"/>
                  <a:pt x="1933722" y="3298758"/>
                  <a:pt x="1934573" y="3308542"/>
                </a:cubicBezTo>
                <a:cubicBezTo>
                  <a:pt x="1935324" y="3317096"/>
                  <a:pt x="1941804" y="3323856"/>
                  <a:pt x="1949972" y="3324642"/>
                </a:cubicBezTo>
                <a:cubicBezTo>
                  <a:pt x="1959330" y="3325531"/>
                  <a:pt x="1967611" y="3318327"/>
                  <a:pt x="1968462" y="3308542"/>
                </a:cubicBezTo>
                <a:cubicBezTo>
                  <a:pt x="1969327" y="3298758"/>
                  <a:pt x="1962435" y="3290100"/>
                  <a:pt x="1953077" y="3289211"/>
                </a:cubicBezTo>
                <a:cubicBezTo>
                  <a:pt x="1952042" y="3289107"/>
                  <a:pt x="1951007" y="3289107"/>
                  <a:pt x="1949972" y="3289211"/>
                </a:cubicBezTo>
                <a:close/>
                <a:moveTo>
                  <a:pt x="2001018" y="3129398"/>
                </a:moveTo>
                <a:cubicBezTo>
                  <a:pt x="1991617" y="3129309"/>
                  <a:pt x="1983946" y="3137210"/>
                  <a:pt x="1983861" y="3147039"/>
                </a:cubicBezTo>
                <a:cubicBezTo>
                  <a:pt x="1983790" y="3156868"/>
                  <a:pt x="1991333" y="3164888"/>
                  <a:pt x="2000734" y="3164978"/>
                </a:cubicBezTo>
                <a:cubicBezTo>
                  <a:pt x="2010135" y="3165052"/>
                  <a:pt x="2017807" y="3157165"/>
                  <a:pt x="2017892" y="3147336"/>
                </a:cubicBezTo>
                <a:cubicBezTo>
                  <a:pt x="2017892" y="3147291"/>
                  <a:pt x="2017892" y="3147232"/>
                  <a:pt x="2017892" y="3147187"/>
                </a:cubicBezTo>
                <a:cubicBezTo>
                  <a:pt x="2017736" y="3137596"/>
                  <a:pt x="2010334" y="3129857"/>
                  <a:pt x="2001160" y="3129694"/>
                </a:cubicBezTo>
                <a:close/>
                <a:moveTo>
                  <a:pt x="1949972" y="3182619"/>
                </a:moveTo>
                <a:cubicBezTo>
                  <a:pt x="1940571" y="3182619"/>
                  <a:pt x="1932956" y="3190580"/>
                  <a:pt x="1932956" y="3200409"/>
                </a:cubicBezTo>
                <a:cubicBezTo>
                  <a:pt x="1932956" y="3210238"/>
                  <a:pt x="1940571" y="3218199"/>
                  <a:pt x="1949972" y="3218199"/>
                </a:cubicBezTo>
                <a:cubicBezTo>
                  <a:pt x="1959373" y="3218199"/>
                  <a:pt x="1966987" y="3210238"/>
                  <a:pt x="1966987" y="3200409"/>
                </a:cubicBezTo>
                <a:cubicBezTo>
                  <a:pt x="1966916" y="3190728"/>
                  <a:pt x="1959373" y="3182916"/>
                  <a:pt x="1950114" y="3182916"/>
                </a:cubicBezTo>
                <a:close/>
                <a:moveTo>
                  <a:pt x="2001018" y="3022954"/>
                </a:moveTo>
                <a:cubicBezTo>
                  <a:pt x="1991617" y="3022866"/>
                  <a:pt x="1983946" y="3030767"/>
                  <a:pt x="1983861" y="3040596"/>
                </a:cubicBezTo>
                <a:cubicBezTo>
                  <a:pt x="1983790" y="3050425"/>
                  <a:pt x="1991333" y="3058445"/>
                  <a:pt x="2000734" y="3058535"/>
                </a:cubicBezTo>
                <a:cubicBezTo>
                  <a:pt x="2010135" y="3058608"/>
                  <a:pt x="2017821" y="3050722"/>
                  <a:pt x="2017892" y="3040893"/>
                </a:cubicBezTo>
                <a:cubicBezTo>
                  <a:pt x="2017892" y="3040789"/>
                  <a:pt x="2017892" y="3040700"/>
                  <a:pt x="2017892" y="3040596"/>
                </a:cubicBezTo>
                <a:cubicBezTo>
                  <a:pt x="2017736" y="3031019"/>
                  <a:pt x="2010320" y="3023325"/>
                  <a:pt x="2001160" y="3023251"/>
                </a:cubicBezTo>
                <a:close/>
                <a:moveTo>
                  <a:pt x="1949972" y="3076176"/>
                </a:moveTo>
                <a:cubicBezTo>
                  <a:pt x="1940571" y="3076176"/>
                  <a:pt x="1932956" y="3084137"/>
                  <a:pt x="1932956" y="3093966"/>
                </a:cubicBezTo>
                <a:cubicBezTo>
                  <a:pt x="1932956" y="3103795"/>
                  <a:pt x="1940571" y="3111756"/>
                  <a:pt x="1949972" y="3111756"/>
                </a:cubicBezTo>
                <a:cubicBezTo>
                  <a:pt x="1959373" y="3111756"/>
                  <a:pt x="1966987" y="3103795"/>
                  <a:pt x="1966987" y="3093966"/>
                </a:cubicBezTo>
                <a:cubicBezTo>
                  <a:pt x="1966916" y="3084285"/>
                  <a:pt x="1959373" y="3076473"/>
                  <a:pt x="1950114" y="3076473"/>
                </a:cubicBezTo>
                <a:close/>
                <a:moveTo>
                  <a:pt x="2001018" y="2916363"/>
                </a:moveTo>
                <a:cubicBezTo>
                  <a:pt x="1991617" y="2916274"/>
                  <a:pt x="1983946" y="2924176"/>
                  <a:pt x="1983861" y="2934005"/>
                </a:cubicBezTo>
                <a:cubicBezTo>
                  <a:pt x="1983790" y="2943834"/>
                  <a:pt x="1991333" y="2951854"/>
                  <a:pt x="2000734" y="2951943"/>
                </a:cubicBezTo>
                <a:cubicBezTo>
                  <a:pt x="2010135" y="2952017"/>
                  <a:pt x="2017807" y="2944130"/>
                  <a:pt x="2017892" y="2934301"/>
                </a:cubicBezTo>
                <a:cubicBezTo>
                  <a:pt x="2017892" y="2934257"/>
                  <a:pt x="2017892" y="2934198"/>
                  <a:pt x="2017892" y="2934153"/>
                </a:cubicBezTo>
                <a:cubicBezTo>
                  <a:pt x="2017736" y="2924561"/>
                  <a:pt x="2010334" y="2916823"/>
                  <a:pt x="2001160" y="2916660"/>
                </a:cubicBezTo>
                <a:close/>
                <a:moveTo>
                  <a:pt x="1949972" y="2969733"/>
                </a:moveTo>
                <a:cubicBezTo>
                  <a:pt x="1940613" y="2970622"/>
                  <a:pt x="1933722" y="2979280"/>
                  <a:pt x="1934573" y="2989065"/>
                </a:cubicBezTo>
                <a:cubicBezTo>
                  <a:pt x="1935324" y="2997619"/>
                  <a:pt x="1941804" y="3004379"/>
                  <a:pt x="1949972" y="3005165"/>
                </a:cubicBezTo>
                <a:cubicBezTo>
                  <a:pt x="1959330" y="3006054"/>
                  <a:pt x="1967611" y="2998849"/>
                  <a:pt x="1968462" y="2989065"/>
                </a:cubicBezTo>
                <a:cubicBezTo>
                  <a:pt x="1969327" y="2979280"/>
                  <a:pt x="1962435" y="2970622"/>
                  <a:pt x="1953077" y="2969733"/>
                </a:cubicBezTo>
                <a:cubicBezTo>
                  <a:pt x="1952042" y="2969629"/>
                  <a:pt x="1951007" y="2969629"/>
                  <a:pt x="1949972" y="2969733"/>
                </a:cubicBezTo>
                <a:close/>
                <a:moveTo>
                  <a:pt x="2001018" y="2809920"/>
                </a:moveTo>
                <a:cubicBezTo>
                  <a:pt x="1991617" y="2809831"/>
                  <a:pt x="1983946" y="2817733"/>
                  <a:pt x="1983861" y="2827562"/>
                </a:cubicBezTo>
                <a:cubicBezTo>
                  <a:pt x="1983790" y="2837391"/>
                  <a:pt x="1991333" y="2845411"/>
                  <a:pt x="2000734" y="2845500"/>
                </a:cubicBezTo>
                <a:cubicBezTo>
                  <a:pt x="2010135" y="2845574"/>
                  <a:pt x="2017807" y="2837687"/>
                  <a:pt x="2017892" y="2827858"/>
                </a:cubicBezTo>
                <a:cubicBezTo>
                  <a:pt x="2017892" y="2827814"/>
                  <a:pt x="2017892" y="2827754"/>
                  <a:pt x="2017892" y="2827710"/>
                </a:cubicBezTo>
                <a:cubicBezTo>
                  <a:pt x="2017736" y="2818118"/>
                  <a:pt x="2010334" y="2810380"/>
                  <a:pt x="2001160" y="2810216"/>
                </a:cubicBezTo>
                <a:close/>
                <a:moveTo>
                  <a:pt x="1949972" y="2863142"/>
                </a:moveTo>
                <a:cubicBezTo>
                  <a:pt x="1940571" y="2863142"/>
                  <a:pt x="1932956" y="2871102"/>
                  <a:pt x="1932956" y="2880932"/>
                </a:cubicBezTo>
                <a:cubicBezTo>
                  <a:pt x="1932956" y="2890760"/>
                  <a:pt x="1940571" y="2898721"/>
                  <a:pt x="1949972" y="2898721"/>
                </a:cubicBezTo>
                <a:cubicBezTo>
                  <a:pt x="1959373" y="2898721"/>
                  <a:pt x="1966987" y="2890760"/>
                  <a:pt x="1966987" y="2880932"/>
                </a:cubicBezTo>
                <a:cubicBezTo>
                  <a:pt x="1966916" y="2871251"/>
                  <a:pt x="1959373" y="2863438"/>
                  <a:pt x="1950114" y="2863438"/>
                </a:cubicBezTo>
                <a:close/>
                <a:moveTo>
                  <a:pt x="2001018" y="2703477"/>
                </a:moveTo>
                <a:cubicBezTo>
                  <a:pt x="1991617" y="2703403"/>
                  <a:pt x="1983946" y="2711290"/>
                  <a:pt x="1983861" y="2721119"/>
                </a:cubicBezTo>
                <a:cubicBezTo>
                  <a:pt x="1983790" y="2730947"/>
                  <a:pt x="1991333" y="2738968"/>
                  <a:pt x="2000734" y="2739057"/>
                </a:cubicBezTo>
                <a:cubicBezTo>
                  <a:pt x="2010135" y="2739131"/>
                  <a:pt x="2017821" y="2731244"/>
                  <a:pt x="2017892" y="2721415"/>
                </a:cubicBezTo>
                <a:cubicBezTo>
                  <a:pt x="2017892" y="2721311"/>
                  <a:pt x="2017892" y="2721222"/>
                  <a:pt x="2017892" y="2721119"/>
                </a:cubicBezTo>
                <a:cubicBezTo>
                  <a:pt x="2017736" y="2711542"/>
                  <a:pt x="2010320" y="2703847"/>
                  <a:pt x="2001160" y="2703773"/>
                </a:cubicBezTo>
                <a:close/>
                <a:moveTo>
                  <a:pt x="1949972" y="2756698"/>
                </a:moveTo>
                <a:cubicBezTo>
                  <a:pt x="1940571" y="2756698"/>
                  <a:pt x="1932956" y="2764659"/>
                  <a:pt x="1932956" y="2774488"/>
                </a:cubicBezTo>
                <a:cubicBezTo>
                  <a:pt x="1932956" y="2784317"/>
                  <a:pt x="1940571" y="2792278"/>
                  <a:pt x="1949972" y="2792278"/>
                </a:cubicBezTo>
                <a:cubicBezTo>
                  <a:pt x="1959373" y="2792278"/>
                  <a:pt x="1966987" y="2784317"/>
                  <a:pt x="1966987" y="2774488"/>
                </a:cubicBezTo>
                <a:cubicBezTo>
                  <a:pt x="1966916" y="2764808"/>
                  <a:pt x="1959373" y="2756995"/>
                  <a:pt x="1950114" y="2756995"/>
                </a:cubicBezTo>
                <a:close/>
                <a:moveTo>
                  <a:pt x="2001018" y="2596886"/>
                </a:moveTo>
                <a:cubicBezTo>
                  <a:pt x="1991617" y="2596797"/>
                  <a:pt x="1983946" y="2604698"/>
                  <a:pt x="1983861" y="2614527"/>
                </a:cubicBezTo>
                <a:cubicBezTo>
                  <a:pt x="1983790" y="2624356"/>
                  <a:pt x="1991333" y="2632376"/>
                  <a:pt x="2000734" y="2632465"/>
                </a:cubicBezTo>
                <a:cubicBezTo>
                  <a:pt x="2010135" y="2632540"/>
                  <a:pt x="2017807" y="2624653"/>
                  <a:pt x="2017892" y="2614824"/>
                </a:cubicBezTo>
                <a:cubicBezTo>
                  <a:pt x="2017892" y="2614779"/>
                  <a:pt x="2017892" y="2614720"/>
                  <a:pt x="2017892" y="2614675"/>
                </a:cubicBezTo>
                <a:cubicBezTo>
                  <a:pt x="2017736" y="2605084"/>
                  <a:pt x="2010334" y="2597345"/>
                  <a:pt x="2001160" y="2597182"/>
                </a:cubicBezTo>
                <a:close/>
                <a:moveTo>
                  <a:pt x="1949972" y="2650255"/>
                </a:moveTo>
                <a:cubicBezTo>
                  <a:pt x="1940613" y="2651145"/>
                  <a:pt x="1933722" y="2659803"/>
                  <a:pt x="1934573" y="2669587"/>
                </a:cubicBezTo>
                <a:cubicBezTo>
                  <a:pt x="1935324" y="2678141"/>
                  <a:pt x="1941804" y="2684901"/>
                  <a:pt x="1949972" y="2685687"/>
                </a:cubicBezTo>
                <a:cubicBezTo>
                  <a:pt x="1959330" y="2686576"/>
                  <a:pt x="1967611" y="2679371"/>
                  <a:pt x="1968462" y="2669587"/>
                </a:cubicBezTo>
                <a:cubicBezTo>
                  <a:pt x="1969327" y="2659803"/>
                  <a:pt x="1962435" y="2651145"/>
                  <a:pt x="1953077" y="2650255"/>
                </a:cubicBezTo>
                <a:cubicBezTo>
                  <a:pt x="1952042" y="2650152"/>
                  <a:pt x="1951007" y="2650152"/>
                  <a:pt x="1949972" y="2650255"/>
                </a:cubicBezTo>
                <a:close/>
                <a:moveTo>
                  <a:pt x="2001018" y="2490443"/>
                </a:moveTo>
                <a:cubicBezTo>
                  <a:pt x="1991617" y="2490353"/>
                  <a:pt x="1983946" y="2498255"/>
                  <a:pt x="1983861" y="2508084"/>
                </a:cubicBezTo>
                <a:cubicBezTo>
                  <a:pt x="1983790" y="2517913"/>
                  <a:pt x="1991333" y="2525933"/>
                  <a:pt x="2000734" y="2526022"/>
                </a:cubicBezTo>
                <a:cubicBezTo>
                  <a:pt x="2010135" y="2526097"/>
                  <a:pt x="2017807" y="2518210"/>
                  <a:pt x="2017892" y="2508381"/>
                </a:cubicBezTo>
                <a:cubicBezTo>
                  <a:pt x="2017892" y="2508336"/>
                  <a:pt x="2017892" y="2508277"/>
                  <a:pt x="2017892" y="2508232"/>
                </a:cubicBezTo>
                <a:cubicBezTo>
                  <a:pt x="2017821" y="2498611"/>
                  <a:pt x="2010362" y="2490813"/>
                  <a:pt x="2001160" y="2490739"/>
                </a:cubicBezTo>
                <a:close/>
                <a:moveTo>
                  <a:pt x="1949972" y="2543664"/>
                </a:moveTo>
                <a:cubicBezTo>
                  <a:pt x="1940571" y="2543664"/>
                  <a:pt x="1932956" y="2551625"/>
                  <a:pt x="1932956" y="2561454"/>
                </a:cubicBezTo>
                <a:cubicBezTo>
                  <a:pt x="1932956" y="2571283"/>
                  <a:pt x="1940571" y="2579244"/>
                  <a:pt x="1949972" y="2579244"/>
                </a:cubicBezTo>
                <a:cubicBezTo>
                  <a:pt x="1959373" y="2579244"/>
                  <a:pt x="1966987" y="2571283"/>
                  <a:pt x="1966987" y="2561454"/>
                </a:cubicBezTo>
                <a:cubicBezTo>
                  <a:pt x="1966604" y="2551996"/>
                  <a:pt x="1959160" y="2544539"/>
                  <a:pt x="1950114" y="2544554"/>
                </a:cubicBezTo>
                <a:close/>
                <a:moveTo>
                  <a:pt x="2001018" y="2383999"/>
                </a:moveTo>
                <a:cubicBezTo>
                  <a:pt x="1991617" y="2383925"/>
                  <a:pt x="1983946" y="2391812"/>
                  <a:pt x="1983861" y="2401641"/>
                </a:cubicBezTo>
                <a:cubicBezTo>
                  <a:pt x="1983790" y="2411470"/>
                  <a:pt x="1991333" y="2419490"/>
                  <a:pt x="2000734" y="2419579"/>
                </a:cubicBezTo>
                <a:cubicBezTo>
                  <a:pt x="2010135" y="2419653"/>
                  <a:pt x="2017821" y="2411766"/>
                  <a:pt x="2017892" y="2401938"/>
                </a:cubicBezTo>
                <a:cubicBezTo>
                  <a:pt x="2017892" y="2401834"/>
                  <a:pt x="2017892" y="2401745"/>
                  <a:pt x="2017892" y="2401641"/>
                </a:cubicBezTo>
                <a:cubicBezTo>
                  <a:pt x="2017736" y="2392064"/>
                  <a:pt x="2010320" y="2384370"/>
                  <a:pt x="2001160" y="2384296"/>
                </a:cubicBezTo>
                <a:close/>
                <a:moveTo>
                  <a:pt x="1949972" y="2437221"/>
                </a:moveTo>
                <a:cubicBezTo>
                  <a:pt x="1940613" y="2438111"/>
                  <a:pt x="1933722" y="2446768"/>
                  <a:pt x="1934573" y="2456553"/>
                </a:cubicBezTo>
                <a:cubicBezTo>
                  <a:pt x="1935324" y="2465107"/>
                  <a:pt x="1941804" y="2471867"/>
                  <a:pt x="1949972" y="2472652"/>
                </a:cubicBezTo>
                <a:cubicBezTo>
                  <a:pt x="1959330" y="2473542"/>
                  <a:pt x="1967611" y="2466337"/>
                  <a:pt x="1968462" y="2456553"/>
                </a:cubicBezTo>
                <a:cubicBezTo>
                  <a:pt x="1969327" y="2446768"/>
                  <a:pt x="1962435" y="2438111"/>
                  <a:pt x="1953077" y="2437221"/>
                </a:cubicBezTo>
                <a:cubicBezTo>
                  <a:pt x="1952042" y="2437117"/>
                  <a:pt x="1951007" y="2437117"/>
                  <a:pt x="1949972" y="2437221"/>
                </a:cubicBezTo>
                <a:close/>
                <a:moveTo>
                  <a:pt x="2001018" y="2277408"/>
                </a:moveTo>
                <a:cubicBezTo>
                  <a:pt x="1991617" y="2277319"/>
                  <a:pt x="1983946" y="2285221"/>
                  <a:pt x="1983861" y="2295050"/>
                </a:cubicBezTo>
                <a:cubicBezTo>
                  <a:pt x="1983790" y="2304879"/>
                  <a:pt x="1991333" y="2312899"/>
                  <a:pt x="2000734" y="2312988"/>
                </a:cubicBezTo>
                <a:cubicBezTo>
                  <a:pt x="2010135" y="2313062"/>
                  <a:pt x="2017807" y="2305175"/>
                  <a:pt x="2017892" y="2295346"/>
                </a:cubicBezTo>
                <a:cubicBezTo>
                  <a:pt x="2017892" y="2295302"/>
                  <a:pt x="2017892" y="2295242"/>
                  <a:pt x="2017892" y="2295198"/>
                </a:cubicBezTo>
                <a:cubicBezTo>
                  <a:pt x="2017736" y="2285606"/>
                  <a:pt x="2010334" y="2277868"/>
                  <a:pt x="2001160" y="2277705"/>
                </a:cubicBezTo>
                <a:close/>
                <a:moveTo>
                  <a:pt x="1949972" y="2330630"/>
                </a:moveTo>
                <a:cubicBezTo>
                  <a:pt x="1940571" y="2330630"/>
                  <a:pt x="1932956" y="2338590"/>
                  <a:pt x="1932956" y="2348420"/>
                </a:cubicBezTo>
                <a:cubicBezTo>
                  <a:pt x="1932956" y="2358248"/>
                  <a:pt x="1940571" y="2366209"/>
                  <a:pt x="1949972" y="2366209"/>
                </a:cubicBezTo>
                <a:cubicBezTo>
                  <a:pt x="1959373" y="2366209"/>
                  <a:pt x="1966987" y="2358248"/>
                  <a:pt x="1966987" y="2348420"/>
                </a:cubicBezTo>
                <a:cubicBezTo>
                  <a:pt x="1966916" y="2338739"/>
                  <a:pt x="1959373" y="2330926"/>
                  <a:pt x="1950114" y="2330926"/>
                </a:cubicBezTo>
                <a:close/>
                <a:moveTo>
                  <a:pt x="2001018" y="2170965"/>
                </a:moveTo>
                <a:cubicBezTo>
                  <a:pt x="1991617" y="2170891"/>
                  <a:pt x="1983946" y="2178778"/>
                  <a:pt x="1983861" y="2188607"/>
                </a:cubicBezTo>
                <a:cubicBezTo>
                  <a:pt x="1983790" y="2198436"/>
                  <a:pt x="1991333" y="2206456"/>
                  <a:pt x="2000734" y="2206545"/>
                </a:cubicBezTo>
                <a:cubicBezTo>
                  <a:pt x="2010135" y="2206619"/>
                  <a:pt x="2017821" y="2198732"/>
                  <a:pt x="2017892" y="2188903"/>
                </a:cubicBezTo>
                <a:cubicBezTo>
                  <a:pt x="2017892" y="2188799"/>
                  <a:pt x="2017892" y="2188710"/>
                  <a:pt x="2017892" y="2188607"/>
                </a:cubicBezTo>
                <a:cubicBezTo>
                  <a:pt x="2017736" y="2179030"/>
                  <a:pt x="2010320" y="2171335"/>
                  <a:pt x="2001160" y="2171262"/>
                </a:cubicBezTo>
                <a:close/>
                <a:moveTo>
                  <a:pt x="1949972" y="2224186"/>
                </a:moveTo>
                <a:cubicBezTo>
                  <a:pt x="1940571" y="2224186"/>
                  <a:pt x="1932956" y="2232147"/>
                  <a:pt x="1932956" y="2241976"/>
                </a:cubicBezTo>
                <a:cubicBezTo>
                  <a:pt x="1932956" y="2251805"/>
                  <a:pt x="1940571" y="2259766"/>
                  <a:pt x="1949972" y="2259766"/>
                </a:cubicBezTo>
                <a:cubicBezTo>
                  <a:pt x="1959373" y="2259766"/>
                  <a:pt x="1966987" y="2251805"/>
                  <a:pt x="1966987" y="2241976"/>
                </a:cubicBezTo>
                <a:cubicBezTo>
                  <a:pt x="1966916" y="2232296"/>
                  <a:pt x="1959373" y="2224483"/>
                  <a:pt x="1950114" y="2224483"/>
                </a:cubicBezTo>
                <a:close/>
                <a:moveTo>
                  <a:pt x="2001018" y="2064374"/>
                </a:moveTo>
                <a:cubicBezTo>
                  <a:pt x="1991617" y="2064285"/>
                  <a:pt x="1983946" y="2072186"/>
                  <a:pt x="1983861" y="2082015"/>
                </a:cubicBezTo>
                <a:cubicBezTo>
                  <a:pt x="1983790" y="2091844"/>
                  <a:pt x="1991333" y="2099864"/>
                  <a:pt x="2000734" y="2099953"/>
                </a:cubicBezTo>
                <a:cubicBezTo>
                  <a:pt x="2010135" y="2100028"/>
                  <a:pt x="2017807" y="2092141"/>
                  <a:pt x="2017892" y="2082312"/>
                </a:cubicBezTo>
                <a:cubicBezTo>
                  <a:pt x="2017892" y="2082267"/>
                  <a:pt x="2017892" y="2082208"/>
                  <a:pt x="2017892" y="2082163"/>
                </a:cubicBezTo>
                <a:cubicBezTo>
                  <a:pt x="2017736" y="2072572"/>
                  <a:pt x="2010334" y="2064833"/>
                  <a:pt x="2001160" y="2064670"/>
                </a:cubicBezTo>
                <a:close/>
                <a:moveTo>
                  <a:pt x="1949972" y="2117743"/>
                </a:moveTo>
                <a:cubicBezTo>
                  <a:pt x="1940613" y="2118633"/>
                  <a:pt x="1933722" y="2127291"/>
                  <a:pt x="1934573" y="2137075"/>
                </a:cubicBezTo>
                <a:cubicBezTo>
                  <a:pt x="1935324" y="2145629"/>
                  <a:pt x="1941804" y="2152389"/>
                  <a:pt x="1949972" y="2153175"/>
                </a:cubicBezTo>
                <a:cubicBezTo>
                  <a:pt x="1959330" y="2154065"/>
                  <a:pt x="1967611" y="2146859"/>
                  <a:pt x="1968462" y="2137075"/>
                </a:cubicBezTo>
                <a:cubicBezTo>
                  <a:pt x="1969327" y="2127291"/>
                  <a:pt x="1962435" y="2118633"/>
                  <a:pt x="1953077" y="2117743"/>
                </a:cubicBezTo>
                <a:cubicBezTo>
                  <a:pt x="1952042" y="2117640"/>
                  <a:pt x="1951007" y="2117640"/>
                  <a:pt x="1949972" y="2117743"/>
                </a:cubicBezTo>
                <a:close/>
                <a:moveTo>
                  <a:pt x="2001018" y="1957930"/>
                </a:moveTo>
                <a:cubicBezTo>
                  <a:pt x="1991617" y="1957841"/>
                  <a:pt x="1983946" y="1965743"/>
                  <a:pt x="1983861" y="1975572"/>
                </a:cubicBezTo>
                <a:cubicBezTo>
                  <a:pt x="1983790" y="1985401"/>
                  <a:pt x="1991333" y="1993421"/>
                  <a:pt x="2000734" y="1993510"/>
                </a:cubicBezTo>
                <a:cubicBezTo>
                  <a:pt x="2010135" y="1993584"/>
                  <a:pt x="2017807" y="1985697"/>
                  <a:pt x="2017892" y="1975869"/>
                </a:cubicBezTo>
                <a:cubicBezTo>
                  <a:pt x="2017892" y="1975824"/>
                  <a:pt x="2017892" y="1975765"/>
                  <a:pt x="2017892" y="1975720"/>
                </a:cubicBezTo>
                <a:cubicBezTo>
                  <a:pt x="2017736" y="1966129"/>
                  <a:pt x="2010334" y="1958390"/>
                  <a:pt x="2001160" y="1958227"/>
                </a:cubicBezTo>
                <a:close/>
                <a:moveTo>
                  <a:pt x="1949972" y="2011152"/>
                </a:moveTo>
                <a:cubicBezTo>
                  <a:pt x="1940571" y="2011152"/>
                  <a:pt x="1932956" y="2019113"/>
                  <a:pt x="1932956" y="2028942"/>
                </a:cubicBezTo>
                <a:cubicBezTo>
                  <a:pt x="1932956" y="2038771"/>
                  <a:pt x="1940571" y="2046732"/>
                  <a:pt x="1949972" y="2046732"/>
                </a:cubicBezTo>
                <a:cubicBezTo>
                  <a:pt x="1959373" y="2046732"/>
                  <a:pt x="1966987" y="2038771"/>
                  <a:pt x="1966987" y="2028942"/>
                </a:cubicBezTo>
                <a:cubicBezTo>
                  <a:pt x="1967228" y="2019202"/>
                  <a:pt x="1959855" y="2011107"/>
                  <a:pt x="1950539" y="2010855"/>
                </a:cubicBezTo>
                <a:cubicBezTo>
                  <a:pt x="1950397" y="2010855"/>
                  <a:pt x="1950255" y="2010855"/>
                  <a:pt x="1950114" y="2010855"/>
                </a:cubicBezTo>
                <a:close/>
                <a:moveTo>
                  <a:pt x="2001018" y="1851487"/>
                </a:moveTo>
                <a:cubicBezTo>
                  <a:pt x="1991617" y="1851413"/>
                  <a:pt x="1983946" y="1859300"/>
                  <a:pt x="1983861" y="1869129"/>
                </a:cubicBezTo>
                <a:cubicBezTo>
                  <a:pt x="1983790" y="1878958"/>
                  <a:pt x="1991333" y="1886978"/>
                  <a:pt x="2000734" y="1887067"/>
                </a:cubicBezTo>
                <a:cubicBezTo>
                  <a:pt x="2010135" y="1887141"/>
                  <a:pt x="2017821" y="1879254"/>
                  <a:pt x="2017892" y="1869426"/>
                </a:cubicBezTo>
                <a:cubicBezTo>
                  <a:pt x="2017892" y="1869322"/>
                  <a:pt x="2017892" y="1869233"/>
                  <a:pt x="2017892" y="1869129"/>
                </a:cubicBezTo>
                <a:cubicBezTo>
                  <a:pt x="2017736" y="1859552"/>
                  <a:pt x="2010320" y="1851858"/>
                  <a:pt x="2001160" y="1851784"/>
                </a:cubicBezTo>
                <a:close/>
                <a:moveTo>
                  <a:pt x="1949972" y="1904709"/>
                </a:moveTo>
                <a:cubicBezTo>
                  <a:pt x="1940571" y="1904709"/>
                  <a:pt x="1932956" y="1912670"/>
                  <a:pt x="1932956" y="1922499"/>
                </a:cubicBezTo>
                <a:cubicBezTo>
                  <a:pt x="1932956" y="1932328"/>
                  <a:pt x="1940571" y="1940289"/>
                  <a:pt x="1949972" y="1940289"/>
                </a:cubicBezTo>
                <a:cubicBezTo>
                  <a:pt x="1959373" y="1940289"/>
                  <a:pt x="1966987" y="1932328"/>
                  <a:pt x="1966987" y="1922499"/>
                </a:cubicBezTo>
                <a:cubicBezTo>
                  <a:pt x="1966987" y="1922454"/>
                  <a:pt x="1966987" y="1922395"/>
                  <a:pt x="1966987" y="1922351"/>
                </a:cubicBezTo>
                <a:cubicBezTo>
                  <a:pt x="1966831" y="1912729"/>
                  <a:pt x="1959316" y="1905005"/>
                  <a:pt x="1950114" y="1905005"/>
                </a:cubicBezTo>
                <a:close/>
                <a:moveTo>
                  <a:pt x="2001018" y="1744896"/>
                </a:moveTo>
                <a:cubicBezTo>
                  <a:pt x="1991617" y="1744807"/>
                  <a:pt x="1983946" y="1752709"/>
                  <a:pt x="1983861" y="1762538"/>
                </a:cubicBezTo>
                <a:cubicBezTo>
                  <a:pt x="1983790" y="1772367"/>
                  <a:pt x="1991333" y="1780387"/>
                  <a:pt x="2000734" y="1780476"/>
                </a:cubicBezTo>
                <a:cubicBezTo>
                  <a:pt x="2010135" y="1780550"/>
                  <a:pt x="2017807" y="1772663"/>
                  <a:pt x="2017892" y="1762834"/>
                </a:cubicBezTo>
                <a:cubicBezTo>
                  <a:pt x="2017892" y="1762790"/>
                  <a:pt x="2017892" y="1762730"/>
                  <a:pt x="2017892" y="1762686"/>
                </a:cubicBezTo>
                <a:cubicBezTo>
                  <a:pt x="2017736" y="1753094"/>
                  <a:pt x="2010334" y="1745356"/>
                  <a:pt x="2001160" y="1745192"/>
                </a:cubicBezTo>
                <a:close/>
                <a:moveTo>
                  <a:pt x="1949972" y="1798117"/>
                </a:moveTo>
                <a:cubicBezTo>
                  <a:pt x="1940571" y="1798117"/>
                  <a:pt x="1932956" y="1806078"/>
                  <a:pt x="1932956" y="1815908"/>
                </a:cubicBezTo>
                <a:cubicBezTo>
                  <a:pt x="1932956" y="1825736"/>
                  <a:pt x="1940571" y="1833697"/>
                  <a:pt x="1949972" y="1833697"/>
                </a:cubicBezTo>
                <a:cubicBezTo>
                  <a:pt x="1959373" y="1833697"/>
                  <a:pt x="1966987" y="1825736"/>
                  <a:pt x="1966987" y="1815908"/>
                </a:cubicBezTo>
                <a:cubicBezTo>
                  <a:pt x="1966916" y="1806227"/>
                  <a:pt x="1959373" y="1798414"/>
                  <a:pt x="1950114" y="1798414"/>
                </a:cubicBezTo>
                <a:close/>
                <a:moveTo>
                  <a:pt x="2001018" y="1638453"/>
                </a:moveTo>
                <a:cubicBezTo>
                  <a:pt x="1991617" y="1638364"/>
                  <a:pt x="1983946" y="1646266"/>
                  <a:pt x="1983861" y="1656095"/>
                </a:cubicBezTo>
                <a:cubicBezTo>
                  <a:pt x="1983790" y="1665924"/>
                  <a:pt x="1991333" y="1673944"/>
                  <a:pt x="2000734" y="1674033"/>
                </a:cubicBezTo>
                <a:cubicBezTo>
                  <a:pt x="2010135" y="1674107"/>
                  <a:pt x="2017807" y="1666220"/>
                  <a:pt x="2017892" y="1656391"/>
                </a:cubicBezTo>
                <a:cubicBezTo>
                  <a:pt x="2017892" y="1656347"/>
                  <a:pt x="2017892" y="1656287"/>
                  <a:pt x="2017892" y="1656243"/>
                </a:cubicBezTo>
                <a:cubicBezTo>
                  <a:pt x="2017821" y="1646621"/>
                  <a:pt x="2010362" y="1638823"/>
                  <a:pt x="2001160" y="1638749"/>
                </a:cubicBezTo>
                <a:close/>
                <a:moveTo>
                  <a:pt x="1949972" y="1691674"/>
                </a:moveTo>
                <a:cubicBezTo>
                  <a:pt x="1940571" y="1691674"/>
                  <a:pt x="1932956" y="1699635"/>
                  <a:pt x="1932956" y="1709464"/>
                </a:cubicBezTo>
                <a:cubicBezTo>
                  <a:pt x="1932956" y="1719293"/>
                  <a:pt x="1940571" y="1727254"/>
                  <a:pt x="1949972" y="1727254"/>
                </a:cubicBezTo>
                <a:cubicBezTo>
                  <a:pt x="1959373" y="1727254"/>
                  <a:pt x="1966987" y="1719293"/>
                  <a:pt x="1966987" y="1709464"/>
                </a:cubicBezTo>
                <a:cubicBezTo>
                  <a:pt x="1966916" y="1699784"/>
                  <a:pt x="1959373" y="1691971"/>
                  <a:pt x="1950114" y="1691971"/>
                </a:cubicBezTo>
                <a:close/>
                <a:moveTo>
                  <a:pt x="2001018" y="1532010"/>
                </a:moveTo>
                <a:cubicBezTo>
                  <a:pt x="1991617" y="1531936"/>
                  <a:pt x="1983946" y="1539823"/>
                  <a:pt x="1983861" y="1549651"/>
                </a:cubicBezTo>
                <a:cubicBezTo>
                  <a:pt x="1983790" y="1559480"/>
                  <a:pt x="1991333" y="1567501"/>
                  <a:pt x="2000734" y="1567590"/>
                </a:cubicBezTo>
                <a:cubicBezTo>
                  <a:pt x="2010135" y="1567664"/>
                  <a:pt x="2017821" y="1559777"/>
                  <a:pt x="2017892" y="1549948"/>
                </a:cubicBezTo>
                <a:cubicBezTo>
                  <a:pt x="2017892" y="1549844"/>
                  <a:pt x="2017892" y="1549755"/>
                  <a:pt x="2017892" y="1549651"/>
                </a:cubicBezTo>
                <a:cubicBezTo>
                  <a:pt x="2017736" y="1540075"/>
                  <a:pt x="2010320" y="1532380"/>
                  <a:pt x="2001160" y="1532306"/>
                </a:cubicBezTo>
                <a:close/>
                <a:moveTo>
                  <a:pt x="1949972" y="1585231"/>
                </a:moveTo>
                <a:cubicBezTo>
                  <a:pt x="1940613" y="1586121"/>
                  <a:pt x="1933722" y="1594779"/>
                  <a:pt x="1934573" y="1604563"/>
                </a:cubicBezTo>
                <a:cubicBezTo>
                  <a:pt x="1935324" y="1613117"/>
                  <a:pt x="1941804" y="1619877"/>
                  <a:pt x="1949972" y="1620663"/>
                </a:cubicBezTo>
                <a:cubicBezTo>
                  <a:pt x="1959330" y="1621553"/>
                  <a:pt x="1967611" y="1614347"/>
                  <a:pt x="1968462" y="1604563"/>
                </a:cubicBezTo>
                <a:cubicBezTo>
                  <a:pt x="1969327" y="1594779"/>
                  <a:pt x="1962435" y="1586121"/>
                  <a:pt x="1953077" y="1585231"/>
                </a:cubicBezTo>
                <a:cubicBezTo>
                  <a:pt x="1952042" y="1585128"/>
                  <a:pt x="1951007" y="1585128"/>
                  <a:pt x="1949972" y="1585231"/>
                </a:cubicBezTo>
                <a:close/>
                <a:moveTo>
                  <a:pt x="2001018" y="1425418"/>
                </a:moveTo>
                <a:cubicBezTo>
                  <a:pt x="1991617" y="1425329"/>
                  <a:pt x="1983946" y="1433231"/>
                  <a:pt x="1983861" y="1443060"/>
                </a:cubicBezTo>
                <a:cubicBezTo>
                  <a:pt x="1983790" y="1452889"/>
                  <a:pt x="1991333" y="1460909"/>
                  <a:pt x="2000734" y="1460998"/>
                </a:cubicBezTo>
                <a:cubicBezTo>
                  <a:pt x="2010135" y="1461072"/>
                  <a:pt x="2017807" y="1453185"/>
                  <a:pt x="2017892" y="1443357"/>
                </a:cubicBezTo>
                <a:cubicBezTo>
                  <a:pt x="2017892" y="1443312"/>
                  <a:pt x="2017892" y="1443253"/>
                  <a:pt x="2017892" y="1443208"/>
                </a:cubicBezTo>
                <a:cubicBezTo>
                  <a:pt x="2017736" y="1433617"/>
                  <a:pt x="2010334" y="1425878"/>
                  <a:pt x="2001160" y="1425715"/>
                </a:cubicBezTo>
                <a:close/>
                <a:moveTo>
                  <a:pt x="1949972" y="1478640"/>
                </a:moveTo>
                <a:cubicBezTo>
                  <a:pt x="1940571" y="1478640"/>
                  <a:pt x="1932956" y="1486601"/>
                  <a:pt x="1932956" y="1496430"/>
                </a:cubicBezTo>
                <a:cubicBezTo>
                  <a:pt x="1932956" y="1506259"/>
                  <a:pt x="1940571" y="1514220"/>
                  <a:pt x="1949972" y="1514220"/>
                </a:cubicBezTo>
                <a:cubicBezTo>
                  <a:pt x="1959373" y="1514220"/>
                  <a:pt x="1966987" y="1506259"/>
                  <a:pt x="1966987" y="1496430"/>
                </a:cubicBezTo>
                <a:cubicBezTo>
                  <a:pt x="1966916" y="1486749"/>
                  <a:pt x="1959373" y="1478936"/>
                  <a:pt x="1950114" y="1478936"/>
                </a:cubicBezTo>
                <a:close/>
                <a:moveTo>
                  <a:pt x="2001018" y="1318975"/>
                </a:moveTo>
                <a:cubicBezTo>
                  <a:pt x="1991617" y="1318901"/>
                  <a:pt x="1983946" y="1326788"/>
                  <a:pt x="1983861" y="1336617"/>
                </a:cubicBezTo>
                <a:cubicBezTo>
                  <a:pt x="1983790" y="1346446"/>
                  <a:pt x="1991333" y="1354466"/>
                  <a:pt x="2000734" y="1354555"/>
                </a:cubicBezTo>
                <a:cubicBezTo>
                  <a:pt x="2010135" y="1354629"/>
                  <a:pt x="2017821" y="1346742"/>
                  <a:pt x="2017892" y="1336913"/>
                </a:cubicBezTo>
                <a:cubicBezTo>
                  <a:pt x="2017892" y="1336810"/>
                  <a:pt x="2017892" y="1336721"/>
                  <a:pt x="2017892" y="1336617"/>
                </a:cubicBezTo>
                <a:cubicBezTo>
                  <a:pt x="2017736" y="1327040"/>
                  <a:pt x="2010320" y="1319346"/>
                  <a:pt x="2001160" y="1319272"/>
                </a:cubicBezTo>
                <a:close/>
                <a:moveTo>
                  <a:pt x="1949972" y="1372197"/>
                </a:moveTo>
                <a:cubicBezTo>
                  <a:pt x="1940571" y="1372197"/>
                  <a:pt x="1932956" y="1380158"/>
                  <a:pt x="1932956" y="1389987"/>
                </a:cubicBezTo>
                <a:cubicBezTo>
                  <a:pt x="1932956" y="1399816"/>
                  <a:pt x="1940571" y="1407777"/>
                  <a:pt x="1949972" y="1407777"/>
                </a:cubicBezTo>
                <a:cubicBezTo>
                  <a:pt x="1959373" y="1407777"/>
                  <a:pt x="1966987" y="1399816"/>
                  <a:pt x="1966987" y="1389987"/>
                </a:cubicBezTo>
                <a:cubicBezTo>
                  <a:pt x="1966916" y="1380306"/>
                  <a:pt x="1959373" y="1372493"/>
                  <a:pt x="1950114" y="1372493"/>
                </a:cubicBezTo>
                <a:close/>
                <a:moveTo>
                  <a:pt x="2001018" y="1212384"/>
                </a:moveTo>
                <a:cubicBezTo>
                  <a:pt x="1991617" y="1212295"/>
                  <a:pt x="1983946" y="1220197"/>
                  <a:pt x="1983861" y="1230026"/>
                </a:cubicBezTo>
                <a:cubicBezTo>
                  <a:pt x="1983790" y="1239855"/>
                  <a:pt x="1991333" y="1247875"/>
                  <a:pt x="2000734" y="1247964"/>
                </a:cubicBezTo>
                <a:cubicBezTo>
                  <a:pt x="2010135" y="1248038"/>
                  <a:pt x="2017807" y="1240151"/>
                  <a:pt x="2017892" y="1230322"/>
                </a:cubicBezTo>
                <a:cubicBezTo>
                  <a:pt x="2017892" y="1230278"/>
                  <a:pt x="2017892" y="1230218"/>
                  <a:pt x="2017892" y="1230174"/>
                </a:cubicBezTo>
                <a:cubicBezTo>
                  <a:pt x="2017736" y="1220582"/>
                  <a:pt x="2010334" y="1212844"/>
                  <a:pt x="2001160" y="1212681"/>
                </a:cubicBezTo>
                <a:close/>
                <a:moveTo>
                  <a:pt x="1949972" y="1265754"/>
                </a:moveTo>
                <a:cubicBezTo>
                  <a:pt x="1940613" y="1266643"/>
                  <a:pt x="1933722" y="1275301"/>
                  <a:pt x="1934573" y="1285086"/>
                </a:cubicBezTo>
                <a:cubicBezTo>
                  <a:pt x="1935324" y="1293640"/>
                  <a:pt x="1941804" y="1300400"/>
                  <a:pt x="1949972" y="1301185"/>
                </a:cubicBezTo>
                <a:cubicBezTo>
                  <a:pt x="1959330" y="1302075"/>
                  <a:pt x="1967611" y="1294870"/>
                  <a:pt x="1968462" y="1285086"/>
                </a:cubicBezTo>
                <a:cubicBezTo>
                  <a:pt x="1969327" y="1275301"/>
                  <a:pt x="1962435" y="1266643"/>
                  <a:pt x="1953077" y="1265754"/>
                </a:cubicBezTo>
                <a:cubicBezTo>
                  <a:pt x="1952042" y="1265650"/>
                  <a:pt x="1951007" y="1265650"/>
                  <a:pt x="1949972" y="1265754"/>
                </a:cubicBezTo>
                <a:close/>
                <a:moveTo>
                  <a:pt x="2001018" y="1105941"/>
                </a:moveTo>
                <a:cubicBezTo>
                  <a:pt x="1991617" y="1105852"/>
                  <a:pt x="1983946" y="1113754"/>
                  <a:pt x="1983861" y="1123582"/>
                </a:cubicBezTo>
                <a:cubicBezTo>
                  <a:pt x="1983790" y="1133412"/>
                  <a:pt x="1991333" y="1141432"/>
                  <a:pt x="2000734" y="1141521"/>
                </a:cubicBezTo>
                <a:cubicBezTo>
                  <a:pt x="2010135" y="1141595"/>
                  <a:pt x="2017807" y="1133708"/>
                  <a:pt x="2017892" y="1123879"/>
                </a:cubicBezTo>
                <a:cubicBezTo>
                  <a:pt x="2017892" y="1123835"/>
                  <a:pt x="2017892" y="1123775"/>
                  <a:pt x="2017892" y="1123731"/>
                </a:cubicBezTo>
                <a:cubicBezTo>
                  <a:pt x="2017594" y="1114258"/>
                  <a:pt x="2010235" y="1106682"/>
                  <a:pt x="2001160" y="1106534"/>
                </a:cubicBezTo>
                <a:close/>
                <a:moveTo>
                  <a:pt x="1949972" y="1159162"/>
                </a:moveTo>
                <a:cubicBezTo>
                  <a:pt x="1940571" y="1159162"/>
                  <a:pt x="1932956" y="1167124"/>
                  <a:pt x="1932956" y="1176952"/>
                </a:cubicBezTo>
                <a:cubicBezTo>
                  <a:pt x="1932956" y="1186781"/>
                  <a:pt x="1940571" y="1194742"/>
                  <a:pt x="1949972" y="1194742"/>
                </a:cubicBezTo>
                <a:cubicBezTo>
                  <a:pt x="1959373" y="1194742"/>
                  <a:pt x="1966987" y="1186781"/>
                  <a:pt x="1966987" y="1176952"/>
                </a:cubicBezTo>
                <a:cubicBezTo>
                  <a:pt x="1966916" y="1167272"/>
                  <a:pt x="1959373" y="1159459"/>
                  <a:pt x="1950114" y="1159459"/>
                </a:cubicBezTo>
                <a:close/>
                <a:moveTo>
                  <a:pt x="2001018" y="999498"/>
                </a:moveTo>
                <a:cubicBezTo>
                  <a:pt x="1991617" y="999409"/>
                  <a:pt x="1983946" y="1007310"/>
                  <a:pt x="1983861" y="1017139"/>
                </a:cubicBezTo>
                <a:cubicBezTo>
                  <a:pt x="1983790" y="1026968"/>
                  <a:pt x="1991333" y="1034989"/>
                  <a:pt x="2000734" y="1035078"/>
                </a:cubicBezTo>
                <a:cubicBezTo>
                  <a:pt x="2010135" y="1035152"/>
                  <a:pt x="2017821" y="1027265"/>
                  <a:pt x="2017892" y="1017436"/>
                </a:cubicBezTo>
                <a:cubicBezTo>
                  <a:pt x="2017892" y="1017332"/>
                  <a:pt x="2017892" y="1017243"/>
                  <a:pt x="2017892" y="1017139"/>
                </a:cubicBezTo>
                <a:cubicBezTo>
                  <a:pt x="2017736" y="1007562"/>
                  <a:pt x="2010320" y="999868"/>
                  <a:pt x="2001160" y="999794"/>
                </a:cubicBezTo>
                <a:close/>
                <a:moveTo>
                  <a:pt x="1949972" y="1052719"/>
                </a:moveTo>
                <a:cubicBezTo>
                  <a:pt x="1940613" y="1053609"/>
                  <a:pt x="1933722" y="1062267"/>
                  <a:pt x="1934573" y="1072051"/>
                </a:cubicBezTo>
                <a:cubicBezTo>
                  <a:pt x="1935324" y="1080605"/>
                  <a:pt x="1941804" y="1087365"/>
                  <a:pt x="1949972" y="1088151"/>
                </a:cubicBezTo>
                <a:cubicBezTo>
                  <a:pt x="1959330" y="1089041"/>
                  <a:pt x="1967611" y="1081836"/>
                  <a:pt x="1968462" y="1072051"/>
                </a:cubicBezTo>
                <a:cubicBezTo>
                  <a:pt x="1969327" y="1062267"/>
                  <a:pt x="1962435" y="1053609"/>
                  <a:pt x="1953077" y="1052719"/>
                </a:cubicBezTo>
                <a:cubicBezTo>
                  <a:pt x="1952042" y="1052616"/>
                  <a:pt x="1951007" y="1052616"/>
                  <a:pt x="1949972" y="1052719"/>
                </a:cubicBezTo>
                <a:close/>
                <a:moveTo>
                  <a:pt x="2001018" y="892906"/>
                </a:moveTo>
                <a:cubicBezTo>
                  <a:pt x="1991617" y="892817"/>
                  <a:pt x="1983946" y="900719"/>
                  <a:pt x="1983861" y="910548"/>
                </a:cubicBezTo>
                <a:cubicBezTo>
                  <a:pt x="1983790" y="920377"/>
                  <a:pt x="1991333" y="928397"/>
                  <a:pt x="2000734" y="928486"/>
                </a:cubicBezTo>
                <a:cubicBezTo>
                  <a:pt x="2010135" y="928560"/>
                  <a:pt x="2017807" y="920673"/>
                  <a:pt x="2017892" y="910845"/>
                </a:cubicBezTo>
                <a:cubicBezTo>
                  <a:pt x="2017892" y="910800"/>
                  <a:pt x="2017892" y="910741"/>
                  <a:pt x="2017892" y="910696"/>
                </a:cubicBezTo>
                <a:cubicBezTo>
                  <a:pt x="2017736" y="901105"/>
                  <a:pt x="2010334" y="893366"/>
                  <a:pt x="2001160" y="893203"/>
                </a:cubicBezTo>
                <a:close/>
                <a:moveTo>
                  <a:pt x="1949972" y="946128"/>
                </a:moveTo>
                <a:cubicBezTo>
                  <a:pt x="1940571" y="946128"/>
                  <a:pt x="1932956" y="954089"/>
                  <a:pt x="1932956" y="963918"/>
                </a:cubicBezTo>
                <a:cubicBezTo>
                  <a:pt x="1932956" y="973747"/>
                  <a:pt x="1940571" y="981708"/>
                  <a:pt x="1949972" y="981708"/>
                </a:cubicBezTo>
                <a:cubicBezTo>
                  <a:pt x="1959373" y="981708"/>
                  <a:pt x="1966987" y="973747"/>
                  <a:pt x="1966987" y="963918"/>
                </a:cubicBezTo>
                <a:cubicBezTo>
                  <a:pt x="1966916" y="954237"/>
                  <a:pt x="1959373" y="946424"/>
                  <a:pt x="1950114" y="946424"/>
                </a:cubicBezTo>
                <a:close/>
                <a:moveTo>
                  <a:pt x="2001018" y="786463"/>
                </a:moveTo>
                <a:cubicBezTo>
                  <a:pt x="1991617" y="786389"/>
                  <a:pt x="1983946" y="794276"/>
                  <a:pt x="1983861" y="804105"/>
                </a:cubicBezTo>
                <a:cubicBezTo>
                  <a:pt x="1983790" y="813934"/>
                  <a:pt x="1991333" y="821954"/>
                  <a:pt x="2000734" y="822043"/>
                </a:cubicBezTo>
                <a:cubicBezTo>
                  <a:pt x="2010135" y="822117"/>
                  <a:pt x="2017821" y="814230"/>
                  <a:pt x="2017892" y="804402"/>
                </a:cubicBezTo>
                <a:cubicBezTo>
                  <a:pt x="2017892" y="804298"/>
                  <a:pt x="2017892" y="804209"/>
                  <a:pt x="2017892" y="804105"/>
                </a:cubicBezTo>
                <a:cubicBezTo>
                  <a:pt x="2017736" y="794528"/>
                  <a:pt x="2010320" y="786834"/>
                  <a:pt x="2001160" y="786760"/>
                </a:cubicBezTo>
                <a:close/>
                <a:moveTo>
                  <a:pt x="1949972" y="839685"/>
                </a:moveTo>
                <a:cubicBezTo>
                  <a:pt x="1940571" y="839685"/>
                  <a:pt x="1932956" y="847646"/>
                  <a:pt x="1932956" y="857475"/>
                </a:cubicBezTo>
                <a:cubicBezTo>
                  <a:pt x="1932956" y="867304"/>
                  <a:pt x="1940571" y="875265"/>
                  <a:pt x="1949972" y="875265"/>
                </a:cubicBezTo>
                <a:cubicBezTo>
                  <a:pt x="1959373" y="875265"/>
                  <a:pt x="1966987" y="867304"/>
                  <a:pt x="1966987" y="857475"/>
                </a:cubicBezTo>
                <a:cubicBezTo>
                  <a:pt x="1967072" y="847735"/>
                  <a:pt x="1959571" y="839774"/>
                  <a:pt x="1950255" y="839685"/>
                </a:cubicBezTo>
                <a:cubicBezTo>
                  <a:pt x="1950213" y="839685"/>
                  <a:pt x="1950156" y="839685"/>
                  <a:pt x="1950114" y="839685"/>
                </a:cubicBezTo>
                <a:close/>
                <a:moveTo>
                  <a:pt x="2001018" y="679872"/>
                </a:moveTo>
                <a:cubicBezTo>
                  <a:pt x="1991617" y="679783"/>
                  <a:pt x="1983946" y="687685"/>
                  <a:pt x="1983861" y="697514"/>
                </a:cubicBezTo>
                <a:cubicBezTo>
                  <a:pt x="1983790" y="707343"/>
                  <a:pt x="1991333" y="715363"/>
                  <a:pt x="2000734" y="715452"/>
                </a:cubicBezTo>
                <a:cubicBezTo>
                  <a:pt x="2010135" y="715526"/>
                  <a:pt x="2017807" y="707639"/>
                  <a:pt x="2017892" y="697810"/>
                </a:cubicBezTo>
                <a:cubicBezTo>
                  <a:pt x="2017892" y="697766"/>
                  <a:pt x="2017892" y="697706"/>
                  <a:pt x="2017892" y="697662"/>
                </a:cubicBezTo>
                <a:cubicBezTo>
                  <a:pt x="2017736" y="688070"/>
                  <a:pt x="2010334" y="680332"/>
                  <a:pt x="2001160" y="680168"/>
                </a:cubicBezTo>
                <a:close/>
                <a:moveTo>
                  <a:pt x="1949972" y="733242"/>
                </a:moveTo>
                <a:cubicBezTo>
                  <a:pt x="1940613" y="734131"/>
                  <a:pt x="1933722" y="742789"/>
                  <a:pt x="1934573" y="752573"/>
                </a:cubicBezTo>
                <a:cubicBezTo>
                  <a:pt x="1935324" y="761127"/>
                  <a:pt x="1941804" y="767888"/>
                  <a:pt x="1949972" y="768673"/>
                </a:cubicBezTo>
                <a:cubicBezTo>
                  <a:pt x="1959330" y="769563"/>
                  <a:pt x="1967611" y="762358"/>
                  <a:pt x="1968462" y="752573"/>
                </a:cubicBezTo>
                <a:cubicBezTo>
                  <a:pt x="1969327" y="742789"/>
                  <a:pt x="1962435" y="734131"/>
                  <a:pt x="1953077" y="733242"/>
                </a:cubicBezTo>
                <a:cubicBezTo>
                  <a:pt x="1952042" y="733138"/>
                  <a:pt x="1951007" y="733138"/>
                  <a:pt x="1949972" y="733242"/>
                </a:cubicBezTo>
                <a:close/>
                <a:moveTo>
                  <a:pt x="2001018" y="573429"/>
                </a:moveTo>
                <a:cubicBezTo>
                  <a:pt x="1991617" y="573347"/>
                  <a:pt x="1983946" y="581245"/>
                  <a:pt x="1983861" y="591071"/>
                </a:cubicBezTo>
                <a:cubicBezTo>
                  <a:pt x="1983790" y="600895"/>
                  <a:pt x="1991333" y="608926"/>
                  <a:pt x="2000734" y="609007"/>
                </a:cubicBezTo>
                <a:cubicBezTo>
                  <a:pt x="2010135" y="609089"/>
                  <a:pt x="2017807" y="601191"/>
                  <a:pt x="2017892" y="591367"/>
                </a:cubicBezTo>
                <a:cubicBezTo>
                  <a:pt x="2017892" y="591317"/>
                  <a:pt x="2017892" y="591268"/>
                  <a:pt x="2017892" y="591219"/>
                </a:cubicBezTo>
                <a:cubicBezTo>
                  <a:pt x="2017736" y="581624"/>
                  <a:pt x="2010334" y="573884"/>
                  <a:pt x="2001160" y="573725"/>
                </a:cubicBezTo>
                <a:close/>
                <a:moveTo>
                  <a:pt x="1949972" y="626650"/>
                </a:moveTo>
                <a:cubicBezTo>
                  <a:pt x="1940571" y="626650"/>
                  <a:pt x="1932956" y="634616"/>
                  <a:pt x="1932956" y="644440"/>
                </a:cubicBezTo>
                <a:cubicBezTo>
                  <a:pt x="1932956" y="654269"/>
                  <a:pt x="1940571" y="662230"/>
                  <a:pt x="1949972" y="662230"/>
                </a:cubicBezTo>
                <a:cubicBezTo>
                  <a:pt x="1959373" y="662230"/>
                  <a:pt x="1966987" y="654269"/>
                  <a:pt x="1966987" y="644440"/>
                </a:cubicBezTo>
                <a:cubicBezTo>
                  <a:pt x="1966916" y="634755"/>
                  <a:pt x="1959373" y="626947"/>
                  <a:pt x="1950114" y="626947"/>
                </a:cubicBezTo>
                <a:close/>
                <a:moveTo>
                  <a:pt x="2001018" y="466986"/>
                </a:moveTo>
                <a:cubicBezTo>
                  <a:pt x="1991617" y="466904"/>
                  <a:pt x="1983946" y="474803"/>
                  <a:pt x="1983861" y="484627"/>
                </a:cubicBezTo>
                <a:cubicBezTo>
                  <a:pt x="1983790" y="494452"/>
                  <a:pt x="1991333" y="502483"/>
                  <a:pt x="2000734" y="502564"/>
                </a:cubicBezTo>
                <a:cubicBezTo>
                  <a:pt x="2010135" y="502646"/>
                  <a:pt x="2017821" y="494747"/>
                  <a:pt x="2017892" y="484922"/>
                </a:cubicBezTo>
                <a:cubicBezTo>
                  <a:pt x="2017892" y="484825"/>
                  <a:pt x="2017892" y="484725"/>
                  <a:pt x="2017892" y="484627"/>
                </a:cubicBezTo>
                <a:cubicBezTo>
                  <a:pt x="2017736" y="475058"/>
                  <a:pt x="2010320" y="467361"/>
                  <a:pt x="2001160" y="467282"/>
                </a:cubicBezTo>
                <a:close/>
                <a:moveTo>
                  <a:pt x="1949972" y="520207"/>
                </a:moveTo>
                <a:cubicBezTo>
                  <a:pt x="1940571" y="520207"/>
                  <a:pt x="1932956" y="528173"/>
                  <a:pt x="1932956" y="537997"/>
                </a:cubicBezTo>
                <a:cubicBezTo>
                  <a:pt x="1932956" y="547822"/>
                  <a:pt x="1940571" y="555787"/>
                  <a:pt x="1949972" y="555787"/>
                </a:cubicBezTo>
                <a:cubicBezTo>
                  <a:pt x="1959373" y="555787"/>
                  <a:pt x="1966987" y="547822"/>
                  <a:pt x="1966987" y="537997"/>
                </a:cubicBezTo>
                <a:cubicBezTo>
                  <a:pt x="1966916" y="528312"/>
                  <a:pt x="1959373" y="520504"/>
                  <a:pt x="1950114" y="520504"/>
                </a:cubicBezTo>
                <a:close/>
                <a:moveTo>
                  <a:pt x="1984003" y="378184"/>
                </a:moveTo>
                <a:cubicBezTo>
                  <a:pt x="1983152" y="387969"/>
                  <a:pt x="1990043" y="396627"/>
                  <a:pt x="1999402" y="397522"/>
                </a:cubicBezTo>
                <a:cubicBezTo>
                  <a:pt x="2008760" y="398419"/>
                  <a:pt x="2017041" y="391213"/>
                  <a:pt x="2017892" y="381429"/>
                </a:cubicBezTo>
                <a:cubicBezTo>
                  <a:pt x="2017991" y="380350"/>
                  <a:pt x="2017991" y="379264"/>
                  <a:pt x="2017892" y="378184"/>
                </a:cubicBezTo>
                <a:cubicBezTo>
                  <a:pt x="2017878" y="376356"/>
                  <a:pt x="2017537" y="374548"/>
                  <a:pt x="2016899" y="372847"/>
                </a:cubicBezTo>
                <a:lnTo>
                  <a:pt x="2004847" y="361284"/>
                </a:lnTo>
                <a:cubicBezTo>
                  <a:pt x="2003599" y="360847"/>
                  <a:pt x="2002323" y="360549"/>
                  <a:pt x="2001018" y="360394"/>
                </a:cubicBezTo>
                <a:cubicBezTo>
                  <a:pt x="1991617" y="360474"/>
                  <a:pt x="1984059" y="368505"/>
                  <a:pt x="1984144" y="378330"/>
                </a:cubicBezTo>
                <a:cubicBezTo>
                  <a:pt x="1984144" y="378380"/>
                  <a:pt x="1984144" y="378430"/>
                  <a:pt x="1984144" y="378481"/>
                </a:cubicBezTo>
                <a:close/>
                <a:moveTo>
                  <a:pt x="1949972" y="413764"/>
                </a:moveTo>
                <a:cubicBezTo>
                  <a:pt x="1940613" y="414660"/>
                  <a:pt x="1933722" y="423317"/>
                  <a:pt x="1934573" y="433102"/>
                </a:cubicBezTo>
                <a:cubicBezTo>
                  <a:pt x="1935324" y="441646"/>
                  <a:pt x="1941804" y="448413"/>
                  <a:pt x="1949972" y="449196"/>
                </a:cubicBezTo>
                <a:cubicBezTo>
                  <a:pt x="1959330" y="450091"/>
                  <a:pt x="1967611" y="442886"/>
                  <a:pt x="1968462" y="433102"/>
                </a:cubicBezTo>
                <a:cubicBezTo>
                  <a:pt x="1969327" y="423317"/>
                  <a:pt x="1962435" y="414660"/>
                  <a:pt x="1953077" y="413764"/>
                </a:cubicBezTo>
                <a:cubicBezTo>
                  <a:pt x="1952042" y="413665"/>
                  <a:pt x="1951007" y="413665"/>
                  <a:pt x="1949972" y="413764"/>
                </a:cubicBezTo>
                <a:close/>
                <a:moveTo>
                  <a:pt x="2102827" y="3661909"/>
                </a:moveTo>
                <a:cubicBezTo>
                  <a:pt x="2093426" y="3661909"/>
                  <a:pt x="2085812" y="3669871"/>
                  <a:pt x="2085812" y="3679700"/>
                </a:cubicBezTo>
                <a:cubicBezTo>
                  <a:pt x="2085812" y="3689528"/>
                  <a:pt x="2093426" y="3697489"/>
                  <a:pt x="2102827" y="3697489"/>
                </a:cubicBezTo>
                <a:cubicBezTo>
                  <a:pt x="2112228" y="3697489"/>
                  <a:pt x="2119843" y="3689528"/>
                  <a:pt x="2119843" y="3679700"/>
                </a:cubicBezTo>
                <a:cubicBezTo>
                  <a:pt x="2119687" y="3670049"/>
                  <a:pt x="2112200" y="3662280"/>
                  <a:pt x="2102969" y="3662206"/>
                </a:cubicBezTo>
                <a:close/>
                <a:moveTo>
                  <a:pt x="2102827" y="3555466"/>
                </a:moveTo>
                <a:cubicBezTo>
                  <a:pt x="2093426" y="3555466"/>
                  <a:pt x="2085812" y="3563427"/>
                  <a:pt x="2085812" y="3573257"/>
                </a:cubicBezTo>
                <a:cubicBezTo>
                  <a:pt x="2085812" y="3583085"/>
                  <a:pt x="2093426" y="3591046"/>
                  <a:pt x="2102827" y="3591046"/>
                </a:cubicBezTo>
                <a:cubicBezTo>
                  <a:pt x="2112228" y="3591046"/>
                  <a:pt x="2119843" y="3583085"/>
                  <a:pt x="2119843" y="3573257"/>
                </a:cubicBezTo>
                <a:cubicBezTo>
                  <a:pt x="2119843" y="3573212"/>
                  <a:pt x="2119843" y="3573153"/>
                  <a:pt x="2119843" y="3573108"/>
                </a:cubicBezTo>
                <a:cubicBezTo>
                  <a:pt x="2119687" y="3563487"/>
                  <a:pt x="2112172" y="3555763"/>
                  <a:pt x="2102969" y="3555763"/>
                </a:cubicBezTo>
                <a:close/>
                <a:moveTo>
                  <a:pt x="2051923" y="3608688"/>
                </a:moveTo>
                <a:cubicBezTo>
                  <a:pt x="2042522" y="3608599"/>
                  <a:pt x="2034851" y="3616501"/>
                  <a:pt x="2034765" y="3626330"/>
                </a:cubicBezTo>
                <a:cubicBezTo>
                  <a:pt x="2034695" y="3636159"/>
                  <a:pt x="2042238" y="3644179"/>
                  <a:pt x="2051639" y="3644268"/>
                </a:cubicBezTo>
                <a:cubicBezTo>
                  <a:pt x="2061040" y="3644342"/>
                  <a:pt x="2068711" y="3636455"/>
                  <a:pt x="2068796" y="3626626"/>
                </a:cubicBezTo>
                <a:cubicBezTo>
                  <a:pt x="2068796" y="3626582"/>
                  <a:pt x="2068796" y="3626522"/>
                  <a:pt x="2068796" y="3626478"/>
                </a:cubicBezTo>
                <a:cubicBezTo>
                  <a:pt x="2068640" y="3616886"/>
                  <a:pt x="2061239" y="3609148"/>
                  <a:pt x="2052064" y="3608984"/>
                </a:cubicBezTo>
                <a:close/>
                <a:moveTo>
                  <a:pt x="2102969" y="3448875"/>
                </a:moveTo>
                <a:cubicBezTo>
                  <a:pt x="2093568" y="3448875"/>
                  <a:pt x="2085953" y="3456836"/>
                  <a:pt x="2085953" y="3466665"/>
                </a:cubicBezTo>
                <a:cubicBezTo>
                  <a:pt x="2085953" y="3476494"/>
                  <a:pt x="2093568" y="3484455"/>
                  <a:pt x="2102969" y="3484455"/>
                </a:cubicBezTo>
                <a:cubicBezTo>
                  <a:pt x="2112370" y="3484455"/>
                  <a:pt x="2119985" y="3476494"/>
                  <a:pt x="2119985" y="3466665"/>
                </a:cubicBezTo>
                <a:cubicBezTo>
                  <a:pt x="2119985" y="3456836"/>
                  <a:pt x="2112370" y="3448875"/>
                  <a:pt x="2102969" y="3448875"/>
                </a:cubicBezTo>
                <a:close/>
                <a:moveTo>
                  <a:pt x="2052064" y="3502245"/>
                </a:moveTo>
                <a:cubicBezTo>
                  <a:pt x="2042663" y="3502171"/>
                  <a:pt x="2034992" y="3510058"/>
                  <a:pt x="2034907" y="3519887"/>
                </a:cubicBezTo>
                <a:cubicBezTo>
                  <a:pt x="2034836" y="3529716"/>
                  <a:pt x="2042380" y="3537736"/>
                  <a:pt x="2051781" y="3537825"/>
                </a:cubicBezTo>
                <a:cubicBezTo>
                  <a:pt x="2061182" y="3537899"/>
                  <a:pt x="2068867" y="3530012"/>
                  <a:pt x="2068938" y="3520183"/>
                </a:cubicBezTo>
                <a:cubicBezTo>
                  <a:pt x="2068938" y="3520079"/>
                  <a:pt x="2068938" y="3519990"/>
                  <a:pt x="2068938" y="3519887"/>
                </a:cubicBezTo>
                <a:cubicBezTo>
                  <a:pt x="2068782" y="3510265"/>
                  <a:pt x="2061267" y="3502541"/>
                  <a:pt x="2052064" y="3502541"/>
                </a:cubicBezTo>
                <a:close/>
                <a:moveTo>
                  <a:pt x="2102969" y="3342432"/>
                </a:moveTo>
                <a:cubicBezTo>
                  <a:pt x="2093568" y="3342432"/>
                  <a:pt x="2085953" y="3350393"/>
                  <a:pt x="2085953" y="3360222"/>
                </a:cubicBezTo>
                <a:cubicBezTo>
                  <a:pt x="2085953" y="3370051"/>
                  <a:pt x="2093568" y="3378012"/>
                  <a:pt x="2102969" y="3378012"/>
                </a:cubicBezTo>
                <a:cubicBezTo>
                  <a:pt x="2112370" y="3378012"/>
                  <a:pt x="2119985" y="3370051"/>
                  <a:pt x="2119985" y="3360222"/>
                </a:cubicBezTo>
                <a:cubicBezTo>
                  <a:pt x="2119829" y="3350511"/>
                  <a:pt x="2112257" y="3342728"/>
                  <a:pt x="2102969" y="3342728"/>
                </a:cubicBezTo>
                <a:close/>
                <a:moveTo>
                  <a:pt x="2052064" y="3395654"/>
                </a:moveTo>
                <a:cubicBezTo>
                  <a:pt x="2042706" y="3394764"/>
                  <a:pt x="2034425" y="3401969"/>
                  <a:pt x="2033574" y="3411753"/>
                </a:cubicBezTo>
                <a:cubicBezTo>
                  <a:pt x="2032709" y="3421538"/>
                  <a:pt x="2039601" y="3430196"/>
                  <a:pt x="2048959" y="3431085"/>
                </a:cubicBezTo>
                <a:cubicBezTo>
                  <a:pt x="2049994" y="3431189"/>
                  <a:pt x="2051029" y="3431189"/>
                  <a:pt x="2052064" y="3431085"/>
                </a:cubicBezTo>
                <a:cubicBezTo>
                  <a:pt x="2061423" y="3430196"/>
                  <a:pt x="2068314" y="3421538"/>
                  <a:pt x="2067463" y="3411753"/>
                </a:cubicBezTo>
                <a:cubicBezTo>
                  <a:pt x="2066712" y="3403200"/>
                  <a:pt x="2060232" y="3396439"/>
                  <a:pt x="2052064" y="3395654"/>
                </a:cubicBezTo>
                <a:close/>
                <a:moveTo>
                  <a:pt x="2102969" y="3235989"/>
                </a:moveTo>
                <a:cubicBezTo>
                  <a:pt x="2093568" y="3235989"/>
                  <a:pt x="2085953" y="3243950"/>
                  <a:pt x="2085953" y="3253779"/>
                </a:cubicBezTo>
                <a:cubicBezTo>
                  <a:pt x="2085953" y="3263608"/>
                  <a:pt x="2093568" y="3271569"/>
                  <a:pt x="2102969" y="3271569"/>
                </a:cubicBezTo>
                <a:cubicBezTo>
                  <a:pt x="2112370" y="3271569"/>
                  <a:pt x="2119985" y="3263608"/>
                  <a:pt x="2119985" y="3253779"/>
                </a:cubicBezTo>
                <a:cubicBezTo>
                  <a:pt x="2119985" y="3253734"/>
                  <a:pt x="2119985" y="3253675"/>
                  <a:pt x="2119985" y="3253630"/>
                </a:cubicBezTo>
                <a:cubicBezTo>
                  <a:pt x="2119829" y="3243950"/>
                  <a:pt x="2112228" y="3236196"/>
                  <a:pt x="2102969" y="3236285"/>
                </a:cubicBezTo>
                <a:close/>
                <a:moveTo>
                  <a:pt x="2052064" y="3289211"/>
                </a:moveTo>
                <a:cubicBezTo>
                  <a:pt x="2042663" y="3289136"/>
                  <a:pt x="2034992" y="3297023"/>
                  <a:pt x="2034907" y="3306852"/>
                </a:cubicBezTo>
                <a:cubicBezTo>
                  <a:pt x="2034836" y="3316681"/>
                  <a:pt x="2042380" y="3324701"/>
                  <a:pt x="2051781" y="3324790"/>
                </a:cubicBezTo>
                <a:cubicBezTo>
                  <a:pt x="2061182" y="3324865"/>
                  <a:pt x="2068867" y="3316978"/>
                  <a:pt x="2068938" y="3307149"/>
                </a:cubicBezTo>
                <a:cubicBezTo>
                  <a:pt x="2068938" y="3307045"/>
                  <a:pt x="2068938" y="3306956"/>
                  <a:pt x="2068938" y="3306852"/>
                </a:cubicBezTo>
                <a:cubicBezTo>
                  <a:pt x="2068782" y="3297231"/>
                  <a:pt x="2061267" y="3289507"/>
                  <a:pt x="2052064" y="3289507"/>
                </a:cubicBezTo>
                <a:close/>
                <a:moveTo>
                  <a:pt x="2102969" y="3129398"/>
                </a:moveTo>
                <a:cubicBezTo>
                  <a:pt x="2093568" y="3129398"/>
                  <a:pt x="2085953" y="3137359"/>
                  <a:pt x="2085953" y="3147187"/>
                </a:cubicBezTo>
                <a:cubicBezTo>
                  <a:pt x="2085953" y="3157016"/>
                  <a:pt x="2093568" y="3164978"/>
                  <a:pt x="2102969" y="3164978"/>
                </a:cubicBezTo>
                <a:cubicBezTo>
                  <a:pt x="2112370" y="3164978"/>
                  <a:pt x="2119985" y="3157016"/>
                  <a:pt x="2119985" y="3147187"/>
                </a:cubicBezTo>
                <a:cubicBezTo>
                  <a:pt x="2119829" y="3137477"/>
                  <a:pt x="2112257" y="3129694"/>
                  <a:pt x="2102969" y="3129694"/>
                </a:cubicBezTo>
                <a:close/>
                <a:moveTo>
                  <a:pt x="2052064" y="3182619"/>
                </a:moveTo>
                <a:cubicBezTo>
                  <a:pt x="2042663" y="3182530"/>
                  <a:pt x="2034992" y="3190432"/>
                  <a:pt x="2034907" y="3200261"/>
                </a:cubicBezTo>
                <a:cubicBezTo>
                  <a:pt x="2034836" y="3210090"/>
                  <a:pt x="2042380" y="3218110"/>
                  <a:pt x="2051781" y="3218199"/>
                </a:cubicBezTo>
                <a:cubicBezTo>
                  <a:pt x="2061182" y="3218273"/>
                  <a:pt x="2068853" y="3210386"/>
                  <a:pt x="2068938" y="3200557"/>
                </a:cubicBezTo>
                <a:cubicBezTo>
                  <a:pt x="2068938" y="3200513"/>
                  <a:pt x="2068938" y="3200454"/>
                  <a:pt x="2068938" y="3200409"/>
                </a:cubicBezTo>
                <a:cubicBezTo>
                  <a:pt x="2068782" y="3190758"/>
                  <a:pt x="2061295" y="3182990"/>
                  <a:pt x="2052064" y="3182916"/>
                </a:cubicBezTo>
                <a:close/>
                <a:moveTo>
                  <a:pt x="2102969" y="3022954"/>
                </a:moveTo>
                <a:cubicBezTo>
                  <a:pt x="2093568" y="3022954"/>
                  <a:pt x="2085953" y="3030916"/>
                  <a:pt x="2085953" y="3040744"/>
                </a:cubicBezTo>
                <a:cubicBezTo>
                  <a:pt x="2085953" y="3050573"/>
                  <a:pt x="2093568" y="3058535"/>
                  <a:pt x="2102969" y="3058535"/>
                </a:cubicBezTo>
                <a:cubicBezTo>
                  <a:pt x="2112370" y="3058535"/>
                  <a:pt x="2119985" y="3050573"/>
                  <a:pt x="2119985" y="3040744"/>
                </a:cubicBezTo>
                <a:cubicBezTo>
                  <a:pt x="2119985" y="3040700"/>
                  <a:pt x="2119985" y="3040641"/>
                  <a:pt x="2119985" y="3040596"/>
                </a:cubicBezTo>
                <a:cubicBezTo>
                  <a:pt x="2119829" y="3030916"/>
                  <a:pt x="2112228" y="3023162"/>
                  <a:pt x="2102969" y="3023251"/>
                </a:cubicBezTo>
                <a:close/>
                <a:moveTo>
                  <a:pt x="2052064" y="3076176"/>
                </a:moveTo>
                <a:cubicBezTo>
                  <a:pt x="2042706" y="3075286"/>
                  <a:pt x="2034425" y="3082492"/>
                  <a:pt x="2033574" y="3092276"/>
                </a:cubicBezTo>
                <a:cubicBezTo>
                  <a:pt x="2032709" y="3102060"/>
                  <a:pt x="2039601" y="3110718"/>
                  <a:pt x="2048959" y="3111608"/>
                </a:cubicBezTo>
                <a:cubicBezTo>
                  <a:pt x="2049994" y="3111711"/>
                  <a:pt x="2051029" y="3111711"/>
                  <a:pt x="2052064" y="3111608"/>
                </a:cubicBezTo>
                <a:cubicBezTo>
                  <a:pt x="2061423" y="3110718"/>
                  <a:pt x="2068314" y="3102060"/>
                  <a:pt x="2067463" y="3092276"/>
                </a:cubicBezTo>
                <a:cubicBezTo>
                  <a:pt x="2066712" y="3083722"/>
                  <a:pt x="2060232" y="3076962"/>
                  <a:pt x="2052064" y="3076176"/>
                </a:cubicBezTo>
                <a:close/>
                <a:moveTo>
                  <a:pt x="2102969" y="2916363"/>
                </a:moveTo>
                <a:cubicBezTo>
                  <a:pt x="2093568" y="2916363"/>
                  <a:pt x="2085953" y="2924324"/>
                  <a:pt x="2085953" y="2934153"/>
                </a:cubicBezTo>
                <a:cubicBezTo>
                  <a:pt x="2085953" y="2943982"/>
                  <a:pt x="2093568" y="2951943"/>
                  <a:pt x="2102969" y="2951943"/>
                </a:cubicBezTo>
                <a:cubicBezTo>
                  <a:pt x="2112370" y="2951943"/>
                  <a:pt x="2119985" y="2943982"/>
                  <a:pt x="2119985" y="2934153"/>
                </a:cubicBezTo>
                <a:cubicBezTo>
                  <a:pt x="2119829" y="2924443"/>
                  <a:pt x="2112257" y="2916660"/>
                  <a:pt x="2102969" y="2916660"/>
                </a:cubicBezTo>
                <a:close/>
                <a:moveTo>
                  <a:pt x="2052064" y="2969733"/>
                </a:moveTo>
                <a:cubicBezTo>
                  <a:pt x="2042663" y="2969644"/>
                  <a:pt x="2034992" y="2977546"/>
                  <a:pt x="2034907" y="2987375"/>
                </a:cubicBezTo>
                <a:cubicBezTo>
                  <a:pt x="2034836" y="2997203"/>
                  <a:pt x="2042380" y="3005224"/>
                  <a:pt x="2051781" y="3005313"/>
                </a:cubicBezTo>
                <a:cubicBezTo>
                  <a:pt x="2061182" y="3005387"/>
                  <a:pt x="2068867" y="2997500"/>
                  <a:pt x="2068938" y="2987671"/>
                </a:cubicBezTo>
                <a:cubicBezTo>
                  <a:pt x="2068938" y="2987567"/>
                  <a:pt x="2068938" y="2987479"/>
                  <a:pt x="2068938" y="2987375"/>
                </a:cubicBezTo>
                <a:cubicBezTo>
                  <a:pt x="2068782" y="2977753"/>
                  <a:pt x="2061267" y="2970030"/>
                  <a:pt x="2052064" y="2970030"/>
                </a:cubicBezTo>
                <a:close/>
                <a:moveTo>
                  <a:pt x="2102969" y="2809920"/>
                </a:moveTo>
                <a:cubicBezTo>
                  <a:pt x="2093568" y="2809920"/>
                  <a:pt x="2085953" y="2817881"/>
                  <a:pt x="2085953" y="2827710"/>
                </a:cubicBezTo>
                <a:cubicBezTo>
                  <a:pt x="2085953" y="2837539"/>
                  <a:pt x="2093568" y="2845500"/>
                  <a:pt x="2102969" y="2845500"/>
                </a:cubicBezTo>
                <a:cubicBezTo>
                  <a:pt x="2112370" y="2845500"/>
                  <a:pt x="2119985" y="2837539"/>
                  <a:pt x="2119985" y="2827710"/>
                </a:cubicBezTo>
                <a:cubicBezTo>
                  <a:pt x="2119829" y="2818000"/>
                  <a:pt x="2112257" y="2810216"/>
                  <a:pt x="2102969" y="2810216"/>
                </a:cubicBezTo>
                <a:close/>
                <a:moveTo>
                  <a:pt x="2052064" y="2863142"/>
                </a:moveTo>
                <a:cubicBezTo>
                  <a:pt x="2042663" y="2863053"/>
                  <a:pt x="2034992" y="2870954"/>
                  <a:pt x="2034907" y="2880783"/>
                </a:cubicBezTo>
                <a:cubicBezTo>
                  <a:pt x="2034836" y="2890612"/>
                  <a:pt x="2042380" y="2898633"/>
                  <a:pt x="2051781" y="2898721"/>
                </a:cubicBezTo>
                <a:cubicBezTo>
                  <a:pt x="2061182" y="2898796"/>
                  <a:pt x="2068853" y="2890909"/>
                  <a:pt x="2068938" y="2881080"/>
                </a:cubicBezTo>
                <a:cubicBezTo>
                  <a:pt x="2068938" y="2881035"/>
                  <a:pt x="2068938" y="2880976"/>
                  <a:pt x="2068938" y="2880932"/>
                </a:cubicBezTo>
                <a:cubicBezTo>
                  <a:pt x="2068782" y="2871280"/>
                  <a:pt x="2061295" y="2863512"/>
                  <a:pt x="2052064" y="2863438"/>
                </a:cubicBezTo>
                <a:close/>
                <a:moveTo>
                  <a:pt x="2102969" y="2703477"/>
                </a:moveTo>
                <a:cubicBezTo>
                  <a:pt x="2093568" y="2703477"/>
                  <a:pt x="2085953" y="2711438"/>
                  <a:pt x="2085953" y="2721267"/>
                </a:cubicBezTo>
                <a:cubicBezTo>
                  <a:pt x="2085953" y="2731096"/>
                  <a:pt x="2093568" y="2739057"/>
                  <a:pt x="2102969" y="2739057"/>
                </a:cubicBezTo>
                <a:cubicBezTo>
                  <a:pt x="2112370" y="2739057"/>
                  <a:pt x="2119985" y="2731096"/>
                  <a:pt x="2119985" y="2721267"/>
                </a:cubicBezTo>
                <a:cubicBezTo>
                  <a:pt x="2119985" y="2721222"/>
                  <a:pt x="2119985" y="2721163"/>
                  <a:pt x="2119985" y="2721119"/>
                </a:cubicBezTo>
                <a:cubicBezTo>
                  <a:pt x="2119829" y="2711438"/>
                  <a:pt x="2112228" y="2703684"/>
                  <a:pt x="2102969" y="2703773"/>
                </a:cubicBezTo>
                <a:close/>
                <a:moveTo>
                  <a:pt x="2052064" y="2756698"/>
                </a:moveTo>
                <a:cubicBezTo>
                  <a:pt x="2042663" y="2756610"/>
                  <a:pt x="2034992" y="2764511"/>
                  <a:pt x="2034907" y="2774340"/>
                </a:cubicBezTo>
                <a:cubicBezTo>
                  <a:pt x="2034836" y="2784169"/>
                  <a:pt x="2042380" y="2792189"/>
                  <a:pt x="2051781" y="2792278"/>
                </a:cubicBezTo>
                <a:cubicBezTo>
                  <a:pt x="2061182" y="2792352"/>
                  <a:pt x="2068853" y="2784466"/>
                  <a:pt x="2068938" y="2774637"/>
                </a:cubicBezTo>
                <a:cubicBezTo>
                  <a:pt x="2068938" y="2774592"/>
                  <a:pt x="2068938" y="2774533"/>
                  <a:pt x="2068938" y="2774488"/>
                </a:cubicBezTo>
                <a:cubicBezTo>
                  <a:pt x="2068782" y="2764837"/>
                  <a:pt x="2061295" y="2757069"/>
                  <a:pt x="2052064" y="2756995"/>
                </a:cubicBezTo>
                <a:close/>
                <a:moveTo>
                  <a:pt x="2102969" y="2596886"/>
                </a:moveTo>
                <a:cubicBezTo>
                  <a:pt x="2093568" y="2596886"/>
                  <a:pt x="2085953" y="2604847"/>
                  <a:pt x="2085953" y="2614675"/>
                </a:cubicBezTo>
                <a:cubicBezTo>
                  <a:pt x="2085953" y="2624505"/>
                  <a:pt x="2093568" y="2632465"/>
                  <a:pt x="2102969" y="2632465"/>
                </a:cubicBezTo>
                <a:cubicBezTo>
                  <a:pt x="2112370" y="2632465"/>
                  <a:pt x="2119985" y="2624505"/>
                  <a:pt x="2119985" y="2614675"/>
                </a:cubicBezTo>
                <a:cubicBezTo>
                  <a:pt x="2119829" y="2604965"/>
                  <a:pt x="2112257" y="2597182"/>
                  <a:pt x="2102969" y="2597182"/>
                </a:cubicBezTo>
                <a:close/>
                <a:moveTo>
                  <a:pt x="2052064" y="2650255"/>
                </a:moveTo>
                <a:cubicBezTo>
                  <a:pt x="2042663" y="2650181"/>
                  <a:pt x="2034992" y="2658068"/>
                  <a:pt x="2034907" y="2667897"/>
                </a:cubicBezTo>
                <a:cubicBezTo>
                  <a:pt x="2034836" y="2677726"/>
                  <a:pt x="2042380" y="2685746"/>
                  <a:pt x="2051781" y="2685835"/>
                </a:cubicBezTo>
                <a:cubicBezTo>
                  <a:pt x="2061182" y="2685909"/>
                  <a:pt x="2068867" y="2678023"/>
                  <a:pt x="2068938" y="2668193"/>
                </a:cubicBezTo>
                <a:cubicBezTo>
                  <a:pt x="2068938" y="2668090"/>
                  <a:pt x="2068938" y="2668001"/>
                  <a:pt x="2068938" y="2667897"/>
                </a:cubicBezTo>
                <a:cubicBezTo>
                  <a:pt x="2068782" y="2658276"/>
                  <a:pt x="2061267" y="2650552"/>
                  <a:pt x="2052064" y="2650552"/>
                </a:cubicBezTo>
                <a:close/>
                <a:moveTo>
                  <a:pt x="2102969" y="2490443"/>
                </a:moveTo>
                <a:cubicBezTo>
                  <a:pt x="2093568" y="2490443"/>
                  <a:pt x="2085953" y="2498403"/>
                  <a:pt x="2085953" y="2508232"/>
                </a:cubicBezTo>
                <a:cubicBezTo>
                  <a:pt x="2085953" y="2518061"/>
                  <a:pt x="2093568" y="2526022"/>
                  <a:pt x="2102969" y="2526022"/>
                </a:cubicBezTo>
                <a:cubicBezTo>
                  <a:pt x="2112370" y="2526022"/>
                  <a:pt x="2119985" y="2518061"/>
                  <a:pt x="2119985" y="2508232"/>
                </a:cubicBezTo>
                <a:cubicBezTo>
                  <a:pt x="2119829" y="2498522"/>
                  <a:pt x="2112257" y="2490739"/>
                  <a:pt x="2102969" y="2490739"/>
                </a:cubicBezTo>
                <a:close/>
                <a:moveTo>
                  <a:pt x="2052064" y="2544554"/>
                </a:moveTo>
                <a:cubicBezTo>
                  <a:pt x="2042706" y="2543664"/>
                  <a:pt x="2034425" y="2550869"/>
                  <a:pt x="2033574" y="2560653"/>
                </a:cubicBezTo>
                <a:cubicBezTo>
                  <a:pt x="2032709" y="2570438"/>
                  <a:pt x="2039601" y="2579096"/>
                  <a:pt x="2048959" y="2579985"/>
                </a:cubicBezTo>
                <a:cubicBezTo>
                  <a:pt x="2049994" y="2580089"/>
                  <a:pt x="2051029" y="2580089"/>
                  <a:pt x="2052064" y="2579985"/>
                </a:cubicBezTo>
                <a:cubicBezTo>
                  <a:pt x="2061423" y="2579096"/>
                  <a:pt x="2068314" y="2570438"/>
                  <a:pt x="2067463" y="2560653"/>
                </a:cubicBezTo>
                <a:cubicBezTo>
                  <a:pt x="2066712" y="2552099"/>
                  <a:pt x="2060232" y="2545339"/>
                  <a:pt x="2052064" y="2544554"/>
                </a:cubicBezTo>
                <a:close/>
                <a:moveTo>
                  <a:pt x="2102969" y="2384889"/>
                </a:moveTo>
                <a:cubicBezTo>
                  <a:pt x="2093568" y="2384889"/>
                  <a:pt x="2085953" y="2392850"/>
                  <a:pt x="2085953" y="2402679"/>
                </a:cubicBezTo>
                <a:cubicBezTo>
                  <a:pt x="2085953" y="2412508"/>
                  <a:pt x="2093568" y="2420469"/>
                  <a:pt x="2102969" y="2420469"/>
                </a:cubicBezTo>
                <a:cubicBezTo>
                  <a:pt x="2112370" y="2420469"/>
                  <a:pt x="2119985" y="2412508"/>
                  <a:pt x="2119985" y="2402679"/>
                </a:cubicBezTo>
                <a:cubicBezTo>
                  <a:pt x="2119985" y="2402634"/>
                  <a:pt x="2119985" y="2402575"/>
                  <a:pt x="2119985" y="2402531"/>
                </a:cubicBezTo>
                <a:cubicBezTo>
                  <a:pt x="2120297" y="2392791"/>
                  <a:pt x="2113008" y="2384637"/>
                  <a:pt x="2103692" y="2384311"/>
                </a:cubicBezTo>
                <a:cubicBezTo>
                  <a:pt x="2103451" y="2384296"/>
                  <a:pt x="2103210" y="2384296"/>
                  <a:pt x="2102969" y="2384296"/>
                </a:cubicBezTo>
                <a:close/>
                <a:moveTo>
                  <a:pt x="2052064" y="2438111"/>
                </a:moveTo>
                <a:cubicBezTo>
                  <a:pt x="2042663" y="2438036"/>
                  <a:pt x="2034992" y="2445923"/>
                  <a:pt x="2034907" y="2455752"/>
                </a:cubicBezTo>
                <a:cubicBezTo>
                  <a:pt x="2034836" y="2465581"/>
                  <a:pt x="2042380" y="2473601"/>
                  <a:pt x="2051781" y="2473690"/>
                </a:cubicBezTo>
                <a:cubicBezTo>
                  <a:pt x="2061182" y="2473764"/>
                  <a:pt x="2068867" y="2465877"/>
                  <a:pt x="2068938" y="2456049"/>
                </a:cubicBezTo>
                <a:cubicBezTo>
                  <a:pt x="2068938" y="2455945"/>
                  <a:pt x="2068938" y="2455856"/>
                  <a:pt x="2068938" y="2455752"/>
                </a:cubicBezTo>
                <a:cubicBezTo>
                  <a:pt x="2069250" y="2446012"/>
                  <a:pt x="2061962" y="2437858"/>
                  <a:pt x="2052646" y="2437532"/>
                </a:cubicBezTo>
                <a:cubicBezTo>
                  <a:pt x="2052447" y="2437517"/>
                  <a:pt x="2052263" y="2437517"/>
                  <a:pt x="2052064" y="2437517"/>
                </a:cubicBezTo>
                <a:close/>
                <a:moveTo>
                  <a:pt x="2102969" y="2277705"/>
                </a:moveTo>
                <a:cubicBezTo>
                  <a:pt x="2093568" y="2277705"/>
                  <a:pt x="2085953" y="2285666"/>
                  <a:pt x="2085953" y="2295494"/>
                </a:cubicBezTo>
                <a:cubicBezTo>
                  <a:pt x="2085953" y="2305323"/>
                  <a:pt x="2093568" y="2313284"/>
                  <a:pt x="2102969" y="2313284"/>
                </a:cubicBezTo>
                <a:cubicBezTo>
                  <a:pt x="2112370" y="2313284"/>
                  <a:pt x="2119985" y="2305323"/>
                  <a:pt x="2119985" y="2295494"/>
                </a:cubicBezTo>
                <a:cubicBezTo>
                  <a:pt x="2119985" y="2285666"/>
                  <a:pt x="2112370" y="2277705"/>
                  <a:pt x="2102969" y="2277705"/>
                </a:cubicBezTo>
                <a:close/>
                <a:moveTo>
                  <a:pt x="2052064" y="2330926"/>
                </a:moveTo>
                <a:cubicBezTo>
                  <a:pt x="2042663" y="2330837"/>
                  <a:pt x="2034992" y="2338739"/>
                  <a:pt x="2034907" y="2348568"/>
                </a:cubicBezTo>
                <a:cubicBezTo>
                  <a:pt x="2034836" y="2358397"/>
                  <a:pt x="2042380" y="2366417"/>
                  <a:pt x="2051781" y="2366506"/>
                </a:cubicBezTo>
                <a:cubicBezTo>
                  <a:pt x="2061182" y="2366580"/>
                  <a:pt x="2068853" y="2358693"/>
                  <a:pt x="2068938" y="2348864"/>
                </a:cubicBezTo>
                <a:cubicBezTo>
                  <a:pt x="2068938" y="2348820"/>
                  <a:pt x="2068938" y="2348760"/>
                  <a:pt x="2068938" y="2348716"/>
                </a:cubicBezTo>
                <a:cubicBezTo>
                  <a:pt x="2068938" y="2338946"/>
                  <a:pt x="2061409" y="2331000"/>
                  <a:pt x="2052064" y="2330926"/>
                </a:cubicBezTo>
                <a:close/>
                <a:moveTo>
                  <a:pt x="2102969" y="2171262"/>
                </a:moveTo>
                <a:cubicBezTo>
                  <a:pt x="2093568" y="2171262"/>
                  <a:pt x="2085953" y="2179222"/>
                  <a:pt x="2085953" y="2189051"/>
                </a:cubicBezTo>
                <a:cubicBezTo>
                  <a:pt x="2085953" y="2198880"/>
                  <a:pt x="2093568" y="2206841"/>
                  <a:pt x="2102969" y="2206841"/>
                </a:cubicBezTo>
                <a:cubicBezTo>
                  <a:pt x="2112370" y="2206841"/>
                  <a:pt x="2119985" y="2198880"/>
                  <a:pt x="2119985" y="2189051"/>
                </a:cubicBezTo>
                <a:cubicBezTo>
                  <a:pt x="2119985" y="2189007"/>
                  <a:pt x="2119985" y="2188948"/>
                  <a:pt x="2119985" y="2188903"/>
                </a:cubicBezTo>
                <a:cubicBezTo>
                  <a:pt x="2119985" y="2179163"/>
                  <a:pt x="2112427" y="2171262"/>
                  <a:pt x="2103111" y="2171262"/>
                </a:cubicBezTo>
                <a:cubicBezTo>
                  <a:pt x="2103068" y="2171262"/>
                  <a:pt x="2103012" y="2171262"/>
                  <a:pt x="2102969" y="2171262"/>
                </a:cubicBezTo>
                <a:close/>
                <a:moveTo>
                  <a:pt x="2052064" y="2224483"/>
                </a:moveTo>
                <a:cubicBezTo>
                  <a:pt x="2042706" y="2223594"/>
                  <a:pt x="2034425" y="2230798"/>
                  <a:pt x="2033574" y="2240583"/>
                </a:cubicBezTo>
                <a:cubicBezTo>
                  <a:pt x="2032709" y="2250367"/>
                  <a:pt x="2039601" y="2259025"/>
                  <a:pt x="2048959" y="2259915"/>
                </a:cubicBezTo>
                <a:cubicBezTo>
                  <a:pt x="2049994" y="2260018"/>
                  <a:pt x="2051029" y="2260018"/>
                  <a:pt x="2052064" y="2259915"/>
                </a:cubicBezTo>
                <a:cubicBezTo>
                  <a:pt x="2061423" y="2259025"/>
                  <a:pt x="2068314" y="2250367"/>
                  <a:pt x="2067463" y="2240583"/>
                </a:cubicBezTo>
                <a:cubicBezTo>
                  <a:pt x="2066712" y="2232029"/>
                  <a:pt x="2060232" y="2225269"/>
                  <a:pt x="2052064" y="2224483"/>
                </a:cubicBezTo>
                <a:close/>
                <a:moveTo>
                  <a:pt x="2102969" y="2064670"/>
                </a:moveTo>
                <a:cubicBezTo>
                  <a:pt x="2093568" y="2064670"/>
                  <a:pt x="2085953" y="2072631"/>
                  <a:pt x="2085953" y="2082460"/>
                </a:cubicBezTo>
                <a:cubicBezTo>
                  <a:pt x="2085953" y="2092289"/>
                  <a:pt x="2093568" y="2100250"/>
                  <a:pt x="2102969" y="2100250"/>
                </a:cubicBezTo>
                <a:cubicBezTo>
                  <a:pt x="2112370" y="2100250"/>
                  <a:pt x="2119985" y="2092289"/>
                  <a:pt x="2119985" y="2082460"/>
                </a:cubicBezTo>
                <a:cubicBezTo>
                  <a:pt x="2119985" y="2072631"/>
                  <a:pt x="2112370" y="2064670"/>
                  <a:pt x="2102969" y="2064670"/>
                </a:cubicBezTo>
                <a:close/>
                <a:moveTo>
                  <a:pt x="2052064" y="2118040"/>
                </a:moveTo>
                <a:cubicBezTo>
                  <a:pt x="2042663" y="2117966"/>
                  <a:pt x="2034992" y="2125853"/>
                  <a:pt x="2034907" y="2135682"/>
                </a:cubicBezTo>
                <a:cubicBezTo>
                  <a:pt x="2034836" y="2145510"/>
                  <a:pt x="2042380" y="2153531"/>
                  <a:pt x="2051781" y="2153620"/>
                </a:cubicBezTo>
                <a:cubicBezTo>
                  <a:pt x="2061182" y="2153694"/>
                  <a:pt x="2068867" y="2145807"/>
                  <a:pt x="2068938" y="2135978"/>
                </a:cubicBezTo>
                <a:cubicBezTo>
                  <a:pt x="2068938" y="2135874"/>
                  <a:pt x="2068938" y="2135785"/>
                  <a:pt x="2068938" y="2135682"/>
                </a:cubicBezTo>
                <a:cubicBezTo>
                  <a:pt x="2068938" y="2125942"/>
                  <a:pt x="2061380" y="2118040"/>
                  <a:pt x="2052064" y="2118040"/>
                </a:cubicBezTo>
                <a:close/>
                <a:moveTo>
                  <a:pt x="2102969" y="1958227"/>
                </a:moveTo>
                <a:cubicBezTo>
                  <a:pt x="2093568" y="1958227"/>
                  <a:pt x="2085953" y="1966188"/>
                  <a:pt x="2085953" y="1976017"/>
                </a:cubicBezTo>
                <a:cubicBezTo>
                  <a:pt x="2085953" y="1985846"/>
                  <a:pt x="2093568" y="1993807"/>
                  <a:pt x="2102969" y="1993807"/>
                </a:cubicBezTo>
                <a:cubicBezTo>
                  <a:pt x="2112370" y="1993807"/>
                  <a:pt x="2119985" y="1985846"/>
                  <a:pt x="2119985" y="1976017"/>
                </a:cubicBezTo>
                <a:cubicBezTo>
                  <a:pt x="2119985" y="1966188"/>
                  <a:pt x="2112370" y="1958227"/>
                  <a:pt x="2102969" y="1958227"/>
                </a:cubicBezTo>
                <a:close/>
                <a:moveTo>
                  <a:pt x="2052064" y="2010855"/>
                </a:moveTo>
                <a:cubicBezTo>
                  <a:pt x="2042706" y="2009966"/>
                  <a:pt x="2034425" y="2017171"/>
                  <a:pt x="2033574" y="2026955"/>
                </a:cubicBezTo>
                <a:cubicBezTo>
                  <a:pt x="2032709" y="2036740"/>
                  <a:pt x="2039601" y="2045398"/>
                  <a:pt x="2048959" y="2046287"/>
                </a:cubicBezTo>
                <a:cubicBezTo>
                  <a:pt x="2049994" y="2046391"/>
                  <a:pt x="2051029" y="2046391"/>
                  <a:pt x="2052064" y="2046287"/>
                </a:cubicBezTo>
                <a:cubicBezTo>
                  <a:pt x="2061423" y="2045398"/>
                  <a:pt x="2068314" y="2036740"/>
                  <a:pt x="2067463" y="2026955"/>
                </a:cubicBezTo>
                <a:cubicBezTo>
                  <a:pt x="2066712" y="2018401"/>
                  <a:pt x="2060232" y="2011641"/>
                  <a:pt x="2052064" y="2010855"/>
                </a:cubicBezTo>
                <a:close/>
                <a:moveTo>
                  <a:pt x="2102969" y="1851191"/>
                </a:moveTo>
                <a:cubicBezTo>
                  <a:pt x="2093568" y="1851191"/>
                  <a:pt x="2085953" y="1859152"/>
                  <a:pt x="2085953" y="1868981"/>
                </a:cubicBezTo>
                <a:cubicBezTo>
                  <a:pt x="2085953" y="1878810"/>
                  <a:pt x="2093568" y="1886771"/>
                  <a:pt x="2102969" y="1886771"/>
                </a:cubicBezTo>
                <a:cubicBezTo>
                  <a:pt x="2112370" y="1886771"/>
                  <a:pt x="2119985" y="1878810"/>
                  <a:pt x="2119985" y="1868981"/>
                </a:cubicBezTo>
                <a:cubicBezTo>
                  <a:pt x="2119985" y="1868936"/>
                  <a:pt x="2119985" y="1868877"/>
                  <a:pt x="2119985" y="1868832"/>
                </a:cubicBezTo>
                <a:cubicBezTo>
                  <a:pt x="2119673" y="1859270"/>
                  <a:pt x="2112129" y="1851695"/>
                  <a:pt x="2102969" y="1851784"/>
                </a:cubicBezTo>
                <a:close/>
                <a:moveTo>
                  <a:pt x="2052064" y="1904412"/>
                </a:moveTo>
                <a:cubicBezTo>
                  <a:pt x="2042663" y="1904338"/>
                  <a:pt x="2034992" y="1912225"/>
                  <a:pt x="2034907" y="1922054"/>
                </a:cubicBezTo>
                <a:cubicBezTo>
                  <a:pt x="2034836" y="1931883"/>
                  <a:pt x="2042380" y="1939903"/>
                  <a:pt x="2051781" y="1939992"/>
                </a:cubicBezTo>
                <a:cubicBezTo>
                  <a:pt x="2061182" y="1940066"/>
                  <a:pt x="2068867" y="1932179"/>
                  <a:pt x="2068938" y="1922351"/>
                </a:cubicBezTo>
                <a:cubicBezTo>
                  <a:pt x="2068938" y="1922247"/>
                  <a:pt x="2068938" y="1922158"/>
                  <a:pt x="2068938" y="1922054"/>
                </a:cubicBezTo>
                <a:cubicBezTo>
                  <a:pt x="2068626" y="1912536"/>
                  <a:pt x="2061168" y="1905005"/>
                  <a:pt x="2052064" y="1905005"/>
                </a:cubicBezTo>
                <a:close/>
                <a:moveTo>
                  <a:pt x="2102969" y="1744599"/>
                </a:moveTo>
                <a:cubicBezTo>
                  <a:pt x="2093568" y="1744599"/>
                  <a:pt x="2085953" y="1752560"/>
                  <a:pt x="2085953" y="1762389"/>
                </a:cubicBezTo>
                <a:cubicBezTo>
                  <a:pt x="2085953" y="1772218"/>
                  <a:pt x="2093568" y="1780179"/>
                  <a:pt x="2102969" y="1780179"/>
                </a:cubicBezTo>
                <a:cubicBezTo>
                  <a:pt x="2112370" y="1780179"/>
                  <a:pt x="2119985" y="1772218"/>
                  <a:pt x="2119985" y="1762389"/>
                </a:cubicBezTo>
                <a:cubicBezTo>
                  <a:pt x="2119673" y="1752798"/>
                  <a:pt x="2112143" y="1745192"/>
                  <a:pt x="2102969" y="1745192"/>
                </a:cubicBezTo>
                <a:close/>
                <a:moveTo>
                  <a:pt x="2052064" y="1797821"/>
                </a:moveTo>
                <a:cubicBezTo>
                  <a:pt x="2042663" y="1797732"/>
                  <a:pt x="2034992" y="1805634"/>
                  <a:pt x="2034907" y="1815463"/>
                </a:cubicBezTo>
                <a:cubicBezTo>
                  <a:pt x="2034836" y="1825292"/>
                  <a:pt x="2042380" y="1833312"/>
                  <a:pt x="2051781" y="1833401"/>
                </a:cubicBezTo>
                <a:cubicBezTo>
                  <a:pt x="2061182" y="1833475"/>
                  <a:pt x="2068853" y="1825588"/>
                  <a:pt x="2068938" y="1815759"/>
                </a:cubicBezTo>
                <a:cubicBezTo>
                  <a:pt x="2068938" y="1815715"/>
                  <a:pt x="2068938" y="1815655"/>
                  <a:pt x="2068938" y="1815611"/>
                </a:cubicBezTo>
                <a:cubicBezTo>
                  <a:pt x="2068640" y="1806078"/>
                  <a:pt x="2061196" y="1798488"/>
                  <a:pt x="2052064" y="1798414"/>
                </a:cubicBezTo>
                <a:close/>
                <a:moveTo>
                  <a:pt x="2102969" y="1638156"/>
                </a:moveTo>
                <a:cubicBezTo>
                  <a:pt x="2093568" y="1638156"/>
                  <a:pt x="2085953" y="1646117"/>
                  <a:pt x="2085953" y="1655946"/>
                </a:cubicBezTo>
                <a:cubicBezTo>
                  <a:pt x="2085953" y="1665775"/>
                  <a:pt x="2093568" y="1673736"/>
                  <a:pt x="2102969" y="1673736"/>
                </a:cubicBezTo>
                <a:cubicBezTo>
                  <a:pt x="2112370" y="1673736"/>
                  <a:pt x="2119985" y="1665775"/>
                  <a:pt x="2119985" y="1655946"/>
                </a:cubicBezTo>
                <a:cubicBezTo>
                  <a:pt x="2119673" y="1646354"/>
                  <a:pt x="2112143" y="1638749"/>
                  <a:pt x="2102969" y="1638749"/>
                </a:cubicBezTo>
                <a:close/>
                <a:moveTo>
                  <a:pt x="2052064" y="1691378"/>
                </a:moveTo>
                <a:cubicBezTo>
                  <a:pt x="2042706" y="1690488"/>
                  <a:pt x="2034425" y="1697693"/>
                  <a:pt x="2033574" y="1707478"/>
                </a:cubicBezTo>
                <a:cubicBezTo>
                  <a:pt x="2032709" y="1717262"/>
                  <a:pt x="2039601" y="1725920"/>
                  <a:pt x="2048959" y="1726809"/>
                </a:cubicBezTo>
                <a:cubicBezTo>
                  <a:pt x="2049994" y="1726913"/>
                  <a:pt x="2051029" y="1726913"/>
                  <a:pt x="2052064" y="1726809"/>
                </a:cubicBezTo>
                <a:cubicBezTo>
                  <a:pt x="2061423" y="1725920"/>
                  <a:pt x="2068314" y="1717262"/>
                  <a:pt x="2067463" y="1707478"/>
                </a:cubicBezTo>
                <a:cubicBezTo>
                  <a:pt x="2066712" y="1698924"/>
                  <a:pt x="2060232" y="1692164"/>
                  <a:pt x="2052064" y="1691378"/>
                </a:cubicBezTo>
                <a:close/>
                <a:moveTo>
                  <a:pt x="2102969" y="1531713"/>
                </a:moveTo>
                <a:cubicBezTo>
                  <a:pt x="2093568" y="1531713"/>
                  <a:pt x="2085953" y="1539674"/>
                  <a:pt x="2085953" y="1549503"/>
                </a:cubicBezTo>
                <a:cubicBezTo>
                  <a:pt x="2085953" y="1559332"/>
                  <a:pt x="2093568" y="1567293"/>
                  <a:pt x="2102969" y="1567293"/>
                </a:cubicBezTo>
                <a:cubicBezTo>
                  <a:pt x="2112370" y="1567293"/>
                  <a:pt x="2119985" y="1559332"/>
                  <a:pt x="2119985" y="1549503"/>
                </a:cubicBezTo>
                <a:cubicBezTo>
                  <a:pt x="2119985" y="1549459"/>
                  <a:pt x="2119985" y="1549399"/>
                  <a:pt x="2119985" y="1549355"/>
                </a:cubicBezTo>
                <a:cubicBezTo>
                  <a:pt x="2119673" y="1539793"/>
                  <a:pt x="2112129" y="1532217"/>
                  <a:pt x="2102969" y="1532306"/>
                </a:cubicBezTo>
                <a:close/>
                <a:moveTo>
                  <a:pt x="2052064" y="1584935"/>
                </a:moveTo>
                <a:cubicBezTo>
                  <a:pt x="2042663" y="1584861"/>
                  <a:pt x="2034992" y="1592748"/>
                  <a:pt x="2034907" y="1602577"/>
                </a:cubicBezTo>
                <a:cubicBezTo>
                  <a:pt x="2034836" y="1612405"/>
                  <a:pt x="2042380" y="1620426"/>
                  <a:pt x="2051781" y="1620515"/>
                </a:cubicBezTo>
                <a:cubicBezTo>
                  <a:pt x="2061182" y="1620589"/>
                  <a:pt x="2068867" y="1612702"/>
                  <a:pt x="2068938" y="1602873"/>
                </a:cubicBezTo>
                <a:cubicBezTo>
                  <a:pt x="2068938" y="1602769"/>
                  <a:pt x="2068938" y="1602680"/>
                  <a:pt x="2068938" y="1602577"/>
                </a:cubicBezTo>
                <a:cubicBezTo>
                  <a:pt x="2068626" y="1593059"/>
                  <a:pt x="2061168" y="1585528"/>
                  <a:pt x="2052064" y="1585528"/>
                </a:cubicBezTo>
                <a:close/>
                <a:moveTo>
                  <a:pt x="2102969" y="1425122"/>
                </a:moveTo>
                <a:cubicBezTo>
                  <a:pt x="2093568" y="1425122"/>
                  <a:pt x="2085953" y="1433083"/>
                  <a:pt x="2085953" y="1442912"/>
                </a:cubicBezTo>
                <a:cubicBezTo>
                  <a:pt x="2085953" y="1452741"/>
                  <a:pt x="2093568" y="1460702"/>
                  <a:pt x="2102969" y="1460702"/>
                </a:cubicBezTo>
                <a:cubicBezTo>
                  <a:pt x="2112370" y="1460702"/>
                  <a:pt x="2119985" y="1452741"/>
                  <a:pt x="2119985" y="1442912"/>
                </a:cubicBezTo>
                <a:cubicBezTo>
                  <a:pt x="2119673" y="1433320"/>
                  <a:pt x="2112143" y="1425715"/>
                  <a:pt x="2102969" y="1425715"/>
                </a:cubicBezTo>
                <a:close/>
                <a:moveTo>
                  <a:pt x="2052064" y="1478343"/>
                </a:moveTo>
                <a:cubicBezTo>
                  <a:pt x="2042663" y="1478255"/>
                  <a:pt x="2034992" y="1486156"/>
                  <a:pt x="2034907" y="1495985"/>
                </a:cubicBezTo>
                <a:cubicBezTo>
                  <a:pt x="2034836" y="1505814"/>
                  <a:pt x="2042380" y="1513834"/>
                  <a:pt x="2051781" y="1513923"/>
                </a:cubicBezTo>
                <a:cubicBezTo>
                  <a:pt x="2061182" y="1513997"/>
                  <a:pt x="2068853" y="1506111"/>
                  <a:pt x="2068938" y="1496282"/>
                </a:cubicBezTo>
                <a:cubicBezTo>
                  <a:pt x="2068938" y="1496237"/>
                  <a:pt x="2068938" y="1496178"/>
                  <a:pt x="2068938" y="1496133"/>
                </a:cubicBezTo>
                <a:cubicBezTo>
                  <a:pt x="2068640" y="1486601"/>
                  <a:pt x="2061196" y="1479011"/>
                  <a:pt x="2052064" y="1478936"/>
                </a:cubicBezTo>
                <a:close/>
                <a:moveTo>
                  <a:pt x="2102969" y="1318679"/>
                </a:moveTo>
                <a:cubicBezTo>
                  <a:pt x="2093568" y="1318679"/>
                  <a:pt x="2085953" y="1326640"/>
                  <a:pt x="2085953" y="1336469"/>
                </a:cubicBezTo>
                <a:cubicBezTo>
                  <a:pt x="2085953" y="1346298"/>
                  <a:pt x="2093568" y="1354259"/>
                  <a:pt x="2102969" y="1354259"/>
                </a:cubicBezTo>
                <a:cubicBezTo>
                  <a:pt x="2112370" y="1354259"/>
                  <a:pt x="2119985" y="1346298"/>
                  <a:pt x="2119985" y="1336469"/>
                </a:cubicBezTo>
                <a:cubicBezTo>
                  <a:pt x="2119985" y="1336424"/>
                  <a:pt x="2119985" y="1336365"/>
                  <a:pt x="2119985" y="1336321"/>
                </a:cubicBezTo>
                <a:cubicBezTo>
                  <a:pt x="2119673" y="1326758"/>
                  <a:pt x="2112129" y="1319183"/>
                  <a:pt x="2102969" y="1319272"/>
                </a:cubicBezTo>
                <a:close/>
                <a:moveTo>
                  <a:pt x="2052064" y="1371900"/>
                </a:moveTo>
                <a:cubicBezTo>
                  <a:pt x="2042706" y="1371011"/>
                  <a:pt x="2034425" y="1378216"/>
                  <a:pt x="2033574" y="1388000"/>
                </a:cubicBezTo>
                <a:cubicBezTo>
                  <a:pt x="2032709" y="1397785"/>
                  <a:pt x="2039601" y="1406442"/>
                  <a:pt x="2048959" y="1407332"/>
                </a:cubicBezTo>
                <a:cubicBezTo>
                  <a:pt x="2049994" y="1407436"/>
                  <a:pt x="2051029" y="1407436"/>
                  <a:pt x="2052064" y="1407332"/>
                </a:cubicBezTo>
                <a:cubicBezTo>
                  <a:pt x="2061423" y="1406442"/>
                  <a:pt x="2068314" y="1397785"/>
                  <a:pt x="2067463" y="1388000"/>
                </a:cubicBezTo>
                <a:cubicBezTo>
                  <a:pt x="2066712" y="1379446"/>
                  <a:pt x="2060232" y="1372686"/>
                  <a:pt x="2052064" y="1371900"/>
                </a:cubicBezTo>
                <a:close/>
                <a:moveTo>
                  <a:pt x="2102969" y="1212087"/>
                </a:moveTo>
                <a:cubicBezTo>
                  <a:pt x="2093568" y="1212087"/>
                  <a:pt x="2085953" y="1220048"/>
                  <a:pt x="2085953" y="1229878"/>
                </a:cubicBezTo>
                <a:cubicBezTo>
                  <a:pt x="2085953" y="1239706"/>
                  <a:pt x="2093568" y="1247667"/>
                  <a:pt x="2102969" y="1247667"/>
                </a:cubicBezTo>
                <a:cubicBezTo>
                  <a:pt x="2112370" y="1247667"/>
                  <a:pt x="2119985" y="1239706"/>
                  <a:pt x="2119985" y="1229878"/>
                </a:cubicBezTo>
                <a:cubicBezTo>
                  <a:pt x="2119673" y="1220286"/>
                  <a:pt x="2112143" y="1212681"/>
                  <a:pt x="2102969" y="1212681"/>
                </a:cubicBezTo>
                <a:close/>
                <a:moveTo>
                  <a:pt x="2052064" y="1265457"/>
                </a:moveTo>
                <a:cubicBezTo>
                  <a:pt x="2042663" y="1265383"/>
                  <a:pt x="2034992" y="1273270"/>
                  <a:pt x="2034907" y="1283099"/>
                </a:cubicBezTo>
                <a:cubicBezTo>
                  <a:pt x="2034836" y="1292928"/>
                  <a:pt x="2042380" y="1300948"/>
                  <a:pt x="2051781" y="1301037"/>
                </a:cubicBezTo>
                <a:cubicBezTo>
                  <a:pt x="2061182" y="1301111"/>
                  <a:pt x="2068867" y="1293224"/>
                  <a:pt x="2068938" y="1283395"/>
                </a:cubicBezTo>
                <a:cubicBezTo>
                  <a:pt x="2068938" y="1283292"/>
                  <a:pt x="2068938" y="1283203"/>
                  <a:pt x="2068938" y="1283099"/>
                </a:cubicBezTo>
                <a:cubicBezTo>
                  <a:pt x="2068626" y="1273581"/>
                  <a:pt x="2061168" y="1266050"/>
                  <a:pt x="2052064" y="1266050"/>
                </a:cubicBezTo>
                <a:close/>
                <a:moveTo>
                  <a:pt x="2102969" y="1106534"/>
                </a:moveTo>
                <a:cubicBezTo>
                  <a:pt x="2093568" y="1106534"/>
                  <a:pt x="2085953" y="1114495"/>
                  <a:pt x="2085953" y="1124324"/>
                </a:cubicBezTo>
                <a:cubicBezTo>
                  <a:pt x="2085953" y="1134153"/>
                  <a:pt x="2093568" y="1142114"/>
                  <a:pt x="2102969" y="1142114"/>
                </a:cubicBezTo>
                <a:cubicBezTo>
                  <a:pt x="2112370" y="1142114"/>
                  <a:pt x="2119985" y="1134153"/>
                  <a:pt x="2119985" y="1124324"/>
                </a:cubicBezTo>
                <a:cubicBezTo>
                  <a:pt x="2119985" y="1114495"/>
                  <a:pt x="2112370" y="1106534"/>
                  <a:pt x="2102969" y="1106534"/>
                </a:cubicBezTo>
                <a:close/>
                <a:moveTo>
                  <a:pt x="2052064" y="1159755"/>
                </a:moveTo>
                <a:cubicBezTo>
                  <a:pt x="2042706" y="1158866"/>
                  <a:pt x="2034425" y="1166071"/>
                  <a:pt x="2033574" y="1175855"/>
                </a:cubicBezTo>
                <a:cubicBezTo>
                  <a:pt x="2032709" y="1185640"/>
                  <a:pt x="2039601" y="1194298"/>
                  <a:pt x="2048959" y="1195187"/>
                </a:cubicBezTo>
                <a:cubicBezTo>
                  <a:pt x="2049994" y="1195291"/>
                  <a:pt x="2051029" y="1195291"/>
                  <a:pt x="2052064" y="1195187"/>
                </a:cubicBezTo>
                <a:cubicBezTo>
                  <a:pt x="2061423" y="1194298"/>
                  <a:pt x="2068314" y="1185640"/>
                  <a:pt x="2067463" y="1175855"/>
                </a:cubicBezTo>
                <a:cubicBezTo>
                  <a:pt x="2066712" y="1167301"/>
                  <a:pt x="2060232" y="1160541"/>
                  <a:pt x="2052064" y="1159755"/>
                </a:cubicBezTo>
                <a:close/>
                <a:moveTo>
                  <a:pt x="2102969" y="1000091"/>
                </a:moveTo>
                <a:cubicBezTo>
                  <a:pt x="2093568" y="1000091"/>
                  <a:pt x="2085953" y="1008052"/>
                  <a:pt x="2085953" y="1017881"/>
                </a:cubicBezTo>
                <a:cubicBezTo>
                  <a:pt x="2085953" y="1027710"/>
                  <a:pt x="2093568" y="1035671"/>
                  <a:pt x="2102969" y="1035671"/>
                </a:cubicBezTo>
                <a:cubicBezTo>
                  <a:pt x="2112370" y="1035671"/>
                  <a:pt x="2119985" y="1027710"/>
                  <a:pt x="2119985" y="1017881"/>
                </a:cubicBezTo>
                <a:cubicBezTo>
                  <a:pt x="2119985" y="1017836"/>
                  <a:pt x="2119985" y="1017777"/>
                  <a:pt x="2119985" y="1017732"/>
                </a:cubicBezTo>
                <a:cubicBezTo>
                  <a:pt x="2120141" y="1007992"/>
                  <a:pt x="2112710" y="999957"/>
                  <a:pt x="2103395" y="999794"/>
                </a:cubicBezTo>
                <a:cubicBezTo>
                  <a:pt x="2103253" y="999794"/>
                  <a:pt x="2103111" y="999794"/>
                  <a:pt x="2102969" y="999794"/>
                </a:cubicBezTo>
                <a:close/>
                <a:moveTo>
                  <a:pt x="2052064" y="1053312"/>
                </a:moveTo>
                <a:cubicBezTo>
                  <a:pt x="2042663" y="1053238"/>
                  <a:pt x="2034992" y="1061125"/>
                  <a:pt x="2034907" y="1070954"/>
                </a:cubicBezTo>
                <a:cubicBezTo>
                  <a:pt x="2034836" y="1080783"/>
                  <a:pt x="2042380" y="1088803"/>
                  <a:pt x="2051781" y="1088892"/>
                </a:cubicBezTo>
                <a:cubicBezTo>
                  <a:pt x="2061182" y="1088966"/>
                  <a:pt x="2068867" y="1081080"/>
                  <a:pt x="2068938" y="1071250"/>
                </a:cubicBezTo>
                <a:cubicBezTo>
                  <a:pt x="2068938" y="1071147"/>
                  <a:pt x="2068938" y="1071058"/>
                  <a:pt x="2068938" y="1070954"/>
                </a:cubicBezTo>
                <a:cubicBezTo>
                  <a:pt x="2069094" y="1061214"/>
                  <a:pt x="2061664" y="1053179"/>
                  <a:pt x="2052348" y="1053016"/>
                </a:cubicBezTo>
                <a:cubicBezTo>
                  <a:pt x="2052249" y="1053016"/>
                  <a:pt x="2052164" y="1053016"/>
                  <a:pt x="2052064" y="1053016"/>
                </a:cubicBezTo>
                <a:close/>
                <a:moveTo>
                  <a:pt x="2102969" y="893499"/>
                </a:moveTo>
                <a:cubicBezTo>
                  <a:pt x="2093568" y="893499"/>
                  <a:pt x="2085953" y="901460"/>
                  <a:pt x="2085953" y="911289"/>
                </a:cubicBezTo>
                <a:cubicBezTo>
                  <a:pt x="2085953" y="921118"/>
                  <a:pt x="2093568" y="929079"/>
                  <a:pt x="2102969" y="929079"/>
                </a:cubicBezTo>
                <a:cubicBezTo>
                  <a:pt x="2112370" y="929079"/>
                  <a:pt x="2119985" y="921118"/>
                  <a:pt x="2119985" y="911289"/>
                </a:cubicBezTo>
                <a:cubicBezTo>
                  <a:pt x="2120141" y="901460"/>
                  <a:pt x="2112654" y="893366"/>
                  <a:pt x="2103253" y="893203"/>
                </a:cubicBezTo>
                <a:cubicBezTo>
                  <a:pt x="2103154" y="893203"/>
                  <a:pt x="2103068" y="893203"/>
                  <a:pt x="2102969" y="893203"/>
                </a:cubicBezTo>
                <a:close/>
                <a:moveTo>
                  <a:pt x="2052064" y="946721"/>
                </a:moveTo>
                <a:cubicBezTo>
                  <a:pt x="2042663" y="946632"/>
                  <a:pt x="2034992" y="954534"/>
                  <a:pt x="2034907" y="964363"/>
                </a:cubicBezTo>
                <a:cubicBezTo>
                  <a:pt x="2034836" y="974192"/>
                  <a:pt x="2042380" y="982212"/>
                  <a:pt x="2051781" y="982301"/>
                </a:cubicBezTo>
                <a:cubicBezTo>
                  <a:pt x="2061182" y="982375"/>
                  <a:pt x="2068853" y="974488"/>
                  <a:pt x="2068938" y="964659"/>
                </a:cubicBezTo>
                <a:cubicBezTo>
                  <a:pt x="2068938" y="964615"/>
                  <a:pt x="2068938" y="964555"/>
                  <a:pt x="2068938" y="964511"/>
                </a:cubicBezTo>
                <a:cubicBezTo>
                  <a:pt x="2069094" y="954682"/>
                  <a:pt x="2061607" y="946587"/>
                  <a:pt x="2052206" y="946424"/>
                </a:cubicBezTo>
                <a:cubicBezTo>
                  <a:pt x="2052164" y="946424"/>
                  <a:pt x="2052107" y="946424"/>
                  <a:pt x="2052064" y="946424"/>
                </a:cubicBezTo>
                <a:close/>
                <a:moveTo>
                  <a:pt x="2102969" y="787056"/>
                </a:moveTo>
                <a:cubicBezTo>
                  <a:pt x="2093568" y="787056"/>
                  <a:pt x="2085953" y="795017"/>
                  <a:pt x="2085953" y="804846"/>
                </a:cubicBezTo>
                <a:cubicBezTo>
                  <a:pt x="2085953" y="814675"/>
                  <a:pt x="2093568" y="822636"/>
                  <a:pt x="2102969" y="822636"/>
                </a:cubicBezTo>
                <a:cubicBezTo>
                  <a:pt x="2112370" y="822636"/>
                  <a:pt x="2119985" y="814675"/>
                  <a:pt x="2119985" y="804846"/>
                </a:cubicBezTo>
                <a:cubicBezTo>
                  <a:pt x="2119985" y="804802"/>
                  <a:pt x="2119985" y="804742"/>
                  <a:pt x="2119985" y="804698"/>
                </a:cubicBezTo>
                <a:cubicBezTo>
                  <a:pt x="2120141" y="794958"/>
                  <a:pt x="2112710" y="786923"/>
                  <a:pt x="2103395" y="786760"/>
                </a:cubicBezTo>
                <a:cubicBezTo>
                  <a:pt x="2103253" y="786760"/>
                  <a:pt x="2103111" y="786760"/>
                  <a:pt x="2102969" y="786760"/>
                </a:cubicBezTo>
                <a:close/>
                <a:moveTo>
                  <a:pt x="2052064" y="839685"/>
                </a:moveTo>
                <a:cubicBezTo>
                  <a:pt x="2042706" y="838795"/>
                  <a:pt x="2034425" y="846000"/>
                  <a:pt x="2033574" y="855785"/>
                </a:cubicBezTo>
                <a:cubicBezTo>
                  <a:pt x="2032709" y="865569"/>
                  <a:pt x="2039601" y="874227"/>
                  <a:pt x="2048959" y="875116"/>
                </a:cubicBezTo>
                <a:cubicBezTo>
                  <a:pt x="2049994" y="875220"/>
                  <a:pt x="2051029" y="875220"/>
                  <a:pt x="2052064" y="875116"/>
                </a:cubicBezTo>
                <a:cubicBezTo>
                  <a:pt x="2061423" y="874227"/>
                  <a:pt x="2068314" y="865569"/>
                  <a:pt x="2067463" y="855785"/>
                </a:cubicBezTo>
                <a:cubicBezTo>
                  <a:pt x="2066712" y="847231"/>
                  <a:pt x="2060232" y="840471"/>
                  <a:pt x="2052064" y="839685"/>
                </a:cubicBezTo>
                <a:close/>
                <a:moveTo>
                  <a:pt x="2102969" y="679872"/>
                </a:moveTo>
                <a:cubicBezTo>
                  <a:pt x="2093568" y="679872"/>
                  <a:pt x="2085953" y="687833"/>
                  <a:pt x="2085953" y="697662"/>
                </a:cubicBezTo>
                <a:cubicBezTo>
                  <a:pt x="2085953" y="707491"/>
                  <a:pt x="2093568" y="715452"/>
                  <a:pt x="2102969" y="715452"/>
                </a:cubicBezTo>
                <a:cubicBezTo>
                  <a:pt x="2112370" y="715452"/>
                  <a:pt x="2119985" y="707491"/>
                  <a:pt x="2119985" y="697662"/>
                </a:cubicBezTo>
                <a:cubicBezTo>
                  <a:pt x="2119829" y="687952"/>
                  <a:pt x="2112257" y="680168"/>
                  <a:pt x="2102969" y="680168"/>
                </a:cubicBezTo>
                <a:close/>
                <a:moveTo>
                  <a:pt x="2052064" y="733242"/>
                </a:moveTo>
                <a:cubicBezTo>
                  <a:pt x="2042663" y="733153"/>
                  <a:pt x="2034992" y="741054"/>
                  <a:pt x="2034907" y="750883"/>
                </a:cubicBezTo>
                <a:cubicBezTo>
                  <a:pt x="2034836" y="760712"/>
                  <a:pt x="2042380" y="768733"/>
                  <a:pt x="2051781" y="768822"/>
                </a:cubicBezTo>
                <a:cubicBezTo>
                  <a:pt x="2061182" y="768896"/>
                  <a:pt x="2068867" y="761009"/>
                  <a:pt x="2068938" y="751180"/>
                </a:cubicBezTo>
                <a:cubicBezTo>
                  <a:pt x="2068938" y="751076"/>
                  <a:pt x="2068938" y="750987"/>
                  <a:pt x="2068938" y="750883"/>
                </a:cubicBezTo>
                <a:cubicBezTo>
                  <a:pt x="2068782" y="741262"/>
                  <a:pt x="2061267" y="733538"/>
                  <a:pt x="2052064" y="733538"/>
                </a:cubicBezTo>
                <a:close/>
                <a:moveTo>
                  <a:pt x="2102969" y="573429"/>
                </a:moveTo>
                <a:cubicBezTo>
                  <a:pt x="2093568" y="573429"/>
                  <a:pt x="2085953" y="581394"/>
                  <a:pt x="2085953" y="591219"/>
                </a:cubicBezTo>
                <a:cubicBezTo>
                  <a:pt x="2085953" y="601043"/>
                  <a:pt x="2093568" y="609009"/>
                  <a:pt x="2102969" y="609009"/>
                </a:cubicBezTo>
                <a:cubicBezTo>
                  <a:pt x="2112370" y="609009"/>
                  <a:pt x="2119985" y="601043"/>
                  <a:pt x="2119985" y="591219"/>
                </a:cubicBezTo>
                <a:cubicBezTo>
                  <a:pt x="2119829" y="581510"/>
                  <a:pt x="2112257" y="573724"/>
                  <a:pt x="2102969" y="573725"/>
                </a:cubicBezTo>
                <a:close/>
                <a:moveTo>
                  <a:pt x="2052064" y="626650"/>
                </a:moveTo>
                <a:cubicBezTo>
                  <a:pt x="2042663" y="626569"/>
                  <a:pt x="2034992" y="634466"/>
                  <a:pt x="2034907" y="644292"/>
                </a:cubicBezTo>
                <a:cubicBezTo>
                  <a:pt x="2034836" y="654121"/>
                  <a:pt x="2042380" y="662141"/>
                  <a:pt x="2051781" y="662230"/>
                </a:cubicBezTo>
                <a:cubicBezTo>
                  <a:pt x="2061182" y="662304"/>
                  <a:pt x="2068853" y="654418"/>
                  <a:pt x="2068938" y="644589"/>
                </a:cubicBezTo>
                <a:cubicBezTo>
                  <a:pt x="2068938" y="644538"/>
                  <a:pt x="2068938" y="644489"/>
                  <a:pt x="2068938" y="644440"/>
                </a:cubicBezTo>
                <a:cubicBezTo>
                  <a:pt x="2068782" y="634789"/>
                  <a:pt x="2061295" y="627025"/>
                  <a:pt x="2052064" y="626947"/>
                </a:cubicBezTo>
                <a:close/>
                <a:moveTo>
                  <a:pt x="2102969" y="466986"/>
                </a:moveTo>
                <a:cubicBezTo>
                  <a:pt x="2093568" y="466986"/>
                  <a:pt x="2085953" y="474951"/>
                  <a:pt x="2085953" y="484776"/>
                </a:cubicBezTo>
                <a:cubicBezTo>
                  <a:pt x="2085953" y="494602"/>
                  <a:pt x="2093568" y="502566"/>
                  <a:pt x="2102969" y="502566"/>
                </a:cubicBezTo>
                <a:cubicBezTo>
                  <a:pt x="2112370" y="502566"/>
                  <a:pt x="2119985" y="494600"/>
                  <a:pt x="2119985" y="484776"/>
                </a:cubicBezTo>
                <a:cubicBezTo>
                  <a:pt x="2119985" y="484725"/>
                  <a:pt x="2119985" y="484676"/>
                  <a:pt x="2119985" y="484627"/>
                </a:cubicBezTo>
                <a:cubicBezTo>
                  <a:pt x="2119829" y="474942"/>
                  <a:pt x="2112228" y="467199"/>
                  <a:pt x="2102969" y="467282"/>
                </a:cubicBezTo>
                <a:close/>
                <a:moveTo>
                  <a:pt x="2052064" y="520207"/>
                </a:moveTo>
                <a:cubicBezTo>
                  <a:pt x="2042663" y="520126"/>
                  <a:pt x="2034992" y="528023"/>
                  <a:pt x="2034907" y="537849"/>
                </a:cubicBezTo>
                <a:cubicBezTo>
                  <a:pt x="2034836" y="547673"/>
                  <a:pt x="2042380" y="555704"/>
                  <a:pt x="2051781" y="555786"/>
                </a:cubicBezTo>
                <a:cubicBezTo>
                  <a:pt x="2061182" y="555867"/>
                  <a:pt x="2068853" y="547970"/>
                  <a:pt x="2068938" y="538146"/>
                </a:cubicBezTo>
                <a:cubicBezTo>
                  <a:pt x="2068938" y="538095"/>
                  <a:pt x="2068938" y="538046"/>
                  <a:pt x="2068938" y="537997"/>
                </a:cubicBezTo>
                <a:cubicBezTo>
                  <a:pt x="2068782" y="528346"/>
                  <a:pt x="2061295" y="520582"/>
                  <a:pt x="2052064" y="520504"/>
                </a:cubicBezTo>
                <a:close/>
                <a:moveTo>
                  <a:pt x="2052064" y="413764"/>
                </a:moveTo>
                <a:cubicBezTo>
                  <a:pt x="2042663" y="413683"/>
                  <a:pt x="2034992" y="421581"/>
                  <a:pt x="2034907" y="431406"/>
                </a:cubicBezTo>
                <a:cubicBezTo>
                  <a:pt x="2034836" y="441230"/>
                  <a:pt x="2042380" y="449261"/>
                  <a:pt x="2051781" y="449343"/>
                </a:cubicBezTo>
                <a:cubicBezTo>
                  <a:pt x="2061182" y="449424"/>
                  <a:pt x="2068867" y="441525"/>
                  <a:pt x="2068938" y="431701"/>
                </a:cubicBezTo>
                <a:cubicBezTo>
                  <a:pt x="2068938" y="431603"/>
                  <a:pt x="2068938" y="431504"/>
                  <a:pt x="2068938" y="431406"/>
                </a:cubicBezTo>
                <a:cubicBezTo>
                  <a:pt x="2068782" y="421779"/>
                  <a:pt x="2061267" y="414059"/>
                  <a:pt x="2052064" y="414061"/>
                </a:cubicBezTo>
                <a:close/>
                <a:moveTo>
                  <a:pt x="2204778" y="3661909"/>
                </a:moveTo>
                <a:cubicBezTo>
                  <a:pt x="2195377" y="3661909"/>
                  <a:pt x="2187763" y="3669871"/>
                  <a:pt x="2187763" y="3679700"/>
                </a:cubicBezTo>
                <a:cubicBezTo>
                  <a:pt x="2187763" y="3689528"/>
                  <a:pt x="2195377" y="3697489"/>
                  <a:pt x="2204778" y="3697489"/>
                </a:cubicBezTo>
                <a:cubicBezTo>
                  <a:pt x="2214179" y="3697489"/>
                  <a:pt x="2221794" y="3689528"/>
                  <a:pt x="2221794" y="3679700"/>
                </a:cubicBezTo>
                <a:cubicBezTo>
                  <a:pt x="2221723" y="3669959"/>
                  <a:pt x="2214094" y="3662132"/>
                  <a:pt x="2204778" y="3662206"/>
                </a:cubicBezTo>
                <a:cubicBezTo>
                  <a:pt x="2204778" y="3662206"/>
                  <a:pt x="2204778" y="3662206"/>
                  <a:pt x="2204778" y="3662206"/>
                </a:cubicBezTo>
                <a:close/>
                <a:moveTo>
                  <a:pt x="2153874" y="3715724"/>
                </a:moveTo>
                <a:cubicBezTo>
                  <a:pt x="2146982" y="3715724"/>
                  <a:pt x="2140786" y="3720127"/>
                  <a:pt x="2138276" y="3726843"/>
                </a:cubicBezTo>
                <a:lnTo>
                  <a:pt x="2170464" y="3731290"/>
                </a:lnTo>
                <a:cubicBezTo>
                  <a:pt x="2169471" y="3722484"/>
                  <a:pt x="2162367" y="3715813"/>
                  <a:pt x="2153874" y="3715724"/>
                </a:cubicBezTo>
                <a:close/>
                <a:moveTo>
                  <a:pt x="2204778" y="3556060"/>
                </a:moveTo>
                <a:cubicBezTo>
                  <a:pt x="2195420" y="3556949"/>
                  <a:pt x="2188529" y="3565607"/>
                  <a:pt x="2189379" y="3575391"/>
                </a:cubicBezTo>
                <a:cubicBezTo>
                  <a:pt x="2190131" y="3583945"/>
                  <a:pt x="2196611" y="3590705"/>
                  <a:pt x="2204778" y="3591491"/>
                </a:cubicBezTo>
                <a:cubicBezTo>
                  <a:pt x="2214137" y="3592380"/>
                  <a:pt x="2222418" y="3585176"/>
                  <a:pt x="2223268" y="3575391"/>
                </a:cubicBezTo>
                <a:cubicBezTo>
                  <a:pt x="2224133" y="3565607"/>
                  <a:pt x="2217242" y="3556949"/>
                  <a:pt x="2207884" y="3556060"/>
                </a:cubicBezTo>
                <a:cubicBezTo>
                  <a:pt x="2206848" y="3555956"/>
                  <a:pt x="2205813" y="3555956"/>
                  <a:pt x="2204778" y="3556060"/>
                </a:cubicBezTo>
                <a:close/>
                <a:moveTo>
                  <a:pt x="2153874" y="3609281"/>
                </a:moveTo>
                <a:cubicBezTo>
                  <a:pt x="2144473" y="3609044"/>
                  <a:pt x="2136674" y="3616797"/>
                  <a:pt x="2136447" y="3626626"/>
                </a:cubicBezTo>
                <a:cubicBezTo>
                  <a:pt x="2136206" y="3636440"/>
                  <a:pt x="2143636" y="3644609"/>
                  <a:pt x="2153023" y="3644846"/>
                </a:cubicBezTo>
                <a:cubicBezTo>
                  <a:pt x="2162424" y="3645098"/>
                  <a:pt x="2170223" y="3637330"/>
                  <a:pt x="2170464" y="3627501"/>
                </a:cubicBezTo>
                <a:cubicBezTo>
                  <a:pt x="2170464" y="3627263"/>
                  <a:pt x="2170464" y="3627011"/>
                  <a:pt x="2170464" y="3626774"/>
                </a:cubicBezTo>
                <a:cubicBezTo>
                  <a:pt x="2170464" y="3617123"/>
                  <a:pt x="2163105" y="3609222"/>
                  <a:pt x="2153874" y="3608984"/>
                </a:cubicBezTo>
                <a:close/>
                <a:moveTo>
                  <a:pt x="2204778" y="3448875"/>
                </a:moveTo>
                <a:cubicBezTo>
                  <a:pt x="2195377" y="3448875"/>
                  <a:pt x="2187763" y="3456836"/>
                  <a:pt x="2187763" y="3466665"/>
                </a:cubicBezTo>
                <a:cubicBezTo>
                  <a:pt x="2187763" y="3476494"/>
                  <a:pt x="2195377" y="3484455"/>
                  <a:pt x="2204778" y="3484455"/>
                </a:cubicBezTo>
                <a:cubicBezTo>
                  <a:pt x="2214179" y="3484455"/>
                  <a:pt x="2221794" y="3476494"/>
                  <a:pt x="2221794" y="3466665"/>
                </a:cubicBezTo>
                <a:cubicBezTo>
                  <a:pt x="2221879" y="3456925"/>
                  <a:pt x="2214378" y="3448964"/>
                  <a:pt x="2205062" y="3448875"/>
                </a:cubicBezTo>
                <a:cubicBezTo>
                  <a:pt x="2204963" y="3448875"/>
                  <a:pt x="2204878" y="3448875"/>
                  <a:pt x="2204778" y="3448875"/>
                </a:cubicBezTo>
                <a:close/>
                <a:moveTo>
                  <a:pt x="2153874" y="3502245"/>
                </a:moveTo>
                <a:cubicBezTo>
                  <a:pt x="2144473" y="3502245"/>
                  <a:pt x="2136858" y="3510206"/>
                  <a:pt x="2136858" y="3520035"/>
                </a:cubicBezTo>
                <a:cubicBezTo>
                  <a:pt x="2136858" y="3529864"/>
                  <a:pt x="2144473" y="3537825"/>
                  <a:pt x="2153874" y="3537825"/>
                </a:cubicBezTo>
                <a:cubicBezTo>
                  <a:pt x="2163275" y="3537825"/>
                  <a:pt x="2170889" y="3529864"/>
                  <a:pt x="2170889" y="3520035"/>
                </a:cubicBezTo>
                <a:cubicBezTo>
                  <a:pt x="2170889" y="3519990"/>
                  <a:pt x="2170889" y="3519931"/>
                  <a:pt x="2170889" y="3519887"/>
                </a:cubicBezTo>
                <a:cubicBezTo>
                  <a:pt x="2170733" y="3510206"/>
                  <a:pt x="2163133" y="3502453"/>
                  <a:pt x="2153874" y="3502541"/>
                </a:cubicBezTo>
                <a:close/>
                <a:moveTo>
                  <a:pt x="2204778" y="3342432"/>
                </a:moveTo>
                <a:cubicBezTo>
                  <a:pt x="2195377" y="3342432"/>
                  <a:pt x="2187763" y="3350393"/>
                  <a:pt x="2187763" y="3360222"/>
                </a:cubicBezTo>
                <a:cubicBezTo>
                  <a:pt x="2187763" y="3370051"/>
                  <a:pt x="2195377" y="3378012"/>
                  <a:pt x="2204778" y="3378012"/>
                </a:cubicBezTo>
                <a:cubicBezTo>
                  <a:pt x="2214179" y="3378012"/>
                  <a:pt x="2221794" y="3370051"/>
                  <a:pt x="2221794" y="3360222"/>
                </a:cubicBezTo>
                <a:cubicBezTo>
                  <a:pt x="2221723" y="3350482"/>
                  <a:pt x="2214094" y="3342654"/>
                  <a:pt x="2204778" y="3342728"/>
                </a:cubicBezTo>
                <a:cubicBezTo>
                  <a:pt x="2204778" y="3342728"/>
                  <a:pt x="2204778" y="3342728"/>
                  <a:pt x="2204778" y="3342728"/>
                </a:cubicBezTo>
                <a:close/>
                <a:moveTo>
                  <a:pt x="2153874" y="3395654"/>
                </a:moveTo>
                <a:cubicBezTo>
                  <a:pt x="2144473" y="3395654"/>
                  <a:pt x="2136858" y="3403614"/>
                  <a:pt x="2136858" y="3413443"/>
                </a:cubicBezTo>
                <a:cubicBezTo>
                  <a:pt x="2136858" y="3423273"/>
                  <a:pt x="2144473" y="3431233"/>
                  <a:pt x="2153874" y="3431233"/>
                </a:cubicBezTo>
                <a:cubicBezTo>
                  <a:pt x="2163275" y="3431233"/>
                  <a:pt x="2170889" y="3423273"/>
                  <a:pt x="2170889" y="3413443"/>
                </a:cubicBezTo>
                <a:cubicBezTo>
                  <a:pt x="2170733" y="3403733"/>
                  <a:pt x="2163161" y="3395950"/>
                  <a:pt x="2153874" y="3395950"/>
                </a:cubicBezTo>
                <a:close/>
                <a:moveTo>
                  <a:pt x="2204778" y="3235989"/>
                </a:moveTo>
                <a:cubicBezTo>
                  <a:pt x="2195420" y="3236879"/>
                  <a:pt x="2188529" y="3245536"/>
                  <a:pt x="2189379" y="3255321"/>
                </a:cubicBezTo>
                <a:cubicBezTo>
                  <a:pt x="2190131" y="3263875"/>
                  <a:pt x="2196611" y="3270635"/>
                  <a:pt x="2204778" y="3271420"/>
                </a:cubicBezTo>
                <a:cubicBezTo>
                  <a:pt x="2214137" y="3272310"/>
                  <a:pt x="2222418" y="3265105"/>
                  <a:pt x="2223268" y="3255321"/>
                </a:cubicBezTo>
                <a:cubicBezTo>
                  <a:pt x="2224133" y="3245536"/>
                  <a:pt x="2217242" y="3236879"/>
                  <a:pt x="2207884" y="3235989"/>
                </a:cubicBezTo>
                <a:cubicBezTo>
                  <a:pt x="2206848" y="3235885"/>
                  <a:pt x="2205813" y="3235885"/>
                  <a:pt x="2204778" y="3235989"/>
                </a:cubicBezTo>
                <a:close/>
                <a:moveTo>
                  <a:pt x="2153874" y="3289211"/>
                </a:moveTo>
                <a:cubicBezTo>
                  <a:pt x="2144473" y="3289211"/>
                  <a:pt x="2136858" y="3297171"/>
                  <a:pt x="2136858" y="3307000"/>
                </a:cubicBezTo>
                <a:cubicBezTo>
                  <a:pt x="2136858" y="3316829"/>
                  <a:pt x="2144473" y="3324790"/>
                  <a:pt x="2153874" y="3324790"/>
                </a:cubicBezTo>
                <a:cubicBezTo>
                  <a:pt x="2163275" y="3324790"/>
                  <a:pt x="2170889" y="3316829"/>
                  <a:pt x="2170889" y="3307000"/>
                </a:cubicBezTo>
                <a:cubicBezTo>
                  <a:pt x="2170889" y="3306956"/>
                  <a:pt x="2170889" y="3306897"/>
                  <a:pt x="2170889" y="3306852"/>
                </a:cubicBezTo>
                <a:cubicBezTo>
                  <a:pt x="2170733" y="3297171"/>
                  <a:pt x="2163133" y="3289418"/>
                  <a:pt x="2153874" y="3289507"/>
                </a:cubicBezTo>
                <a:close/>
                <a:moveTo>
                  <a:pt x="2204778" y="3129398"/>
                </a:moveTo>
                <a:cubicBezTo>
                  <a:pt x="2195377" y="3129398"/>
                  <a:pt x="2187763" y="3137359"/>
                  <a:pt x="2187763" y="3147187"/>
                </a:cubicBezTo>
                <a:cubicBezTo>
                  <a:pt x="2187763" y="3157016"/>
                  <a:pt x="2195377" y="3164978"/>
                  <a:pt x="2204778" y="3164978"/>
                </a:cubicBezTo>
                <a:cubicBezTo>
                  <a:pt x="2214179" y="3164978"/>
                  <a:pt x="2221794" y="3157016"/>
                  <a:pt x="2221794" y="3147187"/>
                </a:cubicBezTo>
                <a:cubicBezTo>
                  <a:pt x="2221723" y="3137448"/>
                  <a:pt x="2214094" y="3129620"/>
                  <a:pt x="2204778" y="3129694"/>
                </a:cubicBezTo>
                <a:cubicBezTo>
                  <a:pt x="2204778" y="3129694"/>
                  <a:pt x="2204778" y="3129694"/>
                  <a:pt x="2204778" y="3129694"/>
                </a:cubicBezTo>
                <a:close/>
                <a:moveTo>
                  <a:pt x="2153874" y="3182619"/>
                </a:moveTo>
                <a:cubicBezTo>
                  <a:pt x="2144473" y="3182619"/>
                  <a:pt x="2136858" y="3190580"/>
                  <a:pt x="2136858" y="3200409"/>
                </a:cubicBezTo>
                <a:cubicBezTo>
                  <a:pt x="2136858" y="3210238"/>
                  <a:pt x="2144473" y="3218199"/>
                  <a:pt x="2153874" y="3218199"/>
                </a:cubicBezTo>
                <a:cubicBezTo>
                  <a:pt x="2163275" y="3218199"/>
                  <a:pt x="2170889" y="3210238"/>
                  <a:pt x="2170889" y="3200409"/>
                </a:cubicBezTo>
                <a:cubicBezTo>
                  <a:pt x="2170733" y="3190699"/>
                  <a:pt x="2163161" y="3182916"/>
                  <a:pt x="2153874" y="3182916"/>
                </a:cubicBezTo>
                <a:close/>
                <a:moveTo>
                  <a:pt x="2204778" y="3022954"/>
                </a:moveTo>
                <a:cubicBezTo>
                  <a:pt x="2195377" y="3022954"/>
                  <a:pt x="2187763" y="3030916"/>
                  <a:pt x="2187763" y="3040744"/>
                </a:cubicBezTo>
                <a:cubicBezTo>
                  <a:pt x="2187763" y="3050573"/>
                  <a:pt x="2195377" y="3058535"/>
                  <a:pt x="2204778" y="3058535"/>
                </a:cubicBezTo>
                <a:cubicBezTo>
                  <a:pt x="2214179" y="3058535"/>
                  <a:pt x="2221794" y="3050573"/>
                  <a:pt x="2221794" y="3040744"/>
                </a:cubicBezTo>
                <a:cubicBezTo>
                  <a:pt x="2221794" y="3040700"/>
                  <a:pt x="2221794" y="3040641"/>
                  <a:pt x="2221794" y="3040596"/>
                </a:cubicBezTo>
                <a:cubicBezTo>
                  <a:pt x="2221638" y="3030916"/>
                  <a:pt x="2214037" y="3023162"/>
                  <a:pt x="2204778" y="3023251"/>
                </a:cubicBezTo>
                <a:close/>
                <a:moveTo>
                  <a:pt x="2153874" y="3076176"/>
                </a:moveTo>
                <a:cubicBezTo>
                  <a:pt x="2144473" y="3076176"/>
                  <a:pt x="2136858" y="3084137"/>
                  <a:pt x="2136858" y="3093966"/>
                </a:cubicBezTo>
                <a:cubicBezTo>
                  <a:pt x="2136858" y="3103795"/>
                  <a:pt x="2144473" y="3111756"/>
                  <a:pt x="2153874" y="3111756"/>
                </a:cubicBezTo>
                <a:cubicBezTo>
                  <a:pt x="2163275" y="3111756"/>
                  <a:pt x="2170889" y="3103795"/>
                  <a:pt x="2170889" y="3093966"/>
                </a:cubicBezTo>
                <a:cubicBezTo>
                  <a:pt x="2170733" y="3084256"/>
                  <a:pt x="2163161" y="3076473"/>
                  <a:pt x="2153874" y="3076473"/>
                </a:cubicBezTo>
                <a:close/>
                <a:moveTo>
                  <a:pt x="2204778" y="2916363"/>
                </a:moveTo>
                <a:cubicBezTo>
                  <a:pt x="2195377" y="2916363"/>
                  <a:pt x="2187763" y="2924324"/>
                  <a:pt x="2187763" y="2934153"/>
                </a:cubicBezTo>
                <a:cubicBezTo>
                  <a:pt x="2187763" y="2943982"/>
                  <a:pt x="2195377" y="2951943"/>
                  <a:pt x="2204778" y="2951943"/>
                </a:cubicBezTo>
                <a:cubicBezTo>
                  <a:pt x="2214179" y="2951943"/>
                  <a:pt x="2221794" y="2943982"/>
                  <a:pt x="2221794" y="2934153"/>
                </a:cubicBezTo>
                <a:cubicBezTo>
                  <a:pt x="2221723" y="2924413"/>
                  <a:pt x="2214094" y="2916571"/>
                  <a:pt x="2204778" y="2916660"/>
                </a:cubicBezTo>
                <a:cubicBezTo>
                  <a:pt x="2204778" y="2916660"/>
                  <a:pt x="2204778" y="2916660"/>
                  <a:pt x="2204778" y="2916660"/>
                </a:cubicBezTo>
                <a:close/>
                <a:moveTo>
                  <a:pt x="2153874" y="2969733"/>
                </a:moveTo>
                <a:cubicBezTo>
                  <a:pt x="2144473" y="2969733"/>
                  <a:pt x="2136858" y="2977694"/>
                  <a:pt x="2136858" y="2987523"/>
                </a:cubicBezTo>
                <a:cubicBezTo>
                  <a:pt x="2136858" y="2997352"/>
                  <a:pt x="2144473" y="3005313"/>
                  <a:pt x="2153874" y="3005313"/>
                </a:cubicBezTo>
                <a:cubicBezTo>
                  <a:pt x="2163275" y="3005313"/>
                  <a:pt x="2170889" y="2997352"/>
                  <a:pt x="2170889" y="2987523"/>
                </a:cubicBezTo>
                <a:cubicBezTo>
                  <a:pt x="2170889" y="2987479"/>
                  <a:pt x="2170889" y="2987419"/>
                  <a:pt x="2170889" y="2987375"/>
                </a:cubicBezTo>
                <a:cubicBezTo>
                  <a:pt x="2170733" y="2977694"/>
                  <a:pt x="2163133" y="2969940"/>
                  <a:pt x="2153874" y="2970030"/>
                </a:cubicBezTo>
                <a:close/>
                <a:moveTo>
                  <a:pt x="2204778" y="2809920"/>
                </a:moveTo>
                <a:cubicBezTo>
                  <a:pt x="2195377" y="2809920"/>
                  <a:pt x="2187763" y="2817881"/>
                  <a:pt x="2187763" y="2827710"/>
                </a:cubicBezTo>
                <a:cubicBezTo>
                  <a:pt x="2187763" y="2837539"/>
                  <a:pt x="2195377" y="2845500"/>
                  <a:pt x="2204778" y="2845500"/>
                </a:cubicBezTo>
                <a:cubicBezTo>
                  <a:pt x="2214179" y="2845500"/>
                  <a:pt x="2221794" y="2837539"/>
                  <a:pt x="2221794" y="2827710"/>
                </a:cubicBezTo>
                <a:cubicBezTo>
                  <a:pt x="2221723" y="2817970"/>
                  <a:pt x="2214094" y="2810128"/>
                  <a:pt x="2204778" y="2810216"/>
                </a:cubicBezTo>
                <a:cubicBezTo>
                  <a:pt x="2204778" y="2810216"/>
                  <a:pt x="2204778" y="2810216"/>
                  <a:pt x="2204778" y="2810216"/>
                </a:cubicBezTo>
                <a:close/>
                <a:moveTo>
                  <a:pt x="2153874" y="2863142"/>
                </a:moveTo>
                <a:cubicBezTo>
                  <a:pt x="2144473" y="2863142"/>
                  <a:pt x="2136858" y="2871102"/>
                  <a:pt x="2136858" y="2880932"/>
                </a:cubicBezTo>
                <a:cubicBezTo>
                  <a:pt x="2136858" y="2890760"/>
                  <a:pt x="2144473" y="2898721"/>
                  <a:pt x="2153874" y="2898721"/>
                </a:cubicBezTo>
                <a:cubicBezTo>
                  <a:pt x="2163275" y="2898721"/>
                  <a:pt x="2170889" y="2890760"/>
                  <a:pt x="2170889" y="2880932"/>
                </a:cubicBezTo>
                <a:cubicBezTo>
                  <a:pt x="2170733" y="2871221"/>
                  <a:pt x="2163161" y="2863438"/>
                  <a:pt x="2153874" y="2863438"/>
                </a:cubicBezTo>
                <a:close/>
                <a:moveTo>
                  <a:pt x="2204778" y="2703477"/>
                </a:moveTo>
                <a:cubicBezTo>
                  <a:pt x="2195420" y="2704366"/>
                  <a:pt x="2188529" y="2713024"/>
                  <a:pt x="2189379" y="2722809"/>
                </a:cubicBezTo>
                <a:cubicBezTo>
                  <a:pt x="2190131" y="2731363"/>
                  <a:pt x="2196611" y="2738123"/>
                  <a:pt x="2204778" y="2738909"/>
                </a:cubicBezTo>
                <a:cubicBezTo>
                  <a:pt x="2214137" y="2739798"/>
                  <a:pt x="2222418" y="2732593"/>
                  <a:pt x="2223268" y="2722809"/>
                </a:cubicBezTo>
                <a:cubicBezTo>
                  <a:pt x="2224133" y="2713024"/>
                  <a:pt x="2217242" y="2704366"/>
                  <a:pt x="2207884" y="2703477"/>
                </a:cubicBezTo>
                <a:cubicBezTo>
                  <a:pt x="2206848" y="2703373"/>
                  <a:pt x="2205813" y="2703373"/>
                  <a:pt x="2204778" y="2703477"/>
                </a:cubicBezTo>
                <a:close/>
                <a:moveTo>
                  <a:pt x="2153874" y="2756698"/>
                </a:moveTo>
                <a:cubicBezTo>
                  <a:pt x="2144473" y="2756698"/>
                  <a:pt x="2136858" y="2764659"/>
                  <a:pt x="2136858" y="2774488"/>
                </a:cubicBezTo>
                <a:cubicBezTo>
                  <a:pt x="2136858" y="2784317"/>
                  <a:pt x="2144473" y="2792278"/>
                  <a:pt x="2153874" y="2792278"/>
                </a:cubicBezTo>
                <a:cubicBezTo>
                  <a:pt x="2163275" y="2792278"/>
                  <a:pt x="2170889" y="2784317"/>
                  <a:pt x="2170889" y="2774488"/>
                </a:cubicBezTo>
                <a:cubicBezTo>
                  <a:pt x="2170733" y="2764778"/>
                  <a:pt x="2163161" y="2756995"/>
                  <a:pt x="2153874" y="2756995"/>
                </a:cubicBezTo>
                <a:close/>
                <a:moveTo>
                  <a:pt x="2204778" y="2596886"/>
                </a:moveTo>
                <a:cubicBezTo>
                  <a:pt x="2195377" y="2596886"/>
                  <a:pt x="2187763" y="2604847"/>
                  <a:pt x="2187763" y="2614675"/>
                </a:cubicBezTo>
                <a:cubicBezTo>
                  <a:pt x="2187763" y="2624505"/>
                  <a:pt x="2195377" y="2632465"/>
                  <a:pt x="2204778" y="2632465"/>
                </a:cubicBezTo>
                <a:cubicBezTo>
                  <a:pt x="2214179" y="2632465"/>
                  <a:pt x="2221794" y="2624505"/>
                  <a:pt x="2221794" y="2614675"/>
                </a:cubicBezTo>
                <a:cubicBezTo>
                  <a:pt x="2221723" y="2604935"/>
                  <a:pt x="2214094" y="2597093"/>
                  <a:pt x="2204778" y="2597182"/>
                </a:cubicBezTo>
                <a:cubicBezTo>
                  <a:pt x="2204778" y="2597182"/>
                  <a:pt x="2204778" y="2597182"/>
                  <a:pt x="2204778" y="2597182"/>
                </a:cubicBezTo>
                <a:close/>
                <a:moveTo>
                  <a:pt x="2153874" y="2650255"/>
                </a:moveTo>
                <a:cubicBezTo>
                  <a:pt x="2144473" y="2650255"/>
                  <a:pt x="2136858" y="2658216"/>
                  <a:pt x="2136858" y="2668045"/>
                </a:cubicBezTo>
                <a:cubicBezTo>
                  <a:pt x="2136858" y="2677874"/>
                  <a:pt x="2144473" y="2685835"/>
                  <a:pt x="2153874" y="2685835"/>
                </a:cubicBezTo>
                <a:cubicBezTo>
                  <a:pt x="2163275" y="2685835"/>
                  <a:pt x="2170889" y="2677874"/>
                  <a:pt x="2170889" y="2668045"/>
                </a:cubicBezTo>
                <a:cubicBezTo>
                  <a:pt x="2170889" y="2668001"/>
                  <a:pt x="2170889" y="2667941"/>
                  <a:pt x="2170889" y="2667897"/>
                </a:cubicBezTo>
                <a:cubicBezTo>
                  <a:pt x="2170733" y="2658216"/>
                  <a:pt x="2163133" y="2650463"/>
                  <a:pt x="2153874" y="2650552"/>
                </a:cubicBezTo>
                <a:close/>
                <a:moveTo>
                  <a:pt x="2204778" y="2490443"/>
                </a:moveTo>
                <a:cubicBezTo>
                  <a:pt x="2195377" y="2490443"/>
                  <a:pt x="2187763" y="2498403"/>
                  <a:pt x="2187763" y="2508232"/>
                </a:cubicBezTo>
                <a:cubicBezTo>
                  <a:pt x="2187763" y="2518061"/>
                  <a:pt x="2195377" y="2526022"/>
                  <a:pt x="2204778" y="2526022"/>
                </a:cubicBezTo>
                <a:cubicBezTo>
                  <a:pt x="2214179" y="2526022"/>
                  <a:pt x="2221794" y="2518061"/>
                  <a:pt x="2221794" y="2508232"/>
                </a:cubicBezTo>
                <a:cubicBezTo>
                  <a:pt x="2221723" y="2498492"/>
                  <a:pt x="2214094" y="2490665"/>
                  <a:pt x="2204778" y="2490739"/>
                </a:cubicBezTo>
                <a:cubicBezTo>
                  <a:pt x="2204778" y="2490739"/>
                  <a:pt x="2204778" y="2490739"/>
                  <a:pt x="2204778" y="2490739"/>
                </a:cubicBezTo>
                <a:close/>
                <a:moveTo>
                  <a:pt x="2153874" y="2544554"/>
                </a:moveTo>
                <a:cubicBezTo>
                  <a:pt x="2144473" y="2544554"/>
                  <a:pt x="2136858" y="2552515"/>
                  <a:pt x="2136858" y="2562343"/>
                </a:cubicBezTo>
                <a:cubicBezTo>
                  <a:pt x="2136858" y="2572172"/>
                  <a:pt x="2144473" y="2580133"/>
                  <a:pt x="2153874" y="2580133"/>
                </a:cubicBezTo>
                <a:cubicBezTo>
                  <a:pt x="2163275" y="2580133"/>
                  <a:pt x="2170889" y="2572172"/>
                  <a:pt x="2170889" y="2562343"/>
                </a:cubicBezTo>
                <a:cubicBezTo>
                  <a:pt x="2170889" y="2552515"/>
                  <a:pt x="2163275" y="2544554"/>
                  <a:pt x="2153874" y="2544554"/>
                </a:cubicBezTo>
                <a:close/>
                <a:moveTo>
                  <a:pt x="2204778" y="2384889"/>
                </a:moveTo>
                <a:cubicBezTo>
                  <a:pt x="2195420" y="2385778"/>
                  <a:pt x="2188529" y="2394436"/>
                  <a:pt x="2189379" y="2404221"/>
                </a:cubicBezTo>
                <a:cubicBezTo>
                  <a:pt x="2190131" y="2412774"/>
                  <a:pt x="2196611" y="2419535"/>
                  <a:pt x="2204778" y="2420320"/>
                </a:cubicBezTo>
                <a:cubicBezTo>
                  <a:pt x="2214137" y="2421210"/>
                  <a:pt x="2222418" y="2414005"/>
                  <a:pt x="2223268" y="2404221"/>
                </a:cubicBezTo>
                <a:cubicBezTo>
                  <a:pt x="2224133" y="2394436"/>
                  <a:pt x="2217242" y="2385778"/>
                  <a:pt x="2207884" y="2384889"/>
                </a:cubicBezTo>
                <a:cubicBezTo>
                  <a:pt x="2206848" y="2384785"/>
                  <a:pt x="2205813" y="2384785"/>
                  <a:pt x="2204778" y="2384889"/>
                </a:cubicBezTo>
                <a:close/>
                <a:moveTo>
                  <a:pt x="2153874" y="2438111"/>
                </a:moveTo>
                <a:cubicBezTo>
                  <a:pt x="2144473" y="2437873"/>
                  <a:pt x="2136674" y="2445627"/>
                  <a:pt x="2136447" y="2455456"/>
                </a:cubicBezTo>
                <a:cubicBezTo>
                  <a:pt x="2136206" y="2465270"/>
                  <a:pt x="2143636" y="2473438"/>
                  <a:pt x="2153023" y="2473675"/>
                </a:cubicBezTo>
                <a:cubicBezTo>
                  <a:pt x="2162424" y="2473927"/>
                  <a:pt x="2170223" y="2466159"/>
                  <a:pt x="2170464" y="2456330"/>
                </a:cubicBezTo>
                <a:cubicBezTo>
                  <a:pt x="2170464" y="2456093"/>
                  <a:pt x="2170464" y="2455841"/>
                  <a:pt x="2170464" y="2455604"/>
                </a:cubicBezTo>
                <a:cubicBezTo>
                  <a:pt x="2170705" y="2445864"/>
                  <a:pt x="2163346" y="2437769"/>
                  <a:pt x="2154030" y="2437517"/>
                </a:cubicBezTo>
                <a:cubicBezTo>
                  <a:pt x="2153973" y="2437517"/>
                  <a:pt x="2153930" y="2437517"/>
                  <a:pt x="2153874" y="2437517"/>
                </a:cubicBezTo>
                <a:close/>
                <a:moveTo>
                  <a:pt x="2204778" y="2277705"/>
                </a:moveTo>
                <a:cubicBezTo>
                  <a:pt x="2195377" y="2277705"/>
                  <a:pt x="2187763" y="2285666"/>
                  <a:pt x="2187763" y="2295494"/>
                </a:cubicBezTo>
                <a:cubicBezTo>
                  <a:pt x="2187763" y="2305323"/>
                  <a:pt x="2195377" y="2313284"/>
                  <a:pt x="2204778" y="2313284"/>
                </a:cubicBezTo>
                <a:cubicBezTo>
                  <a:pt x="2214179" y="2313284"/>
                  <a:pt x="2221794" y="2305323"/>
                  <a:pt x="2221794" y="2295494"/>
                </a:cubicBezTo>
                <a:cubicBezTo>
                  <a:pt x="2221879" y="2285754"/>
                  <a:pt x="2214378" y="2277793"/>
                  <a:pt x="2205062" y="2277705"/>
                </a:cubicBezTo>
                <a:cubicBezTo>
                  <a:pt x="2204963" y="2277705"/>
                  <a:pt x="2204878" y="2277705"/>
                  <a:pt x="2204778" y="2277705"/>
                </a:cubicBezTo>
                <a:close/>
                <a:moveTo>
                  <a:pt x="2153874" y="2330926"/>
                </a:moveTo>
                <a:cubicBezTo>
                  <a:pt x="2144473" y="2330926"/>
                  <a:pt x="2136858" y="2338887"/>
                  <a:pt x="2136858" y="2348716"/>
                </a:cubicBezTo>
                <a:cubicBezTo>
                  <a:pt x="2136858" y="2358545"/>
                  <a:pt x="2144473" y="2366506"/>
                  <a:pt x="2153874" y="2366506"/>
                </a:cubicBezTo>
                <a:cubicBezTo>
                  <a:pt x="2163275" y="2366506"/>
                  <a:pt x="2170889" y="2358545"/>
                  <a:pt x="2170889" y="2348716"/>
                </a:cubicBezTo>
                <a:cubicBezTo>
                  <a:pt x="2170889" y="2338887"/>
                  <a:pt x="2163275" y="2330926"/>
                  <a:pt x="2153874" y="2330926"/>
                </a:cubicBezTo>
                <a:close/>
                <a:moveTo>
                  <a:pt x="2204778" y="2171262"/>
                </a:moveTo>
                <a:cubicBezTo>
                  <a:pt x="2195420" y="2172151"/>
                  <a:pt x="2188529" y="2180809"/>
                  <a:pt x="2189379" y="2190593"/>
                </a:cubicBezTo>
                <a:cubicBezTo>
                  <a:pt x="2190131" y="2199147"/>
                  <a:pt x="2196611" y="2205907"/>
                  <a:pt x="2204778" y="2206693"/>
                </a:cubicBezTo>
                <a:cubicBezTo>
                  <a:pt x="2214137" y="2207583"/>
                  <a:pt x="2222418" y="2200378"/>
                  <a:pt x="2223268" y="2190593"/>
                </a:cubicBezTo>
                <a:cubicBezTo>
                  <a:pt x="2224133" y="2180809"/>
                  <a:pt x="2217242" y="2172151"/>
                  <a:pt x="2207884" y="2171262"/>
                </a:cubicBezTo>
                <a:cubicBezTo>
                  <a:pt x="2206848" y="2171158"/>
                  <a:pt x="2205813" y="2171158"/>
                  <a:pt x="2204778" y="2171262"/>
                </a:cubicBezTo>
                <a:close/>
                <a:moveTo>
                  <a:pt x="2153874" y="2224483"/>
                </a:moveTo>
                <a:cubicBezTo>
                  <a:pt x="2144473" y="2224483"/>
                  <a:pt x="2136858" y="2232444"/>
                  <a:pt x="2136858" y="2242273"/>
                </a:cubicBezTo>
                <a:cubicBezTo>
                  <a:pt x="2136858" y="2252102"/>
                  <a:pt x="2144473" y="2260063"/>
                  <a:pt x="2153874" y="2260063"/>
                </a:cubicBezTo>
                <a:cubicBezTo>
                  <a:pt x="2163275" y="2260063"/>
                  <a:pt x="2170889" y="2252102"/>
                  <a:pt x="2170889" y="2242273"/>
                </a:cubicBezTo>
                <a:cubicBezTo>
                  <a:pt x="2170889" y="2232444"/>
                  <a:pt x="2163275" y="2224483"/>
                  <a:pt x="2153874" y="2224483"/>
                </a:cubicBezTo>
                <a:close/>
                <a:moveTo>
                  <a:pt x="2204778" y="2064670"/>
                </a:moveTo>
                <a:cubicBezTo>
                  <a:pt x="2195377" y="2064670"/>
                  <a:pt x="2187763" y="2072631"/>
                  <a:pt x="2187763" y="2082460"/>
                </a:cubicBezTo>
                <a:cubicBezTo>
                  <a:pt x="2187763" y="2092289"/>
                  <a:pt x="2195377" y="2100250"/>
                  <a:pt x="2204778" y="2100250"/>
                </a:cubicBezTo>
                <a:cubicBezTo>
                  <a:pt x="2214179" y="2100250"/>
                  <a:pt x="2221794" y="2092289"/>
                  <a:pt x="2221794" y="2082460"/>
                </a:cubicBezTo>
                <a:cubicBezTo>
                  <a:pt x="2221879" y="2072720"/>
                  <a:pt x="2214378" y="2064759"/>
                  <a:pt x="2205062" y="2064670"/>
                </a:cubicBezTo>
                <a:cubicBezTo>
                  <a:pt x="2204963" y="2064670"/>
                  <a:pt x="2204878" y="2064670"/>
                  <a:pt x="2204778" y="2064670"/>
                </a:cubicBezTo>
                <a:close/>
                <a:moveTo>
                  <a:pt x="2153874" y="2118040"/>
                </a:moveTo>
                <a:cubicBezTo>
                  <a:pt x="2144473" y="2118040"/>
                  <a:pt x="2136858" y="2126001"/>
                  <a:pt x="2136858" y="2135830"/>
                </a:cubicBezTo>
                <a:cubicBezTo>
                  <a:pt x="2136858" y="2145659"/>
                  <a:pt x="2144473" y="2153620"/>
                  <a:pt x="2153874" y="2153620"/>
                </a:cubicBezTo>
                <a:cubicBezTo>
                  <a:pt x="2163275" y="2153620"/>
                  <a:pt x="2170889" y="2145659"/>
                  <a:pt x="2170889" y="2135830"/>
                </a:cubicBezTo>
                <a:cubicBezTo>
                  <a:pt x="2170889" y="2135785"/>
                  <a:pt x="2170889" y="2135726"/>
                  <a:pt x="2170889" y="2135682"/>
                </a:cubicBezTo>
                <a:cubicBezTo>
                  <a:pt x="2170889" y="2125942"/>
                  <a:pt x="2163331" y="2118040"/>
                  <a:pt x="2154015" y="2118040"/>
                </a:cubicBezTo>
                <a:cubicBezTo>
                  <a:pt x="2153973" y="2118040"/>
                  <a:pt x="2153916" y="2118040"/>
                  <a:pt x="2153874" y="2118040"/>
                </a:cubicBezTo>
                <a:close/>
                <a:moveTo>
                  <a:pt x="2204778" y="1958227"/>
                </a:moveTo>
                <a:cubicBezTo>
                  <a:pt x="2195377" y="1958227"/>
                  <a:pt x="2187763" y="1966188"/>
                  <a:pt x="2187763" y="1976017"/>
                </a:cubicBezTo>
                <a:cubicBezTo>
                  <a:pt x="2187763" y="1985846"/>
                  <a:pt x="2195377" y="1993807"/>
                  <a:pt x="2204778" y="1993807"/>
                </a:cubicBezTo>
                <a:cubicBezTo>
                  <a:pt x="2214179" y="1993807"/>
                  <a:pt x="2221794" y="1985846"/>
                  <a:pt x="2221794" y="1976017"/>
                </a:cubicBezTo>
                <a:cubicBezTo>
                  <a:pt x="2221879" y="1966277"/>
                  <a:pt x="2214378" y="1958316"/>
                  <a:pt x="2205062" y="1958227"/>
                </a:cubicBezTo>
                <a:cubicBezTo>
                  <a:pt x="2204963" y="1958227"/>
                  <a:pt x="2204878" y="1958227"/>
                  <a:pt x="2204778" y="1958227"/>
                </a:cubicBezTo>
                <a:close/>
                <a:moveTo>
                  <a:pt x="2153874" y="2010855"/>
                </a:moveTo>
                <a:cubicBezTo>
                  <a:pt x="2144473" y="2010855"/>
                  <a:pt x="2136858" y="2018816"/>
                  <a:pt x="2136858" y="2028645"/>
                </a:cubicBezTo>
                <a:cubicBezTo>
                  <a:pt x="2136858" y="2038474"/>
                  <a:pt x="2144473" y="2046435"/>
                  <a:pt x="2153874" y="2046435"/>
                </a:cubicBezTo>
                <a:cubicBezTo>
                  <a:pt x="2163275" y="2046435"/>
                  <a:pt x="2170889" y="2038474"/>
                  <a:pt x="2170889" y="2028645"/>
                </a:cubicBezTo>
                <a:cubicBezTo>
                  <a:pt x="2170889" y="2018816"/>
                  <a:pt x="2163275" y="2010855"/>
                  <a:pt x="2153874" y="2010855"/>
                </a:cubicBezTo>
                <a:close/>
                <a:moveTo>
                  <a:pt x="2204778" y="1851191"/>
                </a:moveTo>
                <a:cubicBezTo>
                  <a:pt x="2195420" y="1852080"/>
                  <a:pt x="2188529" y="1860738"/>
                  <a:pt x="2189379" y="1870522"/>
                </a:cubicBezTo>
                <a:cubicBezTo>
                  <a:pt x="2190131" y="1879076"/>
                  <a:pt x="2196611" y="1885837"/>
                  <a:pt x="2204778" y="1886622"/>
                </a:cubicBezTo>
                <a:cubicBezTo>
                  <a:pt x="2214137" y="1887512"/>
                  <a:pt x="2222418" y="1880307"/>
                  <a:pt x="2223268" y="1870522"/>
                </a:cubicBezTo>
                <a:cubicBezTo>
                  <a:pt x="2224133" y="1860738"/>
                  <a:pt x="2217242" y="1852080"/>
                  <a:pt x="2207884" y="1851191"/>
                </a:cubicBezTo>
                <a:cubicBezTo>
                  <a:pt x="2206848" y="1851087"/>
                  <a:pt x="2205813" y="1851087"/>
                  <a:pt x="2204778" y="1851191"/>
                </a:cubicBezTo>
                <a:close/>
                <a:moveTo>
                  <a:pt x="2153874" y="1904412"/>
                </a:moveTo>
                <a:cubicBezTo>
                  <a:pt x="2144473" y="1904412"/>
                  <a:pt x="2136858" y="1912373"/>
                  <a:pt x="2136858" y="1922202"/>
                </a:cubicBezTo>
                <a:cubicBezTo>
                  <a:pt x="2136858" y="1932031"/>
                  <a:pt x="2144473" y="1939992"/>
                  <a:pt x="2153874" y="1939992"/>
                </a:cubicBezTo>
                <a:cubicBezTo>
                  <a:pt x="2163275" y="1939992"/>
                  <a:pt x="2170889" y="1932031"/>
                  <a:pt x="2170889" y="1922202"/>
                </a:cubicBezTo>
                <a:cubicBezTo>
                  <a:pt x="2170889" y="1922158"/>
                  <a:pt x="2170889" y="1922099"/>
                  <a:pt x="2170889" y="1922054"/>
                </a:cubicBezTo>
                <a:cubicBezTo>
                  <a:pt x="2170577" y="1912492"/>
                  <a:pt x="2163034" y="1904916"/>
                  <a:pt x="2153874" y="1905005"/>
                </a:cubicBezTo>
                <a:close/>
                <a:moveTo>
                  <a:pt x="2204778" y="1744599"/>
                </a:moveTo>
                <a:cubicBezTo>
                  <a:pt x="2195377" y="1744599"/>
                  <a:pt x="2187763" y="1752560"/>
                  <a:pt x="2187763" y="1762389"/>
                </a:cubicBezTo>
                <a:cubicBezTo>
                  <a:pt x="2187763" y="1772218"/>
                  <a:pt x="2195377" y="1780179"/>
                  <a:pt x="2204778" y="1780179"/>
                </a:cubicBezTo>
                <a:cubicBezTo>
                  <a:pt x="2214179" y="1780179"/>
                  <a:pt x="2221794" y="1772218"/>
                  <a:pt x="2221794" y="1762389"/>
                </a:cubicBezTo>
                <a:cubicBezTo>
                  <a:pt x="2221567" y="1752768"/>
                  <a:pt x="2213995" y="1745104"/>
                  <a:pt x="2204778" y="1745192"/>
                </a:cubicBezTo>
                <a:close/>
                <a:moveTo>
                  <a:pt x="2153874" y="1797821"/>
                </a:moveTo>
                <a:cubicBezTo>
                  <a:pt x="2144473" y="1797821"/>
                  <a:pt x="2136858" y="1805782"/>
                  <a:pt x="2136858" y="1815611"/>
                </a:cubicBezTo>
                <a:cubicBezTo>
                  <a:pt x="2136858" y="1825440"/>
                  <a:pt x="2144473" y="1833401"/>
                  <a:pt x="2153874" y="1833401"/>
                </a:cubicBezTo>
                <a:cubicBezTo>
                  <a:pt x="2163275" y="1833401"/>
                  <a:pt x="2170889" y="1825440"/>
                  <a:pt x="2170889" y="1815611"/>
                </a:cubicBezTo>
                <a:cubicBezTo>
                  <a:pt x="2170577" y="1806019"/>
                  <a:pt x="2163048" y="1798414"/>
                  <a:pt x="2153874" y="1798414"/>
                </a:cubicBezTo>
                <a:close/>
                <a:moveTo>
                  <a:pt x="2204778" y="1638156"/>
                </a:moveTo>
                <a:cubicBezTo>
                  <a:pt x="2195377" y="1638156"/>
                  <a:pt x="2187763" y="1646117"/>
                  <a:pt x="2187763" y="1655946"/>
                </a:cubicBezTo>
                <a:cubicBezTo>
                  <a:pt x="2187763" y="1665775"/>
                  <a:pt x="2195377" y="1673736"/>
                  <a:pt x="2204778" y="1673736"/>
                </a:cubicBezTo>
                <a:cubicBezTo>
                  <a:pt x="2214179" y="1673736"/>
                  <a:pt x="2221794" y="1665775"/>
                  <a:pt x="2221794" y="1655946"/>
                </a:cubicBezTo>
                <a:cubicBezTo>
                  <a:pt x="2221567" y="1646325"/>
                  <a:pt x="2213995" y="1638660"/>
                  <a:pt x="2204778" y="1638749"/>
                </a:cubicBezTo>
                <a:close/>
                <a:moveTo>
                  <a:pt x="2153874" y="1691378"/>
                </a:moveTo>
                <a:cubicBezTo>
                  <a:pt x="2144473" y="1691378"/>
                  <a:pt x="2136858" y="1699339"/>
                  <a:pt x="2136858" y="1709168"/>
                </a:cubicBezTo>
                <a:cubicBezTo>
                  <a:pt x="2136858" y="1718997"/>
                  <a:pt x="2144473" y="1726958"/>
                  <a:pt x="2153874" y="1726958"/>
                </a:cubicBezTo>
                <a:cubicBezTo>
                  <a:pt x="2163275" y="1726958"/>
                  <a:pt x="2170889" y="1718997"/>
                  <a:pt x="2170889" y="1709168"/>
                </a:cubicBezTo>
                <a:cubicBezTo>
                  <a:pt x="2170577" y="1699576"/>
                  <a:pt x="2163048" y="1691971"/>
                  <a:pt x="2153874" y="1691971"/>
                </a:cubicBezTo>
                <a:close/>
                <a:moveTo>
                  <a:pt x="2204778" y="1531713"/>
                </a:moveTo>
                <a:cubicBezTo>
                  <a:pt x="2195420" y="1532603"/>
                  <a:pt x="2188529" y="1541261"/>
                  <a:pt x="2189379" y="1551045"/>
                </a:cubicBezTo>
                <a:cubicBezTo>
                  <a:pt x="2190131" y="1559599"/>
                  <a:pt x="2196611" y="1566359"/>
                  <a:pt x="2204778" y="1567145"/>
                </a:cubicBezTo>
                <a:cubicBezTo>
                  <a:pt x="2214137" y="1568034"/>
                  <a:pt x="2222418" y="1560829"/>
                  <a:pt x="2223268" y="1551045"/>
                </a:cubicBezTo>
                <a:cubicBezTo>
                  <a:pt x="2224133" y="1541261"/>
                  <a:pt x="2217242" y="1532603"/>
                  <a:pt x="2207884" y="1531713"/>
                </a:cubicBezTo>
                <a:cubicBezTo>
                  <a:pt x="2206848" y="1531610"/>
                  <a:pt x="2205813" y="1531610"/>
                  <a:pt x="2204778" y="1531713"/>
                </a:cubicBezTo>
                <a:close/>
                <a:moveTo>
                  <a:pt x="2153874" y="1584935"/>
                </a:moveTo>
                <a:cubicBezTo>
                  <a:pt x="2144473" y="1584935"/>
                  <a:pt x="2136858" y="1592896"/>
                  <a:pt x="2136858" y="1602725"/>
                </a:cubicBezTo>
                <a:cubicBezTo>
                  <a:pt x="2136858" y="1612554"/>
                  <a:pt x="2144473" y="1620515"/>
                  <a:pt x="2153874" y="1620515"/>
                </a:cubicBezTo>
                <a:cubicBezTo>
                  <a:pt x="2163275" y="1620515"/>
                  <a:pt x="2170889" y="1612554"/>
                  <a:pt x="2170889" y="1602725"/>
                </a:cubicBezTo>
                <a:cubicBezTo>
                  <a:pt x="2170889" y="1602680"/>
                  <a:pt x="2170889" y="1602621"/>
                  <a:pt x="2170889" y="1602577"/>
                </a:cubicBezTo>
                <a:cubicBezTo>
                  <a:pt x="2170577" y="1593014"/>
                  <a:pt x="2163034" y="1585439"/>
                  <a:pt x="2153874" y="1585528"/>
                </a:cubicBezTo>
                <a:close/>
                <a:moveTo>
                  <a:pt x="2204778" y="1425122"/>
                </a:moveTo>
                <a:cubicBezTo>
                  <a:pt x="2195377" y="1425122"/>
                  <a:pt x="2187763" y="1433083"/>
                  <a:pt x="2187763" y="1442912"/>
                </a:cubicBezTo>
                <a:cubicBezTo>
                  <a:pt x="2187763" y="1452741"/>
                  <a:pt x="2195377" y="1460702"/>
                  <a:pt x="2204778" y="1460702"/>
                </a:cubicBezTo>
                <a:cubicBezTo>
                  <a:pt x="2214179" y="1460702"/>
                  <a:pt x="2221794" y="1452741"/>
                  <a:pt x="2221794" y="1442912"/>
                </a:cubicBezTo>
                <a:cubicBezTo>
                  <a:pt x="2221567" y="1433290"/>
                  <a:pt x="2213995" y="1425626"/>
                  <a:pt x="2204778" y="1425715"/>
                </a:cubicBezTo>
                <a:close/>
                <a:moveTo>
                  <a:pt x="2153874" y="1478343"/>
                </a:moveTo>
                <a:cubicBezTo>
                  <a:pt x="2144473" y="1478343"/>
                  <a:pt x="2136858" y="1486305"/>
                  <a:pt x="2136858" y="1496133"/>
                </a:cubicBezTo>
                <a:cubicBezTo>
                  <a:pt x="2136858" y="1505962"/>
                  <a:pt x="2144473" y="1513923"/>
                  <a:pt x="2153874" y="1513923"/>
                </a:cubicBezTo>
                <a:cubicBezTo>
                  <a:pt x="2163275" y="1513923"/>
                  <a:pt x="2170889" y="1505962"/>
                  <a:pt x="2170889" y="1496133"/>
                </a:cubicBezTo>
                <a:cubicBezTo>
                  <a:pt x="2170577" y="1486542"/>
                  <a:pt x="2163048" y="1478936"/>
                  <a:pt x="2153874" y="1478936"/>
                </a:cubicBezTo>
                <a:close/>
                <a:moveTo>
                  <a:pt x="2204778" y="1318679"/>
                </a:moveTo>
                <a:cubicBezTo>
                  <a:pt x="2195420" y="1319568"/>
                  <a:pt x="2188529" y="1328226"/>
                  <a:pt x="2189379" y="1338011"/>
                </a:cubicBezTo>
                <a:cubicBezTo>
                  <a:pt x="2190131" y="1346564"/>
                  <a:pt x="2196611" y="1353325"/>
                  <a:pt x="2204778" y="1354110"/>
                </a:cubicBezTo>
                <a:cubicBezTo>
                  <a:pt x="2214137" y="1355000"/>
                  <a:pt x="2222418" y="1347795"/>
                  <a:pt x="2223268" y="1338011"/>
                </a:cubicBezTo>
                <a:cubicBezTo>
                  <a:pt x="2224133" y="1328226"/>
                  <a:pt x="2217242" y="1319568"/>
                  <a:pt x="2207884" y="1318679"/>
                </a:cubicBezTo>
                <a:cubicBezTo>
                  <a:pt x="2206848" y="1318575"/>
                  <a:pt x="2205813" y="1318575"/>
                  <a:pt x="2204778" y="1318679"/>
                </a:cubicBezTo>
                <a:close/>
                <a:moveTo>
                  <a:pt x="2153874" y="1371900"/>
                </a:moveTo>
                <a:cubicBezTo>
                  <a:pt x="2144473" y="1371900"/>
                  <a:pt x="2136858" y="1379861"/>
                  <a:pt x="2136858" y="1389690"/>
                </a:cubicBezTo>
                <a:cubicBezTo>
                  <a:pt x="2136858" y="1399519"/>
                  <a:pt x="2144473" y="1407480"/>
                  <a:pt x="2153874" y="1407480"/>
                </a:cubicBezTo>
                <a:cubicBezTo>
                  <a:pt x="2163275" y="1407480"/>
                  <a:pt x="2170889" y="1399519"/>
                  <a:pt x="2170889" y="1389690"/>
                </a:cubicBezTo>
                <a:cubicBezTo>
                  <a:pt x="2170577" y="1380099"/>
                  <a:pt x="2163048" y="1372493"/>
                  <a:pt x="2153874" y="1372493"/>
                </a:cubicBezTo>
                <a:close/>
                <a:moveTo>
                  <a:pt x="2204778" y="1212087"/>
                </a:moveTo>
                <a:cubicBezTo>
                  <a:pt x="2195377" y="1212087"/>
                  <a:pt x="2187763" y="1220048"/>
                  <a:pt x="2187763" y="1229878"/>
                </a:cubicBezTo>
                <a:cubicBezTo>
                  <a:pt x="2187763" y="1239706"/>
                  <a:pt x="2195377" y="1247667"/>
                  <a:pt x="2204778" y="1247667"/>
                </a:cubicBezTo>
                <a:cubicBezTo>
                  <a:pt x="2214179" y="1247667"/>
                  <a:pt x="2221794" y="1239706"/>
                  <a:pt x="2221794" y="1229878"/>
                </a:cubicBezTo>
                <a:cubicBezTo>
                  <a:pt x="2221567" y="1220256"/>
                  <a:pt x="2213995" y="1212592"/>
                  <a:pt x="2204778" y="1212681"/>
                </a:cubicBezTo>
                <a:close/>
                <a:moveTo>
                  <a:pt x="2153874" y="1265457"/>
                </a:moveTo>
                <a:cubicBezTo>
                  <a:pt x="2144473" y="1265235"/>
                  <a:pt x="2136688" y="1273018"/>
                  <a:pt x="2136475" y="1282832"/>
                </a:cubicBezTo>
                <a:cubicBezTo>
                  <a:pt x="2136263" y="1292661"/>
                  <a:pt x="2143707" y="1300800"/>
                  <a:pt x="2153094" y="1301022"/>
                </a:cubicBezTo>
                <a:cubicBezTo>
                  <a:pt x="2162197" y="1301245"/>
                  <a:pt x="2169854" y="1293936"/>
                  <a:pt x="2170464" y="1284433"/>
                </a:cubicBezTo>
                <a:cubicBezTo>
                  <a:pt x="2170861" y="1274693"/>
                  <a:pt x="2163629" y="1266480"/>
                  <a:pt x="2154313" y="1266065"/>
                </a:cubicBezTo>
                <a:cubicBezTo>
                  <a:pt x="2154171" y="1266050"/>
                  <a:pt x="2154015" y="1266050"/>
                  <a:pt x="2153874" y="1266050"/>
                </a:cubicBezTo>
                <a:close/>
                <a:moveTo>
                  <a:pt x="2204778" y="1106534"/>
                </a:moveTo>
                <a:cubicBezTo>
                  <a:pt x="2195377" y="1106534"/>
                  <a:pt x="2187763" y="1114495"/>
                  <a:pt x="2187763" y="1124324"/>
                </a:cubicBezTo>
                <a:cubicBezTo>
                  <a:pt x="2187763" y="1134153"/>
                  <a:pt x="2195377" y="1142114"/>
                  <a:pt x="2204778" y="1142114"/>
                </a:cubicBezTo>
                <a:cubicBezTo>
                  <a:pt x="2214179" y="1142114"/>
                  <a:pt x="2221794" y="1134153"/>
                  <a:pt x="2221794" y="1124324"/>
                </a:cubicBezTo>
                <a:cubicBezTo>
                  <a:pt x="2221879" y="1114584"/>
                  <a:pt x="2214378" y="1106623"/>
                  <a:pt x="2205062" y="1106534"/>
                </a:cubicBezTo>
                <a:cubicBezTo>
                  <a:pt x="2204963" y="1106534"/>
                  <a:pt x="2204878" y="1106534"/>
                  <a:pt x="2204778" y="1106534"/>
                </a:cubicBezTo>
                <a:close/>
                <a:moveTo>
                  <a:pt x="2153874" y="1159755"/>
                </a:moveTo>
                <a:cubicBezTo>
                  <a:pt x="2144473" y="1159755"/>
                  <a:pt x="2136858" y="1167716"/>
                  <a:pt x="2136858" y="1177545"/>
                </a:cubicBezTo>
                <a:cubicBezTo>
                  <a:pt x="2136858" y="1187374"/>
                  <a:pt x="2144473" y="1195335"/>
                  <a:pt x="2153874" y="1195335"/>
                </a:cubicBezTo>
                <a:cubicBezTo>
                  <a:pt x="2163275" y="1195335"/>
                  <a:pt x="2170889" y="1187374"/>
                  <a:pt x="2170889" y="1177545"/>
                </a:cubicBezTo>
                <a:cubicBezTo>
                  <a:pt x="2171045" y="1167716"/>
                  <a:pt x="2163558" y="1159622"/>
                  <a:pt x="2154157" y="1159459"/>
                </a:cubicBezTo>
                <a:cubicBezTo>
                  <a:pt x="2154058" y="1159459"/>
                  <a:pt x="2153973" y="1159459"/>
                  <a:pt x="2153874" y="1159459"/>
                </a:cubicBezTo>
                <a:close/>
                <a:moveTo>
                  <a:pt x="2204778" y="1000091"/>
                </a:moveTo>
                <a:cubicBezTo>
                  <a:pt x="2195420" y="1000980"/>
                  <a:pt x="2188529" y="1009638"/>
                  <a:pt x="2189379" y="1019422"/>
                </a:cubicBezTo>
                <a:cubicBezTo>
                  <a:pt x="2190131" y="1027976"/>
                  <a:pt x="2196611" y="1034737"/>
                  <a:pt x="2204778" y="1035522"/>
                </a:cubicBezTo>
                <a:cubicBezTo>
                  <a:pt x="2214137" y="1036412"/>
                  <a:pt x="2222418" y="1029207"/>
                  <a:pt x="2223268" y="1019422"/>
                </a:cubicBezTo>
                <a:cubicBezTo>
                  <a:pt x="2224133" y="1009638"/>
                  <a:pt x="2217242" y="1000980"/>
                  <a:pt x="2207884" y="1000091"/>
                </a:cubicBezTo>
                <a:cubicBezTo>
                  <a:pt x="2206848" y="999987"/>
                  <a:pt x="2205813" y="999987"/>
                  <a:pt x="2204778" y="1000091"/>
                </a:cubicBezTo>
                <a:close/>
                <a:moveTo>
                  <a:pt x="2153874" y="1053312"/>
                </a:moveTo>
                <a:cubicBezTo>
                  <a:pt x="2144473" y="1053312"/>
                  <a:pt x="2136858" y="1061273"/>
                  <a:pt x="2136858" y="1071102"/>
                </a:cubicBezTo>
                <a:cubicBezTo>
                  <a:pt x="2136858" y="1080931"/>
                  <a:pt x="2144473" y="1088892"/>
                  <a:pt x="2153874" y="1088892"/>
                </a:cubicBezTo>
                <a:cubicBezTo>
                  <a:pt x="2163275" y="1088892"/>
                  <a:pt x="2170889" y="1080931"/>
                  <a:pt x="2170889" y="1071102"/>
                </a:cubicBezTo>
                <a:cubicBezTo>
                  <a:pt x="2170889" y="1071058"/>
                  <a:pt x="2170889" y="1070998"/>
                  <a:pt x="2170889" y="1070954"/>
                </a:cubicBezTo>
                <a:cubicBezTo>
                  <a:pt x="2171045" y="1061214"/>
                  <a:pt x="2163615" y="1053179"/>
                  <a:pt x="2154299" y="1053016"/>
                </a:cubicBezTo>
                <a:cubicBezTo>
                  <a:pt x="2154157" y="1053016"/>
                  <a:pt x="2154015" y="1053016"/>
                  <a:pt x="2153874" y="1053016"/>
                </a:cubicBezTo>
                <a:close/>
                <a:moveTo>
                  <a:pt x="2204778" y="893499"/>
                </a:moveTo>
                <a:cubicBezTo>
                  <a:pt x="2195377" y="893499"/>
                  <a:pt x="2187763" y="901460"/>
                  <a:pt x="2187763" y="911289"/>
                </a:cubicBezTo>
                <a:cubicBezTo>
                  <a:pt x="2187763" y="921118"/>
                  <a:pt x="2195377" y="929079"/>
                  <a:pt x="2204778" y="929079"/>
                </a:cubicBezTo>
                <a:cubicBezTo>
                  <a:pt x="2214179" y="929079"/>
                  <a:pt x="2221794" y="921118"/>
                  <a:pt x="2221794" y="911289"/>
                </a:cubicBezTo>
                <a:cubicBezTo>
                  <a:pt x="2222035" y="901549"/>
                  <a:pt x="2214661" y="893455"/>
                  <a:pt x="2205346" y="893203"/>
                </a:cubicBezTo>
                <a:cubicBezTo>
                  <a:pt x="2205161" y="893203"/>
                  <a:pt x="2204963" y="893203"/>
                  <a:pt x="2204778" y="893203"/>
                </a:cubicBezTo>
                <a:close/>
                <a:moveTo>
                  <a:pt x="2153874" y="946721"/>
                </a:moveTo>
                <a:cubicBezTo>
                  <a:pt x="2144473" y="946721"/>
                  <a:pt x="2136858" y="954682"/>
                  <a:pt x="2136858" y="964511"/>
                </a:cubicBezTo>
                <a:cubicBezTo>
                  <a:pt x="2136858" y="974340"/>
                  <a:pt x="2144473" y="982301"/>
                  <a:pt x="2153874" y="982301"/>
                </a:cubicBezTo>
                <a:cubicBezTo>
                  <a:pt x="2163275" y="982301"/>
                  <a:pt x="2170889" y="974340"/>
                  <a:pt x="2170889" y="964511"/>
                </a:cubicBezTo>
                <a:cubicBezTo>
                  <a:pt x="2171045" y="954682"/>
                  <a:pt x="2163558" y="946587"/>
                  <a:pt x="2154157" y="946424"/>
                </a:cubicBezTo>
                <a:cubicBezTo>
                  <a:pt x="2154058" y="946424"/>
                  <a:pt x="2153973" y="946424"/>
                  <a:pt x="2153874" y="946424"/>
                </a:cubicBezTo>
                <a:close/>
                <a:moveTo>
                  <a:pt x="2204778" y="787056"/>
                </a:moveTo>
                <a:cubicBezTo>
                  <a:pt x="2195377" y="787056"/>
                  <a:pt x="2187763" y="795017"/>
                  <a:pt x="2187763" y="804846"/>
                </a:cubicBezTo>
                <a:cubicBezTo>
                  <a:pt x="2187763" y="814675"/>
                  <a:pt x="2195377" y="822636"/>
                  <a:pt x="2204778" y="822636"/>
                </a:cubicBezTo>
                <a:cubicBezTo>
                  <a:pt x="2214179" y="822636"/>
                  <a:pt x="2221794" y="814675"/>
                  <a:pt x="2221794" y="804846"/>
                </a:cubicBezTo>
                <a:cubicBezTo>
                  <a:pt x="2221794" y="804802"/>
                  <a:pt x="2221794" y="804742"/>
                  <a:pt x="2221794" y="804698"/>
                </a:cubicBezTo>
                <a:cubicBezTo>
                  <a:pt x="2221950" y="794958"/>
                  <a:pt x="2214520" y="786923"/>
                  <a:pt x="2205204" y="786760"/>
                </a:cubicBezTo>
                <a:cubicBezTo>
                  <a:pt x="2205062" y="786760"/>
                  <a:pt x="2204920" y="786760"/>
                  <a:pt x="2204778" y="786760"/>
                </a:cubicBezTo>
                <a:close/>
                <a:moveTo>
                  <a:pt x="2153874" y="839685"/>
                </a:moveTo>
                <a:cubicBezTo>
                  <a:pt x="2144473" y="839685"/>
                  <a:pt x="2136858" y="847646"/>
                  <a:pt x="2136858" y="857475"/>
                </a:cubicBezTo>
                <a:cubicBezTo>
                  <a:pt x="2136858" y="867304"/>
                  <a:pt x="2144473" y="875265"/>
                  <a:pt x="2153874" y="875265"/>
                </a:cubicBezTo>
                <a:cubicBezTo>
                  <a:pt x="2163275" y="875265"/>
                  <a:pt x="2170889" y="867304"/>
                  <a:pt x="2170889" y="857475"/>
                </a:cubicBezTo>
                <a:cubicBezTo>
                  <a:pt x="2170889" y="847646"/>
                  <a:pt x="2163275" y="839685"/>
                  <a:pt x="2153874" y="839685"/>
                </a:cubicBezTo>
                <a:close/>
                <a:moveTo>
                  <a:pt x="2204778" y="679872"/>
                </a:moveTo>
                <a:cubicBezTo>
                  <a:pt x="2195377" y="679872"/>
                  <a:pt x="2187763" y="687833"/>
                  <a:pt x="2187763" y="697662"/>
                </a:cubicBezTo>
                <a:cubicBezTo>
                  <a:pt x="2187763" y="707491"/>
                  <a:pt x="2195377" y="715452"/>
                  <a:pt x="2204778" y="715452"/>
                </a:cubicBezTo>
                <a:cubicBezTo>
                  <a:pt x="2214179" y="715452"/>
                  <a:pt x="2221794" y="707491"/>
                  <a:pt x="2221794" y="697662"/>
                </a:cubicBezTo>
                <a:cubicBezTo>
                  <a:pt x="2221723" y="687922"/>
                  <a:pt x="2214094" y="680080"/>
                  <a:pt x="2204778" y="680168"/>
                </a:cubicBezTo>
                <a:cubicBezTo>
                  <a:pt x="2204778" y="680168"/>
                  <a:pt x="2204778" y="680168"/>
                  <a:pt x="2204778" y="680168"/>
                </a:cubicBezTo>
                <a:close/>
                <a:moveTo>
                  <a:pt x="2153874" y="733242"/>
                </a:moveTo>
                <a:cubicBezTo>
                  <a:pt x="2144473" y="733005"/>
                  <a:pt x="2136674" y="740758"/>
                  <a:pt x="2136447" y="750587"/>
                </a:cubicBezTo>
                <a:cubicBezTo>
                  <a:pt x="2136206" y="760401"/>
                  <a:pt x="2143636" y="768570"/>
                  <a:pt x="2153023" y="768807"/>
                </a:cubicBezTo>
                <a:cubicBezTo>
                  <a:pt x="2162424" y="769059"/>
                  <a:pt x="2170223" y="761291"/>
                  <a:pt x="2170464" y="751462"/>
                </a:cubicBezTo>
                <a:cubicBezTo>
                  <a:pt x="2170464" y="751224"/>
                  <a:pt x="2170464" y="750972"/>
                  <a:pt x="2170464" y="750735"/>
                </a:cubicBezTo>
                <a:cubicBezTo>
                  <a:pt x="2170237" y="741277"/>
                  <a:pt x="2162920" y="733701"/>
                  <a:pt x="2153874" y="733538"/>
                </a:cubicBezTo>
                <a:close/>
                <a:moveTo>
                  <a:pt x="2204778" y="573429"/>
                </a:moveTo>
                <a:cubicBezTo>
                  <a:pt x="2195377" y="573429"/>
                  <a:pt x="2187763" y="581394"/>
                  <a:pt x="2187763" y="591219"/>
                </a:cubicBezTo>
                <a:cubicBezTo>
                  <a:pt x="2187763" y="601043"/>
                  <a:pt x="2195377" y="609009"/>
                  <a:pt x="2204778" y="609009"/>
                </a:cubicBezTo>
                <a:cubicBezTo>
                  <a:pt x="2214179" y="609009"/>
                  <a:pt x="2221794" y="601043"/>
                  <a:pt x="2221794" y="591219"/>
                </a:cubicBezTo>
                <a:cubicBezTo>
                  <a:pt x="2221723" y="581476"/>
                  <a:pt x="2214094" y="573644"/>
                  <a:pt x="2204778" y="573725"/>
                </a:cubicBezTo>
                <a:cubicBezTo>
                  <a:pt x="2204778" y="573725"/>
                  <a:pt x="2204778" y="573725"/>
                  <a:pt x="2204778" y="573725"/>
                </a:cubicBezTo>
                <a:close/>
                <a:moveTo>
                  <a:pt x="2153874" y="626650"/>
                </a:moveTo>
                <a:cubicBezTo>
                  <a:pt x="2144473" y="626650"/>
                  <a:pt x="2136858" y="634616"/>
                  <a:pt x="2136858" y="644440"/>
                </a:cubicBezTo>
                <a:cubicBezTo>
                  <a:pt x="2136858" y="654269"/>
                  <a:pt x="2144473" y="662230"/>
                  <a:pt x="2153874" y="662230"/>
                </a:cubicBezTo>
                <a:cubicBezTo>
                  <a:pt x="2163275" y="662230"/>
                  <a:pt x="2170889" y="654269"/>
                  <a:pt x="2170889" y="644440"/>
                </a:cubicBezTo>
                <a:cubicBezTo>
                  <a:pt x="2170733" y="634732"/>
                  <a:pt x="2163161" y="626945"/>
                  <a:pt x="2153874" y="626947"/>
                </a:cubicBezTo>
                <a:close/>
                <a:moveTo>
                  <a:pt x="2153874" y="520207"/>
                </a:moveTo>
                <a:cubicBezTo>
                  <a:pt x="2144473" y="520207"/>
                  <a:pt x="2136858" y="528173"/>
                  <a:pt x="2136858" y="537997"/>
                </a:cubicBezTo>
                <a:cubicBezTo>
                  <a:pt x="2136858" y="547822"/>
                  <a:pt x="2144473" y="555787"/>
                  <a:pt x="2153874" y="555787"/>
                </a:cubicBezTo>
                <a:cubicBezTo>
                  <a:pt x="2163275" y="555787"/>
                  <a:pt x="2170889" y="547822"/>
                  <a:pt x="2170889" y="537997"/>
                </a:cubicBezTo>
                <a:cubicBezTo>
                  <a:pt x="2170733" y="528288"/>
                  <a:pt x="2163161" y="520502"/>
                  <a:pt x="2153874" y="520504"/>
                </a:cubicBezTo>
                <a:close/>
                <a:moveTo>
                  <a:pt x="2306729" y="3661909"/>
                </a:moveTo>
                <a:cubicBezTo>
                  <a:pt x="2297371" y="3661020"/>
                  <a:pt x="2289090" y="3668225"/>
                  <a:pt x="2288239" y="3678009"/>
                </a:cubicBezTo>
                <a:cubicBezTo>
                  <a:pt x="2287374" y="3687794"/>
                  <a:pt x="2294265" y="3696452"/>
                  <a:pt x="2303624" y="3697341"/>
                </a:cubicBezTo>
                <a:cubicBezTo>
                  <a:pt x="2304659" y="3697445"/>
                  <a:pt x="2305694" y="3697445"/>
                  <a:pt x="2306729" y="3697341"/>
                </a:cubicBezTo>
                <a:cubicBezTo>
                  <a:pt x="2316088" y="3696452"/>
                  <a:pt x="2322979" y="3687794"/>
                  <a:pt x="2322128" y="3678009"/>
                </a:cubicBezTo>
                <a:cubicBezTo>
                  <a:pt x="2321377" y="3669455"/>
                  <a:pt x="2314897" y="3662695"/>
                  <a:pt x="2306729" y="3661909"/>
                </a:cubicBezTo>
                <a:close/>
                <a:moveTo>
                  <a:pt x="2255541" y="3715724"/>
                </a:moveTo>
                <a:cubicBezTo>
                  <a:pt x="2246225" y="3715724"/>
                  <a:pt x="2238667" y="3723626"/>
                  <a:pt x="2238667" y="3733366"/>
                </a:cubicBezTo>
                <a:cubicBezTo>
                  <a:pt x="2238667" y="3733410"/>
                  <a:pt x="2238667" y="3733469"/>
                  <a:pt x="2238667" y="3733514"/>
                </a:cubicBezTo>
                <a:cubicBezTo>
                  <a:pt x="2238724" y="3736123"/>
                  <a:pt x="2239305" y="3738703"/>
                  <a:pt x="2240369" y="3741075"/>
                </a:cubicBezTo>
                <a:lnTo>
                  <a:pt x="2268728" y="3744929"/>
                </a:lnTo>
                <a:cubicBezTo>
                  <a:pt x="2271422" y="3741786"/>
                  <a:pt x="2272939" y="3737739"/>
                  <a:pt x="2272982" y="3733514"/>
                </a:cubicBezTo>
                <a:cubicBezTo>
                  <a:pt x="2272982" y="3723685"/>
                  <a:pt x="2265367" y="3715724"/>
                  <a:pt x="2255966" y="3715724"/>
                </a:cubicBezTo>
                <a:cubicBezTo>
                  <a:pt x="2255825" y="3715724"/>
                  <a:pt x="2255683" y="3715724"/>
                  <a:pt x="2255541" y="3715724"/>
                </a:cubicBezTo>
                <a:close/>
                <a:moveTo>
                  <a:pt x="2306587" y="3556060"/>
                </a:moveTo>
                <a:cubicBezTo>
                  <a:pt x="2297186" y="3555985"/>
                  <a:pt x="2289515" y="3563872"/>
                  <a:pt x="2289430" y="3573701"/>
                </a:cubicBezTo>
                <a:cubicBezTo>
                  <a:pt x="2289359" y="3583530"/>
                  <a:pt x="2296903" y="3591550"/>
                  <a:pt x="2306304" y="3591639"/>
                </a:cubicBezTo>
                <a:cubicBezTo>
                  <a:pt x="2315705" y="3591714"/>
                  <a:pt x="2323390" y="3583827"/>
                  <a:pt x="2323461" y="3573998"/>
                </a:cubicBezTo>
                <a:cubicBezTo>
                  <a:pt x="2323461" y="3573894"/>
                  <a:pt x="2323461" y="3573805"/>
                  <a:pt x="2323461" y="3573701"/>
                </a:cubicBezTo>
                <a:cubicBezTo>
                  <a:pt x="2323617" y="3563961"/>
                  <a:pt x="2316187" y="3555926"/>
                  <a:pt x="2306871" y="3555763"/>
                </a:cubicBezTo>
                <a:cubicBezTo>
                  <a:pt x="2306829" y="3555763"/>
                  <a:pt x="2306772" y="3555763"/>
                  <a:pt x="2306729" y="3555763"/>
                </a:cubicBezTo>
                <a:close/>
                <a:moveTo>
                  <a:pt x="2255541" y="3608984"/>
                </a:moveTo>
                <a:cubicBezTo>
                  <a:pt x="2246140" y="3608984"/>
                  <a:pt x="2238526" y="3616946"/>
                  <a:pt x="2238526" y="3626774"/>
                </a:cubicBezTo>
                <a:cubicBezTo>
                  <a:pt x="2238526" y="3636603"/>
                  <a:pt x="2246140" y="3644565"/>
                  <a:pt x="2255541" y="3644565"/>
                </a:cubicBezTo>
                <a:cubicBezTo>
                  <a:pt x="2264942" y="3644565"/>
                  <a:pt x="2272556" y="3636603"/>
                  <a:pt x="2272556" y="3626774"/>
                </a:cubicBezTo>
                <a:cubicBezTo>
                  <a:pt x="2272641" y="3617034"/>
                  <a:pt x="2265141" y="3609073"/>
                  <a:pt x="2255825" y="3608984"/>
                </a:cubicBezTo>
                <a:cubicBezTo>
                  <a:pt x="2255725" y="3608984"/>
                  <a:pt x="2255640" y="3608984"/>
                  <a:pt x="2255541" y="3608984"/>
                </a:cubicBezTo>
                <a:close/>
                <a:moveTo>
                  <a:pt x="2306587" y="3449171"/>
                </a:moveTo>
                <a:cubicBezTo>
                  <a:pt x="2297186" y="3449083"/>
                  <a:pt x="2289515" y="3456984"/>
                  <a:pt x="2289430" y="3466813"/>
                </a:cubicBezTo>
                <a:cubicBezTo>
                  <a:pt x="2289359" y="3476642"/>
                  <a:pt x="2296903" y="3484663"/>
                  <a:pt x="2306304" y="3484752"/>
                </a:cubicBezTo>
                <a:cubicBezTo>
                  <a:pt x="2315705" y="3484825"/>
                  <a:pt x="2323376" y="3476939"/>
                  <a:pt x="2323461" y="3467110"/>
                </a:cubicBezTo>
                <a:cubicBezTo>
                  <a:pt x="2323461" y="3467065"/>
                  <a:pt x="2323461" y="3467006"/>
                  <a:pt x="2323461" y="3466962"/>
                </a:cubicBezTo>
                <a:cubicBezTo>
                  <a:pt x="2323617" y="3457133"/>
                  <a:pt x="2316130" y="3449038"/>
                  <a:pt x="2306729" y="3448875"/>
                </a:cubicBezTo>
                <a:cubicBezTo>
                  <a:pt x="2306729" y="3448875"/>
                  <a:pt x="2306729" y="3448875"/>
                  <a:pt x="2306729" y="3448875"/>
                </a:cubicBezTo>
                <a:close/>
                <a:moveTo>
                  <a:pt x="2255541" y="3502541"/>
                </a:moveTo>
                <a:cubicBezTo>
                  <a:pt x="2246140" y="3502541"/>
                  <a:pt x="2238526" y="3510503"/>
                  <a:pt x="2238526" y="3520331"/>
                </a:cubicBezTo>
                <a:cubicBezTo>
                  <a:pt x="2238526" y="3530160"/>
                  <a:pt x="2246140" y="3538121"/>
                  <a:pt x="2255541" y="3538121"/>
                </a:cubicBezTo>
                <a:cubicBezTo>
                  <a:pt x="2264942" y="3538121"/>
                  <a:pt x="2272556" y="3530160"/>
                  <a:pt x="2272556" y="3520331"/>
                </a:cubicBezTo>
                <a:cubicBezTo>
                  <a:pt x="2272556" y="3520287"/>
                  <a:pt x="2272556" y="3520227"/>
                  <a:pt x="2272556" y="3520183"/>
                </a:cubicBezTo>
                <a:cubicBezTo>
                  <a:pt x="2272556" y="3510443"/>
                  <a:pt x="2264999" y="3502541"/>
                  <a:pt x="2255683" y="3502541"/>
                </a:cubicBezTo>
                <a:cubicBezTo>
                  <a:pt x="2255640" y="3502541"/>
                  <a:pt x="2255584" y="3502541"/>
                  <a:pt x="2255541" y="3502541"/>
                </a:cubicBezTo>
                <a:close/>
                <a:moveTo>
                  <a:pt x="2306587" y="3342728"/>
                </a:moveTo>
                <a:cubicBezTo>
                  <a:pt x="2297229" y="3341839"/>
                  <a:pt x="2288948" y="3349044"/>
                  <a:pt x="2288097" y="3358828"/>
                </a:cubicBezTo>
                <a:cubicBezTo>
                  <a:pt x="2287232" y="3368613"/>
                  <a:pt x="2294123" y="3377271"/>
                  <a:pt x="2303482" y="3378160"/>
                </a:cubicBezTo>
                <a:cubicBezTo>
                  <a:pt x="2304517" y="3378264"/>
                  <a:pt x="2305552" y="3378264"/>
                  <a:pt x="2306587" y="3378160"/>
                </a:cubicBezTo>
                <a:cubicBezTo>
                  <a:pt x="2315946" y="3377271"/>
                  <a:pt x="2322837" y="3368613"/>
                  <a:pt x="2321986" y="3358828"/>
                </a:cubicBezTo>
                <a:cubicBezTo>
                  <a:pt x="2321235" y="3350274"/>
                  <a:pt x="2314755" y="3343514"/>
                  <a:pt x="2306587" y="3342728"/>
                </a:cubicBezTo>
                <a:close/>
                <a:moveTo>
                  <a:pt x="2255541" y="3395950"/>
                </a:moveTo>
                <a:cubicBezTo>
                  <a:pt x="2246140" y="3395950"/>
                  <a:pt x="2238526" y="3403911"/>
                  <a:pt x="2238526" y="3413740"/>
                </a:cubicBezTo>
                <a:cubicBezTo>
                  <a:pt x="2238526" y="3423569"/>
                  <a:pt x="2246140" y="3431530"/>
                  <a:pt x="2255541" y="3431530"/>
                </a:cubicBezTo>
                <a:cubicBezTo>
                  <a:pt x="2264942" y="3431530"/>
                  <a:pt x="2272556" y="3423569"/>
                  <a:pt x="2272556" y="3413740"/>
                </a:cubicBezTo>
                <a:cubicBezTo>
                  <a:pt x="2272641" y="3404000"/>
                  <a:pt x="2265141" y="3396039"/>
                  <a:pt x="2255825" y="3395950"/>
                </a:cubicBezTo>
                <a:cubicBezTo>
                  <a:pt x="2255725" y="3395950"/>
                  <a:pt x="2255640" y="3395950"/>
                  <a:pt x="2255541" y="3395950"/>
                </a:cubicBezTo>
                <a:close/>
                <a:moveTo>
                  <a:pt x="2306587" y="3236285"/>
                </a:moveTo>
                <a:cubicBezTo>
                  <a:pt x="2297186" y="3236211"/>
                  <a:pt x="2289515" y="3244098"/>
                  <a:pt x="2289430" y="3253927"/>
                </a:cubicBezTo>
                <a:cubicBezTo>
                  <a:pt x="2289359" y="3263756"/>
                  <a:pt x="2296903" y="3271776"/>
                  <a:pt x="2306304" y="3271865"/>
                </a:cubicBezTo>
                <a:cubicBezTo>
                  <a:pt x="2315705" y="3271939"/>
                  <a:pt x="2323390" y="3264052"/>
                  <a:pt x="2323461" y="3254224"/>
                </a:cubicBezTo>
                <a:cubicBezTo>
                  <a:pt x="2323461" y="3254120"/>
                  <a:pt x="2323461" y="3254031"/>
                  <a:pt x="2323461" y="3253927"/>
                </a:cubicBezTo>
                <a:cubicBezTo>
                  <a:pt x="2323461" y="3244246"/>
                  <a:pt x="2315988" y="3236360"/>
                  <a:pt x="2306729" y="3236285"/>
                </a:cubicBezTo>
                <a:close/>
                <a:moveTo>
                  <a:pt x="2255541" y="3289507"/>
                </a:moveTo>
                <a:cubicBezTo>
                  <a:pt x="2246140" y="3289507"/>
                  <a:pt x="2238526" y="3297468"/>
                  <a:pt x="2238526" y="3307297"/>
                </a:cubicBezTo>
                <a:cubicBezTo>
                  <a:pt x="2238526" y="3317126"/>
                  <a:pt x="2246140" y="3325087"/>
                  <a:pt x="2255541" y="3325087"/>
                </a:cubicBezTo>
                <a:cubicBezTo>
                  <a:pt x="2264942" y="3325087"/>
                  <a:pt x="2272556" y="3317126"/>
                  <a:pt x="2272556" y="3307297"/>
                </a:cubicBezTo>
                <a:cubicBezTo>
                  <a:pt x="2272556" y="3307252"/>
                  <a:pt x="2272556" y="3307193"/>
                  <a:pt x="2272556" y="3307149"/>
                </a:cubicBezTo>
                <a:cubicBezTo>
                  <a:pt x="2272556" y="3297408"/>
                  <a:pt x="2264999" y="3289507"/>
                  <a:pt x="2255683" y="3289507"/>
                </a:cubicBezTo>
                <a:cubicBezTo>
                  <a:pt x="2255640" y="3289507"/>
                  <a:pt x="2255584" y="3289507"/>
                  <a:pt x="2255541" y="3289507"/>
                </a:cubicBezTo>
                <a:close/>
                <a:moveTo>
                  <a:pt x="2306587" y="3129694"/>
                </a:moveTo>
                <a:cubicBezTo>
                  <a:pt x="2297229" y="3128805"/>
                  <a:pt x="2288948" y="3136009"/>
                  <a:pt x="2288097" y="3145794"/>
                </a:cubicBezTo>
                <a:cubicBezTo>
                  <a:pt x="2287232" y="3155578"/>
                  <a:pt x="2294123" y="3164236"/>
                  <a:pt x="2303482" y="3165125"/>
                </a:cubicBezTo>
                <a:cubicBezTo>
                  <a:pt x="2304517" y="3165229"/>
                  <a:pt x="2305552" y="3165229"/>
                  <a:pt x="2306587" y="3165125"/>
                </a:cubicBezTo>
                <a:cubicBezTo>
                  <a:pt x="2315946" y="3164236"/>
                  <a:pt x="2322837" y="3155578"/>
                  <a:pt x="2321986" y="3145794"/>
                </a:cubicBezTo>
                <a:cubicBezTo>
                  <a:pt x="2321235" y="3137240"/>
                  <a:pt x="2314755" y="3130480"/>
                  <a:pt x="2306587" y="3129694"/>
                </a:cubicBezTo>
                <a:close/>
                <a:moveTo>
                  <a:pt x="2255541" y="3182916"/>
                </a:moveTo>
                <a:cubicBezTo>
                  <a:pt x="2246140" y="3182916"/>
                  <a:pt x="2238526" y="3190876"/>
                  <a:pt x="2238526" y="3200706"/>
                </a:cubicBezTo>
                <a:cubicBezTo>
                  <a:pt x="2238526" y="3210535"/>
                  <a:pt x="2246140" y="3218495"/>
                  <a:pt x="2255541" y="3218495"/>
                </a:cubicBezTo>
                <a:cubicBezTo>
                  <a:pt x="2264942" y="3218495"/>
                  <a:pt x="2272556" y="3210535"/>
                  <a:pt x="2272556" y="3200706"/>
                </a:cubicBezTo>
                <a:cubicBezTo>
                  <a:pt x="2272641" y="3190965"/>
                  <a:pt x="2265141" y="3183005"/>
                  <a:pt x="2255825" y="3182916"/>
                </a:cubicBezTo>
                <a:cubicBezTo>
                  <a:pt x="2255725" y="3182916"/>
                  <a:pt x="2255640" y="3182916"/>
                  <a:pt x="2255541" y="3182916"/>
                </a:cubicBezTo>
                <a:close/>
                <a:moveTo>
                  <a:pt x="2306587" y="3023251"/>
                </a:moveTo>
                <a:cubicBezTo>
                  <a:pt x="2297186" y="3023177"/>
                  <a:pt x="2289515" y="3031063"/>
                  <a:pt x="2289430" y="3040893"/>
                </a:cubicBezTo>
                <a:cubicBezTo>
                  <a:pt x="2289359" y="3050722"/>
                  <a:pt x="2296903" y="3058742"/>
                  <a:pt x="2306304" y="3058831"/>
                </a:cubicBezTo>
                <a:cubicBezTo>
                  <a:pt x="2315705" y="3058905"/>
                  <a:pt x="2323390" y="3051018"/>
                  <a:pt x="2323461" y="3041189"/>
                </a:cubicBezTo>
                <a:cubicBezTo>
                  <a:pt x="2323461" y="3041086"/>
                  <a:pt x="2323461" y="3040996"/>
                  <a:pt x="2323461" y="3040893"/>
                </a:cubicBezTo>
                <a:cubicBezTo>
                  <a:pt x="2323461" y="3031212"/>
                  <a:pt x="2315988" y="3023340"/>
                  <a:pt x="2306729" y="3023251"/>
                </a:cubicBezTo>
                <a:close/>
                <a:moveTo>
                  <a:pt x="2255541" y="3076473"/>
                </a:moveTo>
                <a:cubicBezTo>
                  <a:pt x="2246140" y="3076473"/>
                  <a:pt x="2238526" y="3084433"/>
                  <a:pt x="2238526" y="3094262"/>
                </a:cubicBezTo>
                <a:cubicBezTo>
                  <a:pt x="2238526" y="3104092"/>
                  <a:pt x="2246140" y="3112052"/>
                  <a:pt x="2255541" y="3112052"/>
                </a:cubicBezTo>
                <a:cubicBezTo>
                  <a:pt x="2264942" y="3112052"/>
                  <a:pt x="2272556" y="3104092"/>
                  <a:pt x="2272556" y="3094262"/>
                </a:cubicBezTo>
                <a:cubicBezTo>
                  <a:pt x="2272641" y="3084523"/>
                  <a:pt x="2265141" y="3076561"/>
                  <a:pt x="2255825" y="3076473"/>
                </a:cubicBezTo>
                <a:cubicBezTo>
                  <a:pt x="2255725" y="3076473"/>
                  <a:pt x="2255640" y="3076473"/>
                  <a:pt x="2255541" y="3076473"/>
                </a:cubicBezTo>
                <a:close/>
                <a:moveTo>
                  <a:pt x="2306587" y="2916660"/>
                </a:moveTo>
                <a:cubicBezTo>
                  <a:pt x="2297186" y="2916571"/>
                  <a:pt x="2289515" y="2924472"/>
                  <a:pt x="2289430" y="2934301"/>
                </a:cubicBezTo>
                <a:cubicBezTo>
                  <a:pt x="2289359" y="2944130"/>
                  <a:pt x="2296903" y="2952151"/>
                  <a:pt x="2306304" y="2952239"/>
                </a:cubicBezTo>
                <a:cubicBezTo>
                  <a:pt x="2315705" y="2952314"/>
                  <a:pt x="2323376" y="2944427"/>
                  <a:pt x="2323461" y="2934598"/>
                </a:cubicBezTo>
                <a:cubicBezTo>
                  <a:pt x="2323461" y="2934553"/>
                  <a:pt x="2323461" y="2934494"/>
                  <a:pt x="2323461" y="2934450"/>
                </a:cubicBezTo>
                <a:cubicBezTo>
                  <a:pt x="2323461" y="2924739"/>
                  <a:pt x="2316017" y="2916823"/>
                  <a:pt x="2306729" y="2916660"/>
                </a:cubicBezTo>
                <a:close/>
                <a:moveTo>
                  <a:pt x="2255541" y="2970030"/>
                </a:moveTo>
                <a:cubicBezTo>
                  <a:pt x="2246140" y="2970030"/>
                  <a:pt x="2238526" y="2977990"/>
                  <a:pt x="2238526" y="2987819"/>
                </a:cubicBezTo>
                <a:cubicBezTo>
                  <a:pt x="2238526" y="2997648"/>
                  <a:pt x="2246140" y="3005609"/>
                  <a:pt x="2255541" y="3005609"/>
                </a:cubicBezTo>
                <a:cubicBezTo>
                  <a:pt x="2264942" y="3005609"/>
                  <a:pt x="2272556" y="2997648"/>
                  <a:pt x="2272556" y="2987819"/>
                </a:cubicBezTo>
                <a:cubicBezTo>
                  <a:pt x="2272556" y="2987775"/>
                  <a:pt x="2272556" y="2987716"/>
                  <a:pt x="2272556" y="2987671"/>
                </a:cubicBezTo>
                <a:cubicBezTo>
                  <a:pt x="2272556" y="2977931"/>
                  <a:pt x="2264999" y="2970030"/>
                  <a:pt x="2255683" y="2970030"/>
                </a:cubicBezTo>
                <a:cubicBezTo>
                  <a:pt x="2255640" y="2970030"/>
                  <a:pt x="2255584" y="2970030"/>
                  <a:pt x="2255541" y="2970030"/>
                </a:cubicBezTo>
                <a:close/>
                <a:moveTo>
                  <a:pt x="2306587" y="2810216"/>
                </a:moveTo>
                <a:cubicBezTo>
                  <a:pt x="2297229" y="2809327"/>
                  <a:pt x="2288948" y="2816532"/>
                  <a:pt x="2288097" y="2826316"/>
                </a:cubicBezTo>
                <a:cubicBezTo>
                  <a:pt x="2287232" y="2836101"/>
                  <a:pt x="2294123" y="2844759"/>
                  <a:pt x="2303482" y="2845648"/>
                </a:cubicBezTo>
                <a:cubicBezTo>
                  <a:pt x="2304517" y="2845752"/>
                  <a:pt x="2305552" y="2845752"/>
                  <a:pt x="2306587" y="2845648"/>
                </a:cubicBezTo>
                <a:cubicBezTo>
                  <a:pt x="2315946" y="2844759"/>
                  <a:pt x="2322837" y="2836101"/>
                  <a:pt x="2321986" y="2826316"/>
                </a:cubicBezTo>
                <a:cubicBezTo>
                  <a:pt x="2321235" y="2817762"/>
                  <a:pt x="2314755" y="2811002"/>
                  <a:pt x="2306587" y="2810216"/>
                </a:cubicBezTo>
                <a:close/>
                <a:moveTo>
                  <a:pt x="2255541" y="2863438"/>
                </a:moveTo>
                <a:cubicBezTo>
                  <a:pt x="2246140" y="2863438"/>
                  <a:pt x="2238526" y="2871399"/>
                  <a:pt x="2238526" y="2881228"/>
                </a:cubicBezTo>
                <a:cubicBezTo>
                  <a:pt x="2238526" y="2891057"/>
                  <a:pt x="2246140" y="2899018"/>
                  <a:pt x="2255541" y="2899018"/>
                </a:cubicBezTo>
                <a:cubicBezTo>
                  <a:pt x="2264942" y="2899018"/>
                  <a:pt x="2272556" y="2891057"/>
                  <a:pt x="2272556" y="2881228"/>
                </a:cubicBezTo>
                <a:cubicBezTo>
                  <a:pt x="2272641" y="2871488"/>
                  <a:pt x="2265141" y="2863527"/>
                  <a:pt x="2255825" y="2863438"/>
                </a:cubicBezTo>
                <a:cubicBezTo>
                  <a:pt x="2255725" y="2863438"/>
                  <a:pt x="2255640" y="2863438"/>
                  <a:pt x="2255541" y="2863438"/>
                </a:cubicBezTo>
                <a:close/>
                <a:moveTo>
                  <a:pt x="2306587" y="2703773"/>
                </a:moveTo>
                <a:cubicBezTo>
                  <a:pt x="2297186" y="2703699"/>
                  <a:pt x="2289515" y="2711586"/>
                  <a:pt x="2289430" y="2721415"/>
                </a:cubicBezTo>
                <a:cubicBezTo>
                  <a:pt x="2289359" y="2731244"/>
                  <a:pt x="2296903" y="2739264"/>
                  <a:pt x="2306304" y="2739353"/>
                </a:cubicBezTo>
                <a:cubicBezTo>
                  <a:pt x="2315705" y="2739427"/>
                  <a:pt x="2323390" y="2731541"/>
                  <a:pt x="2323461" y="2721712"/>
                </a:cubicBezTo>
                <a:cubicBezTo>
                  <a:pt x="2323461" y="2721608"/>
                  <a:pt x="2323461" y="2721519"/>
                  <a:pt x="2323461" y="2721415"/>
                </a:cubicBezTo>
                <a:cubicBezTo>
                  <a:pt x="2323461" y="2711734"/>
                  <a:pt x="2315988" y="2703847"/>
                  <a:pt x="2306729" y="2703773"/>
                </a:cubicBezTo>
                <a:close/>
                <a:moveTo>
                  <a:pt x="2255541" y="2756995"/>
                </a:moveTo>
                <a:cubicBezTo>
                  <a:pt x="2246140" y="2756995"/>
                  <a:pt x="2238526" y="2764956"/>
                  <a:pt x="2238526" y="2774785"/>
                </a:cubicBezTo>
                <a:cubicBezTo>
                  <a:pt x="2238526" y="2784614"/>
                  <a:pt x="2246140" y="2792575"/>
                  <a:pt x="2255541" y="2792575"/>
                </a:cubicBezTo>
                <a:cubicBezTo>
                  <a:pt x="2264942" y="2792575"/>
                  <a:pt x="2272556" y="2784614"/>
                  <a:pt x="2272556" y="2774785"/>
                </a:cubicBezTo>
                <a:cubicBezTo>
                  <a:pt x="2272641" y="2765045"/>
                  <a:pt x="2265141" y="2757084"/>
                  <a:pt x="2255825" y="2756995"/>
                </a:cubicBezTo>
                <a:cubicBezTo>
                  <a:pt x="2255725" y="2756995"/>
                  <a:pt x="2255640" y="2756995"/>
                  <a:pt x="2255541" y="2756995"/>
                </a:cubicBezTo>
                <a:close/>
                <a:moveTo>
                  <a:pt x="2306587" y="2597182"/>
                </a:moveTo>
                <a:cubicBezTo>
                  <a:pt x="2297186" y="2597093"/>
                  <a:pt x="2289515" y="2604995"/>
                  <a:pt x="2289430" y="2614824"/>
                </a:cubicBezTo>
                <a:cubicBezTo>
                  <a:pt x="2289359" y="2624653"/>
                  <a:pt x="2296903" y="2632673"/>
                  <a:pt x="2306304" y="2632762"/>
                </a:cubicBezTo>
                <a:cubicBezTo>
                  <a:pt x="2315705" y="2632836"/>
                  <a:pt x="2323376" y="2624949"/>
                  <a:pt x="2323461" y="2615120"/>
                </a:cubicBezTo>
                <a:cubicBezTo>
                  <a:pt x="2323461" y="2615076"/>
                  <a:pt x="2323461" y="2615017"/>
                  <a:pt x="2323461" y="2614972"/>
                </a:cubicBezTo>
                <a:cubicBezTo>
                  <a:pt x="2323461" y="2605262"/>
                  <a:pt x="2316017" y="2597345"/>
                  <a:pt x="2306729" y="2597182"/>
                </a:cubicBezTo>
                <a:close/>
                <a:moveTo>
                  <a:pt x="2255541" y="2650552"/>
                </a:moveTo>
                <a:cubicBezTo>
                  <a:pt x="2246140" y="2650552"/>
                  <a:pt x="2238526" y="2658513"/>
                  <a:pt x="2238526" y="2668342"/>
                </a:cubicBezTo>
                <a:cubicBezTo>
                  <a:pt x="2238526" y="2678171"/>
                  <a:pt x="2246140" y="2686132"/>
                  <a:pt x="2255541" y="2686132"/>
                </a:cubicBezTo>
                <a:cubicBezTo>
                  <a:pt x="2264942" y="2686132"/>
                  <a:pt x="2272556" y="2678171"/>
                  <a:pt x="2272556" y="2668342"/>
                </a:cubicBezTo>
                <a:cubicBezTo>
                  <a:pt x="2272556" y="2668297"/>
                  <a:pt x="2272556" y="2668238"/>
                  <a:pt x="2272556" y="2668193"/>
                </a:cubicBezTo>
                <a:cubicBezTo>
                  <a:pt x="2272556" y="2658454"/>
                  <a:pt x="2264999" y="2650552"/>
                  <a:pt x="2255683" y="2650552"/>
                </a:cubicBezTo>
                <a:cubicBezTo>
                  <a:pt x="2255640" y="2650552"/>
                  <a:pt x="2255584" y="2650552"/>
                  <a:pt x="2255541" y="2650552"/>
                </a:cubicBezTo>
                <a:close/>
                <a:moveTo>
                  <a:pt x="2306587" y="2490739"/>
                </a:moveTo>
                <a:cubicBezTo>
                  <a:pt x="2297186" y="2490650"/>
                  <a:pt x="2289515" y="2498552"/>
                  <a:pt x="2289430" y="2508381"/>
                </a:cubicBezTo>
                <a:cubicBezTo>
                  <a:pt x="2289359" y="2518210"/>
                  <a:pt x="2296903" y="2526230"/>
                  <a:pt x="2306304" y="2526319"/>
                </a:cubicBezTo>
                <a:cubicBezTo>
                  <a:pt x="2315705" y="2526393"/>
                  <a:pt x="2323376" y="2518506"/>
                  <a:pt x="2323461" y="2508677"/>
                </a:cubicBezTo>
                <a:cubicBezTo>
                  <a:pt x="2323461" y="2508633"/>
                  <a:pt x="2323461" y="2508573"/>
                  <a:pt x="2323461" y="2508529"/>
                </a:cubicBezTo>
                <a:cubicBezTo>
                  <a:pt x="2323461" y="2498818"/>
                  <a:pt x="2316017" y="2490902"/>
                  <a:pt x="2306729" y="2490739"/>
                </a:cubicBezTo>
                <a:close/>
                <a:moveTo>
                  <a:pt x="2255541" y="2544554"/>
                </a:moveTo>
                <a:cubicBezTo>
                  <a:pt x="2246140" y="2544554"/>
                  <a:pt x="2238526" y="2552515"/>
                  <a:pt x="2238526" y="2562343"/>
                </a:cubicBezTo>
                <a:cubicBezTo>
                  <a:pt x="2238526" y="2572172"/>
                  <a:pt x="2246140" y="2580133"/>
                  <a:pt x="2255541" y="2580133"/>
                </a:cubicBezTo>
                <a:cubicBezTo>
                  <a:pt x="2264942" y="2580133"/>
                  <a:pt x="2272556" y="2572172"/>
                  <a:pt x="2272556" y="2562343"/>
                </a:cubicBezTo>
                <a:cubicBezTo>
                  <a:pt x="2272641" y="2552603"/>
                  <a:pt x="2265141" y="2544642"/>
                  <a:pt x="2255825" y="2544554"/>
                </a:cubicBezTo>
                <a:cubicBezTo>
                  <a:pt x="2255725" y="2544554"/>
                  <a:pt x="2255640" y="2544554"/>
                  <a:pt x="2255541" y="2544554"/>
                </a:cubicBezTo>
                <a:close/>
                <a:moveTo>
                  <a:pt x="2306587" y="2384889"/>
                </a:moveTo>
                <a:cubicBezTo>
                  <a:pt x="2297186" y="2384815"/>
                  <a:pt x="2289515" y="2392702"/>
                  <a:pt x="2289430" y="2402531"/>
                </a:cubicBezTo>
                <a:cubicBezTo>
                  <a:pt x="2289359" y="2412359"/>
                  <a:pt x="2296903" y="2420380"/>
                  <a:pt x="2306304" y="2420469"/>
                </a:cubicBezTo>
                <a:cubicBezTo>
                  <a:pt x="2315705" y="2420543"/>
                  <a:pt x="2323390" y="2412656"/>
                  <a:pt x="2323461" y="2402827"/>
                </a:cubicBezTo>
                <a:cubicBezTo>
                  <a:pt x="2323461" y="2402723"/>
                  <a:pt x="2323461" y="2402634"/>
                  <a:pt x="2323461" y="2402531"/>
                </a:cubicBezTo>
                <a:cubicBezTo>
                  <a:pt x="2323773" y="2392791"/>
                  <a:pt x="2316485" y="2384637"/>
                  <a:pt x="2307169" y="2384311"/>
                </a:cubicBezTo>
                <a:cubicBezTo>
                  <a:pt x="2307013" y="2384296"/>
                  <a:pt x="2306871" y="2384296"/>
                  <a:pt x="2306729" y="2384296"/>
                </a:cubicBezTo>
                <a:close/>
                <a:moveTo>
                  <a:pt x="2255541" y="2438111"/>
                </a:moveTo>
                <a:cubicBezTo>
                  <a:pt x="2246140" y="2438111"/>
                  <a:pt x="2238526" y="2446071"/>
                  <a:pt x="2238526" y="2455900"/>
                </a:cubicBezTo>
                <a:cubicBezTo>
                  <a:pt x="2238526" y="2465729"/>
                  <a:pt x="2246140" y="2473690"/>
                  <a:pt x="2255541" y="2473690"/>
                </a:cubicBezTo>
                <a:cubicBezTo>
                  <a:pt x="2264942" y="2473690"/>
                  <a:pt x="2272556" y="2465729"/>
                  <a:pt x="2272556" y="2455900"/>
                </a:cubicBezTo>
                <a:cubicBezTo>
                  <a:pt x="2272556" y="2455856"/>
                  <a:pt x="2272556" y="2455797"/>
                  <a:pt x="2272556" y="2455752"/>
                </a:cubicBezTo>
                <a:cubicBezTo>
                  <a:pt x="2272868" y="2446012"/>
                  <a:pt x="2265580" y="2437858"/>
                  <a:pt x="2256264" y="2437532"/>
                </a:cubicBezTo>
                <a:cubicBezTo>
                  <a:pt x="2256023" y="2437517"/>
                  <a:pt x="2255782" y="2437517"/>
                  <a:pt x="2255541" y="2437517"/>
                </a:cubicBezTo>
                <a:close/>
                <a:moveTo>
                  <a:pt x="2306587" y="2278297"/>
                </a:moveTo>
                <a:cubicBezTo>
                  <a:pt x="2297229" y="2277408"/>
                  <a:pt x="2288948" y="2284613"/>
                  <a:pt x="2288097" y="2294398"/>
                </a:cubicBezTo>
                <a:cubicBezTo>
                  <a:pt x="2287232" y="2304182"/>
                  <a:pt x="2294123" y="2312840"/>
                  <a:pt x="2303482" y="2313729"/>
                </a:cubicBezTo>
                <a:cubicBezTo>
                  <a:pt x="2304517" y="2313833"/>
                  <a:pt x="2305552" y="2313833"/>
                  <a:pt x="2306587" y="2313729"/>
                </a:cubicBezTo>
                <a:cubicBezTo>
                  <a:pt x="2315946" y="2312840"/>
                  <a:pt x="2322837" y="2304182"/>
                  <a:pt x="2321986" y="2294398"/>
                </a:cubicBezTo>
                <a:cubicBezTo>
                  <a:pt x="2321235" y="2285843"/>
                  <a:pt x="2314755" y="2279083"/>
                  <a:pt x="2306587" y="2278297"/>
                </a:cubicBezTo>
                <a:close/>
                <a:moveTo>
                  <a:pt x="2255541" y="2331519"/>
                </a:moveTo>
                <a:cubicBezTo>
                  <a:pt x="2246140" y="2331519"/>
                  <a:pt x="2238526" y="2339480"/>
                  <a:pt x="2238526" y="2349309"/>
                </a:cubicBezTo>
                <a:cubicBezTo>
                  <a:pt x="2238526" y="2359138"/>
                  <a:pt x="2246140" y="2367099"/>
                  <a:pt x="2255541" y="2367099"/>
                </a:cubicBezTo>
                <a:cubicBezTo>
                  <a:pt x="2264942" y="2367099"/>
                  <a:pt x="2272556" y="2359138"/>
                  <a:pt x="2272556" y="2349309"/>
                </a:cubicBezTo>
                <a:cubicBezTo>
                  <a:pt x="2272953" y="2339569"/>
                  <a:pt x="2265722" y="2331356"/>
                  <a:pt x="2256406" y="2330941"/>
                </a:cubicBezTo>
                <a:cubicBezTo>
                  <a:pt x="2256122" y="2330926"/>
                  <a:pt x="2255825" y="2330926"/>
                  <a:pt x="2255541" y="2330926"/>
                </a:cubicBezTo>
                <a:close/>
                <a:moveTo>
                  <a:pt x="2306587" y="2171854"/>
                </a:moveTo>
                <a:cubicBezTo>
                  <a:pt x="2297186" y="2171869"/>
                  <a:pt x="2289586" y="2179845"/>
                  <a:pt x="2289600" y="2189674"/>
                </a:cubicBezTo>
                <a:cubicBezTo>
                  <a:pt x="2289600" y="2199488"/>
                  <a:pt x="2297229" y="2207449"/>
                  <a:pt x="2306630" y="2207434"/>
                </a:cubicBezTo>
                <a:cubicBezTo>
                  <a:pt x="2316031" y="2207419"/>
                  <a:pt x="2323631" y="2199444"/>
                  <a:pt x="2323631" y="2189630"/>
                </a:cubicBezTo>
                <a:cubicBezTo>
                  <a:pt x="2323617" y="2189333"/>
                  <a:pt x="2323617" y="2189036"/>
                  <a:pt x="2323603" y="2188755"/>
                </a:cubicBezTo>
                <a:cubicBezTo>
                  <a:pt x="2323532" y="2179074"/>
                  <a:pt x="2315988" y="2171262"/>
                  <a:pt x="2306729" y="2171262"/>
                </a:cubicBezTo>
                <a:close/>
                <a:moveTo>
                  <a:pt x="2255541" y="2225076"/>
                </a:moveTo>
                <a:cubicBezTo>
                  <a:pt x="2246140" y="2225076"/>
                  <a:pt x="2238526" y="2233037"/>
                  <a:pt x="2238526" y="2242866"/>
                </a:cubicBezTo>
                <a:cubicBezTo>
                  <a:pt x="2238526" y="2252695"/>
                  <a:pt x="2246140" y="2260656"/>
                  <a:pt x="2255541" y="2260656"/>
                </a:cubicBezTo>
                <a:cubicBezTo>
                  <a:pt x="2264942" y="2260656"/>
                  <a:pt x="2272556" y="2252695"/>
                  <a:pt x="2272556" y="2242866"/>
                </a:cubicBezTo>
                <a:cubicBezTo>
                  <a:pt x="2272953" y="2233126"/>
                  <a:pt x="2265722" y="2224913"/>
                  <a:pt x="2256406" y="2224498"/>
                </a:cubicBezTo>
                <a:cubicBezTo>
                  <a:pt x="2256122" y="2224483"/>
                  <a:pt x="2255825" y="2224483"/>
                  <a:pt x="2255541" y="2224483"/>
                </a:cubicBezTo>
                <a:close/>
                <a:moveTo>
                  <a:pt x="2306587" y="2065263"/>
                </a:moveTo>
                <a:cubicBezTo>
                  <a:pt x="2297186" y="2065174"/>
                  <a:pt x="2289515" y="2073076"/>
                  <a:pt x="2289430" y="2082905"/>
                </a:cubicBezTo>
                <a:cubicBezTo>
                  <a:pt x="2289359" y="2092734"/>
                  <a:pt x="2296903" y="2100754"/>
                  <a:pt x="2306304" y="2100843"/>
                </a:cubicBezTo>
                <a:cubicBezTo>
                  <a:pt x="2315705" y="2100917"/>
                  <a:pt x="2323376" y="2093030"/>
                  <a:pt x="2323461" y="2083201"/>
                </a:cubicBezTo>
                <a:cubicBezTo>
                  <a:pt x="2323461" y="2083157"/>
                  <a:pt x="2323461" y="2083097"/>
                  <a:pt x="2323461" y="2083053"/>
                </a:cubicBezTo>
                <a:cubicBezTo>
                  <a:pt x="2323773" y="2073239"/>
                  <a:pt x="2316414" y="2065011"/>
                  <a:pt x="2307027" y="2064685"/>
                </a:cubicBezTo>
                <a:cubicBezTo>
                  <a:pt x="2306928" y="2064670"/>
                  <a:pt x="2306829" y="2064670"/>
                  <a:pt x="2306729" y="2064670"/>
                </a:cubicBezTo>
                <a:close/>
                <a:moveTo>
                  <a:pt x="2255541" y="2118633"/>
                </a:moveTo>
                <a:cubicBezTo>
                  <a:pt x="2246140" y="2118633"/>
                  <a:pt x="2238526" y="2126594"/>
                  <a:pt x="2238526" y="2136423"/>
                </a:cubicBezTo>
                <a:cubicBezTo>
                  <a:pt x="2238526" y="2146252"/>
                  <a:pt x="2246140" y="2154213"/>
                  <a:pt x="2255541" y="2154213"/>
                </a:cubicBezTo>
                <a:cubicBezTo>
                  <a:pt x="2264942" y="2154213"/>
                  <a:pt x="2272556" y="2146252"/>
                  <a:pt x="2272556" y="2136423"/>
                </a:cubicBezTo>
                <a:cubicBezTo>
                  <a:pt x="2272556" y="2136378"/>
                  <a:pt x="2272556" y="2136319"/>
                  <a:pt x="2272556" y="2136275"/>
                </a:cubicBezTo>
                <a:cubicBezTo>
                  <a:pt x="2272868" y="2126534"/>
                  <a:pt x="2265580" y="2118381"/>
                  <a:pt x="2256264" y="2118055"/>
                </a:cubicBezTo>
                <a:cubicBezTo>
                  <a:pt x="2256023" y="2118040"/>
                  <a:pt x="2255782" y="2118040"/>
                  <a:pt x="2255541" y="2118040"/>
                </a:cubicBezTo>
                <a:close/>
                <a:moveTo>
                  <a:pt x="2306587" y="1958820"/>
                </a:moveTo>
                <a:cubicBezTo>
                  <a:pt x="2297229" y="1957930"/>
                  <a:pt x="2288948" y="1965135"/>
                  <a:pt x="2288097" y="1974920"/>
                </a:cubicBezTo>
                <a:cubicBezTo>
                  <a:pt x="2287232" y="1984704"/>
                  <a:pt x="2294123" y="1993362"/>
                  <a:pt x="2303482" y="1994252"/>
                </a:cubicBezTo>
                <a:cubicBezTo>
                  <a:pt x="2304517" y="1994355"/>
                  <a:pt x="2305552" y="1994355"/>
                  <a:pt x="2306587" y="1994252"/>
                </a:cubicBezTo>
                <a:cubicBezTo>
                  <a:pt x="2315946" y="1993362"/>
                  <a:pt x="2322837" y="1984704"/>
                  <a:pt x="2321986" y="1974920"/>
                </a:cubicBezTo>
                <a:cubicBezTo>
                  <a:pt x="2321235" y="1966366"/>
                  <a:pt x="2314755" y="1959606"/>
                  <a:pt x="2306587" y="1958820"/>
                </a:cubicBezTo>
                <a:close/>
                <a:moveTo>
                  <a:pt x="2255541" y="2010855"/>
                </a:moveTo>
                <a:cubicBezTo>
                  <a:pt x="2246140" y="2010855"/>
                  <a:pt x="2238526" y="2018816"/>
                  <a:pt x="2238526" y="2028645"/>
                </a:cubicBezTo>
                <a:cubicBezTo>
                  <a:pt x="2238526" y="2038474"/>
                  <a:pt x="2246140" y="2046435"/>
                  <a:pt x="2255541" y="2046435"/>
                </a:cubicBezTo>
                <a:cubicBezTo>
                  <a:pt x="2264942" y="2046435"/>
                  <a:pt x="2272556" y="2038474"/>
                  <a:pt x="2272556" y="2028645"/>
                </a:cubicBezTo>
                <a:cubicBezTo>
                  <a:pt x="2272641" y="2018905"/>
                  <a:pt x="2265141" y="2010944"/>
                  <a:pt x="2255825" y="2010855"/>
                </a:cubicBezTo>
                <a:cubicBezTo>
                  <a:pt x="2255725" y="2010855"/>
                  <a:pt x="2255640" y="2010855"/>
                  <a:pt x="2255541" y="2010855"/>
                </a:cubicBezTo>
                <a:close/>
                <a:moveTo>
                  <a:pt x="2306587" y="1851191"/>
                </a:moveTo>
                <a:cubicBezTo>
                  <a:pt x="2297186" y="1851117"/>
                  <a:pt x="2289515" y="1859004"/>
                  <a:pt x="2289430" y="1868832"/>
                </a:cubicBezTo>
                <a:cubicBezTo>
                  <a:pt x="2289359" y="1878661"/>
                  <a:pt x="2296903" y="1886682"/>
                  <a:pt x="2306304" y="1886771"/>
                </a:cubicBezTo>
                <a:cubicBezTo>
                  <a:pt x="2315705" y="1886845"/>
                  <a:pt x="2323390" y="1878958"/>
                  <a:pt x="2323461" y="1869129"/>
                </a:cubicBezTo>
                <a:cubicBezTo>
                  <a:pt x="2323461" y="1869025"/>
                  <a:pt x="2323461" y="1868936"/>
                  <a:pt x="2323461" y="1868832"/>
                </a:cubicBezTo>
                <a:cubicBezTo>
                  <a:pt x="2323163" y="1859374"/>
                  <a:pt x="2315776" y="1851858"/>
                  <a:pt x="2306729" y="1851784"/>
                </a:cubicBezTo>
                <a:close/>
                <a:moveTo>
                  <a:pt x="2255541" y="1904412"/>
                </a:moveTo>
                <a:cubicBezTo>
                  <a:pt x="2246140" y="1904412"/>
                  <a:pt x="2238526" y="1912373"/>
                  <a:pt x="2238526" y="1922202"/>
                </a:cubicBezTo>
                <a:cubicBezTo>
                  <a:pt x="2238526" y="1932031"/>
                  <a:pt x="2246140" y="1939992"/>
                  <a:pt x="2255541" y="1939992"/>
                </a:cubicBezTo>
                <a:cubicBezTo>
                  <a:pt x="2264942" y="1939992"/>
                  <a:pt x="2272556" y="1932031"/>
                  <a:pt x="2272556" y="1922202"/>
                </a:cubicBezTo>
                <a:cubicBezTo>
                  <a:pt x="2272556" y="1922158"/>
                  <a:pt x="2272556" y="1922099"/>
                  <a:pt x="2272556" y="1922054"/>
                </a:cubicBezTo>
                <a:cubicBezTo>
                  <a:pt x="2272244" y="1912492"/>
                  <a:pt x="2264701" y="1904916"/>
                  <a:pt x="2255541" y="1905005"/>
                </a:cubicBezTo>
                <a:close/>
                <a:moveTo>
                  <a:pt x="2306587" y="1744599"/>
                </a:moveTo>
                <a:cubicBezTo>
                  <a:pt x="2297186" y="1744510"/>
                  <a:pt x="2289515" y="1752412"/>
                  <a:pt x="2289430" y="1762241"/>
                </a:cubicBezTo>
                <a:cubicBezTo>
                  <a:pt x="2289359" y="1772070"/>
                  <a:pt x="2296903" y="1780090"/>
                  <a:pt x="2306304" y="1780179"/>
                </a:cubicBezTo>
                <a:cubicBezTo>
                  <a:pt x="2315705" y="1780254"/>
                  <a:pt x="2323376" y="1772367"/>
                  <a:pt x="2323461" y="1762538"/>
                </a:cubicBezTo>
                <a:cubicBezTo>
                  <a:pt x="2323461" y="1762493"/>
                  <a:pt x="2323461" y="1762434"/>
                  <a:pt x="2323461" y="1762389"/>
                </a:cubicBezTo>
                <a:cubicBezTo>
                  <a:pt x="2323163" y="1752916"/>
                  <a:pt x="2315804" y="1745341"/>
                  <a:pt x="2306729" y="1745192"/>
                </a:cubicBezTo>
                <a:close/>
                <a:moveTo>
                  <a:pt x="2255541" y="1797821"/>
                </a:moveTo>
                <a:cubicBezTo>
                  <a:pt x="2246140" y="1797821"/>
                  <a:pt x="2238526" y="1805782"/>
                  <a:pt x="2238526" y="1815611"/>
                </a:cubicBezTo>
                <a:cubicBezTo>
                  <a:pt x="2238526" y="1825440"/>
                  <a:pt x="2246140" y="1833401"/>
                  <a:pt x="2255541" y="1833401"/>
                </a:cubicBezTo>
                <a:cubicBezTo>
                  <a:pt x="2264942" y="1833401"/>
                  <a:pt x="2272556" y="1825440"/>
                  <a:pt x="2272556" y="1815611"/>
                </a:cubicBezTo>
                <a:cubicBezTo>
                  <a:pt x="2272330" y="1805990"/>
                  <a:pt x="2264758" y="1798325"/>
                  <a:pt x="2255541" y="1798414"/>
                </a:cubicBezTo>
                <a:close/>
                <a:moveTo>
                  <a:pt x="2306587" y="1638156"/>
                </a:moveTo>
                <a:cubicBezTo>
                  <a:pt x="2297186" y="1638067"/>
                  <a:pt x="2289515" y="1645969"/>
                  <a:pt x="2289430" y="1655798"/>
                </a:cubicBezTo>
                <a:cubicBezTo>
                  <a:pt x="2289359" y="1665627"/>
                  <a:pt x="2296903" y="1673647"/>
                  <a:pt x="2306304" y="1673736"/>
                </a:cubicBezTo>
                <a:cubicBezTo>
                  <a:pt x="2315705" y="1673810"/>
                  <a:pt x="2323376" y="1665924"/>
                  <a:pt x="2323461" y="1656095"/>
                </a:cubicBezTo>
                <a:cubicBezTo>
                  <a:pt x="2323461" y="1656050"/>
                  <a:pt x="2323461" y="1655991"/>
                  <a:pt x="2323461" y="1655946"/>
                </a:cubicBezTo>
                <a:cubicBezTo>
                  <a:pt x="2323163" y="1646473"/>
                  <a:pt x="2315804" y="1638898"/>
                  <a:pt x="2306729" y="1638749"/>
                </a:cubicBezTo>
                <a:close/>
                <a:moveTo>
                  <a:pt x="2255541" y="1691378"/>
                </a:moveTo>
                <a:cubicBezTo>
                  <a:pt x="2246140" y="1691378"/>
                  <a:pt x="2238526" y="1699339"/>
                  <a:pt x="2238526" y="1709168"/>
                </a:cubicBezTo>
                <a:cubicBezTo>
                  <a:pt x="2238526" y="1718997"/>
                  <a:pt x="2246140" y="1726958"/>
                  <a:pt x="2255541" y="1726958"/>
                </a:cubicBezTo>
                <a:cubicBezTo>
                  <a:pt x="2264942" y="1726958"/>
                  <a:pt x="2272556" y="1718997"/>
                  <a:pt x="2272556" y="1709168"/>
                </a:cubicBezTo>
                <a:cubicBezTo>
                  <a:pt x="2272330" y="1699547"/>
                  <a:pt x="2264758" y="1691882"/>
                  <a:pt x="2255541" y="1691971"/>
                </a:cubicBezTo>
                <a:close/>
                <a:moveTo>
                  <a:pt x="2306587" y="1531713"/>
                </a:moveTo>
                <a:cubicBezTo>
                  <a:pt x="2297186" y="1531624"/>
                  <a:pt x="2289515" y="1539526"/>
                  <a:pt x="2289430" y="1549355"/>
                </a:cubicBezTo>
                <a:cubicBezTo>
                  <a:pt x="2289359" y="1559184"/>
                  <a:pt x="2296903" y="1567204"/>
                  <a:pt x="2306304" y="1567293"/>
                </a:cubicBezTo>
                <a:cubicBezTo>
                  <a:pt x="2315705" y="1567367"/>
                  <a:pt x="2323390" y="1559480"/>
                  <a:pt x="2323461" y="1549651"/>
                </a:cubicBezTo>
                <a:cubicBezTo>
                  <a:pt x="2323461" y="1549548"/>
                  <a:pt x="2323461" y="1549459"/>
                  <a:pt x="2323461" y="1549355"/>
                </a:cubicBezTo>
                <a:cubicBezTo>
                  <a:pt x="2323163" y="1539897"/>
                  <a:pt x="2315776" y="1532380"/>
                  <a:pt x="2306729" y="1532306"/>
                </a:cubicBezTo>
                <a:close/>
                <a:moveTo>
                  <a:pt x="2255541" y="1584935"/>
                </a:moveTo>
                <a:cubicBezTo>
                  <a:pt x="2246140" y="1584935"/>
                  <a:pt x="2238526" y="1592896"/>
                  <a:pt x="2238526" y="1602725"/>
                </a:cubicBezTo>
                <a:cubicBezTo>
                  <a:pt x="2238526" y="1612554"/>
                  <a:pt x="2246140" y="1620515"/>
                  <a:pt x="2255541" y="1620515"/>
                </a:cubicBezTo>
                <a:cubicBezTo>
                  <a:pt x="2264942" y="1620515"/>
                  <a:pt x="2272556" y="1612554"/>
                  <a:pt x="2272556" y="1602725"/>
                </a:cubicBezTo>
                <a:cubicBezTo>
                  <a:pt x="2272556" y="1602680"/>
                  <a:pt x="2272556" y="1602621"/>
                  <a:pt x="2272556" y="1602577"/>
                </a:cubicBezTo>
                <a:cubicBezTo>
                  <a:pt x="2272244" y="1593014"/>
                  <a:pt x="2264701" y="1585439"/>
                  <a:pt x="2255541" y="1585528"/>
                </a:cubicBezTo>
                <a:close/>
                <a:moveTo>
                  <a:pt x="2306587" y="1425122"/>
                </a:moveTo>
                <a:cubicBezTo>
                  <a:pt x="2297229" y="1424232"/>
                  <a:pt x="2288948" y="1431437"/>
                  <a:pt x="2288097" y="1441222"/>
                </a:cubicBezTo>
                <a:cubicBezTo>
                  <a:pt x="2287232" y="1451006"/>
                  <a:pt x="2294123" y="1459664"/>
                  <a:pt x="2303482" y="1460554"/>
                </a:cubicBezTo>
                <a:cubicBezTo>
                  <a:pt x="2304517" y="1460657"/>
                  <a:pt x="2305552" y="1460657"/>
                  <a:pt x="2306587" y="1460554"/>
                </a:cubicBezTo>
                <a:cubicBezTo>
                  <a:pt x="2315946" y="1459664"/>
                  <a:pt x="2322837" y="1451006"/>
                  <a:pt x="2321986" y="1441222"/>
                </a:cubicBezTo>
                <a:cubicBezTo>
                  <a:pt x="2321235" y="1432668"/>
                  <a:pt x="2314755" y="1425908"/>
                  <a:pt x="2306587" y="1425122"/>
                </a:cubicBezTo>
                <a:close/>
                <a:moveTo>
                  <a:pt x="2255541" y="1478343"/>
                </a:moveTo>
                <a:cubicBezTo>
                  <a:pt x="2246140" y="1478343"/>
                  <a:pt x="2238526" y="1486305"/>
                  <a:pt x="2238526" y="1496133"/>
                </a:cubicBezTo>
                <a:cubicBezTo>
                  <a:pt x="2238526" y="1505962"/>
                  <a:pt x="2246140" y="1513923"/>
                  <a:pt x="2255541" y="1513923"/>
                </a:cubicBezTo>
                <a:cubicBezTo>
                  <a:pt x="2264942" y="1513923"/>
                  <a:pt x="2272556" y="1505962"/>
                  <a:pt x="2272556" y="1496133"/>
                </a:cubicBezTo>
                <a:cubicBezTo>
                  <a:pt x="2272330" y="1486512"/>
                  <a:pt x="2264758" y="1478847"/>
                  <a:pt x="2255541" y="1478936"/>
                </a:cubicBezTo>
                <a:close/>
                <a:moveTo>
                  <a:pt x="2306587" y="1318679"/>
                </a:moveTo>
                <a:cubicBezTo>
                  <a:pt x="2297186" y="1318605"/>
                  <a:pt x="2289515" y="1326492"/>
                  <a:pt x="2289430" y="1336321"/>
                </a:cubicBezTo>
                <a:cubicBezTo>
                  <a:pt x="2289359" y="1346149"/>
                  <a:pt x="2296903" y="1354170"/>
                  <a:pt x="2306304" y="1354259"/>
                </a:cubicBezTo>
                <a:cubicBezTo>
                  <a:pt x="2315705" y="1354333"/>
                  <a:pt x="2323390" y="1346446"/>
                  <a:pt x="2323461" y="1336617"/>
                </a:cubicBezTo>
                <a:cubicBezTo>
                  <a:pt x="2323461" y="1336513"/>
                  <a:pt x="2323461" y="1336424"/>
                  <a:pt x="2323461" y="1336321"/>
                </a:cubicBezTo>
                <a:cubicBezTo>
                  <a:pt x="2323163" y="1326862"/>
                  <a:pt x="2315776" y="1319346"/>
                  <a:pt x="2306729" y="1319272"/>
                </a:cubicBezTo>
                <a:close/>
                <a:moveTo>
                  <a:pt x="2255541" y="1371900"/>
                </a:moveTo>
                <a:cubicBezTo>
                  <a:pt x="2246140" y="1371900"/>
                  <a:pt x="2238526" y="1379861"/>
                  <a:pt x="2238526" y="1389690"/>
                </a:cubicBezTo>
                <a:cubicBezTo>
                  <a:pt x="2238526" y="1399519"/>
                  <a:pt x="2246140" y="1407480"/>
                  <a:pt x="2255541" y="1407480"/>
                </a:cubicBezTo>
                <a:cubicBezTo>
                  <a:pt x="2264942" y="1407480"/>
                  <a:pt x="2272556" y="1399519"/>
                  <a:pt x="2272556" y="1389690"/>
                </a:cubicBezTo>
                <a:cubicBezTo>
                  <a:pt x="2272330" y="1380069"/>
                  <a:pt x="2264758" y="1372405"/>
                  <a:pt x="2255541" y="1372493"/>
                </a:cubicBezTo>
                <a:close/>
                <a:moveTo>
                  <a:pt x="2306587" y="1212087"/>
                </a:moveTo>
                <a:cubicBezTo>
                  <a:pt x="2297186" y="1211999"/>
                  <a:pt x="2289515" y="1219900"/>
                  <a:pt x="2289430" y="1229729"/>
                </a:cubicBezTo>
                <a:cubicBezTo>
                  <a:pt x="2289359" y="1239558"/>
                  <a:pt x="2296903" y="1247579"/>
                  <a:pt x="2306304" y="1247667"/>
                </a:cubicBezTo>
                <a:cubicBezTo>
                  <a:pt x="2315705" y="1247741"/>
                  <a:pt x="2323376" y="1239855"/>
                  <a:pt x="2323461" y="1230026"/>
                </a:cubicBezTo>
                <a:cubicBezTo>
                  <a:pt x="2323461" y="1229981"/>
                  <a:pt x="2323461" y="1229922"/>
                  <a:pt x="2323461" y="1229878"/>
                </a:cubicBezTo>
                <a:cubicBezTo>
                  <a:pt x="2323163" y="1220404"/>
                  <a:pt x="2315804" y="1212829"/>
                  <a:pt x="2306729" y="1212681"/>
                </a:cubicBezTo>
                <a:close/>
                <a:moveTo>
                  <a:pt x="2255541" y="1265457"/>
                </a:moveTo>
                <a:cubicBezTo>
                  <a:pt x="2246140" y="1265457"/>
                  <a:pt x="2238526" y="1273418"/>
                  <a:pt x="2238526" y="1283247"/>
                </a:cubicBezTo>
                <a:cubicBezTo>
                  <a:pt x="2238526" y="1293076"/>
                  <a:pt x="2246140" y="1301037"/>
                  <a:pt x="2255541" y="1301037"/>
                </a:cubicBezTo>
                <a:cubicBezTo>
                  <a:pt x="2264942" y="1301037"/>
                  <a:pt x="2272556" y="1293076"/>
                  <a:pt x="2272556" y="1283247"/>
                </a:cubicBezTo>
                <a:cubicBezTo>
                  <a:pt x="2272556" y="1283203"/>
                  <a:pt x="2272556" y="1283143"/>
                  <a:pt x="2272556" y="1283099"/>
                </a:cubicBezTo>
                <a:cubicBezTo>
                  <a:pt x="2272244" y="1273537"/>
                  <a:pt x="2264701" y="1265961"/>
                  <a:pt x="2255541" y="1266050"/>
                </a:cubicBezTo>
                <a:close/>
                <a:moveTo>
                  <a:pt x="2306587" y="1105644"/>
                </a:moveTo>
                <a:cubicBezTo>
                  <a:pt x="2297229" y="1104755"/>
                  <a:pt x="2288948" y="1111960"/>
                  <a:pt x="2288097" y="1121744"/>
                </a:cubicBezTo>
                <a:cubicBezTo>
                  <a:pt x="2287232" y="1131529"/>
                  <a:pt x="2294123" y="1140187"/>
                  <a:pt x="2303482" y="1141076"/>
                </a:cubicBezTo>
                <a:cubicBezTo>
                  <a:pt x="2304517" y="1141180"/>
                  <a:pt x="2305552" y="1141180"/>
                  <a:pt x="2306587" y="1141076"/>
                </a:cubicBezTo>
                <a:cubicBezTo>
                  <a:pt x="2315946" y="1140187"/>
                  <a:pt x="2322837" y="1131529"/>
                  <a:pt x="2321986" y="1121744"/>
                </a:cubicBezTo>
                <a:cubicBezTo>
                  <a:pt x="2321235" y="1113190"/>
                  <a:pt x="2314755" y="1106430"/>
                  <a:pt x="2306587" y="1105644"/>
                </a:cubicBezTo>
                <a:close/>
                <a:moveTo>
                  <a:pt x="2255541" y="1158866"/>
                </a:moveTo>
                <a:cubicBezTo>
                  <a:pt x="2246140" y="1158866"/>
                  <a:pt x="2238526" y="1166827"/>
                  <a:pt x="2238526" y="1176656"/>
                </a:cubicBezTo>
                <a:cubicBezTo>
                  <a:pt x="2238526" y="1186485"/>
                  <a:pt x="2246140" y="1194446"/>
                  <a:pt x="2255541" y="1194446"/>
                </a:cubicBezTo>
                <a:cubicBezTo>
                  <a:pt x="2264942" y="1194446"/>
                  <a:pt x="2272556" y="1186485"/>
                  <a:pt x="2272556" y="1176656"/>
                </a:cubicBezTo>
                <a:cubicBezTo>
                  <a:pt x="2272330" y="1167034"/>
                  <a:pt x="2264758" y="1159370"/>
                  <a:pt x="2255541" y="1159459"/>
                </a:cubicBezTo>
                <a:close/>
                <a:moveTo>
                  <a:pt x="2306587" y="999201"/>
                </a:moveTo>
                <a:cubicBezTo>
                  <a:pt x="2297186" y="999201"/>
                  <a:pt x="2289572" y="1007177"/>
                  <a:pt x="2289586" y="1017006"/>
                </a:cubicBezTo>
                <a:cubicBezTo>
                  <a:pt x="2289586" y="1026820"/>
                  <a:pt x="2297215" y="1034781"/>
                  <a:pt x="2306602" y="1034781"/>
                </a:cubicBezTo>
                <a:cubicBezTo>
                  <a:pt x="2315776" y="1034781"/>
                  <a:pt x="2323291" y="1027176"/>
                  <a:pt x="2323603" y="1017584"/>
                </a:cubicBezTo>
                <a:cubicBezTo>
                  <a:pt x="2323688" y="1007844"/>
                  <a:pt x="2316187" y="999883"/>
                  <a:pt x="2306871" y="999794"/>
                </a:cubicBezTo>
                <a:cubicBezTo>
                  <a:pt x="2306829" y="999794"/>
                  <a:pt x="2306772" y="999794"/>
                  <a:pt x="2306729" y="999794"/>
                </a:cubicBezTo>
                <a:close/>
                <a:moveTo>
                  <a:pt x="2255541" y="1052423"/>
                </a:moveTo>
                <a:cubicBezTo>
                  <a:pt x="2246140" y="1052423"/>
                  <a:pt x="2238526" y="1060384"/>
                  <a:pt x="2238526" y="1070213"/>
                </a:cubicBezTo>
                <a:cubicBezTo>
                  <a:pt x="2238526" y="1080042"/>
                  <a:pt x="2246140" y="1088003"/>
                  <a:pt x="2255541" y="1088003"/>
                </a:cubicBezTo>
                <a:cubicBezTo>
                  <a:pt x="2264942" y="1088003"/>
                  <a:pt x="2272556" y="1080042"/>
                  <a:pt x="2272556" y="1070213"/>
                </a:cubicBezTo>
                <a:cubicBezTo>
                  <a:pt x="2272556" y="1070168"/>
                  <a:pt x="2272556" y="1070109"/>
                  <a:pt x="2272556" y="1070064"/>
                </a:cubicBezTo>
                <a:cubicBezTo>
                  <a:pt x="2272244" y="1060502"/>
                  <a:pt x="2264701" y="1052927"/>
                  <a:pt x="2255541" y="1053016"/>
                </a:cubicBezTo>
                <a:close/>
                <a:moveTo>
                  <a:pt x="2306587" y="892610"/>
                </a:moveTo>
                <a:cubicBezTo>
                  <a:pt x="2297229" y="891720"/>
                  <a:pt x="2288948" y="898925"/>
                  <a:pt x="2288097" y="908710"/>
                </a:cubicBezTo>
                <a:cubicBezTo>
                  <a:pt x="2287232" y="918494"/>
                  <a:pt x="2294123" y="927152"/>
                  <a:pt x="2303482" y="928042"/>
                </a:cubicBezTo>
                <a:cubicBezTo>
                  <a:pt x="2304517" y="928145"/>
                  <a:pt x="2305552" y="928145"/>
                  <a:pt x="2306587" y="928042"/>
                </a:cubicBezTo>
                <a:cubicBezTo>
                  <a:pt x="2315946" y="927152"/>
                  <a:pt x="2322837" y="918494"/>
                  <a:pt x="2321986" y="908710"/>
                </a:cubicBezTo>
                <a:cubicBezTo>
                  <a:pt x="2321235" y="900156"/>
                  <a:pt x="2314755" y="893396"/>
                  <a:pt x="2306587" y="892610"/>
                </a:cubicBezTo>
                <a:close/>
                <a:moveTo>
                  <a:pt x="2255541" y="946424"/>
                </a:moveTo>
                <a:cubicBezTo>
                  <a:pt x="2246140" y="946424"/>
                  <a:pt x="2238526" y="954385"/>
                  <a:pt x="2238526" y="964214"/>
                </a:cubicBezTo>
                <a:cubicBezTo>
                  <a:pt x="2238526" y="974043"/>
                  <a:pt x="2246140" y="982004"/>
                  <a:pt x="2255541" y="982004"/>
                </a:cubicBezTo>
                <a:cubicBezTo>
                  <a:pt x="2264942" y="982004"/>
                  <a:pt x="2272556" y="974043"/>
                  <a:pt x="2272556" y="964214"/>
                </a:cubicBezTo>
                <a:cubicBezTo>
                  <a:pt x="2272641" y="954474"/>
                  <a:pt x="2265141" y="946513"/>
                  <a:pt x="2255825" y="946424"/>
                </a:cubicBezTo>
                <a:cubicBezTo>
                  <a:pt x="2255725" y="946424"/>
                  <a:pt x="2255640" y="946424"/>
                  <a:pt x="2255541" y="946424"/>
                </a:cubicBezTo>
                <a:close/>
                <a:moveTo>
                  <a:pt x="2306587" y="786760"/>
                </a:moveTo>
                <a:cubicBezTo>
                  <a:pt x="2297186" y="786671"/>
                  <a:pt x="2289515" y="794573"/>
                  <a:pt x="2289430" y="804402"/>
                </a:cubicBezTo>
                <a:cubicBezTo>
                  <a:pt x="2289359" y="814230"/>
                  <a:pt x="2296903" y="822251"/>
                  <a:pt x="2306304" y="822340"/>
                </a:cubicBezTo>
                <a:cubicBezTo>
                  <a:pt x="2315705" y="822414"/>
                  <a:pt x="2323390" y="814527"/>
                  <a:pt x="2323461" y="804698"/>
                </a:cubicBezTo>
                <a:cubicBezTo>
                  <a:pt x="2323461" y="804594"/>
                  <a:pt x="2323461" y="804505"/>
                  <a:pt x="2323461" y="804402"/>
                </a:cubicBezTo>
                <a:cubicBezTo>
                  <a:pt x="2323461" y="794721"/>
                  <a:pt x="2315988" y="786834"/>
                  <a:pt x="2306729" y="786760"/>
                </a:cubicBezTo>
                <a:close/>
                <a:moveTo>
                  <a:pt x="2255541" y="839685"/>
                </a:moveTo>
                <a:cubicBezTo>
                  <a:pt x="2246140" y="839685"/>
                  <a:pt x="2238526" y="847646"/>
                  <a:pt x="2238526" y="857475"/>
                </a:cubicBezTo>
                <a:cubicBezTo>
                  <a:pt x="2238526" y="867304"/>
                  <a:pt x="2246140" y="875265"/>
                  <a:pt x="2255541" y="875265"/>
                </a:cubicBezTo>
                <a:cubicBezTo>
                  <a:pt x="2264942" y="875265"/>
                  <a:pt x="2272556" y="867304"/>
                  <a:pt x="2272556" y="857475"/>
                </a:cubicBezTo>
                <a:cubicBezTo>
                  <a:pt x="2272641" y="847735"/>
                  <a:pt x="2265141" y="839774"/>
                  <a:pt x="2255825" y="839685"/>
                </a:cubicBezTo>
                <a:cubicBezTo>
                  <a:pt x="2255725" y="839685"/>
                  <a:pt x="2255640" y="839685"/>
                  <a:pt x="2255541" y="839685"/>
                </a:cubicBezTo>
                <a:close/>
                <a:moveTo>
                  <a:pt x="2306587" y="679872"/>
                </a:moveTo>
                <a:cubicBezTo>
                  <a:pt x="2297186" y="679783"/>
                  <a:pt x="2289515" y="687685"/>
                  <a:pt x="2289430" y="697514"/>
                </a:cubicBezTo>
                <a:cubicBezTo>
                  <a:pt x="2289359" y="707343"/>
                  <a:pt x="2296903" y="715363"/>
                  <a:pt x="2306304" y="715452"/>
                </a:cubicBezTo>
                <a:cubicBezTo>
                  <a:pt x="2315705" y="715526"/>
                  <a:pt x="2323376" y="707639"/>
                  <a:pt x="2323461" y="697810"/>
                </a:cubicBezTo>
                <a:cubicBezTo>
                  <a:pt x="2323461" y="697766"/>
                  <a:pt x="2323461" y="697706"/>
                  <a:pt x="2323461" y="697662"/>
                </a:cubicBezTo>
                <a:cubicBezTo>
                  <a:pt x="2323305" y="688070"/>
                  <a:pt x="2315903" y="680332"/>
                  <a:pt x="2306729" y="680168"/>
                </a:cubicBezTo>
                <a:close/>
                <a:moveTo>
                  <a:pt x="2255541" y="733242"/>
                </a:moveTo>
                <a:cubicBezTo>
                  <a:pt x="2246140" y="733242"/>
                  <a:pt x="2238526" y="741203"/>
                  <a:pt x="2238526" y="751032"/>
                </a:cubicBezTo>
                <a:cubicBezTo>
                  <a:pt x="2238526" y="760861"/>
                  <a:pt x="2246140" y="768822"/>
                  <a:pt x="2255541" y="768822"/>
                </a:cubicBezTo>
                <a:cubicBezTo>
                  <a:pt x="2264942" y="768822"/>
                  <a:pt x="2272556" y="760861"/>
                  <a:pt x="2272556" y="751032"/>
                </a:cubicBezTo>
                <a:cubicBezTo>
                  <a:pt x="2272556" y="750987"/>
                  <a:pt x="2272556" y="750928"/>
                  <a:pt x="2272556" y="750883"/>
                </a:cubicBezTo>
                <a:cubicBezTo>
                  <a:pt x="2272400" y="741203"/>
                  <a:pt x="2264800" y="733449"/>
                  <a:pt x="2255541" y="733538"/>
                </a:cubicBezTo>
                <a:close/>
                <a:moveTo>
                  <a:pt x="2255541" y="626650"/>
                </a:moveTo>
                <a:cubicBezTo>
                  <a:pt x="2246140" y="626650"/>
                  <a:pt x="2238526" y="634616"/>
                  <a:pt x="2238526" y="644440"/>
                </a:cubicBezTo>
                <a:cubicBezTo>
                  <a:pt x="2238526" y="654269"/>
                  <a:pt x="2246140" y="662230"/>
                  <a:pt x="2255541" y="662230"/>
                </a:cubicBezTo>
                <a:cubicBezTo>
                  <a:pt x="2264942" y="662230"/>
                  <a:pt x="2272556" y="654269"/>
                  <a:pt x="2272556" y="644440"/>
                </a:cubicBezTo>
                <a:cubicBezTo>
                  <a:pt x="2272486" y="634697"/>
                  <a:pt x="2264857" y="626865"/>
                  <a:pt x="2255541" y="626947"/>
                </a:cubicBezTo>
                <a:cubicBezTo>
                  <a:pt x="2255541" y="626947"/>
                  <a:pt x="2255541" y="626947"/>
                  <a:pt x="2255541" y="626947"/>
                </a:cubicBezTo>
                <a:close/>
                <a:moveTo>
                  <a:pt x="2408397" y="3661909"/>
                </a:moveTo>
                <a:cubicBezTo>
                  <a:pt x="2398996" y="3661909"/>
                  <a:pt x="2391381" y="3669871"/>
                  <a:pt x="2391381" y="3679700"/>
                </a:cubicBezTo>
                <a:cubicBezTo>
                  <a:pt x="2391381" y="3689528"/>
                  <a:pt x="2398996" y="3697489"/>
                  <a:pt x="2408397" y="3697489"/>
                </a:cubicBezTo>
                <a:cubicBezTo>
                  <a:pt x="2417798" y="3697489"/>
                  <a:pt x="2425412" y="3689528"/>
                  <a:pt x="2425412" y="3679700"/>
                </a:cubicBezTo>
                <a:cubicBezTo>
                  <a:pt x="2425256" y="3670049"/>
                  <a:pt x="2417769" y="3662280"/>
                  <a:pt x="2408538" y="3662206"/>
                </a:cubicBezTo>
                <a:close/>
                <a:moveTo>
                  <a:pt x="2357634" y="3715724"/>
                </a:moveTo>
                <a:cubicBezTo>
                  <a:pt x="2348233" y="3715635"/>
                  <a:pt x="2340562" y="3723537"/>
                  <a:pt x="2340477" y="3733366"/>
                </a:cubicBezTo>
                <a:cubicBezTo>
                  <a:pt x="2340406" y="3743195"/>
                  <a:pt x="2347949" y="3751215"/>
                  <a:pt x="2357350" y="3751304"/>
                </a:cubicBezTo>
                <a:cubicBezTo>
                  <a:pt x="2366751" y="3751378"/>
                  <a:pt x="2374422" y="3743491"/>
                  <a:pt x="2374507" y="3733662"/>
                </a:cubicBezTo>
                <a:cubicBezTo>
                  <a:pt x="2374507" y="3733618"/>
                  <a:pt x="2374507" y="3733559"/>
                  <a:pt x="2374507" y="3733514"/>
                </a:cubicBezTo>
                <a:cubicBezTo>
                  <a:pt x="2374507" y="3723744"/>
                  <a:pt x="2366978" y="3715798"/>
                  <a:pt x="2357634" y="3715724"/>
                </a:cubicBezTo>
                <a:close/>
                <a:moveTo>
                  <a:pt x="2408538" y="3556060"/>
                </a:moveTo>
                <a:cubicBezTo>
                  <a:pt x="2399137" y="3556060"/>
                  <a:pt x="2391523" y="3564020"/>
                  <a:pt x="2391523" y="3573849"/>
                </a:cubicBezTo>
                <a:cubicBezTo>
                  <a:pt x="2391523" y="3583678"/>
                  <a:pt x="2399137" y="3591639"/>
                  <a:pt x="2408538" y="3591639"/>
                </a:cubicBezTo>
                <a:cubicBezTo>
                  <a:pt x="2417939" y="3591639"/>
                  <a:pt x="2425554" y="3583678"/>
                  <a:pt x="2425554" y="3573849"/>
                </a:cubicBezTo>
                <a:cubicBezTo>
                  <a:pt x="2425554" y="3573805"/>
                  <a:pt x="2425554" y="3573746"/>
                  <a:pt x="2425554" y="3573701"/>
                </a:cubicBezTo>
                <a:cubicBezTo>
                  <a:pt x="2425710" y="3563961"/>
                  <a:pt x="2418280" y="3555926"/>
                  <a:pt x="2408964" y="3555763"/>
                </a:cubicBezTo>
                <a:cubicBezTo>
                  <a:pt x="2408822" y="3555763"/>
                  <a:pt x="2408680" y="3555763"/>
                  <a:pt x="2408538" y="3555763"/>
                </a:cubicBezTo>
                <a:close/>
                <a:moveTo>
                  <a:pt x="2357634" y="3609281"/>
                </a:moveTo>
                <a:cubicBezTo>
                  <a:pt x="2348233" y="3609192"/>
                  <a:pt x="2340562" y="3617094"/>
                  <a:pt x="2340477" y="3626923"/>
                </a:cubicBezTo>
                <a:cubicBezTo>
                  <a:pt x="2340406" y="3636752"/>
                  <a:pt x="2347949" y="3644772"/>
                  <a:pt x="2357350" y="3644861"/>
                </a:cubicBezTo>
                <a:cubicBezTo>
                  <a:pt x="2366751" y="3644935"/>
                  <a:pt x="2374422" y="3637048"/>
                  <a:pt x="2374507" y="3627219"/>
                </a:cubicBezTo>
                <a:cubicBezTo>
                  <a:pt x="2374507" y="3627175"/>
                  <a:pt x="2374507" y="3627116"/>
                  <a:pt x="2374507" y="3627071"/>
                </a:cubicBezTo>
                <a:cubicBezTo>
                  <a:pt x="2374663" y="3617242"/>
                  <a:pt x="2367177" y="3609148"/>
                  <a:pt x="2357776" y="3608984"/>
                </a:cubicBezTo>
                <a:cubicBezTo>
                  <a:pt x="2357733" y="3608984"/>
                  <a:pt x="2357676" y="3608984"/>
                  <a:pt x="2357634" y="3608984"/>
                </a:cubicBezTo>
                <a:close/>
                <a:moveTo>
                  <a:pt x="2408538" y="3448875"/>
                </a:moveTo>
                <a:cubicBezTo>
                  <a:pt x="2399137" y="3448875"/>
                  <a:pt x="2391523" y="3456836"/>
                  <a:pt x="2391523" y="3466665"/>
                </a:cubicBezTo>
                <a:cubicBezTo>
                  <a:pt x="2391523" y="3476494"/>
                  <a:pt x="2399137" y="3484455"/>
                  <a:pt x="2408538" y="3484455"/>
                </a:cubicBezTo>
                <a:cubicBezTo>
                  <a:pt x="2417939" y="3484455"/>
                  <a:pt x="2425554" y="3476494"/>
                  <a:pt x="2425554" y="3466665"/>
                </a:cubicBezTo>
                <a:cubicBezTo>
                  <a:pt x="2425554" y="3456836"/>
                  <a:pt x="2417939" y="3448875"/>
                  <a:pt x="2408538" y="3448875"/>
                </a:cubicBezTo>
                <a:close/>
                <a:moveTo>
                  <a:pt x="2357634" y="3502245"/>
                </a:moveTo>
                <a:cubicBezTo>
                  <a:pt x="2348233" y="3502171"/>
                  <a:pt x="2340562" y="3510058"/>
                  <a:pt x="2340477" y="3519887"/>
                </a:cubicBezTo>
                <a:cubicBezTo>
                  <a:pt x="2340406" y="3529716"/>
                  <a:pt x="2347949" y="3537736"/>
                  <a:pt x="2357350" y="3537825"/>
                </a:cubicBezTo>
                <a:cubicBezTo>
                  <a:pt x="2366751" y="3537899"/>
                  <a:pt x="2374436" y="3530012"/>
                  <a:pt x="2374507" y="3520183"/>
                </a:cubicBezTo>
                <a:cubicBezTo>
                  <a:pt x="2374507" y="3520079"/>
                  <a:pt x="2374507" y="3519990"/>
                  <a:pt x="2374507" y="3519887"/>
                </a:cubicBezTo>
                <a:cubicBezTo>
                  <a:pt x="2374351" y="3510265"/>
                  <a:pt x="2366836" y="3502541"/>
                  <a:pt x="2357634" y="3502541"/>
                </a:cubicBezTo>
                <a:close/>
                <a:moveTo>
                  <a:pt x="2408538" y="3342432"/>
                </a:moveTo>
                <a:cubicBezTo>
                  <a:pt x="2399137" y="3342521"/>
                  <a:pt x="2391594" y="3350541"/>
                  <a:pt x="2391665" y="3360370"/>
                </a:cubicBezTo>
                <a:cubicBezTo>
                  <a:pt x="2391750" y="3370199"/>
                  <a:pt x="2399435" y="3378101"/>
                  <a:pt x="2408822" y="3378012"/>
                </a:cubicBezTo>
                <a:cubicBezTo>
                  <a:pt x="2418223" y="3377923"/>
                  <a:pt x="2425781" y="3369903"/>
                  <a:pt x="2425696" y="3360074"/>
                </a:cubicBezTo>
                <a:cubicBezTo>
                  <a:pt x="2425696" y="3360029"/>
                  <a:pt x="2425696" y="3359970"/>
                  <a:pt x="2425696" y="3359925"/>
                </a:cubicBezTo>
                <a:cubicBezTo>
                  <a:pt x="2425384" y="3350274"/>
                  <a:pt x="2417769" y="3342640"/>
                  <a:pt x="2408538" y="3342728"/>
                </a:cubicBezTo>
                <a:close/>
                <a:moveTo>
                  <a:pt x="2357634" y="3395654"/>
                </a:moveTo>
                <a:cubicBezTo>
                  <a:pt x="2348275" y="3394764"/>
                  <a:pt x="2339994" y="3401969"/>
                  <a:pt x="2339144" y="3411753"/>
                </a:cubicBezTo>
                <a:cubicBezTo>
                  <a:pt x="2338279" y="3421538"/>
                  <a:pt x="2345170" y="3430196"/>
                  <a:pt x="2354529" y="3431085"/>
                </a:cubicBezTo>
                <a:cubicBezTo>
                  <a:pt x="2355564" y="3431189"/>
                  <a:pt x="2356599" y="3431189"/>
                  <a:pt x="2357634" y="3431085"/>
                </a:cubicBezTo>
                <a:cubicBezTo>
                  <a:pt x="2366992" y="3430196"/>
                  <a:pt x="2373883" y="3421538"/>
                  <a:pt x="2373033" y="3411753"/>
                </a:cubicBezTo>
                <a:cubicBezTo>
                  <a:pt x="2372281" y="3403200"/>
                  <a:pt x="2365801" y="3396439"/>
                  <a:pt x="2357634" y="3395654"/>
                </a:cubicBezTo>
                <a:close/>
                <a:moveTo>
                  <a:pt x="2408538" y="3235989"/>
                </a:moveTo>
                <a:cubicBezTo>
                  <a:pt x="2399137" y="3235989"/>
                  <a:pt x="2391523" y="3243950"/>
                  <a:pt x="2391523" y="3253779"/>
                </a:cubicBezTo>
                <a:cubicBezTo>
                  <a:pt x="2391523" y="3263608"/>
                  <a:pt x="2399137" y="3271569"/>
                  <a:pt x="2408538" y="3271569"/>
                </a:cubicBezTo>
                <a:cubicBezTo>
                  <a:pt x="2417939" y="3271569"/>
                  <a:pt x="2425554" y="3263608"/>
                  <a:pt x="2425554" y="3253779"/>
                </a:cubicBezTo>
                <a:cubicBezTo>
                  <a:pt x="2425554" y="3253734"/>
                  <a:pt x="2425554" y="3253675"/>
                  <a:pt x="2425554" y="3253630"/>
                </a:cubicBezTo>
                <a:cubicBezTo>
                  <a:pt x="2425398" y="3243950"/>
                  <a:pt x="2417798" y="3236196"/>
                  <a:pt x="2408538" y="3236285"/>
                </a:cubicBezTo>
                <a:close/>
                <a:moveTo>
                  <a:pt x="2357634" y="3289211"/>
                </a:moveTo>
                <a:cubicBezTo>
                  <a:pt x="2348233" y="3289136"/>
                  <a:pt x="2340562" y="3297023"/>
                  <a:pt x="2340477" y="3306852"/>
                </a:cubicBezTo>
                <a:cubicBezTo>
                  <a:pt x="2340406" y="3316681"/>
                  <a:pt x="2347949" y="3324701"/>
                  <a:pt x="2357350" y="3324790"/>
                </a:cubicBezTo>
                <a:cubicBezTo>
                  <a:pt x="2366751" y="3324865"/>
                  <a:pt x="2374436" y="3316978"/>
                  <a:pt x="2374507" y="3307149"/>
                </a:cubicBezTo>
                <a:cubicBezTo>
                  <a:pt x="2374507" y="3307045"/>
                  <a:pt x="2374507" y="3306956"/>
                  <a:pt x="2374507" y="3306852"/>
                </a:cubicBezTo>
                <a:cubicBezTo>
                  <a:pt x="2374351" y="3297231"/>
                  <a:pt x="2366836" y="3289507"/>
                  <a:pt x="2357634" y="3289507"/>
                </a:cubicBezTo>
                <a:close/>
                <a:moveTo>
                  <a:pt x="2408538" y="3129398"/>
                </a:moveTo>
                <a:cubicBezTo>
                  <a:pt x="2399137" y="3129398"/>
                  <a:pt x="2391523" y="3137359"/>
                  <a:pt x="2391523" y="3147187"/>
                </a:cubicBezTo>
                <a:cubicBezTo>
                  <a:pt x="2391523" y="3157016"/>
                  <a:pt x="2399137" y="3164978"/>
                  <a:pt x="2408538" y="3164978"/>
                </a:cubicBezTo>
                <a:cubicBezTo>
                  <a:pt x="2417939" y="3164978"/>
                  <a:pt x="2425554" y="3157016"/>
                  <a:pt x="2425554" y="3147187"/>
                </a:cubicBezTo>
                <a:cubicBezTo>
                  <a:pt x="2425398" y="3137477"/>
                  <a:pt x="2417826" y="3129694"/>
                  <a:pt x="2408538" y="3129694"/>
                </a:cubicBezTo>
                <a:close/>
                <a:moveTo>
                  <a:pt x="2357634" y="3182619"/>
                </a:moveTo>
                <a:cubicBezTo>
                  <a:pt x="2348233" y="3182530"/>
                  <a:pt x="2340562" y="3190432"/>
                  <a:pt x="2340477" y="3200261"/>
                </a:cubicBezTo>
                <a:cubicBezTo>
                  <a:pt x="2340406" y="3210090"/>
                  <a:pt x="2347949" y="3218110"/>
                  <a:pt x="2357350" y="3218199"/>
                </a:cubicBezTo>
                <a:cubicBezTo>
                  <a:pt x="2366751" y="3218273"/>
                  <a:pt x="2374422" y="3210386"/>
                  <a:pt x="2374507" y="3200557"/>
                </a:cubicBezTo>
                <a:cubicBezTo>
                  <a:pt x="2374507" y="3200513"/>
                  <a:pt x="2374507" y="3200454"/>
                  <a:pt x="2374507" y="3200409"/>
                </a:cubicBezTo>
                <a:cubicBezTo>
                  <a:pt x="2374351" y="3190758"/>
                  <a:pt x="2366865" y="3182990"/>
                  <a:pt x="2357634" y="3182916"/>
                </a:cubicBezTo>
                <a:close/>
                <a:moveTo>
                  <a:pt x="2408538" y="3022954"/>
                </a:moveTo>
                <a:cubicBezTo>
                  <a:pt x="2399137" y="3022954"/>
                  <a:pt x="2391523" y="3030916"/>
                  <a:pt x="2391523" y="3040744"/>
                </a:cubicBezTo>
                <a:cubicBezTo>
                  <a:pt x="2391523" y="3050573"/>
                  <a:pt x="2399137" y="3058535"/>
                  <a:pt x="2408538" y="3058535"/>
                </a:cubicBezTo>
                <a:cubicBezTo>
                  <a:pt x="2417939" y="3058535"/>
                  <a:pt x="2425554" y="3050573"/>
                  <a:pt x="2425554" y="3040744"/>
                </a:cubicBezTo>
                <a:cubicBezTo>
                  <a:pt x="2425554" y="3040700"/>
                  <a:pt x="2425554" y="3040641"/>
                  <a:pt x="2425554" y="3040596"/>
                </a:cubicBezTo>
                <a:cubicBezTo>
                  <a:pt x="2425398" y="3030916"/>
                  <a:pt x="2417798" y="3023162"/>
                  <a:pt x="2408538" y="3023251"/>
                </a:cubicBezTo>
                <a:close/>
                <a:moveTo>
                  <a:pt x="2357634" y="3076176"/>
                </a:moveTo>
                <a:cubicBezTo>
                  <a:pt x="2348275" y="3075286"/>
                  <a:pt x="2339994" y="3082492"/>
                  <a:pt x="2339144" y="3092276"/>
                </a:cubicBezTo>
                <a:cubicBezTo>
                  <a:pt x="2338279" y="3102060"/>
                  <a:pt x="2345170" y="3110718"/>
                  <a:pt x="2354529" y="3111608"/>
                </a:cubicBezTo>
                <a:cubicBezTo>
                  <a:pt x="2355564" y="3111711"/>
                  <a:pt x="2356599" y="3111711"/>
                  <a:pt x="2357634" y="3111608"/>
                </a:cubicBezTo>
                <a:cubicBezTo>
                  <a:pt x="2366992" y="3110718"/>
                  <a:pt x="2373883" y="3102060"/>
                  <a:pt x="2373033" y="3092276"/>
                </a:cubicBezTo>
                <a:cubicBezTo>
                  <a:pt x="2372281" y="3083722"/>
                  <a:pt x="2365801" y="3076962"/>
                  <a:pt x="2357634" y="3076176"/>
                </a:cubicBezTo>
                <a:close/>
                <a:moveTo>
                  <a:pt x="2408538" y="2916363"/>
                </a:moveTo>
                <a:cubicBezTo>
                  <a:pt x="2399137" y="2916363"/>
                  <a:pt x="2391523" y="2924324"/>
                  <a:pt x="2391523" y="2934153"/>
                </a:cubicBezTo>
                <a:cubicBezTo>
                  <a:pt x="2391523" y="2943982"/>
                  <a:pt x="2399137" y="2951943"/>
                  <a:pt x="2408538" y="2951943"/>
                </a:cubicBezTo>
                <a:cubicBezTo>
                  <a:pt x="2417939" y="2951943"/>
                  <a:pt x="2425554" y="2943982"/>
                  <a:pt x="2425554" y="2934153"/>
                </a:cubicBezTo>
                <a:cubicBezTo>
                  <a:pt x="2425398" y="2924443"/>
                  <a:pt x="2417826" y="2916660"/>
                  <a:pt x="2408538" y="2916660"/>
                </a:cubicBezTo>
                <a:close/>
                <a:moveTo>
                  <a:pt x="2357634" y="2969733"/>
                </a:moveTo>
                <a:cubicBezTo>
                  <a:pt x="2348233" y="2969644"/>
                  <a:pt x="2340562" y="2977546"/>
                  <a:pt x="2340477" y="2987375"/>
                </a:cubicBezTo>
                <a:cubicBezTo>
                  <a:pt x="2340406" y="2997203"/>
                  <a:pt x="2347949" y="3005224"/>
                  <a:pt x="2357350" y="3005313"/>
                </a:cubicBezTo>
                <a:cubicBezTo>
                  <a:pt x="2366751" y="3005387"/>
                  <a:pt x="2374436" y="2997500"/>
                  <a:pt x="2374507" y="2987671"/>
                </a:cubicBezTo>
                <a:cubicBezTo>
                  <a:pt x="2374507" y="2987567"/>
                  <a:pt x="2374507" y="2987479"/>
                  <a:pt x="2374507" y="2987375"/>
                </a:cubicBezTo>
                <a:cubicBezTo>
                  <a:pt x="2374351" y="2977753"/>
                  <a:pt x="2366836" y="2970030"/>
                  <a:pt x="2357634" y="2970030"/>
                </a:cubicBezTo>
                <a:close/>
                <a:moveTo>
                  <a:pt x="2408538" y="2809920"/>
                </a:moveTo>
                <a:cubicBezTo>
                  <a:pt x="2399137" y="2809920"/>
                  <a:pt x="2391523" y="2817881"/>
                  <a:pt x="2391523" y="2827710"/>
                </a:cubicBezTo>
                <a:cubicBezTo>
                  <a:pt x="2391523" y="2837539"/>
                  <a:pt x="2399137" y="2845500"/>
                  <a:pt x="2408538" y="2845500"/>
                </a:cubicBezTo>
                <a:cubicBezTo>
                  <a:pt x="2417939" y="2845500"/>
                  <a:pt x="2425554" y="2837539"/>
                  <a:pt x="2425554" y="2827710"/>
                </a:cubicBezTo>
                <a:cubicBezTo>
                  <a:pt x="2425398" y="2818000"/>
                  <a:pt x="2417826" y="2810216"/>
                  <a:pt x="2408538" y="2810216"/>
                </a:cubicBezTo>
                <a:close/>
                <a:moveTo>
                  <a:pt x="2357634" y="2863142"/>
                </a:moveTo>
                <a:cubicBezTo>
                  <a:pt x="2348233" y="2863053"/>
                  <a:pt x="2340562" y="2870954"/>
                  <a:pt x="2340477" y="2880783"/>
                </a:cubicBezTo>
                <a:cubicBezTo>
                  <a:pt x="2340406" y="2890612"/>
                  <a:pt x="2347949" y="2898633"/>
                  <a:pt x="2357350" y="2898721"/>
                </a:cubicBezTo>
                <a:cubicBezTo>
                  <a:pt x="2366751" y="2898796"/>
                  <a:pt x="2374422" y="2890909"/>
                  <a:pt x="2374507" y="2881080"/>
                </a:cubicBezTo>
                <a:cubicBezTo>
                  <a:pt x="2374507" y="2881035"/>
                  <a:pt x="2374507" y="2880976"/>
                  <a:pt x="2374507" y="2880932"/>
                </a:cubicBezTo>
                <a:cubicBezTo>
                  <a:pt x="2374351" y="2871280"/>
                  <a:pt x="2366865" y="2863512"/>
                  <a:pt x="2357634" y="2863438"/>
                </a:cubicBezTo>
                <a:close/>
                <a:moveTo>
                  <a:pt x="2408538" y="2703477"/>
                </a:moveTo>
                <a:cubicBezTo>
                  <a:pt x="2399137" y="2703477"/>
                  <a:pt x="2391523" y="2711438"/>
                  <a:pt x="2391523" y="2721267"/>
                </a:cubicBezTo>
                <a:cubicBezTo>
                  <a:pt x="2391523" y="2731096"/>
                  <a:pt x="2399137" y="2739057"/>
                  <a:pt x="2408538" y="2739057"/>
                </a:cubicBezTo>
                <a:cubicBezTo>
                  <a:pt x="2417939" y="2739057"/>
                  <a:pt x="2425554" y="2731096"/>
                  <a:pt x="2425554" y="2721267"/>
                </a:cubicBezTo>
                <a:cubicBezTo>
                  <a:pt x="2425554" y="2721222"/>
                  <a:pt x="2425554" y="2721163"/>
                  <a:pt x="2425554" y="2721119"/>
                </a:cubicBezTo>
                <a:cubicBezTo>
                  <a:pt x="2425398" y="2711438"/>
                  <a:pt x="2417798" y="2703684"/>
                  <a:pt x="2408538" y="2703773"/>
                </a:cubicBezTo>
                <a:close/>
                <a:moveTo>
                  <a:pt x="2357634" y="2756698"/>
                </a:moveTo>
                <a:cubicBezTo>
                  <a:pt x="2348233" y="2756610"/>
                  <a:pt x="2340562" y="2764511"/>
                  <a:pt x="2340477" y="2774340"/>
                </a:cubicBezTo>
                <a:cubicBezTo>
                  <a:pt x="2340406" y="2784169"/>
                  <a:pt x="2347949" y="2792189"/>
                  <a:pt x="2357350" y="2792278"/>
                </a:cubicBezTo>
                <a:cubicBezTo>
                  <a:pt x="2366751" y="2792352"/>
                  <a:pt x="2374422" y="2784466"/>
                  <a:pt x="2374507" y="2774637"/>
                </a:cubicBezTo>
                <a:cubicBezTo>
                  <a:pt x="2374507" y="2774592"/>
                  <a:pt x="2374507" y="2774533"/>
                  <a:pt x="2374507" y="2774488"/>
                </a:cubicBezTo>
                <a:cubicBezTo>
                  <a:pt x="2374351" y="2764837"/>
                  <a:pt x="2366865" y="2757069"/>
                  <a:pt x="2357634" y="2756995"/>
                </a:cubicBezTo>
                <a:close/>
                <a:moveTo>
                  <a:pt x="2408538" y="2596886"/>
                </a:moveTo>
                <a:cubicBezTo>
                  <a:pt x="2399137" y="2596886"/>
                  <a:pt x="2391523" y="2604847"/>
                  <a:pt x="2391523" y="2614675"/>
                </a:cubicBezTo>
                <a:cubicBezTo>
                  <a:pt x="2391523" y="2624505"/>
                  <a:pt x="2399137" y="2632465"/>
                  <a:pt x="2408538" y="2632465"/>
                </a:cubicBezTo>
                <a:cubicBezTo>
                  <a:pt x="2417939" y="2632465"/>
                  <a:pt x="2425554" y="2624505"/>
                  <a:pt x="2425554" y="2614675"/>
                </a:cubicBezTo>
                <a:cubicBezTo>
                  <a:pt x="2425398" y="2604965"/>
                  <a:pt x="2417826" y="2597182"/>
                  <a:pt x="2408538" y="2597182"/>
                </a:cubicBezTo>
                <a:close/>
                <a:moveTo>
                  <a:pt x="2357634" y="2650255"/>
                </a:moveTo>
                <a:cubicBezTo>
                  <a:pt x="2348233" y="2650181"/>
                  <a:pt x="2340562" y="2658068"/>
                  <a:pt x="2340477" y="2667897"/>
                </a:cubicBezTo>
                <a:cubicBezTo>
                  <a:pt x="2340406" y="2677726"/>
                  <a:pt x="2347949" y="2685746"/>
                  <a:pt x="2357350" y="2685835"/>
                </a:cubicBezTo>
                <a:cubicBezTo>
                  <a:pt x="2366751" y="2685909"/>
                  <a:pt x="2374436" y="2678023"/>
                  <a:pt x="2374507" y="2668193"/>
                </a:cubicBezTo>
                <a:cubicBezTo>
                  <a:pt x="2374507" y="2668090"/>
                  <a:pt x="2374507" y="2668001"/>
                  <a:pt x="2374507" y="2667897"/>
                </a:cubicBezTo>
                <a:cubicBezTo>
                  <a:pt x="2374351" y="2658276"/>
                  <a:pt x="2366836" y="2650552"/>
                  <a:pt x="2357634" y="2650552"/>
                </a:cubicBezTo>
                <a:close/>
                <a:moveTo>
                  <a:pt x="2408538" y="2490443"/>
                </a:moveTo>
                <a:cubicBezTo>
                  <a:pt x="2399137" y="2490443"/>
                  <a:pt x="2391523" y="2498403"/>
                  <a:pt x="2391523" y="2508232"/>
                </a:cubicBezTo>
                <a:cubicBezTo>
                  <a:pt x="2391523" y="2518061"/>
                  <a:pt x="2399137" y="2526022"/>
                  <a:pt x="2408538" y="2526022"/>
                </a:cubicBezTo>
                <a:cubicBezTo>
                  <a:pt x="2417939" y="2526022"/>
                  <a:pt x="2425554" y="2518061"/>
                  <a:pt x="2425554" y="2508232"/>
                </a:cubicBezTo>
                <a:cubicBezTo>
                  <a:pt x="2425398" y="2498522"/>
                  <a:pt x="2417826" y="2490739"/>
                  <a:pt x="2408538" y="2490739"/>
                </a:cubicBezTo>
                <a:close/>
                <a:moveTo>
                  <a:pt x="2357634" y="2544554"/>
                </a:moveTo>
                <a:cubicBezTo>
                  <a:pt x="2348275" y="2543664"/>
                  <a:pt x="2339994" y="2550869"/>
                  <a:pt x="2339144" y="2560653"/>
                </a:cubicBezTo>
                <a:cubicBezTo>
                  <a:pt x="2338279" y="2570438"/>
                  <a:pt x="2345170" y="2579096"/>
                  <a:pt x="2354529" y="2579985"/>
                </a:cubicBezTo>
                <a:cubicBezTo>
                  <a:pt x="2355564" y="2580089"/>
                  <a:pt x="2356599" y="2580089"/>
                  <a:pt x="2357634" y="2579985"/>
                </a:cubicBezTo>
                <a:cubicBezTo>
                  <a:pt x="2366992" y="2579096"/>
                  <a:pt x="2373883" y="2570438"/>
                  <a:pt x="2373033" y="2560653"/>
                </a:cubicBezTo>
                <a:cubicBezTo>
                  <a:pt x="2372281" y="2552099"/>
                  <a:pt x="2365801" y="2545339"/>
                  <a:pt x="2357634" y="2544554"/>
                </a:cubicBezTo>
                <a:close/>
                <a:moveTo>
                  <a:pt x="2408538" y="2384889"/>
                </a:moveTo>
                <a:cubicBezTo>
                  <a:pt x="2399137" y="2384889"/>
                  <a:pt x="2391523" y="2392850"/>
                  <a:pt x="2391523" y="2402679"/>
                </a:cubicBezTo>
                <a:cubicBezTo>
                  <a:pt x="2391523" y="2412508"/>
                  <a:pt x="2399137" y="2420469"/>
                  <a:pt x="2408538" y="2420469"/>
                </a:cubicBezTo>
                <a:cubicBezTo>
                  <a:pt x="2417939" y="2420469"/>
                  <a:pt x="2425554" y="2412508"/>
                  <a:pt x="2425554" y="2402679"/>
                </a:cubicBezTo>
                <a:cubicBezTo>
                  <a:pt x="2425554" y="2402634"/>
                  <a:pt x="2425554" y="2402575"/>
                  <a:pt x="2425554" y="2402531"/>
                </a:cubicBezTo>
                <a:cubicBezTo>
                  <a:pt x="2425866" y="2392791"/>
                  <a:pt x="2418578" y="2384637"/>
                  <a:pt x="2409262" y="2384311"/>
                </a:cubicBezTo>
                <a:cubicBezTo>
                  <a:pt x="2409021" y="2384296"/>
                  <a:pt x="2408780" y="2384296"/>
                  <a:pt x="2408538" y="2384296"/>
                </a:cubicBezTo>
                <a:close/>
                <a:moveTo>
                  <a:pt x="2357634" y="2438111"/>
                </a:moveTo>
                <a:cubicBezTo>
                  <a:pt x="2348233" y="2438036"/>
                  <a:pt x="2340562" y="2445923"/>
                  <a:pt x="2340477" y="2455752"/>
                </a:cubicBezTo>
                <a:cubicBezTo>
                  <a:pt x="2340406" y="2465581"/>
                  <a:pt x="2347949" y="2473601"/>
                  <a:pt x="2357350" y="2473690"/>
                </a:cubicBezTo>
                <a:cubicBezTo>
                  <a:pt x="2366751" y="2473764"/>
                  <a:pt x="2374436" y="2465877"/>
                  <a:pt x="2374507" y="2456049"/>
                </a:cubicBezTo>
                <a:cubicBezTo>
                  <a:pt x="2374507" y="2455945"/>
                  <a:pt x="2374507" y="2455856"/>
                  <a:pt x="2374507" y="2455752"/>
                </a:cubicBezTo>
                <a:cubicBezTo>
                  <a:pt x="2374819" y="2446012"/>
                  <a:pt x="2367531" y="2437858"/>
                  <a:pt x="2358215" y="2437532"/>
                </a:cubicBezTo>
                <a:cubicBezTo>
                  <a:pt x="2358017" y="2437517"/>
                  <a:pt x="2357832" y="2437517"/>
                  <a:pt x="2357634" y="2437517"/>
                </a:cubicBezTo>
                <a:close/>
                <a:moveTo>
                  <a:pt x="2408538" y="2277705"/>
                </a:moveTo>
                <a:cubicBezTo>
                  <a:pt x="2399137" y="2277705"/>
                  <a:pt x="2391523" y="2285666"/>
                  <a:pt x="2391523" y="2295494"/>
                </a:cubicBezTo>
                <a:cubicBezTo>
                  <a:pt x="2391523" y="2305323"/>
                  <a:pt x="2399137" y="2313284"/>
                  <a:pt x="2408538" y="2313284"/>
                </a:cubicBezTo>
                <a:cubicBezTo>
                  <a:pt x="2417939" y="2313284"/>
                  <a:pt x="2425554" y="2305323"/>
                  <a:pt x="2425554" y="2295494"/>
                </a:cubicBezTo>
                <a:cubicBezTo>
                  <a:pt x="2425554" y="2285666"/>
                  <a:pt x="2417939" y="2277705"/>
                  <a:pt x="2408538" y="2277705"/>
                </a:cubicBezTo>
                <a:close/>
                <a:moveTo>
                  <a:pt x="2357634" y="2330926"/>
                </a:moveTo>
                <a:cubicBezTo>
                  <a:pt x="2348233" y="2330837"/>
                  <a:pt x="2340562" y="2338739"/>
                  <a:pt x="2340477" y="2348568"/>
                </a:cubicBezTo>
                <a:cubicBezTo>
                  <a:pt x="2340406" y="2358397"/>
                  <a:pt x="2347949" y="2366417"/>
                  <a:pt x="2357350" y="2366506"/>
                </a:cubicBezTo>
                <a:cubicBezTo>
                  <a:pt x="2366751" y="2366580"/>
                  <a:pt x="2374422" y="2358693"/>
                  <a:pt x="2374507" y="2348864"/>
                </a:cubicBezTo>
                <a:cubicBezTo>
                  <a:pt x="2374507" y="2348820"/>
                  <a:pt x="2374507" y="2348760"/>
                  <a:pt x="2374507" y="2348716"/>
                </a:cubicBezTo>
                <a:cubicBezTo>
                  <a:pt x="2374507" y="2338946"/>
                  <a:pt x="2366978" y="2331000"/>
                  <a:pt x="2357634" y="2330926"/>
                </a:cubicBezTo>
                <a:close/>
                <a:moveTo>
                  <a:pt x="2408538" y="2171262"/>
                </a:moveTo>
                <a:cubicBezTo>
                  <a:pt x="2399137" y="2171350"/>
                  <a:pt x="2391594" y="2179371"/>
                  <a:pt x="2391665" y="2189200"/>
                </a:cubicBezTo>
                <a:cubicBezTo>
                  <a:pt x="2391750" y="2199028"/>
                  <a:pt x="2399435" y="2206930"/>
                  <a:pt x="2408822" y="2206841"/>
                </a:cubicBezTo>
                <a:cubicBezTo>
                  <a:pt x="2418223" y="2206752"/>
                  <a:pt x="2425781" y="2198732"/>
                  <a:pt x="2425696" y="2188903"/>
                </a:cubicBezTo>
                <a:cubicBezTo>
                  <a:pt x="2425696" y="2188859"/>
                  <a:pt x="2425696" y="2188799"/>
                  <a:pt x="2425696" y="2188755"/>
                </a:cubicBezTo>
                <a:cubicBezTo>
                  <a:pt x="2425625" y="2179015"/>
                  <a:pt x="2417996" y="2171172"/>
                  <a:pt x="2408680" y="2171262"/>
                </a:cubicBezTo>
                <a:cubicBezTo>
                  <a:pt x="2408638" y="2171262"/>
                  <a:pt x="2408581" y="2171262"/>
                  <a:pt x="2408538" y="2171262"/>
                </a:cubicBezTo>
                <a:close/>
                <a:moveTo>
                  <a:pt x="2357634" y="2224483"/>
                </a:moveTo>
                <a:cubicBezTo>
                  <a:pt x="2348275" y="2223594"/>
                  <a:pt x="2339994" y="2230798"/>
                  <a:pt x="2339144" y="2240583"/>
                </a:cubicBezTo>
                <a:cubicBezTo>
                  <a:pt x="2338279" y="2250367"/>
                  <a:pt x="2345170" y="2259025"/>
                  <a:pt x="2354529" y="2259915"/>
                </a:cubicBezTo>
                <a:cubicBezTo>
                  <a:pt x="2355564" y="2260018"/>
                  <a:pt x="2356599" y="2260018"/>
                  <a:pt x="2357634" y="2259915"/>
                </a:cubicBezTo>
                <a:cubicBezTo>
                  <a:pt x="2366992" y="2259025"/>
                  <a:pt x="2373883" y="2250367"/>
                  <a:pt x="2373033" y="2240583"/>
                </a:cubicBezTo>
                <a:cubicBezTo>
                  <a:pt x="2372281" y="2232029"/>
                  <a:pt x="2365801" y="2225269"/>
                  <a:pt x="2357634" y="2224483"/>
                </a:cubicBezTo>
                <a:close/>
                <a:moveTo>
                  <a:pt x="2408538" y="2064670"/>
                </a:moveTo>
                <a:cubicBezTo>
                  <a:pt x="2399137" y="2064670"/>
                  <a:pt x="2391523" y="2072631"/>
                  <a:pt x="2391523" y="2082460"/>
                </a:cubicBezTo>
                <a:cubicBezTo>
                  <a:pt x="2391523" y="2092289"/>
                  <a:pt x="2399137" y="2100250"/>
                  <a:pt x="2408538" y="2100250"/>
                </a:cubicBezTo>
                <a:cubicBezTo>
                  <a:pt x="2417939" y="2100250"/>
                  <a:pt x="2425554" y="2092289"/>
                  <a:pt x="2425554" y="2082460"/>
                </a:cubicBezTo>
                <a:cubicBezTo>
                  <a:pt x="2425554" y="2072631"/>
                  <a:pt x="2417939" y="2064670"/>
                  <a:pt x="2408538" y="2064670"/>
                </a:cubicBezTo>
                <a:close/>
                <a:moveTo>
                  <a:pt x="2357634" y="2118040"/>
                </a:moveTo>
                <a:cubicBezTo>
                  <a:pt x="2348233" y="2117966"/>
                  <a:pt x="2340562" y="2125853"/>
                  <a:pt x="2340477" y="2135682"/>
                </a:cubicBezTo>
                <a:cubicBezTo>
                  <a:pt x="2340406" y="2145510"/>
                  <a:pt x="2347949" y="2153531"/>
                  <a:pt x="2357350" y="2153620"/>
                </a:cubicBezTo>
                <a:cubicBezTo>
                  <a:pt x="2366751" y="2153694"/>
                  <a:pt x="2374436" y="2145807"/>
                  <a:pt x="2374507" y="2135978"/>
                </a:cubicBezTo>
                <a:cubicBezTo>
                  <a:pt x="2374507" y="2135874"/>
                  <a:pt x="2374507" y="2135785"/>
                  <a:pt x="2374507" y="2135682"/>
                </a:cubicBezTo>
                <a:cubicBezTo>
                  <a:pt x="2374507" y="2125942"/>
                  <a:pt x="2366950" y="2118040"/>
                  <a:pt x="2357634" y="2118040"/>
                </a:cubicBezTo>
                <a:close/>
                <a:moveTo>
                  <a:pt x="2408538" y="1958227"/>
                </a:moveTo>
                <a:cubicBezTo>
                  <a:pt x="2399137" y="1958227"/>
                  <a:pt x="2391523" y="1966188"/>
                  <a:pt x="2391523" y="1976017"/>
                </a:cubicBezTo>
                <a:cubicBezTo>
                  <a:pt x="2391523" y="1985846"/>
                  <a:pt x="2399137" y="1993807"/>
                  <a:pt x="2408538" y="1993807"/>
                </a:cubicBezTo>
                <a:cubicBezTo>
                  <a:pt x="2417939" y="1993807"/>
                  <a:pt x="2425554" y="1985846"/>
                  <a:pt x="2425554" y="1976017"/>
                </a:cubicBezTo>
                <a:cubicBezTo>
                  <a:pt x="2425554" y="1966188"/>
                  <a:pt x="2417939" y="1958227"/>
                  <a:pt x="2408538" y="1958227"/>
                </a:cubicBezTo>
                <a:close/>
                <a:moveTo>
                  <a:pt x="2357634" y="2010855"/>
                </a:moveTo>
                <a:cubicBezTo>
                  <a:pt x="2348275" y="2009966"/>
                  <a:pt x="2339994" y="2017171"/>
                  <a:pt x="2339144" y="2026955"/>
                </a:cubicBezTo>
                <a:cubicBezTo>
                  <a:pt x="2338279" y="2036740"/>
                  <a:pt x="2345170" y="2045398"/>
                  <a:pt x="2354529" y="2046287"/>
                </a:cubicBezTo>
                <a:cubicBezTo>
                  <a:pt x="2355564" y="2046391"/>
                  <a:pt x="2356599" y="2046391"/>
                  <a:pt x="2357634" y="2046287"/>
                </a:cubicBezTo>
                <a:cubicBezTo>
                  <a:pt x="2366992" y="2045398"/>
                  <a:pt x="2373883" y="2036740"/>
                  <a:pt x="2373033" y="2026955"/>
                </a:cubicBezTo>
                <a:cubicBezTo>
                  <a:pt x="2372281" y="2018401"/>
                  <a:pt x="2365801" y="2011641"/>
                  <a:pt x="2357634" y="2010855"/>
                </a:cubicBezTo>
                <a:close/>
                <a:moveTo>
                  <a:pt x="2408538" y="1851191"/>
                </a:moveTo>
                <a:cubicBezTo>
                  <a:pt x="2399137" y="1851191"/>
                  <a:pt x="2391523" y="1859152"/>
                  <a:pt x="2391523" y="1868981"/>
                </a:cubicBezTo>
                <a:cubicBezTo>
                  <a:pt x="2391523" y="1878810"/>
                  <a:pt x="2399137" y="1886771"/>
                  <a:pt x="2408538" y="1886771"/>
                </a:cubicBezTo>
                <a:cubicBezTo>
                  <a:pt x="2417939" y="1886771"/>
                  <a:pt x="2425554" y="1878810"/>
                  <a:pt x="2425554" y="1868981"/>
                </a:cubicBezTo>
                <a:cubicBezTo>
                  <a:pt x="2425554" y="1868936"/>
                  <a:pt x="2425554" y="1868877"/>
                  <a:pt x="2425554" y="1868832"/>
                </a:cubicBezTo>
                <a:cubicBezTo>
                  <a:pt x="2425242" y="1859270"/>
                  <a:pt x="2417698" y="1851695"/>
                  <a:pt x="2408538" y="1851784"/>
                </a:cubicBezTo>
                <a:close/>
                <a:moveTo>
                  <a:pt x="2357634" y="1904412"/>
                </a:moveTo>
                <a:cubicBezTo>
                  <a:pt x="2348233" y="1904338"/>
                  <a:pt x="2340562" y="1912225"/>
                  <a:pt x="2340477" y="1922054"/>
                </a:cubicBezTo>
                <a:cubicBezTo>
                  <a:pt x="2340406" y="1931883"/>
                  <a:pt x="2347949" y="1939903"/>
                  <a:pt x="2357350" y="1939992"/>
                </a:cubicBezTo>
                <a:cubicBezTo>
                  <a:pt x="2366751" y="1940066"/>
                  <a:pt x="2374436" y="1932179"/>
                  <a:pt x="2374507" y="1922351"/>
                </a:cubicBezTo>
                <a:cubicBezTo>
                  <a:pt x="2374507" y="1922247"/>
                  <a:pt x="2374507" y="1922158"/>
                  <a:pt x="2374507" y="1922054"/>
                </a:cubicBezTo>
                <a:cubicBezTo>
                  <a:pt x="2374195" y="1912536"/>
                  <a:pt x="2366737" y="1905005"/>
                  <a:pt x="2357634" y="1905005"/>
                </a:cubicBezTo>
                <a:close/>
                <a:moveTo>
                  <a:pt x="2408538" y="1744599"/>
                </a:moveTo>
                <a:cubicBezTo>
                  <a:pt x="2399137" y="1744599"/>
                  <a:pt x="2391523" y="1752560"/>
                  <a:pt x="2391523" y="1762389"/>
                </a:cubicBezTo>
                <a:cubicBezTo>
                  <a:pt x="2391523" y="1772218"/>
                  <a:pt x="2399137" y="1780179"/>
                  <a:pt x="2408538" y="1780179"/>
                </a:cubicBezTo>
                <a:cubicBezTo>
                  <a:pt x="2417939" y="1780179"/>
                  <a:pt x="2425554" y="1772218"/>
                  <a:pt x="2425554" y="1762389"/>
                </a:cubicBezTo>
                <a:cubicBezTo>
                  <a:pt x="2425242" y="1752798"/>
                  <a:pt x="2417712" y="1745192"/>
                  <a:pt x="2408538" y="1745192"/>
                </a:cubicBezTo>
                <a:close/>
                <a:moveTo>
                  <a:pt x="2357634" y="1797821"/>
                </a:moveTo>
                <a:cubicBezTo>
                  <a:pt x="2348233" y="1797732"/>
                  <a:pt x="2340562" y="1805634"/>
                  <a:pt x="2340477" y="1815463"/>
                </a:cubicBezTo>
                <a:cubicBezTo>
                  <a:pt x="2340406" y="1825292"/>
                  <a:pt x="2347949" y="1833312"/>
                  <a:pt x="2357350" y="1833401"/>
                </a:cubicBezTo>
                <a:cubicBezTo>
                  <a:pt x="2366751" y="1833475"/>
                  <a:pt x="2374422" y="1825588"/>
                  <a:pt x="2374507" y="1815759"/>
                </a:cubicBezTo>
                <a:cubicBezTo>
                  <a:pt x="2374507" y="1815715"/>
                  <a:pt x="2374507" y="1815655"/>
                  <a:pt x="2374507" y="1815611"/>
                </a:cubicBezTo>
                <a:cubicBezTo>
                  <a:pt x="2374210" y="1806078"/>
                  <a:pt x="2366765" y="1798488"/>
                  <a:pt x="2357634" y="1798414"/>
                </a:cubicBezTo>
                <a:close/>
                <a:moveTo>
                  <a:pt x="2408538" y="1638156"/>
                </a:moveTo>
                <a:cubicBezTo>
                  <a:pt x="2399137" y="1638156"/>
                  <a:pt x="2391523" y="1646117"/>
                  <a:pt x="2391523" y="1655946"/>
                </a:cubicBezTo>
                <a:cubicBezTo>
                  <a:pt x="2391523" y="1665775"/>
                  <a:pt x="2399137" y="1673736"/>
                  <a:pt x="2408538" y="1673736"/>
                </a:cubicBezTo>
                <a:cubicBezTo>
                  <a:pt x="2417939" y="1673736"/>
                  <a:pt x="2425554" y="1665775"/>
                  <a:pt x="2425554" y="1655946"/>
                </a:cubicBezTo>
                <a:cubicBezTo>
                  <a:pt x="2425242" y="1646354"/>
                  <a:pt x="2417712" y="1638749"/>
                  <a:pt x="2408538" y="1638749"/>
                </a:cubicBezTo>
                <a:close/>
                <a:moveTo>
                  <a:pt x="2357634" y="1691378"/>
                </a:moveTo>
                <a:cubicBezTo>
                  <a:pt x="2348275" y="1690488"/>
                  <a:pt x="2339994" y="1697693"/>
                  <a:pt x="2339144" y="1707478"/>
                </a:cubicBezTo>
                <a:cubicBezTo>
                  <a:pt x="2338279" y="1717262"/>
                  <a:pt x="2345170" y="1725920"/>
                  <a:pt x="2354529" y="1726809"/>
                </a:cubicBezTo>
                <a:cubicBezTo>
                  <a:pt x="2355564" y="1726913"/>
                  <a:pt x="2356599" y="1726913"/>
                  <a:pt x="2357634" y="1726809"/>
                </a:cubicBezTo>
                <a:cubicBezTo>
                  <a:pt x="2366992" y="1725920"/>
                  <a:pt x="2373883" y="1717262"/>
                  <a:pt x="2373033" y="1707478"/>
                </a:cubicBezTo>
                <a:cubicBezTo>
                  <a:pt x="2372281" y="1698924"/>
                  <a:pt x="2365801" y="1692164"/>
                  <a:pt x="2357634" y="1691378"/>
                </a:cubicBezTo>
                <a:close/>
                <a:moveTo>
                  <a:pt x="2408538" y="1531713"/>
                </a:moveTo>
                <a:cubicBezTo>
                  <a:pt x="2399137" y="1531713"/>
                  <a:pt x="2391523" y="1539674"/>
                  <a:pt x="2391523" y="1549503"/>
                </a:cubicBezTo>
                <a:cubicBezTo>
                  <a:pt x="2391523" y="1559332"/>
                  <a:pt x="2399137" y="1567293"/>
                  <a:pt x="2408538" y="1567293"/>
                </a:cubicBezTo>
                <a:cubicBezTo>
                  <a:pt x="2417939" y="1567293"/>
                  <a:pt x="2425554" y="1559332"/>
                  <a:pt x="2425554" y="1549503"/>
                </a:cubicBezTo>
                <a:cubicBezTo>
                  <a:pt x="2425554" y="1549459"/>
                  <a:pt x="2425554" y="1549399"/>
                  <a:pt x="2425554" y="1549355"/>
                </a:cubicBezTo>
                <a:cubicBezTo>
                  <a:pt x="2425242" y="1539793"/>
                  <a:pt x="2417698" y="1532217"/>
                  <a:pt x="2408538" y="1532306"/>
                </a:cubicBezTo>
                <a:close/>
                <a:moveTo>
                  <a:pt x="2357634" y="1584935"/>
                </a:moveTo>
                <a:cubicBezTo>
                  <a:pt x="2348233" y="1584861"/>
                  <a:pt x="2340562" y="1592748"/>
                  <a:pt x="2340477" y="1602577"/>
                </a:cubicBezTo>
                <a:cubicBezTo>
                  <a:pt x="2340406" y="1612405"/>
                  <a:pt x="2347949" y="1620426"/>
                  <a:pt x="2357350" y="1620515"/>
                </a:cubicBezTo>
                <a:cubicBezTo>
                  <a:pt x="2366751" y="1620589"/>
                  <a:pt x="2374436" y="1612702"/>
                  <a:pt x="2374507" y="1602873"/>
                </a:cubicBezTo>
                <a:cubicBezTo>
                  <a:pt x="2374507" y="1602769"/>
                  <a:pt x="2374507" y="1602680"/>
                  <a:pt x="2374507" y="1602577"/>
                </a:cubicBezTo>
                <a:cubicBezTo>
                  <a:pt x="2374195" y="1593059"/>
                  <a:pt x="2366737" y="1585528"/>
                  <a:pt x="2357634" y="1585528"/>
                </a:cubicBezTo>
                <a:close/>
                <a:moveTo>
                  <a:pt x="2408538" y="1425122"/>
                </a:moveTo>
                <a:cubicBezTo>
                  <a:pt x="2399137" y="1425122"/>
                  <a:pt x="2391523" y="1433083"/>
                  <a:pt x="2391523" y="1442912"/>
                </a:cubicBezTo>
                <a:cubicBezTo>
                  <a:pt x="2391523" y="1452741"/>
                  <a:pt x="2399137" y="1460702"/>
                  <a:pt x="2408538" y="1460702"/>
                </a:cubicBezTo>
                <a:cubicBezTo>
                  <a:pt x="2417939" y="1460702"/>
                  <a:pt x="2425554" y="1452741"/>
                  <a:pt x="2425554" y="1442912"/>
                </a:cubicBezTo>
                <a:cubicBezTo>
                  <a:pt x="2425242" y="1433320"/>
                  <a:pt x="2417712" y="1425715"/>
                  <a:pt x="2408538" y="1425715"/>
                </a:cubicBezTo>
                <a:close/>
                <a:moveTo>
                  <a:pt x="2357634" y="1478343"/>
                </a:moveTo>
                <a:cubicBezTo>
                  <a:pt x="2348233" y="1478255"/>
                  <a:pt x="2340562" y="1486156"/>
                  <a:pt x="2340477" y="1495985"/>
                </a:cubicBezTo>
                <a:cubicBezTo>
                  <a:pt x="2340406" y="1505814"/>
                  <a:pt x="2347949" y="1513834"/>
                  <a:pt x="2357350" y="1513923"/>
                </a:cubicBezTo>
                <a:cubicBezTo>
                  <a:pt x="2366751" y="1513997"/>
                  <a:pt x="2374422" y="1506111"/>
                  <a:pt x="2374507" y="1496282"/>
                </a:cubicBezTo>
                <a:cubicBezTo>
                  <a:pt x="2374507" y="1496237"/>
                  <a:pt x="2374507" y="1496178"/>
                  <a:pt x="2374507" y="1496133"/>
                </a:cubicBezTo>
                <a:cubicBezTo>
                  <a:pt x="2374210" y="1486601"/>
                  <a:pt x="2366765" y="1479011"/>
                  <a:pt x="2357634" y="1478936"/>
                </a:cubicBezTo>
                <a:close/>
                <a:moveTo>
                  <a:pt x="2408538" y="1318679"/>
                </a:moveTo>
                <a:cubicBezTo>
                  <a:pt x="2399137" y="1318679"/>
                  <a:pt x="2391523" y="1326640"/>
                  <a:pt x="2391523" y="1336469"/>
                </a:cubicBezTo>
                <a:cubicBezTo>
                  <a:pt x="2391523" y="1346298"/>
                  <a:pt x="2399137" y="1354259"/>
                  <a:pt x="2408538" y="1354259"/>
                </a:cubicBezTo>
                <a:cubicBezTo>
                  <a:pt x="2417939" y="1354259"/>
                  <a:pt x="2425554" y="1346298"/>
                  <a:pt x="2425554" y="1336469"/>
                </a:cubicBezTo>
                <a:cubicBezTo>
                  <a:pt x="2425554" y="1336424"/>
                  <a:pt x="2425554" y="1336365"/>
                  <a:pt x="2425554" y="1336321"/>
                </a:cubicBezTo>
                <a:cubicBezTo>
                  <a:pt x="2425242" y="1326758"/>
                  <a:pt x="2417698" y="1319183"/>
                  <a:pt x="2408538" y="1319272"/>
                </a:cubicBezTo>
                <a:close/>
                <a:moveTo>
                  <a:pt x="2357634" y="1371900"/>
                </a:moveTo>
                <a:cubicBezTo>
                  <a:pt x="2348275" y="1371011"/>
                  <a:pt x="2339994" y="1378216"/>
                  <a:pt x="2339144" y="1388000"/>
                </a:cubicBezTo>
                <a:cubicBezTo>
                  <a:pt x="2338279" y="1397785"/>
                  <a:pt x="2345170" y="1406442"/>
                  <a:pt x="2354529" y="1407332"/>
                </a:cubicBezTo>
                <a:cubicBezTo>
                  <a:pt x="2355564" y="1407436"/>
                  <a:pt x="2356599" y="1407436"/>
                  <a:pt x="2357634" y="1407332"/>
                </a:cubicBezTo>
                <a:cubicBezTo>
                  <a:pt x="2366992" y="1406442"/>
                  <a:pt x="2373883" y="1397785"/>
                  <a:pt x="2373033" y="1388000"/>
                </a:cubicBezTo>
                <a:cubicBezTo>
                  <a:pt x="2372281" y="1379446"/>
                  <a:pt x="2365801" y="1372686"/>
                  <a:pt x="2357634" y="1371900"/>
                </a:cubicBezTo>
                <a:close/>
                <a:moveTo>
                  <a:pt x="2408538" y="1212087"/>
                </a:moveTo>
                <a:cubicBezTo>
                  <a:pt x="2399137" y="1212087"/>
                  <a:pt x="2391523" y="1220048"/>
                  <a:pt x="2391523" y="1229878"/>
                </a:cubicBezTo>
                <a:cubicBezTo>
                  <a:pt x="2391523" y="1239706"/>
                  <a:pt x="2399137" y="1247667"/>
                  <a:pt x="2408538" y="1247667"/>
                </a:cubicBezTo>
                <a:cubicBezTo>
                  <a:pt x="2417939" y="1247667"/>
                  <a:pt x="2425554" y="1239706"/>
                  <a:pt x="2425554" y="1229878"/>
                </a:cubicBezTo>
                <a:cubicBezTo>
                  <a:pt x="2425242" y="1220286"/>
                  <a:pt x="2417712" y="1212681"/>
                  <a:pt x="2408538" y="1212681"/>
                </a:cubicBezTo>
                <a:close/>
                <a:moveTo>
                  <a:pt x="2357634" y="1265457"/>
                </a:moveTo>
                <a:cubicBezTo>
                  <a:pt x="2348233" y="1265383"/>
                  <a:pt x="2340562" y="1273270"/>
                  <a:pt x="2340477" y="1283099"/>
                </a:cubicBezTo>
                <a:cubicBezTo>
                  <a:pt x="2340406" y="1292928"/>
                  <a:pt x="2347949" y="1300948"/>
                  <a:pt x="2357350" y="1301037"/>
                </a:cubicBezTo>
                <a:cubicBezTo>
                  <a:pt x="2366751" y="1301111"/>
                  <a:pt x="2374436" y="1293224"/>
                  <a:pt x="2374507" y="1283395"/>
                </a:cubicBezTo>
                <a:cubicBezTo>
                  <a:pt x="2374507" y="1283292"/>
                  <a:pt x="2374507" y="1283203"/>
                  <a:pt x="2374507" y="1283099"/>
                </a:cubicBezTo>
                <a:cubicBezTo>
                  <a:pt x="2374195" y="1273581"/>
                  <a:pt x="2366737" y="1266050"/>
                  <a:pt x="2357634" y="1266050"/>
                </a:cubicBezTo>
                <a:close/>
                <a:moveTo>
                  <a:pt x="2408538" y="1106534"/>
                </a:moveTo>
                <a:cubicBezTo>
                  <a:pt x="2399137" y="1106534"/>
                  <a:pt x="2391523" y="1114495"/>
                  <a:pt x="2391523" y="1124324"/>
                </a:cubicBezTo>
                <a:cubicBezTo>
                  <a:pt x="2391523" y="1134153"/>
                  <a:pt x="2399137" y="1142114"/>
                  <a:pt x="2408538" y="1142114"/>
                </a:cubicBezTo>
                <a:cubicBezTo>
                  <a:pt x="2417939" y="1142114"/>
                  <a:pt x="2425554" y="1134153"/>
                  <a:pt x="2425554" y="1124324"/>
                </a:cubicBezTo>
                <a:cubicBezTo>
                  <a:pt x="2425554" y="1114495"/>
                  <a:pt x="2417939" y="1106534"/>
                  <a:pt x="2408538" y="1106534"/>
                </a:cubicBezTo>
                <a:close/>
                <a:moveTo>
                  <a:pt x="2357634" y="1159755"/>
                </a:moveTo>
                <a:cubicBezTo>
                  <a:pt x="2348275" y="1158866"/>
                  <a:pt x="2339994" y="1166071"/>
                  <a:pt x="2339144" y="1175855"/>
                </a:cubicBezTo>
                <a:cubicBezTo>
                  <a:pt x="2338279" y="1185640"/>
                  <a:pt x="2345170" y="1194298"/>
                  <a:pt x="2354529" y="1195187"/>
                </a:cubicBezTo>
                <a:cubicBezTo>
                  <a:pt x="2355564" y="1195291"/>
                  <a:pt x="2356599" y="1195291"/>
                  <a:pt x="2357634" y="1195187"/>
                </a:cubicBezTo>
                <a:cubicBezTo>
                  <a:pt x="2366992" y="1194298"/>
                  <a:pt x="2373883" y="1185640"/>
                  <a:pt x="2373033" y="1175855"/>
                </a:cubicBezTo>
                <a:cubicBezTo>
                  <a:pt x="2372281" y="1167301"/>
                  <a:pt x="2365801" y="1160541"/>
                  <a:pt x="2357634" y="1159755"/>
                </a:cubicBezTo>
                <a:close/>
                <a:moveTo>
                  <a:pt x="2408538" y="1000091"/>
                </a:moveTo>
                <a:cubicBezTo>
                  <a:pt x="2399137" y="1000180"/>
                  <a:pt x="2391594" y="1008200"/>
                  <a:pt x="2391665" y="1018029"/>
                </a:cubicBezTo>
                <a:cubicBezTo>
                  <a:pt x="2391750" y="1027858"/>
                  <a:pt x="2399435" y="1035760"/>
                  <a:pt x="2408822" y="1035671"/>
                </a:cubicBezTo>
                <a:cubicBezTo>
                  <a:pt x="2418223" y="1035582"/>
                  <a:pt x="2425781" y="1027561"/>
                  <a:pt x="2425696" y="1017732"/>
                </a:cubicBezTo>
                <a:cubicBezTo>
                  <a:pt x="2425696" y="1017688"/>
                  <a:pt x="2425696" y="1017629"/>
                  <a:pt x="2425696" y="1017584"/>
                </a:cubicBezTo>
                <a:cubicBezTo>
                  <a:pt x="2425781" y="1007844"/>
                  <a:pt x="2418280" y="999868"/>
                  <a:pt x="2408964" y="999794"/>
                </a:cubicBezTo>
                <a:cubicBezTo>
                  <a:pt x="2408822" y="999794"/>
                  <a:pt x="2408680" y="999794"/>
                  <a:pt x="2408538" y="999794"/>
                </a:cubicBezTo>
                <a:close/>
                <a:moveTo>
                  <a:pt x="2357634" y="1053312"/>
                </a:moveTo>
                <a:cubicBezTo>
                  <a:pt x="2348233" y="1053238"/>
                  <a:pt x="2340562" y="1061125"/>
                  <a:pt x="2340477" y="1070954"/>
                </a:cubicBezTo>
                <a:cubicBezTo>
                  <a:pt x="2340406" y="1080783"/>
                  <a:pt x="2347949" y="1088803"/>
                  <a:pt x="2357350" y="1088892"/>
                </a:cubicBezTo>
                <a:cubicBezTo>
                  <a:pt x="2366751" y="1088966"/>
                  <a:pt x="2374436" y="1081080"/>
                  <a:pt x="2374507" y="1071250"/>
                </a:cubicBezTo>
                <a:cubicBezTo>
                  <a:pt x="2374507" y="1071147"/>
                  <a:pt x="2374507" y="1071058"/>
                  <a:pt x="2374507" y="1070954"/>
                </a:cubicBezTo>
                <a:cubicBezTo>
                  <a:pt x="2374663" y="1061214"/>
                  <a:pt x="2367233" y="1053179"/>
                  <a:pt x="2357917" y="1053016"/>
                </a:cubicBezTo>
                <a:cubicBezTo>
                  <a:pt x="2357818" y="1053016"/>
                  <a:pt x="2357733" y="1053016"/>
                  <a:pt x="2357634" y="1053016"/>
                </a:cubicBezTo>
                <a:close/>
                <a:moveTo>
                  <a:pt x="2408538" y="893499"/>
                </a:moveTo>
                <a:cubicBezTo>
                  <a:pt x="2399137" y="893499"/>
                  <a:pt x="2391523" y="901460"/>
                  <a:pt x="2391523" y="911289"/>
                </a:cubicBezTo>
                <a:cubicBezTo>
                  <a:pt x="2391523" y="921118"/>
                  <a:pt x="2399137" y="929079"/>
                  <a:pt x="2408538" y="929079"/>
                </a:cubicBezTo>
                <a:cubicBezTo>
                  <a:pt x="2417939" y="929079"/>
                  <a:pt x="2425554" y="921118"/>
                  <a:pt x="2425554" y="911289"/>
                </a:cubicBezTo>
                <a:cubicBezTo>
                  <a:pt x="2425710" y="901460"/>
                  <a:pt x="2418223" y="893366"/>
                  <a:pt x="2408822" y="893203"/>
                </a:cubicBezTo>
                <a:cubicBezTo>
                  <a:pt x="2408723" y="893203"/>
                  <a:pt x="2408638" y="893203"/>
                  <a:pt x="2408538" y="893203"/>
                </a:cubicBezTo>
                <a:close/>
                <a:moveTo>
                  <a:pt x="2357634" y="946721"/>
                </a:moveTo>
                <a:cubicBezTo>
                  <a:pt x="2348233" y="946632"/>
                  <a:pt x="2340562" y="954534"/>
                  <a:pt x="2340477" y="964363"/>
                </a:cubicBezTo>
                <a:cubicBezTo>
                  <a:pt x="2340406" y="974192"/>
                  <a:pt x="2347949" y="982212"/>
                  <a:pt x="2357350" y="982301"/>
                </a:cubicBezTo>
                <a:cubicBezTo>
                  <a:pt x="2366751" y="982375"/>
                  <a:pt x="2374422" y="974488"/>
                  <a:pt x="2374507" y="964659"/>
                </a:cubicBezTo>
                <a:cubicBezTo>
                  <a:pt x="2374507" y="964615"/>
                  <a:pt x="2374507" y="964555"/>
                  <a:pt x="2374507" y="964511"/>
                </a:cubicBezTo>
                <a:cubicBezTo>
                  <a:pt x="2374663" y="954682"/>
                  <a:pt x="2367177" y="946587"/>
                  <a:pt x="2357776" y="946424"/>
                </a:cubicBezTo>
                <a:cubicBezTo>
                  <a:pt x="2357733" y="946424"/>
                  <a:pt x="2357676" y="946424"/>
                  <a:pt x="2357634" y="946424"/>
                </a:cubicBezTo>
                <a:close/>
                <a:moveTo>
                  <a:pt x="2408538" y="787056"/>
                </a:moveTo>
                <a:cubicBezTo>
                  <a:pt x="2399137" y="787056"/>
                  <a:pt x="2391523" y="795017"/>
                  <a:pt x="2391523" y="804846"/>
                </a:cubicBezTo>
                <a:cubicBezTo>
                  <a:pt x="2391523" y="814675"/>
                  <a:pt x="2399137" y="822636"/>
                  <a:pt x="2408538" y="822636"/>
                </a:cubicBezTo>
                <a:cubicBezTo>
                  <a:pt x="2417939" y="822636"/>
                  <a:pt x="2425554" y="814675"/>
                  <a:pt x="2425554" y="804846"/>
                </a:cubicBezTo>
                <a:cubicBezTo>
                  <a:pt x="2425554" y="804802"/>
                  <a:pt x="2425554" y="804742"/>
                  <a:pt x="2425554" y="804698"/>
                </a:cubicBezTo>
                <a:cubicBezTo>
                  <a:pt x="2425710" y="794958"/>
                  <a:pt x="2418280" y="786923"/>
                  <a:pt x="2408964" y="786760"/>
                </a:cubicBezTo>
                <a:cubicBezTo>
                  <a:pt x="2408822" y="786760"/>
                  <a:pt x="2408680" y="786760"/>
                  <a:pt x="2408538" y="786760"/>
                </a:cubicBezTo>
                <a:close/>
                <a:moveTo>
                  <a:pt x="2357634" y="839685"/>
                </a:moveTo>
                <a:cubicBezTo>
                  <a:pt x="2348275" y="838795"/>
                  <a:pt x="2339994" y="846000"/>
                  <a:pt x="2339144" y="855785"/>
                </a:cubicBezTo>
                <a:cubicBezTo>
                  <a:pt x="2338279" y="865569"/>
                  <a:pt x="2345170" y="874227"/>
                  <a:pt x="2354529" y="875116"/>
                </a:cubicBezTo>
                <a:cubicBezTo>
                  <a:pt x="2355564" y="875220"/>
                  <a:pt x="2356599" y="875220"/>
                  <a:pt x="2357634" y="875116"/>
                </a:cubicBezTo>
                <a:cubicBezTo>
                  <a:pt x="2366992" y="874227"/>
                  <a:pt x="2373883" y="865569"/>
                  <a:pt x="2373033" y="855785"/>
                </a:cubicBezTo>
                <a:cubicBezTo>
                  <a:pt x="2372281" y="847231"/>
                  <a:pt x="2365801" y="840471"/>
                  <a:pt x="2357634" y="839685"/>
                </a:cubicBezTo>
                <a:close/>
                <a:moveTo>
                  <a:pt x="2357634" y="733242"/>
                </a:moveTo>
                <a:cubicBezTo>
                  <a:pt x="2348233" y="733153"/>
                  <a:pt x="2340562" y="741054"/>
                  <a:pt x="2340477" y="750883"/>
                </a:cubicBezTo>
                <a:cubicBezTo>
                  <a:pt x="2340406" y="760712"/>
                  <a:pt x="2347949" y="768733"/>
                  <a:pt x="2357350" y="768822"/>
                </a:cubicBezTo>
                <a:cubicBezTo>
                  <a:pt x="2366751" y="768896"/>
                  <a:pt x="2374436" y="761009"/>
                  <a:pt x="2374507" y="751180"/>
                </a:cubicBezTo>
                <a:cubicBezTo>
                  <a:pt x="2374507" y="751076"/>
                  <a:pt x="2374507" y="750987"/>
                  <a:pt x="2374507" y="750883"/>
                </a:cubicBezTo>
                <a:cubicBezTo>
                  <a:pt x="2374351" y="741262"/>
                  <a:pt x="2366836" y="733538"/>
                  <a:pt x="2357634" y="733538"/>
                </a:cubicBezTo>
                <a:close/>
                <a:moveTo>
                  <a:pt x="2510773" y="3768797"/>
                </a:moveTo>
                <a:cubicBezTo>
                  <a:pt x="2505101" y="3768694"/>
                  <a:pt x="2499770" y="3771585"/>
                  <a:pt x="2496593" y="3776506"/>
                </a:cubicBezTo>
                <a:lnTo>
                  <a:pt x="2526087" y="3780657"/>
                </a:lnTo>
                <a:cubicBezTo>
                  <a:pt x="2523846" y="3773749"/>
                  <a:pt x="2517749" y="3769035"/>
                  <a:pt x="2510773" y="3768797"/>
                </a:cubicBezTo>
                <a:close/>
                <a:moveTo>
                  <a:pt x="2510773" y="3662206"/>
                </a:moveTo>
                <a:cubicBezTo>
                  <a:pt x="2501372" y="3662206"/>
                  <a:pt x="2493758" y="3670167"/>
                  <a:pt x="2493758" y="3679996"/>
                </a:cubicBezTo>
                <a:cubicBezTo>
                  <a:pt x="2493758" y="3689825"/>
                  <a:pt x="2501372" y="3697786"/>
                  <a:pt x="2510773" y="3697786"/>
                </a:cubicBezTo>
                <a:cubicBezTo>
                  <a:pt x="2520174" y="3697786"/>
                  <a:pt x="2527788" y="3689825"/>
                  <a:pt x="2527788" y="3679996"/>
                </a:cubicBezTo>
                <a:cubicBezTo>
                  <a:pt x="2527873" y="3670256"/>
                  <a:pt x="2520373" y="3662295"/>
                  <a:pt x="2511057" y="3662206"/>
                </a:cubicBezTo>
                <a:cubicBezTo>
                  <a:pt x="2510957" y="3662206"/>
                  <a:pt x="2510872" y="3662206"/>
                  <a:pt x="2510773" y="3662206"/>
                </a:cubicBezTo>
                <a:close/>
                <a:moveTo>
                  <a:pt x="2459443" y="3715724"/>
                </a:moveTo>
                <a:cubicBezTo>
                  <a:pt x="2450042" y="3715724"/>
                  <a:pt x="2442427" y="3723685"/>
                  <a:pt x="2442427" y="3733514"/>
                </a:cubicBezTo>
                <a:cubicBezTo>
                  <a:pt x="2442427" y="3743343"/>
                  <a:pt x="2450042" y="3751304"/>
                  <a:pt x="2459443" y="3751304"/>
                </a:cubicBezTo>
                <a:cubicBezTo>
                  <a:pt x="2468844" y="3751304"/>
                  <a:pt x="2476458" y="3743343"/>
                  <a:pt x="2476458" y="3733514"/>
                </a:cubicBezTo>
                <a:cubicBezTo>
                  <a:pt x="2476543" y="3723774"/>
                  <a:pt x="2469043" y="3715813"/>
                  <a:pt x="2459726" y="3715724"/>
                </a:cubicBezTo>
                <a:cubicBezTo>
                  <a:pt x="2459627" y="3715724"/>
                  <a:pt x="2459542" y="3715724"/>
                  <a:pt x="2459443" y="3715724"/>
                </a:cubicBezTo>
                <a:close/>
                <a:moveTo>
                  <a:pt x="2510773" y="3555763"/>
                </a:moveTo>
                <a:cubicBezTo>
                  <a:pt x="2501414" y="3556652"/>
                  <a:pt x="2494523" y="3565310"/>
                  <a:pt x="2495374" y="3575095"/>
                </a:cubicBezTo>
                <a:cubicBezTo>
                  <a:pt x="2496125" y="3583649"/>
                  <a:pt x="2502605" y="3590409"/>
                  <a:pt x="2510773" y="3591195"/>
                </a:cubicBezTo>
                <a:cubicBezTo>
                  <a:pt x="2520131" y="3592084"/>
                  <a:pt x="2528412" y="3584879"/>
                  <a:pt x="2529263" y="3575095"/>
                </a:cubicBezTo>
                <a:cubicBezTo>
                  <a:pt x="2530128" y="3565310"/>
                  <a:pt x="2523237" y="3556652"/>
                  <a:pt x="2513878" y="3555763"/>
                </a:cubicBezTo>
                <a:cubicBezTo>
                  <a:pt x="2512843" y="3555659"/>
                  <a:pt x="2511808" y="3555659"/>
                  <a:pt x="2510773" y="3555763"/>
                </a:cubicBezTo>
                <a:close/>
                <a:moveTo>
                  <a:pt x="2459868" y="3608984"/>
                </a:moveTo>
                <a:cubicBezTo>
                  <a:pt x="2450467" y="3608984"/>
                  <a:pt x="2442853" y="3616946"/>
                  <a:pt x="2442853" y="3626774"/>
                </a:cubicBezTo>
                <a:cubicBezTo>
                  <a:pt x="2442853" y="3636603"/>
                  <a:pt x="2450467" y="3644565"/>
                  <a:pt x="2459868" y="3644565"/>
                </a:cubicBezTo>
                <a:cubicBezTo>
                  <a:pt x="2469269" y="3644565"/>
                  <a:pt x="2476884" y="3636603"/>
                  <a:pt x="2476884" y="3626774"/>
                </a:cubicBezTo>
                <a:cubicBezTo>
                  <a:pt x="2476969" y="3617034"/>
                  <a:pt x="2469482" y="3609058"/>
                  <a:pt x="2460166" y="3608970"/>
                </a:cubicBezTo>
                <a:cubicBezTo>
                  <a:pt x="2459925" y="3608970"/>
                  <a:pt x="2459684" y="3608970"/>
                  <a:pt x="2459443" y="3608984"/>
                </a:cubicBezTo>
                <a:close/>
                <a:moveTo>
                  <a:pt x="2510773" y="3448875"/>
                </a:moveTo>
                <a:cubicBezTo>
                  <a:pt x="2501372" y="3448875"/>
                  <a:pt x="2493758" y="3456836"/>
                  <a:pt x="2493758" y="3466665"/>
                </a:cubicBezTo>
                <a:cubicBezTo>
                  <a:pt x="2493758" y="3476494"/>
                  <a:pt x="2501372" y="3484455"/>
                  <a:pt x="2510773" y="3484455"/>
                </a:cubicBezTo>
                <a:cubicBezTo>
                  <a:pt x="2520174" y="3484455"/>
                  <a:pt x="2527788" y="3476494"/>
                  <a:pt x="2527788" y="3466665"/>
                </a:cubicBezTo>
                <a:cubicBezTo>
                  <a:pt x="2527873" y="3456925"/>
                  <a:pt x="2520373" y="3448964"/>
                  <a:pt x="2511057" y="3448875"/>
                </a:cubicBezTo>
                <a:cubicBezTo>
                  <a:pt x="2510957" y="3448875"/>
                  <a:pt x="2510872" y="3448875"/>
                  <a:pt x="2510773" y="3448875"/>
                </a:cubicBezTo>
                <a:close/>
                <a:moveTo>
                  <a:pt x="2459868" y="3502245"/>
                </a:moveTo>
                <a:cubicBezTo>
                  <a:pt x="2450510" y="3503134"/>
                  <a:pt x="2443619" y="3511792"/>
                  <a:pt x="2444469" y="3521576"/>
                </a:cubicBezTo>
                <a:cubicBezTo>
                  <a:pt x="2445221" y="3530130"/>
                  <a:pt x="2451701" y="3536891"/>
                  <a:pt x="2459868" y="3537676"/>
                </a:cubicBezTo>
                <a:cubicBezTo>
                  <a:pt x="2469227" y="3538566"/>
                  <a:pt x="2477508" y="3531361"/>
                  <a:pt x="2478359" y="3521576"/>
                </a:cubicBezTo>
                <a:cubicBezTo>
                  <a:pt x="2479223" y="3511792"/>
                  <a:pt x="2472332" y="3503134"/>
                  <a:pt x="2462974" y="3502245"/>
                </a:cubicBezTo>
                <a:cubicBezTo>
                  <a:pt x="2461939" y="3502141"/>
                  <a:pt x="2460903" y="3502141"/>
                  <a:pt x="2459868" y="3502245"/>
                </a:cubicBezTo>
                <a:close/>
                <a:moveTo>
                  <a:pt x="2510773" y="3342728"/>
                </a:moveTo>
                <a:cubicBezTo>
                  <a:pt x="2501372" y="3342728"/>
                  <a:pt x="2493758" y="3350690"/>
                  <a:pt x="2493758" y="3360519"/>
                </a:cubicBezTo>
                <a:cubicBezTo>
                  <a:pt x="2493758" y="3370347"/>
                  <a:pt x="2501372" y="3378308"/>
                  <a:pt x="2510773" y="3378308"/>
                </a:cubicBezTo>
                <a:cubicBezTo>
                  <a:pt x="2520174" y="3378308"/>
                  <a:pt x="2527788" y="3370347"/>
                  <a:pt x="2527788" y="3360519"/>
                </a:cubicBezTo>
                <a:cubicBezTo>
                  <a:pt x="2527873" y="3350778"/>
                  <a:pt x="2520373" y="3342818"/>
                  <a:pt x="2511057" y="3342728"/>
                </a:cubicBezTo>
                <a:cubicBezTo>
                  <a:pt x="2510957" y="3342728"/>
                  <a:pt x="2510872" y="3342728"/>
                  <a:pt x="2510773" y="3342728"/>
                </a:cubicBezTo>
                <a:close/>
                <a:moveTo>
                  <a:pt x="2459868" y="3395950"/>
                </a:moveTo>
                <a:cubicBezTo>
                  <a:pt x="2450467" y="3395950"/>
                  <a:pt x="2442853" y="3403911"/>
                  <a:pt x="2442853" y="3413740"/>
                </a:cubicBezTo>
                <a:cubicBezTo>
                  <a:pt x="2442853" y="3423569"/>
                  <a:pt x="2450467" y="3431530"/>
                  <a:pt x="2459868" y="3431530"/>
                </a:cubicBezTo>
                <a:cubicBezTo>
                  <a:pt x="2469269" y="3431530"/>
                  <a:pt x="2476884" y="3423569"/>
                  <a:pt x="2476884" y="3413740"/>
                </a:cubicBezTo>
                <a:cubicBezTo>
                  <a:pt x="2476969" y="3404000"/>
                  <a:pt x="2469482" y="3396024"/>
                  <a:pt x="2460166" y="3395935"/>
                </a:cubicBezTo>
                <a:cubicBezTo>
                  <a:pt x="2459925" y="3395935"/>
                  <a:pt x="2459684" y="3395935"/>
                  <a:pt x="2459443" y="3395950"/>
                </a:cubicBezTo>
                <a:close/>
                <a:moveTo>
                  <a:pt x="2510773" y="3236285"/>
                </a:moveTo>
                <a:cubicBezTo>
                  <a:pt x="2501414" y="3237175"/>
                  <a:pt x="2494523" y="3245832"/>
                  <a:pt x="2495374" y="3255617"/>
                </a:cubicBezTo>
                <a:cubicBezTo>
                  <a:pt x="2496125" y="3264171"/>
                  <a:pt x="2502605" y="3270931"/>
                  <a:pt x="2510773" y="3271717"/>
                </a:cubicBezTo>
                <a:cubicBezTo>
                  <a:pt x="2520131" y="3272606"/>
                  <a:pt x="2528412" y="3265401"/>
                  <a:pt x="2529263" y="3255617"/>
                </a:cubicBezTo>
                <a:cubicBezTo>
                  <a:pt x="2530128" y="3245832"/>
                  <a:pt x="2523237" y="3237175"/>
                  <a:pt x="2513878" y="3236285"/>
                </a:cubicBezTo>
                <a:cubicBezTo>
                  <a:pt x="2512843" y="3236182"/>
                  <a:pt x="2511808" y="3236182"/>
                  <a:pt x="2510773" y="3236285"/>
                </a:cubicBezTo>
                <a:close/>
                <a:moveTo>
                  <a:pt x="2459868" y="3289507"/>
                </a:moveTo>
                <a:cubicBezTo>
                  <a:pt x="2450510" y="3290396"/>
                  <a:pt x="2443619" y="3299054"/>
                  <a:pt x="2444469" y="3308838"/>
                </a:cubicBezTo>
                <a:cubicBezTo>
                  <a:pt x="2445221" y="3317393"/>
                  <a:pt x="2451701" y="3324153"/>
                  <a:pt x="2459868" y="3324939"/>
                </a:cubicBezTo>
                <a:cubicBezTo>
                  <a:pt x="2469227" y="3325828"/>
                  <a:pt x="2477508" y="3318623"/>
                  <a:pt x="2478359" y="3308838"/>
                </a:cubicBezTo>
                <a:cubicBezTo>
                  <a:pt x="2479223" y="3299054"/>
                  <a:pt x="2472332" y="3290396"/>
                  <a:pt x="2462974" y="3289507"/>
                </a:cubicBezTo>
                <a:cubicBezTo>
                  <a:pt x="2461939" y="3289403"/>
                  <a:pt x="2460903" y="3289403"/>
                  <a:pt x="2459868" y="3289507"/>
                </a:cubicBezTo>
                <a:close/>
                <a:moveTo>
                  <a:pt x="2510773" y="3129694"/>
                </a:moveTo>
                <a:cubicBezTo>
                  <a:pt x="2501372" y="3129694"/>
                  <a:pt x="2493758" y="3137655"/>
                  <a:pt x="2493758" y="3147484"/>
                </a:cubicBezTo>
                <a:cubicBezTo>
                  <a:pt x="2493758" y="3157313"/>
                  <a:pt x="2501372" y="3165274"/>
                  <a:pt x="2510773" y="3165274"/>
                </a:cubicBezTo>
                <a:cubicBezTo>
                  <a:pt x="2520174" y="3165274"/>
                  <a:pt x="2527788" y="3157313"/>
                  <a:pt x="2527788" y="3147484"/>
                </a:cubicBezTo>
                <a:cubicBezTo>
                  <a:pt x="2527873" y="3137744"/>
                  <a:pt x="2520373" y="3129783"/>
                  <a:pt x="2511057" y="3129694"/>
                </a:cubicBezTo>
                <a:cubicBezTo>
                  <a:pt x="2510957" y="3129694"/>
                  <a:pt x="2510872" y="3129694"/>
                  <a:pt x="2510773" y="3129694"/>
                </a:cubicBezTo>
                <a:close/>
                <a:moveTo>
                  <a:pt x="2459868" y="3182916"/>
                </a:moveTo>
                <a:cubicBezTo>
                  <a:pt x="2450467" y="3182916"/>
                  <a:pt x="2442853" y="3190876"/>
                  <a:pt x="2442853" y="3200706"/>
                </a:cubicBezTo>
                <a:cubicBezTo>
                  <a:pt x="2442853" y="3210535"/>
                  <a:pt x="2450467" y="3218495"/>
                  <a:pt x="2459868" y="3218495"/>
                </a:cubicBezTo>
                <a:cubicBezTo>
                  <a:pt x="2469269" y="3218495"/>
                  <a:pt x="2476884" y="3210535"/>
                  <a:pt x="2476884" y="3200706"/>
                </a:cubicBezTo>
                <a:cubicBezTo>
                  <a:pt x="2476969" y="3190965"/>
                  <a:pt x="2469482" y="3182990"/>
                  <a:pt x="2460166" y="3182901"/>
                </a:cubicBezTo>
                <a:cubicBezTo>
                  <a:pt x="2459925" y="3182901"/>
                  <a:pt x="2459684" y="3182901"/>
                  <a:pt x="2459443" y="3182916"/>
                </a:cubicBezTo>
                <a:close/>
                <a:moveTo>
                  <a:pt x="2510773" y="3023251"/>
                </a:moveTo>
                <a:cubicBezTo>
                  <a:pt x="2501372" y="3023251"/>
                  <a:pt x="2493758" y="3031212"/>
                  <a:pt x="2493758" y="3041041"/>
                </a:cubicBezTo>
                <a:cubicBezTo>
                  <a:pt x="2493758" y="3050870"/>
                  <a:pt x="2501372" y="3058831"/>
                  <a:pt x="2510773" y="3058831"/>
                </a:cubicBezTo>
                <a:cubicBezTo>
                  <a:pt x="2520174" y="3058831"/>
                  <a:pt x="2527788" y="3050870"/>
                  <a:pt x="2527788" y="3041041"/>
                </a:cubicBezTo>
                <a:cubicBezTo>
                  <a:pt x="2527788" y="3040996"/>
                  <a:pt x="2527788" y="3040937"/>
                  <a:pt x="2527788" y="3040893"/>
                </a:cubicBezTo>
                <a:cubicBezTo>
                  <a:pt x="2527788" y="3031153"/>
                  <a:pt x="2520231" y="3023251"/>
                  <a:pt x="2510915" y="3023251"/>
                </a:cubicBezTo>
                <a:cubicBezTo>
                  <a:pt x="2510872" y="3023251"/>
                  <a:pt x="2510816" y="3023251"/>
                  <a:pt x="2510773" y="3023251"/>
                </a:cubicBezTo>
                <a:close/>
                <a:moveTo>
                  <a:pt x="2459868" y="3076473"/>
                </a:moveTo>
                <a:cubicBezTo>
                  <a:pt x="2450467" y="3076473"/>
                  <a:pt x="2442853" y="3084433"/>
                  <a:pt x="2442853" y="3094262"/>
                </a:cubicBezTo>
                <a:cubicBezTo>
                  <a:pt x="2442853" y="3104092"/>
                  <a:pt x="2450467" y="3112052"/>
                  <a:pt x="2459868" y="3112052"/>
                </a:cubicBezTo>
                <a:cubicBezTo>
                  <a:pt x="2469269" y="3112052"/>
                  <a:pt x="2476884" y="3104092"/>
                  <a:pt x="2476884" y="3094262"/>
                </a:cubicBezTo>
                <a:cubicBezTo>
                  <a:pt x="2476969" y="3084523"/>
                  <a:pt x="2469482" y="3076547"/>
                  <a:pt x="2460166" y="3076458"/>
                </a:cubicBezTo>
                <a:cubicBezTo>
                  <a:pt x="2459925" y="3076458"/>
                  <a:pt x="2459684" y="3076458"/>
                  <a:pt x="2459443" y="3076473"/>
                </a:cubicBezTo>
                <a:close/>
                <a:moveTo>
                  <a:pt x="2510773" y="2916660"/>
                </a:moveTo>
                <a:cubicBezTo>
                  <a:pt x="2501372" y="2916660"/>
                  <a:pt x="2493758" y="2924620"/>
                  <a:pt x="2493758" y="2934450"/>
                </a:cubicBezTo>
                <a:cubicBezTo>
                  <a:pt x="2493758" y="2944278"/>
                  <a:pt x="2501372" y="2952239"/>
                  <a:pt x="2510773" y="2952239"/>
                </a:cubicBezTo>
                <a:cubicBezTo>
                  <a:pt x="2520174" y="2952239"/>
                  <a:pt x="2527788" y="2944278"/>
                  <a:pt x="2527788" y="2934450"/>
                </a:cubicBezTo>
                <a:cubicBezTo>
                  <a:pt x="2527873" y="2924710"/>
                  <a:pt x="2520373" y="2916749"/>
                  <a:pt x="2511057" y="2916660"/>
                </a:cubicBezTo>
                <a:cubicBezTo>
                  <a:pt x="2510957" y="2916660"/>
                  <a:pt x="2510872" y="2916660"/>
                  <a:pt x="2510773" y="2916660"/>
                </a:cubicBezTo>
                <a:close/>
                <a:moveTo>
                  <a:pt x="2459868" y="2970030"/>
                </a:moveTo>
                <a:cubicBezTo>
                  <a:pt x="2450510" y="2970919"/>
                  <a:pt x="2443619" y="2979577"/>
                  <a:pt x="2444469" y="2989361"/>
                </a:cubicBezTo>
                <a:cubicBezTo>
                  <a:pt x="2445221" y="2997915"/>
                  <a:pt x="2451701" y="3004675"/>
                  <a:pt x="2459868" y="3005461"/>
                </a:cubicBezTo>
                <a:cubicBezTo>
                  <a:pt x="2469227" y="3006350"/>
                  <a:pt x="2477508" y="2999146"/>
                  <a:pt x="2478359" y="2989361"/>
                </a:cubicBezTo>
                <a:cubicBezTo>
                  <a:pt x="2479223" y="2979577"/>
                  <a:pt x="2472332" y="2970919"/>
                  <a:pt x="2462974" y="2970030"/>
                </a:cubicBezTo>
                <a:cubicBezTo>
                  <a:pt x="2461939" y="2969926"/>
                  <a:pt x="2460903" y="2969926"/>
                  <a:pt x="2459868" y="2970030"/>
                </a:cubicBezTo>
                <a:close/>
                <a:moveTo>
                  <a:pt x="2510773" y="2810216"/>
                </a:moveTo>
                <a:cubicBezTo>
                  <a:pt x="2501372" y="2810216"/>
                  <a:pt x="2493758" y="2818178"/>
                  <a:pt x="2493758" y="2828006"/>
                </a:cubicBezTo>
                <a:cubicBezTo>
                  <a:pt x="2493758" y="2837835"/>
                  <a:pt x="2501372" y="2845796"/>
                  <a:pt x="2510773" y="2845796"/>
                </a:cubicBezTo>
                <a:cubicBezTo>
                  <a:pt x="2520174" y="2845796"/>
                  <a:pt x="2527788" y="2837835"/>
                  <a:pt x="2527788" y="2828006"/>
                </a:cubicBezTo>
                <a:cubicBezTo>
                  <a:pt x="2527873" y="2818266"/>
                  <a:pt x="2520373" y="2810305"/>
                  <a:pt x="2511057" y="2810216"/>
                </a:cubicBezTo>
                <a:cubicBezTo>
                  <a:pt x="2510957" y="2810216"/>
                  <a:pt x="2510872" y="2810216"/>
                  <a:pt x="2510773" y="2810216"/>
                </a:cubicBezTo>
                <a:close/>
                <a:moveTo>
                  <a:pt x="2459868" y="2863438"/>
                </a:moveTo>
                <a:cubicBezTo>
                  <a:pt x="2450467" y="2863438"/>
                  <a:pt x="2442853" y="2871399"/>
                  <a:pt x="2442853" y="2881228"/>
                </a:cubicBezTo>
                <a:cubicBezTo>
                  <a:pt x="2442853" y="2891057"/>
                  <a:pt x="2450467" y="2899018"/>
                  <a:pt x="2459868" y="2899018"/>
                </a:cubicBezTo>
                <a:cubicBezTo>
                  <a:pt x="2469269" y="2899018"/>
                  <a:pt x="2476884" y="2891057"/>
                  <a:pt x="2476884" y="2881228"/>
                </a:cubicBezTo>
                <a:cubicBezTo>
                  <a:pt x="2476969" y="2871488"/>
                  <a:pt x="2469482" y="2863512"/>
                  <a:pt x="2460166" y="2863423"/>
                </a:cubicBezTo>
                <a:cubicBezTo>
                  <a:pt x="2459925" y="2863423"/>
                  <a:pt x="2459684" y="2863423"/>
                  <a:pt x="2459443" y="2863438"/>
                </a:cubicBezTo>
                <a:close/>
                <a:moveTo>
                  <a:pt x="2510773" y="2703773"/>
                </a:moveTo>
                <a:cubicBezTo>
                  <a:pt x="2501414" y="2704663"/>
                  <a:pt x="2494523" y="2713321"/>
                  <a:pt x="2495374" y="2723105"/>
                </a:cubicBezTo>
                <a:cubicBezTo>
                  <a:pt x="2496125" y="2731659"/>
                  <a:pt x="2502605" y="2738419"/>
                  <a:pt x="2510773" y="2739205"/>
                </a:cubicBezTo>
                <a:cubicBezTo>
                  <a:pt x="2520131" y="2740095"/>
                  <a:pt x="2528412" y="2732890"/>
                  <a:pt x="2529263" y="2723105"/>
                </a:cubicBezTo>
                <a:cubicBezTo>
                  <a:pt x="2530128" y="2713321"/>
                  <a:pt x="2523237" y="2704663"/>
                  <a:pt x="2513878" y="2703773"/>
                </a:cubicBezTo>
                <a:cubicBezTo>
                  <a:pt x="2512843" y="2703670"/>
                  <a:pt x="2511808" y="2703670"/>
                  <a:pt x="2510773" y="2703773"/>
                </a:cubicBezTo>
                <a:close/>
                <a:moveTo>
                  <a:pt x="2459868" y="2756995"/>
                </a:moveTo>
                <a:cubicBezTo>
                  <a:pt x="2450467" y="2756995"/>
                  <a:pt x="2442853" y="2764956"/>
                  <a:pt x="2442853" y="2774785"/>
                </a:cubicBezTo>
                <a:cubicBezTo>
                  <a:pt x="2442853" y="2784614"/>
                  <a:pt x="2450467" y="2792575"/>
                  <a:pt x="2459868" y="2792575"/>
                </a:cubicBezTo>
                <a:cubicBezTo>
                  <a:pt x="2469269" y="2792575"/>
                  <a:pt x="2476884" y="2784614"/>
                  <a:pt x="2476884" y="2774785"/>
                </a:cubicBezTo>
                <a:cubicBezTo>
                  <a:pt x="2476969" y="2765045"/>
                  <a:pt x="2469482" y="2757069"/>
                  <a:pt x="2460166" y="2756980"/>
                </a:cubicBezTo>
                <a:cubicBezTo>
                  <a:pt x="2459925" y="2756980"/>
                  <a:pt x="2459684" y="2756980"/>
                  <a:pt x="2459443" y="2756995"/>
                </a:cubicBezTo>
                <a:close/>
                <a:moveTo>
                  <a:pt x="2510773" y="2597182"/>
                </a:moveTo>
                <a:cubicBezTo>
                  <a:pt x="2501372" y="2597182"/>
                  <a:pt x="2493758" y="2605143"/>
                  <a:pt x="2493758" y="2614972"/>
                </a:cubicBezTo>
                <a:cubicBezTo>
                  <a:pt x="2493758" y="2624801"/>
                  <a:pt x="2501372" y="2632762"/>
                  <a:pt x="2510773" y="2632762"/>
                </a:cubicBezTo>
                <a:cubicBezTo>
                  <a:pt x="2520174" y="2632762"/>
                  <a:pt x="2527788" y="2624801"/>
                  <a:pt x="2527788" y="2614972"/>
                </a:cubicBezTo>
                <a:cubicBezTo>
                  <a:pt x="2527873" y="2605232"/>
                  <a:pt x="2520373" y="2597271"/>
                  <a:pt x="2511057" y="2597182"/>
                </a:cubicBezTo>
                <a:cubicBezTo>
                  <a:pt x="2510957" y="2597182"/>
                  <a:pt x="2510872" y="2597182"/>
                  <a:pt x="2510773" y="2597182"/>
                </a:cubicBezTo>
                <a:close/>
                <a:moveTo>
                  <a:pt x="2459868" y="2650552"/>
                </a:moveTo>
                <a:cubicBezTo>
                  <a:pt x="2450510" y="2651441"/>
                  <a:pt x="2443619" y="2660099"/>
                  <a:pt x="2444469" y="2669884"/>
                </a:cubicBezTo>
                <a:cubicBezTo>
                  <a:pt x="2445221" y="2678438"/>
                  <a:pt x="2451701" y="2685198"/>
                  <a:pt x="2459868" y="2685983"/>
                </a:cubicBezTo>
                <a:cubicBezTo>
                  <a:pt x="2469227" y="2686873"/>
                  <a:pt x="2477508" y="2679668"/>
                  <a:pt x="2478359" y="2669884"/>
                </a:cubicBezTo>
                <a:cubicBezTo>
                  <a:pt x="2479223" y="2660099"/>
                  <a:pt x="2472332" y="2651441"/>
                  <a:pt x="2462974" y="2650552"/>
                </a:cubicBezTo>
                <a:cubicBezTo>
                  <a:pt x="2461939" y="2650448"/>
                  <a:pt x="2460903" y="2650448"/>
                  <a:pt x="2459868" y="2650552"/>
                </a:cubicBezTo>
                <a:close/>
                <a:moveTo>
                  <a:pt x="2510773" y="2490739"/>
                </a:moveTo>
                <a:cubicBezTo>
                  <a:pt x="2501372" y="2490739"/>
                  <a:pt x="2493758" y="2498700"/>
                  <a:pt x="2493758" y="2508529"/>
                </a:cubicBezTo>
                <a:cubicBezTo>
                  <a:pt x="2493758" y="2518358"/>
                  <a:pt x="2501372" y="2526319"/>
                  <a:pt x="2510773" y="2526319"/>
                </a:cubicBezTo>
                <a:cubicBezTo>
                  <a:pt x="2520174" y="2526319"/>
                  <a:pt x="2527788" y="2518358"/>
                  <a:pt x="2527788" y="2508529"/>
                </a:cubicBezTo>
                <a:cubicBezTo>
                  <a:pt x="2527873" y="2498789"/>
                  <a:pt x="2520373" y="2490828"/>
                  <a:pt x="2511057" y="2490739"/>
                </a:cubicBezTo>
                <a:cubicBezTo>
                  <a:pt x="2510957" y="2490739"/>
                  <a:pt x="2510872" y="2490739"/>
                  <a:pt x="2510773" y="2490739"/>
                </a:cubicBezTo>
                <a:close/>
                <a:moveTo>
                  <a:pt x="2459443" y="2544554"/>
                </a:moveTo>
                <a:cubicBezTo>
                  <a:pt x="2450042" y="2544554"/>
                  <a:pt x="2442427" y="2552515"/>
                  <a:pt x="2442427" y="2562343"/>
                </a:cubicBezTo>
                <a:cubicBezTo>
                  <a:pt x="2442427" y="2572172"/>
                  <a:pt x="2450042" y="2580133"/>
                  <a:pt x="2459443" y="2580133"/>
                </a:cubicBezTo>
                <a:cubicBezTo>
                  <a:pt x="2468844" y="2580133"/>
                  <a:pt x="2476458" y="2572172"/>
                  <a:pt x="2476458" y="2562343"/>
                </a:cubicBezTo>
                <a:cubicBezTo>
                  <a:pt x="2476543" y="2552603"/>
                  <a:pt x="2469043" y="2544642"/>
                  <a:pt x="2459726" y="2544554"/>
                </a:cubicBezTo>
                <a:cubicBezTo>
                  <a:pt x="2459627" y="2544554"/>
                  <a:pt x="2459542" y="2544554"/>
                  <a:pt x="2459443" y="2544554"/>
                </a:cubicBezTo>
                <a:close/>
                <a:moveTo>
                  <a:pt x="2510773" y="2384296"/>
                </a:moveTo>
                <a:cubicBezTo>
                  <a:pt x="2501414" y="2385185"/>
                  <a:pt x="2494523" y="2393843"/>
                  <a:pt x="2495374" y="2403628"/>
                </a:cubicBezTo>
                <a:cubicBezTo>
                  <a:pt x="2496125" y="2412182"/>
                  <a:pt x="2502605" y="2418942"/>
                  <a:pt x="2510773" y="2419728"/>
                </a:cubicBezTo>
                <a:cubicBezTo>
                  <a:pt x="2520131" y="2420617"/>
                  <a:pt x="2528412" y="2413412"/>
                  <a:pt x="2529263" y="2403628"/>
                </a:cubicBezTo>
                <a:cubicBezTo>
                  <a:pt x="2530128" y="2393843"/>
                  <a:pt x="2523237" y="2385185"/>
                  <a:pt x="2513878" y="2384296"/>
                </a:cubicBezTo>
                <a:cubicBezTo>
                  <a:pt x="2512843" y="2384192"/>
                  <a:pt x="2511808" y="2384192"/>
                  <a:pt x="2510773" y="2384296"/>
                </a:cubicBezTo>
                <a:close/>
                <a:moveTo>
                  <a:pt x="2459868" y="2437517"/>
                </a:moveTo>
                <a:cubicBezTo>
                  <a:pt x="2450510" y="2438407"/>
                  <a:pt x="2443619" y="2447065"/>
                  <a:pt x="2444469" y="2456849"/>
                </a:cubicBezTo>
                <a:cubicBezTo>
                  <a:pt x="2445221" y="2465403"/>
                  <a:pt x="2451701" y="2472163"/>
                  <a:pt x="2459868" y="2472949"/>
                </a:cubicBezTo>
                <a:cubicBezTo>
                  <a:pt x="2469227" y="2473838"/>
                  <a:pt x="2477508" y="2466634"/>
                  <a:pt x="2478359" y="2456849"/>
                </a:cubicBezTo>
                <a:cubicBezTo>
                  <a:pt x="2479223" y="2447065"/>
                  <a:pt x="2472332" y="2438407"/>
                  <a:pt x="2462974" y="2437517"/>
                </a:cubicBezTo>
                <a:cubicBezTo>
                  <a:pt x="2461939" y="2437414"/>
                  <a:pt x="2460903" y="2437414"/>
                  <a:pt x="2459868" y="2437517"/>
                </a:cubicBezTo>
                <a:close/>
                <a:moveTo>
                  <a:pt x="2510773" y="2277705"/>
                </a:moveTo>
                <a:cubicBezTo>
                  <a:pt x="2501372" y="2277705"/>
                  <a:pt x="2493758" y="2285666"/>
                  <a:pt x="2493758" y="2295494"/>
                </a:cubicBezTo>
                <a:cubicBezTo>
                  <a:pt x="2493758" y="2305323"/>
                  <a:pt x="2501372" y="2313284"/>
                  <a:pt x="2510773" y="2313284"/>
                </a:cubicBezTo>
                <a:cubicBezTo>
                  <a:pt x="2520174" y="2313284"/>
                  <a:pt x="2527788" y="2305323"/>
                  <a:pt x="2527788" y="2295494"/>
                </a:cubicBezTo>
                <a:cubicBezTo>
                  <a:pt x="2527873" y="2285754"/>
                  <a:pt x="2520373" y="2277793"/>
                  <a:pt x="2511057" y="2277705"/>
                </a:cubicBezTo>
                <a:cubicBezTo>
                  <a:pt x="2510957" y="2277705"/>
                  <a:pt x="2510872" y="2277705"/>
                  <a:pt x="2510773" y="2277705"/>
                </a:cubicBezTo>
                <a:close/>
                <a:moveTo>
                  <a:pt x="2459868" y="2330926"/>
                </a:moveTo>
                <a:cubicBezTo>
                  <a:pt x="2450467" y="2330926"/>
                  <a:pt x="2442853" y="2338887"/>
                  <a:pt x="2442853" y="2348716"/>
                </a:cubicBezTo>
                <a:cubicBezTo>
                  <a:pt x="2442853" y="2358545"/>
                  <a:pt x="2450467" y="2366506"/>
                  <a:pt x="2459868" y="2366506"/>
                </a:cubicBezTo>
                <a:cubicBezTo>
                  <a:pt x="2469269" y="2366506"/>
                  <a:pt x="2476884" y="2358545"/>
                  <a:pt x="2476884" y="2348716"/>
                </a:cubicBezTo>
                <a:cubicBezTo>
                  <a:pt x="2476969" y="2338976"/>
                  <a:pt x="2469482" y="2331000"/>
                  <a:pt x="2460166" y="2330911"/>
                </a:cubicBezTo>
                <a:cubicBezTo>
                  <a:pt x="2459925" y="2330911"/>
                  <a:pt x="2459684" y="2330911"/>
                  <a:pt x="2459443" y="2330926"/>
                </a:cubicBezTo>
                <a:close/>
                <a:moveTo>
                  <a:pt x="2510773" y="2171262"/>
                </a:moveTo>
                <a:cubicBezTo>
                  <a:pt x="2501414" y="2172151"/>
                  <a:pt x="2494523" y="2180809"/>
                  <a:pt x="2495374" y="2190593"/>
                </a:cubicBezTo>
                <a:cubicBezTo>
                  <a:pt x="2496125" y="2199147"/>
                  <a:pt x="2502605" y="2205907"/>
                  <a:pt x="2510773" y="2206693"/>
                </a:cubicBezTo>
                <a:cubicBezTo>
                  <a:pt x="2520131" y="2207583"/>
                  <a:pt x="2528412" y="2200378"/>
                  <a:pt x="2529263" y="2190593"/>
                </a:cubicBezTo>
                <a:cubicBezTo>
                  <a:pt x="2530128" y="2180809"/>
                  <a:pt x="2523237" y="2172151"/>
                  <a:pt x="2513878" y="2171262"/>
                </a:cubicBezTo>
                <a:cubicBezTo>
                  <a:pt x="2512843" y="2171158"/>
                  <a:pt x="2511808" y="2171158"/>
                  <a:pt x="2510773" y="2171262"/>
                </a:cubicBezTo>
                <a:close/>
                <a:moveTo>
                  <a:pt x="2459868" y="2224483"/>
                </a:moveTo>
                <a:cubicBezTo>
                  <a:pt x="2450467" y="2224483"/>
                  <a:pt x="2442853" y="2232444"/>
                  <a:pt x="2442853" y="2242273"/>
                </a:cubicBezTo>
                <a:cubicBezTo>
                  <a:pt x="2442853" y="2252102"/>
                  <a:pt x="2450467" y="2260063"/>
                  <a:pt x="2459868" y="2260063"/>
                </a:cubicBezTo>
                <a:cubicBezTo>
                  <a:pt x="2469269" y="2260063"/>
                  <a:pt x="2476884" y="2252102"/>
                  <a:pt x="2476884" y="2242273"/>
                </a:cubicBezTo>
                <a:cubicBezTo>
                  <a:pt x="2476969" y="2232533"/>
                  <a:pt x="2469482" y="2224557"/>
                  <a:pt x="2460166" y="2224468"/>
                </a:cubicBezTo>
                <a:cubicBezTo>
                  <a:pt x="2459925" y="2224468"/>
                  <a:pt x="2459684" y="2224468"/>
                  <a:pt x="2459443" y="2224483"/>
                </a:cubicBezTo>
                <a:close/>
                <a:moveTo>
                  <a:pt x="2510773" y="2064670"/>
                </a:moveTo>
                <a:cubicBezTo>
                  <a:pt x="2501372" y="2064670"/>
                  <a:pt x="2493758" y="2072631"/>
                  <a:pt x="2493758" y="2082460"/>
                </a:cubicBezTo>
                <a:cubicBezTo>
                  <a:pt x="2493758" y="2092289"/>
                  <a:pt x="2501372" y="2100250"/>
                  <a:pt x="2510773" y="2100250"/>
                </a:cubicBezTo>
                <a:cubicBezTo>
                  <a:pt x="2520174" y="2100250"/>
                  <a:pt x="2527788" y="2092289"/>
                  <a:pt x="2527788" y="2082460"/>
                </a:cubicBezTo>
                <a:cubicBezTo>
                  <a:pt x="2527873" y="2072720"/>
                  <a:pt x="2520373" y="2064759"/>
                  <a:pt x="2511057" y="2064670"/>
                </a:cubicBezTo>
                <a:cubicBezTo>
                  <a:pt x="2510957" y="2064670"/>
                  <a:pt x="2510872" y="2064670"/>
                  <a:pt x="2510773" y="2064670"/>
                </a:cubicBezTo>
                <a:close/>
                <a:moveTo>
                  <a:pt x="2459868" y="2118040"/>
                </a:moveTo>
                <a:cubicBezTo>
                  <a:pt x="2450510" y="2118929"/>
                  <a:pt x="2443619" y="2127587"/>
                  <a:pt x="2444469" y="2137372"/>
                </a:cubicBezTo>
                <a:cubicBezTo>
                  <a:pt x="2445221" y="2145925"/>
                  <a:pt x="2451701" y="2152686"/>
                  <a:pt x="2459868" y="2153471"/>
                </a:cubicBezTo>
                <a:cubicBezTo>
                  <a:pt x="2469227" y="2154361"/>
                  <a:pt x="2477508" y="2147156"/>
                  <a:pt x="2478359" y="2137372"/>
                </a:cubicBezTo>
                <a:cubicBezTo>
                  <a:pt x="2479223" y="2127587"/>
                  <a:pt x="2472332" y="2118929"/>
                  <a:pt x="2462974" y="2118040"/>
                </a:cubicBezTo>
                <a:cubicBezTo>
                  <a:pt x="2461939" y="2117936"/>
                  <a:pt x="2460903" y="2117936"/>
                  <a:pt x="2459868" y="2118040"/>
                </a:cubicBezTo>
                <a:close/>
                <a:moveTo>
                  <a:pt x="2510773" y="1958227"/>
                </a:moveTo>
                <a:cubicBezTo>
                  <a:pt x="2501372" y="1958227"/>
                  <a:pt x="2493758" y="1966188"/>
                  <a:pt x="2493758" y="1976017"/>
                </a:cubicBezTo>
                <a:cubicBezTo>
                  <a:pt x="2493758" y="1985846"/>
                  <a:pt x="2501372" y="1993807"/>
                  <a:pt x="2510773" y="1993807"/>
                </a:cubicBezTo>
                <a:cubicBezTo>
                  <a:pt x="2520174" y="1993807"/>
                  <a:pt x="2527788" y="1985846"/>
                  <a:pt x="2527788" y="1976017"/>
                </a:cubicBezTo>
                <a:cubicBezTo>
                  <a:pt x="2527873" y="1966277"/>
                  <a:pt x="2520373" y="1958316"/>
                  <a:pt x="2511057" y="1958227"/>
                </a:cubicBezTo>
                <a:cubicBezTo>
                  <a:pt x="2510957" y="1958227"/>
                  <a:pt x="2510872" y="1958227"/>
                  <a:pt x="2510773" y="1958227"/>
                </a:cubicBezTo>
                <a:close/>
                <a:moveTo>
                  <a:pt x="2459443" y="2010855"/>
                </a:moveTo>
                <a:cubicBezTo>
                  <a:pt x="2450042" y="2010855"/>
                  <a:pt x="2442427" y="2018816"/>
                  <a:pt x="2442427" y="2028645"/>
                </a:cubicBezTo>
                <a:cubicBezTo>
                  <a:pt x="2442427" y="2038474"/>
                  <a:pt x="2450042" y="2046435"/>
                  <a:pt x="2459443" y="2046435"/>
                </a:cubicBezTo>
                <a:cubicBezTo>
                  <a:pt x="2468844" y="2046435"/>
                  <a:pt x="2476458" y="2038474"/>
                  <a:pt x="2476458" y="2028645"/>
                </a:cubicBezTo>
                <a:cubicBezTo>
                  <a:pt x="2476543" y="2018905"/>
                  <a:pt x="2469043" y="2010944"/>
                  <a:pt x="2459726" y="2010855"/>
                </a:cubicBezTo>
                <a:cubicBezTo>
                  <a:pt x="2459627" y="2010855"/>
                  <a:pt x="2459542" y="2010855"/>
                  <a:pt x="2459443" y="2010855"/>
                </a:cubicBezTo>
                <a:close/>
                <a:moveTo>
                  <a:pt x="2510773" y="1851784"/>
                </a:moveTo>
                <a:cubicBezTo>
                  <a:pt x="2501414" y="1852673"/>
                  <a:pt x="2494523" y="1861331"/>
                  <a:pt x="2495374" y="1871116"/>
                </a:cubicBezTo>
                <a:cubicBezTo>
                  <a:pt x="2496125" y="1879670"/>
                  <a:pt x="2502605" y="1886430"/>
                  <a:pt x="2510773" y="1887215"/>
                </a:cubicBezTo>
                <a:cubicBezTo>
                  <a:pt x="2520131" y="1888105"/>
                  <a:pt x="2528412" y="1880900"/>
                  <a:pt x="2529263" y="1871116"/>
                </a:cubicBezTo>
                <a:cubicBezTo>
                  <a:pt x="2530128" y="1861331"/>
                  <a:pt x="2523237" y="1852673"/>
                  <a:pt x="2513878" y="1851784"/>
                </a:cubicBezTo>
                <a:cubicBezTo>
                  <a:pt x="2512843" y="1851680"/>
                  <a:pt x="2511808" y="1851680"/>
                  <a:pt x="2510773" y="1851784"/>
                </a:cubicBezTo>
                <a:close/>
                <a:moveTo>
                  <a:pt x="2459868" y="1905005"/>
                </a:moveTo>
                <a:cubicBezTo>
                  <a:pt x="2450467" y="1905005"/>
                  <a:pt x="2442853" y="1912966"/>
                  <a:pt x="2442853" y="1922795"/>
                </a:cubicBezTo>
                <a:cubicBezTo>
                  <a:pt x="2442853" y="1932624"/>
                  <a:pt x="2450467" y="1940585"/>
                  <a:pt x="2459868" y="1940585"/>
                </a:cubicBezTo>
                <a:cubicBezTo>
                  <a:pt x="2469269" y="1940585"/>
                  <a:pt x="2476884" y="1932624"/>
                  <a:pt x="2476884" y="1922795"/>
                </a:cubicBezTo>
                <a:cubicBezTo>
                  <a:pt x="2476884" y="1922751"/>
                  <a:pt x="2476884" y="1922691"/>
                  <a:pt x="2476884" y="1922647"/>
                </a:cubicBezTo>
                <a:cubicBezTo>
                  <a:pt x="2476884" y="1912907"/>
                  <a:pt x="2469340" y="1905005"/>
                  <a:pt x="2460024" y="1904990"/>
                </a:cubicBezTo>
                <a:cubicBezTo>
                  <a:pt x="2459826" y="1904990"/>
                  <a:pt x="2459641" y="1905005"/>
                  <a:pt x="2459443" y="1905005"/>
                </a:cubicBezTo>
                <a:close/>
                <a:moveTo>
                  <a:pt x="2510773" y="1745192"/>
                </a:moveTo>
                <a:cubicBezTo>
                  <a:pt x="2501372" y="1745192"/>
                  <a:pt x="2493758" y="1753154"/>
                  <a:pt x="2493758" y="1762982"/>
                </a:cubicBezTo>
                <a:cubicBezTo>
                  <a:pt x="2493758" y="1772811"/>
                  <a:pt x="2501372" y="1780772"/>
                  <a:pt x="2510773" y="1780772"/>
                </a:cubicBezTo>
                <a:cubicBezTo>
                  <a:pt x="2520174" y="1780772"/>
                  <a:pt x="2527788" y="1772811"/>
                  <a:pt x="2527788" y="1762982"/>
                </a:cubicBezTo>
                <a:cubicBezTo>
                  <a:pt x="2527873" y="1753242"/>
                  <a:pt x="2520373" y="1745281"/>
                  <a:pt x="2511057" y="1745192"/>
                </a:cubicBezTo>
                <a:cubicBezTo>
                  <a:pt x="2510957" y="1745192"/>
                  <a:pt x="2510872" y="1745192"/>
                  <a:pt x="2510773" y="1745192"/>
                </a:cubicBezTo>
                <a:close/>
                <a:moveTo>
                  <a:pt x="2459868" y="1798414"/>
                </a:moveTo>
                <a:cubicBezTo>
                  <a:pt x="2450467" y="1798414"/>
                  <a:pt x="2442853" y="1806375"/>
                  <a:pt x="2442853" y="1816204"/>
                </a:cubicBezTo>
                <a:cubicBezTo>
                  <a:pt x="2442853" y="1826033"/>
                  <a:pt x="2450467" y="1833994"/>
                  <a:pt x="2459868" y="1833994"/>
                </a:cubicBezTo>
                <a:cubicBezTo>
                  <a:pt x="2469269" y="1833994"/>
                  <a:pt x="2476884" y="1826033"/>
                  <a:pt x="2476884" y="1816204"/>
                </a:cubicBezTo>
                <a:cubicBezTo>
                  <a:pt x="2476969" y="1806464"/>
                  <a:pt x="2469482" y="1798488"/>
                  <a:pt x="2460166" y="1798399"/>
                </a:cubicBezTo>
                <a:cubicBezTo>
                  <a:pt x="2459925" y="1798399"/>
                  <a:pt x="2459684" y="1798399"/>
                  <a:pt x="2459443" y="1798414"/>
                </a:cubicBezTo>
                <a:close/>
                <a:moveTo>
                  <a:pt x="2510773" y="1638749"/>
                </a:moveTo>
                <a:cubicBezTo>
                  <a:pt x="2501372" y="1638749"/>
                  <a:pt x="2493758" y="1646710"/>
                  <a:pt x="2493758" y="1656539"/>
                </a:cubicBezTo>
                <a:cubicBezTo>
                  <a:pt x="2493758" y="1666368"/>
                  <a:pt x="2501372" y="1674329"/>
                  <a:pt x="2510773" y="1674329"/>
                </a:cubicBezTo>
                <a:cubicBezTo>
                  <a:pt x="2520174" y="1674329"/>
                  <a:pt x="2527788" y="1666368"/>
                  <a:pt x="2527788" y="1656539"/>
                </a:cubicBezTo>
                <a:cubicBezTo>
                  <a:pt x="2527873" y="1646799"/>
                  <a:pt x="2520373" y="1638838"/>
                  <a:pt x="2511057" y="1638749"/>
                </a:cubicBezTo>
                <a:cubicBezTo>
                  <a:pt x="2510957" y="1638749"/>
                  <a:pt x="2510872" y="1638749"/>
                  <a:pt x="2510773" y="1638749"/>
                </a:cubicBezTo>
                <a:close/>
                <a:moveTo>
                  <a:pt x="2459868" y="1691971"/>
                </a:moveTo>
                <a:cubicBezTo>
                  <a:pt x="2450467" y="1691971"/>
                  <a:pt x="2442853" y="1699932"/>
                  <a:pt x="2442853" y="1709761"/>
                </a:cubicBezTo>
                <a:cubicBezTo>
                  <a:pt x="2442853" y="1719590"/>
                  <a:pt x="2450467" y="1727551"/>
                  <a:pt x="2459868" y="1727551"/>
                </a:cubicBezTo>
                <a:cubicBezTo>
                  <a:pt x="2469269" y="1727551"/>
                  <a:pt x="2476884" y="1719590"/>
                  <a:pt x="2476884" y="1709761"/>
                </a:cubicBezTo>
                <a:cubicBezTo>
                  <a:pt x="2476969" y="1700021"/>
                  <a:pt x="2469482" y="1692045"/>
                  <a:pt x="2460166" y="1691956"/>
                </a:cubicBezTo>
                <a:cubicBezTo>
                  <a:pt x="2459925" y="1691956"/>
                  <a:pt x="2459684" y="1691956"/>
                  <a:pt x="2459443" y="1691971"/>
                </a:cubicBezTo>
                <a:close/>
                <a:moveTo>
                  <a:pt x="2510773" y="1532306"/>
                </a:moveTo>
                <a:cubicBezTo>
                  <a:pt x="2501414" y="1533196"/>
                  <a:pt x="2494523" y="1541854"/>
                  <a:pt x="2495374" y="1551638"/>
                </a:cubicBezTo>
                <a:cubicBezTo>
                  <a:pt x="2496125" y="1560192"/>
                  <a:pt x="2502605" y="1566952"/>
                  <a:pt x="2510773" y="1567738"/>
                </a:cubicBezTo>
                <a:cubicBezTo>
                  <a:pt x="2520131" y="1568627"/>
                  <a:pt x="2528412" y="1561423"/>
                  <a:pt x="2529263" y="1551638"/>
                </a:cubicBezTo>
                <a:cubicBezTo>
                  <a:pt x="2530128" y="1541854"/>
                  <a:pt x="2523237" y="1533196"/>
                  <a:pt x="2513878" y="1532306"/>
                </a:cubicBezTo>
                <a:cubicBezTo>
                  <a:pt x="2512843" y="1532202"/>
                  <a:pt x="2511808" y="1532202"/>
                  <a:pt x="2510773" y="1532306"/>
                </a:cubicBezTo>
                <a:close/>
                <a:moveTo>
                  <a:pt x="2459868" y="1585528"/>
                </a:moveTo>
                <a:cubicBezTo>
                  <a:pt x="2450510" y="1586417"/>
                  <a:pt x="2443619" y="1595075"/>
                  <a:pt x="2444469" y="1604860"/>
                </a:cubicBezTo>
                <a:cubicBezTo>
                  <a:pt x="2445221" y="1613413"/>
                  <a:pt x="2451701" y="1620174"/>
                  <a:pt x="2459868" y="1620959"/>
                </a:cubicBezTo>
                <a:cubicBezTo>
                  <a:pt x="2469227" y="1621849"/>
                  <a:pt x="2477508" y="1614644"/>
                  <a:pt x="2478359" y="1604860"/>
                </a:cubicBezTo>
                <a:cubicBezTo>
                  <a:pt x="2479223" y="1595075"/>
                  <a:pt x="2472332" y="1586417"/>
                  <a:pt x="2462974" y="1585528"/>
                </a:cubicBezTo>
                <a:cubicBezTo>
                  <a:pt x="2461939" y="1585424"/>
                  <a:pt x="2460903" y="1585424"/>
                  <a:pt x="2459868" y="1585528"/>
                </a:cubicBezTo>
                <a:close/>
                <a:moveTo>
                  <a:pt x="2510773" y="1425715"/>
                </a:moveTo>
                <a:cubicBezTo>
                  <a:pt x="2501372" y="1425715"/>
                  <a:pt x="2493758" y="1433676"/>
                  <a:pt x="2493758" y="1443505"/>
                </a:cubicBezTo>
                <a:cubicBezTo>
                  <a:pt x="2493758" y="1453334"/>
                  <a:pt x="2501372" y="1461295"/>
                  <a:pt x="2510773" y="1461295"/>
                </a:cubicBezTo>
                <a:cubicBezTo>
                  <a:pt x="2520174" y="1461295"/>
                  <a:pt x="2527788" y="1453334"/>
                  <a:pt x="2527788" y="1443505"/>
                </a:cubicBezTo>
                <a:cubicBezTo>
                  <a:pt x="2527873" y="1433765"/>
                  <a:pt x="2520373" y="1425804"/>
                  <a:pt x="2511057" y="1425715"/>
                </a:cubicBezTo>
                <a:cubicBezTo>
                  <a:pt x="2510957" y="1425715"/>
                  <a:pt x="2510872" y="1425715"/>
                  <a:pt x="2510773" y="1425715"/>
                </a:cubicBezTo>
                <a:close/>
                <a:moveTo>
                  <a:pt x="2459868" y="1478936"/>
                </a:moveTo>
                <a:cubicBezTo>
                  <a:pt x="2450467" y="1478936"/>
                  <a:pt x="2442853" y="1486897"/>
                  <a:pt x="2442853" y="1496727"/>
                </a:cubicBezTo>
                <a:cubicBezTo>
                  <a:pt x="2442853" y="1506555"/>
                  <a:pt x="2450467" y="1514516"/>
                  <a:pt x="2459868" y="1514516"/>
                </a:cubicBezTo>
                <a:cubicBezTo>
                  <a:pt x="2469269" y="1514516"/>
                  <a:pt x="2476884" y="1506555"/>
                  <a:pt x="2476884" y="1496727"/>
                </a:cubicBezTo>
                <a:cubicBezTo>
                  <a:pt x="2476969" y="1486986"/>
                  <a:pt x="2469482" y="1479011"/>
                  <a:pt x="2460166" y="1478922"/>
                </a:cubicBezTo>
                <a:cubicBezTo>
                  <a:pt x="2459925" y="1478922"/>
                  <a:pt x="2459684" y="1478922"/>
                  <a:pt x="2459443" y="1478936"/>
                </a:cubicBezTo>
                <a:close/>
                <a:moveTo>
                  <a:pt x="2510773" y="1319272"/>
                </a:moveTo>
                <a:cubicBezTo>
                  <a:pt x="2501414" y="1320161"/>
                  <a:pt x="2494523" y="1328819"/>
                  <a:pt x="2495374" y="1338604"/>
                </a:cubicBezTo>
                <a:cubicBezTo>
                  <a:pt x="2496125" y="1347158"/>
                  <a:pt x="2502605" y="1353918"/>
                  <a:pt x="2510773" y="1354704"/>
                </a:cubicBezTo>
                <a:cubicBezTo>
                  <a:pt x="2520131" y="1355593"/>
                  <a:pt x="2528412" y="1348388"/>
                  <a:pt x="2529263" y="1338604"/>
                </a:cubicBezTo>
                <a:cubicBezTo>
                  <a:pt x="2530128" y="1328819"/>
                  <a:pt x="2523237" y="1320161"/>
                  <a:pt x="2513878" y="1319272"/>
                </a:cubicBezTo>
                <a:cubicBezTo>
                  <a:pt x="2512843" y="1319168"/>
                  <a:pt x="2511808" y="1319168"/>
                  <a:pt x="2510773" y="1319272"/>
                </a:cubicBezTo>
                <a:close/>
                <a:moveTo>
                  <a:pt x="2459868" y="1372493"/>
                </a:moveTo>
                <a:cubicBezTo>
                  <a:pt x="2450467" y="1372493"/>
                  <a:pt x="2442853" y="1380454"/>
                  <a:pt x="2442853" y="1390283"/>
                </a:cubicBezTo>
                <a:cubicBezTo>
                  <a:pt x="2442853" y="1400112"/>
                  <a:pt x="2450467" y="1408073"/>
                  <a:pt x="2459868" y="1408073"/>
                </a:cubicBezTo>
                <a:cubicBezTo>
                  <a:pt x="2469269" y="1408073"/>
                  <a:pt x="2476884" y="1400112"/>
                  <a:pt x="2476884" y="1390283"/>
                </a:cubicBezTo>
                <a:cubicBezTo>
                  <a:pt x="2476969" y="1380543"/>
                  <a:pt x="2469482" y="1372568"/>
                  <a:pt x="2460166" y="1372478"/>
                </a:cubicBezTo>
                <a:cubicBezTo>
                  <a:pt x="2459925" y="1372478"/>
                  <a:pt x="2459684" y="1372478"/>
                  <a:pt x="2459443" y="1372493"/>
                </a:cubicBezTo>
                <a:close/>
                <a:moveTo>
                  <a:pt x="2510773" y="1212681"/>
                </a:moveTo>
                <a:cubicBezTo>
                  <a:pt x="2501372" y="1212681"/>
                  <a:pt x="2493758" y="1220642"/>
                  <a:pt x="2493758" y="1230470"/>
                </a:cubicBezTo>
                <a:cubicBezTo>
                  <a:pt x="2493758" y="1240299"/>
                  <a:pt x="2501372" y="1248260"/>
                  <a:pt x="2510773" y="1248260"/>
                </a:cubicBezTo>
                <a:cubicBezTo>
                  <a:pt x="2520174" y="1248260"/>
                  <a:pt x="2527788" y="1240299"/>
                  <a:pt x="2527788" y="1230470"/>
                </a:cubicBezTo>
                <a:cubicBezTo>
                  <a:pt x="2527873" y="1220730"/>
                  <a:pt x="2520373" y="1212769"/>
                  <a:pt x="2511057" y="1212681"/>
                </a:cubicBezTo>
                <a:cubicBezTo>
                  <a:pt x="2510957" y="1212681"/>
                  <a:pt x="2510872" y="1212681"/>
                  <a:pt x="2510773" y="1212681"/>
                </a:cubicBezTo>
                <a:close/>
                <a:moveTo>
                  <a:pt x="2459868" y="1266050"/>
                </a:moveTo>
                <a:cubicBezTo>
                  <a:pt x="2450510" y="1266940"/>
                  <a:pt x="2443619" y="1275598"/>
                  <a:pt x="2444469" y="1285382"/>
                </a:cubicBezTo>
                <a:cubicBezTo>
                  <a:pt x="2445221" y="1293936"/>
                  <a:pt x="2451701" y="1300696"/>
                  <a:pt x="2459868" y="1301482"/>
                </a:cubicBezTo>
                <a:cubicBezTo>
                  <a:pt x="2469227" y="1302371"/>
                  <a:pt x="2477508" y="1295166"/>
                  <a:pt x="2478359" y="1285382"/>
                </a:cubicBezTo>
                <a:cubicBezTo>
                  <a:pt x="2479223" y="1275598"/>
                  <a:pt x="2472332" y="1266940"/>
                  <a:pt x="2462974" y="1266050"/>
                </a:cubicBezTo>
                <a:cubicBezTo>
                  <a:pt x="2461939" y="1265947"/>
                  <a:pt x="2460903" y="1265947"/>
                  <a:pt x="2459868" y="1266050"/>
                </a:cubicBezTo>
                <a:close/>
                <a:moveTo>
                  <a:pt x="2510773" y="1106534"/>
                </a:moveTo>
                <a:cubicBezTo>
                  <a:pt x="2501372" y="1106534"/>
                  <a:pt x="2493758" y="1114495"/>
                  <a:pt x="2493758" y="1124324"/>
                </a:cubicBezTo>
                <a:cubicBezTo>
                  <a:pt x="2493758" y="1134153"/>
                  <a:pt x="2501372" y="1142114"/>
                  <a:pt x="2510773" y="1142114"/>
                </a:cubicBezTo>
                <a:cubicBezTo>
                  <a:pt x="2520174" y="1142114"/>
                  <a:pt x="2527788" y="1134153"/>
                  <a:pt x="2527788" y="1124324"/>
                </a:cubicBezTo>
                <a:cubicBezTo>
                  <a:pt x="2527873" y="1114584"/>
                  <a:pt x="2520373" y="1106623"/>
                  <a:pt x="2511057" y="1106534"/>
                </a:cubicBezTo>
                <a:cubicBezTo>
                  <a:pt x="2510957" y="1106534"/>
                  <a:pt x="2510872" y="1106534"/>
                  <a:pt x="2510773" y="1106534"/>
                </a:cubicBezTo>
                <a:close/>
                <a:moveTo>
                  <a:pt x="2459868" y="1159755"/>
                </a:moveTo>
                <a:cubicBezTo>
                  <a:pt x="2450467" y="1159755"/>
                  <a:pt x="2442853" y="1167716"/>
                  <a:pt x="2442853" y="1177545"/>
                </a:cubicBezTo>
                <a:cubicBezTo>
                  <a:pt x="2442853" y="1187374"/>
                  <a:pt x="2450467" y="1195335"/>
                  <a:pt x="2459868" y="1195335"/>
                </a:cubicBezTo>
                <a:cubicBezTo>
                  <a:pt x="2469269" y="1195335"/>
                  <a:pt x="2476884" y="1187374"/>
                  <a:pt x="2476884" y="1177545"/>
                </a:cubicBezTo>
                <a:cubicBezTo>
                  <a:pt x="2477125" y="1167805"/>
                  <a:pt x="2469766" y="1159711"/>
                  <a:pt x="2460450" y="1159459"/>
                </a:cubicBezTo>
                <a:cubicBezTo>
                  <a:pt x="2460109" y="1159444"/>
                  <a:pt x="2459783" y="1159444"/>
                  <a:pt x="2459443" y="1159459"/>
                </a:cubicBezTo>
                <a:close/>
                <a:moveTo>
                  <a:pt x="2510773" y="999794"/>
                </a:moveTo>
                <a:cubicBezTo>
                  <a:pt x="2501414" y="1000684"/>
                  <a:pt x="2494523" y="1009342"/>
                  <a:pt x="2495374" y="1019126"/>
                </a:cubicBezTo>
                <a:cubicBezTo>
                  <a:pt x="2496125" y="1027680"/>
                  <a:pt x="2502605" y="1034440"/>
                  <a:pt x="2510773" y="1035226"/>
                </a:cubicBezTo>
                <a:cubicBezTo>
                  <a:pt x="2520131" y="1036115"/>
                  <a:pt x="2528412" y="1028910"/>
                  <a:pt x="2529263" y="1019126"/>
                </a:cubicBezTo>
                <a:cubicBezTo>
                  <a:pt x="2530128" y="1009342"/>
                  <a:pt x="2523237" y="1000684"/>
                  <a:pt x="2513878" y="999794"/>
                </a:cubicBezTo>
                <a:cubicBezTo>
                  <a:pt x="2512843" y="999690"/>
                  <a:pt x="2511808" y="999690"/>
                  <a:pt x="2510773" y="999794"/>
                </a:cubicBezTo>
                <a:close/>
                <a:moveTo>
                  <a:pt x="2459868" y="1053016"/>
                </a:moveTo>
                <a:cubicBezTo>
                  <a:pt x="2450510" y="1053905"/>
                  <a:pt x="2443619" y="1062563"/>
                  <a:pt x="2444469" y="1072348"/>
                </a:cubicBezTo>
                <a:cubicBezTo>
                  <a:pt x="2445221" y="1080901"/>
                  <a:pt x="2451701" y="1087662"/>
                  <a:pt x="2459868" y="1088447"/>
                </a:cubicBezTo>
                <a:cubicBezTo>
                  <a:pt x="2469227" y="1089337"/>
                  <a:pt x="2477508" y="1082132"/>
                  <a:pt x="2478359" y="1072348"/>
                </a:cubicBezTo>
                <a:cubicBezTo>
                  <a:pt x="2479223" y="1062563"/>
                  <a:pt x="2472332" y="1053905"/>
                  <a:pt x="2462974" y="1053016"/>
                </a:cubicBezTo>
                <a:cubicBezTo>
                  <a:pt x="2461939" y="1052912"/>
                  <a:pt x="2460903" y="1052912"/>
                  <a:pt x="2459868" y="1053016"/>
                </a:cubicBezTo>
                <a:close/>
                <a:moveTo>
                  <a:pt x="2510773" y="893203"/>
                </a:moveTo>
                <a:cubicBezTo>
                  <a:pt x="2501372" y="893203"/>
                  <a:pt x="2493758" y="901164"/>
                  <a:pt x="2493758" y="910993"/>
                </a:cubicBezTo>
                <a:cubicBezTo>
                  <a:pt x="2493758" y="920822"/>
                  <a:pt x="2501372" y="928783"/>
                  <a:pt x="2510773" y="928783"/>
                </a:cubicBezTo>
                <a:cubicBezTo>
                  <a:pt x="2520174" y="928783"/>
                  <a:pt x="2527788" y="920822"/>
                  <a:pt x="2527788" y="910993"/>
                </a:cubicBezTo>
                <a:cubicBezTo>
                  <a:pt x="2527873" y="901253"/>
                  <a:pt x="2520373" y="893292"/>
                  <a:pt x="2511057" y="893203"/>
                </a:cubicBezTo>
                <a:cubicBezTo>
                  <a:pt x="2510957" y="893203"/>
                  <a:pt x="2510872" y="893203"/>
                  <a:pt x="2510773" y="893203"/>
                </a:cubicBezTo>
                <a:close/>
                <a:moveTo>
                  <a:pt x="2459868" y="946424"/>
                </a:moveTo>
                <a:cubicBezTo>
                  <a:pt x="2450467" y="946424"/>
                  <a:pt x="2442853" y="954385"/>
                  <a:pt x="2442853" y="964214"/>
                </a:cubicBezTo>
                <a:cubicBezTo>
                  <a:pt x="2442853" y="974043"/>
                  <a:pt x="2450467" y="982004"/>
                  <a:pt x="2459868" y="982004"/>
                </a:cubicBezTo>
                <a:cubicBezTo>
                  <a:pt x="2469269" y="982004"/>
                  <a:pt x="2476884" y="974043"/>
                  <a:pt x="2476884" y="964214"/>
                </a:cubicBezTo>
                <a:cubicBezTo>
                  <a:pt x="2476969" y="954474"/>
                  <a:pt x="2469482" y="946499"/>
                  <a:pt x="2460166" y="946410"/>
                </a:cubicBezTo>
                <a:cubicBezTo>
                  <a:pt x="2459925" y="946410"/>
                  <a:pt x="2459684" y="946410"/>
                  <a:pt x="2459443" y="946424"/>
                </a:cubicBezTo>
                <a:close/>
                <a:moveTo>
                  <a:pt x="2459868" y="839981"/>
                </a:moveTo>
                <a:cubicBezTo>
                  <a:pt x="2450467" y="839981"/>
                  <a:pt x="2442853" y="847942"/>
                  <a:pt x="2442853" y="857771"/>
                </a:cubicBezTo>
                <a:cubicBezTo>
                  <a:pt x="2442853" y="867600"/>
                  <a:pt x="2450467" y="875561"/>
                  <a:pt x="2459868" y="875561"/>
                </a:cubicBezTo>
                <a:cubicBezTo>
                  <a:pt x="2469269" y="875561"/>
                  <a:pt x="2476884" y="867600"/>
                  <a:pt x="2476884" y="857771"/>
                </a:cubicBezTo>
                <a:cubicBezTo>
                  <a:pt x="2477125" y="848031"/>
                  <a:pt x="2469766" y="839937"/>
                  <a:pt x="2460450" y="839685"/>
                </a:cubicBezTo>
                <a:cubicBezTo>
                  <a:pt x="2460109" y="839670"/>
                  <a:pt x="2459783" y="839670"/>
                  <a:pt x="2459443" y="839685"/>
                </a:cubicBezTo>
                <a:close/>
                <a:moveTo>
                  <a:pt x="2612724" y="3768797"/>
                </a:moveTo>
                <a:cubicBezTo>
                  <a:pt x="2603408" y="3768709"/>
                  <a:pt x="2595794" y="3776551"/>
                  <a:pt x="2595708" y="3786291"/>
                </a:cubicBezTo>
                <a:cubicBezTo>
                  <a:pt x="2595708" y="3786335"/>
                  <a:pt x="2595708" y="3786395"/>
                  <a:pt x="2595708" y="3786439"/>
                </a:cubicBezTo>
                <a:cubicBezTo>
                  <a:pt x="2595567" y="3787714"/>
                  <a:pt x="2595567" y="3789019"/>
                  <a:pt x="2595708" y="3790294"/>
                </a:cubicBezTo>
                <a:lnTo>
                  <a:pt x="2626762" y="3794741"/>
                </a:lnTo>
                <a:cubicBezTo>
                  <a:pt x="2628109" y="3792191"/>
                  <a:pt x="2628846" y="3789345"/>
                  <a:pt x="2628889" y="3786439"/>
                </a:cubicBezTo>
                <a:cubicBezTo>
                  <a:pt x="2628889" y="3776818"/>
                  <a:pt x="2621501" y="3768961"/>
                  <a:pt x="2612299" y="3768797"/>
                </a:cubicBezTo>
                <a:close/>
                <a:moveTo>
                  <a:pt x="2612724" y="3662206"/>
                </a:moveTo>
                <a:cubicBezTo>
                  <a:pt x="2603365" y="3661316"/>
                  <a:pt x="2595085" y="3668522"/>
                  <a:pt x="2594234" y="3678306"/>
                </a:cubicBezTo>
                <a:cubicBezTo>
                  <a:pt x="2593369" y="3688090"/>
                  <a:pt x="2600260" y="3696748"/>
                  <a:pt x="2609618" y="3697638"/>
                </a:cubicBezTo>
                <a:cubicBezTo>
                  <a:pt x="2610654" y="3697741"/>
                  <a:pt x="2611689" y="3697741"/>
                  <a:pt x="2612724" y="3697638"/>
                </a:cubicBezTo>
                <a:cubicBezTo>
                  <a:pt x="2622082" y="3696748"/>
                  <a:pt x="2628974" y="3688090"/>
                  <a:pt x="2628123" y="3678306"/>
                </a:cubicBezTo>
                <a:cubicBezTo>
                  <a:pt x="2627371" y="3669752"/>
                  <a:pt x="2620891" y="3662992"/>
                  <a:pt x="2612724" y="3662206"/>
                </a:cubicBezTo>
                <a:close/>
                <a:moveTo>
                  <a:pt x="2561394" y="3715724"/>
                </a:moveTo>
                <a:cubicBezTo>
                  <a:pt x="2551993" y="3715635"/>
                  <a:pt x="2544322" y="3723537"/>
                  <a:pt x="2544237" y="3733366"/>
                </a:cubicBezTo>
                <a:cubicBezTo>
                  <a:pt x="2544166" y="3743195"/>
                  <a:pt x="2551709" y="3751215"/>
                  <a:pt x="2561110" y="3751304"/>
                </a:cubicBezTo>
                <a:cubicBezTo>
                  <a:pt x="2570511" y="3751378"/>
                  <a:pt x="2578182" y="3743491"/>
                  <a:pt x="2578267" y="3733662"/>
                </a:cubicBezTo>
                <a:cubicBezTo>
                  <a:pt x="2578267" y="3733618"/>
                  <a:pt x="2578267" y="3733559"/>
                  <a:pt x="2578267" y="3733514"/>
                </a:cubicBezTo>
                <a:cubicBezTo>
                  <a:pt x="2578267" y="3723744"/>
                  <a:pt x="2570738" y="3715798"/>
                  <a:pt x="2561394" y="3715724"/>
                </a:cubicBezTo>
                <a:close/>
                <a:moveTo>
                  <a:pt x="2612299" y="3556060"/>
                </a:moveTo>
                <a:cubicBezTo>
                  <a:pt x="2602897" y="3555985"/>
                  <a:pt x="2595226" y="3563872"/>
                  <a:pt x="2595141" y="3573701"/>
                </a:cubicBezTo>
                <a:cubicBezTo>
                  <a:pt x="2595070" y="3583530"/>
                  <a:pt x="2602614" y="3591550"/>
                  <a:pt x="2612015" y="3591639"/>
                </a:cubicBezTo>
                <a:cubicBezTo>
                  <a:pt x="2621416" y="3591714"/>
                  <a:pt x="2629101" y="3583827"/>
                  <a:pt x="2629172" y="3573998"/>
                </a:cubicBezTo>
                <a:cubicBezTo>
                  <a:pt x="2629172" y="3573894"/>
                  <a:pt x="2629172" y="3573805"/>
                  <a:pt x="2629172" y="3573701"/>
                </a:cubicBezTo>
                <a:cubicBezTo>
                  <a:pt x="2629328" y="3563961"/>
                  <a:pt x="2621898" y="3555926"/>
                  <a:pt x="2612582" y="3555763"/>
                </a:cubicBezTo>
                <a:cubicBezTo>
                  <a:pt x="2612483" y="3555763"/>
                  <a:pt x="2612398" y="3555763"/>
                  <a:pt x="2612299" y="3555763"/>
                </a:cubicBezTo>
                <a:close/>
                <a:moveTo>
                  <a:pt x="2561394" y="3609281"/>
                </a:moveTo>
                <a:cubicBezTo>
                  <a:pt x="2551993" y="3609192"/>
                  <a:pt x="2544322" y="3617094"/>
                  <a:pt x="2544237" y="3626923"/>
                </a:cubicBezTo>
                <a:cubicBezTo>
                  <a:pt x="2544166" y="3636752"/>
                  <a:pt x="2551709" y="3644772"/>
                  <a:pt x="2561110" y="3644861"/>
                </a:cubicBezTo>
                <a:cubicBezTo>
                  <a:pt x="2570511" y="3644935"/>
                  <a:pt x="2578182" y="3637048"/>
                  <a:pt x="2578267" y="3627219"/>
                </a:cubicBezTo>
                <a:cubicBezTo>
                  <a:pt x="2578267" y="3627175"/>
                  <a:pt x="2578267" y="3627116"/>
                  <a:pt x="2578267" y="3627071"/>
                </a:cubicBezTo>
                <a:cubicBezTo>
                  <a:pt x="2578423" y="3617242"/>
                  <a:pt x="2570937" y="3609148"/>
                  <a:pt x="2561536" y="3608984"/>
                </a:cubicBezTo>
                <a:cubicBezTo>
                  <a:pt x="2561493" y="3608984"/>
                  <a:pt x="2561436" y="3608984"/>
                  <a:pt x="2561394" y="3608984"/>
                </a:cubicBezTo>
                <a:close/>
                <a:moveTo>
                  <a:pt x="2612299" y="3448875"/>
                </a:moveTo>
                <a:cubicBezTo>
                  <a:pt x="2602897" y="3448786"/>
                  <a:pt x="2595226" y="3456688"/>
                  <a:pt x="2595141" y="3466517"/>
                </a:cubicBezTo>
                <a:cubicBezTo>
                  <a:pt x="2595070" y="3476346"/>
                  <a:pt x="2602614" y="3484366"/>
                  <a:pt x="2612015" y="3484455"/>
                </a:cubicBezTo>
                <a:cubicBezTo>
                  <a:pt x="2621416" y="3484529"/>
                  <a:pt x="2629087" y="3476642"/>
                  <a:pt x="2629172" y="3466813"/>
                </a:cubicBezTo>
                <a:cubicBezTo>
                  <a:pt x="2629172" y="3466769"/>
                  <a:pt x="2629172" y="3466710"/>
                  <a:pt x="2629172" y="3466665"/>
                </a:cubicBezTo>
                <a:cubicBezTo>
                  <a:pt x="2629172" y="3456895"/>
                  <a:pt x="2621643" y="3448949"/>
                  <a:pt x="2612299" y="3448875"/>
                </a:cubicBezTo>
                <a:close/>
                <a:moveTo>
                  <a:pt x="2561394" y="3502245"/>
                </a:moveTo>
                <a:cubicBezTo>
                  <a:pt x="2551993" y="3502171"/>
                  <a:pt x="2544322" y="3510058"/>
                  <a:pt x="2544237" y="3519887"/>
                </a:cubicBezTo>
                <a:cubicBezTo>
                  <a:pt x="2544166" y="3529716"/>
                  <a:pt x="2551709" y="3537736"/>
                  <a:pt x="2561110" y="3537825"/>
                </a:cubicBezTo>
                <a:cubicBezTo>
                  <a:pt x="2570511" y="3537899"/>
                  <a:pt x="2578197" y="3530012"/>
                  <a:pt x="2578267" y="3520183"/>
                </a:cubicBezTo>
                <a:cubicBezTo>
                  <a:pt x="2578267" y="3520079"/>
                  <a:pt x="2578267" y="3519990"/>
                  <a:pt x="2578267" y="3519887"/>
                </a:cubicBezTo>
                <a:cubicBezTo>
                  <a:pt x="2578112" y="3510265"/>
                  <a:pt x="2570596" y="3502541"/>
                  <a:pt x="2561394" y="3502541"/>
                </a:cubicBezTo>
                <a:close/>
                <a:moveTo>
                  <a:pt x="2612299" y="3342432"/>
                </a:moveTo>
                <a:cubicBezTo>
                  <a:pt x="2602940" y="3341543"/>
                  <a:pt x="2594659" y="3348747"/>
                  <a:pt x="2593808" y="3358532"/>
                </a:cubicBezTo>
                <a:cubicBezTo>
                  <a:pt x="2592943" y="3368316"/>
                  <a:pt x="2599835" y="3376974"/>
                  <a:pt x="2609193" y="3377863"/>
                </a:cubicBezTo>
                <a:cubicBezTo>
                  <a:pt x="2610228" y="3377968"/>
                  <a:pt x="2611263" y="3377968"/>
                  <a:pt x="2612299" y="3377863"/>
                </a:cubicBezTo>
                <a:cubicBezTo>
                  <a:pt x="2621657" y="3376974"/>
                  <a:pt x="2628548" y="3368316"/>
                  <a:pt x="2627698" y="3358532"/>
                </a:cubicBezTo>
                <a:cubicBezTo>
                  <a:pt x="2626946" y="3349978"/>
                  <a:pt x="2620466" y="3343218"/>
                  <a:pt x="2612299" y="3342432"/>
                </a:cubicBezTo>
                <a:close/>
                <a:moveTo>
                  <a:pt x="2561394" y="3395654"/>
                </a:moveTo>
                <a:cubicBezTo>
                  <a:pt x="2552035" y="3394764"/>
                  <a:pt x="2543755" y="3401969"/>
                  <a:pt x="2542904" y="3411753"/>
                </a:cubicBezTo>
                <a:cubicBezTo>
                  <a:pt x="2542039" y="3421538"/>
                  <a:pt x="2548930" y="3430196"/>
                  <a:pt x="2558289" y="3431085"/>
                </a:cubicBezTo>
                <a:cubicBezTo>
                  <a:pt x="2559324" y="3431189"/>
                  <a:pt x="2560359" y="3431189"/>
                  <a:pt x="2561394" y="3431085"/>
                </a:cubicBezTo>
                <a:cubicBezTo>
                  <a:pt x="2570752" y="3430196"/>
                  <a:pt x="2577644" y="3421538"/>
                  <a:pt x="2576793" y="3411753"/>
                </a:cubicBezTo>
                <a:cubicBezTo>
                  <a:pt x="2576041" y="3403200"/>
                  <a:pt x="2569561" y="3396439"/>
                  <a:pt x="2561394" y="3395654"/>
                </a:cubicBezTo>
                <a:close/>
                <a:moveTo>
                  <a:pt x="2612299" y="3235989"/>
                </a:moveTo>
                <a:cubicBezTo>
                  <a:pt x="2602897" y="3235915"/>
                  <a:pt x="2595226" y="3243802"/>
                  <a:pt x="2595141" y="3253630"/>
                </a:cubicBezTo>
                <a:cubicBezTo>
                  <a:pt x="2595070" y="3263460"/>
                  <a:pt x="2602614" y="3271480"/>
                  <a:pt x="2612015" y="3271569"/>
                </a:cubicBezTo>
                <a:cubicBezTo>
                  <a:pt x="2621416" y="3271643"/>
                  <a:pt x="2629101" y="3263756"/>
                  <a:pt x="2629172" y="3253927"/>
                </a:cubicBezTo>
                <a:cubicBezTo>
                  <a:pt x="2629172" y="3253823"/>
                  <a:pt x="2629172" y="3253734"/>
                  <a:pt x="2629172" y="3253630"/>
                </a:cubicBezTo>
                <a:cubicBezTo>
                  <a:pt x="2629016" y="3244009"/>
                  <a:pt x="2621501" y="3236285"/>
                  <a:pt x="2612299" y="3236285"/>
                </a:cubicBezTo>
                <a:close/>
                <a:moveTo>
                  <a:pt x="2561394" y="3289211"/>
                </a:moveTo>
                <a:cubicBezTo>
                  <a:pt x="2551993" y="3289136"/>
                  <a:pt x="2544322" y="3297023"/>
                  <a:pt x="2544237" y="3306852"/>
                </a:cubicBezTo>
                <a:cubicBezTo>
                  <a:pt x="2544166" y="3316681"/>
                  <a:pt x="2551709" y="3324701"/>
                  <a:pt x="2561110" y="3324790"/>
                </a:cubicBezTo>
                <a:cubicBezTo>
                  <a:pt x="2570511" y="3324865"/>
                  <a:pt x="2578197" y="3316978"/>
                  <a:pt x="2578267" y="3307149"/>
                </a:cubicBezTo>
                <a:cubicBezTo>
                  <a:pt x="2578267" y="3307045"/>
                  <a:pt x="2578267" y="3306956"/>
                  <a:pt x="2578267" y="3306852"/>
                </a:cubicBezTo>
                <a:cubicBezTo>
                  <a:pt x="2578112" y="3297231"/>
                  <a:pt x="2570596" y="3289507"/>
                  <a:pt x="2561394" y="3289507"/>
                </a:cubicBezTo>
                <a:close/>
                <a:moveTo>
                  <a:pt x="2612299" y="3129398"/>
                </a:moveTo>
                <a:cubicBezTo>
                  <a:pt x="2602940" y="3128508"/>
                  <a:pt x="2594659" y="3135713"/>
                  <a:pt x="2593808" y="3145498"/>
                </a:cubicBezTo>
                <a:cubicBezTo>
                  <a:pt x="2592943" y="3155282"/>
                  <a:pt x="2599835" y="3163940"/>
                  <a:pt x="2609193" y="3164829"/>
                </a:cubicBezTo>
                <a:cubicBezTo>
                  <a:pt x="2610228" y="3164933"/>
                  <a:pt x="2611263" y="3164933"/>
                  <a:pt x="2612299" y="3164829"/>
                </a:cubicBezTo>
                <a:cubicBezTo>
                  <a:pt x="2621657" y="3163940"/>
                  <a:pt x="2628548" y="3155282"/>
                  <a:pt x="2627698" y="3145498"/>
                </a:cubicBezTo>
                <a:cubicBezTo>
                  <a:pt x="2626946" y="3136944"/>
                  <a:pt x="2620466" y="3130183"/>
                  <a:pt x="2612299" y="3129398"/>
                </a:cubicBezTo>
                <a:close/>
                <a:moveTo>
                  <a:pt x="2561394" y="3182619"/>
                </a:moveTo>
                <a:cubicBezTo>
                  <a:pt x="2551993" y="3182530"/>
                  <a:pt x="2544322" y="3190432"/>
                  <a:pt x="2544237" y="3200261"/>
                </a:cubicBezTo>
                <a:cubicBezTo>
                  <a:pt x="2544166" y="3210090"/>
                  <a:pt x="2551709" y="3218110"/>
                  <a:pt x="2561110" y="3218199"/>
                </a:cubicBezTo>
                <a:cubicBezTo>
                  <a:pt x="2570511" y="3218273"/>
                  <a:pt x="2578182" y="3210386"/>
                  <a:pt x="2578267" y="3200557"/>
                </a:cubicBezTo>
                <a:cubicBezTo>
                  <a:pt x="2578267" y="3200513"/>
                  <a:pt x="2578267" y="3200454"/>
                  <a:pt x="2578267" y="3200409"/>
                </a:cubicBezTo>
                <a:cubicBezTo>
                  <a:pt x="2578112" y="3190758"/>
                  <a:pt x="2570625" y="3182990"/>
                  <a:pt x="2561394" y="3182916"/>
                </a:cubicBezTo>
                <a:close/>
                <a:moveTo>
                  <a:pt x="2612299" y="3022954"/>
                </a:moveTo>
                <a:cubicBezTo>
                  <a:pt x="2602897" y="3022866"/>
                  <a:pt x="2595226" y="3030767"/>
                  <a:pt x="2595141" y="3040596"/>
                </a:cubicBezTo>
                <a:cubicBezTo>
                  <a:pt x="2595070" y="3050425"/>
                  <a:pt x="2602614" y="3058445"/>
                  <a:pt x="2612015" y="3058535"/>
                </a:cubicBezTo>
                <a:cubicBezTo>
                  <a:pt x="2621416" y="3058608"/>
                  <a:pt x="2629101" y="3050722"/>
                  <a:pt x="2629172" y="3040893"/>
                </a:cubicBezTo>
                <a:cubicBezTo>
                  <a:pt x="2629172" y="3040789"/>
                  <a:pt x="2629172" y="3040700"/>
                  <a:pt x="2629172" y="3040596"/>
                </a:cubicBezTo>
                <a:cubicBezTo>
                  <a:pt x="2629016" y="3030975"/>
                  <a:pt x="2621501" y="3023251"/>
                  <a:pt x="2612299" y="3023251"/>
                </a:cubicBezTo>
                <a:close/>
                <a:moveTo>
                  <a:pt x="2561394" y="3076176"/>
                </a:moveTo>
                <a:cubicBezTo>
                  <a:pt x="2552035" y="3075286"/>
                  <a:pt x="2543755" y="3082492"/>
                  <a:pt x="2542904" y="3092276"/>
                </a:cubicBezTo>
                <a:cubicBezTo>
                  <a:pt x="2542039" y="3102060"/>
                  <a:pt x="2548930" y="3110718"/>
                  <a:pt x="2558289" y="3111608"/>
                </a:cubicBezTo>
                <a:cubicBezTo>
                  <a:pt x="2559324" y="3111711"/>
                  <a:pt x="2560359" y="3111711"/>
                  <a:pt x="2561394" y="3111608"/>
                </a:cubicBezTo>
                <a:cubicBezTo>
                  <a:pt x="2570752" y="3110718"/>
                  <a:pt x="2577644" y="3102060"/>
                  <a:pt x="2576793" y="3092276"/>
                </a:cubicBezTo>
                <a:cubicBezTo>
                  <a:pt x="2576041" y="3083722"/>
                  <a:pt x="2569561" y="3076962"/>
                  <a:pt x="2561394" y="3076176"/>
                </a:cubicBezTo>
                <a:close/>
                <a:moveTo>
                  <a:pt x="2612299" y="2916363"/>
                </a:moveTo>
                <a:cubicBezTo>
                  <a:pt x="2602897" y="2916274"/>
                  <a:pt x="2595226" y="2924176"/>
                  <a:pt x="2595141" y="2934005"/>
                </a:cubicBezTo>
                <a:cubicBezTo>
                  <a:pt x="2595070" y="2943834"/>
                  <a:pt x="2602614" y="2951854"/>
                  <a:pt x="2612015" y="2951943"/>
                </a:cubicBezTo>
                <a:cubicBezTo>
                  <a:pt x="2621416" y="2952017"/>
                  <a:pt x="2629087" y="2944130"/>
                  <a:pt x="2629172" y="2934301"/>
                </a:cubicBezTo>
                <a:cubicBezTo>
                  <a:pt x="2629172" y="2934257"/>
                  <a:pt x="2629172" y="2934198"/>
                  <a:pt x="2629172" y="2934153"/>
                </a:cubicBezTo>
                <a:cubicBezTo>
                  <a:pt x="2629016" y="2924502"/>
                  <a:pt x="2621529" y="2916734"/>
                  <a:pt x="2612299" y="2916660"/>
                </a:cubicBezTo>
                <a:close/>
                <a:moveTo>
                  <a:pt x="2561394" y="2969733"/>
                </a:moveTo>
                <a:cubicBezTo>
                  <a:pt x="2551993" y="2969644"/>
                  <a:pt x="2544322" y="2977546"/>
                  <a:pt x="2544237" y="2987375"/>
                </a:cubicBezTo>
                <a:cubicBezTo>
                  <a:pt x="2544166" y="2997203"/>
                  <a:pt x="2551709" y="3005224"/>
                  <a:pt x="2561110" y="3005313"/>
                </a:cubicBezTo>
                <a:cubicBezTo>
                  <a:pt x="2570511" y="3005387"/>
                  <a:pt x="2578197" y="2997500"/>
                  <a:pt x="2578267" y="2987671"/>
                </a:cubicBezTo>
                <a:cubicBezTo>
                  <a:pt x="2578267" y="2987567"/>
                  <a:pt x="2578267" y="2987479"/>
                  <a:pt x="2578267" y="2987375"/>
                </a:cubicBezTo>
                <a:cubicBezTo>
                  <a:pt x="2578112" y="2977753"/>
                  <a:pt x="2570596" y="2970030"/>
                  <a:pt x="2561394" y="2970030"/>
                </a:cubicBezTo>
                <a:close/>
                <a:moveTo>
                  <a:pt x="2612299" y="2809920"/>
                </a:moveTo>
                <a:cubicBezTo>
                  <a:pt x="2602940" y="2809030"/>
                  <a:pt x="2594659" y="2816235"/>
                  <a:pt x="2593808" y="2826020"/>
                </a:cubicBezTo>
                <a:cubicBezTo>
                  <a:pt x="2592943" y="2835804"/>
                  <a:pt x="2599835" y="2844462"/>
                  <a:pt x="2609193" y="2845352"/>
                </a:cubicBezTo>
                <a:cubicBezTo>
                  <a:pt x="2610228" y="2845455"/>
                  <a:pt x="2611263" y="2845455"/>
                  <a:pt x="2612299" y="2845352"/>
                </a:cubicBezTo>
                <a:cubicBezTo>
                  <a:pt x="2621657" y="2844462"/>
                  <a:pt x="2628548" y="2835804"/>
                  <a:pt x="2627698" y="2826020"/>
                </a:cubicBezTo>
                <a:cubicBezTo>
                  <a:pt x="2626946" y="2817466"/>
                  <a:pt x="2620466" y="2810706"/>
                  <a:pt x="2612299" y="2809920"/>
                </a:cubicBezTo>
                <a:close/>
                <a:moveTo>
                  <a:pt x="2561394" y="2863142"/>
                </a:moveTo>
                <a:cubicBezTo>
                  <a:pt x="2551993" y="2863053"/>
                  <a:pt x="2544322" y="2870954"/>
                  <a:pt x="2544237" y="2880783"/>
                </a:cubicBezTo>
                <a:cubicBezTo>
                  <a:pt x="2544166" y="2890612"/>
                  <a:pt x="2551709" y="2898633"/>
                  <a:pt x="2561110" y="2898721"/>
                </a:cubicBezTo>
                <a:cubicBezTo>
                  <a:pt x="2570511" y="2898796"/>
                  <a:pt x="2578182" y="2890909"/>
                  <a:pt x="2578267" y="2881080"/>
                </a:cubicBezTo>
                <a:cubicBezTo>
                  <a:pt x="2578267" y="2881035"/>
                  <a:pt x="2578267" y="2880976"/>
                  <a:pt x="2578267" y="2880932"/>
                </a:cubicBezTo>
                <a:cubicBezTo>
                  <a:pt x="2578112" y="2871280"/>
                  <a:pt x="2570625" y="2863512"/>
                  <a:pt x="2561394" y="2863438"/>
                </a:cubicBezTo>
                <a:close/>
                <a:moveTo>
                  <a:pt x="2612299" y="2703477"/>
                </a:moveTo>
                <a:cubicBezTo>
                  <a:pt x="2602897" y="2703403"/>
                  <a:pt x="2595226" y="2711290"/>
                  <a:pt x="2595141" y="2721119"/>
                </a:cubicBezTo>
                <a:cubicBezTo>
                  <a:pt x="2595070" y="2730947"/>
                  <a:pt x="2602614" y="2738968"/>
                  <a:pt x="2612015" y="2739057"/>
                </a:cubicBezTo>
                <a:cubicBezTo>
                  <a:pt x="2621416" y="2739131"/>
                  <a:pt x="2629101" y="2731244"/>
                  <a:pt x="2629172" y="2721415"/>
                </a:cubicBezTo>
                <a:cubicBezTo>
                  <a:pt x="2629172" y="2721311"/>
                  <a:pt x="2629172" y="2721222"/>
                  <a:pt x="2629172" y="2721119"/>
                </a:cubicBezTo>
                <a:cubicBezTo>
                  <a:pt x="2629016" y="2711497"/>
                  <a:pt x="2621501" y="2703773"/>
                  <a:pt x="2612299" y="2703773"/>
                </a:cubicBezTo>
                <a:close/>
                <a:moveTo>
                  <a:pt x="2561394" y="2756698"/>
                </a:moveTo>
                <a:cubicBezTo>
                  <a:pt x="2551993" y="2756610"/>
                  <a:pt x="2544322" y="2764511"/>
                  <a:pt x="2544237" y="2774340"/>
                </a:cubicBezTo>
                <a:cubicBezTo>
                  <a:pt x="2544166" y="2784169"/>
                  <a:pt x="2551709" y="2792189"/>
                  <a:pt x="2561110" y="2792278"/>
                </a:cubicBezTo>
                <a:cubicBezTo>
                  <a:pt x="2570511" y="2792352"/>
                  <a:pt x="2578182" y="2784466"/>
                  <a:pt x="2578267" y="2774637"/>
                </a:cubicBezTo>
                <a:cubicBezTo>
                  <a:pt x="2578267" y="2774592"/>
                  <a:pt x="2578267" y="2774533"/>
                  <a:pt x="2578267" y="2774488"/>
                </a:cubicBezTo>
                <a:cubicBezTo>
                  <a:pt x="2578112" y="2764837"/>
                  <a:pt x="2570625" y="2757069"/>
                  <a:pt x="2561394" y="2756995"/>
                </a:cubicBezTo>
                <a:close/>
                <a:moveTo>
                  <a:pt x="2612299" y="2596886"/>
                </a:moveTo>
                <a:cubicBezTo>
                  <a:pt x="2602897" y="2596797"/>
                  <a:pt x="2595226" y="2604698"/>
                  <a:pt x="2595141" y="2614527"/>
                </a:cubicBezTo>
                <a:cubicBezTo>
                  <a:pt x="2595070" y="2624356"/>
                  <a:pt x="2602614" y="2632376"/>
                  <a:pt x="2612015" y="2632465"/>
                </a:cubicBezTo>
                <a:cubicBezTo>
                  <a:pt x="2621416" y="2632540"/>
                  <a:pt x="2629087" y="2624653"/>
                  <a:pt x="2629172" y="2614824"/>
                </a:cubicBezTo>
                <a:cubicBezTo>
                  <a:pt x="2629172" y="2614779"/>
                  <a:pt x="2629172" y="2614720"/>
                  <a:pt x="2629172" y="2614675"/>
                </a:cubicBezTo>
                <a:cubicBezTo>
                  <a:pt x="2629016" y="2605024"/>
                  <a:pt x="2621529" y="2597256"/>
                  <a:pt x="2612299" y="2597182"/>
                </a:cubicBezTo>
                <a:close/>
                <a:moveTo>
                  <a:pt x="2561394" y="2650255"/>
                </a:moveTo>
                <a:cubicBezTo>
                  <a:pt x="2551993" y="2650181"/>
                  <a:pt x="2544322" y="2658068"/>
                  <a:pt x="2544237" y="2667897"/>
                </a:cubicBezTo>
                <a:cubicBezTo>
                  <a:pt x="2544166" y="2677726"/>
                  <a:pt x="2551709" y="2685746"/>
                  <a:pt x="2561110" y="2685835"/>
                </a:cubicBezTo>
                <a:cubicBezTo>
                  <a:pt x="2570511" y="2685909"/>
                  <a:pt x="2578197" y="2678023"/>
                  <a:pt x="2578267" y="2668193"/>
                </a:cubicBezTo>
                <a:cubicBezTo>
                  <a:pt x="2578267" y="2668090"/>
                  <a:pt x="2578267" y="2668001"/>
                  <a:pt x="2578267" y="2667897"/>
                </a:cubicBezTo>
                <a:cubicBezTo>
                  <a:pt x="2578112" y="2658276"/>
                  <a:pt x="2570596" y="2650552"/>
                  <a:pt x="2561394" y="2650552"/>
                </a:cubicBezTo>
                <a:close/>
                <a:moveTo>
                  <a:pt x="2612299" y="2490443"/>
                </a:moveTo>
                <a:cubicBezTo>
                  <a:pt x="2602897" y="2490353"/>
                  <a:pt x="2595226" y="2498255"/>
                  <a:pt x="2595141" y="2508084"/>
                </a:cubicBezTo>
                <a:cubicBezTo>
                  <a:pt x="2595070" y="2517913"/>
                  <a:pt x="2602614" y="2525933"/>
                  <a:pt x="2612015" y="2526022"/>
                </a:cubicBezTo>
                <a:cubicBezTo>
                  <a:pt x="2621416" y="2526097"/>
                  <a:pt x="2629087" y="2518210"/>
                  <a:pt x="2629172" y="2508381"/>
                </a:cubicBezTo>
                <a:cubicBezTo>
                  <a:pt x="2629172" y="2508336"/>
                  <a:pt x="2629172" y="2508277"/>
                  <a:pt x="2629172" y="2508232"/>
                </a:cubicBezTo>
                <a:cubicBezTo>
                  <a:pt x="2629016" y="2498581"/>
                  <a:pt x="2621529" y="2490813"/>
                  <a:pt x="2612299" y="2490739"/>
                </a:cubicBezTo>
                <a:close/>
                <a:moveTo>
                  <a:pt x="2561394" y="2544554"/>
                </a:moveTo>
                <a:cubicBezTo>
                  <a:pt x="2552035" y="2543664"/>
                  <a:pt x="2543755" y="2550869"/>
                  <a:pt x="2542904" y="2560653"/>
                </a:cubicBezTo>
                <a:cubicBezTo>
                  <a:pt x="2542039" y="2570438"/>
                  <a:pt x="2548930" y="2579096"/>
                  <a:pt x="2558289" y="2579985"/>
                </a:cubicBezTo>
                <a:cubicBezTo>
                  <a:pt x="2559324" y="2580089"/>
                  <a:pt x="2560359" y="2580089"/>
                  <a:pt x="2561394" y="2579985"/>
                </a:cubicBezTo>
                <a:cubicBezTo>
                  <a:pt x="2570752" y="2579096"/>
                  <a:pt x="2577644" y="2570438"/>
                  <a:pt x="2576793" y="2560653"/>
                </a:cubicBezTo>
                <a:cubicBezTo>
                  <a:pt x="2576041" y="2552099"/>
                  <a:pt x="2569561" y="2545339"/>
                  <a:pt x="2561394" y="2544554"/>
                </a:cubicBezTo>
                <a:close/>
                <a:moveTo>
                  <a:pt x="2612299" y="2384889"/>
                </a:moveTo>
                <a:cubicBezTo>
                  <a:pt x="2602897" y="2384815"/>
                  <a:pt x="2595226" y="2392702"/>
                  <a:pt x="2595141" y="2402531"/>
                </a:cubicBezTo>
                <a:cubicBezTo>
                  <a:pt x="2595070" y="2412359"/>
                  <a:pt x="2602614" y="2420380"/>
                  <a:pt x="2612015" y="2420469"/>
                </a:cubicBezTo>
                <a:cubicBezTo>
                  <a:pt x="2621416" y="2420543"/>
                  <a:pt x="2629101" y="2412656"/>
                  <a:pt x="2629172" y="2402827"/>
                </a:cubicBezTo>
                <a:cubicBezTo>
                  <a:pt x="2629172" y="2402723"/>
                  <a:pt x="2629172" y="2402634"/>
                  <a:pt x="2629172" y="2402531"/>
                </a:cubicBezTo>
                <a:cubicBezTo>
                  <a:pt x="2629484" y="2392791"/>
                  <a:pt x="2622196" y="2384637"/>
                  <a:pt x="2612880" y="2384311"/>
                </a:cubicBezTo>
                <a:cubicBezTo>
                  <a:pt x="2612681" y="2384296"/>
                  <a:pt x="2612497" y="2384296"/>
                  <a:pt x="2612299" y="2384296"/>
                </a:cubicBezTo>
                <a:close/>
                <a:moveTo>
                  <a:pt x="2561394" y="2438111"/>
                </a:moveTo>
                <a:cubicBezTo>
                  <a:pt x="2551993" y="2438036"/>
                  <a:pt x="2544322" y="2445923"/>
                  <a:pt x="2544237" y="2455752"/>
                </a:cubicBezTo>
                <a:cubicBezTo>
                  <a:pt x="2544166" y="2465581"/>
                  <a:pt x="2551709" y="2473601"/>
                  <a:pt x="2561110" y="2473690"/>
                </a:cubicBezTo>
                <a:cubicBezTo>
                  <a:pt x="2570511" y="2473764"/>
                  <a:pt x="2578197" y="2465877"/>
                  <a:pt x="2578267" y="2456049"/>
                </a:cubicBezTo>
                <a:cubicBezTo>
                  <a:pt x="2578267" y="2455945"/>
                  <a:pt x="2578267" y="2455856"/>
                  <a:pt x="2578267" y="2455752"/>
                </a:cubicBezTo>
                <a:cubicBezTo>
                  <a:pt x="2578579" y="2446012"/>
                  <a:pt x="2571291" y="2437858"/>
                  <a:pt x="2561975" y="2437532"/>
                </a:cubicBezTo>
                <a:cubicBezTo>
                  <a:pt x="2561777" y="2437517"/>
                  <a:pt x="2561592" y="2437517"/>
                  <a:pt x="2561394" y="2437517"/>
                </a:cubicBezTo>
                <a:close/>
                <a:moveTo>
                  <a:pt x="2612299" y="2277705"/>
                </a:moveTo>
                <a:cubicBezTo>
                  <a:pt x="2602940" y="2276815"/>
                  <a:pt x="2594659" y="2284020"/>
                  <a:pt x="2593808" y="2293804"/>
                </a:cubicBezTo>
                <a:cubicBezTo>
                  <a:pt x="2592943" y="2303589"/>
                  <a:pt x="2599835" y="2312247"/>
                  <a:pt x="2609193" y="2313136"/>
                </a:cubicBezTo>
                <a:cubicBezTo>
                  <a:pt x="2610228" y="2313240"/>
                  <a:pt x="2611263" y="2313240"/>
                  <a:pt x="2612299" y="2313136"/>
                </a:cubicBezTo>
                <a:cubicBezTo>
                  <a:pt x="2621657" y="2312247"/>
                  <a:pt x="2628548" y="2303589"/>
                  <a:pt x="2627698" y="2293804"/>
                </a:cubicBezTo>
                <a:cubicBezTo>
                  <a:pt x="2626946" y="2285250"/>
                  <a:pt x="2620466" y="2278490"/>
                  <a:pt x="2612299" y="2277705"/>
                </a:cubicBezTo>
                <a:close/>
                <a:moveTo>
                  <a:pt x="2561394" y="2330926"/>
                </a:moveTo>
                <a:cubicBezTo>
                  <a:pt x="2551993" y="2330837"/>
                  <a:pt x="2544322" y="2338739"/>
                  <a:pt x="2544237" y="2348568"/>
                </a:cubicBezTo>
                <a:cubicBezTo>
                  <a:pt x="2544166" y="2358397"/>
                  <a:pt x="2551709" y="2366417"/>
                  <a:pt x="2561110" y="2366506"/>
                </a:cubicBezTo>
                <a:cubicBezTo>
                  <a:pt x="2570511" y="2366580"/>
                  <a:pt x="2578182" y="2358693"/>
                  <a:pt x="2578267" y="2348864"/>
                </a:cubicBezTo>
                <a:cubicBezTo>
                  <a:pt x="2578267" y="2348820"/>
                  <a:pt x="2578267" y="2348760"/>
                  <a:pt x="2578267" y="2348716"/>
                </a:cubicBezTo>
                <a:cubicBezTo>
                  <a:pt x="2578267" y="2338946"/>
                  <a:pt x="2570738" y="2331000"/>
                  <a:pt x="2561394" y="2330926"/>
                </a:cubicBezTo>
                <a:close/>
                <a:moveTo>
                  <a:pt x="2612299" y="2171262"/>
                </a:moveTo>
                <a:cubicBezTo>
                  <a:pt x="2602897" y="2171187"/>
                  <a:pt x="2595226" y="2179074"/>
                  <a:pt x="2595141" y="2188903"/>
                </a:cubicBezTo>
                <a:cubicBezTo>
                  <a:pt x="2595070" y="2198732"/>
                  <a:pt x="2602614" y="2206752"/>
                  <a:pt x="2612015" y="2206841"/>
                </a:cubicBezTo>
                <a:cubicBezTo>
                  <a:pt x="2621416" y="2206915"/>
                  <a:pt x="2629101" y="2199028"/>
                  <a:pt x="2629172" y="2189200"/>
                </a:cubicBezTo>
                <a:cubicBezTo>
                  <a:pt x="2629172" y="2189096"/>
                  <a:pt x="2629172" y="2189007"/>
                  <a:pt x="2629172" y="2188903"/>
                </a:cubicBezTo>
                <a:cubicBezTo>
                  <a:pt x="2629172" y="2179163"/>
                  <a:pt x="2621614" y="2171262"/>
                  <a:pt x="2612299" y="2171262"/>
                </a:cubicBezTo>
                <a:close/>
                <a:moveTo>
                  <a:pt x="2561394" y="2224483"/>
                </a:moveTo>
                <a:cubicBezTo>
                  <a:pt x="2552035" y="2223594"/>
                  <a:pt x="2543755" y="2230798"/>
                  <a:pt x="2542904" y="2240583"/>
                </a:cubicBezTo>
                <a:cubicBezTo>
                  <a:pt x="2542039" y="2250367"/>
                  <a:pt x="2548930" y="2259025"/>
                  <a:pt x="2558289" y="2259915"/>
                </a:cubicBezTo>
                <a:cubicBezTo>
                  <a:pt x="2559324" y="2260018"/>
                  <a:pt x="2560359" y="2260018"/>
                  <a:pt x="2561394" y="2259915"/>
                </a:cubicBezTo>
                <a:cubicBezTo>
                  <a:pt x="2570752" y="2259025"/>
                  <a:pt x="2577644" y="2250367"/>
                  <a:pt x="2576793" y="2240583"/>
                </a:cubicBezTo>
                <a:cubicBezTo>
                  <a:pt x="2576041" y="2232029"/>
                  <a:pt x="2569561" y="2225269"/>
                  <a:pt x="2561394" y="2224483"/>
                </a:cubicBezTo>
                <a:close/>
                <a:moveTo>
                  <a:pt x="2612299" y="2064670"/>
                </a:moveTo>
                <a:cubicBezTo>
                  <a:pt x="2602897" y="2064581"/>
                  <a:pt x="2595226" y="2072483"/>
                  <a:pt x="2595141" y="2082312"/>
                </a:cubicBezTo>
                <a:cubicBezTo>
                  <a:pt x="2595070" y="2092141"/>
                  <a:pt x="2602614" y="2100161"/>
                  <a:pt x="2612015" y="2100250"/>
                </a:cubicBezTo>
                <a:cubicBezTo>
                  <a:pt x="2621416" y="2100324"/>
                  <a:pt x="2629087" y="2092437"/>
                  <a:pt x="2629172" y="2082608"/>
                </a:cubicBezTo>
                <a:cubicBezTo>
                  <a:pt x="2629172" y="2082564"/>
                  <a:pt x="2629172" y="2082504"/>
                  <a:pt x="2629172" y="2082460"/>
                </a:cubicBezTo>
                <a:cubicBezTo>
                  <a:pt x="2629172" y="2072690"/>
                  <a:pt x="2621643" y="2064744"/>
                  <a:pt x="2612299" y="2064670"/>
                </a:cubicBezTo>
                <a:close/>
                <a:moveTo>
                  <a:pt x="2561394" y="2118040"/>
                </a:moveTo>
                <a:cubicBezTo>
                  <a:pt x="2551993" y="2117966"/>
                  <a:pt x="2544322" y="2125853"/>
                  <a:pt x="2544237" y="2135682"/>
                </a:cubicBezTo>
                <a:cubicBezTo>
                  <a:pt x="2544166" y="2145510"/>
                  <a:pt x="2551709" y="2153531"/>
                  <a:pt x="2561110" y="2153620"/>
                </a:cubicBezTo>
                <a:cubicBezTo>
                  <a:pt x="2570511" y="2153694"/>
                  <a:pt x="2578197" y="2145807"/>
                  <a:pt x="2578267" y="2135978"/>
                </a:cubicBezTo>
                <a:cubicBezTo>
                  <a:pt x="2578267" y="2135874"/>
                  <a:pt x="2578267" y="2135785"/>
                  <a:pt x="2578267" y="2135682"/>
                </a:cubicBezTo>
                <a:cubicBezTo>
                  <a:pt x="2578267" y="2125942"/>
                  <a:pt x="2570710" y="2118040"/>
                  <a:pt x="2561394" y="2118040"/>
                </a:cubicBezTo>
                <a:close/>
                <a:moveTo>
                  <a:pt x="2612299" y="1958227"/>
                </a:moveTo>
                <a:cubicBezTo>
                  <a:pt x="2602940" y="1957337"/>
                  <a:pt x="2594659" y="1964542"/>
                  <a:pt x="2593808" y="1974327"/>
                </a:cubicBezTo>
                <a:cubicBezTo>
                  <a:pt x="2592943" y="1984111"/>
                  <a:pt x="2599835" y="1992769"/>
                  <a:pt x="2609193" y="1993658"/>
                </a:cubicBezTo>
                <a:cubicBezTo>
                  <a:pt x="2610228" y="1993762"/>
                  <a:pt x="2611263" y="1993762"/>
                  <a:pt x="2612299" y="1993658"/>
                </a:cubicBezTo>
                <a:cubicBezTo>
                  <a:pt x="2621657" y="1992769"/>
                  <a:pt x="2628548" y="1984111"/>
                  <a:pt x="2627698" y="1974327"/>
                </a:cubicBezTo>
                <a:cubicBezTo>
                  <a:pt x="2626946" y="1965773"/>
                  <a:pt x="2620466" y="1959013"/>
                  <a:pt x="2612299" y="1958227"/>
                </a:cubicBezTo>
                <a:close/>
                <a:moveTo>
                  <a:pt x="2561394" y="2010855"/>
                </a:moveTo>
                <a:cubicBezTo>
                  <a:pt x="2552035" y="2009966"/>
                  <a:pt x="2543755" y="2017171"/>
                  <a:pt x="2542904" y="2026955"/>
                </a:cubicBezTo>
                <a:cubicBezTo>
                  <a:pt x="2542039" y="2036740"/>
                  <a:pt x="2548930" y="2045398"/>
                  <a:pt x="2558289" y="2046287"/>
                </a:cubicBezTo>
                <a:cubicBezTo>
                  <a:pt x="2559324" y="2046391"/>
                  <a:pt x="2560359" y="2046391"/>
                  <a:pt x="2561394" y="2046287"/>
                </a:cubicBezTo>
                <a:cubicBezTo>
                  <a:pt x="2570752" y="2045398"/>
                  <a:pt x="2577644" y="2036740"/>
                  <a:pt x="2576793" y="2026955"/>
                </a:cubicBezTo>
                <a:cubicBezTo>
                  <a:pt x="2576041" y="2018401"/>
                  <a:pt x="2569561" y="2011641"/>
                  <a:pt x="2561394" y="2010855"/>
                </a:cubicBezTo>
                <a:close/>
                <a:moveTo>
                  <a:pt x="2612299" y="1851191"/>
                </a:moveTo>
                <a:cubicBezTo>
                  <a:pt x="2602897" y="1851117"/>
                  <a:pt x="2595226" y="1859004"/>
                  <a:pt x="2595141" y="1868832"/>
                </a:cubicBezTo>
                <a:cubicBezTo>
                  <a:pt x="2595070" y="1878661"/>
                  <a:pt x="2602614" y="1886682"/>
                  <a:pt x="2612015" y="1886771"/>
                </a:cubicBezTo>
                <a:cubicBezTo>
                  <a:pt x="2621416" y="1886845"/>
                  <a:pt x="2629101" y="1878958"/>
                  <a:pt x="2629172" y="1869129"/>
                </a:cubicBezTo>
                <a:cubicBezTo>
                  <a:pt x="2629172" y="1869025"/>
                  <a:pt x="2629172" y="1868936"/>
                  <a:pt x="2629172" y="1868832"/>
                </a:cubicBezTo>
                <a:cubicBezTo>
                  <a:pt x="2628860" y="1859315"/>
                  <a:pt x="2621402" y="1851784"/>
                  <a:pt x="2612299" y="1851784"/>
                </a:cubicBezTo>
                <a:close/>
                <a:moveTo>
                  <a:pt x="2561394" y="1904412"/>
                </a:moveTo>
                <a:cubicBezTo>
                  <a:pt x="2551993" y="1904338"/>
                  <a:pt x="2544322" y="1912225"/>
                  <a:pt x="2544237" y="1922054"/>
                </a:cubicBezTo>
                <a:cubicBezTo>
                  <a:pt x="2544166" y="1931883"/>
                  <a:pt x="2551709" y="1939903"/>
                  <a:pt x="2561110" y="1939992"/>
                </a:cubicBezTo>
                <a:cubicBezTo>
                  <a:pt x="2570511" y="1940066"/>
                  <a:pt x="2578197" y="1932179"/>
                  <a:pt x="2578267" y="1922351"/>
                </a:cubicBezTo>
                <a:cubicBezTo>
                  <a:pt x="2578267" y="1922247"/>
                  <a:pt x="2578267" y="1922158"/>
                  <a:pt x="2578267" y="1922054"/>
                </a:cubicBezTo>
                <a:cubicBezTo>
                  <a:pt x="2577956" y="1912536"/>
                  <a:pt x="2570497" y="1905005"/>
                  <a:pt x="2561394" y="1905005"/>
                </a:cubicBezTo>
                <a:close/>
                <a:moveTo>
                  <a:pt x="2612299" y="1744599"/>
                </a:moveTo>
                <a:cubicBezTo>
                  <a:pt x="2602897" y="1744510"/>
                  <a:pt x="2595226" y="1752412"/>
                  <a:pt x="2595141" y="1762241"/>
                </a:cubicBezTo>
                <a:cubicBezTo>
                  <a:pt x="2595070" y="1772070"/>
                  <a:pt x="2602614" y="1780090"/>
                  <a:pt x="2612015" y="1780179"/>
                </a:cubicBezTo>
                <a:cubicBezTo>
                  <a:pt x="2621416" y="1780254"/>
                  <a:pt x="2629087" y="1772367"/>
                  <a:pt x="2629172" y="1762538"/>
                </a:cubicBezTo>
                <a:cubicBezTo>
                  <a:pt x="2629172" y="1762493"/>
                  <a:pt x="2629172" y="1762434"/>
                  <a:pt x="2629172" y="1762389"/>
                </a:cubicBezTo>
                <a:cubicBezTo>
                  <a:pt x="2628874" y="1752857"/>
                  <a:pt x="2621430" y="1745267"/>
                  <a:pt x="2612299" y="1745192"/>
                </a:cubicBezTo>
                <a:close/>
                <a:moveTo>
                  <a:pt x="2561394" y="1797821"/>
                </a:moveTo>
                <a:cubicBezTo>
                  <a:pt x="2551993" y="1797732"/>
                  <a:pt x="2544322" y="1805634"/>
                  <a:pt x="2544237" y="1815463"/>
                </a:cubicBezTo>
                <a:cubicBezTo>
                  <a:pt x="2544166" y="1825292"/>
                  <a:pt x="2551709" y="1833312"/>
                  <a:pt x="2561110" y="1833401"/>
                </a:cubicBezTo>
                <a:cubicBezTo>
                  <a:pt x="2570511" y="1833475"/>
                  <a:pt x="2578182" y="1825588"/>
                  <a:pt x="2578267" y="1815759"/>
                </a:cubicBezTo>
                <a:cubicBezTo>
                  <a:pt x="2578267" y="1815715"/>
                  <a:pt x="2578267" y="1815655"/>
                  <a:pt x="2578267" y="1815611"/>
                </a:cubicBezTo>
                <a:cubicBezTo>
                  <a:pt x="2577970" y="1806078"/>
                  <a:pt x="2570526" y="1798488"/>
                  <a:pt x="2561394" y="1798414"/>
                </a:cubicBezTo>
                <a:close/>
                <a:moveTo>
                  <a:pt x="2612299" y="1638156"/>
                </a:moveTo>
                <a:cubicBezTo>
                  <a:pt x="2602897" y="1638067"/>
                  <a:pt x="2595226" y="1645969"/>
                  <a:pt x="2595141" y="1655798"/>
                </a:cubicBezTo>
                <a:cubicBezTo>
                  <a:pt x="2595070" y="1665627"/>
                  <a:pt x="2602614" y="1673647"/>
                  <a:pt x="2612015" y="1673736"/>
                </a:cubicBezTo>
                <a:cubicBezTo>
                  <a:pt x="2621416" y="1673810"/>
                  <a:pt x="2629087" y="1665924"/>
                  <a:pt x="2629172" y="1656095"/>
                </a:cubicBezTo>
                <a:cubicBezTo>
                  <a:pt x="2629172" y="1656050"/>
                  <a:pt x="2629172" y="1655991"/>
                  <a:pt x="2629172" y="1655946"/>
                </a:cubicBezTo>
                <a:cubicBezTo>
                  <a:pt x="2628874" y="1646414"/>
                  <a:pt x="2621430" y="1638823"/>
                  <a:pt x="2612299" y="1638749"/>
                </a:cubicBezTo>
                <a:close/>
                <a:moveTo>
                  <a:pt x="2561394" y="1691378"/>
                </a:moveTo>
                <a:cubicBezTo>
                  <a:pt x="2552035" y="1690488"/>
                  <a:pt x="2543755" y="1697693"/>
                  <a:pt x="2542904" y="1707478"/>
                </a:cubicBezTo>
                <a:cubicBezTo>
                  <a:pt x="2542039" y="1717262"/>
                  <a:pt x="2548930" y="1725920"/>
                  <a:pt x="2558289" y="1726809"/>
                </a:cubicBezTo>
                <a:cubicBezTo>
                  <a:pt x="2559324" y="1726913"/>
                  <a:pt x="2560359" y="1726913"/>
                  <a:pt x="2561394" y="1726809"/>
                </a:cubicBezTo>
                <a:cubicBezTo>
                  <a:pt x="2570752" y="1725920"/>
                  <a:pt x="2577644" y="1717262"/>
                  <a:pt x="2576793" y="1707478"/>
                </a:cubicBezTo>
                <a:cubicBezTo>
                  <a:pt x="2576041" y="1698924"/>
                  <a:pt x="2569561" y="1692164"/>
                  <a:pt x="2561394" y="1691378"/>
                </a:cubicBezTo>
                <a:close/>
                <a:moveTo>
                  <a:pt x="2612299" y="1531713"/>
                </a:moveTo>
                <a:cubicBezTo>
                  <a:pt x="2602897" y="1531624"/>
                  <a:pt x="2595226" y="1539526"/>
                  <a:pt x="2595141" y="1549355"/>
                </a:cubicBezTo>
                <a:cubicBezTo>
                  <a:pt x="2595070" y="1559184"/>
                  <a:pt x="2602614" y="1567204"/>
                  <a:pt x="2612015" y="1567293"/>
                </a:cubicBezTo>
                <a:cubicBezTo>
                  <a:pt x="2621416" y="1567367"/>
                  <a:pt x="2629101" y="1559480"/>
                  <a:pt x="2629172" y="1549651"/>
                </a:cubicBezTo>
                <a:cubicBezTo>
                  <a:pt x="2629172" y="1549548"/>
                  <a:pt x="2629172" y="1549459"/>
                  <a:pt x="2629172" y="1549355"/>
                </a:cubicBezTo>
                <a:cubicBezTo>
                  <a:pt x="2628860" y="1539837"/>
                  <a:pt x="2621402" y="1532306"/>
                  <a:pt x="2612299" y="1532306"/>
                </a:cubicBezTo>
                <a:close/>
                <a:moveTo>
                  <a:pt x="2561394" y="1584935"/>
                </a:moveTo>
                <a:cubicBezTo>
                  <a:pt x="2551993" y="1584861"/>
                  <a:pt x="2544322" y="1592748"/>
                  <a:pt x="2544237" y="1602577"/>
                </a:cubicBezTo>
                <a:cubicBezTo>
                  <a:pt x="2544166" y="1612405"/>
                  <a:pt x="2551709" y="1620426"/>
                  <a:pt x="2561110" y="1620515"/>
                </a:cubicBezTo>
                <a:cubicBezTo>
                  <a:pt x="2570511" y="1620589"/>
                  <a:pt x="2578197" y="1612702"/>
                  <a:pt x="2578267" y="1602873"/>
                </a:cubicBezTo>
                <a:cubicBezTo>
                  <a:pt x="2578267" y="1602769"/>
                  <a:pt x="2578267" y="1602680"/>
                  <a:pt x="2578267" y="1602577"/>
                </a:cubicBezTo>
                <a:cubicBezTo>
                  <a:pt x="2577956" y="1593059"/>
                  <a:pt x="2570497" y="1585528"/>
                  <a:pt x="2561394" y="1585528"/>
                </a:cubicBezTo>
                <a:close/>
                <a:moveTo>
                  <a:pt x="2612299" y="1425122"/>
                </a:moveTo>
                <a:cubicBezTo>
                  <a:pt x="2602940" y="1424232"/>
                  <a:pt x="2594659" y="1431437"/>
                  <a:pt x="2593808" y="1441222"/>
                </a:cubicBezTo>
                <a:cubicBezTo>
                  <a:pt x="2592943" y="1451006"/>
                  <a:pt x="2599835" y="1459664"/>
                  <a:pt x="2609193" y="1460554"/>
                </a:cubicBezTo>
                <a:cubicBezTo>
                  <a:pt x="2610228" y="1460657"/>
                  <a:pt x="2611263" y="1460657"/>
                  <a:pt x="2612299" y="1460554"/>
                </a:cubicBezTo>
                <a:cubicBezTo>
                  <a:pt x="2621657" y="1459664"/>
                  <a:pt x="2628548" y="1451006"/>
                  <a:pt x="2627698" y="1441222"/>
                </a:cubicBezTo>
                <a:cubicBezTo>
                  <a:pt x="2626946" y="1432668"/>
                  <a:pt x="2620466" y="1425908"/>
                  <a:pt x="2612299" y="1425122"/>
                </a:cubicBezTo>
                <a:close/>
                <a:moveTo>
                  <a:pt x="2561394" y="1478343"/>
                </a:moveTo>
                <a:cubicBezTo>
                  <a:pt x="2551993" y="1478255"/>
                  <a:pt x="2544322" y="1486156"/>
                  <a:pt x="2544237" y="1495985"/>
                </a:cubicBezTo>
                <a:cubicBezTo>
                  <a:pt x="2544166" y="1505814"/>
                  <a:pt x="2551709" y="1513834"/>
                  <a:pt x="2561110" y="1513923"/>
                </a:cubicBezTo>
                <a:cubicBezTo>
                  <a:pt x="2570511" y="1513997"/>
                  <a:pt x="2578182" y="1506111"/>
                  <a:pt x="2578267" y="1496282"/>
                </a:cubicBezTo>
                <a:cubicBezTo>
                  <a:pt x="2578267" y="1496237"/>
                  <a:pt x="2578267" y="1496178"/>
                  <a:pt x="2578267" y="1496133"/>
                </a:cubicBezTo>
                <a:cubicBezTo>
                  <a:pt x="2577970" y="1486601"/>
                  <a:pt x="2570526" y="1479011"/>
                  <a:pt x="2561394" y="1478936"/>
                </a:cubicBezTo>
                <a:close/>
                <a:moveTo>
                  <a:pt x="2612299" y="1318679"/>
                </a:moveTo>
                <a:cubicBezTo>
                  <a:pt x="2602897" y="1318605"/>
                  <a:pt x="2595226" y="1326492"/>
                  <a:pt x="2595141" y="1336321"/>
                </a:cubicBezTo>
                <a:cubicBezTo>
                  <a:pt x="2595070" y="1346149"/>
                  <a:pt x="2602614" y="1354170"/>
                  <a:pt x="2612015" y="1354259"/>
                </a:cubicBezTo>
                <a:cubicBezTo>
                  <a:pt x="2621416" y="1354333"/>
                  <a:pt x="2629101" y="1346446"/>
                  <a:pt x="2629172" y="1336617"/>
                </a:cubicBezTo>
                <a:cubicBezTo>
                  <a:pt x="2629172" y="1336513"/>
                  <a:pt x="2629172" y="1336424"/>
                  <a:pt x="2629172" y="1336321"/>
                </a:cubicBezTo>
                <a:cubicBezTo>
                  <a:pt x="2628860" y="1326803"/>
                  <a:pt x="2621402" y="1319272"/>
                  <a:pt x="2612299" y="1319272"/>
                </a:cubicBezTo>
                <a:close/>
                <a:moveTo>
                  <a:pt x="2561394" y="1371900"/>
                </a:moveTo>
                <a:cubicBezTo>
                  <a:pt x="2552035" y="1371011"/>
                  <a:pt x="2543755" y="1378216"/>
                  <a:pt x="2542904" y="1388000"/>
                </a:cubicBezTo>
                <a:cubicBezTo>
                  <a:pt x="2542039" y="1397785"/>
                  <a:pt x="2548930" y="1406442"/>
                  <a:pt x="2558289" y="1407332"/>
                </a:cubicBezTo>
                <a:cubicBezTo>
                  <a:pt x="2559324" y="1407436"/>
                  <a:pt x="2560359" y="1407436"/>
                  <a:pt x="2561394" y="1407332"/>
                </a:cubicBezTo>
                <a:cubicBezTo>
                  <a:pt x="2570752" y="1406442"/>
                  <a:pt x="2577644" y="1397785"/>
                  <a:pt x="2576793" y="1388000"/>
                </a:cubicBezTo>
                <a:cubicBezTo>
                  <a:pt x="2576041" y="1379446"/>
                  <a:pt x="2569561" y="1372686"/>
                  <a:pt x="2561394" y="1371900"/>
                </a:cubicBezTo>
                <a:close/>
                <a:moveTo>
                  <a:pt x="2612299" y="1212087"/>
                </a:moveTo>
                <a:cubicBezTo>
                  <a:pt x="2602897" y="1211999"/>
                  <a:pt x="2595226" y="1219900"/>
                  <a:pt x="2595141" y="1229729"/>
                </a:cubicBezTo>
                <a:cubicBezTo>
                  <a:pt x="2595070" y="1239558"/>
                  <a:pt x="2602614" y="1247579"/>
                  <a:pt x="2612015" y="1247667"/>
                </a:cubicBezTo>
                <a:cubicBezTo>
                  <a:pt x="2621416" y="1247741"/>
                  <a:pt x="2629087" y="1239855"/>
                  <a:pt x="2629172" y="1230026"/>
                </a:cubicBezTo>
                <a:cubicBezTo>
                  <a:pt x="2629172" y="1229981"/>
                  <a:pt x="2629172" y="1229922"/>
                  <a:pt x="2629172" y="1229878"/>
                </a:cubicBezTo>
                <a:cubicBezTo>
                  <a:pt x="2628874" y="1220345"/>
                  <a:pt x="2621430" y="1212754"/>
                  <a:pt x="2612299" y="1212681"/>
                </a:cubicBezTo>
                <a:close/>
                <a:moveTo>
                  <a:pt x="2561394" y="1265457"/>
                </a:moveTo>
                <a:cubicBezTo>
                  <a:pt x="2551993" y="1265383"/>
                  <a:pt x="2544322" y="1273270"/>
                  <a:pt x="2544237" y="1283099"/>
                </a:cubicBezTo>
                <a:cubicBezTo>
                  <a:pt x="2544166" y="1292928"/>
                  <a:pt x="2551709" y="1300948"/>
                  <a:pt x="2561110" y="1301037"/>
                </a:cubicBezTo>
                <a:cubicBezTo>
                  <a:pt x="2570511" y="1301111"/>
                  <a:pt x="2578197" y="1293224"/>
                  <a:pt x="2578267" y="1283395"/>
                </a:cubicBezTo>
                <a:cubicBezTo>
                  <a:pt x="2578267" y="1283292"/>
                  <a:pt x="2578267" y="1283203"/>
                  <a:pt x="2578267" y="1283099"/>
                </a:cubicBezTo>
                <a:cubicBezTo>
                  <a:pt x="2577956" y="1273581"/>
                  <a:pt x="2570497" y="1266050"/>
                  <a:pt x="2561394" y="1266050"/>
                </a:cubicBezTo>
                <a:close/>
                <a:moveTo>
                  <a:pt x="2612299" y="1106534"/>
                </a:moveTo>
                <a:cubicBezTo>
                  <a:pt x="2602940" y="1105644"/>
                  <a:pt x="2594659" y="1112849"/>
                  <a:pt x="2593808" y="1122634"/>
                </a:cubicBezTo>
                <a:cubicBezTo>
                  <a:pt x="2592943" y="1132418"/>
                  <a:pt x="2599835" y="1141076"/>
                  <a:pt x="2609193" y="1141965"/>
                </a:cubicBezTo>
                <a:cubicBezTo>
                  <a:pt x="2610228" y="1142069"/>
                  <a:pt x="2611263" y="1142069"/>
                  <a:pt x="2612299" y="1141965"/>
                </a:cubicBezTo>
                <a:cubicBezTo>
                  <a:pt x="2621657" y="1141076"/>
                  <a:pt x="2628548" y="1132418"/>
                  <a:pt x="2627698" y="1122634"/>
                </a:cubicBezTo>
                <a:cubicBezTo>
                  <a:pt x="2626946" y="1114080"/>
                  <a:pt x="2620466" y="1107320"/>
                  <a:pt x="2612299" y="1106534"/>
                </a:cubicBezTo>
                <a:close/>
                <a:moveTo>
                  <a:pt x="2561394" y="1159755"/>
                </a:moveTo>
                <a:cubicBezTo>
                  <a:pt x="2552035" y="1158866"/>
                  <a:pt x="2543755" y="1166071"/>
                  <a:pt x="2542904" y="1175855"/>
                </a:cubicBezTo>
                <a:cubicBezTo>
                  <a:pt x="2542039" y="1185640"/>
                  <a:pt x="2548930" y="1194298"/>
                  <a:pt x="2558289" y="1195187"/>
                </a:cubicBezTo>
                <a:cubicBezTo>
                  <a:pt x="2559324" y="1195291"/>
                  <a:pt x="2560359" y="1195291"/>
                  <a:pt x="2561394" y="1195187"/>
                </a:cubicBezTo>
                <a:cubicBezTo>
                  <a:pt x="2570752" y="1194298"/>
                  <a:pt x="2577644" y="1185640"/>
                  <a:pt x="2576793" y="1175855"/>
                </a:cubicBezTo>
                <a:cubicBezTo>
                  <a:pt x="2576041" y="1167301"/>
                  <a:pt x="2569561" y="1160541"/>
                  <a:pt x="2561394" y="1159755"/>
                </a:cubicBezTo>
                <a:close/>
                <a:moveTo>
                  <a:pt x="2612299" y="1000091"/>
                </a:moveTo>
                <a:cubicBezTo>
                  <a:pt x="2602897" y="1000002"/>
                  <a:pt x="2595226" y="1007903"/>
                  <a:pt x="2595141" y="1017732"/>
                </a:cubicBezTo>
                <a:cubicBezTo>
                  <a:pt x="2595070" y="1027561"/>
                  <a:pt x="2602614" y="1035582"/>
                  <a:pt x="2612015" y="1035671"/>
                </a:cubicBezTo>
                <a:cubicBezTo>
                  <a:pt x="2621416" y="1035745"/>
                  <a:pt x="2629101" y="1027858"/>
                  <a:pt x="2629172" y="1018029"/>
                </a:cubicBezTo>
                <a:cubicBezTo>
                  <a:pt x="2629172" y="1017925"/>
                  <a:pt x="2629172" y="1017836"/>
                  <a:pt x="2629172" y="1017732"/>
                </a:cubicBezTo>
                <a:cubicBezTo>
                  <a:pt x="2629328" y="1007992"/>
                  <a:pt x="2621898" y="999957"/>
                  <a:pt x="2612582" y="999794"/>
                </a:cubicBezTo>
                <a:cubicBezTo>
                  <a:pt x="2612483" y="999794"/>
                  <a:pt x="2612398" y="999794"/>
                  <a:pt x="2612299" y="999794"/>
                </a:cubicBezTo>
                <a:close/>
                <a:moveTo>
                  <a:pt x="2561394" y="1053312"/>
                </a:moveTo>
                <a:cubicBezTo>
                  <a:pt x="2551993" y="1053238"/>
                  <a:pt x="2544322" y="1061125"/>
                  <a:pt x="2544237" y="1070954"/>
                </a:cubicBezTo>
                <a:cubicBezTo>
                  <a:pt x="2544166" y="1080783"/>
                  <a:pt x="2551709" y="1088803"/>
                  <a:pt x="2561110" y="1088892"/>
                </a:cubicBezTo>
                <a:cubicBezTo>
                  <a:pt x="2570511" y="1088966"/>
                  <a:pt x="2578197" y="1081080"/>
                  <a:pt x="2578267" y="1071250"/>
                </a:cubicBezTo>
                <a:cubicBezTo>
                  <a:pt x="2578267" y="1071147"/>
                  <a:pt x="2578267" y="1071058"/>
                  <a:pt x="2578267" y="1070954"/>
                </a:cubicBezTo>
                <a:cubicBezTo>
                  <a:pt x="2578423" y="1061214"/>
                  <a:pt x="2570993" y="1053179"/>
                  <a:pt x="2561677" y="1053016"/>
                </a:cubicBezTo>
                <a:cubicBezTo>
                  <a:pt x="2561578" y="1053016"/>
                  <a:pt x="2561493" y="1053016"/>
                  <a:pt x="2561394" y="1053016"/>
                </a:cubicBezTo>
                <a:close/>
                <a:moveTo>
                  <a:pt x="2561394" y="946721"/>
                </a:moveTo>
                <a:cubicBezTo>
                  <a:pt x="2551993" y="946632"/>
                  <a:pt x="2544322" y="954534"/>
                  <a:pt x="2544237" y="964363"/>
                </a:cubicBezTo>
                <a:cubicBezTo>
                  <a:pt x="2544166" y="974192"/>
                  <a:pt x="2551709" y="982212"/>
                  <a:pt x="2561110" y="982301"/>
                </a:cubicBezTo>
                <a:cubicBezTo>
                  <a:pt x="2570511" y="982375"/>
                  <a:pt x="2578182" y="974488"/>
                  <a:pt x="2578267" y="964659"/>
                </a:cubicBezTo>
                <a:cubicBezTo>
                  <a:pt x="2578267" y="964615"/>
                  <a:pt x="2578267" y="964555"/>
                  <a:pt x="2578267" y="964511"/>
                </a:cubicBezTo>
                <a:cubicBezTo>
                  <a:pt x="2578423" y="954682"/>
                  <a:pt x="2570937" y="946587"/>
                  <a:pt x="2561536" y="946424"/>
                </a:cubicBezTo>
                <a:cubicBezTo>
                  <a:pt x="2561493" y="946424"/>
                  <a:pt x="2561436" y="946424"/>
                  <a:pt x="2561394" y="946424"/>
                </a:cubicBezTo>
                <a:close/>
                <a:moveTo>
                  <a:pt x="2714108" y="3769094"/>
                </a:moveTo>
                <a:cubicBezTo>
                  <a:pt x="2704749" y="3769983"/>
                  <a:pt x="2697858" y="3778641"/>
                  <a:pt x="2698709" y="3788425"/>
                </a:cubicBezTo>
                <a:cubicBezTo>
                  <a:pt x="2699460" y="3796979"/>
                  <a:pt x="2705940" y="3803740"/>
                  <a:pt x="2714108" y="3804525"/>
                </a:cubicBezTo>
                <a:cubicBezTo>
                  <a:pt x="2723466" y="3805415"/>
                  <a:pt x="2731747" y="3798210"/>
                  <a:pt x="2732598" y="3788425"/>
                </a:cubicBezTo>
                <a:cubicBezTo>
                  <a:pt x="2733463" y="3778641"/>
                  <a:pt x="2726571" y="3769983"/>
                  <a:pt x="2717213" y="3769094"/>
                </a:cubicBezTo>
                <a:cubicBezTo>
                  <a:pt x="2716178" y="3768990"/>
                  <a:pt x="2715143" y="3768990"/>
                  <a:pt x="2714108" y="3769094"/>
                </a:cubicBezTo>
                <a:close/>
                <a:moveTo>
                  <a:pt x="2714108" y="3662503"/>
                </a:moveTo>
                <a:cubicBezTo>
                  <a:pt x="2704707" y="3662503"/>
                  <a:pt x="2697092" y="3670463"/>
                  <a:pt x="2697092" y="3680292"/>
                </a:cubicBezTo>
                <a:cubicBezTo>
                  <a:pt x="2697092" y="3690122"/>
                  <a:pt x="2704707" y="3698082"/>
                  <a:pt x="2714108" y="3698082"/>
                </a:cubicBezTo>
                <a:cubicBezTo>
                  <a:pt x="2723509" y="3698082"/>
                  <a:pt x="2731123" y="3690122"/>
                  <a:pt x="2731123" y="3680292"/>
                </a:cubicBezTo>
                <a:cubicBezTo>
                  <a:pt x="2731364" y="3670553"/>
                  <a:pt x="2723991" y="3662458"/>
                  <a:pt x="2714675" y="3662206"/>
                </a:cubicBezTo>
                <a:cubicBezTo>
                  <a:pt x="2714491" y="3662206"/>
                  <a:pt x="2714292" y="3662206"/>
                  <a:pt x="2714108" y="3662206"/>
                </a:cubicBezTo>
                <a:close/>
                <a:moveTo>
                  <a:pt x="2663203" y="3715724"/>
                </a:moveTo>
                <a:cubicBezTo>
                  <a:pt x="2653802" y="3715724"/>
                  <a:pt x="2646188" y="3723685"/>
                  <a:pt x="2646188" y="3733514"/>
                </a:cubicBezTo>
                <a:cubicBezTo>
                  <a:pt x="2646188" y="3743343"/>
                  <a:pt x="2653802" y="3751304"/>
                  <a:pt x="2663203" y="3751304"/>
                </a:cubicBezTo>
                <a:cubicBezTo>
                  <a:pt x="2672604" y="3751304"/>
                  <a:pt x="2680218" y="3743343"/>
                  <a:pt x="2680218" y="3733514"/>
                </a:cubicBezTo>
                <a:cubicBezTo>
                  <a:pt x="2680218" y="3723685"/>
                  <a:pt x="2672604" y="3715724"/>
                  <a:pt x="2663203" y="3715724"/>
                </a:cubicBezTo>
                <a:close/>
                <a:moveTo>
                  <a:pt x="2714108" y="3556060"/>
                </a:moveTo>
                <a:cubicBezTo>
                  <a:pt x="2704749" y="3556949"/>
                  <a:pt x="2697858" y="3565607"/>
                  <a:pt x="2698709" y="3575391"/>
                </a:cubicBezTo>
                <a:cubicBezTo>
                  <a:pt x="2699460" y="3583945"/>
                  <a:pt x="2705940" y="3590705"/>
                  <a:pt x="2714108" y="3591491"/>
                </a:cubicBezTo>
                <a:cubicBezTo>
                  <a:pt x="2723466" y="3592380"/>
                  <a:pt x="2731747" y="3585176"/>
                  <a:pt x="2732598" y="3575391"/>
                </a:cubicBezTo>
                <a:cubicBezTo>
                  <a:pt x="2733463" y="3565607"/>
                  <a:pt x="2726571" y="3556949"/>
                  <a:pt x="2717213" y="3556060"/>
                </a:cubicBezTo>
                <a:cubicBezTo>
                  <a:pt x="2716178" y="3555956"/>
                  <a:pt x="2715143" y="3555956"/>
                  <a:pt x="2714108" y="3556060"/>
                </a:cubicBezTo>
                <a:close/>
                <a:moveTo>
                  <a:pt x="2663203" y="3609281"/>
                </a:moveTo>
                <a:cubicBezTo>
                  <a:pt x="2653816" y="3609696"/>
                  <a:pt x="2646528" y="3617983"/>
                  <a:pt x="2646911" y="3627797"/>
                </a:cubicBezTo>
                <a:cubicBezTo>
                  <a:pt x="2647308" y="3637611"/>
                  <a:pt x="2655234" y="3645246"/>
                  <a:pt x="2664621" y="3644831"/>
                </a:cubicBezTo>
                <a:cubicBezTo>
                  <a:pt x="2673838" y="3644431"/>
                  <a:pt x="2681069" y="3636425"/>
                  <a:pt x="2680928" y="3626774"/>
                </a:cubicBezTo>
                <a:cubicBezTo>
                  <a:pt x="2680942" y="3616946"/>
                  <a:pt x="2673327" y="3608984"/>
                  <a:pt x="2663926" y="3608970"/>
                </a:cubicBezTo>
                <a:cubicBezTo>
                  <a:pt x="2663685" y="3608970"/>
                  <a:pt x="2663444" y="3608970"/>
                  <a:pt x="2663203" y="3608984"/>
                </a:cubicBezTo>
                <a:close/>
                <a:moveTo>
                  <a:pt x="2714108" y="3448875"/>
                </a:moveTo>
                <a:cubicBezTo>
                  <a:pt x="2704707" y="3448875"/>
                  <a:pt x="2697092" y="3456836"/>
                  <a:pt x="2697092" y="3466665"/>
                </a:cubicBezTo>
                <a:cubicBezTo>
                  <a:pt x="2697092" y="3476494"/>
                  <a:pt x="2704707" y="3484455"/>
                  <a:pt x="2714108" y="3484455"/>
                </a:cubicBezTo>
                <a:cubicBezTo>
                  <a:pt x="2723509" y="3484455"/>
                  <a:pt x="2731123" y="3476494"/>
                  <a:pt x="2731123" y="3466665"/>
                </a:cubicBezTo>
                <a:cubicBezTo>
                  <a:pt x="2731208" y="3456925"/>
                  <a:pt x="2723707" y="3448964"/>
                  <a:pt x="2714391" y="3448875"/>
                </a:cubicBezTo>
                <a:cubicBezTo>
                  <a:pt x="2714292" y="3448875"/>
                  <a:pt x="2714207" y="3448875"/>
                  <a:pt x="2714108" y="3448875"/>
                </a:cubicBezTo>
                <a:close/>
                <a:moveTo>
                  <a:pt x="2663203" y="3502245"/>
                </a:moveTo>
                <a:cubicBezTo>
                  <a:pt x="2653802" y="3502245"/>
                  <a:pt x="2646188" y="3510206"/>
                  <a:pt x="2646188" y="3520035"/>
                </a:cubicBezTo>
                <a:cubicBezTo>
                  <a:pt x="2646188" y="3529864"/>
                  <a:pt x="2653802" y="3537825"/>
                  <a:pt x="2663203" y="3537825"/>
                </a:cubicBezTo>
                <a:cubicBezTo>
                  <a:pt x="2672604" y="3537825"/>
                  <a:pt x="2680218" y="3529864"/>
                  <a:pt x="2680218" y="3520035"/>
                </a:cubicBezTo>
                <a:cubicBezTo>
                  <a:pt x="2680218" y="3519990"/>
                  <a:pt x="2680218" y="3519931"/>
                  <a:pt x="2680218" y="3519887"/>
                </a:cubicBezTo>
                <a:cubicBezTo>
                  <a:pt x="2680062" y="3510206"/>
                  <a:pt x="2672462" y="3502453"/>
                  <a:pt x="2663203" y="3502541"/>
                </a:cubicBezTo>
                <a:close/>
                <a:moveTo>
                  <a:pt x="2714108" y="3342432"/>
                </a:moveTo>
                <a:cubicBezTo>
                  <a:pt x="2704707" y="3342432"/>
                  <a:pt x="2697092" y="3350393"/>
                  <a:pt x="2697092" y="3360222"/>
                </a:cubicBezTo>
                <a:cubicBezTo>
                  <a:pt x="2697092" y="3370051"/>
                  <a:pt x="2704707" y="3378012"/>
                  <a:pt x="2714108" y="3378012"/>
                </a:cubicBezTo>
                <a:cubicBezTo>
                  <a:pt x="2723509" y="3378012"/>
                  <a:pt x="2731123" y="3370051"/>
                  <a:pt x="2731123" y="3360222"/>
                </a:cubicBezTo>
                <a:cubicBezTo>
                  <a:pt x="2731052" y="3350482"/>
                  <a:pt x="2723424" y="3342654"/>
                  <a:pt x="2714108" y="3342728"/>
                </a:cubicBezTo>
                <a:cubicBezTo>
                  <a:pt x="2714108" y="3342728"/>
                  <a:pt x="2714108" y="3342728"/>
                  <a:pt x="2714108" y="3342728"/>
                </a:cubicBezTo>
                <a:close/>
                <a:moveTo>
                  <a:pt x="2663203" y="3395654"/>
                </a:moveTo>
                <a:cubicBezTo>
                  <a:pt x="2653802" y="3395654"/>
                  <a:pt x="2646188" y="3403614"/>
                  <a:pt x="2646188" y="3413443"/>
                </a:cubicBezTo>
                <a:cubicBezTo>
                  <a:pt x="2646188" y="3423273"/>
                  <a:pt x="2653802" y="3431233"/>
                  <a:pt x="2663203" y="3431233"/>
                </a:cubicBezTo>
                <a:cubicBezTo>
                  <a:pt x="2672604" y="3431233"/>
                  <a:pt x="2680218" y="3423273"/>
                  <a:pt x="2680218" y="3413443"/>
                </a:cubicBezTo>
                <a:cubicBezTo>
                  <a:pt x="2680062" y="3403733"/>
                  <a:pt x="2672491" y="3395950"/>
                  <a:pt x="2663203" y="3395950"/>
                </a:cubicBezTo>
                <a:close/>
                <a:moveTo>
                  <a:pt x="2714108" y="3235989"/>
                </a:moveTo>
                <a:cubicBezTo>
                  <a:pt x="2704749" y="3236879"/>
                  <a:pt x="2697858" y="3245536"/>
                  <a:pt x="2698709" y="3255321"/>
                </a:cubicBezTo>
                <a:cubicBezTo>
                  <a:pt x="2699460" y="3263875"/>
                  <a:pt x="2705940" y="3270635"/>
                  <a:pt x="2714108" y="3271420"/>
                </a:cubicBezTo>
                <a:cubicBezTo>
                  <a:pt x="2723466" y="3272310"/>
                  <a:pt x="2731747" y="3265105"/>
                  <a:pt x="2732598" y="3255321"/>
                </a:cubicBezTo>
                <a:cubicBezTo>
                  <a:pt x="2733463" y="3245536"/>
                  <a:pt x="2726571" y="3236879"/>
                  <a:pt x="2717213" y="3235989"/>
                </a:cubicBezTo>
                <a:cubicBezTo>
                  <a:pt x="2716178" y="3235885"/>
                  <a:pt x="2715143" y="3235885"/>
                  <a:pt x="2714108" y="3235989"/>
                </a:cubicBezTo>
                <a:close/>
                <a:moveTo>
                  <a:pt x="2663203" y="3289211"/>
                </a:moveTo>
                <a:cubicBezTo>
                  <a:pt x="2653802" y="3289211"/>
                  <a:pt x="2646188" y="3297171"/>
                  <a:pt x="2646188" y="3307000"/>
                </a:cubicBezTo>
                <a:cubicBezTo>
                  <a:pt x="2646188" y="3316829"/>
                  <a:pt x="2653802" y="3324790"/>
                  <a:pt x="2663203" y="3324790"/>
                </a:cubicBezTo>
                <a:cubicBezTo>
                  <a:pt x="2672604" y="3324790"/>
                  <a:pt x="2680218" y="3316829"/>
                  <a:pt x="2680218" y="3307000"/>
                </a:cubicBezTo>
                <a:cubicBezTo>
                  <a:pt x="2680218" y="3306956"/>
                  <a:pt x="2680218" y="3306897"/>
                  <a:pt x="2680218" y="3306852"/>
                </a:cubicBezTo>
                <a:cubicBezTo>
                  <a:pt x="2680062" y="3297171"/>
                  <a:pt x="2672462" y="3289418"/>
                  <a:pt x="2663203" y="3289507"/>
                </a:cubicBezTo>
                <a:close/>
                <a:moveTo>
                  <a:pt x="2714108" y="3129398"/>
                </a:moveTo>
                <a:cubicBezTo>
                  <a:pt x="2704707" y="3129398"/>
                  <a:pt x="2697092" y="3137359"/>
                  <a:pt x="2697092" y="3147187"/>
                </a:cubicBezTo>
                <a:cubicBezTo>
                  <a:pt x="2697092" y="3157016"/>
                  <a:pt x="2704707" y="3164978"/>
                  <a:pt x="2714108" y="3164978"/>
                </a:cubicBezTo>
                <a:cubicBezTo>
                  <a:pt x="2723509" y="3164978"/>
                  <a:pt x="2731123" y="3157016"/>
                  <a:pt x="2731123" y="3147187"/>
                </a:cubicBezTo>
                <a:cubicBezTo>
                  <a:pt x="2731052" y="3137448"/>
                  <a:pt x="2723424" y="3129620"/>
                  <a:pt x="2714108" y="3129694"/>
                </a:cubicBezTo>
                <a:cubicBezTo>
                  <a:pt x="2714108" y="3129694"/>
                  <a:pt x="2714108" y="3129694"/>
                  <a:pt x="2714108" y="3129694"/>
                </a:cubicBezTo>
                <a:close/>
                <a:moveTo>
                  <a:pt x="2663203" y="3182619"/>
                </a:moveTo>
                <a:cubicBezTo>
                  <a:pt x="2653802" y="3182619"/>
                  <a:pt x="2646188" y="3190580"/>
                  <a:pt x="2646188" y="3200409"/>
                </a:cubicBezTo>
                <a:cubicBezTo>
                  <a:pt x="2646188" y="3210238"/>
                  <a:pt x="2653802" y="3218199"/>
                  <a:pt x="2663203" y="3218199"/>
                </a:cubicBezTo>
                <a:cubicBezTo>
                  <a:pt x="2672604" y="3218199"/>
                  <a:pt x="2680218" y="3210238"/>
                  <a:pt x="2680218" y="3200409"/>
                </a:cubicBezTo>
                <a:cubicBezTo>
                  <a:pt x="2680062" y="3190699"/>
                  <a:pt x="2672491" y="3182916"/>
                  <a:pt x="2663203" y="3182916"/>
                </a:cubicBezTo>
                <a:close/>
                <a:moveTo>
                  <a:pt x="2714108" y="3022954"/>
                </a:moveTo>
                <a:cubicBezTo>
                  <a:pt x="2704707" y="3022954"/>
                  <a:pt x="2697092" y="3030916"/>
                  <a:pt x="2697092" y="3040744"/>
                </a:cubicBezTo>
                <a:cubicBezTo>
                  <a:pt x="2697092" y="3050573"/>
                  <a:pt x="2704707" y="3058535"/>
                  <a:pt x="2714108" y="3058535"/>
                </a:cubicBezTo>
                <a:cubicBezTo>
                  <a:pt x="2723509" y="3058535"/>
                  <a:pt x="2731123" y="3050573"/>
                  <a:pt x="2731123" y="3040744"/>
                </a:cubicBezTo>
                <a:cubicBezTo>
                  <a:pt x="2731123" y="3040700"/>
                  <a:pt x="2731123" y="3040641"/>
                  <a:pt x="2731123" y="3040596"/>
                </a:cubicBezTo>
                <a:cubicBezTo>
                  <a:pt x="2730967" y="3030916"/>
                  <a:pt x="2723367" y="3023162"/>
                  <a:pt x="2714108" y="3023251"/>
                </a:cubicBezTo>
                <a:close/>
                <a:moveTo>
                  <a:pt x="2663203" y="3076176"/>
                </a:moveTo>
                <a:cubicBezTo>
                  <a:pt x="2653802" y="3076176"/>
                  <a:pt x="2646188" y="3084137"/>
                  <a:pt x="2646188" y="3093966"/>
                </a:cubicBezTo>
                <a:cubicBezTo>
                  <a:pt x="2646188" y="3103795"/>
                  <a:pt x="2653802" y="3111756"/>
                  <a:pt x="2663203" y="3111756"/>
                </a:cubicBezTo>
                <a:cubicBezTo>
                  <a:pt x="2672604" y="3111756"/>
                  <a:pt x="2680218" y="3103795"/>
                  <a:pt x="2680218" y="3093966"/>
                </a:cubicBezTo>
                <a:cubicBezTo>
                  <a:pt x="2680062" y="3084256"/>
                  <a:pt x="2672491" y="3076473"/>
                  <a:pt x="2663203" y="3076473"/>
                </a:cubicBezTo>
                <a:close/>
                <a:moveTo>
                  <a:pt x="2714108" y="2916363"/>
                </a:moveTo>
                <a:cubicBezTo>
                  <a:pt x="2704707" y="2916363"/>
                  <a:pt x="2697092" y="2924324"/>
                  <a:pt x="2697092" y="2934153"/>
                </a:cubicBezTo>
                <a:cubicBezTo>
                  <a:pt x="2697092" y="2943982"/>
                  <a:pt x="2704707" y="2951943"/>
                  <a:pt x="2714108" y="2951943"/>
                </a:cubicBezTo>
                <a:cubicBezTo>
                  <a:pt x="2723509" y="2951943"/>
                  <a:pt x="2731123" y="2943982"/>
                  <a:pt x="2731123" y="2934153"/>
                </a:cubicBezTo>
                <a:cubicBezTo>
                  <a:pt x="2731052" y="2924413"/>
                  <a:pt x="2723424" y="2916571"/>
                  <a:pt x="2714108" y="2916660"/>
                </a:cubicBezTo>
                <a:cubicBezTo>
                  <a:pt x="2714108" y="2916660"/>
                  <a:pt x="2714108" y="2916660"/>
                  <a:pt x="2714108" y="2916660"/>
                </a:cubicBezTo>
                <a:close/>
                <a:moveTo>
                  <a:pt x="2663203" y="2969733"/>
                </a:moveTo>
                <a:cubicBezTo>
                  <a:pt x="2653802" y="2969733"/>
                  <a:pt x="2646188" y="2977694"/>
                  <a:pt x="2646188" y="2987523"/>
                </a:cubicBezTo>
                <a:cubicBezTo>
                  <a:pt x="2646188" y="2997352"/>
                  <a:pt x="2653802" y="3005313"/>
                  <a:pt x="2663203" y="3005313"/>
                </a:cubicBezTo>
                <a:cubicBezTo>
                  <a:pt x="2672604" y="3005313"/>
                  <a:pt x="2680218" y="2997352"/>
                  <a:pt x="2680218" y="2987523"/>
                </a:cubicBezTo>
                <a:cubicBezTo>
                  <a:pt x="2680218" y="2987479"/>
                  <a:pt x="2680218" y="2987419"/>
                  <a:pt x="2680218" y="2987375"/>
                </a:cubicBezTo>
                <a:cubicBezTo>
                  <a:pt x="2680062" y="2977694"/>
                  <a:pt x="2672462" y="2969940"/>
                  <a:pt x="2663203" y="2970030"/>
                </a:cubicBezTo>
                <a:close/>
                <a:moveTo>
                  <a:pt x="2714108" y="2809920"/>
                </a:moveTo>
                <a:cubicBezTo>
                  <a:pt x="2704707" y="2809920"/>
                  <a:pt x="2697092" y="2817881"/>
                  <a:pt x="2697092" y="2827710"/>
                </a:cubicBezTo>
                <a:cubicBezTo>
                  <a:pt x="2697092" y="2837539"/>
                  <a:pt x="2704707" y="2845500"/>
                  <a:pt x="2714108" y="2845500"/>
                </a:cubicBezTo>
                <a:cubicBezTo>
                  <a:pt x="2723509" y="2845500"/>
                  <a:pt x="2731123" y="2837539"/>
                  <a:pt x="2731123" y="2827710"/>
                </a:cubicBezTo>
                <a:cubicBezTo>
                  <a:pt x="2731052" y="2817970"/>
                  <a:pt x="2723424" y="2810128"/>
                  <a:pt x="2714108" y="2810216"/>
                </a:cubicBezTo>
                <a:cubicBezTo>
                  <a:pt x="2714108" y="2810216"/>
                  <a:pt x="2714108" y="2810216"/>
                  <a:pt x="2714108" y="2810216"/>
                </a:cubicBezTo>
                <a:close/>
                <a:moveTo>
                  <a:pt x="2663203" y="2863142"/>
                </a:moveTo>
                <a:cubicBezTo>
                  <a:pt x="2653802" y="2863142"/>
                  <a:pt x="2646188" y="2871102"/>
                  <a:pt x="2646188" y="2880932"/>
                </a:cubicBezTo>
                <a:cubicBezTo>
                  <a:pt x="2646188" y="2890760"/>
                  <a:pt x="2653802" y="2898721"/>
                  <a:pt x="2663203" y="2898721"/>
                </a:cubicBezTo>
                <a:cubicBezTo>
                  <a:pt x="2672604" y="2898721"/>
                  <a:pt x="2680218" y="2890760"/>
                  <a:pt x="2680218" y="2880932"/>
                </a:cubicBezTo>
                <a:cubicBezTo>
                  <a:pt x="2680062" y="2871221"/>
                  <a:pt x="2672491" y="2863438"/>
                  <a:pt x="2663203" y="2863438"/>
                </a:cubicBezTo>
                <a:close/>
                <a:moveTo>
                  <a:pt x="2714108" y="2703477"/>
                </a:moveTo>
                <a:cubicBezTo>
                  <a:pt x="2704749" y="2704366"/>
                  <a:pt x="2697858" y="2713024"/>
                  <a:pt x="2698709" y="2722809"/>
                </a:cubicBezTo>
                <a:cubicBezTo>
                  <a:pt x="2699460" y="2731363"/>
                  <a:pt x="2705940" y="2738123"/>
                  <a:pt x="2714108" y="2738909"/>
                </a:cubicBezTo>
                <a:cubicBezTo>
                  <a:pt x="2723466" y="2739798"/>
                  <a:pt x="2731747" y="2732593"/>
                  <a:pt x="2732598" y="2722809"/>
                </a:cubicBezTo>
                <a:cubicBezTo>
                  <a:pt x="2733463" y="2713024"/>
                  <a:pt x="2726571" y="2704366"/>
                  <a:pt x="2717213" y="2703477"/>
                </a:cubicBezTo>
                <a:cubicBezTo>
                  <a:pt x="2716178" y="2703373"/>
                  <a:pt x="2715143" y="2703373"/>
                  <a:pt x="2714108" y="2703477"/>
                </a:cubicBezTo>
                <a:close/>
                <a:moveTo>
                  <a:pt x="2663203" y="2756698"/>
                </a:moveTo>
                <a:cubicBezTo>
                  <a:pt x="2653802" y="2756698"/>
                  <a:pt x="2646188" y="2764659"/>
                  <a:pt x="2646188" y="2774488"/>
                </a:cubicBezTo>
                <a:cubicBezTo>
                  <a:pt x="2646188" y="2784317"/>
                  <a:pt x="2653802" y="2792278"/>
                  <a:pt x="2663203" y="2792278"/>
                </a:cubicBezTo>
                <a:cubicBezTo>
                  <a:pt x="2672604" y="2792278"/>
                  <a:pt x="2680218" y="2784317"/>
                  <a:pt x="2680218" y="2774488"/>
                </a:cubicBezTo>
                <a:cubicBezTo>
                  <a:pt x="2680062" y="2764778"/>
                  <a:pt x="2672491" y="2756995"/>
                  <a:pt x="2663203" y="2756995"/>
                </a:cubicBezTo>
                <a:close/>
                <a:moveTo>
                  <a:pt x="2714108" y="2596886"/>
                </a:moveTo>
                <a:cubicBezTo>
                  <a:pt x="2704707" y="2596886"/>
                  <a:pt x="2697092" y="2604847"/>
                  <a:pt x="2697092" y="2614675"/>
                </a:cubicBezTo>
                <a:cubicBezTo>
                  <a:pt x="2697092" y="2624505"/>
                  <a:pt x="2704707" y="2632465"/>
                  <a:pt x="2714108" y="2632465"/>
                </a:cubicBezTo>
                <a:cubicBezTo>
                  <a:pt x="2723509" y="2632465"/>
                  <a:pt x="2731123" y="2624505"/>
                  <a:pt x="2731123" y="2614675"/>
                </a:cubicBezTo>
                <a:cubicBezTo>
                  <a:pt x="2731052" y="2604935"/>
                  <a:pt x="2723424" y="2597093"/>
                  <a:pt x="2714108" y="2597182"/>
                </a:cubicBezTo>
                <a:cubicBezTo>
                  <a:pt x="2714108" y="2597182"/>
                  <a:pt x="2714108" y="2597182"/>
                  <a:pt x="2714108" y="2597182"/>
                </a:cubicBezTo>
                <a:close/>
                <a:moveTo>
                  <a:pt x="2663203" y="2650255"/>
                </a:moveTo>
                <a:cubicBezTo>
                  <a:pt x="2653802" y="2650255"/>
                  <a:pt x="2646188" y="2658216"/>
                  <a:pt x="2646188" y="2668045"/>
                </a:cubicBezTo>
                <a:cubicBezTo>
                  <a:pt x="2646188" y="2677874"/>
                  <a:pt x="2653802" y="2685835"/>
                  <a:pt x="2663203" y="2685835"/>
                </a:cubicBezTo>
                <a:cubicBezTo>
                  <a:pt x="2672604" y="2685835"/>
                  <a:pt x="2680218" y="2677874"/>
                  <a:pt x="2680218" y="2668045"/>
                </a:cubicBezTo>
                <a:cubicBezTo>
                  <a:pt x="2680218" y="2668001"/>
                  <a:pt x="2680218" y="2667941"/>
                  <a:pt x="2680218" y="2667897"/>
                </a:cubicBezTo>
                <a:cubicBezTo>
                  <a:pt x="2680062" y="2658216"/>
                  <a:pt x="2672462" y="2650463"/>
                  <a:pt x="2663203" y="2650552"/>
                </a:cubicBezTo>
                <a:close/>
                <a:moveTo>
                  <a:pt x="2714108" y="2490443"/>
                </a:moveTo>
                <a:cubicBezTo>
                  <a:pt x="2704707" y="2490443"/>
                  <a:pt x="2697092" y="2498403"/>
                  <a:pt x="2697092" y="2508232"/>
                </a:cubicBezTo>
                <a:cubicBezTo>
                  <a:pt x="2697092" y="2518061"/>
                  <a:pt x="2704707" y="2526022"/>
                  <a:pt x="2714108" y="2526022"/>
                </a:cubicBezTo>
                <a:cubicBezTo>
                  <a:pt x="2723509" y="2526022"/>
                  <a:pt x="2731123" y="2518061"/>
                  <a:pt x="2731123" y="2508232"/>
                </a:cubicBezTo>
                <a:cubicBezTo>
                  <a:pt x="2731052" y="2498492"/>
                  <a:pt x="2723424" y="2490665"/>
                  <a:pt x="2714108" y="2490739"/>
                </a:cubicBezTo>
                <a:cubicBezTo>
                  <a:pt x="2714108" y="2490739"/>
                  <a:pt x="2714108" y="2490739"/>
                  <a:pt x="2714108" y="2490739"/>
                </a:cubicBezTo>
                <a:close/>
                <a:moveTo>
                  <a:pt x="2663203" y="2544554"/>
                </a:moveTo>
                <a:cubicBezTo>
                  <a:pt x="2653802" y="2544554"/>
                  <a:pt x="2646188" y="2552515"/>
                  <a:pt x="2646188" y="2562343"/>
                </a:cubicBezTo>
                <a:cubicBezTo>
                  <a:pt x="2646188" y="2572172"/>
                  <a:pt x="2653802" y="2580133"/>
                  <a:pt x="2663203" y="2580133"/>
                </a:cubicBezTo>
                <a:cubicBezTo>
                  <a:pt x="2672604" y="2580133"/>
                  <a:pt x="2680218" y="2572172"/>
                  <a:pt x="2680218" y="2562343"/>
                </a:cubicBezTo>
                <a:cubicBezTo>
                  <a:pt x="2680218" y="2552515"/>
                  <a:pt x="2672604" y="2544554"/>
                  <a:pt x="2663203" y="2544554"/>
                </a:cubicBezTo>
                <a:close/>
                <a:moveTo>
                  <a:pt x="2714108" y="2384889"/>
                </a:moveTo>
                <a:cubicBezTo>
                  <a:pt x="2704749" y="2385778"/>
                  <a:pt x="2697858" y="2394436"/>
                  <a:pt x="2698709" y="2404221"/>
                </a:cubicBezTo>
                <a:cubicBezTo>
                  <a:pt x="2699460" y="2412774"/>
                  <a:pt x="2705940" y="2419535"/>
                  <a:pt x="2714108" y="2420320"/>
                </a:cubicBezTo>
                <a:cubicBezTo>
                  <a:pt x="2723466" y="2421210"/>
                  <a:pt x="2731747" y="2414005"/>
                  <a:pt x="2732598" y="2404221"/>
                </a:cubicBezTo>
                <a:cubicBezTo>
                  <a:pt x="2733463" y="2394436"/>
                  <a:pt x="2726571" y="2385778"/>
                  <a:pt x="2717213" y="2384889"/>
                </a:cubicBezTo>
                <a:cubicBezTo>
                  <a:pt x="2716178" y="2384785"/>
                  <a:pt x="2715143" y="2384785"/>
                  <a:pt x="2714108" y="2384889"/>
                </a:cubicBezTo>
                <a:close/>
                <a:moveTo>
                  <a:pt x="2663203" y="2438111"/>
                </a:moveTo>
                <a:cubicBezTo>
                  <a:pt x="2653816" y="2438526"/>
                  <a:pt x="2646528" y="2446813"/>
                  <a:pt x="2646911" y="2456627"/>
                </a:cubicBezTo>
                <a:cubicBezTo>
                  <a:pt x="2647308" y="2466441"/>
                  <a:pt x="2655234" y="2474076"/>
                  <a:pt x="2664621" y="2473661"/>
                </a:cubicBezTo>
                <a:cubicBezTo>
                  <a:pt x="2673838" y="2473260"/>
                  <a:pt x="2681069" y="2465255"/>
                  <a:pt x="2680928" y="2455604"/>
                </a:cubicBezTo>
                <a:cubicBezTo>
                  <a:pt x="2681169" y="2445864"/>
                  <a:pt x="2673823" y="2437755"/>
                  <a:pt x="2664508" y="2437503"/>
                </a:cubicBezTo>
                <a:cubicBezTo>
                  <a:pt x="2664068" y="2437488"/>
                  <a:pt x="2663643" y="2437488"/>
                  <a:pt x="2663203" y="2437517"/>
                </a:cubicBezTo>
                <a:close/>
                <a:moveTo>
                  <a:pt x="2714108" y="2277705"/>
                </a:moveTo>
                <a:cubicBezTo>
                  <a:pt x="2704707" y="2277705"/>
                  <a:pt x="2697092" y="2285666"/>
                  <a:pt x="2697092" y="2295494"/>
                </a:cubicBezTo>
                <a:cubicBezTo>
                  <a:pt x="2697092" y="2305323"/>
                  <a:pt x="2704707" y="2313284"/>
                  <a:pt x="2714108" y="2313284"/>
                </a:cubicBezTo>
                <a:cubicBezTo>
                  <a:pt x="2723509" y="2313284"/>
                  <a:pt x="2731123" y="2305323"/>
                  <a:pt x="2731123" y="2295494"/>
                </a:cubicBezTo>
                <a:cubicBezTo>
                  <a:pt x="2731208" y="2285754"/>
                  <a:pt x="2723707" y="2277793"/>
                  <a:pt x="2714391" y="2277705"/>
                </a:cubicBezTo>
                <a:cubicBezTo>
                  <a:pt x="2714292" y="2277705"/>
                  <a:pt x="2714207" y="2277705"/>
                  <a:pt x="2714108" y="2277705"/>
                </a:cubicBezTo>
                <a:close/>
                <a:moveTo>
                  <a:pt x="2663203" y="2330926"/>
                </a:moveTo>
                <a:cubicBezTo>
                  <a:pt x="2653802" y="2330926"/>
                  <a:pt x="2646188" y="2338887"/>
                  <a:pt x="2646188" y="2348716"/>
                </a:cubicBezTo>
                <a:cubicBezTo>
                  <a:pt x="2646188" y="2358545"/>
                  <a:pt x="2653802" y="2366506"/>
                  <a:pt x="2663203" y="2366506"/>
                </a:cubicBezTo>
                <a:cubicBezTo>
                  <a:pt x="2672604" y="2366506"/>
                  <a:pt x="2680218" y="2358545"/>
                  <a:pt x="2680218" y="2348716"/>
                </a:cubicBezTo>
                <a:cubicBezTo>
                  <a:pt x="2680218" y="2338887"/>
                  <a:pt x="2672604" y="2330926"/>
                  <a:pt x="2663203" y="2330926"/>
                </a:cubicBezTo>
                <a:close/>
                <a:moveTo>
                  <a:pt x="2714108" y="2171262"/>
                </a:moveTo>
                <a:cubicBezTo>
                  <a:pt x="2704749" y="2172151"/>
                  <a:pt x="2697858" y="2180809"/>
                  <a:pt x="2698709" y="2190593"/>
                </a:cubicBezTo>
                <a:cubicBezTo>
                  <a:pt x="2699460" y="2199147"/>
                  <a:pt x="2705940" y="2205907"/>
                  <a:pt x="2714108" y="2206693"/>
                </a:cubicBezTo>
                <a:cubicBezTo>
                  <a:pt x="2723466" y="2207583"/>
                  <a:pt x="2731747" y="2200378"/>
                  <a:pt x="2732598" y="2190593"/>
                </a:cubicBezTo>
                <a:cubicBezTo>
                  <a:pt x="2733463" y="2180809"/>
                  <a:pt x="2726571" y="2172151"/>
                  <a:pt x="2717213" y="2171262"/>
                </a:cubicBezTo>
                <a:cubicBezTo>
                  <a:pt x="2716178" y="2171158"/>
                  <a:pt x="2715143" y="2171158"/>
                  <a:pt x="2714108" y="2171262"/>
                </a:cubicBezTo>
                <a:close/>
                <a:moveTo>
                  <a:pt x="2663203" y="2224483"/>
                </a:moveTo>
                <a:cubicBezTo>
                  <a:pt x="2653802" y="2224483"/>
                  <a:pt x="2646188" y="2232444"/>
                  <a:pt x="2646188" y="2242273"/>
                </a:cubicBezTo>
                <a:cubicBezTo>
                  <a:pt x="2646188" y="2252102"/>
                  <a:pt x="2653802" y="2260063"/>
                  <a:pt x="2663203" y="2260063"/>
                </a:cubicBezTo>
                <a:cubicBezTo>
                  <a:pt x="2672604" y="2260063"/>
                  <a:pt x="2680218" y="2252102"/>
                  <a:pt x="2680218" y="2242273"/>
                </a:cubicBezTo>
                <a:cubicBezTo>
                  <a:pt x="2680218" y="2232444"/>
                  <a:pt x="2672604" y="2224483"/>
                  <a:pt x="2663203" y="2224483"/>
                </a:cubicBezTo>
                <a:close/>
                <a:moveTo>
                  <a:pt x="2714108" y="2064670"/>
                </a:moveTo>
                <a:cubicBezTo>
                  <a:pt x="2704707" y="2064670"/>
                  <a:pt x="2697092" y="2072631"/>
                  <a:pt x="2697092" y="2082460"/>
                </a:cubicBezTo>
                <a:cubicBezTo>
                  <a:pt x="2697092" y="2092289"/>
                  <a:pt x="2704707" y="2100250"/>
                  <a:pt x="2714108" y="2100250"/>
                </a:cubicBezTo>
                <a:cubicBezTo>
                  <a:pt x="2723509" y="2100250"/>
                  <a:pt x="2731123" y="2092289"/>
                  <a:pt x="2731123" y="2082460"/>
                </a:cubicBezTo>
                <a:cubicBezTo>
                  <a:pt x="2731208" y="2072720"/>
                  <a:pt x="2723707" y="2064759"/>
                  <a:pt x="2714391" y="2064670"/>
                </a:cubicBezTo>
                <a:cubicBezTo>
                  <a:pt x="2714292" y="2064670"/>
                  <a:pt x="2714207" y="2064670"/>
                  <a:pt x="2714108" y="2064670"/>
                </a:cubicBezTo>
                <a:close/>
                <a:moveTo>
                  <a:pt x="2663203" y="2118040"/>
                </a:moveTo>
                <a:cubicBezTo>
                  <a:pt x="2653802" y="2118040"/>
                  <a:pt x="2646188" y="2126001"/>
                  <a:pt x="2646188" y="2135830"/>
                </a:cubicBezTo>
                <a:cubicBezTo>
                  <a:pt x="2646188" y="2145659"/>
                  <a:pt x="2653802" y="2153620"/>
                  <a:pt x="2663203" y="2153620"/>
                </a:cubicBezTo>
                <a:cubicBezTo>
                  <a:pt x="2672604" y="2153620"/>
                  <a:pt x="2680218" y="2145659"/>
                  <a:pt x="2680218" y="2135830"/>
                </a:cubicBezTo>
                <a:cubicBezTo>
                  <a:pt x="2680218" y="2135785"/>
                  <a:pt x="2680218" y="2135726"/>
                  <a:pt x="2680218" y="2135682"/>
                </a:cubicBezTo>
                <a:cubicBezTo>
                  <a:pt x="2680218" y="2125942"/>
                  <a:pt x="2672661" y="2118040"/>
                  <a:pt x="2663345" y="2118040"/>
                </a:cubicBezTo>
                <a:cubicBezTo>
                  <a:pt x="2663302" y="2118040"/>
                  <a:pt x="2663246" y="2118040"/>
                  <a:pt x="2663203" y="2118040"/>
                </a:cubicBezTo>
                <a:close/>
                <a:moveTo>
                  <a:pt x="2714108" y="1958227"/>
                </a:moveTo>
                <a:cubicBezTo>
                  <a:pt x="2704707" y="1958227"/>
                  <a:pt x="2697092" y="1966188"/>
                  <a:pt x="2697092" y="1976017"/>
                </a:cubicBezTo>
                <a:cubicBezTo>
                  <a:pt x="2697092" y="1985846"/>
                  <a:pt x="2704707" y="1993807"/>
                  <a:pt x="2714108" y="1993807"/>
                </a:cubicBezTo>
                <a:cubicBezTo>
                  <a:pt x="2723509" y="1993807"/>
                  <a:pt x="2731123" y="1985846"/>
                  <a:pt x="2731123" y="1976017"/>
                </a:cubicBezTo>
                <a:cubicBezTo>
                  <a:pt x="2731208" y="1966277"/>
                  <a:pt x="2723707" y="1958316"/>
                  <a:pt x="2714391" y="1958227"/>
                </a:cubicBezTo>
                <a:cubicBezTo>
                  <a:pt x="2714292" y="1958227"/>
                  <a:pt x="2714207" y="1958227"/>
                  <a:pt x="2714108" y="1958227"/>
                </a:cubicBezTo>
                <a:close/>
                <a:moveTo>
                  <a:pt x="2663203" y="2010855"/>
                </a:moveTo>
                <a:cubicBezTo>
                  <a:pt x="2653802" y="2010855"/>
                  <a:pt x="2646188" y="2018816"/>
                  <a:pt x="2646188" y="2028645"/>
                </a:cubicBezTo>
                <a:cubicBezTo>
                  <a:pt x="2646188" y="2038474"/>
                  <a:pt x="2653802" y="2046435"/>
                  <a:pt x="2663203" y="2046435"/>
                </a:cubicBezTo>
                <a:cubicBezTo>
                  <a:pt x="2672604" y="2046435"/>
                  <a:pt x="2680218" y="2038474"/>
                  <a:pt x="2680218" y="2028645"/>
                </a:cubicBezTo>
                <a:cubicBezTo>
                  <a:pt x="2680218" y="2018816"/>
                  <a:pt x="2672604" y="2010855"/>
                  <a:pt x="2663203" y="2010855"/>
                </a:cubicBezTo>
                <a:close/>
                <a:moveTo>
                  <a:pt x="2714108" y="1851191"/>
                </a:moveTo>
                <a:cubicBezTo>
                  <a:pt x="2704749" y="1852080"/>
                  <a:pt x="2697858" y="1860738"/>
                  <a:pt x="2698709" y="1870522"/>
                </a:cubicBezTo>
                <a:cubicBezTo>
                  <a:pt x="2699460" y="1879076"/>
                  <a:pt x="2705940" y="1885837"/>
                  <a:pt x="2714108" y="1886622"/>
                </a:cubicBezTo>
                <a:cubicBezTo>
                  <a:pt x="2723466" y="1887512"/>
                  <a:pt x="2731747" y="1880307"/>
                  <a:pt x="2732598" y="1870522"/>
                </a:cubicBezTo>
                <a:cubicBezTo>
                  <a:pt x="2733463" y="1860738"/>
                  <a:pt x="2726571" y="1852080"/>
                  <a:pt x="2717213" y="1851191"/>
                </a:cubicBezTo>
                <a:cubicBezTo>
                  <a:pt x="2716178" y="1851087"/>
                  <a:pt x="2715143" y="1851087"/>
                  <a:pt x="2714108" y="1851191"/>
                </a:cubicBezTo>
                <a:close/>
                <a:moveTo>
                  <a:pt x="2663203" y="1904412"/>
                </a:moveTo>
                <a:cubicBezTo>
                  <a:pt x="2653802" y="1904412"/>
                  <a:pt x="2646188" y="1912373"/>
                  <a:pt x="2646188" y="1922202"/>
                </a:cubicBezTo>
                <a:cubicBezTo>
                  <a:pt x="2646188" y="1932031"/>
                  <a:pt x="2653802" y="1939992"/>
                  <a:pt x="2663203" y="1939992"/>
                </a:cubicBezTo>
                <a:cubicBezTo>
                  <a:pt x="2672604" y="1939992"/>
                  <a:pt x="2680218" y="1932031"/>
                  <a:pt x="2680218" y="1922202"/>
                </a:cubicBezTo>
                <a:cubicBezTo>
                  <a:pt x="2680218" y="1922158"/>
                  <a:pt x="2680218" y="1922099"/>
                  <a:pt x="2680218" y="1922054"/>
                </a:cubicBezTo>
                <a:cubicBezTo>
                  <a:pt x="2679906" y="1912492"/>
                  <a:pt x="2672363" y="1904916"/>
                  <a:pt x="2663203" y="1905005"/>
                </a:cubicBezTo>
                <a:close/>
                <a:moveTo>
                  <a:pt x="2714108" y="1744599"/>
                </a:moveTo>
                <a:cubicBezTo>
                  <a:pt x="2704707" y="1744599"/>
                  <a:pt x="2697092" y="1752560"/>
                  <a:pt x="2697092" y="1762389"/>
                </a:cubicBezTo>
                <a:cubicBezTo>
                  <a:pt x="2697092" y="1772218"/>
                  <a:pt x="2704707" y="1780179"/>
                  <a:pt x="2714108" y="1780179"/>
                </a:cubicBezTo>
                <a:cubicBezTo>
                  <a:pt x="2723509" y="1780179"/>
                  <a:pt x="2731123" y="1772218"/>
                  <a:pt x="2731123" y="1762389"/>
                </a:cubicBezTo>
                <a:cubicBezTo>
                  <a:pt x="2730896" y="1752768"/>
                  <a:pt x="2723324" y="1745104"/>
                  <a:pt x="2714108" y="1745192"/>
                </a:cubicBezTo>
                <a:close/>
                <a:moveTo>
                  <a:pt x="2663203" y="1797821"/>
                </a:moveTo>
                <a:cubicBezTo>
                  <a:pt x="2653802" y="1797821"/>
                  <a:pt x="2646188" y="1805782"/>
                  <a:pt x="2646188" y="1815611"/>
                </a:cubicBezTo>
                <a:cubicBezTo>
                  <a:pt x="2646188" y="1825440"/>
                  <a:pt x="2653802" y="1833401"/>
                  <a:pt x="2663203" y="1833401"/>
                </a:cubicBezTo>
                <a:cubicBezTo>
                  <a:pt x="2672604" y="1833401"/>
                  <a:pt x="2680218" y="1825440"/>
                  <a:pt x="2680218" y="1815611"/>
                </a:cubicBezTo>
                <a:cubicBezTo>
                  <a:pt x="2679906" y="1806019"/>
                  <a:pt x="2672377" y="1798414"/>
                  <a:pt x="2663203" y="1798414"/>
                </a:cubicBezTo>
                <a:close/>
                <a:moveTo>
                  <a:pt x="2714108" y="1638156"/>
                </a:moveTo>
                <a:cubicBezTo>
                  <a:pt x="2704707" y="1638156"/>
                  <a:pt x="2697092" y="1646117"/>
                  <a:pt x="2697092" y="1655946"/>
                </a:cubicBezTo>
                <a:cubicBezTo>
                  <a:pt x="2697092" y="1665775"/>
                  <a:pt x="2704707" y="1673736"/>
                  <a:pt x="2714108" y="1673736"/>
                </a:cubicBezTo>
                <a:cubicBezTo>
                  <a:pt x="2723509" y="1673736"/>
                  <a:pt x="2731123" y="1665775"/>
                  <a:pt x="2731123" y="1655946"/>
                </a:cubicBezTo>
                <a:cubicBezTo>
                  <a:pt x="2730896" y="1646325"/>
                  <a:pt x="2723324" y="1638660"/>
                  <a:pt x="2714108" y="1638749"/>
                </a:cubicBezTo>
                <a:close/>
                <a:moveTo>
                  <a:pt x="2663203" y="1691378"/>
                </a:moveTo>
                <a:cubicBezTo>
                  <a:pt x="2653802" y="1691378"/>
                  <a:pt x="2646188" y="1699339"/>
                  <a:pt x="2646188" y="1709168"/>
                </a:cubicBezTo>
                <a:cubicBezTo>
                  <a:pt x="2646188" y="1718997"/>
                  <a:pt x="2653802" y="1726958"/>
                  <a:pt x="2663203" y="1726958"/>
                </a:cubicBezTo>
                <a:cubicBezTo>
                  <a:pt x="2672604" y="1726958"/>
                  <a:pt x="2680218" y="1718997"/>
                  <a:pt x="2680218" y="1709168"/>
                </a:cubicBezTo>
                <a:cubicBezTo>
                  <a:pt x="2679906" y="1699576"/>
                  <a:pt x="2672377" y="1691971"/>
                  <a:pt x="2663203" y="1691971"/>
                </a:cubicBezTo>
                <a:close/>
                <a:moveTo>
                  <a:pt x="2714108" y="1531713"/>
                </a:moveTo>
                <a:cubicBezTo>
                  <a:pt x="2704749" y="1532603"/>
                  <a:pt x="2697858" y="1541261"/>
                  <a:pt x="2698709" y="1551045"/>
                </a:cubicBezTo>
                <a:cubicBezTo>
                  <a:pt x="2699460" y="1559599"/>
                  <a:pt x="2705940" y="1566359"/>
                  <a:pt x="2714108" y="1567145"/>
                </a:cubicBezTo>
                <a:cubicBezTo>
                  <a:pt x="2723466" y="1568034"/>
                  <a:pt x="2731747" y="1560829"/>
                  <a:pt x="2732598" y="1551045"/>
                </a:cubicBezTo>
                <a:cubicBezTo>
                  <a:pt x="2733463" y="1541261"/>
                  <a:pt x="2726571" y="1532603"/>
                  <a:pt x="2717213" y="1531713"/>
                </a:cubicBezTo>
                <a:cubicBezTo>
                  <a:pt x="2716178" y="1531610"/>
                  <a:pt x="2715143" y="1531610"/>
                  <a:pt x="2714108" y="1531713"/>
                </a:cubicBezTo>
                <a:close/>
                <a:moveTo>
                  <a:pt x="2663203" y="1584935"/>
                </a:moveTo>
                <a:cubicBezTo>
                  <a:pt x="2653802" y="1584935"/>
                  <a:pt x="2646188" y="1592896"/>
                  <a:pt x="2646188" y="1602725"/>
                </a:cubicBezTo>
                <a:cubicBezTo>
                  <a:pt x="2646188" y="1612554"/>
                  <a:pt x="2653802" y="1620515"/>
                  <a:pt x="2663203" y="1620515"/>
                </a:cubicBezTo>
                <a:cubicBezTo>
                  <a:pt x="2672604" y="1620515"/>
                  <a:pt x="2680218" y="1612554"/>
                  <a:pt x="2680218" y="1602725"/>
                </a:cubicBezTo>
                <a:cubicBezTo>
                  <a:pt x="2680218" y="1602680"/>
                  <a:pt x="2680218" y="1602621"/>
                  <a:pt x="2680218" y="1602577"/>
                </a:cubicBezTo>
                <a:cubicBezTo>
                  <a:pt x="2679906" y="1593014"/>
                  <a:pt x="2672363" y="1585439"/>
                  <a:pt x="2663203" y="1585528"/>
                </a:cubicBezTo>
                <a:close/>
                <a:moveTo>
                  <a:pt x="2714108" y="1425122"/>
                </a:moveTo>
                <a:cubicBezTo>
                  <a:pt x="2704707" y="1425122"/>
                  <a:pt x="2697092" y="1433083"/>
                  <a:pt x="2697092" y="1442912"/>
                </a:cubicBezTo>
                <a:cubicBezTo>
                  <a:pt x="2697092" y="1452741"/>
                  <a:pt x="2704707" y="1460702"/>
                  <a:pt x="2714108" y="1460702"/>
                </a:cubicBezTo>
                <a:cubicBezTo>
                  <a:pt x="2723509" y="1460702"/>
                  <a:pt x="2731123" y="1452741"/>
                  <a:pt x="2731123" y="1442912"/>
                </a:cubicBezTo>
                <a:cubicBezTo>
                  <a:pt x="2730896" y="1433290"/>
                  <a:pt x="2723324" y="1425626"/>
                  <a:pt x="2714108" y="1425715"/>
                </a:cubicBezTo>
                <a:close/>
                <a:moveTo>
                  <a:pt x="2663203" y="1478343"/>
                </a:moveTo>
                <a:cubicBezTo>
                  <a:pt x="2653802" y="1478343"/>
                  <a:pt x="2646188" y="1486305"/>
                  <a:pt x="2646188" y="1496133"/>
                </a:cubicBezTo>
                <a:cubicBezTo>
                  <a:pt x="2646188" y="1505962"/>
                  <a:pt x="2653802" y="1513923"/>
                  <a:pt x="2663203" y="1513923"/>
                </a:cubicBezTo>
                <a:cubicBezTo>
                  <a:pt x="2672604" y="1513923"/>
                  <a:pt x="2680218" y="1505962"/>
                  <a:pt x="2680218" y="1496133"/>
                </a:cubicBezTo>
                <a:cubicBezTo>
                  <a:pt x="2679906" y="1486542"/>
                  <a:pt x="2672377" y="1478936"/>
                  <a:pt x="2663203" y="1478936"/>
                </a:cubicBezTo>
                <a:close/>
                <a:moveTo>
                  <a:pt x="2714108" y="1318679"/>
                </a:moveTo>
                <a:cubicBezTo>
                  <a:pt x="2704749" y="1319568"/>
                  <a:pt x="2697858" y="1328226"/>
                  <a:pt x="2698709" y="1338011"/>
                </a:cubicBezTo>
                <a:cubicBezTo>
                  <a:pt x="2699460" y="1346564"/>
                  <a:pt x="2705940" y="1353325"/>
                  <a:pt x="2714108" y="1354110"/>
                </a:cubicBezTo>
                <a:cubicBezTo>
                  <a:pt x="2723466" y="1355000"/>
                  <a:pt x="2731747" y="1347795"/>
                  <a:pt x="2732598" y="1338011"/>
                </a:cubicBezTo>
                <a:cubicBezTo>
                  <a:pt x="2733463" y="1328226"/>
                  <a:pt x="2726571" y="1319568"/>
                  <a:pt x="2717213" y="1318679"/>
                </a:cubicBezTo>
                <a:cubicBezTo>
                  <a:pt x="2716178" y="1318575"/>
                  <a:pt x="2715143" y="1318575"/>
                  <a:pt x="2714108" y="1318679"/>
                </a:cubicBezTo>
                <a:close/>
                <a:moveTo>
                  <a:pt x="2663203" y="1371900"/>
                </a:moveTo>
                <a:cubicBezTo>
                  <a:pt x="2653802" y="1371900"/>
                  <a:pt x="2646188" y="1379861"/>
                  <a:pt x="2646188" y="1389690"/>
                </a:cubicBezTo>
                <a:cubicBezTo>
                  <a:pt x="2646188" y="1399519"/>
                  <a:pt x="2653802" y="1407480"/>
                  <a:pt x="2663203" y="1407480"/>
                </a:cubicBezTo>
                <a:cubicBezTo>
                  <a:pt x="2672604" y="1407480"/>
                  <a:pt x="2680218" y="1399519"/>
                  <a:pt x="2680218" y="1389690"/>
                </a:cubicBezTo>
                <a:cubicBezTo>
                  <a:pt x="2679906" y="1380099"/>
                  <a:pt x="2672377" y="1372493"/>
                  <a:pt x="2663203" y="1372493"/>
                </a:cubicBezTo>
                <a:close/>
                <a:moveTo>
                  <a:pt x="2714108" y="1212087"/>
                </a:moveTo>
                <a:cubicBezTo>
                  <a:pt x="2704707" y="1212087"/>
                  <a:pt x="2697092" y="1220048"/>
                  <a:pt x="2697092" y="1229878"/>
                </a:cubicBezTo>
                <a:cubicBezTo>
                  <a:pt x="2697092" y="1239706"/>
                  <a:pt x="2704707" y="1247667"/>
                  <a:pt x="2714108" y="1247667"/>
                </a:cubicBezTo>
                <a:cubicBezTo>
                  <a:pt x="2723509" y="1247667"/>
                  <a:pt x="2731123" y="1239706"/>
                  <a:pt x="2731123" y="1229878"/>
                </a:cubicBezTo>
                <a:cubicBezTo>
                  <a:pt x="2730896" y="1220256"/>
                  <a:pt x="2723324" y="1212592"/>
                  <a:pt x="2714108" y="1212681"/>
                </a:cubicBezTo>
                <a:close/>
                <a:moveTo>
                  <a:pt x="2663203" y="1265457"/>
                </a:moveTo>
                <a:cubicBezTo>
                  <a:pt x="2653816" y="1265887"/>
                  <a:pt x="2646542" y="1274189"/>
                  <a:pt x="2646953" y="1284018"/>
                </a:cubicBezTo>
                <a:cubicBezTo>
                  <a:pt x="2647364" y="1293832"/>
                  <a:pt x="2655305" y="1301437"/>
                  <a:pt x="2664692" y="1301007"/>
                </a:cubicBezTo>
                <a:cubicBezTo>
                  <a:pt x="2673356" y="1300607"/>
                  <a:pt x="2680346" y="1293476"/>
                  <a:pt x="2680928" y="1284433"/>
                </a:cubicBezTo>
                <a:cubicBezTo>
                  <a:pt x="2681325" y="1274693"/>
                  <a:pt x="2674107" y="1266465"/>
                  <a:pt x="2664805" y="1266050"/>
                </a:cubicBezTo>
                <a:cubicBezTo>
                  <a:pt x="2664266" y="1266021"/>
                  <a:pt x="2663742" y="1266021"/>
                  <a:pt x="2663203" y="1266050"/>
                </a:cubicBezTo>
                <a:close/>
                <a:moveTo>
                  <a:pt x="2714108" y="1106534"/>
                </a:moveTo>
                <a:cubicBezTo>
                  <a:pt x="2704707" y="1106534"/>
                  <a:pt x="2697092" y="1114495"/>
                  <a:pt x="2697092" y="1124324"/>
                </a:cubicBezTo>
                <a:cubicBezTo>
                  <a:pt x="2697092" y="1134153"/>
                  <a:pt x="2704707" y="1142114"/>
                  <a:pt x="2714108" y="1142114"/>
                </a:cubicBezTo>
                <a:cubicBezTo>
                  <a:pt x="2723509" y="1142114"/>
                  <a:pt x="2731123" y="1134153"/>
                  <a:pt x="2731123" y="1124324"/>
                </a:cubicBezTo>
                <a:cubicBezTo>
                  <a:pt x="2731208" y="1114584"/>
                  <a:pt x="2723707" y="1106623"/>
                  <a:pt x="2714391" y="1106534"/>
                </a:cubicBezTo>
                <a:cubicBezTo>
                  <a:pt x="2714292" y="1106534"/>
                  <a:pt x="2714207" y="1106534"/>
                  <a:pt x="2714108" y="1106534"/>
                </a:cubicBezTo>
                <a:close/>
                <a:moveTo>
                  <a:pt x="2761893" y="1088151"/>
                </a:moveTo>
                <a:lnTo>
                  <a:pt x="2748989" y="1075698"/>
                </a:lnTo>
                <a:cubicBezTo>
                  <a:pt x="2750790" y="1081954"/>
                  <a:pt x="2755753" y="1086639"/>
                  <a:pt x="2761893" y="1087855"/>
                </a:cubicBezTo>
                <a:close/>
                <a:moveTo>
                  <a:pt x="2662636" y="1159755"/>
                </a:moveTo>
                <a:cubicBezTo>
                  <a:pt x="2653235" y="1159755"/>
                  <a:pt x="2645620" y="1167716"/>
                  <a:pt x="2645620" y="1177545"/>
                </a:cubicBezTo>
                <a:cubicBezTo>
                  <a:pt x="2645620" y="1187374"/>
                  <a:pt x="2653235" y="1195335"/>
                  <a:pt x="2662636" y="1195335"/>
                </a:cubicBezTo>
                <a:cubicBezTo>
                  <a:pt x="2672037" y="1195335"/>
                  <a:pt x="2679651" y="1187374"/>
                  <a:pt x="2679651" y="1177545"/>
                </a:cubicBezTo>
                <a:cubicBezTo>
                  <a:pt x="2679807" y="1167835"/>
                  <a:pt x="2672491" y="1159785"/>
                  <a:pt x="2663203" y="1159459"/>
                </a:cubicBezTo>
                <a:close/>
                <a:moveTo>
                  <a:pt x="2662636" y="1053312"/>
                </a:moveTo>
                <a:cubicBezTo>
                  <a:pt x="2653235" y="1053312"/>
                  <a:pt x="2645620" y="1061273"/>
                  <a:pt x="2645620" y="1071102"/>
                </a:cubicBezTo>
                <a:cubicBezTo>
                  <a:pt x="2645620" y="1080931"/>
                  <a:pt x="2653235" y="1088892"/>
                  <a:pt x="2662636" y="1088892"/>
                </a:cubicBezTo>
                <a:cubicBezTo>
                  <a:pt x="2672037" y="1088892"/>
                  <a:pt x="2679651" y="1080931"/>
                  <a:pt x="2679651" y="1071102"/>
                </a:cubicBezTo>
                <a:cubicBezTo>
                  <a:pt x="2679651" y="1071058"/>
                  <a:pt x="2679651" y="1070998"/>
                  <a:pt x="2679651" y="1070954"/>
                </a:cubicBezTo>
                <a:cubicBezTo>
                  <a:pt x="2679807" y="1061273"/>
                  <a:pt x="2672462" y="1053253"/>
                  <a:pt x="2663203" y="1053016"/>
                </a:cubicBezTo>
                <a:close/>
                <a:moveTo>
                  <a:pt x="2815492" y="3769094"/>
                </a:moveTo>
                <a:cubicBezTo>
                  <a:pt x="2806090" y="3769020"/>
                  <a:pt x="2798419" y="3776907"/>
                  <a:pt x="2798334" y="3786736"/>
                </a:cubicBezTo>
                <a:cubicBezTo>
                  <a:pt x="2798263" y="3796565"/>
                  <a:pt x="2805807" y="3804585"/>
                  <a:pt x="2815208" y="3804674"/>
                </a:cubicBezTo>
                <a:cubicBezTo>
                  <a:pt x="2824609" y="3804748"/>
                  <a:pt x="2832294" y="3796861"/>
                  <a:pt x="2832365" y="3787032"/>
                </a:cubicBezTo>
                <a:cubicBezTo>
                  <a:pt x="2832365" y="3786928"/>
                  <a:pt x="2832365" y="3786839"/>
                  <a:pt x="2832365" y="3786736"/>
                </a:cubicBezTo>
                <a:cubicBezTo>
                  <a:pt x="2832521" y="3777100"/>
                  <a:pt x="2825261" y="3769123"/>
                  <a:pt x="2816059" y="3768797"/>
                </a:cubicBezTo>
                <a:close/>
                <a:moveTo>
                  <a:pt x="2815492" y="3662503"/>
                </a:moveTo>
                <a:cubicBezTo>
                  <a:pt x="2806090" y="3662413"/>
                  <a:pt x="2798419" y="3670315"/>
                  <a:pt x="2798334" y="3680144"/>
                </a:cubicBezTo>
                <a:cubicBezTo>
                  <a:pt x="2798263" y="3689973"/>
                  <a:pt x="2805807" y="3697993"/>
                  <a:pt x="2815208" y="3698082"/>
                </a:cubicBezTo>
                <a:cubicBezTo>
                  <a:pt x="2824609" y="3698157"/>
                  <a:pt x="2832280" y="3690269"/>
                  <a:pt x="2832365" y="3680441"/>
                </a:cubicBezTo>
                <a:cubicBezTo>
                  <a:pt x="2832365" y="3680396"/>
                  <a:pt x="2832365" y="3680337"/>
                  <a:pt x="2832365" y="3680292"/>
                </a:cubicBezTo>
                <a:cubicBezTo>
                  <a:pt x="2832521" y="3670642"/>
                  <a:pt x="2825290" y="3662606"/>
                  <a:pt x="2816059" y="3662206"/>
                </a:cubicBezTo>
                <a:close/>
                <a:moveTo>
                  <a:pt x="2764445" y="3715724"/>
                </a:moveTo>
                <a:cubicBezTo>
                  <a:pt x="2755044" y="3715724"/>
                  <a:pt x="2747430" y="3723685"/>
                  <a:pt x="2747430" y="3733514"/>
                </a:cubicBezTo>
                <a:cubicBezTo>
                  <a:pt x="2747430" y="3743343"/>
                  <a:pt x="2755044" y="3751304"/>
                  <a:pt x="2764445" y="3751304"/>
                </a:cubicBezTo>
                <a:cubicBezTo>
                  <a:pt x="2773846" y="3751304"/>
                  <a:pt x="2781460" y="3743343"/>
                  <a:pt x="2781460" y="3733514"/>
                </a:cubicBezTo>
                <a:cubicBezTo>
                  <a:pt x="2781545" y="3723878"/>
                  <a:pt x="2774215" y="3715961"/>
                  <a:pt x="2765012" y="3715724"/>
                </a:cubicBezTo>
                <a:close/>
                <a:moveTo>
                  <a:pt x="2815492" y="3556060"/>
                </a:moveTo>
                <a:cubicBezTo>
                  <a:pt x="2806090" y="3555985"/>
                  <a:pt x="2798419" y="3563872"/>
                  <a:pt x="2798334" y="3573701"/>
                </a:cubicBezTo>
                <a:cubicBezTo>
                  <a:pt x="2798263" y="3583530"/>
                  <a:pt x="2805807" y="3591550"/>
                  <a:pt x="2815208" y="3591639"/>
                </a:cubicBezTo>
                <a:cubicBezTo>
                  <a:pt x="2824609" y="3591714"/>
                  <a:pt x="2832294" y="3583827"/>
                  <a:pt x="2832365" y="3573998"/>
                </a:cubicBezTo>
                <a:cubicBezTo>
                  <a:pt x="2832365" y="3573894"/>
                  <a:pt x="2832365" y="3573805"/>
                  <a:pt x="2832365" y="3573701"/>
                </a:cubicBezTo>
                <a:cubicBezTo>
                  <a:pt x="2832521" y="3564065"/>
                  <a:pt x="2825261" y="3556089"/>
                  <a:pt x="2816059" y="3555763"/>
                </a:cubicBezTo>
                <a:close/>
                <a:moveTo>
                  <a:pt x="2764445" y="3609281"/>
                </a:moveTo>
                <a:cubicBezTo>
                  <a:pt x="2755044" y="3609281"/>
                  <a:pt x="2747430" y="3617242"/>
                  <a:pt x="2747430" y="3627071"/>
                </a:cubicBezTo>
                <a:cubicBezTo>
                  <a:pt x="2747430" y="3636900"/>
                  <a:pt x="2755044" y="3644861"/>
                  <a:pt x="2764445" y="3644861"/>
                </a:cubicBezTo>
                <a:cubicBezTo>
                  <a:pt x="2773846" y="3644861"/>
                  <a:pt x="2781460" y="3636900"/>
                  <a:pt x="2781460" y="3627071"/>
                </a:cubicBezTo>
                <a:cubicBezTo>
                  <a:pt x="2781701" y="3617331"/>
                  <a:pt x="2774342" y="3609236"/>
                  <a:pt x="2765026" y="3608984"/>
                </a:cubicBezTo>
                <a:cubicBezTo>
                  <a:pt x="2765012" y="3608984"/>
                  <a:pt x="2765012" y="3608984"/>
                  <a:pt x="2765012" y="3608984"/>
                </a:cubicBezTo>
                <a:close/>
                <a:moveTo>
                  <a:pt x="2815492" y="3449468"/>
                </a:moveTo>
                <a:cubicBezTo>
                  <a:pt x="2806090" y="3449379"/>
                  <a:pt x="2798419" y="3457281"/>
                  <a:pt x="2798334" y="3467110"/>
                </a:cubicBezTo>
                <a:cubicBezTo>
                  <a:pt x="2798263" y="3476939"/>
                  <a:pt x="2805807" y="3484959"/>
                  <a:pt x="2815208" y="3485048"/>
                </a:cubicBezTo>
                <a:cubicBezTo>
                  <a:pt x="2824609" y="3485122"/>
                  <a:pt x="2832280" y="3477235"/>
                  <a:pt x="2832365" y="3467406"/>
                </a:cubicBezTo>
                <a:cubicBezTo>
                  <a:pt x="2832365" y="3467362"/>
                  <a:pt x="2832365" y="3467303"/>
                  <a:pt x="2832365" y="3467258"/>
                </a:cubicBezTo>
                <a:cubicBezTo>
                  <a:pt x="2832691" y="3457488"/>
                  <a:pt x="2825403" y="3449275"/>
                  <a:pt x="2816059" y="3448875"/>
                </a:cubicBezTo>
                <a:close/>
                <a:moveTo>
                  <a:pt x="2764445" y="3502838"/>
                </a:moveTo>
                <a:cubicBezTo>
                  <a:pt x="2755086" y="3503728"/>
                  <a:pt x="2748195" y="3512385"/>
                  <a:pt x="2749046" y="3522170"/>
                </a:cubicBezTo>
                <a:cubicBezTo>
                  <a:pt x="2749798" y="3530724"/>
                  <a:pt x="2756278" y="3537484"/>
                  <a:pt x="2764445" y="3538269"/>
                </a:cubicBezTo>
                <a:cubicBezTo>
                  <a:pt x="2773804" y="3539159"/>
                  <a:pt x="2782084" y="3531954"/>
                  <a:pt x="2782935" y="3522170"/>
                </a:cubicBezTo>
                <a:cubicBezTo>
                  <a:pt x="2783800" y="3512385"/>
                  <a:pt x="2776909" y="3503728"/>
                  <a:pt x="2767550" y="3502838"/>
                </a:cubicBezTo>
                <a:cubicBezTo>
                  <a:pt x="2766515" y="3502734"/>
                  <a:pt x="2765480" y="3502734"/>
                  <a:pt x="2764445" y="3502838"/>
                </a:cubicBezTo>
                <a:close/>
                <a:moveTo>
                  <a:pt x="2815492" y="3343025"/>
                </a:moveTo>
                <a:cubicBezTo>
                  <a:pt x="2806090" y="3342936"/>
                  <a:pt x="2798419" y="3350838"/>
                  <a:pt x="2798334" y="3360666"/>
                </a:cubicBezTo>
                <a:cubicBezTo>
                  <a:pt x="2798263" y="3370496"/>
                  <a:pt x="2805807" y="3378516"/>
                  <a:pt x="2815208" y="3378605"/>
                </a:cubicBezTo>
                <a:cubicBezTo>
                  <a:pt x="2824609" y="3378679"/>
                  <a:pt x="2832280" y="3370792"/>
                  <a:pt x="2832365" y="3360963"/>
                </a:cubicBezTo>
                <a:cubicBezTo>
                  <a:pt x="2832365" y="3360918"/>
                  <a:pt x="2832365" y="3360859"/>
                  <a:pt x="2832365" y="3360815"/>
                </a:cubicBezTo>
                <a:cubicBezTo>
                  <a:pt x="2832521" y="3351164"/>
                  <a:pt x="2825290" y="3343129"/>
                  <a:pt x="2816059" y="3342728"/>
                </a:cubicBezTo>
                <a:close/>
                <a:moveTo>
                  <a:pt x="2764445" y="3396247"/>
                </a:moveTo>
                <a:cubicBezTo>
                  <a:pt x="2755044" y="3396247"/>
                  <a:pt x="2747430" y="3404208"/>
                  <a:pt x="2747430" y="3414036"/>
                </a:cubicBezTo>
                <a:cubicBezTo>
                  <a:pt x="2747430" y="3423865"/>
                  <a:pt x="2755044" y="3431826"/>
                  <a:pt x="2764445" y="3431826"/>
                </a:cubicBezTo>
                <a:cubicBezTo>
                  <a:pt x="2773846" y="3431826"/>
                  <a:pt x="2781460" y="3423865"/>
                  <a:pt x="2781460" y="3414036"/>
                </a:cubicBezTo>
                <a:cubicBezTo>
                  <a:pt x="2781701" y="3404297"/>
                  <a:pt x="2774342" y="3396202"/>
                  <a:pt x="2765026" y="3395950"/>
                </a:cubicBezTo>
                <a:cubicBezTo>
                  <a:pt x="2765012" y="3395950"/>
                  <a:pt x="2765012" y="3395950"/>
                  <a:pt x="2765012" y="3395950"/>
                </a:cubicBezTo>
                <a:close/>
                <a:moveTo>
                  <a:pt x="2815492" y="3236582"/>
                </a:moveTo>
                <a:cubicBezTo>
                  <a:pt x="2806090" y="3236493"/>
                  <a:pt x="2798419" y="3244395"/>
                  <a:pt x="2798334" y="3254224"/>
                </a:cubicBezTo>
                <a:cubicBezTo>
                  <a:pt x="2798263" y="3264052"/>
                  <a:pt x="2805807" y="3272073"/>
                  <a:pt x="2815208" y="3272162"/>
                </a:cubicBezTo>
                <a:cubicBezTo>
                  <a:pt x="2824609" y="3272236"/>
                  <a:pt x="2832294" y="3264349"/>
                  <a:pt x="2832365" y="3254520"/>
                </a:cubicBezTo>
                <a:cubicBezTo>
                  <a:pt x="2832365" y="3254416"/>
                  <a:pt x="2832365" y="3254328"/>
                  <a:pt x="2832365" y="3254224"/>
                </a:cubicBezTo>
                <a:cubicBezTo>
                  <a:pt x="2832521" y="3244587"/>
                  <a:pt x="2825261" y="3236612"/>
                  <a:pt x="2816059" y="3236285"/>
                </a:cubicBezTo>
                <a:close/>
                <a:moveTo>
                  <a:pt x="2764445" y="3289803"/>
                </a:moveTo>
                <a:cubicBezTo>
                  <a:pt x="2755086" y="3290693"/>
                  <a:pt x="2748195" y="3299351"/>
                  <a:pt x="2749046" y="3309135"/>
                </a:cubicBezTo>
                <a:cubicBezTo>
                  <a:pt x="2749798" y="3317689"/>
                  <a:pt x="2756278" y="3324449"/>
                  <a:pt x="2764445" y="3325235"/>
                </a:cubicBezTo>
                <a:cubicBezTo>
                  <a:pt x="2773804" y="3326125"/>
                  <a:pt x="2782084" y="3318920"/>
                  <a:pt x="2782935" y="3309135"/>
                </a:cubicBezTo>
                <a:cubicBezTo>
                  <a:pt x="2783800" y="3299351"/>
                  <a:pt x="2776909" y="3290693"/>
                  <a:pt x="2767550" y="3289803"/>
                </a:cubicBezTo>
                <a:cubicBezTo>
                  <a:pt x="2766515" y="3289700"/>
                  <a:pt x="2765480" y="3289700"/>
                  <a:pt x="2764445" y="3289803"/>
                </a:cubicBezTo>
                <a:close/>
                <a:moveTo>
                  <a:pt x="2815492" y="3129990"/>
                </a:moveTo>
                <a:cubicBezTo>
                  <a:pt x="2806090" y="3129902"/>
                  <a:pt x="2798419" y="3137803"/>
                  <a:pt x="2798334" y="3147632"/>
                </a:cubicBezTo>
                <a:cubicBezTo>
                  <a:pt x="2798263" y="3157461"/>
                  <a:pt x="2805807" y="3165481"/>
                  <a:pt x="2815208" y="3165571"/>
                </a:cubicBezTo>
                <a:cubicBezTo>
                  <a:pt x="2824609" y="3165644"/>
                  <a:pt x="2832280" y="3157758"/>
                  <a:pt x="2832365" y="3147929"/>
                </a:cubicBezTo>
                <a:cubicBezTo>
                  <a:pt x="2832365" y="3147884"/>
                  <a:pt x="2832365" y="3147825"/>
                  <a:pt x="2832365" y="3147781"/>
                </a:cubicBezTo>
                <a:cubicBezTo>
                  <a:pt x="2832521" y="3138129"/>
                  <a:pt x="2825290" y="3130094"/>
                  <a:pt x="2816059" y="3129694"/>
                </a:cubicBezTo>
                <a:close/>
                <a:moveTo>
                  <a:pt x="2764445" y="3183212"/>
                </a:moveTo>
                <a:cubicBezTo>
                  <a:pt x="2755044" y="3183212"/>
                  <a:pt x="2747430" y="3191173"/>
                  <a:pt x="2747430" y="3201002"/>
                </a:cubicBezTo>
                <a:cubicBezTo>
                  <a:pt x="2747430" y="3210831"/>
                  <a:pt x="2755044" y="3218792"/>
                  <a:pt x="2764445" y="3218792"/>
                </a:cubicBezTo>
                <a:cubicBezTo>
                  <a:pt x="2773846" y="3218792"/>
                  <a:pt x="2781460" y="3210831"/>
                  <a:pt x="2781460" y="3201002"/>
                </a:cubicBezTo>
                <a:cubicBezTo>
                  <a:pt x="2781701" y="3191262"/>
                  <a:pt x="2774342" y="3183168"/>
                  <a:pt x="2765026" y="3182916"/>
                </a:cubicBezTo>
                <a:cubicBezTo>
                  <a:pt x="2765012" y="3182916"/>
                  <a:pt x="2765012" y="3182916"/>
                  <a:pt x="2765012" y="3182916"/>
                </a:cubicBezTo>
                <a:close/>
                <a:moveTo>
                  <a:pt x="2815492" y="3023547"/>
                </a:moveTo>
                <a:cubicBezTo>
                  <a:pt x="2806090" y="3023473"/>
                  <a:pt x="2798419" y="3031360"/>
                  <a:pt x="2798334" y="3041189"/>
                </a:cubicBezTo>
                <a:cubicBezTo>
                  <a:pt x="2798263" y="3051018"/>
                  <a:pt x="2805807" y="3059039"/>
                  <a:pt x="2815208" y="3059127"/>
                </a:cubicBezTo>
                <a:cubicBezTo>
                  <a:pt x="2824609" y="3059201"/>
                  <a:pt x="2832294" y="3051315"/>
                  <a:pt x="2832365" y="3041485"/>
                </a:cubicBezTo>
                <a:cubicBezTo>
                  <a:pt x="2832365" y="3041382"/>
                  <a:pt x="2832365" y="3041293"/>
                  <a:pt x="2832365" y="3041189"/>
                </a:cubicBezTo>
                <a:cubicBezTo>
                  <a:pt x="2832521" y="3031553"/>
                  <a:pt x="2825261" y="3023577"/>
                  <a:pt x="2816059" y="3023251"/>
                </a:cubicBezTo>
                <a:close/>
                <a:moveTo>
                  <a:pt x="2764445" y="3076769"/>
                </a:moveTo>
                <a:cubicBezTo>
                  <a:pt x="2755044" y="3076769"/>
                  <a:pt x="2747430" y="3084730"/>
                  <a:pt x="2747430" y="3094559"/>
                </a:cubicBezTo>
                <a:cubicBezTo>
                  <a:pt x="2747430" y="3104388"/>
                  <a:pt x="2755044" y="3112349"/>
                  <a:pt x="2764445" y="3112349"/>
                </a:cubicBezTo>
                <a:cubicBezTo>
                  <a:pt x="2773846" y="3112349"/>
                  <a:pt x="2781460" y="3104388"/>
                  <a:pt x="2781460" y="3094559"/>
                </a:cubicBezTo>
                <a:cubicBezTo>
                  <a:pt x="2781701" y="3084819"/>
                  <a:pt x="2774342" y="3076725"/>
                  <a:pt x="2765026" y="3076473"/>
                </a:cubicBezTo>
                <a:cubicBezTo>
                  <a:pt x="2765012" y="3076473"/>
                  <a:pt x="2765012" y="3076473"/>
                  <a:pt x="2765012" y="3076473"/>
                </a:cubicBezTo>
                <a:close/>
                <a:moveTo>
                  <a:pt x="2815492" y="2916956"/>
                </a:moveTo>
                <a:cubicBezTo>
                  <a:pt x="2806090" y="2916867"/>
                  <a:pt x="2798419" y="2924769"/>
                  <a:pt x="2798334" y="2934598"/>
                </a:cubicBezTo>
                <a:cubicBezTo>
                  <a:pt x="2798263" y="2944427"/>
                  <a:pt x="2805807" y="2952447"/>
                  <a:pt x="2815208" y="2952536"/>
                </a:cubicBezTo>
                <a:cubicBezTo>
                  <a:pt x="2824609" y="2952610"/>
                  <a:pt x="2832280" y="2944723"/>
                  <a:pt x="2832365" y="2934894"/>
                </a:cubicBezTo>
                <a:cubicBezTo>
                  <a:pt x="2832365" y="2934850"/>
                  <a:pt x="2832365" y="2934790"/>
                  <a:pt x="2832365" y="2934746"/>
                </a:cubicBezTo>
                <a:cubicBezTo>
                  <a:pt x="2832521" y="2925095"/>
                  <a:pt x="2825290" y="2917060"/>
                  <a:pt x="2816059" y="2916660"/>
                </a:cubicBezTo>
                <a:close/>
                <a:moveTo>
                  <a:pt x="2764445" y="2970326"/>
                </a:moveTo>
                <a:cubicBezTo>
                  <a:pt x="2755086" y="2971215"/>
                  <a:pt x="2748195" y="2979873"/>
                  <a:pt x="2749046" y="2989657"/>
                </a:cubicBezTo>
                <a:cubicBezTo>
                  <a:pt x="2749798" y="2998212"/>
                  <a:pt x="2756278" y="3004972"/>
                  <a:pt x="2764445" y="3005757"/>
                </a:cubicBezTo>
                <a:cubicBezTo>
                  <a:pt x="2773804" y="3006647"/>
                  <a:pt x="2782084" y="2999442"/>
                  <a:pt x="2782935" y="2989657"/>
                </a:cubicBezTo>
                <a:cubicBezTo>
                  <a:pt x="2783800" y="2979873"/>
                  <a:pt x="2776909" y="2971215"/>
                  <a:pt x="2767550" y="2970326"/>
                </a:cubicBezTo>
                <a:cubicBezTo>
                  <a:pt x="2766515" y="2970222"/>
                  <a:pt x="2765480" y="2970222"/>
                  <a:pt x="2764445" y="2970326"/>
                </a:cubicBezTo>
                <a:close/>
                <a:moveTo>
                  <a:pt x="2815492" y="2810513"/>
                </a:moveTo>
                <a:cubicBezTo>
                  <a:pt x="2806090" y="2810424"/>
                  <a:pt x="2798419" y="2818326"/>
                  <a:pt x="2798334" y="2828155"/>
                </a:cubicBezTo>
                <a:cubicBezTo>
                  <a:pt x="2798263" y="2837984"/>
                  <a:pt x="2805807" y="2846004"/>
                  <a:pt x="2815208" y="2846093"/>
                </a:cubicBezTo>
                <a:cubicBezTo>
                  <a:pt x="2824609" y="2846167"/>
                  <a:pt x="2832280" y="2838280"/>
                  <a:pt x="2832365" y="2828451"/>
                </a:cubicBezTo>
                <a:cubicBezTo>
                  <a:pt x="2832365" y="2828407"/>
                  <a:pt x="2832365" y="2828347"/>
                  <a:pt x="2832365" y="2828303"/>
                </a:cubicBezTo>
                <a:cubicBezTo>
                  <a:pt x="2832521" y="2818652"/>
                  <a:pt x="2825290" y="2810617"/>
                  <a:pt x="2816059" y="2810216"/>
                </a:cubicBezTo>
                <a:close/>
                <a:moveTo>
                  <a:pt x="2764445" y="2863735"/>
                </a:moveTo>
                <a:cubicBezTo>
                  <a:pt x="2755044" y="2863735"/>
                  <a:pt x="2747430" y="2871696"/>
                  <a:pt x="2747430" y="2881524"/>
                </a:cubicBezTo>
                <a:cubicBezTo>
                  <a:pt x="2747430" y="2891353"/>
                  <a:pt x="2755044" y="2899314"/>
                  <a:pt x="2764445" y="2899314"/>
                </a:cubicBezTo>
                <a:cubicBezTo>
                  <a:pt x="2773846" y="2899314"/>
                  <a:pt x="2781460" y="2891353"/>
                  <a:pt x="2781460" y="2881524"/>
                </a:cubicBezTo>
                <a:cubicBezTo>
                  <a:pt x="2781701" y="2871784"/>
                  <a:pt x="2774342" y="2863690"/>
                  <a:pt x="2765026" y="2863438"/>
                </a:cubicBezTo>
                <a:cubicBezTo>
                  <a:pt x="2765012" y="2863438"/>
                  <a:pt x="2765012" y="2863438"/>
                  <a:pt x="2765012" y="2863438"/>
                </a:cubicBezTo>
                <a:close/>
                <a:moveTo>
                  <a:pt x="2815492" y="2704070"/>
                </a:moveTo>
                <a:cubicBezTo>
                  <a:pt x="2806090" y="2703996"/>
                  <a:pt x="2798419" y="2711883"/>
                  <a:pt x="2798334" y="2721712"/>
                </a:cubicBezTo>
                <a:cubicBezTo>
                  <a:pt x="2798263" y="2731541"/>
                  <a:pt x="2805807" y="2739561"/>
                  <a:pt x="2815208" y="2739650"/>
                </a:cubicBezTo>
                <a:cubicBezTo>
                  <a:pt x="2824609" y="2739724"/>
                  <a:pt x="2832294" y="2731837"/>
                  <a:pt x="2832365" y="2722008"/>
                </a:cubicBezTo>
                <a:cubicBezTo>
                  <a:pt x="2832365" y="2721904"/>
                  <a:pt x="2832365" y="2721815"/>
                  <a:pt x="2832365" y="2721712"/>
                </a:cubicBezTo>
                <a:cubicBezTo>
                  <a:pt x="2832521" y="2712075"/>
                  <a:pt x="2825261" y="2704099"/>
                  <a:pt x="2816059" y="2703773"/>
                </a:cubicBezTo>
                <a:close/>
                <a:moveTo>
                  <a:pt x="2764445" y="2757292"/>
                </a:moveTo>
                <a:cubicBezTo>
                  <a:pt x="2755044" y="2757292"/>
                  <a:pt x="2747430" y="2765252"/>
                  <a:pt x="2747430" y="2775081"/>
                </a:cubicBezTo>
                <a:cubicBezTo>
                  <a:pt x="2747430" y="2784910"/>
                  <a:pt x="2755044" y="2792871"/>
                  <a:pt x="2764445" y="2792871"/>
                </a:cubicBezTo>
                <a:cubicBezTo>
                  <a:pt x="2773846" y="2792871"/>
                  <a:pt x="2781460" y="2784910"/>
                  <a:pt x="2781460" y="2775081"/>
                </a:cubicBezTo>
                <a:cubicBezTo>
                  <a:pt x="2781701" y="2765341"/>
                  <a:pt x="2774342" y="2757247"/>
                  <a:pt x="2765026" y="2756995"/>
                </a:cubicBezTo>
                <a:cubicBezTo>
                  <a:pt x="2765012" y="2756995"/>
                  <a:pt x="2765012" y="2756995"/>
                  <a:pt x="2765012" y="2756995"/>
                </a:cubicBezTo>
                <a:close/>
                <a:moveTo>
                  <a:pt x="2815492" y="2597479"/>
                </a:moveTo>
                <a:cubicBezTo>
                  <a:pt x="2806090" y="2597390"/>
                  <a:pt x="2798419" y="2605291"/>
                  <a:pt x="2798334" y="2615120"/>
                </a:cubicBezTo>
                <a:cubicBezTo>
                  <a:pt x="2798263" y="2624949"/>
                  <a:pt x="2805807" y="2632970"/>
                  <a:pt x="2815208" y="2633058"/>
                </a:cubicBezTo>
                <a:cubicBezTo>
                  <a:pt x="2824609" y="2633133"/>
                  <a:pt x="2832280" y="2625246"/>
                  <a:pt x="2832365" y="2615417"/>
                </a:cubicBezTo>
                <a:cubicBezTo>
                  <a:pt x="2832365" y="2615372"/>
                  <a:pt x="2832365" y="2615313"/>
                  <a:pt x="2832365" y="2615269"/>
                </a:cubicBezTo>
                <a:cubicBezTo>
                  <a:pt x="2832521" y="2605617"/>
                  <a:pt x="2825290" y="2597582"/>
                  <a:pt x="2816059" y="2597182"/>
                </a:cubicBezTo>
                <a:close/>
                <a:moveTo>
                  <a:pt x="2764445" y="2650848"/>
                </a:moveTo>
                <a:cubicBezTo>
                  <a:pt x="2755086" y="2651738"/>
                  <a:pt x="2748195" y="2660396"/>
                  <a:pt x="2749046" y="2670180"/>
                </a:cubicBezTo>
                <a:cubicBezTo>
                  <a:pt x="2749798" y="2678734"/>
                  <a:pt x="2756278" y="2685494"/>
                  <a:pt x="2764445" y="2686280"/>
                </a:cubicBezTo>
                <a:cubicBezTo>
                  <a:pt x="2773804" y="2687169"/>
                  <a:pt x="2782084" y="2679965"/>
                  <a:pt x="2782935" y="2670180"/>
                </a:cubicBezTo>
                <a:cubicBezTo>
                  <a:pt x="2783800" y="2660396"/>
                  <a:pt x="2776909" y="2651738"/>
                  <a:pt x="2767550" y="2650848"/>
                </a:cubicBezTo>
                <a:cubicBezTo>
                  <a:pt x="2766515" y="2650744"/>
                  <a:pt x="2765480" y="2650744"/>
                  <a:pt x="2764445" y="2650848"/>
                </a:cubicBezTo>
                <a:close/>
                <a:moveTo>
                  <a:pt x="2815492" y="2491035"/>
                </a:moveTo>
                <a:cubicBezTo>
                  <a:pt x="2806090" y="2490947"/>
                  <a:pt x="2798419" y="2498848"/>
                  <a:pt x="2798334" y="2508677"/>
                </a:cubicBezTo>
                <a:cubicBezTo>
                  <a:pt x="2798263" y="2518506"/>
                  <a:pt x="2805807" y="2526526"/>
                  <a:pt x="2815208" y="2526615"/>
                </a:cubicBezTo>
                <a:cubicBezTo>
                  <a:pt x="2824609" y="2526689"/>
                  <a:pt x="2832280" y="2518803"/>
                  <a:pt x="2832365" y="2508974"/>
                </a:cubicBezTo>
                <a:cubicBezTo>
                  <a:pt x="2832365" y="2508929"/>
                  <a:pt x="2832365" y="2508870"/>
                  <a:pt x="2832365" y="2508825"/>
                </a:cubicBezTo>
                <a:cubicBezTo>
                  <a:pt x="2832606" y="2499130"/>
                  <a:pt x="2825318" y="2491065"/>
                  <a:pt x="2816059" y="2490739"/>
                </a:cubicBezTo>
                <a:close/>
                <a:moveTo>
                  <a:pt x="2764445" y="2544257"/>
                </a:moveTo>
                <a:cubicBezTo>
                  <a:pt x="2755044" y="2544257"/>
                  <a:pt x="2747430" y="2552218"/>
                  <a:pt x="2747430" y="2562047"/>
                </a:cubicBezTo>
                <a:cubicBezTo>
                  <a:pt x="2747430" y="2571876"/>
                  <a:pt x="2755044" y="2579837"/>
                  <a:pt x="2764445" y="2579837"/>
                </a:cubicBezTo>
                <a:cubicBezTo>
                  <a:pt x="2773846" y="2579837"/>
                  <a:pt x="2781460" y="2571876"/>
                  <a:pt x="2781460" y="2562047"/>
                </a:cubicBezTo>
                <a:cubicBezTo>
                  <a:pt x="2781390" y="2552529"/>
                  <a:pt x="2774116" y="2544791"/>
                  <a:pt x="2765012" y="2544554"/>
                </a:cubicBezTo>
                <a:close/>
                <a:moveTo>
                  <a:pt x="2815492" y="2384592"/>
                </a:moveTo>
                <a:cubicBezTo>
                  <a:pt x="2806090" y="2384518"/>
                  <a:pt x="2798419" y="2392405"/>
                  <a:pt x="2798334" y="2402234"/>
                </a:cubicBezTo>
                <a:cubicBezTo>
                  <a:pt x="2798263" y="2412063"/>
                  <a:pt x="2805807" y="2420083"/>
                  <a:pt x="2815208" y="2420172"/>
                </a:cubicBezTo>
                <a:cubicBezTo>
                  <a:pt x="2824609" y="2420246"/>
                  <a:pt x="2832294" y="2412359"/>
                  <a:pt x="2832365" y="2402531"/>
                </a:cubicBezTo>
                <a:cubicBezTo>
                  <a:pt x="2832365" y="2402427"/>
                  <a:pt x="2832365" y="2402338"/>
                  <a:pt x="2832365" y="2402234"/>
                </a:cubicBezTo>
                <a:cubicBezTo>
                  <a:pt x="2832521" y="2392598"/>
                  <a:pt x="2825261" y="2384622"/>
                  <a:pt x="2816059" y="2384296"/>
                </a:cubicBezTo>
                <a:close/>
                <a:moveTo>
                  <a:pt x="2764445" y="2437814"/>
                </a:moveTo>
                <a:cubicBezTo>
                  <a:pt x="2755086" y="2438703"/>
                  <a:pt x="2748195" y="2447361"/>
                  <a:pt x="2749046" y="2457146"/>
                </a:cubicBezTo>
                <a:cubicBezTo>
                  <a:pt x="2749798" y="2465700"/>
                  <a:pt x="2756278" y="2472460"/>
                  <a:pt x="2764445" y="2473246"/>
                </a:cubicBezTo>
                <a:cubicBezTo>
                  <a:pt x="2773804" y="2474135"/>
                  <a:pt x="2782084" y="2466930"/>
                  <a:pt x="2782935" y="2457146"/>
                </a:cubicBezTo>
                <a:cubicBezTo>
                  <a:pt x="2783800" y="2447361"/>
                  <a:pt x="2776909" y="2438703"/>
                  <a:pt x="2767550" y="2437814"/>
                </a:cubicBezTo>
                <a:cubicBezTo>
                  <a:pt x="2766515" y="2437710"/>
                  <a:pt x="2765480" y="2437710"/>
                  <a:pt x="2764445" y="2437814"/>
                </a:cubicBezTo>
                <a:close/>
                <a:moveTo>
                  <a:pt x="2815492" y="2278001"/>
                </a:moveTo>
                <a:cubicBezTo>
                  <a:pt x="2806090" y="2277912"/>
                  <a:pt x="2798419" y="2285814"/>
                  <a:pt x="2798334" y="2295643"/>
                </a:cubicBezTo>
                <a:cubicBezTo>
                  <a:pt x="2798263" y="2305472"/>
                  <a:pt x="2805807" y="2313492"/>
                  <a:pt x="2815208" y="2313581"/>
                </a:cubicBezTo>
                <a:cubicBezTo>
                  <a:pt x="2824609" y="2313655"/>
                  <a:pt x="2832280" y="2305768"/>
                  <a:pt x="2832365" y="2295939"/>
                </a:cubicBezTo>
                <a:cubicBezTo>
                  <a:pt x="2832365" y="2295895"/>
                  <a:pt x="2832365" y="2295836"/>
                  <a:pt x="2832365" y="2295791"/>
                </a:cubicBezTo>
                <a:cubicBezTo>
                  <a:pt x="2832521" y="2286140"/>
                  <a:pt x="2825290" y="2278105"/>
                  <a:pt x="2816059" y="2277705"/>
                </a:cubicBezTo>
                <a:close/>
                <a:moveTo>
                  <a:pt x="2764445" y="2331223"/>
                </a:moveTo>
                <a:cubicBezTo>
                  <a:pt x="2755044" y="2331223"/>
                  <a:pt x="2747430" y="2339184"/>
                  <a:pt x="2747430" y="2349012"/>
                </a:cubicBezTo>
                <a:cubicBezTo>
                  <a:pt x="2747430" y="2358842"/>
                  <a:pt x="2755044" y="2366802"/>
                  <a:pt x="2764445" y="2366802"/>
                </a:cubicBezTo>
                <a:cubicBezTo>
                  <a:pt x="2773846" y="2366802"/>
                  <a:pt x="2781460" y="2358842"/>
                  <a:pt x="2781460" y="2349012"/>
                </a:cubicBezTo>
                <a:cubicBezTo>
                  <a:pt x="2781701" y="2339273"/>
                  <a:pt x="2774342" y="2331178"/>
                  <a:pt x="2765026" y="2330926"/>
                </a:cubicBezTo>
                <a:cubicBezTo>
                  <a:pt x="2765012" y="2330926"/>
                  <a:pt x="2765012" y="2330926"/>
                  <a:pt x="2765012" y="2330926"/>
                </a:cubicBezTo>
                <a:close/>
                <a:moveTo>
                  <a:pt x="2815492" y="2171558"/>
                </a:moveTo>
                <a:cubicBezTo>
                  <a:pt x="2806090" y="2171484"/>
                  <a:pt x="2798419" y="2179371"/>
                  <a:pt x="2798334" y="2189200"/>
                </a:cubicBezTo>
                <a:cubicBezTo>
                  <a:pt x="2798263" y="2199028"/>
                  <a:pt x="2805807" y="2207049"/>
                  <a:pt x="2815208" y="2207138"/>
                </a:cubicBezTo>
                <a:cubicBezTo>
                  <a:pt x="2824609" y="2207212"/>
                  <a:pt x="2832294" y="2199325"/>
                  <a:pt x="2832365" y="2189496"/>
                </a:cubicBezTo>
                <a:cubicBezTo>
                  <a:pt x="2832365" y="2189392"/>
                  <a:pt x="2832365" y="2189303"/>
                  <a:pt x="2832365" y="2189200"/>
                </a:cubicBezTo>
                <a:cubicBezTo>
                  <a:pt x="2832521" y="2179563"/>
                  <a:pt x="2825261" y="2171587"/>
                  <a:pt x="2816059" y="2171262"/>
                </a:cubicBezTo>
                <a:close/>
                <a:moveTo>
                  <a:pt x="2764445" y="2224779"/>
                </a:moveTo>
                <a:cubicBezTo>
                  <a:pt x="2755044" y="2224779"/>
                  <a:pt x="2747430" y="2232740"/>
                  <a:pt x="2747430" y="2242569"/>
                </a:cubicBezTo>
                <a:cubicBezTo>
                  <a:pt x="2747430" y="2252398"/>
                  <a:pt x="2755044" y="2260359"/>
                  <a:pt x="2764445" y="2260359"/>
                </a:cubicBezTo>
                <a:cubicBezTo>
                  <a:pt x="2773846" y="2260359"/>
                  <a:pt x="2781460" y="2252398"/>
                  <a:pt x="2781460" y="2242569"/>
                </a:cubicBezTo>
                <a:cubicBezTo>
                  <a:pt x="2781701" y="2232830"/>
                  <a:pt x="2774342" y="2224735"/>
                  <a:pt x="2765026" y="2224483"/>
                </a:cubicBezTo>
                <a:cubicBezTo>
                  <a:pt x="2765012" y="2224483"/>
                  <a:pt x="2765012" y="2224483"/>
                  <a:pt x="2765012" y="2224483"/>
                </a:cubicBezTo>
                <a:close/>
                <a:moveTo>
                  <a:pt x="2815492" y="2064966"/>
                </a:moveTo>
                <a:cubicBezTo>
                  <a:pt x="2806090" y="2064878"/>
                  <a:pt x="2798419" y="2072779"/>
                  <a:pt x="2798334" y="2082608"/>
                </a:cubicBezTo>
                <a:cubicBezTo>
                  <a:pt x="2798263" y="2092437"/>
                  <a:pt x="2805807" y="2100458"/>
                  <a:pt x="2815208" y="2100546"/>
                </a:cubicBezTo>
                <a:cubicBezTo>
                  <a:pt x="2824609" y="2100620"/>
                  <a:pt x="2832280" y="2092734"/>
                  <a:pt x="2832365" y="2082905"/>
                </a:cubicBezTo>
                <a:cubicBezTo>
                  <a:pt x="2832365" y="2082860"/>
                  <a:pt x="2832365" y="2082801"/>
                  <a:pt x="2832365" y="2082757"/>
                </a:cubicBezTo>
                <a:cubicBezTo>
                  <a:pt x="2832521" y="2073105"/>
                  <a:pt x="2825290" y="2065070"/>
                  <a:pt x="2816059" y="2064670"/>
                </a:cubicBezTo>
                <a:close/>
                <a:moveTo>
                  <a:pt x="2764445" y="2118336"/>
                </a:moveTo>
                <a:cubicBezTo>
                  <a:pt x="2755086" y="2119226"/>
                  <a:pt x="2748195" y="2127884"/>
                  <a:pt x="2749046" y="2137668"/>
                </a:cubicBezTo>
                <a:cubicBezTo>
                  <a:pt x="2749798" y="2146222"/>
                  <a:pt x="2756278" y="2152982"/>
                  <a:pt x="2764445" y="2153768"/>
                </a:cubicBezTo>
                <a:cubicBezTo>
                  <a:pt x="2773804" y="2154657"/>
                  <a:pt x="2782084" y="2147453"/>
                  <a:pt x="2782935" y="2137668"/>
                </a:cubicBezTo>
                <a:cubicBezTo>
                  <a:pt x="2783800" y="2127884"/>
                  <a:pt x="2776909" y="2119226"/>
                  <a:pt x="2767550" y="2118336"/>
                </a:cubicBezTo>
                <a:cubicBezTo>
                  <a:pt x="2766515" y="2118233"/>
                  <a:pt x="2765480" y="2118233"/>
                  <a:pt x="2764445" y="2118336"/>
                </a:cubicBezTo>
                <a:close/>
                <a:moveTo>
                  <a:pt x="2815492" y="1958523"/>
                </a:moveTo>
                <a:cubicBezTo>
                  <a:pt x="2806090" y="1958435"/>
                  <a:pt x="2798419" y="1966336"/>
                  <a:pt x="2798334" y="1976165"/>
                </a:cubicBezTo>
                <a:cubicBezTo>
                  <a:pt x="2798263" y="1985994"/>
                  <a:pt x="2805807" y="1994014"/>
                  <a:pt x="2815208" y="1994103"/>
                </a:cubicBezTo>
                <a:cubicBezTo>
                  <a:pt x="2824609" y="1994177"/>
                  <a:pt x="2832280" y="1986291"/>
                  <a:pt x="2832365" y="1976461"/>
                </a:cubicBezTo>
                <a:cubicBezTo>
                  <a:pt x="2832365" y="1976417"/>
                  <a:pt x="2832365" y="1976358"/>
                  <a:pt x="2832365" y="1976313"/>
                </a:cubicBezTo>
                <a:cubicBezTo>
                  <a:pt x="2832521" y="1966662"/>
                  <a:pt x="2825290" y="1958627"/>
                  <a:pt x="2816059" y="1958227"/>
                </a:cubicBezTo>
                <a:close/>
                <a:moveTo>
                  <a:pt x="2764445" y="2011745"/>
                </a:moveTo>
                <a:cubicBezTo>
                  <a:pt x="2755044" y="2011745"/>
                  <a:pt x="2747430" y="2019706"/>
                  <a:pt x="2747430" y="2029535"/>
                </a:cubicBezTo>
                <a:cubicBezTo>
                  <a:pt x="2747430" y="2039364"/>
                  <a:pt x="2755044" y="2047325"/>
                  <a:pt x="2764445" y="2047325"/>
                </a:cubicBezTo>
                <a:cubicBezTo>
                  <a:pt x="2773846" y="2047325"/>
                  <a:pt x="2781460" y="2039364"/>
                  <a:pt x="2781460" y="2029535"/>
                </a:cubicBezTo>
                <a:cubicBezTo>
                  <a:pt x="2782013" y="2019810"/>
                  <a:pt x="2774910" y="2011463"/>
                  <a:pt x="2765608" y="2010885"/>
                </a:cubicBezTo>
                <a:cubicBezTo>
                  <a:pt x="2765409" y="2010870"/>
                  <a:pt x="2765211" y="2010855"/>
                  <a:pt x="2765012" y="2010855"/>
                </a:cubicBezTo>
                <a:close/>
                <a:moveTo>
                  <a:pt x="2815492" y="1852080"/>
                </a:moveTo>
                <a:cubicBezTo>
                  <a:pt x="2806090" y="1852006"/>
                  <a:pt x="2798419" y="1859893"/>
                  <a:pt x="2798334" y="1869722"/>
                </a:cubicBezTo>
                <a:cubicBezTo>
                  <a:pt x="2798263" y="1879551"/>
                  <a:pt x="2805807" y="1887571"/>
                  <a:pt x="2815208" y="1887660"/>
                </a:cubicBezTo>
                <a:cubicBezTo>
                  <a:pt x="2824609" y="1887734"/>
                  <a:pt x="2832294" y="1879847"/>
                  <a:pt x="2832365" y="1870018"/>
                </a:cubicBezTo>
                <a:cubicBezTo>
                  <a:pt x="2832365" y="1869915"/>
                  <a:pt x="2832365" y="1869826"/>
                  <a:pt x="2832365" y="1869722"/>
                </a:cubicBezTo>
                <a:cubicBezTo>
                  <a:pt x="2832521" y="1860086"/>
                  <a:pt x="2825261" y="1852110"/>
                  <a:pt x="2816059" y="1851784"/>
                </a:cubicBezTo>
                <a:close/>
                <a:moveTo>
                  <a:pt x="2764445" y="1905302"/>
                </a:moveTo>
                <a:cubicBezTo>
                  <a:pt x="2755044" y="1905302"/>
                  <a:pt x="2747430" y="1913263"/>
                  <a:pt x="2747430" y="1923092"/>
                </a:cubicBezTo>
                <a:cubicBezTo>
                  <a:pt x="2747430" y="1932921"/>
                  <a:pt x="2755044" y="1940882"/>
                  <a:pt x="2764445" y="1940882"/>
                </a:cubicBezTo>
                <a:cubicBezTo>
                  <a:pt x="2773846" y="1940882"/>
                  <a:pt x="2781460" y="1932921"/>
                  <a:pt x="2781460" y="1923092"/>
                </a:cubicBezTo>
                <a:cubicBezTo>
                  <a:pt x="2781460" y="1923047"/>
                  <a:pt x="2781460" y="1922988"/>
                  <a:pt x="2781460" y="1922944"/>
                </a:cubicBezTo>
                <a:cubicBezTo>
                  <a:pt x="2781616" y="1913263"/>
                  <a:pt x="2774271" y="1905243"/>
                  <a:pt x="2765012" y="1905005"/>
                </a:cubicBezTo>
                <a:close/>
                <a:moveTo>
                  <a:pt x="2815492" y="1745489"/>
                </a:moveTo>
                <a:cubicBezTo>
                  <a:pt x="2806090" y="1745400"/>
                  <a:pt x="2798419" y="1753302"/>
                  <a:pt x="2798334" y="1763131"/>
                </a:cubicBezTo>
                <a:cubicBezTo>
                  <a:pt x="2798263" y="1772960"/>
                  <a:pt x="2805807" y="1780980"/>
                  <a:pt x="2815208" y="1781069"/>
                </a:cubicBezTo>
                <a:cubicBezTo>
                  <a:pt x="2824609" y="1781143"/>
                  <a:pt x="2832280" y="1773256"/>
                  <a:pt x="2832365" y="1763427"/>
                </a:cubicBezTo>
                <a:cubicBezTo>
                  <a:pt x="2832365" y="1763383"/>
                  <a:pt x="2832365" y="1763323"/>
                  <a:pt x="2832365" y="1763279"/>
                </a:cubicBezTo>
                <a:cubicBezTo>
                  <a:pt x="2832521" y="1753628"/>
                  <a:pt x="2825290" y="1745593"/>
                  <a:pt x="2816059" y="1745192"/>
                </a:cubicBezTo>
                <a:close/>
                <a:moveTo>
                  <a:pt x="2764445" y="1798711"/>
                </a:moveTo>
                <a:cubicBezTo>
                  <a:pt x="2755044" y="1798711"/>
                  <a:pt x="2747430" y="1806672"/>
                  <a:pt x="2747430" y="1816500"/>
                </a:cubicBezTo>
                <a:cubicBezTo>
                  <a:pt x="2747430" y="1826329"/>
                  <a:pt x="2755044" y="1834290"/>
                  <a:pt x="2764445" y="1834290"/>
                </a:cubicBezTo>
                <a:cubicBezTo>
                  <a:pt x="2773846" y="1834290"/>
                  <a:pt x="2781460" y="1826329"/>
                  <a:pt x="2781460" y="1816500"/>
                </a:cubicBezTo>
                <a:cubicBezTo>
                  <a:pt x="2781701" y="1806760"/>
                  <a:pt x="2774342" y="1798666"/>
                  <a:pt x="2765026" y="1798414"/>
                </a:cubicBezTo>
                <a:cubicBezTo>
                  <a:pt x="2765012" y="1798414"/>
                  <a:pt x="2765012" y="1798414"/>
                  <a:pt x="2765012" y="1798414"/>
                </a:cubicBezTo>
                <a:close/>
                <a:moveTo>
                  <a:pt x="2815492" y="1639046"/>
                </a:moveTo>
                <a:cubicBezTo>
                  <a:pt x="2806090" y="1638957"/>
                  <a:pt x="2798419" y="1646859"/>
                  <a:pt x="2798334" y="1656688"/>
                </a:cubicBezTo>
                <a:cubicBezTo>
                  <a:pt x="2798263" y="1666516"/>
                  <a:pt x="2805807" y="1674537"/>
                  <a:pt x="2815208" y="1674626"/>
                </a:cubicBezTo>
                <a:cubicBezTo>
                  <a:pt x="2824609" y="1674700"/>
                  <a:pt x="2832280" y="1666813"/>
                  <a:pt x="2832365" y="1656984"/>
                </a:cubicBezTo>
                <a:cubicBezTo>
                  <a:pt x="2832365" y="1656940"/>
                  <a:pt x="2832365" y="1656880"/>
                  <a:pt x="2832365" y="1656836"/>
                </a:cubicBezTo>
                <a:cubicBezTo>
                  <a:pt x="2832606" y="1647140"/>
                  <a:pt x="2825318" y="1639075"/>
                  <a:pt x="2816059" y="1638749"/>
                </a:cubicBezTo>
                <a:close/>
                <a:moveTo>
                  <a:pt x="2764445" y="1692267"/>
                </a:moveTo>
                <a:cubicBezTo>
                  <a:pt x="2755044" y="1692267"/>
                  <a:pt x="2747430" y="1700228"/>
                  <a:pt x="2747430" y="1710057"/>
                </a:cubicBezTo>
                <a:cubicBezTo>
                  <a:pt x="2747430" y="1719886"/>
                  <a:pt x="2755044" y="1727847"/>
                  <a:pt x="2764445" y="1727847"/>
                </a:cubicBezTo>
                <a:cubicBezTo>
                  <a:pt x="2773846" y="1727847"/>
                  <a:pt x="2781460" y="1719886"/>
                  <a:pt x="2781460" y="1710057"/>
                </a:cubicBezTo>
                <a:cubicBezTo>
                  <a:pt x="2781701" y="1700317"/>
                  <a:pt x="2774342" y="1692223"/>
                  <a:pt x="2765026" y="1691971"/>
                </a:cubicBezTo>
                <a:cubicBezTo>
                  <a:pt x="2765012" y="1691971"/>
                  <a:pt x="2765012" y="1691971"/>
                  <a:pt x="2765012" y="1691971"/>
                </a:cubicBezTo>
                <a:close/>
                <a:moveTo>
                  <a:pt x="2815492" y="1532603"/>
                </a:moveTo>
                <a:cubicBezTo>
                  <a:pt x="2806090" y="1532529"/>
                  <a:pt x="2798419" y="1540415"/>
                  <a:pt x="2798334" y="1550244"/>
                </a:cubicBezTo>
                <a:cubicBezTo>
                  <a:pt x="2798263" y="1560073"/>
                  <a:pt x="2805807" y="1568094"/>
                  <a:pt x="2815208" y="1568183"/>
                </a:cubicBezTo>
                <a:cubicBezTo>
                  <a:pt x="2824609" y="1568257"/>
                  <a:pt x="2832294" y="1560370"/>
                  <a:pt x="2832365" y="1550541"/>
                </a:cubicBezTo>
                <a:cubicBezTo>
                  <a:pt x="2832365" y="1550437"/>
                  <a:pt x="2832365" y="1550348"/>
                  <a:pt x="2832365" y="1550244"/>
                </a:cubicBezTo>
                <a:cubicBezTo>
                  <a:pt x="2832521" y="1540608"/>
                  <a:pt x="2825261" y="1532632"/>
                  <a:pt x="2816059" y="1532306"/>
                </a:cubicBezTo>
                <a:close/>
                <a:moveTo>
                  <a:pt x="2764445" y="1585824"/>
                </a:moveTo>
                <a:cubicBezTo>
                  <a:pt x="2755086" y="1586714"/>
                  <a:pt x="2748195" y="1595372"/>
                  <a:pt x="2749046" y="1605156"/>
                </a:cubicBezTo>
                <a:cubicBezTo>
                  <a:pt x="2749798" y="1613710"/>
                  <a:pt x="2756278" y="1620470"/>
                  <a:pt x="2764445" y="1621256"/>
                </a:cubicBezTo>
                <a:cubicBezTo>
                  <a:pt x="2773804" y="1622145"/>
                  <a:pt x="2782084" y="1614941"/>
                  <a:pt x="2782935" y="1605156"/>
                </a:cubicBezTo>
                <a:cubicBezTo>
                  <a:pt x="2783800" y="1595372"/>
                  <a:pt x="2776909" y="1586714"/>
                  <a:pt x="2767550" y="1585824"/>
                </a:cubicBezTo>
                <a:cubicBezTo>
                  <a:pt x="2766515" y="1585721"/>
                  <a:pt x="2765480" y="1585721"/>
                  <a:pt x="2764445" y="1585824"/>
                </a:cubicBezTo>
                <a:close/>
                <a:moveTo>
                  <a:pt x="2815492" y="1426011"/>
                </a:moveTo>
                <a:cubicBezTo>
                  <a:pt x="2806090" y="1425923"/>
                  <a:pt x="2798419" y="1433824"/>
                  <a:pt x="2798334" y="1443653"/>
                </a:cubicBezTo>
                <a:cubicBezTo>
                  <a:pt x="2798263" y="1453482"/>
                  <a:pt x="2805807" y="1461502"/>
                  <a:pt x="2815208" y="1461591"/>
                </a:cubicBezTo>
                <a:cubicBezTo>
                  <a:pt x="2824609" y="1461665"/>
                  <a:pt x="2832280" y="1453779"/>
                  <a:pt x="2832365" y="1443950"/>
                </a:cubicBezTo>
                <a:cubicBezTo>
                  <a:pt x="2832365" y="1443905"/>
                  <a:pt x="2832365" y="1443846"/>
                  <a:pt x="2832365" y="1443801"/>
                </a:cubicBezTo>
                <a:cubicBezTo>
                  <a:pt x="2832521" y="1434150"/>
                  <a:pt x="2825290" y="1426115"/>
                  <a:pt x="2816059" y="1425715"/>
                </a:cubicBezTo>
                <a:close/>
                <a:moveTo>
                  <a:pt x="2764445" y="1479233"/>
                </a:moveTo>
                <a:cubicBezTo>
                  <a:pt x="2755044" y="1479233"/>
                  <a:pt x="2747430" y="1487194"/>
                  <a:pt x="2747430" y="1497023"/>
                </a:cubicBezTo>
                <a:cubicBezTo>
                  <a:pt x="2747430" y="1506852"/>
                  <a:pt x="2755044" y="1514813"/>
                  <a:pt x="2764445" y="1514813"/>
                </a:cubicBezTo>
                <a:cubicBezTo>
                  <a:pt x="2773846" y="1514813"/>
                  <a:pt x="2781460" y="1506852"/>
                  <a:pt x="2781460" y="1497023"/>
                </a:cubicBezTo>
                <a:cubicBezTo>
                  <a:pt x="2781701" y="1487283"/>
                  <a:pt x="2774342" y="1479188"/>
                  <a:pt x="2765026" y="1478936"/>
                </a:cubicBezTo>
                <a:cubicBezTo>
                  <a:pt x="2765012" y="1478936"/>
                  <a:pt x="2765012" y="1478936"/>
                  <a:pt x="2765012" y="1478936"/>
                </a:cubicBezTo>
                <a:close/>
                <a:moveTo>
                  <a:pt x="2815492" y="1319568"/>
                </a:moveTo>
                <a:cubicBezTo>
                  <a:pt x="2806090" y="1319494"/>
                  <a:pt x="2798419" y="1327381"/>
                  <a:pt x="2798334" y="1337210"/>
                </a:cubicBezTo>
                <a:cubicBezTo>
                  <a:pt x="2798263" y="1347039"/>
                  <a:pt x="2805807" y="1355059"/>
                  <a:pt x="2815208" y="1355148"/>
                </a:cubicBezTo>
                <a:cubicBezTo>
                  <a:pt x="2824609" y="1355222"/>
                  <a:pt x="2832294" y="1347335"/>
                  <a:pt x="2832365" y="1337507"/>
                </a:cubicBezTo>
                <a:cubicBezTo>
                  <a:pt x="2832365" y="1337403"/>
                  <a:pt x="2832365" y="1337314"/>
                  <a:pt x="2832365" y="1337210"/>
                </a:cubicBezTo>
                <a:cubicBezTo>
                  <a:pt x="2832521" y="1327574"/>
                  <a:pt x="2825261" y="1319598"/>
                  <a:pt x="2816059" y="1319272"/>
                </a:cubicBezTo>
                <a:close/>
                <a:moveTo>
                  <a:pt x="2764445" y="1372790"/>
                </a:moveTo>
                <a:cubicBezTo>
                  <a:pt x="2755044" y="1372790"/>
                  <a:pt x="2747430" y="1380751"/>
                  <a:pt x="2747430" y="1390580"/>
                </a:cubicBezTo>
                <a:cubicBezTo>
                  <a:pt x="2747430" y="1400409"/>
                  <a:pt x="2755044" y="1408370"/>
                  <a:pt x="2764445" y="1408370"/>
                </a:cubicBezTo>
                <a:cubicBezTo>
                  <a:pt x="2773846" y="1408370"/>
                  <a:pt x="2781460" y="1400409"/>
                  <a:pt x="2781460" y="1390580"/>
                </a:cubicBezTo>
                <a:cubicBezTo>
                  <a:pt x="2781701" y="1380840"/>
                  <a:pt x="2774342" y="1372745"/>
                  <a:pt x="2765026" y="1372493"/>
                </a:cubicBezTo>
                <a:cubicBezTo>
                  <a:pt x="2765012" y="1372493"/>
                  <a:pt x="2765012" y="1372493"/>
                  <a:pt x="2765012" y="1372493"/>
                </a:cubicBezTo>
                <a:close/>
                <a:moveTo>
                  <a:pt x="2815492" y="1212977"/>
                </a:moveTo>
                <a:cubicBezTo>
                  <a:pt x="2806090" y="1212888"/>
                  <a:pt x="2798419" y="1220790"/>
                  <a:pt x="2798334" y="1230619"/>
                </a:cubicBezTo>
                <a:cubicBezTo>
                  <a:pt x="2798263" y="1240448"/>
                  <a:pt x="2805807" y="1248468"/>
                  <a:pt x="2815208" y="1248557"/>
                </a:cubicBezTo>
                <a:cubicBezTo>
                  <a:pt x="2824609" y="1248631"/>
                  <a:pt x="2832280" y="1240744"/>
                  <a:pt x="2832365" y="1230915"/>
                </a:cubicBezTo>
                <a:cubicBezTo>
                  <a:pt x="2832365" y="1230871"/>
                  <a:pt x="2832365" y="1230811"/>
                  <a:pt x="2832365" y="1230767"/>
                </a:cubicBezTo>
                <a:cubicBezTo>
                  <a:pt x="2832521" y="1221116"/>
                  <a:pt x="2825290" y="1213081"/>
                  <a:pt x="2816059" y="1212681"/>
                </a:cubicBezTo>
                <a:close/>
                <a:moveTo>
                  <a:pt x="2866396" y="1195187"/>
                </a:moveTo>
                <a:cubicBezTo>
                  <a:pt x="2868239" y="1195143"/>
                  <a:pt x="2870054" y="1194787"/>
                  <a:pt x="2871784" y="1194149"/>
                </a:cubicBezTo>
                <a:lnTo>
                  <a:pt x="2850231" y="1173394"/>
                </a:lnTo>
                <a:cubicBezTo>
                  <a:pt x="2849735" y="1174714"/>
                  <a:pt x="2849451" y="1176122"/>
                  <a:pt x="2849381" y="1177545"/>
                </a:cubicBezTo>
                <a:cubicBezTo>
                  <a:pt x="2849210" y="1187285"/>
                  <a:pt x="2856640" y="1195320"/>
                  <a:pt x="2865956" y="1195498"/>
                </a:cubicBezTo>
                <a:cubicBezTo>
                  <a:pt x="2866297" y="1195498"/>
                  <a:pt x="2866623" y="1195498"/>
                  <a:pt x="2866963" y="1195484"/>
                </a:cubicBezTo>
                <a:close/>
                <a:moveTo>
                  <a:pt x="2764445" y="1266347"/>
                </a:moveTo>
                <a:cubicBezTo>
                  <a:pt x="2755086" y="1267236"/>
                  <a:pt x="2748195" y="1275894"/>
                  <a:pt x="2749046" y="1285678"/>
                </a:cubicBezTo>
                <a:cubicBezTo>
                  <a:pt x="2749798" y="1294232"/>
                  <a:pt x="2756278" y="1300993"/>
                  <a:pt x="2764445" y="1301778"/>
                </a:cubicBezTo>
                <a:cubicBezTo>
                  <a:pt x="2773804" y="1302668"/>
                  <a:pt x="2782084" y="1295463"/>
                  <a:pt x="2782935" y="1285678"/>
                </a:cubicBezTo>
                <a:cubicBezTo>
                  <a:pt x="2783800" y="1275894"/>
                  <a:pt x="2776909" y="1267236"/>
                  <a:pt x="2767550" y="1266347"/>
                </a:cubicBezTo>
                <a:cubicBezTo>
                  <a:pt x="2766515" y="1266243"/>
                  <a:pt x="2765480" y="1266243"/>
                  <a:pt x="2764445" y="1266347"/>
                </a:cubicBezTo>
                <a:close/>
                <a:moveTo>
                  <a:pt x="2815492" y="1141965"/>
                </a:moveTo>
                <a:lnTo>
                  <a:pt x="2817193" y="1141965"/>
                </a:lnTo>
                <a:lnTo>
                  <a:pt x="2798618" y="1124027"/>
                </a:lnTo>
                <a:cubicBezTo>
                  <a:pt x="2798618" y="1124027"/>
                  <a:pt x="2798618" y="1124027"/>
                  <a:pt x="2798618" y="1124027"/>
                </a:cubicBezTo>
                <a:cubicBezTo>
                  <a:pt x="2798618" y="1133767"/>
                  <a:pt x="2806161" y="1141669"/>
                  <a:pt x="2815477" y="1141684"/>
                </a:cubicBezTo>
                <a:cubicBezTo>
                  <a:pt x="2815676" y="1141684"/>
                  <a:pt x="2815860" y="1141669"/>
                  <a:pt x="2816059" y="1141669"/>
                </a:cubicBezTo>
                <a:close/>
                <a:moveTo>
                  <a:pt x="2764445" y="1159755"/>
                </a:moveTo>
                <a:cubicBezTo>
                  <a:pt x="2755044" y="1159755"/>
                  <a:pt x="2747430" y="1167716"/>
                  <a:pt x="2747430" y="1177545"/>
                </a:cubicBezTo>
                <a:cubicBezTo>
                  <a:pt x="2747430" y="1187374"/>
                  <a:pt x="2755044" y="1195335"/>
                  <a:pt x="2764445" y="1195335"/>
                </a:cubicBezTo>
                <a:cubicBezTo>
                  <a:pt x="2773846" y="1195335"/>
                  <a:pt x="2781460" y="1187374"/>
                  <a:pt x="2781460" y="1177545"/>
                </a:cubicBezTo>
                <a:cubicBezTo>
                  <a:pt x="2781701" y="1167805"/>
                  <a:pt x="2774342" y="1159711"/>
                  <a:pt x="2765026" y="1159459"/>
                </a:cubicBezTo>
                <a:cubicBezTo>
                  <a:pt x="2765012" y="1159459"/>
                  <a:pt x="2765012" y="1159459"/>
                  <a:pt x="2765012" y="1159459"/>
                </a:cubicBezTo>
                <a:close/>
                <a:moveTo>
                  <a:pt x="2917301" y="3768946"/>
                </a:moveTo>
                <a:cubicBezTo>
                  <a:pt x="2907900" y="3768946"/>
                  <a:pt x="2900285" y="3776907"/>
                  <a:pt x="2900285" y="3786736"/>
                </a:cubicBezTo>
                <a:cubicBezTo>
                  <a:pt x="2900285" y="3796565"/>
                  <a:pt x="2907900" y="3804525"/>
                  <a:pt x="2917301" y="3804525"/>
                </a:cubicBezTo>
                <a:cubicBezTo>
                  <a:pt x="2926702" y="3804525"/>
                  <a:pt x="2934316" y="3796565"/>
                  <a:pt x="2934316" y="3786736"/>
                </a:cubicBezTo>
                <a:cubicBezTo>
                  <a:pt x="2934316" y="3786691"/>
                  <a:pt x="2934316" y="3786632"/>
                  <a:pt x="2934316" y="3786587"/>
                </a:cubicBezTo>
                <a:cubicBezTo>
                  <a:pt x="2934401" y="3776951"/>
                  <a:pt x="2927070" y="3769035"/>
                  <a:pt x="2917868" y="3768797"/>
                </a:cubicBezTo>
                <a:close/>
                <a:moveTo>
                  <a:pt x="2866396" y="3822167"/>
                </a:moveTo>
                <a:cubicBezTo>
                  <a:pt x="2862241" y="3822167"/>
                  <a:pt x="2858243" y="3823813"/>
                  <a:pt x="2855194" y="3826763"/>
                </a:cubicBezTo>
                <a:lnTo>
                  <a:pt x="2880292" y="3830173"/>
                </a:lnTo>
                <a:cubicBezTo>
                  <a:pt x="2877371" y="3825369"/>
                  <a:pt x="2872408" y="3822330"/>
                  <a:pt x="2866963" y="3822019"/>
                </a:cubicBezTo>
                <a:close/>
                <a:moveTo>
                  <a:pt x="2917301" y="3662354"/>
                </a:moveTo>
                <a:cubicBezTo>
                  <a:pt x="2907900" y="3662354"/>
                  <a:pt x="2900285" y="3670315"/>
                  <a:pt x="2900285" y="3680144"/>
                </a:cubicBezTo>
                <a:cubicBezTo>
                  <a:pt x="2900285" y="3689973"/>
                  <a:pt x="2907900" y="3697934"/>
                  <a:pt x="2917301" y="3697934"/>
                </a:cubicBezTo>
                <a:cubicBezTo>
                  <a:pt x="2926702" y="3697934"/>
                  <a:pt x="2934316" y="3689973"/>
                  <a:pt x="2934316" y="3680144"/>
                </a:cubicBezTo>
                <a:cubicBezTo>
                  <a:pt x="2934401" y="3670493"/>
                  <a:pt x="2927099" y="3662532"/>
                  <a:pt x="2917868" y="3662206"/>
                </a:cubicBezTo>
                <a:close/>
                <a:moveTo>
                  <a:pt x="2866963" y="3715724"/>
                </a:moveTo>
                <a:cubicBezTo>
                  <a:pt x="2857562" y="3715635"/>
                  <a:pt x="2849891" y="3723537"/>
                  <a:pt x="2849806" y="3733366"/>
                </a:cubicBezTo>
                <a:cubicBezTo>
                  <a:pt x="2849735" y="3743195"/>
                  <a:pt x="2857279" y="3751215"/>
                  <a:pt x="2866680" y="3751304"/>
                </a:cubicBezTo>
                <a:cubicBezTo>
                  <a:pt x="2876081" y="3751378"/>
                  <a:pt x="2883752" y="3743491"/>
                  <a:pt x="2883837" y="3733662"/>
                </a:cubicBezTo>
                <a:cubicBezTo>
                  <a:pt x="2883837" y="3733618"/>
                  <a:pt x="2883837" y="3733559"/>
                  <a:pt x="2883837" y="3733514"/>
                </a:cubicBezTo>
                <a:cubicBezTo>
                  <a:pt x="2883837" y="3723744"/>
                  <a:pt x="2876308" y="3715798"/>
                  <a:pt x="2866963" y="3715724"/>
                </a:cubicBezTo>
                <a:close/>
                <a:moveTo>
                  <a:pt x="2917868" y="3556060"/>
                </a:moveTo>
                <a:cubicBezTo>
                  <a:pt x="2908467" y="3556060"/>
                  <a:pt x="2900852" y="3564020"/>
                  <a:pt x="2900852" y="3573849"/>
                </a:cubicBezTo>
                <a:cubicBezTo>
                  <a:pt x="2900852" y="3583678"/>
                  <a:pt x="2908467" y="3591639"/>
                  <a:pt x="2917868" y="3591639"/>
                </a:cubicBezTo>
                <a:cubicBezTo>
                  <a:pt x="2927269" y="3591639"/>
                  <a:pt x="2934883" y="3583678"/>
                  <a:pt x="2934883" y="3573849"/>
                </a:cubicBezTo>
                <a:cubicBezTo>
                  <a:pt x="2934883" y="3573805"/>
                  <a:pt x="2934883" y="3573746"/>
                  <a:pt x="2934883" y="3573701"/>
                </a:cubicBezTo>
                <a:cubicBezTo>
                  <a:pt x="2935039" y="3563961"/>
                  <a:pt x="2927609" y="3555926"/>
                  <a:pt x="2918293" y="3555763"/>
                </a:cubicBezTo>
                <a:cubicBezTo>
                  <a:pt x="2918151" y="3555763"/>
                  <a:pt x="2918010" y="3555763"/>
                  <a:pt x="2917868" y="3555763"/>
                </a:cubicBezTo>
                <a:close/>
                <a:moveTo>
                  <a:pt x="2866963" y="3609281"/>
                </a:moveTo>
                <a:cubicBezTo>
                  <a:pt x="2857562" y="3609192"/>
                  <a:pt x="2849891" y="3617094"/>
                  <a:pt x="2849806" y="3626923"/>
                </a:cubicBezTo>
                <a:cubicBezTo>
                  <a:pt x="2849735" y="3636752"/>
                  <a:pt x="2857279" y="3644772"/>
                  <a:pt x="2866680" y="3644861"/>
                </a:cubicBezTo>
                <a:cubicBezTo>
                  <a:pt x="2876081" y="3644935"/>
                  <a:pt x="2883752" y="3637048"/>
                  <a:pt x="2883837" y="3627219"/>
                </a:cubicBezTo>
                <a:cubicBezTo>
                  <a:pt x="2883837" y="3627175"/>
                  <a:pt x="2883837" y="3627116"/>
                  <a:pt x="2883837" y="3627071"/>
                </a:cubicBezTo>
                <a:cubicBezTo>
                  <a:pt x="2883993" y="3617242"/>
                  <a:pt x="2876506" y="3609148"/>
                  <a:pt x="2867105" y="3608984"/>
                </a:cubicBezTo>
                <a:cubicBezTo>
                  <a:pt x="2867062" y="3608984"/>
                  <a:pt x="2867006" y="3608984"/>
                  <a:pt x="2866963" y="3608984"/>
                </a:cubicBezTo>
                <a:close/>
                <a:moveTo>
                  <a:pt x="2917868" y="3448875"/>
                </a:moveTo>
                <a:cubicBezTo>
                  <a:pt x="2908467" y="3448875"/>
                  <a:pt x="2900852" y="3456836"/>
                  <a:pt x="2900852" y="3466665"/>
                </a:cubicBezTo>
                <a:cubicBezTo>
                  <a:pt x="2900852" y="3476494"/>
                  <a:pt x="2908467" y="3484455"/>
                  <a:pt x="2917868" y="3484455"/>
                </a:cubicBezTo>
                <a:cubicBezTo>
                  <a:pt x="2927269" y="3484455"/>
                  <a:pt x="2934883" y="3476494"/>
                  <a:pt x="2934883" y="3466665"/>
                </a:cubicBezTo>
                <a:cubicBezTo>
                  <a:pt x="2934883" y="3456836"/>
                  <a:pt x="2927269" y="3448875"/>
                  <a:pt x="2917868" y="3448875"/>
                </a:cubicBezTo>
                <a:close/>
                <a:moveTo>
                  <a:pt x="2866963" y="3502245"/>
                </a:moveTo>
                <a:cubicBezTo>
                  <a:pt x="2857562" y="3502171"/>
                  <a:pt x="2849891" y="3510058"/>
                  <a:pt x="2849806" y="3519887"/>
                </a:cubicBezTo>
                <a:cubicBezTo>
                  <a:pt x="2849735" y="3529716"/>
                  <a:pt x="2857279" y="3537736"/>
                  <a:pt x="2866680" y="3537825"/>
                </a:cubicBezTo>
                <a:cubicBezTo>
                  <a:pt x="2876081" y="3537899"/>
                  <a:pt x="2883766" y="3530012"/>
                  <a:pt x="2883837" y="3520183"/>
                </a:cubicBezTo>
                <a:cubicBezTo>
                  <a:pt x="2883837" y="3520079"/>
                  <a:pt x="2883837" y="3519990"/>
                  <a:pt x="2883837" y="3519887"/>
                </a:cubicBezTo>
                <a:cubicBezTo>
                  <a:pt x="2883681" y="3510265"/>
                  <a:pt x="2876166" y="3502541"/>
                  <a:pt x="2866963" y="3502541"/>
                </a:cubicBezTo>
                <a:close/>
                <a:moveTo>
                  <a:pt x="2917868" y="3342432"/>
                </a:moveTo>
                <a:cubicBezTo>
                  <a:pt x="2908467" y="3342432"/>
                  <a:pt x="2900852" y="3350393"/>
                  <a:pt x="2900852" y="3360222"/>
                </a:cubicBezTo>
                <a:cubicBezTo>
                  <a:pt x="2900852" y="3370051"/>
                  <a:pt x="2908467" y="3378012"/>
                  <a:pt x="2917868" y="3378012"/>
                </a:cubicBezTo>
                <a:cubicBezTo>
                  <a:pt x="2927269" y="3378012"/>
                  <a:pt x="2934883" y="3370051"/>
                  <a:pt x="2934883" y="3360222"/>
                </a:cubicBezTo>
                <a:cubicBezTo>
                  <a:pt x="2934727" y="3350511"/>
                  <a:pt x="2927155" y="3342728"/>
                  <a:pt x="2917868" y="3342728"/>
                </a:cubicBezTo>
                <a:close/>
                <a:moveTo>
                  <a:pt x="2866963" y="3395654"/>
                </a:moveTo>
                <a:cubicBezTo>
                  <a:pt x="2857605" y="3394764"/>
                  <a:pt x="2849324" y="3401969"/>
                  <a:pt x="2848473" y="3411753"/>
                </a:cubicBezTo>
                <a:cubicBezTo>
                  <a:pt x="2847608" y="3421538"/>
                  <a:pt x="2854499" y="3430196"/>
                  <a:pt x="2863858" y="3431085"/>
                </a:cubicBezTo>
                <a:cubicBezTo>
                  <a:pt x="2864893" y="3431189"/>
                  <a:pt x="2865928" y="3431189"/>
                  <a:pt x="2866963" y="3431085"/>
                </a:cubicBezTo>
                <a:cubicBezTo>
                  <a:pt x="2876322" y="3430196"/>
                  <a:pt x="2883213" y="3421538"/>
                  <a:pt x="2882362" y="3411753"/>
                </a:cubicBezTo>
                <a:cubicBezTo>
                  <a:pt x="2881611" y="3403200"/>
                  <a:pt x="2875131" y="3396439"/>
                  <a:pt x="2866963" y="3395654"/>
                </a:cubicBezTo>
                <a:close/>
                <a:moveTo>
                  <a:pt x="2917868" y="3235989"/>
                </a:moveTo>
                <a:cubicBezTo>
                  <a:pt x="2908467" y="3235989"/>
                  <a:pt x="2900852" y="3243950"/>
                  <a:pt x="2900852" y="3253779"/>
                </a:cubicBezTo>
                <a:cubicBezTo>
                  <a:pt x="2900852" y="3263608"/>
                  <a:pt x="2908467" y="3271569"/>
                  <a:pt x="2917868" y="3271569"/>
                </a:cubicBezTo>
                <a:cubicBezTo>
                  <a:pt x="2927269" y="3271569"/>
                  <a:pt x="2934883" y="3263608"/>
                  <a:pt x="2934883" y="3253779"/>
                </a:cubicBezTo>
                <a:cubicBezTo>
                  <a:pt x="2934883" y="3253734"/>
                  <a:pt x="2934883" y="3253675"/>
                  <a:pt x="2934883" y="3253630"/>
                </a:cubicBezTo>
                <a:cubicBezTo>
                  <a:pt x="2934727" y="3243950"/>
                  <a:pt x="2927127" y="3236196"/>
                  <a:pt x="2917868" y="3236285"/>
                </a:cubicBezTo>
                <a:close/>
                <a:moveTo>
                  <a:pt x="2866963" y="3289211"/>
                </a:moveTo>
                <a:cubicBezTo>
                  <a:pt x="2857562" y="3289136"/>
                  <a:pt x="2849891" y="3297023"/>
                  <a:pt x="2849806" y="3306852"/>
                </a:cubicBezTo>
                <a:cubicBezTo>
                  <a:pt x="2849735" y="3316681"/>
                  <a:pt x="2857279" y="3324701"/>
                  <a:pt x="2866680" y="3324790"/>
                </a:cubicBezTo>
                <a:cubicBezTo>
                  <a:pt x="2876081" y="3324865"/>
                  <a:pt x="2883766" y="3316978"/>
                  <a:pt x="2883837" y="3307149"/>
                </a:cubicBezTo>
                <a:cubicBezTo>
                  <a:pt x="2883837" y="3307045"/>
                  <a:pt x="2883837" y="3306956"/>
                  <a:pt x="2883837" y="3306852"/>
                </a:cubicBezTo>
                <a:cubicBezTo>
                  <a:pt x="2883681" y="3297231"/>
                  <a:pt x="2876166" y="3289507"/>
                  <a:pt x="2866963" y="3289507"/>
                </a:cubicBezTo>
                <a:close/>
                <a:moveTo>
                  <a:pt x="2917868" y="3129398"/>
                </a:moveTo>
                <a:cubicBezTo>
                  <a:pt x="2908467" y="3129398"/>
                  <a:pt x="2900852" y="3137359"/>
                  <a:pt x="2900852" y="3147187"/>
                </a:cubicBezTo>
                <a:cubicBezTo>
                  <a:pt x="2900852" y="3157016"/>
                  <a:pt x="2908467" y="3164978"/>
                  <a:pt x="2917868" y="3164978"/>
                </a:cubicBezTo>
                <a:cubicBezTo>
                  <a:pt x="2927269" y="3164978"/>
                  <a:pt x="2934883" y="3157016"/>
                  <a:pt x="2934883" y="3147187"/>
                </a:cubicBezTo>
                <a:cubicBezTo>
                  <a:pt x="2934727" y="3137477"/>
                  <a:pt x="2927155" y="3129694"/>
                  <a:pt x="2917868" y="3129694"/>
                </a:cubicBezTo>
                <a:close/>
                <a:moveTo>
                  <a:pt x="2866963" y="3182619"/>
                </a:moveTo>
                <a:cubicBezTo>
                  <a:pt x="2857562" y="3182530"/>
                  <a:pt x="2849891" y="3190432"/>
                  <a:pt x="2849806" y="3200261"/>
                </a:cubicBezTo>
                <a:cubicBezTo>
                  <a:pt x="2849735" y="3210090"/>
                  <a:pt x="2857279" y="3218110"/>
                  <a:pt x="2866680" y="3218199"/>
                </a:cubicBezTo>
                <a:cubicBezTo>
                  <a:pt x="2876081" y="3218273"/>
                  <a:pt x="2883752" y="3210386"/>
                  <a:pt x="2883837" y="3200557"/>
                </a:cubicBezTo>
                <a:cubicBezTo>
                  <a:pt x="2883837" y="3200513"/>
                  <a:pt x="2883837" y="3200454"/>
                  <a:pt x="2883837" y="3200409"/>
                </a:cubicBezTo>
                <a:cubicBezTo>
                  <a:pt x="2883681" y="3190758"/>
                  <a:pt x="2876194" y="3182990"/>
                  <a:pt x="2866963" y="3182916"/>
                </a:cubicBezTo>
                <a:close/>
                <a:moveTo>
                  <a:pt x="2917868" y="3022954"/>
                </a:moveTo>
                <a:cubicBezTo>
                  <a:pt x="2908467" y="3022954"/>
                  <a:pt x="2900852" y="3030916"/>
                  <a:pt x="2900852" y="3040744"/>
                </a:cubicBezTo>
                <a:cubicBezTo>
                  <a:pt x="2900852" y="3050573"/>
                  <a:pt x="2908467" y="3058535"/>
                  <a:pt x="2917868" y="3058535"/>
                </a:cubicBezTo>
                <a:cubicBezTo>
                  <a:pt x="2927269" y="3058535"/>
                  <a:pt x="2934883" y="3050573"/>
                  <a:pt x="2934883" y="3040744"/>
                </a:cubicBezTo>
                <a:cubicBezTo>
                  <a:pt x="2934883" y="3040700"/>
                  <a:pt x="2934883" y="3040641"/>
                  <a:pt x="2934883" y="3040596"/>
                </a:cubicBezTo>
                <a:cubicBezTo>
                  <a:pt x="2934727" y="3030916"/>
                  <a:pt x="2927127" y="3023162"/>
                  <a:pt x="2917868" y="3023251"/>
                </a:cubicBezTo>
                <a:close/>
                <a:moveTo>
                  <a:pt x="2866963" y="3076176"/>
                </a:moveTo>
                <a:cubicBezTo>
                  <a:pt x="2857605" y="3075286"/>
                  <a:pt x="2849324" y="3082492"/>
                  <a:pt x="2848473" y="3092276"/>
                </a:cubicBezTo>
                <a:cubicBezTo>
                  <a:pt x="2847608" y="3102060"/>
                  <a:pt x="2854499" y="3110718"/>
                  <a:pt x="2863858" y="3111608"/>
                </a:cubicBezTo>
                <a:cubicBezTo>
                  <a:pt x="2864893" y="3111711"/>
                  <a:pt x="2865928" y="3111711"/>
                  <a:pt x="2866963" y="3111608"/>
                </a:cubicBezTo>
                <a:cubicBezTo>
                  <a:pt x="2876322" y="3110718"/>
                  <a:pt x="2883213" y="3102060"/>
                  <a:pt x="2882362" y="3092276"/>
                </a:cubicBezTo>
                <a:cubicBezTo>
                  <a:pt x="2881611" y="3083722"/>
                  <a:pt x="2875131" y="3076962"/>
                  <a:pt x="2866963" y="3076176"/>
                </a:cubicBezTo>
                <a:close/>
                <a:moveTo>
                  <a:pt x="2917868" y="2916363"/>
                </a:moveTo>
                <a:cubicBezTo>
                  <a:pt x="2908467" y="2916363"/>
                  <a:pt x="2900852" y="2924324"/>
                  <a:pt x="2900852" y="2934153"/>
                </a:cubicBezTo>
                <a:cubicBezTo>
                  <a:pt x="2900852" y="2943982"/>
                  <a:pt x="2908467" y="2951943"/>
                  <a:pt x="2917868" y="2951943"/>
                </a:cubicBezTo>
                <a:cubicBezTo>
                  <a:pt x="2927269" y="2951943"/>
                  <a:pt x="2934883" y="2943982"/>
                  <a:pt x="2934883" y="2934153"/>
                </a:cubicBezTo>
                <a:cubicBezTo>
                  <a:pt x="2934727" y="2924443"/>
                  <a:pt x="2927155" y="2916660"/>
                  <a:pt x="2917868" y="2916660"/>
                </a:cubicBezTo>
                <a:close/>
                <a:moveTo>
                  <a:pt x="2866963" y="2969733"/>
                </a:moveTo>
                <a:cubicBezTo>
                  <a:pt x="2857562" y="2969644"/>
                  <a:pt x="2849891" y="2977546"/>
                  <a:pt x="2849806" y="2987375"/>
                </a:cubicBezTo>
                <a:cubicBezTo>
                  <a:pt x="2849735" y="2997203"/>
                  <a:pt x="2857279" y="3005224"/>
                  <a:pt x="2866680" y="3005313"/>
                </a:cubicBezTo>
                <a:cubicBezTo>
                  <a:pt x="2876081" y="3005387"/>
                  <a:pt x="2883766" y="2997500"/>
                  <a:pt x="2883837" y="2987671"/>
                </a:cubicBezTo>
                <a:cubicBezTo>
                  <a:pt x="2883837" y="2987567"/>
                  <a:pt x="2883837" y="2987479"/>
                  <a:pt x="2883837" y="2987375"/>
                </a:cubicBezTo>
                <a:cubicBezTo>
                  <a:pt x="2883681" y="2977753"/>
                  <a:pt x="2876166" y="2970030"/>
                  <a:pt x="2866963" y="2970030"/>
                </a:cubicBezTo>
                <a:close/>
                <a:moveTo>
                  <a:pt x="2917868" y="2809920"/>
                </a:moveTo>
                <a:cubicBezTo>
                  <a:pt x="2908467" y="2809920"/>
                  <a:pt x="2900852" y="2817881"/>
                  <a:pt x="2900852" y="2827710"/>
                </a:cubicBezTo>
                <a:cubicBezTo>
                  <a:pt x="2900852" y="2837539"/>
                  <a:pt x="2908467" y="2845500"/>
                  <a:pt x="2917868" y="2845500"/>
                </a:cubicBezTo>
                <a:cubicBezTo>
                  <a:pt x="2927269" y="2845500"/>
                  <a:pt x="2934883" y="2837539"/>
                  <a:pt x="2934883" y="2827710"/>
                </a:cubicBezTo>
                <a:cubicBezTo>
                  <a:pt x="2934727" y="2818000"/>
                  <a:pt x="2927155" y="2810216"/>
                  <a:pt x="2917868" y="2810216"/>
                </a:cubicBezTo>
                <a:close/>
                <a:moveTo>
                  <a:pt x="2866963" y="2863142"/>
                </a:moveTo>
                <a:cubicBezTo>
                  <a:pt x="2857562" y="2863053"/>
                  <a:pt x="2849891" y="2870954"/>
                  <a:pt x="2849806" y="2880783"/>
                </a:cubicBezTo>
                <a:cubicBezTo>
                  <a:pt x="2849735" y="2890612"/>
                  <a:pt x="2857279" y="2898633"/>
                  <a:pt x="2866680" y="2898721"/>
                </a:cubicBezTo>
                <a:cubicBezTo>
                  <a:pt x="2876081" y="2898796"/>
                  <a:pt x="2883752" y="2890909"/>
                  <a:pt x="2883837" y="2881080"/>
                </a:cubicBezTo>
                <a:cubicBezTo>
                  <a:pt x="2883837" y="2881035"/>
                  <a:pt x="2883837" y="2880976"/>
                  <a:pt x="2883837" y="2880932"/>
                </a:cubicBezTo>
                <a:cubicBezTo>
                  <a:pt x="2883681" y="2871280"/>
                  <a:pt x="2876194" y="2863512"/>
                  <a:pt x="2866963" y="2863438"/>
                </a:cubicBezTo>
                <a:close/>
                <a:moveTo>
                  <a:pt x="2917868" y="2703477"/>
                </a:moveTo>
                <a:cubicBezTo>
                  <a:pt x="2908467" y="2703477"/>
                  <a:pt x="2900852" y="2711438"/>
                  <a:pt x="2900852" y="2721267"/>
                </a:cubicBezTo>
                <a:cubicBezTo>
                  <a:pt x="2900852" y="2731096"/>
                  <a:pt x="2908467" y="2739057"/>
                  <a:pt x="2917868" y="2739057"/>
                </a:cubicBezTo>
                <a:cubicBezTo>
                  <a:pt x="2927269" y="2739057"/>
                  <a:pt x="2934883" y="2731096"/>
                  <a:pt x="2934883" y="2721267"/>
                </a:cubicBezTo>
                <a:cubicBezTo>
                  <a:pt x="2934883" y="2721222"/>
                  <a:pt x="2934883" y="2721163"/>
                  <a:pt x="2934883" y="2721119"/>
                </a:cubicBezTo>
                <a:cubicBezTo>
                  <a:pt x="2934727" y="2711438"/>
                  <a:pt x="2927127" y="2703684"/>
                  <a:pt x="2917868" y="2703773"/>
                </a:cubicBezTo>
                <a:close/>
                <a:moveTo>
                  <a:pt x="2866963" y="2756698"/>
                </a:moveTo>
                <a:cubicBezTo>
                  <a:pt x="2857562" y="2756610"/>
                  <a:pt x="2849891" y="2764511"/>
                  <a:pt x="2849806" y="2774340"/>
                </a:cubicBezTo>
                <a:cubicBezTo>
                  <a:pt x="2849735" y="2784169"/>
                  <a:pt x="2857279" y="2792189"/>
                  <a:pt x="2866680" y="2792278"/>
                </a:cubicBezTo>
                <a:cubicBezTo>
                  <a:pt x="2876081" y="2792352"/>
                  <a:pt x="2883752" y="2784466"/>
                  <a:pt x="2883837" y="2774637"/>
                </a:cubicBezTo>
                <a:cubicBezTo>
                  <a:pt x="2883837" y="2774592"/>
                  <a:pt x="2883837" y="2774533"/>
                  <a:pt x="2883837" y="2774488"/>
                </a:cubicBezTo>
                <a:cubicBezTo>
                  <a:pt x="2883681" y="2764837"/>
                  <a:pt x="2876194" y="2757069"/>
                  <a:pt x="2866963" y="2756995"/>
                </a:cubicBezTo>
                <a:close/>
                <a:moveTo>
                  <a:pt x="2917868" y="2596886"/>
                </a:moveTo>
                <a:cubicBezTo>
                  <a:pt x="2908467" y="2596886"/>
                  <a:pt x="2900852" y="2604847"/>
                  <a:pt x="2900852" y="2614675"/>
                </a:cubicBezTo>
                <a:cubicBezTo>
                  <a:pt x="2900852" y="2624505"/>
                  <a:pt x="2908467" y="2632465"/>
                  <a:pt x="2917868" y="2632465"/>
                </a:cubicBezTo>
                <a:cubicBezTo>
                  <a:pt x="2927269" y="2632465"/>
                  <a:pt x="2934883" y="2624505"/>
                  <a:pt x="2934883" y="2614675"/>
                </a:cubicBezTo>
                <a:cubicBezTo>
                  <a:pt x="2934727" y="2604965"/>
                  <a:pt x="2927155" y="2597182"/>
                  <a:pt x="2917868" y="2597182"/>
                </a:cubicBezTo>
                <a:close/>
                <a:moveTo>
                  <a:pt x="2866963" y="2650255"/>
                </a:moveTo>
                <a:cubicBezTo>
                  <a:pt x="2857562" y="2650181"/>
                  <a:pt x="2849891" y="2658068"/>
                  <a:pt x="2849806" y="2667897"/>
                </a:cubicBezTo>
                <a:cubicBezTo>
                  <a:pt x="2849735" y="2677726"/>
                  <a:pt x="2857279" y="2685746"/>
                  <a:pt x="2866680" y="2685835"/>
                </a:cubicBezTo>
                <a:cubicBezTo>
                  <a:pt x="2876081" y="2685909"/>
                  <a:pt x="2883766" y="2678023"/>
                  <a:pt x="2883837" y="2668193"/>
                </a:cubicBezTo>
                <a:cubicBezTo>
                  <a:pt x="2883837" y="2668090"/>
                  <a:pt x="2883837" y="2668001"/>
                  <a:pt x="2883837" y="2667897"/>
                </a:cubicBezTo>
                <a:cubicBezTo>
                  <a:pt x="2883681" y="2658276"/>
                  <a:pt x="2876166" y="2650552"/>
                  <a:pt x="2866963" y="2650552"/>
                </a:cubicBezTo>
                <a:close/>
                <a:moveTo>
                  <a:pt x="2917868" y="2490443"/>
                </a:moveTo>
                <a:cubicBezTo>
                  <a:pt x="2908467" y="2490443"/>
                  <a:pt x="2900852" y="2498403"/>
                  <a:pt x="2900852" y="2508232"/>
                </a:cubicBezTo>
                <a:cubicBezTo>
                  <a:pt x="2900852" y="2518061"/>
                  <a:pt x="2908467" y="2526022"/>
                  <a:pt x="2917868" y="2526022"/>
                </a:cubicBezTo>
                <a:cubicBezTo>
                  <a:pt x="2927269" y="2526022"/>
                  <a:pt x="2934883" y="2518061"/>
                  <a:pt x="2934883" y="2508232"/>
                </a:cubicBezTo>
                <a:cubicBezTo>
                  <a:pt x="2934727" y="2498522"/>
                  <a:pt x="2927155" y="2490739"/>
                  <a:pt x="2917868" y="2490739"/>
                </a:cubicBezTo>
                <a:close/>
                <a:moveTo>
                  <a:pt x="2866963" y="2544554"/>
                </a:moveTo>
                <a:cubicBezTo>
                  <a:pt x="2857605" y="2543664"/>
                  <a:pt x="2849324" y="2550869"/>
                  <a:pt x="2848473" y="2560653"/>
                </a:cubicBezTo>
                <a:cubicBezTo>
                  <a:pt x="2847608" y="2570438"/>
                  <a:pt x="2854499" y="2579096"/>
                  <a:pt x="2863858" y="2579985"/>
                </a:cubicBezTo>
                <a:cubicBezTo>
                  <a:pt x="2864893" y="2580089"/>
                  <a:pt x="2865928" y="2580089"/>
                  <a:pt x="2866963" y="2579985"/>
                </a:cubicBezTo>
                <a:cubicBezTo>
                  <a:pt x="2876322" y="2579096"/>
                  <a:pt x="2883213" y="2570438"/>
                  <a:pt x="2882362" y="2560653"/>
                </a:cubicBezTo>
                <a:cubicBezTo>
                  <a:pt x="2881611" y="2552099"/>
                  <a:pt x="2875131" y="2545339"/>
                  <a:pt x="2866963" y="2544554"/>
                </a:cubicBezTo>
                <a:close/>
                <a:moveTo>
                  <a:pt x="2917868" y="2384889"/>
                </a:moveTo>
                <a:cubicBezTo>
                  <a:pt x="2908467" y="2384889"/>
                  <a:pt x="2900852" y="2392850"/>
                  <a:pt x="2900852" y="2402679"/>
                </a:cubicBezTo>
                <a:cubicBezTo>
                  <a:pt x="2900852" y="2412508"/>
                  <a:pt x="2908467" y="2420469"/>
                  <a:pt x="2917868" y="2420469"/>
                </a:cubicBezTo>
                <a:cubicBezTo>
                  <a:pt x="2927269" y="2420469"/>
                  <a:pt x="2934883" y="2412508"/>
                  <a:pt x="2934883" y="2402679"/>
                </a:cubicBezTo>
                <a:cubicBezTo>
                  <a:pt x="2934883" y="2402634"/>
                  <a:pt x="2934883" y="2402575"/>
                  <a:pt x="2934883" y="2402531"/>
                </a:cubicBezTo>
                <a:cubicBezTo>
                  <a:pt x="2935195" y="2392791"/>
                  <a:pt x="2927907" y="2384637"/>
                  <a:pt x="2918591" y="2384311"/>
                </a:cubicBezTo>
                <a:cubicBezTo>
                  <a:pt x="2918350" y="2384296"/>
                  <a:pt x="2918109" y="2384296"/>
                  <a:pt x="2917868" y="2384296"/>
                </a:cubicBezTo>
                <a:close/>
                <a:moveTo>
                  <a:pt x="2866963" y="2438111"/>
                </a:moveTo>
                <a:cubicBezTo>
                  <a:pt x="2857562" y="2438036"/>
                  <a:pt x="2849891" y="2445923"/>
                  <a:pt x="2849806" y="2455752"/>
                </a:cubicBezTo>
                <a:cubicBezTo>
                  <a:pt x="2849735" y="2465581"/>
                  <a:pt x="2857279" y="2473601"/>
                  <a:pt x="2866680" y="2473690"/>
                </a:cubicBezTo>
                <a:cubicBezTo>
                  <a:pt x="2876081" y="2473764"/>
                  <a:pt x="2883766" y="2465877"/>
                  <a:pt x="2883837" y="2456049"/>
                </a:cubicBezTo>
                <a:cubicBezTo>
                  <a:pt x="2883837" y="2455945"/>
                  <a:pt x="2883837" y="2455856"/>
                  <a:pt x="2883837" y="2455752"/>
                </a:cubicBezTo>
                <a:cubicBezTo>
                  <a:pt x="2884149" y="2446012"/>
                  <a:pt x="2876860" y="2437858"/>
                  <a:pt x="2867544" y="2437532"/>
                </a:cubicBezTo>
                <a:cubicBezTo>
                  <a:pt x="2867346" y="2437517"/>
                  <a:pt x="2867162" y="2437517"/>
                  <a:pt x="2866963" y="2437517"/>
                </a:cubicBezTo>
                <a:close/>
                <a:moveTo>
                  <a:pt x="2917868" y="2277705"/>
                </a:moveTo>
                <a:cubicBezTo>
                  <a:pt x="2908467" y="2277705"/>
                  <a:pt x="2900852" y="2285666"/>
                  <a:pt x="2900852" y="2295494"/>
                </a:cubicBezTo>
                <a:cubicBezTo>
                  <a:pt x="2900852" y="2305323"/>
                  <a:pt x="2908467" y="2313284"/>
                  <a:pt x="2917868" y="2313284"/>
                </a:cubicBezTo>
                <a:cubicBezTo>
                  <a:pt x="2927269" y="2313284"/>
                  <a:pt x="2934883" y="2305323"/>
                  <a:pt x="2934883" y="2295494"/>
                </a:cubicBezTo>
                <a:cubicBezTo>
                  <a:pt x="2934883" y="2285666"/>
                  <a:pt x="2927269" y="2277705"/>
                  <a:pt x="2917868" y="2277705"/>
                </a:cubicBezTo>
                <a:close/>
                <a:moveTo>
                  <a:pt x="2866963" y="2330926"/>
                </a:moveTo>
                <a:cubicBezTo>
                  <a:pt x="2857562" y="2330837"/>
                  <a:pt x="2849891" y="2338739"/>
                  <a:pt x="2849806" y="2348568"/>
                </a:cubicBezTo>
                <a:cubicBezTo>
                  <a:pt x="2849735" y="2358397"/>
                  <a:pt x="2857279" y="2366417"/>
                  <a:pt x="2866680" y="2366506"/>
                </a:cubicBezTo>
                <a:cubicBezTo>
                  <a:pt x="2876081" y="2366580"/>
                  <a:pt x="2883752" y="2358693"/>
                  <a:pt x="2883837" y="2348864"/>
                </a:cubicBezTo>
                <a:cubicBezTo>
                  <a:pt x="2883837" y="2348820"/>
                  <a:pt x="2883837" y="2348760"/>
                  <a:pt x="2883837" y="2348716"/>
                </a:cubicBezTo>
                <a:cubicBezTo>
                  <a:pt x="2883837" y="2338946"/>
                  <a:pt x="2876308" y="2331000"/>
                  <a:pt x="2866963" y="2330926"/>
                </a:cubicBezTo>
                <a:close/>
                <a:moveTo>
                  <a:pt x="2917868" y="2171262"/>
                </a:moveTo>
                <a:cubicBezTo>
                  <a:pt x="2908467" y="2171262"/>
                  <a:pt x="2900852" y="2179222"/>
                  <a:pt x="2900852" y="2189051"/>
                </a:cubicBezTo>
                <a:cubicBezTo>
                  <a:pt x="2900852" y="2198880"/>
                  <a:pt x="2908467" y="2206841"/>
                  <a:pt x="2917868" y="2206841"/>
                </a:cubicBezTo>
                <a:cubicBezTo>
                  <a:pt x="2927269" y="2206841"/>
                  <a:pt x="2934883" y="2198880"/>
                  <a:pt x="2934883" y="2189051"/>
                </a:cubicBezTo>
                <a:cubicBezTo>
                  <a:pt x="2934883" y="2189007"/>
                  <a:pt x="2934883" y="2188948"/>
                  <a:pt x="2934883" y="2188903"/>
                </a:cubicBezTo>
                <a:cubicBezTo>
                  <a:pt x="2934883" y="2179163"/>
                  <a:pt x="2927326" y="2171262"/>
                  <a:pt x="2918010" y="2171262"/>
                </a:cubicBezTo>
                <a:cubicBezTo>
                  <a:pt x="2917967" y="2171262"/>
                  <a:pt x="2917910" y="2171262"/>
                  <a:pt x="2917868" y="2171262"/>
                </a:cubicBezTo>
                <a:close/>
                <a:moveTo>
                  <a:pt x="2866963" y="2224483"/>
                </a:moveTo>
                <a:cubicBezTo>
                  <a:pt x="2857605" y="2223594"/>
                  <a:pt x="2849324" y="2230798"/>
                  <a:pt x="2848473" y="2240583"/>
                </a:cubicBezTo>
                <a:cubicBezTo>
                  <a:pt x="2847608" y="2250367"/>
                  <a:pt x="2854499" y="2259025"/>
                  <a:pt x="2863858" y="2259915"/>
                </a:cubicBezTo>
                <a:cubicBezTo>
                  <a:pt x="2864893" y="2260018"/>
                  <a:pt x="2865928" y="2260018"/>
                  <a:pt x="2866963" y="2259915"/>
                </a:cubicBezTo>
                <a:cubicBezTo>
                  <a:pt x="2876322" y="2259025"/>
                  <a:pt x="2883213" y="2250367"/>
                  <a:pt x="2882362" y="2240583"/>
                </a:cubicBezTo>
                <a:cubicBezTo>
                  <a:pt x="2881611" y="2232029"/>
                  <a:pt x="2875131" y="2225269"/>
                  <a:pt x="2866963" y="2224483"/>
                </a:cubicBezTo>
                <a:close/>
                <a:moveTo>
                  <a:pt x="2917868" y="2064670"/>
                </a:moveTo>
                <a:cubicBezTo>
                  <a:pt x="2908467" y="2064670"/>
                  <a:pt x="2900852" y="2072631"/>
                  <a:pt x="2900852" y="2082460"/>
                </a:cubicBezTo>
                <a:cubicBezTo>
                  <a:pt x="2900852" y="2092289"/>
                  <a:pt x="2908467" y="2100250"/>
                  <a:pt x="2917868" y="2100250"/>
                </a:cubicBezTo>
                <a:cubicBezTo>
                  <a:pt x="2927269" y="2100250"/>
                  <a:pt x="2934883" y="2092289"/>
                  <a:pt x="2934883" y="2082460"/>
                </a:cubicBezTo>
                <a:cubicBezTo>
                  <a:pt x="2934883" y="2072631"/>
                  <a:pt x="2927269" y="2064670"/>
                  <a:pt x="2917868" y="2064670"/>
                </a:cubicBezTo>
                <a:close/>
                <a:moveTo>
                  <a:pt x="2866963" y="2118040"/>
                </a:moveTo>
                <a:cubicBezTo>
                  <a:pt x="2857562" y="2117966"/>
                  <a:pt x="2849891" y="2125853"/>
                  <a:pt x="2849806" y="2135682"/>
                </a:cubicBezTo>
                <a:cubicBezTo>
                  <a:pt x="2849735" y="2145510"/>
                  <a:pt x="2857279" y="2153531"/>
                  <a:pt x="2866680" y="2153620"/>
                </a:cubicBezTo>
                <a:cubicBezTo>
                  <a:pt x="2876081" y="2153694"/>
                  <a:pt x="2883766" y="2145807"/>
                  <a:pt x="2883837" y="2135978"/>
                </a:cubicBezTo>
                <a:cubicBezTo>
                  <a:pt x="2883837" y="2135874"/>
                  <a:pt x="2883837" y="2135785"/>
                  <a:pt x="2883837" y="2135682"/>
                </a:cubicBezTo>
                <a:cubicBezTo>
                  <a:pt x="2883837" y="2125942"/>
                  <a:pt x="2876279" y="2118040"/>
                  <a:pt x="2866963" y="2118040"/>
                </a:cubicBezTo>
                <a:close/>
                <a:moveTo>
                  <a:pt x="2917868" y="1958227"/>
                </a:moveTo>
                <a:cubicBezTo>
                  <a:pt x="2908467" y="1958227"/>
                  <a:pt x="2900852" y="1966188"/>
                  <a:pt x="2900852" y="1976017"/>
                </a:cubicBezTo>
                <a:cubicBezTo>
                  <a:pt x="2900852" y="1985846"/>
                  <a:pt x="2908467" y="1993807"/>
                  <a:pt x="2917868" y="1993807"/>
                </a:cubicBezTo>
                <a:cubicBezTo>
                  <a:pt x="2927269" y="1993807"/>
                  <a:pt x="2934883" y="1985846"/>
                  <a:pt x="2934883" y="1976017"/>
                </a:cubicBezTo>
                <a:cubicBezTo>
                  <a:pt x="2934883" y="1966188"/>
                  <a:pt x="2927269" y="1958227"/>
                  <a:pt x="2917868" y="1958227"/>
                </a:cubicBezTo>
                <a:close/>
                <a:moveTo>
                  <a:pt x="2866963" y="2010855"/>
                </a:moveTo>
                <a:cubicBezTo>
                  <a:pt x="2857605" y="2009966"/>
                  <a:pt x="2849324" y="2017171"/>
                  <a:pt x="2848473" y="2026955"/>
                </a:cubicBezTo>
                <a:cubicBezTo>
                  <a:pt x="2847608" y="2036740"/>
                  <a:pt x="2854499" y="2045398"/>
                  <a:pt x="2863858" y="2046287"/>
                </a:cubicBezTo>
                <a:cubicBezTo>
                  <a:pt x="2864893" y="2046391"/>
                  <a:pt x="2865928" y="2046391"/>
                  <a:pt x="2866963" y="2046287"/>
                </a:cubicBezTo>
                <a:cubicBezTo>
                  <a:pt x="2876322" y="2045398"/>
                  <a:pt x="2883213" y="2036740"/>
                  <a:pt x="2882362" y="2026955"/>
                </a:cubicBezTo>
                <a:cubicBezTo>
                  <a:pt x="2881611" y="2018401"/>
                  <a:pt x="2875131" y="2011641"/>
                  <a:pt x="2866963" y="2010855"/>
                </a:cubicBezTo>
                <a:close/>
                <a:moveTo>
                  <a:pt x="2917868" y="1851191"/>
                </a:moveTo>
                <a:cubicBezTo>
                  <a:pt x="2908467" y="1851191"/>
                  <a:pt x="2900852" y="1859152"/>
                  <a:pt x="2900852" y="1868981"/>
                </a:cubicBezTo>
                <a:cubicBezTo>
                  <a:pt x="2900852" y="1878810"/>
                  <a:pt x="2908467" y="1886771"/>
                  <a:pt x="2917868" y="1886771"/>
                </a:cubicBezTo>
                <a:cubicBezTo>
                  <a:pt x="2927269" y="1886771"/>
                  <a:pt x="2934883" y="1878810"/>
                  <a:pt x="2934883" y="1868981"/>
                </a:cubicBezTo>
                <a:cubicBezTo>
                  <a:pt x="2934883" y="1868936"/>
                  <a:pt x="2934883" y="1868877"/>
                  <a:pt x="2934883" y="1868832"/>
                </a:cubicBezTo>
                <a:cubicBezTo>
                  <a:pt x="2934571" y="1859270"/>
                  <a:pt x="2927028" y="1851695"/>
                  <a:pt x="2917868" y="1851784"/>
                </a:cubicBezTo>
                <a:close/>
                <a:moveTo>
                  <a:pt x="2866963" y="1904412"/>
                </a:moveTo>
                <a:cubicBezTo>
                  <a:pt x="2857562" y="1904338"/>
                  <a:pt x="2849891" y="1912225"/>
                  <a:pt x="2849806" y="1922054"/>
                </a:cubicBezTo>
                <a:cubicBezTo>
                  <a:pt x="2849735" y="1931883"/>
                  <a:pt x="2857279" y="1939903"/>
                  <a:pt x="2866680" y="1939992"/>
                </a:cubicBezTo>
                <a:cubicBezTo>
                  <a:pt x="2876081" y="1940066"/>
                  <a:pt x="2883766" y="1932179"/>
                  <a:pt x="2883837" y="1922351"/>
                </a:cubicBezTo>
                <a:cubicBezTo>
                  <a:pt x="2883837" y="1922247"/>
                  <a:pt x="2883837" y="1922158"/>
                  <a:pt x="2883837" y="1922054"/>
                </a:cubicBezTo>
                <a:cubicBezTo>
                  <a:pt x="2883525" y="1912536"/>
                  <a:pt x="2876066" y="1905005"/>
                  <a:pt x="2866963" y="1905005"/>
                </a:cubicBezTo>
                <a:close/>
                <a:moveTo>
                  <a:pt x="2917868" y="1744599"/>
                </a:moveTo>
                <a:cubicBezTo>
                  <a:pt x="2908467" y="1744599"/>
                  <a:pt x="2900852" y="1752560"/>
                  <a:pt x="2900852" y="1762389"/>
                </a:cubicBezTo>
                <a:cubicBezTo>
                  <a:pt x="2900852" y="1772218"/>
                  <a:pt x="2908467" y="1780179"/>
                  <a:pt x="2917868" y="1780179"/>
                </a:cubicBezTo>
                <a:cubicBezTo>
                  <a:pt x="2927269" y="1780179"/>
                  <a:pt x="2934883" y="1772218"/>
                  <a:pt x="2934883" y="1762389"/>
                </a:cubicBezTo>
                <a:cubicBezTo>
                  <a:pt x="2934571" y="1752798"/>
                  <a:pt x="2927042" y="1745192"/>
                  <a:pt x="2917868" y="1745192"/>
                </a:cubicBezTo>
                <a:close/>
                <a:moveTo>
                  <a:pt x="2866963" y="1797821"/>
                </a:moveTo>
                <a:cubicBezTo>
                  <a:pt x="2857562" y="1797732"/>
                  <a:pt x="2849891" y="1805634"/>
                  <a:pt x="2849806" y="1815463"/>
                </a:cubicBezTo>
                <a:cubicBezTo>
                  <a:pt x="2849735" y="1825292"/>
                  <a:pt x="2857279" y="1833312"/>
                  <a:pt x="2866680" y="1833401"/>
                </a:cubicBezTo>
                <a:cubicBezTo>
                  <a:pt x="2876081" y="1833475"/>
                  <a:pt x="2883752" y="1825588"/>
                  <a:pt x="2883837" y="1815759"/>
                </a:cubicBezTo>
                <a:cubicBezTo>
                  <a:pt x="2883837" y="1815715"/>
                  <a:pt x="2883837" y="1815655"/>
                  <a:pt x="2883837" y="1815611"/>
                </a:cubicBezTo>
                <a:cubicBezTo>
                  <a:pt x="2883539" y="1806078"/>
                  <a:pt x="2876095" y="1798488"/>
                  <a:pt x="2866963" y="1798414"/>
                </a:cubicBezTo>
                <a:close/>
                <a:moveTo>
                  <a:pt x="2917868" y="1638156"/>
                </a:moveTo>
                <a:cubicBezTo>
                  <a:pt x="2908467" y="1638156"/>
                  <a:pt x="2900852" y="1646117"/>
                  <a:pt x="2900852" y="1655946"/>
                </a:cubicBezTo>
                <a:cubicBezTo>
                  <a:pt x="2900852" y="1665775"/>
                  <a:pt x="2908467" y="1673736"/>
                  <a:pt x="2917868" y="1673736"/>
                </a:cubicBezTo>
                <a:cubicBezTo>
                  <a:pt x="2927269" y="1673736"/>
                  <a:pt x="2934883" y="1665775"/>
                  <a:pt x="2934883" y="1655946"/>
                </a:cubicBezTo>
                <a:cubicBezTo>
                  <a:pt x="2934571" y="1646354"/>
                  <a:pt x="2927042" y="1638749"/>
                  <a:pt x="2917868" y="1638749"/>
                </a:cubicBezTo>
                <a:close/>
                <a:moveTo>
                  <a:pt x="2866963" y="1691378"/>
                </a:moveTo>
                <a:cubicBezTo>
                  <a:pt x="2857605" y="1690488"/>
                  <a:pt x="2849324" y="1697693"/>
                  <a:pt x="2848473" y="1707478"/>
                </a:cubicBezTo>
                <a:cubicBezTo>
                  <a:pt x="2847608" y="1717262"/>
                  <a:pt x="2854499" y="1725920"/>
                  <a:pt x="2863858" y="1726809"/>
                </a:cubicBezTo>
                <a:cubicBezTo>
                  <a:pt x="2864893" y="1726913"/>
                  <a:pt x="2865928" y="1726913"/>
                  <a:pt x="2866963" y="1726809"/>
                </a:cubicBezTo>
                <a:cubicBezTo>
                  <a:pt x="2876322" y="1725920"/>
                  <a:pt x="2883213" y="1717262"/>
                  <a:pt x="2882362" y="1707478"/>
                </a:cubicBezTo>
                <a:cubicBezTo>
                  <a:pt x="2881611" y="1698924"/>
                  <a:pt x="2875131" y="1692164"/>
                  <a:pt x="2866963" y="1691378"/>
                </a:cubicBezTo>
                <a:close/>
                <a:moveTo>
                  <a:pt x="2917868" y="1531713"/>
                </a:moveTo>
                <a:cubicBezTo>
                  <a:pt x="2908467" y="1531713"/>
                  <a:pt x="2900852" y="1539674"/>
                  <a:pt x="2900852" y="1549503"/>
                </a:cubicBezTo>
                <a:cubicBezTo>
                  <a:pt x="2900852" y="1559332"/>
                  <a:pt x="2908467" y="1567293"/>
                  <a:pt x="2917868" y="1567293"/>
                </a:cubicBezTo>
                <a:cubicBezTo>
                  <a:pt x="2927269" y="1567293"/>
                  <a:pt x="2934883" y="1559332"/>
                  <a:pt x="2934883" y="1549503"/>
                </a:cubicBezTo>
                <a:cubicBezTo>
                  <a:pt x="2934883" y="1549459"/>
                  <a:pt x="2934883" y="1549399"/>
                  <a:pt x="2934883" y="1549355"/>
                </a:cubicBezTo>
                <a:cubicBezTo>
                  <a:pt x="2934571" y="1539793"/>
                  <a:pt x="2927028" y="1532217"/>
                  <a:pt x="2917868" y="1532306"/>
                </a:cubicBezTo>
                <a:close/>
                <a:moveTo>
                  <a:pt x="2866963" y="1584935"/>
                </a:moveTo>
                <a:cubicBezTo>
                  <a:pt x="2857562" y="1584861"/>
                  <a:pt x="2849891" y="1592748"/>
                  <a:pt x="2849806" y="1602577"/>
                </a:cubicBezTo>
                <a:cubicBezTo>
                  <a:pt x="2849735" y="1612405"/>
                  <a:pt x="2857279" y="1620426"/>
                  <a:pt x="2866680" y="1620515"/>
                </a:cubicBezTo>
                <a:cubicBezTo>
                  <a:pt x="2876081" y="1620589"/>
                  <a:pt x="2883766" y="1612702"/>
                  <a:pt x="2883837" y="1602873"/>
                </a:cubicBezTo>
                <a:cubicBezTo>
                  <a:pt x="2883837" y="1602769"/>
                  <a:pt x="2883837" y="1602680"/>
                  <a:pt x="2883837" y="1602577"/>
                </a:cubicBezTo>
                <a:cubicBezTo>
                  <a:pt x="2883525" y="1593059"/>
                  <a:pt x="2876066" y="1585528"/>
                  <a:pt x="2866963" y="1585528"/>
                </a:cubicBezTo>
                <a:close/>
                <a:moveTo>
                  <a:pt x="2917868" y="1425122"/>
                </a:moveTo>
                <a:cubicBezTo>
                  <a:pt x="2908467" y="1425122"/>
                  <a:pt x="2900852" y="1433083"/>
                  <a:pt x="2900852" y="1442912"/>
                </a:cubicBezTo>
                <a:cubicBezTo>
                  <a:pt x="2900852" y="1452741"/>
                  <a:pt x="2908467" y="1460702"/>
                  <a:pt x="2917868" y="1460702"/>
                </a:cubicBezTo>
                <a:cubicBezTo>
                  <a:pt x="2927269" y="1460702"/>
                  <a:pt x="2934883" y="1452741"/>
                  <a:pt x="2934883" y="1442912"/>
                </a:cubicBezTo>
                <a:cubicBezTo>
                  <a:pt x="2934571" y="1433320"/>
                  <a:pt x="2927042" y="1425715"/>
                  <a:pt x="2917868" y="1425715"/>
                </a:cubicBezTo>
                <a:close/>
                <a:moveTo>
                  <a:pt x="2866963" y="1478343"/>
                </a:moveTo>
                <a:cubicBezTo>
                  <a:pt x="2857562" y="1478255"/>
                  <a:pt x="2849891" y="1486156"/>
                  <a:pt x="2849806" y="1495985"/>
                </a:cubicBezTo>
                <a:cubicBezTo>
                  <a:pt x="2849735" y="1505814"/>
                  <a:pt x="2857279" y="1513834"/>
                  <a:pt x="2866680" y="1513923"/>
                </a:cubicBezTo>
                <a:cubicBezTo>
                  <a:pt x="2876081" y="1513997"/>
                  <a:pt x="2883752" y="1506111"/>
                  <a:pt x="2883837" y="1496282"/>
                </a:cubicBezTo>
                <a:cubicBezTo>
                  <a:pt x="2883837" y="1496237"/>
                  <a:pt x="2883837" y="1496178"/>
                  <a:pt x="2883837" y="1496133"/>
                </a:cubicBezTo>
                <a:cubicBezTo>
                  <a:pt x="2883539" y="1486601"/>
                  <a:pt x="2876095" y="1479011"/>
                  <a:pt x="2866963" y="1478936"/>
                </a:cubicBezTo>
                <a:close/>
                <a:moveTo>
                  <a:pt x="2917868" y="1318679"/>
                </a:moveTo>
                <a:cubicBezTo>
                  <a:pt x="2908467" y="1318679"/>
                  <a:pt x="2900852" y="1326640"/>
                  <a:pt x="2900852" y="1336469"/>
                </a:cubicBezTo>
                <a:cubicBezTo>
                  <a:pt x="2900852" y="1346298"/>
                  <a:pt x="2908467" y="1354259"/>
                  <a:pt x="2917868" y="1354259"/>
                </a:cubicBezTo>
                <a:cubicBezTo>
                  <a:pt x="2927269" y="1354259"/>
                  <a:pt x="2934883" y="1346298"/>
                  <a:pt x="2934883" y="1336469"/>
                </a:cubicBezTo>
                <a:cubicBezTo>
                  <a:pt x="2934883" y="1336424"/>
                  <a:pt x="2934883" y="1336365"/>
                  <a:pt x="2934883" y="1336321"/>
                </a:cubicBezTo>
                <a:cubicBezTo>
                  <a:pt x="2934571" y="1326758"/>
                  <a:pt x="2927028" y="1319183"/>
                  <a:pt x="2917868" y="1319272"/>
                </a:cubicBezTo>
                <a:close/>
                <a:moveTo>
                  <a:pt x="2968772" y="1300889"/>
                </a:moveTo>
                <a:cubicBezTo>
                  <a:pt x="2972884" y="1300859"/>
                  <a:pt x="2976826" y="1299214"/>
                  <a:pt x="2979832" y="1296293"/>
                </a:cubicBezTo>
                <a:lnTo>
                  <a:pt x="2955302" y="1272870"/>
                </a:lnTo>
                <a:cubicBezTo>
                  <a:pt x="2953104" y="1275805"/>
                  <a:pt x="2951870" y="1279378"/>
                  <a:pt x="2951757" y="1283099"/>
                </a:cubicBezTo>
                <a:cubicBezTo>
                  <a:pt x="2951445" y="1292913"/>
                  <a:pt x="2958804" y="1301141"/>
                  <a:pt x="2968191" y="1301467"/>
                </a:cubicBezTo>
                <a:cubicBezTo>
                  <a:pt x="2968389" y="1301482"/>
                  <a:pt x="2968574" y="1301482"/>
                  <a:pt x="2968772" y="1301482"/>
                </a:cubicBezTo>
                <a:close/>
                <a:moveTo>
                  <a:pt x="2866963" y="1371900"/>
                </a:moveTo>
                <a:cubicBezTo>
                  <a:pt x="2857605" y="1371011"/>
                  <a:pt x="2849324" y="1378216"/>
                  <a:pt x="2848473" y="1388000"/>
                </a:cubicBezTo>
                <a:cubicBezTo>
                  <a:pt x="2847608" y="1397785"/>
                  <a:pt x="2854499" y="1406442"/>
                  <a:pt x="2863858" y="1407332"/>
                </a:cubicBezTo>
                <a:cubicBezTo>
                  <a:pt x="2864893" y="1407436"/>
                  <a:pt x="2865928" y="1407436"/>
                  <a:pt x="2866963" y="1407332"/>
                </a:cubicBezTo>
                <a:cubicBezTo>
                  <a:pt x="2876322" y="1406442"/>
                  <a:pt x="2883213" y="1397785"/>
                  <a:pt x="2882362" y="1388000"/>
                </a:cubicBezTo>
                <a:cubicBezTo>
                  <a:pt x="2881611" y="1379446"/>
                  <a:pt x="2875131" y="1372686"/>
                  <a:pt x="2866963" y="1371900"/>
                </a:cubicBezTo>
                <a:close/>
                <a:moveTo>
                  <a:pt x="2917868" y="1247667"/>
                </a:moveTo>
                <a:cubicBezTo>
                  <a:pt x="2920902" y="1247579"/>
                  <a:pt x="2923852" y="1246600"/>
                  <a:pt x="2926375" y="1244851"/>
                </a:cubicBezTo>
                <a:lnTo>
                  <a:pt x="2902696" y="1222317"/>
                </a:lnTo>
                <a:cubicBezTo>
                  <a:pt x="2901490" y="1224644"/>
                  <a:pt x="2900852" y="1227239"/>
                  <a:pt x="2900852" y="1229878"/>
                </a:cubicBezTo>
                <a:cubicBezTo>
                  <a:pt x="2900540" y="1239691"/>
                  <a:pt x="2907900" y="1247919"/>
                  <a:pt x="2917287" y="1248246"/>
                </a:cubicBezTo>
                <a:cubicBezTo>
                  <a:pt x="2917485" y="1248260"/>
                  <a:pt x="2917669" y="1248260"/>
                  <a:pt x="2917868" y="1248260"/>
                </a:cubicBezTo>
                <a:close/>
                <a:moveTo>
                  <a:pt x="2866963" y="1265457"/>
                </a:moveTo>
                <a:cubicBezTo>
                  <a:pt x="2857562" y="1265383"/>
                  <a:pt x="2849891" y="1273270"/>
                  <a:pt x="2849806" y="1283099"/>
                </a:cubicBezTo>
                <a:cubicBezTo>
                  <a:pt x="2849735" y="1292928"/>
                  <a:pt x="2857279" y="1300948"/>
                  <a:pt x="2866680" y="1301037"/>
                </a:cubicBezTo>
                <a:cubicBezTo>
                  <a:pt x="2876081" y="1301111"/>
                  <a:pt x="2883766" y="1293224"/>
                  <a:pt x="2883837" y="1283395"/>
                </a:cubicBezTo>
                <a:cubicBezTo>
                  <a:pt x="2883837" y="1283292"/>
                  <a:pt x="2883837" y="1283203"/>
                  <a:pt x="2883837" y="1283099"/>
                </a:cubicBezTo>
                <a:cubicBezTo>
                  <a:pt x="2883525" y="1273581"/>
                  <a:pt x="2876066" y="1266050"/>
                  <a:pt x="2866963" y="1266050"/>
                </a:cubicBezTo>
                <a:close/>
                <a:moveTo>
                  <a:pt x="3019677" y="3768205"/>
                </a:moveTo>
                <a:cubicBezTo>
                  <a:pt x="3010319" y="3769094"/>
                  <a:pt x="3003427" y="3777752"/>
                  <a:pt x="3004278" y="3787536"/>
                </a:cubicBezTo>
                <a:cubicBezTo>
                  <a:pt x="3005029" y="3796090"/>
                  <a:pt x="3011509" y="3802850"/>
                  <a:pt x="3019677" y="3803636"/>
                </a:cubicBezTo>
                <a:cubicBezTo>
                  <a:pt x="3029035" y="3804525"/>
                  <a:pt x="3037316" y="3797321"/>
                  <a:pt x="3038167" y="3787536"/>
                </a:cubicBezTo>
                <a:cubicBezTo>
                  <a:pt x="3039032" y="3777752"/>
                  <a:pt x="3032141" y="3769094"/>
                  <a:pt x="3022782" y="3768205"/>
                </a:cubicBezTo>
                <a:cubicBezTo>
                  <a:pt x="3021747" y="3768100"/>
                  <a:pt x="3020712" y="3768100"/>
                  <a:pt x="3019677" y="3768205"/>
                </a:cubicBezTo>
                <a:close/>
                <a:moveTo>
                  <a:pt x="2968772" y="3821426"/>
                </a:moveTo>
                <a:cubicBezTo>
                  <a:pt x="2959456" y="3821337"/>
                  <a:pt x="2951842" y="3829180"/>
                  <a:pt x="2951757" y="3838919"/>
                </a:cubicBezTo>
                <a:cubicBezTo>
                  <a:pt x="2951757" y="3838964"/>
                  <a:pt x="2951757" y="3839023"/>
                  <a:pt x="2951757" y="3839068"/>
                </a:cubicBezTo>
                <a:lnTo>
                  <a:pt x="2951757" y="3839068"/>
                </a:lnTo>
                <a:lnTo>
                  <a:pt x="2984654" y="3843663"/>
                </a:lnTo>
                <a:cubicBezTo>
                  <a:pt x="2985221" y="3842092"/>
                  <a:pt x="2985547" y="3840446"/>
                  <a:pt x="2985646" y="3838771"/>
                </a:cubicBezTo>
                <a:cubicBezTo>
                  <a:pt x="2985192" y="3829372"/>
                  <a:pt x="2977776" y="3822004"/>
                  <a:pt x="2968772" y="3822019"/>
                </a:cubicBezTo>
                <a:close/>
                <a:moveTo>
                  <a:pt x="3019677" y="3661613"/>
                </a:moveTo>
                <a:cubicBezTo>
                  <a:pt x="3010276" y="3661613"/>
                  <a:pt x="3002662" y="3669574"/>
                  <a:pt x="3002662" y="3679403"/>
                </a:cubicBezTo>
                <a:cubicBezTo>
                  <a:pt x="3002662" y="3689232"/>
                  <a:pt x="3010276" y="3697193"/>
                  <a:pt x="3019677" y="3697193"/>
                </a:cubicBezTo>
                <a:cubicBezTo>
                  <a:pt x="3029078" y="3697193"/>
                  <a:pt x="3036692" y="3689232"/>
                  <a:pt x="3036692" y="3679403"/>
                </a:cubicBezTo>
                <a:cubicBezTo>
                  <a:pt x="3036466" y="3669782"/>
                  <a:pt x="3028894" y="3662117"/>
                  <a:pt x="3019677" y="3662206"/>
                </a:cubicBezTo>
                <a:close/>
                <a:moveTo>
                  <a:pt x="2968772" y="3715724"/>
                </a:moveTo>
                <a:cubicBezTo>
                  <a:pt x="2959371" y="3715724"/>
                  <a:pt x="2951757" y="3723685"/>
                  <a:pt x="2951757" y="3733514"/>
                </a:cubicBezTo>
                <a:cubicBezTo>
                  <a:pt x="2951757" y="3743343"/>
                  <a:pt x="2959371" y="3751304"/>
                  <a:pt x="2968772" y="3751304"/>
                </a:cubicBezTo>
                <a:cubicBezTo>
                  <a:pt x="2978173" y="3751304"/>
                  <a:pt x="2985788" y="3743343"/>
                  <a:pt x="2985788" y="3733514"/>
                </a:cubicBezTo>
                <a:cubicBezTo>
                  <a:pt x="2985788" y="3723685"/>
                  <a:pt x="2978173" y="3715724"/>
                  <a:pt x="2968772" y="3715724"/>
                </a:cubicBezTo>
                <a:close/>
                <a:moveTo>
                  <a:pt x="3019677" y="3556060"/>
                </a:moveTo>
                <a:cubicBezTo>
                  <a:pt x="3010319" y="3556949"/>
                  <a:pt x="3003427" y="3565607"/>
                  <a:pt x="3004278" y="3575391"/>
                </a:cubicBezTo>
                <a:cubicBezTo>
                  <a:pt x="3005029" y="3583945"/>
                  <a:pt x="3011509" y="3590705"/>
                  <a:pt x="3019677" y="3591491"/>
                </a:cubicBezTo>
                <a:cubicBezTo>
                  <a:pt x="3029035" y="3592380"/>
                  <a:pt x="3037316" y="3585176"/>
                  <a:pt x="3038167" y="3575391"/>
                </a:cubicBezTo>
                <a:cubicBezTo>
                  <a:pt x="3039032" y="3565607"/>
                  <a:pt x="3032141" y="3556949"/>
                  <a:pt x="3022782" y="3556060"/>
                </a:cubicBezTo>
                <a:cubicBezTo>
                  <a:pt x="3021747" y="3555956"/>
                  <a:pt x="3020712" y="3555956"/>
                  <a:pt x="3019677" y="3556060"/>
                </a:cubicBezTo>
                <a:close/>
                <a:moveTo>
                  <a:pt x="2968772" y="3609281"/>
                </a:moveTo>
                <a:cubicBezTo>
                  <a:pt x="2959371" y="3609281"/>
                  <a:pt x="2951757" y="3617242"/>
                  <a:pt x="2951757" y="3627071"/>
                </a:cubicBezTo>
                <a:cubicBezTo>
                  <a:pt x="2951757" y="3636900"/>
                  <a:pt x="2959371" y="3644861"/>
                  <a:pt x="2968772" y="3644861"/>
                </a:cubicBezTo>
                <a:cubicBezTo>
                  <a:pt x="2978173" y="3644861"/>
                  <a:pt x="2985788" y="3636900"/>
                  <a:pt x="2985788" y="3627071"/>
                </a:cubicBezTo>
                <a:cubicBezTo>
                  <a:pt x="2985944" y="3617242"/>
                  <a:pt x="2978457" y="3609148"/>
                  <a:pt x="2969056" y="3608984"/>
                </a:cubicBezTo>
                <a:cubicBezTo>
                  <a:pt x="2968957" y="3608984"/>
                  <a:pt x="2968872" y="3608984"/>
                  <a:pt x="2968772" y="3608984"/>
                </a:cubicBezTo>
                <a:close/>
                <a:moveTo>
                  <a:pt x="3019677" y="3448875"/>
                </a:moveTo>
                <a:cubicBezTo>
                  <a:pt x="3010276" y="3448875"/>
                  <a:pt x="3002662" y="3456836"/>
                  <a:pt x="3002662" y="3466665"/>
                </a:cubicBezTo>
                <a:cubicBezTo>
                  <a:pt x="3002662" y="3476494"/>
                  <a:pt x="3010276" y="3484455"/>
                  <a:pt x="3019677" y="3484455"/>
                </a:cubicBezTo>
                <a:cubicBezTo>
                  <a:pt x="3029078" y="3484455"/>
                  <a:pt x="3036692" y="3476494"/>
                  <a:pt x="3036692" y="3466665"/>
                </a:cubicBezTo>
                <a:cubicBezTo>
                  <a:pt x="3036778" y="3456925"/>
                  <a:pt x="3029276" y="3448964"/>
                  <a:pt x="3019961" y="3448875"/>
                </a:cubicBezTo>
                <a:cubicBezTo>
                  <a:pt x="3019861" y="3448875"/>
                  <a:pt x="3019776" y="3448875"/>
                  <a:pt x="3019677" y="3448875"/>
                </a:cubicBezTo>
                <a:close/>
                <a:moveTo>
                  <a:pt x="2968772" y="3502245"/>
                </a:moveTo>
                <a:cubicBezTo>
                  <a:pt x="2959371" y="3502245"/>
                  <a:pt x="2951757" y="3510206"/>
                  <a:pt x="2951757" y="3520035"/>
                </a:cubicBezTo>
                <a:cubicBezTo>
                  <a:pt x="2951757" y="3529864"/>
                  <a:pt x="2959371" y="3537825"/>
                  <a:pt x="2968772" y="3537825"/>
                </a:cubicBezTo>
                <a:cubicBezTo>
                  <a:pt x="2978173" y="3537825"/>
                  <a:pt x="2985788" y="3529864"/>
                  <a:pt x="2985788" y="3520035"/>
                </a:cubicBezTo>
                <a:cubicBezTo>
                  <a:pt x="2985788" y="3519990"/>
                  <a:pt x="2985788" y="3519931"/>
                  <a:pt x="2985788" y="3519887"/>
                </a:cubicBezTo>
                <a:cubicBezTo>
                  <a:pt x="2985632" y="3510206"/>
                  <a:pt x="2978032" y="3502453"/>
                  <a:pt x="2968772" y="3502541"/>
                </a:cubicBezTo>
                <a:close/>
                <a:moveTo>
                  <a:pt x="3019677" y="3342432"/>
                </a:moveTo>
                <a:cubicBezTo>
                  <a:pt x="3010276" y="3342432"/>
                  <a:pt x="3002662" y="3350393"/>
                  <a:pt x="3002662" y="3360222"/>
                </a:cubicBezTo>
                <a:cubicBezTo>
                  <a:pt x="3002662" y="3370051"/>
                  <a:pt x="3010276" y="3378012"/>
                  <a:pt x="3019677" y="3378012"/>
                </a:cubicBezTo>
                <a:cubicBezTo>
                  <a:pt x="3029078" y="3378012"/>
                  <a:pt x="3036692" y="3370051"/>
                  <a:pt x="3036692" y="3360222"/>
                </a:cubicBezTo>
                <a:cubicBezTo>
                  <a:pt x="3036621" y="3350482"/>
                  <a:pt x="3028993" y="3342654"/>
                  <a:pt x="3019677" y="3342728"/>
                </a:cubicBezTo>
                <a:cubicBezTo>
                  <a:pt x="3019677" y="3342728"/>
                  <a:pt x="3019677" y="3342728"/>
                  <a:pt x="3019677" y="3342728"/>
                </a:cubicBezTo>
                <a:close/>
                <a:moveTo>
                  <a:pt x="2968772" y="3395654"/>
                </a:moveTo>
                <a:cubicBezTo>
                  <a:pt x="2959371" y="3395654"/>
                  <a:pt x="2951757" y="3403614"/>
                  <a:pt x="2951757" y="3413443"/>
                </a:cubicBezTo>
                <a:cubicBezTo>
                  <a:pt x="2951757" y="3423273"/>
                  <a:pt x="2959371" y="3431233"/>
                  <a:pt x="2968772" y="3431233"/>
                </a:cubicBezTo>
                <a:cubicBezTo>
                  <a:pt x="2978173" y="3431233"/>
                  <a:pt x="2985788" y="3423273"/>
                  <a:pt x="2985788" y="3413443"/>
                </a:cubicBezTo>
                <a:cubicBezTo>
                  <a:pt x="2985632" y="3403733"/>
                  <a:pt x="2978060" y="3395950"/>
                  <a:pt x="2968772" y="3395950"/>
                </a:cubicBezTo>
                <a:close/>
                <a:moveTo>
                  <a:pt x="3019677" y="3235989"/>
                </a:moveTo>
                <a:cubicBezTo>
                  <a:pt x="3010319" y="3236879"/>
                  <a:pt x="3003427" y="3245536"/>
                  <a:pt x="3004278" y="3255321"/>
                </a:cubicBezTo>
                <a:cubicBezTo>
                  <a:pt x="3005029" y="3263875"/>
                  <a:pt x="3011509" y="3270635"/>
                  <a:pt x="3019677" y="3271420"/>
                </a:cubicBezTo>
                <a:cubicBezTo>
                  <a:pt x="3029035" y="3272310"/>
                  <a:pt x="3037316" y="3265105"/>
                  <a:pt x="3038167" y="3255321"/>
                </a:cubicBezTo>
                <a:cubicBezTo>
                  <a:pt x="3039032" y="3245536"/>
                  <a:pt x="3032141" y="3236879"/>
                  <a:pt x="3022782" y="3235989"/>
                </a:cubicBezTo>
                <a:cubicBezTo>
                  <a:pt x="3021747" y="3235885"/>
                  <a:pt x="3020712" y="3235885"/>
                  <a:pt x="3019677" y="3235989"/>
                </a:cubicBezTo>
                <a:close/>
                <a:moveTo>
                  <a:pt x="2968772" y="3289211"/>
                </a:moveTo>
                <a:cubicBezTo>
                  <a:pt x="2959371" y="3289211"/>
                  <a:pt x="2951757" y="3297171"/>
                  <a:pt x="2951757" y="3307000"/>
                </a:cubicBezTo>
                <a:cubicBezTo>
                  <a:pt x="2951757" y="3316829"/>
                  <a:pt x="2959371" y="3324790"/>
                  <a:pt x="2968772" y="3324790"/>
                </a:cubicBezTo>
                <a:cubicBezTo>
                  <a:pt x="2978173" y="3324790"/>
                  <a:pt x="2985788" y="3316829"/>
                  <a:pt x="2985788" y="3307000"/>
                </a:cubicBezTo>
                <a:cubicBezTo>
                  <a:pt x="2985788" y="3306956"/>
                  <a:pt x="2985788" y="3306897"/>
                  <a:pt x="2985788" y="3306852"/>
                </a:cubicBezTo>
                <a:cubicBezTo>
                  <a:pt x="2985632" y="3297171"/>
                  <a:pt x="2978032" y="3289418"/>
                  <a:pt x="2968772" y="3289507"/>
                </a:cubicBezTo>
                <a:close/>
                <a:moveTo>
                  <a:pt x="3019677" y="3129398"/>
                </a:moveTo>
                <a:cubicBezTo>
                  <a:pt x="3010276" y="3129398"/>
                  <a:pt x="3002662" y="3137359"/>
                  <a:pt x="3002662" y="3147187"/>
                </a:cubicBezTo>
                <a:cubicBezTo>
                  <a:pt x="3002662" y="3157016"/>
                  <a:pt x="3010276" y="3164978"/>
                  <a:pt x="3019677" y="3164978"/>
                </a:cubicBezTo>
                <a:cubicBezTo>
                  <a:pt x="3029078" y="3164978"/>
                  <a:pt x="3036692" y="3157016"/>
                  <a:pt x="3036692" y="3147187"/>
                </a:cubicBezTo>
                <a:cubicBezTo>
                  <a:pt x="3036621" y="3137448"/>
                  <a:pt x="3028993" y="3129620"/>
                  <a:pt x="3019677" y="3129694"/>
                </a:cubicBezTo>
                <a:cubicBezTo>
                  <a:pt x="3019677" y="3129694"/>
                  <a:pt x="3019677" y="3129694"/>
                  <a:pt x="3019677" y="3129694"/>
                </a:cubicBezTo>
                <a:close/>
                <a:moveTo>
                  <a:pt x="2968772" y="3182619"/>
                </a:moveTo>
                <a:cubicBezTo>
                  <a:pt x="2959371" y="3182619"/>
                  <a:pt x="2951757" y="3190580"/>
                  <a:pt x="2951757" y="3200409"/>
                </a:cubicBezTo>
                <a:cubicBezTo>
                  <a:pt x="2951757" y="3210238"/>
                  <a:pt x="2959371" y="3218199"/>
                  <a:pt x="2968772" y="3218199"/>
                </a:cubicBezTo>
                <a:cubicBezTo>
                  <a:pt x="2978173" y="3218199"/>
                  <a:pt x="2985788" y="3210238"/>
                  <a:pt x="2985788" y="3200409"/>
                </a:cubicBezTo>
                <a:cubicBezTo>
                  <a:pt x="2985632" y="3190699"/>
                  <a:pt x="2978060" y="3182916"/>
                  <a:pt x="2968772" y="3182916"/>
                </a:cubicBezTo>
                <a:close/>
                <a:moveTo>
                  <a:pt x="3019677" y="3022954"/>
                </a:moveTo>
                <a:cubicBezTo>
                  <a:pt x="3010276" y="3022954"/>
                  <a:pt x="3002662" y="3030916"/>
                  <a:pt x="3002662" y="3040744"/>
                </a:cubicBezTo>
                <a:cubicBezTo>
                  <a:pt x="3002662" y="3050573"/>
                  <a:pt x="3010276" y="3058535"/>
                  <a:pt x="3019677" y="3058535"/>
                </a:cubicBezTo>
                <a:cubicBezTo>
                  <a:pt x="3029078" y="3058535"/>
                  <a:pt x="3036692" y="3050573"/>
                  <a:pt x="3036692" y="3040744"/>
                </a:cubicBezTo>
                <a:cubicBezTo>
                  <a:pt x="3036692" y="3040700"/>
                  <a:pt x="3036692" y="3040641"/>
                  <a:pt x="3036692" y="3040596"/>
                </a:cubicBezTo>
                <a:cubicBezTo>
                  <a:pt x="3036537" y="3030916"/>
                  <a:pt x="3028936" y="3023162"/>
                  <a:pt x="3019677" y="3023251"/>
                </a:cubicBezTo>
                <a:close/>
                <a:moveTo>
                  <a:pt x="2968772" y="3076176"/>
                </a:moveTo>
                <a:cubicBezTo>
                  <a:pt x="2959371" y="3076176"/>
                  <a:pt x="2951757" y="3084137"/>
                  <a:pt x="2951757" y="3093966"/>
                </a:cubicBezTo>
                <a:cubicBezTo>
                  <a:pt x="2951757" y="3103795"/>
                  <a:pt x="2959371" y="3111756"/>
                  <a:pt x="2968772" y="3111756"/>
                </a:cubicBezTo>
                <a:cubicBezTo>
                  <a:pt x="2978173" y="3111756"/>
                  <a:pt x="2985788" y="3103795"/>
                  <a:pt x="2985788" y="3093966"/>
                </a:cubicBezTo>
                <a:cubicBezTo>
                  <a:pt x="2985632" y="3084256"/>
                  <a:pt x="2978060" y="3076473"/>
                  <a:pt x="2968772" y="3076473"/>
                </a:cubicBezTo>
                <a:close/>
                <a:moveTo>
                  <a:pt x="3019677" y="2916363"/>
                </a:moveTo>
                <a:cubicBezTo>
                  <a:pt x="3010276" y="2916363"/>
                  <a:pt x="3002662" y="2924324"/>
                  <a:pt x="3002662" y="2934153"/>
                </a:cubicBezTo>
                <a:cubicBezTo>
                  <a:pt x="3002662" y="2943982"/>
                  <a:pt x="3010276" y="2951943"/>
                  <a:pt x="3019677" y="2951943"/>
                </a:cubicBezTo>
                <a:cubicBezTo>
                  <a:pt x="3029078" y="2951943"/>
                  <a:pt x="3036692" y="2943982"/>
                  <a:pt x="3036692" y="2934153"/>
                </a:cubicBezTo>
                <a:cubicBezTo>
                  <a:pt x="3036621" y="2924413"/>
                  <a:pt x="3028993" y="2916571"/>
                  <a:pt x="3019677" y="2916660"/>
                </a:cubicBezTo>
                <a:cubicBezTo>
                  <a:pt x="3019677" y="2916660"/>
                  <a:pt x="3019677" y="2916660"/>
                  <a:pt x="3019677" y="2916660"/>
                </a:cubicBezTo>
                <a:close/>
                <a:moveTo>
                  <a:pt x="2968772" y="2969733"/>
                </a:moveTo>
                <a:cubicBezTo>
                  <a:pt x="2959371" y="2969733"/>
                  <a:pt x="2951757" y="2977694"/>
                  <a:pt x="2951757" y="2987523"/>
                </a:cubicBezTo>
                <a:cubicBezTo>
                  <a:pt x="2951757" y="2997352"/>
                  <a:pt x="2959371" y="3005313"/>
                  <a:pt x="2968772" y="3005313"/>
                </a:cubicBezTo>
                <a:cubicBezTo>
                  <a:pt x="2978173" y="3005313"/>
                  <a:pt x="2985788" y="2997352"/>
                  <a:pt x="2985788" y="2987523"/>
                </a:cubicBezTo>
                <a:cubicBezTo>
                  <a:pt x="2985788" y="2987479"/>
                  <a:pt x="2985788" y="2987419"/>
                  <a:pt x="2985788" y="2987375"/>
                </a:cubicBezTo>
                <a:cubicBezTo>
                  <a:pt x="2985632" y="2977694"/>
                  <a:pt x="2978032" y="2969940"/>
                  <a:pt x="2968772" y="2970030"/>
                </a:cubicBezTo>
                <a:close/>
                <a:moveTo>
                  <a:pt x="3019677" y="2809920"/>
                </a:moveTo>
                <a:cubicBezTo>
                  <a:pt x="3010276" y="2809920"/>
                  <a:pt x="3002662" y="2817881"/>
                  <a:pt x="3002662" y="2827710"/>
                </a:cubicBezTo>
                <a:cubicBezTo>
                  <a:pt x="3002662" y="2837539"/>
                  <a:pt x="3010276" y="2845500"/>
                  <a:pt x="3019677" y="2845500"/>
                </a:cubicBezTo>
                <a:cubicBezTo>
                  <a:pt x="3029078" y="2845500"/>
                  <a:pt x="3036692" y="2837539"/>
                  <a:pt x="3036692" y="2827710"/>
                </a:cubicBezTo>
                <a:cubicBezTo>
                  <a:pt x="3036621" y="2817970"/>
                  <a:pt x="3028993" y="2810128"/>
                  <a:pt x="3019677" y="2810216"/>
                </a:cubicBezTo>
                <a:cubicBezTo>
                  <a:pt x="3019677" y="2810216"/>
                  <a:pt x="3019677" y="2810216"/>
                  <a:pt x="3019677" y="2810216"/>
                </a:cubicBezTo>
                <a:close/>
                <a:moveTo>
                  <a:pt x="2968772" y="2863142"/>
                </a:moveTo>
                <a:cubicBezTo>
                  <a:pt x="2959371" y="2863142"/>
                  <a:pt x="2951757" y="2871102"/>
                  <a:pt x="2951757" y="2880932"/>
                </a:cubicBezTo>
                <a:cubicBezTo>
                  <a:pt x="2951757" y="2890760"/>
                  <a:pt x="2959371" y="2898721"/>
                  <a:pt x="2968772" y="2898721"/>
                </a:cubicBezTo>
                <a:cubicBezTo>
                  <a:pt x="2978173" y="2898721"/>
                  <a:pt x="2985788" y="2890760"/>
                  <a:pt x="2985788" y="2880932"/>
                </a:cubicBezTo>
                <a:cubicBezTo>
                  <a:pt x="2985632" y="2871221"/>
                  <a:pt x="2978060" y="2863438"/>
                  <a:pt x="2968772" y="2863438"/>
                </a:cubicBezTo>
                <a:close/>
                <a:moveTo>
                  <a:pt x="3019677" y="2703477"/>
                </a:moveTo>
                <a:cubicBezTo>
                  <a:pt x="3010319" y="2704366"/>
                  <a:pt x="3003427" y="2713024"/>
                  <a:pt x="3004278" y="2722809"/>
                </a:cubicBezTo>
                <a:cubicBezTo>
                  <a:pt x="3005029" y="2731363"/>
                  <a:pt x="3011509" y="2738123"/>
                  <a:pt x="3019677" y="2738909"/>
                </a:cubicBezTo>
                <a:cubicBezTo>
                  <a:pt x="3029035" y="2739798"/>
                  <a:pt x="3037316" y="2732593"/>
                  <a:pt x="3038167" y="2722809"/>
                </a:cubicBezTo>
                <a:cubicBezTo>
                  <a:pt x="3039032" y="2713024"/>
                  <a:pt x="3032141" y="2704366"/>
                  <a:pt x="3022782" y="2703477"/>
                </a:cubicBezTo>
                <a:cubicBezTo>
                  <a:pt x="3021747" y="2703373"/>
                  <a:pt x="3020712" y="2703373"/>
                  <a:pt x="3019677" y="2703477"/>
                </a:cubicBezTo>
                <a:close/>
                <a:moveTo>
                  <a:pt x="2968772" y="2756698"/>
                </a:moveTo>
                <a:cubicBezTo>
                  <a:pt x="2959371" y="2756698"/>
                  <a:pt x="2951757" y="2764659"/>
                  <a:pt x="2951757" y="2774488"/>
                </a:cubicBezTo>
                <a:cubicBezTo>
                  <a:pt x="2951757" y="2784317"/>
                  <a:pt x="2959371" y="2792278"/>
                  <a:pt x="2968772" y="2792278"/>
                </a:cubicBezTo>
                <a:cubicBezTo>
                  <a:pt x="2978173" y="2792278"/>
                  <a:pt x="2985788" y="2784317"/>
                  <a:pt x="2985788" y="2774488"/>
                </a:cubicBezTo>
                <a:cubicBezTo>
                  <a:pt x="2985632" y="2764778"/>
                  <a:pt x="2978060" y="2756995"/>
                  <a:pt x="2968772" y="2756995"/>
                </a:cubicBezTo>
                <a:close/>
                <a:moveTo>
                  <a:pt x="3019677" y="2596886"/>
                </a:moveTo>
                <a:cubicBezTo>
                  <a:pt x="3010276" y="2596886"/>
                  <a:pt x="3002662" y="2604847"/>
                  <a:pt x="3002662" y="2614675"/>
                </a:cubicBezTo>
                <a:cubicBezTo>
                  <a:pt x="3002662" y="2624505"/>
                  <a:pt x="3010276" y="2632465"/>
                  <a:pt x="3019677" y="2632465"/>
                </a:cubicBezTo>
                <a:cubicBezTo>
                  <a:pt x="3029078" y="2632465"/>
                  <a:pt x="3036692" y="2624505"/>
                  <a:pt x="3036692" y="2614675"/>
                </a:cubicBezTo>
                <a:cubicBezTo>
                  <a:pt x="3036621" y="2604935"/>
                  <a:pt x="3028993" y="2597093"/>
                  <a:pt x="3019677" y="2597182"/>
                </a:cubicBezTo>
                <a:cubicBezTo>
                  <a:pt x="3019677" y="2597182"/>
                  <a:pt x="3019677" y="2597182"/>
                  <a:pt x="3019677" y="2597182"/>
                </a:cubicBezTo>
                <a:close/>
                <a:moveTo>
                  <a:pt x="2968772" y="2650255"/>
                </a:moveTo>
                <a:cubicBezTo>
                  <a:pt x="2959371" y="2650255"/>
                  <a:pt x="2951757" y="2658216"/>
                  <a:pt x="2951757" y="2668045"/>
                </a:cubicBezTo>
                <a:cubicBezTo>
                  <a:pt x="2951757" y="2677874"/>
                  <a:pt x="2959371" y="2685835"/>
                  <a:pt x="2968772" y="2685835"/>
                </a:cubicBezTo>
                <a:cubicBezTo>
                  <a:pt x="2978173" y="2685835"/>
                  <a:pt x="2985788" y="2677874"/>
                  <a:pt x="2985788" y="2668045"/>
                </a:cubicBezTo>
                <a:cubicBezTo>
                  <a:pt x="2985788" y="2668001"/>
                  <a:pt x="2985788" y="2667941"/>
                  <a:pt x="2985788" y="2667897"/>
                </a:cubicBezTo>
                <a:cubicBezTo>
                  <a:pt x="2985632" y="2658216"/>
                  <a:pt x="2978032" y="2650463"/>
                  <a:pt x="2968772" y="2650552"/>
                </a:cubicBezTo>
                <a:close/>
                <a:moveTo>
                  <a:pt x="3019677" y="2490443"/>
                </a:moveTo>
                <a:cubicBezTo>
                  <a:pt x="3010276" y="2490443"/>
                  <a:pt x="3002662" y="2498403"/>
                  <a:pt x="3002662" y="2508232"/>
                </a:cubicBezTo>
                <a:cubicBezTo>
                  <a:pt x="3002662" y="2518061"/>
                  <a:pt x="3010276" y="2526022"/>
                  <a:pt x="3019677" y="2526022"/>
                </a:cubicBezTo>
                <a:cubicBezTo>
                  <a:pt x="3029078" y="2526022"/>
                  <a:pt x="3036692" y="2518061"/>
                  <a:pt x="3036692" y="2508232"/>
                </a:cubicBezTo>
                <a:cubicBezTo>
                  <a:pt x="3036621" y="2498492"/>
                  <a:pt x="3028993" y="2490665"/>
                  <a:pt x="3019677" y="2490739"/>
                </a:cubicBezTo>
                <a:cubicBezTo>
                  <a:pt x="3019677" y="2490739"/>
                  <a:pt x="3019677" y="2490739"/>
                  <a:pt x="3019677" y="2490739"/>
                </a:cubicBezTo>
                <a:close/>
                <a:moveTo>
                  <a:pt x="2968772" y="2544554"/>
                </a:moveTo>
                <a:cubicBezTo>
                  <a:pt x="2959371" y="2544554"/>
                  <a:pt x="2951757" y="2552515"/>
                  <a:pt x="2951757" y="2562343"/>
                </a:cubicBezTo>
                <a:cubicBezTo>
                  <a:pt x="2951757" y="2572172"/>
                  <a:pt x="2959371" y="2580133"/>
                  <a:pt x="2968772" y="2580133"/>
                </a:cubicBezTo>
                <a:cubicBezTo>
                  <a:pt x="2978173" y="2580133"/>
                  <a:pt x="2985788" y="2572172"/>
                  <a:pt x="2985788" y="2562343"/>
                </a:cubicBezTo>
                <a:cubicBezTo>
                  <a:pt x="2985788" y="2552515"/>
                  <a:pt x="2978173" y="2544554"/>
                  <a:pt x="2968772" y="2544554"/>
                </a:cubicBezTo>
                <a:close/>
                <a:moveTo>
                  <a:pt x="3019677" y="2384889"/>
                </a:moveTo>
                <a:cubicBezTo>
                  <a:pt x="3010319" y="2385778"/>
                  <a:pt x="3003427" y="2394436"/>
                  <a:pt x="3004278" y="2404221"/>
                </a:cubicBezTo>
                <a:cubicBezTo>
                  <a:pt x="3005029" y="2412774"/>
                  <a:pt x="3011509" y="2419535"/>
                  <a:pt x="3019677" y="2420320"/>
                </a:cubicBezTo>
                <a:cubicBezTo>
                  <a:pt x="3029035" y="2421210"/>
                  <a:pt x="3037316" y="2414005"/>
                  <a:pt x="3038167" y="2404221"/>
                </a:cubicBezTo>
                <a:cubicBezTo>
                  <a:pt x="3039032" y="2394436"/>
                  <a:pt x="3032141" y="2385778"/>
                  <a:pt x="3022782" y="2384889"/>
                </a:cubicBezTo>
                <a:cubicBezTo>
                  <a:pt x="3021747" y="2384785"/>
                  <a:pt x="3020712" y="2384785"/>
                  <a:pt x="3019677" y="2384889"/>
                </a:cubicBezTo>
                <a:close/>
                <a:moveTo>
                  <a:pt x="2968772" y="2438111"/>
                </a:moveTo>
                <a:cubicBezTo>
                  <a:pt x="2959371" y="2438111"/>
                  <a:pt x="2951757" y="2446071"/>
                  <a:pt x="2951757" y="2455900"/>
                </a:cubicBezTo>
                <a:cubicBezTo>
                  <a:pt x="2951757" y="2465729"/>
                  <a:pt x="2959371" y="2473690"/>
                  <a:pt x="2968772" y="2473690"/>
                </a:cubicBezTo>
                <a:cubicBezTo>
                  <a:pt x="2978173" y="2473690"/>
                  <a:pt x="2985788" y="2465729"/>
                  <a:pt x="2985788" y="2455900"/>
                </a:cubicBezTo>
                <a:cubicBezTo>
                  <a:pt x="2985788" y="2455856"/>
                  <a:pt x="2985788" y="2455797"/>
                  <a:pt x="2985788" y="2455752"/>
                </a:cubicBezTo>
                <a:cubicBezTo>
                  <a:pt x="2986100" y="2446012"/>
                  <a:pt x="2978811" y="2437858"/>
                  <a:pt x="2969495" y="2437532"/>
                </a:cubicBezTo>
                <a:cubicBezTo>
                  <a:pt x="2969254" y="2437517"/>
                  <a:pt x="2969013" y="2437517"/>
                  <a:pt x="2968772" y="2437517"/>
                </a:cubicBezTo>
                <a:close/>
                <a:moveTo>
                  <a:pt x="3019677" y="2277705"/>
                </a:moveTo>
                <a:cubicBezTo>
                  <a:pt x="3010276" y="2277705"/>
                  <a:pt x="3002662" y="2285666"/>
                  <a:pt x="3002662" y="2295494"/>
                </a:cubicBezTo>
                <a:cubicBezTo>
                  <a:pt x="3002662" y="2305323"/>
                  <a:pt x="3010276" y="2313284"/>
                  <a:pt x="3019677" y="2313284"/>
                </a:cubicBezTo>
                <a:cubicBezTo>
                  <a:pt x="3029078" y="2313284"/>
                  <a:pt x="3036692" y="2305323"/>
                  <a:pt x="3036692" y="2295494"/>
                </a:cubicBezTo>
                <a:cubicBezTo>
                  <a:pt x="3036778" y="2285754"/>
                  <a:pt x="3029276" y="2277793"/>
                  <a:pt x="3019961" y="2277705"/>
                </a:cubicBezTo>
                <a:cubicBezTo>
                  <a:pt x="3019861" y="2277705"/>
                  <a:pt x="3019776" y="2277705"/>
                  <a:pt x="3019677" y="2277705"/>
                </a:cubicBezTo>
                <a:close/>
                <a:moveTo>
                  <a:pt x="2968772" y="2330926"/>
                </a:moveTo>
                <a:cubicBezTo>
                  <a:pt x="2959371" y="2330926"/>
                  <a:pt x="2951757" y="2338887"/>
                  <a:pt x="2951757" y="2348716"/>
                </a:cubicBezTo>
                <a:cubicBezTo>
                  <a:pt x="2951757" y="2358545"/>
                  <a:pt x="2959371" y="2366506"/>
                  <a:pt x="2968772" y="2366506"/>
                </a:cubicBezTo>
                <a:cubicBezTo>
                  <a:pt x="2978173" y="2366506"/>
                  <a:pt x="2985788" y="2358545"/>
                  <a:pt x="2985788" y="2348716"/>
                </a:cubicBezTo>
                <a:cubicBezTo>
                  <a:pt x="2985788" y="2338887"/>
                  <a:pt x="2978173" y="2330926"/>
                  <a:pt x="2968772" y="2330926"/>
                </a:cubicBezTo>
                <a:close/>
                <a:moveTo>
                  <a:pt x="3019677" y="2171262"/>
                </a:moveTo>
                <a:cubicBezTo>
                  <a:pt x="3010319" y="2172151"/>
                  <a:pt x="3003427" y="2180809"/>
                  <a:pt x="3004278" y="2190593"/>
                </a:cubicBezTo>
                <a:cubicBezTo>
                  <a:pt x="3005029" y="2199147"/>
                  <a:pt x="3011509" y="2205907"/>
                  <a:pt x="3019677" y="2206693"/>
                </a:cubicBezTo>
                <a:cubicBezTo>
                  <a:pt x="3029035" y="2207583"/>
                  <a:pt x="3037316" y="2200378"/>
                  <a:pt x="3038167" y="2190593"/>
                </a:cubicBezTo>
                <a:cubicBezTo>
                  <a:pt x="3039032" y="2180809"/>
                  <a:pt x="3032141" y="2172151"/>
                  <a:pt x="3022782" y="2171262"/>
                </a:cubicBezTo>
                <a:cubicBezTo>
                  <a:pt x="3021747" y="2171158"/>
                  <a:pt x="3020712" y="2171158"/>
                  <a:pt x="3019677" y="2171262"/>
                </a:cubicBezTo>
                <a:close/>
                <a:moveTo>
                  <a:pt x="2968772" y="2224483"/>
                </a:moveTo>
                <a:cubicBezTo>
                  <a:pt x="2959371" y="2224483"/>
                  <a:pt x="2951757" y="2232444"/>
                  <a:pt x="2951757" y="2242273"/>
                </a:cubicBezTo>
                <a:cubicBezTo>
                  <a:pt x="2951757" y="2252102"/>
                  <a:pt x="2959371" y="2260063"/>
                  <a:pt x="2968772" y="2260063"/>
                </a:cubicBezTo>
                <a:cubicBezTo>
                  <a:pt x="2978173" y="2260063"/>
                  <a:pt x="2985788" y="2252102"/>
                  <a:pt x="2985788" y="2242273"/>
                </a:cubicBezTo>
                <a:cubicBezTo>
                  <a:pt x="2985788" y="2232444"/>
                  <a:pt x="2978173" y="2224483"/>
                  <a:pt x="2968772" y="2224483"/>
                </a:cubicBezTo>
                <a:close/>
                <a:moveTo>
                  <a:pt x="3019677" y="2064670"/>
                </a:moveTo>
                <a:cubicBezTo>
                  <a:pt x="3010276" y="2064670"/>
                  <a:pt x="3002662" y="2072631"/>
                  <a:pt x="3002662" y="2082460"/>
                </a:cubicBezTo>
                <a:cubicBezTo>
                  <a:pt x="3002662" y="2092289"/>
                  <a:pt x="3010276" y="2100250"/>
                  <a:pt x="3019677" y="2100250"/>
                </a:cubicBezTo>
                <a:cubicBezTo>
                  <a:pt x="3029078" y="2100250"/>
                  <a:pt x="3036692" y="2092289"/>
                  <a:pt x="3036692" y="2082460"/>
                </a:cubicBezTo>
                <a:cubicBezTo>
                  <a:pt x="3036778" y="2072720"/>
                  <a:pt x="3029276" y="2064759"/>
                  <a:pt x="3019961" y="2064670"/>
                </a:cubicBezTo>
                <a:cubicBezTo>
                  <a:pt x="3019861" y="2064670"/>
                  <a:pt x="3019776" y="2064670"/>
                  <a:pt x="3019677" y="2064670"/>
                </a:cubicBezTo>
                <a:close/>
                <a:moveTo>
                  <a:pt x="2968772" y="2118040"/>
                </a:moveTo>
                <a:cubicBezTo>
                  <a:pt x="2959371" y="2118040"/>
                  <a:pt x="2951757" y="2126001"/>
                  <a:pt x="2951757" y="2135830"/>
                </a:cubicBezTo>
                <a:cubicBezTo>
                  <a:pt x="2951757" y="2145659"/>
                  <a:pt x="2959371" y="2153620"/>
                  <a:pt x="2968772" y="2153620"/>
                </a:cubicBezTo>
                <a:cubicBezTo>
                  <a:pt x="2978173" y="2153620"/>
                  <a:pt x="2985788" y="2145659"/>
                  <a:pt x="2985788" y="2135830"/>
                </a:cubicBezTo>
                <a:cubicBezTo>
                  <a:pt x="2985788" y="2135785"/>
                  <a:pt x="2985788" y="2135726"/>
                  <a:pt x="2985788" y="2135682"/>
                </a:cubicBezTo>
                <a:cubicBezTo>
                  <a:pt x="2985788" y="2125942"/>
                  <a:pt x="2978230" y="2118040"/>
                  <a:pt x="2968914" y="2118040"/>
                </a:cubicBezTo>
                <a:cubicBezTo>
                  <a:pt x="2968872" y="2118040"/>
                  <a:pt x="2968815" y="2118040"/>
                  <a:pt x="2968772" y="2118040"/>
                </a:cubicBezTo>
                <a:close/>
                <a:moveTo>
                  <a:pt x="3019677" y="1958227"/>
                </a:moveTo>
                <a:cubicBezTo>
                  <a:pt x="3010276" y="1958227"/>
                  <a:pt x="3002662" y="1966188"/>
                  <a:pt x="3002662" y="1976017"/>
                </a:cubicBezTo>
                <a:cubicBezTo>
                  <a:pt x="3002662" y="1985846"/>
                  <a:pt x="3010276" y="1993807"/>
                  <a:pt x="3019677" y="1993807"/>
                </a:cubicBezTo>
                <a:cubicBezTo>
                  <a:pt x="3029078" y="1993807"/>
                  <a:pt x="3036692" y="1985846"/>
                  <a:pt x="3036692" y="1976017"/>
                </a:cubicBezTo>
                <a:cubicBezTo>
                  <a:pt x="3036778" y="1966277"/>
                  <a:pt x="3029276" y="1958316"/>
                  <a:pt x="3019961" y="1958227"/>
                </a:cubicBezTo>
                <a:cubicBezTo>
                  <a:pt x="3019861" y="1958227"/>
                  <a:pt x="3019776" y="1958227"/>
                  <a:pt x="3019677" y="1958227"/>
                </a:cubicBezTo>
                <a:close/>
                <a:moveTo>
                  <a:pt x="2968772" y="2010855"/>
                </a:moveTo>
                <a:cubicBezTo>
                  <a:pt x="2959371" y="2010855"/>
                  <a:pt x="2951757" y="2018816"/>
                  <a:pt x="2951757" y="2028645"/>
                </a:cubicBezTo>
                <a:cubicBezTo>
                  <a:pt x="2951757" y="2038474"/>
                  <a:pt x="2959371" y="2046435"/>
                  <a:pt x="2968772" y="2046435"/>
                </a:cubicBezTo>
                <a:cubicBezTo>
                  <a:pt x="2978173" y="2046435"/>
                  <a:pt x="2985788" y="2038474"/>
                  <a:pt x="2985788" y="2028645"/>
                </a:cubicBezTo>
                <a:cubicBezTo>
                  <a:pt x="2985788" y="2018816"/>
                  <a:pt x="2978173" y="2010855"/>
                  <a:pt x="2968772" y="2010855"/>
                </a:cubicBezTo>
                <a:close/>
                <a:moveTo>
                  <a:pt x="3019677" y="1851191"/>
                </a:moveTo>
                <a:cubicBezTo>
                  <a:pt x="3010319" y="1852080"/>
                  <a:pt x="3003427" y="1860738"/>
                  <a:pt x="3004278" y="1870522"/>
                </a:cubicBezTo>
                <a:cubicBezTo>
                  <a:pt x="3005029" y="1879076"/>
                  <a:pt x="3011509" y="1885837"/>
                  <a:pt x="3019677" y="1886622"/>
                </a:cubicBezTo>
                <a:cubicBezTo>
                  <a:pt x="3029035" y="1887512"/>
                  <a:pt x="3037316" y="1880307"/>
                  <a:pt x="3038167" y="1870522"/>
                </a:cubicBezTo>
                <a:cubicBezTo>
                  <a:pt x="3039032" y="1860738"/>
                  <a:pt x="3032141" y="1852080"/>
                  <a:pt x="3022782" y="1851191"/>
                </a:cubicBezTo>
                <a:cubicBezTo>
                  <a:pt x="3021747" y="1851087"/>
                  <a:pt x="3020712" y="1851087"/>
                  <a:pt x="3019677" y="1851191"/>
                </a:cubicBezTo>
                <a:close/>
                <a:moveTo>
                  <a:pt x="2968772" y="1904412"/>
                </a:moveTo>
                <a:cubicBezTo>
                  <a:pt x="2959371" y="1904412"/>
                  <a:pt x="2951757" y="1912373"/>
                  <a:pt x="2951757" y="1922202"/>
                </a:cubicBezTo>
                <a:cubicBezTo>
                  <a:pt x="2951757" y="1932031"/>
                  <a:pt x="2959371" y="1939992"/>
                  <a:pt x="2968772" y="1939992"/>
                </a:cubicBezTo>
                <a:cubicBezTo>
                  <a:pt x="2978173" y="1939992"/>
                  <a:pt x="2985788" y="1932031"/>
                  <a:pt x="2985788" y="1922202"/>
                </a:cubicBezTo>
                <a:cubicBezTo>
                  <a:pt x="2985788" y="1922158"/>
                  <a:pt x="2985788" y="1922099"/>
                  <a:pt x="2985788" y="1922054"/>
                </a:cubicBezTo>
                <a:cubicBezTo>
                  <a:pt x="2985476" y="1912492"/>
                  <a:pt x="2977932" y="1904916"/>
                  <a:pt x="2968772" y="1905005"/>
                </a:cubicBezTo>
                <a:close/>
                <a:moveTo>
                  <a:pt x="3019677" y="1744599"/>
                </a:moveTo>
                <a:cubicBezTo>
                  <a:pt x="3010276" y="1744599"/>
                  <a:pt x="3002662" y="1752560"/>
                  <a:pt x="3002662" y="1762389"/>
                </a:cubicBezTo>
                <a:cubicBezTo>
                  <a:pt x="3002662" y="1772218"/>
                  <a:pt x="3010276" y="1780179"/>
                  <a:pt x="3019677" y="1780179"/>
                </a:cubicBezTo>
                <a:cubicBezTo>
                  <a:pt x="3029078" y="1780179"/>
                  <a:pt x="3036692" y="1772218"/>
                  <a:pt x="3036692" y="1762389"/>
                </a:cubicBezTo>
                <a:cubicBezTo>
                  <a:pt x="3036466" y="1752768"/>
                  <a:pt x="3028894" y="1745104"/>
                  <a:pt x="3019677" y="1745192"/>
                </a:cubicBezTo>
                <a:close/>
                <a:moveTo>
                  <a:pt x="2968772" y="1797821"/>
                </a:moveTo>
                <a:cubicBezTo>
                  <a:pt x="2959371" y="1797821"/>
                  <a:pt x="2951757" y="1805782"/>
                  <a:pt x="2951757" y="1815611"/>
                </a:cubicBezTo>
                <a:cubicBezTo>
                  <a:pt x="2951757" y="1825440"/>
                  <a:pt x="2959371" y="1833401"/>
                  <a:pt x="2968772" y="1833401"/>
                </a:cubicBezTo>
                <a:cubicBezTo>
                  <a:pt x="2978173" y="1833401"/>
                  <a:pt x="2985788" y="1825440"/>
                  <a:pt x="2985788" y="1815611"/>
                </a:cubicBezTo>
                <a:cubicBezTo>
                  <a:pt x="2985476" y="1806019"/>
                  <a:pt x="2977947" y="1798414"/>
                  <a:pt x="2968772" y="1798414"/>
                </a:cubicBezTo>
                <a:close/>
                <a:moveTo>
                  <a:pt x="3019677" y="1638156"/>
                </a:moveTo>
                <a:cubicBezTo>
                  <a:pt x="3010276" y="1638156"/>
                  <a:pt x="3002662" y="1646117"/>
                  <a:pt x="3002662" y="1655946"/>
                </a:cubicBezTo>
                <a:cubicBezTo>
                  <a:pt x="3002662" y="1665775"/>
                  <a:pt x="3010276" y="1673736"/>
                  <a:pt x="3019677" y="1673736"/>
                </a:cubicBezTo>
                <a:cubicBezTo>
                  <a:pt x="3029078" y="1673736"/>
                  <a:pt x="3036692" y="1665775"/>
                  <a:pt x="3036692" y="1655946"/>
                </a:cubicBezTo>
                <a:cubicBezTo>
                  <a:pt x="3036466" y="1646325"/>
                  <a:pt x="3028894" y="1638660"/>
                  <a:pt x="3019677" y="1638749"/>
                </a:cubicBezTo>
                <a:close/>
                <a:moveTo>
                  <a:pt x="2968772" y="1691378"/>
                </a:moveTo>
                <a:cubicBezTo>
                  <a:pt x="2959371" y="1691378"/>
                  <a:pt x="2951757" y="1699339"/>
                  <a:pt x="2951757" y="1709168"/>
                </a:cubicBezTo>
                <a:cubicBezTo>
                  <a:pt x="2951757" y="1718997"/>
                  <a:pt x="2959371" y="1726958"/>
                  <a:pt x="2968772" y="1726958"/>
                </a:cubicBezTo>
                <a:cubicBezTo>
                  <a:pt x="2978173" y="1726958"/>
                  <a:pt x="2985788" y="1718997"/>
                  <a:pt x="2985788" y="1709168"/>
                </a:cubicBezTo>
                <a:cubicBezTo>
                  <a:pt x="2985476" y="1699576"/>
                  <a:pt x="2977947" y="1691971"/>
                  <a:pt x="2968772" y="1691971"/>
                </a:cubicBezTo>
                <a:close/>
                <a:moveTo>
                  <a:pt x="3019677" y="1531713"/>
                </a:moveTo>
                <a:cubicBezTo>
                  <a:pt x="3010319" y="1532603"/>
                  <a:pt x="3003427" y="1541261"/>
                  <a:pt x="3004278" y="1551045"/>
                </a:cubicBezTo>
                <a:cubicBezTo>
                  <a:pt x="3005029" y="1559599"/>
                  <a:pt x="3011509" y="1566359"/>
                  <a:pt x="3019677" y="1567145"/>
                </a:cubicBezTo>
                <a:cubicBezTo>
                  <a:pt x="3029035" y="1568034"/>
                  <a:pt x="3037316" y="1560829"/>
                  <a:pt x="3038167" y="1551045"/>
                </a:cubicBezTo>
                <a:cubicBezTo>
                  <a:pt x="3039032" y="1541261"/>
                  <a:pt x="3032141" y="1532603"/>
                  <a:pt x="3022782" y="1531713"/>
                </a:cubicBezTo>
                <a:cubicBezTo>
                  <a:pt x="3021747" y="1531610"/>
                  <a:pt x="3020712" y="1531610"/>
                  <a:pt x="3019677" y="1531713"/>
                </a:cubicBezTo>
                <a:close/>
                <a:moveTo>
                  <a:pt x="2968772" y="1584935"/>
                </a:moveTo>
                <a:cubicBezTo>
                  <a:pt x="2959371" y="1584935"/>
                  <a:pt x="2951757" y="1592896"/>
                  <a:pt x="2951757" y="1602725"/>
                </a:cubicBezTo>
                <a:cubicBezTo>
                  <a:pt x="2951757" y="1612554"/>
                  <a:pt x="2959371" y="1620515"/>
                  <a:pt x="2968772" y="1620515"/>
                </a:cubicBezTo>
                <a:cubicBezTo>
                  <a:pt x="2978173" y="1620515"/>
                  <a:pt x="2985788" y="1612554"/>
                  <a:pt x="2985788" y="1602725"/>
                </a:cubicBezTo>
                <a:cubicBezTo>
                  <a:pt x="2985788" y="1602680"/>
                  <a:pt x="2985788" y="1602621"/>
                  <a:pt x="2985788" y="1602577"/>
                </a:cubicBezTo>
                <a:cubicBezTo>
                  <a:pt x="2985476" y="1593014"/>
                  <a:pt x="2977932" y="1585439"/>
                  <a:pt x="2968772" y="1585528"/>
                </a:cubicBezTo>
                <a:close/>
                <a:moveTo>
                  <a:pt x="3019677" y="1425122"/>
                </a:moveTo>
                <a:cubicBezTo>
                  <a:pt x="3010276" y="1425122"/>
                  <a:pt x="3002662" y="1433083"/>
                  <a:pt x="3002662" y="1442912"/>
                </a:cubicBezTo>
                <a:cubicBezTo>
                  <a:pt x="3002662" y="1452741"/>
                  <a:pt x="3010276" y="1460702"/>
                  <a:pt x="3019677" y="1460702"/>
                </a:cubicBezTo>
                <a:cubicBezTo>
                  <a:pt x="3029078" y="1460702"/>
                  <a:pt x="3036692" y="1452741"/>
                  <a:pt x="3036692" y="1442912"/>
                </a:cubicBezTo>
                <a:cubicBezTo>
                  <a:pt x="3036466" y="1433290"/>
                  <a:pt x="3028894" y="1425626"/>
                  <a:pt x="3019677" y="1425715"/>
                </a:cubicBezTo>
                <a:close/>
                <a:moveTo>
                  <a:pt x="2968772" y="1478343"/>
                </a:moveTo>
                <a:cubicBezTo>
                  <a:pt x="2959371" y="1478343"/>
                  <a:pt x="2951757" y="1486305"/>
                  <a:pt x="2951757" y="1496133"/>
                </a:cubicBezTo>
                <a:cubicBezTo>
                  <a:pt x="2951757" y="1505962"/>
                  <a:pt x="2959371" y="1513923"/>
                  <a:pt x="2968772" y="1513923"/>
                </a:cubicBezTo>
                <a:cubicBezTo>
                  <a:pt x="2978173" y="1513923"/>
                  <a:pt x="2985788" y="1505962"/>
                  <a:pt x="2985788" y="1496133"/>
                </a:cubicBezTo>
                <a:cubicBezTo>
                  <a:pt x="2985476" y="1486542"/>
                  <a:pt x="2977947" y="1478936"/>
                  <a:pt x="2968772" y="1478936"/>
                </a:cubicBezTo>
                <a:close/>
                <a:moveTo>
                  <a:pt x="3002803" y="1336321"/>
                </a:moveTo>
                <a:cubicBezTo>
                  <a:pt x="3002718" y="1346060"/>
                  <a:pt x="3010219" y="1354021"/>
                  <a:pt x="3019535" y="1354110"/>
                </a:cubicBezTo>
                <a:cubicBezTo>
                  <a:pt x="3019578" y="1354110"/>
                  <a:pt x="3019634" y="1354110"/>
                  <a:pt x="3019677" y="1354110"/>
                </a:cubicBezTo>
                <a:cubicBezTo>
                  <a:pt x="3024881" y="1354081"/>
                  <a:pt x="3029759" y="1351501"/>
                  <a:pt x="3032864" y="1347143"/>
                </a:cubicBezTo>
                <a:lnTo>
                  <a:pt x="3008191" y="1323571"/>
                </a:lnTo>
                <a:cubicBezTo>
                  <a:pt x="3004618" y="1326981"/>
                  <a:pt x="3002647" y="1331858"/>
                  <a:pt x="3002803" y="1336913"/>
                </a:cubicBezTo>
                <a:close/>
                <a:moveTo>
                  <a:pt x="3053708" y="1389690"/>
                </a:moveTo>
                <a:cubicBezTo>
                  <a:pt x="3053538" y="1399356"/>
                  <a:pt x="3060883" y="1407332"/>
                  <a:pt x="3070128" y="1407510"/>
                </a:cubicBezTo>
                <a:cubicBezTo>
                  <a:pt x="3076636" y="1407628"/>
                  <a:pt x="3082620" y="1403804"/>
                  <a:pt x="3085470" y="1397696"/>
                </a:cubicBezTo>
                <a:lnTo>
                  <a:pt x="3061790" y="1374865"/>
                </a:lnTo>
                <a:cubicBezTo>
                  <a:pt x="3056615" y="1378097"/>
                  <a:pt x="3053524" y="1383998"/>
                  <a:pt x="3053708" y="1390283"/>
                </a:cubicBezTo>
                <a:close/>
                <a:moveTo>
                  <a:pt x="2968630" y="1371900"/>
                </a:moveTo>
                <a:cubicBezTo>
                  <a:pt x="2959230" y="1371900"/>
                  <a:pt x="2951615" y="1379861"/>
                  <a:pt x="2951615" y="1389690"/>
                </a:cubicBezTo>
                <a:cubicBezTo>
                  <a:pt x="2951615" y="1399519"/>
                  <a:pt x="2959230" y="1407480"/>
                  <a:pt x="2968630" y="1407480"/>
                </a:cubicBezTo>
                <a:cubicBezTo>
                  <a:pt x="2978032" y="1407480"/>
                  <a:pt x="2985646" y="1399519"/>
                  <a:pt x="2985646" y="1389690"/>
                </a:cubicBezTo>
                <a:cubicBezTo>
                  <a:pt x="2985348" y="1380158"/>
                  <a:pt x="2977904" y="1372568"/>
                  <a:pt x="2968772" y="1372493"/>
                </a:cubicBezTo>
                <a:close/>
                <a:moveTo>
                  <a:pt x="3087455" y="3839068"/>
                </a:moveTo>
                <a:cubicBezTo>
                  <a:pt x="3087583" y="3829239"/>
                  <a:pt x="3080067" y="3821174"/>
                  <a:pt x="3070666" y="3821041"/>
                </a:cubicBezTo>
                <a:cubicBezTo>
                  <a:pt x="3061280" y="3820907"/>
                  <a:pt x="3053552" y="3828764"/>
                  <a:pt x="3053424" y="3838593"/>
                </a:cubicBezTo>
                <a:cubicBezTo>
                  <a:pt x="3053339" y="3845576"/>
                  <a:pt x="3057168" y="3851965"/>
                  <a:pt x="3063208" y="3854931"/>
                </a:cubicBezTo>
                <a:lnTo>
                  <a:pt x="3072992" y="3856265"/>
                </a:lnTo>
                <a:cubicBezTo>
                  <a:pt x="3081103" y="3855242"/>
                  <a:pt x="3087299" y="3848200"/>
                  <a:pt x="3087597" y="3839660"/>
                </a:cubicBezTo>
                <a:close/>
                <a:moveTo>
                  <a:pt x="3121486" y="3768205"/>
                </a:moveTo>
                <a:cubicBezTo>
                  <a:pt x="3112085" y="3768130"/>
                  <a:pt x="3104414" y="3776017"/>
                  <a:pt x="3104329" y="3785846"/>
                </a:cubicBezTo>
                <a:cubicBezTo>
                  <a:pt x="3104258" y="3795675"/>
                  <a:pt x="3111801" y="3803695"/>
                  <a:pt x="3121202" y="3803784"/>
                </a:cubicBezTo>
                <a:cubicBezTo>
                  <a:pt x="3130604" y="3803858"/>
                  <a:pt x="3138275" y="3795971"/>
                  <a:pt x="3138360" y="3786143"/>
                </a:cubicBezTo>
                <a:cubicBezTo>
                  <a:pt x="3138360" y="3786039"/>
                  <a:pt x="3138360" y="3785950"/>
                  <a:pt x="3138360" y="3785846"/>
                </a:cubicBezTo>
                <a:cubicBezTo>
                  <a:pt x="3138062" y="3776388"/>
                  <a:pt x="3130674" y="3768871"/>
                  <a:pt x="3121628" y="3768797"/>
                </a:cubicBezTo>
                <a:close/>
                <a:moveTo>
                  <a:pt x="3121486" y="3661613"/>
                </a:moveTo>
                <a:cubicBezTo>
                  <a:pt x="3112128" y="3660724"/>
                  <a:pt x="3103847" y="3667928"/>
                  <a:pt x="3102996" y="3677713"/>
                </a:cubicBezTo>
                <a:cubicBezTo>
                  <a:pt x="3102131" y="3687498"/>
                  <a:pt x="3109022" y="3696155"/>
                  <a:pt x="3118381" y="3697045"/>
                </a:cubicBezTo>
                <a:cubicBezTo>
                  <a:pt x="3119416" y="3697149"/>
                  <a:pt x="3120451" y="3697149"/>
                  <a:pt x="3121486" y="3697045"/>
                </a:cubicBezTo>
                <a:cubicBezTo>
                  <a:pt x="3130845" y="3696155"/>
                  <a:pt x="3137736" y="3687498"/>
                  <a:pt x="3136885" y="3677713"/>
                </a:cubicBezTo>
                <a:cubicBezTo>
                  <a:pt x="3136134" y="3669159"/>
                  <a:pt x="3129653" y="3662399"/>
                  <a:pt x="3121486" y="3661613"/>
                </a:cubicBezTo>
                <a:close/>
                <a:moveTo>
                  <a:pt x="3070440" y="3714835"/>
                </a:moveTo>
                <a:cubicBezTo>
                  <a:pt x="3061039" y="3714835"/>
                  <a:pt x="3053424" y="3722795"/>
                  <a:pt x="3053424" y="3732625"/>
                </a:cubicBezTo>
                <a:cubicBezTo>
                  <a:pt x="3053424" y="3742454"/>
                  <a:pt x="3061039" y="3750414"/>
                  <a:pt x="3070440" y="3750414"/>
                </a:cubicBezTo>
                <a:cubicBezTo>
                  <a:pt x="3079841" y="3750414"/>
                  <a:pt x="3087455" y="3742454"/>
                  <a:pt x="3087455" y="3732625"/>
                </a:cubicBezTo>
                <a:cubicBezTo>
                  <a:pt x="3087072" y="3723166"/>
                  <a:pt x="3079628" y="3715709"/>
                  <a:pt x="3070582" y="3715724"/>
                </a:cubicBezTo>
                <a:close/>
                <a:moveTo>
                  <a:pt x="3121486" y="3555170"/>
                </a:moveTo>
                <a:cubicBezTo>
                  <a:pt x="3112085" y="3555096"/>
                  <a:pt x="3104414" y="3562983"/>
                  <a:pt x="3104329" y="3572811"/>
                </a:cubicBezTo>
                <a:cubicBezTo>
                  <a:pt x="3104258" y="3582641"/>
                  <a:pt x="3111801" y="3590661"/>
                  <a:pt x="3121202" y="3590750"/>
                </a:cubicBezTo>
                <a:cubicBezTo>
                  <a:pt x="3130604" y="3590824"/>
                  <a:pt x="3138275" y="3582937"/>
                  <a:pt x="3138360" y="3573108"/>
                </a:cubicBezTo>
                <a:cubicBezTo>
                  <a:pt x="3138360" y="3573004"/>
                  <a:pt x="3138360" y="3572915"/>
                  <a:pt x="3138360" y="3572811"/>
                </a:cubicBezTo>
                <a:cubicBezTo>
                  <a:pt x="3138062" y="3563353"/>
                  <a:pt x="3130674" y="3555837"/>
                  <a:pt x="3121628" y="3555763"/>
                </a:cubicBezTo>
                <a:close/>
                <a:moveTo>
                  <a:pt x="3070440" y="3608392"/>
                </a:moveTo>
                <a:cubicBezTo>
                  <a:pt x="3061039" y="3608392"/>
                  <a:pt x="3053424" y="3616352"/>
                  <a:pt x="3053424" y="3626181"/>
                </a:cubicBezTo>
                <a:cubicBezTo>
                  <a:pt x="3053424" y="3636010"/>
                  <a:pt x="3061039" y="3643971"/>
                  <a:pt x="3070440" y="3643971"/>
                </a:cubicBezTo>
                <a:cubicBezTo>
                  <a:pt x="3079841" y="3643971"/>
                  <a:pt x="3087455" y="3636010"/>
                  <a:pt x="3087455" y="3626181"/>
                </a:cubicBezTo>
                <a:cubicBezTo>
                  <a:pt x="3087228" y="3616619"/>
                  <a:pt x="3079742" y="3608984"/>
                  <a:pt x="3070582" y="3608984"/>
                </a:cubicBezTo>
                <a:close/>
                <a:moveTo>
                  <a:pt x="3121486" y="3448579"/>
                </a:moveTo>
                <a:cubicBezTo>
                  <a:pt x="3112085" y="3448490"/>
                  <a:pt x="3104414" y="3456391"/>
                  <a:pt x="3104329" y="3466220"/>
                </a:cubicBezTo>
                <a:cubicBezTo>
                  <a:pt x="3104258" y="3476049"/>
                  <a:pt x="3111801" y="3484069"/>
                  <a:pt x="3121202" y="3484159"/>
                </a:cubicBezTo>
                <a:cubicBezTo>
                  <a:pt x="3130604" y="3484233"/>
                  <a:pt x="3138275" y="3476346"/>
                  <a:pt x="3138360" y="3466517"/>
                </a:cubicBezTo>
                <a:cubicBezTo>
                  <a:pt x="3138360" y="3466472"/>
                  <a:pt x="3138360" y="3466413"/>
                  <a:pt x="3138360" y="3466368"/>
                </a:cubicBezTo>
                <a:cubicBezTo>
                  <a:pt x="3138204" y="3456777"/>
                  <a:pt x="3130802" y="3449038"/>
                  <a:pt x="3121628" y="3448875"/>
                </a:cubicBezTo>
                <a:close/>
                <a:moveTo>
                  <a:pt x="3070440" y="3501948"/>
                </a:moveTo>
                <a:cubicBezTo>
                  <a:pt x="3061039" y="3501948"/>
                  <a:pt x="3053424" y="3509909"/>
                  <a:pt x="3053424" y="3519738"/>
                </a:cubicBezTo>
                <a:cubicBezTo>
                  <a:pt x="3053424" y="3529567"/>
                  <a:pt x="3061039" y="3537528"/>
                  <a:pt x="3070440" y="3537528"/>
                </a:cubicBezTo>
                <a:cubicBezTo>
                  <a:pt x="3079841" y="3537528"/>
                  <a:pt x="3087455" y="3529567"/>
                  <a:pt x="3087455" y="3519738"/>
                </a:cubicBezTo>
                <a:cubicBezTo>
                  <a:pt x="3087455" y="3519694"/>
                  <a:pt x="3087455" y="3519635"/>
                  <a:pt x="3087455" y="3519590"/>
                </a:cubicBezTo>
                <a:cubicBezTo>
                  <a:pt x="3087143" y="3510072"/>
                  <a:pt x="3079685" y="3502541"/>
                  <a:pt x="3070582" y="3502541"/>
                </a:cubicBezTo>
                <a:close/>
                <a:moveTo>
                  <a:pt x="3121486" y="3342135"/>
                </a:moveTo>
                <a:cubicBezTo>
                  <a:pt x="3112128" y="3341246"/>
                  <a:pt x="3103847" y="3348451"/>
                  <a:pt x="3102996" y="3358235"/>
                </a:cubicBezTo>
                <a:cubicBezTo>
                  <a:pt x="3102131" y="3368020"/>
                  <a:pt x="3109022" y="3376678"/>
                  <a:pt x="3118381" y="3377567"/>
                </a:cubicBezTo>
                <a:cubicBezTo>
                  <a:pt x="3119416" y="3377671"/>
                  <a:pt x="3120451" y="3377671"/>
                  <a:pt x="3121486" y="3377567"/>
                </a:cubicBezTo>
                <a:cubicBezTo>
                  <a:pt x="3130845" y="3376678"/>
                  <a:pt x="3137736" y="3368020"/>
                  <a:pt x="3136885" y="3358235"/>
                </a:cubicBezTo>
                <a:cubicBezTo>
                  <a:pt x="3136134" y="3349681"/>
                  <a:pt x="3129653" y="3342921"/>
                  <a:pt x="3121486" y="3342135"/>
                </a:cubicBezTo>
                <a:close/>
                <a:moveTo>
                  <a:pt x="3070440" y="3395357"/>
                </a:moveTo>
                <a:cubicBezTo>
                  <a:pt x="3061039" y="3395357"/>
                  <a:pt x="3053424" y="3403318"/>
                  <a:pt x="3053424" y="3413147"/>
                </a:cubicBezTo>
                <a:cubicBezTo>
                  <a:pt x="3053424" y="3422976"/>
                  <a:pt x="3061039" y="3430937"/>
                  <a:pt x="3070440" y="3430937"/>
                </a:cubicBezTo>
                <a:cubicBezTo>
                  <a:pt x="3079841" y="3430937"/>
                  <a:pt x="3087455" y="3422976"/>
                  <a:pt x="3087455" y="3413147"/>
                </a:cubicBezTo>
                <a:cubicBezTo>
                  <a:pt x="3087228" y="3403585"/>
                  <a:pt x="3079742" y="3395950"/>
                  <a:pt x="3070582" y="3395950"/>
                </a:cubicBezTo>
                <a:close/>
                <a:moveTo>
                  <a:pt x="3121486" y="3235692"/>
                </a:moveTo>
                <a:cubicBezTo>
                  <a:pt x="3112085" y="3235618"/>
                  <a:pt x="3104414" y="3243505"/>
                  <a:pt x="3104329" y="3253334"/>
                </a:cubicBezTo>
                <a:cubicBezTo>
                  <a:pt x="3104258" y="3263163"/>
                  <a:pt x="3111801" y="3271183"/>
                  <a:pt x="3121202" y="3271272"/>
                </a:cubicBezTo>
                <a:cubicBezTo>
                  <a:pt x="3130604" y="3271346"/>
                  <a:pt x="3138275" y="3263460"/>
                  <a:pt x="3138360" y="3253630"/>
                </a:cubicBezTo>
                <a:cubicBezTo>
                  <a:pt x="3138360" y="3253527"/>
                  <a:pt x="3138360" y="3253438"/>
                  <a:pt x="3138360" y="3253334"/>
                </a:cubicBezTo>
                <a:cubicBezTo>
                  <a:pt x="3138062" y="3243876"/>
                  <a:pt x="3130674" y="3236360"/>
                  <a:pt x="3121628" y="3236285"/>
                </a:cubicBezTo>
                <a:close/>
                <a:moveTo>
                  <a:pt x="3070440" y="3288914"/>
                </a:moveTo>
                <a:cubicBezTo>
                  <a:pt x="3061039" y="3288914"/>
                  <a:pt x="3053424" y="3296875"/>
                  <a:pt x="3053424" y="3306704"/>
                </a:cubicBezTo>
                <a:cubicBezTo>
                  <a:pt x="3053424" y="3316533"/>
                  <a:pt x="3061039" y="3324494"/>
                  <a:pt x="3070440" y="3324494"/>
                </a:cubicBezTo>
                <a:cubicBezTo>
                  <a:pt x="3079841" y="3324494"/>
                  <a:pt x="3087455" y="3316533"/>
                  <a:pt x="3087455" y="3306704"/>
                </a:cubicBezTo>
                <a:cubicBezTo>
                  <a:pt x="3087455" y="3306660"/>
                  <a:pt x="3087455" y="3306600"/>
                  <a:pt x="3087455" y="3306556"/>
                </a:cubicBezTo>
                <a:cubicBezTo>
                  <a:pt x="3087143" y="3297038"/>
                  <a:pt x="3079685" y="3289507"/>
                  <a:pt x="3070582" y="3289507"/>
                </a:cubicBezTo>
                <a:close/>
                <a:moveTo>
                  <a:pt x="3121486" y="3129101"/>
                </a:moveTo>
                <a:cubicBezTo>
                  <a:pt x="3112128" y="3128211"/>
                  <a:pt x="3103847" y="3135416"/>
                  <a:pt x="3102996" y="3145201"/>
                </a:cubicBezTo>
                <a:cubicBezTo>
                  <a:pt x="3102131" y="3154985"/>
                  <a:pt x="3109022" y="3163643"/>
                  <a:pt x="3118381" y="3164533"/>
                </a:cubicBezTo>
                <a:cubicBezTo>
                  <a:pt x="3119416" y="3164636"/>
                  <a:pt x="3120451" y="3164636"/>
                  <a:pt x="3121486" y="3164533"/>
                </a:cubicBezTo>
                <a:cubicBezTo>
                  <a:pt x="3130845" y="3163643"/>
                  <a:pt x="3137736" y="3154985"/>
                  <a:pt x="3136885" y="3145201"/>
                </a:cubicBezTo>
                <a:cubicBezTo>
                  <a:pt x="3136134" y="3136647"/>
                  <a:pt x="3129653" y="3129887"/>
                  <a:pt x="3121486" y="3129101"/>
                </a:cubicBezTo>
                <a:close/>
                <a:moveTo>
                  <a:pt x="3070440" y="3182322"/>
                </a:moveTo>
                <a:cubicBezTo>
                  <a:pt x="3061039" y="3182322"/>
                  <a:pt x="3053424" y="3190284"/>
                  <a:pt x="3053424" y="3200113"/>
                </a:cubicBezTo>
                <a:cubicBezTo>
                  <a:pt x="3053424" y="3209941"/>
                  <a:pt x="3061039" y="3217903"/>
                  <a:pt x="3070440" y="3217903"/>
                </a:cubicBezTo>
                <a:cubicBezTo>
                  <a:pt x="3079841" y="3217903"/>
                  <a:pt x="3087455" y="3209941"/>
                  <a:pt x="3087455" y="3200113"/>
                </a:cubicBezTo>
                <a:cubicBezTo>
                  <a:pt x="3087228" y="3190551"/>
                  <a:pt x="3079742" y="3182916"/>
                  <a:pt x="3070582" y="3182916"/>
                </a:cubicBezTo>
                <a:close/>
                <a:moveTo>
                  <a:pt x="3121486" y="3022658"/>
                </a:moveTo>
                <a:cubicBezTo>
                  <a:pt x="3112085" y="3022584"/>
                  <a:pt x="3104414" y="3030471"/>
                  <a:pt x="3104329" y="3040300"/>
                </a:cubicBezTo>
                <a:cubicBezTo>
                  <a:pt x="3104258" y="3050129"/>
                  <a:pt x="3111801" y="3058149"/>
                  <a:pt x="3121202" y="3058238"/>
                </a:cubicBezTo>
                <a:cubicBezTo>
                  <a:pt x="3130604" y="3058312"/>
                  <a:pt x="3138275" y="3050425"/>
                  <a:pt x="3138360" y="3040596"/>
                </a:cubicBezTo>
                <a:cubicBezTo>
                  <a:pt x="3138360" y="3040492"/>
                  <a:pt x="3138360" y="3040403"/>
                  <a:pt x="3138360" y="3040300"/>
                </a:cubicBezTo>
                <a:cubicBezTo>
                  <a:pt x="3138062" y="3030841"/>
                  <a:pt x="3130674" y="3023325"/>
                  <a:pt x="3121628" y="3023251"/>
                </a:cubicBezTo>
                <a:close/>
                <a:moveTo>
                  <a:pt x="3070440" y="3075879"/>
                </a:moveTo>
                <a:cubicBezTo>
                  <a:pt x="3061039" y="3075879"/>
                  <a:pt x="3053424" y="3083841"/>
                  <a:pt x="3053424" y="3093670"/>
                </a:cubicBezTo>
                <a:cubicBezTo>
                  <a:pt x="3053424" y="3103498"/>
                  <a:pt x="3061039" y="3111459"/>
                  <a:pt x="3070440" y="3111459"/>
                </a:cubicBezTo>
                <a:cubicBezTo>
                  <a:pt x="3079841" y="3111459"/>
                  <a:pt x="3087455" y="3103498"/>
                  <a:pt x="3087455" y="3093670"/>
                </a:cubicBezTo>
                <a:cubicBezTo>
                  <a:pt x="3087228" y="3084107"/>
                  <a:pt x="3079742" y="3076473"/>
                  <a:pt x="3070582" y="3076473"/>
                </a:cubicBezTo>
                <a:close/>
                <a:moveTo>
                  <a:pt x="3121486" y="2916067"/>
                </a:moveTo>
                <a:cubicBezTo>
                  <a:pt x="3112085" y="2915978"/>
                  <a:pt x="3104414" y="2923879"/>
                  <a:pt x="3104329" y="2933708"/>
                </a:cubicBezTo>
                <a:cubicBezTo>
                  <a:pt x="3104258" y="2943537"/>
                  <a:pt x="3111801" y="2951557"/>
                  <a:pt x="3121202" y="2951647"/>
                </a:cubicBezTo>
                <a:cubicBezTo>
                  <a:pt x="3130604" y="2951721"/>
                  <a:pt x="3138275" y="2943834"/>
                  <a:pt x="3138360" y="2934005"/>
                </a:cubicBezTo>
                <a:cubicBezTo>
                  <a:pt x="3138360" y="2933960"/>
                  <a:pt x="3138360" y="2933901"/>
                  <a:pt x="3138360" y="2933856"/>
                </a:cubicBezTo>
                <a:cubicBezTo>
                  <a:pt x="3138062" y="2924383"/>
                  <a:pt x="3130703" y="2916808"/>
                  <a:pt x="3121628" y="2916660"/>
                </a:cubicBezTo>
                <a:close/>
                <a:moveTo>
                  <a:pt x="3070440" y="2969436"/>
                </a:moveTo>
                <a:cubicBezTo>
                  <a:pt x="3061039" y="2969436"/>
                  <a:pt x="3053424" y="2977397"/>
                  <a:pt x="3053424" y="2987226"/>
                </a:cubicBezTo>
                <a:cubicBezTo>
                  <a:pt x="3053424" y="2997055"/>
                  <a:pt x="3061039" y="3005016"/>
                  <a:pt x="3070440" y="3005016"/>
                </a:cubicBezTo>
                <a:cubicBezTo>
                  <a:pt x="3079841" y="3005016"/>
                  <a:pt x="3087455" y="2997055"/>
                  <a:pt x="3087455" y="2987226"/>
                </a:cubicBezTo>
                <a:cubicBezTo>
                  <a:pt x="3087455" y="2987182"/>
                  <a:pt x="3087455" y="2987123"/>
                  <a:pt x="3087455" y="2987078"/>
                </a:cubicBezTo>
                <a:cubicBezTo>
                  <a:pt x="3087143" y="2977561"/>
                  <a:pt x="3079685" y="2970030"/>
                  <a:pt x="3070582" y="2970030"/>
                </a:cubicBezTo>
                <a:close/>
                <a:moveTo>
                  <a:pt x="3121486" y="2809624"/>
                </a:moveTo>
                <a:cubicBezTo>
                  <a:pt x="3112128" y="2808734"/>
                  <a:pt x="3103847" y="2815939"/>
                  <a:pt x="3102996" y="2825723"/>
                </a:cubicBezTo>
                <a:cubicBezTo>
                  <a:pt x="3102131" y="2835508"/>
                  <a:pt x="3109022" y="2844166"/>
                  <a:pt x="3118381" y="2845055"/>
                </a:cubicBezTo>
                <a:cubicBezTo>
                  <a:pt x="3119416" y="2845159"/>
                  <a:pt x="3120451" y="2845159"/>
                  <a:pt x="3121486" y="2845055"/>
                </a:cubicBezTo>
                <a:cubicBezTo>
                  <a:pt x="3130845" y="2844166"/>
                  <a:pt x="3137736" y="2835508"/>
                  <a:pt x="3136885" y="2825723"/>
                </a:cubicBezTo>
                <a:cubicBezTo>
                  <a:pt x="3136134" y="2817170"/>
                  <a:pt x="3129653" y="2810409"/>
                  <a:pt x="3121486" y="2809624"/>
                </a:cubicBezTo>
                <a:close/>
                <a:moveTo>
                  <a:pt x="3070440" y="2862845"/>
                </a:moveTo>
                <a:cubicBezTo>
                  <a:pt x="3061039" y="2862845"/>
                  <a:pt x="3053424" y="2870806"/>
                  <a:pt x="3053424" y="2880635"/>
                </a:cubicBezTo>
                <a:cubicBezTo>
                  <a:pt x="3053424" y="2890464"/>
                  <a:pt x="3061039" y="2898425"/>
                  <a:pt x="3070440" y="2898425"/>
                </a:cubicBezTo>
                <a:cubicBezTo>
                  <a:pt x="3079841" y="2898425"/>
                  <a:pt x="3087455" y="2890464"/>
                  <a:pt x="3087455" y="2880635"/>
                </a:cubicBezTo>
                <a:cubicBezTo>
                  <a:pt x="3087228" y="2871073"/>
                  <a:pt x="3079742" y="2863438"/>
                  <a:pt x="3070582" y="2863438"/>
                </a:cubicBezTo>
                <a:close/>
                <a:moveTo>
                  <a:pt x="3121486" y="2703180"/>
                </a:moveTo>
                <a:cubicBezTo>
                  <a:pt x="3112085" y="2703106"/>
                  <a:pt x="3104414" y="2710993"/>
                  <a:pt x="3104329" y="2720822"/>
                </a:cubicBezTo>
                <a:cubicBezTo>
                  <a:pt x="3104258" y="2730651"/>
                  <a:pt x="3111801" y="2738671"/>
                  <a:pt x="3121202" y="2738760"/>
                </a:cubicBezTo>
                <a:cubicBezTo>
                  <a:pt x="3130604" y="2738834"/>
                  <a:pt x="3138275" y="2730947"/>
                  <a:pt x="3138360" y="2721119"/>
                </a:cubicBezTo>
                <a:cubicBezTo>
                  <a:pt x="3138360" y="2721015"/>
                  <a:pt x="3138360" y="2720926"/>
                  <a:pt x="3138360" y="2720822"/>
                </a:cubicBezTo>
                <a:cubicBezTo>
                  <a:pt x="3138062" y="2711364"/>
                  <a:pt x="3130674" y="2703847"/>
                  <a:pt x="3121628" y="2703773"/>
                </a:cubicBezTo>
                <a:close/>
                <a:moveTo>
                  <a:pt x="3070440" y="2756402"/>
                </a:moveTo>
                <a:cubicBezTo>
                  <a:pt x="3061039" y="2756402"/>
                  <a:pt x="3053424" y="2764363"/>
                  <a:pt x="3053424" y="2774192"/>
                </a:cubicBezTo>
                <a:cubicBezTo>
                  <a:pt x="3053424" y="2784021"/>
                  <a:pt x="3061039" y="2791982"/>
                  <a:pt x="3070440" y="2791982"/>
                </a:cubicBezTo>
                <a:cubicBezTo>
                  <a:pt x="3079841" y="2791982"/>
                  <a:pt x="3087455" y="2784021"/>
                  <a:pt x="3087455" y="2774192"/>
                </a:cubicBezTo>
                <a:cubicBezTo>
                  <a:pt x="3087228" y="2764630"/>
                  <a:pt x="3079742" y="2756995"/>
                  <a:pt x="3070582" y="2756995"/>
                </a:cubicBezTo>
                <a:close/>
                <a:moveTo>
                  <a:pt x="3121486" y="2596589"/>
                </a:moveTo>
                <a:cubicBezTo>
                  <a:pt x="3112085" y="2596500"/>
                  <a:pt x="3104414" y="2604402"/>
                  <a:pt x="3104329" y="2614231"/>
                </a:cubicBezTo>
                <a:cubicBezTo>
                  <a:pt x="3104258" y="2624060"/>
                  <a:pt x="3111801" y="2632080"/>
                  <a:pt x="3121202" y="2632169"/>
                </a:cubicBezTo>
                <a:cubicBezTo>
                  <a:pt x="3130604" y="2632243"/>
                  <a:pt x="3138275" y="2624356"/>
                  <a:pt x="3138360" y="2614527"/>
                </a:cubicBezTo>
                <a:cubicBezTo>
                  <a:pt x="3138360" y="2614483"/>
                  <a:pt x="3138360" y="2614423"/>
                  <a:pt x="3138360" y="2614379"/>
                </a:cubicBezTo>
                <a:cubicBezTo>
                  <a:pt x="3138062" y="2604906"/>
                  <a:pt x="3130703" y="2597330"/>
                  <a:pt x="3121628" y="2597182"/>
                </a:cubicBezTo>
                <a:close/>
                <a:moveTo>
                  <a:pt x="3070440" y="2649959"/>
                </a:moveTo>
                <a:cubicBezTo>
                  <a:pt x="3061039" y="2649959"/>
                  <a:pt x="3053424" y="2657920"/>
                  <a:pt x="3053424" y="2667749"/>
                </a:cubicBezTo>
                <a:cubicBezTo>
                  <a:pt x="3053424" y="2677578"/>
                  <a:pt x="3061039" y="2685539"/>
                  <a:pt x="3070440" y="2685539"/>
                </a:cubicBezTo>
                <a:cubicBezTo>
                  <a:pt x="3079841" y="2685539"/>
                  <a:pt x="3087455" y="2677578"/>
                  <a:pt x="3087455" y="2667749"/>
                </a:cubicBezTo>
                <a:cubicBezTo>
                  <a:pt x="3087455" y="2667704"/>
                  <a:pt x="3087455" y="2667645"/>
                  <a:pt x="3087455" y="2667601"/>
                </a:cubicBezTo>
                <a:cubicBezTo>
                  <a:pt x="3087143" y="2658083"/>
                  <a:pt x="3079685" y="2650552"/>
                  <a:pt x="3070582" y="2650552"/>
                </a:cubicBezTo>
                <a:close/>
                <a:moveTo>
                  <a:pt x="3121486" y="2490146"/>
                </a:moveTo>
                <a:cubicBezTo>
                  <a:pt x="3112085" y="2490057"/>
                  <a:pt x="3104414" y="2497959"/>
                  <a:pt x="3104329" y="2507788"/>
                </a:cubicBezTo>
                <a:cubicBezTo>
                  <a:pt x="3104258" y="2517617"/>
                  <a:pt x="3111801" y="2525637"/>
                  <a:pt x="3121202" y="2525726"/>
                </a:cubicBezTo>
                <a:cubicBezTo>
                  <a:pt x="3130604" y="2525800"/>
                  <a:pt x="3138275" y="2517913"/>
                  <a:pt x="3138360" y="2508084"/>
                </a:cubicBezTo>
                <a:cubicBezTo>
                  <a:pt x="3138360" y="2508040"/>
                  <a:pt x="3138360" y="2507980"/>
                  <a:pt x="3138360" y="2507936"/>
                </a:cubicBezTo>
                <a:cubicBezTo>
                  <a:pt x="3138062" y="2498463"/>
                  <a:pt x="3130703" y="2490887"/>
                  <a:pt x="3121628" y="2490739"/>
                </a:cubicBezTo>
                <a:close/>
                <a:moveTo>
                  <a:pt x="3070440" y="2543367"/>
                </a:moveTo>
                <a:cubicBezTo>
                  <a:pt x="3061039" y="2543367"/>
                  <a:pt x="3053424" y="2551329"/>
                  <a:pt x="3053424" y="2561157"/>
                </a:cubicBezTo>
                <a:cubicBezTo>
                  <a:pt x="3053424" y="2570986"/>
                  <a:pt x="3061039" y="2578947"/>
                  <a:pt x="3070440" y="2578947"/>
                </a:cubicBezTo>
                <a:cubicBezTo>
                  <a:pt x="3079841" y="2578947"/>
                  <a:pt x="3087455" y="2570986"/>
                  <a:pt x="3087455" y="2561157"/>
                </a:cubicBezTo>
                <a:cubicBezTo>
                  <a:pt x="3086930" y="2551818"/>
                  <a:pt x="3079529" y="2544539"/>
                  <a:pt x="3070582" y="2544554"/>
                </a:cubicBezTo>
                <a:close/>
                <a:moveTo>
                  <a:pt x="3121486" y="2383703"/>
                </a:moveTo>
                <a:cubicBezTo>
                  <a:pt x="3112085" y="2383629"/>
                  <a:pt x="3104414" y="2391516"/>
                  <a:pt x="3104329" y="2401344"/>
                </a:cubicBezTo>
                <a:cubicBezTo>
                  <a:pt x="3104258" y="2411174"/>
                  <a:pt x="3111801" y="2419194"/>
                  <a:pt x="3121202" y="2419283"/>
                </a:cubicBezTo>
                <a:cubicBezTo>
                  <a:pt x="3130604" y="2419357"/>
                  <a:pt x="3138275" y="2411470"/>
                  <a:pt x="3138360" y="2401641"/>
                </a:cubicBezTo>
                <a:cubicBezTo>
                  <a:pt x="3138360" y="2401537"/>
                  <a:pt x="3138360" y="2401448"/>
                  <a:pt x="3138360" y="2401344"/>
                </a:cubicBezTo>
                <a:cubicBezTo>
                  <a:pt x="3138062" y="2391886"/>
                  <a:pt x="3130674" y="2384370"/>
                  <a:pt x="3121628" y="2384296"/>
                </a:cubicBezTo>
                <a:close/>
                <a:moveTo>
                  <a:pt x="3070440" y="2436924"/>
                </a:moveTo>
                <a:cubicBezTo>
                  <a:pt x="3061039" y="2436924"/>
                  <a:pt x="3053424" y="2444885"/>
                  <a:pt x="3053424" y="2454714"/>
                </a:cubicBezTo>
                <a:cubicBezTo>
                  <a:pt x="3053424" y="2464543"/>
                  <a:pt x="3061039" y="2472504"/>
                  <a:pt x="3070440" y="2472504"/>
                </a:cubicBezTo>
                <a:cubicBezTo>
                  <a:pt x="3079841" y="2472504"/>
                  <a:pt x="3087455" y="2464543"/>
                  <a:pt x="3087455" y="2454714"/>
                </a:cubicBezTo>
                <a:cubicBezTo>
                  <a:pt x="3087455" y="2454670"/>
                  <a:pt x="3087455" y="2454611"/>
                  <a:pt x="3087455" y="2454566"/>
                </a:cubicBezTo>
                <a:cubicBezTo>
                  <a:pt x="3087143" y="2445048"/>
                  <a:pt x="3079685" y="2437517"/>
                  <a:pt x="3070582" y="2437517"/>
                </a:cubicBezTo>
                <a:close/>
                <a:moveTo>
                  <a:pt x="3121486" y="2277112"/>
                </a:moveTo>
                <a:cubicBezTo>
                  <a:pt x="3112128" y="2276222"/>
                  <a:pt x="3103847" y="2283427"/>
                  <a:pt x="3102996" y="2293211"/>
                </a:cubicBezTo>
                <a:cubicBezTo>
                  <a:pt x="3102131" y="2302996"/>
                  <a:pt x="3109022" y="2311654"/>
                  <a:pt x="3118381" y="2312543"/>
                </a:cubicBezTo>
                <a:cubicBezTo>
                  <a:pt x="3119416" y="2312647"/>
                  <a:pt x="3120451" y="2312647"/>
                  <a:pt x="3121486" y="2312543"/>
                </a:cubicBezTo>
                <a:cubicBezTo>
                  <a:pt x="3130845" y="2311654"/>
                  <a:pt x="3137736" y="2302996"/>
                  <a:pt x="3136885" y="2293211"/>
                </a:cubicBezTo>
                <a:cubicBezTo>
                  <a:pt x="3136134" y="2284657"/>
                  <a:pt x="3129653" y="2277897"/>
                  <a:pt x="3121486" y="2277112"/>
                </a:cubicBezTo>
                <a:close/>
                <a:moveTo>
                  <a:pt x="3070440" y="2330333"/>
                </a:moveTo>
                <a:cubicBezTo>
                  <a:pt x="3061039" y="2330333"/>
                  <a:pt x="3053424" y="2338294"/>
                  <a:pt x="3053424" y="2348123"/>
                </a:cubicBezTo>
                <a:cubicBezTo>
                  <a:pt x="3053424" y="2357952"/>
                  <a:pt x="3061039" y="2365913"/>
                  <a:pt x="3070440" y="2365913"/>
                </a:cubicBezTo>
                <a:cubicBezTo>
                  <a:pt x="3079841" y="2365913"/>
                  <a:pt x="3087455" y="2357952"/>
                  <a:pt x="3087455" y="2348123"/>
                </a:cubicBezTo>
                <a:cubicBezTo>
                  <a:pt x="3087228" y="2338561"/>
                  <a:pt x="3079742" y="2330926"/>
                  <a:pt x="3070582" y="2330926"/>
                </a:cubicBezTo>
                <a:close/>
                <a:moveTo>
                  <a:pt x="3121486" y="2170668"/>
                </a:moveTo>
                <a:cubicBezTo>
                  <a:pt x="3112085" y="2170594"/>
                  <a:pt x="3104414" y="2178481"/>
                  <a:pt x="3104329" y="2188310"/>
                </a:cubicBezTo>
                <a:cubicBezTo>
                  <a:pt x="3104258" y="2198139"/>
                  <a:pt x="3111801" y="2206159"/>
                  <a:pt x="3121202" y="2206248"/>
                </a:cubicBezTo>
                <a:cubicBezTo>
                  <a:pt x="3130604" y="2206322"/>
                  <a:pt x="3138275" y="2198436"/>
                  <a:pt x="3138360" y="2188607"/>
                </a:cubicBezTo>
                <a:cubicBezTo>
                  <a:pt x="3138360" y="2188503"/>
                  <a:pt x="3138360" y="2188414"/>
                  <a:pt x="3138360" y="2188310"/>
                </a:cubicBezTo>
                <a:cubicBezTo>
                  <a:pt x="3138062" y="2178852"/>
                  <a:pt x="3130674" y="2171335"/>
                  <a:pt x="3121628" y="2171262"/>
                </a:cubicBezTo>
                <a:close/>
                <a:moveTo>
                  <a:pt x="3070440" y="2223890"/>
                </a:moveTo>
                <a:cubicBezTo>
                  <a:pt x="3061039" y="2223890"/>
                  <a:pt x="3053424" y="2231851"/>
                  <a:pt x="3053424" y="2241680"/>
                </a:cubicBezTo>
                <a:cubicBezTo>
                  <a:pt x="3053424" y="2251509"/>
                  <a:pt x="3061039" y="2259470"/>
                  <a:pt x="3070440" y="2259470"/>
                </a:cubicBezTo>
                <a:cubicBezTo>
                  <a:pt x="3079841" y="2259470"/>
                  <a:pt x="3087455" y="2251509"/>
                  <a:pt x="3087455" y="2241680"/>
                </a:cubicBezTo>
                <a:cubicBezTo>
                  <a:pt x="3087228" y="2232118"/>
                  <a:pt x="3079742" y="2224483"/>
                  <a:pt x="3070582" y="2224483"/>
                </a:cubicBezTo>
                <a:close/>
                <a:moveTo>
                  <a:pt x="3121486" y="2064077"/>
                </a:moveTo>
                <a:cubicBezTo>
                  <a:pt x="3112085" y="2063988"/>
                  <a:pt x="3104414" y="2071890"/>
                  <a:pt x="3104329" y="2081719"/>
                </a:cubicBezTo>
                <a:cubicBezTo>
                  <a:pt x="3104258" y="2091548"/>
                  <a:pt x="3111801" y="2099568"/>
                  <a:pt x="3121202" y="2099657"/>
                </a:cubicBezTo>
                <a:cubicBezTo>
                  <a:pt x="3130604" y="2099731"/>
                  <a:pt x="3138275" y="2091844"/>
                  <a:pt x="3138360" y="2082015"/>
                </a:cubicBezTo>
                <a:cubicBezTo>
                  <a:pt x="3138360" y="2081971"/>
                  <a:pt x="3138360" y="2081911"/>
                  <a:pt x="3138360" y="2081867"/>
                </a:cubicBezTo>
                <a:cubicBezTo>
                  <a:pt x="3138062" y="2072394"/>
                  <a:pt x="3130703" y="2064818"/>
                  <a:pt x="3121628" y="2064670"/>
                </a:cubicBezTo>
                <a:close/>
                <a:moveTo>
                  <a:pt x="3070440" y="2117447"/>
                </a:moveTo>
                <a:cubicBezTo>
                  <a:pt x="3061039" y="2117447"/>
                  <a:pt x="3053424" y="2125408"/>
                  <a:pt x="3053424" y="2135237"/>
                </a:cubicBezTo>
                <a:cubicBezTo>
                  <a:pt x="3053424" y="2145066"/>
                  <a:pt x="3061039" y="2153027"/>
                  <a:pt x="3070440" y="2153027"/>
                </a:cubicBezTo>
                <a:cubicBezTo>
                  <a:pt x="3079841" y="2153027"/>
                  <a:pt x="3087455" y="2145066"/>
                  <a:pt x="3087455" y="2135237"/>
                </a:cubicBezTo>
                <a:cubicBezTo>
                  <a:pt x="3087455" y="2135192"/>
                  <a:pt x="3087455" y="2135133"/>
                  <a:pt x="3087455" y="2135089"/>
                </a:cubicBezTo>
                <a:cubicBezTo>
                  <a:pt x="3087143" y="2125571"/>
                  <a:pt x="3079685" y="2118040"/>
                  <a:pt x="3070582" y="2118040"/>
                </a:cubicBezTo>
                <a:close/>
                <a:moveTo>
                  <a:pt x="3121486" y="1957634"/>
                </a:moveTo>
                <a:cubicBezTo>
                  <a:pt x="3112128" y="1956745"/>
                  <a:pt x="3103847" y="1963949"/>
                  <a:pt x="3102996" y="1973734"/>
                </a:cubicBezTo>
                <a:cubicBezTo>
                  <a:pt x="3102131" y="1983518"/>
                  <a:pt x="3109022" y="1992176"/>
                  <a:pt x="3118381" y="1993066"/>
                </a:cubicBezTo>
                <a:cubicBezTo>
                  <a:pt x="3119416" y="1993169"/>
                  <a:pt x="3120451" y="1993169"/>
                  <a:pt x="3121486" y="1993066"/>
                </a:cubicBezTo>
                <a:cubicBezTo>
                  <a:pt x="3130845" y="1992176"/>
                  <a:pt x="3137736" y="1983518"/>
                  <a:pt x="3136885" y="1973734"/>
                </a:cubicBezTo>
                <a:cubicBezTo>
                  <a:pt x="3136134" y="1965180"/>
                  <a:pt x="3129653" y="1958420"/>
                  <a:pt x="3121486" y="1957634"/>
                </a:cubicBezTo>
                <a:close/>
                <a:moveTo>
                  <a:pt x="3070440" y="2010855"/>
                </a:moveTo>
                <a:cubicBezTo>
                  <a:pt x="3061039" y="2010855"/>
                  <a:pt x="3053424" y="2018816"/>
                  <a:pt x="3053424" y="2028645"/>
                </a:cubicBezTo>
                <a:cubicBezTo>
                  <a:pt x="3053424" y="2038474"/>
                  <a:pt x="3061039" y="2046435"/>
                  <a:pt x="3070440" y="2046435"/>
                </a:cubicBezTo>
                <a:cubicBezTo>
                  <a:pt x="3079841" y="2046435"/>
                  <a:pt x="3087455" y="2038474"/>
                  <a:pt x="3087455" y="2028645"/>
                </a:cubicBezTo>
                <a:cubicBezTo>
                  <a:pt x="3087540" y="2018905"/>
                  <a:pt x="3080039" y="2010944"/>
                  <a:pt x="3070723" y="2010855"/>
                </a:cubicBezTo>
                <a:cubicBezTo>
                  <a:pt x="3070681" y="2010855"/>
                  <a:pt x="3070624" y="2010855"/>
                  <a:pt x="3070582" y="2010855"/>
                </a:cubicBezTo>
                <a:close/>
                <a:moveTo>
                  <a:pt x="3121486" y="1851191"/>
                </a:moveTo>
                <a:cubicBezTo>
                  <a:pt x="3112085" y="1851117"/>
                  <a:pt x="3104414" y="1859004"/>
                  <a:pt x="3104329" y="1868832"/>
                </a:cubicBezTo>
                <a:cubicBezTo>
                  <a:pt x="3104258" y="1878661"/>
                  <a:pt x="3111801" y="1886682"/>
                  <a:pt x="3121202" y="1886771"/>
                </a:cubicBezTo>
                <a:cubicBezTo>
                  <a:pt x="3130604" y="1886845"/>
                  <a:pt x="3138275" y="1878958"/>
                  <a:pt x="3138360" y="1869129"/>
                </a:cubicBezTo>
                <a:cubicBezTo>
                  <a:pt x="3138360" y="1869025"/>
                  <a:pt x="3138360" y="1868936"/>
                  <a:pt x="3138360" y="1868832"/>
                </a:cubicBezTo>
                <a:cubicBezTo>
                  <a:pt x="3138062" y="1859374"/>
                  <a:pt x="3130674" y="1851858"/>
                  <a:pt x="3121628" y="1851784"/>
                </a:cubicBezTo>
                <a:close/>
                <a:moveTo>
                  <a:pt x="3070440" y="1904412"/>
                </a:moveTo>
                <a:cubicBezTo>
                  <a:pt x="3061039" y="1904412"/>
                  <a:pt x="3053424" y="1912373"/>
                  <a:pt x="3053424" y="1922202"/>
                </a:cubicBezTo>
                <a:cubicBezTo>
                  <a:pt x="3053424" y="1932031"/>
                  <a:pt x="3061039" y="1939992"/>
                  <a:pt x="3070440" y="1939992"/>
                </a:cubicBezTo>
                <a:cubicBezTo>
                  <a:pt x="3079841" y="1939992"/>
                  <a:pt x="3087455" y="1932031"/>
                  <a:pt x="3087455" y="1922202"/>
                </a:cubicBezTo>
                <a:cubicBezTo>
                  <a:pt x="3087455" y="1922158"/>
                  <a:pt x="3087455" y="1922099"/>
                  <a:pt x="3087455" y="1922054"/>
                </a:cubicBezTo>
                <a:cubicBezTo>
                  <a:pt x="3087143" y="1912536"/>
                  <a:pt x="3079685" y="1905005"/>
                  <a:pt x="3070582" y="1905005"/>
                </a:cubicBezTo>
                <a:close/>
                <a:moveTo>
                  <a:pt x="3121486" y="1744599"/>
                </a:moveTo>
                <a:cubicBezTo>
                  <a:pt x="3112085" y="1744510"/>
                  <a:pt x="3104414" y="1752412"/>
                  <a:pt x="3104329" y="1762241"/>
                </a:cubicBezTo>
                <a:cubicBezTo>
                  <a:pt x="3104258" y="1772070"/>
                  <a:pt x="3111801" y="1780090"/>
                  <a:pt x="3121202" y="1780179"/>
                </a:cubicBezTo>
                <a:cubicBezTo>
                  <a:pt x="3130604" y="1780254"/>
                  <a:pt x="3138275" y="1772367"/>
                  <a:pt x="3138360" y="1762538"/>
                </a:cubicBezTo>
                <a:cubicBezTo>
                  <a:pt x="3138360" y="1762493"/>
                  <a:pt x="3138360" y="1762434"/>
                  <a:pt x="3138360" y="1762389"/>
                </a:cubicBezTo>
                <a:cubicBezTo>
                  <a:pt x="3138062" y="1752916"/>
                  <a:pt x="3130703" y="1745341"/>
                  <a:pt x="3121628" y="1745192"/>
                </a:cubicBezTo>
                <a:close/>
                <a:moveTo>
                  <a:pt x="3070440" y="1797821"/>
                </a:moveTo>
                <a:cubicBezTo>
                  <a:pt x="3061039" y="1797821"/>
                  <a:pt x="3053424" y="1805782"/>
                  <a:pt x="3053424" y="1815611"/>
                </a:cubicBezTo>
                <a:cubicBezTo>
                  <a:pt x="3053424" y="1825440"/>
                  <a:pt x="3061039" y="1833401"/>
                  <a:pt x="3070440" y="1833401"/>
                </a:cubicBezTo>
                <a:cubicBezTo>
                  <a:pt x="3079841" y="1833401"/>
                  <a:pt x="3087455" y="1825440"/>
                  <a:pt x="3087455" y="1815611"/>
                </a:cubicBezTo>
                <a:cubicBezTo>
                  <a:pt x="3087228" y="1806049"/>
                  <a:pt x="3079742" y="1798414"/>
                  <a:pt x="3070582" y="1798414"/>
                </a:cubicBezTo>
                <a:close/>
                <a:moveTo>
                  <a:pt x="3121486" y="1638156"/>
                </a:moveTo>
                <a:cubicBezTo>
                  <a:pt x="3112085" y="1638067"/>
                  <a:pt x="3104414" y="1645969"/>
                  <a:pt x="3104329" y="1655798"/>
                </a:cubicBezTo>
                <a:cubicBezTo>
                  <a:pt x="3104258" y="1665627"/>
                  <a:pt x="3111801" y="1673647"/>
                  <a:pt x="3121202" y="1673736"/>
                </a:cubicBezTo>
                <a:cubicBezTo>
                  <a:pt x="3130604" y="1673810"/>
                  <a:pt x="3138275" y="1665924"/>
                  <a:pt x="3138360" y="1656095"/>
                </a:cubicBezTo>
                <a:cubicBezTo>
                  <a:pt x="3138360" y="1656050"/>
                  <a:pt x="3138360" y="1655991"/>
                  <a:pt x="3138360" y="1655946"/>
                </a:cubicBezTo>
                <a:cubicBezTo>
                  <a:pt x="3138062" y="1646473"/>
                  <a:pt x="3130703" y="1638898"/>
                  <a:pt x="3121628" y="1638749"/>
                </a:cubicBezTo>
                <a:close/>
                <a:moveTo>
                  <a:pt x="3070440" y="1691378"/>
                </a:moveTo>
                <a:cubicBezTo>
                  <a:pt x="3061039" y="1691378"/>
                  <a:pt x="3053424" y="1699339"/>
                  <a:pt x="3053424" y="1709168"/>
                </a:cubicBezTo>
                <a:cubicBezTo>
                  <a:pt x="3053424" y="1718997"/>
                  <a:pt x="3061039" y="1726958"/>
                  <a:pt x="3070440" y="1726958"/>
                </a:cubicBezTo>
                <a:cubicBezTo>
                  <a:pt x="3079841" y="1726958"/>
                  <a:pt x="3087455" y="1718997"/>
                  <a:pt x="3087455" y="1709168"/>
                </a:cubicBezTo>
                <a:cubicBezTo>
                  <a:pt x="3087228" y="1699606"/>
                  <a:pt x="3079742" y="1691971"/>
                  <a:pt x="3070582" y="1691971"/>
                </a:cubicBezTo>
                <a:close/>
                <a:moveTo>
                  <a:pt x="3121486" y="1531713"/>
                </a:moveTo>
                <a:cubicBezTo>
                  <a:pt x="3112085" y="1531624"/>
                  <a:pt x="3104414" y="1539526"/>
                  <a:pt x="3104329" y="1549355"/>
                </a:cubicBezTo>
                <a:cubicBezTo>
                  <a:pt x="3104258" y="1559184"/>
                  <a:pt x="3111801" y="1567204"/>
                  <a:pt x="3121202" y="1567293"/>
                </a:cubicBezTo>
                <a:cubicBezTo>
                  <a:pt x="3130604" y="1567367"/>
                  <a:pt x="3138275" y="1559480"/>
                  <a:pt x="3138360" y="1549651"/>
                </a:cubicBezTo>
                <a:cubicBezTo>
                  <a:pt x="3138360" y="1549548"/>
                  <a:pt x="3138360" y="1549459"/>
                  <a:pt x="3138360" y="1549355"/>
                </a:cubicBezTo>
                <a:cubicBezTo>
                  <a:pt x="3138062" y="1539897"/>
                  <a:pt x="3130674" y="1532380"/>
                  <a:pt x="3121628" y="1532306"/>
                </a:cubicBezTo>
                <a:close/>
                <a:moveTo>
                  <a:pt x="3070440" y="1584935"/>
                </a:moveTo>
                <a:cubicBezTo>
                  <a:pt x="3061039" y="1584935"/>
                  <a:pt x="3053424" y="1592896"/>
                  <a:pt x="3053424" y="1602725"/>
                </a:cubicBezTo>
                <a:cubicBezTo>
                  <a:pt x="3053424" y="1612554"/>
                  <a:pt x="3061039" y="1620515"/>
                  <a:pt x="3070440" y="1620515"/>
                </a:cubicBezTo>
                <a:cubicBezTo>
                  <a:pt x="3079841" y="1620515"/>
                  <a:pt x="3087455" y="1612554"/>
                  <a:pt x="3087455" y="1602725"/>
                </a:cubicBezTo>
                <a:cubicBezTo>
                  <a:pt x="3087455" y="1602680"/>
                  <a:pt x="3087455" y="1602621"/>
                  <a:pt x="3087455" y="1602577"/>
                </a:cubicBezTo>
                <a:cubicBezTo>
                  <a:pt x="3087143" y="1593059"/>
                  <a:pt x="3079685" y="1585528"/>
                  <a:pt x="3070582" y="1585528"/>
                </a:cubicBezTo>
                <a:close/>
                <a:moveTo>
                  <a:pt x="3104471" y="1442912"/>
                </a:moveTo>
                <a:cubicBezTo>
                  <a:pt x="3104627" y="1452652"/>
                  <a:pt x="3112312" y="1460420"/>
                  <a:pt x="3121642" y="1460242"/>
                </a:cubicBezTo>
                <a:cubicBezTo>
                  <a:pt x="3128987" y="1460109"/>
                  <a:pt x="3135410" y="1455024"/>
                  <a:pt x="3137509" y="1447656"/>
                </a:cubicBezTo>
                <a:lnTo>
                  <a:pt x="3115389" y="1426456"/>
                </a:lnTo>
                <a:cubicBezTo>
                  <a:pt x="3108696" y="1429169"/>
                  <a:pt x="3104371" y="1436003"/>
                  <a:pt x="3104613" y="1443505"/>
                </a:cubicBezTo>
                <a:close/>
                <a:moveTo>
                  <a:pt x="3155375" y="1496133"/>
                </a:moveTo>
                <a:cubicBezTo>
                  <a:pt x="3155106" y="1505873"/>
                  <a:pt x="3162437" y="1514012"/>
                  <a:pt x="3171752" y="1514294"/>
                </a:cubicBezTo>
                <a:cubicBezTo>
                  <a:pt x="3181069" y="1514576"/>
                  <a:pt x="3188853" y="1506911"/>
                  <a:pt x="3189123" y="1497171"/>
                </a:cubicBezTo>
                <a:lnTo>
                  <a:pt x="3169980" y="1478936"/>
                </a:lnTo>
                <a:cubicBezTo>
                  <a:pt x="3161529" y="1480137"/>
                  <a:pt x="3155290" y="1487802"/>
                  <a:pt x="3155517" y="1496727"/>
                </a:cubicBezTo>
                <a:close/>
                <a:moveTo>
                  <a:pt x="3070298" y="1478343"/>
                </a:moveTo>
                <a:cubicBezTo>
                  <a:pt x="3060897" y="1478343"/>
                  <a:pt x="3053283" y="1486305"/>
                  <a:pt x="3053283" y="1496133"/>
                </a:cubicBezTo>
                <a:cubicBezTo>
                  <a:pt x="3053283" y="1505962"/>
                  <a:pt x="3060897" y="1513923"/>
                  <a:pt x="3070298" y="1513923"/>
                </a:cubicBezTo>
                <a:cubicBezTo>
                  <a:pt x="3079699" y="1513923"/>
                  <a:pt x="3087313" y="1505962"/>
                  <a:pt x="3087313" y="1496133"/>
                </a:cubicBezTo>
                <a:cubicBezTo>
                  <a:pt x="3087087" y="1486616"/>
                  <a:pt x="3079685" y="1479011"/>
                  <a:pt x="3070582" y="1478936"/>
                </a:cubicBezTo>
                <a:close/>
                <a:moveTo>
                  <a:pt x="3216206" y="3876278"/>
                </a:moveTo>
                <a:lnTo>
                  <a:pt x="3233930" y="3878798"/>
                </a:lnTo>
                <a:cubicBezTo>
                  <a:pt x="3230995" y="3876189"/>
                  <a:pt x="3227294" y="3874722"/>
                  <a:pt x="3223437" y="3874647"/>
                </a:cubicBezTo>
                <a:cubicBezTo>
                  <a:pt x="3220984" y="3874825"/>
                  <a:pt x="3218616" y="3875581"/>
                  <a:pt x="3216489" y="3876871"/>
                </a:cubicBezTo>
                <a:close/>
                <a:moveTo>
                  <a:pt x="3223153" y="3768205"/>
                </a:moveTo>
                <a:cubicBezTo>
                  <a:pt x="3213752" y="3768205"/>
                  <a:pt x="3206138" y="3776165"/>
                  <a:pt x="3206138" y="3785994"/>
                </a:cubicBezTo>
                <a:cubicBezTo>
                  <a:pt x="3206138" y="3795823"/>
                  <a:pt x="3213752" y="3803784"/>
                  <a:pt x="3223153" y="3803784"/>
                </a:cubicBezTo>
                <a:cubicBezTo>
                  <a:pt x="3232555" y="3803784"/>
                  <a:pt x="3240169" y="3795823"/>
                  <a:pt x="3240169" y="3785994"/>
                </a:cubicBezTo>
                <a:cubicBezTo>
                  <a:pt x="3240169" y="3785950"/>
                  <a:pt x="3240169" y="3785891"/>
                  <a:pt x="3240169" y="3785846"/>
                </a:cubicBezTo>
                <a:cubicBezTo>
                  <a:pt x="3239871" y="3776388"/>
                  <a:pt x="3232484" y="3768871"/>
                  <a:pt x="3223437" y="3768797"/>
                </a:cubicBezTo>
                <a:close/>
                <a:moveTo>
                  <a:pt x="3172249" y="3821426"/>
                </a:moveTo>
                <a:cubicBezTo>
                  <a:pt x="3162848" y="3821352"/>
                  <a:pt x="3155177" y="3829239"/>
                  <a:pt x="3155092" y="3839068"/>
                </a:cubicBezTo>
                <a:cubicBezTo>
                  <a:pt x="3155021" y="3848897"/>
                  <a:pt x="3162564" y="3856917"/>
                  <a:pt x="3171965" y="3857006"/>
                </a:cubicBezTo>
                <a:cubicBezTo>
                  <a:pt x="3181366" y="3857080"/>
                  <a:pt x="3189038" y="3849193"/>
                  <a:pt x="3189123" y="3839364"/>
                </a:cubicBezTo>
                <a:cubicBezTo>
                  <a:pt x="3189123" y="3839260"/>
                  <a:pt x="3189123" y="3839171"/>
                  <a:pt x="3189123" y="3839068"/>
                </a:cubicBezTo>
                <a:cubicBezTo>
                  <a:pt x="3188825" y="3829669"/>
                  <a:pt x="3181522" y="3822167"/>
                  <a:pt x="3172533" y="3822019"/>
                </a:cubicBezTo>
                <a:close/>
                <a:moveTo>
                  <a:pt x="3223153" y="3661613"/>
                </a:moveTo>
                <a:cubicBezTo>
                  <a:pt x="3213752" y="3661613"/>
                  <a:pt x="3206138" y="3669574"/>
                  <a:pt x="3206138" y="3679403"/>
                </a:cubicBezTo>
                <a:cubicBezTo>
                  <a:pt x="3206138" y="3689232"/>
                  <a:pt x="3213752" y="3697193"/>
                  <a:pt x="3223153" y="3697193"/>
                </a:cubicBezTo>
                <a:cubicBezTo>
                  <a:pt x="3232555" y="3697193"/>
                  <a:pt x="3240169" y="3689232"/>
                  <a:pt x="3240169" y="3679403"/>
                </a:cubicBezTo>
                <a:cubicBezTo>
                  <a:pt x="3239871" y="3669930"/>
                  <a:pt x="3232512" y="3662354"/>
                  <a:pt x="3223437" y="3662206"/>
                </a:cubicBezTo>
                <a:close/>
                <a:moveTo>
                  <a:pt x="3172533" y="3715724"/>
                </a:moveTo>
                <a:cubicBezTo>
                  <a:pt x="3163131" y="3715635"/>
                  <a:pt x="3155460" y="3723537"/>
                  <a:pt x="3155375" y="3733366"/>
                </a:cubicBezTo>
                <a:cubicBezTo>
                  <a:pt x="3155304" y="3743195"/>
                  <a:pt x="3162848" y="3751215"/>
                  <a:pt x="3172249" y="3751304"/>
                </a:cubicBezTo>
                <a:cubicBezTo>
                  <a:pt x="3181650" y="3751378"/>
                  <a:pt x="3189321" y="3743491"/>
                  <a:pt x="3189406" y="3733662"/>
                </a:cubicBezTo>
                <a:cubicBezTo>
                  <a:pt x="3189406" y="3733618"/>
                  <a:pt x="3189406" y="3733559"/>
                  <a:pt x="3189406" y="3733514"/>
                </a:cubicBezTo>
                <a:cubicBezTo>
                  <a:pt x="3189406" y="3723744"/>
                  <a:pt x="3181877" y="3715798"/>
                  <a:pt x="3172533" y="3715724"/>
                </a:cubicBezTo>
                <a:close/>
                <a:moveTo>
                  <a:pt x="3223437" y="3556060"/>
                </a:moveTo>
                <a:cubicBezTo>
                  <a:pt x="3214036" y="3556060"/>
                  <a:pt x="3206422" y="3564020"/>
                  <a:pt x="3206422" y="3573849"/>
                </a:cubicBezTo>
                <a:cubicBezTo>
                  <a:pt x="3206422" y="3583678"/>
                  <a:pt x="3214036" y="3591639"/>
                  <a:pt x="3223437" y="3591639"/>
                </a:cubicBezTo>
                <a:cubicBezTo>
                  <a:pt x="3232838" y="3591639"/>
                  <a:pt x="3240452" y="3583678"/>
                  <a:pt x="3240452" y="3573849"/>
                </a:cubicBezTo>
                <a:cubicBezTo>
                  <a:pt x="3240452" y="3573805"/>
                  <a:pt x="3240452" y="3573746"/>
                  <a:pt x="3240452" y="3573701"/>
                </a:cubicBezTo>
                <a:cubicBezTo>
                  <a:pt x="3240609" y="3563961"/>
                  <a:pt x="3233178" y="3555926"/>
                  <a:pt x="3223863" y="3555763"/>
                </a:cubicBezTo>
                <a:cubicBezTo>
                  <a:pt x="3223721" y="3555763"/>
                  <a:pt x="3223579" y="3555763"/>
                  <a:pt x="3223437" y="3555763"/>
                </a:cubicBezTo>
                <a:close/>
                <a:moveTo>
                  <a:pt x="3172533" y="3609281"/>
                </a:moveTo>
                <a:cubicBezTo>
                  <a:pt x="3163131" y="3609192"/>
                  <a:pt x="3155460" y="3617094"/>
                  <a:pt x="3155375" y="3626923"/>
                </a:cubicBezTo>
                <a:cubicBezTo>
                  <a:pt x="3155304" y="3636752"/>
                  <a:pt x="3162848" y="3644772"/>
                  <a:pt x="3172249" y="3644861"/>
                </a:cubicBezTo>
                <a:cubicBezTo>
                  <a:pt x="3181650" y="3644935"/>
                  <a:pt x="3189321" y="3637048"/>
                  <a:pt x="3189406" y="3627219"/>
                </a:cubicBezTo>
                <a:cubicBezTo>
                  <a:pt x="3189406" y="3627175"/>
                  <a:pt x="3189406" y="3627116"/>
                  <a:pt x="3189406" y="3627071"/>
                </a:cubicBezTo>
                <a:cubicBezTo>
                  <a:pt x="3189562" y="3617242"/>
                  <a:pt x="3182075" y="3609148"/>
                  <a:pt x="3172674" y="3608984"/>
                </a:cubicBezTo>
                <a:cubicBezTo>
                  <a:pt x="3172632" y="3608984"/>
                  <a:pt x="3172575" y="3608984"/>
                  <a:pt x="3172533" y="3608984"/>
                </a:cubicBezTo>
                <a:close/>
                <a:moveTo>
                  <a:pt x="3223437" y="3448875"/>
                </a:moveTo>
                <a:cubicBezTo>
                  <a:pt x="3214036" y="3448875"/>
                  <a:pt x="3206422" y="3456836"/>
                  <a:pt x="3206422" y="3466665"/>
                </a:cubicBezTo>
                <a:cubicBezTo>
                  <a:pt x="3206422" y="3476494"/>
                  <a:pt x="3214036" y="3484455"/>
                  <a:pt x="3223437" y="3484455"/>
                </a:cubicBezTo>
                <a:cubicBezTo>
                  <a:pt x="3232838" y="3484455"/>
                  <a:pt x="3240452" y="3476494"/>
                  <a:pt x="3240452" y="3466665"/>
                </a:cubicBezTo>
                <a:cubicBezTo>
                  <a:pt x="3240452" y="3456836"/>
                  <a:pt x="3232838" y="3448875"/>
                  <a:pt x="3223437" y="3448875"/>
                </a:cubicBezTo>
                <a:close/>
                <a:moveTo>
                  <a:pt x="3172533" y="3502245"/>
                </a:moveTo>
                <a:cubicBezTo>
                  <a:pt x="3163131" y="3502171"/>
                  <a:pt x="3155460" y="3510058"/>
                  <a:pt x="3155375" y="3519887"/>
                </a:cubicBezTo>
                <a:cubicBezTo>
                  <a:pt x="3155304" y="3529716"/>
                  <a:pt x="3162848" y="3537736"/>
                  <a:pt x="3172249" y="3537825"/>
                </a:cubicBezTo>
                <a:cubicBezTo>
                  <a:pt x="3181650" y="3537899"/>
                  <a:pt x="3189321" y="3530012"/>
                  <a:pt x="3189406" y="3520183"/>
                </a:cubicBezTo>
                <a:cubicBezTo>
                  <a:pt x="3189406" y="3520079"/>
                  <a:pt x="3189406" y="3519990"/>
                  <a:pt x="3189406" y="3519887"/>
                </a:cubicBezTo>
                <a:cubicBezTo>
                  <a:pt x="3189250" y="3510265"/>
                  <a:pt x="3181735" y="3502541"/>
                  <a:pt x="3172533" y="3502541"/>
                </a:cubicBezTo>
                <a:close/>
                <a:moveTo>
                  <a:pt x="3223437" y="3342432"/>
                </a:moveTo>
                <a:cubicBezTo>
                  <a:pt x="3214036" y="3342432"/>
                  <a:pt x="3206422" y="3350393"/>
                  <a:pt x="3206422" y="3360222"/>
                </a:cubicBezTo>
                <a:cubicBezTo>
                  <a:pt x="3206422" y="3370051"/>
                  <a:pt x="3214036" y="3378012"/>
                  <a:pt x="3223437" y="3378012"/>
                </a:cubicBezTo>
                <a:cubicBezTo>
                  <a:pt x="3232838" y="3378012"/>
                  <a:pt x="3240452" y="3370051"/>
                  <a:pt x="3240452" y="3360222"/>
                </a:cubicBezTo>
                <a:cubicBezTo>
                  <a:pt x="3240297" y="3350511"/>
                  <a:pt x="3232725" y="3342728"/>
                  <a:pt x="3223437" y="3342728"/>
                </a:cubicBezTo>
                <a:close/>
                <a:moveTo>
                  <a:pt x="3172533" y="3395654"/>
                </a:moveTo>
                <a:cubicBezTo>
                  <a:pt x="3163174" y="3394764"/>
                  <a:pt x="3154893" y="3401969"/>
                  <a:pt x="3154042" y="3411753"/>
                </a:cubicBezTo>
                <a:cubicBezTo>
                  <a:pt x="3153177" y="3421538"/>
                  <a:pt x="3160068" y="3430196"/>
                  <a:pt x="3169427" y="3431085"/>
                </a:cubicBezTo>
                <a:cubicBezTo>
                  <a:pt x="3170462" y="3431189"/>
                  <a:pt x="3171497" y="3431189"/>
                  <a:pt x="3172533" y="3431085"/>
                </a:cubicBezTo>
                <a:cubicBezTo>
                  <a:pt x="3181891" y="3430196"/>
                  <a:pt x="3188782" y="3421538"/>
                  <a:pt x="3187932" y="3411753"/>
                </a:cubicBezTo>
                <a:cubicBezTo>
                  <a:pt x="3187180" y="3403200"/>
                  <a:pt x="3180700" y="3396439"/>
                  <a:pt x="3172533" y="3395654"/>
                </a:cubicBezTo>
                <a:close/>
                <a:moveTo>
                  <a:pt x="3223437" y="3235989"/>
                </a:moveTo>
                <a:cubicBezTo>
                  <a:pt x="3214036" y="3235989"/>
                  <a:pt x="3206422" y="3243950"/>
                  <a:pt x="3206422" y="3253779"/>
                </a:cubicBezTo>
                <a:cubicBezTo>
                  <a:pt x="3206422" y="3263608"/>
                  <a:pt x="3214036" y="3271569"/>
                  <a:pt x="3223437" y="3271569"/>
                </a:cubicBezTo>
                <a:cubicBezTo>
                  <a:pt x="3232838" y="3271569"/>
                  <a:pt x="3240452" y="3263608"/>
                  <a:pt x="3240452" y="3253779"/>
                </a:cubicBezTo>
                <a:cubicBezTo>
                  <a:pt x="3240452" y="3253734"/>
                  <a:pt x="3240452" y="3253675"/>
                  <a:pt x="3240452" y="3253630"/>
                </a:cubicBezTo>
                <a:cubicBezTo>
                  <a:pt x="3240297" y="3243950"/>
                  <a:pt x="3232696" y="3236196"/>
                  <a:pt x="3223437" y="3236285"/>
                </a:cubicBezTo>
                <a:close/>
                <a:moveTo>
                  <a:pt x="3172533" y="3289211"/>
                </a:moveTo>
                <a:cubicBezTo>
                  <a:pt x="3163131" y="3289136"/>
                  <a:pt x="3155460" y="3297023"/>
                  <a:pt x="3155375" y="3306852"/>
                </a:cubicBezTo>
                <a:cubicBezTo>
                  <a:pt x="3155304" y="3316681"/>
                  <a:pt x="3162848" y="3324701"/>
                  <a:pt x="3172249" y="3324790"/>
                </a:cubicBezTo>
                <a:cubicBezTo>
                  <a:pt x="3181650" y="3324865"/>
                  <a:pt x="3189321" y="3316978"/>
                  <a:pt x="3189406" y="3307149"/>
                </a:cubicBezTo>
                <a:cubicBezTo>
                  <a:pt x="3189406" y="3307045"/>
                  <a:pt x="3189406" y="3306956"/>
                  <a:pt x="3189406" y="3306852"/>
                </a:cubicBezTo>
                <a:cubicBezTo>
                  <a:pt x="3189250" y="3297231"/>
                  <a:pt x="3181735" y="3289507"/>
                  <a:pt x="3172533" y="3289507"/>
                </a:cubicBezTo>
                <a:close/>
                <a:moveTo>
                  <a:pt x="3223437" y="3129398"/>
                </a:moveTo>
                <a:cubicBezTo>
                  <a:pt x="3214036" y="3129398"/>
                  <a:pt x="3206422" y="3137359"/>
                  <a:pt x="3206422" y="3147187"/>
                </a:cubicBezTo>
                <a:cubicBezTo>
                  <a:pt x="3206422" y="3157016"/>
                  <a:pt x="3214036" y="3164978"/>
                  <a:pt x="3223437" y="3164978"/>
                </a:cubicBezTo>
                <a:cubicBezTo>
                  <a:pt x="3232838" y="3164978"/>
                  <a:pt x="3240452" y="3157016"/>
                  <a:pt x="3240452" y="3147187"/>
                </a:cubicBezTo>
                <a:cubicBezTo>
                  <a:pt x="3240297" y="3137477"/>
                  <a:pt x="3232725" y="3129694"/>
                  <a:pt x="3223437" y="3129694"/>
                </a:cubicBezTo>
                <a:close/>
                <a:moveTo>
                  <a:pt x="3172533" y="3182619"/>
                </a:moveTo>
                <a:cubicBezTo>
                  <a:pt x="3163131" y="3182530"/>
                  <a:pt x="3155460" y="3190432"/>
                  <a:pt x="3155375" y="3200261"/>
                </a:cubicBezTo>
                <a:cubicBezTo>
                  <a:pt x="3155304" y="3210090"/>
                  <a:pt x="3162848" y="3218110"/>
                  <a:pt x="3172249" y="3218199"/>
                </a:cubicBezTo>
                <a:cubicBezTo>
                  <a:pt x="3181650" y="3218273"/>
                  <a:pt x="3189321" y="3210386"/>
                  <a:pt x="3189406" y="3200557"/>
                </a:cubicBezTo>
                <a:cubicBezTo>
                  <a:pt x="3189406" y="3200513"/>
                  <a:pt x="3189406" y="3200454"/>
                  <a:pt x="3189406" y="3200409"/>
                </a:cubicBezTo>
                <a:cubicBezTo>
                  <a:pt x="3189250" y="3190758"/>
                  <a:pt x="3181764" y="3182990"/>
                  <a:pt x="3172533" y="3182916"/>
                </a:cubicBezTo>
                <a:close/>
                <a:moveTo>
                  <a:pt x="3223437" y="3022954"/>
                </a:moveTo>
                <a:cubicBezTo>
                  <a:pt x="3214036" y="3022954"/>
                  <a:pt x="3206422" y="3030916"/>
                  <a:pt x="3206422" y="3040744"/>
                </a:cubicBezTo>
                <a:cubicBezTo>
                  <a:pt x="3206422" y="3050573"/>
                  <a:pt x="3214036" y="3058535"/>
                  <a:pt x="3223437" y="3058535"/>
                </a:cubicBezTo>
                <a:cubicBezTo>
                  <a:pt x="3232838" y="3058535"/>
                  <a:pt x="3240452" y="3050573"/>
                  <a:pt x="3240452" y="3040744"/>
                </a:cubicBezTo>
                <a:cubicBezTo>
                  <a:pt x="3240452" y="3040700"/>
                  <a:pt x="3240452" y="3040641"/>
                  <a:pt x="3240452" y="3040596"/>
                </a:cubicBezTo>
                <a:cubicBezTo>
                  <a:pt x="3240297" y="3030916"/>
                  <a:pt x="3232696" y="3023162"/>
                  <a:pt x="3223437" y="3023251"/>
                </a:cubicBezTo>
                <a:close/>
                <a:moveTo>
                  <a:pt x="3172533" y="3076176"/>
                </a:moveTo>
                <a:cubicBezTo>
                  <a:pt x="3163174" y="3075286"/>
                  <a:pt x="3154893" y="3082492"/>
                  <a:pt x="3154042" y="3092276"/>
                </a:cubicBezTo>
                <a:cubicBezTo>
                  <a:pt x="3153177" y="3102060"/>
                  <a:pt x="3160068" y="3110718"/>
                  <a:pt x="3169427" y="3111608"/>
                </a:cubicBezTo>
                <a:cubicBezTo>
                  <a:pt x="3170462" y="3111711"/>
                  <a:pt x="3171497" y="3111711"/>
                  <a:pt x="3172533" y="3111608"/>
                </a:cubicBezTo>
                <a:cubicBezTo>
                  <a:pt x="3181891" y="3110718"/>
                  <a:pt x="3188782" y="3102060"/>
                  <a:pt x="3187932" y="3092276"/>
                </a:cubicBezTo>
                <a:cubicBezTo>
                  <a:pt x="3187180" y="3083722"/>
                  <a:pt x="3180700" y="3076962"/>
                  <a:pt x="3172533" y="3076176"/>
                </a:cubicBezTo>
                <a:close/>
                <a:moveTo>
                  <a:pt x="3223437" y="2916363"/>
                </a:moveTo>
                <a:cubicBezTo>
                  <a:pt x="3214036" y="2916363"/>
                  <a:pt x="3206422" y="2924324"/>
                  <a:pt x="3206422" y="2934153"/>
                </a:cubicBezTo>
                <a:cubicBezTo>
                  <a:pt x="3206422" y="2943982"/>
                  <a:pt x="3214036" y="2951943"/>
                  <a:pt x="3223437" y="2951943"/>
                </a:cubicBezTo>
                <a:cubicBezTo>
                  <a:pt x="3232838" y="2951943"/>
                  <a:pt x="3240452" y="2943982"/>
                  <a:pt x="3240452" y="2934153"/>
                </a:cubicBezTo>
                <a:cubicBezTo>
                  <a:pt x="3240297" y="2924443"/>
                  <a:pt x="3232725" y="2916660"/>
                  <a:pt x="3223437" y="2916660"/>
                </a:cubicBezTo>
                <a:close/>
                <a:moveTo>
                  <a:pt x="3172533" y="2969733"/>
                </a:moveTo>
                <a:cubicBezTo>
                  <a:pt x="3163131" y="2969644"/>
                  <a:pt x="3155460" y="2977546"/>
                  <a:pt x="3155375" y="2987375"/>
                </a:cubicBezTo>
                <a:cubicBezTo>
                  <a:pt x="3155304" y="2997203"/>
                  <a:pt x="3162848" y="3005224"/>
                  <a:pt x="3172249" y="3005313"/>
                </a:cubicBezTo>
                <a:cubicBezTo>
                  <a:pt x="3181650" y="3005387"/>
                  <a:pt x="3189321" y="2997500"/>
                  <a:pt x="3189406" y="2987671"/>
                </a:cubicBezTo>
                <a:cubicBezTo>
                  <a:pt x="3189406" y="2987567"/>
                  <a:pt x="3189406" y="2987479"/>
                  <a:pt x="3189406" y="2987375"/>
                </a:cubicBezTo>
                <a:cubicBezTo>
                  <a:pt x="3189250" y="2977753"/>
                  <a:pt x="3181735" y="2970030"/>
                  <a:pt x="3172533" y="2970030"/>
                </a:cubicBezTo>
                <a:close/>
                <a:moveTo>
                  <a:pt x="3223437" y="2809920"/>
                </a:moveTo>
                <a:cubicBezTo>
                  <a:pt x="3214036" y="2809920"/>
                  <a:pt x="3206422" y="2817881"/>
                  <a:pt x="3206422" y="2827710"/>
                </a:cubicBezTo>
                <a:cubicBezTo>
                  <a:pt x="3206422" y="2837539"/>
                  <a:pt x="3214036" y="2845500"/>
                  <a:pt x="3223437" y="2845500"/>
                </a:cubicBezTo>
                <a:cubicBezTo>
                  <a:pt x="3232838" y="2845500"/>
                  <a:pt x="3240452" y="2837539"/>
                  <a:pt x="3240452" y="2827710"/>
                </a:cubicBezTo>
                <a:cubicBezTo>
                  <a:pt x="3240297" y="2818000"/>
                  <a:pt x="3232725" y="2810216"/>
                  <a:pt x="3223437" y="2810216"/>
                </a:cubicBezTo>
                <a:close/>
                <a:moveTo>
                  <a:pt x="3172533" y="2863142"/>
                </a:moveTo>
                <a:cubicBezTo>
                  <a:pt x="3163131" y="2863053"/>
                  <a:pt x="3155460" y="2870954"/>
                  <a:pt x="3155375" y="2880783"/>
                </a:cubicBezTo>
                <a:cubicBezTo>
                  <a:pt x="3155304" y="2890612"/>
                  <a:pt x="3162848" y="2898633"/>
                  <a:pt x="3172249" y="2898721"/>
                </a:cubicBezTo>
                <a:cubicBezTo>
                  <a:pt x="3181650" y="2898796"/>
                  <a:pt x="3189321" y="2890909"/>
                  <a:pt x="3189406" y="2881080"/>
                </a:cubicBezTo>
                <a:cubicBezTo>
                  <a:pt x="3189406" y="2881035"/>
                  <a:pt x="3189406" y="2880976"/>
                  <a:pt x="3189406" y="2880932"/>
                </a:cubicBezTo>
                <a:cubicBezTo>
                  <a:pt x="3189250" y="2871280"/>
                  <a:pt x="3181764" y="2863512"/>
                  <a:pt x="3172533" y="2863438"/>
                </a:cubicBezTo>
                <a:close/>
                <a:moveTo>
                  <a:pt x="3223437" y="2703477"/>
                </a:moveTo>
                <a:cubicBezTo>
                  <a:pt x="3214036" y="2703477"/>
                  <a:pt x="3206422" y="2711438"/>
                  <a:pt x="3206422" y="2721267"/>
                </a:cubicBezTo>
                <a:cubicBezTo>
                  <a:pt x="3206422" y="2731096"/>
                  <a:pt x="3214036" y="2739057"/>
                  <a:pt x="3223437" y="2739057"/>
                </a:cubicBezTo>
                <a:cubicBezTo>
                  <a:pt x="3232838" y="2739057"/>
                  <a:pt x="3240452" y="2731096"/>
                  <a:pt x="3240452" y="2721267"/>
                </a:cubicBezTo>
                <a:cubicBezTo>
                  <a:pt x="3240452" y="2721222"/>
                  <a:pt x="3240452" y="2721163"/>
                  <a:pt x="3240452" y="2721119"/>
                </a:cubicBezTo>
                <a:cubicBezTo>
                  <a:pt x="3240297" y="2711438"/>
                  <a:pt x="3232696" y="2703684"/>
                  <a:pt x="3223437" y="2703773"/>
                </a:cubicBezTo>
                <a:close/>
                <a:moveTo>
                  <a:pt x="3172533" y="2756698"/>
                </a:moveTo>
                <a:cubicBezTo>
                  <a:pt x="3163131" y="2756610"/>
                  <a:pt x="3155460" y="2764511"/>
                  <a:pt x="3155375" y="2774340"/>
                </a:cubicBezTo>
                <a:cubicBezTo>
                  <a:pt x="3155304" y="2784169"/>
                  <a:pt x="3162848" y="2792189"/>
                  <a:pt x="3172249" y="2792278"/>
                </a:cubicBezTo>
                <a:cubicBezTo>
                  <a:pt x="3181650" y="2792352"/>
                  <a:pt x="3189321" y="2784466"/>
                  <a:pt x="3189406" y="2774637"/>
                </a:cubicBezTo>
                <a:cubicBezTo>
                  <a:pt x="3189406" y="2774592"/>
                  <a:pt x="3189406" y="2774533"/>
                  <a:pt x="3189406" y="2774488"/>
                </a:cubicBezTo>
                <a:cubicBezTo>
                  <a:pt x="3189250" y="2764837"/>
                  <a:pt x="3181764" y="2757069"/>
                  <a:pt x="3172533" y="2756995"/>
                </a:cubicBezTo>
                <a:close/>
                <a:moveTo>
                  <a:pt x="3223437" y="2596886"/>
                </a:moveTo>
                <a:cubicBezTo>
                  <a:pt x="3214036" y="2596886"/>
                  <a:pt x="3206422" y="2604847"/>
                  <a:pt x="3206422" y="2614675"/>
                </a:cubicBezTo>
                <a:cubicBezTo>
                  <a:pt x="3206422" y="2624505"/>
                  <a:pt x="3214036" y="2632465"/>
                  <a:pt x="3223437" y="2632465"/>
                </a:cubicBezTo>
                <a:cubicBezTo>
                  <a:pt x="3232838" y="2632465"/>
                  <a:pt x="3240452" y="2624505"/>
                  <a:pt x="3240452" y="2614675"/>
                </a:cubicBezTo>
                <a:cubicBezTo>
                  <a:pt x="3240297" y="2604965"/>
                  <a:pt x="3232725" y="2597182"/>
                  <a:pt x="3223437" y="2597182"/>
                </a:cubicBezTo>
                <a:close/>
                <a:moveTo>
                  <a:pt x="3172533" y="2650255"/>
                </a:moveTo>
                <a:cubicBezTo>
                  <a:pt x="3163131" y="2650181"/>
                  <a:pt x="3155460" y="2658068"/>
                  <a:pt x="3155375" y="2667897"/>
                </a:cubicBezTo>
                <a:cubicBezTo>
                  <a:pt x="3155304" y="2677726"/>
                  <a:pt x="3162848" y="2685746"/>
                  <a:pt x="3172249" y="2685835"/>
                </a:cubicBezTo>
                <a:cubicBezTo>
                  <a:pt x="3181650" y="2685909"/>
                  <a:pt x="3189321" y="2678023"/>
                  <a:pt x="3189406" y="2668193"/>
                </a:cubicBezTo>
                <a:cubicBezTo>
                  <a:pt x="3189406" y="2668090"/>
                  <a:pt x="3189406" y="2668001"/>
                  <a:pt x="3189406" y="2667897"/>
                </a:cubicBezTo>
                <a:cubicBezTo>
                  <a:pt x="3189250" y="2658276"/>
                  <a:pt x="3181735" y="2650552"/>
                  <a:pt x="3172533" y="2650552"/>
                </a:cubicBezTo>
                <a:close/>
                <a:moveTo>
                  <a:pt x="3223437" y="2490443"/>
                </a:moveTo>
                <a:cubicBezTo>
                  <a:pt x="3214036" y="2490443"/>
                  <a:pt x="3206422" y="2498403"/>
                  <a:pt x="3206422" y="2508232"/>
                </a:cubicBezTo>
                <a:cubicBezTo>
                  <a:pt x="3206422" y="2518061"/>
                  <a:pt x="3214036" y="2526022"/>
                  <a:pt x="3223437" y="2526022"/>
                </a:cubicBezTo>
                <a:cubicBezTo>
                  <a:pt x="3232838" y="2526022"/>
                  <a:pt x="3240452" y="2518061"/>
                  <a:pt x="3240452" y="2508232"/>
                </a:cubicBezTo>
                <a:cubicBezTo>
                  <a:pt x="3240297" y="2498522"/>
                  <a:pt x="3232725" y="2490739"/>
                  <a:pt x="3223437" y="2490739"/>
                </a:cubicBezTo>
                <a:close/>
                <a:moveTo>
                  <a:pt x="3172533" y="2544554"/>
                </a:moveTo>
                <a:cubicBezTo>
                  <a:pt x="3163174" y="2543664"/>
                  <a:pt x="3154893" y="2550869"/>
                  <a:pt x="3154042" y="2560653"/>
                </a:cubicBezTo>
                <a:cubicBezTo>
                  <a:pt x="3153177" y="2570438"/>
                  <a:pt x="3160068" y="2579096"/>
                  <a:pt x="3169427" y="2579985"/>
                </a:cubicBezTo>
                <a:cubicBezTo>
                  <a:pt x="3170462" y="2580089"/>
                  <a:pt x="3171497" y="2580089"/>
                  <a:pt x="3172533" y="2579985"/>
                </a:cubicBezTo>
                <a:cubicBezTo>
                  <a:pt x="3181891" y="2579096"/>
                  <a:pt x="3188782" y="2570438"/>
                  <a:pt x="3187932" y="2560653"/>
                </a:cubicBezTo>
                <a:cubicBezTo>
                  <a:pt x="3187180" y="2552099"/>
                  <a:pt x="3180700" y="2545339"/>
                  <a:pt x="3172533" y="2544554"/>
                </a:cubicBezTo>
                <a:close/>
                <a:moveTo>
                  <a:pt x="3223437" y="2384889"/>
                </a:moveTo>
                <a:cubicBezTo>
                  <a:pt x="3214036" y="2384889"/>
                  <a:pt x="3206422" y="2392850"/>
                  <a:pt x="3206422" y="2402679"/>
                </a:cubicBezTo>
                <a:cubicBezTo>
                  <a:pt x="3206422" y="2412508"/>
                  <a:pt x="3214036" y="2420469"/>
                  <a:pt x="3223437" y="2420469"/>
                </a:cubicBezTo>
                <a:cubicBezTo>
                  <a:pt x="3232838" y="2420469"/>
                  <a:pt x="3240452" y="2412508"/>
                  <a:pt x="3240452" y="2402679"/>
                </a:cubicBezTo>
                <a:cubicBezTo>
                  <a:pt x="3240452" y="2402634"/>
                  <a:pt x="3240452" y="2402575"/>
                  <a:pt x="3240452" y="2402531"/>
                </a:cubicBezTo>
                <a:cubicBezTo>
                  <a:pt x="3240764" y="2392791"/>
                  <a:pt x="3233476" y="2384637"/>
                  <a:pt x="3224160" y="2384311"/>
                </a:cubicBezTo>
                <a:cubicBezTo>
                  <a:pt x="3223919" y="2384296"/>
                  <a:pt x="3223678" y="2384296"/>
                  <a:pt x="3223437" y="2384296"/>
                </a:cubicBezTo>
                <a:close/>
                <a:moveTo>
                  <a:pt x="3172533" y="2438111"/>
                </a:moveTo>
                <a:cubicBezTo>
                  <a:pt x="3163131" y="2438036"/>
                  <a:pt x="3155460" y="2445923"/>
                  <a:pt x="3155375" y="2455752"/>
                </a:cubicBezTo>
                <a:cubicBezTo>
                  <a:pt x="3155304" y="2465581"/>
                  <a:pt x="3162848" y="2473601"/>
                  <a:pt x="3172249" y="2473690"/>
                </a:cubicBezTo>
                <a:cubicBezTo>
                  <a:pt x="3181650" y="2473764"/>
                  <a:pt x="3189321" y="2465877"/>
                  <a:pt x="3189406" y="2456049"/>
                </a:cubicBezTo>
                <a:cubicBezTo>
                  <a:pt x="3189406" y="2455945"/>
                  <a:pt x="3189406" y="2455856"/>
                  <a:pt x="3189406" y="2455752"/>
                </a:cubicBezTo>
                <a:cubicBezTo>
                  <a:pt x="3189718" y="2446012"/>
                  <a:pt x="3182430" y="2437858"/>
                  <a:pt x="3173114" y="2437532"/>
                </a:cubicBezTo>
                <a:cubicBezTo>
                  <a:pt x="3172915" y="2437517"/>
                  <a:pt x="3172731" y="2437517"/>
                  <a:pt x="3172533" y="2437517"/>
                </a:cubicBezTo>
                <a:close/>
                <a:moveTo>
                  <a:pt x="3223437" y="2277705"/>
                </a:moveTo>
                <a:cubicBezTo>
                  <a:pt x="3214036" y="2277705"/>
                  <a:pt x="3206422" y="2285666"/>
                  <a:pt x="3206422" y="2295494"/>
                </a:cubicBezTo>
                <a:cubicBezTo>
                  <a:pt x="3206422" y="2305323"/>
                  <a:pt x="3214036" y="2313284"/>
                  <a:pt x="3223437" y="2313284"/>
                </a:cubicBezTo>
                <a:cubicBezTo>
                  <a:pt x="3232838" y="2313284"/>
                  <a:pt x="3240452" y="2305323"/>
                  <a:pt x="3240452" y="2295494"/>
                </a:cubicBezTo>
                <a:cubicBezTo>
                  <a:pt x="3240452" y="2285666"/>
                  <a:pt x="3232838" y="2277705"/>
                  <a:pt x="3223437" y="2277705"/>
                </a:cubicBezTo>
                <a:close/>
                <a:moveTo>
                  <a:pt x="3172533" y="2330926"/>
                </a:moveTo>
                <a:cubicBezTo>
                  <a:pt x="3163131" y="2330837"/>
                  <a:pt x="3155460" y="2338739"/>
                  <a:pt x="3155375" y="2348568"/>
                </a:cubicBezTo>
                <a:cubicBezTo>
                  <a:pt x="3155304" y="2358397"/>
                  <a:pt x="3162848" y="2366417"/>
                  <a:pt x="3172249" y="2366506"/>
                </a:cubicBezTo>
                <a:cubicBezTo>
                  <a:pt x="3181650" y="2366580"/>
                  <a:pt x="3189321" y="2358693"/>
                  <a:pt x="3189406" y="2348864"/>
                </a:cubicBezTo>
                <a:cubicBezTo>
                  <a:pt x="3189406" y="2348820"/>
                  <a:pt x="3189406" y="2348760"/>
                  <a:pt x="3189406" y="2348716"/>
                </a:cubicBezTo>
                <a:cubicBezTo>
                  <a:pt x="3189406" y="2338946"/>
                  <a:pt x="3181877" y="2331000"/>
                  <a:pt x="3172533" y="2330926"/>
                </a:cubicBezTo>
                <a:close/>
                <a:moveTo>
                  <a:pt x="3223437" y="2171262"/>
                </a:moveTo>
                <a:cubicBezTo>
                  <a:pt x="3214036" y="2171262"/>
                  <a:pt x="3206422" y="2179222"/>
                  <a:pt x="3206422" y="2189051"/>
                </a:cubicBezTo>
                <a:cubicBezTo>
                  <a:pt x="3206422" y="2198880"/>
                  <a:pt x="3214036" y="2206841"/>
                  <a:pt x="3223437" y="2206841"/>
                </a:cubicBezTo>
                <a:cubicBezTo>
                  <a:pt x="3232838" y="2206841"/>
                  <a:pt x="3240452" y="2198880"/>
                  <a:pt x="3240452" y="2189051"/>
                </a:cubicBezTo>
                <a:cubicBezTo>
                  <a:pt x="3240452" y="2189007"/>
                  <a:pt x="3240452" y="2188948"/>
                  <a:pt x="3240452" y="2188903"/>
                </a:cubicBezTo>
                <a:cubicBezTo>
                  <a:pt x="3240452" y="2179163"/>
                  <a:pt x="3232895" y="2171262"/>
                  <a:pt x="3223579" y="2171262"/>
                </a:cubicBezTo>
                <a:cubicBezTo>
                  <a:pt x="3223536" y="2171262"/>
                  <a:pt x="3223480" y="2171262"/>
                  <a:pt x="3223437" y="2171262"/>
                </a:cubicBezTo>
                <a:close/>
                <a:moveTo>
                  <a:pt x="3172533" y="2224483"/>
                </a:moveTo>
                <a:cubicBezTo>
                  <a:pt x="3163174" y="2223594"/>
                  <a:pt x="3154893" y="2230798"/>
                  <a:pt x="3154042" y="2240583"/>
                </a:cubicBezTo>
                <a:cubicBezTo>
                  <a:pt x="3153177" y="2250367"/>
                  <a:pt x="3160068" y="2259025"/>
                  <a:pt x="3169427" y="2259915"/>
                </a:cubicBezTo>
                <a:cubicBezTo>
                  <a:pt x="3170462" y="2260018"/>
                  <a:pt x="3171497" y="2260018"/>
                  <a:pt x="3172533" y="2259915"/>
                </a:cubicBezTo>
                <a:cubicBezTo>
                  <a:pt x="3181891" y="2259025"/>
                  <a:pt x="3188782" y="2250367"/>
                  <a:pt x="3187932" y="2240583"/>
                </a:cubicBezTo>
                <a:cubicBezTo>
                  <a:pt x="3187180" y="2232029"/>
                  <a:pt x="3180700" y="2225269"/>
                  <a:pt x="3172533" y="2224483"/>
                </a:cubicBezTo>
                <a:close/>
                <a:moveTo>
                  <a:pt x="3223437" y="2064670"/>
                </a:moveTo>
                <a:cubicBezTo>
                  <a:pt x="3214036" y="2064670"/>
                  <a:pt x="3206422" y="2072631"/>
                  <a:pt x="3206422" y="2082460"/>
                </a:cubicBezTo>
                <a:cubicBezTo>
                  <a:pt x="3206422" y="2092289"/>
                  <a:pt x="3214036" y="2100250"/>
                  <a:pt x="3223437" y="2100250"/>
                </a:cubicBezTo>
                <a:cubicBezTo>
                  <a:pt x="3232838" y="2100250"/>
                  <a:pt x="3240452" y="2092289"/>
                  <a:pt x="3240452" y="2082460"/>
                </a:cubicBezTo>
                <a:cubicBezTo>
                  <a:pt x="3240452" y="2072631"/>
                  <a:pt x="3232838" y="2064670"/>
                  <a:pt x="3223437" y="2064670"/>
                </a:cubicBezTo>
                <a:close/>
                <a:moveTo>
                  <a:pt x="3172533" y="2118040"/>
                </a:moveTo>
                <a:cubicBezTo>
                  <a:pt x="3163131" y="2117966"/>
                  <a:pt x="3155460" y="2125853"/>
                  <a:pt x="3155375" y="2135682"/>
                </a:cubicBezTo>
                <a:cubicBezTo>
                  <a:pt x="3155304" y="2145510"/>
                  <a:pt x="3162848" y="2153531"/>
                  <a:pt x="3172249" y="2153620"/>
                </a:cubicBezTo>
                <a:cubicBezTo>
                  <a:pt x="3181650" y="2153694"/>
                  <a:pt x="3189321" y="2145807"/>
                  <a:pt x="3189406" y="2135978"/>
                </a:cubicBezTo>
                <a:cubicBezTo>
                  <a:pt x="3189406" y="2135874"/>
                  <a:pt x="3189406" y="2135785"/>
                  <a:pt x="3189406" y="2135682"/>
                </a:cubicBezTo>
                <a:cubicBezTo>
                  <a:pt x="3189406" y="2125942"/>
                  <a:pt x="3181848" y="2118040"/>
                  <a:pt x="3172533" y="2118040"/>
                </a:cubicBezTo>
                <a:close/>
                <a:moveTo>
                  <a:pt x="3223437" y="1958227"/>
                </a:moveTo>
                <a:cubicBezTo>
                  <a:pt x="3214036" y="1958227"/>
                  <a:pt x="3206422" y="1966188"/>
                  <a:pt x="3206422" y="1976017"/>
                </a:cubicBezTo>
                <a:cubicBezTo>
                  <a:pt x="3206422" y="1985846"/>
                  <a:pt x="3214036" y="1993807"/>
                  <a:pt x="3223437" y="1993807"/>
                </a:cubicBezTo>
                <a:cubicBezTo>
                  <a:pt x="3232838" y="1993807"/>
                  <a:pt x="3240452" y="1985846"/>
                  <a:pt x="3240452" y="1976017"/>
                </a:cubicBezTo>
                <a:cubicBezTo>
                  <a:pt x="3240452" y="1966188"/>
                  <a:pt x="3232838" y="1958227"/>
                  <a:pt x="3223437" y="1958227"/>
                </a:cubicBezTo>
                <a:close/>
                <a:moveTo>
                  <a:pt x="3172533" y="2010855"/>
                </a:moveTo>
                <a:cubicBezTo>
                  <a:pt x="3163174" y="2009966"/>
                  <a:pt x="3154893" y="2017171"/>
                  <a:pt x="3154042" y="2026955"/>
                </a:cubicBezTo>
                <a:cubicBezTo>
                  <a:pt x="3153177" y="2036740"/>
                  <a:pt x="3160068" y="2045398"/>
                  <a:pt x="3169427" y="2046287"/>
                </a:cubicBezTo>
                <a:cubicBezTo>
                  <a:pt x="3170462" y="2046391"/>
                  <a:pt x="3171497" y="2046391"/>
                  <a:pt x="3172533" y="2046287"/>
                </a:cubicBezTo>
                <a:cubicBezTo>
                  <a:pt x="3181891" y="2045398"/>
                  <a:pt x="3188782" y="2036740"/>
                  <a:pt x="3187932" y="2026955"/>
                </a:cubicBezTo>
                <a:cubicBezTo>
                  <a:pt x="3187180" y="2018401"/>
                  <a:pt x="3180700" y="2011641"/>
                  <a:pt x="3172533" y="2010855"/>
                </a:cubicBezTo>
                <a:close/>
                <a:moveTo>
                  <a:pt x="3223437" y="1851191"/>
                </a:moveTo>
                <a:cubicBezTo>
                  <a:pt x="3214036" y="1851191"/>
                  <a:pt x="3206422" y="1859152"/>
                  <a:pt x="3206422" y="1868981"/>
                </a:cubicBezTo>
                <a:cubicBezTo>
                  <a:pt x="3206422" y="1878810"/>
                  <a:pt x="3214036" y="1886771"/>
                  <a:pt x="3223437" y="1886771"/>
                </a:cubicBezTo>
                <a:cubicBezTo>
                  <a:pt x="3232838" y="1886771"/>
                  <a:pt x="3240452" y="1878810"/>
                  <a:pt x="3240452" y="1868981"/>
                </a:cubicBezTo>
                <a:cubicBezTo>
                  <a:pt x="3240452" y="1868936"/>
                  <a:pt x="3240452" y="1868877"/>
                  <a:pt x="3240452" y="1868832"/>
                </a:cubicBezTo>
                <a:cubicBezTo>
                  <a:pt x="3240140" y="1859270"/>
                  <a:pt x="3232597" y="1851695"/>
                  <a:pt x="3223437" y="1851784"/>
                </a:cubicBezTo>
                <a:close/>
                <a:moveTo>
                  <a:pt x="3172533" y="1904412"/>
                </a:moveTo>
                <a:cubicBezTo>
                  <a:pt x="3163131" y="1904338"/>
                  <a:pt x="3155460" y="1912225"/>
                  <a:pt x="3155375" y="1922054"/>
                </a:cubicBezTo>
                <a:cubicBezTo>
                  <a:pt x="3155304" y="1931883"/>
                  <a:pt x="3162848" y="1939903"/>
                  <a:pt x="3172249" y="1939992"/>
                </a:cubicBezTo>
                <a:cubicBezTo>
                  <a:pt x="3181650" y="1940066"/>
                  <a:pt x="3189321" y="1932179"/>
                  <a:pt x="3189406" y="1922351"/>
                </a:cubicBezTo>
                <a:cubicBezTo>
                  <a:pt x="3189406" y="1922247"/>
                  <a:pt x="3189406" y="1922158"/>
                  <a:pt x="3189406" y="1922054"/>
                </a:cubicBezTo>
                <a:cubicBezTo>
                  <a:pt x="3189094" y="1912536"/>
                  <a:pt x="3181636" y="1905005"/>
                  <a:pt x="3172533" y="1905005"/>
                </a:cubicBezTo>
                <a:close/>
                <a:moveTo>
                  <a:pt x="3223437" y="1744599"/>
                </a:moveTo>
                <a:cubicBezTo>
                  <a:pt x="3214036" y="1744599"/>
                  <a:pt x="3206422" y="1752560"/>
                  <a:pt x="3206422" y="1762389"/>
                </a:cubicBezTo>
                <a:cubicBezTo>
                  <a:pt x="3206422" y="1772218"/>
                  <a:pt x="3214036" y="1780179"/>
                  <a:pt x="3223437" y="1780179"/>
                </a:cubicBezTo>
                <a:cubicBezTo>
                  <a:pt x="3232838" y="1780179"/>
                  <a:pt x="3240452" y="1772218"/>
                  <a:pt x="3240452" y="1762389"/>
                </a:cubicBezTo>
                <a:cubicBezTo>
                  <a:pt x="3240140" y="1752798"/>
                  <a:pt x="3232611" y="1745192"/>
                  <a:pt x="3223437" y="1745192"/>
                </a:cubicBezTo>
                <a:close/>
                <a:moveTo>
                  <a:pt x="3172533" y="1797821"/>
                </a:moveTo>
                <a:cubicBezTo>
                  <a:pt x="3163131" y="1797732"/>
                  <a:pt x="3155460" y="1805634"/>
                  <a:pt x="3155375" y="1815463"/>
                </a:cubicBezTo>
                <a:cubicBezTo>
                  <a:pt x="3155304" y="1825292"/>
                  <a:pt x="3162848" y="1833312"/>
                  <a:pt x="3172249" y="1833401"/>
                </a:cubicBezTo>
                <a:cubicBezTo>
                  <a:pt x="3181650" y="1833475"/>
                  <a:pt x="3189321" y="1825588"/>
                  <a:pt x="3189406" y="1815759"/>
                </a:cubicBezTo>
                <a:cubicBezTo>
                  <a:pt x="3189406" y="1815715"/>
                  <a:pt x="3189406" y="1815655"/>
                  <a:pt x="3189406" y="1815611"/>
                </a:cubicBezTo>
                <a:cubicBezTo>
                  <a:pt x="3189108" y="1806078"/>
                  <a:pt x="3181664" y="1798488"/>
                  <a:pt x="3172533" y="1798414"/>
                </a:cubicBezTo>
                <a:close/>
                <a:moveTo>
                  <a:pt x="3223437" y="1638156"/>
                </a:moveTo>
                <a:cubicBezTo>
                  <a:pt x="3214036" y="1638156"/>
                  <a:pt x="3206422" y="1646117"/>
                  <a:pt x="3206422" y="1655946"/>
                </a:cubicBezTo>
                <a:cubicBezTo>
                  <a:pt x="3206422" y="1665775"/>
                  <a:pt x="3214036" y="1673736"/>
                  <a:pt x="3223437" y="1673736"/>
                </a:cubicBezTo>
                <a:cubicBezTo>
                  <a:pt x="3232838" y="1673736"/>
                  <a:pt x="3240452" y="1665775"/>
                  <a:pt x="3240452" y="1655946"/>
                </a:cubicBezTo>
                <a:cubicBezTo>
                  <a:pt x="3240140" y="1646354"/>
                  <a:pt x="3232611" y="1638749"/>
                  <a:pt x="3223437" y="1638749"/>
                </a:cubicBezTo>
                <a:close/>
                <a:moveTo>
                  <a:pt x="3172533" y="1691378"/>
                </a:moveTo>
                <a:cubicBezTo>
                  <a:pt x="3163174" y="1690488"/>
                  <a:pt x="3154893" y="1697693"/>
                  <a:pt x="3154042" y="1707478"/>
                </a:cubicBezTo>
                <a:cubicBezTo>
                  <a:pt x="3153177" y="1717262"/>
                  <a:pt x="3160068" y="1725920"/>
                  <a:pt x="3169427" y="1726809"/>
                </a:cubicBezTo>
                <a:cubicBezTo>
                  <a:pt x="3170462" y="1726913"/>
                  <a:pt x="3171497" y="1726913"/>
                  <a:pt x="3172533" y="1726809"/>
                </a:cubicBezTo>
                <a:cubicBezTo>
                  <a:pt x="3181891" y="1725920"/>
                  <a:pt x="3188782" y="1717262"/>
                  <a:pt x="3187932" y="1707478"/>
                </a:cubicBezTo>
                <a:cubicBezTo>
                  <a:pt x="3187180" y="1698924"/>
                  <a:pt x="3180700" y="1692164"/>
                  <a:pt x="3172533" y="1691378"/>
                </a:cubicBezTo>
                <a:close/>
                <a:moveTo>
                  <a:pt x="3206422" y="1549355"/>
                </a:moveTo>
                <a:cubicBezTo>
                  <a:pt x="3206422" y="1559184"/>
                  <a:pt x="3214036" y="1567145"/>
                  <a:pt x="3223437" y="1567145"/>
                </a:cubicBezTo>
                <a:cubicBezTo>
                  <a:pt x="3232838" y="1567145"/>
                  <a:pt x="3240452" y="1559184"/>
                  <a:pt x="3240452" y="1549355"/>
                </a:cubicBezTo>
                <a:cubicBezTo>
                  <a:pt x="3240538" y="1548125"/>
                  <a:pt x="3240538" y="1546879"/>
                  <a:pt x="3240452" y="1545649"/>
                </a:cubicBezTo>
                <a:lnTo>
                  <a:pt x="3226273" y="1532158"/>
                </a:lnTo>
                <a:cubicBezTo>
                  <a:pt x="3225564" y="1532069"/>
                  <a:pt x="3224855" y="1532069"/>
                  <a:pt x="3224146" y="1532158"/>
                </a:cubicBezTo>
                <a:cubicBezTo>
                  <a:pt x="3214844" y="1531669"/>
                  <a:pt x="3206918" y="1539155"/>
                  <a:pt x="3206436" y="1548881"/>
                </a:cubicBezTo>
                <a:cubicBezTo>
                  <a:pt x="3206422" y="1549236"/>
                  <a:pt x="3206422" y="1549592"/>
                  <a:pt x="3206422" y="1549948"/>
                </a:cubicBezTo>
                <a:close/>
                <a:moveTo>
                  <a:pt x="3257468" y="1602577"/>
                </a:moveTo>
                <a:cubicBezTo>
                  <a:pt x="3257185" y="1612391"/>
                  <a:pt x="3264572" y="1620604"/>
                  <a:pt x="3273973" y="1620885"/>
                </a:cubicBezTo>
                <a:cubicBezTo>
                  <a:pt x="3283360" y="1621182"/>
                  <a:pt x="3291201" y="1613458"/>
                  <a:pt x="3291485" y="1603644"/>
                </a:cubicBezTo>
                <a:cubicBezTo>
                  <a:pt x="3291627" y="1598900"/>
                  <a:pt x="3289939" y="1594304"/>
                  <a:pt x="3286820" y="1590865"/>
                </a:cubicBezTo>
                <a:lnTo>
                  <a:pt x="3285260" y="1589234"/>
                </a:lnTo>
                <a:cubicBezTo>
                  <a:pt x="3282211" y="1586521"/>
                  <a:pt x="3278354" y="1585009"/>
                  <a:pt x="3274342" y="1584935"/>
                </a:cubicBezTo>
                <a:cubicBezTo>
                  <a:pt x="3265026" y="1584935"/>
                  <a:pt x="3257468" y="1592822"/>
                  <a:pt x="3257454" y="1602562"/>
                </a:cubicBezTo>
                <a:cubicBezTo>
                  <a:pt x="3257454" y="1602769"/>
                  <a:pt x="3257468" y="1602962"/>
                  <a:pt x="3257468" y="1603169"/>
                </a:cubicBezTo>
                <a:close/>
                <a:moveTo>
                  <a:pt x="3172391" y="1584935"/>
                </a:moveTo>
                <a:cubicBezTo>
                  <a:pt x="3162990" y="1584861"/>
                  <a:pt x="3155318" y="1592748"/>
                  <a:pt x="3155234" y="1602577"/>
                </a:cubicBezTo>
                <a:cubicBezTo>
                  <a:pt x="3155163" y="1612405"/>
                  <a:pt x="3162706" y="1620426"/>
                  <a:pt x="3172107" y="1620515"/>
                </a:cubicBezTo>
                <a:cubicBezTo>
                  <a:pt x="3181508" y="1620589"/>
                  <a:pt x="3189179" y="1612702"/>
                  <a:pt x="3189264" y="1602873"/>
                </a:cubicBezTo>
                <a:cubicBezTo>
                  <a:pt x="3189264" y="1602769"/>
                  <a:pt x="3189264" y="1602680"/>
                  <a:pt x="3189264" y="1602577"/>
                </a:cubicBezTo>
                <a:cubicBezTo>
                  <a:pt x="3188967" y="1593118"/>
                  <a:pt x="3181579" y="1585602"/>
                  <a:pt x="3172533" y="1585528"/>
                </a:cubicBezTo>
                <a:close/>
                <a:moveTo>
                  <a:pt x="3325104" y="3874647"/>
                </a:moveTo>
                <a:cubicBezTo>
                  <a:pt x="3316937" y="3874766"/>
                  <a:pt x="3310046" y="3881037"/>
                  <a:pt x="3308798" y="3889472"/>
                </a:cubicBezTo>
                <a:lnTo>
                  <a:pt x="3341836" y="3894068"/>
                </a:lnTo>
                <a:cubicBezTo>
                  <a:pt x="3341836" y="3894068"/>
                  <a:pt x="3341836" y="3893179"/>
                  <a:pt x="3341836" y="3892586"/>
                </a:cubicBezTo>
                <a:cubicBezTo>
                  <a:pt x="3341680" y="3883068"/>
                  <a:pt x="3334350" y="3875403"/>
                  <a:pt x="3325246" y="3875241"/>
                </a:cubicBezTo>
                <a:close/>
                <a:moveTo>
                  <a:pt x="3325104" y="3768205"/>
                </a:moveTo>
                <a:cubicBezTo>
                  <a:pt x="3315703" y="3768205"/>
                  <a:pt x="3308089" y="3776165"/>
                  <a:pt x="3308089" y="3785994"/>
                </a:cubicBezTo>
                <a:cubicBezTo>
                  <a:pt x="3308089" y="3795823"/>
                  <a:pt x="3315703" y="3803784"/>
                  <a:pt x="3325104" y="3803784"/>
                </a:cubicBezTo>
                <a:cubicBezTo>
                  <a:pt x="3334505" y="3803784"/>
                  <a:pt x="3342120" y="3795823"/>
                  <a:pt x="3342120" y="3785994"/>
                </a:cubicBezTo>
                <a:cubicBezTo>
                  <a:pt x="3342120" y="3785950"/>
                  <a:pt x="3342120" y="3785891"/>
                  <a:pt x="3342120" y="3785846"/>
                </a:cubicBezTo>
                <a:cubicBezTo>
                  <a:pt x="3341808" y="3776329"/>
                  <a:pt x="3334350" y="3768797"/>
                  <a:pt x="3325246" y="3768797"/>
                </a:cubicBezTo>
                <a:close/>
                <a:moveTo>
                  <a:pt x="3274200" y="3821426"/>
                </a:moveTo>
                <a:cubicBezTo>
                  <a:pt x="3264841" y="3822315"/>
                  <a:pt x="3257950" y="3830973"/>
                  <a:pt x="3258801" y="3840758"/>
                </a:cubicBezTo>
                <a:cubicBezTo>
                  <a:pt x="3259552" y="3849311"/>
                  <a:pt x="3266033" y="3856072"/>
                  <a:pt x="3274200" y="3856857"/>
                </a:cubicBezTo>
                <a:cubicBezTo>
                  <a:pt x="3283558" y="3857747"/>
                  <a:pt x="3291839" y="3850542"/>
                  <a:pt x="3292690" y="3840758"/>
                </a:cubicBezTo>
                <a:cubicBezTo>
                  <a:pt x="3293555" y="3830973"/>
                  <a:pt x="3286664" y="3822315"/>
                  <a:pt x="3277305" y="3821426"/>
                </a:cubicBezTo>
                <a:cubicBezTo>
                  <a:pt x="3276270" y="3821322"/>
                  <a:pt x="3275235" y="3821322"/>
                  <a:pt x="3274200" y="3821426"/>
                </a:cubicBezTo>
                <a:close/>
                <a:moveTo>
                  <a:pt x="3325104" y="3661613"/>
                </a:moveTo>
                <a:cubicBezTo>
                  <a:pt x="3315703" y="3661613"/>
                  <a:pt x="3308089" y="3669574"/>
                  <a:pt x="3308089" y="3679403"/>
                </a:cubicBezTo>
                <a:cubicBezTo>
                  <a:pt x="3308089" y="3689232"/>
                  <a:pt x="3315703" y="3697193"/>
                  <a:pt x="3325104" y="3697193"/>
                </a:cubicBezTo>
                <a:cubicBezTo>
                  <a:pt x="3334505" y="3697193"/>
                  <a:pt x="3342120" y="3689232"/>
                  <a:pt x="3342120" y="3679403"/>
                </a:cubicBezTo>
                <a:cubicBezTo>
                  <a:pt x="3341893" y="3669841"/>
                  <a:pt x="3334406" y="3662206"/>
                  <a:pt x="3325246" y="3662206"/>
                </a:cubicBezTo>
                <a:close/>
                <a:moveTo>
                  <a:pt x="3274342" y="3715724"/>
                </a:moveTo>
                <a:cubicBezTo>
                  <a:pt x="3264941" y="3715724"/>
                  <a:pt x="3257326" y="3723685"/>
                  <a:pt x="3257326" y="3733514"/>
                </a:cubicBezTo>
                <a:cubicBezTo>
                  <a:pt x="3257326" y="3743343"/>
                  <a:pt x="3264941" y="3751304"/>
                  <a:pt x="3274342" y="3751304"/>
                </a:cubicBezTo>
                <a:cubicBezTo>
                  <a:pt x="3283743" y="3751304"/>
                  <a:pt x="3291357" y="3743343"/>
                  <a:pt x="3291357" y="3733514"/>
                </a:cubicBezTo>
                <a:cubicBezTo>
                  <a:pt x="3291442" y="3723774"/>
                  <a:pt x="3283941" y="3715813"/>
                  <a:pt x="3274625" y="3715724"/>
                </a:cubicBezTo>
                <a:cubicBezTo>
                  <a:pt x="3274526" y="3715724"/>
                  <a:pt x="3274441" y="3715724"/>
                  <a:pt x="3274342" y="3715724"/>
                </a:cubicBezTo>
                <a:close/>
                <a:moveTo>
                  <a:pt x="3325246" y="3556060"/>
                </a:moveTo>
                <a:cubicBezTo>
                  <a:pt x="3315845" y="3556060"/>
                  <a:pt x="3308231" y="3564020"/>
                  <a:pt x="3308231" y="3573849"/>
                </a:cubicBezTo>
                <a:cubicBezTo>
                  <a:pt x="3308231" y="3583678"/>
                  <a:pt x="3315845" y="3591639"/>
                  <a:pt x="3325246" y="3591639"/>
                </a:cubicBezTo>
                <a:cubicBezTo>
                  <a:pt x="3334647" y="3591639"/>
                  <a:pt x="3342262" y="3583678"/>
                  <a:pt x="3342262" y="3573849"/>
                </a:cubicBezTo>
                <a:cubicBezTo>
                  <a:pt x="3342262" y="3573805"/>
                  <a:pt x="3342262" y="3573746"/>
                  <a:pt x="3342262" y="3573701"/>
                </a:cubicBezTo>
                <a:cubicBezTo>
                  <a:pt x="3342418" y="3563961"/>
                  <a:pt x="3334988" y="3555926"/>
                  <a:pt x="3325672" y="3555763"/>
                </a:cubicBezTo>
                <a:cubicBezTo>
                  <a:pt x="3325530" y="3555763"/>
                  <a:pt x="3325388" y="3555763"/>
                  <a:pt x="3325246" y="3555763"/>
                </a:cubicBezTo>
                <a:close/>
                <a:moveTo>
                  <a:pt x="3274342" y="3609281"/>
                </a:moveTo>
                <a:cubicBezTo>
                  <a:pt x="3264941" y="3609281"/>
                  <a:pt x="3257326" y="3617242"/>
                  <a:pt x="3257326" y="3627071"/>
                </a:cubicBezTo>
                <a:cubicBezTo>
                  <a:pt x="3257326" y="3636900"/>
                  <a:pt x="3264941" y="3644861"/>
                  <a:pt x="3274342" y="3644861"/>
                </a:cubicBezTo>
                <a:cubicBezTo>
                  <a:pt x="3283743" y="3644861"/>
                  <a:pt x="3291357" y="3636900"/>
                  <a:pt x="3291357" y="3627071"/>
                </a:cubicBezTo>
                <a:cubicBezTo>
                  <a:pt x="3291598" y="3617331"/>
                  <a:pt x="3284225" y="3609236"/>
                  <a:pt x="3274909" y="3608984"/>
                </a:cubicBezTo>
                <a:cubicBezTo>
                  <a:pt x="3274725" y="3608984"/>
                  <a:pt x="3274526" y="3608984"/>
                  <a:pt x="3274342" y="3608984"/>
                </a:cubicBezTo>
                <a:close/>
                <a:moveTo>
                  <a:pt x="3325246" y="3448875"/>
                </a:moveTo>
                <a:cubicBezTo>
                  <a:pt x="3315845" y="3448875"/>
                  <a:pt x="3308231" y="3456836"/>
                  <a:pt x="3308231" y="3466665"/>
                </a:cubicBezTo>
                <a:cubicBezTo>
                  <a:pt x="3308231" y="3476494"/>
                  <a:pt x="3315845" y="3484455"/>
                  <a:pt x="3325246" y="3484455"/>
                </a:cubicBezTo>
                <a:cubicBezTo>
                  <a:pt x="3334647" y="3484455"/>
                  <a:pt x="3342262" y="3476494"/>
                  <a:pt x="3342262" y="3466665"/>
                </a:cubicBezTo>
                <a:cubicBezTo>
                  <a:pt x="3342347" y="3456925"/>
                  <a:pt x="3334846" y="3448964"/>
                  <a:pt x="3325530" y="3448875"/>
                </a:cubicBezTo>
                <a:cubicBezTo>
                  <a:pt x="3325431" y="3448875"/>
                  <a:pt x="3325345" y="3448875"/>
                  <a:pt x="3325246" y="3448875"/>
                </a:cubicBezTo>
                <a:close/>
                <a:moveTo>
                  <a:pt x="3274342" y="3502245"/>
                </a:moveTo>
                <a:cubicBezTo>
                  <a:pt x="3264983" y="3503134"/>
                  <a:pt x="3258092" y="3511792"/>
                  <a:pt x="3258943" y="3521576"/>
                </a:cubicBezTo>
                <a:cubicBezTo>
                  <a:pt x="3259694" y="3530130"/>
                  <a:pt x="3266174" y="3536891"/>
                  <a:pt x="3274342" y="3537676"/>
                </a:cubicBezTo>
                <a:cubicBezTo>
                  <a:pt x="3283700" y="3538566"/>
                  <a:pt x="3291981" y="3531361"/>
                  <a:pt x="3292832" y="3521576"/>
                </a:cubicBezTo>
                <a:cubicBezTo>
                  <a:pt x="3293697" y="3511792"/>
                  <a:pt x="3286806" y="3503134"/>
                  <a:pt x="3277447" y="3502245"/>
                </a:cubicBezTo>
                <a:cubicBezTo>
                  <a:pt x="3276412" y="3502141"/>
                  <a:pt x="3275377" y="3502141"/>
                  <a:pt x="3274342" y="3502245"/>
                </a:cubicBezTo>
                <a:close/>
                <a:moveTo>
                  <a:pt x="3325246" y="3342432"/>
                </a:moveTo>
                <a:cubicBezTo>
                  <a:pt x="3315845" y="3342432"/>
                  <a:pt x="3308231" y="3350393"/>
                  <a:pt x="3308231" y="3360222"/>
                </a:cubicBezTo>
                <a:cubicBezTo>
                  <a:pt x="3308231" y="3370051"/>
                  <a:pt x="3315845" y="3378012"/>
                  <a:pt x="3325246" y="3378012"/>
                </a:cubicBezTo>
                <a:cubicBezTo>
                  <a:pt x="3334647" y="3378012"/>
                  <a:pt x="3342262" y="3370051"/>
                  <a:pt x="3342262" y="3360222"/>
                </a:cubicBezTo>
                <a:cubicBezTo>
                  <a:pt x="3342191" y="3350482"/>
                  <a:pt x="3334562" y="3342654"/>
                  <a:pt x="3325246" y="3342728"/>
                </a:cubicBezTo>
                <a:cubicBezTo>
                  <a:pt x="3325246" y="3342728"/>
                  <a:pt x="3325246" y="3342728"/>
                  <a:pt x="3325246" y="3342728"/>
                </a:cubicBezTo>
                <a:close/>
                <a:moveTo>
                  <a:pt x="3274342" y="3395654"/>
                </a:moveTo>
                <a:cubicBezTo>
                  <a:pt x="3264941" y="3395654"/>
                  <a:pt x="3257326" y="3403614"/>
                  <a:pt x="3257326" y="3413443"/>
                </a:cubicBezTo>
                <a:cubicBezTo>
                  <a:pt x="3257326" y="3423273"/>
                  <a:pt x="3264941" y="3431233"/>
                  <a:pt x="3274342" y="3431233"/>
                </a:cubicBezTo>
                <a:cubicBezTo>
                  <a:pt x="3283743" y="3431233"/>
                  <a:pt x="3291357" y="3423273"/>
                  <a:pt x="3291357" y="3413443"/>
                </a:cubicBezTo>
                <a:cubicBezTo>
                  <a:pt x="3291286" y="3403704"/>
                  <a:pt x="3283657" y="3395876"/>
                  <a:pt x="3274342" y="3395950"/>
                </a:cubicBezTo>
                <a:cubicBezTo>
                  <a:pt x="3274342" y="3395950"/>
                  <a:pt x="3274342" y="3395950"/>
                  <a:pt x="3274342" y="3395950"/>
                </a:cubicBezTo>
                <a:close/>
                <a:moveTo>
                  <a:pt x="3325246" y="3235989"/>
                </a:moveTo>
                <a:cubicBezTo>
                  <a:pt x="3315845" y="3235989"/>
                  <a:pt x="3308231" y="3243950"/>
                  <a:pt x="3308231" y="3253779"/>
                </a:cubicBezTo>
                <a:cubicBezTo>
                  <a:pt x="3308231" y="3263608"/>
                  <a:pt x="3315845" y="3271569"/>
                  <a:pt x="3325246" y="3271569"/>
                </a:cubicBezTo>
                <a:cubicBezTo>
                  <a:pt x="3334647" y="3271569"/>
                  <a:pt x="3342262" y="3263608"/>
                  <a:pt x="3342262" y="3253779"/>
                </a:cubicBezTo>
                <a:cubicBezTo>
                  <a:pt x="3342262" y="3253734"/>
                  <a:pt x="3342262" y="3253675"/>
                  <a:pt x="3342262" y="3253630"/>
                </a:cubicBezTo>
                <a:cubicBezTo>
                  <a:pt x="3342106" y="3243950"/>
                  <a:pt x="3334505" y="3236196"/>
                  <a:pt x="3325246" y="3236285"/>
                </a:cubicBezTo>
                <a:close/>
                <a:moveTo>
                  <a:pt x="3274342" y="3289211"/>
                </a:moveTo>
                <a:cubicBezTo>
                  <a:pt x="3264983" y="3290100"/>
                  <a:pt x="3258092" y="3298758"/>
                  <a:pt x="3258943" y="3308542"/>
                </a:cubicBezTo>
                <a:cubicBezTo>
                  <a:pt x="3259694" y="3317096"/>
                  <a:pt x="3266174" y="3323856"/>
                  <a:pt x="3274342" y="3324642"/>
                </a:cubicBezTo>
                <a:cubicBezTo>
                  <a:pt x="3283700" y="3325531"/>
                  <a:pt x="3291981" y="3318327"/>
                  <a:pt x="3292832" y="3308542"/>
                </a:cubicBezTo>
                <a:cubicBezTo>
                  <a:pt x="3293697" y="3298758"/>
                  <a:pt x="3286806" y="3290100"/>
                  <a:pt x="3277447" y="3289211"/>
                </a:cubicBezTo>
                <a:cubicBezTo>
                  <a:pt x="3276412" y="3289107"/>
                  <a:pt x="3275377" y="3289107"/>
                  <a:pt x="3274342" y="3289211"/>
                </a:cubicBezTo>
                <a:close/>
                <a:moveTo>
                  <a:pt x="3325246" y="3129398"/>
                </a:moveTo>
                <a:cubicBezTo>
                  <a:pt x="3315845" y="3129398"/>
                  <a:pt x="3308231" y="3137359"/>
                  <a:pt x="3308231" y="3147187"/>
                </a:cubicBezTo>
                <a:cubicBezTo>
                  <a:pt x="3308231" y="3157016"/>
                  <a:pt x="3315845" y="3164978"/>
                  <a:pt x="3325246" y="3164978"/>
                </a:cubicBezTo>
                <a:cubicBezTo>
                  <a:pt x="3334647" y="3164978"/>
                  <a:pt x="3342262" y="3157016"/>
                  <a:pt x="3342262" y="3147187"/>
                </a:cubicBezTo>
                <a:cubicBezTo>
                  <a:pt x="3342191" y="3137448"/>
                  <a:pt x="3334562" y="3129620"/>
                  <a:pt x="3325246" y="3129694"/>
                </a:cubicBezTo>
                <a:cubicBezTo>
                  <a:pt x="3325246" y="3129694"/>
                  <a:pt x="3325246" y="3129694"/>
                  <a:pt x="3325246" y="3129694"/>
                </a:cubicBezTo>
                <a:close/>
                <a:moveTo>
                  <a:pt x="3274342" y="3182619"/>
                </a:moveTo>
                <a:cubicBezTo>
                  <a:pt x="3264941" y="3182619"/>
                  <a:pt x="3257326" y="3190580"/>
                  <a:pt x="3257326" y="3200409"/>
                </a:cubicBezTo>
                <a:cubicBezTo>
                  <a:pt x="3257326" y="3210238"/>
                  <a:pt x="3264941" y="3218199"/>
                  <a:pt x="3274342" y="3218199"/>
                </a:cubicBezTo>
                <a:cubicBezTo>
                  <a:pt x="3283743" y="3218199"/>
                  <a:pt x="3291357" y="3210238"/>
                  <a:pt x="3291357" y="3200409"/>
                </a:cubicBezTo>
                <a:cubicBezTo>
                  <a:pt x="3291286" y="3190669"/>
                  <a:pt x="3283657" y="3182841"/>
                  <a:pt x="3274342" y="3182916"/>
                </a:cubicBezTo>
                <a:cubicBezTo>
                  <a:pt x="3274342" y="3182916"/>
                  <a:pt x="3274342" y="3182916"/>
                  <a:pt x="3274342" y="3182916"/>
                </a:cubicBezTo>
                <a:close/>
                <a:moveTo>
                  <a:pt x="3325246" y="3022954"/>
                </a:moveTo>
                <a:cubicBezTo>
                  <a:pt x="3315845" y="3022954"/>
                  <a:pt x="3308231" y="3030916"/>
                  <a:pt x="3308231" y="3040744"/>
                </a:cubicBezTo>
                <a:cubicBezTo>
                  <a:pt x="3308231" y="3050573"/>
                  <a:pt x="3315845" y="3058535"/>
                  <a:pt x="3325246" y="3058535"/>
                </a:cubicBezTo>
                <a:cubicBezTo>
                  <a:pt x="3334647" y="3058535"/>
                  <a:pt x="3342262" y="3050573"/>
                  <a:pt x="3342262" y="3040744"/>
                </a:cubicBezTo>
                <a:cubicBezTo>
                  <a:pt x="3342262" y="3040700"/>
                  <a:pt x="3342262" y="3040641"/>
                  <a:pt x="3342262" y="3040596"/>
                </a:cubicBezTo>
                <a:cubicBezTo>
                  <a:pt x="3342106" y="3030916"/>
                  <a:pt x="3334505" y="3023162"/>
                  <a:pt x="3325246" y="3023251"/>
                </a:cubicBezTo>
                <a:close/>
                <a:moveTo>
                  <a:pt x="3274342" y="3076176"/>
                </a:moveTo>
                <a:cubicBezTo>
                  <a:pt x="3264941" y="3076176"/>
                  <a:pt x="3257326" y="3084137"/>
                  <a:pt x="3257326" y="3093966"/>
                </a:cubicBezTo>
                <a:cubicBezTo>
                  <a:pt x="3257326" y="3103795"/>
                  <a:pt x="3264941" y="3111756"/>
                  <a:pt x="3274342" y="3111756"/>
                </a:cubicBezTo>
                <a:cubicBezTo>
                  <a:pt x="3283743" y="3111756"/>
                  <a:pt x="3291357" y="3103795"/>
                  <a:pt x="3291357" y="3093966"/>
                </a:cubicBezTo>
                <a:cubicBezTo>
                  <a:pt x="3291286" y="3084226"/>
                  <a:pt x="3283657" y="3076398"/>
                  <a:pt x="3274342" y="3076473"/>
                </a:cubicBezTo>
                <a:cubicBezTo>
                  <a:pt x="3274342" y="3076473"/>
                  <a:pt x="3274342" y="3076473"/>
                  <a:pt x="3274342" y="3076473"/>
                </a:cubicBezTo>
                <a:close/>
                <a:moveTo>
                  <a:pt x="3325246" y="2916363"/>
                </a:moveTo>
                <a:cubicBezTo>
                  <a:pt x="3315845" y="2916363"/>
                  <a:pt x="3308231" y="2924324"/>
                  <a:pt x="3308231" y="2934153"/>
                </a:cubicBezTo>
                <a:cubicBezTo>
                  <a:pt x="3308231" y="2943982"/>
                  <a:pt x="3315845" y="2951943"/>
                  <a:pt x="3325246" y="2951943"/>
                </a:cubicBezTo>
                <a:cubicBezTo>
                  <a:pt x="3334647" y="2951943"/>
                  <a:pt x="3342262" y="2943982"/>
                  <a:pt x="3342262" y="2934153"/>
                </a:cubicBezTo>
                <a:cubicBezTo>
                  <a:pt x="3342191" y="2924413"/>
                  <a:pt x="3334562" y="2916571"/>
                  <a:pt x="3325246" y="2916660"/>
                </a:cubicBezTo>
                <a:cubicBezTo>
                  <a:pt x="3325246" y="2916660"/>
                  <a:pt x="3325246" y="2916660"/>
                  <a:pt x="3325246" y="2916660"/>
                </a:cubicBezTo>
                <a:close/>
                <a:moveTo>
                  <a:pt x="3274342" y="2969733"/>
                </a:moveTo>
                <a:cubicBezTo>
                  <a:pt x="3264983" y="2970622"/>
                  <a:pt x="3258092" y="2979280"/>
                  <a:pt x="3258943" y="2989065"/>
                </a:cubicBezTo>
                <a:cubicBezTo>
                  <a:pt x="3259694" y="2997619"/>
                  <a:pt x="3266174" y="3004379"/>
                  <a:pt x="3274342" y="3005165"/>
                </a:cubicBezTo>
                <a:cubicBezTo>
                  <a:pt x="3283700" y="3006054"/>
                  <a:pt x="3291981" y="2998849"/>
                  <a:pt x="3292832" y="2989065"/>
                </a:cubicBezTo>
                <a:cubicBezTo>
                  <a:pt x="3293697" y="2979280"/>
                  <a:pt x="3286806" y="2970622"/>
                  <a:pt x="3277447" y="2969733"/>
                </a:cubicBezTo>
                <a:cubicBezTo>
                  <a:pt x="3276412" y="2969629"/>
                  <a:pt x="3275377" y="2969629"/>
                  <a:pt x="3274342" y="2969733"/>
                </a:cubicBezTo>
                <a:close/>
                <a:moveTo>
                  <a:pt x="3325246" y="2809920"/>
                </a:moveTo>
                <a:cubicBezTo>
                  <a:pt x="3315845" y="2809920"/>
                  <a:pt x="3308231" y="2817881"/>
                  <a:pt x="3308231" y="2827710"/>
                </a:cubicBezTo>
                <a:cubicBezTo>
                  <a:pt x="3308231" y="2837539"/>
                  <a:pt x="3315845" y="2845500"/>
                  <a:pt x="3325246" y="2845500"/>
                </a:cubicBezTo>
                <a:cubicBezTo>
                  <a:pt x="3334647" y="2845500"/>
                  <a:pt x="3342262" y="2837539"/>
                  <a:pt x="3342262" y="2827710"/>
                </a:cubicBezTo>
                <a:cubicBezTo>
                  <a:pt x="3342191" y="2817970"/>
                  <a:pt x="3334562" y="2810128"/>
                  <a:pt x="3325246" y="2810216"/>
                </a:cubicBezTo>
                <a:cubicBezTo>
                  <a:pt x="3325246" y="2810216"/>
                  <a:pt x="3325246" y="2810216"/>
                  <a:pt x="3325246" y="2810216"/>
                </a:cubicBezTo>
                <a:close/>
                <a:moveTo>
                  <a:pt x="3274342" y="2863142"/>
                </a:moveTo>
                <a:cubicBezTo>
                  <a:pt x="3264941" y="2863142"/>
                  <a:pt x="3257326" y="2871102"/>
                  <a:pt x="3257326" y="2880932"/>
                </a:cubicBezTo>
                <a:cubicBezTo>
                  <a:pt x="3257326" y="2890760"/>
                  <a:pt x="3264941" y="2898721"/>
                  <a:pt x="3274342" y="2898721"/>
                </a:cubicBezTo>
                <a:cubicBezTo>
                  <a:pt x="3283743" y="2898721"/>
                  <a:pt x="3291357" y="2890760"/>
                  <a:pt x="3291357" y="2880932"/>
                </a:cubicBezTo>
                <a:cubicBezTo>
                  <a:pt x="3291286" y="2871192"/>
                  <a:pt x="3283657" y="2863364"/>
                  <a:pt x="3274342" y="2863438"/>
                </a:cubicBezTo>
                <a:cubicBezTo>
                  <a:pt x="3274342" y="2863438"/>
                  <a:pt x="3274342" y="2863438"/>
                  <a:pt x="3274342" y="2863438"/>
                </a:cubicBezTo>
                <a:close/>
                <a:moveTo>
                  <a:pt x="3325246" y="2703477"/>
                </a:moveTo>
                <a:cubicBezTo>
                  <a:pt x="3315845" y="2703477"/>
                  <a:pt x="3308231" y="2711438"/>
                  <a:pt x="3308231" y="2721267"/>
                </a:cubicBezTo>
                <a:cubicBezTo>
                  <a:pt x="3308231" y="2731096"/>
                  <a:pt x="3315845" y="2739057"/>
                  <a:pt x="3325246" y="2739057"/>
                </a:cubicBezTo>
                <a:cubicBezTo>
                  <a:pt x="3334647" y="2739057"/>
                  <a:pt x="3342262" y="2731096"/>
                  <a:pt x="3342262" y="2721267"/>
                </a:cubicBezTo>
                <a:cubicBezTo>
                  <a:pt x="3342262" y="2721222"/>
                  <a:pt x="3342262" y="2721163"/>
                  <a:pt x="3342262" y="2721119"/>
                </a:cubicBezTo>
                <a:cubicBezTo>
                  <a:pt x="3342106" y="2711438"/>
                  <a:pt x="3334505" y="2703684"/>
                  <a:pt x="3325246" y="2703773"/>
                </a:cubicBezTo>
                <a:close/>
                <a:moveTo>
                  <a:pt x="3274342" y="2756698"/>
                </a:moveTo>
                <a:cubicBezTo>
                  <a:pt x="3264941" y="2756698"/>
                  <a:pt x="3257326" y="2764659"/>
                  <a:pt x="3257326" y="2774488"/>
                </a:cubicBezTo>
                <a:cubicBezTo>
                  <a:pt x="3257326" y="2784317"/>
                  <a:pt x="3264941" y="2792278"/>
                  <a:pt x="3274342" y="2792278"/>
                </a:cubicBezTo>
                <a:cubicBezTo>
                  <a:pt x="3283743" y="2792278"/>
                  <a:pt x="3291357" y="2784317"/>
                  <a:pt x="3291357" y="2774488"/>
                </a:cubicBezTo>
                <a:cubicBezTo>
                  <a:pt x="3291286" y="2764748"/>
                  <a:pt x="3283657" y="2756906"/>
                  <a:pt x="3274342" y="2756995"/>
                </a:cubicBezTo>
                <a:cubicBezTo>
                  <a:pt x="3274342" y="2756995"/>
                  <a:pt x="3274342" y="2756995"/>
                  <a:pt x="3274342" y="2756995"/>
                </a:cubicBezTo>
                <a:close/>
                <a:moveTo>
                  <a:pt x="3325246" y="2596886"/>
                </a:moveTo>
                <a:cubicBezTo>
                  <a:pt x="3315845" y="2596886"/>
                  <a:pt x="3308231" y="2604847"/>
                  <a:pt x="3308231" y="2614675"/>
                </a:cubicBezTo>
                <a:cubicBezTo>
                  <a:pt x="3308231" y="2624505"/>
                  <a:pt x="3315845" y="2632465"/>
                  <a:pt x="3325246" y="2632465"/>
                </a:cubicBezTo>
                <a:cubicBezTo>
                  <a:pt x="3334647" y="2632465"/>
                  <a:pt x="3342262" y="2624505"/>
                  <a:pt x="3342262" y="2614675"/>
                </a:cubicBezTo>
                <a:cubicBezTo>
                  <a:pt x="3342191" y="2604935"/>
                  <a:pt x="3334562" y="2597093"/>
                  <a:pt x="3325246" y="2597182"/>
                </a:cubicBezTo>
                <a:cubicBezTo>
                  <a:pt x="3325246" y="2597182"/>
                  <a:pt x="3325246" y="2597182"/>
                  <a:pt x="3325246" y="2597182"/>
                </a:cubicBezTo>
                <a:close/>
                <a:moveTo>
                  <a:pt x="3274342" y="2650255"/>
                </a:moveTo>
                <a:cubicBezTo>
                  <a:pt x="3264983" y="2651145"/>
                  <a:pt x="3258092" y="2659803"/>
                  <a:pt x="3258943" y="2669587"/>
                </a:cubicBezTo>
                <a:cubicBezTo>
                  <a:pt x="3259694" y="2678141"/>
                  <a:pt x="3266174" y="2684901"/>
                  <a:pt x="3274342" y="2685687"/>
                </a:cubicBezTo>
                <a:cubicBezTo>
                  <a:pt x="3283700" y="2686576"/>
                  <a:pt x="3291981" y="2679371"/>
                  <a:pt x="3292832" y="2669587"/>
                </a:cubicBezTo>
                <a:cubicBezTo>
                  <a:pt x="3293697" y="2659803"/>
                  <a:pt x="3286806" y="2651145"/>
                  <a:pt x="3277447" y="2650255"/>
                </a:cubicBezTo>
                <a:cubicBezTo>
                  <a:pt x="3276412" y="2650152"/>
                  <a:pt x="3275377" y="2650152"/>
                  <a:pt x="3274342" y="2650255"/>
                </a:cubicBezTo>
                <a:close/>
                <a:moveTo>
                  <a:pt x="3325246" y="2490443"/>
                </a:moveTo>
                <a:cubicBezTo>
                  <a:pt x="3315845" y="2490443"/>
                  <a:pt x="3308231" y="2498403"/>
                  <a:pt x="3308231" y="2508232"/>
                </a:cubicBezTo>
                <a:cubicBezTo>
                  <a:pt x="3308231" y="2518061"/>
                  <a:pt x="3315845" y="2526022"/>
                  <a:pt x="3325246" y="2526022"/>
                </a:cubicBezTo>
                <a:cubicBezTo>
                  <a:pt x="3334647" y="2526022"/>
                  <a:pt x="3342262" y="2518061"/>
                  <a:pt x="3342262" y="2508232"/>
                </a:cubicBezTo>
                <a:cubicBezTo>
                  <a:pt x="3342191" y="2498492"/>
                  <a:pt x="3334562" y="2490665"/>
                  <a:pt x="3325246" y="2490739"/>
                </a:cubicBezTo>
                <a:cubicBezTo>
                  <a:pt x="3325246" y="2490739"/>
                  <a:pt x="3325246" y="2490739"/>
                  <a:pt x="3325246" y="2490739"/>
                </a:cubicBezTo>
                <a:close/>
                <a:moveTo>
                  <a:pt x="3274342" y="2544554"/>
                </a:moveTo>
                <a:cubicBezTo>
                  <a:pt x="3264941" y="2544554"/>
                  <a:pt x="3257326" y="2552515"/>
                  <a:pt x="3257326" y="2562343"/>
                </a:cubicBezTo>
                <a:cubicBezTo>
                  <a:pt x="3257326" y="2572172"/>
                  <a:pt x="3264941" y="2580133"/>
                  <a:pt x="3274342" y="2580133"/>
                </a:cubicBezTo>
                <a:cubicBezTo>
                  <a:pt x="3283743" y="2580133"/>
                  <a:pt x="3291357" y="2572172"/>
                  <a:pt x="3291357" y="2562343"/>
                </a:cubicBezTo>
                <a:cubicBezTo>
                  <a:pt x="3291442" y="2552603"/>
                  <a:pt x="3283941" y="2544642"/>
                  <a:pt x="3274625" y="2544554"/>
                </a:cubicBezTo>
                <a:cubicBezTo>
                  <a:pt x="3274526" y="2544554"/>
                  <a:pt x="3274441" y="2544554"/>
                  <a:pt x="3274342" y="2544554"/>
                </a:cubicBezTo>
                <a:close/>
                <a:moveTo>
                  <a:pt x="3325246" y="2384889"/>
                </a:moveTo>
                <a:cubicBezTo>
                  <a:pt x="3315845" y="2384889"/>
                  <a:pt x="3308231" y="2392850"/>
                  <a:pt x="3308231" y="2402679"/>
                </a:cubicBezTo>
                <a:cubicBezTo>
                  <a:pt x="3308231" y="2412508"/>
                  <a:pt x="3315845" y="2420469"/>
                  <a:pt x="3325246" y="2420469"/>
                </a:cubicBezTo>
                <a:cubicBezTo>
                  <a:pt x="3334647" y="2420469"/>
                  <a:pt x="3342262" y="2412508"/>
                  <a:pt x="3342262" y="2402679"/>
                </a:cubicBezTo>
                <a:cubicBezTo>
                  <a:pt x="3342262" y="2402634"/>
                  <a:pt x="3342262" y="2402575"/>
                  <a:pt x="3342262" y="2402531"/>
                </a:cubicBezTo>
                <a:cubicBezTo>
                  <a:pt x="3342573" y="2392791"/>
                  <a:pt x="3335286" y="2384637"/>
                  <a:pt x="3325969" y="2384311"/>
                </a:cubicBezTo>
                <a:cubicBezTo>
                  <a:pt x="3325728" y="2384296"/>
                  <a:pt x="3325487" y="2384296"/>
                  <a:pt x="3325246" y="2384296"/>
                </a:cubicBezTo>
                <a:close/>
                <a:moveTo>
                  <a:pt x="3274342" y="2438111"/>
                </a:moveTo>
                <a:cubicBezTo>
                  <a:pt x="3264983" y="2439000"/>
                  <a:pt x="3258092" y="2447658"/>
                  <a:pt x="3258943" y="2457442"/>
                </a:cubicBezTo>
                <a:cubicBezTo>
                  <a:pt x="3259694" y="2465996"/>
                  <a:pt x="3266174" y="2472756"/>
                  <a:pt x="3274342" y="2473542"/>
                </a:cubicBezTo>
                <a:cubicBezTo>
                  <a:pt x="3283700" y="2474432"/>
                  <a:pt x="3291981" y="2467227"/>
                  <a:pt x="3292832" y="2457442"/>
                </a:cubicBezTo>
                <a:cubicBezTo>
                  <a:pt x="3293697" y="2447658"/>
                  <a:pt x="3286806" y="2439000"/>
                  <a:pt x="3277447" y="2438111"/>
                </a:cubicBezTo>
                <a:cubicBezTo>
                  <a:pt x="3276412" y="2438007"/>
                  <a:pt x="3275377" y="2438007"/>
                  <a:pt x="3274342" y="2438111"/>
                </a:cubicBezTo>
                <a:close/>
                <a:moveTo>
                  <a:pt x="3325246" y="2277705"/>
                </a:moveTo>
                <a:cubicBezTo>
                  <a:pt x="3315845" y="2277705"/>
                  <a:pt x="3308231" y="2285666"/>
                  <a:pt x="3308231" y="2295494"/>
                </a:cubicBezTo>
                <a:cubicBezTo>
                  <a:pt x="3308231" y="2305323"/>
                  <a:pt x="3315845" y="2313284"/>
                  <a:pt x="3325246" y="2313284"/>
                </a:cubicBezTo>
                <a:cubicBezTo>
                  <a:pt x="3334647" y="2313284"/>
                  <a:pt x="3342262" y="2305323"/>
                  <a:pt x="3342262" y="2295494"/>
                </a:cubicBezTo>
                <a:cubicBezTo>
                  <a:pt x="3342347" y="2285754"/>
                  <a:pt x="3334846" y="2277793"/>
                  <a:pt x="3325530" y="2277705"/>
                </a:cubicBezTo>
                <a:cubicBezTo>
                  <a:pt x="3325431" y="2277705"/>
                  <a:pt x="3325345" y="2277705"/>
                  <a:pt x="3325246" y="2277705"/>
                </a:cubicBezTo>
                <a:close/>
                <a:moveTo>
                  <a:pt x="3274342" y="2330926"/>
                </a:moveTo>
                <a:cubicBezTo>
                  <a:pt x="3264941" y="2330926"/>
                  <a:pt x="3257326" y="2338887"/>
                  <a:pt x="3257326" y="2348716"/>
                </a:cubicBezTo>
                <a:cubicBezTo>
                  <a:pt x="3257326" y="2358545"/>
                  <a:pt x="3264941" y="2366506"/>
                  <a:pt x="3274342" y="2366506"/>
                </a:cubicBezTo>
                <a:cubicBezTo>
                  <a:pt x="3283743" y="2366506"/>
                  <a:pt x="3291357" y="2358545"/>
                  <a:pt x="3291357" y="2348716"/>
                </a:cubicBezTo>
                <a:cubicBezTo>
                  <a:pt x="3291442" y="2338976"/>
                  <a:pt x="3283941" y="2331015"/>
                  <a:pt x="3274625" y="2330926"/>
                </a:cubicBezTo>
                <a:cubicBezTo>
                  <a:pt x="3274526" y="2330926"/>
                  <a:pt x="3274441" y="2330926"/>
                  <a:pt x="3274342" y="2330926"/>
                </a:cubicBezTo>
                <a:close/>
                <a:moveTo>
                  <a:pt x="3325246" y="2171262"/>
                </a:moveTo>
                <a:cubicBezTo>
                  <a:pt x="3315845" y="2171262"/>
                  <a:pt x="3308231" y="2179222"/>
                  <a:pt x="3308231" y="2189051"/>
                </a:cubicBezTo>
                <a:cubicBezTo>
                  <a:pt x="3308231" y="2198880"/>
                  <a:pt x="3315845" y="2206841"/>
                  <a:pt x="3325246" y="2206841"/>
                </a:cubicBezTo>
                <a:cubicBezTo>
                  <a:pt x="3334647" y="2206841"/>
                  <a:pt x="3342262" y="2198880"/>
                  <a:pt x="3342262" y="2189051"/>
                </a:cubicBezTo>
                <a:cubicBezTo>
                  <a:pt x="3342262" y="2189007"/>
                  <a:pt x="3342262" y="2188948"/>
                  <a:pt x="3342262" y="2188903"/>
                </a:cubicBezTo>
                <a:cubicBezTo>
                  <a:pt x="3342262" y="2179163"/>
                  <a:pt x="3334704" y="2171262"/>
                  <a:pt x="3325388" y="2171262"/>
                </a:cubicBezTo>
                <a:cubicBezTo>
                  <a:pt x="3325345" y="2171262"/>
                  <a:pt x="3325289" y="2171262"/>
                  <a:pt x="3325246" y="2171262"/>
                </a:cubicBezTo>
                <a:close/>
                <a:moveTo>
                  <a:pt x="3274342" y="2224483"/>
                </a:moveTo>
                <a:cubicBezTo>
                  <a:pt x="3264941" y="2224483"/>
                  <a:pt x="3257326" y="2232444"/>
                  <a:pt x="3257326" y="2242273"/>
                </a:cubicBezTo>
                <a:cubicBezTo>
                  <a:pt x="3257326" y="2252102"/>
                  <a:pt x="3264941" y="2260063"/>
                  <a:pt x="3274342" y="2260063"/>
                </a:cubicBezTo>
                <a:cubicBezTo>
                  <a:pt x="3283743" y="2260063"/>
                  <a:pt x="3291357" y="2252102"/>
                  <a:pt x="3291357" y="2242273"/>
                </a:cubicBezTo>
                <a:cubicBezTo>
                  <a:pt x="3291442" y="2232533"/>
                  <a:pt x="3283941" y="2224572"/>
                  <a:pt x="3274625" y="2224483"/>
                </a:cubicBezTo>
                <a:cubicBezTo>
                  <a:pt x="3274526" y="2224483"/>
                  <a:pt x="3274441" y="2224483"/>
                  <a:pt x="3274342" y="2224483"/>
                </a:cubicBezTo>
                <a:close/>
                <a:moveTo>
                  <a:pt x="3325246" y="2064670"/>
                </a:moveTo>
                <a:cubicBezTo>
                  <a:pt x="3315845" y="2064670"/>
                  <a:pt x="3308231" y="2072631"/>
                  <a:pt x="3308231" y="2082460"/>
                </a:cubicBezTo>
                <a:cubicBezTo>
                  <a:pt x="3308231" y="2092289"/>
                  <a:pt x="3315845" y="2100250"/>
                  <a:pt x="3325246" y="2100250"/>
                </a:cubicBezTo>
                <a:cubicBezTo>
                  <a:pt x="3334647" y="2100250"/>
                  <a:pt x="3342262" y="2092289"/>
                  <a:pt x="3342262" y="2082460"/>
                </a:cubicBezTo>
                <a:cubicBezTo>
                  <a:pt x="3342347" y="2072720"/>
                  <a:pt x="3334846" y="2064759"/>
                  <a:pt x="3325530" y="2064670"/>
                </a:cubicBezTo>
                <a:cubicBezTo>
                  <a:pt x="3325431" y="2064670"/>
                  <a:pt x="3325345" y="2064670"/>
                  <a:pt x="3325246" y="2064670"/>
                </a:cubicBezTo>
                <a:close/>
                <a:moveTo>
                  <a:pt x="3274342" y="2118040"/>
                </a:moveTo>
                <a:cubicBezTo>
                  <a:pt x="3264983" y="2118929"/>
                  <a:pt x="3258092" y="2127587"/>
                  <a:pt x="3258943" y="2137372"/>
                </a:cubicBezTo>
                <a:cubicBezTo>
                  <a:pt x="3259694" y="2145925"/>
                  <a:pt x="3266174" y="2152686"/>
                  <a:pt x="3274342" y="2153471"/>
                </a:cubicBezTo>
                <a:cubicBezTo>
                  <a:pt x="3283700" y="2154361"/>
                  <a:pt x="3291981" y="2147156"/>
                  <a:pt x="3292832" y="2137372"/>
                </a:cubicBezTo>
                <a:cubicBezTo>
                  <a:pt x="3293697" y="2127587"/>
                  <a:pt x="3286806" y="2118929"/>
                  <a:pt x="3277447" y="2118040"/>
                </a:cubicBezTo>
                <a:cubicBezTo>
                  <a:pt x="3276412" y="2117936"/>
                  <a:pt x="3275377" y="2117936"/>
                  <a:pt x="3274342" y="2118040"/>
                </a:cubicBezTo>
                <a:close/>
                <a:moveTo>
                  <a:pt x="3325246" y="1958227"/>
                </a:moveTo>
                <a:cubicBezTo>
                  <a:pt x="3315845" y="1958227"/>
                  <a:pt x="3308231" y="1966188"/>
                  <a:pt x="3308231" y="1976017"/>
                </a:cubicBezTo>
                <a:cubicBezTo>
                  <a:pt x="3308231" y="1985846"/>
                  <a:pt x="3315845" y="1993807"/>
                  <a:pt x="3325246" y="1993807"/>
                </a:cubicBezTo>
                <a:cubicBezTo>
                  <a:pt x="3334647" y="1993807"/>
                  <a:pt x="3342262" y="1985846"/>
                  <a:pt x="3342262" y="1976017"/>
                </a:cubicBezTo>
                <a:cubicBezTo>
                  <a:pt x="3342347" y="1966277"/>
                  <a:pt x="3334846" y="1958316"/>
                  <a:pt x="3325530" y="1958227"/>
                </a:cubicBezTo>
                <a:cubicBezTo>
                  <a:pt x="3325431" y="1958227"/>
                  <a:pt x="3325345" y="1958227"/>
                  <a:pt x="3325246" y="1958227"/>
                </a:cubicBezTo>
                <a:close/>
                <a:moveTo>
                  <a:pt x="3274342" y="2010855"/>
                </a:moveTo>
                <a:cubicBezTo>
                  <a:pt x="3264941" y="2010855"/>
                  <a:pt x="3257326" y="2018816"/>
                  <a:pt x="3257326" y="2028645"/>
                </a:cubicBezTo>
                <a:cubicBezTo>
                  <a:pt x="3257326" y="2038474"/>
                  <a:pt x="3264941" y="2046435"/>
                  <a:pt x="3274342" y="2046435"/>
                </a:cubicBezTo>
                <a:cubicBezTo>
                  <a:pt x="3283743" y="2046435"/>
                  <a:pt x="3291357" y="2038474"/>
                  <a:pt x="3291357" y="2028645"/>
                </a:cubicBezTo>
                <a:cubicBezTo>
                  <a:pt x="3291442" y="2018905"/>
                  <a:pt x="3283941" y="2010944"/>
                  <a:pt x="3274625" y="2010855"/>
                </a:cubicBezTo>
                <a:cubicBezTo>
                  <a:pt x="3274526" y="2010855"/>
                  <a:pt x="3274441" y="2010855"/>
                  <a:pt x="3274342" y="2010855"/>
                </a:cubicBezTo>
                <a:close/>
                <a:moveTo>
                  <a:pt x="3325246" y="1851191"/>
                </a:moveTo>
                <a:cubicBezTo>
                  <a:pt x="3315845" y="1851191"/>
                  <a:pt x="3308231" y="1859152"/>
                  <a:pt x="3308231" y="1868981"/>
                </a:cubicBezTo>
                <a:cubicBezTo>
                  <a:pt x="3308231" y="1878810"/>
                  <a:pt x="3315845" y="1886771"/>
                  <a:pt x="3325246" y="1886771"/>
                </a:cubicBezTo>
                <a:cubicBezTo>
                  <a:pt x="3334647" y="1886771"/>
                  <a:pt x="3342262" y="1878810"/>
                  <a:pt x="3342262" y="1868981"/>
                </a:cubicBezTo>
                <a:cubicBezTo>
                  <a:pt x="3342262" y="1868936"/>
                  <a:pt x="3342262" y="1868877"/>
                  <a:pt x="3342262" y="1868832"/>
                </a:cubicBezTo>
                <a:cubicBezTo>
                  <a:pt x="3341950" y="1859270"/>
                  <a:pt x="3334406" y="1851695"/>
                  <a:pt x="3325246" y="1851784"/>
                </a:cubicBezTo>
                <a:close/>
                <a:moveTo>
                  <a:pt x="3274342" y="1904412"/>
                </a:moveTo>
                <a:cubicBezTo>
                  <a:pt x="3264941" y="1904412"/>
                  <a:pt x="3257326" y="1912373"/>
                  <a:pt x="3257326" y="1922202"/>
                </a:cubicBezTo>
                <a:cubicBezTo>
                  <a:pt x="3257326" y="1932031"/>
                  <a:pt x="3264941" y="1939992"/>
                  <a:pt x="3274342" y="1939992"/>
                </a:cubicBezTo>
                <a:cubicBezTo>
                  <a:pt x="3283743" y="1939992"/>
                  <a:pt x="3291357" y="1932031"/>
                  <a:pt x="3291357" y="1922202"/>
                </a:cubicBezTo>
                <a:cubicBezTo>
                  <a:pt x="3291357" y="1922158"/>
                  <a:pt x="3291357" y="1922099"/>
                  <a:pt x="3291357" y="1922054"/>
                </a:cubicBezTo>
                <a:cubicBezTo>
                  <a:pt x="3291045" y="1912492"/>
                  <a:pt x="3283502" y="1904916"/>
                  <a:pt x="3274342" y="1905005"/>
                </a:cubicBezTo>
                <a:close/>
                <a:moveTo>
                  <a:pt x="3325246" y="1744599"/>
                </a:moveTo>
                <a:cubicBezTo>
                  <a:pt x="3315845" y="1744599"/>
                  <a:pt x="3308231" y="1752560"/>
                  <a:pt x="3308231" y="1762389"/>
                </a:cubicBezTo>
                <a:cubicBezTo>
                  <a:pt x="3308231" y="1772218"/>
                  <a:pt x="3315845" y="1780179"/>
                  <a:pt x="3325246" y="1780179"/>
                </a:cubicBezTo>
                <a:cubicBezTo>
                  <a:pt x="3334647" y="1780179"/>
                  <a:pt x="3342262" y="1772218"/>
                  <a:pt x="3342262" y="1762389"/>
                </a:cubicBezTo>
                <a:cubicBezTo>
                  <a:pt x="3342035" y="1752768"/>
                  <a:pt x="3334463" y="1745104"/>
                  <a:pt x="3325246" y="1745192"/>
                </a:cubicBezTo>
                <a:close/>
                <a:moveTo>
                  <a:pt x="3274342" y="1797821"/>
                </a:moveTo>
                <a:cubicBezTo>
                  <a:pt x="3264941" y="1797821"/>
                  <a:pt x="3257326" y="1805782"/>
                  <a:pt x="3257326" y="1815611"/>
                </a:cubicBezTo>
                <a:cubicBezTo>
                  <a:pt x="3257326" y="1825440"/>
                  <a:pt x="3264941" y="1833401"/>
                  <a:pt x="3274342" y="1833401"/>
                </a:cubicBezTo>
                <a:cubicBezTo>
                  <a:pt x="3283743" y="1833401"/>
                  <a:pt x="3291357" y="1825440"/>
                  <a:pt x="3291357" y="1815611"/>
                </a:cubicBezTo>
                <a:cubicBezTo>
                  <a:pt x="3291130" y="1805990"/>
                  <a:pt x="3283558" y="1798325"/>
                  <a:pt x="3274342" y="1798414"/>
                </a:cubicBezTo>
                <a:close/>
                <a:moveTo>
                  <a:pt x="3325246" y="1638156"/>
                </a:moveTo>
                <a:cubicBezTo>
                  <a:pt x="3315845" y="1638156"/>
                  <a:pt x="3308231" y="1646117"/>
                  <a:pt x="3308231" y="1655946"/>
                </a:cubicBezTo>
                <a:cubicBezTo>
                  <a:pt x="3308231" y="1665775"/>
                  <a:pt x="3315845" y="1673736"/>
                  <a:pt x="3325246" y="1673736"/>
                </a:cubicBezTo>
                <a:cubicBezTo>
                  <a:pt x="3334647" y="1673736"/>
                  <a:pt x="3342262" y="1665775"/>
                  <a:pt x="3342262" y="1655946"/>
                </a:cubicBezTo>
                <a:cubicBezTo>
                  <a:pt x="3342035" y="1646325"/>
                  <a:pt x="3334463" y="1638660"/>
                  <a:pt x="3325246" y="1638749"/>
                </a:cubicBezTo>
                <a:close/>
                <a:moveTo>
                  <a:pt x="3274342" y="1691378"/>
                </a:moveTo>
                <a:cubicBezTo>
                  <a:pt x="3264941" y="1691378"/>
                  <a:pt x="3257326" y="1699339"/>
                  <a:pt x="3257326" y="1709168"/>
                </a:cubicBezTo>
                <a:cubicBezTo>
                  <a:pt x="3257326" y="1718997"/>
                  <a:pt x="3264941" y="1726958"/>
                  <a:pt x="3274342" y="1726958"/>
                </a:cubicBezTo>
                <a:cubicBezTo>
                  <a:pt x="3283743" y="1726958"/>
                  <a:pt x="3291357" y="1718997"/>
                  <a:pt x="3291357" y="1709168"/>
                </a:cubicBezTo>
                <a:cubicBezTo>
                  <a:pt x="3291130" y="1699547"/>
                  <a:pt x="3283558" y="1691882"/>
                  <a:pt x="3274342" y="1691971"/>
                </a:cubicBezTo>
                <a:close/>
                <a:moveTo>
                  <a:pt x="3444496" y="3892289"/>
                </a:moveTo>
                <a:cubicBezTo>
                  <a:pt x="3443646" y="3882505"/>
                  <a:pt x="3435365" y="3875300"/>
                  <a:pt x="3426006" y="3876189"/>
                </a:cubicBezTo>
                <a:cubicBezTo>
                  <a:pt x="3417824" y="3876975"/>
                  <a:pt x="3411359" y="3883750"/>
                  <a:pt x="3410607" y="3892289"/>
                </a:cubicBezTo>
                <a:cubicBezTo>
                  <a:pt x="3410607" y="3896633"/>
                  <a:pt x="3412181" y="3900813"/>
                  <a:pt x="3415003" y="3904001"/>
                </a:cubicBezTo>
                <a:lnTo>
                  <a:pt x="3436697" y="3906966"/>
                </a:lnTo>
                <a:cubicBezTo>
                  <a:pt x="3441008" y="3903971"/>
                  <a:pt x="3443745" y="3899034"/>
                  <a:pt x="3444071" y="3893623"/>
                </a:cubicBezTo>
                <a:close/>
                <a:moveTo>
                  <a:pt x="3427623" y="3768205"/>
                </a:moveTo>
                <a:cubicBezTo>
                  <a:pt x="3418222" y="3768130"/>
                  <a:pt x="3410550" y="3776017"/>
                  <a:pt x="3410465" y="3785846"/>
                </a:cubicBezTo>
                <a:cubicBezTo>
                  <a:pt x="3410395" y="3795675"/>
                  <a:pt x="3417938" y="3803695"/>
                  <a:pt x="3427339" y="3803784"/>
                </a:cubicBezTo>
                <a:cubicBezTo>
                  <a:pt x="3436740" y="3803858"/>
                  <a:pt x="3444411" y="3795971"/>
                  <a:pt x="3444496" y="3786143"/>
                </a:cubicBezTo>
                <a:cubicBezTo>
                  <a:pt x="3444496" y="3786039"/>
                  <a:pt x="3444496" y="3785950"/>
                  <a:pt x="3444496" y="3785846"/>
                </a:cubicBezTo>
                <a:cubicBezTo>
                  <a:pt x="3444184" y="3776165"/>
                  <a:pt x="3436471" y="3768545"/>
                  <a:pt x="3427197" y="3768797"/>
                </a:cubicBezTo>
                <a:close/>
                <a:moveTo>
                  <a:pt x="3375725" y="3822019"/>
                </a:moveTo>
                <a:cubicBezTo>
                  <a:pt x="3366324" y="3821945"/>
                  <a:pt x="3358653" y="3829832"/>
                  <a:pt x="3358568" y="3839660"/>
                </a:cubicBezTo>
                <a:cubicBezTo>
                  <a:pt x="3358497" y="3849490"/>
                  <a:pt x="3366041" y="3857510"/>
                  <a:pt x="3375442" y="3857599"/>
                </a:cubicBezTo>
                <a:cubicBezTo>
                  <a:pt x="3384843" y="3857673"/>
                  <a:pt x="3392514" y="3849786"/>
                  <a:pt x="3392599" y="3839957"/>
                </a:cubicBezTo>
                <a:cubicBezTo>
                  <a:pt x="3392599" y="3839853"/>
                  <a:pt x="3392599" y="3839764"/>
                  <a:pt x="3392599" y="3839660"/>
                </a:cubicBezTo>
                <a:cubicBezTo>
                  <a:pt x="3392599" y="3829921"/>
                  <a:pt x="3385042" y="3822019"/>
                  <a:pt x="3375725" y="3822019"/>
                </a:cubicBezTo>
                <a:close/>
                <a:moveTo>
                  <a:pt x="3426630" y="3662206"/>
                </a:moveTo>
                <a:cubicBezTo>
                  <a:pt x="3417271" y="3661316"/>
                  <a:pt x="3408991" y="3668522"/>
                  <a:pt x="3408140" y="3678306"/>
                </a:cubicBezTo>
                <a:cubicBezTo>
                  <a:pt x="3407275" y="3688090"/>
                  <a:pt x="3414166" y="3696748"/>
                  <a:pt x="3423525" y="3697638"/>
                </a:cubicBezTo>
                <a:cubicBezTo>
                  <a:pt x="3424560" y="3697741"/>
                  <a:pt x="3425595" y="3697741"/>
                  <a:pt x="3426630" y="3697638"/>
                </a:cubicBezTo>
                <a:cubicBezTo>
                  <a:pt x="3435989" y="3696748"/>
                  <a:pt x="3442880" y="3688090"/>
                  <a:pt x="3442029" y="3678306"/>
                </a:cubicBezTo>
                <a:cubicBezTo>
                  <a:pt x="3441277" y="3669752"/>
                  <a:pt x="3434797" y="3662992"/>
                  <a:pt x="3426630" y="3662206"/>
                </a:cubicBezTo>
                <a:close/>
                <a:moveTo>
                  <a:pt x="3375725" y="3715724"/>
                </a:moveTo>
                <a:cubicBezTo>
                  <a:pt x="3366324" y="3715635"/>
                  <a:pt x="3358653" y="3723537"/>
                  <a:pt x="3358568" y="3733366"/>
                </a:cubicBezTo>
                <a:cubicBezTo>
                  <a:pt x="3358497" y="3743195"/>
                  <a:pt x="3366041" y="3751215"/>
                  <a:pt x="3375442" y="3751304"/>
                </a:cubicBezTo>
                <a:cubicBezTo>
                  <a:pt x="3384843" y="3751378"/>
                  <a:pt x="3392514" y="3743491"/>
                  <a:pt x="3392599" y="3733662"/>
                </a:cubicBezTo>
                <a:cubicBezTo>
                  <a:pt x="3392599" y="3733618"/>
                  <a:pt x="3392599" y="3733559"/>
                  <a:pt x="3392599" y="3733514"/>
                </a:cubicBezTo>
                <a:cubicBezTo>
                  <a:pt x="3392599" y="3723744"/>
                  <a:pt x="3385070" y="3715798"/>
                  <a:pt x="3375725" y="3715724"/>
                </a:cubicBezTo>
                <a:close/>
                <a:moveTo>
                  <a:pt x="3426630" y="3556060"/>
                </a:moveTo>
                <a:cubicBezTo>
                  <a:pt x="3417229" y="3555985"/>
                  <a:pt x="3409558" y="3563872"/>
                  <a:pt x="3409473" y="3573701"/>
                </a:cubicBezTo>
                <a:cubicBezTo>
                  <a:pt x="3409402" y="3583530"/>
                  <a:pt x="3416946" y="3591550"/>
                  <a:pt x="3426347" y="3591639"/>
                </a:cubicBezTo>
                <a:cubicBezTo>
                  <a:pt x="3435747" y="3591714"/>
                  <a:pt x="3443418" y="3583827"/>
                  <a:pt x="3443504" y="3573998"/>
                </a:cubicBezTo>
                <a:cubicBezTo>
                  <a:pt x="3443504" y="3573894"/>
                  <a:pt x="3443504" y="3573805"/>
                  <a:pt x="3443504" y="3573701"/>
                </a:cubicBezTo>
                <a:cubicBezTo>
                  <a:pt x="3443659" y="3564065"/>
                  <a:pt x="3436400" y="3556089"/>
                  <a:pt x="3427197" y="3555763"/>
                </a:cubicBezTo>
                <a:close/>
                <a:moveTo>
                  <a:pt x="3375725" y="3608984"/>
                </a:moveTo>
                <a:cubicBezTo>
                  <a:pt x="3366324" y="3608896"/>
                  <a:pt x="3358653" y="3616797"/>
                  <a:pt x="3358568" y="3626626"/>
                </a:cubicBezTo>
                <a:cubicBezTo>
                  <a:pt x="3358497" y="3636455"/>
                  <a:pt x="3366041" y="3644475"/>
                  <a:pt x="3375442" y="3644565"/>
                </a:cubicBezTo>
                <a:cubicBezTo>
                  <a:pt x="3384843" y="3644638"/>
                  <a:pt x="3392514" y="3636752"/>
                  <a:pt x="3392599" y="3626923"/>
                </a:cubicBezTo>
                <a:cubicBezTo>
                  <a:pt x="3392599" y="3626878"/>
                  <a:pt x="3392599" y="3626819"/>
                  <a:pt x="3392599" y="3626774"/>
                </a:cubicBezTo>
                <a:cubicBezTo>
                  <a:pt x="3392599" y="3617005"/>
                  <a:pt x="3385070" y="3609058"/>
                  <a:pt x="3375725" y="3608984"/>
                </a:cubicBezTo>
                <a:close/>
                <a:moveTo>
                  <a:pt x="3427197" y="3448875"/>
                </a:moveTo>
                <a:cubicBezTo>
                  <a:pt x="3417796" y="3448786"/>
                  <a:pt x="3410125" y="3456688"/>
                  <a:pt x="3410040" y="3466517"/>
                </a:cubicBezTo>
                <a:cubicBezTo>
                  <a:pt x="3409969" y="3476346"/>
                  <a:pt x="3417512" y="3484366"/>
                  <a:pt x="3426913" y="3484455"/>
                </a:cubicBezTo>
                <a:cubicBezTo>
                  <a:pt x="3436315" y="3484529"/>
                  <a:pt x="3443986" y="3476642"/>
                  <a:pt x="3444071" y="3466813"/>
                </a:cubicBezTo>
                <a:cubicBezTo>
                  <a:pt x="3444071" y="3466769"/>
                  <a:pt x="3444071" y="3466710"/>
                  <a:pt x="3444071" y="3466665"/>
                </a:cubicBezTo>
                <a:cubicBezTo>
                  <a:pt x="3444071" y="3456895"/>
                  <a:pt x="3436542" y="3448949"/>
                  <a:pt x="3427197" y="3448875"/>
                </a:cubicBezTo>
                <a:close/>
                <a:moveTo>
                  <a:pt x="3376293" y="3502245"/>
                </a:moveTo>
                <a:cubicBezTo>
                  <a:pt x="3366892" y="3502171"/>
                  <a:pt x="3359220" y="3510058"/>
                  <a:pt x="3359135" y="3519887"/>
                </a:cubicBezTo>
                <a:cubicBezTo>
                  <a:pt x="3359065" y="3529716"/>
                  <a:pt x="3366608" y="3537736"/>
                  <a:pt x="3376009" y="3537825"/>
                </a:cubicBezTo>
                <a:cubicBezTo>
                  <a:pt x="3385410" y="3537899"/>
                  <a:pt x="3393081" y="3530012"/>
                  <a:pt x="3393166" y="3520183"/>
                </a:cubicBezTo>
                <a:cubicBezTo>
                  <a:pt x="3393166" y="3520079"/>
                  <a:pt x="3393166" y="3519990"/>
                  <a:pt x="3393166" y="3519887"/>
                </a:cubicBezTo>
                <a:cubicBezTo>
                  <a:pt x="3393010" y="3510147"/>
                  <a:pt x="3385339" y="3502378"/>
                  <a:pt x="3376023" y="3502526"/>
                </a:cubicBezTo>
                <a:cubicBezTo>
                  <a:pt x="3375924" y="3502541"/>
                  <a:pt x="3375825" y="3502541"/>
                  <a:pt x="3375725" y="3502541"/>
                </a:cubicBezTo>
                <a:close/>
                <a:moveTo>
                  <a:pt x="3427197" y="3342432"/>
                </a:moveTo>
                <a:cubicBezTo>
                  <a:pt x="3417839" y="3341543"/>
                  <a:pt x="3409558" y="3348747"/>
                  <a:pt x="3408707" y="3358532"/>
                </a:cubicBezTo>
                <a:cubicBezTo>
                  <a:pt x="3407842" y="3368316"/>
                  <a:pt x="3414733" y="3376974"/>
                  <a:pt x="3424092" y="3377863"/>
                </a:cubicBezTo>
                <a:cubicBezTo>
                  <a:pt x="3425127" y="3377968"/>
                  <a:pt x="3426162" y="3377968"/>
                  <a:pt x="3427197" y="3377863"/>
                </a:cubicBezTo>
                <a:cubicBezTo>
                  <a:pt x="3436556" y="3376974"/>
                  <a:pt x="3443447" y="3368316"/>
                  <a:pt x="3442596" y="3358532"/>
                </a:cubicBezTo>
                <a:cubicBezTo>
                  <a:pt x="3441845" y="3349978"/>
                  <a:pt x="3435365" y="3343218"/>
                  <a:pt x="3427197" y="3342432"/>
                </a:cubicBezTo>
                <a:close/>
                <a:moveTo>
                  <a:pt x="3375725" y="3395950"/>
                </a:moveTo>
                <a:cubicBezTo>
                  <a:pt x="3366367" y="3395060"/>
                  <a:pt x="3358086" y="3402265"/>
                  <a:pt x="3357236" y="3412050"/>
                </a:cubicBezTo>
                <a:cubicBezTo>
                  <a:pt x="3356370" y="3421834"/>
                  <a:pt x="3363262" y="3430492"/>
                  <a:pt x="3372620" y="3431382"/>
                </a:cubicBezTo>
                <a:cubicBezTo>
                  <a:pt x="3373655" y="3431485"/>
                  <a:pt x="3374690" y="3431485"/>
                  <a:pt x="3375725" y="3431382"/>
                </a:cubicBezTo>
                <a:cubicBezTo>
                  <a:pt x="3385084" y="3430492"/>
                  <a:pt x="3391975" y="3421834"/>
                  <a:pt x="3391124" y="3412050"/>
                </a:cubicBezTo>
                <a:cubicBezTo>
                  <a:pt x="3390373" y="3403496"/>
                  <a:pt x="3383893" y="3396736"/>
                  <a:pt x="3375725" y="3395950"/>
                </a:cubicBezTo>
                <a:close/>
                <a:moveTo>
                  <a:pt x="3426630" y="3236285"/>
                </a:moveTo>
                <a:cubicBezTo>
                  <a:pt x="3417229" y="3236211"/>
                  <a:pt x="3409558" y="3244098"/>
                  <a:pt x="3409473" y="3253927"/>
                </a:cubicBezTo>
                <a:cubicBezTo>
                  <a:pt x="3409402" y="3263756"/>
                  <a:pt x="3416946" y="3271776"/>
                  <a:pt x="3426347" y="3271865"/>
                </a:cubicBezTo>
                <a:cubicBezTo>
                  <a:pt x="3435747" y="3271939"/>
                  <a:pt x="3443418" y="3264052"/>
                  <a:pt x="3443504" y="3254224"/>
                </a:cubicBezTo>
                <a:cubicBezTo>
                  <a:pt x="3443504" y="3254120"/>
                  <a:pt x="3443504" y="3254031"/>
                  <a:pt x="3443504" y="3253927"/>
                </a:cubicBezTo>
                <a:cubicBezTo>
                  <a:pt x="3443504" y="3244410"/>
                  <a:pt x="3436301" y="3236612"/>
                  <a:pt x="3427197" y="3236285"/>
                </a:cubicBezTo>
                <a:close/>
                <a:moveTo>
                  <a:pt x="3375725" y="3289507"/>
                </a:moveTo>
                <a:cubicBezTo>
                  <a:pt x="3366324" y="3289433"/>
                  <a:pt x="3358653" y="3297320"/>
                  <a:pt x="3358568" y="3307149"/>
                </a:cubicBezTo>
                <a:cubicBezTo>
                  <a:pt x="3358497" y="3316978"/>
                  <a:pt x="3366041" y="3324998"/>
                  <a:pt x="3375442" y="3325087"/>
                </a:cubicBezTo>
                <a:cubicBezTo>
                  <a:pt x="3384843" y="3325161"/>
                  <a:pt x="3392514" y="3317274"/>
                  <a:pt x="3392599" y="3307445"/>
                </a:cubicBezTo>
                <a:cubicBezTo>
                  <a:pt x="3392599" y="3307341"/>
                  <a:pt x="3392599" y="3307252"/>
                  <a:pt x="3392599" y="3307149"/>
                </a:cubicBezTo>
                <a:cubicBezTo>
                  <a:pt x="3392599" y="3297408"/>
                  <a:pt x="3385042" y="3289507"/>
                  <a:pt x="3375725" y="3289507"/>
                </a:cubicBezTo>
                <a:close/>
                <a:moveTo>
                  <a:pt x="3426630" y="3129694"/>
                </a:moveTo>
                <a:cubicBezTo>
                  <a:pt x="3417271" y="3128805"/>
                  <a:pt x="3408991" y="3136009"/>
                  <a:pt x="3408140" y="3145794"/>
                </a:cubicBezTo>
                <a:cubicBezTo>
                  <a:pt x="3407275" y="3155578"/>
                  <a:pt x="3414166" y="3164236"/>
                  <a:pt x="3423525" y="3165125"/>
                </a:cubicBezTo>
                <a:cubicBezTo>
                  <a:pt x="3424560" y="3165229"/>
                  <a:pt x="3425595" y="3165229"/>
                  <a:pt x="3426630" y="3165125"/>
                </a:cubicBezTo>
                <a:cubicBezTo>
                  <a:pt x="3435989" y="3164236"/>
                  <a:pt x="3442880" y="3155578"/>
                  <a:pt x="3442029" y="3145794"/>
                </a:cubicBezTo>
                <a:cubicBezTo>
                  <a:pt x="3441277" y="3137240"/>
                  <a:pt x="3434797" y="3130480"/>
                  <a:pt x="3426630" y="3129694"/>
                </a:cubicBezTo>
                <a:close/>
                <a:moveTo>
                  <a:pt x="3375725" y="3182916"/>
                </a:moveTo>
                <a:cubicBezTo>
                  <a:pt x="3366324" y="3182826"/>
                  <a:pt x="3358653" y="3190728"/>
                  <a:pt x="3358568" y="3200557"/>
                </a:cubicBezTo>
                <a:cubicBezTo>
                  <a:pt x="3358497" y="3210386"/>
                  <a:pt x="3366041" y="3218407"/>
                  <a:pt x="3375442" y="3218495"/>
                </a:cubicBezTo>
                <a:cubicBezTo>
                  <a:pt x="3384843" y="3218570"/>
                  <a:pt x="3392514" y="3210683"/>
                  <a:pt x="3392599" y="3200854"/>
                </a:cubicBezTo>
                <a:cubicBezTo>
                  <a:pt x="3392599" y="3200809"/>
                  <a:pt x="3392599" y="3200750"/>
                  <a:pt x="3392599" y="3200706"/>
                </a:cubicBezTo>
                <a:cubicBezTo>
                  <a:pt x="3392599" y="3190936"/>
                  <a:pt x="3385070" y="3182990"/>
                  <a:pt x="3375725" y="3182916"/>
                </a:cubicBezTo>
                <a:close/>
                <a:moveTo>
                  <a:pt x="3426630" y="3023251"/>
                </a:moveTo>
                <a:cubicBezTo>
                  <a:pt x="3417229" y="3023177"/>
                  <a:pt x="3409558" y="3031063"/>
                  <a:pt x="3409473" y="3040893"/>
                </a:cubicBezTo>
                <a:cubicBezTo>
                  <a:pt x="3409402" y="3050722"/>
                  <a:pt x="3416946" y="3058742"/>
                  <a:pt x="3426347" y="3058831"/>
                </a:cubicBezTo>
                <a:cubicBezTo>
                  <a:pt x="3435747" y="3058905"/>
                  <a:pt x="3443418" y="3051018"/>
                  <a:pt x="3443504" y="3041189"/>
                </a:cubicBezTo>
                <a:cubicBezTo>
                  <a:pt x="3443504" y="3041086"/>
                  <a:pt x="3443504" y="3040996"/>
                  <a:pt x="3443504" y="3040893"/>
                </a:cubicBezTo>
                <a:cubicBezTo>
                  <a:pt x="3443504" y="3031375"/>
                  <a:pt x="3436301" y="3023577"/>
                  <a:pt x="3427197" y="3023251"/>
                </a:cubicBezTo>
                <a:close/>
                <a:moveTo>
                  <a:pt x="3375725" y="3076473"/>
                </a:moveTo>
                <a:cubicBezTo>
                  <a:pt x="3366367" y="3075583"/>
                  <a:pt x="3358086" y="3082788"/>
                  <a:pt x="3357236" y="3092572"/>
                </a:cubicBezTo>
                <a:cubicBezTo>
                  <a:pt x="3356370" y="3102357"/>
                  <a:pt x="3363262" y="3111014"/>
                  <a:pt x="3372620" y="3111904"/>
                </a:cubicBezTo>
                <a:cubicBezTo>
                  <a:pt x="3373655" y="3112008"/>
                  <a:pt x="3374690" y="3112008"/>
                  <a:pt x="3375725" y="3111904"/>
                </a:cubicBezTo>
                <a:cubicBezTo>
                  <a:pt x="3385084" y="3111014"/>
                  <a:pt x="3391975" y="3102357"/>
                  <a:pt x="3391124" y="3092572"/>
                </a:cubicBezTo>
                <a:cubicBezTo>
                  <a:pt x="3390373" y="3084019"/>
                  <a:pt x="3383893" y="3077258"/>
                  <a:pt x="3375725" y="3076473"/>
                </a:cubicBezTo>
                <a:close/>
                <a:moveTo>
                  <a:pt x="3426630" y="2916660"/>
                </a:moveTo>
                <a:cubicBezTo>
                  <a:pt x="3417229" y="2916571"/>
                  <a:pt x="3409558" y="2924472"/>
                  <a:pt x="3409473" y="2934301"/>
                </a:cubicBezTo>
                <a:cubicBezTo>
                  <a:pt x="3409402" y="2944130"/>
                  <a:pt x="3416946" y="2952151"/>
                  <a:pt x="3426347" y="2952239"/>
                </a:cubicBezTo>
                <a:cubicBezTo>
                  <a:pt x="3435747" y="2952314"/>
                  <a:pt x="3443418" y="2944427"/>
                  <a:pt x="3443504" y="2934598"/>
                </a:cubicBezTo>
                <a:cubicBezTo>
                  <a:pt x="3443504" y="2934553"/>
                  <a:pt x="3443504" y="2934494"/>
                  <a:pt x="3443504" y="2934450"/>
                </a:cubicBezTo>
                <a:cubicBezTo>
                  <a:pt x="3443518" y="2924902"/>
                  <a:pt x="3436315" y="2917060"/>
                  <a:pt x="3427197" y="2916660"/>
                </a:cubicBezTo>
                <a:close/>
                <a:moveTo>
                  <a:pt x="3375725" y="2970030"/>
                </a:moveTo>
                <a:cubicBezTo>
                  <a:pt x="3366324" y="2969955"/>
                  <a:pt x="3358653" y="2977842"/>
                  <a:pt x="3358568" y="2987671"/>
                </a:cubicBezTo>
                <a:cubicBezTo>
                  <a:pt x="3358497" y="2997500"/>
                  <a:pt x="3366041" y="3005520"/>
                  <a:pt x="3375442" y="3005609"/>
                </a:cubicBezTo>
                <a:cubicBezTo>
                  <a:pt x="3384843" y="3005684"/>
                  <a:pt x="3392514" y="2997796"/>
                  <a:pt x="3392599" y="2987968"/>
                </a:cubicBezTo>
                <a:cubicBezTo>
                  <a:pt x="3392599" y="2987864"/>
                  <a:pt x="3392599" y="2987775"/>
                  <a:pt x="3392599" y="2987671"/>
                </a:cubicBezTo>
                <a:cubicBezTo>
                  <a:pt x="3392599" y="2977931"/>
                  <a:pt x="3385042" y="2970030"/>
                  <a:pt x="3375725" y="2970030"/>
                </a:cubicBezTo>
                <a:close/>
                <a:moveTo>
                  <a:pt x="3426630" y="2810216"/>
                </a:moveTo>
                <a:cubicBezTo>
                  <a:pt x="3417271" y="2809327"/>
                  <a:pt x="3408991" y="2816532"/>
                  <a:pt x="3408140" y="2826316"/>
                </a:cubicBezTo>
                <a:cubicBezTo>
                  <a:pt x="3407275" y="2836101"/>
                  <a:pt x="3414166" y="2844759"/>
                  <a:pt x="3423525" y="2845648"/>
                </a:cubicBezTo>
                <a:cubicBezTo>
                  <a:pt x="3424560" y="2845752"/>
                  <a:pt x="3425595" y="2845752"/>
                  <a:pt x="3426630" y="2845648"/>
                </a:cubicBezTo>
                <a:cubicBezTo>
                  <a:pt x="3435989" y="2844759"/>
                  <a:pt x="3442880" y="2836101"/>
                  <a:pt x="3442029" y="2826316"/>
                </a:cubicBezTo>
                <a:cubicBezTo>
                  <a:pt x="3441277" y="2817762"/>
                  <a:pt x="3434797" y="2811002"/>
                  <a:pt x="3426630" y="2810216"/>
                </a:cubicBezTo>
                <a:close/>
                <a:moveTo>
                  <a:pt x="3375725" y="2863438"/>
                </a:moveTo>
                <a:cubicBezTo>
                  <a:pt x="3366324" y="2863349"/>
                  <a:pt x="3358653" y="2871251"/>
                  <a:pt x="3358568" y="2881080"/>
                </a:cubicBezTo>
                <a:cubicBezTo>
                  <a:pt x="3358497" y="2890909"/>
                  <a:pt x="3366041" y="2898929"/>
                  <a:pt x="3375442" y="2899018"/>
                </a:cubicBezTo>
                <a:cubicBezTo>
                  <a:pt x="3384843" y="2899092"/>
                  <a:pt x="3392514" y="2891205"/>
                  <a:pt x="3392599" y="2881376"/>
                </a:cubicBezTo>
                <a:cubicBezTo>
                  <a:pt x="3392599" y="2881332"/>
                  <a:pt x="3392599" y="2881272"/>
                  <a:pt x="3392599" y="2881228"/>
                </a:cubicBezTo>
                <a:cubicBezTo>
                  <a:pt x="3392599" y="2871458"/>
                  <a:pt x="3385070" y="2863512"/>
                  <a:pt x="3375725" y="2863438"/>
                </a:cubicBezTo>
                <a:close/>
                <a:moveTo>
                  <a:pt x="3426630" y="2703773"/>
                </a:moveTo>
                <a:cubicBezTo>
                  <a:pt x="3417229" y="2703699"/>
                  <a:pt x="3409558" y="2711586"/>
                  <a:pt x="3409473" y="2721415"/>
                </a:cubicBezTo>
                <a:cubicBezTo>
                  <a:pt x="3409402" y="2731244"/>
                  <a:pt x="3416946" y="2739264"/>
                  <a:pt x="3426347" y="2739353"/>
                </a:cubicBezTo>
                <a:cubicBezTo>
                  <a:pt x="3435747" y="2739427"/>
                  <a:pt x="3443418" y="2731541"/>
                  <a:pt x="3443504" y="2721712"/>
                </a:cubicBezTo>
                <a:cubicBezTo>
                  <a:pt x="3443504" y="2721608"/>
                  <a:pt x="3443504" y="2721519"/>
                  <a:pt x="3443504" y="2721415"/>
                </a:cubicBezTo>
                <a:cubicBezTo>
                  <a:pt x="3443504" y="2711897"/>
                  <a:pt x="3436301" y="2704099"/>
                  <a:pt x="3427197" y="2703773"/>
                </a:cubicBezTo>
                <a:close/>
                <a:moveTo>
                  <a:pt x="3375725" y="2756995"/>
                </a:moveTo>
                <a:cubicBezTo>
                  <a:pt x="3366324" y="2756906"/>
                  <a:pt x="3358653" y="2764808"/>
                  <a:pt x="3358568" y="2774637"/>
                </a:cubicBezTo>
                <a:cubicBezTo>
                  <a:pt x="3358497" y="2784466"/>
                  <a:pt x="3366041" y="2792486"/>
                  <a:pt x="3375442" y="2792575"/>
                </a:cubicBezTo>
                <a:cubicBezTo>
                  <a:pt x="3384843" y="2792649"/>
                  <a:pt x="3392514" y="2784762"/>
                  <a:pt x="3392599" y="2774933"/>
                </a:cubicBezTo>
                <a:cubicBezTo>
                  <a:pt x="3392599" y="2774889"/>
                  <a:pt x="3392599" y="2774829"/>
                  <a:pt x="3392599" y="2774785"/>
                </a:cubicBezTo>
                <a:cubicBezTo>
                  <a:pt x="3392599" y="2765015"/>
                  <a:pt x="3385070" y="2757069"/>
                  <a:pt x="3375725" y="2756995"/>
                </a:cubicBezTo>
                <a:close/>
                <a:moveTo>
                  <a:pt x="3426630" y="2597182"/>
                </a:moveTo>
                <a:cubicBezTo>
                  <a:pt x="3417229" y="2597093"/>
                  <a:pt x="3409558" y="2604995"/>
                  <a:pt x="3409473" y="2614824"/>
                </a:cubicBezTo>
                <a:cubicBezTo>
                  <a:pt x="3409402" y="2624653"/>
                  <a:pt x="3416946" y="2632673"/>
                  <a:pt x="3426347" y="2632762"/>
                </a:cubicBezTo>
                <a:cubicBezTo>
                  <a:pt x="3435747" y="2632836"/>
                  <a:pt x="3443418" y="2624949"/>
                  <a:pt x="3443504" y="2615120"/>
                </a:cubicBezTo>
                <a:cubicBezTo>
                  <a:pt x="3443504" y="2615076"/>
                  <a:pt x="3443504" y="2615017"/>
                  <a:pt x="3443504" y="2614972"/>
                </a:cubicBezTo>
                <a:cubicBezTo>
                  <a:pt x="3443518" y="2605425"/>
                  <a:pt x="3436315" y="2597582"/>
                  <a:pt x="3427197" y="2597182"/>
                </a:cubicBezTo>
                <a:close/>
                <a:moveTo>
                  <a:pt x="3375725" y="2650552"/>
                </a:moveTo>
                <a:cubicBezTo>
                  <a:pt x="3366324" y="2650478"/>
                  <a:pt x="3358653" y="2658365"/>
                  <a:pt x="3358568" y="2668193"/>
                </a:cubicBezTo>
                <a:cubicBezTo>
                  <a:pt x="3358497" y="2678023"/>
                  <a:pt x="3366041" y="2686043"/>
                  <a:pt x="3375442" y="2686132"/>
                </a:cubicBezTo>
                <a:cubicBezTo>
                  <a:pt x="3384843" y="2686206"/>
                  <a:pt x="3392514" y="2678319"/>
                  <a:pt x="3392599" y="2668490"/>
                </a:cubicBezTo>
                <a:cubicBezTo>
                  <a:pt x="3392599" y="2668386"/>
                  <a:pt x="3392599" y="2668297"/>
                  <a:pt x="3392599" y="2668193"/>
                </a:cubicBezTo>
                <a:cubicBezTo>
                  <a:pt x="3392599" y="2658454"/>
                  <a:pt x="3385042" y="2650552"/>
                  <a:pt x="3375725" y="2650552"/>
                </a:cubicBezTo>
                <a:close/>
                <a:moveTo>
                  <a:pt x="3426630" y="2490739"/>
                </a:moveTo>
                <a:cubicBezTo>
                  <a:pt x="3417229" y="2490650"/>
                  <a:pt x="3409558" y="2498552"/>
                  <a:pt x="3409473" y="2508381"/>
                </a:cubicBezTo>
                <a:cubicBezTo>
                  <a:pt x="3409402" y="2518210"/>
                  <a:pt x="3416946" y="2526230"/>
                  <a:pt x="3426347" y="2526319"/>
                </a:cubicBezTo>
                <a:cubicBezTo>
                  <a:pt x="3435747" y="2526393"/>
                  <a:pt x="3443418" y="2518506"/>
                  <a:pt x="3443504" y="2508677"/>
                </a:cubicBezTo>
                <a:cubicBezTo>
                  <a:pt x="3443504" y="2508633"/>
                  <a:pt x="3443504" y="2508573"/>
                  <a:pt x="3443504" y="2508529"/>
                </a:cubicBezTo>
                <a:cubicBezTo>
                  <a:pt x="3443518" y="2498982"/>
                  <a:pt x="3436315" y="2491139"/>
                  <a:pt x="3427197" y="2490739"/>
                </a:cubicBezTo>
                <a:close/>
                <a:moveTo>
                  <a:pt x="3375725" y="2544554"/>
                </a:moveTo>
                <a:cubicBezTo>
                  <a:pt x="3366367" y="2543664"/>
                  <a:pt x="3358086" y="2550869"/>
                  <a:pt x="3357236" y="2560653"/>
                </a:cubicBezTo>
                <a:cubicBezTo>
                  <a:pt x="3356370" y="2570438"/>
                  <a:pt x="3363262" y="2579096"/>
                  <a:pt x="3372620" y="2579985"/>
                </a:cubicBezTo>
                <a:cubicBezTo>
                  <a:pt x="3373655" y="2580089"/>
                  <a:pt x="3374690" y="2580089"/>
                  <a:pt x="3375725" y="2579985"/>
                </a:cubicBezTo>
                <a:cubicBezTo>
                  <a:pt x="3385084" y="2579096"/>
                  <a:pt x="3391975" y="2570438"/>
                  <a:pt x="3391124" y="2560653"/>
                </a:cubicBezTo>
                <a:cubicBezTo>
                  <a:pt x="3390373" y="2552099"/>
                  <a:pt x="3383893" y="2545339"/>
                  <a:pt x="3375725" y="2544554"/>
                </a:cubicBezTo>
                <a:close/>
                <a:moveTo>
                  <a:pt x="3426630" y="2384889"/>
                </a:moveTo>
                <a:cubicBezTo>
                  <a:pt x="3417229" y="2384815"/>
                  <a:pt x="3409558" y="2392702"/>
                  <a:pt x="3409473" y="2402531"/>
                </a:cubicBezTo>
                <a:cubicBezTo>
                  <a:pt x="3409402" y="2412359"/>
                  <a:pt x="3416946" y="2420380"/>
                  <a:pt x="3426347" y="2420469"/>
                </a:cubicBezTo>
                <a:cubicBezTo>
                  <a:pt x="3435747" y="2420543"/>
                  <a:pt x="3443418" y="2412656"/>
                  <a:pt x="3443504" y="2402827"/>
                </a:cubicBezTo>
                <a:cubicBezTo>
                  <a:pt x="3443504" y="2402723"/>
                  <a:pt x="3443504" y="2402634"/>
                  <a:pt x="3443504" y="2402531"/>
                </a:cubicBezTo>
                <a:cubicBezTo>
                  <a:pt x="3443816" y="2392791"/>
                  <a:pt x="3436527" y="2384622"/>
                  <a:pt x="3427212" y="2384296"/>
                </a:cubicBezTo>
                <a:cubicBezTo>
                  <a:pt x="3427212" y="2384296"/>
                  <a:pt x="3427197" y="2384296"/>
                  <a:pt x="3427197" y="2384296"/>
                </a:cubicBezTo>
                <a:close/>
                <a:moveTo>
                  <a:pt x="3375725" y="2437517"/>
                </a:moveTo>
                <a:cubicBezTo>
                  <a:pt x="3366324" y="2437443"/>
                  <a:pt x="3358653" y="2445330"/>
                  <a:pt x="3358568" y="2455159"/>
                </a:cubicBezTo>
                <a:cubicBezTo>
                  <a:pt x="3358497" y="2464988"/>
                  <a:pt x="3366041" y="2473008"/>
                  <a:pt x="3375442" y="2473097"/>
                </a:cubicBezTo>
                <a:cubicBezTo>
                  <a:pt x="3384843" y="2473171"/>
                  <a:pt x="3392514" y="2465285"/>
                  <a:pt x="3392599" y="2455456"/>
                </a:cubicBezTo>
                <a:cubicBezTo>
                  <a:pt x="3392599" y="2455352"/>
                  <a:pt x="3392599" y="2455263"/>
                  <a:pt x="3392599" y="2455159"/>
                </a:cubicBezTo>
                <a:cubicBezTo>
                  <a:pt x="3392599" y="2445419"/>
                  <a:pt x="3385042" y="2437517"/>
                  <a:pt x="3375725" y="2437517"/>
                </a:cubicBezTo>
                <a:close/>
                <a:moveTo>
                  <a:pt x="3427197" y="2277705"/>
                </a:moveTo>
                <a:cubicBezTo>
                  <a:pt x="3417839" y="2276815"/>
                  <a:pt x="3409558" y="2284020"/>
                  <a:pt x="3408707" y="2293804"/>
                </a:cubicBezTo>
                <a:cubicBezTo>
                  <a:pt x="3407842" y="2303589"/>
                  <a:pt x="3414733" y="2312247"/>
                  <a:pt x="3424092" y="2313136"/>
                </a:cubicBezTo>
                <a:cubicBezTo>
                  <a:pt x="3425127" y="2313240"/>
                  <a:pt x="3426162" y="2313240"/>
                  <a:pt x="3427197" y="2313136"/>
                </a:cubicBezTo>
                <a:cubicBezTo>
                  <a:pt x="3436556" y="2312247"/>
                  <a:pt x="3443447" y="2303589"/>
                  <a:pt x="3442596" y="2293804"/>
                </a:cubicBezTo>
                <a:cubicBezTo>
                  <a:pt x="3441845" y="2285250"/>
                  <a:pt x="3435365" y="2278490"/>
                  <a:pt x="3427197" y="2277705"/>
                </a:cubicBezTo>
                <a:close/>
                <a:moveTo>
                  <a:pt x="3375725" y="2330926"/>
                </a:moveTo>
                <a:cubicBezTo>
                  <a:pt x="3366324" y="2330837"/>
                  <a:pt x="3358653" y="2338739"/>
                  <a:pt x="3358568" y="2348568"/>
                </a:cubicBezTo>
                <a:cubicBezTo>
                  <a:pt x="3358497" y="2358397"/>
                  <a:pt x="3366041" y="2366417"/>
                  <a:pt x="3375442" y="2366506"/>
                </a:cubicBezTo>
                <a:cubicBezTo>
                  <a:pt x="3384843" y="2366580"/>
                  <a:pt x="3392514" y="2358693"/>
                  <a:pt x="3392599" y="2348864"/>
                </a:cubicBezTo>
                <a:cubicBezTo>
                  <a:pt x="3392599" y="2348820"/>
                  <a:pt x="3392599" y="2348760"/>
                  <a:pt x="3392599" y="2348716"/>
                </a:cubicBezTo>
                <a:cubicBezTo>
                  <a:pt x="3392599" y="2338946"/>
                  <a:pt x="3385070" y="2331000"/>
                  <a:pt x="3375725" y="2330926"/>
                </a:cubicBezTo>
                <a:close/>
                <a:moveTo>
                  <a:pt x="3426630" y="2171262"/>
                </a:moveTo>
                <a:cubicBezTo>
                  <a:pt x="3417229" y="2171187"/>
                  <a:pt x="3409558" y="2179074"/>
                  <a:pt x="3409473" y="2188903"/>
                </a:cubicBezTo>
                <a:cubicBezTo>
                  <a:pt x="3409402" y="2198732"/>
                  <a:pt x="3416946" y="2206752"/>
                  <a:pt x="3426347" y="2206841"/>
                </a:cubicBezTo>
                <a:cubicBezTo>
                  <a:pt x="3435747" y="2206915"/>
                  <a:pt x="3443418" y="2199028"/>
                  <a:pt x="3443504" y="2189200"/>
                </a:cubicBezTo>
                <a:cubicBezTo>
                  <a:pt x="3443504" y="2189096"/>
                  <a:pt x="3443504" y="2189007"/>
                  <a:pt x="3443504" y="2188903"/>
                </a:cubicBezTo>
                <a:cubicBezTo>
                  <a:pt x="3443504" y="2179385"/>
                  <a:pt x="3436301" y="2171587"/>
                  <a:pt x="3427197" y="2171262"/>
                </a:cubicBezTo>
                <a:close/>
                <a:moveTo>
                  <a:pt x="3375725" y="2224483"/>
                </a:moveTo>
                <a:cubicBezTo>
                  <a:pt x="3366367" y="2223594"/>
                  <a:pt x="3358086" y="2230798"/>
                  <a:pt x="3357236" y="2240583"/>
                </a:cubicBezTo>
                <a:cubicBezTo>
                  <a:pt x="3356370" y="2250367"/>
                  <a:pt x="3363262" y="2259025"/>
                  <a:pt x="3372620" y="2259915"/>
                </a:cubicBezTo>
                <a:cubicBezTo>
                  <a:pt x="3373655" y="2260018"/>
                  <a:pt x="3374690" y="2260018"/>
                  <a:pt x="3375725" y="2259915"/>
                </a:cubicBezTo>
                <a:cubicBezTo>
                  <a:pt x="3385084" y="2259025"/>
                  <a:pt x="3391975" y="2250367"/>
                  <a:pt x="3391124" y="2240583"/>
                </a:cubicBezTo>
                <a:cubicBezTo>
                  <a:pt x="3390373" y="2232029"/>
                  <a:pt x="3383893" y="2225269"/>
                  <a:pt x="3375725" y="2224483"/>
                </a:cubicBezTo>
                <a:close/>
                <a:moveTo>
                  <a:pt x="3426630" y="2064670"/>
                </a:moveTo>
                <a:cubicBezTo>
                  <a:pt x="3417229" y="2064581"/>
                  <a:pt x="3409558" y="2072483"/>
                  <a:pt x="3409473" y="2082312"/>
                </a:cubicBezTo>
                <a:cubicBezTo>
                  <a:pt x="3409402" y="2092141"/>
                  <a:pt x="3416946" y="2100161"/>
                  <a:pt x="3426347" y="2100250"/>
                </a:cubicBezTo>
                <a:cubicBezTo>
                  <a:pt x="3435747" y="2100324"/>
                  <a:pt x="3443418" y="2092437"/>
                  <a:pt x="3443504" y="2082608"/>
                </a:cubicBezTo>
                <a:cubicBezTo>
                  <a:pt x="3443504" y="2082564"/>
                  <a:pt x="3443504" y="2082504"/>
                  <a:pt x="3443504" y="2082460"/>
                </a:cubicBezTo>
                <a:cubicBezTo>
                  <a:pt x="3443518" y="2072913"/>
                  <a:pt x="3436315" y="2065070"/>
                  <a:pt x="3427197" y="2064670"/>
                </a:cubicBezTo>
                <a:close/>
                <a:moveTo>
                  <a:pt x="3375725" y="2118040"/>
                </a:moveTo>
                <a:cubicBezTo>
                  <a:pt x="3366324" y="2117966"/>
                  <a:pt x="3358653" y="2125853"/>
                  <a:pt x="3358568" y="2135682"/>
                </a:cubicBezTo>
                <a:cubicBezTo>
                  <a:pt x="3358497" y="2145510"/>
                  <a:pt x="3366041" y="2153531"/>
                  <a:pt x="3375442" y="2153620"/>
                </a:cubicBezTo>
                <a:cubicBezTo>
                  <a:pt x="3384843" y="2153694"/>
                  <a:pt x="3392514" y="2145807"/>
                  <a:pt x="3392599" y="2135978"/>
                </a:cubicBezTo>
                <a:cubicBezTo>
                  <a:pt x="3392599" y="2135874"/>
                  <a:pt x="3392599" y="2135785"/>
                  <a:pt x="3392599" y="2135682"/>
                </a:cubicBezTo>
                <a:cubicBezTo>
                  <a:pt x="3392599" y="2125942"/>
                  <a:pt x="3385042" y="2118040"/>
                  <a:pt x="3375725" y="2118040"/>
                </a:cubicBezTo>
                <a:close/>
                <a:moveTo>
                  <a:pt x="3426630" y="1958227"/>
                </a:moveTo>
                <a:cubicBezTo>
                  <a:pt x="3417271" y="1957337"/>
                  <a:pt x="3408991" y="1964542"/>
                  <a:pt x="3408140" y="1974327"/>
                </a:cubicBezTo>
                <a:cubicBezTo>
                  <a:pt x="3407275" y="1984111"/>
                  <a:pt x="3414166" y="1992769"/>
                  <a:pt x="3423525" y="1993658"/>
                </a:cubicBezTo>
                <a:cubicBezTo>
                  <a:pt x="3424560" y="1993762"/>
                  <a:pt x="3425595" y="1993762"/>
                  <a:pt x="3426630" y="1993658"/>
                </a:cubicBezTo>
                <a:cubicBezTo>
                  <a:pt x="3435989" y="1992769"/>
                  <a:pt x="3442880" y="1984111"/>
                  <a:pt x="3442029" y="1974327"/>
                </a:cubicBezTo>
                <a:cubicBezTo>
                  <a:pt x="3441277" y="1965773"/>
                  <a:pt x="3434797" y="1959013"/>
                  <a:pt x="3426630" y="1958227"/>
                </a:cubicBezTo>
                <a:close/>
                <a:moveTo>
                  <a:pt x="3375725" y="2010855"/>
                </a:moveTo>
                <a:cubicBezTo>
                  <a:pt x="3366367" y="2009966"/>
                  <a:pt x="3358086" y="2017171"/>
                  <a:pt x="3357236" y="2026955"/>
                </a:cubicBezTo>
                <a:cubicBezTo>
                  <a:pt x="3356370" y="2036740"/>
                  <a:pt x="3363262" y="2045398"/>
                  <a:pt x="3372620" y="2046287"/>
                </a:cubicBezTo>
                <a:cubicBezTo>
                  <a:pt x="3373655" y="2046391"/>
                  <a:pt x="3374690" y="2046391"/>
                  <a:pt x="3375725" y="2046287"/>
                </a:cubicBezTo>
                <a:cubicBezTo>
                  <a:pt x="3385084" y="2045398"/>
                  <a:pt x="3391975" y="2036740"/>
                  <a:pt x="3391124" y="2026955"/>
                </a:cubicBezTo>
                <a:cubicBezTo>
                  <a:pt x="3390373" y="2018401"/>
                  <a:pt x="3383893" y="2011641"/>
                  <a:pt x="3375725" y="2010855"/>
                </a:cubicBezTo>
                <a:close/>
                <a:moveTo>
                  <a:pt x="3426630" y="1851191"/>
                </a:moveTo>
                <a:cubicBezTo>
                  <a:pt x="3417229" y="1851117"/>
                  <a:pt x="3409558" y="1859004"/>
                  <a:pt x="3409473" y="1868832"/>
                </a:cubicBezTo>
                <a:cubicBezTo>
                  <a:pt x="3409402" y="1878661"/>
                  <a:pt x="3416946" y="1886682"/>
                  <a:pt x="3426347" y="1886771"/>
                </a:cubicBezTo>
                <a:cubicBezTo>
                  <a:pt x="3435747" y="1886845"/>
                  <a:pt x="3443418" y="1878958"/>
                  <a:pt x="3443504" y="1869129"/>
                </a:cubicBezTo>
                <a:cubicBezTo>
                  <a:pt x="3443504" y="1869025"/>
                  <a:pt x="3443504" y="1868936"/>
                  <a:pt x="3443504" y="1868832"/>
                </a:cubicBezTo>
                <a:cubicBezTo>
                  <a:pt x="3443206" y="1859552"/>
                  <a:pt x="3436074" y="1852095"/>
                  <a:pt x="3427197" y="1851784"/>
                </a:cubicBezTo>
                <a:close/>
                <a:moveTo>
                  <a:pt x="3375725" y="1905005"/>
                </a:moveTo>
                <a:cubicBezTo>
                  <a:pt x="3366324" y="1904931"/>
                  <a:pt x="3358653" y="1912818"/>
                  <a:pt x="3358568" y="1922647"/>
                </a:cubicBezTo>
                <a:cubicBezTo>
                  <a:pt x="3358497" y="1932476"/>
                  <a:pt x="3366041" y="1940496"/>
                  <a:pt x="3375442" y="1940585"/>
                </a:cubicBezTo>
                <a:cubicBezTo>
                  <a:pt x="3384843" y="1940659"/>
                  <a:pt x="3392514" y="1932773"/>
                  <a:pt x="3392599" y="1922944"/>
                </a:cubicBezTo>
                <a:cubicBezTo>
                  <a:pt x="3392599" y="1922840"/>
                  <a:pt x="3392599" y="1922751"/>
                  <a:pt x="3392599" y="1922647"/>
                </a:cubicBezTo>
                <a:cubicBezTo>
                  <a:pt x="3392599" y="1912907"/>
                  <a:pt x="3385042" y="1905005"/>
                  <a:pt x="3375725" y="1905005"/>
                </a:cubicBezTo>
                <a:close/>
                <a:moveTo>
                  <a:pt x="3426630" y="1745192"/>
                </a:moveTo>
                <a:cubicBezTo>
                  <a:pt x="3417229" y="1745104"/>
                  <a:pt x="3409558" y="1753005"/>
                  <a:pt x="3409473" y="1762834"/>
                </a:cubicBezTo>
                <a:cubicBezTo>
                  <a:pt x="3409402" y="1772663"/>
                  <a:pt x="3416946" y="1780683"/>
                  <a:pt x="3426347" y="1780772"/>
                </a:cubicBezTo>
                <a:cubicBezTo>
                  <a:pt x="3435747" y="1780846"/>
                  <a:pt x="3443418" y="1772960"/>
                  <a:pt x="3443504" y="1763131"/>
                </a:cubicBezTo>
                <a:cubicBezTo>
                  <a:pt x="3443504" y="1763086"/>
                  <a:pt x="3443504" y="1763027"/>
                  <a:pt x="3443504" y="1762982"/>
                </a:cubicBezTo>
                <a:cubicBezTo>
                  <a:pt x="3443518" y="1753435"/>
                  <a:pt x="3436315" y="1745593"/>
                  <a:pt x="3427197" y="1745192"/>
                </a:cubicBezTo>
                <a:close/>
                <a:moveTo>
                  <a:pt x="3375725" y="1798414"/>
                </a:moveTo>
                <a:cubicBezTo>
                  <a:pt x="3366324" y="1798325"/>
                  <a:pt x="3358653" y="1806227"/>
                  <a:pt x="3358568" y="1816056"/>
                </a:cubicBezTo>
                <a:cubicBezTo>
                  <a:pt x="3358497" y="1825885"/>
                  <a:pt x="3366041" y="1833905"/>
                  <a:pt x="3375442" y="1833994"/>
                </a:cubicBezTo>
                <a:cubicBezTo>
                  <a:pt x="3384843" y="1834068"/>
                  <a:pt x="3392514" y="1826181"/>
                  <a:pt x="3392599" y="1816352"/>
                </a:cubicBezTo>
                <a:cubicBezTo>
                  <a:pt x="3392599" y="1816308"/>
                  <a:pt x="3392599" y="1816248"/>
                  <a:pt x="3392599" y="1816204"/>
                </a:cubicBezTo>
                <a:cubicBezTo>
                  <a:pt x="3392599" y="1806434"/>
                  <a:pt x="3385070" y="1798488"/>
                  <a:pt x="3375725" y="1798414"/>
                </a:cubicBezTo>
                <a:close/>
                <a:moveTo>
                  <a:pt x="3375725" y="1691971"/>
                </a:moveTo>
                <a:cubicBezTo>
                  <a:pt x="3366367" y="1691081"/>
                  <a:pt x="3358086" y="1698286"/>
                  <a:pt x="3357236" y="1708071"/>
                </a:cubicBezTo>
                <a:cubicBezTo>
                  <a:pt x="3356370" y="1717855"/>
                  <a:pt x="3363262" y="1726513"/>
                  <a:pt x="3372620" y="1727403"/>
                </a:cubicBezTo>
                <a:cubicBezTo>
                  <a:pt x="3373655" y="1727506"/>
                  <a:pt x="3374690" y="1727506"/>
                  <a:pt x="3375725" y="1727403"/>
                </a:cubicBezTo>
                <a:cubicBezTo>
                  <a:pt x="3385084" y="1726513"/>
                  <a:pt x="3391975" y="1717855"/>
                  <a:pt x="3391124" y="1708071"/>
                </a:cubicBezTo>
                <a:cubicBezTo>
                  <a:pt x="3390373" y="1699517"/>
                  <a:pt x="3383893" y="1692757"/>
                  <a:pt x="3375725" y="1691971"/>
                </a:cubicBezTo>
                <a:close/>
                <a:moveTo>
                  <a:pt x="3528439" y="3875241"/>
                </a:moveTo>
                <a:cubicBezTo>
                  <a:pt x="3519038" y="3875493"/>
                  <a:pt x="3511622" y="3883661"/>
                  <a:pt x="3511863" y="3893475"/>
                </a:cubicBezTo>
                <a:cubicBezTo>
                  <a:pt x="3512104" y="3903304"/>
                  <a:pt x="3519917" y="3911057"/>
                  <a:pt x="3529304" y="3910805"/>
                </a:cubicBezTo>
                <a:cubicBezTo>
                  <a:pt x="3538308" y="3910568"/>
                  <a:pt x="3545582" y="3903037"/>
                  <a:pt x="3545880" y="3893623"/>
                </a:cubicBezTo>
                <a:cubicBezTo>
                  <a:pt x="3546277" y="3883883"/>
                  <a:pt x="3539046" y="3875670"/>
                  <a:pt x="3529729" y="3875255"/>
                </a:cubicBezTo>
                <a:cubicBezTo>
                  <a:pt x="3529488" y="3875241"/>
                  <a:pt x="3529247" y="3875241"/>
                  <a:pt x="3529006" y="3875241"/>
                </a:cubicBezTo>
                <a:close/>
                <a:moveTo>
                  <a:pt x="3528439" y="3768797"/>
                </a:moveTo>
                <a:cubicBezTo>
                  <a:pt x="3519080" y="3769687"/>
                  <a:pt x="3512189" y="3778345"/>
                  <a:pt x="3513040" y="3788129"/>
                </a:cubicBezTo>
                <a:cubicBezTo>
                  <a:pt x="3513792" y="3796683"/>
                  <a:pt x="3520272" y="3803443"/>
                  <a:pt x="3528439" y="3804229"/>
                </a:cubicBezTo>
                <a:cubicBezTo>
                  <a:pt x="3537798" y="3805118"/>
                  <a:pt x="3546079" y="3797914"/>
                  <a:pt x="3546929" y="3788129"/>
                </a:cubicBezTo>
                <a:cubicBezTo>
                  <a:pt x="3547794" y="3778345"/>
                  <a:pt x="3540903" y="3769687"/>
                  <a:pt x="3531545" y="3768797"/>
                </a:cubicBezTo>
                <a:cubicBezTo>
                  <a:pt x="3530509" y="3768694"/>
                  <a:pt x="3529474" y="3768694"/>
                  <a:pt x="3528439" y="3768797"/>
                </a:cubicBezTo>
                <a:close/>
                <a:moveTo>
                  <a:pt x="3477534" y="3822019"/>
                </a:moveTo>
                <a:cubicBezTo>
                  <a:pt x="3468134" y="3822019"/>
                  <a:pt x="3460519" y="3829980"/>
                  <a:pt x="3460519" y="3839809"/>
                </a:cubicBezTo>
                <a:cubicBezTo>
                  <a:pt x="3460519" y="3849638"/>
                  <a:pt x="3468134" y="3857599"/>
                  <a:pt x="3477534" y="3857599"/>
                </a:cubicBezTo>
                <a:cubicBezTo>
                  <a:pt x="3486935" y="3857599"/>
                  <a:pt x="3494550" y="3849638"/>
                  <a:pt x="3494550" y="3839809"/>
                </a:cubicBezTo>
                <a:cubicBezTo>
                  <a:pt x="3494550" y="3839764"/>
                  <a:pt x="3494550" y="3839705"/>
                  <a:pt x="3494550" y="3839660"/>
                </a:cubicBezTo>
                <a:cubicBezTo>
                  <a:pt x="3494550" y="3830084"/>
                  <a:pt x="3487247" y="3822256"/>
                  <a:pt x="3478102" y="3822019"/>
                </a:cubicBezTo>
                <a:close/>
                <a:moveTo>
                  <a:pt x="3528439" y="3662206"/>
                </a:moveTo>
                <a:cubicBezTo>
                  <a:pt x="3519038" y="3662206"/>
                  <a:pt x="3511424" y="3670167"/>
                  <a:pt x="3511424" y="3679996"/>
                </a:cubicBezTo>
                <a:cubicBezTo>
                  <a:pt x="3511424" y="3689825"/>
                  <a:pt x="3519038" y="3697786"/>
                  <a:pt x="3528439" y="3697786"/>
                </a:cubicBezTo>
                <a:cubicBezTo>
                  <a:pt x="3537840" y="3697786"/>
                  <a:pt x="3545455" y="3689825"/>
                  <a:pt x="3545455" y="3679996"/>
                </a:cubicBezTo>
                <a:cubicBezTo>
                  <a:pt x="3545540" y="3670360"/>
                  <a:pt x="3538209" y="3662443"/>
                  <a:pt x="3529006" y="3662206"/>
                </a:cubicBezTo>
                <a:close/>
                <a:moveTo>
                  <a:pt x="3478102" y="3715724"/>
                </a:moveTo>
                <a:cubicBezTo>
                  <a:pt x="3468701" y="3715724"/>
                  <a:pt x="3461086" y="3723685"/>
                  <a:pt x="3461086" y="3733514"/>
                </a:cubicBezTo>
                <a:cubicBezTo>
                  <a:pt x="3461086" y="3743343"/>
                  <a:pt x="3468701" y="3751304"/>
                  <a:pt x="3478102" y="3751304"/>
                </a:cubicBezTo>
                <a:cubicBezTo>
                  <a:pt x="3487503" y="3751304"/>
                  <a:pt x="3495117" y="3743343"/>
                  <a:pt x="3495117" y="3733514"/>
                </a:cubicBezTo>
                <a:cubicBezTo>
                  <a:pt x="3495117" y="3723685"/>
                  <a:pt x="3487503" y="3715724"/>
                  <a:pt x="3478102" y="3715724"/>
                </a:cubicBezTo>
                <a:close/>
                <a:moveTo>
                  <a:pt x="3529006" y="3556060"/>
                </a:moveTo>
                <a:cubicBezTo>
                  <a:pt x="3519648" y="3556949"/>
                  <a:pt x="3512757" y="3565607"/>
                  <a:pt x="3513607" y="3575391"/>
                </a:cubicBezTo>
                <a:cubicBezTo>
                  <a:pt x="3514359" y="3583945"/>
                  <a:pt x="3520839" y="3590705"/>
                  <a:pt x="3529006" y="3591491"/>
                </a:cubicBezTo>
                <a:cubicBezTo>
                  <a:pt x="3538365" y="3592380"/>
                  <a:pt x="3546646" y="3585176"/>
                  <a:pt x="3547497" y="3575391"/>
                </a:cubicBezTo>
                <a:cubicBezTo>
                  <a:pt x="3548361" y="3565607"/>
                  <a:pt x="3541470" y="3556949"/>
                  <a:pt x="3532112" y="3556060"/>
                </a:cubicBezTo>
                <a:cubicBezTo>
                  <a:pt x="3531076" y="3555956"/>
                  <a:pt x="3530041" y="3555956"/>
                  <a:pt x="3529006" y="3556060"/>
                </a:cubicBezTo>
                <a:close/>
                <a:moveTo>
                  <a:pt x="3478102" y="3609281"/>
                </a:moveTo>
                <a:cubicBezTo>
                  <a:pt x="3468701" y="3609281"/>
                  <a:pt x="3461086" y="3617242"/>
                  <a:pt x="3461086" y="3627071"/>
                </a:cubicBezTo>
                <a:cubicBezTo>
                  <a:pt x="3461086" y="3636900"/>
                  <a:pt x="3468701" y="3644861"/>
                  <a:pt x="3478102" y="3644861"/>
                </a:cubicBezTo>
                <a:cubicBezTo>
                  <a:pt x="3487503" y="3644861"/>
                  <a:pt x="3495117" y="3636900"/>
                  <a:pt x="3495117" y="3627071"/>
                </a:cubicBezTo>
                <a:cubicBezTo>
                  <a:pt x="3495273" y="3617242"/>
                  <a:pt x="3487787" y="3609148"/>
                  <a:pt x="3478385" y="3608984"/>
                </a:cubicBezTo>
                <a:cubicBezTo>
                  <a:pt x="3478286" y="3608984"/>
                  <a:pt x="3478201" y="3608984"/>
                  <a:pt x="3478102" y="3608984"/>
                </a:cubicBezTo>
                <a:close/>
                <a:moveTo>
                  <a:pt x="3529006" y="3448875"/>
                </a:moveTo>
                <a:cubicBezTo>
                  <a:pt x="3519605" y="3448875"/>
                  <a:pt x="3511991" y="3456836"/>
                  <a:pt x="3511991" y="3466665"/>
                </a:cubicBezTo>
                <a:cubicBezTo>
                  <a:pt x="3511991" y="3476494"/>
                  <a:pt x="3519605" y="3484455"/>
                  <a:pt x="3529006" y="3484455"/>
                </a:cubicBezTo>
                <a:cubicBezTo>
                  <a:pt x="3538407" y="3484455"/>
                  <a:pt x="3546022" y="3476494"/>
                  <a:pt x="3546022" y="3466665"/>
                </a:cubicBezTo>
                <a:cubicBezTo>
                  <a:pt x="3546107" y="3456925"/>
                  <a:pt x="3538606" y="3448964"/>
                  <a:pt x="3529290" y="3448875"/>
                </a:cubicBezTo>
                <a:cubicBezTo>
                  <a:pt x="3529191" y="3448875"/>
                  <a:pt x="3529105" y="3448875"/>
                  <a:pt x="3529006" y="3448875"/>
                </a:cubicBezTo>
                <a:close/>
                <a:moveTo>
                  <a:pt x="3478102" y="3502245"/>
                </a:moveTo>
                <a:cubicBezTo>
                  <a:pt x="3468701" y="3502245"/>
                  <a:pt x="3461086" y="3510206"/>
                  <a:pt x="3461086" y="3520035"/>
                </a:cubicBezTo>
                <a:cubicBezTo>
                  <a:pt x="3461086" y="3529864"/>
                  <a:pt x="3468701" y="3537825"/>
                  <a:pt x="3478102" y="3537825"/>
                </a:cubicBezTo>
                <a:cubicBezTo>
                  <a:pt x="3487503" y="3537825"/>
                  <a:pt x="3495117" y="3529864"/>
                  <a:pt x="3495117" y="3520035"/>
                </a:cubicBezTo>
                <a:cubicBezTo>
                  <a:pt x="3495117" y="3519990"/>
                  <a:pt x="3495117" y="3519931"/>
                  <a:pt x="3495117" y="3519887"/>
                </a:cubicBezTo>
                <a:cubicBezTo>
                  <a:pt x="3494961" y="3510206"/>
                  <a:pt x="3487361" y="3502453"/>
                  <a:pt x="3478102" y="3502541"/>
                </a:cubicBezTo>
                <a:close/>
                <a:moveTo>
                  <a:pt x="3529006" y="3342432"/>
                </a:moveTo>
                <a:cubicBezTo>
                  <a:pt x="3519605" y="3342358"/>
                  <a:pt x="3511934" y="3350245"/>
                  <a:pt x="3511849" y="3360074"/>
                </a:cubicBezTo>
                <a:cubicBezTo>
                  <a:pt x="3511778" y="3369903"/>
                  <a:pt x="3519336" y="3377938"/>
                  <a:pt x="3528723" y="3378012"/>
                </a:cubicBezTo>
                <a:cubicBezTo>
                  <a:pt x="3538124" y="3378086"/>
                  <a:pt x="3545809" y="3370199"/>
                  <a:pt x="3545880" y="3360370"/>
                </a:cubicBezTo>
                <a:cubicBezTo>
                  <a:pt x="3545880" y="3360222"/>
                  <a:pt x="3545880" y="3360074"/>
                  <a:pt x="3545880" y="3359925"/>
                </a:cubicBezTo>
                <a:cubicBezTo>
                  <a:pt x="3545653" y="3350363"/>
                  <a:pt x="3538166" y="3342728"/>
                  <a:pt x="3529006" y="3342728"/>
                </a:cubicBezTo>
                <a:close/>
                <a:moveTo>
                  <a:pt x="3478102" y="3395654"/>
                </a:moveTo>
                <a:cubicBezTo>
                  <a:pt x="3468701" y="3395654"/>
                  <a:pt x="3461086" y="3403614"/>
                  <a:pt x="3461086" y="3413443"/>
                </a:cubicBezTo>
                <a:cubicBezTo>
                  <a:pt x="3461086" y="3423273"/>
                  <a:pt x="3468701" y="3431233"/>
                  <a:pt x="3478102" y="3431233"/>
                </a:cubicBezTo>
                <a:cubicBezTo>
                  <a:pt x="3487503" y="3431233"/>
                  <a:pt x="3495117" y="3423273"/>
                  <a:pt x="3495117" y="3413443"/>
                </a:cubicBezTo>
                <a:cubicBezTo>
                  <a:pt x="3494961" y="3403733"/>
                  <a:pt x="3487389" y="3395950"/>
                  <a:pt x="3478102" y="3395950"/>
                </a:cubicBezTo>
                <a:close/>
                <a:moveTo>
                  <a:pt x="3529006" y="3235989"/>
                </a:moveTo>
                <a:cubicBezTo>
                  <a:pt x="3519648" y="3236879"/>
                  <a:pt x="3512757" y="3245536"/>
                  <a:pt x="3513607" y="3255321"/>
                </a:cubicBezTo>
                <a:cubicBezTo>
                  <a:pt x="3514359" y="3263875"/>
                  <a:pt x="3520839" y="3270635"/>
                  <a:pt x="3529006" y="3271420"/>
                </a:cubicBezTo>
                <a:cubicBezTo>
                  <a:pt x="3538365" y="3272310"/>
                  <a:pt x="3546646" y="3265105"/>
                  <a:pt x="3547497" y="3255321"/>
                </a:cubicBezTo>
                <a:cubicBezTo>
                  <a:pt x="3548361" y="3245536"/>
                  <a:pt x="3541470" y="3236879"/>
                  <a:pt x="3532112" y="3235989"/>
                </a:cubicBezTo>
                <a:cubicBezTo>
                  <a:pt x="3531076" y="3235885"/>
                  <a:pt x="3530041" y="3235885"/>
                  <a:pt x="3529006" y="3235989"/>
                </a:cubicBezTo>
                <a:close/>
                <a:moveTo>
                  <a:pt x="3478102" y="3289211"/>
                </a:moveTo>
                <a:cubicBezTo>
                  <a:pt x="3468701" y="3289211"/>
                  <a:pt x="3461086" y="3297171"/>
                  <a:pt x="3461086" y="3307000"/>
                </a:cubicBezTo>
                <a:cubicBezTo>
                  <a:pt x="3461086" y="3316829"/>
                  <a:pt x="3468701" y="3324790"/>
                  <a:pt x="3478102" y="3324790"/>
                </a:cubicBezTo>
                <a:cubicBezTo>
                  <a:pt x="3487503" y="3324790"/>
                  <a:pt x="3495117" y="3316829"/>
                  <a:pt x="3495117" y="3307000"/>
                </a:cubicBezTo>
                <a:cubicBezTo>
                  <a:pt x="3495117" y="3306956"/>
                  <a:pt x="3495117" y="3306897"/>
                  <a:pt x="3495117" y="3306852"/>
                </a:cubicBezTo>
                <a:cubicBezTo>
                  <a:pt x="3494961" y="3297171"/>
                  <a:pt x="3487361" y="3289418"/>
                  <a:pt x="3478102" y="3289507"/>
                </a:cubicBezTo>
                <a:close/>
                <a:moveTo>
                  <a:pt x="3529006" y="3129398"/>
                </a:moveTo>
                <a:cubicBezTo>
                  <a:pt x="3519605" y="3129398"/>
                  <a:pt x="3511991" y="3137359"/>
                  <a:pt x="3511991" y="3147187"/>
                </a:cubicBezTo>
                <a:cubicBezTo>
                  <a:pt x="3511991" y="3157016"/>
                  <a:pt x="3519605" y="3164978"/>
                  <a:pt x="3529006" y="3164978"/>
                </a:cubicBezTo>
                <a:cubicBezTo>
                  <a:pt x="3538407" y="3164978"/>
                  <a:pt x="3546022" y="3157016"/>
                  <a:pt x="3546022" y="3147187"/>
                </a:cubicBezTo>
                <a:cubicBezTo>
                  <a:pt x="3545951" y="3137448"/>
                  <a:pt x="3538322" y="3129620"/>
                  <a:pt x="3529006" y="3129694"/>
                </a:cubicBezTo>
                <a:cubicBezTo>
                  <a:pt x="3529006" y="3129694"/>
                  <a:pt x="3529006" y="3129694"/>
                  <a:pt x="3529006" y="3129694"/>
                </a:cubicBezTo>
                <a:close/>
                <a:moveTo>
                  <a:pt x="3478102" y="3182619"/>
                </a:moveTo>
                <a:cubicBezTo>
                  <a:pt x="3468701" y="3182619"/>
                  <a:pt x="3461086" y="3190580"/>
                  <a:pt x="3461086" y="3200409"/>
                </a:cubicBezTo>
                <a:cubicBezTo>
                  <a:pt x="3461086" y="3210238"/>
                  <a:pt x="3468701" y="3218199"/>
                  <a:pt x="3478102" y="3218199"/>
                </a:cubicBezTo>
                <a:cubicBezTo>
                  <a:pt x="3487503" y="3218199"/>
                  <a:pt x="3495117" y="3210238"/>
                  <a:pt x="3495117" y="3200409"/>
                </a:cubicBezTo>
                <a:cubicBezTo>
                  <a:pt x="3494961" y="3190699"/>
                  <a:pt x="3487389" y="3182916"/>
                  <a:pt x="3478102" y="3182916"/>
                </a:cubicBezTo>
                <a:close/>
                <a:moveTo>
                  <a:pt x="3529006" y="3022954"/>
                </a:moveTo>
                <a:cubicBezTo>
                  <a:pt x="3519605" y="3022954"/>
                  <a:pt x="3511991" y="3030916"/>
                  <a:pt x="3511991" y="3040744"/>
                </a:cubicBezTo>
                <a:cubicBezTo>
                  <a:pt x="3511991" y="3050573"/>
                  <a:pt x="3519605" y="3058535"/>
                  <a:pt x="3529006" y="3058535"/>
                </a:cubicBezTo>
                <a:cubicBezTo>
                  <a:pt x="3538407" y="3058535"/>
                  <a:pt x="3546022" y="3050573"/>
                  <a:pt x="3546022" y="3040744"/>
                </a:cubicBezTo>
                <a:cubicBezTo>
                  <a:pt x="3546022" y="3040700"/>
                  <a:pt x="3546022" y="3040641"/>
                  <a:pt x="3546022" y="3040596"/>
                </a:cubicBezTo>
                <a:cubicBezTo>
                  <a:pt x="3545866" y="3030916"/>
                  <a:pt x="3538266" y="3023162"/>
                  <a:pt x="3529006" y="3023251"/>
                </a:cubicBezTo>
                <a:close/>
                <a:moveTo>
                  <a:pt x="3478102" y="3076176"/>
                </a:moveTo>
                <a:cubicBezTo>
                  <a:pt x="3468701" y="3076176"/>
                  <a:pt x="3461086" y="3084137"/>
                  <a:pt x="3461086" y="3093966"/>
                </a:cubicBezTo>
                <a:cubicBezTo>
                  <a:pt x="3461086" y="3103795"/>
                  <a:pt x="3468701" y="3111756"/>
                  <a:pt x="3478102" y="3111756"/>
                </a:cubicBezTo>
                <a:cubicBezTo>
                  <a:pt x="3487503" y="3111756"/>
                  <a:pt x="3495117" y="3103795"/>
                  <a:pt x="3495117" y="3093966"/>
                </a:cubicBezTo>
                <a:cubicBezTo>
                  <a:pt x="3494961" y="3084256"/>
                  <a:pt x="3487389" y="3076473"/>
                  <a:pt x="3478102" y="3076473"/>
                </a:cubicBezTo>
                <a:close/>
                <a:moveTo>
                  <a:pt x="3529006" y="2916363"/>
                </a:moveTo>
                <a:cubicBezTo>
                  <a:pt x="3519605" y="2916363"/>
                  <a:pt x="3511991" y="2924324"/>
                  <a:pt x="3511991" y="2934153"/>
                </a:cubicBezTo>
                <a:cubicBezTo>
                  <a:pt x="3511991" y="2943982"/>
                  <a:pt x="3519605" y="2951943"/>
                  <a:pt x="3529006" y="2951943"/>
                </a:cubicBezTo>
                <a:cubicBezTo>
                  <a:pt x="3538407" y="2951943"/>
                  <a:pt x="3546022" y="2943982"/>
                  <a:pt x="3546022" y="2934153"/>
                </a:cubicBezTo>
                <a:cubicBezTo>
                  <a:pt x="3545951" y="2924413"/>
                  <a:pt x="3538322" y="2916571"/>
                  <a:pt x="3529006" y="2916660"/>
                </a:cubicBezTo>
                <a:cubicBezTo>
                  <a:pt x="3529006" y="2916660"/>
                  <a:pt x="3529006" y="2916660"/>
                  <a:pt x="3529006" y="2916660"/>
                </a:cubicBezTo>
                <a:close/>
                <a:moveTo>
                  <a:pt x="3478102" y="2969733"/>
                </a:moveTo>
                <a:cubicBezTo>
                  <a:pt x="3468701" y="2969733"/>
                  <a:pt x="3461086" y="2977694"/>
                  <a:pt x="3461086" y="2987523"/>
                </a:cubicBezTo>
                <a:cubicBezTo>
                  <a:pt x="3461086" y="2997352"/>
                  <a:pt x="3468701" y="3005313"/>
                  <a:pt x="3478102" y="3005313"/>
                </a:cubicBezTo>
                <a:cubicBezTo>
                  <a:pt x="3487503" y="3005313"/>
                  <a:pt x="3495117" y="2997352"/>
                  <a:pt x="3495117" y="2987523"/>
                </a:cubicBezTo>
                <a:cubicBezTo>
                  <a:pt x="3495117" y="2987479"/>
                  <a:pt x="3495117" y="2987419"/>
                  <a:pt x="3495117" y="2987375"/>
                </a:cubicBezTo>
                <a:cubicBezTo>
                  <a:pt x="3494961" y="2977694"/>
                  <a:pt x="3487361" y="2969940"/>
                  <a:pt x="3478102" y="2970030"/>
                </a:cubicBezTo>
                <a:close/>
                <a:moveTo>
                  <a:pt x="3529006" y="2809920"/>
                </a:moveTo>
                <a:cubicBezTo>
                  <a:pt x="3519605" y="2809920"/>
                  <a:pt x="3511991" y="2817881"/>
                  <a:pt x="3511991" y="2827710"/>
                </a:cubicBezTo>
                <a:cubicBezTo>
                  <a:pt x="3511991" y="2837539"/>
                  <a:pt x="3519605" y="2845500"/>
                  <a:pt x="3529006" y="2845500"/>
                </a:cubicBezTo>
                <a:cubicBezTo>
                  <a:pt x="3538407" y="2845500"/>
                  <a:pt x="3546022" y="2837539"/>
                  <a:pt x="3546022" y="2827710"/>
                </a:cubicBezTo>
                <a:cubicBezTo>
                  <a:pt x="3545951" y="2817970"/>
                  <a:pt x="3538322" y="2810128"/>
                  <a:pt x="3529006" y="2810216"/>
                </a:cubicBezTo>
                <a:cubicBezTo>
                  <a:pt x="3529006" y="2810216"/>
                  <a:pt x="3529006" y="2810216"/>
                  <a:pt x="3529006" y="2810216"/>
                </a:cubicBezTo>
                <a:close/>
                <a:moveTo>
                  <a:pt x="3478102" y="2863142"/>
                </a:moveTo>
                <a:cubicBezTo>
                  <a:pt x="3468701" y="2863142"/>
                  <a:pt x="3461086" y="2871102"/>
                  <a:pt x="3461086" y="2880932"/>
                </a:cubicBezTo>
                <a:cubicBezTo>
                  <a:pt x="3461086" y="2890760"/>
                  <a:pt x="3468701" y="2898721"/>
                  <a:pt x="3478102" y="2898721"/>
                </a:cubicBezTo>
                <a:cubicBezTo>
                  <a:pt x="3487503" y="2898721"/>
                  <a:pt x="3495117" y="2890760"/>
                  <a:pt x="3495117" y="2880932"/>
                </a:cubicBezTo>
                <a:cubicBezTo>
                  <a:pt x="3494961" y="2871221"/>
                  <a:pt x="3487389" y="2863438"/>
                  <a:pt x="3478102" y="2863438"/>
                </a:cubicBezTo>
                <a:close/>
                <a:moveTo>
                  <a:pt x="3529006" y="2703477"/>
                </a:moveTo>
                <a:cubicBezTo>
                  <a:pt x="3519648" y="2704366"/>
                  <a:pt x="3512757" y="2713024"/>
                  <a:pt x="3513607" y="2722809"/>
                </a:cubicBezTo>
                <a:cubicBezTo>
                  <a:pt x="3514359" y="2731363"/>
                  <a:pt x="3520839" y="2738123"/>
                  <a:pt x="3529006" y="2738909"/>
                </a:cubicBezTo>
                <a:cubicBezTo>
                  <a:pt x="3538365" y="2739798"/>
                  <a:pt x="3546646" y="2732593"/>
                  <a:pt x="3547497" y="2722809"/>
                </a:cubicBezTo>
                <a:cubicBezTo>
                  <a:pt x="3548361" y="2713024"/>
                  <a:pt x="3541470" y="2704366"/>
                  <a:pt x="3532112" y="2703477"/>
                </a:cubicBezTo>
                <a:cubicBezTo>
                  <a:pt x="3531076" y="2703373"/>
                  <a:pt x="3530041" y="2703373"/>
                  <a:pt x="3529006" y="2703477"/>
                </a:cubicBezTo>
                <a:close/>
                <a:moveTo>
                  <a:pt x="3478102" y="2756698"/>
                </a:moveTo>
                <a:cubicBezTo>
                  <a:pt x="3468701" y="2756698"/>
                  <a:pt x="3461086" y="2764659"/>
                  <a:pt x="3461086" y="2774488"/>
                </a:cubicBezTo>
                <a:cubicBezTo>
                  <a:pt x="3461086" y="2784317"/>
                  <a:pt x="3468701" y="2792278"/>
                  <a:pt x="3478102" y="2792278"/>
                </a:cubicBezTo>
                <a:cubicBezTo>
                  <a:pt x="3487503" y="2792278"/>
                  <a:pt x="3495117" y="2784317"/>
                  <a:pt x="3495117" y="2774488"/>
                </a:cubicBezTo>
                <a:cubicBezTo>
                  <a:pt x="3494961" y="2764778"/>
                  <a:pt x="3487389" y="2756995"/>
                  <a:pt x="3478102" y="2756995"/>
                </a:cubicBezTo>
                <a:close/>
                <a:moveTo>
                  <a:pt x="3529006" y="2596886"/>
                </a:moveTo>
                <a:cubicBezTo>
                  <a:pt x="3519605" y="2596886"/>
                  <a:pt x="3511991" y="2604847"/>
                  <a:pt x="3511991" y="2614675"/>
                </a:cubicBezTo>
                <a:cubicBezTo>
                  <a:pt x="3511991" y="2624505"/>
                  <a:pt x="3519605" y="2632465"/>
                  <a:pt x="3529006" y="2632465"/>
                </a:cubicBezTo>
                <a:cubicBezTo>
                  <a:pt x="3538407" y="2632465"/>
                  <a:pt x="3546022" y="2624505"/>
                  <a:pt x="3546022" y="2614675"/>
                </a:cubicBezTo>
                <a:cubicBezTo>
                  <a:pt x="3545951" y="2604935"/>
                  <a:pt x="3538322" y="2597093"/>
                  <a:pt x="3529006" y="2597182"/>
                </a:cubicBezTo>
                <a:cubicBezTo>
                  <a:pt x="3529006" y="2597182"/>
                  <a:pt x="3529006" y="2597182"/>
                  <a:pt x="3529006" y="2597182"/>
                </a:cubicBezTo>
                <a:close/>
                <a:moveTo>
                  <a:pt x="3478102" y="2650255"/>
                </a:moveTo>
                <a:cubicBezTo>
                  <a:pt x="3468701" y="2650255"/>
                  <a:pt x="3461086" y="2658216"/>
                  <a:pt x="3461086" y="2668045"/>
                </a:cubicBezTo>
                <a:cubicBezTo>
                  <a:pt x="3461086" y="2677874"/>
                  <a:pt x="3468701" y="2685835"/>
                  <a:pt x="3478102" y="2685835"/>
                </a:cubicBezTo>
                <a:cubicBezTo>
                  <a:pt x="3487503" y="2685835"/>
                  <a:pt x="3495117" y="2677874"/>
                  <a:pt x="3495117" y="2668045"/>
                </a:cubicBezTo>
                <a:cubicBezTo>
                  <a:pt x="3495117" y="2668001"/>
                  <a:pt x="3495117" y="2667941"/>
                  <a:pt x="3495117" y="2667897"/>
                </a:cubicBezTo>
                <a:cubicBezTo>
                  <a:pt x="3494961" y="2658216"/>
                  <a:pt x="3487361" y="2650463"/>
                  <a:pt x="3478102" y="2650552"/>
                </a:cubicBezTo>
                <a:close/>
                <a:moveTo>
                  <a:pt x="3529006" y="2490443"/>
                </a:moveTo>
                <a:cubicBezTo>
                  <a:pt x="3519605" y="2490443"/>
                  <a:pt x="3511991" y="2498403"/>
                  <a:pt x="3511991" y="2508232"/>
                </a:cubicBezTo>
                <a:cubicBezTo>
                  <a:pt x="3511991" y="2518061"/>
                  <a:pt x="3519605" y="2526022"/>
                  <a:pt x="3529006" y="2526022"/>
                </a:cubicBezTo>
                <a:cubicBezTo>
                  <a:pt x="3538407" y="2526022"/>
                  <a:pt x="3546022" y="2518061"/>
                  <a:pt x="3546022" y="2508232"/>
                </a:cubicBezTo>
                <a:cubicBezTo>
                  <a:pt x="3545951" y="2498492"/>
                  <a:pt x="3538322" y="2490665"/>
                  <a:pt x="3529006" y="2490739"/>
                </a:cubicBezTo>
                <a:cubicBezTo>
                  <a:pt x="3529006" y="2490739"/>
                  <a:pt x="3529006" y="2490739"/>
                  <a:pt x="3529006" y="2490739"/>
                </a:cubicBezTo>
                <a:close/>
                <a:moveTo>
                  <a:pt x="3478102" y="2544554"/>
                </a:moveTo>
                <a:cubicBezTo>
                  <a:pt x="3468701" y="2544554"/>
                  <a:pt x="3461086" y="2552515"/>
                  <a:pt x="3461086" y="2562343"/>
                </a:cubicBezTo>
                <a:cubicBezTo>
                  <a:pt x="3461086" y="2572172"/>
                  <a:pt x="3468701" y="2580133"/>
                  <a:pt x="3478102" y="2580133"/>
                </a:cubicBezTo>
                <a:cubicBezTo>
                  <a:pt x="3487503" y="2580133"/>
                  <a:pt x="3495117" y="2572172"/>
                  <a:pt x="3495117" y="2562343"/>
                </a:cubicBezTo>
                <a:cubicBezTo>
                  <a:pt x="3495117" y="2552515"/>
                  <a:pt x="3487503" y="2544554"/>
                  <a:pt x="3478102" y="2544554"/>
                </a:cubicBezTo>
                <a:close/>
                <a:moveTo>
                  <a:pt x="3529006" y="2384889"/>
                </a:moveTo>
                <a:cubicBezTo>
                  <a:pt x="3519648" y="2385778"/>
                  <a:pt x="3512757" y="2394436"/>
                  <a:pt x="3513607" y="2404221"/>
                </a:cubicBezTo>
                <a:cubicBezTo>
                  <a:pt x="3514359" y="2412774"/>
                  <a:pt x="3520839" y="2419535"/>
                  <a:pt x="3529006" y="2420320"/>
                </a:cubicBezTo>
                <a:cubicBezTo>
                  <a:pt x="3538365" y="2421210"/>
                  <a:pt x="3546646" y="2414005"/>
                  <a:pt x="3547497" y="2404221"/>
                </a:cubicBezTo>
                <a:cubicBezTo>
                  <a:pt x="3548361" y="2394436"/>
                  <a:pt x="3541470" y="2385778"/>
                  <a:pt x="3532112" y="2384889"/>
                </a:cubicBezTo>
                <a:cubicBezTo>
                  <a:pt x="3531076" y="2384785"/>
                  <a:pt x="3530041" y="2384785"/>
                  <a:pt x="3529006" y="2384889"/>
                </a:cubicBezTo>
                <a:close/>
                <a:moveTo>
                  <a:pt x="3478102" y="2438111"/>
                </a:moveTo>
                <a:cubicBezTo>
                  <a:pt x="3468701" y="2438111"/>
                  <a:pt x="3461086" y="2446071"/>
                  <a:pt x="3461086" y="2455900"/>
                </a:cubicBezTo>
                <a:cubicBezTo>
                  <a:pt x="3461086" y="2465729"/>
                  <a:pt x="3468701" y="2473690"/>
                  <a:pt x="3478102" y="2473690"/>
                </a:cubicBezTo>
                <a:cubicBezTo>
                  <a:pt x="3487503" y="2473690"/>
                  <a:pt x="3495117" y="2465729"/>
                  <a:pt x="3495117" y="2455900"/>
                </a:cubicBezTo>
                <a:cubicBezTo>
                  <a:pt x="3495117" y="2455856"/>
                  <a:pt x="3495117" y="2455797"/>
                  <a:pt x="3495117" y="2455752"/>
                </a:cubicBezTo>
                <a:cubicBezTo>
                  <a:pt x="3495429" y="2446012"/>
                  <a:pt x="3488141" y="2437858"/>
                  <a:pt x="3478825" y="2437532"/>
                </a:cubicBezTo>
                <a:cubicBezTo>
                  <a:pt x="3478584" y="2437517"/>
                  <a:pt x="3478343" y="2437517"/>
                  <a:pt x="3478102" y="2437517"/>
                </a:cubicBezTo>
                <a:close/>
                <a:moveTo>
                  <a:pt x="3529006" y="2277705"/>
                </a:moveTo>
                <a:cubicBezTo>
                  <a:pt x="3519605" y="2277705"/>
                  <a:pt x="3511991" y="2285666"/>
                  <a:pt x="3511991" y="2295494"/>
                </a:cubicBezTo>
                <a:cubicBezTo>
                  <a:pt x="3511991" y="2305323"/>
                  <a:pt x="3519605" y="2313284"/>
                  <a:pt x="3529006" y="2313284"/>
                </a:cubicBezTo>
                <a:cubicBezTo>
                  <a:pt x="3538407" y="2313284"/>
                  <a:pt x="3546022" y="2305323"/>
                  <a:pt x="3546022" y="2295494"/>
                </a:cubicBezTo>
                <a:cubicBezTo>
                  <a:pt x="3546107" y="2285754"/>
                  <a:pt x="3538606" y="2277793"/>
                  <a:pt x="3529290" y="2277705"/>
                </a:cubicBezTo>
                <a:cubicBezTo>
                  <a:pt x="3529191" y="2277705"/>
                  <a:pt x="3529105" y="2277705"/>
                  <a:pt x="3529006" y="2277705"/>
                </a:cubicBezTo>
                <a:close/>
                <a:moveTo>
                  <a:pt x="3478102" y="2330926"/>
                </a:moveTo>
                <a:cubicBezTo>
                  <a:pt x="3468701" y="2330926"/>
                  <a:pt x="3461086" y="2338887"/>
                  <a:pt x="3461086" y="2348716"/>
                </a:cubicBezTo>
                <a:cubicBezTo>
                  <a:pt x="3461086" y="2358545"/>
                  <a:pt x="3468701" y="2366506"/>
                  <a:pt x="3478102" y="2366506"/>
                </a:cubicBezTo>
                <a:cubicBezTo>
                  <a:pt x="3487503" y="2366506"/>
                  <a:pt x="3495117" y="2358545"/>
                  <a:pt x="3495117" y="2348716"/>
                </a:cubicBezTo>
                <a:cubicBezTo>
                  <a:pt x="3495117" y="2338887"/>
                  <a:pt x="3487503" y="2330926"/>
                  <a:pt x="3478102" y="2330926"/>
                </a:cubicBezTo>
                <a:close/>
                <a:moveTo>
                  <a:pt x="3529006" y="2171262"/>
                </a:moveTo>
                <a:cubicBezTo>
                  <a:pt x="3519648" y="2172151"/>
                  <a:pt x="3512757" y="2180809"/>
                  <a:pt x="3513607" y="2190593"/>
                </a:cubicBezTo>
                <a:cubicBezTo>
                  <a:pt x="3514359" y="2199147"/>
                  <a:pt x="3520839" y="2205907"/>
                  <a:pt x="3529006" y="2206693"/>
                </a:cubicBezTo>
                <a:cubicBezTo>
                  <a:pt x="3538365" y="2207583"/>
                  <a:pt x="3546646" y="2200378"/>
                  <a:pt x="3547497" y="2190593"/>
                </a:cubicBezTo>
                <a:cubicBezTo>
                  <a:pt x="3548361" y="2180809"/>
                  <a:pt x="3541470" y="2172151"/>
                  <a:pt x="3532112" y="2171262"/>
                </a:cubicBezTo>
                <a:cubicBezTo>
                  <a:pt x="3531076" y="2171158"/>
                  <a:pt x="3530041" y="2171158"/>
                  <a:pt x="3529006" y="2171262"/>
                </a:cubicBezTo>
                <a:close/>
                <a:moveTo>
                  <a:pt x="3478102" y="2224483"/>
                </a:moveTo>
                <a:cubicBezTo>
                  <a:pt x="3468701" y="2224483"/>
                  <a:pt x="3461086" y="2232444"/>
                  <a:pt x="3461086" y="2242273"/>
                </a:cubicBezTo>
                <a:cubicBezTo>
                  <a:pt x="3461086" y="2252102"/>
                  <a:pt x="3468701" y="2260063"/>
                  <a:pt x="3478102" y="2260063"/>
                </a:cubicBezTo>
                <a:cubicBezTo>
                  <a:pt x="3487503" y="2260063"/>
                  <a:pt x="3495117" y="2252102"/>
                  <a:pt x="3495117" y="2242273"/>
                </a:cubicBezTo>
                <a:cubicBezTo>
                  <a:pt x="3495117" y="2232444"/>
                  <a:pt x="3487503" y="2224483"/>
                  <a:pt x="3478102" y="2224483"/>
                </a:cubicBezTo>
                <a:close/>
                <a:moveTo>
                  <a:pt x="3529006" y="2064670"/>
                </a:moveTo>
                <a:cubicBezTo>
                  <a:pt x="3519605" y="2064670"/>
                  <a:pt x="3511991" y="2072631"/>
                  <a:pt x="3511991" y="2082460"/>
                </a:cubicBezTo>
                <a:cubicBezTo>
                  <a:pt x="3511991" y="2092289"/>
                  <a:pt x="3519605" y="2100250"/>
                  <a:pt x="3529006" y="2100250"/>
                </a:cubicBezTo>
                <a:cubicBezTo>
                  <a:pt x="3538407" y="2100250"/>
                  <a:pt x="3546022" y="2092289"/>
                  <a:pt x="3546022" y="2082460"/>
                </a:cubicBezTo>
                <a:cubicBezTo>
                  <a:pt x="3546107" y="2072720"/>
                  <a:pt x="3538606" y="2064759"/>
                  <a:pt x="3529290" y="2064670"/>
                </a:cubicBezTo>
                <a:cubicBezTo>
                  <a:pt x="3529191" y="2064670"/>
                  <a:pt x="3529105" y="2064670"/>
                  <a:pt x="3529006" y="2064670"/>
                </a:cubicBezTo>
                <a:close/>
                <a:moveTo>
                  <a:pt x="3478102" y="2118040"/>
                </a:moveTo>
                <a:cubicBezTo>
                  <a:pt x="3468701" y="2118040"/>
                  <a:pt x="3461086" y="2126001"/>
                  <a:pt x="3461086" y="2135830"/>
                </a:cubicBezTo>
                <a:cubicBezTo>
                  <a:pt x="3461086" y="2145659"/>
                  <a:pt x="3468701" y="2153620"/>
                  <a:pt x="3478102" y="2153620"/>
                </a:cubicBezTo>
                <a:cubicBezTo>
                  <a:pt x="3487503" y="2153620"/>
                  <a:pt x="3495117" y="2145659"/>
                  <a:pt x="3495117" y="2135830"/>
                </a:cubicBezTo>
                <a:cubicBezTo>
                  <a:pt x="3495117" y="2135785"/>
                  <a:pt x="3495117" y="2135726"/>
                  <a:pt x="3495117" y="2135682"/>
                </a:cubicBezTo>
                <a:cubicBezTo>
                  <a:pt x="3495117" y="2125942"/>
                  <a:pt x="3487559" y="2118040"/>
                  <a:pt x="3478244" y="2118040"/>
                </a:cubicBezTo>
                <a:cubicBezTo>
                  <a:pt x="3478201" y="2118040"/>
                  <a:pt x="3478144" y="2118040"/>
                  <a:pt x="3478102" y="2118040"/>
                </a:cubicBezTo>
                <a:close/>
                <a:moveTo>
                  <a:pt x="3529006" y="1958227"/>
                </a:moveTo>
                <a:cubicBezTo>
                  <a:pt x="3519605" y="1958227"/>
                  <a:pt x="3511991" y="1966188"/>
                  <a:pt x="3511991" y="1976017"/>
                </a:cubicBezTo>
                <a:cubicBezTo>
                  <a:pt x="3511991" y="1985846"/>
                  <a:pt x="3519605" y="1993807"/>
                  <a:pt x="3529006" y="1993807"/>
                </a:cubicBezTo>
                <a:cubicBezTo>
                  <a:pt x="3538407" y="1993807"/>
                  <a:pt x="3546022" y="1985846"/>
                  <a:pt x="3546022" y="1976017"/>
                </a:cubicBezTo>
                <a:cubicBezTo>
                  <a:pt x="3546107" y="1966277"/>
                  <a:pt x="3538606" y="1958316"/>
                  <a:pt x="3529290" y="1958227"/>
                </a:cubicBezTo>
                <a:cubicBezTo>
                  <a:pt x="3529191" y="1958227"/>
                  <a:pt x="3529105" y="1958227"/>
                  <a:pt x="3529006" y="1958227"/>
                </a:cubicBezTo>
                <a:close/>
                <a:moveTo>
                  <a:pt x="3478102" y="2010855"/>
                </a:moveTo>
                <a:cubicBezTo>
                  <a:pt x="3468701" y="2010855"/>
                  <a:pt x="3461086" y="2018816"/>
                  <a:pt x="3461086" y="2028645"/>
                </a:cubicBezTo>
                <a:cubicBezTo>
                  <a:pt x="3461086" y="2038474"/>
                  <a:pt x="3468701" y="2046435"/>
                  <a:pt x="3478102" y="2046435"/>
                </a:cubicBezTo>
                <a:cubicBezTo>
                  <a:pt x="3487503" y="2046435"/>
                  <a:pt x="3495117" y="2038474"/>
                  <a:pt x="3495117" y="2028645"/>
                </a:cubicBezTo>
                <a:cubicBezTo>
                  <a:pt x="3495117" y="2018816"/>
                  <a:pt x="3487503" y="2010855"/>
                  <a:pt x="3478102" y="2010855"/>
                </a:cubicBezTo>
                <a:close/>
                <a:moveTo>
                  <a:pt x="3529006" y="1851191"/>
                </a:moveTo>
                <a:cubicBezTo>
                  <a:pt x="3519648" y="1852080"/>
                  <a:pt x="3512757" y="1860738"/>
                  <a:pt x="3513607" y="1870522"/>
                </a:cubicBezTo>
                <a:cubicBezTo>
                  <a:pt x="3514359" y="1879076"/>
                  <a:pt x="3520839" y="1885837"/>
                  <a:pt x="3529006" y="1886622"/>
                </a:cubicBezTo>
                <a:cubicBezTo>
                  <a:pt x="3538365" y="1887512"/>
                  <a:pt x="3546646" y="1880307"/>
                  <a:pt x="3547497" y="1870522"/>
                </a:cubicBezTo>
                <a:cubicBezTo>
                  <a:pt x="3548361" y="1860738"/>
                  <a:pt x="3541470" y="1852080"/>
                  <a:pt x="3532112" y="1851191"/>
                </a:cubicBezTo>
                <a:cubicBezTo>
                  <a:pt x="3531076" y="1851087"/>
                  <a:pt x="3530041" y="1851087"/>
                  <a:pt x="3529006" y="1851191"/>
                </a:cubicBezTo>
                <a:close/>
                <a:moveTo>
                  <a:pt x="3478102" y="1904412"/>
                </a:moveTo>
                <a:cubicBezTo>
                  <a:pt x="3468701" y="1904412"/>
                  <a:pt x="3461086" y="1912373"/>
                  <a:pt x="3461086" y="1922202"/>
                </a:cubicBezTo>
                <a:cubicBezTo>
                  <a:pt x="3461086" y="1932031"/>
                  <a:pt x="3468701" y="1939992"/>
                  <a:pt x="3478102" y="1939992"/>
                </a:cubicBezTo>
                <a:cubicBezTo>
                  <a:pt x="3487503" y="1939992"/>
                  <a:pt x="3495117" y="1932031"/>
                  <a:pt x="3495117" y="1922202"/>
                </a:cubicBezTo>
                <a:cubicBezTo>
                  <a:pt x="3495117" y="1922158"/>
                  <a:pt x="3495117" y="1922099"/>
                  <a:pt x="3495117" y="1922054"/>
                </a:cubicBezTo>
                <a:cubicBezTo>
                  <a:pt x="3494805" y="1912492"/>
                  <a:pt x="3487262" y="1904916"/>
                  <a:pt x="3478102" y="1905005"/>
                </a:cubicBezTo>
                <a:close/>
                <a:moveTo>
                  <a:pt x="3478102" y="1797821"/>
                </a:moveTo>
                <a:cubicBezTo>
                  <a:pt x="3468701" y="1797821"/>
                  <a:pt x="3461086" y="1805782"/>
                  <a:pt x="3461086" y="1815611"/>
                </a:cubicBezTo>
                <a:cubicBezTo>
                  <a:pt x="3461086" y="1825440"/>
                  <a:pt x="3468701" y="1833401"/>
                  <a:pt x="3478102" y="1833401"/>
                </a:cubicBezTo>
                <a:cubicBezTo>
                  <a:pt x="3487503" y="1833401"/>
                  <a:pt x="3495117" y="1825440"/>
                  <a:pt x="3495117" y="1815611"/>
                </a:cubicBezTo>
                <a:cubicBezTo>
                  <a:pt x="3494805" y="1806019"/>
                  <a:pt x="3487276" y="1798414"/>
                  <a:pt x="3478102" y="1798414"/>
                </a:cubicBezTo>
                <a:close/>
                <a:moveTo>
                  <a:pt x="3630957" y="3875241"/>
                </a:moveTo>
                <a:cubicBezTo>
                  <a:pt x="3621556" y="3875166"/>
                  <a:pt x="3613885" y="3883053"/>
                  <a:pt x="3613800" y="3892882"/>
                </a:cubicBezTo>
                <a:cubicBezTo>
                  <a:pt x="3613729" y="3902711"/>
                  <a:pt x="3621272" y="3910731"/>
                  <a:pt x="3630674" y="3910820"/>
                </a:cubicBezTo>
                <a:cubicBezTo>
                  <a:pt x="3640075" y="3910895"/>
                  <a:pt x="3647746" y="3903008"/>
                  <a:pt x="3647831" y="3893179"/>
                </a:cubicBezTo>
                <a:cubicBezTo>
                  <a:pt x="3647831" y="3893075"/>
                  <a:pt x="3647831" y="3892986"/>
                  <a:pt x="3647831" y="3892882"/>
                </a:cubicBezTo>
                <a:cubicBezTo>
                  <a:pt x="3647831" y="3883142"/>
                  <a:pt x="3640273" y="3875241"/>
                  <a:pt x="3630957" y="3875241"/>
                </a:cubicBezTo>
                <a:close/>
                <a:moveTo>
                  <a:pt x="3630957" y="3768797"/>
                </a:moveTo>
                <a:cubicBezTo>
                  <a:pt x="3621556" y="3768709"/>
                  <a:pt x="3613885" y="3776610"/>
                  <a:pt x="3613800" y="3786439"/>
                </a:cubicBezTo>
                <a:cubicBezTo>
                  <a:pt x="3613729" y="3796268"/>
                  <a:pt x="3621272" y="3804288"/>
                  <a:pt x="3630674" y="3804377"/>
                </a:cubicBezTo>
                <a:cubicBezTo>
                  <a:pt x="3640075" y="3804451"/>
                  <a:pt x="3647746" y="3796565"/>
                  <a:pt x="3647831" y="3786736"/>
                </a:cubicBezTo>
                <a:cubicBezTo>
                  <a:pt x="3647831" y="3786632"/>
                  <a:pt x="3647831" y="3786543"/>
                  <a:pt x="3647831" y="3786439"/>
                </a:cubicBezTo>
                <a:cubicBezTo>
                  <a:pt x="3647831" y="3776699"/>
                  <a:pt x="3640273" y="3768797"/>
                  <a:pt x="3630957" y="3768797"/>
                </a:cubicBezTo>
                <a:close/>
                <a:moveTo>
                  <a:pt x="3579911" y="3822019"/>
                </a:moveTo>
                <a:cubicBezTo>
                  <a:pt x="3570552" y="3822909"/>
                  <a:pt x="3563661" y="3831566"/>
                  <a:pt x="3564512" y="3841351"/>
                </a:cubicBezTo>
                <a:cubicBezTo>
                  <a:pt x="3565264" y="3849905"/>
                  <a:pt x="3571744" y="3856665"/>
                  <a:pt x="3579911" y="3857451"/>
                </a:cubicBezTo>
                <a:cubicBezTo>
                  <a:pt x="3589269" y="3858340"/>
                  <a:pt x="3597550" y="3851135"/>
                  <a:pt x="3598401" y="3841351"/>
                </a:cubicBezTo>
                <a:cubicBezTo>
                  <a:pt x="3599266" y="3831566"/>
                  <a:pt x="3592375" y="3822909"/>
                  <a:pt x="3583016" y="3822019"/>
                </a:cubicBezTo>
                <a:cubicBezTo>
                  <a:pt x="3581981" y="3821915"/>
                  <a:pt x="3580946" y="3821915"/>
                  <a:pt x="3579911" y="3822019"/>
                </a:cubicBezTo>
                <a:close/>
                <a:moveTo>
                  <a:pt x="3630957" y="3662206"/>
                </a:moveTo>
                <a:cubicBezTo>
                  <a:pt x="3621599" y="3661316"/>
                  <a:pt x="3613318" y="3668522"/>
                  <a:pt x="3612467" y="3678306"/>
                </a:cubicBezTo>
                <a:cubicBezTo>
                  <a:pt x="3611602" y="3688090"/>
                  <a:pt x="3618494" y="3696748"/>
                  <a:pt x="3627852" y="3697638"/>
                </a:cubicBezTo>
                <a:cubicBezTo>
                  <a:pt x="3628887" y="3697741"/>
                  <a:pt x="3629922" y="3697741"/>
                  <a:pt x="3630957" y="3697638"/>
                </a:cubicBezTo>
                <a:cubicBezTo>
                  <a:pt x="3640316" y="3696748"/>
                  <a:pt x="3647207" y="3688090"/>
                  <a:pt x="3646356" y="3678306"/>
                </a:cubicBezTo>
                <a:cubicBezTo>
                  <a:pt x="3645605" y="3669752"/>
                  <a:pt x="3639125" y="3662992"/>
                  <a:pt x="3630957" y="3662206"/>
                </a:cubicBezTo>
                <a:close/>
                <a:moveTo>
                  <a:pt x="3579911" y="3715724"/>
                </a:moveTo>
                <a:cubicBezTo>
                  <a:pt x="3570510" y="3715724"/>
                  <a:pt x="3562896" y="3723685"/>
                  <a:pt x="3562896" y="3733514"/>
                </a:cubicBezTo>
                <a:cubicBezTo>
                  <a:pt x="3562896" y="3743343"/>
                  <a:pt x="3570510" y="3751304"/>
                  <a:pt x="3579911" y="3751304"/>
                </a:cubicBezTo>
                <a:cubicBezTo>
                  <a:pt x="3589312" y="3751304"/>
                  <a:pt x="3596926" y="3743343"/>
                  <a:pt x="3596926" y="3733514"/>
                </a:cubicBezTo>
                <a:cubicBezTo>
                  <a:pt x="3597011" y="3723774"/>
                  <a:pt x="3589510" y="3715813"/>
                  <a:pt x="3580195" y="3715724"/>
                </a:cubicBezTo>
                <a:cubicBezTo>
                  <a:pt x="3580095" y="3715724"/>
                  <a:pt x="3580010" y="3715724"/>
                  <a:pt x="3579911" y="3715724"/>
                </a:cubicBezTo>
                <a:close/>
                <a:moveTo>
                  <a:pt x="3630957" y="3556060"/>
                </a:moveTo>
                <a:cubicBezTo>
                  <a:pt x="3621556" y="3555985"/>
                  <a:pt x="3613885" y="3563872"/>
                  <a:pt x="3613800" y="3573701"/>
                </a:cubicBezTo>
                <a:cubicBezTo>
                  <a:pt x="3613729" y="3583530"/>
                  <a:pt x="3621272" y="3591550"/>
                  <a:pt x="3630674" y="3591639"/>
                </a:cubicBezTo>
                <a:cubicBezTo>
                  <a:pt x="3640075" y="3591714"/>
                  <a:pt x="3647746" y="3583827"/>
                  <a:pt x="3647831" y="3573998"/>
                </a:cubicBezTo>
                <a:cubicBezTo>
                  <a:pt x="3647831" y="3573894"/>
                  <a:pt x="3647831" y="3573805"/>
                  <a:pt x="3647831" y="3573701"/>
                </a:cubicBezTo>
                <a:cubicBezTo>
                  <a:pt x="3647987" y="3563961"/>
                  <a:pt x="3640557" y="3555926"/>
                  <a:pt x="3631241" y="3555763"/>
                </a:cubicBezTo>
                <a:cubicBezTo>
                  <a:pt x="3631142" y="3555763"/>
                  <a:pt x="3631056" y="3555763"/>
                  <a:pt x="3630957" y="3555763"/>
                </a:cubicBezTo>
                <a:close/>
                <a:moveTo>
                  <a:pt x="3579911" y="3609281"/>
                </a:moveTo>
                <a:cubicBezTo>
                  <a:pt x="3570510" y="3609281"/>
                  <a:pt x="3562896" y="3617242"/>
                  <a:pt x="3562896" y="3627071"/>
                </a:cubicBezTo>
                <a:cubicBezTo>
                  <a:pt x="3562896" y="3636900"/>
                  <a:pt x="3570510" y="3644861"/>
                  <a:pt x="3579911" y="3644861"/>
                </a:cubicBezTo>
                <a:cubicBezTo>
                  <a:pt x="3589312" y="3644861"/>
                  <a:pt x="3596926" y="3636900"/>
                  <a:pt x="3596926" y="3627071"/>
                </a:cubicBezTo>
                <a:cubicBezTo>
                  <a:pt x="3597168" y="3617331"/>
                  <a:pt x="3589794" y="3609236"/>
                  <a:pt x="3580478" y="3608984"/>
                </a:cubicBezTo>
                <a:cubicBezTo>
                  <a:pt x="3580294" y="3608984"/>
                  <a:pt x="3580095" y="3608984"/>
                  <a:pt x="3579911" y="3608984"/>
                </a:cubicBezTo>
                <a:close/>
                <a:moveTo>
                  <a:pt x="3630957" y="3448875"/>
                </a:moveTo>
                <a:cubicBezTo>
                  <a:pt x="3621556" y="3448786"/>
                  <a:pt x="3613885" y="3456688"/>
                  <a:pt x="3613800" y="3466517"/>
                </a:cubicBezTo>
                <a:cubicBezTo>
                  <a:pt x="3613729" y="3476346"/>
                  <a:pt x="3621272" y="3484366"/>
                  <a:pt x="3630674" y="3484455"/>
                </a:cubicBezTo>
                <a:cubicBezTo>
                  <a:pt x="3640075" y="3484529"/>
                  <a:pt x="3647746" y="3476642"/>
                  <a:pt x="3647831" y="3466813"/>
                </a:cubicBezTo>
                <a:cubicBezTo>
                  <a:pt x="3647831" y="3466769"/>
                  <a:pt x="3647831" y="3466710"/>
                  <a:pt x="3647831" y="3466665"/>
                </a:cubicBezTo>
                <a:cubicBezTo>
                  <a:pt x="3647831" y="3456895"/>
                  <a:pt x="3640302" y="3448949"/>
                  <a:pt x="3630957" y="3448875"/>
                </a:cubicBezTo>
                <a:close/>
                <a:moveTo>
                  <a:pt x="3579911" y="3502245"/>
                </a:moveTo>
                <a:cubicBezTo>
                  <a:pt x="3570552" y="3503134"/>
                  <a:pt x="3563661" y="3511792"/>
                  <a:pt x="3564512" y="3521576"/>
                </a:cubicBezTo>
                <a:cubicBezTo>
                  <a:pt x="3565264" y="3530130"/>
                  <a:pt x="3571744" y="3536891"/>
                  <a:pt x="3579911" y="3537676"/>
                </a:cubicBezTo>
                <a:cubicBezTo>
                  <a:pt x="3589269" y="3538566"/>
                  <a:pt x="3597550" y="3531361"/>
                  <a:pt x="3598401" y="3521576"/>
                </a:cubicBezTo>
                <a:cubicBezTo>
                  <a:pt x="3599266" y="3511792"/>
                  <a:pt x="3592375" y="3503134"/>
                  <a:pt x="3583016" y="3502245"/>
                </a:cubicBezTo>
                <a:cubicBezTo>
                  <a:pt x="3581981" y="3502141"/>
                  <a:pt x="3580946" y="3502141"/>
                  <a:pt x="3579911" y="3502245"/>
                </a:cubicBezTo>
                <a:close/>
                <a:moveTo>
                  <a:pt x="3630957" y="3342432"/>
                </a:moveTo>
                <a:cubicBezTo>
                  <a:pt x="3621599" y="3341543"/>
                  <a:pt x="3613318" y="3348747"/>
                  <a:pt x="3612467" y="3358532"/>
                </a:cubicBezTo>
                <a:cubicBezTo>
                  <a:pt x="3611602" y="3368316"/>
                  <a:pt x="3618494" y="3376974"/>
                  <a:pt x="3627852" y="3377863"/>
                </a:cubicBezTo>
                <a:cubicBezTo>
                  <a:pt x="3628887" y="3377968"/>
                  <a:pt x="3629922" y="3377968"/>
                  <a:pt x="3630957" y="3377863"/>
                </a:cubicBezTo>
                <a:cubicBezTo>
                  <a:pt x="3640316" y="3376974"/>
                  <a:pt x="3647207" y="3368316"/>
                  <a:pt x="3646356" y="3358532"/>
                </a:cubicBezTo>
                <a:cubicBezTo>
                  <a:pt x="3645605" y="3349978"/>
                  <a:pt x="3639125" y="3343218"/>
                  <a:pt x="3630957" y="3342432"/>
                </a:cubicBezTo>
                <a:close/>
                <a:moveTo>
                  <a:pt x="3579911" y="3395654"/>
                </a:moveTo>
                <a:cubicBezTo>
                  <a:pt x="3570510" y="3395654"/>
                  <a:pt x="3562896" y="3403614"/>
                  <a:pt x="3562896" y="3413443"/>
                </a:cubicBezTo>
                <a:cubicBezTo>
                  <a:pt x="3562896" y="3423273"/>
                  <a:pt x="3570510" y="3431233"/>
                  <a:pt x="3579911" y="3431233"/>
                </a:cubicBezTo>
                <a:cubicBezTo>
                  <a:pt x="3589312" y="3431233"/>
                  <a:pt x="3596926" y="3423273"/>
                  <a:pt x="3596926" y="3413443"/>
                </a:cubicBezTo>
                <a:cubicBezTo>
                  <a:pt x="3596856" y="3403704"/>
                  <a:pt x="3589227" y="3395876"/>
                  <a:pt x="3579911" y="3395950"/>
                </a:cubicBezTo>
                <a:cubicBezTo>
                  <a:pt x="3579911" y="3395950"/>
                  <a:pt x="3579911" y="3395950"/>
                  <a:pt x="3579911" y="3395950"/>
                </a:cubicBezTo>
                <a:close/>
                <a:moveTo>
                  <a:pt x="3630957" y="3235989"/>
                </a:moveTo>
                <a:cubicBezTo>
                  <a:pt x="3621556" y="3235915"/>
                  <a:pt x="3613885" y="3243802"/>
                  <a:pt x="3613800" y="3253630"/>
                </a:cubicBezTo>
                <a:cubicBezTo>
                  <a:pt x="3613729" y="3263460"/>
                  <a:pt x="3621272" y="3271480"/>
                  <a:pt x="3630674" y="3271569"/>
                </a:cubicBezTo>
                <a:cubicBezTo>
                  <a:pt x="3640075" y="3271643"/>
                  <a:pt x="3647746" y="3263756"/>
                  <a:pt x="3647831" y="3253927"/>
                </a:cubicBezTo>
                <a:cubicBezTo>
                  <a:pt x="3647831" y="3253823"/>
                  <a:pt x="3647831" y="3253734"/>
                  <a:pt x="3647831" y="3253630"/>
                </a:cubicBezTo>
                <a:cubicBezTo>
                  <a:pt x="3647675" y="3244009"/>
                  <a:pt x="3640160" y="3236285"/>
                  <a:pt x="3630957" y="3236285"/>
                </a:cubicBezTo>
                <a:close/>
                <a:moveTo>
                  <a:pt x="3579911" y="3289211"/>
                </a:moveTo>
                <a:cubicBezTo>
                  <a:pt x="3570552" y="3290100"/>
                  <a:pt x="3563661" y="3298758"/>
                  <a:pt x="3564512" y="3308542"/>
                </a:cubicBezTo>
                <a:cubicBezTo>
                  <a:pt x="3565264" y="3317096"/>
                  <a:pt x="3571744" y="3323856"/>
                  <a:pt x="3579911" y="3324642"/>
                </a:cubicBezTo>
                <a:cubicBezTo>
                  <a:pt x="3589269" y="3325531"/>
                  <a:pt x="3597550" y="3318327"/>
                  <a:pt x="3598401" y="3308542"/>
                </a:cubicBezTo>
                <a:cubicBezTo>
                  <a:pt x="3599266" y="3298758"/>
                  <a:pt x="3592375" y="3290100"/>
                  <a:pt x="3583016" y="3289211"/>
                </a:cubicBezTo>
                <a:cubicBezTo>
                  <a:pt x="3581981" y="3289107"/>
                  <a:pt x="3580946" y="3289107"/>
                  <a:pt x="3579911" y="3289211"/>
                </a:cubicBezTo>
                <a:close/>
                <a:moveTo>
                  <a:pt x="3630957" y="3129398"/>
                </a:moveTo>
                <a:cubicBezTo>
                  <a:pt x="3621599" y="3128508"/>
                  <a:pt x="3613318" y="3135713"/>
                  <a:pt x="3612467" y="3145498"/>
                </a:cubicBezTo>
                <a:cubicBezTo>
                  <a:pt x="3611602" y="3155282"/>
                  <a:pt x="3618494" y="3163940"/>
                  <a:pt x="3627852" y="3164829"/>
                </a:cubicBezTo>
                <a:cubicBezTo>
                  <a:pt x="3628887" y="3164933"/>
                  <a:pt x="3629922" y="3164933"/>
                  <a:pt x="3630957" y="3164829"/>
                </a:cubicBezTo>
                <a:cubicBezTo>
                  <a:pt x="3640316" y="3163940"/>
                  <a:pt x="3647207" y="3155282"/>
                  <a:pt x="3646356" y="3145498"/>
                </a:cubicBezTo>
                <a:cubicBezTo>
                  <a:pt x="3645605" y="3136944"/>
                  <a:pt x="3639125" y="3130183"/>
                  <a:pt x="3630957" y="3129398"/>
                </a:cubicBezTo>
                <a:close/>
                <a:moveTo>
                  <a:pt x="3579911" y="3182619"/>
                </a:moveTo>
                <a:cubicBezTo>
                  <a:pt x="3570510" y="3182619"/>
                  <a:pt x="3562896" y="3190580"/>
                  <a:pt x="3562896" y="3200409"/>
                </a:cubicBezTo>
                <a:cubicBezTo>
                  <a:pt x="3562896" y="3210238"/>
                  <a:pt x="3570510" y="3218199"/>
                  <a:pt x="3579911" y="3218199"/>
                </a:cubicBezTo>
                <a:cubicBezTo>
                  <a:pt x="3589312" y="3218199"/>
                  <a:pt x="3596926" y="3210238"/>
                  <a:pt x="3596926" y="3200409"/>
                </a:cubicBezTo>
                <a:cubicBezTo>
                  <a:pt x="3596856" y="3190669"/>
                  <a:pt x="3589227" y="3182841"/>
                  <a:pt x="3579911" y="3182916"/>
                </a:cubicBezTo>
                <a:cubicBezTo>
                  <a:pt x="3579911" y="3182916"/>
                  <a:pt x="3579911" y="3182916"/>
                  <a:pt x="3579911" y="3182916"/>
                </a:cubicBezTo>
                <a:close/>
                <a:moveTo>
                  <a:pt x="3630957" y="3022954"/>
                </a:moveTo>
                <a:cubicBezTo>
                  <a:pt x="3621556" y="3022866"/>
                  <a:pt x="3613885" y="3030767"/>
                  <a:pt x="3613800" y="3040596"/>
                </a:cubicBezTo>
                <a:cubicBezTo>
                  <a:pt x="3613729" y="3050425"/>
                  <a:pt x="3621272" y="3058445"/>
                  <a:pt x="3630674" y="3058535"/>
                </a:cubicBezTo>
                <a:cubicBezTo>
                  <a:pt x="3640075" y="3058608"/>
                  <a:pt x="3647746" y="3050722"/>
                  <a:pt x="3647831" y="3040893"/>
                </a:cubicBezTo>
                <a:cubicBezTo>
                  <a:pt x="3647831" y="3040789"/>
                  <a:pt x="3647831" y="3040700"/>
                  <a:pt x="3647831" y="3040596"/>
                </a:cubicBezTo>
                <a:cubicBezTo>
                  <a:pt x="3647675" y="3030975"/>
                  <a:pt x="3640160" y="3023251"/>
                  <a:pt x="3630957" y="3023251"/>
                </a:cubicBezTo>
                <a:close/>
                <a:moveTo>
                  <a:pt x="3579911" y="3076176"/>
                </a:moveTo>
                <a:cubicBezTo>
                  <a:pt x="3570510" y="3076176"/>
                  <a:pt x="3562896" y="3084137"/>
                  <a:pt x="3562896" y="3093966"/>
                </a:cubicBezTo>
                <a:cubicBezTo>
                  <a:pt x="3562896" y="3103795"/>
                  <a:pt x="3570510" y="3111756"/>
                  <a:pt x="3579911" y="3111756"/>
                </a:cubicBezTo>
                <a:cubicBezTo>
                  <a:pt x="3589312" y="3111756"/>
                  <a:pt x="3596926" y="3103795"/>
                  <a:pt x="3596926" y="3093966"/>
                </a:cubicBezTo>
                <a:cubicBezTo>
                  <a:pt x="3596856" y="3084226"/>
                  <a:pt x="3589227" y="3076398"/>
                  <a:pt x="3579911" y="3076473"/>
                </a:cubicBezTo>
                <a:cubicBezTo>
                  <a:pt x="3579911" y="3076473"/>
                  <a:pt x="3579911" y="3076473"/>
                  <a:pt x="3579911" y="3076473"/>
                </a:cubicBezTo>
                <a:close/>
                <a:moveTo>
                  <a:pt x="3630957" y="2916660"/>
                </a:moveTo>
                <a:cubicBezTo>
                  <a:pt x="3621556" y="2916571"/>
                  <a:pt x="3613885" y="2924472"/>
                  <a:pt x="3613800" y="2934301"/>
                </a:cubicBezTo>
                <a:cubicBezTo>
                  <a:pt x="3613729" y="2944130"/>
                  <a:pt x="3621272" y="2952151"/>
                  <a:pt x="3630674" y="2952239"/>
                </a:cubicBezTo>
                <a:cubicBezTo>
                  <a:pt x="3640075" y="2952314"/>
                  <a:pt x="3647746" y="2944427"/>
                  <a:pt x="3647831" y="2934598"/>
                </a:cubicBezTo>
                <a:cubicBezTo>
                  <a:pt x="3647831" y="2934553"/>
                  <a:pt x="3647831" y="2934494"/>
                  <a:pt x="3647831" y="2934450"/>
                </a:cubicBezTo>
                <a:cubicBezTo>
                  <a:pt x="3647831" y="2924680"/>
                  <a:pt x="3640302" y="2916734"/>
                  <a:pt x="3630957" y="2916660"/>
                </a:cubicBezTo>
                <a:close/>
                <a:moveTo>
                  <a:pt x="3579911" y="2970030"/>
                </a:moveTo>
                <a:cubicBezTo>
                  <a:pt x="3570552" y="2970919"/>
                  <a:pt x="3563661" y="2979577"/>
                  <a:pt x="3564512" y="2989361"/>
                </a:cubicBezTo>
                <a:cubicBezTo>
                  <a:pt x="3565264" y="2997915"/>
                  <a:pt x="3571744" y="3004675"/>
                  <a:pt x="3579911" y="3005461"/>
                </a:cubicBezTo>
                <a:cubicBezTo>
                  <a:pt x="3589269" y="3006350"/>
                  <a:pt x="3597550" y="2999146"/>
                  <a:pt x="3598401" y="2989361"/>
                </a:cubicBezTo>
                <a:cubicBezTo>
                  <a:pt x="3599266" y="2979577"/>
                  <a:pt x="3592375" y="2970919"/>
                  <a:pt x="3583016" y="2970030"/>
                </a:cubicBezTo>
                <a:cubicBezTo>
                  <a:pt x="3581981" y="2969926"/>
                  <a:pt x="3580946" y="2969926"/>
                  <a:pt x="3579911" y="2970030"/>
                </a:cubicBezTo>
                <a:close/>
                <a:moveTo>
                  <a:pt x="3630957" y="2810216"/>
                </a:moveTo>
                <a:cubicBezTo>
                  <a:pt x="3621599" y="2809327"/>
                  <a:pt x="3613318" y="2816532"/>
                  <a:pt x="3612467" y="2826316"/>
                </a:cubicBezTo>
                <a:cubicBezTo>
                  <a:pt x="3611602" y="2836101"/>
                  <a:pt x="3618494" y="2844759"/>
                  <a:pt x="3627852" y="2845648"/>
                </a:cubicBezTo>
                <a:cubicBezTo>
                  <a:pt x="3628887" y="2845752"/>
                  <a:pt x="3629922" y="2845752"/>
                  <a:pt x="3630957" y="2845648"/>
                </a:cubicBezTo>
                <a:cubicBezTo>
                  <a:pt x="3640316" y="2844759"/>
                  <a:pt x="3647207" y="2836101"/>
                  <a:pt x="3646356" y="2826316"/>
                </a:cubicBezTo>
                <a:cubicBezTo>
                  <a:pt x="3645605" y="2817762"/>
                  <a:pt x="3639125" y="2811002"/>
                  <a:pt x="3630957" y="2810216"/>
                </a:cubicBezTo>
                <a:close/>
                <a:moveTo>
                  <a:pt x="3579911" y="2863438"/>
                </a:moveTo>
                <a:cubicBezTo>
                  <a:pt x="3570510" y="2863438"/>
                  <a:pt x="3562896" y="2871399"/>
                  <a:pt x="3562896" y="2881228"/>
                </a:cubicBezTo>
                <a:cubicBezTo>
                  <a:pt x="3562896" y="2891057"/>
                  <a:pt x="3570510" y="2899018"/>
                  <a:pt x="3579911" y="2899018"/>
                </a:cubicBezTo>
                <a:cubicBezTo>
                  <a:pt x="3589312" y="2899018"/>
                  <a:pt x="3596926" y="2891057"/>
                  <a:pt x="3596926" y="2881228"/>
                </a:cubicBezTo>
                <a:cubicBezTo>
                  <a:pt x="3597011" y="2871488"/>
                  <a:pt x="3589510" y="2863527"/>
                  <a:pt x="3580195" y="2863438"/>
                </a:cubicBezTo>
                <a:cubicBezTo>
                  <a:pt x="3580095" y="2863438"/>
                  <a:pt x="3580010" y="2863438"/>
                  <a:pt x="3579911" y="2863438"/>
                </a:cubicBezTo>
                <a:close/>
                <a:moveTo>
                  <a:pt x="3630957" y="2703773"/>
                </a:moveTo>
                <a:cubicBezTo>
                  <a:pt x="3621556" y="2703699"/>
                  <a:pt x="3613885" y="2711586"/>
                  <a:pt x="3613800" y="2721415"/>
                </a:cubicBezTo>
                <a:cubicBezTo>
                  <a:pt x="3613729" y="2731244"/>
                  <a:pt x="3621272" y="2739264"/>
                  <a:pt x="3630674" y="2739353"/>
                </a:cubicBezTo>
                <a:cubicBezTo>
                  <a:pt x="3640075" y="2739427"/>
                  <a:pt x="3647746" y="2731541"/>
                  <a:pt x="3647831" y="2721712"/>
                </a:cubicBezTo>
                <a:cubicBezTo>
                  <a:pt x="3647831" y="2721608"/>
                  <a:pt x="3647831" y="2721519"/>
                  <a:pt x="3647831" y="2721415"/>
                </a:cubicBezTo>
                <a:cubicBezTo>
                  <a:pt x="3647831" y="2711675"/>
                  <a:pt x="3640273" y="2703773"/>
                  <a:pt x="3630957" y="2703773"/>
                </a:cubicBezTo>
                <a:close/>
                <a:moveTo>
                  <a:pt x="3579911" y="2756995"/>
                </a:moveTo>
                <a:cubicBezTo>
                  <a:pt x="3570510" y="2756995"/>
                  <a:pt x="3562896" y="2764956"/>
                  <a:pt x="3562896" y="2774785"/>
                </a:cubicBezTo>
                <a:cubicBezTo>
                  <a:pt x="3562896" y="2784614"/>
                  <a:pt x="3570510" y="2792575"/>
                  <a:pt x="3579911" y="2792575"/>
                </a:cubicBezTo>
                <a:cubicBezTo>
                  <a:pt x="3589312" y="2792575"/>
                  <a:pt x="3596926" y="2784614"/>
                  <a:pt x="3596926" y="2774785"/>
                </a:cubicBezTo>
                <a:cubicBezTo>
                  <a:pt x="3597011" y="2765045"/>
                  <a:pt x="3589510" y="2757084"/>
                  <a:pt x="3580195" y="2756995"/>
                </a:cubicBezTo>
                <a:cubicBezTo>
                  <a:pt x="3580095" y="2756995"/>
                  <a:pt x="3580010" y="2756995"/>
                  <a:pt x="3579911" y="2756995"/>
                </a:cubicBezTo>
                <a:close/>
                <a:moveTo>
                  <a:pt x="3630957" y="2597182"/>
                </a:moveTo>
                <a:cubicBezTo>
                  <a:pt x="3621556" y="2597093"/>
                  <a:pt x="3613885" y="2604995"/>
                  <a:pt x="3613800" y="2614824"/>
                </a:cubicBezTo>
                <a:cubicBezTo>
                  <a:pt x="3613729" y="2624653"/>
                  <a:pt x="3621272" y="2632673"/>
                  <a:pt x="3630674" y="2632762"/>
                </a:cubicBezTo>
                <a:cubicBezTo>
                  <a:pt x="3640075" y="2632836"/>
                  <a:pt x="3647746" y="2624949"/>
                  <a:pt x="3647831" y="2615120"/>
                </a:cubicBezTo>
                <a:cubicBezTo>
                  <a:pt x="3647831" y="2615076"/>
                  <a:pt x="3647831" y="2615017"/>
                  <a:pt x="3647831" y="2614972"/>
                </a:cubicBezTo>
                <a:cubicBezTo>
                  <a:pt x="3647831" y="2605202"/>
                  <a:pt x="3640302" y="2597256"/>
                  <a:pt x="3630957" y="2597182"/>
                </a:cubicBezTo>
                <a:close/>
                <a:moveTo>
                  <a:pt x="3579911" y="2650552"/>
                </a:moveTo>
                <a:cubicBezTo>
                  <a:pt x="3570552" y="2651441"/>
                  <a:pt x="3563661" y="2660099"/>
                  <a:pt x="3564512" y="2669884"/>
                </a:cubicBezTo>
                <a:cubicBezTo>
                  <a:pt x="3565264" y="2678438"/>
                  <a:pt x="3571744" y="2685198"/>
                  <a:pt x="3579911" y="2685983"/>
                </a:cubicBezTo>
                <a:cubicBezTo>
                  <a:pt x="3589269" y="2686873"/>
                  <a:pt x="3597550" y="2679668"/>
                  <a:pt x="3598401" y="2669884"/>
                </a:cubicBezTo>
                <a:cubicBezTo>
                  <a:pt x="3599266" y="2660099"/>
                  <a:pt x="3592375" y="2651441"/>
                  <a:pt x="3583016" y="2650552"/>
                </a:cubicBezTo>
                <a:cubicBezTo>
                  <a:pt x="3581981" y="2650448"/>
                  <a:pt x="3580946" y="2650448"/>
                  <a:pt x="3579911" y="2650552"/>
                </a:cubicBezTo>
                <a:close/>
                <a:moveTo>
                  <a:pt x="3630957" y="2490739"/>
                </a:moveTo>
                <a:cubicBezTo>
                  <a:pt x="3621556" y="2490650"/>
                  <a:pt x="3613885" y="2498552"/>
                  <a:pt x="3613800" y="2508381"/>
                </a:cubicBezTo>
                <a:cubicBezTo>
                  <a:pt x="3613729" y="2518210"/>
                  <a:pt x="3621272" y="2526230"/>
                  <a:pt x="3630674" y="2526319"/>
                </a:cubicBezTo>
                <a:cubicBezTo>
                  <a:pt x="3640075" y="2526393"/>
                  <a:pt x="3647746" y="2518506"/>
                  <a:pt x="3647831" y="2508677"/>
                </a:cubicBezTo>
                <a:cubicBezTo>
                  <a:pt x="3647831" y="2508633"/>
                  <a:pt x="3647831" y="2508573"/>
                  <a:pt x="3647831" y="2508529"/>
                </a:cubicBezTo>
                <a:cubicBezTo>
                  <a:pt x="3647831" y="2498759"/>
                  <a:pt x="3640302" y="2490813"/>
                  <a:pt x="3630957" y="2490739"/>
                </a:cubicBezTo>
                <a:close/>
                <a:moveTo>
                  <a:pt x="3579911" y="2544554"/>
                </a:moveTo>
                <a:cubicBezTo>
                  <a:pt x="3570510" y="2544554"/>
                  <a:pt x="3562896" y="2552515"/>
                  <a:pt x="3562896" y="2562343"/>
                </a:cubicBezTo>
                <a:cubicBezTo>
                  <a:pt x="3562896" y="2572172"/>
                  <a:pt x="3570510" y="2580133"/>
                  <a:pt x="3579911" y="2580133"/>
                </a:cubicBezTo>
                <a:cubicBezTo>
                  <a:pt x="3589312" y="2580133"/>
                  <a:pt x="3596926" y="2572172"/>
                  <a:pt x="3596926" y="2562343"/>
                </a:cubicBezTo>
                <a:cubicBezTo>
                  <a:pt x="3597011" y="2552603"/>
                  <a:pt x="3589510" y="2544642"/>
                  <a:pt x="3580195" y="2544554"/>
                </a:cubicBezTo>
                <a:cubicBezTo>
                  <a:pt x="3580095" y="2544554"/>
                  <a:pt x="3580010" y="2544554"/>
                  <a:pt x="3579911" y="2544554"/>
                </a:cubicBezTo>
                <a:close/>
                <a:moveTo>
                  <a:pt x="3630957" y="2384889"/>
                </a:moveTo>
                <a:cubicBezTo>
                  <a:pt x="3621556" y="2384815"/>
                  <a:pt x="3613885" y="2392702"/>
                  <a:pt x="3613800" y="2402531"/>
                </a:cubicBezTo>
                <a:cubicBezTo>
                  <a:pt x="3613729" y="2412359"/>
                  <a:pt x="3621272" y="2420380"/>
                  <a:pt x="3630674" y="2420469"/>
                </a:cubicBezTo>
                <a:cubicBezTo>
                  <a:pt x="3640075" y="2420543"/>
                  <a:pt x="3647746" y="2412656"/>
                  <a:pt x="3647831" y="2402827"/>
                </a:cubicBezTo>
                <a:cubicBezTo>
                  <a:pt x="3647831" y="2402723"/>
                  <a:pt x="3647831" y="2402634"/>
                  <a:pt x="3647831" y="2402531"/>
                </a:cubicBezTo>
                <a:cubicBezTo>
                  <a:pt x="3648143" y="2392791"/>
                  <a:pt x="3640855" y="2384637"/>
                  <a:pt x="3631538" y="2384311"/>
                </a:cubicBezTo>
                <a:cubicBezTo>
                  <a:pt x="3631340" y="2384296"/>
                  <a:pt x="3631156" y="2384296"/>
                  <a:pt x="3630957" y="2384296"/>
                </a:cubicBezTo>
                <a:close/>
                <a:moveTo>
                  <a:pt x="3579911" y="2438111"/>
                </a:moveTo>
                <a:cubicBezTo>
                  <a:pt x="3570552" y="2439000"/>
                  <a:pt x="3563661" y="2447658"/>
                  <a:pt x="3564512" y="2457442"/>
                </a:cubicBezTo>
                <a:cubicBezTo>
                  <a:pt x="3565264" y="2465996"/>
                  <a:pt x="3571744" y="2472756"/>
                  <a:pt x="3579911" y="2473542"/>
                </a:cubicBezTo>
                <a:cubicBezTo>
                  <a:pt x="3589269" y="2474432"/>
                  <a:pt x="3597550" y="2467227"/>
                  <a:pt x="3598401" y="2457442"/>
                </a:cubicBezTo>
                <a:cubicBezTo>
                  <a:pt x="3599266" y="2447658"/>
                  <a:pt x="3592375" y="2439000"/>
                  <a:pt x="3583016" y="2438111"/>
                </a:cubicBezTo>
                <a:cubicBezTo>
                  <a:pt x="3581981" y="2438007"/>
                  <a:pt x="3580946" y="2438007"/>
                  <a:pt x="3579911" y="2438111"/>
                </a:cubicBezTo>
                <a:close/>
                <a:moveTo>
                  <a:pt x="3630957" y="2277705"/>
                </a:moveTo>
                <a:cubicBezTo>
                  <a:pt x="3621599" y="2276815"/>
                  <a:pt x="3613318" y="2284020"/>
                  <a:pt x="3612467" y="2293804"/>
                </a:cubicBezTo>
                <a:cubicBezTo>
                  <a:pt x="3611602" y="2303589"/>
                  <a:pt x="3618494" y="2312247"/>
                  <a:pt x="3627852" y="2313136"/>
                </a:cubicBezTo>
                <a:cubicBezTo>
                  <a:pt x="3628887" y="2313240"/>
                  <a:pt x="3629922" y="2313240"/>
                  <a:pt x="3630957" y="2313136"/>
                </a:cubicBezTo>
                <a:cubicBezTo>
                  <a:pt x="3640316" y="2312247"/>
                  <a:pt x="3647207" y="2303589"/>
                  <a:pt x="3646356" y="2293804"/>
                </a:cubicBezTo>
                <a:cubicBezTo>
                  <a:pt x="3645605" y="2285250"/>
                  <a:pt x="3639125" y="2278490"/>
                  <a:pt x="3630957" y="2277705"/>
                </a:cubicBezTo>
                <a:close/>
                <a:moveTo>
                  <a:pt x="3579911" y="2330926"/>
                </a:moveTo>
                <a:cubicBezTo>
                  <a:pt x="3570510" y="2330926"/>
                  <a:pt x="3562896" y="2338887"/>
                  <a:pt x="3562896" y="2348716"/>
                </a:cubicBezTo>
                <a:cubicBezTo>
                  <a:pt x="3562896" y="2358545"/>
                  <a:pt x="3570510" y="2366506"/>
                  <a:pt x="3579911" y="2366506"/>
                </a:cubicBezTo>
                <a:cubicBezTo>
                  <a:pt x="3589312" y="2366506"/>
                  <a:pt x="3596926" y="2358545"/>
                  <a:pt x="3596926" y="2348716"/>
                </a:cubicBezTo>
                <a:cubicBezTo>
                  <a:pt x="3597011" y="2338976"/>
                  <a:pt x="3589510" y="2331015"/>
                  <a:pt x="3580195" y="2330926"/>
                </a:cubicBezTo>
                <a:cubicBezTo>
                  <a:pt x="3580095" y="2330926"/>
                  <a:pt x="3580010" y="2330926"/>
                  <a:pt x="3579911" y="2330926"/>
                </a:cubicBezTo>
                <a:close/>
                <a:moveTo>
                  <a:pt x="3630957" y="2171262"/>
                </a:moveTo>
                <a:cubicBezTo>
                  <a:pt x="3621556" y="2171187"/>
                  <a:pt x="3613885" y="2179074"/>
                  <a:pt x="3613800" y="2188903"/>
                </a:cubicBezTo>
                <a:cubicBezTo>
                  <a:pt x="3613729" y="2198732"/>
                  <a:pt x="3621272" y="2206752"/>
                  <a:pt x="3630674" y="2206841"/>
                </a:cubicBezTo>
                <a:cubicBezTo>
                  <a:pt x="3640075" y="2206915"/>
                  <a:pt x="3647746" y="2199028"/>
                  <a:pt x="3647831" y="2189200"/>
                </a:cubicBezTo>
                <a:cubicBezTo>
                  <a:pt x="3647831" y="2189096"/>
                  <a:pt x="3647831" y="2189007"/>
                  <a:pt x="3647831" y="2188903"/>
                </a:cubicBezTo>
                <a:cubicBezTo>
                  <a:pt x="3647831" y="2179163"/>
                  <a:pt x="3640273" y="2171262"/>
                  <a:pt x="3630957" y="2171262"/>
                </a:cubicBezTo>
                <a:close/>
                <a:moveTo>
                  <a:pt x="3579911" y="2224483"/>
                </a:moveTo>
                <a:cubicBezTo>
                  <a:pt x="3570510" y="2224483"/>
                  <a:pt x="3562896" y="2232444"/>
                  <a:pt x="3562896" y="2242273"/>
                </a:cubicBezTo>
                <a:cubicBezTo>
                  <a:pt x="3562896" y="2252102"/>
                  <a:pt x="3570510" y="2260063"/>
                  <a:pt x="3579911" y="2260063"/>
                </a:cubicBezTo>
                <a:cubicBezTo>
                  <a:pt x="3589312" y="2260063"/>
                  <a:pt x="3596926" y="2252102"/>
                  <a:pt x="3596926" y="2242273"/>
                </a:cubicBezTo>
                <a:cubicBezTo>
                  <a:pt x="3597011" y="2232533"/>
                  <a:pt x="3589510" y="2224572"/>
                  <a:pt x="3580195" y="2224483"/>
                </a:cubicBezTo>
                <a:cubicBezTo>
                  <a:pt x="3580095" y="2224483"/>
                  <a:pt x="3580010" y="2224483"/>
                  <a:pt x="3579911" y="2224483"/>
                </a:cubicBezTo>
                <a:close/>
                <a:moveTo>
                  <a:pt x="3630957" y="2064670"/>
                </a:moveTo>
                <a:cubicBezTo>
                  <a:pt x="3621556" y="2064581"/>
                  <a:pt x="3613885" y="2072483"/>
                  <a:pt x="3613800" y="2082312"/>
                </a:cubicBezTo>
                <a:cubicBezTo>
                  <a:pt x="3613729" y="2092141"/>
                  <a:pt x="3621272" y="2100161"/>
                  <a:pt x="3630674" y="2100250"/>
                </a:cubicBezTo>
                <a:cubicBezTo>
                  <a:pt x="3640075" y="2100324"/>
                  <a:pt x="3647746" y="2092437"/>
                  <a:pt x="3647831" y="2082608"/>
                </a:cubicBezTo>
                <a:cubicBezTo>
                  <a:pt x="3647831" y="2082564"/>
                  <a:pt x="3647831" y="2082504"/>
                  <a:pt x="3647831" y="2082460"/>
                </a:cubicBezTo>
                <a:cubicBezTo>
                  <a:pt x="3647831" y="2072690"/>
                  <a:pt x="3640302" y="2064744"/>
                  <a:pt x="3630957" y="2064670"/>
                </a:cubicBezTo>
                <a:close/>
                <a:moveTo>
                  <a:pt x="3579911" y="2118040"/>
                </a:moveTo>
                <a:cubicBezTo>
                  <a:pt x="3570552" y="2118929"/>
                  <a:pt x="3563661" y="2127587"/>
                  <a:pt x="3564512" y="2137372"/>
                </a:cubicBezTo>
                <a:cubicBezTo>
                  <a:pt x="3565264" y="2145925"/>
                  <a:pt x="3571744" y="2152686"/>
                  <a:pt x="3579911" y="2153471"/>
                </a:cubicBezTo>
                <a:cubicBezTo>
                  <a:pt x="3589269" y="2154361"/>
                  <a:pt x="3597550" y="2147156"/>
                  <a:pt x="3598401" y="2137372"/>
                </a:cubicBezTo>
                <a:cubicBezTo>
                  <a:pt x="3599266" y="2127587"/>
                  <a:pt x="3592375" y="2118929"/>
                  <a:pt x="3583016" y="2118040"/>
                </a:cubicBezTo>
                <a:cubicBezTo>
                  <a:pt x="3581981" y="2117936"/>
                  <a:pt x="3580946" y="2117936"/>
                  <a:pt x="3579911" y="2118040"/>
                </a:cubicBezTo>
                <a:close/>
                <a:moveTo>
                  <a:pt x="3630957" y="1958227"/>
                </a:moveTo>
                <a:cubicBezTo>
                  <a:pt x="3621599" y="1957337"/>
                  <a:pt x="3613318" y="1964542"/>
                  <a:pt x="3612467" y="1974327"/>
                </a:cubicBezTo>
                <a:cubicBezTo>
                  <a:pt x="3611602" y="1984111"/>
                  <a:pt x="3618494" y="1992769"/>
                  <a:pt x="3627852" y="1993658"/>
                </a:cubicBezTo>
                <a:cubicBezTo>
                  <a:pt x="3628887" y="1993762"/>
                  <a:pt x="3629922" y="1993762"/>
                  <a:pt x="3630957" y="1993658"/>
                </a:cubicBezTo>
                <a:cubicBezTo>
                  <a:pt x="3640316" y="1992769"/>
                  <a:pt x="3647207" y="1984111"/>
                  <a:pt x="3646356" y="1974327"/>
                </a:cubicBezTo>
                <a:cubicBezTo>
                  <a:pt x="3645605" y="1965773"/>
                  <a:pt x="3639125" y="1959013"/>
                  <a:pt x="3630957" y="1958227"/>
                </a:cubicBezTo>
                <a:close/>
                <a:moveTo>
                  <a:pt x="3579911" y="2010855"/>
                </a:moveTo>
                <a:cubicBezTo>
                  <a:pt x="3570510" y="2010855"/>
                  <a:pt x="3562896" y="2018816"/>
                  <a:pt x="3562896" y="2028645"/>
                </a:cubicBezTo>
                <a:cubicBezTo>
                  <a:pt x="3562896" y="2038474"/>
                  <a:pt x="3570510" y="2046435"/>
                  <a:pt x="3579911" y="2046435"/>
                </a:cubicBezTo>
                <a:cubicBezTo>
                  <a:pt x="3589312" y="2046435"/>
                  <a:pt x="3596926" y="2038474"/>
                  <a:pt x="3596926" y="2028645"/>
                </a:cubicBezTo>
                <a:cubicBezTo>
                  <a:pt x="3597011" y="2018905"/>
                  <a:pt x="3589510" y="2010944"/>
                  <a:pt x="3580195" y="2010855"/>
                </a:cubicBezTo>
                <a:cubicBezTo>
                  <a:pt x="3580095" y="2010855"/>
                  <a:pt x="3580010" y="2010855"/>
                  <a:pt x="3579911" y="2010855"/>
                </a:cubicBezTo>
                <a:close/>
                <a:moveTo>
                  <a:pt x="3579911" y="1904412"/>
                </a:moveTo>
                <a:cubicBezTo>
                  <a:pt x="3570510" y="1904412"/>
                  <a:pt x="3562896" y="1912373"/>
                  <a:pt x="3562896" y="1922202"/>
                </a:cubicBezTo>
                <a:cubicBezTo>
                  <a:pt x="3562896" y="1932031"/>
                  <a:pt x="3570510" y="1939992"/>
                  <a:pt x="3579911" y="1939992"/>
                </a:cubicBezTo>
                <a:cubicBezTo>
                  <a:pt x="3589312" y="1939992"/>
                  <a:pt x="3596926" y="1932031"/>
                  <a:pt x="3596926" y="1922202"/>
                </a:cubicBezTo>
                <a:cubicBezTo>
                  <a:pt x="3596926" y="1922158"/>
                  <a:pt x="3596926" y="1922099"/>
                  <a:pt x="3596926" y="1922054"/>
                </a:cubicBezTo>
                <a:cubicBezTo>
                  <a:pt x="3596614" y="1912492"/>
                  <a:pt x="3589071" y="1904916"/>
                  <a:pt x="3579911" y="1905005"/>
                </a:cubicBezTo>
                <a:close/>
                <a:moveTo>
                  <a:pt x="3732766" y="3874647"/>
                </a:moveTo>
                <a:cubicBezTo>
                  <a:pt x="3723365" y="3874647"/>
                  <a:pt x="3715751" y="3882608"/>
                  <a:pt x="3715751" y="3892438"/>
                </a:cubicBezTo>
                <a:cubicBezTo>
                  <a:pt x="3715751" y="3902266"/>
                  <a:pt x="3723365" y="3910227"/>
                  <a:pt x="3732766" y="3910227"/>
                </a:cubicBezTo>
                <a:cubicBezTo>
                  <a:pt x="3742167" y="3910227"/>
                  <a:pt x="3749782" y="3902266"/>
                  <a:pt x="3749782" y="3892438"/>
                </a:cubicBezTo>
                <a:cubicBezTo>
                  <a:pt x="3749782" y="3892393"/>
                  <a:pt x="3749782" y="3892334"/>
                  <a:pt x="3749782" y="3892289"/>
                </a:cubicBezTo>
                <a:cubicBezTo>
                  <a:pt x="3749470" y="3882727"/>
                  <a:pt x="3741926" y="3875151"/>
                  <a:pt x="3732766" y="3875241"/>
                </a:cubicBezTo>
                <a:close/>
                <a:moveTo>
                  <a:pt x="3681862" y="3927869"/>
                </a:moveTo>
                <a:cubicBezTo>
                  <a:pt x="3674928" y="3927840"/>
                  <a:pt x="3668689" y="3932257"/>
                  <a:pt x="3666123" y="3938988"/>
                </a:cubicBezTo>
                <a:lnTo>
                  <a:pt x="3698452" y="3943583"/>
                </a:lnTo>
                <a:cubicBezTo>
                  <a:pt x="3697204" y="3934985"/>
                  <a:pt x="3690185" y="3928581"/>
                  <a:pt x="3681862" y="3928462"/>
                </a:cubicBezTo>
                <a:close/>
                <a:moveTo>
                  <a:pt x="3732766" y="3768205"/>
                </a:moveTo>
                <a:cubicBezTo>
                  <a:pt x="3723365" y="3768205"/>
                  <a:pt x="3715751" y="3776165"/>
                  <a:pt x="3715751" y="3785994"/>
                </a:cubicBezTo>
                <a:cubicBezTo>
                  <a:pt x="3715751" y="3795823"/>
                  <a:pt x="3723365" y="3803784"/>
                  <a:pt x="3732766" y="3803784"/>
                </a:cubicBezTo>
                <a:cubicBezTo>
                  <a:pt x="3742167" y="3803784"/>
                  <a:pt x="3749782" y="3795823"/>
                  <a:pt x="3749782" y="3785994"/>
                </a:cubicBezTo>
                <a:cubicBezTo>
                  <a:pt x="3749782" y="3785950"/>
                  <a:pt x="3749782" y="3785891"/>
                  <a:pt x="3749782" y="3785846"/>
                </a:cubicBezTo>
                <a:cubicBezTo>
                  <a:pt x="3749470" y="3776284"/>
                  <a:pt x="3741926" y="3768709"/>
                  <a:pt x="3732766" y="3768797"/>
                </a:cubicBezTo>
                <a:close/>
                <a:moveTo>
                  <a:pt x="3681862" y="3821426"/>
                </a:moveTo>
                <a:cubicBezTo>
                  <a:pt x="3672461" y="3821352"/>
                  <a:pt x="3664790" y="3829239"/>
                  <a:pt x="3664705" y="3839068"/>
                </a:cubicBezTo>
                <a:cubicBezTo>
                  <a:pt x="3664634" y="3848897"/>
                  <a:pt x="3672177" y="3856917"/>
                  <a:pt x="3681578" y="3857006"/>
                </a:cubicBezTo>
                <a:cubicBezTo>
                  <a:pt x="3690979" y="3857080"/>
                  <a:pt x="3698650" y="3849193"/>
                  <a:pt x="3698736" y="3839364"/>
                </a:cubicBezTo>
                <a:cubicBezTo>
                  <a:pt x="3698736" y="3839260"/>
                  <a:pt x="3698736" y="3839171"/>
                  <a:pt x="3698736" y="3839068"/>
                </a:cubicBezTo>
                <a:cubicBezTo>
                  <a:pt x="3698424" y="3829550"/>
                  <a:pt x="3690965" y="3822019"/>
                  <a:pt x="3681862" y="3822019"/>
                </a:cubicBezTo>
                <a:close/>
                <a:moveTo>
                  <a:pt x="3732766" y="3661613"/>
                </a:moveTo>
                <a:cubicBezTo>
                  <a:pt x="3723365" y="3661613"/>
                  <a:pt x="3715751" y="3669574"/>
                  <a:pt x="3715751" y="3679403"/>
                </a:cubicBezTo>
                <a:cubicBezTo>
                  <a:pt x="3715751" y="3689232"/>
                  <a:pt x="3723365" y="3697193"/>
                  <a:pt x="3732766" y="3697193"/>
                </a:cubicBezTo>
                <a:cubicBezTo>
                  <a:pt x="3742167" y="3697193"/>
                  <a:pt x="3749782" y="3689232"/>
                  <a:pt x="3749782" y="3679403"/>
                </a:cubicBezTo>
                <a:cubicBezTo>
                  <a:pt x="3749470" y="3669811"/>
                  <a:pt x="3741941" y="3662206"/>
                  <a:pt x="3732766" y="3662206"/>
                </a:cubicBezTo>
                <a:close/>
                <a:moveTo>
                  <a:pt x="3681862" y="3715724"/>
                </a:moveTo>
                <a:cubicBezTo>
                  <a:pt x="3672461" y="3715635"/>
                  <a:pt x="3664790" y="3723537"/>
                  <a:pt x="3664705" y="3733366"/>
                </a:cubicBezTo>
                <a:cubicBezTo>
                  <a:pt x="3664634" y="3743195"/>
                  <a:pt x="3672177" y="3751215"/>
                  <a:pt x="3681578" y="3751304"/>
                </a:cubicBezTo>
                <a:cubicBezTo>
                  <a:pt x="3690979" y="3751378"/>
                  <a:pt x="3698650" y="3743491"/>
                  <a:pt x="3698736" y="3733662"/>
                </a:cubicBezTo>
                <a:cubicBezTo>
                  <a:pt x="3698736" y="3733618"/>
                  <a:pt x="3698736" y="3733559"/>
                  <a:pt x="3698736" y="3733514"/>
                </a:cubicBezTo>
                <a:cubicBezTo>
                  <a:pt x="3698736" y="3723744"/>
                  <a:pt x="3691206" y="3715798"/>
                  <a:pt x="3681862" y="3715724"/>
                </a:cubicBezTo>
                <a:close/>
                <a:moveTo>
                  <a:pt x="3732766" y="3556060"/>
                </a:moveTo>
                <a:cubicBezTo>
                  <a:pt x="3723365" y="3556060"/>
                  <a:pt x="3715751" y="3564020"/>
                  <a:pt x="3715751" y="3573849"/>
                </a:cubicBezTo>
                <a:cubicBezTo>
                  <a:pt x="3715751" y="3583678"/>
                  <a:pt x="3723365" y="3591639"/>
                  <a:pt x="3732766" y="3591639"/>
                </a:cubicBezTo>
                <a:cubicBezTo>
                  <a:pt x="3742167" y="3591639"/>
                  <a:pt x="3749782" y="3583678"/>
                  <a:pt x="3749782" y="3573849"/>
                </a:cubicBezTo>
                <a:cubicBezTo>
                  <a:pt x="3749782" y="3573805"/>
                  <a:pt x="3749782" y="3573746"/>
                  <a:pt x="3749782" y="3573701"/>
                </a:cubicBezTo>
                <a:cubicBezTo>
                  <a:pt x="3749938" y="3563961"/>
                  <a:pt x="3742508" y="3555926"/>
                  <a:pt x="3733192" y="3555763"/>
                </a:cubicBezTo>
                <a:cubicBezTo>
                  <a:pt x="3733050" y="3555763"/>
                  <a:pt x="3732908" y="3555763"/>
                  <a:pt x="3732766" y="3555763"/>
                </a:cubicBezTo>
                <a:close/>
                <a:moveTo>
                  <a:pt x="3681862" y="3609281"/>
                </a:moveTo>
                <a:cubicBezTo>
                  <a:pt x="3672461" y="3609192"/>
                  <a:pt x="3664790" y="3617094"/>
                  <a:pt x="3664705" y="3626923"/>
                </a:cubicBezTo>
                <a:cubicBezTo>
                  <a:pt x="3664634" y="3636752"/>
                  <a:pt x="3672177" y="3644772"/>
                  <a:pt x="3681578" y="3644861"/>
                </a:cubicBezTo>
                <a:cubicBezTo>
                  <a:pt x="3690979" y="3644935"/>
                  <a:pt x="3698650" y="3637048"/>
                  <a:pt x="3698736" y="3627219"/>
                </a:cubicBezTo>
                <a:cubicBezTo>
                  <a:pt x="3698736" y="3627175"/>
                  <a:pt x="3698736" y="3627116"/>
                  <a:pt x="3698736" y="3627071"/>
                </a:cubicBezTo>
                <a:cubicBezTo>
                  <a:pt x="3698891" y="3617242"/>
                  <a:pt x="3691405" y="3609148"/>
                  <a:pt x="3682004" y="3608984"/>
                </a:cubicBezTo>
                <a:cubicBezTo>
                  <a:pt x="3681961" y="3608984"/>
                  <a:pt x="3681904" y="3608984"/>
                  <a:pt x="3681862" y="3608984"/>
                </a:cubicBezTo>
                <a:close/>
                <a:moveTo>
                  <a:pt x="3732766" y="3448875"/>
                </a:moveTo>
                <a:cubicBezTo>
                  <a:pt x="3723365" y="3448875"/>
                  <a:pt x="3715751" y="3456836"/>
                  <a:pt x="3715751" y="3466665"/>
                </a:cubicBezTo>
                <a:cubicBezTo>
                  <a:pt x="3715751" y="3476494"/>
                  <a:pt x="3723365" y="3484455"/>
                  <a:pt x="3732766" y="3484455"/>
                </a:cubicBezTo>
                <a:cubicBezTo>
                  <a:pt x="3742167" y="3484455"/>
                  <a:pt x="3749782" y="3476494"/>
                  <a:pt x="3749782" y="3466665"/>
                </a:cubicBezTo>
                <a:cubicBezTo>
                  <a:pt x="3749782" y="3456836"/>
                  <a:pt x="3742167" y="3448875"/>
                  <a:pt x="3732766" y="3448875"/>
                </a:cubicBezTo>
                <a:close/>
                <a:moveTo>
                  <a:pt x="3681862" y="3502245"/>
                </a:moveTo>
                <a:cubicBezTo>
                  <a:pt x="3672461" y="3502171"/>
                  <a:pt x="3664790" y="3510058"/>
                  <a:pt x="3664705" y="3519887"/>
                </a:cubicBezTo>
                <a:cubicBezTo>
                  <a:pt x="3664634" y="3529716"/>
                  <a:pt x="3672177" y="3537736"/>
                  <a:pt x="3681578" y="3537825"/>
                </a:cubicBezTo>
                <a:cubicBezTo>
                  <a:pt x="3690979" y="3537899"/>
                  <a:pt x="3698650" y="3530012"/>
                  <a:pt x="3698736" y="3520183"/>
                </a:cubicBezTo>
                <a:cubicBezTo>
                  <a:pt x="3698736" y="3520079"/>
                  <a:pt x="3698736" y="3519990"/>
                  <a:pt x="3698736" y="3519887"/>
                </a:cubicBezTo>
                <a:cubicBezTo>
                  <a:pt x="3698580" y="3510265"/>
                  <a:pt x="3691065" y="3502541"/>
                  <a:pt x="3681862" y="3502541"/>
                </a:cubicBezTo>
                <a:close/>
                <a:moveTo>
                  <a:pt x="3732766" y="3342432"/>
                </a:moveTo>
                <a:cubicBezTo>
                  <a:pt x="3723365" y="3342432"/>
                  <a:pt x="3715751" y="3350393"/>
                  <a:pt x="3715751" y="3360222"/>
                </a:cubicBezTo>
                <a:cubicBezTo>
                  <a:pt x="3715751" y="3370051"/>
                  <a:pt x="3723365" y="3378012"/>
                  <a:pt x="3732766" y="3378012"/>
                </a:cubicBezTo>
                <a:cubicBezTo>
                  <a:pt x="3742167" y="3378012"/>
                  <a:pt x="3749782" y="3370051"/>
                  <a:pt x="3749782" y="3360222"/>
                </a:cubicBezTo>
                <a:cubicBezTo>
                  <a:pt x="3749626" y="3350511"/>
                  <a:pt x="3742054" y="3342728"/>
                  <a:pt x="3732766" y="3342728"/>
                </a:cubicBezTo>
                <a:close/>
                <a:moveTo>
                  <a:pt x="3681862" y="3395654"/>
                </a:moveTo>
                <a:cubicBezTo>
                  <a:pt x="3672503" y="3394764"/>
                  <a:pt x="3664223" y="3401969"/>
                  <a:pt x="3663372" y="3411753"/>
                </a:cubicBezTo>
                <a:cubicBezTo>
                  <a:pt x="3662507" y="3421538"/>
                  <a:pt x="3669398" y="3430196"/>
                  <a:pt x="3678757" y="3431085"/>
                </a:cubicBezTo>
                <a:cubicBezTo>
                  <a:pt x="3679792" y="3431189"/>
                  <a:pt x="3680827" y="3431189"/>
                  <a:pt x="3681862" y="3431085"/>
                </a:cubicBezTo>
                <a:cubicBezTo>
                  <a:pt x="3691220" y="3430196"/>
                  <a:pt x="3698112" y="3421538"/>
                  <a:pt x="3697261" y="3411753"/>
                </a:cubicBezTo>
                <a:cubicBezTo>
                  <a:pt x="3696509" y="3403200"/>
                  <a:pt x="3690029" y="3396439"/>
                  <a:pt x="3681862" y="3395654"/>
                </a:cubicBezTo>
                <a:close/>
                <a:moveTo>
                  <a:pt x="3732766" y="3235989"/>
                </a:moveTo>
                <a:cubicBezTo>
                  <a:pt x="3723365" y="3235989"/>
                  <a:pt x="3715751" y="3243950"/>
                  <a:pt x="3715751" y="3253779"/>
                </a:cubicBezTo>
                <a:cubicBezTo>
                  <a:pt x="3715751" y="3263608"/>
                  <a:pt x="3723365" y="3271569"/>
                  <a:pt x="3732766" y="3271569"/>
                </a:cubicBezTo>
                <a:cubicBezTo>
                  <a:pt x="3742167" y="3271569"/>
                  <a:pt x="3749782" y="3263608"/>
                  <a:pt x="3749782" y="3253779"/>
                </a:cubicBezTo>
                <a:cubicBezTo>
                  <a:pt x="3749782" y="3253734"/>
                  <a:pt x="3749782" y="3253675"/>
                  <a:pt x="3749782" y="3253630"/>
                </a:cubicBezTo>
                <a:cubicBezTo>
                  <a:pt x="3749626" y="3243950"/>
                  <a:pt x="3742026" y="3236196"/>
                  <a:pt x="3732766" y="3236285"/>
                </a:cubicBezTo>
                <a:close/>
                <a:moveTo>
                  <a:pt x="3681862" y="3289211"/>
                </a:moveTo>
                <a:cubicBezTo>
                  <a:pt x="3672461" y="3289136"/>
                  <a:pt x="3664790" y="3297023"/>
                  <a:pt x="3664705" y="3306852"/>
                </a:cubicBezTo>
                <a:cubicBezTo>
                  <a:pt x="3664634" y="3316681"/>
                  <a:pt x="3672177" y="3324701"/>
                  <a:pt x="3681578" y="3324790"/>
                </a:cubicBezTo>
                <a:cubicBezTo>
                  <a:pt x="3690979" y="3324865"/>
                  <a:pt x="3698650" y="3316978"/>
                  <a:pt x="3698736" y="3307149"/>
                </a:cubicBezTo>
                <a:cubicBezTo>
                  <a:pt x="3698736" y="3307045"/>
                  <a:pt x="3698736" y="3306956"/>
                  <a:pt x="3698736" y="3306852"/>
                </a:cubicBezTo>
                <a:cubicBezTo>
                  <a:pt x="3698580" y="3297231"/>
                  <a:pt x="3691065" y="3289507"/>
                  <a:pt x="3681862" y="3289507"/>
                </a:cubicBezTo>
                <a:close/>
                <a:moveTo>
                  <a:pt x="3732766" y="3129398"/>
                </a:moveTo>
                <a:cubicBezTo>
                  <a:pt x="3723365" y="3129398"/>
                  <a:pt x="3715751" y="3137359"/>
                  <a:pt x="3715751" y="3147187"/>
                </a:cubicBezTo>
                <a:cubicBezTo>
                  <a:pt x="3715751" y="3157016"/>
                  <a:pt x="3723365" y="3164978"/>
                  <a:pt x="3732766" y="3164978"/>
                </a:cubicBezTo>
                <a:cubicBezTo>
                  <a:pt x="3742167" y="3164978"/>
                  <a:pt x="3749782" y="3157016"/>
                  <a:pt x="3749782" y="3147187"/>
                </a:cubicBezTo>
                <a:cubicBezTo>
                  <a:pt x="3749626" y="3137477"/>
                  <a:pt x="3742054" y="3129694"/>
                  <a:pt x="3732766" y="3129694"/>
                </a:cubicBezTo>
                <a:close/>
                <a:moveTo>
                  <a:pt x="3681862" y="3182619"/>
                </a:moveTo>
                <a:cubicBezTo>
                  <a:pt x="3672461" y="3182530"/>
                  <a:pt x="3664790" y="3190432"/>
                  <a:pt x="3664705" y="3200261"/>
                </a:cubicBezTo>
                <a:cubicBezTo>
                  <a:pt x="3664634" y="3210090"/>
                  <a:pt x="3672177" y="3218110"/>
                  <a:pt x="3681578" y="3218199"/>
                </a:cubicBezTo>
                <a:cubicBezTo>
                  <a:pt x="3690979" y="3218273"/>
                  <a:pt x="3698650" y="3210386"/>
                  <a:pt x="3698736" y="3200557"/>
                </a:cubicBezTo>
                <a:cubicBezTo>
                  <a:pt x="3698736" y="3200513"/>
                  <a:pt x="3698736" y="3200454"/>
                  <a:pt x="3698736" y="3200409"/>
                </a:cubicBezTo>
                <a:cubicBezTo>
                  <a:pt x="3698580" y="3190758"/>
                  <a:pt x="3691093" y="3182990"/>
                  <a:pt x="3681862" y="3182916"/>
                </a:cubicBezTo>
                <a:close/>
                <a:moveTo>
                  <a:pt x="3732766" y="3022954"/>
                </a:moveTo>
                <a:cubicBezTo>
                  <a:pt x="3723365" y="3022954"/>
                  <a:pt x="3715751" y="3030916"/>
                  <a:pt x="3715751" y="3040744"/>
                </a:cubicBezTo>
                <a:cubicBezTo>
                  <a:pt x="3715751" y="3050573"/>
                  <a:pt x="3723365" y="3058535"/>
                  <a:pt x="3732766" y="3058535"/>
                </a:cubicBezTo>
                <a:cubicBezTo>
                  <a:pt x="3742167" y="3058535"/>
                  <a:pt x="3749782" y="3050573"/>
                  <a:pt x="3749782" y="3040744"/>
                </a:cubicBezTo>
                <a:cubicBezTo>
                  <a:pt x="3749782" y="3040700"/>
                  <a:pt x="3749782" y="3040641"/>
                  <a:pt x="3749782" y="3040596"/>
                </a:cubicBezTo>
                <a:cubicBezTo>
                  <a:pt x="3749626" y="3030916"/>
                  <a:pt x="3742026" y="3023162"/>
                  <a:pt x="3732766" y="3023251"/>
                </a:cubicBezTo>
                <a:close/>
                <a:moveTo>
                  <a:pt x="3681862" y="3076176"/>
                </a:moveTo>
                <a:cubicBezTo>
                  <a:pt x="3672503" y="3075286"/>
                  <a:pt x="3664223" y="3082492"/>
                  <a:pt x="3663372" y="3092276"/>
                </a:cubicBezTo>
                <a:cubicBezTo>
                  <a:pt x="3662507" y="3102060"/>
                  <a:pt x="3669398" y="3110718"/>
                  <a:pt x="3678757" y="3111608"/>
                </a:cubicBezTo>
                <a:cubicBezTo>
                  <a:pt x="3679792" y="3111711"/>
                  <a:pt x="3680827" y="3111711"/>
                  <a:pt x="3681862" y="3111608"/>
                </a:cubicBezTo>
                <a:cubicBezTo>
                  <a:pt x="3691220" y="3110718"/>
                  <a:pt x="3698112" y="3102060"/>
                  <a:pt x="3697261" y="3092276"/>
                </a:cubicBezTo>
                <a:cubicBezTo>
                  <a:pt x="3696509" y="3083722"/>
                  <a:pt x="3690029" y="3076962"/>
                  <a:pt x="3681862" y="3076176"/>
                </a:cubicBezTo>
                <a:close/>
                <a:moveTo>
                  <a:pt x="3732766" y="2916363"/>
                </a:moveTo>
                <a:cubicBezTo>
                  <a:pt x="3723365" y="2916363"/>
                  <a:pt x="3715751" y="2924324"/>
                  <a:pt x="3715751" y="2934153"/>
                </a:cubicBezTo>
                <a:cubicBezTo>
                  <a:pt x="3715751" y="2943982"/>
                  <a:pt x="3723365" y="2951943"/>
                  <a:pt x="3732766" y="2951943"/>
                </a:cubicBezTo>
                <a:cubicBezTo>
                  <a:pt x="3742167" y="2951943"/>
                  <a:pt x="3749782" y="2943982"/>
                  <a:pt x="3749782" y="2934153"/>
                </a:cubicBezTo>
                <a:cubicBezTo>
                  <a:pt x="3749626" y="2924443"/>
                  <a:pt x="3742054" y="2916660"/>
                  <a:pt x="3732766" y="2916660"/>
                </a:cubicBezTo>
                <a:close/>
                <a:moveTo>
                  <a:pt x="3681862" y="2969733"/>
                </a:moveTo>
                <a:cubicBezTo>
                  <a:pt x="3672461" y="2969644"/>
                  <a:pt x="3664790" y="2977546"/>
                  <a:pt x="3664705" y="2987375"/>
                </a:cubicBezTo>
                <a:cubicBezTo>
                  <a:pt x="3664634" y="2997203"/>
                  <a:pt x="3672177" y="3005224"/>
                  <a:pt x="3681578" y="3005313"/>
                </a:cubicBezTo>
                <a:cubicBezTo>
                  <a:pt x="3690979" y="3005387"/>
                  <a:pt x="3698650" y="2997500"/>
                  <a:pt x="3698736" y="2987671"/>
                </a:cubicBezTo>
                <a:cubicBezTo>
                  <a:pt x="3698736" y="2987567"/>
                  <a:pt x="3698736" y="2987479"/>
                  <a:pt x="3698736" y="2987375"/>
                </a:cubicBezTo>
                <a:cubicBezTo>
                  <a:pt x="3698580" y="2977753"/>
                  <a:pt x="3691065" y="2970030"/>
                  <a:pt x="3681862" y="2970030"/>
                </a:cubicBezTo>
                <a:close/>
                <a:moveTo>
                  <a:pt x="3732766" y="2809920"/>
                </a:moveTo>
                <a:cubicBezTo>
                  <a:pt x="3723365" y="2809920"/>
                  <a:pt x="3715751" y="2817881"/>
                  <a:pt x="3715751" y="2827710"/>
                </a:cubicBezTo>
                <a:cubicBezTo>
                  <a:pt x="3715751" y="2837539"/>
                  <a:pt x="3723365" y="2845500"/>
                  <a:pt x="3732766" y="2845500"/>
                </a:cubicBezTo>
                <a:cubicBezTo>
                  <a:pt x="3742167" y="2845500"/>
                  <a:pt x="3749782" y="2837539"/>
                  <a:pt x="3749782" y="2827710"/>
                </a:cubicBezTo>
                <a:cubicBezTo>
                  <a:pt x="3749626" y="2818000"/>
                  <a:pt x="3742054" y="2810216"/>
                  <a:pt x="3732766" y="2810216"/>
                </a:cubicBezTo>
                <a:close/>
                <a:moveTo>
                  <a:pt x="3681862" y="2863142"/>
                </a:moveTo>
                <a:cubicBezTo>
                  <a:pt x="3672461" y="2863053"/>
                  <a:pt x="3664790" y="2870954"/>
                  <a:pt x="3664705" y="2880783"/>
                </a:cubicBezTo>
                <a:cubicBezTo>
                  <a:pt x="3664634" y="2890612"/>
                  <a:pt x="3672177" y="2898633"/>
                  <a:pt x="3681578" y="2898721"/>
                </a:cubicBezTo>
                <a:cubicBezTo>
                  <a:pt x="3690979" y="2898796"/>
                  <a:pt x="3698650" y="2890909"/>
                  <a:pt x="3698736" y="2881080"/>
                </a:cubicBezTo>
                <a:cubicBezTo>
                  <a:pt x="3698736" y="2881035"/>
                  <a:pt x="3698736" y="2880976"/>
                  <a:pt x="3698736" y="2880932"/>
                </a:cubicBezTo>
                <a:cubicBezTo>
                  <a:pt x="3698580" y="2871280"/>
                  <a:pt x="3691093" y="2863512"/>
                  <a:pt x="3681862" y="2863438"/>
                </a:cubicBezTo>
                <a:close/>
                <a:moveTo>
                  <a:pt x="3732766" y="2703477"/>
                </a:moveTo>
                <a:cubicBezTo>
                  <a:pt x="3723365" y="2703477"/>
                  <a:pt x="3715751" y="2711438"/>
                  <a:pt x="3715751" y="2721267"/>
                </a:cubicBezTo>
                <a:cubicBezTo>
                  <a:pt x="3715751" y="2731096"/>
                  <a:pt x="3723365" y="2739057"/>
                  <a:pt x="3732766" y="2739057"/>
                </a:cubicBezTo>
                <a:cubicBezTo>
                  <a:pt x="3742167" y="2739057"/>
                  <a:pt x="3749782" y="2731096"/>
                  <a:pt x="3749782" y="2721267"/>
                </a:cubicBezTo>
                <a:cubicBezTo>
                  <a:pt x="3749782" y="2721222"/>
                  <a:pt x="3749782" y="2721163"/>
                  <a:pt x="3749782" y="2721119"/>
                </a:cubicBezTo>
                <a:cubicBezTo>
                  <a:pt x="3749626" y="2711438"/>
                  <a:pt x="3742026" y="2703684"/>
                  <a:pt x="3732766" y="2703773"/>
                </a:cubicBezTo>
                <a:close/>
                <a:moveTo>
                  <a:pt x="3681862" y="2756698"/>
                </a:moveTo>
                <a:cubicBezTo>
                  <a:pt x="3672461" y="2756610"/>
                  <a:pt x="3664790" y="2764511"/>
                  <a:pt x="3664705" y="2774340"/>
                </a:cubicBezTo>
                <a:cubicBezTo>
                  <a:pt x="3664634" y="2784169"/>
                  <a:pt x="3672177" y="2792189"/>
                  <a:pt x="3681578" y="2792278"/>
                </a:cubicBezTo>
                <a:cubicBezTo>
                  <a:pt x="3690979" y="2792352"/>
                  <a:pt x="3698650" y="2784466"/>
                  <a:pt x="3698736" y="2774637"/>
                </a:cubicBezTo>
                <a:cubicBezTo>
                  <a:pt x="3698736" y="2774592"/>
                  <a:pt x="3698736" y="2774533"/>
                  <a:pt x="3698736" y="2774488"/>
                </a:cubicBezTo>
                <a:cubicBezTo>
                  <a:pt x="3698580" y="2764837"/>
                  <a:pt x="3691093" y="2757069"/>
                  <a:pt x="3681862" y="2756995"/>
                </a:cubicBezTo>
                <a:close/>
                <a:moveTo>
                  <a:pt x="3732766" y="2596886"/>
                </a:moveTo>
                <a:cubicBezTo>
                  <a:pt x="3723365" y="2596886"/>
                  <a:pt x="3715751" y="2604847"/>
                  <a:pt x="3715751" y="2614675"/>
                </a:cubicBezTo>
                <a:cubicBezTo>
                  <a:pt x="3715751" y="2624505"/>
                  <a:pt x="3723365" y="2632465"/>
                  <a:pt x="3732766" y="2632465"/>
                </a:cubicBezTo>
                <a:cubicBezTo>
                  <a:pt x="3742167" y="2632465"/>
                  <a:pt x="3749782" y="2624505"/>
                  <a:pt x="3749782" y="2614675"/>
                </a:cubicBezTo>
                <a:cubicBezTo>
                  <a:pt x="3749626" y="2604965"/>
                  <a:pt x="3742054" y="2597182"/>
                  <a:pt x="3732766" y="2597182"/>
                </a:cubicBezTo>
                <a:close/>
                <a:moveTo>
                  <a:pt x="3681862" y="2650255"/>
                </a:moveTo>
                <a:cubicBezTo>
                  <a:pt x="3672461" y="2650181"/>
                  <a:pt x="3664790" y="2658068"/>
                  <a:pt x="3664705" y="2667897"/>
                </a:cubicBezTo>
                <a:cubicBezTo>
                  <a:pt x="3664634" y="2677726"/>
                  <a:pt x="3672177" y="2685746"/>
                  <a:pt x="3681578" y="2685835"/>
                </a:cubicBezTo>
                <a:cubicBezTo>
                  <a:pt x="3690979" y="2685909"/>
                  <a:pt x="3698650" y="2678023"/>
                  <a:pt x="3698736" y="2668193"/>
                </a:cubicBezTo>
                <a:cubicBezTo>
                  <a:pt x="3698736" y="2668090"/>
                  <a:pt x="3698736" y="2668001"/>
                  <a:pt x="3698736" y="2667897"/>
                </a:cubicBezTo>
                <a:cubicBezTo>
                  <a:pt x="3698580" y="2658276"/>
                  <a:pt x="3691065" y="2650552"/>
                  <a:pt x="3681862" y="2650552"/>
                </a:cubicBezTo>
                <a:close/>
                <a:moveTo>
                  <a:pt x="3732766" y="2490443"/>
                </a:moveTo>
                <a:cubicBezTo>
                  <a:pt x="3723365" y="2490443"/>
                  <a:pt x="3715751" y="2498403"/>
                  <a:pt x="3715751" y="2508232"/>
                </a:cubicBezTo>
                <a:cubicBezTo>
                  <a:pt x="3715751" y="2518061"/>
                  <a:pt x="3723365" y="2526022"/>
                  <a:pt x="3732766" y="2526022"/>
                </a:cubicBezTo>
                <a:cubicBezTo>
                  <a:pt x="3742167" y="2526022"/>
                  <a:pt x="3749782" y="2518061"/>
                  <a:pt x="3749782" y="2508232"/>
                </a:cubicBezTo>
                <a:cubicBezTo>
                  <a:pt x="3749626" y="2498522"/>
                  <a:pt x="3742054" y="2490739"/>
                  <a:pt x="3732766" y="2490739"/>
                </a:cubicBezTo>
                <a:close/>
                <a:moveTo>
                  <a:pt x="3681862" y="2544554"/>
                </a:moveTo>
                <a:cubicBezTo>
                  <a:pt x="3672503" y="2543664"/>
                  <a:pt x="3664223" y="2550869"/>
                  <a:pt x="3663372" y="2560653"/>
                </a:cubicBezTo>
                <a:cubicBezTo>
                  <a:pt x="3662507" y="2570438"/>
                  <a:pt x="3669398" y="2579096"/>
                  <a:pt x="3678757" y="2579985"/>
                </a:cubicBezTo>
                <a:cubicBezTo>
                  <a:pt x="3679792" y="2580089"/>
                  <a:pt x="3680827" y="2580089"/>
                  <a:pt x="3681862" y="2579985"/>
                </a:cubicBezTo>
                <a:cubicBezTo>
                  <a:pt x="3691220" y="2579096"/>
                  <a:pt x="3698112" y="2570438"/>
                  <a:pt x="3697261" y="2560653"/>
                </a:cubicBezTo>
                <a:cubicBezTo>
                  <a:pt x="3696509" y="2552099"/>
                  <a:pt x="3690029" y="2545339"/>
                  <a:pt x="3681862" y="2544554"/>
                </a:cubicBezTo>
                <a:close/>
                <a:moveTo>
                  <a:pt x="3732766" y="2384889"/>
                </a:moveTo>
                <a:cubicBezTo>
                  <a:pt x="3723365" y="2384889"/>
                  <a:pt x="3715751" y="2392850"/>
                  <a:pt x="3715751" y="2402679"/>
                </a:cubicBezTo>
                <a:cubicBezTo>
                  <a:pt x="3715751" y="2412508"/>
                  <a:pt x="3723365" y="2420469"/>
                  <a:pt x="3732766" y="2420469"/>
                </a:cubicBezTo>
                <a:cubicBezTo>
                  <a:pt x="3742167" y="2420469"/>
                  <a:pt x="3749782" y="2412508"/>
                  <a:pt x="3749782" y="2402679"/>
                </a:cubicBezTo>
                <a:cubicBezTo>
                  <a:pt x="3749782" y="2402634"/>
                  <a:pt x="3749782" y="2402575"/>
                  <a:pt x="3749782" y="2402531"/>
                </a:cubicBezTo>
                <a:cubicBezTo>
                  <a:pt x="3750094" y="2392791"/>
                  <a:pt x="3742806" y="2384637"/>
                  <a:pt x="3733489" y="2384311"/>
                </a:cubicBezTo>
                <a:cubicBezTo>
                  <a:pt x="3733248" y="2384296"/>
                  <a:pt x="3733007" y="2384296"/>
                  <a:pt x="3732766" y="2384296"/>
                </a:cubicBezTo>
                <a:close/>
                <a:moveTo>
                  <a:pt x="3681862" y="2438111"/>
                </a:moveTo>
                <a:cubicBezTo>
                  <a:pt x="3672461" y="2438036"/>
                  <a:pt x="3664790" y="2445923"/>
                  <a:pt x="3664705" y="2455752"/>
                </a:cubicBezTo>
                <a:cubicBezTo>
                  <a:pt x="3664634" y="2465581"/>
                  <a:pt x="3672177" y="2473601"/>
                  <a:pt x="3681578" y="2473690"/>
                </a:cubicBezTo>
                <a:cubicBezTo>
                  <a:pt x="3690979" y="2473764"/>
                  <a:pt x="3698650" y="2465877"/>
                  <a:pt x="3698736" y="2456049"/>
                </a:cubicBezTo>
                <a:cubicBezTo>
                  <a:pt x="3698736" y="2455945"/>
                  <a:pt x="3698736" y="2455856"/>
                  <a:pt x="3698736" y="2455752"/>
                </a:cubicBezTo>
                <a:cubicBezTo>
                  <a:pt x="3699048" y="2446012"/>
                  <a:pt x="3691759" y="2437858"/>
                  <a:pt x="3682443" y="2437532"/>
                </a:cubicBezTo>
                <a:cubicBezTo>
                  <a:pt x="3682245" y="2437517"/>
                  <a:pt x="3682060" y="2437517"/>
                  <a:pt x="3681862" y="2437517"/>
                </a:cubicBezTo>
                <a:close/>
                <a:moveTo>
                  <a:pt x="3732766" y="2277705"/>
                </a:moveTo>
                <a:cubicBezTo>
                  <a:pt x="3723365" y="2277705"/>
                  <a:pt x="3715751" y="2285666"/>
                  <a:pt x="3715751" y="2295494"/>
                </a:cubicBezTo>
                <a:cubicBezTo>
                  <a:pt x="3715751" y="2305323"/>
                  <a:pt x="3723365" y="2313284"/>
                  <a:pt x="3732766" y="2313284"/>
                </a:cubicBezTo>
                <a:cubicBezTo>
                  <a:pt x="3742167" y="2313284"/>
                  <a:pt x="3749782" y="2305323"/>
                  <a:pt x="3749782" y="2295494"/>
                </a:cubicBezTo>
                <a:cubicBezTo>
                  <a:pt x="3749782" y="2285666"/>
                  <a:pt x="3742167" y="2277705"/>
                  <a:pt x="3732766" y="2277705"/>
                </a:cubicBezTo>
                <a:close/>
                <a:moveTo>
                  <a:pt x="3681862" y="2330926"/>
                </a:moveTo>
                <a:cubicBezTo>
                  <a:pt x="3672461" y="2330837"/>
                  <a:pt x="3664790" y="2338739"/>
                  <a:pt x="3664705" y="2348568"/>
                </a:cubicBezTo>
                <a:cubicBezTo>
                  <a:pt x="3664634" y="2358397"/>
                  <a:pt x="3672177" y="2366417"/>
                  <a:pt x="3681578" y="2366506"/>
                </a:cubicBezTo>
                <a:cubicBezTo>
                  <a:pt x="3690979" y="2366580"/>
                  <a:pt x="3698650" y="2358693"/>
                  <a:pt x="3698736" y="2348864"/>
                </a:cubicBezTo>
                <a:cubicBezTo>
                  <a:pt x="3698736" y="2348820"/>
                  <a:pt x="3698736" y="2348760"/>
                  <a:pt x="3698736" y="2348716"/>
                </a:cubicBezTo>
                <a:cubicBezTo>
                  <a:pt x="3698736" y="2338946"/>
                  <a:pt x="3691206" y="2331000"/>
                  <a:pt x="3681862" y="2330926"/>
                </a:cubicBezTo>
                <a:close/>
                <a:moveTo>
                  <a:pt x="3732766" y="2171262"/>
                </a:moveTo>
                <a:cubicBezTo>
                  <a:pt x="3723365" y="2171262"/>
                  <a:pt x="3715751" y="2179222"/>
                  <a:pt x="3715751" y="2189051"/>
                </a:cubicBezTo>
                <a:cubicBezTo>
                  <a:pt x="3715751" y="2198880"/>
                  <a:pt x="3723365" y="2206841"/>
                  <a:pt x="3732766" y="2206841"/>
                </a:cubicBezTo>
                <a:cubicBezTo>
                  <a:pt x="3742167" y="2206841"/>
                  <a:pt x="3749782" y="2198880"/>
                  <a:pt x="3749782" y="2189051"/>
                </a:cubicBezTo>
                <a:cubicBezTo>
                  <a:pt x="3749782" y="2189007"/>
                  <a:pt x="3749782" y="2188948"/>
                  <a:pt x="3749782" y="2188903"/>
                </a:cubicBezTo>
                <a:cubicBezTo>
                  <a:pt x="3749782" y="2179163"/>
                  <a:pt x="3742224" y="2171262"/>
                  <a:pt x="3732908" y="2171262"/>
                </a:cubicBezTo>
                <a:cubicBezTo>
                  <a:pt x="3732866" y="2171262"/>
                  <a:pt x="3732809" y="2171262"/>
                  <a:pt x="3732766" y="2171262"/>
                </a:cubicBezTo>
                <a:close/>
                <a:moveTo>
                  <a:pt x="3681862" y="2224483"/>
                </a:moveTo>
                <a:cubicBezTo>
                  <a:pt x="3672503" y="2223594"/>
                  <a:pt x="3664223" y="2230798"/>
                  <a:pt x="3663372" y="2240583"/>
                </a:cubicBezTo>
                <a:cubicBezTo>
                  <a:pt x="3662507" y="2250367"/>
                  <a:pt x="3669398" y="2259025"/>
                  <a:pt x="3678757" y="2259915"/>
                </a:cubicBezTo>
                <a:cubicBezTo>
                  <a:pt x="3679792" y="2260018"/>
                  <a:pt x="3680827" y="2260018"/>
                  <a:pt x="3681862" y="2259915"/>
                </a:cubicBezTo>
                <a:cubicBezTo>
                  <a:pt x="3691220" y="2259025"/>
                  <a:pt x="3698112" y="2250367"/>
                  <a:pt x="3697261" y="2240583"/>
                </a:cubicBezTo>
                <a:cubicBezTo>
                  <a:pt x="3696509" y="2232029"/>
                  <a:pt x="3690029" y="2225269"/>
                  <a:pt x="3681862" y="2224483"/>
                </a:cubicBezTo>
                <a:close/>
                <a:moveTo>
                  <a:pt x="3732766" y="2064670"/>
                </a:moveTo>
                <a:cubicBezTo>
                  <a:pt x="3723365" y="2064670"/>
                  <a:pt x="3715751" y="2072631"/>
                  <a:pt x="3715751" y="2082460"/>
                </a:cubicBezTo>
                <a:cubicBezTo>
                  <a:pt x="3715751" y="2092289"/>
                  <a:pt x="3723365" y="2100250"/>
                  <a:pt x="3732766" y="2100250"/>
                </a:cubicBezTo>
                <a:cubicBezTo>
                  <a:pt x="3742167" y="2100250"/>
                  <a:pt x="3749782" y="2092289"/>
                  <a:pt x="3749782" y="2082460"/>
                </a:cubicBezTo>
                <a:cubicBezTo>
                  <a:pt x="3749782" y="2072631"/>
                  <a:pt x="3742167" y="2064670"/>
                  <a:pt x="3732766" y="2064670"/>
                </a:cubicBezTo>
                <a:close/>
                <a:moveTo>
                  <a:pt x="3681862" y="2118040"/>
                </a:moveTo>
                <a:cubicBezTo>
                  <a:pt x="3672461" y="2117966"/>
                  <a:pt x="3664790" y="2125853"/>
                  <a:pt x="3664705" y="2135682"/>
                </a:cubicBezTo>
                <a:cubicBezTo>
                  <a:pt x="3664634" y="2145510"/>
                  <a:pt x="3672177" y="2153531"/>
                  <a:pt x="3681578" y="2153620"/>
                </a:cubicBezTo>
                <a:cubicBezTo>
                  <a:pt x="3690979" y="2153694"/>
                  <a:pt x="3698650" y="2145807"/>
                  <a:pt x="3698736" y="2135978"/>
                </a:cubicBezTo>
                <a:cubicBezTo>
                  <a:pt x="3698736" y="2135874"/>
                  <a:pt x="3698736" y="2135785"/>
                  <a:pt x="3698736" y="2135682"/>
                </a:cubicBezTo>
                <a:cubicBezTo>
                  <a:pt x="3698736" y="2125942"/>
                  <a:pt x="3691178" y="2118040"/>
                  <a:pt x="3681862" y="2118040"/>
                </a:cubicBezTo>
                <a:close/>
                <a:moveTo>
                  <a:pt x="3681862" y="2011448"/>
                </a:moveTo>
                <a:cubicBezTo>
                  <a:pt x="3672503" y="2010559"/>
                  <a:pt x="3664223" y="2017764"/>
                  <a:pt x="3663372" y="2027548"/>
                </a:cubicBezTo>
                <a:cubicBezTo>
                  <a:pt x="3662507" y="2037333"/>
                  <a:pt x="3669398" y="2045991"/>
                  <a:pt x="3678757" y="2046880"/>
                </a:cubicBezTo>
                <a:cubicBezTo>
                  <a:pt x="3679792" y="2046984"/>
                  <a:pt x="3680827" y="2046984"/>
                  <a:pt x="3681862" y="2046880"/>
                </a:cubicBezTo>
                <a:cubicBezTo>
                  <a:pt x="3691220" y="2045991"/>
                  <a:pt x="3698112" y="2037333"/>
                  <a:pt x="3697261" y="2027548"/>
                </a:cubicBezTo>
                <a:cubicBezTo>
                  <a:pt x="3696509" y="2018994"/>
                  <a:pt x="3690029" y="2012234"/>
                  <a:pt x="3681862" y="2011448"/>
                </a:cubicBezTo>
                <a:close/>
                <a:moveTo>
                  <a:pt x="3834575" y="3875241"/>
                </a:moveTo>
                <a:cubicBezTo>
                  <a:pt x="3825174" y="3875241"/>
                  <a:pt x="3817560" y="3883201"/>
                  <a:pt x="3817560" y="3893030"/>
                </a:cubicBezTo>
                <a:cubicBezTo>
                  <a:pt x="3817560" y="3902859"/>
                  <a:pt x="3825174" y="3910820"/>
                  <a:pt x="3834575" y="3910820"/>
                </a:cubicBezTo>
                <a:cubicBezTo>
                  <a:pt x="3843977" y="3910820"/>
                  <a:pt x="3851591" y="3902859"/>
                  <a:pt x="3851591" y="3893030"/>
                </a:cubicBezTo>
                <a:cubicBezTo>
                  <a:pt x="3851591" y="3892986"/>
                  <a:pt x="3851591" y="3892927"/>
                  <a:pt x="3851591" y="3892882"/>
                </a:cubicBezTo>
                <a:cubicBezTo>
                  <a:pt x="3851591" y="3883142"/>
                  <a:pt x="3844034" y="3875241"/>
                  <a:pt x="3834717" y="3875241"/>
                </a:cubicBezTo>
                <a:cubicBezTo>
                  <a:pt x="3834675" y="3875241"/>
                  <a:pt x="3834618" y="3875241"/>
                  <a:pt x="3834575" y="3875241"/>
                </a:cubicBezTo>
                <a:close/>
                <a:moveTo>
                  <a:pt x="3783671" y="3928462"/>
                </a:moveTo>
                <a:cubicBezTo>
                  <a:pt x="3774355" y="3928462"/>
                  <a:pt x="3766797" y="3936364"/>
                  <a:pt x="3766797" y="3946104"/>
                </a:cubicBezTo>
                <a:cubicBezTo>
                  <a:pt x="3766797" y="3946148"/>
                  <a:pt x="3766797" y="3946207"/>
                  <a:pt x="3766797" y="3946252"/>
                </a:cubicBezTo>
                <a:cubicBezTo>
                  <a:pt x="3766811" y="3948935"/>
                  <a:pt x="3767450" y="3951574"/>
                  <a:pt x="3768641" y="3953961"/>
                </a:cubicBezTo>
                <a:lnTo>
                  <a:pt x="3797000" y="3957815"/>
                </a:lnTo>
                <a:cubicBezTo>
                  <a:pt x="3799793" y="3954673"/>
                  <a:pt x="3801367" y="3950551"/>
                  <a:pt x="3801395" y="3946252"/>
                </a:cubicBezTo>
                <a:cubicBezTo>
                  <a:pt x="3801410" y="3936423"/>
                  <a:pt x="3793795" y="3928462"/>
                  <a:pt x="3784394" y="3928447"/>
                </a:cubicBezTo>
                <a:cubicBezTo>
                  <a:pt x="3784153" y="3928447"/>
                  <a:pt x="3783912" y="3928447"/>
                  <a:pt x="3783671" y="3928462"/>
                </a:cubicBezTo>
                <a:close/>
                <a:moveTo>
                  <a:pt x="3834575" y="3768797"/>
                </a:moveTo>
                <a:cubicBezTo>
                  <a:pt x="3825217" y="3769687"/>
                  <a:pt x="3818326" y="3778345"/>
                  <a:pt x="3819176" y="3788129"/>
                </a:cubicBezTo>
                <a:cubicBezTo>
                  <a:pt x="3819928" y="3796683"/>
                  <a:pt x="3826408" y="3803443"/>
                  <a:pt x="3834575" y="3804229"/>
                </a:cubicBezTo>
                <a:cubicBezTo>
                  <a:pt x="3843934" y="3805118"/>
                  <a:pt x="3852215" y="3797914"/>
                  <a:pt x="3853066" y="3788129"/>
                </a:cubicBezTo>
                <a:cubicBezTo>
                  <a:pt x="3853931" y="3778345"/>
                  <a:pt x="3847040" y="3769687"/>
                  <a:pt x="3837681" y="3768797"/>
                </a:cubicBezTo>
                <a:cubicBezTo>
                  <a:pt x="3836646" y="3768694"/>
                  <a:pt x="3835611" y="3768694"/>
                  <a:pt x="3834575" y="3768797"/>
                </a:cubicBezTo>
                <a:close/>
                <a:moveTo>
                  <a:pt x="3783671" y="3822019"/>
                </a:moveTo>
                <a:cubicBezTo>
                  <a:pt x="3774312" y="3822909"/>
                  <a:pt x="3767421" y="3831566"/>
                  <a:pt x="3768272" y="3841351"/>
                </a:cubicBezTo>
                <a:cubicBezTo>
                  <a:pt x="3769024" y="3849905"/>
                  <a:pt x="3775504" y="3856665"/>
                  <a:pt x="3783671" y="3857451"/>
                </a:cubicBezTo>
                <a:cubicBezTo>
                  <a:pt x="3793029" y="3858340"/>
                  <a:pt x="3801311" y="3851135"/>
                  <a:pt x="3802161" y="3841351"/>
                </a:cubicBezTo>
                <a:cubicBezTo>
                  <a:pt x="3803026" y="3831566"/>
                  <a:pt x="3796135" y="3822909"/>
                  <a:pt x="3786777" y="3822019"/>
                </a:cubicBezTo>
                <a:cubicBezTo>
                  <a:pt x="3785741" y="3821915"/>
                  <a:pt x="3784706" y="3821915"/>
                  <a:pt x="3783671" y="3822019"/>
                </a:cubicBezTo>
                <a:close/>
                <a:moveTo>
                  <a:pt x="3834575" y="3662206"/>
                </a:moveTo>
                <a:cubicBezTo>
                  <a:pt x="3825174" y="3662206"/>
                  <a:pt x="3817560" y="3670167"/>
                  <a:pt x="3817560" y="3679996"/>
                </a:cubicBezTo>
                <a:cubicBezTo>
                  <a:pt x="3817560" y="3689825"/>
                  <a:pt x="3825174" y="3697786"/>
                  <a:pt x="3834575" y="3697786"/>
                </a:cubicBezTo>
                <a:cubicBezTo>
                  <a:pt x="3843977" y="3697786"/>
                  <a:pt x="3851591" y="3689825"/>
                  <a:pt x="3851591" y="3679996"/>
                </a:cubicBezTo>
                <a:cubicBezTo>
                  <a:pt x="3851676" y="3670256"/>
                  <a:pt x="3844175" y="3662295"/>
                  <a:pt x="3834859" y="3662206"/>
                </a:cubicBezTo>
                <a:cubicBezTo>
                  <a:pt x="3834760" y="3662206"/>
                  <a:pt x="3834675" y="3662206"/>
                  <a:pt x="3834575" y="3662206"/>
                </a:cubicBezTo>
                <a:close/>
                <a:moveTo>
                  <a:pt x="3783671" y="3715724"/>
                </a:moveTo>
                <a:cubicBezTo>
                  <a:pt x="3774270" y="3715724"/>
                  <a:pt x="3766656" y="3723685"/>
                  <a:pt x="3766656" y="3733514"/>
                </a:cubicBezTo>
                <a:cubicBezTo>
                  <a:pt x="3766656" y="3743343"/>
                  <a:pt x="3774270" y="3751304"/>
                  <a:pt x="3783671" y="3751304"/>
                </a:cubicBezTo>
                <a:cubicBezTo>
                  <a:pt x="3793072" y="3751304"/>
                  <a:pt x="3800687" y="3743343"/>
                  <a:pt x="3800687" y="3733514"/>
                </a:cubicBezTo>
                <a:cubicBezTo>
                  <a:pt x="3800772" y="3723774"/>
                  <a:pt x="3793270" y="3715813"/>
                  <a:pt x="3783955" y="3715724"/>
                </a:cubicBezTo>
                <a:cubicBezTo>
                  <a:pt x="3783855" y="3715724"/>
                  <a:pt x="3783770" y="3715724"/>
                  <a:pt x="3783671" y="3715724"/>
                </a:cubicBezTo>
                <a:close/>
                <a:moveTo>
                  <a:pt x="3834575" y="3556060"/>
                </a:moveTo>
                <a:cubicBezTo>
                  <a:pt x="3825217" y="3556949"/>
                  <a:pt x="3818326" y="3565607"/>
                  <a:pt x="3819176" y="3575391"/>
                </a:cubicBezTo>
                <a:cubicBezTo>
                  <a:pt x="3819928" y="3583945"/>
                  <a:pt x="3826408" y="3590705"/>
                  <a:pt x="3834575" y="3591491"/>
                </a:cubicBezTo>
                <a:cubicBezTo>
                  <a:pt x="3843934" y="3592380"/>
                  <a:pt x="3852215" y="3585176"/>
                  <a:pt x="3853066" y="3575391"/>
                </a:cubicBezTo>
                <a:cubicBezTo>
                  <a:pt x="3853931" y="3565607"/>
                  <a:pt x="3847040" y="3556949"/>
                  <a:pt x="3837681" y="3556060"/>
                </a:cubicBezTo>
                <a:cubicBezTo>
                  <a:pt x="3836646" y="3555956"/>
                  <a:pt x="3835611" y="3555956"/>
                  <a:pt x="3834575" y="3556060"/>
                </a:cubicBezTo>
                <a:close/>
                <a:moveTo>
                  <a:pt x="3783671" y="3609281"/>
                </a:moveTo>
                <a:cubicBezTo>
                  <a:pt x="3774270" y="3609533"/>
                  <a:pt x="3766854" y="3617687"/>
                  <a:pt x="3767095" y="3627515"/>
                </a:cubicBezTo>
                <a:cubicBezTo>
                  <a:pt x="3767322" y="3637330"/>
                  <a:pt x="3775135" y="3645098"/>
                  <a:pt x="3784522" y="3644846"/>
                </a:cubicBezTo>
                <a:cubicBezTo>
                  <a:pt x="3793866" y="3644609"/>
                  <a:pt x="3801268" y="3636544"/>
                  <a:pt x="3801112" y="3626774"/>
                </a:cubicBezTo>
                <a:cubicBezTo>
                  <a:pt x="3801197" y="3617034"/>
                  <a:pt x="3793710" y="3609058"/>
                  <a:pt x="3784394" y="3608970"/>
                </a:cubicBezTo>
                <a:cubicBezTo>
                  <a:pt x="3784153" y="3608970"/>
                  <a:pt x="3783912" y="3608970"/>
                  <a:pt x="3783671" y="3608984"/>
                </a:cubicBezTo>
                <a:close/>
                <a:moveTo>
                  <a:pt x="3834575" y="3448875"/>
                </a:moveTo>
                <a:cubicBezTo>
                  <a:pt x="3825174" y="3448875"/>
                  <a:pt x="3817560" y="3456836"/>
                  <a:pt x="3817560" y="3466665"/>
                </a:cubicBezTo>
                <a:cubicBezTo>
                  <a:pt x="3817560" y="3476494"/>
                  <a:pt x="3825174" y="3484455"/>
                  <a:pt x="3834575" y="3484455"/>
                </a:cubicBezTo>
                <a:cubicBezTo>
                  <a:pt x="3843977" y="3484455"/>
                  <a:pt x="3851591" y="3476494"/>
                  <a:pt x="3851591" y="3466665"/>
                </a:cubicBezTo>
                <a:cubicBezTo>
                  <a:pt x="3851676" y="3456925"/>
                  <a:pt x="3844175" y="3448964"/>
                  <a:pt x="3834859" y="3448875"/>
                </a:cubicBezTo>
                <a:cubicBezTo>
                  <a:pt x="3834760" y="3448875"/>
                  <a:pt x="3834675" y="3448875"/>
                  <a:pt x="3834575" y="3448875"/>
                </a:cubicBezTo>
                <a:close/>
                <a:moveTo>
                  <a:pt x="3783671" y="3502245"/>
                </a:moveTo>
                <a:cubicBezTo>
                  <a:pt x="3774312" y="3503134"/>
                  <a:pt x="3767421" y="3511792"/>
                  <a:pt x="3768272" y="3521576"/>
                </a:cubicBezTo>
                <a:cubicBezTo>
                  <a:pt x="3769024" y="3530130"/>
                  <a:pt x="3775504" y="3536891"/>
                  <a:pt x="3783671" y="3537676"/>
                </a:cubicBezTo>
                <a:cubicBezTo>
                  <a:pt x="3793029" y="3538566"/>
                  <a:pt x="3801311" y="3531361"/>
                  <a:pt x="3802161" y="3521576"/>
                </a:cubicBezTo>
                <a:cubicBezTo>
                  <a:pt x="3803026" y="3511792"/>
                  <a:pt x="3796135" y="3503134"/>
                  <a:pt x="3786777" y="3502245"/>
                </a:cubicBezTo>
                <a:cubicBezTo>
                  <a:pt x="3785741" y="3502141"/>
                  <a:pt x="3784706" y="3502141"/>
                  <a:pt x="3783671" y="3502245"/>
                </a:cubicBezTo>
                <a:close/>
                <a:moveTo>
                  <a:pt x="3834575" y="3342432"/>
                </a:moveTo>
                <a:cubicBezTo>
                  <a:pt x="3825174" y="3342432"/>
                  <a:pt x="3817560" y="3350393"/>
                  <a:pt x="3817560" y="3360222"/>
                </a:cubicBezTo>
                <a:cubicBezTo>
                  <a:pt x="3817560" y="3370051"/>
                  <a:pt x="3825174" y="3378012"/>
                  <a:pt x="3834575" y="3378012"/>
                </a:cubicBezTo>
                <a:cubicBezTo>
                  <a:pt x="3843977" y="3378012"/>
                  <a:pt x="3851591" y="3370051"/>
                  <a:pt x="3851591" y="3360222"/>
                </a:cubicBezTo>
                <a:cubicBezTo>
                  <a:pt x="3851520" y="3350482"/>
                  <a:pt x="3843892" y="3342654"/>
                  <a:pt x="3834575" y="3342728"/>
                </a:cubicBezTo>
                <a:cubicBezTo>
                  <a:pt x="3834575" y="3342728"/>
                  <a:pt x="3834575" y="3342728"/>
                  <a:pt x="3834575" y="3342728"/>
                </a:cubicBezTo>
                <a:close/>
                <a:moveTo>
                  <a:pt x="3783671" y="3395654"/>
                </a:moveTo>
                <a:cubicBezTo>
                  <a:pt x="3774270" y="3395654"/>
                  <a:pt x="3766656" y="3403614"/>
                  <a:pt x="3766656" y="3413443"/>
                </a:cubicBezTo>
                <a:cubicBezTo>
                  <a:pt x="3766656" y="3423273"/>
                  <a:pt x="3774270" y="3431233"/>
                  <a:pt x="3783671" y="3431233"/>
                </a:cubicBezTo>
                <a:cubicBezTo>
                  <a:pt x="3793072" y="3431233"/>
                  <a:pt x="3800687" y="3423273"/>
                  <a:pt x="3800687" y="3413443"/>
                </a:cubicBezTo>
                <a:cubicBezTo>
                  <a:pt x="3800616" y="3403704"/>
                  <a:pt x="3792987" y="3395876"/>
                  <a:pt x="3783671" y="3395950"/>
                </a:cubicBezTo>
                <a:cubicBezTo>
                  <a:pt x="3783671" y="3395950"/>
                  <a:pt x="3783671" y="3395950"/>
                  <a:pt x="3783671" y="3395950"/>
                </a:cubicBezTo>
                <a:close/>
                <a:moveTo>
                  <a:pt x="3834575" y="3235989"/>
                </a:moveTo>
                <a:cubicBezTo>
                  <a:pt x="3825217" y="3236879"/>
                  <a:pt x="3818326" y="3245536"/>
                  <a:pt x="3819176" y="3255321"/>
                </a:cubicBezTo>
                <a:cubicBezTo>
                  <a:pt x="3819928" y="3263875"/>
                  <a:pt x="3826408" y="3270635"/>
                  <a:pt x="3834575" y="3271420"/>
                </a:cubicBezTo>
                <a:cubicBezTo>
                  <a:pt x="3843934" y="3272310"/>
                  <a:pt x="3852215" y="3265105"/>
                  <a:pt x="3853066" y="3255321"/>
                </a:cubicBezTo>
                <a:cubicBezTo>
                  <a:pt x="3853931" y="3245536"/>
                  <a:pt x="3847040" y="3236879"/>
                  <a:pt x="3837681" y="3235989"/>
                </a:cubicBezTo>
                <a:cubicBezTo>
                  <a:pt x="3836646" y="3235885"/>
                  <a:pt x="3835611" y="3235885"/>
                  <a:pt x="3834575" y="3235989"/>
                </a:cubicBezTo>
                <a:close/>
                <a:moveTo>
                  <a:pt x="3783671" y="3289211"/>
                </a:moveTo>
                <a:cubicBezTo>
                  <a:pt x="3774312" y="3290100"/>
                  <a:pt x="3767421" y="3298758"/>
                  <a:pt x="3768272" y="3308542"/>
                </a:cubicBezTo>
                <a:cubicBezTo>
                  <a:pt x="3769024" y="3317096"/>
                  <a:pt x="3775504" y="3323856"/>
                  <a:pt x="3783671" y="3324642"/>
                </a:cubicBezTo>
                <a:cubicBezTo>
                  <a:pt x="3793029" y="3325531"/>
                  <a:pt x="3801311" y="3318327"/>
                  <a:pt x="3802161" y="3308542"/>
                </a:cubicBezTo>
                <a:cubicBezTo>
                  <a:pt x="3803026" y="3298758"/>
                  <a:pt x="3796135" y="3290100"/>
                  <a:pt x="3786777" y="3289211"/>
                </a:cubicBezTo>
                <a:cubicBezTo>
                  <a:pt x="3785741" y="3289107"/>
                  <a:pt x="3784706" y="3289107"/>
                  <a:pt x="3783671" y="3289211"/>
                </a:cubicBezTo>
                <a:close/>
                <a:moveTo>
                  <a:pt x="3834575" y="3129398"/>
                </a:moveTo>
                <a:cubicBezTo>
                  <a:pt x="3825174" y="3129398"/>
                  <a:pt x="3817560" y="3137359"/>
                  <a:pt x="3817560" y="3147187"/>
                </a:cubicBezTo>
                <a:cubicBezTo>
                  <a:pt x="3817560" y="3157016"/>
                  <a:pt x="3825174" y="3164978"/>
                  <a:pt x="3834575" y="3164978"/>
                </a:cubicBezTo>
                <a:cubicBezTo>
                  <a:pt x="3843977" y="3164978"/>
                  <a:pt x="3851591" y="3157016"/>
                  <a:pt x="3851591" y="3147187"/>
                </a:cubicBezTo>
                <a:cubicBezTo>
                  <a:pt x="3851520" y="3137448"/>
                  <a:pt x="3843892" y="3129620"/>
                  <a:pt x="3834575" y="3129694"/>
                </a:cubicBezTo>
                <a:cubicBezTo>
                  <a:pt x="3834575" y="3129694"/>
                  <a:pt x="3834575" y="3129694"/>
                  <a:pt x="3834575" y="3129694"/>
                </a:cubicBezTo>
                <a:close/>
                <a:moveTo>
                  <a:pt x="3783671" y="3182619"/>
                </a:moveTo>
                <a:cubicBezTo>
                  <a:pt x="3774270" y="3182619"/>
                  <a:pt x="3766656" y="3190580"/>
                  <a:pt x="3766656" y="3200409"/>
                </a:cubicBezTo>
                <a:cubicBezTo>
                  <a:pt x="3766656" y="3210238"/>
                  <a:pt x="3774270" y="3218199"/>
                  <a:pt x="3783671" y="3218199"/>
                </a:cubicBezTo>
                <a:cubicBezTo>
                  <a:pt x="3793072" y="3218199"/>
                  <a:pt x="3800687" y="3210238"/>
                  <a:pt x="3800687" y="3200409"/>
                </a:cubicBezTo>
                <a:cubicBezTo>
                  <a:pt x="3800616" y="3190669"/>
                  <a:pt x="3792987" y="3182841"/>
                  <a:pt x="3783671" y="3182916"/>
                </a:cubicBezTo>
                <a:cubicBezTo>
                  <a:pt x="3783671" y="3182916"/>
                  <a:pt x="3783671" y="3182916"/>
                  <a:pt x="3783671" y="3182916"/>
                </a:cubicBezTo>
                <a:close/>
                <a:moveTo>
                  <a:pt x="3834575" y="3022954"/>
                </a:moveTo>
                <a:cubicBezTo>
                  <a:pt x="3825174" y="3022954"/>
                  <a:pt x="3817560" y="3030916"/>
                  <a:pt x="3817560" y="3040744"/>
                </a:cubicBezTo>
                <a:cubicBezTo>
                  <a:pt x="3817560" y="3050573"/>
                  <a:pt x="3825174" y="3058535"/>
                  <a:pt x="3834575" y="3058535"/>
                </a:cubicBezTo>
                <a:cubicBezTo>
                  <a:pt x="3843977" y="3058535"/>
                  <a:pt x="3851591" y="3050573"/>
                  <a:pt x="3851591" y="3040744"/>
                </a:cubicBezTo>
                <a:cubicBezTo>
                  <a:pt x="3851591" y="3040700"/>
                  <a:pt x="3851591" y="3040641"/>
                  <a:pt x="3851591" y="3040596"/>
                </a:cubicBezTo>
                <a:cubicBezTo>
                  <a:pt x="3851435" y="3030916"/>
                  <a:pt x="3843835" y="3023162"/>
                  <a:pt x="3834575" y="3023251"/>
                </a:cubicBezTo>
                <a:close/>
                <a:moveTo>
                  <a:pt x="3783671" y="3076176"/>
                </a:moveTo>
                <a:cubicBezTo>
                  <a:pt x="3774270" y="3076176"/>
                  <a:pt x="3766656" y="3084137"/>
                  <a:pt x="3766656" y="3093966"/>
                </a:cubicBezTo>
                <a:cubicBezTo>
                  <a:pt x="3766656" y="3103795"/>
                  <a:pt x="3774270" y="3111756"/>
                  <a:pt x="3783671" y="3111756"/>
                </a:cubicBezTo>
                <a:cubicBezTo>
                  <a:pt x="3793072" y="3111756"/>
                  <a:pt x="3800687" y="3103795"/>
                  <a:pt x="3800687" y="3093966"/>
                </a:cubicBezTo>
                <a:cubicBezTo>
                  <a:pt x="3800616" y="3084226"/>
                  <a:pt x="3792987" y="3076398"/>
                  <a:pt x="3783671" y="3076473"/>
                </a:cubicBezTo>
                <a:cubicBezTo>
                  <a:pt x="3783671" y="3076473"/>
                  <a:pt x="3783671" y="3076473"/>
                  <a:pt x="3783671" y="3076473"/>
                </a:cubicBezTo>
                <a:close/>
                <a:moveTo>
                  <a:pt x="3834575" y="2916363"/>
                </a:moveTo>
                <a:cubicBezTo>
                  <a:pt x="3825174" y="2916363"/>
                  <a:pt x="3817560" y="2924324"/>
                  <a:pt x="3817560" y="2934153"/>
                </a:cubicBezTo>
                <a:cubicBezTo>
                  <a:pt x="3817560" y="2943982"/>
                  <a:pt x="3825174" y="2951943"/>
                  <a:pt x="3834575" y="2951943"/>
                </a:cubicBezTo>
                <a:cubicBezTo>
                  <a:pt x="3843977" y="2951943"/>
                  <a:pt x="3851591" y="2943982"/>
                  <a:pt x="3851591" y="2934153"/>
                </a:cubicBezTo>
                <a:cubicBezTo>
                  <a:pt x="3851520" y="2924413"/>
                  <a:pt x="3843892" y="2916571"/>
                  <a:pt x="3834575" y="2916660"/>
                </a:cubicBezTo>
                <a:cubicBezTo>
                  <a:pt x="3834575" y="2916660"/>
                  <a:pt x="3834575" y="2916660"/>
                  <a:pt x="3834575" y="2916660"/>
                </a:cubicBezTo>
                <a:close/>
                <a:moveTo>
                  <a:pt x="3783671" y="2969733"/>
                </a:moveTo>
                <a:cubicBezTo>
                  <a:pt x="3774312" y="2970622"/>
                  <a:pt x="3767421" y="2979280"/>
                  <a:pt x="3768272" y="2989065"/>
                </a:cubicBezTo>
                <a:cubicBezTo>
                  <a:pt x="3769024" y="2997619"/>
                  <a:pt x="3775504" y="3004379"/>
                  <a:pt x="3783671" y="3005165"/>
                </a:cubicBezTo>
                <a:cubicBezTo>
                  <a:pt x="3793029" y="3006054"/>
                  <a:pt x="3801311" y="2998849"/>
                  <a:pt x="3802161" y="2989065"/>
                </a:cubicBezTo>
                <a:cubicBezTo>
                  <a:pt x="3803026" y="2979280"/>
                  <a:pt x="3796135" y="2970622"/>
                  <a:pt x="3786777" y="2969733"/>
                </a:cubicBezTo>
                <a:cubicBezTo>
                  <a:pt x="3785741" y="2969629"/>
                  <a:pt x="3784706" y="2969629"/>
                  <a:pt x="3783671" y="2969733"/>
                </a:cubicBezTo>
                <a:close/>
                <a:moveTo>
                  <a:pt x="3834575" y="2809920"/>
                </a:moveTo>
                <a:cubicBezTo>
                  <a:pt x="3825174" y="2809920"/>
                  <a:pt x="3817560" y="2817881"/>
                  <a:pt x="3817560" y="2827710"/>
                </a:cubicBezTo>
                <a:cubicBezTo>
                  <a:pt x="3817560" y="2837539"/>
                  <a:pt x="3825174" y="2845500"/>
                  <a:pt x="3834575" y="2845500"/>
                </a:cubicBezTo>
                <a:cubicBezTo>
                  <a:pt x="3843977" y="2845500"/>
                  <a:pt x="3851591" y="2837539"/>
                  <a:pt x="3851591" y="2827710"/>
                </a:cubicBezTo>
                <a:cubicBezTo>
                  <a:pt x="3851520" y="2817970"/>
                  <a:pt x="3843892" y="2810128"/>
                  <a:pt x="3834575" y="2810216"/>
                </a:cubicBezTo>
                <a:cubicBezTo>
                  <a:pt x="3834575" y="2810216"/>
                  <a:pt x="3834575" y="2810216"/>
                  <a:pt x="3834575" y="2810216"/>
                </a:cubicBezTo>
                <a:close/>
                <a:moveTo>
                  <a:pt x="3783671" y="2863142"/>
                </a:moveTo>
                <a:cubicBezTo>
                  <a:pt x="3774270" y="2863142"/>
                  <a:pt x="3766656" y="2871102"/>
                  <a:pt x="3766656" y="2880932"/>
                </a:cubicBezTo>
                <a:cubicBezTo>
                  <a:pt x="3766656" y="2890760"/>
                  <a:pt x="3774270" y="2898721"/>
                  <a:pt x="3783671" y="2898721"/>
                </a:cubicBezTo>
                <a:cubicBezTo>
                  <a:pt x="3793072" y="2898721"/>
                  <a:pt x="3800687" y="2890760"/>
                  <a:pt x="3800687" y="2880932"/>
                </a:cubicBezTo>
                <a:cubicBezTo>
                  <a:pt x="3800616" y="2871192"/>
                  <a:pt x="3792987" y="2863364"/>
                  <a:pt x="3783671" y="2863438"/>
                </a:cubicBezTo>
                <a:cubicBezTo>
                  <a:pt x="3783671" y="2863438"/>
                  <a:pt x="3783671" y="2863438"/>
                  <a:pt x="3783671" y="2863438"/>
                </a:cubicBezTo>
                <a:close/>
                <a:moveTo>
                  <a:pt x="3834575" y="2703477"/>
                </a:moveTo>
                <a:cubicBezTo>
                  <a:pt x="3825217" y="2704366"/>
                  <a:pt x="3818326" y="2713024"/>
                  <a:pt x="3819176" y="2722809"/>
                </a:cubicBezTo>
                <a:cubicBezTo>
                  <a:pt x="3819928" y="2731363"/>
                  <a:pt x="3826408" y="2738123"/>
                  <a:pt x="3834575" y="2738909"/>
                </a:cubicBezTo>
                <a:cubicBezTo>
                  <a:pt x="3843934" y="2739798"/>
                  <a:pt x="3852215" y="2732593"/>
                  <a:pt x="3853066" y="2722809"/>
                </a:cubicBezTo>
                <a:cubicBezTo>
                  <a:pt x="3853931" y="2713024"/>
                  <a:pt x="3847040" y="2704366"/>
                  <a:pt x="3837681" y="2703477"/>
                </a:cubicBezTo>
                <a:cubicBezTo>
                  <a:pt x="3836646" y="2703373"/>
                  <a:pt x="3835611" y="2703373"/>
                  <a:pt x="3834575" y="2703477"/>
                </a:cubicBezTo>
                <a:close/>
                <a:moveTo>
                  <a:pt x="3783671" y="2756698"/>
                </a:moveTo>
                <a:cubicBezTo>
                  <a:pt x="3774270" y="2756698"/>
                  <a:pt x="3766656" y="2764659"/>
                  <a:pt x="3766656" y="2774488"/>
                </a:cubicBezTo>
                <a:cubicBezTo>
                  <a:pt x="3766656" y="2784317"/>
                  <a:pt x="3774270" y="2792278"/>
                  <a:pt x="3783671" y="2792278"/>
                </a:cubicBezTo>
                <a:cubicBezTo>
                  <a:pt x="3793072" y="2792278"/>
                  <a:pt x="3800687" y="2784317"/>
                  <a:pt x="3800687" y="2774488"/>
                </a:cubicBezTo>
                <a:cubicBezTo>
                  <a:pt x="3800616" y="2764748"/>
                  <a:pt x="3792987" y="2756906"/>
                  <a:pt x="3783671" y="2756995"/>
                </a:cubicBezTo>
                <a:cubicBezTo>
                  <a:pt x="3783671" y="2756995"/>
                  <a:pt x="3783671" y="2756995"/>
                  <a:pt x="3783671" y="2756995"/>
                </a:cubicBezTo>
                <a:close/>
                <a:moveTo>
                  <a:pt x="3834575" y="2596886"/>
                </a:moveTo>
                <a:cubicBezTo>
                  <a:pt x="3825174" y="2596886"/>
                  <a:pt x="3817560" y="2604847"/>
                  <a:pt x="3817560" y="2614675"/>
                </a:cubicBezTo>
                <a:cubicBezTo>
                  <a:pt x="3817560" y="2624505"/>
                  <a:pt x="3825174" y="2632465"/>
                  <a:pt x="3834575" y="2632465"/>
                </a:cubicBezTo>
                <a:cubicBezTo>
                  <a:pt x="3843977" y="2632465"/>
                  <a:pt x="3851591" y="2624505"/>
                  <a:pt x="3851591" y="2614675"/>
                </a:cubicBezTo>
                <a:cubicBezTo>
                  <a:pt x="3851520" y="2604935"/>
                  <a:pt x="3843892" y="2597093"/>
                  <a:pt x="3834575" y="2597182"/>
                </a:cubicBezTo>
                <a:cubicBezTo>
                  <a:pt x="3834575" y="2597182"/>
                  <a:pt x="3834575" y="2597182"/>
                  <a:pt x="3834575" y="2597182"/>
                </a:cubicBezTo>
                <a:close/>
                <a:moveTo>
                  <a:pt x="3783671" y="2650255"/>
                </a:moveTo>
                <a:cubicBezTo>
                  <a:pt x="3774312" y="2651145"/>
                  <a:pt x="3767421" y="2659803"/>
                  <a:pt x="3768272" y="2669587"/>
                </a:cubicBezTo>
                <a:cubicBezTo>
                  <a:pt x="3769024" y="2678141"/>
                  <a:pt x="3775504" y="2684901"/>
                  <a:pt x="3783671" y="2685687"/>
                </a:cubicBezTo>
                <a:cubicBezTo>
                  <a:pt x="3793029" y="2686576"/>
                  <a:pt x="3801311" y="2679371"/>
                  <a:pt x="3802161" y="2669587"/>
                </a:cubicBezTo>
                <a:cubicBezTo>
                  <a:pt x="3803026" y="2659803"/>
                  <a:pt x="3796135" y="2651145"/>
                  <a:pt x="3786777" y="2650255"/>
                </a:cubicBezTo>
                <a:cubicBezTo>
                  <a:pt x="3785741" y="2650152"/>
                  <a:pt x="3784706" y="2650152"/>
                  <a:pt x="3783671" y="2650255"/>
                </a:cubicBezTo>
                <a:close/>
                <a:moveTo>
                  <a:pt x="3834575" y="2490443"/>
                </a:moveTo>
                <a:cubicBezTo>
                  <a:pt x="3825174" y="2490443"/>
                  <a:pt x="3817560" y="2498403"/>
                  <a:pt x="3817560" y="2508232"/>
                </a:cubicBezTo>
                <a:cubicBezTo>
                  <a:pt x="3817560" y="2518061"/>
                  <a:pt x="3825174" y="2526022"/>
                  <a:pt x="3834575" y="2526022"/>
                </a:cubicBezTo>
                <a:cubicBezTo>
                  <a:pt x="3843977" y="2526022"/>
                  <a:pt x="3851591" y="2518061"/>
                  <a:pt x="3851591" y="2508232"/>
                </a:cubicBezTo>
                <a:cubicBezTo>
                  <a:pt x="3851520" y="2498492"/>
                  <a:pt x="3843892" y="2490665"/>
                  <a:pt x="3834575" y="2490739"/>
                </a:cubicBezTo>
                <a:cubicBezTo>
                  <a:pt x="3834575" y="2490739"/>
                  <a:pt x="3834575" y="2490739"/>
                  <a:pt x="3834575" y="2490739"/>
                </a:cubicBezTo>
                <a:close/>
                <a:moveTo>
                  <a:pt x="3783671" y="2544554"/>
                </a:moveTo>
                <a:cubicBezTo>
                  <a:pt x="3774270" y="2544554"/>
                  <a:pt x="3766656" y="2552515"/>
                  <a:pt x="3766656" y="2562343"/>
                </a:cubicBezTo>
                <a:cubicBezTo>
                  <a:pt x="3766656" y="2572172"/>
                  <a:pt x="3774270" y="2580133"/>
                  <a:pt x="3783671" y="2580133"/>
                </a:cubicBezTo>
                <a:cubicBezTo>
                  <a:pt x="3793072" y="2580133"/>
                  <a:pt x="3800687" y="2572172"/>
                  <a:pt x="3800687" y="2562343"/>
                </a:cubicBezTo>
                <a:cubicBezTo>
                  <a:pt x="3800772" y="2552603"/>
                  <a:pt x="3793270" y="2544642"/>
                  <a:pt x="3783955" y="2544554"/>
                </a:cubicBezTo>
                <a:cubicBezTo>
                  <a:pt x="3783855" y="2544554"/>
                  <a:pt x="3783770" y="2544554"/>
                  <a:pt x="3783671" y="2544554"/>
                </a:cubicBezTo>
                <a:close/>
                <a:moveTo>
                  <a:pt x="3834575" y="2384889"/>
                </a:moveTo>
                <a:cubicBezTo>
                  <a:pt x="3825217" y="2385778"/>
                  <a:pt x="3818326" y="2394436"/>
                  <a:pt x="3819176" y="2404221"/>
                </a:cubicBezTo>
                <a:cubicBezTo>
                  <a:pt x="3819928" y="2412774"/>
                  <a:pt x="3826408" y="2419535"/>
                  <a:pt x="3834575" y="2420320"/>
                </a:cubicBezTo>
                <a:cubicBezTo>
                  <a:pt x="3843934" y="2421210"/>
                  <a:pt x="3852215" y="2414005"/>
                  <a:pt x="3853066" y="2404221"/>
                </a:cubicBezTo>
                <a:cubicBezTo>
                  <a:pt x="3853931" y="2394436"/>
                  <a:pt x="3847040" y="2385778"/>
                  <a:pt x="3837681" y="2384889"/>
                </a:cubicBezTo>
                <a:cubicBezTo>
                  <a:pt x="3836646" y="2384785"/>
                  <a:pt x="3835611" y="2384785"/>
                  <a:pt x="3834575" y="2384889"/>
                </a:cubicBezTo>
                <a:close/>
                <a:moveTo>
                  <a:pt x="3783671" y="2438111"/>
                </a:moveTo>
                <a:cubicBezTo>
                  <a:pt x="3774312" y="2439000"/>
                  <a:pt x="3767421" y="2447658"/>
                  <a:pt x="3768272" y="2457442"/>
                </a:cubicBezTo>
                <a:cubicBezTo>
                  <a:pt x="3769024" y="2465996"/>
                  <a:pt x="3775504" y="2472756"/>
                  <a:pt x="3783671" y="2473542"/>
                </a:cubicBezTo>
                <a:cubicBezTo>
                  <a:pt x="3793029" y="2474432"/>
                  <a:pt x="3801311" y="2467227"/>
                  <a:pt x="3802161" y="2457442"/>
                </a:cubicBezTo>
                <a:cubicBezTo>
                  <a:pt x="3803026" y="2447658"/>
                  <a:pt x="3796135" y="2439000"/>
                  <a:pt x="3786777" y="2438111"/>
                </a:cubicBezTo>
                <a:cubicBezTo>
                  <a:pt x="3785741" y="2438007"/>
                  <a:pt x="3784706" y="2438007"/>
                  <a:pt x="3783671" y="2438111"/>
                </a:cubicBezTo>
                <a:close/>
                <a:moveTo>
                  <a:pt x="3834575" y="2277705"/>
                </a:moveTo>
                <a:cubicBezTo>
                  <a:pt x="3825174" y="2277705"/>
                  <a:pt x="3817560" y="2285666"/>
                  <a:pt x="3817560" y="2295494"/>
                </a:cubicBezTo>
                <a:cubicBezTo>
                  <a:pt x="3817560" y="2305323"/>
                  <a:pt x="3825174" y="2313284"/>
                  <a:pt x="3834575" y="2313284"/>
                </a:cubicBezTo>
                <a:cubicBezTo>
                  <a:pt x="3843977" y="2313284"/>
                  <a:pt x="3851591" y="2305323"/>
                  <a:pt x="3851591" y="2295494"/>
                </a:cubicBezTo>
                <a:cubicBezTo>
                  <a:pt x="3851676" y="2285754"/>
                  <a:pt x="3844175" y="2277793"/>
                  <a:pt x="3834859" y="2277705"/>
                </a:cubicBezTo>
                <a:cubicBezTo>
                  <a:pt x="3834760" y="2277705"/>
                  <a:pt x="3834675" y="2277705"/>
                  <a:pt x="3834575" y="2277705"/>
                </a:cubicBezTo>
                <a:close/>
                <a:moveTo>
                  <a:pt x="3783671" y="2330926"/>
                </a:moveTo>
                <a:cubicBezTo>
                  <a:pt x="3774270" y="2330926"/>
                  <a:pt x="3766656" y="2338887"/>
                  <a:pt x="3766656" y="2348716"/>
                </a:cubicBezTo>
                <a:cubicBezTo>
                  <a:pt x="3766656" y="2358545"/>
                  <a:pt x="3774270" y="2366506"/>
                  <a:pt x="3783671" y="2366506"/>
                </a:cubicBezTo>
                <a:cubicBezTo>
                  <a:pt x="3793072" y="2366506"/>
                  <a:pt x="3800687" y="2358545"/>
                  <a:pt x="3800687" y="2348716"/>
                </a:cubicBezTo>
                <a:cubicBezTo>
                  <a:pt x="3800772" y="2338976"/>
                  <a:pt x="3793270" y="2331015"/>
                  <a:pt x="3783955" y="2330926"/>
                </a:cubicBezTo>
                <a:cubicBezTo>
                  <a:pt x="3783855" y="2330926"/>
                  <a:pt x="3783770" y="2330926"/>
                  <a:pt x="3783671" y="2330926"/>
                </a:cubicBezTo>
                <a:close/>
                <a:moveTo>
                  <a:pt x="3834575" y="2171262"/>
                </a:moveTo>
                <a:cubicBezTo>
                  <a:pt x="3825217" y="2172151"/>
                  <a:pt x="3818326" y="2180809"/>
                  <a:pt x="3819176" y="2190593"/>
                </a:cubicBezTo>
                <a:cubicBezTo>
                  <a:pt x="3819928" y="2199147"/>
                  <a:pt x="3826408" y="2205907"/>
                  <a:pt x="3834575" y="2206693"/>
                </a:cubicBezTo>
                <a:cubicBezTo>
                  <a:pt x="3843934" y="2207583"/>
                  <a:pt x="3852215" y="2200378"/>
                  <a:pt x="3853066" y="2190593"/>
                </a:cubicBezTo>
                <a:cubicBezTo>
                  <a:pt x="3853931" y="2180809"/>
                  <a:pt x="3847040" y="2172151"/>
                  <a:pt x="3837681" y="2171262"/>
                </a:cubicBezTo>
                <a:cubicBezTo>
                  <a:pt x="3836646" y="2171158"/>
                  <a:pt x="3835611" y="2171158"/>
                  <a:pt x="3834575" y="2171262"/>
                </a:cubicBezTo>
                <a:close/>
                <a:moveTo>
                  <a:pt x="3783671" y="2224483"/>
                </a:moveTo>
                <a:cubicBezTo>
                  <a:pt x="3774270" y="2224483"/>
                  <a:pt x="3766656" y="2232444"/>
                  <a:pt x="3766656" y="2242273"/>
                </a:cubicBezTo>
                <a:cubicBezTo>
                  <a:pt x="3766656" y="2252102"/>
                  <a:pt x="3774270" y="2260063"/>
                  <a:pt x="3783671" y="2260063"/>
                </a:cubicBezTo>
                <a:cubicBezTo>
                  <a:pt x="3793072" y="2260063"/>
                  <a:pt x="3800687" y="2252102"/>
                  <a:pt x="3800687" y="2242273"/>
                </a:cubicBezTo>
                <a:cubicBezTo>
                  <a:pt x="3800772" y="2232533"/>
                  <a:pt x="3793270" y="2224572"/>
                  <a:pt x="3783955" y="2224483"/>
                </a:cubicBezTo>
                <a:cubicBezTo>
                  <a:pt x="3783855" y="2224483"/>
                  <a:pt x="3783770" y="2224483"/>
                  <a:pt x="3783671" y="2224483"/>
                </a:cubicBezTo>
                <a:close/>
                <a:moveTo>
                  <a:pt x="3783671" y="2118040"/>
                </a:moveTo>
                <a:cubicBezTo>
                  <a:pt x="3774312" y="2118929"/>
                  <a:pt x="3767421" y="2127587"/>
                  <a:pt x="3768272" y="2137372"/>
                </a:cubicBezTo>
                <a:cubicBezTo>
                  <a:pt x="3769024" y="2145925"/>
                  <a:pt x="3775504" y="2152686"/>
                  <a:pt x="3783671" y="2153471"/>
                </a:cubicBezTo>
                <a:cubicBezTo>
                  <a:pt x="3793029" y="2154361"/>
                  <a:pt x="3801311" y="2147156"/>
                  <a:pt x="3802161" y="2137372"/>
                </a:cubicBezTo>
                <a:cubicBezTo>
                  <a:pt x="3803026" y="2127587"/>
                  <a:pt x="3796135" y="2118929"/>
                  <a:pt x="3786777" y="2118040"/>
                </a:cubicBezTo>
                <a:cubicBezTo>
                  <a:pt x="3785741" y="2117936"/>
                  <a:pt x="3784706" y="2117936"/>
                  <a:pt x="3783671" y="2118040"/>
                </a:cubicBezTo>
                <a:close/>
                <a:moveTo>
                  <a:pt x="3936526" y="3875241"/>
                </a:moveTo>
                <a:cubicBezTo>
                  <a:pt x="3927125" y="3875166"/>
                  <a:pt x="3919455" y="3883053"/>
                  <a:pt x="3919369" y="3892882"/>
                </a:cubicBezTo>
                <a:cubicBezTo>
                  <a:pt x="3919298" y="3902711"/>
                  <a:pt x="3926842" y="3910731"/>
                  <a:pt x="3936243" y="3910820"/>
                </a:cubicBezTo>
                <a:cubicBezTo>
                  <a:pt x="3945644" y="3910895"/>
                  <a:pt x="3953315" y="3903008"/>
                  <a:pt x="3953400" y="3893179"/>
                </a:cubicBezTo>
                <a:cubicBezTo>
                  <a:pt x="3953400" y="3893075"/>
                  <a:pt x="3953400" y="3892986"/>
                  <a:pt x="3953400" y="3892882"/>
                </a:cubicBezTo>
                <a:cubicBezTo>
                  <a:pt x="3953400" y="3883142"/>
                  <a:pt x="3945843" y="3875241"/>
                  <a:pt x="3936526" y="3875241"/>
                </a:cubicBezTo>
                <a:close/>
                <a:moveTo>
                  <a:pt x="3886189" y="3928462"/>
                </a:moveTo>
                <a:cubicBezTo>
                  <a:pt x="3876788" y="3928373"/>
                  <a:pt x="3869117" y="3936275"/>
                  <a:pt x="3869032" y="3946104"/>
                </a:cubicBezTo>
                <a:cubicBezTo>
                  <a:pt x="3868961" y="3955933"/>
                  <a:pt x="3876504" y="3963953"/>
                  <a:pt x="3885906" y="3964042"/>
                </a:cubicBezTo>
                <a:cubicBezTo>
                  <a:pt x="3895307" y="3964116"/>
                  <a:pt x="3902978" y="3956229"/>
                  <a:pt x="3903063" y="3946400"/>
                </a:cubicBezTo>
                <a:cubicBezTo>
                  <a:pt x="3903063" y="3946356"/>
                  <a:pt x="3903063" y="3946297"/>
                  <a:pt x="3903063" y="3946252"/>
                </a:cubicBezTo>
                <a:cubicBezTo>
                  <a:pt x="3903063" y="3936482"/>
                  <a:pt x="3895533" y="3928536"/>
                  <a:pt x="3886189" y="3928462"/>
                </a:cubicBezTo>
                <a:close/>
                <a:moveTo>
                  <a:pt x="3937094" y="3768797"/>
                </a:moveTo>
                <a:cubicBezTo>
                  <a:pt x="3927693" y="3768709"/>
                  <a:pt x="3920021" y="3776610"/>
                  <a:pt x="3919937" y="3786439"/>
                </a:cubicBezTo>
                <a:cubicBezTo>
                  <a:pt x="3919866" y="3796268"/>
                  <a:pt x="3927409" y="3804288"/>
                  <a:pt x="3936810" y="3804377"/>
                </a:cubicBezTo>
                <a:cubicBezTo>
                  <a:pt x="3946211" y="3804451"/>
                  <a:pt x="3953882" y="3796565"/>
                  <a:pt x="3953967" y="3786736"/>
                </a:cubicBezTo>
                <a:cubicBezTo>
                  <a:pt x="3953967" y="3786632"/>
                  <a:pt x="3953967" y="3786543"/>
                  <a:pt x="3953967" y="3786439"/>
                </a:cubicBezTo>
                <a:cubicBezTo>
                  <a:pt x="3953967" y="3776699"/>
                  <a:pt x="3946424" y="3768797"/>
                  <a:pt x="3937108" y="3768783"/>
                </a:cubicBezTo>
                <a:cubicBezTo>
                  <a:pt x="3936909" y="3768783"/>
                  <a:pt x="3936725" y="3768797"/>
                  <a:pt x="3936526" y="3768797"/>
                </a:cubicBezTo>
                <a:close/>
                <a:moveTo>
                  <a:pt x="3886189" y="3822019"/>
                </a:moveTo>
                <a:cubicBezTo>
                  <a:pt x="3876788" y="3821945"/>
                  <a:pt x="3869117" y="3829832"/>
                  <a:pt x="3869032" y="3839660"/>
                </a:cubicBezTo>
                <a:cubicBezTo>
                  <a:pt x="3868961" y="3849490"/>
                  <a:pt x="3876504" y="3857510"/>
                  <a:pt x="3885906" y="3857599"/>
                </a:cubicBezTo>
                <a:cubicBezTo>
                  <a:pt x="3895307" y="3857673"/>
                  <a:pt x="3902978" y="3849786"/>
                  <a:pt x="3903063" y="3839957"/>
                </a:cubicBezTo>
                <a:cubicBezTo>
                  <a:pt x="3903063" y="3839853"/>
                  <a:pt x="3903063" y="3839764"/>
                  <a:pt x="3903063" y="3839660"/>
                </a:cubicBezTo>
                <a:cubicBezTo>
                  <a:pt x="3903063" y="3829921"/>
                  <a:pt x="3895505" y="3822019"/>
                  <a:pt x="3886189" y="3822019"/>
                </a:cubicBezTo>
                <a:close/>
                <a:moveTo>
                  <a:pt x="3937094" y="3662206"/>
                </a:moveTo>
                <a:cubicBezTo>
                  <a:pt x="3927735" y="3661316"/>
                  <a:pt x="3919455" y="3668522"/>
                  <a:pt x="3918604" y="3678306"/>
                </a:cubicBezTo>
                <a:cubicBezTo>
                  <a:pt x="3917739" y="3688090"/>
                  <a:pt x="3924630" y="3696748"/>
                  <a:pt x="3933988" y="3697638"/>
                </a:cubicBezTo>
                <a:cubicBezTo>
                  <a:pt x="3935024" y="3697741"/>
                  <a:pt x="3936059" y="3697741"/>
                  <a:pt x="3937094" y="3697638"/>
                </a:cubicBezTo>
                <a:cubicBezTo>
                  <a:pt x="3946452" y="3696748"/>
                  <a:pt x="3953343" y="3688090"/>
                  <a:pt x="3952493" y="3678306"/>
                </a:cubicBezTo>
                <a:cubicBezTo>
                  <a:pt x="3951741" y="3669752"/>
                  <a:pt x="3945261" y="3662992"/>
                  <a:pt x="3937094" y="3662206"/>
                </a:cubicBezTo>
                <a:close/>
                <a:moveTo>
                  <a:pt x="3886189" y="3715724"/>
                </a:moveTo>
                <a:cubicBezTo>
                  <a:pt x="3876788" y="3715635"/>
                  <a:pt x="3869117" y="3723537"/>
                  <a:pt x="3869032" y="3733366"/>
                </a:cubicBezTo>
                <a:cubicBezTo>
                  <a:pt x="3868961" y="3743195"/>
                  <a:pt x="3876504" y="3751215"/>
                  <a:pt x="3885906" y="3751304"/>
                </a:cubicBezTo>
                <a:cubicBezTo>
                  <a:pt x="3895307" y="3751378"/>
                  <a:pt x="3902978" y="3743491"/>
                  <a:pt x="3903063" y="3733662"/>
                </a:cubicBezTo>
                <a:cubicBezTo>
                  <a:pt x="3903063" y="3733618"/>
                  <a:pt x="3903063" y="3733559"/>
                  <a:pt x="3903063" y="3733514"/>
                </a:cubicBezTo>
                <a:cubicBezTo>
                  <a:pt x="3903063" y="3723744"/>
                  <a:pt x="3895533" y="3715798"/>
                  <a:pt x="3886189" y="3715724"/>
                </a:cubicBezTo>
                <a:close/>
                <a:moveTo>
                  <a:pt x="3937094" y="3556060"/>
                </a:moveTo>
                <a:cubicBezTo>
                  <a:pt x="3927693" y="3555985"/>
                  <a:pt x="3920021" y="3563872"/>
                  <a:pt x="3919937" y="3573701"/>
                </a:cubicBezTo>
                <a:cubicBezTo>
                  <a:pt x="3919866" y="3583530"/>
                  <a:pt x="3927409" y="3591550"/>
                  <a:pt x="3936810" y="3591639"/>
                </a:cubicBezTo>
                <a:cubicBezTo>
                  <a:pt x="3946211" y="3591714"/>
                  <a:pt x="3953882" y="3583827"/>
                  <a:pt x="3953967" y="3573998"/>
                </a:cubicBezTo>
                <a:cubicBezTo>
                  <a:pt x="3953967" y="3573894"/>
                  <a:pt x="3953967" y="3573805"/>
                  <a:pt x="3953967" y="3573701"/>
                </a:cubicBezTo>
                <a:cubicBezTo>
                  <a:pt x="3954123" y="3563961"/>
                  <a:pt x="3946708" y="3555926"/>
                  <a:pt x="3937391" y="3555763"/>
                </a:cubicBezTo>
                <a:cubicBezTo>
                  <a:pt x="3937108" y="3555748"/>
                  <a:pt x="3936810" y="3555748"/>
                  <a:pt x="3936526" y="3555763"/>
                </a:cubicBezTo>
                <a:close/>
                <a:moveTo>
                  <a:pt x="3886189" y="3608984"/>
                </a:moveTo>
                <a:cubicBezTo>
                  <a:pt x="3876788" y="3608896"/>
                  <a:pt x="3869117" y="3616797"/>
                  <a:pt x="3869032" y="3626626"/>
                </a:cubicBezTo>
                <a:cubicBezTo>
                  <a:pt x="3868961" y="3636455"/>
                  <a:pt x="3876504" y="3644475"/>
                  <a:pt x="3885906" y="3644565"/>
                </a:cubicBezTo>
                <a:cubicBezTo>
                  <a:pt x="3895307" y="3644638"/>
                  <a:pt x="3902978" y="3636752"/>
                  <a:pt x="3903063" y="3626923"/>
                </a:cubicBezTo>
                <a:cubicBezTo>
                  <a:pt x="3903063" y="3626878"/>
                  <a:pt x="3903063" y="3626819"/>
                  <a:pt x="3903063" y="3626774"/>
                </a:cubicBezTo>
                <a:cubicBezTo>
                  <a:pt x="3903148" y="3617034"/>
                  <a:pt x="3895647" y="3609073"/>
                  <a:pt x="3886331" y="3608984"/>
                </a:cubicBezTo>
                <a:cubicBezTo>
                  <a:pt x="3886288" y="3608984"/>
                  <a:pt x="3886232" y="3608984"/>
                  <a:pt x="3886189" y="3608984"/>
                </a:cubicBezTo>
                <a:close/>
                <a:moveTo>
                  <a:pt x="3936526" y="3448875"/>
                </a:moveTo>
                <a:cubicBezTo>
                  <a:pt x="3927125" y="3448786"/>
                  <a:pt x="3919455" y="3456688"/>
                  <a:pt x="3919369" y="3466517"/>
                </a:cubicBezTo>
                <a:cubicBezTo>
                  <a:pt x="3919298" y="3476346"/>
                  <a:pt x="3926842" y="3484366"/>
                  <a:pt x="3936243" y="3484455"/>
                </a:cubicBezTo>
                <a:cubicBezTo>
                  <a:pt x="3945644" y="3484529"/>
                  <a:pt x="3953315" y="3476642"/>
                  <a:pt x="3953400" y="3466813"/>
                </a:cubicBezTo>
                <a:cubicBezTo>
                  <a:pt x="3953400" y="3466769"/>
                  <a:pt x="3953400" y="3466710"/>
                  <a:pt x="3953400" y="3466665"/>
                </a:cubicBezTo>
                <a:cubicBezTo>
                  <a:pt x="3953400" y="3456895"/>
                  <a:pt x="3945871" y="3448949"/>
                  <a:pt x="3936526" y="3448875"/>
                </a:cubicBezTo>
                <a:close/>
                <a:moveTo>
                  <a:pt x="3885622" y="3502245"/>
                </a:moveTo>
                <a:cubicBezTo>
                  <a:pt x="3876221" y="3502171"/>
                  <a:pt x="3868550" y="3510058"/>
                  <a:pt x="3868465" y="3519887"/>
                </a:cubicBezTo>
                <a:cubicBezTo>
                  <a:pt x="3868394" y="3529716"/>
                  <a:pt x="3875938" y="3537736"/>
                  <a:pt x="3885338" y="3537825"/>
                </a:cubicBezTo>
                <a:cubicBezTo>
                  <a:pt x="3894739" y="3537899"/>
                  <a:pt x="3902411" y="3530012"/>
                  <a:pt x="3902496" y="3520183"/>
                </a:cubicBezTo>
                <a:cubicBezTo>
                  <a:pt x="3902496" y="3520079"/>
                  <a:pt x="3902496" y="3519990"/>
                  <a:pt x="3902496" y="3519887"/>
                </a:cubicBezTo>
                <a:cubicBezTo>
                  <a:pt x="3902354" y="3510488"/>
                  <a:pt x="3895179" y="3502853"/>
                  <a:pt x="3886189" y="3502541"/>
                </a:cubicBezTo>
                <a:close/>
                <a:moveTo>
                  <a:pt x="3936526" y="3342432"/>
                </a:moveTo>
                <a:cubicBezTo>
                  <a:pt x="3927168" y="3341543"/>
                  <a:pt x="3918887" y="3348747"/>
                  <a:pt x="3918037" y="3358532"/>
                </a:cubicBezTo>
                <a:cubicBezTo>
                  <a:pt x="3917171" y="3368316"/>
                  <a:pt x="3924063" y="3376974"/>
                  <a:pt x="3933421" y="3377863"/>
                </a:cubicBezTo>
                <a:cubicBezTo>
                  <a:pt x="3934456" y="3377968"/>
                  <a:pt x="3935491" y="3377968"/>
                  <a:pt x="3936526" y="3377863"/>
                </a:cubicBezTo>
                <a:cubicBezTo>
                  <a:pt x="3945885" y="3376974"/>
                  <a:pt x="3952777" y="3368316"/>
                  <a:pt x="3951925" y="3358532"/>
                </a:cubicBezTo>
                <a:cubicBezTo>
                  <a:pt x="3951174" y="3349978"/>
                  <a:pt x="3944694" y="3343218"/>
                  <a:pt x="3936526" y="3342432"/>
                </a:cubicBezTo>
                <a:close/>
                <a:moveTo>
                  <a:pt x="3886189" y="3395950"/>
                </a:moveTo>
                <a:cubicBezTo>
                  <a:pt x="3876788" y="3395861"/>
                  <a:pt x="3869117" y="3403763"/>
                  <a:pt x="3869032" y="3413592"/>
                </a:cubicBezTo>
                <a:cubicBezTo>
                  <a:pt x="3868961" y="3423421"/>
                  <a:pt x="3876504" y="3431441"/>
                  <a:pt x="3885906" y="3431530"/>
                </a:cubicBezTo>
                <a:cubicBezTo>
                  <a:pt x="3895307" y="3431604"/>
                  <a:pt x="3902978" y="3423717"/>
                  <a:pt x="3903063" y="3413888"/>
                </a:cubicBezTo>
                <a:cubicBezTo>
                  <a:pt x="3903063" y="3413844"/>
                  <a:pt x="3903063" y="3413784"/>
                  <a:pt x="3903063" y="3413740"/>
                </a:cubicBezTo>
                <a:cubicBezTo>
                  <a:pt x="3903063" y="3403970"/>
                  <a:pt x="3895533" y="3396024"/>
                  <a:pt x="3886189" y="3395950"/>
                </a:cubicBezTo>
                <a:close/>
                <a:moveTo>
                  <a:pt x="3937094" y="3236285"/>
                </a:moveTo>
                <a:cubicBezTo>
                  <a:pt x="3927693" y="3236211"/>
                  <a:pt x="3920021" y="3244098"/>
                  <a:pt x="3919937" y="3253927"/>
                </a:cubicBezTo>
                <a:cubicBezTo>
                  <a:pt x="3919866" y="3263756"/>
                  <a:pt x="3927409" y="3271776"/>
                  <a:pt x="3936810" y="3271865"/>
                </a:cubicBezTo>
                <a:cubicBezTo>
                  <a:pt x="3946211" y="3271939"/>
                  <a:pt x="3953882" y="3264052"/>
                  <a:pt x="3953967" y="3254224"/>
                </a:cubicBezTo>
                <a:cubicBezTo>
                  <a:pt x="3953967" y="3254120"/>
                  <a:pt x="3953967" y="3254031"/>
                  <a:pt x="3953967" y="3253927"/>
                </a:cubicBezTo>
                <a:cubicBezTo>
                  <a:pt x="3953967" y="3244187"/>
                  <a:pt x="3946424" y="3236285"/>
                  <a:pt x="3937108" y="3236271"/>
                </a:cubicBezTo>
                <a:cubicBezTo>
                  <a:pt x="3936909" y="3236271"/>
                  <a:pt x="3936725" y="3236285"/>
                  <a:pt x="3936526" y="3236285"/>
                </a:cubicBezTo>
                <a:close/>
                <a:moveTo>
                  <a:pt x="3886189" y="3289507"/>
                </a:moveTo>
                <a:cubicBezTo>
                  <a:pt x="3876788" y="3289433"/>
                  <a:pt x="3869117" y="3297320"/>
                  <a:pt x="3869032" y="3307149"/>
                </a:cubicBezTo>
                <a:cubicBezTo>
                  <a:pt x="3868961" y="3316978"/>
                  <a:pt x="3876504" y="3324998"/>
                  <a:pt x="3885906" y="3325087"/>
                </a:cubicBezTo>
                <a:cubicBezTo>
                  <a:pt x="3895307" y="3325161"/>
                  <a:pt x="3902978" y="3317274"/>
                  <a:pt x="3903063" y="3307445"/>
                </a:cubicBezTo>
                <a:cubicBezTo>
                  <a:pt x="3903063" y="3307341"/>
                  <a:pt x="3903063" y="3307252"/>
                  <a:pt x="3903063" y="3307149"/>
                </a:cubicBezTo>
                <a:cubicBezTo>
                  <a:pt x="3903063" y="3297408"/>
                  <a:pt x="3895505" y="3289507"/>
                  <a:pt x="3886189" y="3289507"/>
                </a:cubicBezTo>
                <a:close/>
                <a:moveTo>
                  <a:pt x="3937094" y="3129694"/>
                </a:moveTo>
                <a:cubicBezTo>
                  <a:pt x="3927735" y="3128805"/>
                  <a:pt x="3919455" y="3136009"/>
                  <a:pt x="3918604" y="3145794"/>
                </a:cubicBezTo>
                <a:cubicBezTo>
                  <a:pt x="3917739" y="3155578"/>
                  <a:pt x="3924630" y="3164236"/>
                  <a:pt x="3933988" y="3165125"/>
                </a:cubicBezTo>
                <a:cubicBezTo>
                  <a:pt x="3935024" y="3165229"/>
                  <a:pt x="3936059" y="3165229"/>
                  <a:pt x="3937094" y="3165125"/>
                </a:cubicBezTo>
                <a:cubicBezTo>
                  <a:pt x="3946452" y="3164236"/>
                  <a:pt x="3953343" y="3155578"/>
                  <a:pt x="3952493" y="3145794"/>
                </a:cubicBezTo>
                <a:cubicBezTo>
                  <a:pt x="3951741" y="3137240"/>
                  <a:pt x="3945261" y="3130480"/>
                  <a:pt x="3937094" y="3129694"/>
                </a:cubicBezTo>
                <a:close/>
                <a:moveTo>
                  <a:pt x="3886189" y="3182916"/>
                </a:moveTo>
                <a:cubicBezTo>
                  <a:pt x="3876788" y="3182826"/>
                  <a:pt x="3869117" y="3190728"/>
                  <a:pt x="3869032" y="3200557"/>
                </a:cubicBezTo>
                <a:cubicBezTo>
                  <a:pt x="3868961" y="3210386"/>
                  <a:pt x="3876504" y="3218407"/>
                  <a:pt x="3885906" y="3218495"/>
                </a:cubicBezTo>
                <a:cubicBezTo>
                  <a:pt x="3895307" y="3218570"/>
                  <a:pt x="3902978" y="3210683"/>
                  <a:pt x="3903063" y="3200854"/>
                </a:cubicBezTo>
                <a:cubicBezTo>
                  <a:pt x="3903063" y="3200809"/>
                  <a:pt x="3903063" y="3200750"/>
                  <a:pt x="3903063" y="3200706"/>
                </a:cubicBezTo>
                <a:cubicBezTo>
                  <a:pt x="3903063" y="3190936"/>
                  <a:pt x="3895533" y="3182990"/>
                  <a:pt x="3886189" y="3182916"/>
                </a:cubicBezTo>
                <a:close/>
                <a:moveTo>
                  <a:pt x="3937094" y="3023251"/>
                </a:moveTo>
                <a:cubicBezTo>
                  <a:pt x="3927693" y="3023177"/>
                  <a:pt x="3920021" y="3031063"/>
                  <a:pt x="3919937" y="3040893"/>
                </a:cubicBezTo>
                <a:cubicBezTo>
                  <a:pt x="3919866" y="3050722"/>
                  <a:pt x="3927409" y="3058742"/>
                  <a:pt x="3936810" y="3058831"/>
                </a:cubicBezTo>
                <a:cubicBezTo>
                  <a:pt x="3946211" y="3058905"/>
                  <a:pt x="3953882" y="3051018"/>
                  <a:pt x="3953967" y="3041189"/>
                </a:cubicBezTo>
                <a:cubicBezTo>
                  <a:pt x="3953967" y="3041086"/>
                  <a:pt x="3953967" y="3040996"/>
                  <a:pt x="3953967" y="3040893"/>
                </a:cubicBezTo>
                <a:cubicBezTo>
                  <a:pt x="3953967" y="3031153"/>
                  <a:pt x="3946424" y="3023251"/>
                  <a:pt x="3937108" y="3023236"/>
                </a:cubicBezTo>
                <a:cubicBezTo>
                  <a:pt x="3936909" y="3023236"/>
                  <a:pt x="3936725" y="3023251"/>
                  <a:pt x="3936526" y="3023251"/>
                </a:cubicBezTo>
                <a:close/>
                <a:moveTo>
                  <a:pt x="3886189" y="3076473"/>
                </a:moveTo>
                <a:cubicBezTo>
                  <a:pt x="3876788" y="3076383"/>
                  <a:pt x="3869117" y="3084285"/>
                  <a:pt x="3869032" y="3094114"/>
                </a:cubicBezTo>
                <a:cubicBezTo>
                  <a:pt x="3868961" y="3103943"/>
                  <a:pt x="3876504" y="3111963"/>
                  <a:pt x="3885906" y="3112052"/>
                </a:cubicBezTo>
                <a:cubicBezTo>
                  <a:pt x="3895307" y="3112127"/>
                  <a:pt x="3902978" y="3104239"/>
                  <a:pt x="3903063" y="3094411"/>
                </a:cubicBezTo>
                <a:cubicBezTo>
                  <a:pt x="3903063" y="3094366"/>
                  <a:pt x="3903063" y="3094307"/>
                  <a:pt x="3903063" y="3094262"/>
                </a:cubicBezTo>
                <a:cubicBezTo>
                  <a:pt x="3903063" y="3084493"/>
                  <a:pt x="3895533" y="3076547"/>
                  <a:pt x="3886189" y="3076473"/>
                </a:cubicBezTo>
                <a:close/>
                <a:moveTo>
                  <a:pt x="3937094" y="2916660"/>
                </a:moveTo>
                <a:cubicBezTo>
                  <a:pt x="3927693" y="2916571"/>
                  <a:pt x="3920021" y="2924472"/>
                  <a:pt x="3919937" y="2934301"/>
                </a:cubicBezTo>
                <a:cubicBezTo>
                  <a:pt x="3919866" y="2944130"/>
                  <a:pt x="3927409" y="2952151"/>
                  <a:pt x="3936810" y="2952239"/>
                </a:cubicBezTo>
                <a:cubicBezTo>
                  <a:pt x="3946211" y="2952314"/>
                  <a:pt x="3953882" y="2944427"/>
                  <a:pt x="3953967" y="2934598"/>
                </a:cubicBezTo>
                <a:cubicBezTo>
                  <a:pt x="3953967" y="2934553"/>
                  <a:pt x="3953967" y="2934494"/>
                  <a:pt x="3953967" y="2934450"/>
                </a:cubicBezTo>
                <a:cubicBezTo>
                  <a:pt x="3953967" y="2924620"/>
                  <a:pt x="3946353" y="2916660"/>
                  <a:pt x="3936952" y="2916660"/>
                </a:cubicBezTo>
                <a:cubicBezTo>
                  <a:pt x="3936810" y="2916660"/>
                  <a:pt x="3936668" y="2916660"/>
                  <a:pt x="3936526" y="2916660"/>
                </a:cubicBezTo>
                <a:close/>
                <a:moveTo>
                  <a:pt x="3886189" y="2970030"/>
                </a:moveTo>
                <a:cubicBezTo>
                  <a:pt x="3876788" y="2969955"/>
                  <a:pt x="3869117" y="2977842"/>
                  <a:pt x="3869032" y="2987671"/>
                </a:cubicBezTo>
                <a:cubicBezTo>
                  <a:pt x="3868961" y="2997500"/>
                  <a:pt x="3876504" y="3005520"/>
                  <a:pt x="3885906" y="3005609"/>
                </a:cubicBezTo>
                <a:cubicBezTo>
                  <a:pt x="3895307" y="3005684"/>
                  <a:pt x="3902978" y="2997796"/>
                  <a:pt x="3903063" y="2987968"/>
                </a:cubicBezTo>
                <a:cubicBezTo>
                  <a:pt x="3903063" y="2987864"/>
                  <a:pt x="3903063" y="2987775"/>
                  <a:pt x="3903063" y="2987671"/>
                </a:cubicBezTo>
                <a:cubicBezTo>
                  <a:pt x="3903063" y="2977931"/>
                  <a:pt x="3895505" y="2970030"/>
                  <a:pt x="3886189" y="2970030"/>
                </a:cubicBezTo>
                <a:close/>
                <a:moveTo>
                  <a:pt x="3937094" y="2810216"/>
                </a:moveTo>
                <a:cubicBezTo>
                  <a:pt x="3927735" y="2809327"/>
                  <a:pt x="3919455" y="2816532"/>
                  <a:pt x="3918604" y="2826316"/>
                </a:cubicBezTo>
                <a:cubicBezTo>
                  <a:pt x="3917739" y="2836101"/>
                  <a:pt x="3924630" y="2844759"/>
                  <a:pt x="3933988" y="2845648"/>
                </a:cubicBezTo>
                <a:cubicBezTo>
                  <a:pt x="3935024" y="2845752"/>
                  <a:pt x="3936059" y="2845752"/>
                  <a:pt x="3937094" y="2845648"/>
                </a:cubicBezTo>
                <a:cubicBezTo>
                  <a:pt x="3946452" y="2844759"/>
                  <a:pt x="3953343" y="2836101"/>
                  <a:pt x="3952493" y="2826316"/>
                </a:cubicBezTo>
                <a:cubicBezTo>
                  <a:pt x="3951741" y="2817762"/>
                  <a:pt x="3945261" y="2811002"/>
                  <a:pt x="3937094" y="2810216"/>
                </a:cubicBezTo>
                <a:close/>
                <a:moveTo>
                  <a:pt x="3886189" y="2863438"/>
                </a:moveTo>
                <a:cubicBezTo>
                  <a:pt x="3876788" y="2863349"/>
                  <a:pt x="3869117" y="2871251"/>
                  <a:pt x="3869032" y="2881080"/>
                </a:cubicBezTo>
                <a:cubicBezTo>
                  <a:pt x="3868961" y="2890909"/>
                  <a:pt x="3876504" y="2898929"/>
                  <a:pt x="3885906" y="2899018"/>
                </a:cubicBezTo>
                <a:cubicBezTo>
                  <a:pt x="3895307" y="2899092"/>
                  <a:pt x="3902978" y="2891205"/>
                  <a:pt x="3903063" y="2881376"/>
                </a:cubicBezTo>
                <a:cubicBezTo>
                  <a:pt x="3903063" y="2881332"/>
                  <a:pt x="3903063" y="2881272"/>
                  <a:pt x="3903063" y="2881228"/>
                </a:cubicBezTo>
                <a:cubicBezTo>
                  <a:pt x="3903063" y="2871458"/>
                  <a:pt x="3895533" y="2863512"/>
                  <a:pt x="3886189" y="2863438"/>
                </a:cubicBezTo>
                <a:close/>
                <a:moveTo>
                  <a:pt x="3937094" y="2703773"/>
                </a:moveTo>
                <a:cubicBezTo>
                  <a:pt x="3927693" y="2703699"/>
                  <a:pt x="3920021" y="2711586"/>
                  <a:pt x="3919937" y="2721415"/>
                </a:cubicBezTo>
                <a:cubicBezTo>
                  <a:pt x="3919866" y="2731244"/>
                  <a:pt x="3927409" y="2739264"/>
                  <a:pt x="3936810" y="2739353"/>
                </a:cubicBezTo>
                <a:cubicBezTo>
                  <a:pt x="3946211" y="2739427"/>
                  <a:pt x="3953882" y="2731541"/>
                  <a:pt x="3953967" y="2721712"/>
                </a:cubicBezTo>
                <a:cubicBezTo>
                  <a:pt x="3953967" y="2721608"/>
                  <a:pt x="3953967" y="2721519"/>
                  <a:pt x="3953967" y="2721415"/>
                </a:cubicBezTo>
                <a:cubicBezTo>
                  <a:pt x="3953967" y="2711675"/>
                  <a:pt x="3946424" y="2703773"/>
                  <a:pt x="3937108" y="2703759"/>
                </a:cubicBezTo>
                <a:cubicBezTo>
                  <a:pt x="3936909" y="2703759"/>
                  <a:pt x="3936725" y="2703773"/>
                  <a:pt x="3936526" y="2703773"/>
                </a:cubicBezTo>
                <a:close/>
                <a:moveTo>
                  <a:pt x="3886189" y="2756995"/>
                </a:moveTo>
                <a:cubicBezTo>
                  <a:pt x="3876788" y="2756906"/>
                  <a:pt x="3869117" y="2764808"/>
                  <a:pt x="3869032" y="2774637"/>
                </a:cubicBezTo>
                <a:cubicBezTo>
                  <a:pt x="3868961" y="2784466"/>
                  <a:pt x="3876504" y="2792486"/>
                  <a:pt x="3885906" y="2792575"/>
                </a:cubicBezTo>
                <a:cubicBezTo>
                  <a:pt x="3895307" y="2792649"/>
                  <a:pt x="3902978" y="2784762"/>
                  <a:pt x="3903063" y="2774933"/>
                </a:cubicBezTo>
                <a:cubicBezTo>
                  <a:pt x="3903063" y="2774889"/>
                  <a:pt x="3903063" y="2774829"/>
                  <a:pt x="3903063" y="2774785"/>
                </a:cubicBezTo>
                <a:cubicBezTo>
                  <a:pt x="3903148" y="2765045"/>
                  <a:pt x="3895647" y="2757084"/>
                  <a:pt x="3886331" y="2756995"/>
                </a:cubicBezTo>
                <a:cubicBezTo>
                  <a:pt x="3886288" y="2756995"/>
                  <a:pt x="3886232" y="2756995"/>
                  <a:pt x="3886189" y="2756995"/>
                </a:cubicBezTo>
                <a:close/>
                <a:moveTo>
                  <a:pt x="3937094" y="2597182"/>
                </a:moveTo>
                <a:cubicBezTo>
                  <a:pt x="3927693" y="2597093"/>
                  <a:pt x="3920021" y="2604995"/>
                  <a:pt x="3919937" y="2614824"/>
                </a:cubicBezTo>
                <a:cubicBezTo>
                  <a:pt x="3919866" y="2624653"/>
                  <a:pt x="3927409" y="2632673"/>
                  <a:pt x="3936810" y="2632762"/>
                </a:cubicBezTo>
                <a:cubicBezTo>
                  <a:pt x="3946211" y="2632836"/>
                  <a:pt x="3953882" y="2624949"/>
                  <a:pt x="3953967" y="2615120"/>
                </a:cubicBezTo>
                <a:cubicBezTo>
                  <a:pt x="3953967" y="2615076"/>
                  <a:pt x="3953967" y="2615017"/>
                  <a:pt x="3953967" y="2614972"/>
                </a:cubicBezTo>
                <a:cubicBezTo>
                  <a:pt x="3953967" y="2605143"/>
                  <a:pt x="3946353" y="2597182"/>
                  <a:pt x="3936952" y="2597182"/>
                </a:cubicBezTo>
                <a:cubicBezTo>
                  <a:pt x="3936810" y="2597182"/>
                  <a:pt x="3936668" y="2597182"/>
                  <a:pt x="3936526" y="2597182"/>
                </a:cubicBezTo>
                <a:close/>
                <a:moveTo>
                  <a:pt x="3886189" y="2650552"/>
                </a:moveTo>
                <a:cubicBezTo>
                  <a:pt x="3876788" y="2650478"/>
                  <a:pt x="3869117" y="2658365"/>
                  <a:pt x="3869032" y="2668193"/>
                </a:cubicBezTo>
                <a:cubicBezTo>
                  <a:pt x="3868961" y="2678023"/>
                  <a:pt x="3876504" y="2686043"/>
                  <a:pt x="3885906" y="2686132"/>
                </a:cubicBezTo>
                <a:cubicBezTo>
                  <a:pt x="3895307" y="2686206"/>
                  <a:pt x="3902978" y="2678319"/>
                  <a:pt x="3903063" y="2668490"/>
                </a:cubicBezTo>
                <a:cubicBezTo>
                  <a:pt x="3903063" y="2668386"/>
                  <a:pt x="3903063" y="2668297"/>
                  <a:pt x="3903063" y="2668193"/>
                </a:cubicBezTo>
                <a:cubicBezTo>
                  <a:pt x="3903063" y="2658454"/>
                  <a:pt x="3895505" y="2650552"/>
                  <a:pt x="3886189" y="2650552"/>
                </a:cubicBezTo>
                <a:close/>
                <a:moveTo>
                  <a:pt x="3937094" y="2490739"/>
                </a:moveTo>
                <a:cubicBezTo>
                  <a:pt x="3927693" y="2490650"/>
                  <a:pt x="3920021" y="2498552"/>
                  <a:pt x="3919937" y="2508381"/>
                </a:cubicBezTo>
                <a:cubicBezTo>
                  <a:pt x="3919866" y="2518210"/>
                  <a:pt x="3927409" y="2526230"/>
                  <a:pt x="3936810" y="2526319"/>
                </a:cubicBezTo>
                <a:cubicBezTo>
                  <a:pt x="3946211" y="2526393"/>
                  <a:pt x="3953882" y="2518506"/>
                  <a:pt x="3953967" y="2508677"/>
                </a:cubicBezTo>
                <a:cubicBezTo>
                  <a:pt x="3953967" y="2508633"/>
                  <a:pt x="3953967" y="2508573"/>
                  <a:pt x="3953967" y="2508529"/>
                </a:cubicBezTo>
                <a:cubicBezTo>
                  <a:pt x="3953967" y="2498700"/>
                  <a:pt x="3946353" y="2490739"/>
                  <a:pt x="3936952" y="2490739"/>
                </a:cubicBezTo>
                <a:cubicBezTo>
                  <a:pt x="3936810" y="2490739"/>
                  <a:pt x="3936668" y="2490739"/>
                  <a:pt x="3936526" y="2490739"/>
                </a:cubicBezTo>
                <a:close/>
                <a:moveTo>
                  <a:pt x="3886189" y="2544554"/>
                </a:moveTo>
                <a:cubicBezTo>
                  <a:pt x="3876788" y="2544465"/>
                  <a:pt x="3869117" y="2552366"/>
                  <a:pt x="3869032" y="2562195"/>
                </a:cubicBezTo>
                <a:cubicBezTo>
                  <a:pt x="3868961" y="2572024"/>
                  <a:pt x="3876504" y="2580044"/>
                  <a:pt x="3885906" y="2580133"/>
                </a:cubicBezTo>
                <a:cubicBezTo>
                  <a:pt x="3895307" y="2580207"/>
                  <a:pt x="3902978" y="2572321"/>
                  <a:pt x="3903063" y="2562492"/>
                </a:cubicBezTo>
                <a:cubicBezTo>
                  <a:pt x="3903063" y="2562447"/>
                  <a:pt x="3903063" y="2562388"/>
                  <a:pt x="3903063" y="2562343"/>
                </a:cubicBezTo>
                <a:cubicBezTo>
                  <a:pt x="3903063" y="2552574"/>
                  <a:pt x="3895533" y="2544628"/>
                  <a:pt x="3886189" y="2544554"/>
                </a:cubicBezTo>
                <a:close/>
                <a:moveTo>
                  <a:pt x="3937094" y="2384889"/>
                </a:moveTo>
                <a:cubicBezTo>
                  <a:pt x="3927693" y="2384815"/>
                  <a:pt x="3920021" y="2392702"/>
                  <a:pt x="3919937" y="2402531"/>
                </a:cubicBezTo>
                <a:cubicBezTo>
                  <a:pt x="3919866" y="2412359"/>
                  <a:pt x="3927409" y="2420380"/>
                  <a:pt x="3936810" y="2420469"/>
                </a:cubicBezTo>
                <a:cubicBezTo>
                  <a:pt x="3946211" y="2420543"/>
                  <a:pt x="3953882" y="2412656"/>
                  <a:pt x="3953967" y="2402827"/>
                </a:cubicBezTo>
                <a:cubicBezTo>
                  <a:pt x="3953967" y="2402723"/>
                  <a:pt x="3953967" y="2402634"/>
                  <a:pt x="3953967" y="2402531"/>
                </a:cubicBezTo>
                <a:cubicBezTo>
                  <a:pt x="3954279" y="2392791"/>
                  <a:pt x="3946991" y="2384622"/>
                  <a:pt x="3937675" y="2384296"/>
                </a:cubicBezTo>
                <a:cubicBezTo>
                  <a:pt x="3937292" y="2384281"/>
                  <a:pt x="3936909" y="2384281"/>
                  <a:pt x="3936526" y="2384296"/>
                </a:cubicBezTo>
                <a:close/>
                <a:moveTo>
                  <a:pt x="3886189" y="2437517"/>
                </a:moveTo>
                <a:cubicBezTo>
                  <a:pt x="3876788" y="2437443"/>
                  <a:pt x="3869117" y="2445330"/>
                  <a:pt x="3869032" y="2455159"/>
                </a:cubicBezTo>
                <a:cubicBezTo>
                  <a:pt x="3868961" y="2464988"/>
                  <a:pt x="3876504" y="2473008"/>
                  <a:pt x="3885906" y="2473097"/>
                </a:cubicBezTo>
                <a:cubicBezTo>
                  <a:pt x="3895307" y="2473171"/>
                  <a:pt x="3902978" y="2465285"/>
                  <a:pt x="3903063" y="2455456"/>
                </a:cubicBezTo>
                <a:cubicBezTo>
                  <a:pt x="3903063" y="2455352"/>
                  <a:pt x="3903063" y="2455263"/>
                  <a:pt x="3903063" y="2455159"/>
                </a:cubicBezTo>
                <a:cubicBezTo>
                  <a:pt x="3903063" y="2445419"/>
                  <a:pt x="3895505" y="2437517"/>
                  <a:pt x="3886189" y="2437517"/>
                </a:cubicBezTo>
                <a:close/>
                <a:moveTo>
                  <a:pt x="3936526" y="2277705"/>
                </a:moveTo>
                <a:cubicBezTo>
                  <a:pt x="3927168" y="2276815"/>
                  <a:pt x="3918887" y="2284020"/>
                  <a:pt x="3918037" y="2293804"/>
                </a:cubicBezTo>
                <a:cubicBezTo>
                  <a:pt x="3917171" y="2303589"/>
                  <a:pt x="3924063" y="2312247"/>
                  <a:pt x="3933421" y="2313136"/>
                </a:cubicBezTo>
                <a:cubicBezTo>
                  <a:pt x="3934456" y="2313240"/>
                  <a:pt x="3935491" y="2313240"/>
                  <a:pt x="3936526" y="2313136"/>
                </a:cubicBezTo>
                <a:cubicBezTo>
                  <a:pt x="3945885" y="2312247"/>
                  <a:pt x="3952777" y="2303589"/>
                  <a:pt x="3951925" y="2293804"/>
                </a:cubicBezTo>
                <a:cubicBezTo>
                  <a:pt x="3951174" y="2285250"/>
                  <a:pt x="3944694" y="2278490"/>
                  <a:pt x="3936526" y="2277705"/>
                </a:cubicBezTo>
                <a:close/>
                <a:moveTo>
                  <a:pt x="3982468" y="2258877"/>
                </a:moveTo>
                <a:lnTo>
                  <a:pt x="3971267" y="2248055"/>
                </a:lnTo>
                <a:cubicBezTo>
                  <a:pt x="3973124" y="2253332"/>
                  <a:pt x="3977293" y="2257365"/>
                  <a:pt x="3982468" y="2258877"/>
                </a:cubicBezTo>
                <a:close/>
                <a:moveTo>
                  <a:pt x="3886189" y="2330926"/>
                </a:moveTo>
                <a:cubicBezTo>
                  <a:pt x="3876788" y="2330837"/>
                  <a:pt x="3869117" y="2338739"/>
                  <a:pt x="3869032" y="2348568"/>
                </a:cubicBezTo>
                <a:cubicBezTo>
                  <a:pt x="3868961" y="2358397"/>
                  <a:pt x="3876504" y="2366417"/>
                  <a:pt x="3885906" y="2366506"/>
                </a:cubicBezTo>
                <a:cubicBezTo>
                  <a:pt x="3895307" y="2366580"/>
                  <a:pt x="3902978" y="2358693"/>
                  <a:pt x="3903063" y="2348864"/>
                </a:cubicBezTo>
                <a:cubicBezTo>
                  <a:pt x="3903063" y="2348820"/>
                  <a:pt x="3903063" y="2348760"/>
                  <a:pt x="3903063" y="2348716"/>
                </a:cubicBezTo>
                <a:cubicBezTo>
                  <a:pt x="3903063" y="2338946"/>
                  <a:pt x="3895533" y="2331000"/>
                  <a:pt x="3886189" y="2330926"/>
                </a:cubicBezTo>
                <a:close/>
                <a:moveTo>
                  <a:pt x="3886189" y="2224483"/>
                </a:moveTo>
                <a:cubicBezTo>
                  <a:pt x="3876788" y="2224394"/>
                  <a:pt x="3869117" y="2232296"/>
                  <a:pt x="3869032" y="2242125"/>
                </a:cubicBezTo>
                <a:cubicBezTo>
                  <a:pt x="3868961" y="2251954"/>
                  <a:pt x="3876504" y="2259974"/>
                  <a:pt x="3885906" y="2260063"/>
                </a:cubicBezTo>
                <a:cubicBezTo>
                  <a:pt x="3895307" y="2260137"/>
                  <a:pt x="3902978" y="2252250"/>
                  <a:pt x="3903063" y="2242421"/>
                </a:cubicBezTo>
                <a:cubicBezTo>
                  <a:pt x="3903063" y="2242377"/>
                  <a:pt x="3903063" y="2242317"/>
                  <a:pt x="3903063" y="2242273"/>
                </a:cubicBezTo>
                <a:cubicBezTo>
                  <a:pt x="3903063" y="2232503"/>
                  <a:pt x="3895533" y="2224557"/>
                  <a:pt x="3886189" y="2224483"/>
                </a:cubicBezTo>
                <a:close/>
                <a:moveTo>
                  <a:pt x="4038903" y="3981684"/>
                </a:moveTo>
                <a:cubicBezTo>
                  <a:pt x="4033174" y="3981609"/>
                  <a:pt x="4027815" y="3984634"/>
                  <a:pt x="4024723" y="3989689"/>
                </a:cubicBezTo>
                <a:lnTo>
                  <a:pt x="4054358" y="3993692"/>
                </a:lnTo>
                <a:cubicBezTo>
                  <a:pt x="4052047" y="3986502"/>
                  <a:pt x="4045596" y="3981669"/>
                  <a:pt x="4038336" y="3981684"/>
                </a:cubicBezTo>
                <a:close/>
                <a:moveTo>
                  <a:pt x="4038903" y="3875241"/>
                </a:moveTo>
                <a:cubicBezTo>
                  <a:pt x="4029502" y="3875241"/>
                  <a:pt x="4021888" y="3883201"/>
                  <a:pt x="4021888" y="3893030"/>
                </a:cubicBezTo>
                <a:cubicBezTo>
                  <a:pt x="4021888" y="3902859"/>
                  <a:pt x="4029502" y="3910820"/>
                  <a:pt x="4038903" y="3910820"/>
                </a:cubicBezTo>
                <a:cubicBezTo>
                  <a:pt x="4048304" y="3910820"/>
                  <a:pt x="4055918" y="3902859"/>
                  <a:pt x="4055918" y="3893030"/>
                </a:cubicBezTo>
                <a:cubicBezTo>
                  <a:pt x="4055918" y="3892986"/>
                  <a:pt x="4055918" y="3892927"/>
                  <a:pt x="4055918" y="3892882"/>
                </a:cubicBezTo>
                <a:cubicBezTo>
                  <a:pt x="4055933" y="3883142"/>
                  <a:pt x="4048375" y="3875241"/>
                  <a:pt x="4039059" y="3875226"/>
                </a:cubicBezTo>
                <a:cubicBezTo>
                  <a:pt x="4038818" y="3875226"/>
                  <a:pt x="4038577" y="3875226"/>
                  <a:pt x="4038336" y="3875241"/>
                </a:cubicBezTo>
                <a:close/>
                <a:moveTo>
                  <a:pt x="3987998" y="3928462"/>
                </a:moveTo>
                <a:cubicBezTo>
                  <a:pt x="3978597" y="3928462"/>
                  <a:pt x="3970983" y="3936423"/>
                  <a:pt x="3970983" y="3946252"/>
                </a:cubicBezTo>
                <a:cubicBezTo>
                  <a:pt x="3970983" y="3956081"/>
                  <a:pt x="3978597" y="3964042"/>
                  <a:pt x="3987998" y="3964042"/>
                </a:cubicBezTo>
                <a:cubicBezTo>
                  <a:pt x="3997399" y="3964042"/>
                  <a:pt x="4005014" y="3956081"/>
                  <a:pt x="4005014" y="3946252"/>
                </a:cubicBezTo>
                <a:cubicBezTo>
                  <a:pt x="4005014" y="3936423"/>
                  <a:pt x="3997399" y="3928462"/>
                  <a:pt x="3988013" y="3928447"/>
                </a:cubicBezTo>
                <a:cubicBezTo>
                  <a:pt x="3987814" y="3928447"/>
                  <a:pt x="3987630" y="3928462"/>
                  <a:pt x="3987431" y="3928462"/>
                </a:cubicBezTo>
                <a:close/>
                <a:moveTo>
                  <a:pt x="4038903" y="3768797"/>
                </a:moveTo>
                <a:cubicBezTo>
                  <a:pt x="4029502" y="3768797"/>
                  <a:pt x="4021888" y="3776758"/>
                  <a:pt x="4021888" y="3786587"/>
                </a:cubicBezTo>
                <a:cubicBezTo>
                  <a:pt x="4021888" y="3796416"/>
                  <a:pt x="4029502" y="3804377"/>
                  <a:pt x="4038903" y="3804377"/>
                </a:cubicBezTo>
                <a:cubicBezTo>
                  <a:pt x="4048304" y="3804377"/>
                  <a:pt x="4055918" y="3796416"/>
                  <a:pt x="4055918" y="3786587"/>
                </a:cubicBezTo>
                <a:cubicBezTo>
                  <a:pt x="4055918" y="3786543"/>
                  <a:pt x="4055918" y="3786484"/>
                  <a:pt x="4055918" y="3786439"/>
                </a:cubicBezTo>
                <a:cubicBezTo>
                  <a:pt x="4055933" y="3776699"/>
                  <a:pt x="4048375" y="3768797"/>
                  <a:pt x="4039059" y="3768783"/>
                </a:cubicBezTo>
                <a:cubicBezTo>
                  <a:pt x="4038818" y="3768783"/>
                  <a:pt x="4038577" y="3768783"/>
                  <a:pt x="4038336" y="3768797"/>
                </a:cubicBezTo>
                <a:close/>
                <a:moveTo>
                  <a:pt x="3987998" y="3822019"/>
                </a:moveTo>
                <a:cubicBezTo>
                  <a:pt x="3978597" y="3822019"/>
                  <a:pt x="3970983" y="3829980"/>
                  <a:pt x="3970983" y="3839809"/>
                </a:cubicBezTo>
                <a:cubicBezTo>
                  <a:pt x="3970983" y="3849638"/>
                  <a:pt x="3978597" y="3857599"/>
                  <a:pt x="3987998" y="3857599"/>
                </a:cubicBezTo>
                <a:cubicBezTo>
                  <a:pt x="3997399" y="3857599"/>
                  <a:pt x="4005014" y="3849638"/>
                  <a:pt x="4005014" y="3839809"/>
                </a:cubicBezTo>
                <a:cubicBezTo>
                  <a:pt x="4005014" y="3839764"/>
                  <a:pt x="4005014" y="3839705"/>
                  <a:pt x="4005014" y="3839660"/>
                </a:cubicBezTo>
                <a:cubicBezTo>
                  <a:pt x="4005028" y="3829921"/>
                  <a:pt x="3997470" y="3822019"/>
                  <a:pt x="3988154" y="3822004"/>
                </a:cubicBezTo>
                <a:cubicBezTo>
                  <a:pt x="3987913" y="3822004"/>
                  <a:pt x="3987672" y="3822004"/>
                  <a:pt x="3987431" y="3822019"/>
                </a:cubicBezTo>
                <a:close/>
                <a:moveTo>
                  <a:pt x="4038903" y="3662206"/>
                </a:moveTo>
                <a:cubicBezTo>
                  <a:pt x="4029502" y="3662206"/>
                  <a:pt x="4021888" y="3670167"/>
                  <a:pt x="4021888" y="3679996"/>
                </a:cubicBezTo>
                <a:cubicBezTo>
                  <a:pt x="4021888" y="3689825"/>
                  <a:pt x="4029502" y="3697786"/>
                  <a:pt x="4038903" y="3697786"/>
                </a:cubicBezTo>
                <a:cubicBezTo>
                  <a:pt x="4048304" y="3697786"/>
                  <a:pt x="4055918" y="3689825"/>
                  <a:pt x="4055918" y="3679996"/>
                </a:cubicBezTo>
                <a:cubicBezTo>
                  <a:pt x="4055918" y="3670167"/>
                  <a:pt x="4048304" y="3662206"/>
                  <a:pt x="4038917" y="3662191"/>
                </a:cubicBezTo>
                <a:cubicBezTo>
                  <a:pt x="4038718" y="3662191"/>
                  <a:pt x="4038534" y="3662206"/>
                  <a:pt x="4038336" y="3662206"/>
                </a:cubicBezTo>
                <a:close/>
                <a:moveTo>
                  <a:pt x="3987431" y="3715724"/>
                </a:moveTo>
                <a:cubicBezTo>
                  <a:pt x="3978030" y="3715724"/>
                  <a:pt x="3970416" y="3723685"/>
                  <a:pt x="3970416" y="3733514"/>
                </a:cubicBezTo>
                <a:cubicBezTo>
                  <a:pt x="3970416" y="3743343"/>
                  <a:pt x="3978030" y="3751304"/>
                  <a:pt x="3987431" y="3751304"/>
                </a:cubicBezTo>
                <a:cubicBezTo>
                  <a:pt x="3996832" y="3751304"/>
                  <a:pt x="4004447" y="3743343"/>
                  <a:pt x="4004447" y="3733514"/>
                </a:cubicBezTo>
                <a:cubicBezTo>
                  <a:pt x="4004447" y="3723685"/>
                  <a:pt x="3996832" y="3715724"/>
                  <a:pt x="3987431" y="3715724"/>
                </a:cubicBezTo>
                <a:close/>
                <a:moveTo>
                  <a:pt x="4038336" y="3556060"/>
                </a:moveTo>
                <a:cubicBezTo>
                  <a:pt x="4028935" y="3556060"/>
                  <a:pt x="4021320" y="3564020"/>
                  <a:pt x="4021320" y="3573849"/>
                </a:cubicBezTo>
                <a:cubicBezTo>
                  <a:pt x="4021320" y="3583678"/>
                  <a:pt x="4028935" y="3591639"/>
                  <a:pt x="4038336" y="3591639"/>
                </a:cubicBezTo>
                <a:cubicBezTo>
                  <a:pt x="4047737" y="3591639"/>
                  <a:pt x="4055351" y="3583678"/>
                  <a:pt x="4055351" y="3573849"/>
                </a:cubicBezTo>
                <a:cubicBezTo>
                  <a:pt x="4055351" y="3573805"/>
                  <a:pt x="4055351" y="3573746"/>
                  <a:pt x="4055351" y="3573701"/>
                </a:cubicBezTo>
                <a:cubicBezTo>
                  <a:pt x="4055507" y="3563961"/>
                  <a:pt x="4048077" y="3555926"/>
                  <a:pt x="4038761" y="3555763"/>
                </a:cubicBezTo>
                <a:cubicBezTo>
                  <a:pt x="4038619" y="3555763"/>
                  <a:pt x="4038477" y="3555763"/>
                  <a:pt x="4038336" y="3555763"/>
                </a:cubicBezTo>
                <a:close/>
                <a:moveTo>
                  <a:pt x="3987431" y="3609281"/>
                </a:moveTo>
                <a:cubicBezTo>
                  <a:pt x="3978030" y="3609281"/>
                  <a:pt x="3970416" y="3617242"/>
                  <a:pt x="3970416" y="3627071"/>
                </a:cubicBezTo>
                <a:cubicBezTo>
                  <a:pt x="3970416" y="3636900"/>
                  <a:pt x="3978030" y="3644861"/>
                  <a:pt x="3987431" y="3644861"/>
                </a:cubicBezTo>
                <a:cubicBezTo>
                  <a:pt x="3996832" y="3644861"/>
                  <a:pt x="4004447" y="3636900"/>
                  <a:pt x="4004447" y="3627071"/>
                </a:cubicBezTo>
                <a:cubicBezTo>
                  <a:pt x="4004603" y="3617242"/>
                  <a:pt x="3997116" y="3609148"/>
                  <a:pt x="3987715" y="3608984"/>
                </a:cubicBezTo>
                <a:cubicBezTo>
                  <a:pt x="3987616" y="3608984"/>
                  <a:pt x="3987530" y="3608984"/>
                  <a:pt x="3987431" y="3608984"/>
                </a:cubicBezTo>
                <a:close/>
                <a:moveTo>
                  <a:pt x="4038336" y="3448875"/>
                </a:moveTo>
                <a:cubicBezTo>
                  <a:pt x="4028935" y="3448875"/>
                  <a:pt x="4021320" y="3456836"/>
                  <a:pt x="4021320" y="3466665"/>
                </a:cubicBezTo>
                <a:cubicBezTo>
                  <a:pt x="4021320" y="3476494"/>
                  <a:pt x="4028935" y="3484455"/>
                  <a:pt x="4038336" y="3484455"/>
                </a:cubicBezTo>
                <a:cubicBezTo>
                  <a:pt x="4047737" y="3484455"/>
                  <a:pt x="4055351" y="3476494"/>
                  <a:pt x="4055351" y="3466665"/>
                </a:cubicBezTo>
                <a:cubicBezTo>
                  <a:pt x="4055351" y="3456836"/>
                  <a:pt x="4047737" y="3448875"/>
                  <a:pt x="4038336" y="3448875"/>
                </a:cubicBezTo>
                <a:close/>
                <a:moveTo>
                  <a:pt x="3987431" y="3502245"/>
                </a:moveTo>
                <a:cubicBezTo>
                  <a:pt x="3978030" y="3502245"/>
                  <a:pt x="3970416" y="3510206"/>
                  <a:pt x="3970416" y="3520035"/>
                </a:cubicBezTo>
                <a:cubicBezTo>
                  <a:pt x="3970416" y="3529864"/>
                  <a:pt x="3978030" y="3537825"/>
                  <a:pt x="3987431" y="3537825"/>
                </a:cubicBezTo>
                <a:cubicBezTo>
                  <a:pt x="3996832" y="3537825"/>
                  <a:pt x="4004447" y="3529864"/>
                  <a:pt x="4004447" y="3520035"/>
                </a:cubicBezTo>
                <a:cubicBezTo>
                  <a:pt x="4004447" y="3519990"/>
                  <a:pt x="4004447" y="3519931"/>
                  <a:pt x="4004447" y="3519887"/>
                </a:cubicBezTo>
                <a:cubicBezTo>
                  <a:pt x="4004291" y="3510206"/>
                  <a:pt x="3996690" y="3502453"/>
                  <a:pt x="3987431" y="3502541"/>
                </a:cubicBezTo>
                <a:close/>
                <a:moveTo>
                  <a:pt x="4038336" y="3342432"/>
                </a:moveTo>
                <a:cubicBezTo>
                  <a:pt x="4028935" y="3342432"/>
                  <a:pt x="4021320" y="3350393"/>
                  <a:pt x="4021320" y="3360222"/>
                </a:cubicBezTo>
                <a:cubicBezTo>
                  <a:pt x="4021320" y="3370051"/>
                  <a:pt x="4028935" y="3378012"/>
                  <a:pt x="4038336" y="3378012"/>
                </a:cubicBezTo>
                <a:cubicBezTo>
                  <a:pt x="4047737" y="3378012"/>
                  <a:pt x="4055351" y="3370051"/>
                  <a:pt x="4055351" y="3360222"/>
                </a:cubicBezTo>
                <a:cubicBezTo>
                  <a:pt x="4055195" y="3350511"/>
                  <a:pt x="4047624" y="3342728"/>
                  <a:pt x="4038336" y="3342728"/>
                </a:cubicBezTo>
                <a:close/>
                <a:moveTo>
                  <a:pt x="3987431" y="3395654"/>
                </a:moveTo>
                <a:cubicBezTo>
                  <a:pt x="3978030" y="3395654"/>
                  <a:pt x="3970416" y="3403614"/>
                  <a:pt x="3970416" y="3413443"/>
                </a:cubicBezTo>
                <a:cubicBezTo>
                  <a:pt x="3970416" y="3423273"/>
                  <a:pt x="3978030" y="3431233"/>
                  <a:pt x="3987431" y="3431233"/>
                </a:cubicBezTo>
                <a:cubicBezTo>
                  <a:pt x="3996832" y="3431233"/>
                  <a:pt x="4004447" y="3423273"/>
                  <a:pt x="4004447" y="3413443"/>
                </a:cubicBezTo>
                <a:cubicBezTo>
                  <a:pt x="4004291" y="3403733"/>
                  <a:pt x="3996719" y="3395950"/>
                  <a:pt x="3987431" y="3395950"/>
                </a:cubicBezTo>
                <a:close/>
                <a:moveTo>
                  <a:pt x="4038336" y="3235989"/>
                </a:moveTo>
                <a:cubicBezTo>
                  <a:pt x="4028935" y="3235989"/>
                  <a:pt x="4021320" y="3243950"/>
                  <a:pt x="4021320" y="3253779"/>
                </a:cubicBezTo>
                <a:cubicBezTo>
                  <a:pt x="4021320" y="3263608"/>
                  <a:pt x="4028935" y="3271569"/>
                  <a:pt x="4038336" y="3271569"/>
                </a:cubicBezTo>
                <a:cubicBezTo>
                  <a:pt x="4047737" y="3271569"/>
                  <a:pt x="4055351" y="3263608"/>
                  <a:pt x="4055351" y="3253779"/>
                </a:cubicBezTo>
                <a:cubicBezTo>
                  <a:pt x="4055351" y="3253734"/>
                  <a:pt x="4055351" y="3253675"/>
                  <a:pt x="4055351" y="3253630"/>
                </a:cubicBezTo>
                <a:cubicBezTo>
                  <a:pt x="4055195" y="3243950"/>
                  <a:pt x="4047595" y="3236196"/>
                  <a:pt x="4038336" y="3236285"/>
                </a:cubicBezTo>
                <a:close/>
                <a:moveTo>
                  <a:pt x="3987431" y="3289211"/>
                </a:moveTo>
                <a:cubicBezTo>
                  <a:pt x="3978030" y="3289211"/>
                  <a:pt x="3970416" y="3297171"/>
                  <a:pt x="3970416" y="3307000"/>
                </a:cubicBezTo>
                <a:cubicBezTo>
                  <a:pt x="3970416" y="3316829"/>
                  <a:pt x="3978030" y="3324790"/>
                  <a:pt x="3987431" y="3324790"/>
                </a:cubicBezTo>
                <a:cubicBezTo>
                  <a:pt x="3996832" y="3324790"/>
                  <a:pt x="4004447" y="3316829"/>
                  <a:pt x="4004447" y="3307000"/>
                </a:cubicBezTo>
                <a:cubicBezTo>
                  <a:pt x="4004447" y="3306956"/>
                  <a:pt x="4004447" y="3306897"/>
                  <a:pt x="4004447" y="3306852"/>
                </a:cubicBezTo>
                <a:cubicBezTo>
                  <a:pt x="4004291" y="3297171"/>
                  <a:pt x="3996690" y="3289418"/>
                  <a:pt x="3987431" y="3289507"/>
                </a:cubicBezTo>
                <a:close/>
                <a:moveTo>
                  <a:pt x="4038336" y="3129398"/>
                </a:moveTo>
                <a:cubicBezTo>
                  <a:pt x="4028935" y="3129398"/>
                  <a:pt x="4021320" y="3137359"/>
                  <a:pt x="4021320" y="3147187"/>
                </a:cubicBezTo>
                <a:cubicBezTo>
                  <a:pt x="4021320" y="3157016"/>
                  <a:pt x="4028935" y="3164978"/>
                  <a:pt x="4038336" y="3164978"/>
                </a:cubicBezTo>
                <a:cubicBezTo>
                  <a:pt x="4047737" y="3164978"/>
                  <a:pt x="4055351" y="3157016"/>
                  <a:pt x="4055351" y="3147187"/>
                </a:cubicBezTo>
                <a:cubicBezTo>
                  <a:pt x="4055195" y="3137477"/>
                  <a:pt x="4047624" y="3129694"/>
                  <a:pt x="4038336" y="3129694"/>
                </a:cubicBezTo>
                <a:close/>
                <a:moveTo>
                  <a:pt x="3987431" y="3182619"/>
                </a:moveTo>
                <a:cubicBezTo>
                  <a:pt x="3978030" y="3182619"/>
                  <a:pt x="3970416" y="3190580"/>
                  <a:pt x="3970416" y="3200409"/>
                </a:cubicBezTo>
                <a:cubicBezTo>
                  <a:pt x="3970416" y="3210238"/>
                  <a:pt x="3978030" y="3218199"/>
                  <a:pt x="3987431" y="3218199"/>
                </a:cubicBezTo>
                <a:cubicBezTo>
                  <a:pt x="3996832" y="3218199"/>
                  <a:pt x="4004447" y="3210238"/>
                  <a:pt x="4004447" y="3200409"/>
                </a:cubicBezTo>
                <a:cubicBezTo>
                  <a:pt x="4004291" y="3190699"/>
                  <a:pt x="3996719" y="3182916"/>
                  <a:pt x="3987431" y="3182916"/>
                </a:cubicBezTo>
                <a:close/>
                <a:moveTo>
                  <a:pt x="4038336" y="3022954"/>
                </a:moveTo>
                <a:cubicBezTo>
                  <a:pt x="4028935" y="3022954"/>
                  <a:pt x="4021320" y="3030916"/>
                  <a:pt x="4021320" y="3040744"/>
                </a:cubicBezTo>
                <a:cubicBezTo>
                  <a:pt x="4021320" y="3050573"/>
                  <a:pt x="4028935" y="3058535"/>
                  <a:pt x="4038336" y="3058535"/>
                </a:cubicBezTo>
                <a:cubicBezTo>
                  <a:pt x="4047737" y="3058535"/>
                  <a:pt x="4055351" y="3050573"/>
                  <a:pt x="4055351" y="3040744"/>
                </a:cubicBezTo>
                <a:cubicBezTo>
                  <a:pt x="4055351" y="3040700"/>
                  <a:pt x="4055351" y="3040641"/>
                  <a:pt x="4055351" y="3040596"/>
                </a:cubicBezTo>
                <a:cubicBezTo>
                  <a:pt x="4055195" y="3030916"/>
                  <a:pt x="4047595" y="3023162"/>
                  <a:pt x="4038336" y="3023251"/>
                </a:cubicBezTo>
                <a:close/>
                <a:moveTo>
                  <a:pt x="3987431" y="3076176"/>
                </a:moveTo>
                <a:cubicBezTo>
                  <a:pt x="3978030" y="3076176"/>
                  <a:pt x="3970416" y="3084137"/>
                  <a:pt x="3970416" y="3093966"/>
                </a:cubicBezTo>
                <a:cubicBezTo>
                  <a:pt x="3970416" y="3103795"/>
                  <a:pt x="3978030" y="3111756"/>
                  <a:pt x="3987431" y="3111756"/>
                </a:cubicBezTo>
                <a:cubicBezTo>
                  <a:pt x="3996832" y="3111756"/>
                  <a:pt x="4004447" y="3103795"/>
                  <a:pt x="4004447" y="3093966"/>
                </a:cubicBezTo>
                <a:cubicBezTo>
                  <a:pt x="4004291" y="3084256"/>
                  <a:pt x="3996719" y="3076473"/>
                  <a:pt x="3987431" y="3076473"/>
                </a:cubicBezTo>
                <a:close/>
                <a:moveTo>
                  <a:pt x="4038336" y="2916363"/>
                </a:moveTo>
                <a:cubicBezTo>
                  <a:pt x="4028935" y="2916363"/>
                  <a:pt x="4021320" y="2924324"/>
                  <a:pt x="4021320" y="2934153"/>
                </a:cubicBezTo>
                <a:cubicBezTo>
                  <a:pt x="4021320" y="2943982"/>
                  <a:pt x="4028935" y="2951943"/>
                  <a:pt x="4038336" y="2951943"/>
                </a:cubicBezTo>
                <a:cubicBezTo>
                  <a:pt x="4047737" y="2951943"/>
                  <a:pt x="4055351" y="2943982"/>
                  <a:pt x="4055351" y="2934153"/>
                </a:cubicBezTo>
                <a:cubicBezTo>
                  <a:pt x="4055195" y="2924443"/>
                  <a:pt x="4047624" y="2916660"/>
                  <a:pt x="4038336" y="2916660"/>
                </a:cubicBezTo>
                <a:close/>
                <a:moveTo>
                  <a:pt x="3987431" y="2969733"/>
                </a:moveTo>
                <a:cubicBezTo>
                  <a:pt x="3978030" y="2969733"/>
                  <a:pt x="3970416" y="2977694"/>
                  <a:pt x="3970416" y="2987523"/>
                </a:cubicBezTo>
                <a:cubicBezTo>
                  <a:pt x="3970416" y="2997352"/>
                  <a:pt x="3978030" y="3005313"/>
                  <a:pt x="3987431" y="3005313"/>
                </a:cubicBezTo>
                <a:cubicBezTo>
                  <a:pt x="3996832" y="3005313"/>
                  <a:pt x="4004447" y="2997352"/>
                  <a:pt x="4004447" y="2987523"/>
                </a:cubicBezTo>
                <a:cubicBezTo>
                  <a:pt x="4004447" y="2987479"/>
                  <a:pt x="4004447" y="2987419"/>
                  <a:pt x="4004447" y="2987375"/>
                </a:cubicBezTo>
                <a:cubicBezTo>
                  <a:pt x="4004291" y="2977694"/>
                  <a:pt x="3996690" y="2969940"/>
                  <a:pt x="3987431" y="2970030"/>
                </a:cubicBezTo>
                <a:close/>
                <a:moveTo>
                  <a:pt x="4038336" y="2809920"/>
                </a:moveTo>
                <a:cubicBezTo>
                  <a:pt x="4028935" y="2809920"/>
                  <a:pt x="4021320" y="2817881"/>
                  <a:pt x="4021320" y="2827710"/>
                </a:cubicBezTo>
                <a:cubicBezTo>
                  <a:pt x="4021320" y="2837539"/>
                  <a:pt x="4028935" y="2845500"/>
                  <a:pt x="4038336" y="2845500"/>
                </a:cubicBezTo>
                <a:cubicBezTo>
                  <a:pt x="4047737" y="2845500"/>
                  <a:pt x="4055351" y="2837539"/>
                  <a:pt x="4055351" y="2827710"/>
                </a:cubicBezTo>
                <a:cubicBezTo>
                  <a:pt x="4055195" y="2818000"/>
                  <a:pt x="4047624" y="2810216"/>
                  <a:pt x="4038336" y="2810216"/>
                </a:cubicBezTo>
                <a:close/>
                <a:moveTo>
                  <a:pt x="3987431" y="2863142"/>
                </a:moveTo>
                <a:cubicBezTo>
                  <a:pt x="3978030" y="2863142"/>
                  <a:pt x="3970416" y="2871102"/>
                  <a:pt x="3970416" y="2880932"/>
                </a:cubicBezTo>
                <a:cubicBezTo>
                  <a:pt x="3970416" y="2890760"/>
                  <a:pt x="3978030" y="2898721"/>
                  <a:pt x="3987431" y="2898721"/>
                </a:cubicBezTo>
                <a:cubicBezTo>
                  <a:pt x="3996832" y="2898721"/>
                  <a:pt x="4004447" y="2890760"/>
                  <a:pt x="4004447" y="2880932"/>
                </a:cubicBezTo>
                <a:cubicBezTo>
                  <a:pt x="4004291" y="2871221"/>
                  <a:pt x="3996719" y="2863438"/>
                  <a:pt x="3987431" y="2863438"/>
                </a:cubicBezTo>
                <a:close/>
                <a:moveTo>
                  <a:pt x="4038336" y="2703477"/>
                </a:moveTo>
                <a:cubicBezTo>
                  <a:pt x="4028935" y="2703477"/>
                  <a:pt x="4021320" y="2711438"/>
                  <a:pt x="4021320" y="2721267"/>
                </a:cubicBezTo>
                <a:cubicBezTo>
                  <a:pt x="4021320" y="2731096"/>
                  <a:pt x="4028935" y="2739057"/>
                  <a:pt x="4038336" y="2739057"/>
                </a:cubicBezTo>
                <a:cubicBezTo>
                  <a:pt x="4047737" y="2739057"/>
                  <a:pt x="4055351" y="2731096"/>
                  <a:pt x="4055351" y="2721267"/>
                </a:cubicBezTo>
                <a:cubicBezTo>
                  <a:pt x="4055351" y="2721222"/>
                  <a:pt x="4055351" y="2721163"/>
                  <a:pt x="4055351" y="2721119"/>
                </a:cubicBezTo>
                <a:cubicBezTo>
                  <a:pt x="4055195" y="2711438"/>
                  <a:pt x="4047595" y="2703684"/>
                  <a:pt x="4038336" y="2703773"/>
                </a:cubicBezTo>
                <a:close/>
                <a:moveTo>
                  <a:pt x="3987431" y="2756698"/>
                </a:moveTo>
                <a:cubicBezTo>
                  <a:pt x="3978030" y="2756698"/>
                  <a:pt x="3970416" y="2764659"/>
                  <a:pt x="3970416" y="2774488"/>
                </a:cubicBezTo>
                <a:cubicBezTo>
                  <a:pt x="3970416" y="2784317"/>
                  <a:pt x="3978030" y="2792278"/>
                  <a:pt x="3987431" y="2792278"/>
                </a:cubicBezTo>
                <a:cubicBezTo>
                  <a:pt x="3996832" y="2792278"/>
                  <a:pt x="4004447" y="2784317"/>
                  <a:pt x="4004447" y="2774488"/>
                </a:cubicBezTo>
                <a:cubicBezTo>
                  <a:pt x="4004291" y="2764778"/>
                  <a:pt x="3996719" y="2756995"/>
                  <a:pt x="3987431" y="2756995"/>
                </a:cubicBezTo>
                <a:close/>
                <a:moveTo>
                  <a:pt x="4038336" y="2596886"/>
                </a:moveTo>
                <a:cubicBezTo>
                  <a:pt x="4028935" y="2596886"/>
                  <a:pt x="4021320" y="2604847"/>
                  <a:pt x="4021320" y="2614675"/>
                </a:cubicBezTo>
                <a:cubicBezTo>
                  <a:pt x="4021320" y="2624505"/>
                  <a:pt x="4028935" y="2632465"/>
                  <a:pt x="4038336" y="2632465"/>
                </a:cubicBezTo>
                <a:cubicBezTo>
                  <a:pt x="4047737" y="2632465"/>
                  <a:pt x="4055351" y="2624505"/>
                  <a:pt x="4055351" y="2614675"/>
                </a:cubicBezTo>
                <a:cubicBezTo>
                  <a:pt x="4055195" y="2604965"/>
                  <a:pt x="4047624" y="2597182"/>
                  <a:pt x="4038336" y="2597182"/>
                </a:cubicBezTo>
                <a:close/>
                <a:moveTo>
                  <a:pt x="3987431" y="2650255"/>
                </a:moveTo>
                <a:cubicBezTo>
                  <a:pt x="3978030" y="2650255"/>
                  <a:pt x="3970416" y="2658216"/>
                  <a:pt x="3970416" y="2668045"/>
                </a:cubicBezTo>
                <a:cubicBezTo>
                  <a:pt x="3970416" y="2677874"/>
                  <a:pt x="3978030" y="2685835"/>
                  <a:pt x="3987431" y="2685835"/>
                </a:cubicBezTo>
                <a:cubicBezTo>
                  <a:pt x="3996832" y="2685835"/>
                  <a:pt x="4004447" y="2677874"/>
                  <a:pt x="4004447" y="2668045"/>
                </a:cubicBezTo>
                <a:cubicBezTo>
                  <a:pt x="4004447" y="2668001"/>
                  <a:pt x="4004447" y="2667941"/>
                  <a:pt x="4004447" y="2667897"/>
                </a:cubicBezTo>
                <a:cubicBezTo>
                  <a:pt x="4004291" y="2658216"/>
                  <a:pt x="3996690" y="2650463"/>
                  <a:pt x="3987431" y="2650552"/>
                </a:cubicBezTo>
                <a:close/>
                <a:moveTo>
                  <a:pt x="4038336" y="2490443"/>
                </a:moveTo>
                <a:cubicBezTo>
                  <a:pt x="4028935" y="2490443"/>
                  <a:pt x="4021320" y="2498403"/>
                  <a:pt x="4021320" y="2508232"/>
                </a:cubicBezTo>
                <a:cubicBezTo>
                  <a:pt x="4021320" y="2518061"/>
                  <a:pt x="4028935" y="2526022"/>
                  <a:pt x="4038336" y="2526022"/>
                </a:cubicBezTo>
                <a:cubicBezTo>
                  <a:pt x="4047737" y="2526022"/>
                  <a:pt x="4055351" y="2518061"/>
                  <a:pt x="4055351" y="2508232"/>
                </a:cubicBezTo>
                <a:cubicBezTo>
                  <a:pt x="4055195" y="2498522"/>
                  <a:pt x="4047624" y="2490739"/>
                  <a:pt x="4038336" y="2490739"/>
                </a:cubicBezTo>
                <a:close/>
                <a:moveTo>
                  <a:pt x="3987431" y="2544554"/>
                </a:moveTo>
                <a:cubicBezTo>
                  <a:pt x="3978030" y="2544554"/>
                  <a:pt x="3970416" y="2552515"/>
                  <a:pt x="3970416" y="2562343"/>
                </a:cubicBezTo>
                <a:cubicBezTo>
                  <a:pt x="3970416" y="2572172"/>
                  <a:pt x="3978030" y="2580133"/>
                  <a:pt x="3987431" y="2580133"/>
                </a:cubicBezTo>
                <a:cubicBezTo>
                  <a:pt x="3996832" y="2580133"/>
                  <a:pt x="4004447" y="2572172"/>
                  <a:pt x="4004447" y="2562343"/>
                </a:cubicBezTo>
                <a:cubicBezTo>
                  <a:pt x="4004447" y="2552515"/>
                  <a:pt x="3996832" y="2544554"/>
                  <a:pt x="3987431" y="2544554"/>
                </a:cubicBezTo>
                <a:close/>
                <a:moveTo>
                  <a:pt x="4038336" y="2384889"/>
                </a:moveTo>
                <a:cubicBezTo>
                  <a:pt x="4028935" y="2384889"/>
                  <a:pt x="4021320" y="2392850"/>
                  <a:pt x="4021320" y="2402679"/>
                </a:cubicBezTo>
                <a:cubicBezTo>
                  <a:pt x="4021320" y="2412508"/>
                  <a:pt x="4028935" y="2420469"/>
                  <a:pt x="4038336" y="2420469"/>
                </a:cubicBezTo>
                <a:cubicBezTo>
                  <a:pt x="4047737" y="2420469"/>
                  <a:pt x="4055351" y="2412508"/>
                  <a:pt x="4055351" y="2402679"/>
                </a:cubicBezTo>
                <a:cubicBezTo>
                  <a:pt x="4055351" y="2402634"/>
                  <a:pt x="4055351" y="2402575"/>
                  <a:pt x="4055351" y="2402531"/>
                </a:cubicBezTo>
                <a:cubicBezTo>
                  <a:pt x="4055663" y="2392791"/>
                  <a:pt x="4048375" y="2384637"/>
                  <a:pt x="4039059" y="2384311"/>
                </a:cubicBezTo>
                <a:cubicBezTo>
                  <a:pt x="4038818" y="2384296"/>
                  <a:pt x="4038577" y="2384296"/>
                  <a:pt x="4038336" y="2384296"/>
                </a:cubicBezTo>
                <a:close/>
                <a:moveTo>
                  <a:pt x="4089240" y="2367099"/>
                </a:moveTo>
                <a:cubicBezTo>
                  <a:pt x="4090743" y="2366980"/>
                  <a:pt x="4092232" y="2366625"/>
                  <a:pt x="4093636" y="2366061"/>
                </a:cubicBezTo>
                <a:lnTo>
                  <a:pt x="4072934" y="2346196"/>
                </a:lnTo>
                <a:cubicBezTo>
                  <a:pt x="4072863" y="2347234"/>
                  <a:pt x="4072863" y="2348271"/>
                  <a:pt x="4072934" y="2349309"/>
                </a:cubicBezTo>
                <a:cubicBezTo>
                  <a:pt x="4073076" y="2358708"/>
                  <a:pt x="4080251" y="2366343"/>
                  <a:pt x="4089240" y="2366654"/>
                </a:cubicBezTo>
                <a:close/>
                <a:moveTo>
                  <a:pt x="3987431" y="2438111"/>
                </a:moveTo>
                <a:cubicBezTo>
                  <a:pt x="3978030" y="2438111"/>
                  <a:pt x="3970416" y="2446071"/>
                  <a:pt x="3970416" y="2455900"/>
                </a:cubicBezTo>
                <a:cubicBezTo>
                  <a:pt x="3970416" y="2465729"/>
                  <a:pt x="3978030" y="2473690"/>
                  <a:pt x="3987431" y="2473690"/>
                </a:cubicBezTo>
                <a:cubicBezTo>
                  <a:pt x="3996832" y="2473690"/>
                  <a:pt x="4004447" y="2465729"/>
                  <a:pt x="4004447" y="2455900"/>
                </a:cubicBezTo>
                <a:cubicBezTo>
                  <a:pt x="4004447" y="2455856"/>
                  <a:pt x="4004447" y="2455797"/>
                  <a:pt x="4004447" y="2455752"/>
                </a:cubicBezTo>
                <a:cubicBezTo>
                  <a:pt x="4004759" y="2446012"/>
                  <a:pt x="3997470" y="2437858"/>
                  <a:pt x="3988154" y="2437532"/>
                </a:cubicBezTo>
                <a:cubicBezTo>
                  <a:pt x="3987913" y="2437517"/>
                  <a:pt x="3987672" y="2437517"/>
                  <a:pt x="3987431" y="2437517"/>
                </a:cubicBezTo>
                <a:close/>
                <a:moveTo>
                  <a:pt x="4038336" y="2313729"/>
                </a:moveTo>
                <a:lnTo>
                  <a:pt x="4038336" y="2313729"/>
                </a:lnTo>
                <a:lnTo>
                  <a:pt x="4021037" y="2296977"/>
                </a:lnTo>
                <a:cubicBezTo>
                  <a:pt x="4021718" y="2306346"/>
                  <a:pt x="4029360" y="2313477"/>
                  <a:pt x="4038336" y="2313136"/>
                </a:cubicBezTo>
                <a:close/>
                <a:moveTo>
                  <a:pt x="3987431" y="2331519"/>
                </a:moveTo>
                <a:cubicBezTo>
                  <a:pt x="3978030" y="2331519"/>
                  <a:pt x="3970416" y="2339480"/>
                  <a:pt x="3970416" y="2349309"/>
                </a:cubicBezTo>
                <a:cubicBezTo>
                  <a:pt x="3970416" y="2359138"/>
                  <a:pt x="3978030" y="2367099"/>
                  <a:pt x="3987431" y="2367099"/>
                </a:cubicBezTo>
                <a:cubicBezTo>
                  <a:pt x="3996832" y="2367099"/>
                  <a:pt x="4004447" y="2359138"/>
                  <a:pt x="4004447" y="2349309"/>
                </a:cubicBezTo>
                <a:cubicBezTo>
                  <a:pt x="4004759" y="2339495"/>
                  <a:pt x="3997399" y="2331267"/>
                  <a:pt x="3988013" y="2330941"/>
                </a:cubicBezTo>
                <a:cubicBezTo>
                  <a:pt x="3987814" y="2330926"/>
                  <a:pt x="3987630" y="2330926"/>
                  <a:pt x="3987431" y="2330926"/>
                </a:cubicBezTo>
                <a:close/>
                <a:moveTo>
                  <a:pt x="4140145" y="3982277"/>
                </a:moveTo>
                <a:cubicBezTo>
                  <a:pt x="4130829" y="3982277"/>
                  <a:pt x="4123271" y="3990178"/>
                  <a:pt x="4123271" y="3999918"/>
                </a:cubicBezTo>
                <a:cubicBezTo>
                  <a:pt x="4123271" y="3999963"/>
                  <a:pt x="4123271" y="4000022"/>
                  <a:pt x="4123271" y="4000066"/>
                </a:cubicBezTo>
                <a:cubicBezTo>
                  <a:pt x="4123129" y="4001401"/>
                  <a:pt x="4123129" y="4002735"/>
                  <a:pt x="4123271" y="4004069"/>
                </a:cubicBezTo>
                <a:lnTo>
                  <a:pt x="4154183" y="4008368"/>
                </a:lnTo>
                <a:cubicBezTo>
                  <a:pt x="4155586" y="4005848"/>
                  <a:pt x="4156366" y="4002987"/>
                  <a:pt x="4156451" y="4000066"/>
                </a:cubicBezTo>
                <a:cubicBezTo>
                  <a:pt x="4156778" y="3990297"/>
                  <a:pt x="4149489" y="3982084"/>
                  <a:pt x="4140145" y="3981684"/>
                </a:cubicBezTo>
                <a:close/>
                <a:moveTo>
                  <a:pt x="4140145" y="3875833"/>
                </a:moveTo>
                <a:cubicBezTo>
                  <a:pt x="4130744" y="3875833"/>
                  <a:pt x="4123129" y="3883795"/>
                  <a:pt x="4123129" y="3893623"/>
                </a:cubicBezTo>
                <a:cubicBezTo>
                  <a:pt x="4123129" y="3903452"/>
                  <a:pt x="4130744" y="3911414"/>
                  <a:pt x="4140145" y="3911414"/>
                </a:cubicBezTo>
                <a:cubicBezTo>
                  <a:pt x="4149546" y="3911414"/>
                  <a:pt x="4157160" y="3903452"/>
                  <a:pt x="4157160" y="3893623"/>
                </a:cubicBezTo>
                <a:cubicBezTo>
                  <a:pt x="4157160" y="3893579"/>
                  <a:pt x="4157160" y="3893520"/>
                  <a:pt x="4157160" y="3893475"/>
                </a:cubicBezTo>
                <a:cubicBezTo>
                  <a:pt x="4157472" y="3883735"/>
                  <a:pt x="4150184" y="3875581"/>
                  <a:pt x="4140868" y="3875255"/>
                </a:cubicBezTo>
                <a:cubicBezTo>
                  <a:pt x="4140627" y="3875241"/>
                  <a:pt x="4140386" y="3875241"/>
                  <a:pt x="4140145" y="3875241"/>
                </a:cubicBezTo>
                <a:close/>
                <a:moveTo>
                  <a:pt x="4089240" y="3929055"/>
                </a:moveTo>
                <a:cubicBezTo>
                  <a:pt x="4079839" y="3929055"/>
                  <a:pt x="4072225" y="3937016"/>
                  <a:pt x="4072225" y="3946845"/>
                </a:cubicBezTo>
                <a:cubicBezTo>
                  <a:pt x="4072225" y="3956674"/>
                  <a:pt x="4079839" y="3964635"/>
                  <a:pt x="4089240" y="3964635"/>
                </a:cubicBezTo>
                <a:cubicBezTo>
                  <a:pt x="4098641" y="3964635"/>
                  <a:pt x="4106256" y="3956674"/>
                  <a:pt x="4106256" y="3946845"/>
                </a:cubicBezTo>
                <a:cubicBezTo>
                  <a:pt x="4106653" y="3937105"/>
                  <a:pt x="4099421" y="3928892"/>
                  <a:pt x="4090105" y="3928477"/>
                </a:cubicBezTo>
                <a:cubicBezTo>
                  <a:pt x="4089822" y="3928462"/>
                  <a:pt x="4089524" y="3928462"/>
                  <a:pt x="4089240" y="3928462"/>
                </a:cubicBezTo>
                <a:close/>
                <a:moveTo>
                  <a:pt x="4140145" y="3769390"/>
                </a:moveTo>
                <a:cubicBezTo>
                  <a:pt x="4130744" y="3769390"/>
                  <a:pt x="4123129" y="3777352"/>
                  <a:pt x="4123129" y="3787180"/>
                </a:cubicBezTo>
                <a:cubicBezTo>
                  <a:pt x="4123129" y="3797009"/>
                  <a:pt x="4130744" y="3804970"/>
                  <a:pt x="4140145" y="3804970"/>
                </a:cubicBezTo>
                <a:cubicBezTo>
                  <a:pt x="4149546" y="3804970"/>
                  <a:pt x="4157160" y="3797009"/>
                  <a:pt x="4157160" y="3787180"/>
                </a:cubicBezTo>
                <a:cubicBezTo>
                  <a:pt x="4157160" y="3787136"/>
                  <a:pt x="4157160" y="3787076"/>
                  <a:pt x="4157160" y="3787032"/>
                </a:cubicBezTo>
                <a:cubicBezTo>
                  <a:pt x="4157472" y="3777292"/>
                  <a:pt x="4150184" y="3769138"/>
                  <a:pt x="4140868" y="3768812"/>
                </a:cubicBezTo>
                <a:cubicBezTo>
                  <a:pt x="4140627" y="3768797"/>
                  <a:pt x="4140386" y="3768797"/>
                  <a:pt x="4140145" y="3768797"/>
                </a:cubicBezTo>
                <a:close/>
                <a:moveTo>
                  <a:pt x="4089240" y="3822612"/>
                </a:moveTo>
                <a:cubicBezTo>
                  <a:pt x="4079882" y="3823501"/>
                  <a:pt x="4072991" y="3832159"/>
                  <a:pt x="4073841" y="3841944"/>
                </a:cubicBezTo>
                <a:cubicBezTo>
                  <a:pt x="4074593" y="3850498"/>
                  <a:pt x="4081073" y="3857258"/>
                  <a:pt x="4089240" y="3858044"/>
                </a:cubicBezTo>
                <a:cubicBezTo>
                  <a:pt x="4098599" y="3858933"/>
                  <a:pt x="4106880" y="3851728"/>
                  <a:pt x="4107730" y="3841944"/>
                </a:cubicBezTo>
                <a:cubicBezTo>
                  <a:pt x="4108595" y="3832159"/>
                  <a:pt x="4101704" y="3823501"/>
                  <a:pt x="4092346" y="3822612"/>
                </a:cubicBezTo>
                <a:cubicBezTo>
                  <a:pt x="4091311" y="3822508"/>
                  <a:pt x="4090276" y="3822508"/>
                  <a:pt x="4089240" y="3822612"/>
                </a:cubicBezTo>
                <a:close/>
                <a:moveTo>
                  <a:pt x="4140145" y="3662799"/>
                </a:moveTo>
                <a:cubicBezTo>
                  <a:pt x="4130744" y="3662799"/>
                  <a:pt x="4123129" y="3670760"/>
                  <a:pt x="4123129" y="3680589"/>
                </a:cubicBezTo>
                <a:cubicBezTo>
                  <a:pt x="4123129" y="3690418"/>
                  <a:pt x="4130744" y="3698379"/>
                  <a:pt x="4140145" y="3698379"/>
                </a:cubicBezTo>
                <a:cubicBezTo>
                  <a:pt x="4149546" y="3698379"/>
                  <a:pt x="4157160" y="3690418"/>
                  <a:pt x="4157160" y="3680589"/>
                </a:cubicBezTo>
                <a:cubicBezTo>
                  <a:pt x="4157557" y="3670849"/>
                  <a:pt x="4150326" y="3662636"/>
                  <a:pt x="4141010" y="3662221"/>
                </a:cubicBezTo>
                <a:cubicBezTo>
                  <a:pt x="4140726" y="3662206"/>
                  <a:pt x="4140428" y="3662206"/>
                  <a:pt x="4140145" y="3662206"/>
                </a:cubicBezTo>
                <a:close/>
                <a:moveTo>
                  <a:pt x="4089240" y="3715724"/>
                </a:moveTo>
                <a:cubicBezTo>
                  <a:pt x="4079839" y="3715724"/>
                  <a:pt x="4072225" y="3723685"/>
                  <a:pt x="4072225" y="3733514"/>
                </a:cubicBezTo>
                <a:cubicBezTo>
                  <a:pt x="4072225" y="3743343"/>
                  <a:pt x="4079839" y="3751304"/>
                  <a:pt x="4089240" y="3751304"/>
                </a:cubicBezTo>
                <a:cubicBezTo>
                  <a:pt x="4098641" y="3751304"/>
                  <a:pt x="4106256" y="3743343"/>
                  <a:pt x="4106256" y="3733514"/>
                </a:cubicBezTo>
                <a:cubicBezTo>
                  <a:pt x="4106341" y="3723774"/>
                  <a:pt x="4098840" y="3715813"/>
                  <a:pt x="4089524" y="3715724"/>
                </a:cubicBezTo>
                <a:cubicBezTo>
                  <a:pt x="4089425" y="3715724"/>
                  <a:pt x="4089340" y="3715724"/>
                  <a:pt x="4089240" y="3715724"/>
                </a:cubicBezTo>
                <a:close/>
                <a:moveTo>
                  <a:pt x="4140145" y="3556060"/>
                </a:moveTo>
                <a:cubicBezTo>
                  <a:pt x="4130744" y="3556060"/>
                  <a:pt x="4123129" y="3564020"/>
                  <a:pt x="4123129" y="3573849"/>
                </a:cubicBezTo>
                <a:cubicBezTo>
                  <a:pt x="4123129" y="3583678"/>
                  <a:pt x="4130744" y="3591639"/>
                  <a:pt x="4140145" y="3591639"/>
                </a:cubicBezTo>
                <a:cubicBezTo>
                  <a:pt x="4149546" y="3591639"/>
                  <a:pt x="4157160" y="3583678"/>
                  <a:pt x="4157160" y="3573849"/>
                </a:cubicBezTo>
                <a:cubicBezTo>
                  <a:pt x="4157160" y="3573805"/>
                  <a:pt x="4157160" y="3573746"/>
                  <a:pt x="4157160" y="3573701"/>
                </a:cubicBezTo>
                <a:cubicBezTo>
                  <a:pt x="4157316" y="3563961"/>
                  <a:pt x="4149886" y="3555926"/>
                  <a:pt x="4140570" y="3555763"/>
                </a:cubicBezTo>
                <a:cubicBezTo>
                  <a:pt x="4140428" y="3555763"/>
                  <a:pt x="4140287" y="3555763"/>
                  <a:pt x="4140145" y="3555763"/>
                </a:cubicBezTo>
                <a:close/>
                <a:moveTo>
                  <a:pt x="4089240" y="3609281"/>
                </a:moveTo>
                <a:cubicBezTo>
                  <a:pt x="4079839" y="3609281"/>
                  <a:pt x="4072225" y="3617242"/>
                  <a:pt x="4072225" y="3627071"/>
                </a:cubicBezTo>
                <a:cubicBezTo>
                  <a:pt x="4072225" y="3636900"/>
                  <a:pt x="4079839" y="3644861"/>
                  <a:pt x="4089240" y="3644861"/>
                </a:cubicBezTo>
                <a:cubicBezTo>
                  <a:pt x="4098641" y="3644861"/>
                  <a:pt x="4106256" y="3636900"/>
                  <a:pt x="4106256" y="3627071"/>
                </a:cubicBezTo>
                <a:cubicBezTo>
                  <a:pt x="4106497" y="3617331"/>
                  <a:pt x="4099123" y="3609236"/>
                  <a:pt x="4089807" y="3608984"/>
                </a:cubicBezTo>
                <a:cubicBezTo>
                  <a:pt x="4089623" y="3608984"/>
                  <a:pt x="4089425" y="3608984"/>
                  <a:pt x="4089240" y="3608984"/>
                </a:cubicBezTo>
                <a:close/>
                <a:moveTo>
                  <a:pt x="4140145" y="3448875"/>
                </a:moveTo>
                <a:cubicBezTo>
                  <a:pt x="4130744" y="3448875"/>
                  <a:pt x="4123129" y="3456836"/>
                  <a:pt x="4123129" y="3466665"/>
                </a:cubicBezTo>
                <a:cubicBezTo>
                  <a:pt x="4123129" y="3476494"/>
                  <a:pt x="4130744" y="3484455"/>
                  <a:pt x="4140145" y="3484455"/>
                </a:cubicBezTo>
                <a:cubicBezTo>
                  <a:pt x="4149546" y="3484455"/>
                  <a:pt x="4157160" y="3476494"/>
                  <a:pt x="4157160" y="3466665"/>
                </a:cubicBezTo>
                <a:cubicBezTo>
                  <a:pt x="4157245" y="3456925"/>
                  <a:pt x="4149745" y="3448964"/>
                  <a:pt x="4140428" y="3448875"/>
                </a:cubicBezTo>
                <a:cubicBezTo>
                  <a:pt x="4140329" y="3448875"/>
                  <a:pt x="4140244" y="3448875"/>
                  <a:pt x="4140145" y="3448875"/>
                </a:cubicBezTo>
                <a:close/>
                <a:moveTo>
                  <a:pt x="4089240" y="3502245"/>
                </a:moveTo>
                <a:cubicBezTo>
                  <a:pt x="4079882" y="3503134"/>
                  <a:pt x="4072991" y="3511792"/>
                  <a:pt x="4073841" y="3521576"/>
                </a:cubicBezTo>
                <a:cubicBezTo>
                  <a:pt x="4074593" y="3530130"/>
                  <a:pt x="4081073" y="3536891"/>
                  <a:pt x="4089240" y="3537676"/>
                </a:cubicBezTo>
                <a:cubicBezTo>
                  <a:pt x="4098599" y="3538566"/>
                  <a:pt x="4106880" y="3531361"/>
                  <a:pt x="4107730" y="3521576"/>
                </a:cubicBezTo>
                <a:cubicBezTo>
                  <a:pt x="4108595" y="3511792"/>
                  <a:pt x="4101704" y="3503134"/>
                  <a:pt x="4092346" y="3502245"/>
                </a:cubicBezTo>
                <a:cubicBezTo>
                  <a:pt x="4091311" y="3502141"/>
                  <a:pt x="4090276" y="3502141"/>
                  <a:pt x="4089240" y="3502245"/>
                </a:cubicBezTo>
                <a:close/>
                <a:moveTo>
                  <a:pt x="4140145" y="3342432"/>
                </a:moveTo>
                <a:cubicBezTo>
                  <a:pt x="4130744" y="3342432"/>
                  <a:pt x="4123129" y="3350393"/>
                  <a:pt x="4123129" y="3360222"/>
                </a:cubicBezTo>
                <a:cubicBezTo>
                  <a:pt x="4123129" y="3370051"/>
                  <a:pt x="4130744" y="3378012"/>
                  <a:pt x="4140145" y="3378012"/>
                </a:cubicBezTo>
                <a:cubicBezTo>
                  <a:pt x="4149546" y="3378012"/>
                  <a:pt x="4157160" y="3370051"/>
                  <a:pt x="4157160" y="3360222"/>
                </a:cubicBezTo>
                <a:cubicBezTo>
                  <a:pt x="4157090" y="3350482"/>
                  <a:pt x="4149461" y="3342654"/>
                  <a:pt x="4140145" y="3342728"/>
                </a:cubicBezTo>
                <a:cubicBezTo>
                  <a:pt x="4140145" y="3342728"/>
                  <a:pt x="4140145" y="3342728"/>
                  <a:pt x="4140145" y="3342728"/>
                </a:cubicBezTo>
                <a:close/>
                <a:moveTo>
                  <a:pt x="4089240" y="3395654"/>
                </a:moveTo>
                <a:cubicBezTo>
                  <a:pt x="4079839" y="3395654"/>
                  <a:pt x="4072225" y="3403614"/>
                  <a:pt x="4072225" y="3413443"/>
                </a:cubicBezTo>
                <a:cubicBezTo>
                  <a:pt x="4072225" y="3423273"/>
                  <a:pt x="4079839" y="3431233"/>
                  <a:pt x="4089240" y="3431233"/>
                </a:cubicBezTo>
                <a:cubicBezTo>
                  <a:pt x="4098641" y="3431233"/>
                  <a:pt x="4106256" y="3423273"/>
                  <a:pt x="4106256" y="3413443"/>
                </a:cubicBezTo>
                <a:cubicBezTo>
                  <a:pt x="4106185" y="3403704"/>
                  <a:pt x="4098556" y="3395876"/>
                  <a:pt x="4089240" y="3395950"/>
                </a:cubicBezTo>
                <a:cubicBezTo>
                  <a:pt x="4089240" y="3395950"/>
                  <a:pt x="4089240" y="3395950"/>
                  <a:pt x="4089240" y="3395950"/>
                </a:cubicBezTo>
                <a:close/>
                <a:moveTo>
                  <a:pt x="4140145" y="3235989"/>
                </a:moveTo>
                <a:cubicBezTo>
                  <a:pt x="4130744" y="3235989"/>
                  <a:pt x="4123129" y="3243950"/>
                  <a:pt x="4123129" y="3253779"/>
                </a:cubicBezTo>
                <a:cubicBezTo>
                  <a:pt x="4123129" y="3263608"/>
                  <a:pt x="4130744" y="3271569"/>
                  <a:pt x="4140145" y="3271569"/>
                </a:cubicBezTo>
                <a:cubicBezTo>
                  <a:pt x="4149546" y="3271569"/>
                  <a:pt x="4157160" y="3263608"/>
                  <a:pt x="4157160" y="3253779"/>
                </a:cubicBezTo>
                <a:cubicBezTo>
                  <a:pt x="4157160" y="3253734"/>
                  <a:pt x="4157160" y="3253675"/>
                  <a:pt x="4157160" y="3253630"/>
                </a:cubicBezTo>
                <a:cubicBezTo>
                  <a:pt x="4157004" y="3243950"/>
                  <a:pt x="4149404" y="3236196"/>
                  <a:pt x="4140145" y="3236285"/>
                </a:cubicBezTo>
                <a:close/>
                <a:moveTo>
                  <a:pt x="4089240" y="3289211"/>
                </a:moveTo>
                <a:cubicBezTo>
                  <a:pt x="4079882" y="3290100"/>
                  <a:pt x="4072991" y="3298758"/>
                  <a:pt x="4073841" y="3308542"/>
                </a:cubicBezTo>
                <a:cubicBezTo>
                  <a:pt x="4074593" y="3317096"/>
                  <a:pt x="4081073" y="3323856"/>
                  <a:pt x="4089240" y="3324642"/>
                </a:cubicBezTo>
                <a:cubicBezTo>
                  <a:pt x="4098599" y="3325531"/>
                  <a:pt x="4106880" y="3318327"/>
                  <a:pt x="4107730" y="3308542"/>
                </a:cubicBezTo>
                <a:cubicBezTo>
                  <a:pt x="4108595" y="3298758"/>
                  <a:pt x="4101704" y="3290100"/>
                  <a:pt x="4092346" y="3289211"/>
                </a:cubicBezTo>
                <a:cubicBezTo>
                  <a:pt x="4091311" y="3289107"/>
                  <a:pt x="4090276" y="3289107"/>
                  <a:pt x="4089240" y="3289211"/>
                </a:cubicBezTo>
                <a:close/>
                <a:moveTo>
                  <a:pt x="4140145" y="3129398"/>
                </a:moveTo>
                <a:cubicBezTo>
                  <a:pt x="4130744" y="3129398"/>
                  <a:pt x="4123129" y="3137359"/>
                  <a:pt x="4123129" y="3147187"/>
                </a:cubicBezTo>
                <a:cubicBezTo>
                  <a:pt x="4123129" y="3157016"/>
                  <a:pt x="4130744" y="3164978"/>
                  <a:pt x="4140145" y="3164978"/>
                </a:cubicBezTo>
                <a:cubicBezTo>
                  <a:pt x="4149546" y="3164978"/>
                  <a:pt x="4157160" y="3157016"/>
                  <a:pt x="4157160" y="3147187"/>
                </a:cubicBezTo>
                <a:cubicBezTo>
                  <a:pt x="4157090" y="3137448"/>
                  <a:pt x="4149461" y="3129620"/>
                  <a:pt x="4140145" y="3129694"/>
                </a:cubicBezTo>
                <a:cubicBezTo>
                  <a:pt x="4140145" y="3129694"/>
                  <a:pt x="4140145" y="3129694"/>
                  <a:pt x="4140145" y="3129694"/>
                </a:cubicBezTo>
                <a:close/>
                <a:moveTo>
                  <a:pt x="4089240" y="3182619"/>
                </a:moveTo>
                <a:cubicBezTo>
                  <a:pt x="4079839" y="3182619"/>
                  <a:pt x="4072225" y="3190580"/>
                  <a:pt x="4072225" y="3200409"/>
                </a:cubicBezTo>
                <a:cubicBezTo>
                  <a:pt x="4072225" y="3210238"/>
                  <a:pt x="4079839" y="3218199"/>
                  <a:pt x="4089240" y="3218199"/>
                </a:cubicBezTo>
                <a:cubicBezTo>
                  <a:pt x="4098641" y="3218199"/>
                  <a:pt x="4106256" y="3210238"/>
                  <a:pt x="4106256" y="3200409"/>
                </a:cubicBezTo>
                <a:cubicBezTo>
                  <a:pt x="4106185" y="3190669"/>
                  <a:pt x="4098556" y="3182841"/>
                  <a:pt x="4089240" y="3182916"/>
                </a:cubicBezTo>
                <a:cubicBezTo>
                  <a:pt x="4089240" y="3182916"/>
                  <a:pt x="4089240" y="3182916"/>
                  <a:pt x="4089240" y="3182916"/>
                </a:cubicBezTo>
                <a:close/>
                <a:moveTo>
                  <a:pt x="4140145" y="3022954"/>
                </a:moveTo>
                <a:cubicBezTo>
                  <a:pt x="4130744" y="3022954"/>
                  <a:pt x="4123129" y="3030916"/>
                  <a:pt x="4123129" y="3040744"/>
                </a:cubicBezTo>
                <a:cubicBezTo>
                  <a:pt x="4123129" y="3050573"/>
                  <a:pt x="4130744" y="3058535"/>
                  <a:pt x="4140145" y="3058535"/>
                </a:cubicBezTo>
                <a:cubicBezTo>
                  <a:pt x="4149546" y="3058535"/>
                  <a:pt x="4157160" y="3050573"/>
                  <a:pt x="4157160" y="3040744"/>
                </a:cubicBezTo>
                <a:cubicBezTo>
                  <a:pt x="4157160" y="3040700"/>
                  <a:pt x="4157160" y="3040641"/>
                  <a:pt x="4157160" y="3040596"/>
                </a:cubicBezTo>
                <a:cubicBezTo>
                  <a:pt x="4157004" y="3030916"/>
                  <a:pt x="4149404" y="3023162"/>
                  <a:pt x="4140145" y="3023251"/>
                </a:cubicBezTo>
                <a:close/>
                <a:moveTo>
                  <a:pt x="4089240" y="3076176"/>
                </a:moveTo>
                <a:cubicBezTo>
                  <a:pt x="4079839" y="3076176"/>
                  <a:pt x="4072225" y="3084137"/>
                  <a:pt x="4072225" y="3093966"/>
                </a:cubicBezTo>
                <a:cubicBezTo>
                  <a:pt x="4072225" y="3103795"/>
                  <a:pt x="4079839" y="3111756"/>
                  <a:pt x="4089240" y="3111756"/>
                </a:cubicBezTo>
                <a:cubicBezTo>
                  <a:pt x="4098641" y="3111756"/>
                  <a:pt x="4106256" y="3103795"/>
                  <a:pt x="4106256" y="3093966"/>
                </a:cubicBezTo>
                <a:cubicBezTo>
                  <a:pt x="4106185" y="3084226"/>
                  <a:pt x="4098556" y="3076398"/>
                  <a:pt x="4089240" y="3076473"/>
                </a:cubicBezTo>
                <a:cubicBezTo>
                  <a:pt x="4089240" y="3076473"/>
                  <a:pt x="4089240" y="3076473"/>
                  <a:pt x="4089240" y="3076473"/>
                </a:cubicBezTo>
                <a:close/>
                <a:moveTo>
                  <a:pt x="4140145" y="2916363"/>
                </a:moveTo>
                <a:cubicBezTo>
                  <a:pt x="4130744" y="2916363"/>
                  <a:pt x="4123129" y="2924324"/>
                  <a:pt x="4123129" y="2934153"/>
                </a:cubicBezTo>
                <a:cubicBezTo>
                  <a:pt x="4123129" y="2943982"/>
                  <a:pt x="4130744" y="2951943"/>
                  <a:pt x="4140145" y="2951943"/>
                </a:cubicBezTo>
                <a:cubicBezTo>
                  <a:pt x="4149546" y="2951943"/>
                  <a:pt x="4157160" y="2943982"/>
                  <a:pt x="4157160" y="2934153"/>
                </a:cubicBezTo>
                <a:cubicBezTo>
                  <a:pt x="4157090" y="2924413"/>
                  <a:pt x="4149461" y="2916571"/>
                  <a:pt x="4140145" y="2916660"/>
                </a:cubicBezTo>
                <a:cubicBezTo>
                  <a:pt x="4140145" y="2916660"/>
                  <a:pt x="4140145" y="2916660"/>
                  <a:pt x="4140145" y="2916660"/>
                </a:cubicBezTo>
                <a:close/>
                <a:moveTo>
                  <a:pt x="4089240" y="2969733"/>
                </a:moveTo>
                <a:cubicBezTo>
                  <a:pt x="4079882" y="2970622"/>
                  <a:pt x="4072991" y="2979280"/>
                  <a:pt x="4073841" y="2989065"/>
                </a:cubicBezTo>
                <a:cubicBezTo>
                  <a:pt x="4074593" y="2997619"/>
                  <a:pt x="4081073" y="3004379"/>
                  <a:pt x="4089240" y="3005165"/>
                </a:cubicBezTo>
                <a:cubicBezTo>
                  <a:pt x="4098599" y="3006054"/>
                  <a:pt x="4106880" y="2998849"/>
                  <a:pt x="4107730" y="2989065"/>
                </a:cubicBezTo>
                <a:cubicBezTo>
                  <a:pt x="4108595" y="2979280"/>
                  <a:pt x="4101704" y="2970622"/>
                  <a:pt x="4092346" y="2969733"/>
                </a:cubicBezTo>
                <a:cubicBezTo>
                  <a:pt x="4091311" y="2969629"/>
                  <a:pt x="4090276" y="2969629"/>
                  <a:pt x="4089240" y="2969733"/>
                </a:cubicBezTo>
                <a:close/>
                <a:moveTo>
                  <a:pt x="4140145" y="2809920"/>
                </a:moveTo>
                <a:cubicBezTo>
                  <a:pt x="4130744" y="2809920"/>
                  <a:pt x="4123129" y="2817881"/>
                  <a:pt x="4123129" y="2827710"/>
                </a:cubicBezTo>
                <a:cubicBezTo>
                  <a:pt x="4123129" y="2837539"/>
                  <a:pt x="4130744" y="2845500"/>
                  <a:pt x="4140145" y="2845500"/>
                </a:cubicBezTo>
                <a:cubicBezTo>
                  <a:pt x="4149546" y="2845500"/>
                  <a:pt x="4157160" y="2837539"/>
                  <a:pt x="4157160" y="2827710"/>
                </a:cubicBezTo>
                <a:cubicBezTo>
                  <a:pt x="4157090" y="2817970"/>
                  <a:pt x="4149461" y="2810128"/>
                  <a:pt x="4140145" y="2810216"/>
                </a:cubicBezTo>
                <a:cubicBezTo>
                  <a:pt x="4140145" y="2810216"/>
                  <a:pt x="4140145" y="2810216"/>
                  <a:pt x="4140145" y="2810216"/>
                </a:cubicBezTo>
                <a:close/>
                <a:moveTo>
                  <a:pt x="4089240" y="2863142"/>
                </a:moveTo>
                <a:cubicBezTo>
                  <a:pt x="4079839" y="2863142"/>
                  <a:pt x="4072225" y="2871102"/>
                  <a:pt x="4072225" y="2880932"/>
                </a:cubicBezTo>
                <a:cubicBezTo>
                  <a:pt x="4072225" y="2890760"/>
                  <a:pt x="4079839" y="2898721"/>
                  <a:pt x="4089240" y="2898721"/>
                </a:cubicBezTo>
                <a:cubicBezTo>
                  <a:pt x="4098641" y="2898721"/>
                  <a:pt x="4106256" y="2890760"/>
                  <a:pt x="4106256" y="2880932"/>
                </a:cubicBezTo>
                <a:cubicBezTo>
                  <a:pt x="4106185" y="2871192"/>
                  <a:pt x="4098556" y="2863364"/>
                  <a:pt x="4089240" y="2863438"/>
                </a:cubicBezTo>
                <a:cubicBezTo>
                  <a:pt x="4089240" y="2863438"/>
                  <a:pt x="4089240" y="2863438"/>
                  <a:pt x="4089240" y="2863438"/>
                </a:cubicBezTo>
                <a:close/>
                <a:moveTo>
                  <a:pt x="4140145" y="2703477"/>
                </a:moveTo>
                <a:cubicBezTo>
                  <a:pt x="4130744" y="2703477"/>
                  <a:pt x="4123129" y="2711438"/>
                  <a:pt x="4123129" y="2721267"/>
                </a:cubicBezTo>
                <a:cubicBezTo>
                  <a:pt x="4123129" y="2731096"/>
                  <a:pt x="4130744" y="2739057"/>
                  <a:pt x="4140145" y="2739057"/>
                </a:cubicBezTo>
                <a:cubicBezTo>
                  <a:pt x="4149546" y="2739057"/>
                  <a:pt x="4157160" y="2731096"/>
                  <a:pt x="4157160" y="2721267"/>
                </a:cubicBezTo>
                <a:cubicBezTo>
                  <a:pt x="4157160" y="2721222"/>
                  <a:pt x="4157160" y="2721163"/>
                  <a:pt x="4157160" y="2721119"/>
                </a:cubicBezTo>
                <a:cubicBezTo>
                  <a:pt x="4157004" y="2711438"/>
                  <a:pt x="4149404" y="2703684"/>
                  <a:pt x="4140145" y="2703773"/>
                </a:cubicBezTo>
                <a:close/>
                <a:moveTo>
                  <a:pt x="4089240" y="2756698"/>
                </a:moveTo>
                <a:cubicBezTo>
                  <a:pt x="4079839" y="2756698"/>
                  <a:pt x="4072225" y="2764659"/>
                  <a:pt x="4072225" y="2774488"/>
                </a:cubicBezTo>
                <a:cubicBezTo>
                  <a:pt x="4072225" y="2784317"/>
                  <a:pt x="4079839" y="2792278"/>
                  <a:pt x="4089240" y="2792278"/>
                </a:cubicBezTo>
                <a:cubicBezTo>
                  <a:pt x="4098641" y="2792278"/>
                  <a:pt x="4106256" y="2784317"/>
                  <a:pt x="4106256" y="2774488"/>
                </a:cubicBezTo>
                <a:cubicBezTo>
                  <a:pt x="4106185" y="2764748"/>
                  <a:pt x="4098556" y="2756906"/>
                  <a:pt x="4089240" y="2756995"/>
                </a:cubicBezTo>
                <a:cubicBezTo>
                  <a:pt x="4089240" y="2756995"/>
                  <a:pt x="4089240" y="2756995"/>
                  <a:pt x="4089240" y="2756995"/>
                </a:cubicBezTo>
                <a:close/>
                <a:moveTo>
                  <a:pt x="4140145" y="2596886"/>
                </a:moveTo>
                <a:cubicBezTo>
                  <a:pt x="4130744" y="2596886"/>
                  <a:pt x="4123129" y="2604847"/>
                  <a:pt x="4123129" y="2614675"/>
                </a:cubicBezTo>
                <a:cubicBezTo>
                  <a:pt x="4123129" y="2624505"/>
                  <a:pt x="4130744" y="2632465"/>
                  <a:pt x="4140145" y="2632465"/>
                </a:cubicBezTo>
                <a:cubicBezTo>
                  <a:pt x="4149546" y="2632465"/>
                  <a:pt x="4157160" y="2624505"/>
                  <a:pt x="4157160" y="2614675"/>
                </a:cubicBezTo>
                <a:cubicBezTo>
                  <a:pt x="4157090" y="2604935"/>
                  <a:pt x="4149461" y="2597093"/>
                  <a:pt x="4140145" y="2597182"/>
                </a:cubicBezTo>
                <a:cubicBezTo>
                  <a:pt x="4140145" y="2597182"/>
                  <a:pt x="4140145" y="2597182"/>
                  <a:pt x="4140145" y="2597182"/>
                </a:cubicBezTo>
                <a:close/>
                <a:moveTo>
                  <a:pt x="4089240" y="2650255"/>
                </a:moveTo>
                <a:cubicBezTo>
                  <a:pt x="4079882" y="2651145"/>
                  <a:pt x="4072991" y="2659803"/>
                  <a:pt x="4073841" y="2669587"/>
                </a:cubicBezTo>
                <a:cubicBezTo>
                  <a:pt x="4074593" y="2678141"/>
                  <a:pt x="4081073" y="2684901"/>
                  <a:pt x="4089240" y="2685687"/>
                </a:cubicBezTo>
                <a:cubicBezTo>
                  <a:pt x="4098599" y="2686576"/>
                  <a:pt x="4106880" y="2679371"/>
                  <a:pt x="4107730" y="2669587"/>
                </a:cubicBezTo>
                <a:cubicBezTo>
                  <a:pt x="4108595" y="2659803"/>
                  <a:pt x="4101704" y="2651145"/>
                  <a:pt x="4092346" y="2650255"/>
                </a:cubicBezTo>
                <a:cubicBezTo>
                  <a:pt x="4091311" y="2650152"/>
                  <a:pt x="4090276" y="2650152"/>
                  <a:pt x="4089240" y="2650255"/>
                </a:cubicBezTo>
                <a:close/>
                <a:moveTo>
                  <a:pt x="4140145" y="2490443"/>
                </a:moveTo>
                <a:cubicBezTo>
                  <a:pt x="4130744" y="2490443"/>
                  <a:pt x="4123129" y="2498403"/>
                  <a:pt x="4123129" y="2508232"/>
                </a:cubicBezTo>
                <a:cubicBezTo>
                  <a:pt x="4123129" y="2518061"/>
                  <a:pt x="4130744" y="2526022"/>
                  <a:pt x="4140145" y="2526022"/>
                </a:cubicBezTo>
                <a:cubicBezTo>
                  <a:pt x="4149546" y="2526022"/>
                  <a:pt x="4157160" y="2518061"/>
                  <a:pt x="4157160" y="2508232"/>
                </a:cubicBezTo>
                <a:cubicBezTo>
                  <a:pt x="4157090" y="2498492"/>
                  <a:pt x="4149461" y="2490665"/>
                  <a:pt x="4140145" y="2490739"/>
                </a:cubicBezTo>
                <a:cubicBezTo>
                  <a:pt x="4140145" y="2490739"/>
                  <a:pt x="4140145" y="2490739"/>
                  <a:pt x="4140145" y="2490739"/>
                </a:cubicBezTo>
                <a:close/>
                <a:moveTo>
                  <a:pt x="4191191" y="2472652"/>
                </a:moveTo>
                <a:cubicBezTo>
                  <a:pt x="4194935" y="2472564"/>
                  <a:pt x="4198537" y="2471155"/>
                  <a:pt x="4201401" y="2468650"/>
                </a:cubicBezTo>
                <a:lnTo>
                  <a:pt x="4177153" y="2445375"/>
                </a:lnTo>
                <a:cubicBezTo>
                  <a:pt x="4175310" y="2448176"/>
                  <a:pt x="4174275" y="2451468"/>
                  <a:pt x="4174176" y="2454863"/>
                </a:cubicBezTo>
                <a:cubicBezTo>
                  <a:pt x="4174020" y="2464692"/>
                  <a:pt x="4181507" y="2472786"/>
                  <a:pt x="4190908" y="2472949"/>
                </a:cubicBezTo>
                <a:cubicBezTo>
                  <a:pt x="4191007" y="2472949"/>
                  <a:pt x="4191092" y="2472949"/>
                  <a:pt x="4191191" y="2472949"/>
                </a:cubicBezTo>
                <a:close/>
                <a:moveTo>
                  <a:pt x="4089240" y="2544554"/>
                </a:moveTo>
                <a:cubicBezTo>
                  <a:pt x="4079839" y="2544554"/>
                  <a:pt x="4072225" y="2552515"/>
                  <a:pt x="4072225" y="2562343"/>
                </a:cubicBezTo>
                <a:cubicBezTo>
                  <a:pt x="4072225" y="2572172"/>
                  <a:pt x="4079839" y="2580133"/>
                  <a:pt x="4089240" y="2580133"/>
                </a:cubicBezTo>
                <a:cubicBezTo>
                  <a:pt x="4098641" y="2580133"/>
                  <a:pt x="4106256" y="2572172"/>
                  <a:pt x="4106256" y="2562343"/>
                </a:cubicBezTo>
                <a:cubicBezTo>
                  <a:pt x="4106341" y="2552603"/>
                  <a:pt x="4098840" y="2544642"/>
                  <a:pt x="4089524" y="2544554"/>
                </a:cubicBezTo>
                <a:cubicBezTo>
                  <a:pt x="4089425" y="2544554"/>
                  <a:pt x="4089340" y="2544554"/>
                  <a:pt x="4089240" y="2544554"/>
                </a:cubicBezTo>
                <a:close/>
                <a:moveTo>
                  <a:pt x="4140145" y="2420320"/>
                </a:moveTo>
                <a:cubicBezTo>
                  <a:pt x="4142882" y="2420276"/>
                  <a:pt x="4145561" y="2419505"/>
                  <a:pt x="4147944" y="2418097"/>
                </a:cubicBezTo>
                <a:lnTo>
                  <a:pt x="4124547" y="2395711"/>
                </a:lnTo>
                <a:cubicBezTo>
                  <a:pt x="4123711" y="2397876"/>
                  <a:pt x="4123271" y="2400188"/>
                  <a:pt x="4123271" y="2402531"/>
                </a:cubicBezTo>
                <a:cubicBezTo>
                  <a:pt x="4123498" y="2412093"/>
                  <a:pt x="4130985" y="2419728"/>
                  <a:pt x="4140145" y="2419728"/>
                </a:cubicBezTo>
                <a:close/>
                <a:moveTo>
                  <a:pt x="4089240" y="2438111"/>
                </a:moveTo>
                <a:cubicBezTo>
                  <a:pt x="4079882" y="2439000"/>
                  <a:pt x="4072991" y="2447658"/>
                  <a:pt x="4073841" y="2457442"/>
                </a:cubicBezTo>
                <a:cubicBezTo>
                  <a:pt x="4074593" y="2465996"/>
                  <a:pt x="4081073" y="2472756"/>
                  <a:pt x="4089240" y="2473542"/>
                </a:cubicBezTo>
                <a:cubicBezTo>
                  <a:pt x="4098599" y="2474432"/>
                  <a:pt x="4106880" y="2467227"/>
                  <a:pt x="4107730" y="2457442"/>
                </a:cubicBezTo>
                <a:cubicBezTo>
                  <a:pt x="4108595" y="2447658"/>
                  <a:pt x="4101704" y="2439000"/>
                  <a:pt x="4092346" y="2438111"/>
                </a:cubicBezTo>
                <a:cubicBezTo>
                  <a:pt x="4091311" y="2438007"/>
                  <a:pt x="4090276" y="2438007"/>
                  <a:pt x="4089240" y="2438111"/>
                </a:cubicBezTo>
                <a:close/>
                <a:moveTo>
                  <a:pt x="4242096" y="3981684"/>
                </a:moveTo>
                <a:cubicBezTo>
                  <a:pt x="4232738" y="3980794"/>
                  <a:pt x="4224456" y="3987999"/>
                  <a:pt x="4223606" y="3997783"/>
                </a:cubicBezTo>
                <a:cubicBezTo>
                  <a:pt x="4222741" y="4007568"/>
                  <a:pt x="4229632" y="4016226"/>
                  <a:pt x="4238991" y="4017115"/>
                </a:cubicBezTo>
                <a:cubicBezTo>
                  <a:pt x="4240026" y="4017219"/>
                  <a:pt x="4241061" y="4017219"/>
                  <a:pt x="4242096" y="4017115"/>
                </a:cubicBezTo>
                <a:cubicBezTo>
                  <a:pt x="4251455" y="4016226"/>
                  <a:pt x="4258346" y="4007568"/>
                  <a:pt x="4257495" y="3997783"/>
                </a:cubicBezTo>
                <a:cubicBezTo>
                  <a:pt x="4256743" y="3989230"/>
                  <a:pt x="4250263" y="3982469"/>
                  <a:pt x="4242096" y="3981684"/>
                </a:cubicBezTo>
                <a:close/>
                <a:moveTo>
                  <a:pt x="4242096" y="3875241"/>
                </a:moveTo>
                <a:cubicBezTo>
                  <a:pt x="4232695" y="3875166"/>
                  <a:pt x="4225024" y="3883053"/>
                  <a:pt x="4224939" y="3892882"/>
                </a:cubicBezTo>
                <a:cubicBezTo>
                  <a:pt x="4224868" y="3902711"/>
                  <a:pt x="4232411" y="3910731"/>
                  <a:pt x="4241812" y="3910820"/>
                </a:cubicBezTo>
                <a:cubicBezTo>
                  <a:pt x="4251214" y="3910895"/>
                  <a:pt x="4258885" y="3903008"/>
                  <a:pt x="4258970" y="3893179"/>
                </a:cubicBezTo>
                <a:cubicBezTo>
                  <a:pt x="4258970" y="3893075"/>
                  <a:pt x="4258970" y="3892986"/>
                  <a:pt x="4258970" y="3892882"/>
                </a:cubicBezTo>
                <a:cubicBezTo>
                  <a:pt x="4258970" y="3883142"/>
                  <a:pt x="4251412" y="3875241"/>
                  <a:pt x="4242096" y="3875241"/>
                </a:cubicBezTo>
                <a:close/>
                <a:moveTo>
                  <a:pt x="4191191" y="3928462"/>
                </a:moveTo>
                <a:cubicBezTo>
                  <a:pt x="4181833" y="3927573"/>
                  <a:pt x="4173552" y="3934777"/>
                  <a:pt x="4172701" y="3944562"/>
                </a:cubicBezTo>
                <a:cubicBezTo>
                  <a:pt x="4171836" y="3954347"/>
                  <a:pt x="4178728" y="3963004"/>
                  <a:pt x="4188086" y="3963893"/>
                </a:cubicBezTo>
                <a:cubicBezTo>
                  <a:pt x="4189121" y="3963998"/>
                  <a:pt x="4190156" y="3963998"/>
                  <a:pt x="4191191" y="3963893"/>
                </a:cubicBezTo>
                <a:cubicBezTo>
                  <a:pt x="4200550" y="3963004"/>
                  <a:pt x="4207441" y="3954347"/>
                  <a:pt x="4206591" y="3944562"/>
                </a:cubicBezTo>
                <a:cubicBezTo>
                  <a:pt x="4205839" y="3936008"/>
                  <a:pt x="4199359" y="3929248"/>
                  <a:pt x="4191191" y="3928462"/>
                </a:cubicBezTo>
                <a:close/>
                <a:moveTo>
                  <a:pt x="4242096" y="3768797"/>
                </a:moveTo>
                <a:cubicBezTo>
                  <a:pt x="4232695" y="3768709"/>
                  <a:pt x="4225024" y="3776610"/>
                  <a:pt x="4224939" y="3786439"/>
                </a:cubicBezTo>
                <a:cubicBezTo>
                  <a:pt x="4224868" y="3796268"/>
                  <a:pt x="4232411" y="3804288"/>
                  <a:pt x="4241812" y="3804377"/>
                </a:cubicBezTo>
                <a:cubicBezTo>
                  <a:pt x="4251214" y="3804451"/>
                  <a:pt x="4258885" y="3796565"/>
                  <a:pt x="4258970" y="3786736"/>
                </a:cubicBezTo>
                <a:cubicBezTo>
                  <a:pt x="4258970" y="3786632"/>
                  <a:pt x="4258970" y="3786543"/>
                  <a:pt x="4258970" y="3786439"/>
                </a:cubicBezTo>
                <a:cubicBezTo>
                  <a:pt x="4258970" y="3776699"/>
                  <a:pt x="4251412" y="3768797"/>
                  <a:pt x="4242096" y="3768797"/>
                </a:cubicBezTo>
                <a:close/>
                <a:moveTo>
                  <a:pt x="4191191" y="3822019"/>
                </a:moveTo>
                <a:cubicBezTo>
                  <a:pt x="4181790" y="3821945"/>
                  <a:pt x="4174119" y="3829832"/>
                  <a:pt x="4174034" y="3839660"/>
                </a:cubicBezTo>
                <a:cubicBezTo>
                  <a:pt x="4173963" y="3849490"/>
                  <a:pt x="4181507" y="3857510"/>
                  <a:pt x="4190908" y="3857599"/>
                </a:cubicBezTo>
                <a:cubicBezTo>
                  <a:pt x="4200309" y="3857673"/>
                  <a:pt x="4207980" y="3849786"/>
                  <a:pt x="4208065" y="3839957"/>
                </a:cubicBezTo>
                <a:cubicBezTo>
                  <a:pt x="4208065" y="3839853"/>
                  <a:pt x="4208065" y="3839764"/>
                  <a:pt x="4208065" y="3839660"/>
                </a:cubicBezTo>
                <a:cubicBezTo>
                  <a:pt x="4208065" y="3829921"/>
                  <a:pt x="4200507" y="3822019"/>
                  <a:pt x="4191191" y="3822019"/>
                </a:cubicBezTo>
                <a:close/>
                <a:moveTo>
                  <a:pt x="4242096" y="3662206"/>
                </a:moveTo>
                <a:cubicBezTo>
                  <a:pt x="4232738" y="3661316"/>
                  <a:pt x="4224456" y="3668522"/>
                  <a:pt x="4223606" y="3678306"/>
                </a:cubicBezTo>
                <a:cubicBezTo>
                  <a:pt x="4222741" y="3688090"/>
                  <a:pt x="4229632" y="3696748"/>
                  <a:pt x="4238991" y="3697638"/>
                </a:cubicBezTo>
                <a:cubicBezTo>
                  <a:pt x="4240026" y="3697741"/>
                  <a:pt x="4241061" y="3697741"/>
                  <a:pt x="4242096" y="3697638"/>
                </a:cubicBezTo>
                <a:cubicBezTo>
                  <a:pt x="4251455" y="3696748"/>
                  <a:pt x="4258346" y="3688090"/>
                  <a:pt x="4257495" y="3678306"/>
                </a:cubicBezTo>
                <a:cubicBezTo>
                  <a:pt x="4256743" y="3669752"/>
                  <a:pt x="4250263" y="3662992"/>
                  <a:pt x="4242096" y="3662206"/>
                </a:cubicBezTo>
                <a:close/>
                <a:moveTo>
                  <a:pt x="4191191" y="3715724"/>
                </a:moveTo>
                <a:cubicBezTo>
                  <a:pt x="4181790" y="3715635"/>
                  <a:pt x="4174119" y="3723537"/>
                  <a:pt x="4174034" y="3733366"/>
                </a:cubicBezTo>
                <a:cubicBezTo>
                  <a:pt x="4173963" y="3743195"/>
                  <a:pt x="4181507" y="3751215"/>
                  <a:pt x="4190908" y="3751304"/>
                </a:cubicBezTo>
                <a:cubicBezTo>
                  <a:pt x="4200309" y="3751378"/>
                  <a:pt x="4207980" y="3743491"/>
                  <a:pt x="4208065" y="3733662"/>
                </a:cubicBezTo>
                <a:cubicBezTo>
                  <a:pt x="4208065" y="3733618"/>
                  <a:pt x="4208065" y="3733559"/>
                  <a:pt x="4208065" y="3733514"/>
                </a:cubicBezTo>
                <a:cubicBezTo>
                  <a:pt x="4208065" y="3723744"/>
                  <a:pt x="4200536" y="3715798"/>
                  <a:pt x="4191191" y="3715724"/>
                </a:cubicBezTo>
                <a:close/>
                <a:moveTo>
                  <a:pt x="4242096" y="3556060"/>
                </a:moveTo>
                <a:cubicBezTo>
                  <a:pt x="4232695" y="3555985"/>
                  <a:pt x="4225024" y="3563872"/>
                  <a:pt x="4224939" y="3573701"/>
                </a:cubicBezTo>
                <a:cubicBezTo>
                  <a:pt x="4224868" y="3583530"/>
                  <a:pt x="4232411" y="3591550"/>
                  <a:pt x="4241812" y="3591639"/>
                </a:cubicBezTo>
                <a:cubicBezTo>
                  <a:pt x="4251214" y="3591714"/>
                  <a:pt x="4258885" y="3583827"/>
                  <a:pt x="4258970" y="3573998"/>
                </a:cubicBezTo>
                <a:cubicBezTo>
                  <a:pt x="4258970" y="3573894"/>
                  <a:pt x="4258970" y="3573805"/>
                  <a:pt x="4258970" y="3573701"/>
                </a:cubicBezTo>
                <a:cubicBezTo>
                  <a:pt x="4259126" y="3563961"/>
                  <a:pt x="4251696" y="3555926"/>
                  <a:pt x="4242380" y="3555763"/>
                </a:cubicBezTo>
                <a:cubicBezTo>
                  <a:pt x="4242280" y="3555763"/>
                  <a:pt x="4242195" y="3555763"/>
                  <a:pt x="4242096" y="3555763"/>
                </a:cubicBezTo>
                <a:close/>
                <a:moveTo>
                  <a:pt x="4191191" y="3609281"/>
                </a:moveTo>
                <a:cubicBezTo>
                  <a:pt x="4181790" y="3609192"/>
                  <a:pt x="4174119" y="3617094"/>
                  <a:pt x="4174034" y="3626923"/>
                </a:cubicBezTo>
                <a:cubicBezTo>
                  <a:pt x="4173963" y="3636752"/>
                  <a:pt x="4181507" y="3644772"/>
                  <a:pt x="4190908" y="3644861"/>
                </a:cubicBezTo>
                <a:cubicBezTo>
                  <a:pt x="4200309" y="3644935"/>
                  <a:pt x="4207980" y="3637048"/>
                  <a:pt x="4208065" y="3627219"/>
                </a:cubicBezTo>
                <a:cubicBezTo>
                  <a:pt x="4208065" y="3627175"/>
                  <a:pt x="4208065" y="3627116"/>
                  <a:pt x="4208065" y="3627071"/>
                </a:cubicBezTo>
                <a:cubicBezTo>
                  <a:pt x="4208221" y="3617242"/>
                  <a:pt x="4200734" y="3609148"/>
                  <a:pt x="4191333" y="3608984"/>
                </a:cubicBezTo>
                <a:cubicBezTo>
                  <a:pt x="4191291" y="3608984"/>
                  <a:pt x="4191234" y="3608984"/>
                  <a:pt x="4191191" y="3608984"/>
                </a:cubicBezTo>
                <a:close/>
                <a:moveTo>
                  <a:pt x="4242096" y="3448875"/>
                </a:moveTo>
                <a:cubicBezTo>
                  <a:pt x="4232695" y="3448786"/>
                  <a:pt x="4225024" y="3456688"/>
                  <a:pt x="4224939" y="3466517"/>
                </a:cubicBezTo>
                <a:cubicBezTo>
                  <a:pt x="4224868" y="3476346"/>
                  <a:pt x="4232411" y="3484366"/>
                  <a:pt x="4241812" y="3484455"/>
                </a:cubicBezTo>
                <a:cubicBezTo>
                  <a:pt x="4251214" y="3484529"/>
                  <a:pt x="4258885" y="3476642"/>
                  <a:pt x="4258970" y="3466813"/>
                </a:cubicBezTo>
                <a:cubicBezTo>
                  <a:pt x="4258970" y="3466769"/>
                  <a:pt x="4258970" y="3466710"/>
                  <a:pt x="4258970" y="3466665"/>
                </a:cubicBezTo>
                <a:cubicBezTo>
                  <a:pt x="4258970" y="3456895"/>
                  <a:pt x="4251440" y="3448949"/>
                  <a:pt x="4242096" y="3448875"/>
                </a:cubicBezTo>
                <a:close/>
                <a:moveTo>
                  <a:pt x="4191191" y="3502245"/>
                </a:moveTo>
                <a:cubicBezTo>
                  <a:pt x="4181790" y="3502171"/>
                  <a:pt x="4174119" y="3510058"/>
                  <a:pt x="4174034" y="3519887"/>
                </a:cubicBezTo>
                <a:cubicBezTo>
                  <a:pt x="4173963" y="3529716"/>
                  <a:pt x="4181507" y="3537736"/>
                  <a:pt x="4190908" y="3537825"/>
                </a:cubicBezTo>
                <a:cubicBezTo>
                  <a:pt x="4200309" y="3537899"/>
                  <a:pt x="4207980" y="3530012"/>
                  <a:pt x="4208065" y="3520183"/>
                </a:cubicBezTo>
                <a:cubicBezTo>
                  <a:pt x="4208065" y="3520079"/>
                  <a:pt x="4208065" y="3519990"/>
                  <a:pt x="4208065" y="3519887"/>
                </a:cubicBezTo>
                <a:cubicBezTo>
                  <a:pt x="4207909" y="3510265"/>
                  <a:pt x="4200394" y="3502541"/>
                  <a:pt x="4191191" y="3502541"/>
                </a:cubicBezTo>
                <a:close/>
                <a:moveTo>
                  <a:pt x="4242096" y="3342432"/>
                </a:moveTo>
                <a:cubicBezTo>
                  <a:pt x="4232738" y="3341543"/>
                  <a:pt x="4224456" y="3348747"/>
                  <a:pt x="4223606" y="3358532"/>
                </a:cubicBezTo>
                <a:cubicBezTo>
                  <a:pt x="4222741" y="3368316"/>
                  <a:pt x="4229632" y="3376974"/>
                  <a:pt x="4238991" y="3377863"/>
                </a:cubicBezTo>
                <a:cubicBezTo>
                  <a:pt x="4240026" y="3377968"/>
                  <a:pt x="4241061" y="3377968"/>
                  <a:pt x="4242096" y="3377863"/>
                </a:cubicBezTo>
                <a:cubicBezTo>
                  <a:pt x="4251455" y="3376974"/>
                  <a:pt x="4258346" y="3368316"/>
                  <a:pt x="4257495" y="3358532"/>
                </a:cubicBezTo>
                <a:cubicBezTo>
                  <a:pt x="4256743" y="3349978"/>
                  <a:pt x="4250263" y="3343218"/>
                  <a:pt x="4242096" y="3342432"/>
                </a:cubicBezTo>
                <a:close/>
                <a:moveTo>
                  <a:pt x="4191191" y="3395654"/>
                </a:moveTo>
                <a:cubicBezTo>
                  <a:pt x="4181833" y="3394764"/>
                  <a:pt x="4173552" y="3401969"/>
                  <a:pt x="4172701" y="3411753"/>
                </a:cubicBezTo>
                <a:cubicBezTo>
                  <a:pt x="4171836" y="3421538"/>
                  <a:pt x="4178728" y="3430196"/>
                  <a:pt x="4188086" y="3431085"/>
                </a:cubicBezTo>
                <a:cubicBezTo>
                  <a:pt x="4189121" y="3431189"/>
                  <a:pt x="4190156" y="3431189"/>
                  <a:pt x="4191191" y="3431085"/>
                </a:cubicBezTo>
                <a:cubicBezTo>
                  <a:pt x="4200550" y="3430196"/>
                  <a:pt x="4207441" y="3421538"/>
                  <a:pt x="4206591" y="3411753"/>
                </a:cubicBezTo>
                <a:cubicBezTo>
                  <a:pt x="4205839" y="3403200"/>
                  <a:pt x="4199359" y="3396439"/>
                  <a:pt x="4191191" y="3395654"/>
                </a:cubicBezTo>
                <a:close/>
                <a:moveTo>
                  <a:pt x="4242096" y="3235989"/>
                </a:moveTo>
                <a:cubicBezTo>
                  <a:pt x="4232695" y="3235915"/>
                  <a:pt x="4225024" y="3243802"/>
                  <a:pt x="4224939" y="3253630"/>
                </a:cubicBezTo>
                <a:cubicBezTo>
                  <a:pt x="4224868" y="3263460"/>
                  <a:pt x="4232411" y="3271480"/>
                  <a:pt x="4241812" y="3271569"/>
                </a:cubicBezTo>
                <a:cubicBezTo>
                  <a:pt x="4251214" y="3271643"/>
                  <a:pt x="4258885" y="3263756"/>
                  <a:pt x="4258970" y="3253927"/>
                </a:cubicBezTo>
                <a:cubicBezTo>
                  <a:pt x="4258970" y="3253823"/>
                  <a:pt x="4258970" y="3253734"/>
                  <a:pt x="4258970" y="3253630"/>
                </a:cubicBezTo>
                <a:cubicBezTo>
                  <a:pt x="4258814" y="3244009"/>
                  <a:pt x="4251298" y="3236285"/>
                  <a:pt x="4242096" y="3236285"/>
                </a:cubicBezTo>
                <a:close/>
                <a:moveTo>
                  <a:pt x="4191191" y="3289211"/>
                </a:moveTo>
                <a:cubicBezTo>
                  <a:pt x="4181790" y="3289136"/>
                  <a:pt x="4174119" y="3297023"/>
                  <a:pt x="4174034" y="3306852"/>
                </a:cubicBezTo>
                <a:cubicBezTo>
                  <a:pt x="4173963" y="3316681"/>
                  <a:pt x="4181507" y="3324701"/>
                  <a:pt x="4190908" y="3324790"/>
                </a:cubicBezTo>
                <a:cubicBezTo>
                  <a:pt x="4200309" y="3324865"/>
                  <a:pt x="4207980" y="3316978"/>
                  <a:pt x="4208065" y="3307149"/>
                </a:cubicBezTo>
                <a:cubicBezTo>
                  <a:pt x="4208065" y="3307045"/>
                  <a:pt x="4208065" y="3306956"/>
                  <a:pt x="4208065" y="3306852"/>
                </a:cubicBezTo>
                <a:cubicBezTo>
                  <a:pt x="4207909" y="3297231"/>
                  <a:pt x="4200394" y="3289507"/>
                  <a:pt x="4191191" y="3289507"/>
                </a:cubicBezTo>
                <a:close/>
                <a:moveTo>
                  <a:pt x="4242096" y="3129398"/>
                </a:moveTo>
                <a:cubicBezTo>
                  <a:pt x="4232738" y="3128508"/>
                  <a:pt x="4224456" y="3135713"/>
                  <a:pt x="4223606" y="3145498"/>
                </a:cubicBezTo>
                <a:cubicBezTo>
                  <a:pt x="4222741" y="3155282"/>
                  <a:pt x="4229632" y="3163940"/>
                  <a:pt x="4238991" y="3164829"/>
                </a:cubicBezTo>
                <a:cubicBezTo>
                  <a:pt x="4240026" y="3164933"/>
                  <a:pt x="4241061" y="3164933"/>
                  <a:pt x="4242096" y="3164829"/>
                </a:cubicBezTo>
                <a:cubicBezTo>
                  <a:pt x="4251455" y="3163940"/>
                  <a:pt x="4258346" y="3155282"/>
                  <a:pt x="4257495" y="3145498"/>
                </a:cubicBezTo>
                <a:cubicBezTo>
                  <a:pt x="4256743" y="3136944"/>
                  <a:pt x="4250263" y="3130183"/>
                  <a:pt x="4242096" y="3129398"/>
                </a:cubicBezTo>
                <a:close/>
                <a:moveTo>
                  <a:pt x="4191191" y="3182619"/>
                </a:moveTo>
                <a:cubicBezTo>
                  <a:pt x="4181790" y="3182530"/>
                  <a:pt x="4174119" y="3190432"/>
                  <a:pt x="4174034" y="3200261"/>
                </a:cubicBezTo>
                <a:cubicBezTo>
                  <a:pt x="4173963" y="3210090"/>
                  <a:pt x="4181507" y="3218110"/>
                  <a:pt x="4190908" y="3218199"/>
                </a:cubicBezTo>
                <a:cubicBezTo>
                  <a:pt x="4200309" y="3218273"/>
                  <a:pt x="4207980" y="3210386"/>
                  <a:pt x="4208065" y="3200557"/>
                </a:cubicBezTo>
                <a:cubicBezTo>
                  <a:pt x="4208065" y="3200513"/>
                  <a:pt x="4208065" y="3200454"/>
                  <a:pt x="4208065" y="3200409"/>
                </a:cubicBezTo>
                <a:cubicBezTo>
                  <a:pt x="4207909" y="3190758"/>
                  <a:pt x="4200422" y="3182990"/>
                  <a:pt x="4191191" y="3182916"/>
                </a:cubicBezTo>
                <a:close/>
                <a:moveTo>
                  <a:pt x="4242096" y="3022954"/>
                </a:moveTo>
                <a:cubicBezTo>
                  <a:pt x="4232695" y="3022866"/>
                  <a:pt x="4225024" y="3030767"/>
                  <a:pt x="4224939" y="3040596"/>
                </a:cubicBezTo>
                <a:cubicBezTo>
                  <a:pt x="4224868" y="3050425"/>
                  <a:pt x="4232411" y="3058445"/>
                  <a:pt x="4241812" y="3058535"/>
                </a:cubicBezTo>
                <a:cubicBezTo>
                  <a:pt x="4251214" y="3058608"/>
                  <a:pt x="4258885" y="3050722"/>
                  <a:pt x="4258970" y="3040893"/>
                </a:cubicBezTo>
                <a:cubicBezTo>
                  <a:pt x="4258970" y="3040789"/>
                  <a:pt x="4258970" y="3040700"/>
                  <a:pt x="4258970" y="3040596"/>
                </a:cubicBezTo>
                <a:cubicBezTo>
                  <a:pt x="4258814" y="3030975"/>
                  <a:pt x="4251298" y="3023251"/>
                  <a:pt x="4242096" y="3023251"/>
                </a:cubicBezTo>
                <a:close/>
                <a:moveTo>
                  <a:pt x="4191191" y="3076176"/>
                </a:moveTo>
                <a:cubicBezTo>
                  <a:pt x="4181833" y="3075286"/>
                  <a:pt x="4173552" y="3082492"/>
                  <a:pt x="4172701" y="3092276"/>
                </a:cubicBezTo>
                <a:cubicBezTo>
                  <a:pt x="4171836" y="3102060"/>
                  <a:pt x="4178728" y="3110718"/>
                  <a:pt x="4188086" y="3111608"/>
                </a:cubicBezTo>
                <a:cubicBezTo>
                  <a:pt x="4189121" y="3111711"/>
                  <a:pt x="4190156" y="3111711"/>
                  <a:pt x="4191191" y="3111608"/>
                </a:cubicBezTo>
                <a:cubicBezTo>
                  <a:pt x="4200550" y="3110718"/>
                  <a:pt x="4207441" y="3102060"/>
                  <a:pt x="4206591" y="3092276"/>
                </a:cubicBezTo>
                <a:cubicBezTo>
                  <a:pt x="4205839" y="3083722"/>
                  <a:pt x="4199359" y="3076962"/>
                  <a:pt x="4191191" y="3076176"/>
                </a:cubicBezTo>
                <a:close/>
                <a:moveTo>
                  <a:pt x="4242096" y="2916363"/>
                </a:moveTo>
                <a:cubicBezTo>
                  <a:pt x="4232695" y="2916274"/>
                  <a:pt x="4225024" y="2924176"/>
                  <a:pt x="4224939" y="2934005"/>
                </a:cubicBezTo>
                <a:cubicBezTo>
                  <a:pt x="4224868" y="2943834"/>
                  <a:pt x="4232411" y="2951854"/>
                  <a:pt x="4241812" y="2951943"/>
                </a:cubicBezTo>
                <a:cubicBezTo>
                  <a:pt x="4251214" y="2952017"/>
                  <a:pt x="4258885" y="2944130"/>
                  <a:pt x="4258970" y="2934301"/>
                </a:cubicBezTo>
                <a:cubicBezTo>
                  <a:pt x="4258970" y="2934257"/>
                  <a:pt x="4258970" y="2934198"/>
                  <a:pt x="4258970" y="2934153"/>
                </a:cubicBezTo>
                <a:cubicBezTo>
                  <a:pt x="4258814" y="2924502"/>
                  <a:pt x="4251327" y="2916734"/>
                  <a:pt x="4242096" y="2916660"/>
                </a:cubicBezTo>
                <a:close/>
                <a:moveTo>
                  <a:pt x="4191191" y="2969733"/>
                </a:moveTo>
                <a:cubicBezTo>
                  <a:pt x="4181790" y="2969644"/>
                  <a:pt x="4174119" y="2977546"/>
                  <a:pt x="4174034" y="2987375"/>
                </a:cubicBezTo>
                <a:cubicBezTo>
                  <a:pt x="4173963" y="2997203"/>
                  <a:pt x="4181507" y="3005224"/>
                  <a:pt x="4190908" y="3005313"/>
                </a:cubicBezTo>
                <a:cubicBezTo>
                  <a:pt x="4200309" y="3005387"/>
                  <a:pt x="4207980" y="2997500"/>
                  <a:pt x="4208065" y="2987671"/>
                </a:cubicBezTo>
                <a:cubicBezTo>
                  <a:pt x="4208065" y="2987567"/>
                  <a:pt x="4208065" y="2987479"/>
                  <a:pt x="4208065" y="2987375"/>
                </a:cubicBezTo>
                <a:cubicBezTo>
                  <a:pt x="4207909" y="2977753"/>
                  <a:pt x="4200394" y="2970030"/>
                  <a:pt x="4191191" y="2970030"/>
                </a:cubicBezTo>
                <a:close/>
                <a:moveTo>
                  <a:pt x="4242096" y="2809920"/>
                </a:moveTo>
                <a:cubicBezTo>
                  <a:pt x="4232738" y="2809030"/>
                  <a:pt x="4224456" y="2816235"/>
                  <a:pt x="4223606" y="2826020"/>
                </a:cubicBezTo>
                <a:cubicBezTo>
                  <a:pt x="4222741" y="2835804"/>
                  <a:pt x="4229632" y="2844462"/>
                  <a:pt x="4238991" y="2845352"/>
                </a:cubicBezTo>
                <a:cubicBezTo>
                  <a:pt x="4240026" y="2845455"/>
                  <a:pt x="4241061" y="2845455"/>
                  <a:pt x="4242096" y="2845352"/>
                </a:cubicBezTo>
                <a:cubicBezTo>
                  <a:pt x="4251455" y="2844462"/>
                  <a:pt x="4258346" y="2835804"/>
                  <a:pt x="4257495" y="2826020"/>
                </a:cubicBezTo>
                <a:cubicBezTo>
                  <a:pt x="4256743" y="2817466"/>
                  <a:pt x="4250263" y="2810706"/>
                  <a:pt x="4242096" y="2809920"/>
                </a:cubicBezTo>
                <a:close/>
                <a:moveTo>
                  <a:pt x="4191191" y="2863142"/>
                </a:moveTo>
                <a:cubicBezTo>
                  <a:pt x="4181790" y="2863053"/>
                  <a:pt x="4174119" y="2870954"/>
                  <a:pt x="4174034" y="2880783"/>
                </a:cubicBezTo>
                <a:cubicBezTo>
                  <a:pt x="4173963" y="2890612"/>
                  <a:pt x="4181507" y="2898633"/>
                  <a:pt x="4190908" y="2898721"/>
                </a:cubicBezTo>
                <a:cubicBezTo>
                  <a:pt x="4200309" y="2898796"/>
                  <a:pt x="4207980" y="2890909"/>
                  <a:pt x="4208065" y="2881080"/>
                </a:cubicBezTo>
                <a:cubicBezTo>
                  <a:pt x="4208065" y="2881035"/>
                  <a:pt x="4208065" y="2880976"/>
                  <a:pt x="4208065" y="2880932"/>
                </a:cubicBezTo>
                <a:cubicBezTo>
                  <a:pt x="4207909" y="2871280"/>
                  <a:pt x="4200422" y="2863512"/>
                  <a:pt x="4191191" y="2863438"/>
                </a:cubicBezTo>
                <a:close/>
                <a:moveTo>
                  <a:pt x="4242096" y="2703477"/>
                </a:moveTo>
                <a:cubicBezTo>
                  <a:pt x="4232695" y="2703403"/>
                  <a:pt x="4225024" y="2711290"/>
                  <a:pt x="4224939" y="2721119"/>
                </a:cubicBezTo>
                <a:cubicBezTo>
                  <a:pt x="4224868" y="2730947"/>
                  <a:pt x="4232411" y="2738968"/>
                  <a:pt x="4241812" y="2739057"/>
                </a:cubicBezTo>
                <a:cubicBezTo>
                  <a:pt x="4251214" y="2739131"/>
                  <a:pt x="4258885" y="2731244"/>
                  <a:pt x="4258970" y="2721415"/>
                </a:cubicBezTo>
                <a:cubicBezTo>
                  <a:pt x="4258970" y="2721311"/>
                  <a:pt x="4258970" y="2721222"/>
                  <a:pt x="4258970" y="2721119"/>
                </a:cubicBezTo>
                <a:cubicBezTo>
                  <a:pt x="4258814" y="2711497"/>
                  <a:pt x="4251298" y="2703773"/>
                  <a:pt x="4242096" y="2703773"/>
                </a:cubicBezTo>
                <a:close/>
                <a:moveTo>
                  <a:pt x="4191191" y="2756698"/>
                </a:moveTo>
                <a:cubicBezTo>
                  <a:pt x="4181790" y="2756610"/>
                  <a:pt x="4174119" y="2764511"/>
                  <a:pt x="4174034" y="2774340"/>
                </a:cubicBezTo>
                <a:cubicBezTo>
                  <a:pt x="4173963" y="2784169"/>
                  <a:pt x="4181507" y="2792189"/>
                  <a:pt x="4190908" y="2792278"/>
                </a:cubicBezTo>
                <a:cubicBezTo>
                  <a:pt x="4200309" y="2792352"/>
                  <a:pt x="4207980" y="2784466"/>
                  <a:pt x="4208065" y="2774637"/>
                </a:cubicBezTo>
                <a:cubicBezTo>
                  <a:pt x="4208065" y="2774592"/>
                  <a:pt x="4208065" y="2774533"/>
                  <a:pt x="4208065" y="2774488"/>
                </a:cubicBezTo>
                <a:cubicBezTo>
                  <a:pt x="4207909" y="2764837"/>
                  <a:pt x="4200422" y="2757069"/>
                  <a:pt x="4191191" y="2756995"/>
                </a:cubicBezTo>
                <a:close/>
                <a:moveTo>
                  <a:pt x="4242096" y="2596886"/>
                </a:moveTo>
                <a:cubicBezTo>
                  <a:pt x="4232695" y="2596797"/>
                  <a:pt x="4225024" y="2604698"/>
                  <a:pt x="4224939" y="2614527"/>
                </a:cubicBezTo>
                <a:cubicBezTo>
                  <a:pt x="4224868" y="2624356"/>
                  <a:pt x="4232411" y="2632376"/>
                  <a:pt x="4241812" y="2632465"/>
                </a:cubicBezTo>
                <a:cubicBezTo>
                  <a:pt x="4251214" y="2632540"/>
                  <a:pt x="4258885" y="2624653"/>
                  <a:pt x="4258970" y="2614824"/>
                </a:cubicBezTo>
                <a:cubicBezTo>
                  <a:pt x="4258970" y="2614779"/>
                  <a:pt x="4258970" y="2614720"/>
                  <a:pt x="4258970" y="2614675"/>
                </a:cubicBezTo>
                <a:cubicBezTo>
                  <a:pt x="4258814" y="2605024"/>
                  <a:pt x="4251327" y="2597256"/>
                  <a:pt x="4242096" y="2597182"/>
                </a:cubicBezTo>
                <a:close/>
                <a:moveTo>
                  <a:pt x="4191191" y="2650255"/>
                </a:moveTo>
                <a:cubicBezTo>
                  <a:pt x="4181790" y="2650181"/>
                  <a:pt x="4174119" y="2658068"/>
                  <a:pt x="4174034" y="2667897"/>
                </a:cubicBezTo>
                <a:cubicBezTo>
                  <a:pt x="4173963" y="2677726"/>
                  <a:pt x="4181507" y="2685746"/>
                  <a:pt x="4190908" y="2685835"/>
                </a:cubicBezTo>
                <a:cubicBezTo>
                  <a:pt x="4200309" y="2685909"/>
                  <a:pt x="4207980" y="2678023"/>
                  <a:pt x="4208065" y="2668193"/>
                </a:cubicBezTo>
                <a:cubicBezTo>
                  <a:pt x="4208065" y="2668090"/>
                  <a:pt x="4208065" y="2668001"/>
                  <a:pt x="4208065" y="2667897"/>
                </a:cubicBezTo>
                <a:cubicBezTo>
                  <a:pt x="4207909" y="2658276"/>
                  <a:pt x="4200394" y="2650552"/>
                  <a:pt x="4191191" y="2650552"/>
                </a:cubicBezTo>
                <a:close/>
                <a:moveTo>
                  <a:pt x="4242096" y="2525874"/>
                </a:moveTo>
                <a:cubicBezTo>
                  <a:pt x="4246945" y="2525874"/>
                  <a:pt x="4251568" y="2523650"/>
                  <a:pt x="4254716" y="2519796"/>
                </a:cubicBezTo>
                <a:lnTo>
                  <a:pt x="4229901" y="2495928"/>
                </a:lnTo>
                <a:cubicBezTo>
                  <a:pt x="4226811" y="2499204"/>
                  <a:pt x="4225080" y="2503622"/>
                  <a:pt x="4225080" y="2508232"/>
                </a:cubicBezTo>
                <a:cubicBezTo>
                  <a:pt x="4224925" y="2517972"/>
                  <a:pt x="4232355" y="2526007"/>
                  <a:pt x="4241671" y="2526170"/>
                </a:cubicBezTo>
                <a:cubicBezTo>
                  <a:pt x="4241812" y="2526170"/>
                  <a:pt x="4241954" y="2526170"/>
                  <a:pt x="4242096" y="2526170"/>
                </a:cubicBezTo>
                <a:close/>
                <a:moveTo>
                  <a:pt x="4275985" y="2561454"/>
                </a:moveTo>
                <a:cubicBezTo>
                  <a:pt x="4275985" y="2571194"/>
                  <a:pt x="4283543" y="2579096"/>
                  <a:pt x="4292859" y="2579096"/>
                </a:cubicBezTo>
                <a:cubicBezTo>
                  <a:pt x="4292902" y="2579096"/>
                  <a:pt x="4292958" y="2579096"/>
                  <a:pt x="4293001" y="2579096"/>
                </a:cubicBezTo>
                <a:cubicBezTo>
                  <a:pt x="4298871" y="2579007"/>
                  <a:pt x="4304273" y="2575686"/>
                  <a:pt x="4307180" y="2570349"/>
                </a:cubicBezTo>
                <a:lnTo>
                  <a:pt x="4283217" y="2547518"/>
                </a:lnTo>
                <a:cubicBezTo>
                  <a:pt x="4278764" y="2550780"/>
                  <a:pt x="4276085" y="2556072"/>
                  <a:pt x="4275985" y="2561750"/>
                </a:cubicBezTo>
                <a:close/>
                <a:moveTo>
                  <a:pt x="4190908" y="2543664"/>
                </a:moveTo>
                <a:cubicBezTo>
                  <a:pt x="4181549" y="2542775"/>
                  <a:pt x="4173268" y="2549979"/>
                  <a:pt x="4172418" y="2559764"/>
                </a:cubicBezTo>
                <a:cubicBezTo>
                  <a:pt x="4171553" y="2569548"/>
                  <a:pt x="4178444" y="2578206"/>
                  <a:pt x="4187802" y="2579096"/>
                </a:cubicBezTo>
                <a:cubicBezTo>
                  <a:pt x="4188837" y="2579199"/>
                  <a:pt x="4189873" y="2579199"/>
                  <a:pt x="4190908" y="2579096"/>
                </a:cubicBezTo>
                <a:cubicBezTo>
                  <a:pt x="4200266" y="2578206"/>
                  <a:pt x="4207157" y="2569548"/>
                  <a:pt x="4206307" y="2559764"/>
                </a:cubicBezTo>
                <a:cubicBezTo>
                  <a:pt x="4205555" y="2551210"/>
                  <a:pt x="4199075" y="2544450"/>
                  <a:pt x="4190908" y="2543664"/>
                </a:cubicBezTo>
                <a:close/>
                <a:moveTo>
                  <a:pt x="4343622" y="3981684"/>
                </a:moveTo>
                <a:cubicBezTo>
                  <a:pt x="4334220" y="3981684"/>
                  <a:pt x="4326606" y="3989644"/>
                  <a:pt x="4326606" y="3999474"/>
                </a:cubicBezTo>
                <a:cubicBezTo>
                  <a:pt x="4326606" y="4009303"/>
                  <a:pt x="4334220" y="4017263"/>
                  <a:pt x="4343622" y="4017263"/>
                </a:cubicBezTo>
                <a:cubicBezTo>
                  <a:pt x="4353023" y="4017263"/>
                  <a:pt x="4360637" y="4009303"/>
                  <a:pt x="4360637" y="3999474"/>
                </a:cubicBezTo>
                <a:cubicBezTo>
                  <a:pt x="4360722" y="3989734"/>
                  <a:pt x="4353221" y="3981773"/>
                  <a:pt x="4343905" y="3981684"/>
                </a:cubicBezTo>
                <a:cubicBezTo>
                  <a:pt x="4343905" y="3981684"/>
                  <a:pt x="4343905" y="3981684"/>
                  <a:pt x="4343905" y="3981684"/>
                </a:cubicBezTo>
                <a:close/>
                <a:moveTo>
                  <a:pt x="4343622" y="3875241"/>
                </a:moveTo>
                <a:cubicBezTo>
                  <a:pt x="4334220" y="3875241"/>
                  <a:pt x="4326606" y="3883201"/>
                  <a:pt x="4326606" y="3893030"/>
                </a:cubicBezTo>
                <a:cubicBezTo>
                  <a:pt x="4326606" y="3902859"/>
                  <a:pt x="4334220" y="3910820"/>
                  <a:pt x="4343622" y="3910820"/>
                </a:cubicBezTo>
                <a:cubicBezTo>
                  <a:pt x="4353023" y="3910820"/>
                  <a:pt x="4360637" y="3902859"/>
                  <a:pt x="4360637" y="3893030"/>
                </a:cubicBezTo>
                <a:cubicBezTo>
                  <a:pt x="4360637" y="3892986"/>
                  <a:pt x="4360637" y="3892927"/>
                  <a:pt x="4360637" y="3892882"/>
                </a:cubicBezTo>
                <a:cubicBezTo>
                  <a:pt x="4360637" y="3883201"/>
                  <a:pt x="4353165" y="3875329"/>
                  <a:pt x="4343905" y="3875241"/>
                </a:cubicBezTo>
                <a:close/>
                <a:moveTo>
                  <a:pt x="4292717" y="3928462"/>
                </a:moveTo>
                <a:cubicBezTo>
                  <a:pt x="4283316" y="3928462"/>
                  <a:pt x="4275702" y="3936423"/>
                  <a:pt x="4275702" y="3946252"/>
                </a:cubicBezTo>
                <a:cubicBezTo>
                  <a:pt x="4275702" y="3956081"/>
                  <a:pt x="4283316" y="3964042"/>
                  <a:pt x="4292717" y="3964042"/>
                </a:cubicBezTo>
                <a:cubicBezTo>
                  <a:pt x="4302118" y="3964042"/>
                  <a:pt x="4309732" y="3956081"/>
                  <a:pt x="4309732" y="3946252"/>
                </a:cubicBezTo>
                <a:cubicBezTo>
                  <a:pt x="4309732" y="3936541"/>
                  <a:pt x="4302288" y="3928625"/>
                  <a:pt x="4293001" y="3928462"/>
                </a:cubicBezTo>
                <a:close/>
                <a:moveTo>
                  <a:pt x="4343622" y="3768797"/>
                </a:moveTo>
                <a:cubicBezTo>
                  <a:pt x="4334263" y="3769687"/>
                  <a:pt x="4327372" y="3778345"/>
                  <a:pt x="4328223" y="3788129"/>
                </a:cubicBezTo>
                <a:cubicBezTo>
                  <a:pt x="4328974" y="3796683"/>
                  <a:pt x="4335454" y="3803443"/>
                  <a:pt x="4343622" y="3804229"/>
                </a:cubicBezTo>
                <a:cubicBezTo>
                  <a:pt x="4352980" y="3805118"/>
                  <a:pt x="4361261" y="3797914"/>
                  <a:pt x="4362112" y="3788129"/>
                </a:cubicBezTo>
                <a:cubicBezTo>
                  <a:pt x="4362977" y="3778345"/>
                  <a:pt x="4356086" y="3769687"/>
                  <a:pt x="4346727" y="3768797"/>
                </a:cubicBezTo>
                <a:cubicBezTo>
                  <a:pt x="4345692" y="3768694"/>
                  <a:pt x="4344657" y="3768694"/>
                  <a:pt x="4343622" y="3768797"/>
                </a:cubicBezTo>
                <a:close/>
                <a:moveTo>
                  <a:pt x="4292717" y="3822019"/>
                </a:moveTo>
                <a:cubicBezTo>
                  <a:pt x="4283316" y="3822019"/>
                  <a:pt x="4275702" y="3829980"/>
                  <a:pt x="4275702" y="3839809"/>
                </a:cubicBezTo>
                <a:cubicBezTo>
                  <a:pt x="4275702" y="3849638"/>
                  <a:pt x="4283316" y="3857599"/>
                  <a:pt x="4292717" y="3857599"/>
                </a:cubicBezTo>
                <a:cubicBezTo>
                  <a:pt x="4302118" y="3857599"/>
                  <a:pt x="4309732" y="3849638"/>
                  <a:pt x="4309732" y="3839809"/>
                </a:cubicBezTo>
                <a:cubicBezTo>
                  <a:pt x="4309732" y="3839764"/>
                  <a:pt x="4309732" y="3839705"/>
                  <a:pt x="4309732" y="3839660"/>
                </a:cubicBezTo>
                <a:cubicBezTo>
                  <a:pt x="4309732" y="3829980"/>
                  <a:pt x="4302260" y="3822108"/>
                  <a:pt x="4293001" y="3822019"/>
                </a:cubicBezTo>
                <a:close/>
                <a:moveTo>
                  <a:pt x="4343622" y="3662206"/>
                </a:moveTo>
                <a:cubicBezTo>
                  <a:pt x="4334220" y="3662206"/>
                  <a:pt x="4326606" y="3670167"/>
                  <a:pt x="4326606" y="3679996"/>
                </a:cubicBezTo>
                <a:cubicBezTo>
                  <a:pt x="4326606" y="3689825"/>
                  <a:pt x="4334220" y="3697786"/>
                  <a:pt x="4343622" y="3697786"/>
                </a:cubicBezTo>
                <a:cubicBezTo>
                  <a:pt x="4353023" y="3697786"/>
                  <a:pt x="4360637" y="3689825"/>
                  <a:pt x="4360637" y="3679996"/>
                </a:cubicBezTo>
                <a:cubicBezTo>
                  <a:pt x="4360722" y="3670256"/>
                  <a:pt x="4353221" y="3662295"/>
                  <a:pt x="4343905" y="3662206"/>
                </a:cubicBezTo>
                <a:cubicBezTo>
                  <a:pt x="4343905" y="3662206"/>
                  <a:pt x="4343905" y="3662206"/>
                  <a:pt x="4343905" y="3662206"/>
                </a:cubicBezTo>
                <a:close/>
                <a:moveTo>
                  <a:pt x="4293001" y="3715724"/>
                </a:moveTo>
                <a:cubicBezTo>
                  <a:pt x="4283600" y="3715724"/>
                  <a:pt x="4275985" y="3723685"/>
                  <a:pt x="4275985" y="3733514"/>
                </a:cubicBezTo>
                <a:cubicBezTo>
                  <a:pt x="4275985" y="3743343"/>
                  <a:pt x="4283600" y="3751304"/>
                  <a:pt x="4293001" y="3751304"/>
                </a:cubicBezTo>
                <a:cubicBezTo>
                  <a:pt x="4302402" y="3751304"/>
                  <a:pt x="4310016" y="3743343"/>
                  <a:pt x="4310016" y="3733514"/>
                </a:cubicBezTo>
                <a:cubicBezTo>
                  <a:pt x="4310016" y="3723685"/>
                  <a:pt x="4302402" y="3715724"/>
                  <a:pt x="4293001" y="3715724"/>
                </a:cubicBezTo>
                <a:close/>
                <a:moveTo>
                  <a:pt x="4343905" y="3556060"/>
                </a:moveTo>
                <a:cubicBezTo>
                  <a:pt x="4334547" y="3556949"/>
                  <a:pt x="4327655" y="3565607"/>
                  <a:pt x="4328506" y="3575391"/>
                </a:cubicBezTo>
                <a:cubicBezTo>
                  <a:pt x="4329258" y="3583945"/>
                  <a:pt x="4335738" y="3590705"/>
                  <a:pt x="4343905" y="3591491"/>
                </a:cubicBezTo>
                <a:cubicBezTo>
                  <a:pt x="4353264" y="3592380"/>
                  <a:pt x="4361544" y="3585176"/>
                  <a:pt x="4362396" y="3575391"/>
                </a:cubicBezTo>
                <a:cubicBezTo>
                  <a:pt x="4363260" y="3565607"/>
                  <a:pt x="4356369" y="3556949"/>
                  <a:pt x="4347010" y="3556060"/>
                </a:cubicBezTo>
                <a:cubicBezTo>
                  <a:pt x="4345975" y="3555956"/>
                  <a:pt x="4344940" y="3555956"/>
                  <a:pt x="4343905" y="3556060"/>
                </a:cubicBezTo>
                <a:close/>
                <a:moveTo>
                  <a:pt x="4293001" y="3609281"/>
                </a:moveTo>
                <a:cubicBezTo>
                  <a:pt x="4283600" y="3609281"/>
                  <a:pt x="4275985" y="3617242"/>
                  <a:pt x="4275985" y="3627071"/>
                </a:cubicBezTo>
                <a:cubicBezTo>
                  <a:pt x="4275985" y="3636900"/>
                  <a:pt x="4283600" y="3644861"/>
                  <a:pt x="4293001" y="3644861"/>
                </a:cubicBezTo>
                <a:cubicBezTo>
                  <a:pt x="4302402" y="3644861"/>
                  <a:pt x="4310016" y="3636900"/>
                  <a:pt x="4310016" y="3627071"/>
                </a:cubicBezTo>
                <a:cubicBezTo>
                  <a:pt x="4310172" y="3617242"/>
                  <a:pt x="4302685" y="3609148"/>
                  <a:pt x="4293284" y="3608984"/>
                </a:cubicBezTo>
                <a:cubicBezTo>
                  <a:pt x="4293185" y="3608984"/>
                  <a:pt x="4293100" y="3608984"/>
                  <a:pt x="4293001" y="3608984"/>
                </a:cubicBezTo>
                <a:close/>
                <a:moveTo>
                  <a:pt x="4343905" y="3448875"/>
                </a:moveTo>
                <a:cubicBezTo>
                  <a:pt x="4334504" y="3448875"/>
                  <a:pt x="4326890" y="3456836"/>
                  <a:pt x="4326890" y="3466665"/>
                </a:cubicBezTo>
                <a:cubicBezTo>
                  <a:pt x="4326890" y="3476494"/>
                  <a:pt x="4334504" y="3484455"/>
                  <a:pt x="4343905" y="3484455"/>
                </a:cubicBezTo>
                <a:cubicBezTo>
                  <a:pt x="4353306" y="3484455"/>
                  <a:pt x="4360921" y="3476494"/>
                  <a:pt x="4360921" y="3466665"/>
                </a:cubicBezTo>
                <a:cubicBezTo>
                  <a:pt x="4361006" y="3456925"/>
                  <a:pt x="4353505" y="3448964"/>
                  <a:pt x="4344189" y="3448875"/>
                </a:cubicBezTo>
                <a:cubicBezTo>
                  <a:pt x="4344090" y="3448875"/>
                  <a:pt x="4344004" y="3448875"/>
                  <a:pt x="4343905" y="3448875"/>
                </a:cubicBezTo>
                <a:close/>
                <a:moveTo>
                  <a:pt x="4293001" y="3502245"/>
                </a:moveTo>
                <a:cubicBezTo>
                  <a:pt x="4283600" y="3502245"/>
                  <a:pt x="4275985" y="3510206"/>
                  <a:pt x="4275985" y="3520035"/>
                </a:cubicBezTo>
                <a:cubicBezTo>
                  <a:pt x="4275985" y="3529864"/>
                  <a:pt x="4283600" y="3537825"/>
                  <a:pt x="4293001" y="3537825"/>
                </a:cubicBezTo>
                <a:cubicBezTo>
                  <a:pt x="4302402" y="3537825"/>
                  <a:pt x="4310016" y="3529864"/>
                  <a:pt x="4310016" y="3520035"/>
                </a:cubicBezTo>
                <a:cubicBezTo>
                  <a:pt x="4310016" y="3519990"/>
                  <a:pt x="4310016" y="3519931"/>
                  <a:pt x="4310016" y="3519887"/>
                </a:cubicBezTo>
                <a:cubicBezTo>
                  <a:pt x="4309860" y="3510206"/>
                  <a:pt x="4302260" y="3502453"/>
                  <a:pt x="4293001" y="3502541"/>
                </a:cubicBezTo>
                <a:close/>
                <a:moveTo>
                  <a:pt x="4343905" y="3342432"/>
                </a:moveTo>
                <a:cubicBezTo>
                  <a:pt x="4334504" y="3342432"/>
                  <a:pt x="4326890" y="3350393"/>
                  <a:pt x="4326890" y="3360222"/>
                </a:cubicBezTo>
                <a:cubicBezTo>
                  <a:pt x="4326890" y="3370051"/>
                  <a:pt x="4334504" y="3378012"/>
                  <a:pt x="4343905" y="3378012"/>
                </a:cubicBezTo>
                <a:cubicBezTo>
                  <a:pt x="4353306" y="3378012"/>
                  <a:pt x="4360921" y="3370051"/>
                  <a:pt x="4360921" y="3360222"/>
                </a:cubicBezTo>
                <a:cubicBezTo>
                  <a:pt x="4360850" y="3350482"/>
                  <a:pt x="4353221" y="3342654"/>
                  <a:pt x="4343905" y="3342728"/>
                </a:cubicBezTo>
                <a:cubicBezTo>
                  <a:pt x="4343905" y="3342728"/>
                  <a:pt x="4343905" y="3342728"/>
                  <a:pt x="4343905" y="3342728"/>
                </a:cubicBezTo>
                <a:close/>
                <a:moveTo>
                  <a:pt x="4293001" y="3395654"/>
                </a:moveTo>
                <a:cubicBezTo>
                  <a:pt x="4283600" y="3395654"/>
                  <a:pt x="4275985" y="3403614"/>
                  <a:pt x="4275985" y="3413443"/>
                </a:cubicBezTo>
                <a:cubicBezTo>
                  <a:pt x="4275985" y="3423273"/>
                  <a:pt x="4283600" y="3431233"/>
                  <a:pt x="4293001" y="3431233"/>
                </a:cubicBezTo>
                <a:cubicBezTo>
                  <a:pt x="4302402" y="3431233"/>
                  <a:pt x="4310016" y="3423273"/>
                  <a:pt x="4310016" y="3413443"/>
                </a:cubicBezTo>
                <a:cubicBezTo>
                  <a:pt x="4309860" y="3403733"/>
                  <a:pt x="4302288" y="3395950"/>
                  <a:pt x="4293001" y="3395950"/>
                </a:cubicBezTo>
                <a:close/>
                <a:moveTo>
                  <a:pt x="4343905" y="3235989"/>
                </a:moveTo>
                <a:cubicBezTo>
                  <a:pt x="4334547" y="3236879"/>
                  <a:pt x="4327655" y="3245536"/>
                  <a:pt x="4328506" y="3255321"/>
                </a:cubicBezTo>
                <a:cubicBezTo>
                  <a:pt x="4329258" y="3263875"/>
                  <a:pt x="4335738" y="3270635"/>
                  <a:pt x="4343905" y="3271420"/>
                </a:cubicBezTo>
                <a:cubicBezTo>
                  <a:pt x="4353264" y="3272310"/>
                  <a:pt x="4361544" y="3265105"/>
                  <a:pt x="4362396" y="3255321"/>
                </a:cubicBezTo>
                <a:cubicBezTo>
                  <a:pt x="4363260" y="3245536"/>
                  <a:pt x="4356369" y="3236879"/>
                  <a:pt x="4347010" y="3235989"/>
                </a:cubicBezTo>
                <a:cubicBezTo>
                  <a:pt x="4345975" y="3235885"/>
                  <a:pt x="4344940" y="3235885"/>
                  <a:pt x="4343905" y="3235989"/>
                </a:cubicBezTo>
                <a:close/>
                <a:moveTo>
                  <a:pt x="4293001" y="3289211"/>
                </a:moveTo>
                <a:cubicBezTo>
                  <a:pt x="4283600" y="3289211"/>
                  <a:pt x="4275985" y="3297171"/>
                  <a:pt x="4275985" y="3307000"/>
                </a:cubicBezTo>
                <a:cubicBezTo>
                  <a:pt x="4275985" y="3316829"/>
                  <a:pt x="4283600" y="3324790"/>
                  <a:pt x="4293001" y="3324790"/>
                </a:cubicBezTo>
                <a:cubicBezTo>
                  <a:pt x="4302402" y="3324790"/>
                  <a:pt x="4310016" y="3316829"/>
                  <a:pt x="4310016" y="3307000"/>
                </a:cubicBezTo>
                <a:cubicBezTo>
                  <a:pt x="4310016" y="3306956"/>
                  <a:pt x="4310016" y="3306897"/>
                  <a:pt x="4310016" y="3306852"/>
                </a:cubicBezTo>
                <a:cubicBezTo>
                  <a:pt x="4309860" y="3297171"/>
                  <a:pt x="4302260" y="3289418"/>
                  <a:pt x="4293001" y="3289507"/>
                </a:cubicBezTo>
                <a:close/>
                <a:moveTo>
                  <a:pt x="4343905" y="3129398"/>
                </a:moveTo>
                <a:cubicBezTo>
                  <a:pt x="4334504" y="3129398"/>
                  <a:pt x="4326890" y="3137359"/>
                  <a:pt x="4326890" y="3147187"/>
                </a:cubicBezTo>
                <a:cubicBezTo>
                  <a:pt x="4326890" y="3157016"/>
                  <a:pt x="4334504" y="3164978"/>
                  <a:pt x="4343905" y="3164978"/>
                </a:cubicBezTo>
                <a:cubicBezTo>
                  <a:pt x="4353306" y="3164978"/>
                  <a:pt x="4360921" y="3157016"/>
                  <a:pt x="4360921" y="3147187"/>
                </a:cubicBezTo>
                <a:cubicBezTo>
                  <a:pt x="4360850" y="3137448"/>
                  <a:pt x="4353221" y="3129620"/>
                  <a:pt x="4343905" y="3129694"/>
                </a:cubicBezTo>
                <a:cubicBezTo>
                  <a:pt x="4343905" y="3129694"/>
                  <a:pt x="4343905" y="3129694"/>
                  <a:pt x="4343905" y="3129694"/>
                </a:cubicBezTo>
                <a:close/>
                <a:moveTo>
                  <a:pt x="4293001" y="3182619"/>
                </a:moveTo>
                <a:cubicBezTo>
                  <a:pt x="4283600" y="3182619"/>
                  <a:pt x="4275985" y="3190580"/>
                  <a:pt x="4275985" y="3200409"/>
                </a:cubicBezTo>
                <a:cubicBezTo>
                  <a:pt x="4275985" y="3210238"/>
                  <a:pt x="4283600" y="3218199"/>
                  <a:pt x="4293001" y="3218199"/>
                </a:cubicBezTo>
                <a:cubicBezTo>
                  <a:pt x="4302402" y="3218199"/>
                  <a:pt x="4310016" y="3210238"/>
                  <a:pt x="4310016" y="3200409"/>
                </a:cubicBezTo>
                <a:cubicBezTo>
                  <a:pt x="4309860" y="3190699"/>
                  <a:pt x="4302288" y="3182916"/>
                  <a:pt x="4293001" y="3182916"/>
                </a:cubicBezTo>
                <a:close/>
                <a:moveTo>
                  <a:pt x="4343905" y="3022954"/>
                </a:moveTo>
                <a:cubicBezTo>
                  <a:pt x="4334504" y="3022954"/>
                  <a:pt x="4326890" y="3030916"/>
                  <a:pt x="4326890" y="3040744"/>
                </a:cubicBezTo>
                <a:cubicBezTo>
                  <a:pt x="4326890" y="3050573"/>
                  <a:pt x="4334504" y="3058535"/>
                  <a:pt x="4343905" y="3058535"/>
                </a:cubicBezTo>
                <a:cubicBezTo>
                  <a:pt x="4353306" y="3058535"/>
                  <a:pt x="4360921" y="3050573"/>
                  <a:pt x="4360921" y="3040744"/>
                </a:cubicBezTo>
                <a:cubicBezTo>
                  <a:pt x="4360921" y="3040700"/>
                  <a:pt x="4360921" y="3040641"/>
                  <a:pt x="4360921" y="3040596"/>
                </a:cubicBezTo>
                <a:cubicBezTo>
                  <a:pt x="4360765" y="3030916"/>
                  <a:pt x="4353165" y="3023162"/>
                  <a:pt x="4343905" y="3023251"/>
                </a:cubicBezTo>
                <a:close/>
                <a:moveTo>
                  <a:pt x="4293001" y="3076176"/>
                </a:moveTo>
                <a:cubicBezTo>
                  <a:pt x="4283600" y="3076176"/>
                  <a:pt x="4275985" y="3084137"/>
                  <a:pt x="4275985" y="3093966"/>
                </a:cubicBezTo>
                <a:cubicBezTo>
                  <a:pt x="4275985" y="3103795"/>
                  <a:pt x="4283600" y="3111756"/>
                  <a:pt x="4293001" y="3111756"/>
                </a:cubicBezTo>
                <a:cubicBezTo>
                  <a:pt x="4302402" y="3111756"/>
                  <a:pt x="4310016" y="3103795"/>
                  <a:pt x="4310016" y="3093966"/>
                </a:cubicBezTo>
                <a:cubicBezTo>
                  <a:pt x="4309860" y="3084256"/>
                  <a:pt x="4302288" y="3076473"/>
                  <a:pt x="4293001" y="3076473"/>
                </a:cubicBezTo>
                <a:close/>
                <a:moveTo>
                  <a:pt x="4343905" y="2916363"/>
                </a:moveTo>
                <a:cubicBezTo>
                  <a:pt x="4334504" y="2916363"/>
                  <a:pt x="4326890" y="2924324"/>
                  <a:pt x="4326890" y="2934153"/>
                </a:cubicBezTo>
                <a:cubicBezTo>
                  <a:pt x="4326890" y="2943982"/>
                  <a:pt x="4334504" y="2951943"/>
                  <a:pt x="4343905" y="2951943"/>
                </a:cubicBezTo>
                <a:cubicBezTo>
                  <a:pt x="4353306" y="2951943"/>
                  <a:pt x="4360921" y="2943982"/>
                  <a:pt x="4360921" y="2934153"/>
                </a:cubicBezTo>
                <a:cubicBezTo>
                  <a:pt x="4360850" y="2924413"/>
                  <a:pt x="4353221" y="2916571"/>
                  <a:pt x="4343905" y="2916660"/>
                </a:cubicBezTo>
                <a:cubicBezTo>
                  <a:pt x="4343905" y="2916660"/>
                  <a:pt x="4343905" y="2916660"/>
                  <a:pt x="4343905" y="2916660"/>
                </a:cubicBezTo>
                <a:close/>
                <a:moveTo>
                  <a:pt x="4293001" y="2969733"/>
                </a:moveTo>
                <a:cubicBezTo>
                  <a:pt x="4283600" y="2969733"/>
                  <a:pt x="4275985" y="2977694"/>
                  <a:pt x="4275985" y="2987523"/>
                </a:cubicBezTo>
                <a:cubicBezTo>
                  <a:pt x="4275985" y="2997352"/>
                  <a:pt x="4283600" y="3005313"/>
                  <a:pt x="4293001" y="3005313"/>
                </a:cubicBezTo>
                <a:cubicBezTo>
                  <a:pt x="4302402" y="3005313"/>
                  <a:pt x="4310016" y="2997352"/>
                  <a:pt x="4310016" y="2987523"/>
                </a:cubicBezTo>
                <a:cubicBezTo>
                  <a:pt x="4310016" y="2987479"/>
                  <a:pt x="4310016" y="2987419"/>
                  <a:pt x="4310016" y="2987375"/>
                </a:cubicBezTo>
                <a:cubicBezTo>
                  <a:pt x="4309860" y="2977694"/>
                  <a:pt x="4302260" y="2969940"/>
                  <a:pt x="4293001" y="2970030"/>
                </a:cubicBezTo>
                <a:close/>
                <a:moveTo>
                  <a:pt x="4343905" y="2809920"/>
                </a:moveTo>
                <a:cubicBezTo>
                  <a:pt x="4334504" y="2809920"/>
                  <a:pt x="4326890" y="2817881"/>
                  <a:pt x="4326890" y="2827710"/>
                </a:cubicBezTo>
                <a:cubicBezTo>
                  <a:pt x="4326890" y="2837539"/>
                  <a:pt x="4334504" y="2845500"/>
                  <a:pt x="4343905" y="2845500"/>
                </a:cubicBezTo>
                <a:cubicBezTo>
                  <a:pt x="4353306" y="2845500"/>
                  <a:pt x="4360921" y="2837539"/>
                  <a:pt x="4360921" y="2827710"/>
                </a:cubicBezTo>
                <a:cubicBezTo>
                  <a:pt x="4360850" y="2817970"/>
                  <a:pt x="4353221" y="2810128"/>
                  <a:pt x="4343905" y="2810216"/>
                </a:cubicBezTo>
                <a:cubicBezTo>
                  <a:pt x="4343905" y="2810216"/>
                  <a:pt x="4343905" y="2810216"/>
                  <a:pt x="4343905" y="2810216"/>
                </a:cubicBezTo>
                <a:close/>
                <a:moveTo>
                  <a:pt x="4293001" y="2863142"/>
                </a:moveTo>
                <a:cubicBezTo>
                  <a:pt x="4283600" y="2863142"/>
                  <a:pt x="4275985" y="2871102"/>
                  <a:pt x="4275985" y="2880932"/>
                </a:cubicBezTo>
                <a:cubicBezTo>
                  <a:pt x="4275985" y="2890760"/>
                  <a:pt x="4283600" y="2898721"/>
                  <a:pt x="4293001" y="2898721"/>
                </a:cubicBezTo>
                <a:cubicBezTo>
                  <a:pt x="4302402" y="2898721"/>
                  <a:pt x="4310016" y="2890760"/>
                  <a:pt x="4310016" y="2880932"/>
                </a:cubicBezTo>
                <a:cubicBezTo>
                  <a:pt x="4309860" y="2871221"/>
                  <a:pt x="4302288" y="2863438"/>
                  <a:pt x="4293001" y="2863438"/>
                </a:cubicBezTo>
                <a:close/>
                <a:moveTo>
                  <a:pt x="4343905" y="2703477"/>
                </a:moveTo>
                <a:cubicBezTo>
                  <a:pt x="4334547" y="2704366"/>
                  <a:pt x="4327655" y="2713024"/>
                  <a:pt x="4328506" y="2722809"/>
                </a:cubicBezTo>
                <a:cubicBezTo>
                  <a:pt x="4329258" y="2731363"/>
                  <a:pt x="4335738" y="2738123"/>
                  <a:pt x="4343905" y="2738909"/>
                </a:cubicBezTo>
                <a:cubicBezTo>
                  <a:pt x="4353264" y="2739798"/>
                  <a:pt x="4361544" y="2732593"/>
                  <a:pt x="4362396" y="2722809"/>
                </a:cubicBezTo>
                <a:cubicBezTo>
                  <a:pt x="4363260" y="2713024"/>
                  <a:pt x="4356369" y="2704366"/>
                  <a:pt x="4347010" y="2703477"/>
                </a:cubicBezTo>
                <a:cubicBezTo>
                  <a:pt x="4345975" y="2703373"/>
                  <a:pt x="4344940" y="2703373"/>
                  <a:pt x="4343905" y="2703477"/>
                </a:cubicBezTo>
                <a:close/>
                <a:moveTo>
                  <a:pt x="4293001" y="2756698"/>
                </a:moveTo>
                <a:cubicBezTo>
                  <a:pt x="4283600" y="2756698"/>
                  <a:pt x="4275985" y="2764659"/>
                  <a:pt x="4275985" y="2774488"/>
                </a:cubicBezTo>
                <a:cubicBezTo>
                  <a:pt x="4275985" y="2784317"/>
                  <a:pt x="4283600" y="2792278"/>
                  <a:pt x="4293001" y="2792278"/>
                </a:cubicBezTo>
                <a:cubicBezTo>
                  <a:pt x="4302402" y="2792278"/>
                  <a:pt x="4310016" y="2784317"/>
                  <a:pt x="4310016" y="2774488"/>
                </a:cubicBezTo>
                <a:cubicBezTo>
                  <a:pt x="4309860" y="2764778"/>
                  <a:pt x="4302288" y="2756995"/>
                  <a:pt x="4293001" y="2756995"/>
                </a:cubicBezTo>
                <a:close/>
                <a:moveTo>
                  <a:pt x="4327031" y="2614675"/>
                </a:moveTo>
                <a:cubicBezTo>
                  <a:pt x="4327046" y="2624415"/>
                  <a:pt x="4334618" y="2632302"/>
                  <a:pt x="4343934" y="2632288"/>
                </a:cubicBezTo>
                <a:cubicBezTo>
                  <a:pt x="4351052" y="2632273"/>
                  <a:pt x="4357390" y="2627603"/>
                  <a:pt x="4359786" y="2620606"/>
                </a:cubicBezTo>
                <a:lnTo>
                  <a:pt x="4336957" y="2598664"/>
                </a:lnTo>
                <a:cubicBezTo>
                  <a:pt x="4330846" y="2601555"/>
                  <a:pt x="4326947" y="2607960"/>
                  <a:pt x="4327031" y="2614972"/>
                </a:cubicBezTo>
                <a:close/>
                <a:moveTo>
                  <a:pt x="4377936" y="2667897"/>
                </a:moveTo>
                <a:cubicBezTo>
                  <a:pt x="4377355" y="2677563"/>
                  <a:pt x="4384359" y="2685894"/>
                  <a:pt x="4393605" y="2686502"/>
                </a:cubicBezTo>
                <a:cubicBezTo>
                  <a:pt x="4402850" y="2687110"/>
                  <a:pt x="4410818" y="2679787"/>
                  <a:pt x="4411400" y="2670121"/>
                </a:cubicBezTo>
                <a:lnTo>
                  <a:pt x="4391407" y="2650848"/>
                </a:lnTo>
                <a:cubicBezTo>
                  <a:pt x="4383537" y="2652538"/>
                  <a:pt x="4377908" y="2659803"/>
                  <a:pt x="4377936" y="2668193"/>
                </a:cubicBezTo>
                <a:close/>
                <a:moveTo>
                  <a:pt x="4292859" y="2650255"/>
                </a:moveTo>
                <a:cubicBezTo>
                  <a:pt x="4283458" y="2650255"/>
                  <a:pt x="4275844" y="2658216"/>
                  <a:pt x="4275844" y="2668045"/>
                </a:cubicBezTo>
                <a:cubicBezTo>
                  <a:pt x="4275844" y="2677874"/>
                  <a:pt x="4283458" y="2685835"/>
                  <a:pt x="4292859" y="2685835"/>
                </a:cubicBezTo>
                <a:cubicBezTo>
                  <a:pt x="4302260" y="2685835"/>
                  <a:pt x="4309874" y="2677874"/>
                  <a:pt x="4309874" y="2668045"/>
                </a:cubicBezTo>
                <a:cubicBezTo>
                  <a:pt x="4309874" y="2668001"/>
                  <a:pt x="4309874" y="2667941"/>
                  <a:pt x="4309874" y="2667897"/>
                </a:cubicBezTo>
                <a:cubicBezTo>
                  <a:pt x="4309718" y="2658276"/>
                  <a:pt x="4302203" y="2650552"/>
                  <a:pt x="4293001" y="2650552"/>
                </a:cubicBezTo>
                <a:close/>
                <a:moveTo>
                  <a:pt x="4445714" y="3981387"/>
                </a:moveTo>
                <a:cubicBezTo>
                  <a:pt x="4436356" y="3980497"/>
                  <a:pt x="4428075" y="3987703"/>
                  <a:pt x="4427224" y="3997487"/>
                </a:cubicBezTo>
                <a:cubicBezTo>
                  <a:pt x="4426359" y="4007271"/>
                  <a:pt x="4433250" y="4015929"/>
                  <a:pt x="4442609" y="4016819"/>
                </a:cubicBezTo>
                <a:cubicBezTo>
                  <a:pt x="4443644" y="4016922"/>
                  <a:pt x="4444679" y="4016922"/>
                  <a:pt x="4445714" y="4016819"/>
                </a:cubicBezTo>
                <a:cubicBezTo>
                  <a:pt x="4455073" y="4015929"/>
                  <a:pt x="4461964" y="4007271"/>
                  <a:pt x="4461113" y="3997487"/>
                </a:cubicBezTo>
                <a:cubicBezTo>
                  <a:pt x="4460362" y="3988933"/>
                  <a:pt x="4453882" y="3982173"/>
                  <a:pt x="4445714" y="3981387"/>
                </a:cubicBezTo>
                <a:close/>
                <a:moveTo>
                  <a:pt x="4394668" y="4034609"/>
                </a:moveTo>
                <a:cubicBezTo>
                  <a:pt x="4390456" y="4034697"/>
                  <a:pt x="4386430" y="4036388"/>
                  <a:pt x="4383324" y="4039352"/>
                </a:cubicBezTo>
                <a:lnTo>
                  <a:pt x="4408706" y="4042911"/>
                </a:lnTo>
                <a:cubicBezTo>
                  <a:pt x="4405657" y="4037974"/>
                  <a:pt x="4400439" y="4034964"/>
                  <a:pt x="4394810" y="4034905"/>
                </a:cubicBezTo>
                <a:close/>
                <a:moveTo>
                  <a:pt x="4445714" y="3874944"/>
                </a:moveTo>
                <a:cubicBezTo>
                  <a:pt x="4436313" y="3874855"/>
                  <a:pt x="4428642" y="3882757"/>
                  <a:pt x="4428557" y="3892586"/>
                </a:cubicBezTo>
                <a:cubicBezTo>
                  <a:pt x="4428486" y="3902414"/>
                  <a:pt x="4436030" y="3910435"/>
                  <a:pt x="4445431" y="3910524"/>
                </a:cubicBezTo>
                <a:cubicBezTo>
                  <a:pt x="4454832" y="3910598"/>
                  <a:pt x="4462503" y="3902711"/>
                  <a:pt x="4462588" y="3892882"/>
                </a:cubicBezTo>
                <a:cubicBezTo>
                  <a:pt x="4462588" y="3892778"/>
                  <a:pt x="4462588" y="3892690"/>
                  <a:pt x="4462588" y="3892586"/>
                </a:cubicBezTo>
                <a:cubicBezTo>
                  <a:pt x="4462432" y="3883009"/>
                  <a:pt x="4455016" y="3875315"/>
                  <a:pt x="4445856" y="3875241"/>
                </a:cubicBezTo>
                <a:close/>
                <a:moveTo>
                  <a:pt x="4394668" y="3928165"/>
                </a:moveTo>
                <a:cubicBezTo>
                  <a:pt x="4385267" y="3928165"/>
                  <a:pt x="4377653" y="3936127"/>
                  <a:pt x="4377653" y="3945955"/>
                </a:cubicBezTo>
                <a:cubicBezTo>
                  <a:pt x="4377653" y="3955784"/>
                  <a:pt x="4385267" y="3963746"/>
                  <a:pt x="4394668" y="3963746"/>
                </a:cubicBezTo>
                <a:cubicBezTo>
                  <a:pt x="4404069" y="3963746"/>
                  <a:pt x="4411683" y="3955784"/>
                  <a:pt x="4411683" y="3945955"/>
                </a:cubicBezTo>
                <a:cubicBezTo>
                  <a:pt x="4411612" y="3936275"/>
                  <a:pt x="4404069" y="3928462"/>
                  <a:pt x="4394810" y="3928462"/>
                </a:cubicBezTo>
                <a:close/>
                <a:moveTo>
                  <a:pt x="4445714" y="3768501"/>
                </a:moveTo>
                <a:cubicBezTo>
                  <a:pt x="4436313" y="3768427"/>
                  <a:pt x="4428642" y="3776314"/>
                  <a:pt x="4428557" y="3786143"/>
                </a:cubicBezTo>
                <a:cubicBezTo>
                  <a:pt x="4428486" y="3795971"/>
                  <a:pt x="4436030" y="3803992"/>
                  <a:pt x="4445431" y="3804081"/>
                </a:cubicBezTo>
                <a:cubicBezTo>
                  <a:pt x="4454832" y="3804155"/>
                  <a:pt x="4462503" y="3796268"/>
                  <a:pt x="4462588" y="3786439"/>
                </a:cubicBezTo>
                <a:cubicBezTo>
                  <a:pt x="4462588" y="3786335"/>
                  <a:pt x="4462588" y="3786246"/>
                  <a:pt x="4462588" y="3786143"/>
                </a:cubicBezTo>
                <a:cubicBezTo>
                  <a:pt x="4462432" y="3776566"/>
                  <a:pt x="4455016" y="3768871"/>
                  <a:pt x="4445856" y="3768797"/>
                </a:cubicBezTo>
                <a:close/>
                <a:moveTo>
                  <a:pt x="4394668" y="3821722"/>
                </a:moveTo>
                <a:cubicBezTo>
                  <a:pt x="4385310" y="3822612"/>
                  <a:pt x="4378418" y="3831270"/>
                  <a:pt x="4379269" y="3841054"/>
                </a:cubicBezTo>
                <a:cubicBezTo>
                  <a:pt x="4380020" y="3849608"/>
                  <a:pt x="4386501" y="3856368"/>
                  <a:pt x="4394668" y="3857154"/>
                </a:cubicBezTo>
                <a:cubicBezTo>
                  <a:pt x="4404026" y="3858044"/>
                  <a:pt x="4412307" y="3850839"/>
                  <a:pt x="4413158" y="3841054"/>
                </a:cubicBezTo>
                <a:cubicBezTo>
                  <a:pt x="4414023" y="3831270"/>
                  <a:pt x="4407132" y="3822612"/>
                  <a:pt x="4397773" y="3821722"/>
                </a:cubicBezTo>
                <a:cubicBezTo>
                  <a:pt x="4396738" y="3821619"/>
                  <a:pt x="4395703" y="3821619"/>
                  <a:pt x="4394668" y="3821722"/>
                </a:cubicBezTo>
                <a:close/>
                <a:moveTo>
                  <a:pt x="4445714" y="3661909"/>
                </a:moveTo>
                <a:cubicBezTo>
                  <a:pt x="4436356" y="3661020"/>
                  <a:pt x="4428075" y="3668225"/>
                  <a:pt x="4427224" y="3678009"/>
                </a:cubicBezTo>
                <a:cubicBezTo>
                  <a:pt x="4426359" y="3687794"/>
                  <a:pt x="4433250" y="3696452"/>
                  <a:pt x="4442609" y="3697341"/>
                </a:cubicBezTo>
                <a:cubicBezTo>
                  <a:pt x="4443644" y="3697445"/>
                  <a:pt x="4444679" y="3697445"/>
                  <a:pt x="4445714" y="3697341"/>
                </a:cubicBezTo>
                <a:cubicBezTo>
                  <a:pt x="4455073" y="3696452"/>
                  <a:pt x="4461964" y="3687794"/>
                  <a:pt x="4461113" y="3678009"/>
                </a:cubicBezTo>
                <a:cubicBezTo>
                  <a:pt x="4460362" y="3669455"/>
                  <a:pt x="4453882" y="3662695"/>
                  <a:pt x="4445714" y="3661909"/>
                </a:cubicBezTo>
                <a:close/>
                <a:moveTo>
                  <a:pt x="4394668" y="3715131"/>
                </a:moveTo>
                <a:cubicBezTo>
                  <a:pt x="4385267" y="3715131"/>
                  <a:pt x="4377653" y="3723092"/>
                  <a:pt x="4377653" y="3732921"/>
                </a:cubicBezTo>
                <a:cubicBezTo>
                  <a:pt x="4377653" y="3742750"/>
                  <a:pt x="4385267" y="3750711"/>
                  <a:pt x="4394668" y="3750711"/>
                </a:cubicBezTo>
                <a:cubicBezTo>
                  <a:pt x="4404069" y="3750711"/>
                  <a:pt x="4411683" y="3742750"/>
                  <a:pt x="4411683" y="3732921"/>
                </a:cubicBezTo>
                <a:cubicBezTo>
                  <a:pt x="4411457" y="3723359"/>
                  <a:pt x="4403970" y="3715724"/>
                  <a:pt x="4394810" y="3715724"/>
                </a:cubicBezTo>
                <a:close/>
                <a:moveTo>
                  <a:pt x="4445714" y="3555466"/>
                </a:moveTo>
                <a:cubicBezTo>
                  <a:pt x="4436313" y="3555392"/>
                  <a:pt x="4428642" y="3563279"/>
                  <a:pt x="4428557" y="3573108"/>
                </a:cubicBezTo>
                <a:cubicBezTo>
                  <a:pt x="4428486" y="3582937"/>
                  <a:pt x="4436030" y="3590958"/>
                  <a:pt x="4445431" y="3591046"/>
                </a:cubicBezTo>
                <a:cubicBezTo>
                  <a:pt x="4454832" y="3591120"/>
                  <a:pt x="4462503" y="3583233"/>
                  <a:pt x="4462588" y="3573405"/>
                </a:cubicBezTo>
                <a:cubicBezTo>
                  <a:pt x="4462588" y="3573301"/>
                  <a:pt x="4462588" y="3573212"/>
                  <a:pt x="4462588" y="3573108"/>
                </a:cubicBezTo>
                <a:cubicBezTo>
                  <a:pt x="4462432" y="3563531"/>
                  <a:pt x="4455016" y="3555837"/>
                  <a:pt x="4445856" y="3555763"/>
                </a:cubicBezTo>
                <a:close/>
                <a:moveTo>
                  <a:pt x="4394668" y="3608688"/>
                </a:moveTo>
                <a:cubicBezTo>
                  <a:pt x="4385267" y="3608688"/>
                  <a:pt x="4377653" y="3616649"/>
                  <a:pt x="4377653" y="3626478"/>
                </a:cubicBezTo>
                <a:cubicBezTo>
                  <a:pt x="4377653" y="3636307"/>
                  <a:pt x="4385267" y="3644268"/>
                  <a:pt x="4394668" y="3644268"/>
                </a:cubicBezTo>
                <a:cubicBezTo>
                  <a:pt x="4404069" y="3644268"/>
                  <a:pt x="4411683" y="3636307"/>
                  <a:pt x="4411683" y="3626478"/>
                </a:cubicBezTo>
                <a:cubicBezTo>
                  <a:pt x="4411612" y="3616797"/>
                  <a:pt x="4404069" y="3608984"/>
                  <a:pt x="4394810" y="3608984"/>
                </a:cubicBezTo>
                <a:close/>
                <a:moveTo>
                  <a:pt x="4445714" y="3448875"/>
                </a:moveTo>
                <a:cubicBezTo>
                  <a:pt x="4436313" y="3448786"/>
                  <a:pt x="4428642" y="3456688"/>
                  <a:pt x="4428557" y="3466517"/>
                </a:cubicBezTo>
                <a:cubicBezTo>
                  <a:pt x="4428486" y="3476346"/>
                  <a:pt x="4436030" y="3484366"/>
                  <a:pt x="4445431" y="3484455"/>
                </a:cubicBezTo>
                <a:cubicBezTo>
                  <a:pt x="4454832" y="3484529"/>
                  <a:pt x="4462503" y="3476642"/>
                  <a:pt x="4462588" y="3466813"/>
                </a:cubicBezTo>
                <a:cubicBezTo>
                  <a:pt x="4462588" y="3466769"/>
                  <a:pt x="4462588" y="3466710"/>
                  <a:pt x="4462588" y="3466665"/>
                </a:cubicBezTo>
                <a:cubicBezTo>
                  <a:pt x="4462588" y="3456955"/>
                  <a:pt x="4455144" y="3449038"/>
                  <a:pt x="4445856" y="3448875"/>
                </a:cubicBezTo>
                <a:close/>
                <a:moveTo>
                  <a:pt x="4394668" y="3502245"/>
                </a:moveTo>
                <a:cubicBezTo>
                  <a:pt x="4385310" y="3503134"/>
                  <a:pt x="4378418" y="3511792"/>
                  <a:pt x="4379269" y="3521576"/>
                </a:cubicBezTo>
                <a:cubicBezTo>
                  <a:pt x="4380020" y="3530130"/>
                  <a:pt x="4386501" y="3536891"/>
                  <a:pt x="4394668" y="3537676"/>
                </a:cubicBezTo>
                <a:cubicBezTo>
                  <a:pt x="4404026" y="3538566"/>
                  <a:pt x="4412307" y="3531361"/>
                  <a:pt x="4413158" y="3521576"/>
                </a:cubicBezTo>
                <a:cubicBezTo>
                  <a:pt x="4414023" y="3511792"/>
                  <a:pt x="4407132" y="3503134"/>
                  <a:pt x="4397773" y="3502245"/>
                </a:cubicBezTo>
                <a:cubicBezTo>
                  <a:pt x="4396738" y="3502141"/>
                  <a:pt x="4395703" y="3502141"/>
                  <a:pt x="4394668" y="3502245"/>
                </a:cubicBezTo>
                <a:close/>
                <a:moveTo>
                  <a:pt x="4445714" y="3342432"/>
                </a:moveTo>
                <a:cubicBezTo>
                  <a:pt x="4436356" y="3341543"/>
                  <a:pt x="4428075" y="3348747"/>
                  <a:pt x="4427224" y="3358532"/>
                </a:cubicBezTo>
                <a:cubicBezTo>
                  <a:pt x="4426359" y="3368316"/>
                  <a:pt x="4433250" y="3376974"/>
                  <a:pt x="4442609" y="3377863"/>
                </a:cubicBezTo>
                <a:cubicBezTo>
                  <a:pt x="4443644" y="3377968"/>
                  <a:pt x="4444679" y="3377968"/>
                  <a:pt x="4445714" y="3377863"/>
                </a:cubicBezTo>
                <a:cubicBezTo>
                  <a:pt x="4455073" y="3376974"/>
                  <a:pt x="4461964" y="3368316"/>
                  <a:pt x="4461113" y="3358532"/>
                </a:cubicBezTo>
                <a:cubicBezTo>
                  <a:pt x="4460362" y="3349978"/>
                  <a:pt x="4453882" y="3343218"/>
                  <a:pt x="4445714" y="3342432"/>
                </a:cubicBezTo>
                <a:close/>
                <a:moveTo>
                  <a:pt x="4394668" y="3395654"/>
                </a:moveTo>
                <a:cubicBezTo>
                  <a:pt x="4385267" y="3395654"/>
                  <a:pt x="4377653" y="3403614"/>
                  <a:pt x="4377653" y="3413443"/>
                </a:cubicBezTo>
                <a:cubicBezTo>
                  <a:pt x="4377653" y="3423273"/>
                  <a:pt x="4385267" y="3431233"/>
                  <a:pt x="4394668" y="3431233"/>
                </a:cubicBezTo>
                <a:cubicBezTo>
                  <a:pt x="4404069" y="3431233"/>
                  <a:pt x="4411683" y="3423273"/>
                  <a:pt x="4411683" y="3413443"/>
                </a:cubicBezTo>
                <a:cubicBezTo>
                  <a:pt x="4411612" y="3403763"/>
                  <a:pt x="4404069" y="3395950"/>
                  <a:pt x="4394810" y="3395950"/>
                </a:cubicBezTo>
                <a:close/>
                <a:moveTo>
                  <a:pt x="4445714" y="3235989"/>
                </a:moveTo>
                <a:cubicBezTo>
                  <a:pt x="4436313" y="3235915"/>
                  <a:pt x="4428642" y="3243802"/>
                  <a:pt x="4428557" y="3253630"/>
                </a:cubicBezTo>
                <a:cubicBezTo>
                  <a:pt x="4428486" y="3263460"/>
                  <a:pt x="4436030" y="3271480"/>
                  <a:pt x="4445431" y="3271569"/>
                </a:cubicBezTo>
                <a:cubicBezTo>
                  <a:pt x="4454832" y="3271643"/>
                  <a:pt x="4462503" y="3263756"/>
                  <a:pt x="4462588" y="3253927"/>
                </a:cubicBezTo>
                <a:cubicBezTo>
                  <a:pt x="4462588" y="3253823"/>
                  <a:pt x="4462588" y="3253734"/>
                  <a:pt x="4462588" y="3253630"/>
                </a:cubicBezTo>
                <a:cubicBezTo>
                  <a:pt x="4462432" y="3244068"/>
                  <a:pt x="4455016" y="3236360"/>
                  <a:pt x="4445856" y="3236285"/>
                </a:cubicBezTo>
                <a:close/>
                <a:moveTo>
                  <a:pt x="4394668" y="3289211"/>
                </a:moveTo>
                <a:cubicBezTo>
                  <a:pt x="4385310" y="3290100"/>
                  <a:pt x="4378418" y="3298758"/>
                  <a:pt x="4379269" y="3308542"/>
                </a:cubicBezTo>
                <a:cubicBezTo>
                  <a:pt x="4380020" y="3317096"/>
                  <a:pt x="4386501" y="3323856"/>
                  <a:pt x="4394668" y="3324642"/>
                </a:cubicBezTo>
                <a:cubicBezTo>
                  <a:pt x="4404026" y="3325531"/>
                  <a:pt x="4412307" y="3318327"/>
                  <a:pt x="4413158" y="3308542"/>
                </a:cubicBezTo>
                <a:cubicBezTo>
                  <a:pt x="4414023" y="3298758"/>
                  <a:pt x="4407132" y="3290100"/>
                  <a:pt x="4397773" y="3289211"/>
                </a:cubicBezTo>
                <a:cubicBezTo>
                  <a:pt x="4396738" y="3289107"/>
                  <a:pt x="4395703" y="3289107"/>
                  <a:pt x="4394668" y="3289211"/>
                </a:cubicBezTo>
                <a:close/>
                <a:moveTo>
                  <a:pt x="4445714" y="3129398"/>
                </a:moveTo>
                <a:cubicBezTo>
                  <a:pt x="4436356" y="3128508"/>
                  <a:pt x="4428075" y="3135713"/>
                  <a:pt x="4427224" y="3145498"/>
                </a:cubicBezTo>
                <a:cubicBezTo>
                  <a:pt x="4426359" y="3155282"/>
                  <a:pt x="4433250" y="3163940"/>
                  <a:pt x="4442609" y="3164829"/>
                </a:cubicBezTo>
                <a:cubicBezTo>
                  <a:pt x="4443644" y="3164933"/>
                  <a:pt x="4444679" y="3164933"/>
                  <a:pt x="4445714" y="3164829"/>
                </a:cubicBezTo>
                <a:cubicBezTo>
                  <a:pt x="4455073" y="3163940"/>
                  <a:pt x="4461964" y="3155282"/>
                  <a:pt x="4461113" y="3145498"/>
                </a:cubicBezTo>
                <a:cubicBezTo>
                  <a:pt x="4460362" y="3136944"/>
                  <a:pt x="4453882" y="3130183"/>
                  <a:pt x="4445714" y="3129398"/>
                </a:cubicBezTo>
                <a:close/>
                <a:moveTo>
                  <a:pt x="4394668" y="3182619"/>
                </a:moveTo>
                <a:cubicBezTo>
                  <a:pt x="4385267" y="3182619"/>
                  <a:pt x="4377653" y="3190580"/>
                  <a:pt x="4377653" y="3200409"/>
                </a:cubicBezTo>
                <a:cubicBezTo>
                  <a:pt x="4377653" y="3210238"/>
                  <a:pt x="4385267" y="3218199"/>
                  <a:pt x="4394668" y="3218199"/>
                </a:cubicBezTo>
                <a:cubicBezTo>
                  <a:pt x="4404069" y="3218199"/>
                  <a:pt x="4411683" y="3210238"/>
                  <a:pt x="4411683" y="3200409"/>
                </a:cubicBezTo>
                <a:cubicBezTo>
                  <a:pt x="4411612" y="3190728"/>
                  <a:pt x="4404069" y="3182916"/>
                  <a:pt x="4394810" y="3182916"/>
                </a:cubicBezTo>
                <a:close/>
                <a:moveTo>
                  <a:pt x="4445714" y="3022954"/>
                </a:moveTo>
                <a:cubicBezTo>
                  <a:pt x="4436313" y="3022866"/>
                  <a:pt x="4428642" y="3030767"/>
                  <a:pt x="4428557" y="3040596"/>
                </a:cubicBezTo>
                <a:cubicBezTo>
                  <a:pt x="4428486" y="3050425"/>
                  <a:pt x="4436030" y="3058445"/>
                  <a:pt x="4445431" y="3058535"/>
                </a:cubicBezTo>
                <a:cubicBezTo>
                  <a:pt x="4454832" y="3058608"/>
                  <a:pt x="4462503" y="3050722"/>
                  <a:pt x="4462588" y="3040893"/>
                </a:cubicBezTo>
                <a:cubicBezTo>
                  <a:pt x="4462588" y="3040789"/>
                  <a:pt x="4462588" y="3040700"/>
                  <a:pt x="4462588" y="3040596"/>
                </a:cubicBezTo>
                <a:cubicBezTo>
                  <a:pt x="4462432" y="3031019"/>
                  <a:pt x="4455016" y="3023325"/>
                  <a:pt x="4445856" y="3023251"/>
                </a:cubicBezTo>
                <a:close/>
                <a:moveTo>
                  <a:pt x="4394668" y="3076176"/>
                </a:moveTo>
                <a:cubicBezTo>
                  <a:pt x="4385267" y="3076176"/>
                  <a:pt x="4377653" y="3084137"/>
                  <a:pt x="4377653" y="3093966"/>
                </a:cubicBezTo>
                <a:cubicBezTo>
                  <a:pt x="4377653" y="3103795"/>
                  <a:pt x="4385267" y="3111756"/>
                  <a:pt x="4394668" y="3111756"/>
                </a:cubicBezTo>
                <a:cubicBezTo>
                  <a:pt x="4404069" y="3111756"/>
                  <a:pt x="4411683" y="3103795"/>
                  <a:pt x="4411683" y="3093966"/>
                </a:cubicBezTo>
                <a:cubicBezTo>
                  <a:pt x="4411612" y="3084285"/>
                  <a:pt x="4404069" y="3076473"/>
                  <a:pt x="4394810" y="3076473"/>
                </a:cubicBezTo>
                <a:close/>
                <a:moveTo>
                  <a:pt x="4445714" y="2916363"/>
                </a:moveTo>
                <a:cubicBezTo>
                  <a:pt x="4436313" y="2916274"/>
                  <a:pt x="4428642" y="2924176"/>
                  <a:pt x="4428557" y="2934005"/>
                </a:cubicBezTo>
                <a:cubicBezTo>
                  <a:pt x="4428486" y="2943834"/>
                  <a:pt x="4436030" y="2951854"/>
                  <a:pt x="4445431" y="2951943"/>
                </a:cubicBezTo>
                <a:cubicBezTo>
                  <a:pt x="4454832" y="2952017"/>
                  <a:pt x="4462503" y="2944130"/>
                  <a:pt x="4462588" y="2934301"/>
                </a:cubicBezTo>
                <a:cubicBezTo>
                  <a:pt x="4462588" y="2934257"/>
                  <a:pt x="4462588" y="2934198"/>
                  <a:pt x="4462588" y="2934153"/>
                </a:cubicBezTo>
                <a:cubicBezTo>
                  <a:pt x="4462432" y="2924561"/>
                  <a:pt x="4455030" y="2916823"/>
                  <a:pt x="4445856" y="2916660"/>
                </a:cubicBezTo>
                <a:close/>
                <a:moveTo>
                  <a:pt x="4394668" y="2969733"/>
                </a:moveTo>
                <a:cubicBezTo>
                  <a:pt x="4385310" y="2970622"/>
                  <a:pt x="4378418" y="2979280"/>
                  <a:pt x="4379269" y="2989065"/>
                </a:cubicBezTo>
                <a:cubicBezTo>
                  <a:pt x="4380020" y="2997619"/>
                  <a:pt x="4386501" y="3004379"/>
                  <a:pt x="4394668" y="3005165"/>
                </a:cubicBezTo>
                <a:cubicBezTo>
                  <a:pt x="4404026" y="3006054"/>
                  <a:pt x="4412307" y="2998849"/>
                  <a:pt x="4413158" y="2989065"/>
                </a:cubicBezTo>
                <a:cubicBezTo>
                  <a:pt x="4414023" y="2979280"/>
                  <a:pt x="4407132" y="2970622"/>
                  <a:pt x="4397773" y="2969733"/>
                </a:cubicBezTo>
                <a:cubicBezTo>
                  <a:pt x="4396738" y="2969629"/>
                  <a:pt x="4395703" y="2969629"/>
                  <a:pt x="4394668" y="2969733"/>
                </a:cubicBezTo>
                <a:close/>
                <a:moveTo>
                  <a:pt x="4445714" y="2809920"/>
                </a:moveTo>
                <a:cubicBezTo>
                  <a:pt x="4436356" y="2809030"/>
                  <a:pt x="4428075" y="2816235"/>
                  <a:pt x="4427224" y="2826020"/>
                </a:cubicBezTo>
                <a:cubicBezTo>
                  <a:pt x="4426359" y="2835804"/>
                  <a:pt x="4433250" y="2844462"/>
                  <a:pt x="4442609" y="2845352"/>
                </a:cubicBezTo>
                <a:cubicBezTo>
                  <a:pt x="4443644" y="2845455"/>
                  <a:pt x="4444679" y="2845455"/>
                  <a:pt x="4445714" y="2845352"/>
                </a:cubicBezTo>
                <a:cubicBezTo>
                  <a:pt x="4455073" y="2844462"/>
                  <a:pt x="4461964" y="2835804"/>
                  <a:pt x="4461113" y="2826020"/>
                </a:cubicBezTo>
                <a:cubicBezTo>
                  <a:pt x="4460362" y="2817466"/>
                  <a:pt x="4453882" y="2810706"/>
                  <a:pt x="4445714" y="2809920"/>
                </a:cubicBezTo>
                <a:close/>
                <a:moveTo>
                  <a:pt x="4394668" y="2863142"/>
                </a:moveTo>
                <a:cubicBezTo>
                  <a:pt x="4385267" y="2863142"/>
                  <a:pt x="4377653" y="2871102"/>
                  <a:pt x="4377653" y="2880932"/>
                </a:cubicBezTo>
                <a:cubicBezTo>
                  <a:pt x="4377653" y="2890760"/>
                  <a:pt x="4385267" y="2898721"/>
                  <a:pt x="4394668" y="2898721"/>
                </a:cubicBezTo>
                <a:cubicBezTo>
                  <a:pt x="4404069" y="2898721"/>
                  <a:pt x="4411683" y="2890760"/>
                  <a:pt x="4411683" y="2880932"/>
                </a:cubicBezTo>
                <a:cubicBezTo>
                  <a:pt x="4411612" y="2871251"/>
                  <a:pt x="4404069" y="2863438"/>
                  <a:pt x="4394810" y="2863438"/>
                </a:cubicBezTo>
                <a:close/>
                <a:moveTo>
                  <a:pt x="4428699" y="2721119"/>
                </a:moveTo>
                <a:cubicBezTo>
                  <a:pt x="4427848" y="2730903"/>
                  <a:pt x="4434739" y="2739561"/>
                  <a:pt x="4444098" y="2740450"/>
                </a:cubicBezTo>
                <a:cubicBezTo>
                  <a:pt x="4453457" y="2741355"/>
                  <a:pt x="4461737" y="2734150"/>
                  <a:pt x="4462588" y="2724365"/>
                </a:cubicBezTo>
                <a:cubicBezTo>
                  <a:pt x="4462687" y="2723283"/>
                  <a:pt x="4462687" y="2722201"/>
                  <a:pt x="4462588" y="2721119"/>
                </a:cubicBezTo>
                <a:cubicBezTo>
                  <a:pt x="4462659" y="2720422"/>
                  <a:pt x="4462659" y="2719740"/>
                  <a:pt x="4462588" y="2719043"/>
                </a:cubicBezTo>
                <a:lnTo>
                  <a:pt x="4446565" y="2704218"/>
                </a:lnTo>
                <a:lnTo>
                  <a:pt x="4446565" y="2704218"/>
                </a:lnTo>
                <a:cubicBezTo>
                  <a:pt x="4437264" y="2703729"/>
                  <a:pt x="4429337" y="2711216"/>
                  <a:pt x="4428855" y="2720941"/>
                </a:cubicBezTo>
                <a:cubicBezTo>
                  <a:pt x="4428855" y="2721104"/>
                  <a:pt x="4428841" y="2721252"/>
                  <a:pt x="4428841" y="2721415"/>
                </a:cubicBezTo>
                <a:close/>
                <a:moveTo>
                  <a:pt x="4479604" y="2774488"/>
                </a:moveTo>
                <a:cubicBezTo>
                  <a:pt x="4480454" y="2784273"/>
                  <a:pt x="4488735" y="2791478"/>
                  <a:pt x="4498093" y="2790588"/>
                </a:cubicBezTo>
                <a:cubicBezTo>
                  <a:pt x="4506275" y="2789803"/>
                  <a:pt x="4512741" y="2783028"/>
                  <a:pt x="4513492" y="2774488"/>
                </a:cubicBezTo>
                <a:cubicBezTo>
                  <a:pt x="4513464" y="2771538"/>
                  <a:pt x="4512727" y="2768633"/>
                  <a:pt x="4511366" y="2766038"/>
                </a:cubicBezTo>
                <a:lnTo>
                  <a:pt x="4502858" y="2758033"/>
                </a:lnTo>
                <a:cubicBezTo>
                  <a:pt x="4500887" y="2757128"/>
                  <a:pt x="4498760" y="2756684"/>
                  <a:pt x="4496619" y="2756698"/>
                </a:cubicBezTo>
                <a:cubicBezTo>
                  <a:pt x="4487218" y="2756773"/>
                  <a:pt x="4479660" y="2764808"/>
                  <a:pt x="4479745" y="2774637"/>
                </a:cubicBezTo>
                <a:cubicBezTo>
                  <a:pt x="4479745" y="2774681"/>
                  <a:pt x="4479745" y="2774740"/>
                  <a:pt x="4479745" y="2774785"/>
                </a:cubicBezTo>
                <a:close/>
                <a:moveTo>
                  <a:pt x="4394526" y="2756698"/>
                </a:moveTo>
                <a:cubicBezTo>
                  <a:pt x="4385125" y="2756698"/>
                  <a:pt x="4377511" y="2764659"/>
                  <a:pt x="4377511" y="2774488"/>
                </a:cubicBezTo>
                <a:cubicBezTo>
                  <a:pt x="4377511" y="2784317"/>
                  <a:pt x="4385125" y="2792278"/>
                  <a:pt x="4394526" y="2792278"/>
                </a:cubicBezTo>
                <a:cubicBezTo>
                  <a:pt x="4403927" y="2792278"/>
                  <a:pt x="4411541" y="2784317"/>
                  <a:pt x="4411541" y="2774488"/>
                </a:cubicBezTo>
                <a:cubicBezTo>
                  <a:pt x="4411471" y="2764867"/>
                  <a:pt x="4404012" y="2757069"/>
                  <a:pt x="4394810" y="2756995"/>
                </a:cubicBezTo>
                <a:close/>
                <a:moveTo>
                  <a:pt x="4547382" y="3981387"/>
                </a:moveTo>
                <a:cubicBezTo>
                  <a:pt x="4537981" y="3981387"/>
                  <a:pt x="4530366" y="3989348"/>
                  <a:pt x="4530366" y="3999177"/>
                </a:cubicBezTo>
                <a:cubicBezTo>
                  <a:pt x="4530366" y="4009006"/>
                  <a:pt x="4537981" y="4016967"/>
                  <a:pt x="4547382" y="4016967"/>
                </a:cubicBezTo>
                <a:cubicBezTo>
                  <a:pt x="4556783" y="4016967"/>
                  <a:pt x="4564397" y="4009006"/>
                  <a:pt x="4564397" y="3999177"/>
                </a:cubicBezTo>
                <a:cubicBezTo>
                  <a:pt x="4564241" y="3989585"/>
                  <a:pt x="4556839" y="3981846"/>
                  <a:pt x="4547665" y="3981684"/>
                </a:cubicBezTo>
                <a:close/>
                <a:moveTo>
                  <a:pt x="4496477" y="4034609"/>
                </a:moveTo>
                <a:cubicBezTo>
                  <a:pt x="4487076" y="4034609"/>
                  <a:pt x="4479462" y="4042570"/>
                  <a:pt x="4479462" y="4052398"/>
                </a:cubicBezTo>
                <a:lnTo>
                  <a:pt x="4479462" y="4052398"/>
                </a:lnTo>
                <a:lnTo>
                  <a:pt x="4512358" y="4056994"/>
                </a:lnTo>
                <a:cubicBezTo>
                  <a:pt x="4512855" y="4055364"/>
                  <a:pt x="4513138" y="4053673"/>
                  <a:pt x="4513209" y="4051954"/>
                </a:cubicBezTo>
                <a:cubicBezTo>
                  <a:pt x="4512911" y="4042614"/>
                  <a:pt x="4505694" y="4035142"/>
                  <a:pt x="4496761" y="4034905"/>
                </a:cubicBezTo>
                <a:close/>
                <a:moveTo>
                  <a:pt x="4547382" y="3874944"/>
                </a:moveTo>
                <a:cubicBezTo>
                  <a:pt x="4537981" y="3874944"/>
                  <a:pt x="4530366" y="3882905"/>
                  <a:pt x="4530366" y="3892734"/>
                </a:cubicBezTo>
                <a:cubicBezTo>
                  <a:pt x="4530366" y="3902563"/>
                  <a:pt x="4537981" y="3910524"/>
                  <a:pt x="4547382" y="3910524"/>
                </a:cubicBezTo>
                <a:cubicBezTo>
                  <a:pt x="4556783" y="3910524"/>
                  <a:pt x="4564397" y="3902563"/>
                  <a:pt x="4564397" y="3892734"/>
                </a:cubicBezTo>
                <a:cubicBezTo>
                  <a:pt x="4564397" y="3892690"/>
                  <a:pt x="4564397" y="3892630"/>
                  <a:pt x="4564397" y="3892586"/>
                </a:cubicBezTo>
                <a:cubicBezTo>
                  <a:pt x="4564241" y="3883009"/>
                  <a:pt x="4556825" y="3875315"/>
                  <a:pt x="4547665" y="3875241"/>
                </a:cubicBezTo>
                <a:close/>
                <a:moveTo>
                  <a:pt x="4496477" y="3928165"/>
                </a:moveTo>
                <a:cubicBezTo>
                  <a:pt x="4487119" y="3927276"/>
                  <a:pt x="4478838" y="3934481"/>
                  <a:pt x="4477987" y="3944265"/>
                </a:cubicBezTo>
                <a:cubicBezTo>
                  <a:pt x="4477122" y="3954050"/>
                  <a:pt x="4484013" y="3962708"/>
                  <a:pt x="4493372" y="3963597"/>
                </a:cubicBezTo>
                <a:cubicBezTo>
                  <a:pt x="4494407" y="3963701"/>
                  <a:pt x="4495442" y="3963701"/>
                  <a:pt x="4496477" y="3963597"/>
                </a:cubicBezTo>
                <a:cubicBezTo>
                  <a:pt x="4505836" y="3962708"/>
                  <a:pt x="4512727" y="3954050"/>
                  <a:pt x="4511876" y="3944265"/>
                </a:cubicBezTo>
                <a:cubicBezTo>
                  <a:pt x="4511125" y="3935711"/>
                  <a:pt x="4504645" y="3928951"/>
                  <a:pt x="4496477" y="3928165"/>
                </a:cubicBezTo>
                <a:close/>
                <a:moveTo>
                  <a:pt x="4547382" y="3768501"/>
                </a:moveTo>
                <a:cubicBezTo>
                  <a:pt x="4537981" y="3768501"/>
                  <a:pt x="4530366" y="3776462"/>
                  <a:pt x="4530366" y="3786291"/>
                </a:cubicBezTo>
                <a:cubicBezTo>
                  <a:pt x="4530366" y="3796120"/>
                  <a:pt x="4537981" y="3804081"/>
                  <a:pt x="4547382" y="3804081"/>
                </a:cubicBezTo>
                <a:cubicBezTo>
                  <a:pt x="4556783" y="3804081"/>
                  <a:pt x="4564397" y="3796120"/>
                  <a:pt x="4564397" y="3786291"/>
                </a:cubicBezTo>
                <a:cubicBezTo>
                  <a:pt x="4564397" y="3786246"/>
                  <a:pt x="4564397" y="3786187"/>
                  <a:pt x="4564397" y="3786143"/>
                </a:cubicBezTo>
                <a:cubicBezTo>
                  <a:pt x="4564241" y="3776566"/>
                  <a:pt x="4556825" y="3768871"/>
                  <a:pt x="4547665" y="3768797"/>
                </a:cubicBezTo>
                <a:close/>
                <a:moveTo>
                  <a:pt x="4496477" y="3821722"/>
                </a:moveTo>
                <a:cubicBezTo>
                  <a:pt x="4487076" y="3821648"/>
                  <a:pt x="4479405" y="3829535"/>
                  <a:pt x="4479320" y="3839364"/>
                </a:cubicBezTo>
                <a:cubicBezTo>
                  <a:pt x="4479249" y="3849193"/>
                  <a:pt x="4486792" y="3857213"/>
                  <a:pt x="4496193" y="3857302"/>
                </a:cubicBezTo>
                <a:cubicBezTo>
                  <a:pt x="4505595" y="3857376"/>
                  <a:pt x="4513266" y="3849490"/>
                  <a:pt x="4513351" y="3839660"/>
                </a:cubicBezTo>
                <a:cubicBezTo>
                  <a:pt x="4513351" y="3839557"/>
                  <a:pt x="4513351" y="3839468"/>
                  <a:pt x="4513351" y="3839364"/>
                </a:cubicBezTo>
                <a:cubicBezTo>
                  <a:pt x="4513195" y="3829846"/>
                  <a:pt x="4505864" y="3822182"/>
                  <a:pt x="4496761" y="3822019"/>
                </a:cubicBezTo>
                <a:close/>
                <a:moveTo>
                  <a:pt x="4547382" y="3661909"/>
                </a:moveTo>
                <a:cubicBezTo>
                  <a:pt x="4537981" y="3661909"/>
                  <a:pt x="4530366" y="3669871"/>
                  <a:pt x="4530366" y="3679700"/>
                </a:cubicBezTo>
                <a:cubicBezTo>
                  <a:pt x="4530366" y="3689528"/>
                  <a:pt x="4537981" y="3697489"/>
                  <a:pt x="4547382" y="3697489"/>
                </a:cubicBezTo>
                <a:cubicBezTo>
                  <a:pt x="4556783" y="3697489"/>
                  <a:pt x="4564397" y="3689528"/>
                  <a:pt x="4564397" y="3679700"/>
                </a:cubicBezTo>
                <a:cubicBezTo>
                  <a:pt x="4564241" y="3670108"/>
                  <a:pt x="4556839" y="3662369"/>
                  <a:pt x="4547665" y="3662206"/>
                </a:cubicBezTo>
                <a:close/>
                <a:moveTo>
                  <a:pt x="4496761" y="3715724"/>
                </a:moveTo>
                <a:cubicBezTo>
                  <a:pt x="4487360" y="3715635"/>
                  <a:pt x="4479688" y="3723537"/>
                  <a:pt x="4479604" y="3733366"/>
                </a:cubicBezTo>
                <a:cubicBezTo>
                  <a:pt x="4479533" y="3743195"/>
                  <a:pt x="4487076" y="3751215"/>
                  <a:pt x="4496477" y="3751304"/>
                </a:cubicBezTo>
                <a:cubicBezTo>
                  <a:pt x="4505878" y="3751378"/>
                  <a:pt x="4513549" y="3743491"/>
                  <a:pt x="4513634" y="3733662"/>
                </a:cubicBezTo>
                <a:cubicBezTo>
                  <a:pt x="4513634" y="3733618"/>
                  <a:pt x="4513634" y="3733559"/>
                  <a:pt x="4513634" y="3733514"/>
                </a:cubicBezTo>
                <a:cubicBezTo>
                  <a:pt x="4513634" y="3723744"/>
                  <a:pt x="4506105" y="3715798"/>
                  <a:pt x="4496761" y="3715724"/>
                </a:cubicBezTo>
                <a:close/>
                <a:moveTo>
                  <a:pt x="4547665" y="3556060"/>
                </a:moveTo>
                <a:cubicBezTo>
                  <a:pt x="4538264" y="3556060"/>
                  <a:pt x="4530650" y="3564020"/>
                  <a:pt x="4530650" y="3573849"/>
                </a:cubicBezTo>
                <a:cubicBezTo>
                  <a:pt x="4530650" y="3583678"/>
                  <a:pt x="4538264" y="3591639"/>
                  <a:pt x="4547665" y="3591639"/>
                </a:cubicBezTo>
                <a:cubicBezTo>
                  <a:pt x="4557066" y="3591639"/>
                  <a:pt x="4564681" y="3583678"/>
                  <a:pt x="4564681" y="3573849"/>
                </a:cubicBezTo>
                <a:cubicBezTo>
                  <a:pt x="4564681" y="3573805"/>
                  <a:pt x="4564681" y="3573746"/>
                  <a:pt x="4564681" y="3573701"/>
                </a:cubicBezTo>
                <a:cubicBezTo>
                  <a:pt x="4564837" y="3563961"/>
                  <a:pt x="4557407" y="3555926"/>
                  <a:pt x="4548091" y="3555763"/>
                </a:cubicBezTo>
                <a:cubicBezTo>
                  <a:pt x="4547949" y="3555763"/>
                  <a:pt x="4547807" y="3555763"/>
                  <a:pt x="4547665" y="3555763"/>
                </a:cubicBezTo>
                <a:close/>
                <a:moveTo>
                  <a:pt x="4496761" y="3609281"/>
                </a:moveTo>
                <a:cubicBezTo>
                  <a:pt x="4487360" y="3609192"/>
                  <a:pt x="4479688" y="3617094"/>
                  <a:pt x="4479604" y="3626923"/>
                </a:cubicBezTo>
                <a:cubicBezTo>
                  <a:pt x="4479533" y="3636752"/>
                  <a:pt x="4487076" y="3644772"/>
                  <a:pt x="4496477" y="3644861"/>
                </a:cubicBezTo>
                <a:cubicBezTo>
                  <a:pt x="4505878" y="3644935"/>
                  <a:pt x="4513549" y="3637048"/>
                  <a:pt x="4513634" y="3627219"/>
                </a:cubicBezTo>
                <a:cubicBezTo>
                  <a:pt x="4513634" y="3627175"/>
                  <a:pt x="4513634" y="3627116"/>
                  <a:pt x="4513634" y="3627071"/>
                </a:cubicBezTo>
                <a:cubicBezTo>
                  <a:pt x="4513790" y="3617242"/>
                  <a:pt x="4506304" y="3609148"/>
                  <a:pt x="4496903" y="3608984"/>
                </a:cubicBezTo>
                <a:cubicBezTo>
                  <a:pt x="4496860" y="3608984"/>
                  <a:pt x="4496803" y="3608984"/>
                  <a:pt x="4496761" y="3608984"/>
                </a:cubicBezTo>
                <a:close/>
                <a:moveTo>
                  <a:pt x="4547665" y="3448875"/>
                </a:moveTo>
                <a:cubicBezTo>
                  <a:pt x="4538264" y="3448875"/>
                  <a:pt x="4530650" y="3456836"/>
                  <a:pt x="4530650" y="3466665"/>
                </a:cubicBezTo>
                <a:cubicBezTo>
                  <a:pt x="4530650" y="3476494"/>
                  <a:pt x="4538264" y="3484455"/>
                  <a:pt x="4547665" y="3484455"/>
                </a:cubicBezTo>
                <a:cubicBezTo>
                  <a:pt x="4557066" y="3484455"/>
                  <a:pt x="4564681" y="3476494"/>
                  <a:pt x="4564681" y="3466665"/>
                </a:cubicBezTo>
                <a:cubicBezTo>
                  <a:pt x="4564681" y="3456836"/>
                  <a:pt x="4557066" y="3448875"/>
                  <a:pt x="4547665" y="3448875"/>
                </a:cubicBezTo>
                <a:close/>
                <a:moveTo>
                  <a:pt x="4496761" y="3502245"/>
                </a:moveTo>
                <a:cubicBezTo>
                  <a:pt x="4487360" y="3502171"/>
                  <a:pt x="4479688" y="3510058"/>
                  <a:pt x="4479604" y="3519887"/>
                </a:cubicBezTo>
                <a:cubicBezTo>
                  <a:pt x="4479533" y="3529716"/>
                  <a:pt x="4487076" y="3537736"/>
                  <a:pt x="4496477" y="3537825"/>
                </a:cubicBezTo>
                <a:cubicBezTo>
                  <a:pt x="4505878" y="3537899"/>
                  <a:pt x="4513549" y="3530012"/>
                  <a:pt x="4513634" y="3520183"/>
                </a:cubicBezTo>
                <a:cubicBezTo>
                  <a:pt x="4513634" y="3520079"/>
                  <a:pt x="4513634" y="3519990"/>
                  <a:pt x="4513634" y="3519887"/>
                </a:cubicBezTo>
                <a:cubicBezTo>
                  <a:pt x="4513479" y="3510265"/>
                  <a:pt x="4505963" y="3502541"/>
                  <a:pt x="4496761" y="3502541"/>
                </a:cubicBezTo>
                <a:close/>
                <a:moveTo>
                  <a:pt x="4547665" y="3342432"/>
                </a:moveTo>
                <a:cubicBezTo>
                  <a:pt x="4538264" y="3342432"/>
                  <a:pt x="4530650" y="3350393"/>
                  <a:pt x="4530650" y="3360222"/>
                </a:cubicBezTo>
                <a:cubicBezTo>
                  <a:pt x="4530650" y="3370051"/>
                  <a:pt x="4538264" y="3378012"/>
                  <a:pt x="4547665" y="3378012"/>
                </a:cubicBezTo>
                <a:cubicBezTo>
                  <a:pt x="4557066" y="3378012"/>
                  <a:pt x="4564681" y="3370051"/>
                  <a:pt x="4564681" y="3360222"/>
                </a:cubicBezTo>
                <a:cubicBezTo>
                  <a:pt x="4564525" y="3350511"/>
                  <a:pt x="4556953" y="3342728"/>
                  <a:pt x="4547665" y="3342728"/>
                </a:cubicBezTo>
                <a:close/>
                <a:moveTo>
                  <a:pt x="4496761" y="3395654"/>
                </a:moveTo>
                <a:cubicBezTo>
                  <a:pt x="4487402" y="3394764"/>
                  <a:pt x="4479122" y="3401969"/>
                  <a:pt x="4478271" y="3411753"/>
                </a:cubicBezTo>
                <a:cubicBezTo>
                  <a:pt x="4477406" y="3421538"/>
                  <a:pt x="4484297" y="3430196"/>
                  <a:pt x="4493655" y="3431085"/>
                </a:cubicBezTo>
                <a:cubicBezTo>
                  <a:pt x="4494691" y="3431189"/>
                  <a:pt x="4495726" y="3431189"/>
                  <a:pt x="4496761" y="3431085"/>
                </a:cubicBezTo>
                <a:cubicBezTo>
                  <a:pt x="4506119" y="3430196"/>
                  <a:pt x="4513010" y="3421538"/>
                  <a:pt x="4512160" y="3411753"/>
                </a:cubicBezTo>
                <a:cubicBezTo>
                  <a:pt x="4511408" y="3403200"/>
                  <a:pt x="4504928" y="3396439"/>
                  <a:pt x="4496761" y="3395654"/>
                </a:cubicBezTo>
                <a:close/>
                <a:moveTo>
                  <a:pt x="4547665" y="3235989"/>
                </a:moveTo>
                <a:cubicBezTo>
                  <a:pt x="4538264" y="3235989"/>
                  <a:pt x="4530650" y="3243950"/>
                  <a:pt x="4530650" y="3253779"/>
                </a:cubicBezTo>
                <a:cubicBezTo>
                  <a:pt x="4530650" y="3263608"/>
                  <a:pt x="4538264" y="3271569"/>
                  <a:pt x="4547665" y="3271569"/>
                </a:cubicBezTo>
                <a:cubicBezTo>
                  <a:pt x="4557066" y="3271569"/>
                  <a:pt x="4564681" y="3263608"/>
                  <a:pt x="4564681" y="3253779"/>
                </a:cubicBezTo>
                <a:cubicBezTo>
                  <a:pt x="4564681" y="3253734"/>
                  <a:pt x="4564681" y="3253675"/>
                  <a:pt x="4564681" y="3253630"/>
                </a:cubicBezTo>
                <a:cubicBezTo>
                  <a:pt x="4564525" y="3243950"/>
                  <a:pt x="4556925" y="3236196"/>
                  <a:pt x="4547665" y="3236285"/>
                </a:cubicBezTo>
                <a:close/>
                <a:moveTo>
                  <a:pt x="4496761" y="3289211"/>
                </a:moveTo>
                <a:cubicBezTo>
                  <a:pt x="4487360" y="3289136"/>
                  <a:pt x="4479688" y="3297023"/>
                  <a:pt x="4479604" y="3306852"/>
                </a:cubicBezTo>
                <a:cubicBezTo>
                  <a:pt x="4479533" y="3316681"/>
                  <a:pt x="4487076" y="3324701"/>
                  <a:pt x="4496477" y="3324790"/>
                </a:cubicBezTo>
                <a:cubicBezTo>
                  <a:pt x="4505878" y="3324865"/>
                  <a:pt x="4513549" y="3316978"/>
                  <a:pt x="4513634" y="3307149"/>
                </a:cubicBezTo>
                <a:cubicBezTo>
                  <a:pt x="4513634" y="3307045"/>
                  <a:pt x="4513634" y="3306956"/>
                  <a:pt x="4513634" y="3306852"/>
                </a:cubicBezTo>
                <a:cubicBezTo>
                  <a:pt x="4513479" y="3297231"/>
                  <a:pt x="4505963" y="3289507"/>
                  <a:pt x="4496761" y="3289507"/>
                </a:cubicBezTo>
                <a:close/>
                <a:moveTo>
                  <a:pt x="4547665" y="3129398"/>
                </a:moveTo>
                <a:cubicBezTo>
                  <a:pt x="4538264" y="3129398"/>
                  <a:pt x="4530650" y="3137359"/>
                  <a:pt x="4530650" y="3147187"/>
                </a:cubicBezTo>
                <a:cubicBezTo>
                  <a:pt x="4530650" y="3157016"/>
                  <a:pt x="4538264" y="3164978"/>
                  <a:pt x="4547665" y="3164978"/>
                </a:cubicBezTo>
                <a:cubicBezTo>
                  <a:pt x="4557066" y="3164978"/>
                  <a:pt x="4564681" y="3157016"/>
                  <a:pt x="4564681" y="3147187"/>
                </a:cubicBezTo>
                <a:cubicBezTo>
                  <a:pt x="4564525" y="3137477"/>
                  <a:pt x="4556953" y="3129694"/>
                  <a:pt x="4547665" y="3129694"/>
                </a:cubicBezTo>
                <a:close/>
                <a:moveTo>
                  <a:pt x="4496761" y="3182619"/>
                </a:moveTo>
                <a:cubicBezTo>
                  <a:pt x="4487360" y="3182530"/>
                  <a:pt x="4479688" y="3190432"/>
                  <a:pt x="4479604" y="3200261"/>
                </a:cubicBezTo>
                <a:cubicBezTo>
                  <a:pt x="4479533" y="3210090"/>
                  <a:pt x="4487076" y="3218110"/>
                  <a:pt x="4496477" y="3218199"/>
                </a:cubicBezTo>
                <a:cubicBezTo>
                  <a:pt x="4505878" y="3218273"/>
                  <a:pt x="4513549" y="3210386"/>
                  <a:pt x="4513634" y="3200557"/>
                </a:cubicBezTo>
                <a:cubicBezTo>
                  <a:pt x="4513634" y="3200513"/>
                  <a:pt x="4513634" y="3200454"/>
                  <a:pt x="4513634" y="3200409"/>
                </a:cubicBezTo>
                <a:cubicBezTo>
                  <a:pt x="4513479" y="3190758"/>
                  <a:pt x="4505992" y="3182990"/>
                  <a:pt x="4496761" y="3182916"/>
                </a:cubicBezTo>
                <a:close/>
                <a:moveTo>
                  <a:pt x="4547665" y="3022954"/>
                </a:moveTo>
                <a:cubicBezTo>
                  <a:pt x="4538264" y="3022954"/>
                  <a:pt x="4530650" y="3030916"/>
                  <a:pt x="4530650" y="3040744"/>
                </a:cubicBezTo>
                <a:cubicBezTo>
                  <a:pt x="4530650" y="3050573"/>
                  <a:pt x="4538264" y="3058535"/>
                  <a:pt x="4547665" y="3058535"/>
                </a:cubicBezTo>
                <a:cubicBezTo>
                  <a:pt x="4557066" y="3058535"/>
                  <a:pt x="4564681" y="3050573"/>
                  <a:pt x="4564681" y="3040744"/>
                </a:cubicBezTo>
                <a:cubicBezTo>
                  <a:pt x="4564681" y="3040700"/>
                  <a:pt x="4564681" y="3040641"/>
                  <a:pt x="4564681" y="3040596"/>
                </a:cubicBezTo>
                <a:cubicBezTo>
                  <a:pt x="4564525" y="3030916"/>
                  <a:pt x="4556925" y="3023162"/>
                  <a:pt x="4547665" y="3023251"/>
                </a:cubicBezTo>
                <a:close/>
                <a:moveTo>
                  <a:pt x="4496761" y="3076176"/>
                </a:moveTo>
                <a:cubicBezTo>
                  <a:pt x="4487402" y="3075286"/>
                  <a:pt x="4479122" y="3082492"/>
                  <a:pt x="4478271" y="3092276"/>
                </a:cubicBezTo>
                <a:cubicBezTo>
                  <a:pt x="4477406" y="3102060"/>
                  <a:pt x="4484297" y="3110718"/>
                  <a:pt x="4493655" y="3111608"/>
                </a:cubicBezTo>
                <a:cubicBezTo>
                  <a:pt x="4494691" y="3111711"/>
                  <a:pt x="4495726" y="3111711"/>
                  <a:pt x="4496761" y="3111608"/>
                </a:cubicBezTo>
                <a:cubicBezTo>
                  <a:pt x="4506119" y="3110718"/>
                  <a:pt x="4513010" y="3102060"/>
                  <a:pt x="4512160" y="3092276"/>
                </a:cubicBezTo>
                <a:cubicBezTo>
                  <a:pt x="4511408" y="3083722"/>
                  <a:pt x="4504928" y="3076962"/>
                  <a:pt x="4496761" y="3076176"/>
                </a:cubicBezTo>
                <a:close/>
                <a:moveTo>
                  <a:pt x="4547665" y="2916363"/>
                </a:moveTo>
                <a:cubicBezTo>
                  <a:pt x="4538264" y="2916363"/>
                  <a:pt x="4530650" y="2924324"/>
                  <a:pt x="4530650" y="2934153"/>
                </a:cubicBezTo>
                <a:cubicBezTo>
                  <a:pt x="4530650" y="2943982"/>
                  <a:pt x="4538264" y="2951943"/>
                  <a:pt x="4547665" y="2951943"/>
                </a:cubicBezTo>
                <a:cubicBezTo>
                  <a:pt x="4557066" y="2951943"/>
                  <a:pt x="4564681" y="2943982"/>
                  <a:pt x="4564681" y="2934153"/>
                </a:cubicBezTo>
                <a:cubicBezTo>
                  <a:pt x="4564525" y="2924443"/>
                  <a:pt x="4556953" y="2916660"/>
                  <a:pt x="4547665" y="2916660"/>
                </a:cubicBezTo>
                <a:close/>
                <a:moveTo>
                  <a:pt x="4496761" y="2969733"/>
                </a:moveTo>
                <a:cubicBezTo>
                  <a:pt x="4487360" y="2969644"/>
                  <a:pt x="4479688" y="2977546"/>
                  <a:pt x="4479604" y="2987375"/>
                </a:cubicBezTo>
                <a:cubicBezTo>
                  <a:pt x="4479533" y="2997203"/>
                  <a:pt x="4487076" y="3005224"/>
                  <a:pt x="4496477" y="3005313"/>
                </a:cubicBezTo>
                <a:cubicBezTo>
                  <a:pt x="4505878" y="3005387"/>
                  <a:pt x="4513549" y="2997500"/>
                  <a:pt x="4513634" y="2987671"/>
                </a:cubicBezTo>
                <a:cubicBezTo>
                  <a:pt x="4513634" y="2987567"/>
                  <a:pt x="4513634" y="2987479"/>
                  <a:pt x="4513634" y="2987375"/>
                </a:cubicBezTo>
                <a:cubicBezTo>
                  <a:pt x="4513479" y="2977753"/>
                  <a:pt x="4505963" y="2970030"/>
                  <a:pt x="4496761" y="2970030"/>
                </a:cubicBezTo>
                <a:close/>
                <a:moveTo>
                  <a:pt x="4547665" y="2809920"/>
                </a:moveTo>
                <a:cubicBezTo>
                  <a:pt x="4538264" y="2809920"/>
                  <a:pt x="4530650" y="2817881"/>
                  <a:pt x="4530650" y="2827710"/>
                </a:cubicBezTo>
                <a:cubicBezTo>
                  <a:pt x="4530650" y="2837539"/>
                  <a:pt x="4538264" y="2845500"/>
                  <a:pt x="4547665" y="2845500"/>
                </a:cubicBezTo>
                <a:cubicBezTo>
                  <a:pt x="4557066" y="2845500"/>
                  <a:pt x="4564681" y="2837539"/>
                  <a:pt x="4564681" y="2827710"/>
                </a:cubicBezTo>
                <a:cubicBezTo>
                  <a:pt x="4564525" y="2818000"/>
                  <a:pt x="4556953" y="2810216"/>
                  <a:pt x="4547665" y="2810216"/>
                </a:cubicBezTo>
                <a:close/>
                <a:moveTo>
                  <a:pt x="4496761" y="2863142"/>
                </a:moveTo>
                <a:cubicBezTo>
                  <a:pt x="4487360" y="2863053"/>
                  <a:pt x="4479688" y="2870954"/>
                  <a:pt x="4479604" y="2880783"/>
                </a:cubicBezTo>
                <a:cubicBezTo>
                  <a:pt x="4479533" y="2890612"/>
                  <a:pt x="4487076" y="2898633"/>
                  <a:pt x="4496477" y="2898721"/>
                </a:cubicBezTo>
                <a:cubicBezTo>
                  <a:pt x="4505878" y="2898796"/>
                  <a:pt x="4513549" y="2890909"/>
                  <a:pt x="4513634" y="2881080"/>
                </a:cubicBezTo>
                <a:cubicBezTo>
                  <a:pt x="4513634" y="2881035"/>
                  <a:pt x="4513634" y="2880976"/>
                  <a:pt x="4513634" y="2880932"/>
                </a:cubicBezTo>
                <a:cubicBezTo>
                  <a:pt x="4513479" y="2871280"/>
                  <a:pt x="4505992" y="2863512"/>
                  <a:pt x="4496761" y="2863438"/>
                </a:cubicBezTo>
                <a:close/>
                <a:moveTo>
                  <a:pt x="4615585" y="4052398"/>
                </a:moveTo>
                <a:cubicBezTo>
                  <a:pt x="4616436" y="4042614"/>
                  <a:pt x="4609545" y="4033956"/>
                  <a:pt x="4600186" y="4033067"/>
                </a:cubicBezTo>
                <a:cubicBezTo>
                  <a:pt x="4590828" y="4032163"/>
                  <a:pt x="4582547" y="4039367"/>
                  <a:pt x="4581696" y="4049152"/>
                </a:cubicBezTo>
                <a:cubicBezTo>
                  <a:pt x="4581597" y="4050234"/>
                  <a:pt x="4581597" y="4051316"/>
                  <a:pt x="4581696" y="4052398"/>
                </a:cubicBezTo>
                <a:cubicBezTo>
                  <a:pt x="4581696" y="4059277"/>
                  <a:pt x="4585511" y="4065519"/>
                  <a:pt x="4591480" y="4068410"/>
                </a:cubicBezTo>
                <a:lnTo>
                  <a:pt x="4600697" y="4069744"/>
                </a:lnTo>
                <a:cubicBezTo>
                  <a:pt x="4609020" y="4068721"/>
                  <a:pt x="4615359" y="4061457"/>
                  <a:pt x="4615585" y="4052695"/>
                </a:cubicBezTo>
                <a:close/>
                <a:moveTo>
                  <a:pt x="4649474" y="3981387"/>
                </a:moveTo>
                <a:cubicBezTo>
                  <a:pt x="4640073" y="3981387"/>
                  <a:pt x="4632459" y="3989348"/>
                  <a:pt x="4632459" y="3999177"/>
                </a:cubicBezTo>
                <a:cubicBezTo>
                  <a:pt x="4632459" y="4009006"/>
                  <a:pt x="4640073" y="4016967"/>
                  <a:pt x="4649474" y="4016967"/>
                </a:cubicBezTo>
                <a:cubicBezTo>
                  <a:pt x="4658876" y="4016967"/>
                  <a:pt x="4666490" y="4009006"/>
                  <a:pt x="4666490" y="3999177"/>
                </a:cubicBezTo>
                <a:cubicBezTo>
                  <a:pt x="4666419" y="3989437"/>
                  <a:pt x="4658790" y="3981609"/>
                  <a:pt x="4649474" y="3981684"/>
                </a:cubicBezTo>
                <a:cubicBezTo>
                  <a:pt x="4649474" y="3981684"/>
                  <a:pt x="4649474" y="3981684"/>
                  <a:pt x="4649474" y="3981684"/>
                </a:cubicBezTo>
                <a:close/>
                <a:moveTo>
                  <a:pt x="4649474" y="3874944"/>
                </a:moveTo>
                <a:cubicBezTo>
                  <a:pt x="4640073" y="3874707"/>
                  <a:pt x="4632289" y="3882490"/>
                  <a:pt x="4632062" y="3892304"/>
                </a:cubicBezTo>
                <a:cubicBezTo>
                  <a:pt x="4631835" y="3902133"/>
                  <a:pt x="4639265" y="3910287"/>
                  <a:pt x="4648666" y="3910509"/>
                </a:cubicBezTo>
                <a:cubicBezTo>
                  <a:pt x="4657883" y="3910746"/>
                  <a:pt x="4665597" y="3903260"/>
                  <a:pt x="4666065" y="3893623"/>
                </a:cubicBezTo>
                <a:cubicBezTo>
                  <a:pt x="4666462" y="3883883"/>
                  <a:pt x="4659230" y="3875670"/>
                  <a:pt x="4649914" y="3875255"/>
                </a:cubicBezTo>
                <a:cubicBezTo>
                  <a:pt x="4649772" y="3875241"/>
                  <a:pt x="4649616" y="3875241"/>
                  <a:pt x="4649474" y="3875241"/>
                </a:cubicBezTo>
                <a:close/>
                <a:moveTo>
                  <a:pt x="4598570" y="3928165"/>
                </a:moveTo>
                <a:cubicBezTo>
                  <a:pt x="4589169" y="3928165"/>
                  <a:pt x="4581555" y="3936127"/>
                  <a:pt x="4581555" y="3945955"/>
                </a:cubicBezTo>
                <a:cubicBezTo>
                  <a:pt x="4581555" y="3955784"/>
                  <a:pt x="4589169" y="3963746"/>
                  <a:pt x="4598570" y="3963746"/>
                </a:cubicBezTo>
                <a:cubicBezTo>
                  <a:pt x="4607971" y="3963746"/>
                  <a:pt x="4615585" y="3955784"/>
                  <a:pt x="4615585" y="3945955"/>
                </a:cubicBezTo>
                <a:cubicBezTo>
                  <a:pt x="4615514" y="3936215"/>
                  <a:pt x="4607886" y="3928388"/>
                  <a:pt x="4598570" y="3928462"/>
                </a:cubicBezTo>
                <a:cubicBezTo>
                  <a:pt x="4598570" y="3928462"/>
                  <a:pt x="4598570" y="3928462"/>
                  <a:pt x="4598570" y="3928462"/>
                </a:cubicBezTo>
                <a:close/>
                <a:moveTo>
                  <a:pt x="4649474" y="3768501"/>
                </a:moveTo>
                <a:cubicBezTo>
                  <a:pt x="4640116" y="3769390"/>
                  <a:pt x="4633225" y="3778048"/>
                  <a:pt x="4634075" y="3787833"/>
                </a:cubicBezTo>
                <a:cubicBezTo>
                  <a:pt x="4634827" y="3796387"/>
                  <a:pt x="4641307" y="3803147"/>
                  <a:pt x="4649474" y="3803933"/>
                </a:cubicBezTo>
                <a:cubicBezTo>
                  <a:pt x="4658833" y="3804822"/>
                  <a:pt x="4667114" y="3797617"/>
                  <a:pt x="4667965" y="3787833"/>
                </a:cubicBezTo>
                <a:cubicBezTo>
                  <a:pt x="4668830" y="3778048"/>
                  <a:pt x="4661939" y="3769390"/>
                  <a:pt x="4652580" y="3768501"/>
                </a:cubicBezTo>
                <a:cubicBezTo>
                  <a:pt x="4651545" y="3768397"/>
                  <a:pt x="4650510" y="3768397"/>
                  <a:pt x="4649474" y="3768501"/>
                </a:cubicBezTo>
                <a:close/>
                <a:moveTo>
                  <a:pt x="4598570" y="3821722"/>
                </a:moveTo>
                <a:cubicBezTo>
                  <a:pt x="4589211" y="3822612"/>
                  <a:pt x="4582320" y="3831270"/>
                  <a:pt x="4583171" y="3841054"/>
                </a:cubicBezTo>
                <a:cubicBezTo>
                  <a:pt x="4583922" y="3849608"/>
                  <a:pt x="4590402" y="3856368"/>
                  <a:pt x="4598570" y="3857154"/>
                </a:cubicBezTo>
                <a:cubicBezTo>
                  <a:pt x="4607928" y="3858044"/>
                  <a:pt x="4616209" y="3850839"/>
                  <a:pt x="4617060" y="3841054"/>
                </a:cubicBezTo>
                <a:cubicBezTo>
                  <a:pt x="4617925" y="3831270"/>
                  <a:pt x="4611034" y="3822612"/>
                  <a:pt x="4601675" y="3821722"/>
                </a:cubicBezTo>
                <a:cubicBezTo>
                  <a:pt x="4600640" y="3821619"/>
                  <a:pt x="4599605" y="3821619"/>
                  <a:pt x="4598570" y="3821722"/>
                </a:cubicBezTo>
                <a:close/>
                <a:moveTo>
                  <a:pt x="4649474" y="3661909"/>
                </a:moveTo>
                <a:cubicBezTo>
                  <a:pt x="4640073" y="3661909"/>
                  <a:pt x="4632459" y="3669871"/>
                  <a:pt x="4632459" y="3679700"/>
                </a:cubicBezTo>
                <a:cubicBezTo>
                  <a:pt x="4632459" y="3689528"/>
                  <a:pt x="4640073" y="3697489"/>
                  <a:pt x="4649474" y="3697489"/>
                </a:cubicBezTo>
                <a:cubicBezTo>
                  <a:pt x="4658876" y="3697489"/>
                  <a:pt x="4666490" y="3689528"/>
                  <a:pt x="4666490" y="3679700"/>
                </a:cubicBezTo>
                <a:cubicBezTo>
                  <a:pt x="4666419" y="3669959"/>
                  <a:pt x="4658790" y="3662132"/>
                  <a:pt x="4649474" y="3662206"/>
                </a:cubicBezTo>
                <a:cubicBezTo>
                  <a:pt x="4649474" y="3662206"/>
                  <a:pt x="4649474" y="3662206"/>
                  <a:pt x="4649474" y="3662206"/>
                </a:cubicBezTo>
                <a:close/>
                <a:moveTo>
                  <a:pt x="4598570" y="3715724"/>
                </a:moveTo>
                <a:cubicBezTo>
                  <a:pt x="4589169" y="3715724"/>
                  <a:pt x="4581555" y="3723685"/>
                  <a:pt x="4581555" y="3733514"/>
                </a:cubicBezTo>
                <a:cubicBezTo>
                  <a:pt x="4581555" y="3743343"/>
                  <a:pt x="4589169" y="3751304"/>
                  <a:pt x="4598570" y="3751304"/>
                </a:cubicBezTo>
                <a:cubicBezTo>
                  <a:pt x="4607971" y="3751304"/>
                  <a:pt x="4615585" y="3743343"/>
                  <a:pt x="4615585" y="3733514"/>
                </a:cubicBezTo>
                <a:cubicBezTo>
                  <a:pt x="4615671" y="3723774"/>
                  <a:pt x="4608169" y="3715813"/>
                  <a:pt x="4598854" y="3715724"/>
                </a:cubicBezTo>
                <a:cubicBezTo>
                  <a:pt x="4598754" y="3715724"/>
                  <a:pt x="4598669" y="3715724"/>
                  <a:pt x="4598570" y="3715724"/>
                </a:cubicBezTo>
                <a:close/>
                <a:moveTo>
                  <a:pt x="4649474" y="3556060"/>
                </a:moveTo>
                <a:cubicBezTo>
                  <a:pt x="4640116" y="3556949"/>
                  <a:pt x="4633225" y="3565607"/>
                  <a:pt x="4634075" y="3575391"/>
                </a:cubicBezTo>
                <a:cubicBezTo>
                  <a:pt x="4634827" y="3583945"/>
                  <a:pt x="4641307" y="3590705"/>
                  <a:pt x="4649474" y="3591491"/>
                </a:cubicBezTo>
                <a:cubicBezTo>
                  <a:pt x="4658833" y="3592380"/>
                  <a:pt x="4667114" y="3585176"/>
                  <a:pt x="4667965" y="3575391"/>
                </a:cubicBezTo>
                <a:cubicBezTo>
                  <a:pt x="4668830" y="3565607"/>
                  <a:pt x="4661939" y="3556949"/>
                  <a:pt x="4652580" y="3556060"/>
                </a:cubicBezTo>
                <a:cubicBezTo>
                  <a:pt x="4651545" y="3555956"/>
                  <a:pt x="4650510" y="3555956"/>
                  <a:pt x="4649474" y="3556060"/>
                </a:cubicBezTo>
                <a:close/>
                <a:moveTo>
                  <a:pt x="4598570" y="3609281"/>
                </a:moveTo>
                <a:cubicBezTo>
                  <a:pt x="4589169" y="3609281"/>
                  <a:pt x="4581555" y="3617242"/>
                  <a:pt x="4581555" y="3627071"/>
                </a:cubicBezTo>
                <a:cubicBezTo>
                  <a:pt x="4581555" y="3636900"/>
                  <a:pt x="4589169" y="3644861"/>
                  <a:pt x="4598570" y="3644861"/>
                </a:cubicBezTo>
                <a:cubicBezTo>
                  <a:pt x="4607971" y="3644861"/>
                  <a:pt x="4615585" y="3636900"/>
                  <a:pt x="4615585" y="3627071"/>
                </a:cubicBezTo>
                <a:cubicBezTo>
                  <a:pt x="4615826" y="3617331"/>
                  <a:pt x="4608453" y="3609236"/>
                  <a:pt x="4599137" y="3608984"/>
                </a:cubicBezTo>
                <a:cubicBezTo>
                  <a:pt x="4598953" y="3608984"/>
                  <a:pt x="4598754" y="3608984"/>
                  <a:pt x="4598570" y="3608984"/>
                </a:cubicBezTo>
                <a:close/>
                <a:moveTo>
                  <a:pt x="4649474" y="3448875"/>
                </a:moveTo>
                <a:cubicBezTo>
                  <a:pt x="4640073" y="3448875"/>
                  <a:pt x="4632459" y="3456836"/>
                  <a:pt x="4632459" y="3466665"/>
                </a:cubicBezTo>
                <a:cubicBezTo>
                  <a:pt x="4632459" y="3476494"/>
                  <a:pt x="4640073" y="3484455"/>
                  <a:pt x="4649474" y="3484455"/>
                </a:cubicBezTo>
                <a:cubicBezTo>
                  <a:pt x="4658876" y="3484455"/>
                  <a:pt x="4666490" y="3476494"/>
                  <a:pt x="4666490" y="3466665"/>
                </a:cubicBezTo>
                <a:cubicBezTo>
                  <a:pt x="4666575" y="3456925"/>
                  <a:pt x="4659074" y="3448964"/>
                  <a:pt x="4649758" y="3448875"/>
                </a:cubicBezTo>
                <a:cubicBezTo>
                  <a:pt x="4649659" y="3448875"/>
                  <a:pt x="4649574" y="3448875"/>
                  <a:pt x="4649474" y="3448875"/>
                </a:cubicBezTo>
                <a:close/>
                <a:moveTo>
                  <a:pt x="4598570" y="3502245"/>
                </a:moveTo>
                <a:cubicBezTo>
                  <a:pt x="4589211" y="3503134"/>
                  <a:pt x="4582320" y="3511792"/>
                  <a:pt x="4583171" y="3521576"/>
                </a:cubicBezTo>
                <a:cubicBezTo>
                  <a:pt x="4583922" y="3530130"/>
                  <a:pt x="4590402" y="3536891"/>
                  <a:pt x="4598570" y="3537676"/>
                </a:cubicBezTo>
                <a:cubicBezTo>
                  <a:pt x="4607928" y="3538566"/>
                  <a:pt x="4616209" y="3531361"/>
                  <a:pt x="4617060" y="3521576"/>
                </a:cubicBezTo>
                <a:cubicBezTo>
                  <a:pt x="4617925" y="3511792"/>
                  <a:pt x="4611034" y="3503134"/>
                  <a:pt x="4601675" y="3502245"/>
                </a:cubicBezTo>
                <a:cubicBezTo>
                  <a:pt x="4600640" y="3502141"/>
                  <a:pt x="4599605" y="3502141"/>
                  <a:pt x="4598570" y="3502245"/>
                </a:cubicBezTo>
                <a:close/>
                <a:moveTo>
                  <a:pt x="4649474" y="3342432"/>
                </a:moveTo>
                <a:cubicBezTo>
                  <a:pt x="4640073" y="3342195"/>
                  <a:pt x="4632275" y="3349948"/>
                  <a:pt x="4632048" y="3359777"/>
                </a:cubicBezTo>
                <a:cubicBezTo>
                  <a:pt x="4631807" y="3369591"/>
                  <a:pt x="4639237" y="3377760"/>
                  <a:pt x="4648624" y="3377997"/>
                </a:cubicBezTo>
                <a:cubicBezTo>
                  <a:pt x="4658025" y="3378249"/>
                  <a:pt x="4665824" y="3370481"/>
                  <a:pt x="4666065" y="3360652"/>
                </a:cubicBezTo>
                <a:cubicBezTo>
                  <a:pt x="4666065" y="3360414"/>
                  <a:pt x="4666065" y="3360162"/>
                  <a:pt x="4666065" y="3359925"/>
                </a:cubicBezTo>
                <a:cubicBezTo>
                  <a:pt x="4665838" y="3350467"/>
                  <a:pt x="4658521" y="3342892"/>
                  <a:pt x="4649474" y="3342728"/>
                </a:cubicBezTo>
                <a:close/>
                <a:moveTo>
                  <a:pt x="4598570" y="3395654"/>
                </a:moveTo>
                <a:cubicBezTo>
                  <a:pt x="4589169" y="3395654"/>
                  <a:pt x="4581555" y="3403614"/>
                  <a:pt x="4581555" y="3413443"/>
                </a:cubicBezTo>
                <a:cubicBezTo>
                  <a:pt x="4581555" y="3423273"/>
                  <a:pt x="4589169" y="3431233"/>
                  <a:pt x="4598570" y="3431233"/>
                </a:cubicBezTo>
                <a:cubicBezTo>
                  <a:pt x="4607971" y="3431233"/>
                  <a:pt x="4615585" y="3423273"/>
                  <a:pt x="4615585" y="3413443"/>
                </a:cubicBezTo>
                <a:cubicBezTo>
                  <a:pt x="4615514" y="3403704"/>
                  <a:pt x="4607886" y="3395876"/>
                  <a:pt x="4598570" y="3395950"/>
                </a:cubicBezTo>
                <a:cubicBezTo>
                  <a:pt x="4598570" y="3395950"/>
                  <a:pt x="4598570" y="3395950"/>
                  <a:pt x="4598570" y="3395950"/>
                </a:cubicBezTo>
                <a:close/>
                <a:moveTo>
                  <a:pt x="4649474" y="3235989"/>
                </a:moveTo>
                <a:cubicBezTo>
                  <a:pt x="4640116" y="3236879"/>
                  <a:pt x="4633225" y="3245536"/>
                  <a:pt x="4634075" y="3255321"/>
                </a:cubicBezTo>
                <a:cubicBezTo>
                  <a:pt x="4634827" y="3263875"/>
                  <a:pt x="4641307" y="3270635"/>
                  <a:pt x="4649474" y="3271420"/>
                </a:cubicBezTo>
                <a:cubicBezTo>
                  <a:pt x="4658833" y="3272310"/>
                  <a:pt x="4667114" y="3265105"/>
                  <a:pt x="4667965" y="3255321"/>
                </a:cubicBezTo>
                <a:cubicBezTo>
                  <a:pt x="4668830" y="3245536"/>
                  <a:pt x="4661939" y="3236879"/>
                  <a:pt x="4652580" y="3235989"/>
                </a:cubicBezTo>
                <a:cubicBezTo>
                  <a:pt x="4651545" y="3235885"/>
                  <a:pt x="4650510" y="3235885"/>
                  <a:pt x="4649474" y="3235989"/>
                </a:cubicBezTo>
                <a:close/>
                <a:moveTo>
                  <a:pt x="4598570" y="3289211"/>
                </a:moveTo>
                <a:cubicBezTo>
                  <a:pt x="4589211" y="3290100"/>
                  <a:pt x="4582320" y="3298758"/>
                  <a:pt x="4583171" y="3308542"/>
                </a:cubicBezTo>
                <a:cubicBezTo>
                  <a:pt x="4583922" y="3317096"/>
                  <a:pt x="4590402" y="3323856"/>
                  <a:pt x="4598570" y="3324642"/>
                </a:cubicBezTo>
                <a:cubicBezTo>
                  <a:pt x="4607928" y="3325531"/>
                  <a:pt x="4616209" y="3318327"/>
                  <a:pt x="4617060" y="3308542"/>
                </a:cubicBezTo>
                <a:cubicBezTo>
                  <a:pt x="4617925" y="3298758"/>
                  <a:pt x="4611034" y="3290100"/>
                  <a:pt x="4601675" y="3289211"/>
                </a:cubicBezTo>
                <a:cubicBezTo>
                  <a:pt x="4600640" y="3289107"/>
                  <a:pt x="4599605" y="3289107"/>
                  <a:pt x="4598570" y="3289211"/>
                </a:cubicBezTo>
                <a:close/>
                <a:moveTo>
                  <a:pt x="4649474" y="3129398"/>
                </a:moveTo>
                <a:cubicBezTo>
                  <a:pt x="4640073" y="3129398"/>
                  <a:pt x="4632459" y="3137359"/>
                  <a:pt x="4632459" y="3147187"/>
                </a:cubicBezTo>
                <a:cubicBezTo>
                  <a:pt x="4632459" y="3157016"/>
                  <a:pt x="4640073" y="3164978"/>
                  <a:pt x="4649474" y="3164978"/>
                </a:cubicBezTo>
                <a:cubicBezTo>
                  <a:pt x="4658876" y="3164978"/>
                  <a:pt x="4666490" y="3157016"/>
                  <a:pt x="4666490" y="3147187"/>
                </a:cubicBezTo>
                <a:cubicBezTo>
                  <a:pt x="4666419" y="3137448"/>
                  <a:pt x="4658790" y="3129620"/>
                  <a:pt x="4649474" y="3129694"/>
                </a:cubicBezTo>
                <a:cubicBezTo>
                  <a:pt x="4649474" y="3129694"/>
                  <a:pt x="4649474" y="3129694"/>
                  <a:pt x="4649474" y="3129694"/>
                </a:cubicBezTo>
                <a:close/>
                <a:moveTo>
                  <a:pt x="4598570" y="3182619"/>
                </a:moveTo>
                <a:cubicBezTo>
                  <a:pt x="4589169" y="3182619"/>
                  <a:pt x="4581555" y="3190580"/>
                  <a:pt x="4581555" y="3200409"/>
                </a:cubicBezTo>
                <a:cubicBezTo>
                  <a:pt x="4581555" y="3210238"/>
                  <a:pt x="4589169" y="3218199"/>
                  <a:pt x="4598570" y="3218199"/>
                </a:cubicBezTo>
                <a:cubicBezTo>
                  <a:pt x="4607971" y="3218199"/>
                  <a:pt x="4615585" y="3210238"/>
                  <a:pt x="4615585" y="3200409"/>
                </a:cubicBezTo>
                <a:cubicBezTo>
                  <a:pt x="4615514" y="3190669"/>
                  <a:pt x="4607886" y="3182841"/>
                  <a:pt x="4598570" y="3182916"/>
                </a:cubicBezTo>
                <a:cubicBezTo>
                  <a:pt x="4598570" y="3182916"/>
                  <a:pt x="4598570" y="3182916"/>
                  <a:pt x="4598570" y="3182916"/>
                </a:cubicBezTo>
                <a:close/>
                <a:moveTo>
                  <a:pt x="4649474" y="3022954"/>
                </a:moveTo>
                <a:cubicBezTo>
                  <a:pt x="4640073" y="3022954"/>
                  <a:pt x="4632459" y="3030916"/>
                  <a:pt x="4632459" y="3040744"/>
                </a:cubicBezTo>
                <a:cubicBezTo>
                  <a:pt x="4632459" y="3050573"/>
                  <a:pt x="4640073" y="3058535"/>
                  <a:pt x="4649474" y="3058535"/>
                </a:cubicBezTo>
                <a:cubicBezTo>
                  <a:pt x="4658876" y="3058535"/>
                  <a:pt x="4666490" y="3050573"/>
                  <a:pt x="4666490" y="3040744"/>
                </a:cubicBezTo>
                <a:cubicBezTo>
                  <a:pt x="4666490" y="3040700"/>
                  <a:pt x="4666490" y="3040641"/>
                  <a:pt x="4666490" y="3040596"/>
                </a:cubicBezTo>
                <a:cubicBezTo>
                  <a:pt x="4666334" y="3030916"/>
                  <a:pt x="4658734" y="3023162"/>
                  <a:pt x="4649474" y="3023251"/>
                </a:cubicBezTo>
                <a:close/>
                <a:moveTo>
                  <a:pt x="4598570" y="3076176"/>
                </a:moveTo>
                <a:cubicBezTo>
                  <a:pt x="4589169" y="3076176"/>
                  <a:pt x="4581555" y="3084137"/>
                  <a:pt x="4581555" y="3093966"/>
                </a:cubicBezTo>
                <a:cubicBezTo>
                  <a:pt x="4581555" y="3103795"/>
                  <a:pt x="4589169" y="3111756"/>
                  <a:pt x="4598570" y="3111756"/>
                </a:cubicBezTo>
                <a:cubicBezTo>
                  <a:pt x="4607971" y="3111756"/>
                  <a:pt x="4615585" y="3103795"/>
                  <a:pt x="4615585" y="3093966"/>
                </a:cubicBezTo>
                <a:cubicBezTo>
                  <a:pt x="4615514" y="3084226"/>
                  <a:pt x="4607886" y="3076398"/>
                  <a:pt x="4598570" y="3076473"/>
                </a:cubicBezTo>
                <a:cubicBezTo>
                  <a:pt x="4598570" y="3076473"/>
                  <a:pt x="4598570" y="3076473"/>
                  <a:pt x="4598570" y="3076473"/>
                </a:cubicBezTo>
                <a:close/>
                <a:moveTo>
                  <a:pt x="4649474" y="2916363"/>
                </a:moveTo>
                <a:cubicBezTo>
                  <a:pt x="4640073" y="2916363"/>
                  <a:pt x="4632459" y="2924324"/>
                  <a:pt x="4632459" y="2934153"/>
                </a:cubicBezTo>
                <a:cubicBezTo>
                  <a:pt x="4632459" y="2943982"/>
                  <a:pt x="4640073" y="2951943"/>
                  <a:pt x="4649474" y="2951943"/>
                </a:cubicBezTo>
                <a:cubicBezTo>
                  <a:pt x="4658876" y="2951943"/>
                  <a:pt x="4666490" y="2943982"/>
                  <a:pt x="4666490" y="2934153"/>
                </a:cubicBezTo>
                <a:cubicBezTo>
                  <a:pt x="4666419" y="2924413"/>
                  <a:pt x="4658790" y="2916571"/>
                  <a:pt x="4649474" y="2916660"/>
                </a:cubicBezTo>
                <a:cubicBezTo>
                  <a:pt x="4649474" y="2916660"/>
                  <a:pt x="4649474" y="2916660"/>
                  <a:pt x="4649474" y="2916660"/>
                </a:cubicBezTo>
                <a:close/>
                <a:moveTo>
                  <a:pt x="4598570" y="2969733"/>
                </a:moveTo>
                <a:cubicBezTo>
                  <a:pt x="4589211" y="2970622"/>
                  <a:pt x="4582320" y="2979280"/>
                  <a:pt x="4583171" y="2989065"/>
                </a:cubicBezTo>
                <a:cubicBezTo>
                  <a:pt x="4583922" y="2997619"/>
                  <a:pt x="4590402" y="3004379"/>
                  <a:pt x="4598570" y="3005165"/>
                </a:cubicBezTo>
                <a:cubicBezTo>
                  <a:pt x="4607928" y="3006054"/>
                  <a:pt x="4616209" y="2998849"/>
                  <a:pt x="4617060" y="2989065"/>
                </a:cubicBezTo>
                <a:cubicBezTo>
                  <a:pt x="4617925" y="2979280"/>
                  <a:pt x="4611034" y="2970622"/>
                  <a:pt x="4601675" y="2969733"/>
                </a:cubicBezTo>
                <a:cubicBezTo>
                  <a:pt x="4600640" y="2969629"/>
                  <a:pt x="4599605" y="2969629"/>
                  <a:pt x="4598570" y="2969733"/>
                </a:cubicBezTo>
                <a:close/>
                <a:moveTo>
                  <a:pt x="4598570" y="2863142"/>
                </a:moveTo>
                <a:cubicBezTo>
                  <a:pt x="4589169" y="2863142"/>
                  <a:pt x="4581555" y="2871102"/>
                  <a:pt x="4581555" y="2880932"/>
                </a:cubicBezTo>
                <a:cubicBezTo>
                  <a:pt x="4581555" y="2890760"/>
                  <a:pt x="4589169" y="2898721"/>
                  <a:pt x="4598570" y="2898721"/>
                </a:cubicBezTo>
                <a:cubicBezTo>
                  <a:pt x="4607971" y="2898721"/>
                  <a:pt x="4615585" y="2890760"/>
                  <a:pt x="4615585" y="2880932"/>
                </a:cubicBezTo>
                <a:cubicBezTo>
                  <a:pt x="4615514" y="2871192"/>
                  <a:pt x="4607886" y="2863364"/>
                  <a:pt x="4598570" y="2863438"/>
                </a:cubicBezTo>
                <a:cubicBezTo>
                  <a:pt x="4598570" y="2863438"/>
                  <a:pt x="4598570" y="2863438"/>
                  <a:pt x="4598570" y="2863438"/>
                </a:cubicBezTo>
                <a:close/>
                <a:moveTo>
                  <a:pt x="4744194" y="4089758"/>
                </a:moveTo>
                <a:lnTo>
                  <a:pt x="4762060" y="4092278"/>
                </a:lnTo>
                <a:cubicBezTo>
                  <a:pt x="4759153" y="4089506"/>
                  <a:pt x="4755353" y="4087978"/>
                  <a:pt x="4751425" y="4087978"/>
                </a:cubicBezTo>
                <a:cubicBezTo>
                  <a:pt x="4748887" y="4088038"/>
                  <a:pt x="4746406" y="4088764"/>
                  <a:pt x="4744194" y="4090054"/>
                </a:cubicBezTo>
                <a:close/>
                <a:moveTo>
                  <a:pt x="4751425" y="3981387"/>
                </a:moveTo>
                <a:cubicBezTo>
                  <a:pt x="4742067" y="3980497"/>
                  <a:pt x="4733786" y="3987703"/>
                  <a:pt x="4732935" y="3997487"/>
                </a:cubicBezTo>
                <a:cubicBezTo>
                  <a:pt x="4732070" y="4007271"/>
                  <a:pt x="4738961" y="4015929"/>
                  <a:pt x="4748320" y="4016819"/>
                </a:cubicBezTo>
                <a:cubicBezTo>
                  <a:pt x="4749355" y="4016922"/>
                  <a:pt x="4750390" y="4016922"/>
                  <a:pt x="4751425" y="4016819"/>
                </a:cubicBezTo>
                <a:cubicBezTo>
                  <a:pt x="4760784" y="4015929"/>
                  <a:pt x="4767675" y="4007271"/>
                  <a:pt x="4766824" y="3997487"/>
                </a:cubicBezTo>
                <a:cubicBezTo>
                  <a:pt x="4766073" y="3988933"/>
                  <a:pt x="4759593" y="3982173"/>
                  <a:pt x="4751425" y="3981387"/>
                </a:cubicBezTo>
                <a:close/>
                <a:moveTo>
                  <a:pt x="4700521" y="4034609"/>
                </a:moveTo>
                <a:cubicBezTo>
                  <a:pt x="4691120" y="4034520"/>
                  <a:pt x="4683449" y="4042421"/>
                  <a:pt x="4683364" y="4052250"/>
                </a:cubicBezTo>
                <a:cubicBezTo>
                  <a:pt x="4683293" y="4062079"/>
                  <a:pt x="4690836" y="4070099"/>
                  <a:pt x="4700237" y="4070189"/>
                </a:cubicBezTo>
                <a:cubicBezTo>
                  <a:pt x="4709638" y="4070263"/>
                  <a:pt x="4717310" y="4062376"/>
                  <a:pt x="4717394" y="4052547"/>
                </a:cubicBezTo>
                <a:cubicBezTo>
                  <a:pt x="4717394" y="4052502"/>
                  <a:pt x="4717394" y="4052443"/>
                  <a:pt x="4717394" y="4052398"/>
                </a:cubicBezTo>
                <a:cubicBezTo>
                  <a:pt x="4717239" y="4042747"/>
                  <a:pt x="4709752" y="4034979"/>
                  <a:pt x="4700521" y="4034905"/>
                </a:cubicBezTo>
                <a:close/>
                <a:moveTo>
                  <a:pt x="4751142" y="3875241"/>
                </a:moveTo>
                <a:cubicBezTo>
                  <a:pt x="4741741" y="3875166"/>
                  <a:pt x="4734070" y="3883053"/>
                  <a:pt x="4733985" y="3892882"/>
                </a:cubicBezTo>
                <a:cubicBezTo>
                  <a:pt x="4733914" y="3902711"/>
                  <a:pt x="4741457" y="3910731"/>
                  <a:pt x="4750858" y="3910820"/>
                </a:cubicBezTo>
                <a:cubicBezTo>
                  <a:pt x="4760259" y="3910895"/>
                  <a:pt x="4767930" y="3903008"/>
                  <a:pt x="4768016" y="3893179"/>
                </a:cubicBezTo>
                <a:cubicBezTo>
                  <a:pt x="4768016" y="3893075"/>
                  <a:pt x="4768016" y="3892986"/>
                  <a:pt x="4768016" y="3892882"/>
                </a:cubicBezTo>
                <a:cubicBezTo>
                  <a:pt x="4768016" y="3883142"/>
                  <a:pt x="4760458" y="3875241"/>
                  <a:pt x="4751142" y="3875241"/>
                </a:cubicBezTo>
                <a:close/>
                <a:moveTo>
                  <a:pt x="4700237" y="3928462"/>
                </a:moveTo>
                <a:cubicBezTo>
                  <a:pt x="4690879" y="3927573"/>
                  <a:pt x="4682598" y="3934777"/>
                  <a:pt x="4681747" y="3944562"/>
                </a:cubicBezTo>
                <a:cubicBezTo>
                  <a:pt x="4680882" y="3954347"/>
                  <a:pt x="4687774" y="3963004"/>
                  <a:pt x="4697132" y="3963893"/>
                </a:cubicBezTo>
                <a:cubicBezTo>
                  <a:pt x="4698167" y="3963998"/>
                  <a:pt x="4699202" y="3963998"/>
                  <a:pt x="4700237" y="3963893"/>
                </a:cubicBezTo>
                <a:cubicBezTo>
                  <a:pt x="4709596" y="3963004"/>
                  <a:pt x="4716487" y="3954347"/>
                  <a:pt x="4715636" y="3944562"/>
                </a:cubicBezTo>
                <a:cubicBezTo>
                  <a:pt x="4714885" y="3936008"/>
                  <a:pt x="4708405" y="3929248"/>
                  <a:pt x="4700237" y="3928462"/>
                </a:cubicBezTo>
                <a:close/>
                <a:moveTo>
                  <a:pt x="4751142" y="3768797"/>
                </a:moveTo>
                <a:cubicBezTo>
                  <a:pt x="4741741" y="3768709"/>
                  <a:pt x="4734070" y="3776610"/>
                  <a:pt x="4733985" y="3786439"/>
                </a:cubicBezTo>
                <a:cubicBezTo>
                  <a:pt x="4733914" y="3796268"/>
                  <a:pt x="4741457" y="3804288"/>
                  <a:pt x="4750858" y="3804377"/>
                </a:cubicBezTo>
                <a:cubicBezTo>
                  <a:pt x="4760259" y="3804451"/>
                  <a:pt x="4767930" y="3796565"/>
                  <a:pt x="4768016" y="3786736"/>
                </a:cubicBezTo>
                <a:cubicBezTo>
                  <a:pt x="4768016" y="3786632"/>
                  <a:pt x="4768016" y="3786543"/>
                  <a:pt x="4768016" y="3786439"/>
                </a:cubicBezTo>
                <a:cubicBezTo>
                  <a:pt x="4768016" y="3776699"/>
                  <a:pt x="4760458" y="3768797"/>
                  <a:pt x="4751142" y="3768797"/>
                </a:cubicBezTo>
                <a:close/>
                <a:moveTo>
                  <a:pt x="4700237" y="3822019"/>
                </a:moveTo>
                <a:cubicBezTo>
                  <a:pt x="4690836" y="3821945"/>
                  <a:pt x="4683165" y="3829832"/>
                  <a:pt x="4683080" y="3839660"/>
                </a:cubicBezTo>
                <a:cubicBezTo>
                  <a:pt x="4683009" y="3849490"/>
                  <a:pt x="4690552" y="3857510"/>
                  <a:pt x="4699954" y="3857599"/>
                </a:cubicBezTo>
                <a:cubicBezTo>
                  <a:pt x="4709355" y="3857673"/>
                  <a:pt x="4717026" y="3849786"/>
                  <a:pt x="4717111" y="3839957"/>
                </a:cubicBezTo>
                <a:cubicBezTo>
                  <a:pt x="4717111" y="3839853"/>
                  <a:pt x="4717111" y="3839764"/>
                  <a:pt x="4717111" y="3839660"/>
                </a:cubicBezTo>
                <a:cubicBezTo>
                  <a:pt x="4717111" y="3830039"/>
                  <a:pt x="4709724" y="3822182"/>
                  <a:pt x="4700521" y="3822019"/>
                </a:cubicBezTo>
                <a:close/>
                <a:moveTo>
                  <a:pt x="4751142" y="3662206"/>
                </a:moveTo>
                <a:cubicBezTo>
                  <a:pt x="4741783" y="3661316"/>
                  <a:pt x="4733503" y="3668522"/>
                  <a:pt x="4732652" y="3678306"/>
                </a:cubicBezTo>
                <a:cubicBezTo>
                  <a:pt x="4731787" y="3688090"/>
                  <a:pt x="4738678" y="3696748"/>
                  <a:pt x="4748037" y="3697638"/>
                </a:cubicBezTo>
                <a:cubicBezTo>
                  <a:pt x="4749072" y="3697741"/>
                  <a:pt x="4750107" y="3697741"/>
                  <a:pt x="4751142" y="3697638"/>
                </a:cubicBezTo>
                <a:cubicBezTo>
                  <a:pt x="4760500" y="3696748"/>
                  <a:pt x="4767392" y="3688090"/>
                  <a:pt x="4766541" y="3678306"/>
                </a:cubicBezTo>
                <a:cubicBezTo>
                  <a:pt x="4765789" y="3669752"/>
                  <a:pt x="4759309" y="3662992"/>
                  <a:pt x="4751142" y="3662206"/>
                </a:cubicBezTo>
                <a:close/>
                <a:moveTo>
                  <a:pt x="4700521" y="3715724"/>
                </a:moveTo>
                <a:cubicBezTo>
                  <a:pt x="4691120" y="3715635"/>
                  <a:pt x="4683449" y="3723537"/>
                  <a:pt x="4683364" y="3733366"/>
                </a:cubicBezTo>
                <a:cubicBezTo>
                  <a:pt x="4683293" y="3743195"/>
                  <a:pt x="4690836" y="3751215"/>
                  <a:pt x="4700237" y="3751304"/>
                </a:cubicBezTo>
                <a:cubicBezTo>
                  <a:pt x="4709638" y="3751378"/>
                  <a:pt x="4717310" y="3743491"/>
                  <a:pt x="4717394" y="3733662"/>
                </a:cubicBezTo>
                <a:cubicBezTo>
                  <a:pt x="4717394" y="3733618"/>
                  <a:pt x="4717394" y="3733559"/>
                  <a:pt x="4717394" y="3733514"/>
                </a:cubicBezTo>
                <a:cubicBezTo>
                  <a:pt x="4717394" y="3723744"/>
                  <a:pt x="4709865" y="3715798"/>
                  <a:pt x="4700521" y="3715724"/>
                </a:cubicBezTo>
                <a:close/>
                <a:moveTo>
                  <a:pt x="4751142" y="3555763"/>
                </a:moveTo>
                <a:cubicBezTo>
                  <a:pt x="4741741" y="3555674"/>
                  <a:pt x="4734070" y="3563576"/>
                  <a:pt x="4733985" y="3573405"/>
                </a:cubicBezTo>
                <a:cubicBezTo>
                  <a:pt x="4733914" y="3583233"/>
                  <a:pt x="4741457" y="3591254"/>
                  <a:pt x="4750858" y="3591343"/>
                </a:cubicBezTo>
                <a:cubicBezTo>
                  <a:pt x="4760259" y="3591417"/>
                  <a:pt x="4767930" y="3583530"/>
                  <a:pt x="4768016" y="3573701"/>
                </a:cubicBezTo>
                <a:cubicBezTo>
                  <a:pt x="4768016" y="3573597"/>
                  <a:pt x="4768016" y="3573509"/>
                  <a:pt x="4768016" y="3573405"/>
                </a:cubicBezTo>
                <a:cubicBezTo>
                  <a:pt x="4768016" y="3563665"/>
                  <a:pt x="4760458" y="3555763"/>
                  <a:pt x="4751142" y="3555763"/>
                </a:cubicBezTo>
                <a:close/>
                <a:moveTo>
                  <a:pt x="4700237" y="3608984"/>
                </a:moveTo>
                <a:cubicBezTo>
                  <a:pt x="4690836" y="3608896"/>
                  <a:pt x="4683165" y="3616797"/>
                  <a:pt x="4683080" y="3626626"/>
                </a:cubicBezTo>
                <a:cubicBezTo>
                  <a:pt x="4683009" y="3636455"/>
                  <a:pt x="4690552" y="3644475"/>
                  <a:pt x="4699954" y="3644565"/>
                </a:cubicBezTo>
                <a:cubicBezTo>
                  <a:pt x="4709355" y="3644638"/>
                  <a:pt x="4717026" y="3636752"/>
                  <a:pt x="4717111" y="3626923"/>
                </a:cubicBezTo>
                <a:cubicBezTo>
                  <a:pt x="4717111" y="3626878"/>
                  <a:pt x="4717111" y="3626819"/>
                  <a:pt x="4717111" y="3626774"/>
                </a:cubicBezTo>
                <a:cubicBezTo>
                  <a:pt x="4717111" y="3617123"/>
                  <a:pt x="4709752" y="3609222"/>
                  <a:pt x="4700521" y="3608984"/>
                </a:cubicBezTo>
                <a:close/>
                <a:moveTo>
                  <a:pt x="4751142" y="3448875"/>
                </a:moveTo>
                <a:cubicBezTo>
                  <a:pt x="4741741" y="3448786"/>
                  <a:pt x="4734070" y="3456688"/>
                  <a:pt x="4733985" y="3466517"/>
                </a:cubicBezTo>
                <a:cubicBezTo>
                  <a:pt x="4733914" y="3476346"/>
                  <a:pt x="4741457" y="3484366"/>
                  <a:pt x="4750858" y="3484455"/>
                </a:cubicBezTo>
                <a:cubicBezTo>
                  <a:pt x="4760259" y="3484529"/>
                  <a:pt x="4767930" y="3476642"/>
                  <a:pt x="4768016" y="3466813"/>
                </a:cubicBezTo>
                <a:cubicBezTo>
                  <a:pt x="4768016" y="3466769"/>
                  <a:pt x="4768016" y="3466710"/>
                  <a:pt x="4768016" y="3466665"/>
                </a:cubicBezTo>
                <a:cubicBezTo>
                  <a:pt x="4768016" y="3456895"/>
                  <a:pt x="4760486" y="3448949"/>
                  <a:pt x="4751142" y="3448875"/>
                </a:cubicBezTo>
                <a:close/>
                <a:moveTo>
                  <a:pt x="4700237" y="3502245"/>
                </a:moveTo>
                <a:cubicBezTo>
                  <a:pt x="4690836" y="3502171"/>
                  <a:pt x="4683165" y="3510058"/>
                  <a:pt x="4683080" y="3519887"/>
                </a:cubicBezTo>
                <a:cubicBezTo>
                  <a:pt x="4683009" y="3529716"/>
                  <a:pt x="4690552" y="3537736"/>
                  <a:pt x="4699954" y="3537825"/>
                </a:cubicBezTo>
                <a:cubicBezTo>
                  <a:pt x="4709355" y="3537899"/>
                  <a:pt x="4717026" y="3530012"/>
                  <a:pt x="4717111" y="3520183"/>
                </a:cubicBezTo>
                <a:cubicBezTo>
                  <a:pt x="4717111" y="3520079"/>
                  <a:pt x="4717111" y="3519990"/>
                  <a:pt x="4717111" y="3519887"/>
                </a:cubicBezTo>
                <a:cubicBezTo>
                  <a:pt x="4716955" y="3510369"/>
                  <a:pt x="4709624" y="3502705"/>
                  <a:pt x="4700521" y="3502541"/>
                </a:cubicBezTo>
                <a:close/>
                <a:moveTo>
                  <a:pt x="4751142" y="3342728"/>
                </a:moveTo>
                <a:cubicBezTo>
                  <a:pt x="4741783" y="3341839"/>
                  <a:pt x="4733503" y="3349044"/>
                  <a:pt x="4732652" y="3358828"/>
                </a:cubicBezTo>
                <a:cubicBezTo>
                  <a:pt x="4731787" y="3368613"/>
                  <a:pt x="4738678" y="3377271"/>
                  <a:pt x="4748037" y="3378160"/>
                </a:cubicBezTo>
                <a:cubicBezTo>
                  <a:pt x="4749072" y="3378264"/>
                  <a:pt x="4750107" y="3378264"/>
                  <a:pt x="4751142" y="3378160"/>
                </a:cubicBezTo>
                <a:cubicBezTo>
                  <a:pt x="4760500" y="3377271"/>
                  <a:pt x="4767392" y="3368613"/>
                  <a:pt x="4766541" y="3358828"/>
                </a:cubicBezTo>
                <a:cubicBezTo>
                  <a:pt x="4765789" y="3350274"/>
                  <a:pt x="4759309" y="3343514"/>
                  <a:pt x="4751142" y="3342728"/>
                </a:cubicBezTo>
                <a:close/>
                <a:moveTo>
                  <a:pt x="4700237" y="3395950"/>
                </a:moveTo>
                <a:cubicBezTo>
                  <a:pt x="4690879" y="3395060"/>
                  <a:pt x="4682598" y="3402265"/>
                  <a:pt x="4681747" y="3412050"/>
                </a:cubicBezTo>
                <a:cubicBezTo>
                  <a:pt x="4680882" y="3421834"/>
                  <a:pt x="4687774" y="3430492"/>
                  <a:pt x="4697132" y="3431382"/>
                </a:cubicBezTo>
                <a:cubicBezTo>
                  <a:pt x="4698167" y="3431485"/>
                  <a:pt x="4699202" y="3431485"/>
                  <a:pt x="4700237" y="3431382"/>
                </a:cubicBezTo>
                <a:cubicBezTo>
                  <a:pt x="4709596" y="3430492"/>
                  <a:pt x="4716487" y="3421834"/>
                  <a:pt x="4715636" y="3412050"/>
                </a:cubicBezTo>
                <a:cubicBezTo>
                  <a:pt x="4714885" y="3403496"/>
                  <a:pt x="4708405" y="3396736"/>
                  <a:pt x="4700237" y="3395950"/>
                </a:cubicBezTo>
                <a:close/>
                <a:moveTo>
                  <a:pt x="4751142" y="3236285"/>
                </a:moveTo>
                <a:cubicBezTo>
                  <a:pt x="4741741" y="3236211"/>
                  <a:pt x="4734070" y="3244098"/>
                  <a:pt x="4733985" y="3253927"/>
                </a:cubicBezTo>
                <a:cubicBezTo>
                  <a:pt x="4733914" y="3263756"/>
                  <a:pt x="4741457" y="3271776"/>
                  <a:pt x="4750858" y="3271865"/>
                </a:cubicBezTo>
                <a:cubicBezTo>
                  <a:pt x="4760259" y="3271939"/>
                  <a:pt x="4767930" y="3264052"/>
                  <a:pt x="4768016" y="3254224"/>
                </a:cubicBezTo>
                <a:cubicBezTo>
                  <a:pt x="4768016" y="3254120"/>
                  <a:pt x="4768016" y="3254031"/>
                  <a:pt x="4768016" y="3253927"/>
                </a:cubicBezTo>
                <a:cubicBezTo>
                  <a:pt x="4768016" y="3244187"/>
                  <a:pt x="4760458" y="3236285"/>
                  <a:pt x="4751142" y="3236285"/>
                </a:cubicBezTo>
                <a:close/>
                <a:moveTo>
                  <a:pt x="4700237" y="3289507"/>
                </a:moveTo>
                <a:cubicBezTo>
                  <a:pt x="4690836" y="3289433"/>
                  <a:pt x="4683165" y="3297320"/>
                  <a:pt x="4683080" y="3307149"/>
                </a:cubicBezTo>
                <a:cubicBezTo>
                  <a:pt x="4683009" y="3316978"/>
                  <a:pt x="4690552" y="3324998"/>
                  <a:pt x="4699954" y="3325087"/>
                </a:cubicBezTo>
                <a:cubicBezTo>
                  <a:pt x="4709355" y="3325161"/>
                  <a:pt x="4717026" y="3317274"/>
                  <a:pt x="4717111" y="3307445"/>
                </a:cubicBezTo>
                <a:cubicBezTo>
                  <a:pt x="4717111" y="3307341"/>
                  <a:pt x="4717111" y="3307252"/>
                  <a:pt x="4717111" y="3307149"/>
                </a:cubicBezTo>
                <a:cubicBezTo>
                  <a:pt x="4717111" y="3297527"/>
                  <a:pt x="4709724" y="3289670"/>
                  <a:pt x="4700521" y="3289507"/>
                </a:cubicBezTo>
                <a:close/>
                <a:moveTo>
                  <a:pt x="4751142" y="3129694"/>
                </a:moveTo>
                <a:cubicBezTo>
                  <a:pt x="4741783" y="3128805"/>
                  <a:pt x="4733503" y="3136009"/>
                  <a:pt x="4732652" y="3145794"/>
                </a:cubicBezTo>
                <a:cubicBezTo>
                  <a:pt x="4731787" y="3155578"/>
                  <a:pt x="4738678" y="3164236"/>
                  <a:pt x="4748037" y="3165125"/>
                </a:cubicBezTo>
                <a:cubicBezTo>
                  <a:pt x="4749072" y="3165229"/>
                  <a:pt x="4750107" y="3165229"/>
                  <a:pt x="4751142" y="3165125"/>
                </a:cubicBezTo>
                <a:cubicBezTo>
                  <a:pt x="4760500" y="3164236"/>
                  <a:pt x="4767392" y="3155578"/>
                  <a:pt x="4766541" y="3145794"/>
                </a:cubicBezTo>
                <a:cubicBezTo>
                  <a:pt x="4765789" y="3137240"/>
                  <a:pt x="4759309" y="3130480"/>
                  <a:pt x="4751142" y="3129694"/>
                </a:cubicBezTo>
                <a:close/>
                <a:moveTo>
                  <a:pt x="4700237" y="3182916"/>
                </a:moveTo>
                <a:cubicBezTo>
                  <a:pt x="4690836" y="3182826"/>
                  <a:pt x="4683165" y="3190728"/>
                  <a:pt x="4683080" y="3200557"/>
                </a:cubicBezTo>
                <a:cubicBezTo>
                  <a:pt x="4683009" y="3210386"/>
                  <a:pt x="4690552" y="3218407"/>
                  <a:pt x="4699954" y="3218495"/>
                </a:cubicBezTo>
                <a:cubicBezTo>
                  <a:pt x="4709355" y="3218570"/>
                  <a:pt x="4717026" y="3210683"/>
                  <a:pt x="4717111" y="3200854"/>
                </a:cubicBezTo>
                <a:cubicBezTo>
                  <a:pt x="4717111" y="3200809"/>
                  <a:pt x="4717111" y="3200750"/>
                  <a:pt x="4717111" y="3200706"/>
                </a:cubicBezTo>
                <a:cubicBezTo>
                  <a:pt x="4717111" y="3191055"/>
                  <a:pt x="4709752" y="3183153"/>
                  <a:pt x="4700521" y="3182916"/>
                </a:cubicBezTo>
                <a:close/>
                <a:moveTo>
                  <a:pt x="4751142" y="3023251"/>
                </a:moveTo>
                <a:cubicBezTo>
                  <a:pt x="4741741" y="3023177"/>
                  <a:pt x="4734070" y="3031063"/>
                  <a:pt x="4733985" y="3040893"/>
                </a:cubicBezTo>
                <a:cubicBezTo>
                  <a:pt x="4733914" y="3050722"/>
                  <a:pt x="4741457" y="3058742"/>
                  <a:pt x="4750858" y="3058831"/>
                </a:cubicBezTo>
                <a:cubicBezTo>
                  <a:pt x="4760259" y="3058905"/>
                  <a:pt x="4767930" y="3051018"/>
                  <a:pt x="4768016" y="3041189"/>
                </a:cubicBezTo>
                <a:cubicBezTo>
                  <a:pt x="4768016" y="3041086"/>
                  <a:pt x="4768016" y="3040996"/>
                  <a:pt x="4768016" y="3040893"/>
                </a:cubicBezTo>
                <a:cubicBezTo>
                  <a:pt x="4768016" y="3031153"/>
                  <a:pt x="4760458" y="3023251"/>
                  <a:pt x="4751142" y="3023251"/>
                </a:cubicBezTo>
                <a:close/>
                <a:moveTo>
                  <a:pt x="4700237" y="3076473"/>
                </a:moveTo>
                <a:cubicBezTo>
                  <a:pt x="4690879" y="3075583"/>
                  <a:pt x="4682598" y="3082788"/>
                  <a:pt x="4681747" y="3092572"/>
                </a:cubicBezTo>
                <a:cubicBezTo>
                  <a:pt x="4680882" y="3102357"/>
                  <a:pt x="4687774" y="3111014"/>
                  <a:pt x="4697132" y="3111904"/>
                </a:cubicBezTo>
                <a:cubicBezTo>
                  <a:pt x="4698167" y="3112008"/>
                  <a:pt x="4699202" y="3112008"/>
                  <a:pt x="4700237" y="3111904"/>
                </a:cubicBezTo>
                <a:cubicBezTo>
                  <a:pt x="4709596" y="3111014"/>
                  <a:pt x="4716487" y="3102357"/>
                  <a:pt x="4715636" y="3092572"/>
                </a:cubicBezTo>
                <a:cubicBezTo>
                  <a:pt x="4714885" y="3084019"/>
                  <a:pt x="4708405" y="3077258"/>
                  <a:pt x="4700237" y="3076473"/>
                </a:cubicBezTo>
                <a:close/>
                <a:moveTo>
                  <a:pt x="4700237" y="2970030"/>
                </a:moveTo>
                <a:cubicBezTo>
                  <a:pt x="4690836" y="2969955"/>
                  <a:pt x="4683165" y="2977842"/>
                  <a:pt x="4683080" y="2987671"/>
                </a:cubicBezTo>
                <a:cubicBezTo>
                  <a:pt x="4683009" y="2997500"/>
                  <a:pt x="4690552" y="3005520"/>
                  <a:pt x="4699954" y="3005609"/>
                </a:cubicBezTo>
                <a:cubicBezTo>
                  <a:pt x="4709355" y="3005684"/>
                  <a:pt x="4717026" y="2997796"/>
                  <a:pt x="4717111" y="2987968"/>
                </a:cubicBezTo>
                <a:cubicBezTo>
                  <a:pt x="4717111" y="2987864"/>
                  <a:pt x="4717111" y="2987775"/>
                  <a:pt x="4717111" y="2987671"/>
                </a:cubicBezTo>
                <a:cubicBezTo>
                  <a:pt x="4717111" y="2978050"/>
                  <a:pt x="4709724" y="2970192"/>
                  <a:pt x="4700521" y="2970030"/>
                </a:cubicBezTo>
                <a:close/>
                <a:moveTo>
                  <a:pt x="4852951" y="4088275"/>
                </a:moveTo>
                <a:cubicBezTo>
                  <a:pt x="4844755" y="4088334"/>
                  <a:pt x="4837836" y="4094635"/>
                  <a:pt x="4836645" y="4103100"/>
                </a:cubicBezTo>
                <a:lnTo>
                  <a:pt x="4869683" y="4107696"/>
                </a:lnTo>
                <a:cubicBezTo>
                  <a:pt x="4869683" y="4107696"/>
                  <a:pt x="4869683" y="4106658"/>
                  <a:pt x="4869683" y="4106065"/>
                </a:cubicBezTo>
                <a:cubicBezTo>
                  <a:pt x="4869768" y="4096429"/>
                  <a:pt x="4862437" y="4088512"/>
                  <a:pt x="4853235" y="4088275"/>
                </a:cubicBezTo>
                <a:close/>
                <a:moveTo>
                  <a:pt x="4852951" y="3981684"/>
                </a:moveTo>
                <a:cubicBezTo>
                  <a:pt x="4843550" y="3981684"/>
                  <a:pt x="4835936" y="3989644"/>
                  <a:pt x="4835936" y="3999474"/>
                </a:cubicBezTo>
                <a:cubicBezTo>
                  <a:pt x="4835936" y="4009303"/>
                  <a:pt x="4843550" y="4017263"/>
                  <a:pt x="4852951" y="4017263"/>
                </a:cubicBezTo>
                <a:cubicBezTo>
                  <a:pt x="4862352" y="4017263"/>
                  <a:pt x="4869967" y="4009303"/>
                  <a:pt x="4869967" y="3999474"/>
                </a:cubicBezTo>
                <a:cubicBezTo>
                  <a:pt x="4870051" y="3989734"/>
                  <a:pt x="4862550" y="3981773"/>
                  <a:pt x="4853235" y="3981684"/>
                </a:cubicBezTo>
                <a:cubicBezTo>
                  <a:pt x="4853235" y="3981684"/>
                  <a:pt x="4853235" y="3981684"/>
                  <a:pt x="4853235" y="3981684"/>
                </a:cubicBezTo>
                <a:close/>
                <a:moveTo>
                  <a:pt x="4802046" y="4034905"/>
                </a:moveTo>
                <a:cubicBezTo>
                  <a:pt x="4792645" y="4034905"/>
                  <a:pt x="4785031" y="4042866"/>
                  <a:pt x="4785031" y="4052695"/>
                </a:cubicBezTo>
                <a:cubicBezTo>
                  <a:pt x="4785031" y="4062524"/>
                  <a:pt x="4792645" y="4070485"/>
                  <a:pt x="4802046" y="4070485"/>
                </a:cubicBezTo>
                <a:cubicBezTo>
                  <a:pt x="4811447" y="4070485"/>
                  <a:pt x="4819062" y="4062524"/>
                  <a:pt x="4819062" y="4052695"/>
                </a:cubicBezTo>
                <a:cubicBezTo>
                  <a:pt x="4819062" y="4042985"/>
                  <a:pt x="4811618" y="4035068"/>
                  <a:pt x="4802330" y="4034905"/>
                </a:cubicBezTo>
                <a:close/>
                <a:moveTo>
                  <a:pt x="4852951" y="3875241"/>
                </a:moveTo>
                <a:cubicBezTo>
                  <a:pt x="4843550" y="3875241"/>
                  <a:pt x="4835936" y="3883201"/>
                  <a:pt x="4835936" y="3893030"/>
                </a:cubicBezTo>
                <a:cubicBezTo>
                  <a:pt x="4835936" y="3902859"/>
                  <a:pt x="4843550" y="3910820"/>
                  <a:pt x="4852951" y="3910820"/>
                </a:cubicBezTo>
                <a:cubicBezTo>
                  <a:pt x="4862352" y="3910820"/>
                  <a:pt x="4869967" y="3902859"/>
                  <a:pt x="4869967" y="3893030"/>
                </a:cubicBezTo>
                <a:cubicBezTo>
                  <a:pt x="4869967" y="3892986"/>
                  <a:pt x="4869967" y="3892927"/>
                  <a:pt x="4869967" y="3892882"/>
                </a:cubicBezTo>
                <a:cubicBezTo>
                  <a:pt x="4869967" y="3883201"/>
                  <a:pt x="4862494" y="3875329"/>
                  <a:pt x="4853235" y="3875241"/>
                </a:cubicBezTo>
                <a:close/>
                <a:moveTo>
                  <a:pt x="4802046" y="3928462"/>
                </a:moveTo>
                <a:cubicBezTo>
                  <a:pt x="4792645" y="3928462"/>
                  <a:pt x="4785031" y="3936423"/>
                  <a:pt x="4785031" y="3946252"/>
                </a:cubicBezTo>
                <a:cubicBezTo>
                  <a:pt x="4785031" y="3956081"/>
                  <a:pt x="4792645" y="3964042"/>
                  <a:pt x="4802046" y="3964042"/>
                </a:cubicBezTo>
                <a:cubicBezTo>
                  <a:pt x="4811447" y="3964042"/>
                  <a:pt x="4819062" y="3956081"/>
                  <a:pt x="4819062" y="3946252"/>
                </a:cubicBezTo>
                <a:cubicBezTo>
                  <a:pt x="4819062" y="3936541"/>
                  <a:pt x="4811618" y="3928625"/>
                  <a:pt x="4802330" y="3928462"/>
                </a:cubicBezTo>
                <a:close/>
                <a:moveTo>
                  <a:pt x="4852951" y="3768797"/>
                </a:moveTo>
                <a:cubicBezTo>
                  <a:pt x="4843592" y="3769687"/>
                  <a:pt x="4836701" y="3778345"/>
                  <a:pt x="4837552" y="3788129"/>
                </a:cubicBezTo>
                <a:cubicBezTo>
                  <a:pt x="4838304" y="3796683"/>
                  <a:pt x="4844784" y="3803443"/>
                  <a:pt x="4852951" y="3804229"/>
                </a:cubicBezTo>
                <a:cubicBezTo>
                  <a:pt x="4862309" y="3805118"/>
                  <a:pt x="4870591" y="3797914"/>
                  <a:pt x="4871441" y="3788129"/>
                </a:cubicBezTo>
                <a:cubicBezTo>
                  <a:pt x="4872306" y="3778345"/>
                  <a:pt x="4865415" y="3769687"/>
                  <a:pt x="4856056" y="3768797"/>
                </a:cubicBezTo>
                <a:cubicBezTo>
                  <a:pt x="4855021" y="3768694"/>
                  <a:pt x="4853986" y="3768694"/>
                  <a:pt x="4852951" y="3768797"/>
                </a:cubicBezTo>
                <a:close/>
                <a:moveTo>
                  <a:pt x="4802046" y="3822019"/>
                </a:moveTo>
                <a:cubicBezTo>
                  <a:pt x="4792645" y="3822019"/>
                  <a:pt x="4785031" y="3829980"/>
                  <a:pt x="4785031" y="3839809"/>
                </a:cubicBezTo>
                <a:cubicBezTo>
                  <a:pt x="4785031" y="3849638"/>
                  <a:pt x="4792645" y="3857599"/>
                  <a:pt x="4802046" y="3857599"/>
                </a:cubicBezTo>
                <a:cubicBezTo>
                  <a:pt x="4811447" y="3857599"/>
                  <a:pt x="4819062" y="3849638"/>
                  <a:pt x="4819062" y="3839809"/>
                </a:cubicBezTo>
                <a:cubicBezTo>
                  <a:pt x="4819062" y="3839764"/>
                  <a:pt x="4819062" y="3839705"/>
                  <a:pt x="4819062" y="3839660"/>
                </a:cubicBezTo>
                <a:cubicBezTo>
                  <a:pt x="4819062" y="3829980"/>
                  <a:pt x="4811589" y="3822108"/>
                  <a:pt x="4802330" y="3822019"/>
                </a:cubicBezTo>
                <a:close/>
                <a:moveTo>
                  <a:pt x="4852951" y="3662206"/>
                </a:moveTo>
                <a:cubicBezTo>
                  <a:pt x="4843550" y="3662206"/>
                  <a:pt x="4835936" y="3670167"/>
                  <a:pt x="4835936" y="3679996"/>
                </a:cubicBezTo>
                <a:cubicBezTo>
                  <a:pt x="4835936" y="3689825"/>
                  <a:pt x="4843550" y="3697786"/>
                  <a:pt x="4852951" y="3697786"/>
                </a:cubicBezTo>
                <a:cubicBezTo>
                  <a:pt x="4862352" y="3697786"/>
                  <a:pt x="4869967" y="3689825"/>
                  <a:pt x="4869967" y="3679996"/>
                </a:cubicBezTo>
                <a:cubicBezTo>
                  <a:pt x="4870051" y="3670256"/>
                  <a:pt x="4862550" y="3662295"/>
                  <a:pt x="4853235" y="3662206"/>
                </a:cubicBezTo>
                <a:cubicBezTo>
                  <a:pt x="4853235" y="3662206"/>
                  <a:pt x="4853235" y="3662206"/>
                  <a:pt x="4853235" y="3662206"/>
                </a:cubicBezTo>
                <a:close/>
                <a:moveTo>
                  <a:pt x="4802330" y="3715724"/>
                </a:moveTo>
                <a:cubicBezTo>
                  <a:pt x="4792929" y="3715724"/>
                  <a:pt x="4785315" y="3723685"/>
                  <a:pt x="4785315" y="3733514"/>
                </a:cubicBezTo>
                <a:cubicBezTo>
                  <a:pt x="4785315" y="3743343"/>
                  <a:pt x="4792929" y="3751304"/>
                  <a:pt x="4802330" y="3751304"/>
                </a:cubicBezTo>
                <a:cubicBezTo>
                  <a:pt x="4811731" y="3751304"/>
                  <a:pt x="4819345" y="3743343"/>
                  <a:pt x="4819345" y="3733514"/>
                </a:cubicBezTo>
                <a:cubicBezTo>
                  <a:pt x="4819345" y="3723685"/>
                  <a:pt x="4811731" y="3715724"/>
                  <a:pt x="4802330" y="3715724"/>
                </a:cubicBezTo>
                <a:close/>
                <a:moveTo>
                  <a:pt x="4853235" y="3556060"/>
                </a:moveTo>
                <a:cubicBezTo>
                  <a:pt x="4843876" y="3556949"/>
                  <a:pt x="4836985" y="3565607"/>
                  <a:pt x="4837836" y="3575391"/>
                </a:cubicBezTo>
                <a:cubicBezTo>
                  <a:pt x="4838587" y="3583945"/>
                  <a:pt x="4845067" y="3590705"/>
                  <a:pt x="4853235" y="3591491"/>
                </a:cubicBezTo>
                <a:cubicBezTo>
                  <a:pt x="4862593" y="3592380"/>
                  <a:pt x="4870874" y="3585176"/>
                  <a:pt x="4871725" y="3575391"/>
                </a:cubicBezTo>
                <a:cubicBezTo>
                  <a:pt x="4872590" y="3565607"/>
                  <a:pt x="4865699" y="3556949"/>
                  <a:pt x="4856340" y="3556060"/>
                </a:cubicBezTo>
                <a:cubicBezTo>
                  <a:pt x="4855305" y="3555956"/>
                  <a:pt x="4854270" y="3555956"/>
                  <a:pt x="4853235" y="3556060"/>
                </a:cubicBezTo>
                <a:close/>
                <a:moveTo>
                  <a:pt x="4802330" y="3609281"/>
                </a:moveTo>
                <a:cubicBezTo>
                  <a:pt x="4792929" y="3609281"/>
                  <a:pt x="4785315" y="3617242"/>
                  <a:pt x="4785315" y="3627071"/>
                </a:cubicBezTo>
                <a:cubicBezTo>
                  <a:pt x="4785315" y="3636900"/>
                  <a:pt x="4792929" y="3644861"/>
                  <a:pt x="4802330" y="3644861"/>
                </a:cubicBezTo>
                <a:cubicBezTo>
                  <a:pt x="4811731" y="3644861"/>
                  <a:pt x="4819345" y="3636900"/>
                  <a:pt x="4819345" y="3627071"/>
                </a:cubicBezTo>
                <a:cubicBezTo>
                  <a:pt x="4819502" y="3617242"/>
                  <a:pt x="4812015" y="3609148"/>
                  <a:pt x="4802614" y="3608984"/>
                </a:cubicBezTo>
                <a:cubicBezTo>
                  <a:pt x="4802514" y="3608984"/>
                  <a:pt x="4802429" y="3608984"/>
                  <a:pt x="4802330" y="3608984"/>
                </a:cubicBezTo>
                <a:close/>
                <a:moveTo>
                  <a:pt x="4853235" y="3448875"/>
                </a:moveTo>
                <a:cubicBezTo>
                  <a:pt x="4843833" y="3448875"/>
                  <a:pt x="4836219" y="3456836"/>
                  <a:pt x="4836219" y="3466665"/>
                </a:cubicBezTo>
                <a:cubicBezTo>
                  <a:pt x="4836219" y="3476494"/>
                  <a:pt x="4843833" y="3484455"/>
                  <a:pt x="4853235" y="3484455"/>
                </a:cubicBezTo>
                <a:cubicBezTo>
                  <a:pt x="4862636" y="3484455"/>
                  <a:pt x="4870250" y="3476494"/>
                  <a:pt x="4870250" y="3466665"/>
                </a:cubicBezTo>
                <a:cubicBezTo>
                  <a:pt x="4870335" y="3456925"/>
                  <a:pt x="4862834" y="3448964"/>
                  <a:pt x="4853518" y="3448875"/>
                </a:cubicBezTo>
                <a:cubicBezTo>
                  <a:pt x="4853419" y="3448875"/>
                  <a:pt x="4853334" y="3448875"/>
                  <a:pt x="4853235" y="3448875"/>
                </a:cubicBezTo>
                <a:close/>
                <a:moveTo>
                  <a:pt x="4802330" y="3502245"/>
                </a:moveTo>
                <a:cubicBezTo>
                  <a:pt x="4792929" y="3502245"/>
                  <a:pt x="4785315" y="3510206"/>
                  <a:pt x="4785315" y="3520035"/>
                </a:cubicBezTo>
                <a:cubicBezTo>
                  <a:pt x="4785315" y="3529864"/>
                  <a:pt x="4792929" y="3537825"/>
                  <a:pt x="4802330" y="3537825"/>
                </a:cubicBezTo>
                <a:cubicBezTo>
                  <a:pt x="4811731" y="3537825"/>
                  <a:pt x="4819345" y="3529864"/>
                  <a:pt x="4819345" y="3520035"/>
                </a:cubicBezTo>
                <a:cubicBezTo>
                  <a:pt x="4819345" y="3519990"/>
                  <a:pt x="4819345" y="3519931"/>
                  <a:pt x="4819345" y="3519887"/>
                </a:cubicBezTo>
                <a:cubicBezTo>
                  <a:pt x="4819190" y="3510206"/>
                  <a:pt x="4811589" y="3502453"/>
                  <a:pt x="4802330" y="3502541"/>
                </a:cubicBezTo>
                <a:close/>
                <a:moveTo>
                  <a:pt x="4853235" y="3342432"/>
                </a:moveTo>
                <a:cubicBezTo>
                  <a:pt x="4843833" y="3342432"/>
                  <a:pt x="4836219" y="3350393"/>
                  <a:pt x="4836219" y="3360222"/>
                </a:cubicBezTo>
                <a:cubicBezTo>
                  <a:pt x="4836219" y="3370051"/>
                  <a:pt x="4843833" y="3378012"/>
                  <a:pt x="4853235" y="3378012"/>
                </a:cubicBezTo>
                <a:cubicBezTo>
                  <a:pt x="4862636" y="3378012"/>
                  <a:pt x="4870250" y="3370051"/>
                  <a:pt x="4870250" y="3360222"/>
                </a:cubicBezTo>
                <a:cubicBezTo>
                  <a:pt x="4870179" y="3350482"/>
                  <a:pt x="4862550" y="3342654"/>
                  <a:pt x="4853235" y="3342728"/>
                </a:cubicBezTo>
                <a:cubicBezTo>
                  <a:pt x="4853235" y="3342728"/>
                  <a:pt x="4853235" y="3342728"/>
                  <a:pt x="4853235" y="3342728"/>
                </a:cubicBezTo>
                <a:close/>
                <a:moveTo>
                  <a:pt x="4802330" y="3395654"/>
                </a:moveTo>
                <a:cubicBezTo>
                  <a:pt x="4792929" y="3395654"/>
                  <a:pt x="4785315" y="3403614"/>
                  <a:pt x="4785315" y="3413443"/>
                </a:cubicBezTo>
                <a:cubicBezTo>
                  <a:pt x="4785315" y="3423273"/>
                  <a:pt x="4792929" y="3431233"/>
                  <a:pt x="4802330" y="3431233"/>
                </a:cubicBezTo>
                <a:cubicBezTo>
                  <a:pt x="4811731" y="3431233"/>
                  <a:pt x="4819345" y="3423273"/>
                  <a:pt x="4819345" y="3413443"/>
                </a:cubicBezTo>
                <a:cubicBezTo>
                  <a:pt x="4819190" y="3403733"/>
                  <a:pt x="4811618" y="3395950"/>
                  <a:pt x="4802330" y="3395950"/>
                </a:cubicBezTo>
                <a:close/>
                <a:moveTo>
                  <a:pt x="4853235" y="3235989"/>
                </a:moveTo>
                <a:cubicBezTo>
                  <a:pt x="4843876" y="3236879"/>
                  <a:pt x="4836985" y="3245536"/>
                  <a:pt x="4837836" y="3255321"/>
                </a:cubicBezTo>
                <a:cubicBezTo>
                  <a:pt x="4838587" y="3263875"/>
                  <a:pt x="4845067" y="3270635"/>
                  <a:pt x="4853235" y="3271420"/>
                </a:cubicBezTo>
                <a:cubicBezTo>
                  <a:pt x="4862593" y="3272310"/>
                  <a:pt x="4870874" y="3265105"/>
                  <a:pt x="4871725" y="3255321"/>
                </a:cubicBezTo>
                <a:cubicBezTo>
                  <a:pt x="4872590" y="3245536"/>
                  <a:pt x="4865699" y="3236879"/>
                  <a:pt x="4856340" y="3235989"/>
                </a:cubicBezTo>
                <a:cubicBezTo>
                  <a:pt x="4855305" y="3235885"/>
                  <a:pt x="4854270" y="3235885"/>
                  <a:pt x="4853235" y="3235989"/>
                </a:cubicBezTo>
                <a:close/>
                <a:moveTo>
                  <a:pt x="4802330" y="3289211"/>
                </a:moveTo>
                <a:cubicBezTo>
                  <a:pt x="4792929" y="3289211"/>
                  <a:pt x="4785315" y="3297171"/>
                  <a:pt x="4785315" y="3307000"/>
                </a:cubicBezTo>
                <a:cubicBezTo>
                  <a:pt x="4785315" y="3316829"/>
                  <a:pt x="4792929" y="3324790"/>
                  <a:pt x="4802330" y="3324790"/>
                </a:cubicBezTo>
                <a:cubicBezTo>
                  <a:pt x="4811731" y="3324790"/>
                  <a:pt x="4819345" y="3316829"/>
                  <a:pt x="4819345" y="3307000"/>
                </a:cubicBezTo>
                <a:cubicBezTo>
                  <a:pt x="4819345" y="3306956"/>
                  <a:pt x="4819345" y="3306897"/>
                  <a:pt x="4819345" y="3306852"/>
                </a:cubicBezTo>
                <a:cubicBezTo>
                  <a:pt x="4819190" y="3297171"/>
                  <a:pt x="4811589" y="3289418"/>
                  <a:pt x="4802330" y="3289507"/>
                </a:cubicBezTo>
                <a:close/>
                <a:moveTo>
                  <a:pt x="4853235" y="3129398"/>
                </a:moveTo>
                <a:cubicBezTo>
                  <a:pt x="4843833" y="3129398"/>
                  <a:pt x="4836219" y="3137359"/>
                  <a:pt x="4836219" y="3147187"/>
                </a:cubicBezTo>
                <a:cubicBezTo>
                  <a:pt x="4836219" y="3157016"/>
                  <a:pt x="4843833" y="3164978"/>
                  <a:pt x="4853235" y="3164978"/>
                </a:cubicBezTo>
                <a:cubicBezTo>
                  <a:pt x="4862636" y="3164978"/>
                  <a:pt x="4870250" y="3157016"/>
                  <a:pt x="4870250" y="3147187"/>
                </a:cubicBezTo>
                <a:cubicBezTo>
                  <a:pt x="4870179" y="3137448"/>
                  <a:pt x="4862550" y="3129620"/>
                  <a:pt x="4853235" y="3129694"/>
                </a:cubicBezTo>
                <a:cubicBezTo>
                  <a:pt x="4853235" y="3129694"/>
                  <a:pt x="4853235" y="3129694"/>
                  <a:pt x="4853235" y="3129694"/>
                </a:cubicBezTo>
                <a:close/>
                <a:moveTo>
                  <a:pt x="4802330" y="3182619"/>
                </a:moveTo>
                <a:cubicBezTo>
                  <a:pt x="4792929" y="3182619"/>
                  <a:pt x="4785315" y="3190580"/>
                  <a:pt x="4785315" y="3200409"/>
                </a:cubicBezTo>
                <a:cubicBezTo>
                  <a:pt x="4785315" y="3210238"/>
                  <a:pt x="4792929" y="3218199"/>
                  <a:pt x="4802330" y="3218199"/>
                </a:cubicBezTo>
                <a:cubicBezTo>
                  <a:pt x="4811731" y="3218199"/>
                  <a:pt x="4819345" y="3210238"/>
                  <a:pt x="4819345" y="3200409"/>
                </a:cubicBezTo>
                <a:cubicBezTo>
                  <a:pt x="4819190" y="3190699"/>
                  <a:pt x="4811618" y="3182916"/>
                  <a:pt x="4802330" y="3182916"/>
                </a:cubicBezTo>
                <a:close/>
                <a:moveTo>
                  <a:pt x="4802330" y="3076176"/>
                </a:moveTo>
                <a:cubicBezTo>
                  <a:pt x="4792929" y="3076176"/>
                  <a:pt x="4785315" y="3084137"/>
                  <a:pt x="4785315" y="3093966"/>
                </a:cubicBezTo>
                <a:cubicBezTo>
                  <a:pt x="4785315" y="3103795"/>
                  <a:pt x="4792929" y="3111756"/>
                  <a:pt x="4802330" y="3111756"/>
                </a:cubicBezTo>
                <a:cubicBezTo>
                  <a:pt x="4811731" y="3111756"/>
                  <a:pt x="4819345" y="3103795"/>
                  <a:pt x="4819345" y="3093966"/>
                </a:cubicBezTo>
                <a:cubicBezTo>
                  <a:pt x="4819190" y="3084256"/>
                  <a:pt x="4811618" y="3076473"/>
                  <a:pt x="4802330" y="3076473"/>
                </a:cubicBezTo>
                <a:close/>
                <a:moveTo>
                  <a:pt x="4972484" y="4105620"/>
                </a:moveTo>
                <a:cubicBezTo>
                  <a:pt x="4971634" y="4095836"/>
                  <a:pt x="4963353" y="4088631"/>
                  <a:pt x="4953994" y="4089520"/>
                </a:cubicBezTo>
                <a:cubicBezTo>
                  <a:pt x="4945813" y="4090306"/>
                  <a:pt x="4939347" y="4097081"/>
                  <a:pt x="4938596" y="4105620"/>
                </a:cubicBezTo>
                <a:cubicBezTo>
                  <a:pt x="4938596" y="4109964"/>
                  <a:pt x="4940169" y="4114144"/>
                  <a:pt x="4942991" y="4117332"/>
                </a:cubicBezTo>
                <a:lnTo>
                  <a:pt x="4964402" y="4120445"/>
                </a:lnTo>
                <a:cubicBezTo>
                  <a:pt x="4969124" y="4117258"/>
                  <a:pt x="4972002" y="4111802"/>
                  <a:pt x="4972059" y="4105917"/>
                </a:cubicBezTo>
                <a:close/>
                <a:moveTo>
                  <a:pt x="4955611" y="3981387"/>
                </a:moveTo>
                <a:cubicBezTo>
                  <a:pt x="4946210" y="3981298"/>
                  <a:pt x="4938539" y="3989200"/>
                  <a:pt x="4938454" y="3999029"/>
                </a:cubicBezTo>
                <a:cubicBezTo>
                  <a:pt x="4938383" y="4008858"/>
                  <a:pt x="4945926" y="4016878"/>
                  <a:pt x="4955327" y="4016967"/>
                </a:cubicBezTo>
                <a:cubicBezTo>
                  <a:pt x="4964728" y="4017041"/>
                  <a:pt x="4972400" y="4009154"/>
                  <a:pt x="4972484" y="3999325"/>
                </a:cubicBezTo>
                <a:cubicBezTo>
                  <a:pt x="4972484" y="3999281"/>
                  <a:pt x="4972484" y="3999221"/>
                  <a:pt x="4972484" y="3999177"/>
                </a:cubicBezTo>
                <a:cubicBezTo>
                  <a:pt x="4972329" y="3989348"/>
                  <a:pt x="4964587" y="3981520"/>
                  <a:pt x="4955186" y="3981684"/>
                </a:cubicBezTo>
                <a:cubicBezTo>
                  <a:pt x="4955186" y="3981684"/>
                  <a:pt x="4955186" y="3981684"/>
                  <a:pt x="4955186" y="3981684"/>
                </a:cubicBezTo>
                <a:close/>
                <a:moveTo>
                  <a:pt x="4904565" y="4034609"/>
                </a:moveTo>
                <a:cubicBezTo>
                  <a:pt x="4895164" y="4034609"/>
                  <a:pt x="4887549" y="4042570"/>
                  <a:pt x="4887549" y="4052398"/>
                </a:cubicBezTo>
                <a:cubicBezTo>
                  <a:pt x="4887549" y="4062227"/>
                  <a:pt x="4895164" y="4070189"/>
                  <a:pt x="4904565" y="4070189"/>
                </a:cubicBezTo>
                <a:cubicBezTo>
                  <a:pt x="4913966" y="4070189"/>
                  <a:pt x="4921580" y="4062227"/>
                  <a:pt x="4921580" y="4052398"/>
                </a:cubicBezTo>
                <a:cubicBezTo>
                  <a:pt x="4921509" y="4042659"/>
                  <a:pt x="4913895" y="4034816"/>
                  <a:pt x="4904579" y="4034890"/>
                </a:cubicBezTo>
                <a:cubicBezTo>
                  <a:pt x="4904423" y="4034890"/>
                  <a:pt x="4904281" y="4034905"/>
                  <a:pt x="4904139" y="4034905"/>
                </a:cubicBezTo>
                <a:close/>
                <a:moveTo>
                  <a:pt x="4955611" y="3874944"/>
                </a:moveTo>
                <a:cubicBezTo>
                  <a:pt x="4946210" y="3874855"/>
                  <a:pt x="4938539" y="3882757"/>
                  <a:pt x="4938454" y="3892586"/>
                </a:cubicBezTo>
                <a:cubicBezTo>
                  <a:pt x="4938383" y="3902414"/>
                  <a:pt x="4945926" y="3910435"/>
                  <a:pt x="4955327" y="3910524"/>
                </a:cubicBezTo>
                <a:cubicBezTo>
                  <a:pt x="4964728" y="3910598"/>
                  <a:pt x="4972400" y="3902711"/>
                  <a:pt x="4972484" y="3892882"/>
                </a:cubicBezTo>
                <a:cubicBezTo>
                  <a:pt x="4972484" y="3892778"/>
                  <a:pt x="4972484" y="3892690"/>
                  <a:pt x="4972484" y="3892586"/>
                </a:cubicBezTo>
                <a:cubicBezTo>
                  <a:pt x="4972329" y="3882846"/>
                  <a:pt x="4964658" y="3875077"/>
                  <a:pt x="4955342" y="3875241"/>
                </a:cubicBezTo>
                <a:cubicBezTo>
                  <a:pt x="4955285" y="3875241"/>
                  <a:pt x="4955242" y="3875241"/>
                  <a:pt x="4955186" y="3875241"/>
                </a:cubicBezTo>
                <a:close/>
                <a:moveTo>
                  <a:pt x="4904565" y="3928165"/>
                </a:moveTo>
                <a:cubicBezTo>
                  <a:pt x="4895164" y="3928165"/>
                  <a:pt x="4887549" y="3936127"/>
                  <a:pt x="4887549" y="3945955"/>
                </a:cubicBezTo>
                <a:cubicBezTo>
                  <a:pt x="4887549" y="3955784"/>
                  <a:pt x="4895164" y="3963746"/>
                  <a:pt x="4904565" y="3963746"/>
                </a:cubicBezTo>
                <a:cubicBezTo>
                  <a:pt x="4913966" y="3963746"/>
                  <a:pt x="4921580" y="3955784"/>
                  <a:pt x="4921580" y="3945955"/>
                </a:cubicBezTo>
                <a:cubicBezTo>
                  <a:pt x="4921509" y="3936215"/>
                  <a:pt x="4913895" y="3928373"/>
                  <a:pt x="4904579" y="3928447"/>
                </a:cubicBezTo>
                <a:cubicBezTo>
                  <a:pt x="4904423" y="3928447"/>
                  <a:pt x="4904281" y="3928462"/>
                  <a:pt x="4904139" y="3928462"/>
                </a:cubicBezTo>
                <a:close/>
                <a:moveTo>
                  <a:pt x="4955611" y="3768501"/>
                </a:moveTo>
                <a:cubicBezTo>
                  <a:pt x="4946210" y="3768427"/>
                  <a:pt x="4938539" y="3776314"/>
                  <a:pt x="4938454" y="3786143"/>
                </a:cubicBezTo>
                <a:cubicBezTo>
                  <a:pt x="4938383" y="3795971"/>
                  <a:pt x="4945926" y="3803992"/>
                  <a:pt x="4955327" y="3804081"/>
                </a:cubicBezTo>
                <a:cubicBezTo>
                  <a:pt x="4964728" y="3804155"/>
                  <a:pt x="4972400" y="3796268"/>
                  <a:pt x="4972484" y="3786439"/>
                </a:cubicBezTo>
                <a:cubicBezTo>
                  <a:pt x="4972484" y="3786335"/>
                  <a:pt x="4972484" y="3786246"/>
                  <a:pt x="4972484" y="3786143"/>
                </a:cubicBezTo>
                <a:cubicBezTo>
                  <a:pt x="4972329" y="3776402"/>
                  <a:pt x="4964658" y="3768634"/>
                  <a:pt x="4955342" y="3768797"/>
                </a:cubicBezTo>
                <a:cubicBezTo>
                  <a:pt x="4955285" y="3768797"/>
                  <a:pt x="4955242" y="3768797"/>
                  <a:pt x="4955186" y="3768797"/>
                </a:cubicBezTo>
                <a:close/>
                <a:moveTo>
                  <a:pt x="4904565" y="3821722"/>
                </a:moveTo>
                <a:cubicBezTo>
                  <a:pt x="4895206" y="3822612"/>
                  <a:pt x="4888315" y="3831270"/>
                  <a:pt x="4889166" y="3841054"/>
                </a:cubicBezTo>
                <a:cubicBezTo>
                  <a:pt x="4889917" y="3849608"/>
                  <a:pt x="4896397" y="3856368"/>
                  <a:pt x="4904565" y="3857154"/>
                </a:cubicBezTo>
                <a:cubicBezTo>
                  <a:pt x="4913923" y="3858044"/>
                  <a:pt x="4922204" y="3850839"/>
                  <a:pt x="4923055" y="3841054"/>
                </a:cubicBezTo>
                <a:cubicBezTo>
                  <a:pt x="4923920" y="3831270"/>
                  <a:pt x="4917028" y="3822612"/>
                  <a:pt x="4907670" y="3821722"/>
                </a:cubicBezTo>
                <a:cubicBezTo>
                  <a:pt x="4906635" y="3821619"/>
                  <a:pt x="4905600" y="3821619"/>
                  <a:pt x="4904565" y="3821722"/>
                </a:cubicBezTo>
                <a:close/>
                <a:moveTo>
                  <a:pt x="4955611" y="3661909"/>
                </a:moveTo>
                <a:cubicBezTo>
                  <a:pt x="4946210" y="3661821"/>
                  <a:pt x="4938539" y="3669722"/>
                  <a:pt x="4938454" y="3679551"/>
                </a:cubicBezTo>
                <a:cubicBezTo>
                  <a:pt x="4938383" y="3689380"/>
                  <a:pt x="4945926" y="3697401"/>
                  <a:pt x="4955327" y="3697489"/>
                </a:cubicBezTo>
                <a:cubicBezTo>
                  <a:pt x="4964728" y="3697563"/>
                  <a:pt x="4972400" y="3689677"/>
                  <a:pt x="4972484" y="3679848"/>
                </a:cubicBezTo>
                <a:cubicBezTo>
                  <a:pt x="4972484" y="3679803"/>
                  <a:pt x="4972484" y="3679744"/>
                  <a:pt x="4972484" y="3679700"/>
                </a:cubicBezTo>
                <a:cubicBezTo>
                  <a:pt x="4972329" y="3669871"/>
                  <a:pt x="4964587" y="3662043"/>
                  <a:pt x="4955186" y="3662206"/>
                </a:cubicBezTo>
                <a:cubicBezTo>
                  <a:pt x="4955186" y="3662206"/>
                  <a:pt x="4955186" y="3662206"/>
                  <a:pt x="4955186" y="3662206"/>
                </a:cubicBezTo>
                <a:close/>
                <a:moveTo>
                  <a:pt x="4904565" y="3715131"/>
                </a:moveTo>
                <a:cubicBezTo>
                  <a:pt x="4895164" y="3715131"/>
                  <a:pt x="4887549" y="3723092"/>
                  <a:pt x="4887549" y="3732921"/>
                </a:cubicBezTo>
                <a:cubicBezTo>
                  <a:pt x="4887549" y="3742750"/>
                  <a:pt x="4895164" y="3750711"/>
                  <a:pt x="4904565" y="3750711"/>
                </a:cubicBezTo>
                <a:cubicBezTo>
                  <a:pt x="4913966" y="3750711"/>
                  <a:pt x="4921580" y="3742750"/>
                  <a:pt x="4921580" y="3732921"/>
                </a:cubicBezTo>
                <a:cubicBezTo>
                  <a:pt x="4921353" y="3723181"/>
                  <a:pt x="4913611" y="3715472"/>
                  <a:pt x="4904295" y="3715724"/>
                </a:cubicBezTo>
                <a:cubicBezTo>
                  <a:pt x="4904238" y="3715724"/>
                  <a:pt x="4904196" y="3715724"/>
                  <a:pt x="4904139" y="3715724"/>
                </a:cubicBezTo>
                <a:close/>
                <a:moveTo>
                  <a:pt x="4955611" y="3555466"/>
                </a:moveTo>
                <a:cubicBezTo>
                  <a:pt x="4946210" y="3555392"/>
                  <a:pt x="4938539" y="3563279"/>
                  <a:pt x="4938454" y="3573108"/>
                </a:cubicBezTo>
                <a:cubicBezTo>
                  <a:pt x="4938383" y="3582937"/>
                  <a:pt x="4945926" y="3590958"/>
                  <a:pt x="4955327" y="3591046"/>
                </a:cubicBezTo>
                <a:cubicBezTo>
                  <a:pt x="4964728" y="3591120"/>
                  <a:pt x="4972400" y="3583233"/>
                  <a:pt x="4972484" y="3573405"/>
                </a:cubicBezTo>
                <a:cubicBezTo>
                  <a:pt x="4972484" y="3573301"/>
                  <a:pt x="4972484" y="3573212"/>
                  <a:pt x="4972484" y="3573108"/>
                </a:cubicBezTo>
                <a:cubicBezTo>
                  <a:pt x="4972329" y="3563368"/>
                  <a:pt x="4964658" y="3555600"/>
                  <a:pt x="4955342" y="3555763"/>
                </a:cubicBezTo>
                <a:cubicBezTo>
                  <a:pt x="4955285" y="3555763"/>
                  <a:pt x="4955242" y="3555763"/>
                  <a:pt x="4955186" y="3555763"/>
                </a:cubicBezTo>
                <a:close/>
                <a:moveTo>
                  <a:pt x="4904565" y="3608688"/>
                </a:moveTo>
                <a:cubicBezTo>
                  <a:pt x="4895164" y="3608525"/>
                  <a:pt x="4887421" y="3616352"/>
                  <a:pt x="4887266" y="3626181"/>
                </a:cubicBezTo>
                <a:cubicBezTo>
                  <a:pt x="4887109" y="3636010"/>
                  <a:pt x="4894611" y="3644105"/>
                  <a:pt x="4903997" y="3644268"/>
                </a:cubicBezTo>
                <a:cubicBezTo>
                  <a:pt x="4913398" y="3644431"/>
                  <a:pt x="4921141" y="3636603"/>
                  <a:pt x="4921296" y="3626774"/>
                </a:cubicBezTo>
                <a:cubicBezTo>
                  <a:pt x="4921382" y="3617034"/>
                  <a:pt x="4913880" y="3609058"/>
                  <a:pt x="4904565" y="3608984"/>
                </a:cubicBezTo>
                <a:cubicBezTo>
                  <a:pt x="4904423" y="3608984"/>
                  <a:pt x="4904281" y="3608984"/>
                  <a:pt x="4904139" y="3608984"/>
                </a:cubicBezTo>
                <a:close/>
                <a:moveTo>
                  <a:pt x="4955611" y="3448875"/>
                </a:moveTo>
                <a:cubicBezTo>
                  <a:pt x="4946210" y="3448786"/>
                  <a:pt x="4938539" y="3456688"/>
                  <a:pt x="4938454" y="3466517"/>
                </a:cubicBezTo>
                <a:cubicBezTo>
                  <a:pt x="4938383" y="3476346"/>
                  <a:pt x="4945926" y="3484366"/>
                  <a:pt x="4955327" y="3484455"/>
                </a:cubicBezTo>
                <a:cubicBezTo>
                  <a:pt x="4964728" y="3484529"/>
                  <a:pt x="4972400" y="3476642"/>
                  <a:pt x="4972484" y="3466813"/>
                </a:cubicBezTo>
                <a:cubicBezTo>
                  <a:pt x="4972484" y="3466769"/>
                  <a:pt x="4972484" y="3466710"/>
                  <a:pt x="4972484" y="3466665"/>
                </a:cubicBezTo>
                <a:cubicBezTo>
                  <a:pt x="4972484" y="3456836"/>
                  <a:pt x="4964870" y="3448875"/>
                  <a:pt x="4955469" y="3448875"/>
                </a:cubicBezTo>
                <a:cubicBezTo>
                  <a:pt x="4955370" y="3448875"/>
                  <a:pt x="4955285" y="3448875"/>
                  <a:pt x="4955186" y="3448875"/>
                </a:cubicBezTo>
                <a:close/>
                <a:moveTo>
                  <a:pt x="4904565" y="3502245"/>
                </a:moveTo>
                <a:cubicBezTo>
                  <a:pt x="4895206" y="3503134"/>
                  <a:pt x="4888315" y="3511792"/>
                  <a:pt x="4889166" y="3521576"/>
                </a:cubicBezTo>
                <a:cubicBezTo>
                  <a:pt x="4889917" y="3530130"/>
                  <a:pt x="4896397" y="3536891"/>
                  <a:pt x="4904565" y="3537676"/>
                </a:cubicBezTo>
                <a:cubicBezTo>
                  <a:pt x="4913923" y="3538566"/>
                  <a:pt x="4922204" y="3531361"/>
                  <a:pt x="4923055" y="3521576"/>
                </a:cubicBezTo>
                <a:cubicBezTo>
                  <a:pt x="4923920" y="3511792"/>
                  <a:pt x="4917028" y="3503134"/>
                  <a:pt x="4907670" y="3502245"/>
                </a:cubicBezTo>
                <a:cubicBezTo>
                  <a:pt x="4906635" y="3502141"/>
                  <a:pt x="4905600" y="3502141"/>
                  <a:pt x="4904565" y="3502245"/>
                </a:cubicBezTo>
                <a:close/>
                <a:moveTo>
                  <a:pt x="4955611" y="3342432"/>
                </a:moveTo>
                <a:cubicBezTo>
                  <a:pt x="4946210" y="3342343"/>
                  <a:pt x="4938539" y="3350245"/>
                  <a:pt x="4938454" y="3360074"/>
                </a:cubicBezTo>
                <a:cubicBezTo>
                  <a:pt x="4938383" y="3369903"/>
                  <a:pt x="4945926" y="3377923"/>
                  <a:pt x="4955327" y="3378012"/>
                </a:cubicBezTo>
                <a:cubicBezTo>
                  <a:pt x="4964728" y="3378086"/>
                  <a:pt x="4972400" y="3370199"/>
                  <a:pt x="4972484" y="3360370"/>
                </a:cubicBezTo>
                <a:cubicBezTo>
                  <a:pt x="4972484" y="3360326"/>
                  <a:pt x="4972484" y="3360267"/>
                  <a:pt x="4972484" y="3360222"/>
                </a:cubicBezTo>
                <a:cubicBezTo>
                  <a:pt x="4972329" y="3350393"/>
                  <a:pt x="4964587" y="3342566"/>
                  <a:pt x="4955186" y="3342728"/>
                </a:cubicBezTo>
                <a:cubicBezTo>
                  <a:pt x="4955186" y="3342728"/>
                  <a:pt x="4955186" y="3342728"/>
                  <a:pt x="4955186" y="3342728"/>
                </a:cubicBezTo>
                <a:close/>
                <a:moveTo>
                  <a:pt x="4904565" y="3395654"/>
                </a:moveTo>
                <a:cubicBezTo>
                  <a:pt x="4895164" y="3395654"/>
                  <a:pt x="4887549" y="3403614"/>
                  <a:pt x="4887549" y="3413443"/>
                </a:cubicBezTo>
                <a:cubicBezTo>
                  <a:pt x="4887549" y="3423273"/>
                  <a:pt x="4895164" y="3431233"/>
                  <a:pt x="4904565" y="3431233"/>
                </a:cubicBezTo>
                <a:cubicBezTo>
                  <a:pt x="4913966" y="3431233"/>
                  <a:pt x="4921580" y="3423273"/>
                  <a:pt x="4921580" y="3413443"/>
                </a:cubicBezTo>
                <a:cubicBezTo>
                  <a:pt x="4921509" y="3403704"/>
                  <a:pt x="4913895" y="3395861"/>
                  <a:pt x="4904579" y="3395935"/>
                </a:cubicBezTo>
                <a:cubicBezTo>
                  <a:pt x="4904423" y="3395935"/>
                  <a:pt x="4904281" y="3395950"/>
                  <a:pt x="4904139" y="3395950"/>
                </a:cubicBezTo>
                <a:close/>
                <a:moveTo>
                  <a:pt x="4955611" y="3235989"/>
                </a:moveTo>
                <a:cubicBezTo>
                  <a:pt x="4946210" y="3235915"/>
                  <a:pt x="4938539" y="3243802"/>
                  <a:pt x="4938454" y="3253630"/>
                </a:cubicBezTo>
                <a:cubicBezTo>
                  <a:pt x="4938383" y="3263460"/>
                  <a:pt x="4945926" y="3271480"/>
                  <a:pt x="4955327" y="3271569"/>
                </a:cubicBezTo>
                <a:cubicBezTo>
                  <a:pt x="4964728" y="3271643"/>
                  <a:pt x="4972400" y="3263756"/>
                  <a:pt x="4972484" y="3253927"/>
                </a:cubicBezTo>
                <a:cubicBezTo>
                  <a:pt x="4972484" y="3253823"/>
                  <a:pt x="4972484" y="3253734"/>
                  <a:pt x="4972484" y="3253630"/>
                </a:cubicBezTo>
                <a:cubicBezTo>
                  <a:pt x="4972329" y="3243891"/>
                  <a:pt x="4964658" y="3236122"/>
                  <a:pt x="4955342" y="3236285"/>
                </a:cubicBezTo>
                <a:cubicBezTo>
                  <a:pt x="4955285" y="3236285"/>
                  <a:pt x="4955242" y="3236285"/>
                  <a:pt x="4955186" y="3236285"/>
                </a:cubicBezTo>
                <a:close/>
                <a:moveTo>
                  <a:pt x="4904565" y="3289211"/>
                </a:moveTo>
                <a:cubicBezTo>
                  <a:pt x="4895206" y="3290100"/>
                  <a:pt x="4888315" y="3298758"/>
                  <a:pt x="4889166" y="3308542"/>
                </a:cubicBezTo>
                <a:cubicBezTo>
                  <a:pt x="4889917" y="3317096"/>
                  <a:pt x="4896397" y="3323856"/>
                  <a:pt x="4904565" y="3324642"/>
                </a:cubicBezTo>
                <a:cubicBezTo>
                  <a:pt x="4913923" y="3325531"/>
                  <a:pt x="4922204" y="3318327"/>
                  <a:pt x="4923055" y="3308542"/>
                </a:cubicBezTo>
                <a:cubicBezTo>
                  <a:pt x="4923920" y="3298758"/>
                  <a:pt x="4917028" y="3290100"/>
                  <a:pt x="4907670" y="3289211"/>
                </a:cubicBezTo>
                <a:cubicBezTo>
                  <a:pt x="4906635" y="3289107"/>
                  <a:pt x="4905600" y="3289107"/>
                  <a:pt x="4904565" y="3289211"/>
                </a:cubicBezTo>
                <a:close/>
                <a:moveTo>
                  <a:pt x="4904565" y="3182619"/>
                </a:moveTo>
                <a:cubicBezTo>
                  <a:pt x="4895164" y="3182619"/>
                  <a:pt x="4887549" y="3190580"/>
                  <a:pt x="4887549" y="3200409"/>
                </a:cubicBezTo>
                <a:cubicBezTo>
                  <a:pt x="4887549" y="3210238"/>
                  <a:pt x="4895164" y="3218199"/>
                  <a:pt x="4904565" y="3218199"/>
                </a:cubicBezTo>
                <a:cubicBezTo>
                  <a:pt x="4913966" y="3218199"/>
                  <a:pt x="4921580" y="3210238"/>
                  <a:pt x="4921580" y="3200409"/>
                </a:cubicBezTo>
                <a:cubicBezTo>
                  <a:pt x="4921509" y="3190669"/>
                  <a:pt x="4913895" y="3182826"/>
                  <a:pt x="4904579" y="3182901"/>
                </a:cubicBezTo>
                <a:cubicBezTo>
                  <a:pt x="4904423" y="3182901"/>
                  <a:pt x="4904281" y="3182916"/>
                  <a:pt x="4904139" y="3182916"/>
                </a:cubicBezTo>
                <a:close/>
                <a:moveTo>
                  <a:pt x="5057420" y="4087978"/>
                </a:moveTo>
                <a:cubicBezTo>
                  <a:pt x="5048019" y="4087978"/>
                  <a:pt x="5040405" y="4095939"/>
                  <a:pt x="5040405" y="4105768"/>
                </a:cubicBezTo>
                <a:cubicBezTo>
                  <a:pt x="5040405" y="4115597"/>
                  <a:pt x="5048019" y="4123558"/>
                  <a:pt x="5057420" y="4123558"/>
                </a:cubicBezTo>
                <a:cubicBezTo>
                  <a:pt x="5066821" y="4123558"/>
                  <a:pt x="5074435" y="4115597"/>
                  <a:pt x="5074435" y="4105768"/>
                </a:cubicBezTo>
                <a:cubicBezTo>
                  <a:pt x="5074435" y="4105724"/>
                  <a:pt x="5074435" y="4105665"/>
                  <a:pt x="5074435" y="4105620"/>
                </a:cubicBezTo>
                <a:cubicBezTo>
                  <a:pt x="5074280" y="4095880"/>
                  <a:pt x="5066608" y="4088112"/>
                  <a:pt x="5057293" y="4088260"/>
                </a:cubicBezTo>
                <a:cubicBezTo>
                  <a:pt x="5057193" y="4088275"/>
                  <a:pt x="5057094" y="4088275"/>
                  <a:pt x="5056995" y="4088275"/>
                </a:cubicBezTo>
                <a:close/>
                <a:moveTo>
                  <a:pt x="5057420" y="3981387"/>
                </a:moveTo>
                <a:cubicBezTo>
                  <a:pt x="5048019" y="3981387"/>
                  <a:pt x="5040405" y="3989348"/>
                  <a:pt x="5040405" y="3999177"/>
                </a:cubicBezTo>
                <a:cubicBezTo>
                  <a:pt x="5040405" y="4009006"/>
                  <a:pt x="5048019" y="4016967"/>
                  <a:pt x="5057420" y="4016967"/>
                </a:cubicBezTo>
                <a:cubicBezTo>
                  <a:pt x="5066821" y="4016967"/>
                  <a:pt x="5074435" y="4009006"/>
                  <a:pt x="5074435" y="3999177"/>
                </a:cubicBezTo>
                <a:cubicBezTo>
                  <a:pt x="5074280" y="3989348"/>
                  <a:pt x="5066538" y="3981520"/>
                  <a:pt x="5057151" y="3981684"/>
                </a:cubicBezTo>
                <a:cubicBezTo>
                  <a:pt x="5057094" y="3981684"/>
                  <a:pt x="5057052" y="3981684"/>
                  <a:pt x="5056995" y="3981684"/>
                </a:cubicBezTo>
                <a:close/>
                <a:moveTo>
                  <a:pt x="5006374" y="4034905"/>
                </a:moveTo>
                <a:cubicBezTo>
                  <a:pt x="4996973" y="4034816"/>
                  <a:pt x="4989301" y="4042718"/>
                  <a:pt x="4989217" y="4052547"/>
                </a:cubicBezTo>
                <a:cubicBezTo>
                  <a:pt x="4989146" y="4062376"/>
                  <a:pt x="4996689" y="4070396"/>
                  <a:pt x="5006090" y="4070485"/>
                </a:cubicBezTo>
                <a:cubicBezTo>
                  <a:pt x="5015491" y="4070559"/>
                  <a:pt x="5023162" y="4062672"/>
                  <a:pt x="5023247" y="4052843"/>
                </a:cubicBezTo>
                <a:cubicBezTo>
                  <a:pt x="5023247" y="4052799"/>
                  <a:pt x="5023247" y="4052740"/>
                  <a:pt x="5023247" y="4052695"/>
                </a:cubicBezTo>
                <a:cubicBezTo>
                  <a:pt x="5023247" y="4042926"/>
                  <a:pt x="5015718" y="4034979"/>
                  <a:pt x="5006374" y="4034905"/>
                </a:cubicBezTo>
                <a:close/>
                <a:moveTo>
                  <a:pt x="5057278" y="3875241"/>
                </a:moveTo>
                <a:cubicBezTo>
                  <a:pt x="5047877" y="3875241"/>
                  <a:pt x="5040263" y="3883201"/>
                  <a:pt x="5040263" y="3893030"/>
                </a:cubicBezTo>
                <a:cubicBezTo>
                  <a:pt x="5040263" y="3902859"/>
                  <a:pt x="5047877" y="3910820"/>
                  <a:pt x="5057278" y="3910820"/>
                </a:cubicBezTo>
                <a:cubicBezTo>
                  <a:pt x="5066679" y="3910820"/>
                  <a:pt x="5074294" y="3902859"/>
                  <a:pt x="5074294" y="3893030"/>
                </a:cubicBezTo>
                <a:cubicBezTo>
                  <a:pt x="5074294" y="3892986"/>
                  <a:pt x="5074294" y="3892927"/>
                  <a:pt x="5074294" y="3892882"/>
                </a:cubicBezTo>
                <a:cubicBezTo>
                  <a:pt x="5074294" y="3883142"/>
                  <a:pt x="5066750" y="3875241"/>
                  <a:pt x="5057420" y="3875241"/>
                </a:cubicBezTo>
                <a:cubicBezTo>
                  <a:pt x="5057278" y="3875241"/>
                  <a:pt x="5057136" y="3875241"/>
                  <a:pt x="5056995" y="3875241"/>
                </a:cubicBezTo>
                <a:close/>
                <a:moveTo>
                  <a:pt x="5006374" y="3928462"/>
                </a:moveTo>
                <a:cubicBezTo>
                  <a:pt x="4997015" y="3927573"/>
                  <a:pt x="4988735" y="3934777"/>
                  <a:pt x="4987884" y="3944562"/>
                </a:cubicBezTo>
                <a:cubicBezTo>
                  <a:pt x="4987019" y="3954347"/>
                  <a:pt x="4993910" y="3963004"/>
                  <a:pt x="5003268" y="3963893"/>
                </a:cubicBezTo>
                <a:cubicBezTo>
                  <a:pt x="5004304" y="3963998"/>
                  <a:pt x="5005339" y="3963998"/>
                  <a:pt x="5006374" y="3963893"/>
                </a:cubicBezTo>
                <a:cubicBezTo>
                  <a:pt x="5015732" y="3963004"/>
                  <a:pt x="5022623" y="3954347"/>
                  <a:pt x="5021773" y="3944562"/>
                </a:cubicBezTo>
                <a:cubicBezTo>
                  <a:pt x="5021021" y="3936008"/>
                  <a:pt x="5014541" y="3929248"/>
                  <a:pt x="5006374" y="3928462"/>
                </a:cubicBezTo>
                <a:close/>
                <a:moveTo>
                  <a:pt x="5057278" y="3768797"/>
                </a:moveTo>
                <a:cubicBezTo>
                  <a:pt x="5047877" y="3768797"/>
                  <a:pt x="5040263" y="3776758"/>
                  <a:pt x="5040263" y="3786587"/>
                </a:cubicBezTo>
                <a:cubicBezTo>
                  <a:pt x="5040263" y="3796416"/>
                  <a:pt x="5047877" y="3804377"/>
                  <a:pt x="5057278" y="3804377"/>
                </a:cubicBezTo>
                <a:cubicBezTo>
                  <a:pt x="5066679" y="3804377"/>
                  <a:pt x="5074294" y="3796416"/>
                  <a:pt x="5074294" y="3786587"/>
                </a:cubicBezTo>
                <a:cubicBezTo>
                  <a:pt x="5074294" y="3786543"/>
                  <a:pt x="5074294" y="3786484"/>
                  <a:pt x="5074294" y="3786439"/>
                </a:cubicBezTo>
                <a:cubicBezTo>
                  <a:pt x="5074294" y="3776699"/>
                  <a:pt x="5066750" y="3768797"/>
                  <a:pt x="5057420" y="3768797"/>
                </a:cubicBezTo>
                <a:cubicBezTo>
                  <a:pt x="5057278" y="3768797"/>
                  <a:pt x="5057136" y="3768797"/>
                  <a:pt x="5056995" y="3768797"/>
                </a:cubicBezTo>
                <a:close/>
                <a:moveTo>
                  <a:pt x="5006374" y="3822019"/>
                </a:moveTo>
                <a:cubicBezTo>
                  <a:pt x="4996973" y="3821945"/>
                  <a:pt x="4989301" y="3829832"/>
                  <a:pt x="4989217" y="3839660"/>
                </a:cubicBezTo>
                <a:cubicBezTo>
                  <a:pt x="4989146" y="3849490"/>
                  <a:pt x="4996689" y="3857510"/>
                  <a:pt x="5006090" y="3857599"/>
                </a:cubicBezTo>
                <a:cubicBezTo>
                  <a:pt x="5015491" y="3857673"/>
                  <a:pt x="5023162" y="3849786"/>
                  <a:pt x="5023247" y="3839957"/>
                </a:cubicBezTo>
                <a:cubicBezTo>
                  <a:pt x="5023247" y="3839853"/>
                  <a:pt x="5023247" y="3839764"/>
                  <a:pt x="5023247" y="3839660"/>
                </a:cubicBezTo>
                <a:cubicBezTo>
                  <a:pt x="5023247" y="3829921"/>
                  <a:pt x="5015690" y="3822019"/>
                  <a:pt x="5006374" y="3822019"/>
                </a:cubicBezTo>
                <a:close/>
                <a:moveTo>
                  <a:pt x="5057278" y="3662206"/>
                </a:moveTo>
                <a:cubicBezTo>
                  <a:pt x="5047877" y="3662206"/>
                  <a:pt x="5040263" y="3670167"/>
                  <a:pt x="5040263" y="3679996"/>
                </a:cubicBezTo>
                <a:cubicBezTo>
                  <a:pt x="5040263" y="3689825"/>
                  <a:pt x="5047877" y="3697786"/>
                  <a:pt x="5057278" y="3697786"/>
                </a:cubicBezTo>
                <a:cubicBezTo>
                  <a:pt x="5066679" y="3697786"/>
                  <a:pt x="5074294" y="3689825"/>
                  <a:pt x="5074294" y="3679996"/>
                </a:cubicBezTo>
                <a:cubicBezTo>
                  <a:pt x="5074294" y="3670167"/>
                  <a:pt x="5066679" y="3662206"/>
                  <a:pt x="5057278" y="3662206"/>
                </a:cubicBezTo>
                <a:cubicBezTo>
                  <a:pt x="5057179" y="3662206"/>
                  <a:pt x="5057094" y="3662206"/>
                  <a:pt x="5056995" y="3662206"/>
                </a:cubicBezTo>
                <a:close/>
                <a:moveTo>
                  <a:pt x="5006374" y="3715724"/>
                </a:moveTo>
                <a:cubicBezTo>
                  <a:pt x="4996973" y="3715635"/>
                  <a:pt x="4989301" y="3723537"/>
                  <a:pt x="4989217" y="3733366"/>
                </a:cubicBezTo>
                <a:cubicBezTo>
                  <a:pt x="4989146" y="3743195"/>
                  <a:pt x="4996689" y="3751215"/>
                  <a:pt x="5006090" y="3751304"/>
                </a:cubicBezTo>
                <a:cubicBezTo>
                  <a:pt x="5015491" y="3751378"/>
                  <a:pt x="5023162" y="3743491"/>
                  <a:pt x="5023247" y="3733662"/>
                </a:cubicBezTo>
                <a:cubicBezTo>
                  <a:pt x="5023247" y="3733618"/>
                  <a:pt x="5023247" y="3733559"/>
                  <a:pt x="5023247" y="3733514"/>
                </a:cubicBezTo>
                <a:cubicBezTo>
                  <a:pt x="5023247" y="3723744"/>
                  <a:pt x="5015718" y="3715798"/>
                  <a:pt x="5006374" y="3715724"/>
                </a:cubicBezTo>
                <a:close/>
                <a:moveTo>
                  <a:pt x="5057278" y="3556060"/>
                </a:moveTo>
                <a:cubicBezTo>
                  <a:pt x="5047877" y="3556060"/>
                  <a:pt x="5040263" y="3564020"/>
                  <a:pt x="5040263" y="3573849"/>
                </a:cubicBezTo>
                <a:cubicBezTo>
                  <a:pt x="5040263" y="3583678"/>
                  <a:pt x="5047877" y="3591639"/>
                  <a:pt x="5057278" y="3591639"/>
                </a:cubicBezTo>
                <a:cubicBezTo>
                  <a:pt x="5066679" y="3591639"/>
                  <a:pt x="5074294" y="3583678"/>
                  <a:pt x="5074294" y="3573849"/>
                </a:cubicBezTo>
                <a:cubicBezTo>
                  <a:pt x="5074294" y="3573805"/>
                  <a:pt x="5074294" y="3573746"/>
                  <a:pt x="5074294" y="3573701"/>
                </a:cubicBezTo>
                <a:cubicBezTo>
                  <a:pt x="5074450" y="3563961"/>
                  <a:pt x="5067034" y="3555926"/>
                  <a:pt x="5057718" y="3555763"/>
                </a:cubicBezTo>
                <a:cubicBezTo>
                  <a:pt x="5057477" y="3555763"/>
                  <a:pt x="5057236" y="3555763"/>
                  <a:pt x="5056995" y="3555763"/>
                </a:cubicBezTo>
                <a:close/>
                <a:moveTo>
                  <a:pt x="5006374" y="3608984"/>
                </a:moveTo>
                <a:cubicBezTo>
                  <a:pt x="4996973" y="3608896"/>
                  <a:pt x="4989301" y="3616797"/>
                  <a:pt x="4989217" y="3626626"/>
                </a:cubicBezTo>
                <a:cubicBezTo>
                  <a:pt x="4989146" y="3636455"/>
                  <a:pt x="4996689" y="3644475"/>
                  <a:pt x="5006090" y="3644565"/>
                </a:cubicBezTo>
                <a:cubicBezTo>
                  <a:pt x="5015491" y="3644638"/>
                  <a:pt x="5023162" y="3636752"/>
                  <a:pt x="5023247" y="3626923"/>
                </a:cubicBezTo>
                <a:cubicBezTo>
                  <a:pt x="5023247" y="3626878"/>
                  <a:pt x="5023247" y="3626819"/>
                  <a:pt x="5023247" y="3626774"/>
                </a:cubicBezTo>
                <a:cubicBezTo>
                  <a:pt x="5023247" y="3617005"/>
                  <a:pt x="5015718" y="3609058"/>
                  <a:pt x="5006374" y="3608984"/>
                </a:cubicBezTo>
                <a:close/>
                <a:moveTo>
                  <a:pt x="5056995" y="3448875"/>
                </a:moveTo>
                <a:cubicBezTo>
                  <a:pt x="5047594" y="3448875"/>
                  <a:pt x="5039979" y="3456836"/>
                  <a:pt x="5039979" y="3466665"/>
                </a:cubicBezTo>
                <a:cubicBezTo>
                  <a:pt x="5039979" y="3476494"/>
                  <a:pt x="5047594" y="3484455"/>
                  <a:pt x="5056995" y="3484455"/>
                </a:cubicBezTo>
                <a:cubicBezTo>
                  <a:pt x="5066396" y="3484455"/>
                  <a:pt x="5074010" y="3476494"/>
                  <a:pt x="5074010" y="3466665"/>
                </a:cubicBezTo>
                <a:cubicBezTo>
                  <a:pt x="5074010" y="3456836"/>
                  <a:pt x="5066396" y="3448875"/>
                  <a:pt x="5056995" y="3448875"/>
                </a:cubicBezTo>
                <a:close/>
                <a:moveTo>
                  <a:pt x="5006090" y="3502245"/>
                </a:moveTo>
                <a:cubicBezTo>
                  <a:pt x="4996689" y="3502171"/>
                  <a:pt x="4989018" y="3510058"/>
                  <a:pt x="4988933" y="3519887"/>
                </a:cubicBezTo>
                <a:cubicBezTo>
                  <a:pt x="4988862" y="3529716"/>
                  <a:pt x="4996405" y="3537736"/>
                  <a:pt x="5005806" y="3537825"/>
                </a:cubicBezTo>
                <a:cubicBezTo>
                  <a:pt x="5015207" y="3537899"/>
                  <a:pt x="5022879" y="3530012"/>
                  <a:pt x="5022964" y="3520183"/>
                </a:cubicBezTo>
                <a:cubicBezTo>
                  <a:pt x="5022964" y="3520079"/>
                  <a:pt x="5022964" y="3519990"/>
                  <a:pt x="5022964" y="3519887"/>
                </a:cubicBezTo>
                <a:cubicBezTo>
                  <a:pt x="5022808" y="3510369"/>
                  <a:pt x="5015477" y="3502705"/>
                  <a:pt x="5006374" y="3502541"/>
                </a:cubicBezTo>
                <a:close/>
                <a:moveTo>
                  <a:pt x="5056995" y="3342432"/>
                </a:moveTo>
                <a:cubicBezTo>
                  <a:pt x="5047594" y="3342432"/>
                  <a:pt x="5039979" y="3350393"/>
                  <a:pt x="5039979" y="3360222"/>
                </a:cubicBezTo>
                <a:cubicBezTo>
                  <a:pt x="5039979" y="3370051"/>
                  <a:pt x="5047594" y="3378012"/>
                  <a:pt x="5056995" y="3378012"/>
                </a:cubicBezTo>
                <a:cubicBezTo>
                  <a:pt x="5066396" y="3378012"/>
                  <a:pt x="5074010" y="3370051"/>
                  <a:pt x="5074010" y="3360222"/>
                </a:cubicBezTo>
                <a:cubicBezTo>
                  <a:pt x="5073854" y="3350511"/>
                  <a:pt x="5066282" y="3342728"/>
                  <a:pt x="5056995" y="3342728"/>
                </a:cubicBezTo>
                <a:close/>
                <a:moveTo>
                  <a:pt x="5006374" y="3395950"/>
                </a:moveTo>
                <a:cubicBezTo>
                  <a:pt x="4997015" y="3395060"/>
                  <a:pt x="4988735" y="3402265"/>
                  <a:pt x="4987884" y="3412050"/>
                </a:cubicBezTo>
                <a:cubicBezTo>
                  <a:pt x="4987019" y="3421834"/>
                  <a:pt x="4993910" y="3430492"/>
                  <a:pt x="5003268" y="3431382"/>
                </a:cubicBezTo>
                <a:cubicBezTo>
                  <a:pt x="5004304" y="3431485"/>
                  <a:pt x="5005339" y="3431485"/>
                  <a:pt x="5006374" y="3431382"/>
                </a:cubicBezTo>
                <a:cubicBezTo>
                  <a:pt x="5015732" y="3430492"/>
                  <a:pt x="5022623" y="3421834"/>
                  <a:pt x="5021773" y="3412050"/>
                </a:cubicBezTo>
                <a:cubicBezTo>
                  <a:pt x="5021021" y="3403496"/>
                  <a:pt x="5014541" y="3396736"/>
                  <a:pt x="5006374" y="3395950"/>
                </a:cubicBezTo>
                <a:close/>
                <a:moveTo>
                  <a:pt x="5006374" y="3289507"/>
                </a:moveTo>
                <a:cubicBezTo>
                  <a:pt x="4996973" y="3289433"/>
                  <a:pt x="4989301" y="3297320"/>
                  <a:pt x="4989217" y="3307149"/>
                </a:cubicBezTo>
                <a:cubicBezTo>
                  <a:pt x="4989146" y="3316978"/>
                  <a:pt x="4996689" y="3324998"/>
                  <a:pt x="5006090" y="3325087"/>
                </a:cubicBezTo>
                <a:cubicBezTo>
                  <a:pt x="5015491" y="3325161"/>
                  <a:pt x="5023162" y="3317274"/>
                  <a:pt x="5023247" y="3307445"/>
                </a:cubicBezTo>
                <a:cubicBezTo>
                  <a:pt x="5023247" y="3307341"/>
                  <a:pt x="5023247" y="3307252"/>
                  <a:pt x="5023247" y="3307149"/>
                </a:cubicBezTo>
                <a:cubicBezTo>
                  <a:pt x="5023247" y="3297408"/>
                  <a:pt x="5015690" y="3289507"/>
                  <a:pt x="5006374" y="3289507"/>
                </a:cubicBezTo>
                <a:close/>
                <a:moveTo>
                  <a:pt x="5159087" y="4088275"/>
                </a:moveTo>
                <a:cubicBezTo>
                  <a:pt x="5149729" y="4089164"/>
                  <a:pt x="5142838" y="4097822"/>
                  <a:pt x="5143688" y="4107607"/>
                </a:cubicBezTo>
                <a:cubicBezTo>
                  <a:pt x="5144440" y="4116160"/>
                  <a:pt x="5150920" y="4122921"/>
                  <a:pt x="5159087" y="4123706"/>
                </a:cubicBezTo>
                <a:cubicBezTo>
                  <a:pt x="5168446" y="4124596"/>
                  <a:pt x="5176727" y="4117391"/>
                  <a:pt x="5177578" y="4107607"/>
                </a:cubicBezTo>
                <a:cubicBezTo>
                  <a:pt x="5178443" y="4097822"/>
                  <a:pt x="5171551" y="4089164"/>
                  <a:pt x="5162193" y="4088275"/>
                </a:cubicBezTo>
                <a:cubicBezTo>
                  <a:pt x="5161157" y="4088171"/>
                  <a:pt x="5160122" y="4088171"/>
                  <a:pt x="5159087" y="4088275"/>
                </a:cubicBezTo>
                <a:close/>
                <a:moveTo>
                  <a:pt x="5159087" y="3981684"/>
                </a:moveTo>
                <a:cubicBezTo>
                  <a:pt x="5149686" y="3981684"/>
                  <a:pt x="5142072" y="3989644"/>
                  <a:pt x="5142072" y="3999474"/>
                </a:cubicBezTo>
                <a:cubicBezTo>
                  <a:pt x="5142072" y="4009303"/>
                  <a:pt x="5149686" y="4017263"/>
                  <a:pt x="5159087" y="4017263"/>
                </a:cubicBezTo>
                <a:cubicBezTo>
                  <a:pt x="5168489" y="4017263"/>
                  <a:pt x="5176103" y="4009303"/>
                  <a:pt x="5176103" y="3999474"/>
                </a:cubicBezTo>
                <a:cubicBezTo>
                  <a:pt x="5176188" y="3989734"/>
                  <a:pt x="5168701" y="3981758"/>
                  <a:pt x="5159371" y="3981684"/>
                </a:cubicBezTo>
                <a:cubicBezTo>
                  <a:pt x="5159187" y="3981684"/>
                  <a:pt x="5158988" y="3981684"/>
                  <a:pt x="5158804" y="3981684"/>
                </a:cubicBezTo>
                <a:close/>
                <a:moveTo>
                  <a:pt x="5108183" y="4034905"/>
                </a:moveTo>
                <a:cubicBezTo>
                  <a:pt x="5098782" y="4034905"/>
                  <a:pt x="5091168" y="4042866"/>
                  <a:pt x="5091168" y="4052695"/>
                </a:cubicBezTo>
                <a:cubicBezTo>
                  <a:pt x="5091168" y="4062524"/>
                  <a:pt x="5098782" y="4070485"/>
                  <a:pt x="5108183" y="4070485"/>
                </a:cubicBezTo>
                <a:cubicBezTo>
                  <a:pt x="5117584" y="4070485"/>
                  <a:pt x="5125198" y="4062524"/>
                  <a:pt x="5125198" y="4052695"/>
                </a:cubicBezTo>
                <a:cubicBezTo>
                  <a:pt x="5125198" y="4042866"/>
                  <a:pt x="5117584" y="4034905"/>
                  <a:pt x="5108183" y="4034905"/>
                </a:cubicBezTo>
                <a:cubicBezTo>
                  <a:pt x="5108084" y="4034905"/>
                  <a:pt x="5107998" y="4034905"/>
                  <a:pt x="5107899" y="4034905"/>
                </a:cubicBezTo>
                <a:close/>
                <a:moveTo>
                  <a:pt x="5159087" y="3875241"/>
                </a:moveTo>
                <a:cubicBezTo>
                  <a:pt x="5149686" y="3875493"/>
                  <a:pt x="5142271" y="3883661"/>
                  <a:pt x="5142512" y="3893475"/>
                </a:cubicBezTo>
                <a:cubicBezTo>
                  <a:pt x="5142753" y="3903304"/>
                  <a:pt x="5150566" y="3911057"/>
                  <a:pt x="5159952" y="3910805"/>
                </a:cubicBezTo>
                <a:cubicBezTo>
                  <a:pt x="5168956" y="3910568"/>
                  <a:pt x="5176231" y="3903037"/>
                  <a:pt x="5176528" y="3893623"/>
                </a:cubicBezTo>
                <a:cubicBezTo>
                  <a:pt x="5176926" y="3883883"/>
                  <a:pt x="5169708" y="3875655"/>
                  <a:pt x="5160406" y="3875241"/>
                </a:cubicBezTo>
                <a:cubicBezTo>
                  <a:pt x="5159868" y="3875211"/>
                  <a:pt x="5159343" y="3875211"/>
                  <a:pt x="5158804" y="3875241"/>
                </a:cubicBezTo>
                <a:close/>
                <a:moveTo>
                  <a:pt x="5108183" y="3928462"/>
                </a:moveTo>
                <a:cubicBezTo>
                  <a:pt x="5098782" y="3928462"/>
                  <a:pt x="5091168" y="3936423"/>
                  <a:pt x="5091168" y="3946252"/>
                </a:cubicBezTo>
                <a:cubicBezTo>
                  <a:pt x="5091168" y="3956081"/>
                  <a:pt x="5098782" y="3964042"/>
                  <a:pt x="5108183" y="3964042"/>
                </a:cubicBezTo>
                <a:cubicBezTo>
                  <a:pt x="5117584" y="3964042"/>
                  <a:pt x="5125198" y="3956081"/>
                  <a:pt x="5125198" y="3946252"/>
                </a:cubicBezTo>
                <a:cubicBezTo>
                  <a:pt x="5125198" y="3936423"/>
                  <a:pt x="5117584" y="3928462"/>
                  <a:pt x="5108183" y="3928462"/>
                </a:cubicBezTo>
                <a:cubicBezTo>
                  <a:pt x="5108084" y="3928462"/>
                  <a:pt x="5107998" y="3928462"/>
                  <a:pt x="5107899" y="3928462"/>
                </a:cubicBezTo>
                <a:close/>
                <a:moveTo>
                  <a:pt x="5159087" y="3768797"/>
                </a:moveTo>
                <a:cubicBezTo>
                  <a:pt x="5149729" y="3769687"/>
                  <a:pt x="5142838" y="3778345"/>
                  <a:pt x="5143688" y="3788129"/>
                </a:cubicBezTo>
                <a:cubicBezTo>
                  <a:pt x="5144440" y="3796683"/>
                  <a:pt x="5150920" y="3803443"/>
                  <a:pt x="5159087" y="3804229"/>
                </a:cubicBezTo>
                <a:cubicBezTo>
                  <a:pt x="5168446" y="3805118"/>
                  <a:pt x="5176727" y="3797914"/>
                  <a:pt x="5177578" y="3788129"/>
                </a:cubicBezTo>
                <a:cubicBezTo>
                  <a:pt x="5178443" y="3778345"/>
                  <a:pt x="5171551" y="3769687"/>
                  <a:pt x="5162193" y="3768797"/>
                </a:cubicBezTo>
                <a:cubicBezTo>
                  <a:pt x="5161157" y="3768694"/>
                  <a:pt x="5160122" y="3768694"/>
                  <a:pt x="5159087" y="3768797"/>
                </a:cubicBezTo>
                <a:close/>
                <a:moveTo>
                  <a:pt x="5108183" y="3822019"/>
                </a:moveTo>
                <a:cubicBezTo>
                  <a:pt x="5098782" y="3822019"/>
                  <a:pt x="5091168" y="3829980"/>
                  <a:pt x="5091168" y="3839809"/>
                </a:cubicBezTo>
                <a:cubicBezTo>
                  <a:pt x="5091168" y="3849638"/>
                  <a:pt x="5098782" y="3857599"/>
                  <a:pt x="5108183" y="3857599"/>
                </a:cubicBezTo>
                <a:cubicBezTo>
                  <a:pt x="5117584" y="3857599"/>
                  <a:pt x="5125198" y="3849638"/>
                  <a:pt x="5125198" y="3839809"/>
                </a:cubicBezTo>
                <a:cubicBezTo>
                  <a:pt x="5125198" y="3839764"/>
                  <a:pt x="5125198" y="3839705"/>
                  <a:pt x="5125198" y="3839660"/>
                </a:cubicBezTo>
                <a:cubicBezTo>
                  <a:pt x="5125198" y="3829921"/>
                  <a:pt x="5117655" y="3822019"/>
                  <a:pt x="5108325" y="3822019"/>
                </a:cubicBezTo>
                <a:cubicBezTo>
                  <a:pt x="5108183" y="3822019"/>
                  <a:pt x="5108041" y="3822019"/>
                  <a:pt x="5107899" y="3822019"/>
                </a:cubicBezTo>
                <a:close/>
                <a:moveTo>
                  <a:pt x="5159087" y="3662206"/>
                </a:moveTo>
                <a:cubicBezTo>
                  <a:pt x="5149686" y="3662206"/>
                  <a:pt x="5142072" y="3670167"/>
                  <a:pt x="5142072" y="3679996"/>
                </a:cubicBezTo>
                <a:cubicBezTo>
                  <a:pt x="5142072" y="3689825"/>
                  <a:pt x="5149686" y="3697786"/>
                  <a:pt x="5159087" y="3697786"/>
                </a:cubicBezTo>
                <a:cubicBezTo>
                  <a:pt x="5168489" y="3697786"/>
                  <a:pt x="5176103" y="3689825"/>
                  <a:pt x="5176103" y="3679996"/>
                </a:cubicBezTo>
                <a:cubicBezTo>
                  <a:pt x="5176188" y="3670256"/>
                  <a:pt x="5168701" y="3662280"/>
                  <a:pt x="5159371" y="3662206"/>
                </a:cubicBezTo>
                <a:cubicBezTo>
                  <a:pt x="5159187" y="3662206"/>
                  <a:pt x="5158988" y="3662206"/>
                  <a:pt x="5158804" y="3662206"/>
                </a:cubicBezTo>
                <a:close/>
                <a:moveTo>
                  <a:pt x="5107899" y="3715724"/>
                </a:moveTo>
                <a:cubicBezTo>
                  <a:pt x="5098498" y="3715724"/>
                  <a:pt x="5090884" y="3723685"/>
                  <a:pt x="5090884" y="3733514"/>
                </a:cubicBezTo>
                <a:cubicBezTo>
                  <a:pt x="5090884" y="3743343"/>
                  <a:pt x="5098498" y="3751304"/>
                  <a:pt x="5107899" y="3751304"/>
                </a:cubicBezTo>
                <a:cubicBezTo>
                  <a:pt x="5117300" y="3751304"/>
                  <a:pt x="5124915" y="3743343"/>
                  <a:pt x="5124915" y="3733514"/>
                </a:cubicBezTo>
                <a:cubicBezTo>
                  <a:pt x="5124915" y="3723685"/>
                  <a:pt x="5117300" y="3715724"/>
                  <a:pt x="5107899" y="3715724"/>
                </a:cubicBezTo>
                <a:close/>
                <a:moveTo>
                  <a:pt x="5158804" y="3556060"/>
                </a:moveTo>
                <a:cubicBezTo>
                  <a:pt x="5149445" y="3556949"/>
                  <a:pt x="5142554" y="3565607"/>
                  <a:pt x="5143405" y="3575391"/>
                </a:cubicBezTo>
                <a:cubicBezTo>
                  <a:pt x="5144157" y="3583945"/>
                  <a:pt x="5150637" y="3590705"/>
                  <a:pt x="5158804" y="3591491"/>
                </a:cubicBezTo>
                <a:cubicBezTo>
                  <a:pt x="5168162" y="3592380"/>
                  <a:pt x="5176443" y="3585176"/>
                  <a:pt x="5177294" y="3575391"/>
                </a:cubicBezTo>
                <a:cubicBezTo>
                  <a:pt x="5178159" y="3565607"/>
                  <a:pt x="5171268" y="3556949"/>
                  <a:pt x="5161909" y="3556060"/>
                </a:cubicBezTo>
                <a:cubicBezTo>
                  <a:pt x="5160874" y="3555956"/>
                  <a:pt x="5159839" y="3555956"/>
                  <a:pt x="5158804" y="3556060"/>
                </a:cubicBezTo>
                <a:close/>
                <a:moveTo>
                  <a:pt x="5107899" y="3609281"/>
                </a:moveTo>
                <a:cubicBezTo>
                  <a:pt x="5098498" y="3609281"/>
                  <a:pt x="5090884" y="3617242"/>
                  <a:pt x="5090884" y="3627071"/>
                </a:cubicBezTo>
                <a:cubicBezTo>
                  <a:pt x="5090884" y="3636900"/>
                  <a:pt x="5098498" y="3644861"/>
                  <a:pt x="5107899" y="3644861"/>
                </a:cubicBezTo>
                <a:cubicBezTo>
                  <a:pt x="5117300" y="3644861"/>
                  <a:pt x="5124915" y="3636900"/>
                  <a:pt x="5124915" y="3627071"/>
                </a:cubicBezTo>
                <a:cubicBezTo>
                  <a:pt x="5125071" y="3617242"/>
                  <a:pt x="5117584" y="3609148"/>
                  <a:pt x="5108183" y="3608984"/>
                </a:cubicBezTo>
                <a:cubicBezTo>
                  <a:pt x="5108084" y="3608984"/>
                  <a:pt x="5107998" y="3608984"/>
                  <a:pt x="5107899" y="3608984"/>
                </a:cubicBezTo>
                <a:close/>
                <a:moveTo>
                  <a:pt x="5158804" y="3448875"/>
                </a:moveTo>
                <a:cubicBezTo>
                  <a:pt x="5149403" y="3448875"/>
                  <a:pt x="5141788" y="3456836"/>
                  <a:pt x="5141788" y="3466665"/>
                </a:cubicBezTo>
                <a:cubicBezTo>
                  <a:pt x="5141788" y="3476494"/>
                  <a:pt x="5149403" y="3484455"/>
                  <a:pt x="5158804" y="3484455"/>
                </a:cubicBezTo>
                <a:cubicBezTo>
                  <a:pt x="5168205" y="3484455"/>
                  <a:pt x="5175820" y="3476494"/>
                  <a:pt x="5175820" y="3466665"/>
                </a:cubicBezTo>
                <a:cubicBezTo>
                  <a:pt x="5175904" y="3456925"/>
                  <a:pt x="5168403" y="3448964"/>
                  <a:pt x="5159087" y="3448875"/>
                </a:cubicBezTo>
                <a:cubicBezTo>
                  <a:pt x="5158988" y="3448875"/>
                  <a:pt x="5158903" y="3448875"/>
                  <a:pt x="5158804" y="3448875"/>
                </a:cubicBezTo>
                <a:close/>
                <a:moveTo>
                  <a:pt x="5203044" y="3429751"/>
                </a:moveTo>
                <a:lnTo>
                  <a:pt x="5195529" y="3422487"/>
                </a:lnTo>
                <a:cubicBezTo>
                  <a:pt x="5197216" y="3425763"/>
                  <a:pt x="5199840" y="3428417"/>
                  <a:pt x="5203044" y="3430048"/>
                </a:cubicBezTo>
                <a:close/>
                <a:moveTo>
                  <a:pt x="5107899" y="3502245"/>
                </a:moveTo>
                <a:cubicBezTo>
                  <a:pt x="5098498" y="3502245"/>
                  <a:pt x="5090884" y="3510206"/>
                  <a:pt x="5090884" y="3520035"/>
                </a:cubicBezTo>
                <a:cubicBezTo>
                  <a:pt x="5090884" y="3529864"/>
                  <a:pt x="5098498" y="3537825"/>
                  <a:pt x="5107899" y="3537825"/>
                </a:cubicBezTo>
                <a:cubicBezTo>
                  <a:pt x="5117300" y="3537825"/>
                  <a:pt x="5124915" y="3529864"/>
                  <a:pt x="5124915" y="3520035"/>
                </a:cubicBezTo>
                <a:cubicBezTo>
                  <a:pt x="5124915" y="3519990"/>
                  <a:pt x="5124915" y="3519931"/>
                  <a:pt x="5124915" y="3519887"/>
                </a:cubicBezTo>
                <a:cubicBezTo>
                  <a:pt x="5124759" y="3510206"/>
                  <a:pt x="5117158" y="3502453"/>
                  <a:pt x="5107899" y="3502541"/>
                </a:cubicBezTo>
                <a:close/>
                <a:moveTo>
                  <a:pt x="5107899" y="3395654"/>
                </a:moveTo>
                <a:cubicBezTo>
                  <a:pt x="5098498" y="3395654"/>
                  <a:pt x="5090884" y="3403614"/>
                  <a:pt x="5090884" y="3413443"/>
                </a:cubicBezTo>
                <a:cubicBezTo>
                  <a:pt x="5090884" y="3423273"/>
                  <a:pt x="5098498" y="3431233"/>
                  <a:pt x="5107899" y="3431233"/>
                </a:cubicBezTo>
                <a:cubicBezTo>
                  <a:pt x="5117300" y="3431233"/>
                  <a:pt x="5124915" y="3423273"/>
                  <a:pt x="5124915" y="3413443"/>
                </a:cubicBezTo>
                <a:cubicBezTo>
                  <a:pt x="5124759" y="3403733"/>
                  <a:pt x="5117187" y="3395950"/>
                  <a:pt x="5107899" y="3395950"/>
                </a:cubicBezTo>
                <a:close/>
                <a:moveTo>
                  <a:pt x="5260755" y="4087978"/>
                </a:moveTo>
                <a:cubicBezTo>
                  <a:pt x="5251354" y="4087890"/>
                  <a:pt x="5243683" y="4095791"/>
                  <a:pt x="5243598" y="4105620"/>
                </a:cubicBezTo>
                <a:cubicBezTo>
                  <a:pt x="5243527" y="4115449"/>
                  <a:pt x="5251070" y="4123469"/>
                  <a:pt x="5260471" y="4123558"/>
                </a:cubicBezTo>
                <a:cubicBezTo>
                  <a:pt x="5269872" y="4123633"/>
                  <a:pt x="5277543" y="4115746"/>
                  <a:pt x="5277629" y="4105917"/>
                </a:cubicBezTo>
                <a:cubicBezTo>
                  <a:pt x="5277629" y="4105813"/>
                  <a:pt x="5277629" y="4105724"/>
                  <a:pt x="5277629" y="4105620"/>
                </a:cubicBezTo>
                <a:cubicBezTo>
                  <a:pt x="5277472" y="4095999"/>
                  <a:pt x="5269957" y="4088275"/>
                  <a:pt x="5260755" y="4088275"/>
                </a:cubicBezTo>
                <a:close/>
                <a:moveTo>
                  <a:pt x="5209708" y="4141200"/>
                </a:moveTo>
                <a:cubicBezTo>
                  <a:pt x="5202789" y="4141259"/>
                  <a:pt x="5196606" y="4145722"/>
                  <a:pt x="5194111" y="4152467"/>
                </a:cubicBezTo>
                <a:lnTo>
                  <a:pt x="5226299" y="4156915"/>
                </a:lnTo>
                <a:cubicBezTo>
                  <a:pt x="5225363" y="4148094"/>
                  <a:pt x="5218202" y="4141437"/>
                  <a:pt x="5209708" y="4141496"/>
                </a:cubicBezTo>
                <a:close/>
                <a:moveTo>
                  <a:pt x="5260755" y="3981387"/>
                </a:moveTo>
                <a:cubicBezTo>
                  <a:pt x="5251396" y="3980497"/>
                  <a:pt x="5243116" y="3987703"/>
                  <a:pt x="5242265" y="3997487"/>
                </a:cubicBezTo>
                <a:cubicBezTo>
                  <a:pt x="5241400" y="4007271"/>
                  <a:pt x="5248291" y="4015929"/>
                  <a:pt x="5257650" y="4016819"/>
                </a:cubicBezTo>
                <a:cubicBezTo>
                  <a:pt x="5258685" y="4016922"/>
                  <a:pt x="5259720" y="4016922"/>
                  <a:pt x="5260755" y="4016819"/>
                </a:cubicBezTo>
                <a:cubicBezTo>
                  <a:pt x="5270113" y="4015929"/>
                  <a:pt x="5277005" y="4007271"/>
                  <a:pt x="5276154" y="3997487"/>
                </a:cubicBezTo>
                <a:cubicBezTo>
                  <a:pt x="5275402" y="3988933"/>
                  <a:pt x="5268922" y="3982173"/>
                  <a:pt x="5260755" y="3981387"/>
                </a:cubicBezTo>
                <a:close/>
                <a:moveTo>
                  <a:pt x="5209708" y="4034609"/>
                </a:moveTo>
                <a:cubicBezTo>
                  <a:pt x="5200307" y="4034609"/>
                  <a:pt x="5192693" y="4042570"/>
                  <a:pt x="5192693" y="4052398"/>
                </a:cubicBezTo>
                <a:cubicBezTo>
                  <a:pt x="5192693" y="4062227"/>
                  <a:pt x="5200307" y="4070189"/>
                  <a:pt x="5209708" y="4070189"/>
                </a:cubicBezTo>
                <a:cubicBezTo>
                  <a:pt x="5219109" y="4070189"/>
                  <a:pt x="5226724" y="4062227"/>
                  <a:pt x="5226724" y="4052398"/>
                </a:cubicBezTo>
                <a:cubicBezTo>
                  <a:pt x="5226653" y="4042659"/>
                  <a:pt x="5219025" y="4034831"/>
                  <a:pt x="5209708" y="4034905"/>
                </a:cubicBezTo>
                <a:cubicBezTo>
                  <a:pt x="5209708" y="4034905"/>
                  <a:pt x="5209708" y="4034905"/>
                  <a:pt x="5209708" y="4034905"/>
                </a:cubicBezTo>
                <a:close/>
                <a:moveTo>
                  <a:pt x="5260755" y="3874944"/>
                </a:moveTo>
                <a:cubicBezTo>
                  <a:pt x="5251354" y="3874855"/>
                  <a:pt x="5243683" y="3882757"/>
                  <a:pt x="5243598" y="3892586"/>
                </a:cubicBezTo>
                <a:cubicBezTo>
                  <a:pt x="5243527" y="3902414"/>
                  <a:pt x="5251070" y="3910435"/>
                  <a:pt x="5260471" y="3910524"/>
                </a:cubicBezTo>
                <a:cubicBezTo>
                  <a:pt x="5269872" y="3910598"/>
                  <a:pt x="5277543" y="3902711"/>
                  <a:pt x="5277629" y="3892882"/>
                </a:cubicBezTo>
                <a:cubicBezTo>
                  <a:pt x="5277629" y="3892778"/>
                  <a:pt x="5277629" y="3892690"/>
                  <a:pt x="5277629" y="3892586"/>
                </a:cubicBezTo>
                <a:cubicBezTo>
                  <a:pt x="5277472" y="3882964"/>
                  <a:pt x="5269957" y="3875241"/>
                  <a:pt x="5260755" y="3875241"/>
                </a:cubicBezTo>
                <a:close/>
                <a:moveTo>
                  <a:pt x="5209708" y="3928165"/>
                </a:moveTo>
                <a:cubicBezTo>
                  <a:pt x="5200307" y="3928165"/>
                  <a:pt x="5192693" y="3936127"/>
                  <a:pt x="5192693" y="3945955"/>
                </a:cubicBezTo>
                <a:cubicBezTo>
                  <a:pt x="5192693" y="3955784"/>
                  <a:pt x="5200307" y="3963746"/>
                  <a:pt x="5209708" y="3963746"/>
                </a:cubicBezTo>
                <a:cubicBezTo>
                  <a:pt x="5219109" y="3963746"/>
                  <a:pt x="5226724" y="3955784"/>
                  <a:pt x="5226724" y="3945955"/>
                </a:cubicBezTo>
                <a:cubicBezTo>
                  <a:pt x="5226653" y="3936215"/>
                  <a:pt x="5219025" y="3928388"/>
                  <a:pt x="5209708" y="3928462"/>
                </a:cubicBezTo>
                <a:cubicBezTo>
                  <a:pt x="5209708" y="3928462"/>
                  <a:pt x="5209708" y="3928462"/>
                  <a:pt x="5209708" y="3928462"/>
                </a:cubicBezTo>
                <a:close/>
                <a:moveTo>
                  <a:pt x="5260755" y="3768501"/>
                </a:moveTo>
                <a:cubicBezTo>
                  <a:pt x="5251354" y="3768427"/>
                  <a:pt x="5243683" y="3776314"/>
                  <a:pt x="5243598" y="3786143"/>
                </a:cubicBezTo>
                <a:cubicBezTo>
                  <a:pt x="5243527" y="3795971"/>
                  <a:pt x="5251070" y="3803992"/>
                  <a:pt x="5260471" y="3804081"/>
                </a:cubicBezTo>
                <a:cubicBezTo>
                  <a:pt x="5269872" y="3804155"/>
                  <a:pt x="5277543" y="3796268"/>
                  <a:pt x="5277629" y="3786439"/>
                </a:cubicBezTo>
                <a:cubicBezTo>
                  <a:pt x="5277629" y="3786335"/>
                  <a:pt x="5277629" y="3786246"/>
                  <a:pt x="5277629" y="3786143"/>
                </a:cubicBezTo>
                <a:cubicBezTo>
                  <a:pt x="5277472" y="3776521"/>
                  <a:pt x="5269957" y="3768797"/>
                  <a:pt x="5260755" y="3768797"/>
                </a:cubicBezTo>
                <a:close/>
                <a:moveTo>
                  <a:pt x="5209708" y="3821722"/>
                </a:moveTo>
                <a:cubicBezTo>
                  <a:pt x="5200307" y="3821722"/>
                  <a:pt x="5192693" y="3829684"/>
                  <a:pt x="5192693" y="3839512"/>
                </a:cubicBezTo>
                <a:cubicBezTo>
                  <a:pt x="5192693" y="3849341"/>
                  <a:pt x="5200307" y="3857302"/>
                  <a:pt x="5209708" y="3857302"/>
                </a:cubicBezTo>
                <a:cubicBezTo>
                  <a:pt x="5219109" y="3857302"/>
                  <a:pt x="5226724" y="3849341"/>
                  <a:pt x="5226724" y="3839512"/>
                </a:cubicBezTo>
                <a:cubicBezTo>
                  <a:pt x="5226724" y="3839468"/>
                  <a:pt x="5226724" y="3839408"/>
                  <a:pt x="5226724" y="3839364"/>
                </a:cubicBezTo>
                <a:cubicBezTo>
                  <a:pt x="5226568" y="3829684"/>
                  <a:pt x="5218968" y="3821930"/>
                  <a:pt x="5209708" y="3822019"/>
                </a:cubicBezTo>
                <a:close/>
                <a:moveTo>
                  <a:pt x="5260755" y="3661909"/>
                </a:moveTo>
                <a:cubicBezTo>
                  <a:pt x="5251396" y="3661020"/>
                  <a:pt x="5243116" y="3668225"/>
                  <a:pt x="5242265" y="3678009"/>
                </a:cubicBezTo>
                <a:cubicBezTo>
                  <a:pt x="5241400" y="3687794"/>
                  <a:pt x="5248291" y="3696452"/>
                  <a:pt x="5257650" y="3697341"/>
                </a:cubicBezTo>
                <a:cubicBezTo>
                  <a:pt x="5258685" y="3697445"/>
                  <a:pt x="5259720" y="3697445"/>
                  <a:pt x="5260755" y="3697341"/>
                </a:cubicBezTo>
                <a:cubicBezTo>
                  <a:pt x="5270113" y="3696452"/>
                  <a:pt x="5277005" y="3687794"/>
                  <a:pt x="5276154" y="3678009"/>
                </a:cubicBezTo>
                <a:cubicBezTo>
                  <a:pt x="5275402" y="3669455"/>
                  <a:pt x="5268922" y="3662695"/>
                  <a:pt x="5260755" y="3661909"/>
                </a:cubicBezTo>
                <a:close/>
                <a:moveTo>
                  <a:pt x="5209708" y="3715131"/>
                </a:moveTo>
                <a:cubicBezTo>
                  <a:pt x="5200307" y="3715131"/>
                  <a:pt x="5192693" y="3723092"/>
                  <a:pt x="5192693" y="3732921"/>
                </a:cubicBezTo>
                <a:cubicBezTo>
                  <a:pt x="5192693" y="3742750"/>
                  <a:pt x="5200307" y="3750711"/>
                  <a:pt x="5209708" y="3750711"/>
                </a:cubicBezTo>
                <a:cubicBezTo>
                  <a:pt x="5219109" y="3750711"/>
                  <a:pt x="5226724" y="3742750"/>
                  <a:pt x="5226724" y="3732921"/>
                </a:cubicBezTo>
                <a:cubicBezTo>
                  <a:pt x="5226497" y="3723299"/>
                  <a:pt x="5218925" y="3715635"/>
                  <a:pt x="5209708" y="3715724"/>
                </a:cubicBezTo>
                <a:close/>
                <a:moveTo>
                  <a:pt x="5260755" y="3555466"/>
                </a:moveTo>
                <a:cubicBezTo>
                  <a:pt x="5251354" y="3555392"/>
                  <a:pt x="5243683" y="3563279"/>
                  <a:pt x="5243598" y="3573108"/>
                </a:cubicBezTo>
                <a:cubicBezTo>
                  <a:pt x="5243527" y="3582937"/>
                  <a:pt x="5251070" y="3590958"/>
                  <a:pt x="5260471" y="3591046"/>
                </a:cubicBezTo>
                <a:cubicBezTo>
                  <a:pt x="5269872" y="3591120"/>
                  <a:pt x="5277543" y="3583233"/>
                  <a:pt x="5277629" y="3573405"/>
                </a:cubicBezTo>
                <a:cubicBezTo>
                  <a:pt x="5277629" y="3573301"/>
                  <a:pt x="5277629" y="3573212"/>
                  <a:pt x="5277629" y="3573108"/>
                </a:cubicBezTo>
                <a:cubicBezTo>
                  <a:pt x="5277472" y="3563487"/>
                  <a:pt x="5269957" y="3555763"/>
                  <a:pt x="5260755" y="3555763"/>
                </a:cubicBezTo>
                <a:close/>
                <a:moveTo>
                  <a:pt x="5311659" y="3537676"/>
                </a:moveTo>
                <a:cubicBezTo>
                  <a:pt x="5312765" y="3537558"/>
                  <a:pt x="5313872" y="3537321"/>
                  <a:pt x="5314921" y="3536935"/>
                </a:cubicBezTo>
                <a:lnTo>
                  <a:pt x="5295069" y="3517959"/>
                </a:lnTo>
                <a:cubicBezTo>
                  <a:pt x="5294984" y="3518597"/>
                  <a:pt x="5294984" y="3519249"/>
                  <a:pt x="5295069" y="3519887"/>
                </a:cubicBezTo>
                <a:cubicBezTo>
                  <a:pt x="5294984" y="3529597"/>
                  <a:pt x="5302372" y="3537588"/>
                  <a:pt x="5311659" y="3537825"/>
                </a:cubicBezTo>
                <a:close/>
                <a:moveTo>
                  <a:pt x="5209708" y="3608688"/>
                </a:moveTo>
                <a:cubicBezTo>
                  <a:pt x="5200307" y="3608688"/>
                  <a:pt x="5192693" y="3616649"/>
                  <a:pt x="5192693" y="3626478"/>
                </a:cubicBezTo>
                <a:cubicBezTo>
                  <a:pt x="5192693" y="3636307"/>
                  <a:pt x="5200307" y="3644268"/>
                  <a:pt x="5209708" y="3644268"/>
                </a:cubicBezTo>
                <a:cubicBezTo>
                  <a:pt x="5219109" y="3644268"/>
                  <a:pt x="5226724" y="3636307"/>
                  <a:pt x="5226724" y="3626478"/>
                </a:cubicBezTo>
                <a:cubicBezTo>
                  <a:pt x="5226653" y="3616738"/>
                  <a:pt x="5219025" y="3608911"/>
                  <a:pt x="5209708" y="3608984"/>
                </a:cubicBezTo>
                <a:cubicBezTo>
                  <a:pt x="5209708" y="3608984"/>
                  <a:pt x="5209708" y="3608984"/>
                  <a:pt x="5209708" y="3608984"/>
                </a:cubicBezTo>
                <a:close/>
                <a:moveTo>
                  <a:pt x="5259904" y="3484159"/>
                </a:moveTo>
                <a:lnTo>
                  <a:pt x="5244165" y="3469334"/>
                </a:lnTo>
                <a:cubicBezTo>
                  <a:pt x="5245186" y="3477710"/>
                  <a:pt x="5251836" y="3484084"/>
                  <a:pt x="5259904" y="3484455"/>
                </a:cubicBezTo>
                <a:close/>
                <a:moveTo>
                  <a:pt x="5209708" y="3502245"/>
                </a:moveTo>
                <a:cubicBezTo>
                  <a:pt x="5200307" y="3502245"/>
                  <a:pt x="5192693" y="3510206"/>
                  <a:pt x="5192693" y="3520035"/>
                </a:cubicBezTo>
                <a:cubicBezTo>
                  <a:pt x="5192693" y="3529864"/>
                  <a:pt x="5200307" y="3537825"/>
                  <a:pt x="5209708" y="3537825"/>
                </a:cubicBezTo>
                <a:cubicBezTo>
                  <a:pt x="5219109" y="3537825"/>
                  <a:pt x="5226724" y="3529864"/>
                  <a:pt x="5226724" y="3520035"/>
                </a:cubicBezTo>
                <a:cubicBezTo>
                  <a:pt x="5226724" y="3519990"/>
                  <a:pt x="5226724" y="3519931"/>
                  <a:pt x="5226724" y="3519887"/>
                </a:cubicBezTo>
                <a:cubicBezTo>
                  <a:pt x="5226568" y="3510206"/>
                  <a:pt x="5218968" y="3502453"/>
                  <a:pt x="5209708" y="3502541"/>
                </a:cubicBezTo>
                <a:close/>
                <a:moveTo>
                  <a:pt x="5362564" y="4087978"/>
                </a:moveTo>
                <a:cubicBezTo>
                  <a:pt x="5353163" y="4087978"/>
                  <a:pt x="5345549" y="4095939"/>
                  <a:pt x="5345549" y="4105768"/>
                </a:cubicBezTo>
                <a:cubicBezTo>
                  <a:pt x="5345549" y="4115597"/>
                  <a:pt x="5353163" y="4123558"/>
                  <a:pt x="5362564" y="4123558"/>
                </a:cubicBezTo>
                <a:cubicBezTo>
                  <a:pt x="5371965" y="4123558"/>
                  <a:pt x="5379580" y="4115597"/>
                  <a:pt x="5379580" y="4105768"/>
                </a:cubicBezTo>
                <a:cubicBezTo>
                  <a:pt x="5379580" y="4105724"/>
                  <a:pt x="5379580" y="4105665"/>
                  <a:pt x="5379580" y="4105620"/>
                </a:cubicBezTo>
                <a:cubicBezTo>
                  <a:pt x="5379423" y="4095939"/>
                  <a:pt x="5371823" y="4088186"/>
                  <a:pt x="5362564" y="4088275"/>
                </a:cubicBezTo>
                <a:close/>
                <a:moveTo>
                  <a:pt x="5311659" y="4141200"/>
                </a:moveTo>
                <a:cubicBezTo>
                  <a:pt x="5302343" y="4141111"/>
                  <a:pt x="5294729" y="4148953"/>
                  <a:pt x="5294644" y="4158693"/>
                </a:cubicBezTo>
                <a:cubicBezTo>
                  <a:pt x="5294644" y="4158738"/>
                  <a:pt x="5294644" y="4158797"/>
                  <a:pt x="5294644" y="4158842"/>
                </a:cubicBezTo>
                <a:cubicBezTo>
                  <a:pt x="5294715" y="4161629"/>
                  <a:pt x="5295395" y="4164371"/>
                  <a:pt x="5296629" y="4166847"/>
                </a:cubicBezTo>
                <a:lnTo>
                  <a:pt x="5324137" y="4170702"/>
                </a:lnTo>
                <a:cubicBezTo>
                  <a:pt x="5326945" y="4167440"/>
                  <a:pt x="5328505" y="4163230"/>
                  <a:pt x="5328533" y="4158842"/>
                </a:cubicBezTo>
                <a:cubicBezTo>
                  <a:pt x="5328377" y="4149220"/>
                  <a:pt x="5320862" y="4141496"/>
                  <a:pt x="5311659" y="4141496"/>
                </a:cubicBezTo>
                <a:close/>
                <a:moveTo>
                  <a:pt x="5362564" y="3981387"/>
                </a:moveTo>
                <a:cubicBezTo>
                  <a:pt x="5353163" y="3981387"/>
                  <a:pt x="5345549" y="3989348"/>
                  <a:pt x="5345549" y="3999177"/>
                </a:cubicBezTo>
                <a:cubicBezTo>
                  <a:pt x="5345549" y="4009006"/>
                  <a:pt x="5353163" y="4016967"/>
                  <a:pt x="5362564" y="4016967"/>
                </a:cubicBezTo>
                <a:cubicBezTo>
                  <a:pt x="5371965" y="4016967"/>
                  <a:pt x="5379580" y="4009006"/>
                  <a:pt x="5379580" y="3999177"/>
                </a:cubicBezTo>
                <a:cubicBezTo>
                  <a:pt x="5379423" y="3989467"/>
                  <a:pt x="5371852" y="3981684"/>
                  <a:pt x="5362564" y="3981684"/>
                </a:cubicBezTo>
                <a:close/>
                <a:moveTo>
                  <a:pt x="5311659" y="4034609"/>
                </a:moveTo>
                <a:cubicBezTo>
                  <a:pt x="5302258" y="4034520"/>
                  <a:pt x="5294587" y="4042421"/>
                  <a:pt x="5294502" y="4052250"/>
                </a:cubicBezTo>
                <a:cubicBezTo>
                  <a:pt x="5294431" y="4062079"/>
                  <a:pt x="5301975" y="4070099"/>
                  <a:pt x="5311376" y="4070189"/>
                </a:cubicBezTo>
                <a:cubicBezTo>
                  <a:pt x="5320777" y="4070263"/>
                  <a:pt x="5328448" y="4062376"/>
                  <a:pt x="5328533" y="4052547"/>
                </a:cubicBezTo>
                <a:cubicBezTo>
                  <a:pt x="5328533" y="4052502"/>
                  <a:pt x="5328533" y="4052443"/>
                  <a:pt x="5328533" y="4052398"/>
                </a:cubicBezTo>
                <a:cubicBezTo>
                  <a:pt x="5328377" y="4042747"/>
                  <a:pt x="5320890" y="4034979"/>
                  <a:pt x="5311659" y="4034905"/>
                </a:cubicBezTo>
                <a:close/>
                <a:moveTo>
                  <a:pt x="5362564" y="3874944"/>
                </a:moveTo>
                <a:cubicBezTo>
                  <a:pt x="5353163" y="3874944"/>
                  <a:pt x="5345549" y="3882905"/>
                  <a:pt x="5345549" y="3892734"/>
                </a:cubicBezTo>
                <a:cubicBezTo>
                  <a:pt x="5345549" y="3902563"/>
                  <a:pt x="5353163" y="3910524"/>
                  <a:pt x="5362564" y="3910524"/>
                </a:cubicBezTo>
                <a:cubicBezTo>
                  <a:pt x="5371965" y="3910524"/>
                  <a:pt x="5379580" y="3902563"/>
                  <a:pt x="5379580" y="3892734"/>
                </a:cubicBezTo>
                <a:cubicBezTo>
                  <a:pt x="5379580" y="3892690"/>
                  <a:pt x="5379580" y="3892630"/>
                  <a:pt x="5379580" y="3892586"/>
                </a:cubicBezTo>
                <a:cubicBezTo>
                  <a:pt x="5379423" y="3882905"/>
                  <a:pt x="5371823" y="3875151"/>
                  <a:pt x="5362564" y="3875241"/>
                </a:cubicBezTo>
                <a:close/>
                <a:moveTo>
                  <a:pt x="5311659" y="3928165"/>
                </a:moveTo>
                <a:cubicBezTo>
                  <a:pt x="5302301" y="3927276"/>
                  <a:pt x="5294020" y="3934481"/>
                  <a:pt x="5293169" y="3944265"/>
                </a:cubicBezTo>
                <a:cubicBezTo>
                  <a:pt x="5292304" y="3954050"/>
                  <a:pt x="5299196" y="3962708"/>
                  <a:pt x="5308554" y="3963597"/>
                </a:cubicBezTo>
                <a:cubicBezTo>
                  <a:pt x="5309589" y="3963701"/>
                  <a:pt x="5310624" y="3963701"/>
                  <a:pt x="5311659" y="3963597"/>
                </a:cubicBezTo>
                <a:cubicBezTo>
                  <a:pt x="5321018" y="3962708"/>
                  <a:pt x="5327909" y="3954050"/>
                  <a:pt x="5327058" y="3944265"/>
                </a:cubicBezTo>
                <a:cubicBezTo>
                  <a:pt x="5326307" y="3935711"/>
                  <a:pt x="5319827" y="3928951"/>
                  <a:pt x="5311659" y="3928165"/>
                </a:cubicBezTo>
                <a:close/>
                <a:moveTo>
                  <a:pt x="5362564" y="3768501"/>
                </a:moveTo>
                <a:cubicBezTo>
                  <a:pt x="5353163" y="3768501"/>
                  <a:pt x="5345549" y="3776462"/>
                  <a:pt x="5345549" y="3786291"/>
                </a:cubicBezTo>
                <a:cubicBezTo>
                  <a:pt x="5345549" y="3796120"/>
                  <a:pt x="5353163" y="3804081"/>
                  <a:pt x="5362564" y="3804081"/>
                </a:cubicBezTo>
                <a:cubicBezTo>
                  <a:pt x="5371965" y="3804081"/>
                  <a:pt x="5379580" y="3796120"/>
                  <a:pt x="5379580" y="3786291"/>
                </a:cubicBezTo>
                <a:cubicBezTo>
                  <a:pt x="5379580" y="3786246"/>
                  <a:pt x="5379580" y="3786187"/>
                  <a:pt x="5379580" y="3786143"/>
                </a:cubicBezTo>
                <a:cubicBezTo>
                  <a:pt x="5379423" y="3776462"/>
                  <a:pt x="5371823" y="3768709"/>
                  <a:pt x="5362564" y="3768797"/>
                </a:cubicBezTo>
                <a:close/>
                <a:moveTo>
                  <a:pt x="5311659" y="3821722"/>
                </a:moveTo>
                <a:cubicBezTo>
                  <a:pt x="5302258" y="3821648"/>
                  <a:pt x="5294587" y="3829535"/>
                  <a:pt x="5294502" y="3839364"/>
                </a:cubicBezTo>
                <a:cubicBezTo>
                  <a:pt x="5294431" y="3849193"/>
                  <a:pt x="5301975" y="3857213"/>
                  <a:pt x="5311376" y="3857302"/>
                </a:cubicBezTo>
                <a:cubicBezTo>
                  <a:pt x="5320777" y="3857376"/>
                  <a:pt x="5328448" y="3849490"/>
                  <a:pt x="5328533" y="3839660"/>
                </a:cubicBezTo>
                <a:cubicBezTo>
                  <a:pt x="5328533" y="3839557"/>
                  <a:pt x="5328533" y="3839468"/>
                  <a:pt x="5328533" y="3839364"/>
                </a:cubicBezTo>
                <a:cubicBezTo>
                  <a:pt x="5328377" y="3829743"/>
                  <a:pt x="5320862" y="3822019"/>
                  <a:pt x="5311659" y="3822019"/>
                </a:cubicBezTo>
                <a:close/>
                <a:moveTo>
                  <a:pt x="5362564" y="3661909"/>
                </a:moveTo>
                <a:cubicBezTo>
                  <a:pt x="5353163" y="3661909"/>
                  <a:pt x="5345549" y="3669871"/>
                  <a:pt x="5345549" y="3679700"/>
                </a:cubicBezTo>
                <a:cubicBezTo>
                  <a:pt x="5345549" y="3689528"/>
                  <a:pt x="5353163" y="3697489"/>
                  <a:pt x="5362564" y="3697489"/>
                </a:cubicBezTo>
                <a:cubicBezTo>
                  <a:pt x="5371965" y="3697489"/>
                  <a:pt x="5379580" y="3689528"/>
                  <a:pt x="5379580" y="3679700"/>
                </a:cubicBezTo>
                <a:cubicBezTo>
                  <a:pt x="5379423" y="3669989"/>
                  <a:pt x="5371852" y="3662206"/>
                  <a:pt x="5362564" y="3662206"/>
                </a:cubicBezTo>
                <a:close/>
                <a:moveTo>
                  <a:pt x="5413468" y="3644120"/>
                </a:moveTo>
                <a:cubicBezTo>
                  <a:pt x="5416900" y="3644031"/>
                  <a:pt x="5420218" y="3642845"/>
                  <a:pt x="5422969" y="3640710"/>
                </a:cubicBezTo>
                <a:lnTo>
                  <a:pt x="5399005" y="3617731"/>
                </a:lnTo>
                <a:cubicBezTo>
                  <a:pt x="5397460" y="3620370"/>
                  <a:pt x="5396638" y="3623394"/>
                  <a:pt x="5396595" y="3626478"/>
                </a:cubicBezTo>
                <a:cubicBezTo>
                  <a:pt x="5396439" y="3636218"/>
                  <a:pt x="5403869" y="3644253"/>
                  <a:pt x="5413185" y="3644416"/>
                </a:cubicBezTo>
                <a:cubicBezTo>
                  <a:pt x="5413284" y="3644416"/>
                  <a:pt x="5413369" y="3644416"/>
                  <a:pt x="5413468" y="3644416"/>
                </a:cubicBezTo>
                <a:close/>
                <a:moveTo>
                  <a:pt x="5311659" y="3715724"/>
                </a:moveTo>
                <a:cubicBezTo>
                  <a:pt x="5302258" y="3715635"/>
                  <a:pt x="5294587" y="3723537"/>
                  <a:pt x="5294502" y="3733366"/>
                </a:cubicBezTo>
                <a:cubicBezTo>
                  <a:pt x="5294431" y="3743195"/>
                  <a:pt x="5301975" y="3751215"/>
                  <a:pt x="5311376" y="3751304"/>
                </a:cubicBezTo>
                <a:cubicBezTo>
                  <a:pt x="5320777" y="3751378"/>
                  <a:pt x="5328448" y="3743491"/>
                  <a:pt x="5328533" y="3733662"/>
                </a:cubicBezTo>
                <a:cubicBezTo>
                  <a:pt x="5328533" y="3733618"/>
                  <a:pt x="5328533" y="3733559"/>
                  <a:pt x="5328533" y="3733514"/>
                </a:cubicBezTo>
                <a:cubicBezTo>
                  <a:pt x="5328533" y="3723744"/>
                  <a:pt x="5321004" y="3715798"/>
                  <a:pt x="5311659" y="3715724"/>
                </a:cubicBezTo>
                <a:close/>
                <a:moveTo>
                  <a:pt x="5362564" y="3591491"/>
                </a:moveTo>
                <a:cubicBezTo>
                  <a:pt x="5364960" y="3591476"/>
                  <a:pt x="5367343" y="3590928"/>
                  <a:pt x="5369512" y="3589860"/>
                </a:cubicBezTo>
                <a:lnTo>
                  <a:pt x="5346683" y="3567475"/>
                </a:lnTo>
                <a:cubicBezTo>
                  <a:pt x="5346017" y="3569283"/>
                  <a:pt x="5345634" y="3571181"/>
                  <a:pt x="5345549" y="3573108"/>
                </a:cubicBezTo>
                <a:cubicBezTo>
                  <a:pt x="5345393" y="3582937"/>
                  <a:pt x="5352880" y="3591031"/>
                  <a:pt x="5362281" y="3591195"/>
                </a:cubicBezTo>
                <a:cubicBezTo>
                  <a:pt x="5362380" y="3591195"/>
                  <a:pt x="5362465" y="3591195"/>
                  <a:pt x="5362564" y="3591195"/>
                </a:cubicBezTo>
                <a:close/>
                <a:moveTo>
                  <a:pt x="5311659" y="3609281"/>
                </a:moveTo>
                <a:cubicBezTo>
                  <a:pt x="5302258" y="3609192"/>
                  <a:pt x="5294587" y="3617094"/>
                  <a:pt x="5294502" y="3626923"/>
                </a:cubicBezTo>
                <a:cubicBezTo>
                  <a:pt x="5294431" y="3636752"/>
                  <a:pt x="5301975" y="3644772"/>
                  <a:pt x="5311376" y="3644861"/>
                </a:cubicBezTo>
                <a:cubicBezTo>
                  <a:pt x="5320777" y="3644935"/>
                  <a:pt x="5328448" y="3637048"/>
                  <a:pt x="5328533" y="3627219"/>
                </a:cubicBezTo>
                <a:cubicBezTo>
                  <a:pt x="5328533" y="3627175"/>
                  <a:pt x="5328533" y="3627116"/>
                  <a:pt x="5328533" y="3627071"/>
                </a:cubicBezTo>
                <a:cubicBezTo>
                  <a:pt x="5328689" y="3617242"/>
                  <a:pt x="5321202" y="3609148"/>
                  <a:pt x="5311801" y="3608984"/>
                </a:cubicBezTo>
                <a:cubicBezTo>
                  <a:pt x="5311759" y="3608984"/>
                  <a:pt x="5311702" y="3608984"/>
                  <a:pt x="5311659" y="3608984"/>
                </a:cubicBezTo>
                <a:close/>
                <a:moveTo>
                  <a:pt x="5464373" y="4088571"/>
                </a:moveTo>
                <a:cubicBezTo>
                  <a:pt x="5455015" y="4089461"/>
                  <a:pt x="5448123" y="4098119"/>
                  <a:pt x="5448974" y="4107903"/>
                </a:cubicBezTo>
                <a:cubicBezTo>
                  <a:pt x="5449726" y="4116457"/>
                  <a:pt x="5456206" y="4123217"/>
                  <a:pt x="5464373" y="4124003"/>
                </a:cubicBezTo>
                <a:cubicBezTo>
                  <a:pt x="5473732" y="4124893"/>
                  <a:pt x="5482013" y="4117688"/>
                  <a:pt x="5482863" y="4107903"/>
                </a:cubicBezTo>
                <a:cubicBezTo>
                  <a:pt x="5483728" y="4098119"/>
                  <a:pt x="5476837" y="4089461"/>
                  <a:pt x="5467479" y="4088571"/>
                </a:cubicBezTo>
                <a:cubicBezTo>
                  <a:pt x="5466444" y="4088468"/>
                  <a:pt x="5465408" y="4088468"/>
                  <a:pt x="5464373" y="4088571"/>
                </a:cubicBezTo>
                <a:close/>
                <a:moveTo>
                  <a:pt x="5413468" y="4141793"/>
                </a:moveTo>
                <a:cubicBezTo>
                  <a:pt x="5404068" y="4141793"/>
                  <a:pt x="5396453" y="4149754"/>
                  <a:pt x="5396453" y="4159583"/>
                </a:cubicBezTo>
                <a:cubicBezTo>
                  <a:pt x="5396453" y="4169412"/>
                  <a:pt x="5404068" y="4177373"/>
                  <a:pt x="5413468" y="4177373"/>
                </a:cubicBezTo>
                <a:cubicBezTo>
                  <a:pt x="5422869" y="4177373"/>
                  <a:pt x="5430484" y="4169412"/>
                  <a:pt x="5430484" y="4159583"/>
                </a:cubicBezTo>
                <a:cubicBezTo>
                  <a:pt x="5430484" y="4159539"/>
                  <a:pt x="5430484" y="4159479"/>
                  <a:pt x="5430484" y="4159435"/>
                </a:cubicBezTo>
                <a:cubicBezTo>
                  <a:pt x="5430640" y="4149695"/>
                  <a:pt x="5423210" y="4141659"/>
                  <a:pt x="5413894" y="4141496"/>
                </a:cubicBezTo>
                <a:cubicBezTo>
                  <a:pt x="5413752" y="4141496"/>
                  <a:pt x="5413610" y="4141496"/>
                  <a:pt x="5413468" y="4141496"/>
                </a:cubicBezTo>
                <a:close/>
                <a:moveTo>
                  <a:pt x="5464373" y="3981980"/>
                </a:moveTo>
                <a:cubicBezTo>
                  <a:pt x="5454972" y="3981980"/>
                  <a:pt x="5447358" y="3989941"/>
                  <a:pt x="5447358" y="3999770"/>
                </a:cubicBezTo>
                <a:cubicBezTo>
                  <a:pt x="5447358" y="4009599"/>
                  <a:pt x="5454972" y="4017560"/>
                  <a:pt x="5464373" y="4017560"/>
                </a:cubicBezTo>
                <a:cubicBezTo>
                  <a:pt x="5473774" y="4017560"/>
                  <a:pt x="5481389" y="4009599"/>
                  <a:pt x="5481389" y="3999770"/>
                </a:cubicBezTo>
                <a:cubicBezTo>
                  <a:pt x="5481630" y="3990030"/>
                  <a:pt x="5474256" y="3981936"/>
                  <a:pt x="5464940" y="3981684"/>
                </a:cubicBezTo>
                <a:cubicBezTo>
                  <a:pt x="5464756" y="3981684"/>
                  <a:pt x="5464557" y="3981684"/>
                  <a:pt x="5464373" y="3981684"/>
                </a:cubicBezTo>
                <a:close/>
                <a:moveTo>
                  <a:pt x="5413468" y="4035201"/>
                </a:moveTo>
                <a:cubicBezTo>
                  <a:pt x="5404068" y="4035201"/>
                  <a:pt x="5396453" y="4043163"/>
                  <a:pt x="5396453" y="4052992"/>
                </a:cubicBezTo>
                <a:cubicBezTo>
                  <a:pt x="5396453" y="4062820"/>
                  <a:pt x="5404068" y="4070782"/>
                  <a:pt x="5413468" y="4070782"/>
                </a:cubicBezTo>
                <a:cubicBezTo>
                  <a:pt x="5422869" y="4070782"/>
                  <a:pt x="5430484" y="4062820"/>
                  <a:pt x="5430484" y="4052992"/>
                </a:cubicBezTo>
                <a:cubicBezTo>
                  <a:pt x="5430725" y="4043251"/>
                  <a:pt x="5423352" y="4035157"/>
                  <a:pt x="5414036" y="4034905"/>
                </a:cubicBezTo>
                <a:cubicBezTo>
                  <a:pt x="5413851" y="4034905"/>
                  <a:pt x="5413653" y="4034905"/>
                  <a:pt x="5413468" y="4034905"/>
                </a:cubicBezTo>
                <a:close/>
                <a:moveTo>
                  <a:pt x="5464373" y="3875537"/>
                </a:moveTo>
                <a:cubicBezTo>
                  <a:pt x="5454972" y="3875537"/>
                  <a:pt x="5447358" y="3883498"/>
                  <a:pt x="5447358" y="3893327"/>
                </a:cubicBezTo>
                <a:cubicBezTo>
                  <a:pt x="5447358" y="3903156"/>
                  <a:pt x="5454972" y="3911117"/>
                  <a:pt x="5464373" y="3911117"/>
                </a:cubicBezTo>
                <a:cubicBezTo>
                  <a:pt x="5473774" y="3911117"/>
                  <a:pt x="5481389" y="3903156"/>
                  <a:pt x="5481389" y="3893327"/>
                </a:cubicBezTo>
                <a:cubicBezTo>
                  <a:pt x="5481389" y="3893282"/>
                  <a:pt x="5481389" y="3893223"/>
                  <a:pt x="5481389" y="3893179"/>
                </a:cubicBezTo>
                <a:cubicBezTo>
                  <a:pt x="5481544" y="3883438"/>
                  <a:pt x="5474115" y="3875403"/>
                  <a:pt x="5464798" y="3875241"/>
                </a:cubicBezTo>
                <a:cubicBezTo>
                  <a:pt x="5464657" y="3875241"/>
                  <a:pt x="5464515" y="3875241"/>
                  <a:pt x="5464373" y="3875241"/>
                </a:cubicBezTo>
                <a:close/>
                <a:moveTo>
                  <a:pt x="5413468" y="3928758"/>
                </a:moveTo>
                <a:cubicBezTo>
                  <a:pt x="5404068" y="3928758"/>
                  <a:pt x="5396453" y="3936720"/>
                  <a:pt x="5396453" y="3946549"/>
                </a:cubicBezTo>
                <a:cubicBezTo>
                  <a:pt x="5396453" y="3956377"/>
                  <a:pt x="5404068" y="3964338"/>
                  <a:pt x="5413468" y="3964338"/>
                </a:cubicBezTo>
                <a:cubicBezTo>
                  <a:pt x="5422869" y="3964338"/>
                  <a:pt x="5430484" y="3956377"/>
                  <a:pt x="5430484" y="3946549"/>
                </a:cubicBezTo>
                <a:cubicBezTo>
                  <a:pt x="5430725" y="3936808"/>
                  <a:pt x="5423352" y="3928714"/>
                  <a:pt x="5414036" y="3928462"/>
                </a:cubicBezTo>
                <a:cubicBezTo>
                  <a:pt x="5413851" y="3928462"/>
                  <a:pt x="5413653" y="3928462"/>
                  <a:pt x="5413468" y="3928462"/>
                </a:cubicBezTo>
                <a:close/>
                <a:moveTo>
                  <a:pt x="5464373" y="3769094"/>
                </a:moveTo>
                <a:cubicBezTo>
                  <a:pt x="5455015" y="3769983"/>
                  <a:pt x="5448123" y="3778641"/>
                  <a:pt x="5448974" y="3788425"/>
                </a:cubicBezTo>
                <a:cubicBezTo>
                  <a:pt x="5449726" y="3796979"/>
                  <a:pt x="5456206" y="3803740"/>
                  <a:pt x="5464373" y="3804525"/>
                </a:cubicBezTo>
                <a:cubicBezTo>
                  <a:pt x="5473732" y="3805415"/>
                  <a:pt x="5482013" y="3798210"/>
                  <a:pt x="5482863" y="3788425"/>
                </a:cubicBezTo>
                <a:cubicBezTo>
                  <a:pt x="5483728" y="3778641"/>
                  <a:pt x="5476837" y="3769983"/>
                  <a:pt x="5467479" y="3769094"/>
                </a:cubicBezTo>
                <a:cubicBezTo>
                  <a:pt x="5466444" y="3768990"/>
                  <a:pt x="5465408" y="3768990"/>
                  <a:pt x="5464373" y="3769094"/>
                </a:cubicBezTo>
                <a:close/>
                <a:moveTo>
                  <a:pt x="5413468" y="3822315"/>
                </a:moveTo>
                <a:cubicBezTo>
                  <a:pt x="5404110" y="3823205"/>
                  <a:pt x="5397219" y="3831863"/>
                  <a:pt x="5398069" y="3841647"/>
                </a:cubicBezTo>
                <a:cubicBezTo>
                  <a:pt x="5398821" y="3850201"/>
                  <a:pt x="5405301" y="3856961"/>
                  <a:pt x="5413468" y="3857747"/>
                </a:cubicBezTo>
                <a:cubicBezTo>
                  <a:pt x="5422827" y="3858637"/>
                  <a:pt x="5431108" y="3851431"/>
                  <a:pt x="5431959" y="3841647"/>
                </a:cubicBezTo>
                <a:cubicBezTo>
                  <a:pt x="5432824" y="3831863"/>
                  <a:pt x="5425932" y="3823205"/>
                  <a:pt x="5416574" y="3822315"/>
                </a:cubicBezTo>
                <a:cubicBezTo>
                  <a:pt x="5415539" y="3822212"/>
                  <a:pt x="5414504" y="3822212"/>
                  <a:pt x="5413468" y="3822315"/>
                </a:cubicBezTo>
                <a:close/>
                <a:moveTo>
                  <a:pt x="5464373" y="3697934"/>
                </a:moveTo>
                <a:cubicBezTo>
                  <a:pt x="5468953" y="3697934"/>
                  <a:pt x="5473349" y="3696007"/>
                  <a:pt x="5476568" y="3692597"/>
                </a:cubicBezTo>
                <a:lnTo>
                  <a:pt x="5451753" y="3668877"/>
                </a:lnTo>
                <a:cubicBezTo>
                  <a:pt x="5449059" y="3672020"/>
                  <a:pt x="5447542" y="3676068"/>
                  <a:pt x="5447499" y="3680292"/>
                </a:cubicBezTo>
                <a:cubicBezTo>
                  <a:pt x="5447656" y="3689914"/>
                  <a:pt x="5455171" y="3697638"/>
                  <a:pt x="5464373" y="3697638"/>
                </a:cubicBezTo>
                <a:close/>
                <a:moveTo>
                  <a:pt x="5498404" y="3733514"/>
                </a:moveTo>
                <a:cubicBezTo>
                  <a:pt x="5498404" y="3743343"/>
                  <a:pt x="5506019" y="3751304"/>
                  <a:pt x="5515419" y="3751304"/>
                </a:cubicBezTo>
                <a:cubicBezTo>
                  <a:pt x="5521176" y="3751349"/>
                  <a:pt x="5526550" y="3748265"/>
                  <a:pt x="5529599" y="3743150"/>
                </a:cubicBezTo>
                <a:lnTo>
                  <a:pt x="5505352" y="3719875"/>
                </a:lnTo>
                <a:cubicBezTo>
                  <a:pt x="5501212" y="3722988"/>
                  <a:pt x="5498659" y="3727896"/>
                  <a:pt x="5498404" y="3733217"/>
                </a:cubicBezTo>
                <a:close/>
                <a:moveTo>
                  <a:pt x="5413327" y="3715724"/>
                </a:moveTo>
                <a:cubicBezTo>
                  <a:pt x="5403926" y="3715724"/>
                  <a:pt x="5396311" y="3723685"/>
                  <a:pt x="5396311" y="3733514"/>
                </a:cubicBezTo>
                <a:cubicBezTo>
                  <a:pt x="5396311" y="3743343"/>
                  <a:pt x="5403926" y="3751304"/>
                  <a:pt x="5413327" y="3751304"/>
                </a:cubicBezTo>
                <a:cubicBezTo>
                  <a:pt x="5422728" y="3751304"/>
                  <a:pt x="5430342" y="3743343"/>
                  <a:pt x="5430342" y="3733514"/>
                </a:cubicBezTo>
                <a:cubicBezTo>
                  <a:pt x="5430427" y="3723774"/>
                  <a:pt x="5422927" y="3715813"/>
                  <a:pt x="5413610" y="3715724"/>
                </a:cubicBezTo>
                <a:cubicBezTo>
                  <a:pt x="5413568" y="3715724"/>
                  <a:pt x="5413511" y="3715724"/>
                  <a:pt x="5413468" y="3715724"/>
                </a:cubicBezTo>
                <a:close/>
                <a:moveTo>
                  <a:pt x="5566182" y="4195014"/>
                </a:moveTo>
                <a:cubicBezTo>
                  <a:pt x="5560454" y="4194970"/>
                  <a:pt x="5555108" y="4197995"/>
                  <a:pt x="5552003" y="4203020"/>
                </a:cubicBezTo>
                <a:lnTo>
                  <a:pt x="5581780" y="4207171"/>
                </a:lnTo>
                <a:cubicBezTo>
                  <a:pt x="5579681" y="4200011"/>
                  <a:pt x="5573485" y="4195014"/>
                  <a:pt x="5566324" y="4194718"/>
                </a:cubicBezTo>
                <a:close/>
                <a:moveTo>
                  <a:pt x="5566182" y="4088571"/>
                </a:moveTo>
                <a:cubicBezTo>
                  <a:pt x="5556781" y="4088497"/>
                  <a:pt x="5549110" y="4096384"/>
                  <a:pt x="5549025" y="4106213"/>
                </a:cubicBezTo>
                <a:cubicBezTo>
                  <a:pt x="5548954" y="4116042"/>
                  <a:pt x="5556498" y="4124062"/>
                  <a:pt x="5565899" y="4124151"/>
                </a:cubicBezTo>
                <a:cubicBezTo>
                  <a:pt x="5575300" y="4124225"/>
                  <a:pt x="5582971" y="4116339"/>
                  <a:pt x="5583056" y="4106509"/>
                </a:cubicBezTo>
                <a:cubicBezTo>
                  <a:pt x="5583056" y="4106406"/>
                  <a:pt x="5583056" y="4106317"/>
                  <a:pt x="5583056" y="4106213"/>
                </a:cubicBezTo>
                <a:cubicBezTo>
                  <a:pt x="5583212" y="4096473"/>
                  <a:pt x="5575782" y="4088438"/>
                  <a:pt x="5566466" y="4088275"/>
                </a:cubicBezTo>
                <a:cubicBezTo>
                  <a:pt x="5566424" y="4088275"/>
                  <a:pt x="5566367" y="4088275"/>
                  <a:pt x="5566324" y="4088275"/>
                </a:cubicBezTo>
                <a:close/>
                <a:moveTo>
                  <a:pt x="5515278" y="4141793"/>
                </a:moveTo>
                <a:cubicBezTo>
                  <a:pt x="5505877" y="4141704"/>
                  <a:pt x="5498206" y="4149606"/>
                  <a:pt x="5498120" y="4159435"/>
                </a:cubicBezTo>
                <a:cubicBezTo>
                  <a:pt x="5498049" y="4169263"/>
                  <a:pt x="5505593" y="4177284"/>
                  <a:pt x="5514994" y="4177373"/>
                </a:cubicBezTo>
                <a:cubicBezTo>
                  <a:pt x="5524395" y="4177447"/>
                  <a:pt x="5532066" y="4169560"/>
                  <a:pt x="5532151" y="4159731"/>
                </a:cubicBezTo>
                <a:cubicBezTo>
                  <a:pt x="5532151" y="4159627"/>
                  <a:pt x="5532151" y="4159539"/>
                  <a:pt x="5532151" y="4159435"/>
                </a:cubicBezTo>
                <a:cubicBezTo>
                  <a:pt x="5532307" y="4149695"/>
                  <a:pt x="5524877" y="4141659"/>
                  <a:pt x="5515561" y="4141496"/>
                </a:cubicBezTo>
                <a:cubicBezTo>
                  <a:pt x="5515519" y="4141496"/>
                  <a:pt x="5515462" y="4141496"/>
                  <a:pt x="5515419" y="4141496"/>
                </a:cubicBezTo>
                <a:close/>
                <a:moveTo>
                  <a:pt x="5566182" y="3981980"/>
                </a:moveTo>
                <a:cubicBezTo>
                  <a:pt x="5556824" y="3981090"/>
                  <a:pt x="5548543" y="3988295"/>
                  <a:pt x="5547692" y="3998080"/>
                </a:cubicBezTo>
                <a:cubicBezTo>
                  <a:pt x="5546827" y="4007864"/>
                  <a:pt x="5553719" y="4016522"/>
                  <a:pt x="5563077" y="4017412"/>
                </a:cubicBezTo>
                <a:cubicBezTo>
                  <a:pt x="5564112" y="4017515"/>
                  <a:pt x="5565147" y="4017515"/>
                  <a:pt x="5566182" y="4017412"/>
                </a:cubicBezTo>
                <a:cubicBezTo>
                  <a:pt x="5575541" y="4016522"/>
                  <a:pt x="5582432" y="4007864"/>
                  <a:pt x="5581581" y="3998080"/>
                </a:cubicBezTo>
                <a:cubicBezTo>
                  <a:pt x="5580830" y="3989526"/>
                  <a:pt x="5574350" y="3982766"/>
                  <a:pt x="5566182" y="3981980"/>
                </a:cubicBezTo>
                <a:close/>
                <a:moveTo>
                  <a:pt x="5515278" y="4035201"/>
                </a:moveTo>
                <a:cubicBezTo>
                  <a:pt x="5505877" y="4035113"/>
                  <a:pt x="5498206" y="4043014"/>
                  <a:pt x="5498120" y="4052843"/>
                </a:cubicBezTo>
                <a:cubicBezTo>
                  <a:pt x="5498049" y="4062672"/>
                  <a:pt x="5505593" y="4070693"/>
                  <a:pt x="5514994" y="4070782"/>
                </a:cubicBezTo>
                <a:cubicBezTo>
                  <a:pt x="5524395" y="4070855"/>
                  <a:pt x="5532066" y="4062969"/>
                  <a:pt x="5532151" y="4053140"/>
                </a:cubicBezTo>
                <a:cubicBezTo>
                  <a:pt x="5532151" y="4053095"/>
                  <a:pt x="5532151" y="4053036"/>
                  <a:pt x="5532151" y="4052992"/>
                </a:cubicBezTo>
                <a:cubicBezTo>
                  <a:pt x="5532307" y="4043163"/>
                  <a:pt x="5524820" y="4035068"/>
                  <a:pt x="5515419" y="4034905"/>
                </a:cubicBezTo>
                <a:cubicBezTo>
                  <a:pt x="5515419" y="4034905"/>
                  <a:pt x="5515419" y="4034905"/>
                  <a:pt x="5515419" y="4034905"/>
                </a:cubicBezTo>
                <a:close/>
                <a:moveTo>
                  <a:pt x="5566182" y="3875537"/>
                </a:moveTo>
                <a:cubicBezTo>
                  <a:pt x="5556781" y="3875463"/>
                  <a:pt x="5549110" y="3883350"/>
                  <a:pt x="5549025" y="3893179"/>
                </a:cubicBezTo>
                <a:cubicBezTo>
                  <a:pt x="5548954" y="3903008"/>
                  <a:pt x="5556498" y="3911028"/>
                  <a:pt x="5565899" y="3911117"/>
                </a:cubicBezTo>
                <a:cubicBezTo>
                  <a:pt x="5575300" y="3911191"/>
                  <a:pt x="5582971" y="3903304"/>
                  <a:pt x="5583056" y="3893475"/>
                </a:cubicBezTo>
                <a:cubicBezTo>
                  <a:pt x="5583056" y="3893371"/>
                  <a:pt x="5583056" y="3893282"/>
                  <a:pt x="5583056" y="3893179"/>
                </a:cubicBezTo>
                <a:cubicBezTo>
                  <a:pt x="5583212" y="3883438"/>
                  <a:pt x="5575782" y="3875403"/>
                  <a:pt x="5566466" y="3875241"/>
                </a:cubicBezTo>
                <a:cubicBezTo>
                  <a:pt x="5566424" y="3875241"/>
                  <a:pt x="5566367" y="3875241"/>
                  <a:pt x="5566324" y="3875241"/>
                </a:cubicBezTo>
                <a:close/>
                <a:moveTo>
                  <a:pt x="5515278" y="3928758"/>
                </a:moveTo>
                <a:cubicBezTo>
                  <a:pt x="5505919" y="3927869"/>
                  <a:pt x="5497638" y="3935074"/>
                  <a:pt x="5496788" y="3944858"/>
                </a:cubicBezTo>
                <a:cubicBezTo>
                  <a:pt x="5495923" y="3954643"/>
                  <a:pt x="5502814" y="3963301"/>
                  <a:pt x="5512172" y="3964190"/>
                </a:cubicBezTo>
                <a:cubicBezTo>
                  <a:pt x="5513207" y="3964294"/>
                  <a:pt x="5514242" y="3964294"/>
                  <a:pt x="5515278" y="3964190"/>
                </a:cubicBezTo>
                <a:cubicBezTo>
                  <a:pt x="5524636" y="3963301"/>
                  <a:pt x="5531528" y="3954643"/>
                  <a:pt x="5530677" y="3944858"/>
                </a:cubicBezTo>
                <a:cubicBezTo>
                  <a:pt x="5529925" y="3936304"/>
                  <a:pt x="5523445" y="3929544"/>
                  <a:pt x="5515278" y="3928758"/>
                </a:cubicBezTo>
                <a:close/>
                <a:moveTo>
                  <a:pt x="5549167" y="3786736"/>
                </a:moveTo>
                <a:cubicBezTo>
                  <a:pt x="5549238" y="3796565"/>
                  <a:pt x="5556923" y="3804466"/>
                  <a:pt x="5566310" y="3804377"/>
                </a:cubicBezTo>
                <a:cubicBezTo>
                  <a:pt x="5573031" y="3804333"/>
                  <a:pt x="5579100" y="3800137"/>
                  <a:pt x="5581780" y="3793703"/>
                </a:cubicBezTo>
                <a:lnTo>
                  <a:pt x="5558383" y="3771318"/>
                </a:lnTo>
                <a:cubicBezTo>
                  <a:pt x="5552938" y="3774238"/>
                  <a:pt x="5549465" y="3780049"/>
                  <a:pt x="5549309" y="3786439"/>
                </a:cubicBezTo>
                <a:close/>
                <a:moveTo>
                  <a:pt x="5600071" y="3839957"/>
                </a:moveTo>
                <a:cubicBezTo>
                  <a:pt x="5600071" y="3849786"/>
                  <a:pt x="5607686" y="3857747"/>
                  <a:pt x="5617087" y="3857747"/>
                </a:cubicBezTo>
                <a:cubicBezTo>
                  <a:pt x="5625254" y="3857628"/>
                  <a:pt x="5632145" y="3851357"/>
                  <a:pt x="5633393" y="3842922"/>
                </a:cubicBezTo>
                <a:lnTo>
                  <a:pt x="5612549" y="3822760"/>
                </a:lnTo>
                <a:cubicBezTo>
                  <a:pt x="5605318" y="3824925"/>
                  <a:pt x="5600298" y="3831789"/>
                  <a:pt x="5600213" y="3839660"/>
                </a:cubicBezTo>
                <a:close/>
                <a:moveTo>
                  <a:pt x="5514994" y="3822315"/>
                </a:moveTo>
                <a:cubicBezTo>
                  <a:pt x="5505593" y="3822241"/>
                  <a:pt x="5497922" y="3830128"/>
                  <a:pt x="5497837" y="3839957"/>
                </a:cubicBezTo>
                <a:cubicBezTo>
                  <a:pt x="5497766" y="3849786"/>
                  <a:pt x="5505310" y="3857807"/>
                  <a:pt x="5514711" y="3857895"/>
                </a:cubicBezTo>
                <a:cubicBezTo>
                  <a:pt x="5524112" y="3857969"/>
                  <a:pt x="5531783" y="3850082"/>
                  <a:pt x="5531868" y="3840254"/>
                </a:cubicBezTo>
                <a:cubicBezTo>
                  <a:pt x="5531868" y="3840150"/>
                  <a:pt x="5531868" y="3840061"/>
                  <a:pt x="5531868" y="3839957"/>
                </a:cubicBezTo>
                <a:cubicBezTo>
                  <a:pt x="5532024" y="3830276"/>
                  <a:pt x="5524679" y="3822256"/>
                  <a:pt x="5515419" y="3822019"/>
                </a:cubicBezTo>
                <a:close/>
                <a:moveTo>
                  <a:pt x="5667708" y="4195014"/>
                </a:moveTo>
                <a:cubicBezTo>
                  <a:pt x="5658392" y="4195014"/>
                  <a:pt x="5650834" y="4202916"/>
                  <a:pt x="5650834" y="4212656"/>
                </a:cubicBezTo>
                <a:cubicBezTo>
                  <a:pt x="5650834" y="4212701"/>
                  <a:pt x="5650834" y="4212760"/>
                  <a:pt x="5650834" y="4212805"/>
                </a:cubicBezTo>
                <a:cubicBezTo>
                  <a:pt x="5650692" y="4214183"/>
                  <a:pt x="5650692" y="4215577"/>
                  <a:pt x="5650834" y="4216956"/>
                </a:cubicBezTo>
                <a:lnTo>
                  <a:pt x="5681604" y="4221255"/>
                </a:lnTo>
                <a:cubicBezTo>
                  <a:pt x="5683121" y="4218720"/>
                  <a:pt x="5683958" y="4215799"/>
                  <a:pt x="5684015" y="4212805"/>
                </a:cubicBezTo>
                <a:cubicBezTo>
                  <a:pt x="5684185" y="4203317"/>
                  <a:pt x="5677194" y="4195356"/>
                  <a:pt x="5668133" y="4194718"/>
                </a:cubicBezTo>
                <a:close/>
                <a:moveTo>
                  <a:pt x="5667708" y="4088571"/>
                </a:moveTo>
                <a:cubicBezTo>
                  <a:pt x="5658350" y="4089461"/>
                  <a:pt x="5651458" y="4098119"/>
                  <a:pt x="5652309" y="4107903"/>
                </a:cubicBezTo>
                <a:cubicBezTo>
                  <a:pt x="5653060" y="4116457"/>
                  <a:pt x="5659540" y="4123217"/>
                  <a:pt x="5667708" y="4124003"/>
                </a:cubicBezTo>
                <a:cubicBezTo>
                  <a:pt x="5677066" y="4124893"/>
                  <a:pt x="5685347" y="4117688"/>
                  <a:pt x="5686198" y="4107903"/>
                </a:cubicBezTo>
                <a:cubicBezTo>
                  <a:pt x="5687063" y="4098119"/>
                  <a:pt x="5680172" y="4089461"/>
                  <a:pt x="5670813" y="4088571"/>
                </a:cubicBezTo>
                <a:cubicBezTo>
                  <a:pt x="5669778" y="4088468"/>
                  <a:pt x="5668743" y="4088468"/>
                  <a:pt x="5667708" y="4088571"/>
                </a:cubicBezTo>
                <a:close/>
                <a:moveTo>
                  <a:pt x="5616803" y="4141793"/>
                </a:moveTo>
                <a:cubicBezTo>
                  <a:pt x="5607402" y="4141793"/>
                  <a:pt x="5599788" y="4149754"/>
                  <a:pt x="5599788" y="4159583"/>
                </a:cubicBezTo>
                <a:cubicBezTo>
                  <a:pt x="5599788" y="4169412"/>
                  <a:pt x="5607402" y="4177373"/>
                  <a:pt x="5616803" y="4177373"/>
                </a:cubicBezTo>
                <a:cubicBezTo>
                  <a:pt x="5626205" y="4177373"/>
                  <a:pt x="5633819" y="4169412"/>
                  <a:pt x="5633819" y="4159583"/>
                </a:cubicBezTo>
                <a:cubicBezTo>
                  <a:pt x="5633819" y="4159539"/>
                  <a:pt x="5633819" y="4159479"/>
                  <a:pt x="5633819" y="4159435"/>
                </a:cubicBezTo>
                <a:cubicBezTo>
                  <a:pt x="5633975" y="4149695"/>
                  <a:pt x="5626545" y="4141659"/>
                  <a:pt x="5617229" y="4141496"/>
                </a:cubicBezTo>
                <a:cubicBezTo>
                  <a:pt x="5617229" y="4141496"/>
                  <a:pt x="5617229" y="4141496"/>
                  <a:pt x="5617229" y="4141496"/>
                </a:cubicBezTo>
                <a:close/>
                <a:moveTo>
                  <a:pt x="5667708" y="3981980"/>
                </a:moveTo>
                <a:cubicBezTo>
                  <a:pt x="5658307" y="3981980"/>
                  <a:pt x="5650692" y="3989941"/>
                  <a:pt x="5650692" y="3999770"/>
                </a:cubicBezTo>
                <a:cubicBezTo>
                  <a:pt x="5650692" y="4009599"/>
                  <a:pt x="5658307" y="4017560"/>
                  <a:pt x="5667708" y="4017560"/>
                </a:cubicBezTo>
                <a:cubicBezTo>
                  <a:pt x="5677109" y="4017560"/>
                  <a:pt x="5684723" y="4009599"/>
                  <a:pt x="5684723" y="3999770"/>
                </a:cubicBezTo>
                <a:cubicBezTo>
                  <a:pt x="5684964" y="3990030"/>
                  <a:pt x="5677605" y="3981936"/>
                  <a:pt x="5668289" y="3981684"/>
                </a:cubicBezTo>
                <a:cubicBezTo>
                  <a:pt x="5668233" y="3981684"/>
                  <a:pt x="5668190" y="3981684"/>
                  <a:pt x="5668133" y="3981684"/>
                </a:cubicBezTo>
                <a:close/>
                <a:moveTo>
                  <a:pt x="5616803" y="4035201"/>
                </a:moveTo>
                <a:cubicBezTo>
                  <a:pt x="5607402" y="4035201"/>
                  <a:pt x="5599788" y="4043163"/>
                  <a:pt x="5599788" y="4052992"/>
                </a:cubicBezTo>
                <a:cubicBezTo>
                  <a:pt x="5599788" y="4062820"/>
                  <a:pt x="5607402" y="4070782"/>
                  <a:pt x="5616803" y="4070782"/>
                </a:cubicBezTo>
                <a:cubicBezTo>
                  <a:pt x="5626205" y="4070782"/>
                  <a:pt x="5633819" y="4062820"/>
                  <a:pt x="5633819" y="4052992"/>
                </a:cubicBezTo>
                <a:cubicBezTo>
                  <a:pt x="5633975" y="4043222"/>
                  <a:pt x="5626573" y="4035142"/>
                  <a:pt x="5617229" y="4034905"/>
                </a:cubicBezTo>
                <a:close/>
                <a:moveTo>
                  <a:pt x="5650834" y="3893179"/>
                </a:moveTo>
                <a:cubicBezTo>
                  <a:pt x="5649984" y="3902963"/>
                  <a:pt x="5656875" y="3911621"/>
                  <a:pt x="5666233" y="3912510"/>
                </a:cubicBezTo>
                <a:cubicBezTo>
                  <a:pt x="5675592" y="3913415"/>
                  <a:pt x="5683873" y="3906210"/>
                  <a:pt x="5684723" y="3896425"/>
                </a:cubicBezTo>
                <a:cubicBezTo>
                  <a:pt x="5684822" y="3895343"/>
                  <a:pt x="5684822" y="3894261"/>
                  <a:pt x="5684723" y="3893179"/>
                </a:cubicBezTo>
                <a:lnTo>
                  <a:pt x="5684723" y="3893179"/>
                </a:lnTo>
                <a:lnTo>
                  <a:pt x="5666999" y="3876130"/>
                </a:lnTo>
                <a:cubicBezTo>
                  <a:pt x="5658179" y="3876753"/>
                  <a:pt x="5651316" y="3884388"/>
                  <a:pt x="5651260" y="3893623"/>
                </a:cubicBezTo>
                <a:close/>
                <a:moveTo>
                  <a:pt x="5701739" y="3946549"/>
                </a:moveTo>
                <a:cubicBezTo>
                  <a:pt x="5702590" y="3956333"/>
                  <a:pt x="5710870" y="3963538"/>
                  <a:pt x="5720229" y="3962648"/>
                </a:cubicBezTo>
                <a:cubicBezTo>
                  <a:pt x="5728410" y="3961863"/>
                  <a:pt x="5734877" y="3955088"/>
                  <a:pt x="5735628" y="3946549"/>
                </a:cubicBezTo>
                <a:cubicBezTo>
                  <a:pt x="5735557" y="3944473"/>
                  <a:pt x="5735174" y="3942427"/>
                  <a:pt x="5734494" y="3940470"/>
                </a:cubicBezTo>
                <a:lnTo>
                  <a:pt x="5723150" y="3929796"/>
                </a:lnTo>
                <a:cubicBezTo>
                  <a:pt x="5721704" y="3929203"/>
                  <a:pt x="5720172" y="3928863"/>
                  <a:pt x="5718613" y="3928758"/>
                </a:cubicBezTo>
                <a:cubicBezTo>
                  <a:pt x="5709509" y="3928996"/>
                  <a:pt x="5702235" y="3936734"/>
                  <a:pt x="5702164" y="3946252"/>
                </a:cubicBezTo>
                <a:close/>
                <a:moveTo>
                  <a:pt x="5616662" y="3928758"/>
                </a:moveTo>
                <a:cubicBezTo>
                  <a:pt x="5607261" y="3928758"/>
                  <a:pt x="5599646" y="3936720"/>
                  <a:pt x="5599646" y="3946549"/>
                </a:cubicBezTo>
                <a:cubicBezTo>
                  <a:pt x="5599646" y="3956377"/>
                  <a:pt x="5607261" y="3964338"/>
                  <a:pt x="5616662" y="3964338"/>
                </a:cubicBezTo>
                <a:cubicBezTo>
                  <a:pt x="5626063" y="3964338"/>
                  <a:pt x="5633677" y="3956377"/>
                  <a:pt x="5633677" y="3946549"/>
                </a:cubicBezTo>
                <a:cubicBezTo>
                  <a:pt x="5633833" y="3936838"/>
                  <a:pt x="5626516" y="3928788"/>
                  <a:pt x="5617229" y="3928462"/>
                </a:cubicBezTo>
                <a:close/>
                <a:moveTo>
                  <a:pt x="5769517" y="4195608"/>
                </a:moveTo>
                <a:cubicBezTo>
                  <a:pt x="5760116" y="4195519"/>
                  <a:pt x="5752445" y="4203420"/>
                  <a:pt x="5752360" y="4213249"/>
                </a:cubicBezTo>
                <a:cubicBezTo>
                  <a:pt x="5752289" y="4223078"/>
                  <a:pt x="5759832" y="4231099"/>
                  <a:pt x="5769233" y="4231187"/>
                </a:cubicBezTo>
                <a:cubicBezTo>
                  <a:pt x="5778635" y="4231262"/>
                  <a:pt x="5786306" y="4223375"/>
                  <a:pt x="5786391" y="4213546"/>
                </a:cubicBezTo>
                <a:cubicBezTo>
                  <a:pt x="5786391" y="4213501"/>
                  <a:pt x="5786391" y="4213442"/>
                  <a:pt x="5786391" y="4213398"/>
                </a:cubicBezTo>
                <a:cubicBezTo>
                  <a:pt x="5786873" y="4203583"/>
                  <a:pt x="5779641" y="4195222"/>
                  <a:pt x="5770268" y="4194733"/>
                </a:cubicBezTo>
                <a:cubicBezTo>
                  <a:pt x="5770198" y="4194718"/>
                  <a:pt x="5770141" y="4194718"/>
                  <a:pt x="5770084" y="4194718"/>
                </a:cubicBezTo>
                <a:close/>
                <a:moveTo>
                  <a:pt x="5769517" y="4089164"/>
                </a:moveTo>
                <a:cubicBezTo>
                  <a:pt x="5760116" y="4089090"/>
                  <a:pt x="5752445" y="4096977"/>
                  <a:pt x="5752360" y="4106806"/>
                </a:cubicBezTo>
                <a:cubicBezTo>
                  <a:pt x="5752289" y="4116635"/>
                  <a:pt x="5759832" y="4124656"/>
                  <a:pt x="5769233" y="4124744"/>
                </a:cubicBezTo>
                <a:cubicBezTo>
                  <a:pt x="5778635" y="4124818"/>
                  <a:pt x="5786306" y="4116931"/>
                  <a:pt x="5786391" y="4107103"/>
                </a:cubicBezTo>
                <a:cubicBezTo>
                  <a:pt x="5786391" y="4106999"/>
                  <a:pt x="5786391" y="4106910"/>
                  <a:pt x="5786391" y="4106806"/>
                </a:cubicBezTo>
                <a:cubicBezTo>
                  <a:pt x="5786859" y="4097081"/>
                  <a:pt x="5779712" y="4088779"/>
                  <a:pt x="5770396" y="4088290"/>
                </a:cubicBezTo>
                <a:cubicBezTo>
                  <a:pt x="5770297" y="4088290"/>
                  <a:pt x="5770184" y="4088275"/>
                  <a:pt x="5770084" y="4088275"/>
                </a:cubicBezTo>
                <a:close/>
                <a:moveTo>
                  <a:pt x="5718471" y="4142386"/>
                </a:moveTo>
                <a:cubicBezTo>
                  <a:pt x="5709070" y="4142386"/>
                  <a:pt x="5701455" y="4150347"/>
                  <a:pt x="5701455" y="4160176"/>
                </a:cubicBezTo>
                <a:cubicBezTo>
                  <a:pt x="5701455" y="4170005"/>
                  <a:pt x="5709070" y="4177966"/>
                  <a:pt x="5718471" y="4177966"/>
                </a:cubicBezTo>
                <a:cubicBezTo>
                  <a:pt x="5727872" y="4177966"/>
                  <a:pt x="5735486" y="4170005"/>
                  <a:pt x="5735486" y="4160176"/>
                </a:cubicBezTo>
                <a:cubicBezTo>
                  <a:pt x="5735486" y="4160131"/>
                  <a:pt x="5735486" y="4160072"/>
                  <a:pt x="5735486" y="4160028"/>
                </a:cubicBezTo>
                <a:cubicBezTo>
                  <a:pt x="5735954" y="4150302"/>
                  <a:pt x="5728793" y="4142015"/>
                  <a:pt x="5719492" y="4141511"/>
                </a:cubicBezTo>
                <a:cubicBezTo>
                  <a:pt x="5719336" y="4141511"/>
                  <a:pt x="5719194" y="4141496"/>
                  <a:pt x="5719038" y="4141496"/>
                </a:cubicBezTo>
                <a:close/>
                <a:moveTo>
                  <a:pt x="5769517" y="3982573"/>
                </a:moveTo>
                <a:cubicBezTo>
                  <a:pt x="5760116" y="3982484"/>
                  <a:pt x="5752445" y="3990386"/>
                  <a:pt x="5752360" y="4000215"/>
                </a:cubicBezTo>
                <a:cubicBezTo>
                  <a:pt x="5752289" y="4010044"/>
                  <a:pt x="5759832" y="4018064"/>
                  <a:pt x="5769233" y="4018153"/>
                </a:cubicBezTo>
                <a:cubicBezTo>
                  <a:pt x="5778635" y="4018227"/>
                  <a:pt x="5786306" y="4010340"/>
                  <a:pt x="5786391" y="4000511"/>
                </a:cubicBezTo>
                <a:cubicBezTo>
                  <a:pt x="5786391" y="4000467"/>
                  <a:pt x="5786391" y="4000408"/>
                  <a:pt x="5786391" y="4000363"/>
                </a:cubicBezTo>
                <a:cubicBezTo>
                  <a:pt x="5786873" y="3990549"/>
                  <a:pt x="5779641" y="3982188"/>
                  <a:pt x="5770268" y="3981699"/>
                </a:cubicBezTo>
                <a:cubicBezTo>
                  <a:pt x="5770198" y="3981684"/>
                  <a:pt x="5770141" y="3981684"/>
                  <a:pt x="5770084" y="3981684"/>
                </a:cubicBezTo>
                <a:close/>
                <a:moveTo>
                  <a:pt x="5718471" y="4035795"/>
                </a:moveTo>
                <a:cubicBezTo>
                  <a:pt x="5709070" y="4035795"/>
                  <a:pt x="5701455" y="4043756"/>
                  <a:pt x="5701455" y="4053585"/>
                </a:cubicBezTo>
                <a:cubicBezTo>
                  <a:pt x="5701455" y="4063414"/>
                  <a:pt x="5709070" y="4071374"/>
                  <a:pt x="5718471" y="4071374"/>
                </a:cubicBezTo>
                <a:cubicBezTo>
                  <a:pt x="5727872" y="4071374"/>
                  <a:pt x="5735486" y="4063414"/>
                  <a:pt x="5735486" y="4053585"/>
                </a:cubicBezTo>
                <a:cubicBezTo>
                  <a:pt x="5736039" y="4043859"/>
                  <a:pt x="5728935" y="4035513"/>
                  <a:pt x="5719633" y="4034935"/>
                </a:cubicBezTo>
                <a:cubicBezTo>
                  <a:pt x="5719435" y="4034920"/>
                  <a:pt x="5719236" y="4034905"/>
                  <a:pt x="5719038" y="4034905"/>
                </a:cubicBezTo>
                <a:close/>
                <a:moveTo>
                  <a:pt x="5871326" y="4194718"/>
                </a:moveTo>
                <a:cubicBezTo>
                  <a:pt x="5861925" y="4194718"/>
                  <a:pt x="5854311" y="4202679"/>
                  <a:pt x="5854311" y="4212508"/>
                </a:cubicBezTo>
                <a:cubicBezTo>
                  <a:pt x="5854311" y="4222337"/>
                  <a:pt x="5861925" y="4230298"/>
                  <a:pt x="5871326" y="4230298"/>
                </a:cubicBezTo>
                <a:cubicBezTo>
                  <a:pt x="5880727" y="4230298"/>
                  <a:pt x="5888342" y="4222337"/>
                  <a:pt x="5888342" y="4212508"/>
                </a:cubicBezTo>
                <a:cubicBezTo>
                  <a:pt x="5888342" y="4202679"/>
                  <a:pt x="5880727" y="4194718"/>
                  <a:pt x="5871326" y="4194718"/>
                </a:cubicBezTo>
                <a:close/>
                <a:moveTo>
                  <a:pt x="5871326" y="4088275"/>
                </a:moveTo>
                <a:cubicBezTo>
                  <a:pt x="5861925" y="4088275"/>
                  <a:pt x="5854311" y="4096236"/>
                  <a:pt x="5854311" y="4106065"/>
                </a:cubicBezTo>
                <a:cubicBezTo>
                  <a:pt x="5854311" y="4115894"/>
                  <a:pt x="5861925" y="4123855"/>
                  <a:pt x="5871326" y="4123855"/>
                </a:cubicBezTo>
                <a:cubicBezTo>
                  <a:pt x="5880727" y="4123855"/>
                  <a:pt x="5888342" y="4115894"/>
                  <a:pt x="5888342" y="4106065"/>
                </a:cubicBezTo>
                <a:cubicBezTo>
                  <a:pt x="5888342" y="4106020"/>
                  <a:pt x="5888342" y="4105961"/>
                  <a:pt x="5888342" y="4105917"/>
                </a:cubicBezTo>
                <a:cubicBezTo>
                  <a:pt x="5888342" y="4096177"/>
                  <a:pt x="5880784" y="4088275"/>
                  <a:pt x="5871468" y="4088275"/>
                </a:cubicBezTo>
                <a:cubicBezTo>
                  <a:pt x="5871425" y="4088275"/>
                  <a:pt x="5871369" y="4088275"/>
                  <a:pt x="5871326" y="4088275"/>
                </a:cubicBezTo>
                <a:close/>
                <a:moveTo>
                  <a:pt x="5905357" y="4159138"/>
                </a:moveTo>
                <a:cubicBezTo>
                  <a:pt x="5905286" y="4168967"/>
                  <a:pt x="5912830" y="4176988"/>
                  <a:pt x="5922231" y="4177076"/>
                </a:cubicBezTo>
                <a:cubicBezTo>
                  <a:pt x="5931632" y="4177150"/>
                  <a:pt x="5939303" y="4169263"/>
                  <a:pt x="5939388" y="4159435"/>
                </a:cubicBezTo>
                <a:cubicBezTo>
                  <a:pt x="5939459" y="4149606"/>
                  <a:pt x="5931916" y="4141586"/>
                  <a:pt x="5922514" y="4141496"/>
                </a:cubicBezTo>
                <a:cubicBezTo>
                  <a:pt x="5922415" y="4141496"/>
                  <a:pt x="5922330" y="4141496"/>
                  <a:pt x="5922231" y="4141496"/>
                </a:cubicBezTo>
                <a:cubicBezTo>
                  <a:pt x="5913128" y="4141823"/>
                  <a:pt x="5905924" y="4149621"/>
                  <a:pt x="5905924" y="4159138"/>
                </a:cubicBezTo>
                <a:close/>
                <a:moveTo>
                  <a:pt x="5820280" y="4141496"/>
                </a:moveTo>
                <a:cubicBezTo>
                  <a:pt x="5810879" y="4141422"/>
                  <a:pt x="5803208" y="4149309"/>
                  <a:pt x="5803123" y="4159138"/>
                </a:cubicBezTo>
                <a:cubicBezTo>
                  <a:pt x="5803052" y="4168967"/>
                  <a:pt x="5810595" y="4176988"/>
                  <a:pt x="5819996" y="4177076"/>
                </a:cubicBezTo>
                <a:cubicBezTo>
                  <a:pt x="5829397" y="4177150"/>
                  <a:pt x="5837069" y="4169263"/>
                  <a:pt x="5837153" y="4159435"/>
                </a:cubicBezTo>
                <a:cubicBezTo>
                  <a:pt x="5837153" y="4159331"/>
                  <a:pt x="5837153" y="4159242"/>
                  <a:pt x="5837153" y="4159138"/>
                </a:cubicBezTo>
                <a:cubicBezTo>
                  <a:pt x="5837168" y="4149680"/>
                  <a:pt x="5830036" y="4141897"/>
                  <a:pt x="5820989" y="4141496"/>
                </a:cubicBezTo>
                <a:close/>
                <a:moveTo>
                  <a:pt x="5820280" y="4034905"/>
                </a:moveTo>
                <a:cubicBezTo>
                  <a:pt x="5810879" y="4034816"/>
                  <a:pt x="5803208" y="4042718"/>
                  <a:pt x="5803123" y="4052547"/>
                </a:cubicBezTo>
                <a:cubicBezTo>
                  <a:pt x="5803052" y="4062376"/>
                  <a:pt x="5810595" y="4070396"/>
                  <a:pt x="5819996" y="4070485"/>
                </a:cubicBezTo>
                <a:cubicBezTo>
                  <a:pt x="5829397" y="4070559"/>
                  <a:pt x="5837069" y="4062672"/>
                  <a:pt x="5837153" y="4052843"/>
                </a:cubicBezTo>
                <a:cubicBezTo>
                  <a:pt x="5837153" y="4052799"/>
                  <a:pt x="5837153" y="4052740"/>
                  <a:pt x="5837153" y="4052695"/>
                </a:cubicBezTo>
                <a:cubicBezTo>
                  <a:pt x="5837168" y="4043207"/>
                  <a:pt x="5830049" y="4035380"/>
                  <a:pt x="5820989" y="4034905"/>
                </a:cubicBezTo>
                <a:close/>
                <a:moveTo>
                  <a:pt x="5956120" y="4212805"/>
                </a:moveTo>
                <a:cubicBezTo>
                  <a:pt x="5956971" y="4222589"/>
                  <a:pt x="5965251" y="4229794"/>
                  <a:pt x="5974610" y="4228904"/>
                </a:cubicBezTo>
                <a:cubicBezTo>
                  <a:pt x="5982792" y="4228119"/>
                  <a:pt x="5989257" y="4221344"/>
                  <a:pt x="5990009" y="4212805"/>
                </a:cubicBezTo>
                <a:cubicBezTo>
                  <a:pt x="5990860" y="4203020"/>
                  <a:pt x="5983969" y="4194363"/>
                  <a:pt x="5974610" y="4193473"/>
                </a:cubicBezTo>
                <a:cubicBezTo>
                  <a:pt x="5965251" y="4192569"/>
                  <a:pt x="5956971" y="4199773"/>
                  <a:pt x="5956120" y="4209558"/>
                </a:cubicBezTo>
                <a:cubicBezTo>
                  <a:pt x="5956021" y="4210640"/>
                  <a:pt x="5956021" y="4211722"/>
                  <a:pt x="5956120" y="4212805"/>
                </a:cubicBezTo>
                <a:close/>
                <a:moveTo>
                  <a:pt x="5922089" y="4248236"/>
                </a:moveTo>
                <a:cubicBezTo>
                  <a:pt x="5917807" y="4248281"/>
                  <a:pt x="5913695" y="4250030"/>
                  <a:pt x="5910603" y="4253128"/>
                </a:cubicBezTo>
                <a:lnTo>
                  <a:pt x="5936127" y="4256686"/>
                </a:lnTo>
                <a:cubicBezTo>
                  <a:pt x="5933376" y="4251616"/>
                  <a:pt x="5928371" y="4248325"/>
                  <a:pt x="5922798" y="4247940"/>
                </a:cubicBezTo>
                <a:close/>
                <a:moveTo>
                  <a:pt x="6024040" y="4248236"/>
                </a:moveTo>
                <a:cubicBezTo>
                  <a:pt x="6014639" y="4248236"/>
                  <a:pt x="6007025" y="4256197"/>
                  <a:pt x="6007025" y="4266026"/>
                </a:cubicBezTo>
                <a:cubicBezTo>
                  <a:pt x="6007025" y="4266026"/>
                  <a:pt x="6007025" y="4266026"/>
                  <a:pt x="6007025" y="4266026"/>
                </a:cubicBezTo>
                <a:lnTo>
                  <a:pt x="6039779" y="4270622"/>
                </a:lnTo>
                <a:cubicBezTo>
                  <a:pt x="6040375" y="4268961"/>
                  <a:pt x="6040715" y="4267212"/>
                  <a:pt x="6040772" y="4265433"/>
                </a:cubicBezTo>
                <a:cubicBezTo>
                  <a:pt x="6040715" y="4256079"/>
                  <a:pt x="6033682" y="4248414"/>
                  <a:pt x="6024749" y="4247940"/>
                </a:cubicBezTo>
                <a:close/>
                <a:moveTo>
                  <a:pt x="5127042" y="70715"/>
                </a:moveTo>
                <a:lnTo>
                  <a:pt x="5101660" y="69974"/>
                </a:lnTo>
                <a:cubicBezTo>
                  <a:pt x="5104723" y="74187"/>
                  <a:pt x="5109502" y="76657"/>
                  <a:pt x="5114564" y="76645"/>
                </a:cubicBezTo>
                <a:cubicBezTo>
                  <a:pt x="5119342" y="76603"/>
                  <a:pt x="5123866" y="74448"/>
                  <a:pt x="5127042" y="70715"/>
                </a:cubicBezTo>
                <a:close/>
                <a:moveTo>
                  <a:pt x="5233388" y="165446"/>
                </a:moveTo>
                <a:cubicBezTo>
                  <a:pt x="5232538" y="155662"/>
                  <a:pt x="5224257" y="148457"/>
                  <a:pt x="5214898" y="149352"/>
                </a:cubicBezTo>
                <a:cubicBezTo>
                  <a:pt x="5206717" y="150135"/>
                  <a:pt x="5200251" y="156903"/>
                  <a:pt x="5199499" y="165446"/>
                </a:cubicBezTo>
                <a:lnTo>
                  <a:pt x="5199499" y="165446"/>
                </a:lnTo>
                <a:lnTo>
                  <a:pt x="5218216" y="182199"/>
                </a:lnTo>
                <a:cubicBezTo>
                  <a:pt x="5226554" y="181379"/>
                  <a:pt x="5232991" y="174196"/>
                  <a:pt x="5233247" y="165446"/>
                </a:cubicBezTo>
                <a:close/>
                <a:moveTo>
                  <a:pt x="5182484" y="112225"/>
                </a:moveTo>
                <a:cubicBezTo>
                  <a:pt x="5182484" y="102400"/>
                  <a:pt x="5174869" y="94435"/>
                  <a:pt x="5165468" y="94435"/>
                </a:cubicBezTo>
                <a:cubicBezTo>
                  <a:pt x="5156067" y="94435"/>
                  <a:pt x="5148453" y="102400"/>
                  <a:pt x="5148453" y="112225"/>
                </a:cubicBezTo>
                <a:cubicBezTo>
                  <a:pt x="5148509" y="116818"/>
                  <a:pt x="5150225" y="121216"/>
                  <a:pt x="5153274" y="124530"/>
                </a:cubicBezTo>
                <a:lnTo>
                  <a:pt x="5153983" y="124530"/>
                </a:lnTo>
                <a:cubicBezTo>
                  <a:pt x="5157074" y="127625"/>
                  <a:pt x="5161186" y="129374"/>
                  <a:pt x="5165468" y="129422"/>
                </a:cubicBezTo>
                <a:cubicBezTo>
                  <a:pt x="5174643" y="129428"/>
                  <a:pt x="5182172" y="121818"/>
                  <a:pt x="5182484" y="112225"/>
                </a:cubicBezTo>
                <a:close/>
                <a:moveTo>
                  <a:pt x="5226157" y="73087"/>
                </a:moveTo>
                <a:lnTo>
                  <a:pt x="5206022" y="73087"/>
                </a:lnTo>
                <a:cubicBezTo>
                  <a:pt x="5208929" y="75618"/>
                  <a:pt x="5212587" y="77029"/>
                  <a:pt x="5216373" y="77090"/>
                </a:cubicBezTo>
                <a:cubicBezTo>
                  <a:pt x="5219960" y="76867"/>
                  <a:pt x="5223377" y="75466"/>
                  <a:pt x="5226157" y="73087"/>
                </a:cubicBezTo>
                <a:close/>
                <a:moveTo>
                  <a:pt x="5250404" y="112225"/>
                </a:moveTo>
                <a:cubicBezTo>
                  <a:pt x="5250404" y="122049"/>
                  <a:pt x="5258018" y="130015"/>
                  <a:pt x="5267419" y="130015"/>
                </a:cubicBezTo>
                <a:cubicBezTo>
                  <a:pt x="5276820" y="130013"/>
                  <a:pt x="5284434" y="122049"/>
                  <a:pt x="5284434" y="112223"/>
                </a:cubicBezTo>
                <a:cubicBezTo>
                  <a:pt x="5284434" y="102399"/>
                  <a:pt x="5276820" y="94433"/>
                  <a:pt x="5267419" y="94435"/>
                </a:cubicBezTo>
                <a:cubicBezTo>
                  <a:pt x="5267377" y="94435"/>
                  <a:pt x="5267320" y="94435"/>
                  <a:pt x="5267277" y="94435"/>
                </a:cubicBezTo>
                <a:cubicBezTo>
                  <a:pt x="5257962" y="94435"/>
                  <a:pt x="5250404" y="102332"/>
                  <a:pt x="5250404" y="112077"/>
                </a:cubicBezTo>
                <a:cubicBezTo>
                  <a:pt x="5250404" y="112126"/>
                  <a:pt x="5250404" y="112176"/>
                  <a:pt x="5250404" y="112225"/>
                </a:cubicBezTo>
                <a:close/>
                <a:moveTo>
                  <a:pt x="5318324" y="254248"/>
                </a:moveTo>
                <a:cubicBezTo>
                  <a:pt x="5313162" y="254315"/>
                  <a:pt x="5308313" y="256821"/>
                  <a:pt x="5305137" y="261067"/>
                </a:cubicBezTo>
                <a:lnTo>
                  <a:pt x="5330660" y="283898"/>
                </a:lnTo>
                <a:cubicBezTo>
                  <a:pt x="5333581" y="280709"/>
                  <a:pt x="5335212" y="276457"/>
                  <a:pt x="5335198" y="272038"/>
                </a:cubicBezTo>
                <a:cubicBezTo>
                  <a:pt x="5335283" y="262295"/>
                  <a:pt x="5327781" y="254331"/>
                  <a:pt x="5318466" y="254248"/>
                </a:cubicBezTo>
                <a:cubicBezTo>
                  <a:pt x="5318423" y="254248"/>
                  <a:pt x="5318366" y="254248"/>
                  <a:pt x="5318324" y="254248"/>
                </a:cubicBezTo>
                <a:close/>
                <a:moveTo>
                  <a:pt x="5284293" y="218668"/>
                </a:moveTo>
                <a:cubicBezTo>
                  <a:pt x="5284293" y="208925"/>
                  <a:pt x="5276735" y="201026"/>
                  <a:pt x="5267419" y="201026"/>
                </a:cubicBezTo>
                <a:cubicBezTo>
                  <a:pt x="5267377" y="201026"/>
                  <a:pt x="5267320" y="201026"/>
                  <a:pt x="5267277" y="201026"/>
                </a:cubicBezTo>
                <a:cubicBezTo>
                  <a:pt x="5260131" y="201026"/>
                  <a:pt x="5253793" y="205803"/>
                  <a:pt x="5251538" y="212886"/>
                </a:cubicBezTo>
                <a:lnTo>
                  <a:pt x="5275785" y="234086"/>
                </a:lnTo>
                <a:cubicBezTo>
                  <a:pt x="5281117" y="230976"/>
                  <a:pt x="5284392" y="225053"/>
                  <a:pt x="5284293" y="218668"/>
                </a:cubicBezTo>
                <a:close/>
                <a:moveTo>
                  <a:pt x="5301308" y="165446"/>
                </a:moveTo>
                <a:cubicBezTo>
                  <a:pt x="5300457" y="175231"/>
                  <a:pt x="5307349" y="183889"/>
                  <a:pt x="5316707" y="184784"/>
                </a:cubicBezTo>
                <a:cubicBezTo>
                  <a:pt x="5326066" y="185681"/>
                  <a:pt x="5334347" y="178475"/>
                  <a:pt x="5335198" y="168692"/>
                </a:cubicBezTo>
                <a:cubicBezTo>
                  <a:pt x="5335297" y="167612"/>
                  <a:pt x="5335297" y="166526"/>
                  <a:pt x="5335198" y="165446"/>
                </a:cubicBezTo>
                <a:cubicBezTo>
                  <a:pt x="5334347" y="155662"/>
                  <a:pt x="5326066" y="148457"/>
                  <a:pt x="5316707" y="149352"/>
                </a:cubicBezTo>
                <a:cubicBezTo>
                  <a:pt x="5308526" y="150135"/>
                  <a:pt x="5302060" y="156903"/>
                  <a:pt x="5301308" y="165446"/>
                </a:cubicBezTo>
                <a:close/>
                <a:moveTo>
                  <a:pt x="5318324" y="76497"/>
                </a:moveTo>
                <a:cubicBezTo>
                  <a:pt x="5320210" y="76439"/>
                  <a:pt x="5322067" y="76089"/>
                  <a:pt x="5323854" y="75459"/>
                </a:cubicBezTo>
                <a:lnTo>
                  <a:pt x="5311517" y="75459"/>
                </a:lnTo>
                <a:cubicBezTo>
                  <a:pt x="5313687" y="76305"/>
                  <a:pt x="5315998" y="76709"/>
                  <a:pt x="5318324" y="76645"/>
                </a:cubicBezTo>
                <a:close/>
                <a:moveTo>
                  <a:pt x="5420133" y="360543"/>
                </a:moveTo>
                <a:cubicBezTo>
                  <a:pt x="5418999" y="360400"/>
                  <a:pt x="5417864" y="360400"/>
                  <a:pt x="5416730" y="360543"/>
                </a:cubicBezTo>
                <a:lnTo>
                  <a:pt x="5436865" y="380112"/>
                </a:lnTo>
                <a:cubicBezTo>
                  <a:pt x="5436865" y="380112"/>
                  <a:pt x="5436865" y="380112"/>
                  <a:pt x="5436865" y="379074"/>
                </a:cubicBezTo>
                <a:cubicBezTo>
                  <a:pt x="5437177" y="369254"/>
                  <a:pt x="5429818" y="361027"/>
                  <a:pt x="5420431" y="360698"/>
                </a:cubicBezTo>
                <a:cubicBezTo>
                  <a:pt x="5420331" y="360695"/>
                  <a:pt x="5420232" y="360692"/>
                  <a:pt x="5420133" y="360691"/>
                </a:cubicBezTo>
                <a:close/>
                <a:moveTo>
                  <a:pt x="5420133" y="254100"/>
                </a:moveTo>
                <a:cubicBezTo>
                  <a:pt x="5410732" y="254100"/>
                  <a:pt x="5403118" y="262065"/>
                  <a:pt x="5403118" y="271889"/>
                </a:cubicBezTo>
                <a:cubicBezTo>
                  <a:pt x="5403118" y="281714"/>
                  <a:pt x="5410732" y="289679"/>
                  <a:pt x="5420133" y="289679"/>
                </a:cubicBezTo>
                <a:cubicBezTo>
                  <a:pt x="5429534" y="289679"/>
                  <a:pt x="5437149" y="281714"/>
                  <a:pt x="5437149" y="271889"/>
                </a:cubicBezTo>
                <a:cubicBezTo>
                  <a:pt x="5437078" y="262123"/>
                  <a:pt x="5429477" y="254248"/>
                  <a:pt x="5420133" y="254248"/>
                </a:cubicBezTo>
                <a:close/>
                <a:moveTo>
                  <a:pt x="5369228" y="307321"/>
                </a:moveTo>
                <a:cubicBezTo>
                  <a:pt x="5365981" y="307423"/>
                  <a:pt x="5362834" y="308504"/>
                  <a:pt x="5360154" y="310434"/>
                </a:cubicBezTo>
                <a:lnTo>
                  <a:pt x="5384542" y="332375"/>
                </a:lnTo>
                <a:cubicBezTo>
                  <a:pt x="5385563" y="330101"/>
                  <a:pt x="5386088" y="327622"/>
                  <a:pt x="5386102" y="325111"/>
                </a:cubicBezTo>
                <a:cubicBezTo>
                  <a:pt x="5386102" y="315368"/>
                  <a:pt x="5378544" y="307469"/>
                  <a:pt x="5369228" y="307469"/>
                </a:cubicBezTo>
                <a:close/>
                <a:moveTo>
                  <a:pt x="5420133" y="147656"/>
                </a:moveTo>
                <a:cubicBezTo>
                  <a:pt x="5410732" y="147656"/>
                  <a:pt x="5403118" y="155622"/>
                  <a:pt x="5403118" y="165446"/>
                </a:cubicBezTo>
                <a:cubicBezTo>
                  <a:pt x="5403118" y="175272"/>
                  <a:pt x="5410732" y="183236"/>
                  <a:pt x="5420133" y="183236"/>
                </a:cubicBezTo>
                <a:cubicBezTo>
                  <a:pt x="5429534" y="183236"/>
                  <a:pt x="5437149" y="175271"/>
                  <a:pt x="5437149" y="165446"/>
                </a:cubicBezTo>
                <a:cubicBezTo>
                  <a:pt x="5437149" y="165396"/>
                  <a:pt x="5437149" y="165347"/>
                  <a:pt x="5437149" y="165298"/>
                </a:cubicBezTo>
                <a:cubicBezTo>
                  <a:pt x="5437078" y="155555"/>
                  <a:pt x="5429449" y="147723"/>
                  <a:pt x="5420133" y="147805"/>
                </a:cubicBezTo>
                <a:cubicBezTo>
                  <a:pt x="5420133" y="147805"/>
                  <a:pt x="5420133" y="147805"/>
                  <a:pt x="5420133" y="147805"/>
                </a:cubicBezTo>
                <a:close/>
                <a:moveTo>
                  <a:pt x="5369228" y="200878"/>
                </a:moveTo>
                <a:cubicBezTo>
                  <a:pt x="5359827" y="200796"/>
                  <a:pt x="5352156" y="208695"/>
                  <a:pt x="5352071" y="218520"/>
                </a:cubicBezTo>
                <a:cubicBezTo>
                  <a:pt x="5352000" y="228344"/>
                  <a:pt x="5359544" y="236375"/>
                  <a:pt x="5368945" y="236456"/>
                </a:cubicBezTo>
                <a:cubicBezTo>
                  <a:pt x="5378346" y="236538"/>
                  <a:pt x="5386017" y="228639"/>
                  <a:pt x="5386102" y="218815"/>
                </a:cubicBezTo>
                <a:cubicBezTo>
                  <a:pt x="5386102" y="218717"/>
                  <a:pt x="5386102" y="218617"/>
                  <a:pt x="5386102" y="218520"/>
                </a:cubicBezTo>
                <a:cubicBezTo>
                  <a:pt x="5386031" y="208835"/>
                  <a:pt x="5378488" y="201026"/>
                  <a:pt x="5369228" y="201026"/>
                </a:cubicBezTo>
                <a:close/>
                <a:moveTo>
                  <a:pt x="5369228" y="94287"/>
                </a:moveTo>
                <a:cubicBezTo>
                  <a:pt x="5359827" y="94205"/>
                  <a:pt x="5352156" y="102102"/>
                  <a:pt x="5352071" y="111928"/>
                </a:cubicBezTo>
                <a:cubicBezTo>
                  <a:pt x="5352000" y="121753"/>
                  <a:pt x="5359544" y="129784"/>
                  <a:pt x="5368945" y="129865"/>
                </a:cubicBezTo>
                <a:cubicBezTo>
                  <a:pt x="5378346" y="129947"/>
                  <a:pt x="5386017" y="122049"/>
                  <a:pt x="5386102" y="112225"/>
                </a:cubicBezTo>
                <a:cubicBezTo>
                  <a:pt x="5386102" y="112174"/>
                  <a:pt x="5386102" y="112126"/>
                  <a:pt x="5386102" y="112077"/>
                </a:cubicBezTo>
                <a:cubicBezTo>
                  <a:pt x="5386031" y="102366"/>
                  <a:pt x="5378516" y="94515"/>
                  <a:pt x="5369228" y="94435"/>
                </a:cubicBezTo>
                <a:close/>
                <a:moveTo>
                  <a:pt x="5521942" y="361136"/>
                </a:moveTo>
                <a:cubicBezTo>
                  <a:pt x="5512541" y="361136"/>
                  <a:pt x="5504927" y="369101"/>
                  <a:pt x="5504927" y="378926"/>
                </a:cubicBezTo>
                <a:cubicBezTo>
                  <a:pt x="5504927" y="388750"/>
                  <a:pt x="5512541" y="396716"/>
                  <a:pt x="5521942" y="396716"/>
                </a:cubicBezTo>
                <a:cubicBezTo>
                  <a:pt x="5531343" y="396716"/>
                  <a:pt x="5538958" y="388750"/>
                  <a:pt x="5538958" y="378926"/>
                </a:cubicBezTo>
                <a:cubicBezTo>
                  <a:pt x="5539270" y="369189"/>
                  <a:pt x="5531981" y="361027"/>
                  <a:pt x="5522665" y="360700"/>
                </a:cubicBezTo>
                <a:cubicBezTo>
                  <a:pt x="5522424" y="360692"/>
                  <a:pt x="5522183" y="360688"/>
                  <a:pt x="5521942" y="360691"/>
                </a:cubicBezTo>
                <a:close/>
                <a:moveTo>
                  <a:pt x="5476568" y="415543"/>
                </a:moveTo>
                <a:lnTo>
                  <a:pt x="5485926" y="423993"/>
                </a:lnTo>
                <a:cubicBezTo>
                  <a:pt x="5483984" y="419909"/>
                  <a:pt x="5480637" y="416735"/>
                  <a:pt x="5476568" y="415098"/>
                </a:cubicBezTo>
                <a:close/>
                <a:moveTo>
                  <a:pt x="5521942" y="254693"/>
                </a:moveTo>
                <a:cubicBezTo>
                  <a:pt x="5512541" y="254693"/>
                  <a:pt x="5504927" y="262658"/>
                  <a:pt x="5504927" y="272482"/>
                </a:cubicBezTo>
                <a:cubicBezTo>
                  <a:pt x="5504927" y="282307"/>
                  <a:pt x="5512541" y="290272"/>
                  <a:pt x="5521942" y="290272"/>
                </a:cubicBezTo>
                <a:cubicBezTo>
                  <a:pt x="5531343" y="290272"/>
                  <a:pt x="5538958" y="282307"/>
                  <a:pt x="5538958" y="272482"/>
                </a:cubicBezTo>
                <a:cubicBezTo>
                  <a:pt x="5539270" y="262745"/>
                  <a:pt x="5531981" y="254584"/>
                  <a:pt x="5522665" y="254257"/>
                </a:cubicBezTo>
                <a:cubicBezTo>
                  <a:pt x="5522424" y="254249"/>
                  <a:pt x="5522183" y="254245"/>
                  <a:pt x="5521942" y="254248"/>
                </a:cubicBezTo>
                <a:close/>
                <a:moveTo>
                  <a:pt x="5471037" y="307914"/>
                </a:moveTo>
                <a:cubicBezTo>
                  <a:pt x="5461636" y="307914"/>
                  <a:pt x="5454022" y="315879"/>
                  <a:pt x="5454022" y="325704"/>
                </a:cubicBezTo>
                <a:cubicBezTo>
                  <a:pt x="5454022" y="335528"/>
                  <a:pt x="5461636" y="343494"/>
                  <a:pt x="5471037" y="343494"/>
                </a:cubicBezTo>
                <a:cubicBezTo>
                  <a:pt x="5480439" y="343494"/>
                  <a:pt x="5488053" y="335528"/>
                  <a:pt x="5488053" y="325704"/>
                </a:cubicBezTo>
                <a:cubicBezTo>
                  <a:pt x="5488365" y="315966"/>
                  <a:pt x="5481077" y="307806"/>
                  <a:pt x="5471761" y="307478"/>
                </a:cubicBezTo>
                <a:cubicBezTo>
                  <a:pt x="5471519" y="307471"/>
                  <a:pt x="5471278" y="307466"/>
                  <a:pt x="5471037" y="307469"/>
                </a:cubicBezTo>
                <a:close/>
                <a:moveTo>
                  <a:pt x="5521942" y="148249"/>
                </a:moveTo>
                <a:cubicBezTo>
                  <a:pt x="5512584" y="149145"/>
                  <a:pt x="5505692" y="157803"/>
                  <a:pt x="5506543" y="167587"/>
                </a:cubicBezTo>
                <a:cubicBezTo>
                  <a:pt x="5507295" y="176131"/>
                  <a:pt x="5513775" y="182898"/>
                  <a:pt x="5521942" y="183681"/>
                </a:cubicBezTo>
                <a:cubicBezTo>
                  <a:pt x="5531300" y="184577"/>
                  <a:pt x="5539582" y="177372"/>
                  <a:pt x="5540432" y="167587"/>
                </a:cubicBezTo>
                <a:cubicBezTo>
                  <a:pt x="5541297" y="157803"/>
                  <a:pt x="5534406" y="149145"/>
                  <a:pt x="5525048" y="148249"/>
                </a:cubicBezTo>
                <a:cubicBezTo>
                  <a:pt x="5524013" y="148150"/>
                  <a:pt x="5522977" y="148150"/>
                  <a:pt x="5521942" y="148249"/>
                </a:cubicBezTo>
                <a:close/>
                <a:moveTo>
                  <a:pt x="5471037" y="201471"/>
                </a:moveTo>
                <a:cubicBezTo>
                  <a:pt x="5461679" y="202366"/>
                  <a:pt x="5454788" y="211024"/>
                  <a:pt x="5455638" y="220809"/>
                </a:cubicBezTo>
                <a:cubicBezTo>
                  <a:pt x="5456390" y="229352"/>
                  <a:pt x="5462870" y="236120"/>
                  <a:pt x="5471037" y="236903"/>
                </a:cubicBezTo>
                <a:cubicBezTo>
                  <a:pt x="5480396" y="237798"/>
                  <a:pt x="5488677" y="230593"/>
                  <a:pt x="5489528" y="220809"/>
                </a:cubicBezTo>
                <a:cubicBezTo>
                  <a:pt x="5490393" y="211024"/>
                  <a:pt x="5483501" y="202366"/>
                  <a:pt x="5474143" y="201471"/>
                </a:cubicBezTo>
                <a:cubicBezTo>
                  <a:pt x="5473108" y="201372"/>
                  <a:pt x="5472072" y="201372"/>
                  <a:pt x="5471037" y="201471"/>
                </a:cubicBezTo>
                <a:close/>
                <a:moveTo>
                  <a:pt x="5471037" y="94880"/>
                </a:moveTo>
                <a:cubicBezTo>
                  <a:pt x="5461636" y="94880"/>
                  <a:pt x="5454022" y="102845"/>
                  <a:pt x="5454022" y="112670"/>
                </a:cubicBezTo>
                <a:cubicBezTo>
                  <a:pt x="5454022" y="122494"/>
                  <a:pt x="5461636" y="130460"/>
                  <a:pt x="5471037" y="130460"/>
                </a:cubicBezTo>
                <a:cubicBezTo>
                  <a:pt x="5480439" y="130460"/>
                  <a:pt x="5488053" y="122494"/>
                  <a:pt x="5488053" y="112670"/>
                </a:cubicBezTo>
                <a:cubicBezTo>
                  <a:pt x="5488365" y="102933"/>
                  <a:pt x="5481077" y="94771"/>
                  <a:pt x="5471761" y="94444"/>
                </a:cubicBezTo>
                <a:cubicBezTo>
                  <a:pt x="5471519" y="94436"/>
                  <a:pt x="5471278" y="94432"/>
                  <a:pt x="5471037" y="94435"/>
                </a:cubicBezTo>
                <a:close/>
                <a:moveTo>
                  <a:pt x="5623893" y="467727"/>
                </a:moveTo>
                <a:cubicBezTo>
                  <a:pt x="5614492" y="467645"/>
                  <a:pt x="5606821" y="475544"/>
                  <a:pt x="5606736" y="485369"/>
                </a:cubicBezTo>
                <a:cubicBezTo>
                  <a:pt x="5606665" y="495193"/>
                  <a:pt x="5614209" y="503224"/>
                  <a:pt x="5623609" y="503305"/>
                </a:cubicBezTo>
                <a:cubicBezTo>
                  <a:pt x="5633010" y="503387"/>
                  <a:pt x="5640682" y="495488"/>
                  <a:pt x="5640767" y="485664"/>
                </a:cubicBezTo>
                <a:cubicBezTo>
                  <a:pt x="5640767" y="485566"/>
                  <a:pt x="5640767" y="485466"/>
                  <a:pt x="5640767" y="485369"/>
                </a:cubicBezTo>
                <a:cubicBezTo>
                  <a:pt x="5641008" y="475629"/>
                  <a:pt x="5633634" y="467533"/>
                  <a:pt x="5624318" y="467288"/>
                </a:cubicBezTo>
                <a:cubicBezTo>
                  <a:pt x="5624177" y="467284"/>
                  <a:pt x="5624035" y="467282"/>
                  <a:pt x="5623893" y="467282"/>
                </a:cubicBezTo>
                <a:close/>
                <a:moveTo>
                  <a:pt x="5623893" y="361136"/>
                </a:moveTo>
                <a:cubicBezTo>
                  <a:pt x="5614492" y="361054"/>
                  <a:pt x="5606821" y="368951"/>
                  <a:pt x="5606736" y="378777"/>
                </a:cubicBezTo>
                <a:cubicBezTo>
                  <a:pt x="5606665" y="388602"/>
                  <a:pt x="5614209" y="396633"/>
                  <a:pt x="5623609" y="396714"/>
                </a:cubicBezTo>
                <a:cubicBezTo>
                  <a:pt x="5633010" y="396796"/>
                  <a:pt x="5640682" y="388898"/>
                  <a:pt x="5640767" y="379074"/>
                </a:cubicBezTo>
                <a:cubicBezTo>
                  <a:pt x="5640767" y="379023"/>
                  <a:pt x="5640767" y="378975"/>
                  <a:pt x="5640767" y="378926"/>
                </a:cubicBezTo>
                <a:cubicBezTo>
                  <a:pt x="5641008" y="369104"/>
                  <a:pt x="5633578" y="360941"/>
                  <a:pt x="5624177" y="360695"/>
                </a:cubicBezTo>
                <a:cubicBezTo>
                  <a:pt x="5624092" y="360694"/>
                  <a:pt x="5623992" y="360692"/>
                  <a:pt x="5623893" y="360691"/>
                </a:cubicBezTo>
                <a:close/>
                <a:moveTo>
                  <a:pt x="5573556" y="414061"/>
                </a:moveTo>
                <a:cubicBezTo>
                  <a:pt x="5564155" y="413979"/>
                  <a:pt x="5556483" y="421878"/>
                  <a:pt x="5556399" y="431702"/>
                </a:cubicBezTo>
                <a:cubicBezTo>
                  <a:pt x="5556328" y="441527"/>
                  <a:pt x="5563871" y="449558"/>
                  <a:pt x="5573272" y="449639"/>
                </a:cubicBezTo>
                <a:cubicBezTo>
                  <a:pt x="5582673" y="449721"/>
                  <a:pt x="5590344" y="441822"/>
                  <a:pt x="5590429" y="431997"/>
                </a:cubicBezTo>
                <a:cubicBezTo>
                  <a:pt x="5590429" y="431900"/>
                  <a:pt x="5590429" y="431800"/>
                  <a:pt x="5590429" y="431702"/>
                </a:cubicBezTo>
                <a:cubicBezTo>
                  <a:pt x="5590429" y="421959"/>
                  <a:pt x="5582872" y="414061"/>
                  <a:pt x="5573556" y="414061"/>
                </a:cubicBezTo>
                <a:close/>
                <a:moveTo>
                  <a:pt x="5624460" y="254248"/>
                </a:moveTo>
                <a:cubicBezTo>
                  <a:pt x="5615102" y="253352"/>
                  <a:pt x="5606821" y="260557"/>
                  <a:pt x="5605970" y="270342"/>
                </a:cubicBezTo>
                <a:cubicBezTo>
                  <a:pt x="5605105" y="280126"/>
                  <a:pt x="5611996" y="288784"/>
                  <a:pt x="5621355" y="289679"/>
                </a:cubicBezTo>
                <a:cubicBezTo>
                  <a:pt x="5622390" y="289779"/>
                  <a:pt x="5623425" y="289779"/>
                  <a:pt x="5624460" y="289679"/>
                </a:cubicBezTo>
                <a:cubicBezTo>
                  <a:pt x="5633819" y="288784"/>
                  <a:pt x="5640710" y="280126"/>
                  <a:pt x="5639859" y="270342"/>
                </a:cubicBezTo>
                <a:cubicBezTo>
                  <a:pt x="5639108" y="261798"/>
                  <a:pt x="5632627" y="255031"/>
                  <a:pt x="5624460" y="254248"/>
                </a:cubicBezTo>
                <a:close/>
                <a:moveTo>
                  <a:pt x="5573556" y="307469"/>
                </a:moveTo>
                <a:cubicBezTo>
                  <a:pt x="5564155" y="307388"/>
                  <a:pt x="5556483" y="315285"/>
                  <a:pt x="5556399" y="325111"/>
                </a:cubicBezTo>
                <a:cubicBezTo>
                  <a:pt x="5556328" y="334935"/>
                  <a:pt x="5563871" y="342966"/>
                  <a:pt x="5573272" y="343048"/>
                </a:cubicBezTo>
                <a:cubicBezTo>
                  <a:pt x="5582673" y="343129"/>
                  <a:pt x="5590344" y="335232"/>
                  <a:pt x="5590429" y="325407"/>
                </a:cubicBezTo>
                <a:cubicBezTo>
                  <a:pt x="5590429" y="325357"/>
                  <a:pt x="5590429" y="325308"/>
                  <a:pt x="5590429" y="325259"/>
                </a:cubicBezTo>
                <a:cubicBezTo>
                  <a:pt x="5590429" y="315491"/>
                  <a:pt x="5582900" y="307551"/>
                  <a:pt x="5573556" y="307469"/>
                </a:cubicBezTo>
                <a:close/>
                <a:moveTo>
                  <a:pt x="5624460" y="147805"/>
                </a:moveTo>
                <a:cubicBezTo>
                  <a:pt x="5615059" y="147723"/>
                  <a:pt x="5607388" y="155622"/>
                  <a:pt x="5607303" y="165446"/>
                </a:cubicBezTo>
                <a:cubicBezTo>
                  <a:pt x="5607232" y="175271"/>
                  <a:pt x="5614776" y="183302"/>
                  <a:pt x="5624177" y="183383"/>
                </a:cubicBezTo>
                <a:cubicBezTo>
                  <a:pt x="5633578" y="183465"/>
                  <a:pt x="5641249" y="175566"/>
                  <a:pt x="5641334" y="165741"/>
                </a:cubicBezTo>
                <a:cubicBezTo>
                  <a:pt x="5641334" y="165644"/>
                  <a:pt x="5641334" y="165544"/>
                  <a:pt x="5641334" y="165446"/>
                </a:cubicBezTo>
                <a:cubicBezTo>
                  <a:pt x="5641334" y="155703"/>
                  <a:pt x="5633790" y="147800"/>
                  <a:pt x="5624475" y="147794"/>
                </a:cubicBezTo>
                <a:cubicBezTo>
                  <a:pt x="5624276" y="147794"/>
                  <a:pt x="5624092" y="147797"/>
                  <a:pt x="5623893" y="147805"/>
                </a:cubicBezTo>
                <a:close/>
                <a:moveTo>
                  <a:pt x="5573556" y="201026"/>
                </a:moveTo>
                <a:cubicBezTo>
                  <a:pt x="5564155" y="200945"/>
                  <a:pt x="5556483" y="208843"/>
                  <a:pt x="5556399" y="218668"/>
                </a:cubicBezTo>
                <a:cubicBezTo>
                  <a:pt x="5556328" y="228492"/>
                  <a:pt x="5563871" y="236523"/>
                  <a:pt x="5573272" y="236605"/>
                </a:cubicBezTo>
                <a:cubicBezTo>
                  <a:pt x="5582673" y="236686"/>
                  <a:pt x="5590344" y="228787"/>
                  <a:pt x="5590429" y="218963"/>
                </a:cubicBezTo>
                <a:cubicBezTo>
                  <a:pt x="5590429" y="218865"/>
                  <a:pt x="5590429" y="218766"/>
                  <a:pt x="5590429" y="218668"/>
                </a:cubicBezTo>
                <a:cubicBezTo>
                  <a:pt x="5590429" y="208925"/>
                  <a:pt x="5582872" y="201026"/>
                  <a:pt x="5573556" y="201026"/>
                </a:cubicBezTo>
                <a:close/>
                <a:moveTo>
                  <a:pt x="5573556" y="94435"/>
                </a:moveTo>
                <a:cubicBezTo>
                  <a:pt x="5564155" y="94353"/>
                  <a:pt x="5556483" y="102251"/>
                  <a:pt x="5556399" y="112077"/>
                </a:cubicBezTo>
                <a:cubicBezTo>
                  <a:pt x="5556328" y="121901"/>
                  <a:pt x="5563871" y="129932"/>
                  <a:pt x="5573272" y="130013"/>
                </a:cubicBezTo>
                <a:cubicBezTo>
                  <a:pt x="5582673" y="130095"/>
                  <a:pt x="5590344" y="122198"/>
                  <a:pt x="5590429" y="112373"/>
                </a:cubicBezTo>
                <a:cubicBezTo>
                  <a:pt x="5590429" y="112323"/>
                  <a:pt x="5590429" y="112274"/>
                  <a:pt x="5590429" y="112225"/>
                </a:cubicBezTo>
                <a:cubicBezTo>
                  <a:pt x="5590429" y="102457"/>
                  <a:pt x="5582900" y="94516"/>
                  <a:pt x="5573556" y="94435"/>
                </a:cubicBezTo>
                <a:close/>
                <a:moveTo>
                  <a:pt x="5726269" y="573725"/>
                </a:moveTo>
                <a:cubicBezTo>
                  <a:pt x="5716868" y="573725"/>
                  <a:pt x="5709254" y="581691"/>
                  <a:pt x="5709254" y="591515"/>
                </a:cubicBezTo>
                <a:cubicBezTo>
                  <a:pt x="5709254" y="601340"/>
                  <a:pt x="5716868" y="609305"/>
                  <a:pt x="5726269" y="609305"/>
                </a:cubicBezTo>
                <a:cubicBezTo>
                  <a:pt x="5735671" y="609305"/>
                  <a:pt x="5743285" y="601340"/>
                  <a:pt x="5743285" y="591515"/>
                </a:cubicBezTo>
                <a:cubicBezTo>
                  <a:pt x="5743285" y="581691"/>
                  <a:pt x="5735671" y="573721"/>
                  <a:pt x="5726284" y="573715"/>
                </a:cubicBezTo>
                <a:cubicBezTo>
                  <a:pt x="5726085" y="573715"/>
                  <a:pt x="5725901" y="573718"/>
                  <a:pt x="5725702" y="573725"/>
                </a:cubicBezTo>
                <a:close/>
                <a:moveTo>
                  <a:pt x="5726269" y="467282"/>
                </a:moveTo>
                <a:cubicBezTo>
                  <a:pt x="5716868" y="467282"/>
                  <a:pt x="5709254" y="475248"/>
                  <a:pt x="5709254" y="485072"/>
                </a:cubicBezTo>
                <a:cubicBezTo>
                  <a:pt x="5709254" y="494898"/>
                  <a:pt x="5716868" y="502862"/>
                  <a:pt x="5726269" y="502862"/>
                </a:cubicBezTo>
                <a:cubicBezTo>
                  <a:pt x="5735671" y="502862"/>
                  <a:pt x="5743285" y="494897"/>
                  <a:pt x="5743285" y="485072"/>
                </a:cubicBezTo>
                <a:cubicBezTo>
                  <a:pt x="5743285" y="485022"/>
                  <a:pt x="5743285" y="484973"/>
                  <a:pt x="5743285" y="484924"/>
                </a:cubicBezTo>
                <a:cubicBezTo>
                  <a:pt x="5743299" y="475181"/>
                  <a:pt x="5735741" y="467275"/>
                  <a:pt x="5726426" y="467267"/>
                </a:cubicBezTo>
                <a:cubicBezTo>
                  <a:pt x="5726184" y="467266"/>
                  <a:pt x="5725943" y="467272"/>
                  <a:pt x="5725702" y="467282"/>
                </a:cubicBezTo>
                <a:close/>
                <a:moveTo>
                  <a:pt x="5675365" y="520504"/>
                </a:moveTo>
                <a:cubicBezTo>
                  <a:pt x="5665964" y="520504"/>
                  <a:pt x="5658350" y="528469"/>
                  <a:pt x="5658350" y="538294"/>
                </a:cubicBezTo>
                <a:cubicBezTo>
                  <a:pt x="5658350" y="548118"/>
                  <a:pt x="5665964" y="556084"/>
                  <a:pt x="5675365" y="556084"/>
                </a:cubicBezTo>
                <a:cubicBezTo>
                  <a:pt x="5684766" y="556084"/>
                  <a:pt x="5692380" y="548118"/>
                  <a:pt x="5692380" y="538294"/>
                </a:cubicBezTo>
                <a:cubicBezTo>
                  <a:pt x="5692380" y="528469"/>
                  <a:pt x="5684766" y="520499"/>
                  <a:pt x="5675379" y="520493"/>
                </a:cubicBezTo>
                <a:cubicBezTo>
                  <a:pt x="5675180" y="520493"/>
                  <a:pt x="5674996" y="520496"/>
                  <a:pt x="5674798" y="520504"/>
                </a:cubicBezTo>
                <a:close/>
                <a:moveTo>
                  <a:pt x="5726269" y="360691"/>
                </a:moveTo>
                <a:cubicBezTo>
                  <a:pt x="5716868" y="360691"/>
                  <a:pt x="5709254" y="368656"/>
                  <a:pt x="5709254" y="378481"/>
                </a:cubicBezTo>
                <a:cubicBezTo>
                  <a:pt x="5709254" y="388305"/>
                  <a:pt x="5716868" y="396271"/>
                  <a:pt x="5726269" y="396271"/>
                </a:cubicBezTo>
                <a:cubicBezTo>
                  <a:pt x="5735671" y="396271"/>
                  <a:pt x="5743285" y="388305"/>
                  <a:pt x="5743285" y="378481"/>
                </a:cubicBezTo>
                <a:cubicBezTo>
                  <a:pt x="5743285" y="368656"/>
                  <a:pt x="5735671" y="360686"/>
                  <a:pt x="5726284" y="360681"/>
                </a:cubicBezTo>
                <a:cubicBezTo>
                  <a:pt x="5726085" y="360681"/>
                  <a:pt x="5725901" y="360683"/>
                  <a:pt x="5725702" y="360691"/>
                </a:cubicBezTo>
                <a:close/>
                <a:moveTo>
                  <a:pt x="5675365" y="414061"/>
                </a:moveTo>
                <a:cubicBezTo>
                  <a:pt x="5665964" y="414061"/>
                  <a:pt x="5658350" y="422026"/>
                  <a:pt x="5658350" y="431851"/>
                </a:cubicBezTo>
                <a:cubicBezTo>
                  <a:pt x="5658350" y="441677"/>
                  <a:pt x="5665964" y="449641"/>
                  <a:pt x="5675365" y="449641"/>
                </a:cubicBezTo>
                <a:cubicBezTo>
                  <a:pt x="5684766" y="449641"/>
                  <a:pt x="5692380" y="441675"/>
                  <a:pt x="5692380" y="431851"/>
                </a:cubicBezTo>
                <a:cubicBezTo>
                  <a:pt x="5692380" y="431800"/>
                  <a:pt x="5692380" y="431751"/>
                  <a:pt x="5692380" y="431702"/>
                </a:cubicBezTo>
                <a:cubicBezTo>
                  <a:pt x="5692395" y="421959"/>
                  <a:pt x="5684837" y="414053"/>
                  <a:pt x="5675521" y="414046"/>
                </a:cubicBezTo>
                <a:cubicBezTo>
                  <a:pt x="5675280" y="414044"/>
                  <a:pt x="5675039" y="414050"/>
                  <a:pt x="5674798" y="414061"/>
                </a:cubicBezTo>
                <a:close/>
                <a:moveTo>
                  <a:pt x="5726269" y="254248"/>
                </a:moveTo>
                <a:cubicBezTo>
                  <a:pt x="5716868" y="254248"/>
                  <a:pt x="5709254" y="262213"/>
                  <a:pt x="5709254" y="272038"/>
                </a:cubicBezTo>
                <a:cubicBezTo>
                  <a:pt x="5709254" y="281862"/>
                  <a:pt x="5716868" y="289828"/>
                  <a:pt x="5726269" y="289828"/>
                </a:cubicBezTo>
                <a:cubicBezTo>
                  <a:pt x="5735671" y="289828"/>
                  <a:pt x="5743285" y="281862"/>
                  <a:pt x="5743285" y="272038"/>
                </a:cubicBezTo>
                <a:cubicBezTo>
                  <a:pt x="5743285" y="262213"/>
                  <a:pt x="5735671" y="254243"/>
                  <a:pt x="5726284" y="254237"/>
                </a:cubicBezTo>
                <a:cubicBezTo>
                  <a:pt x="5726085" y="254237"/>
                  <a:pt x="5725901" y="254240"/>
                  <a:pt x="5725702" y="254248"/>
                </a:cubicBezTo>
                <a:close/>
                <a:moveTo>
                  <a:pt x="5675365" y="307469"/>
                </a:moveTo>
                <a:cubicBezTo>
                  <a:pt x="5665964" y="307469"/>
                  <a:pt x="5658350" y="315435"/>
                  <a:pt x="5658350" y="325259"/>
                </a:cubicBezTo>
                <a:cubicBezTo>
                  <a:pt x="5658350" y="335084"/>
                  <a:pt x="5665964" y="343049"/>
                  <a:pt x="5675365" y="343049"/>
                </a:cubicBezTo>
                <a:cubicBezTo>
                  <a:pt x="5684766" y="343049"/>
                  <a:pt x="5692380" y="335084"/>
                  <a:pt x="5692380" y="325259"/>
                </a:cubicBezTo>
                <a:cubicBezTo>
                  <a:pt x="5692380" y="315435"/>
                  <a:pt x="5684766" y="307465"/>
                  <a:pt x="5675379" y="307459"/>
                </a:cubicBezTo>
                <a:cubicBezTo>
                  <a:pt x="5675180" y="307459"/>
                  <a:pt x="5674996" y="307462"/>
                  <a:pt x="5674798" y="307469"/>
                </a:cubicBezTo>
                <a:close/>
                <a:moveTo>
                  <a:pt x="5726269" y="147805"/>
                </a:moveTo>
                <a:cubicBezTo>
                  <a:pt x="5716868" y="147805"/>
                  <a:pt x="5709254" y="155770"/>
                  <a:pt x="5709254" y="165595"/>
                </a:cubicBezTo>
                <a:cubicBezTo>
                  <a:pt x="5709254" y="175421"/>
                  <a:pt x="5716868" y="183385"/>
                  <a:pt x="5726269" y="183385"/>
                </a:cubicBezTo>
                <a:cubicBezTo>
                  <a:pt x="5735671" y="183385"/>
                  <a:pt x="5743285" y="175419"/>
                  <a:pt x="5743285" y="165595"/>
                </a:cubicBezTo>
                <a:cubicBezTo>
                  <a:pt x="5743285" y="165544"/>
                  <a:pt x="5743285" y="165495"/>
                  <a:pt x="5743285" y="165446"/>
                </a:cubicBezTo>
                <a:cubicBezTo>
                  <a:pt x="5743299" y="155703"/>
                  <a:pt x="5735741" y="147797"/>
                  <a:pt x="5726426" y="147790"/>
                </a:cubicBezTo>
                <a:cubicBezTo>
                  <a:pt x="5726184" y="147788"/>
                  <a:pt x="5725943" y="147794"/>
                  <a:pt x="5725702" y="147805"/>
                </a:cubicBezTo>
                <a:close/>
                <a:moveTo>
                  <a:pt x="5675365" y="201026"/>
                </a:moveTo>
                <a:cubicBezTo>
                  <a:pt x="5665964" y="201026"/>
                  <a:pt x="5658350" y="208992"/>
                  <a:pt x="5658350" y="218816"/>
                </a:cubicBezTo>
                <a:cubicBezTo>
                  <a:pt x="5658350" y="228642"/>
                  <a:pt x="5665964" y="236606"/>
                  <a:pt x="5675365" y="236606"/>
                </a:cubicBezTo>
                <a:cubicBezTo>
                  <a:pt x="5684766" y="236606"/>
                  <a:pt x="5692380" y="228641"/>
                  <a:pt x="5692380" y="218816"/>
                </a:cubicBezTo>
                <a:cubicBezTo>
                  <a:pt x="5692380" y="218766"/>
                  <a:pt x="5692380" y="218717"/>
                  <a:pt x="5692380" y="218668"/>
                </a:cubicBezTo>
                <a:cubicBezTo>
                  <a:pt x="5692395" y="208925"/>
                  <a:pt x="5684837" y="201019"/>
                  <a:pt x="5675521" y="201011"/>
                </a:cubicBezTo>
                <a:cubicBezTo>
                  <a:pt x="5675280" y="201010"/>
                  <a:pt x="5675039" y="201016"/>
                  <a:pt x="5674798" y="201026"/>
                </a:cubicBezTo>
                <a:close/>
                <a:moveTo>
                  <a:pt x="5675365" y="94435"/>
                </a:moveTo>
                <a:cubicBezTo>
                  <a:pt x="5665964" y="94435"/>
                  <a:pt x="5658350" y="102400"/>
                  <a:pt x="5658350" y="112225"/>
                </a:cubicBezTo>
                <a:cubicBezTo>
                  <a:pt x="5658350" y="122049"/>
                  <a:pt x="5665964" y="130015"/>
                  <a:pt x="5675365" y="130015"/>
                </a:cubicBezTo>
                <a:cubicBezTo>
                  <a:pt x="5684766" y="130015"/>
                  <a:pt x="5692380" y="122049"/>
                  <a:pt x="5692380" y="112225"/>
                </a:cubicBezTo>
                <a:cubicBezTo>
                  <a:pt x="5692380" y="102400"/>
                  <a:pt x="5684766" y="94430"/>
                  <a:pt x="5675379" y="94425"/>
                </a:cubicBezTo>
                <a:cubicBezTo>
                  <a:pt x="5675180" y="94425"/>
                  <a:pt x="5674996" y="94427"/>
                  <a:pt x="5674798" y="94435"/>
                </a:cubicBezTo>
                <a:close/>
                <a:moveTo>
                  <a:pt x="5828079" y="680168"/>
                </a:moveTo>
                <a:cubicBezTo>
                  <a:pt x="5818677" y="680168"/>
                  <a:pt x="5811063" y="688129"/>
                  <a:pt x="5811063" y="697958"/>
                </a:cubicBezTo>
                <a:cubicBezTo>
                  <a:pt x="5811063" y="707787"/>
                  <a:pt x="5818677" y="715748"/>
                  <a:pt x="5828079" y="715748"/>
                </a:cubicBezTo>
                <a:cubicBezTo>
                  <a:pt x="5837480" y="715748"/>
                  <a:pt x="5845094" y="707787"/>
                  <a:pt x="5845094" y="697958"/>
                </a:cubicBezTo>
                <a:cubicBezTo>
                  <a:pt x="5845179" y="688218"/>
                  <a:pt x="5837692" y="680243"/>
                  <a:pt x="5828377" y="680154"/>
                </a:cubicBezTo>
                <a:cubicBezTo>
                  <a:pt x="5828093" y="680154"/>
                  <a:pt x="5827795" y="680154"/>
                  <a:pt x="5827511" y="680168"/>
                </a:cubicBezTo>
                <a:close/>
                <a:moveTo>
                  <a:pt x="5828079" y="573725"/>
                </a:moveTo>
                <a:cubicBezTo>
                  <a:pt x="5818677" y="573725"/>
                  <a:pt x="5811063" y="581691"/>
                  <a:pt x="5811063" y="591515"/>
                </a:cubicBezTo>
                <a:cubicBezTo>
                  <a:pt x="5811063" y="601340"/>
                  <a:pt x="5818677" y="609305"/>
                  <a:pt x="5828079" y="609305"/>
                </a:cubicBezTo>
                <a:cubicBezTo>
                  <a:pt x="5837480" y="609305"/>
                  <a:pt x="5845094" y="601340"/>
                  <a:pt x="5845094" y="591515"/>
                </a:cubicBezTo>
                <a:cubicBezTo>
                  <a:pt x="5845179" y="581772"/>
                  <a:pt x="5837692" y="573801"/>
                  <a:pt x="5828377" y="573711"/>
                </a:cubicBezTo>
                <a:cubicBezTo>
                  <a:pt x="5828093" y="573708"/>
                  <a:pt x="5827795" y="573712"/>
                  <a:pt x="5827511" y="573725"/>
                </a:cubicBezTo>
                <a:close/>
                <a:moveTo>
                  <a:pt x="5777174" y="626947"/>
                </a:moveTo>
                <a:cubicBezTo>
                  <a:pt x="5767773" y="626947"/>
                  <a:pt x="5760159" y="634912"/>
                  <a:pt x="5760159" y="644737"/>
                </a:cubicBezTo>
                <a:cubicBezTo>
                  <a:pt x="5760159" y="654566"/>
                  <a:pt x="5767773" y="662527"/>
                  <a:pt x="5777174" y="662527"/>
                </a:cubicBezTo>
                <a:cubicBezTo>
                  <a:pt x="5786575" y="662527"/>
                  <a:pt x="5794189" y="654566"/>
                  <a:pt x="5794189" y="644737"/>
                </a:cubicBezTo>
                <a:cubicBezTo>
                  <a:pt x="5794275" y="634994"/>
                  <a:pt x="5786788" y="627022"/>
                  <a:pt x="5777472" y="626932"/>
                </a:cubicBezTo>
                <a:cubicBezTo>
                  <a:pt x="5777188" y="626929"/>
                  <a:pt x="5776890" y="626934"/>
                  <a:pt x="5776607" y="626947"/>
                </a:cubicBezTo>
                <a:close/>
                <a:moveTo>
                  <a:pt x="5828079" y="467282"/>
                </a:moveTo>
                <a:cubicBezTo>
                  <a:pt x="5818677" y="467282"/>
                  <a:pt x="5811063" y="475248"/>
                  <a:pt x="5811063" y="485072"/>
                </a:cubicBezTo>
                <a:cubicBezTo>
                  <a:pt x="5811063" y="494898"/>
                  <a:pt x="5818677" y="502862"/>
                  <a:pt x="5828079" y="502862"/>
                </a:cubicBezTo>
                <a:cubicBezTo>
                  <a:pt x="5837480" y="502862"/>
                  <a:pt x="5845094" y="494897"/>
                  <a:pt x="5845094" y="485072"/>
                </a:cubicBezTo>
                <a:cubicBezTo>
                  <a:pt x="5845094" y="485022"/>
                  <a:pt x="5845094" y="484973"/>
                  <a:pt x="5845094" y="484924"/>
                </a:cubicBezTo>
                <a:cubicBezTo>
                  <a:pt x="5845108" y="475181"/>
                  <a:pt x="5837551" y="467275"/>
                  <a:pt x="5828235" y="467267"/>
                </a:cubicBezTo>
                <a:cubicBezTo>
                  <a:pt x="5827994" y="467266"/>
                  <a:pt x="5827753" y="467272"/>
                  <a:pt x="5827511" y="467282"/>
                </a:cubicBezTo>
                <a:close/>
                <a:moveTo>
                  <a:pt x="5777174" y="520504"/>
                </a:moveTo>
                <a:cubicBezTo>
                  <a:pt x="5767773" y="520504"/>
                  <a:pt x="5760159" y="528469"/>
                  <a:pt x="5760159" y="538294"/>
                </a:cubicBezTo>
                <a:cubicBezTo>
                  <a:pt x="5760159" y="548118"/>
                  <a:pt x="5767773" y="556084"/>
                  <a:pt x="5777174" y="556084"/>
                </a:cubicBezTo>
                <a:cubicBezTo>
                  <a:pt x="5786575" y="556084"/>
                  <a:pt x="5794189" y="548118"/>
                  <a:pt x="5794189" y="538294"/>
                </a:cubicBezTo>
                <a:cubicBezTo>
                  <a:pt x="5794275" y="528551"/>
                  <a:pt x="5786788" y="520579"/>
                  <a:pt x="5777472" y="520489"/>
                </a:cubicBezTo>
                <a:cubicBezTo>
                  <a:pt x="5777188" y="520486"/>
                  <a:pt x="5776890" y="520490"/>
                  <a:pt x="5776607" y="520504"/>
                </a:cubicBezTo>
                <a:close/>
                <a:moveTo>
                  <a:pt x="5828079" y="360691"/>
                </a:moveTo>
                <a:cubicBezTo>
                  <a:pt x="5818677" y="360691"/>
                  <a:pt x="5811063" y="368656"/>
                  <a:pt x="5811063" y="378481"/>
                </a:cubicBezTo>
                <a:cubicBezTo>
                  <a:pt x="5811063" y="388305"/>
                  <a:pt x="5818677" y="396271"/>
                  <a:pt x="5828079" y="396271"/>
                </a:cubicBezTo>
                <a:cubicBezTo>
                  <a:pt x="5837480" y="396271"/>
                  <a:pt x="5845094" y="388305"/>
                  <a:pt x="5845094" y="378481"/>
                </a:cubicBezTo>
                <a:cubicBezTo>
                  <a:pt x="5845179" y="368738"/>
                  <a:pt x="5837692" y="360766"/>
                  <a:pt x="5828377" y="360676"/>
                </a:cubicBezTo>
                <a:cubicBezTo>
                  <a:pt x="5828093" y="360673"/>
                  <a:pt x="5827795" y="360678"/>
                  <a:pt x="5827511" y="360691"/>
                </a:cubicBezTo>
                <a:close/>
                <a:moveTo>
                  <a:pt x="5777174" y="414061"/>
                </a:moveTo>
                <a:cubicBezTo>
                  <a:pt x="5767816" y="414956"/>
                  <a:pt x="5760924" y="423614"/>
                  <a:pt x="5761775" y="433398"/>
                </a:cubicBezTo>
                <a:cubicBezTo>
                  <a:pt x="5762526" y="441942"/>
                  <a:pt x="5769007" y="448710"/>
                  <a:pt x="5777174" y="449492"/>
                </a:cubicBezTo>
                <a:cubicBezTo>
                  <a:pt x="5786532" y="450388"/>
                  <a:pt x="5794813" y="443183"/>
                  <a:pt x="5795664" y="433398"/>
                </a:cubicBezTo>
                <a:cubicBezTo>
                  <a:pt x="5796529" y="423614"/>
                  <a:pt x="5789638" y="414956"/>
                  <a:pt x="5780279" y="414061"/>
                </a:cubicBezTo>
                <a:cubicBezTo>
                  <a:pt x="5779244" y="413961"/>
                  <a:pt x="5778209" y="413961"/>
                  <a:pt x="5777174" y="414061"/>
                </a:cubicBezTo>
                <a:close/>
                <a:moveTo>
                  <a:pt x="5828079" y="254248"/>
                </a:moveTo>
                <a:cubicBezTo>
                  <a:pt x="5818677" y="254248"/>
                  <a:pt x="5811063" y="262213"/>
                  <a:pt x="5811063" y="272038"/>
                </a:cubicBezTo>
                <a:cubicBezTo>
                  <a:pt x="5811063" y="281862"/>
                  <a:pt x="5818677" y="289828"/>
                  <a:pt x="5828079" y="289828"/>
                </a:cubicBezTo>
                <a:cubicBezTo>
                  <a:pt x="5837480" y="289828"/>
                  <a:pt x="5845094" y="281862"/>
                  <a:pt x="5845094" y="272038"/>
                </a:cubicBezTo>
                <a:cubicBezTo>
                  <a:pt x="5845179" y="262295"/>
                  <a:pt x="5837692" y="254323"/>
                  <a:pt x="5828377" y="254233"/>
                </a:cubicBezTo>
                <a:cubicBezTo>
                  <a:pt x="5828093" y="254230"/>
                  <a:pt x="5827795" y="254234"/>
                  <a:pt x="5827511" y="254248"/>
                </a:cubicBezTo>
                <a:close/>
                <a:moveTo>
                  <a:pt x="5777174" y="307469"/>
                </a:moveTo>
                <a:cubicBezTo>
                  <a:pt x="5767773" y="307469"/>
                  <a:pt x="5760159" y="315435"/>
                  <a:pt x="5760159" y="325259"/>
                </a:cubicBezTo>
                <a:cubicBezTo>
                  <a:pt x="5760159" y="335084"/>
                  <a:pt x="5767773" y="343049"/>
                  <a:pt x="5777174" y="343049"/>
                </a:cubicBezTo>
                <a:cubicBezTo>
                  <a:pt x="5786575" y="343049"/>
                  <a:pt x="5794189" y="335084"/>
                  <a:pt x="5794189" y="325259"/>
                </a:cubicBezTo>
                <a:cubicBezTo>
                  <a:pt x="5794275" y="315516"/>
                  <a:pt x="5786788" y="307545"/>
                  <a:pt x="5777472" y="307455"/>
                </a:cubicBezTo>
                <a:cubicBezTo>
                  <a:pt x="5777188" y="307452"/>
                  <a:pt x="5776890" y="307456"/>
                  <a:pt x="5776607" y="307469"/>
                </a:cubicBezTo>
                <a:close/>
                <a:moveTo>
                  <a:pt x="5828079" y="147805"/>
                </a:moveTo>
                <a:cubicBezTo>
                  <a:pt x="5818677" y="147805"/>
                  <a:pt x="5811063" y="155770"/>
                  <a:pt x="5811063" y="165595"/>
                </a:cubicBezTo>
                <a:cubicBezTo>
                  <a:pt x="5811063" y="175421"/>
                  <a:pt x="5818677" y="183385"/>
                  <a:pt x="5828079" y="183385"/>
                </a:cubicBezTo>
                <a:cubicBezTo>
                  <a:pt x="5837480" y="183385"/>
                  <a:pt x="5845094" y="175419"/>
                  <a:pt x="5845094" y="165595"/>
                </a:cubicBezTo>
                <a:cubicBezTo>
                  <a:pt x="5845094" y="165544"/>
                  <a:pt x="5845094" y="165495"/>
                  <a:pt x="5845094" y="165446"/>
                </a:cubicBezTo>
                <a:cubicBezTo>
                  <a:pt x="5845108" y="155703"/>
                  <a:pt x="5837551" y="147797"/>
                  <a:pt x="5828235" y="147790"/>
                </a:cubicBezTo>
                <a:cubicBezTo>
                  <a:pt x="5827994" y="147788"/>
                  <a:pt x="5827753" y="147794"/>
                  <a:pt x="5827511" y="147805"/>
                </a:cubicBezTo>
                <a:close/>
                <a:moveTo>
                  <a:pt x="5777174" y="201026"/>
                </a:moveTo>
                <a:cubicBezTo>
                  <a:pt x="5767816" y="201922"/>
                  <a:pt x="5760924" y="210579"/>
                  <a:pt x="5761775" y="220364"/>
                </a:cubicBezTo>
                <a:cubicBezTo>
                  <a:pt x="5762526" y="228907"/>
                  <a:pt x="5769007" y="235675"/>
                  <a:pt x="5777174" y="236458"/>
                </a:cubicBezTo>
                <a:cubicBezTo>
                  <a:pt x="5786532" y="237353"/>
                  <a:pt x="5794813" y="230148"/>
                  <a:pt x="5795664" y="220364"/>
                </a:cubicBezTo>
                <a:cubicBezTo>
                  <a:pt x="5796529" y="210579"/>
                  <a:pt x="5789638" y="201922"/>
                  <a:pt x="5780279" y="201026"/>
                </a:cubicBezTo>
                <a:cubicBezTo>
                  <a:pt x="5779244" y="200927"/>
                  <a:pt x="5778209" y="200927"/>
                  <a:pt x="5777174" y="201026"/>
                </a:cubicBezTo>
                <a:close/>
                <a:moveTo>
                  <a:pt x="5777174" y="94435"/>
                </a:moveTo>
                <a:cubicBezTo>
                  <a:pt x="5767773" y="94435"/>
                  <a:pt x="5760159" y="102400"/>
                  <a:pt x="5760159" y="112225"/>
                </a:cubicBezTo>
                <a:cubicBezTo>
                  <a:pt x="5760159" y="122049"/>
                  <a:pt x="5767773" y="130015"/>
                  <a:pt x="5777174" y="130015"/>
                </a:cubicBezTo>
                <a:cubicBezTo>
                  <a:pt x="5786575" y="130015"/>
                  <a:pt x="5794189" y="122049"/>
                  <a:pt x="5794189" y="112225"/>
                </a:cubicBezTo>
                <a:cubicBezTo>
                  <a:pt x="5794275" y="102482"/>
                  <a:pt x="5786788" y="94510"/>
                  <a:pt x="5777472" y="94420"/>
                </a:cubicBezTo>
                <a:cubicBezTo>
                  <a:pt x="5777188" y="94417"/>
                  <a:pt x="5776890" y="94422"/>
                  <a:pt x="5776607" y="94435"/>
                </a:cubicBezTo>
                <a:close/>
                <a:moveTo>
                  <a:pt x="5947328" y="804402"/>
                </a:moveTo>
                <a:cubicBezTo>
                  <a:pt x="5946478" y="794617"/>
                  <a:pt x="5938197" y="787412"/>
                  <a:pt x="5928838" y="788302"/>
                </a:cubicBezTo>
                <a:cubicBezTo>
                  <a:pt x="5920657" y="789087"/>
                  <a:pt x="5914191" y="795862"/>
                  <a:pt x="5913440" y="804402"/>
                </a:cubicBezTo>
                <a:cubicBezTo>
                  <a:pt x="5913553" y="805558"/>
                  <a:pt x="5913780" y="806714"/>
                  <a:pt x="5914148" y="807811"/>
                </a:cubicBezTo>
                <a:lnTo>
                  <a:pt x="5930171" y="822636"/>
                </a:lnTo>
                <a:lnTo>
                  <a:pt x="5930171" y="822636"/>
                </a:lnTo>
                <a:cubicBezTo>
                  <a:pt x="5939431" y="822236"/>
                  <a:pt x="5946662" y="814097"/>
                  <a:pt x="5946336" y="804402"/>
                </a:cubicBezTo>
                <a:close/>
                <a:moveTo>
                  <a:pt x="5930455" y="680168"/>
                </a:moveTo>
                <a:cubicBezTo>
                  <a:pt x="5921054" y="680080"/>
                  <a:pt x="5913383" y="687981"/>
                  <a:pt x="5913298" y="697810"/>
                </a:cubicBezTo>
                <a:cubicBezTo>
                  <a:pt x="5913227" y="707639"/>
                  <a:pt x="5920770" y="715659"/>
                  <a:pt x="5930171" y="715748"/>
                </a:cubicBezTo>
                <a:cubicBezTo>
                  <a:pt x="5939572" y="715822"/>
                  <a:pt x="5947244" y="707936"/>
                  <a:pt x="5947328" y="698107"/>
                </a:cubicBezTo>
                <a:cubicBezTo>
                  <a:pt x="5947328" y="698062"/>
                  <a:pt x="5947328" y="698003"/>
                  <a:pt x="5947328" y="697958"/>
                </a:cubicBezTo>
                <a:cubicBezTo>
                  <a:pt x="5947343" y="688129"/>
                  <a:pt x="5939728" y="680154"/>
                  <a:pt x="5930341" y="680154"/>
                </a:cubicBezTo>
                <a:cubicBezTo>
                  <a:pt x="5930044" y="680139"/>
                  <a:pt x="5929760" y="680154"/>
                  <a:pt x="5929462" y="680168"/>
                </a:cubicBezTo>
                <a:close/>
                <a:moveTo>
                  <a:pt x="5879550" y="733538"/>
                </a:moveTo>
                <a:cubicBezTo>
                  <a:pt x="5870178" y="732886"/>
                  <a:pt x="5862067" y="740313"/>
                  <a:pt x="5861443" y="750113"/>
                </a:cubicBezTo>
                <a:cubicBezTo>
                  <a:pt x="5860819" y="759912"/>
                  <a:pt x="5867923" y="768392"/>
                  <a:pt x="5877296" y="769044"/>
                </a:cubicBezTo>
                <a:cubicBezTo>
                  <a:pt x="5886669" y="769696"/>
                  <a:pt x="5894779" y="762269"/>
                  <a:pt x="5895403" y="752470"/>
                </a:cubicBezTo>
                <a:cubicBezTo>
                  <a:pt x="5895445" y="751892"/>
                  <a:pt x="5895445" y="751313"/>
                  <a:pt x="5895432" y="750735"/>
                </a:cubicBezTo>
                <a:cubicBezTo>
                  <a:pt x="5895204" y="741173"/>
                  <a:pt x="5887718" y="733538"/>
                  <a:pt x="5878558" y="733538"/>
                </a:cubicBezTo>
                <a:close/>
                <a:moveTo>
                  <a:pt x="5930455" y="573725"/>
                </a:moveTo>
                <a:cubicBezTo>
                  <a:pt x="5921097" y="572830"/>
                  <a:pt x="5912816" y="580035"/>
                  <a:pt x="5911965" y="589819"/>
                </a:cubicBezTo>
                <a:cubicBezTo>
                  <a:pt x="5911100" y="599602"/>
                  <a:pt x="5917991" y="608262"/>
                  <a:pt x="5927349" y="609157"/>
                </a:cubicBezTo>
                <a:cubicBezTo>
                  <a:pt x="5928385" y="609256"/>
                  <a:pt x="5929420" y="609256"/>
                  <a:pt x="5930455" y="609157"/>
                </a:cubicBezTo>
                <a:cubicBezTo>
                  <a:pt x="5939813" y="608262"/>
                  <a:pt x="5946705" y="599602"/>
                  <a:pt x="5945854" y="589819"/>
                </a:cubicBezTo>
                <a:cubicBezTo>
                  <a:pt x="5945102" y="581276"/>
                  <a:pt x="5938622" y="574508"/>
                  <a:pt x="5930455" y="573725"/>
                </a:cubicBezTo>
                <a:close/>
                <a:moveTo>
                  <a:pt x="5879550" y="626947"/>
                </a:moveTo>
                <a:cubicBezTo>
                  <a:pt x="5870149" y="626865"/>
                  <a:pt x="5862478" y="634763"/>
                  <a:pt x="5862393" y="644589"/>
                </a:cubicBezTo>
                <a:cubicBezTo>
                  <a:pt x="5862322" y="654418"/>
                  <a:pt x="5869866" y="662438"/>
                  <a:pt x="5879267" y="662527"/>
                </a:cubicBezTo>
                <a:cubicBezTo>
                  <a:pt x="5888668" y="662601"/>
                  <a:pt x="5896339" y="654714"/>
                  <a:pt x="5896424" y="644885"/>
                </a:cubicBezTo>
                <a:cubicBezTo>
                  <a:pt x="5896424" y="644835"/>
                  <a:pt x="5896424" y="644786"/>
                  <a:pt x="5896424" y="644737"/>
                </a:cubicBezTo>
                <a:cubicBezTo>
                  <a:pt x="5896438" y="634912"/>
                  <a:pt x="5888824" y="626937"/>
                  <a:pt x="5879437" y="626925"/>
                </a:cubicBezTo>
                <a:cubicBezTo>
                  <a:pt x="5879139" y="626925"/>
                  <a:pt x="5878841" y="626932"/>
                  <a:pt x="5878558" y="626947"/>
                </a:cubicBezTo>
                <a:close/>
                <a:moveTo>
                  <a:pt x="5930455" y="467282"/>
                </a:moveTo>
                <a:cubicBezTo>
                  <a:pt x="5921054" y="467201"/>
                  <a:pt x="5913383" y="475099"/>
                  <a:pt x="5913298" y="484924"/>
                </a:cubicBezTo>
                <a:cubicBezTo>
                  <a:pt x="5913227" y="494748"/>
                  <a:pt x="5920770" y="502779"/>
                  <a:pt x="5930171" y="502861"/>
                </a:cubicBezTo>
                <a:cubicBezTo>
                  <a:pt x="5939572" y="502942"/>
                  <a:pt x="5947244" y="495043"/>
                  <a:pt x="5947328" y="485219"/>
                </a:cubicBezTo>
                <a:cubicBezTo>
                  <a:pt x="5947328" y="485121"/>
                  <a:pt x="5947328" y="485022"/>
                  <a:pt x="5947328" y="484924"/>
                </a:cubicBezTo>
                <a:cubicBezTo>
                  <a:pt x="5947343" y="475181"/>
                  <a:pt x="5939799" y="467269"/>
                  <a:pt x="5930483" y="467251"/>
                </a:cubicBezTo>
                <a:cubicBezTo>
                  <a:pt x="5930143" y="467251"/>
                  <a:pt x="5929803" y="467262"/>
                  <a:pt x="5929462" y="467282"/>
                </a:cubicBezTo>
                <a:close/>
                <a:moveTo>
                  <a:pt x="5879550" y="520504"/>
                </a:moveTo>
                <a:cubicBezTo>
                  <a:pt x="5870149" y="520422"/>
                  <a:pt x="5862478" y="528320"/>
                  <a:pt x="5862393" y="538146"/>
                </a:cubicBezTo>
                <a:cubicBezTo>
                  <a:pt x="5862322" y="547970"/>
                  <a:pt x="5869866" y="556001"/>
                  <a:pt x="5879267" y="556082"/>
                </a:cubicBezTo>
                <a:cubicBezTo>
                  <a:pt x="5888668" y="556164"/>
                  <a:pt x="5896339" y="548266"/>
                  <a:pt x="5896424" y="538442"/>
                </a:cubicBezTo>
                <a:cubicBezTo>
                  <a:pt x="5896424" y="538392"/>
                  <a:pt x="5896424" y="538343"/>
                  <a:pt x="5896424" y="538294"/>
                </a:cubicBezTo>
                <a:cubicBezTo>
                  <a:pt x="5896438" y="528469"/>
                  <a:pt x="5888824" y="520493"/>
                  <a:pt x="5879437" y="520482"/>
                </a:cubicBezTo>
                <a:cubicBezTo>
                  <a:pt x="5879139" y="520482"/>
                  <a:pt x="5878841" y="520489"/>
                  <a:pt x="5878558" y="520504"/>
                </a:cubicBezTo>
                <a:close/>
                <a:moveTo>
                  <a:pt x="5930455" y="360691"/>
                </a:moveTo>
                <a:cubicBezTo>
                  <a:pt x="5921054" y="360609"/>
                  <a:pt x="5913383" y="368507"/>
                  <a:pt x="5913298" y="378333"/>
                </a:cubicBezTo>
                <a:cubicBezTo>
                  <a:pt x="5913227" y="388157"/>
                  <a:pt x="5920770" y="396188"/>
                  <a:pt x="5930171" y="396269"/>
                </a:cubicBezTo>
                <a:cubicBezTo>
                  <a:pt x="5939572" y="396351"/>
                  <a:pt x="5947244" y="388454"/>
                  <a:pt x="5947328" y="378629"/>
                </a:cubicBezTo>
                <a:cubicBezTo>
                  <a:pt x="5947328" y="378579"/>
                  <a:pt x="5947328" y="378530"/>
                  <a:pt x="5947328" y="378481"/>
                </a:cubicBezTo>
                <a:cubicBezTo>
                  <a:pt x="5947343" y="368656"/>
                  <a:pt x="5939728" y="360681"/>
                  <a:pt x="5930341" y="360669"/>
                </a:cubicBezTo>
                <a:cubicBezTo>
                  <a:pt x="5930044" y="360669"/>
                  <a:pt x="5929760" y="360676"/>
                  <a:pt x="5929462" y="360691"/>
                </a:cubicBezTo>
                <a:close/>
                <a:moveTo>
                  <a:pt x="5879550" y="414061"/>
                </a:moveTo>
                <a:cubicBezTo>
                  <a:pt x="5870149" y="413979"/>
                  <a:pt x="5862478" y="421878"/>
                  <a:pt x="5862393" y="431702"/>
                </a:cubicBezTo>
                <a:cubicBezTo>
                  <a:pt x="5862322" y="441527"/>
                  <a:pt x="5869866" y="449558"/>
                  <a:pt x="5879267" y="449639"/>
                </a:cubicBezTo>
                <a:cubicBezTo>
                  <a:pt x="5888668" y="449721"/>
                  <a:pt x="5896339" y="441822"/>
                  <a:pt x="5896424" y="431997"/>
                </a:cubicBezTo>
                <a:cubicBezTo>
                  <a:pt x="5896424" y="431900"/>
                  <a:pt x="5896424" y="431800"/>
                  <a:pt x="5896424" y="431702"/>
                </a:cubicBezTo>
                <a:cubicBezTo>
                  <a:pt x="5896438" y="421959"/>
                  <a:pt x="5888895" y="414047"/>
                  <a:pt x="5879579" y="414030"/>
                </a:cubicBezTo>
                <a:cubicBezTo>
                  <a:pt x="5879239" y="414030"/>
                  <a:pt x="5878898" y="414040"/>
                  <a:pt x="5878558" y="414061"/>
                </a:cubicBezTo>
                <a:close/>
                <a:moveTo>
                  <a:pt x="5930455" y="254248"/>
                </a:moveTo>
                <a:cubicBezTo>
                  <a:pt x="5921097" y="253352"/>
                  <a:pt x="5912816" y="260557"/>
                  <a:pt x="5911965" y="270342"/>
                </a:cubicBezTo>
                <a:cubicBezTo>
                  <a:pt x="5911100" y="280126"/>
                  <a:pt x="5917991" y="288784"/>
                  <a:pt x="5927349" y="289679"/>
                </a:cubicBezTo>
                <a:cubicBezTo>
                  <a:pt x="5928385" y="289779"/>
                  <a:pt x="5929420" y="289779"/>
                  <a:pt x="5930455" y="289679"/>
                </a:cubicBezTo>
                <a:cubicBezTo>
                  <a:pt x="5939813" y="288784"/>
                  <a:pt x="5946705" y="280126"/>
                  <a:pt x="5945854" y="270342"/>
                </a:cubicBezTo>
                <a:cubicBezTo>
                  <a:pt x="5945102" y="261798"/>
                  <a:pt x="5938622" y="255031"/>
                  <a:pt x="5930455" y="254248"/>
                </a:cubicBezTo>
                <a:close/>
                <a:moveTo>
                  <a:pt x="5879550" y="307469"/>
                </a:moveTo>
                <a:cubicBezTo>
                  <a:pt x="5870192" y="306574"/>
                  <a:pt x="5861911" y="313779"/>
                  <a:pt x="5861060" y="323563"/>
                </a:cubicBezTo>
                <a:cubicBezTo>
                  <a:pt x="5860195" y="333348"/>
                  <a:pt x="5867086" y="342006"/>
                  <a:pt x="5876445" y="342901"/>
                </a:cubicBezTo>
                <a:cubicBezTo>
                  <a:pt x="5877480" y="343000"/>
                  <a:pt x="5878515" y="343000"/>
                  <a:pt x="5879550" y="342901"/>
                </a:cubicBezTo>
                <a:cubicBezTo>
                  <a:pt x="5888909" y="342006"/>
                  <a:pt x="5895800" y="333348"/>
                  <a:pt x="5894949" y="323563"/>
                </a:cubicBezTo>
                <a:cubicBezTo>
                  <a:pt x="5894198" y="315020"/>
                  <a:pt x="5887718" y="308252"/>
                  <a:pt x="5879550" y="307469"/>
                </a:cubicBezTo>
                <a:close/>
                <a:moveTo>
                  <a:pt x="5930455" y="147805"/>
                </a:moveTo>
                <a:cubicBezTo>
                  <a:pt x="5921054" y="147723"/>
                  <a:pt x="5913383" y="155622"/>
                  <a:pt x="5913298" y="165446"/>
                </a:cubicBezTo>
                <a:cubicBezTo>
                  <a:pt x="5913227" y="175271"/>
                  <a:pt x="5920770" y="183302"/>
                  <a:pt x="5930171" y="183383"/>
                </a:cubicBezTo>
                <a:cubicBezTo>
                  <a:pt x="5939572" y="183465"/>
                  <a:pt x="5947244" y="175566"/>
                  <a:pt x="5947328" y="165741"/>
                </a:cubicBezTo>
                <a:cubicBezTo>
                  <a:pt x="5947328" y="165644"/>
                  <a:pt x="5947328" y="165544"/>
                  <a:pt x="5947328" y="165446"/>
                </a:cubicBezTo>
                <a:cubicBezTo>
                  <a:pt x="5947343" y="155703"/>
                  <a:pt x="5939799" y="147791"/>
                  <a:pt x="5930483" y="147774"/>
                </a:cubicBezTo>
                <a:cubicBezTo>
                  <a:pt x="5930143" y="147774"/>
                  <a:pt x="5929803" y="147784"/>
                  <a:pt x="5929462" y="147805"/>
                </a:cubicBezTo>
                <a:close/>
                <a:moveTo>
                  <a:pt x="5879550" y="201026"/>
                </a:moveTo>
                <a:cubicBezTo>
                  <a:pt x="5870149" y="200945"/>
                  <a:pt x="5862478" y="208843"/>
                  <a:pt x="5862393" y="218668"/>
                </a:cubicBezTo>
                <a:cubicBezTo>
                  <a:pt x="5862322" y="228492"/>
                  <a:pt x="5869866" y="236523"/>
                  <a:pt x="5879267" y="236605"/>
                </a:cubicBezTo>
                <a:cubicBezTo>
                  <a:pt x="5888668" y="236686"/>
                  <a:pt x="5896339" y="228787"/>
                  <a:pt x="5896424" y="218963"/>
                </a:cubicBezTo>
                <a:cubicBezTo>
                  <a:pt x="5896424" y="218865"/>
                  <a:pt x="5896424" y="218766"/>
                  <a:pt x="5896424" y="218668"/>
                </a:cubicBezTo>
                <a:cubicBezTo>
                  <a:pt x="5896438" y="208925"/>
                  <a:pt x="5888895" y="201013"/>
                  <a:pt x="5879579" y="200995"/>
                </a:cubicBezTo>
                <a:cubicBezTo>
                  <a:pt x="5879239" y="200995"/>
                  <a:pt x="5878898" y="201006"/>
                  <a:pt x="5878558" y="201026"/>
                </a:cubicBezTo>
                <a:close/>
                <a:moveTo>
                  <a:pt x="5879550" y="94435"/>
                </a:moveTo>
                <a:cubicBezTo>
                  <a:pt x="5870149" y="94353"/>
                  <a:pt x="5862478" y="102251"/>
                  <a:pt x="5862393" y="112077"/>
                </a:cubicBezTo>
                <a:cubicBezTo>
                  <a:pt x="5862322" y="121901"/>
                  <a:pt x="5869866" y="129932"/>
                  <a:pt x="5879267" y="130013"/>
                </a:cubicBezTo>
                <a:cubicBezTo>
                  <a:pt x="5888668" y="130095"/>
                  <a:pt x="5896339" y="122198"/>
                  <a:pt x="5896424" y="112373"/>
                </a:cubicBezTo>
                <a:cubicBezTo>
                  <a:pt x="5896424" y="112323"/>
                  <a:pt x="5896424" y="112274"/>
                  <a:pt x="5896424" y="112225"/>
                </a:cubicBezTo>
                <a:cubicBezTo>
                  <a:pt x="5896438" y="102400"/>
                  <a:pt x="5888824" y="94425"/>
                  <a:pt x="5879437" y="94413"/>
                </a:cubicBezTo>
                <a:cubicBezTo>
                  <a:pt x="5879139" y="94413"/>
                  <a:pt x="5878841" y="94420"/>
                  <a:pt x="5878558" y="94435"/>
                </a:cubicBezTo>
                <a:close/>
                <a:moveTo>
                  <a:pt x="6049705" y="910993"/>
                </a:moveTo>
                <a:cubicBezTo>
                  <a:pt x="6049705" y="901164"/>
                  <a:pt x="6042091" y="893203"/>
                  <a:pt x="6032690" y="893203"/>
                </a:cubicBezTo>
                <a:cubicBezTo>
                  <a:pt x="6026890" y="893158"/>
                  <a:pt x="6021502" y="896316"/>
                  <a:pt x="6018510" y="901505"/>
                </a:cubicBezTo>
                <a:lnTo>
                  <a:pt x="6043608" y="924039"/>
                </a:lnTo>
                <a:cubicBezTo>
                  <a:pt x="6046841" y="920570"/>
                  <a:pt x="6048542" y="915841"/>
                  <a:pt x="6048287" y="910993"/>
                </a:cubicBezTo>
                <a:close/>
                <a:moveTo>
                  <a:pt x="5998800" y="857771"/>
                </a:moveTo>
                <a:cubicBezTo>
                  <a:pt x="5998800" y="847942"/>
                  <a:pt x="5991186" y="839981"/>
                  <a:pt x="5981785" y="839981"/>
                </a:cubicBezTo>
                <a:cubicBezTo>
                  <a:pt x="5974043" y="840115"/>
                  <a:pt x="5967378" y="845733"/>
                  <a:pt x="5965620" y="853620"/>
                </a:cubicBezTo>
                <a:lnTo>
                  <a:pt x="5988308" y="874079"/>
                </a:lnTo>
                <a:cubicBezTo>
                  <a:pt x="5994050" y="870876"/>
                  <a:pt x="5997553" y="864561"/>
                  <a:pt x="5997383" y="857771"/>
                </a:cubicBezTo>
                <a:close/>
                <a:moveTo>
                  <a:pt x="6032690" y="786760"/>
                </a:moveTo>
                <a:cubicBezTo>
                  <a:pt x="6023289" y="786760"/>
                  <a:pt x="6015674" y="794721"/>
                  <a:pt x="6015674" y="804550"/>
                </a:cubicBezTo>
                <a:cubicBezTo>
                  <a:pt x="6015674" y="814379"/>
                  <a:pt x="6023289" y="822340"/>
                  <a:pt x="6032690" y="822340"/>
                </a:cubicBezTo>
                <a:cubicBezTo>
                  <a:pt x="6042091" y="822340"/>
                  <a:pt x="6049705" y="814379"/>
                  <a:pt x="6049705" y="804550"/>
                </a:cubicBezTo>
                <a:cubicBezTo>
                  <a:pt x="6049705" y="804505"/>
                  <a:pt x="6049705" y="804446"/>
                  <a:pt x="6049705" y="804402"/>
                </a:cubicBezTo>
                <a:cubicBezTo>
                  <a:pt x="6049748" y="794661"/>
                  <a:pt x="6042218" y="786730"/>
                  <a:pt x="6032902" y="786686"/>
                </a:cubicBezTo>
                <a:cubicBezTo>
                  <a:pt x="6032363" y="786686"/>
                  <a:pt x="6031810" y="786701"/>
                  <a:pt x="6031272" y="786760"/>
                </a:cubicBezTo>
                <a:close/>
                <a:moveTo>
                  <a:pt x="6032690" y="680168"/>
                </a:moveTo>
                <a:cubicBezTo>
                  <a:pt x="6023289" y="680168"/>
                  <a:pt x="6015674" y="688129"/>
                  <a:pt x="6015674" y="697958"/>
                </a:cubicBezTo>
                <a:cubicBezTo>
                  <a:pt x="6015674" y="707787"/>
                  <a:pt x="6023289" y="715748"/>
                  <a:pt x="6032690" y="715748"/>
                </a:cubicBezTo>
                <a:cubicBezTo>
                  <a:pt x="6042091" y="715748"/>
                  <a:pt x="6049705" y="707787"/>
                  <a:pt x="6049705" y="697958"/>
                </a:cubicBezTo>
                <a:cubicBezTo>
                  <a:pt x="6049819" y="688218"/>
                  <a:pt x="6042360" y="680213"/>
                  <a:pt x="6033044" y="680094"/>
                </a:cubicBezTo>
                <a:cubicBezTo>
                  <a:pt x="6032449" y="680080"/>
                  <a:pt x="6031867" y="680109"/>
                  <a:pt x="6031272" y="680168"/>
                </a:cubicBezTo>
                <a:close/>
                <a:moveTo>
                  <a:pt x="5981785" y="733538"/>
                </a:moveTo>
                <a:cubicBezTo>
                  <a:pt x="5972384" y="733538"/>
                  <a:pt x="5964769" y="741499"/>
                  <a:pt x="5964769" y="751328"/>
                </a:cubicBezTo>
                <a:cubicBezTo>
                  <a:pt x="5964769" y="761157"/>
                  <a:pt x="5972384" y="769118"/>
                  <a:pt x="5981785" y="769118"/>
                </a:cubicBezTo>
                <a:cubicBezTo>
                  <a:pt x="5991186" y="769118"/>
                  <a:pt x="5998800" y="761157"/>
                  <a:pt x="5998800" y="751328"/>
                </a:cubicBezTo>
                <a:cubicBezTo>
                  <a:pt x="5998800" y="751284"/>
                  <a:pt x="5998800" y="751224"/>
                  <a:pt x="5998800" y="751180"/>
                </a:cubicBezTo>
                <a:cubicBezTo>
                  <a:pt x="5998843" y="741440"/>
                  <a:pt x="5991314" y="733509"/>
                  <a:pt x="5981998" y="733464"/>
                </a:cubicBezTo>
                <a:cubicBezTo>
                  <a:pt x="5981459" y="733464"/>
                  <a:pt x="5980906" y="733479"/>
                  <a:pt x="5980367" y="733538"/>
                </a:cubicBezTo>
                <a:close/>
                <a:moveTo>
                  <a:pt x="6032690" y="573725"/>
                </a:moveTo>
                <a:cubicBezTo>
                  <a:pt x="6023289" y="573725"/>
                  <a:pt x="6015674" y="581691"/>
                  <a:pt x="6015674" y="591515"/>
                </a:cubicBezTo>
                <a:cubicBezTo>
                  <a:pt x="6015674" y="601340"/>
                  <a:pt x="6023289" y="609305"/>
                  <a:pt x="6032690" y="609305"/>
                </a:cubicBezTo>
                <a:cubicBezTo>
                  <a:pt x="6042091" y="609305"/>
                  <a:pt x="6049705" y="601340"/>
                  <a:pt x="6049705" y="591515"/>
                </a:cubicBezTo>
                <a:cubicBezTo>
                  <a:pt x="6049819" y="581772"/>
                  <a:pt x="6042360" y="573774"/>
                  <a:pt x="6033044" y="573651"/>
                </a:cubicBezTo>
                <a:cubicBezTo>
                  <a:pt x="6032449" y="573644"/>
                  <a:pt x="6031867" y="573668"/>
                  <a:pt x="6031272" y="573725"/>
                </a:cubicBezTo>
                <a:close/>
                <a:moveTo>
                  <a:pt x="5981785" y="626947"/>
                </a:moveTo>
                <a:cubicBezTo>
                  <a:pt x="5972384" y="626947"/>
                  <a:pt x="5964769" y="634912"/>
                  <a:pt x="5964769" y="644737"/>
                </a:cubicBezTo>
                <a:cubicBezTo>
                  <a:pt x="5964769" y="654566"/>
                  <a:pt x="5972384" y="662527"/>
                  <a:pt x="5981785" y="662527"/>
                </a:cubicBezTo>
                <a:cubicBezTo>
                  <a:pt x="5991186" y="662527"/>
                  <a:pt x="5998800" y="654566"/>
                  <a:pt x="5998800" y="644737"/>
                </a:cubicBezTo>
                <a:cubicBezTo>
                  <a:pt x="5998829" y="634912"/>
                  <a:pt x="5991243" y="626919"/>
                  <a:pt x="5981842" y="626885"/>
                </a:cubicBezTo>
                <a:cubicBezTo>
                  <a:pt x="5981345" y="626883"/>
                  <a:pt x="5980863" y="626904"/>
                  <a:pt x="5980367" y="626947"/>
                </a:cubicBezTo>
                <a:close/>
                <a:moveTo>
                  <a:pt x="6032690" y="467282"/>
                </a:moveTo>
                <a:cubicBezTo>
                  <a:pt x="6023331" y="468178"/>
                  <a:pt x="6016440" y="476835"/>
                  <a:pt x="6017291" y="486620"/>
                </a:cubicBezTo>
                <a:cubicBezTo>
                  <a:pt x="6018042" y="495163"/>
                  <a:pt x="6024522" y="501931"/>
                  <a:pt x="6032690" y="502714"/>
                </a:cubicBezTo>
                <a:cubicBezTo>
                  <a:pt x="6042048" y="503609"/>
                  <a:pt x="6050329" y="496404"/>
                  <a:pt x="6051180" y="486620"/>
                </a:cubicBezTo>
                <a:cubicBezTo>
                  <a:pt x="6052045" y="476835"/>
                  <a:pt x="6045153" y="468178"/>
                  <a:pt x="6035795" y="467282"/>
                </a:cubicBezTo>
                <a:cubicBezTo>
                  <a:pt x="6034760" y="467183"/>
                  <a:pt x="6033725" y="467183"/>
                  <a:pt x="6032690" y="467282"/>
                </a:cubicBezTo>
                <a:close/>
                <a:moveTo>
                  <a:pt x="5981785" y="520504"/>
                </a:moveTo>
                <a:cubicBezTo>
                  <a:pt x="5972384" y="520504"/>
                  <a:pt x="5964769" y="528469"/>
                  <a:pt x="5964769" y="538294"/>
                </a:cubicBezTo>
                <a:cubicBezTo>
                  <a:pt x="5964769" y="548118"/>
                  <a:pt x="5972384" y="556084"/>
                  <a:pt x="5981785" y="556084"/>
                </a:cubicBezTo>
                <a:cubicBezTo>
                  <a:pt x="5991186" y="556084"/>
                  <a:pt x="5998800" y="548118"/>
                  <a:pt x="5998800" y="538294"/>
                </a:cubicBezTo>
                <a:cubicBezTo>
                  <a:pt x="5998829" y="528469"/>
                  <a:pt x="5991243" y="520476"/>
                  <a:pt x="5981842" y="520441"/>
                </a:cubicBezTo>
                <a:cubicBezTo>
                  <a:pt x="5981345" y="520440"/>
                  <a:pt x="5980863" y="520461"/>
                  <a:pt x="5980367" y="520504"/>
                </a:cubicBezTo>
                <a:close/>
                <a:moveTo>
                  <a:pt x="6032690" y="360691"/>
                </a:moveTo>
                <a:cubicBezTo>
                  <a:pt x="6023289" y="360691"/>
                  <a:pt x="6015674" y="368656"/>
                  <a:pt x="6015674" y="378481"/>
                </a:cubicBezTo>
                <a:cubicBezTo>
                  <a:pt x="6015674" y="388305"/>
                  <a:pt x="6023289" y="396271"/>
                  <a:pt x="6032690" y="396271"/>
                </a:cubicBezTo>
                <a:cubicBezTo>
                  <a:pt x="6042091" y="396271"/>
                  <a:pt x="6049705" y="388305"/>
                  <a:pt x="6049705" y="378481"/>
                </a:cubicBezTo>
                <a:cubicBezTo>
                  <a:pt x="6049819" y="368738"/>
                  <a:pt x="6042360" y="360740"/>
                  <a:pt x="6033044" y="360617"/>
                </a:cubicBezTo>
                <a:cubicBezTo>
                  <a:pt x="6032449" y="360609"/>
                  <a:pt x="6031867" y="360633"/>
                  <a:pt x="6031272" y="360691"/>
                </a:cubicBezTo>
                <a:close/>
                <a:moveTo>
                  <a:pt x="5981785" y="414061"/>
                </a:moveTo>
                <a:cubicBezTo>
                  <a:pt x="5972384" y="414061"/>
                  <a:pt x="5964769" y="422026"/>
                  <a:pt x="5964769" y="431851"/>
                </a:cubicBezTo>
                <a:cubicBezTo>
                  <a:pt x="5964769" y="441677"/>
                  <a:pt x="5972384" y="449641"/>
                  <a:pt x="5981785" y="449641"/>
                </a:cubicBezTo>
                <a:cubicBezTo>
                  <a:pt x="5991186" y="449641"/>
                  <a:pt x="5998800" y="441675"/>
                  <a:pt x="5998800" y="431851"/>
                </a:cubicBezTo>
                <a:cubicBezTo>
                  <a:pt x="5998800" y="431800"/>
                  <a:pt x="5998800" y="431751"/>
                  <a:pt x="5998800" y="431702"/>
                </a:cubicBezTo>
                <a:cubicBezTo>
                  <a:pt x="5998843" y="421959"/>
                  <a:pt x="5991314" y="414027"/>
                  <a:pt x="5981998" y="413985"/>
                </a:cubicBezTo>
                <a:cubicBezTo>
                  <a:pt x="5981459" y="413984"/>
                  <a:pt x="5980906" y="414009"/>
                  <a:pt x="5980367" y="414061"/>
                </a:cubicBezTo>
                <a:close/>
                <a:moveTo>
                  <a:pt x="6032690" y="254248"/>
                </a:moveTo>
                <a:cubicBezTo>
                  <a:pt x="6023289" y="254248"/>
                  <a:pt x="6015674" y="262213"/>
                  <a:pt x="6015674" y="272038"/>
                </a:cubicBezTo>
                <a:cubicBezTo>
                  <a:pt x="6015674" y="281862"/>
                  <a:pt x="6023289" y="289828"/>
                  <a:pt x="6032690" y="289828"/>
                </a:cubicBezTo>
                <a:cubicBezTo>
                  <a:pt x="6042091" y="289828"/>
                  <a:pt x="6049705" y="281862"/>
                  <a:pt x="6049705" y="272038"/>
                </a:cubicBezTo>
                <a:cubicBezTo>
                  <a:pt x="6049819" y="262295"/>
                  <a:pt x="6042360" y="254297"/>
                  <a:pt x="6033044" y="254174"/>
                </a:cubicBezTo>
                <a:cubicBezTo>
                  <a:pt x="6032449" y="254166"/>
                  <a:pt x="6031867" y="254190"/>
                  <a:pt x="6031272" y="254248"/>
                </a:cubicBezTo>
                <a:close/>
                <a:moveTo>
                  <a:pt x="5981785" y="307469"/>
                </a:moveTo>
                <a:cubicBezTo>
                  <a:pt x="5972384" y="307469"/>
                  <a:pt x="5964769" y="315435"/>
                  <a:pt x="5964769" y="325259"/>
                </a:cubicBezTo>
                <a:cubicBezTo>
                  <a:pt x="5964769" y="335084"/>
                  <a:pt x="5972384" y="343049"/>
                  <a:pt x="5981785" y="343049"/>
                </a:cubicBezTo>
                <a:cubicBezTo>
                  <a:pt x="5991186" y="343049"/>
                  <a:pt x="5998800" y="335084"/>
                  <a:pt x="5998800" y="325259"/>
                </a:cubicBezTo>
                <a:cubicBezTo>
                  <a:pt x="5998829" y="315435"/>
                  <a:pt x="5991243" y="307441"/>
                  <a:pt x="5981842" y="307407"/>
                </a:cubicBezTo>
                <a:cubicBezTo>
                  <a:pt x="5981345" y="307406"/>
                  <a:pt x="5980863" y="307426"/>
                  <a:pt x="5980367" y="307469"/>
                </a:cubicBezTo>
                <a:close/>
                <a:moveTo>
                  <a:pt x="6032690" y="147805"/>
                </a:moveTo>
                <a:cubicBezTo>
                  <a:pt x="6023331" y="148700"/>
                  <a:pt x="6016440" y="157358"/>
                  <a:pt x="6017291" y="167142"/>
                </a:cubicBezTo>
                <a:cubicBezTo>
                  <a:pt x="6018042" y="175686"/>
                  <a:pt x="6024522" y="182454"/>
                  <a:pt x="6032690" y="183236"/>
                </a:cubicBezTo>
                <a:cubicBezTo>
                  <a:pt x="6042048" y="184132"/>
                  <a:pt x="6050329" y="176927"/>
                  <a:pt x="6051180" y="167142"/>
                </a:cubicBezTo>
                <a:cubicBezTo>
                  <a:pt x="6052045" y="157358"/>
                  <a:pt x="6045153" y="148700"/>
                  <a:pt x="6035795" y="147805"/>
                </a:cubicBezTo>
                <a:cubicBezTo>
                  <a:pt x="6034760" y="147705"/>
                  <a:pt x="6033725" y="147705"/>
                  <a:pt x="6032690" y="147805"/>
                </a:cubicBezTo>
                <a:close/>
                <a:moveTo>
                  <a:pt x="5981785" y="201026"/>
                </a:moveTo>
                <a:cubicBezTo>
                  <a:pt x="5972384" y="201026"/>
                  <a:pt x="5964769" y="208992"/>
                  <a:pt x="5964769" y="218816"/>
                </a:cubicBezTo>
                <a:cubicBezTo>
                  <a:pt x="5964769" y="228642"/>
                  <a:pt x="5972384" y="236606"/>
                  <a:pt x="5981785" y="236606"/>
                </a:cubicBezTo>
                <a:cubicBezTo>
                  <a:pt x="5991186" y="236606"/>
                  <a:pt x="5998800" y="228641"/>
                  <a:pt x="5998800" y="218816"/>
                </a:cubicBezTo>
                <a:cubicBezTo>
                  <a:pt x="5998800" y="218766"/>
                  <a:pt x="5998800" y="218717"/>
                  <a:pt x="5998800" y="218668"/>
                </a:cubicBezTo>
                <a:cubicBezTo>
                  <a:pt x="5998843" y="208925"/>
                  <a:pt x="5991314" y="200992"/>
                  <a:pt x="5981998" y="200951"/>
                </a:cubicBezTo>
                <a:cubicBezTo>
                  <a:pt x="5981459" y="200948"/>
                  <a:pt x="5980906" y="200974"/>
                  <a:pt x="5980367" y="201026"/>
                </a:cubicBezTo>
                <a:close/>
                <a:moveTo>
                  <a:pt x="5981785" y="94435"/>
                </a:moveTo>
                <a:cubicBezTo>
                  <a:pt x="5972384" y="94435"/>
                  <a:pt x="5964769" y="102400"/>
                  <a:pt x="5964769" y="112225"/>
                </a:cubicBezTo>
                <a:cubicBezTo>
                  <a:pt x="5964769" y="122049"/>
                  <a:pt x="5972384" y="130015"/>
                  <a:pt x="5981785" y="130015"/>
                </a:cubicBezTo>
                <a:cubicBezTo>
                  <a:pt x="5991186" y="130015"/>
                  <a:pt x="5998800" y="122049"/>
                  <a:pt x="5998800" y="112225"/>
                </a:cubicBezTo>
                <a:cubicBezTo>
                  <a:pt x="5998829" y="102400"/>
                  <a:pt x="5991243" y="94407"/>
                  <a:pt x="5981842" y="94373"/>
                </a:cubicBezTo>
                <a:cubicBezTo>
                  <a:pt x="5981345" y="94371"/>
                  <a:pt x="5980863" y="94392"/>
                  <a:pt x="5980367" y="94435"/>
                </a:cubicBezTo>
                <a:close/>
                <a:moveTo>
                  <a:pt x="6134641" y="999794"/>
                </a:moveTo>
                <a:cubicBezTo>
                  <a:pt x="6132797" y="999824"/>
                  <a:pt x="6130982" y="1000180"/>
                  <a:pt x="6129252" y="1000832"/>
                </a:cubicBezTo>
                <a:lnTo>
                  <a:pt x="6150947" y="1020401"/>
                </a:lnTo>
                <a:cubicBezTo>
                  <a:pt x="6151018" y="1019408"/>
                  <a:pt x="6151018" y="1018429"/>
                  <a:pt x="6150947" y="1017436"/>
                </a:cubicBezTo>
                <a:cubicBezTo>
                  <a:pt x="6150961" y="1007696"/>
                  <a:pt x="6143418" y="999779"/>
                  <a:pt x="6134102" y="999765"/>
                </a:cubicBezTo>
                <a:cubicBezTo>
                  <a:pt x="6133804" y="999765"/>
                  <a:pt x="6133520" y="999779"/>
                  <a:pt x="6133223" y="999794"/>
                </a:cubicBezTo>
                <a:close/>
                <a:moveTo>
                  <a:pt x="6134641" y="893203"/>
                </a:moveTo>
                <a:cubicBezTo>
                  <a:pt x="6125282" y="892313"/>
                  <a:pt x="6117001" y="899518"/>
                  <a:pt x="6116150" y="909303"/>
                </a:cubicBezTo>
                <a:cubicBezTo>
                  <a:pt x="6115285" y="919087"/>
                  <a:pt x="6122177" y="927745"/>
                  <a:pt x="6131535" y="928635"/>
                </a:cubicBezTo>
                <a:cubicBezTo>
                  <a:pt x="6132570" y="928738"/>
                  <a:pt x="6133605" y="928738"/>
                  <a:pt x="6134641" y="928635"/>
                </a:cubicBezTo>
                <a:cubicBezTo>
                  <a:pt x="6143999" y="927745"/>
                  <a:pt x="6150890" y="919087"/>
                  <a:pt x="6150040" y="909303"/>
                </a:cubicBezTo>
                <a:cubicBezTo>
                  <a:pt x="6149288" y="900749"/>
                  <a:pt x="6142808" y="893989"/>
                  <a:pt x="6134641" y="893203"/>
                </a:cubicBezTo>
                <a:close/>
                <a:moveTo>
                  <a:pt x="6083594" y="946424"/>
                </a:moveTo>
                <a:cubicBezTo>
                  <a:pt x="6079794" y="946558"/>
                  <a:pt x="6076150" y="948026"/>
                  <a:pt x="6073243" y="950575"/>
                </a:cubicBezTo>
                <a:lnTo>
                  <a:pt x="6098199" y="972813"/>
                </a:lnTo>
                <a:cubicBezTo>
                  <a:pt x="6099730" y="970233"/>
                  <a:pt x="6100567" y="967254"/>
                  <a:pt x="6100610" y="964214"/>
                </a:cubicBezTo>
                <a:cubicBezTo>
                  <a:pt x="6100638" y="954385"/>
                  <a:pt x="6093052" y="946395"/>
                  <a:pt x="6083651" y="946365"/>
                </a:cubicBezTo>
                <a:cubicBezTo>
                  <a:pt x="6083154" y="946365"/>
                  <a:pt x="6082672" y="946380"/>
                  <a:pt x="6082176" y="946424"/>
                </a:cubicBezTo>
                <a:close/>
                <a:moveTo>
                  <a:pt x="6134641" y="786760"/>
                </a:moveTo>
                <a:cubicBezTo>
                  <a:pt x="6125240" y="786671"/>
                  <a:pt x="6117568" y="794573"/>
                  <a:pt x="6117483" y="804402"/>
                </a:cubicBezTo>
                <a:cubicBezTo>
                  <a:pt x="6117412" y="814230"/>
                  <a:pt x="6124956" y="822251"/>
                  <a:pt x="6134357" y="822340"/>
                </a:cubicBezTo>
                <a:cubicBezTo>
                  <a:pt x="6143758" y="822414"/>
                  <a:pt x="6151429" y="814527"/>
                  <a:pt x="6151514" y="804698"/>
                </a:cubicBezTo>
                <a:cubicBezTo>
                  <a:pt x="6151514" y="804594"/>
                  <a:pt x="6151514" y="804505"/>
                  <a:pt x="6151514" y="804402"/>
                </a:cubicBezTo>
                <a:cubicBezTo>
                  <a:pt x="6151542" y="794661"/>
                  <a:pt x="6144013" y="786730"/>
                  <a:pt x="6134697" y="786701"/>
                </a:cubicBezTo>
                <a:cubicBezTo>
                  <a:pt x="6134201" y="786701"/>
                  <a:pt x="6133719" y="786715"/>
                  <a:pt x="6133223" y="786760"/>
                </a:cubicBezTo>
                <a:close/>
                <a:moveTo>
                  <a:pt x="6083594" y="839981"/>
                </a:moveTo>
                <a:cubicBezTo>
                  <a:pt x="6074193" y="839981"/>
                  <a:pt x="6066578" y="847942"/>
                  <a:pt x="6066578" y="857771"/>
                </a:cubicBezTo>
                <a:cubicBezTo>
                  <a:pt x="6066578" y="867600"/>
                  <a:pt x="6074193" y="875561"/>
                  <a:pt x="6083594" y="875561"/>
                </a:cubicBezTo>
                <a:cubicBezTo>
                  <a:pt x="6092995" y="875561"/>
                  <a:pt x="6100610" y="867600"/>
                  <a:pt x="6100610" y="857771"/>
                </a:cubicBezTo>
                <a:cubicBezTo>
                  <a:pt x="6100879" y="848031"/>
                  <a:pt x="6093562" y="839907"/>
                  <a:pt x="6084246" y="839611"/>
                </a:cubicBezTo>
                <a:cubicBezTo>
                  <a:pt x="6083552" y="839596"/>
                  <a:pt x="6082857" y="839611"/>
                  <a:pt x="6082176" y="839685"/>
                </a:cubicBezTo>
                <a:close/>
                <a:moveTo>
                  <a:pt x="6134641" y="680168"/>
                </a:moveTo>
                <a:cubicBezTo>
                  <a:pt x="6125240" y="680080"/>
                  <a:pt x="6117568" y="687981"/>
                  <a:pt x="6117483" y="697810"/>
                </a:cubicBezTo>
                <a:cubicBezTo>
                  <a:pt x="6117412" y="707639"/>
                  <a:pt x="6124956" y="715659"/>
                  <a:pt x="6134357" y="715748"/>
                </a:cubicBezTo>
                <a:cubicBezTo>
                  <a:pt x="6143758" y="715822"/>
                  <a:pt x="6151429" y="707936"/>
                  <a:pt x="6151514" y="698107"/>
                </a:cubicBezTo>
                <a:cubicBezTo>
                  <a:pt x="6151514" y="698062"/>
                  <a:pt x="6151514" y="698003"/>
                  <a:pt x="6151514" y="697958"/>
                </a:cubicBezTo>
                <a:cubicBezTo>
                  <a:pt x="6151542" y="688129"/>
                  <a:pt x="6143942" y="680139"/>
                  <a:pt x="6134541" y="680124"/>
                </a:cubicBezTo>
                <a:cubicBezTo>
                  <a:pt x="6134102" y="680124"/>
                  <a:pt x="6133662" y="680139"/>
                  <a:pt x="6133223" y="680168"/>
                </a:cubicBezTo>
                <a:close/>
                <a:moveTo>
                  <a:pt x="6083594" y="733538"/>
                </a:moveTo>
                <a:cubicBezTo>
                  <a:pt x="6074236" y="734428"/>
                  <a:pt x="6067344" y="743086"/>
                  <a:pt x="6068195" y="752870"/>
                </a:cubicBezTo>
                <a:cubicBezTo>
                  <a:pt x="6068947" y="761424"/>
                  <a:pt x="6075427" y="768184"/>
                  <a:pt x="6083594" y="768970"/>
                </a:cubicBezTo>
                <a:cubicBezTo>
                  <a:pt x="6092953" y="769859"/>
                  <a:pt x="6101233" y="762654"/>
                  <a:pt x="6102084" y="752870"/>
                </a:cubicBezTo>
                <a:cubicBezTo>
                  <a:pt x="6102949" y="743086"/>
                  <a:pt x="6096058" y="734428"/>
                  <a:pt x="6086699" y="733538"/>
                </a:cubicBezTo>
                <a:cubicBezTo>
                  <a:pt x="6085664" y="733434"/>
                  <a:pt x="6084629" y="733434"/>
                  <a:pt x="6083594" y="733538"/>
                </a:cubicBezTo>
                <a:close/>
                <a:moveTo>
                  <a:pt x="6134641" y="573725"/>
                </a:moveTo>
                <a:cubicBezTo>
                  <a:pt x="6125282" y="572830"/>
                  <a:pt x="6117001" y="580035"/>
                  <a:pt x="6116150" y="589819"/>
                </a:cubicBezTo>
                <a:cubicBezTo>
                  <a:pt x="6115285" y="599602"/>
                  <a:pt x="6122177" y="608262"/>
                  <a:pt x="6131535" y="609157"/>
                </a:cubicBezTo>
                <a:cubicBezTo>
                  <a:pt x="6132570" y="609256"/>
                  <a:pt x="6133605" y="609256"/>
                  <a:pt x="6134641" y="609157"/>
                </a:cubicBezTo>
                <a:cubicBezTo>
                  <a:pt x="6143999" y="608262"/>
                  <a:pt x="6150890" y="599602"/>
                  <a:pt x="6150040" y="589819"/>
                </a:cubicBezTo>
                <a:cubicBezTo>
                  <a:pt x="6149288" y="581276"/>
                  <a:pt x="6142808" y="574508"/>
                  <a:pt x="6134641" y="573725"/>
                </a:cubicBezTo>
                <a:close/>
                <a:moveTo>
                  <a:pt x="6083594" y="626947"/>
                </a:moveTo>
                <a:cubicBezTo>
                  <a:pt x="6074193" y="626947"/>
                  <a:pt x="6066578" y="634912"/>
                  <a:pt x="6066578" y="644737"/>
                </a:cubicBezTo>
                <a:cubicBezTo>
                  <a:pt x="6066578" y="654566"/>
                  <a:pt x="6074193" y="662527"/>
                  <a:pt x="6083594" y="662527"/>
                </a:cubicBezTo>
                <a:cubicBezTo>
                  <a:pt x="6092995" y="662527"/>
                  <a:pt x="6100610" y="654566"/>
                  <a:pt x="6100610" y="644737"/>
                </a:cubicBezTo>
                <a:cubicBezTo>
                  <a:pt x="6100723" y="634994"/>
                  <a:pt x="6093265" y="626996"/>
                  <a:pt x="6083949" y="626873"/>
                </a:cubicBezTo>
                <a:cubicBezTo>
                  <a:pt x="6083353" y="626865"/>
                  <a:pt x="6082771" y="626889"/>
                  <a:pt x="6082176" y="626947"/>
                </a:cubicBezTo>
                <a:close/>
                <a:moveTo>
                  <a:pt x="6134641" y="467282"/>
                </a:moveTo>
                <a:cubicBezTo>
                  <a:pt x="6125240" y="467201"/>
                  <a:pt x="6117568" y="475099"/>
                  <a:pt x="6117483" y="484924"/>
                </a:cubicBezTo>
                <a:cubicBezTo>
                  <a:pt x="6117412" y="494748"/>
                  <a:pt x="6124956" y="502779"/>
                  <a:pt x="6134357" y="502861"/>
                </a:cubicBezTo>
                <a:cubicBezTo>
                  <a:pt x="6143758" y="502942"/>
                  <a:pt x="6151429" y="495043"/>
                  <a:pt x="6151514" y="485219"/>
                </a:cubicBezTo>
                <a:cubicBezTo>
                  <a:pt x="6151514" y="485121"/>
                  <a:pt x="6151514" y="485022"/>
                  <a:pt x="6151514" y="484924"/>
                </a:cubicBezTo>
                <a:cubicBezTo>
                  <a:pt x="6151542" y="475181"/>
                  <a:pt x="6144013" y="467254"/>
                  <a:pt x="6134697" y="467220"/>
                </a:cubicBezTo>
                <a:cubicBezTo>
                  <a:pt x="6134201" y="467219"/>
                  <a:pt x="6133719" y="467239"/>
                  <a:pt x="6133223" y="467282"/>
                </a:cubicBezTo>
                <a:close/>
                <a:moveTo>
                  <a:pt x="6083594" y="520504"/>
                </a:moveTo>
                <a:cubicBezTo>
                  <a:pt x="6074193" y="520504"/>
                  <a:pt x="6066578" y="528469"/>
                  <a:pt x="6066578" y="538294"/>
                </a:cubicBezTo>
                <a:cubicBezTo>
                  <a:pt x="6066578" y="548118"/>
                  <a:pt x="6074193" y="556084"/>
                  <a:pt x="6083594" y="556084"/>
                </a:cubicBezTo>
                <a:cubicBezTo>
                  <a:pt x="6092995" y="556084"/>
                  <a:pt x="6100610" y="548118"/>
                  <a:pt x="6100610" y="538294"/>
                </a:cubicBezTo>
                <a:cubicBezTo>
                  <a:pt x="6100723" y="528551"/>
                  <a:pt x="6093265" y="520553"/>
                  <a:pt x="6083949" y="520430"/>
                </a:cubicBezTo>
                <a:cubicBezTo>
                  <a:pt x="6083353" y="520422"/>
                  <a:pt x="6082771" y="520446"/>
                  <a:pt x="6082176" y="520504"/>
                </a:cubicBezTo>
                <a:close/>
                <a:moveTo>
                  <a:pt x="6134641" y="360691"/>
                </a:moveTo>
                <a:cubicBezTo>
                  <a:pt x="6125240" y="360609"/>
                  <a:pt x="6117568" y="368507"/>
                  <a:pt x="6117483" y="378333"/>
                </a:cubicBezTo>
                <a:cubicBezTo>
                  <a:pt x="6117412" y="388157"/>
                  <a:pt x="6124956" y="396188"/>
                  <a:pt x="6134357" y="396269"/>
                </a:cubicBezTo>
                <a:cubicBezTo>
                  <a:pt x="6143758" y="396351"/>
                  <a:pt x="6151429" y="388454"/>
                  <a:pt x="6151514" y="378629"/>
                </a:cubicBezTo>
                <a:cubicBezTo>
                  <a:pt x="6151514" y="378579"/>
                  <a:pt x="6151514" y="378530"/>
                  <a:pt x="6151514" y="378481"/>
                </a:cubicBezTo>
                <a:cubicBezTo>
                  <a:pt x="6151542" y="368656"/>
                  <a:pt x="6143942" y="360669"/>
                  <a:pt x="6134541" y="360640"/>
                </a:cubicBezTo>
                <a:cubicBezTo>
                  <a:pt x="6134102" y="360639"/>
                  <a:pt x="6133662" y="360657"/>
                  <a:pt x="6133223" y="360691"/>
                </a:cubicBezTo>
                <a:close/>
                <a:moveTo>
                  <a:pt x="6083594" y="414061"/>
                </a:moveTo>
                <a:cubicBezTo>
                  <a:pt x="6074236" y="414956"/>
                  <a:pt x="6067344" y="423614"/>
                  <a:pt x="6068195" y="433398"/>
                </a:cubicBezTo>
                <a:cubicBezTo>
                  <a:pt x="6068947" y="441942"/>
                  <a:pt x="6075427" y="448710"/>
                  <a:pt x="6083594" y="449492"/>
                </a:cubicBezTo>
                <a:cubicBezTo>
                  <a:pt x="6092953" y="450388"/>
                  <a:pt x="6101233" y="443183"/>
                  <a:pt x="6102084" y="433398"/>
                </a:cubicBezTo>
                <a:cubicBezTo>
                  <a:pt x="6102949" y="423614"/>
                  <a:pt x="6096058" y="414956"/>
                  <a:pt x="6086699" y="414061"/>
                </a:cubicBezTo>
                <a:cubicBezTo>
                  <a:pt x="6085664" y="413961"/>
                  <a:pt x="6084629" y="413961"/>
                  <a:pt x="6083594" y="414061"/>
                </a:cubicBezTo>
                <a:close/>
                <a:moveTo>
                  <a:pt x="6134641" y="254248"/>
                </a:moveTo>
                <a:cubicBezTo>
                  <a:pt x="6125282" y="253352"/>
                  <a:pt x="6117001" y="260557"/>
                  <a:pt x="6116150" y="270342"/>
                </a:cubicBezTo>
                <a:cubicBezTo>
                  <a:pt x="6115285" y="280126"/>
                  <a:pt x="6122177" y="288784"/>
                  <a:pt x="6131535" y="289679"/>
                </a:cubicBezTo>
                <a:cubicBezTo>
                  <a:pt x="6132570" y="289779"/>
                  <a:pt x="6133605" y="289779"/>
                  <a:pt x="6134641" y="289679"/>
                </a:cubicBezTo>
                <a:cubicBezTo>
                  <a:pt x="6143999" y="288784"/>
                  <a:pt x="6150890" y="280126"/>
                  <a:pt x="6150040" y="270342"/>
                </a:cubicBezTo>
                <a:cubicBezTo>
                  <a:pt x="6149288" y="261798"/>
                  <a:pt x="6142808" y="255031"/>
                  <a:pt x="6134641" y="254248"/>
                </a:cubicBezTo>
                <a:close/>
                <a:moveTo>
                  <a:pt x="6083594" y="307469"/>
                </a:moveTo>
                <a:cubicBezTo>
                  <a:pt x="6074193" y="307469"/>
                  <a:pt x="6066578" y="315435"/>
                  <a:pt x="6066578" y="325259"/>
                </a:cubicBezTo>
                <a:cubicBezTo>
                  <a:pt x="6066578" y="335084"/>
                  <a:pt x="6074193" y="343049"/>
                  <a:pt x="6083594" y="343049"/>
                </a:cubicBezTo>
                <a:cubicBezTo>
                  <a:pt x="6092995" y="343049"/>
                  <a:pt x="6100610" y="335084"/>
                  <a:pt x="6100610" y="325259"/>
                </a:cubicBezTo>
                <a:cubicBezTo>
                  <a:pt x="6100723" y="315516"/>
                  <a:pt x="6093265" y="307518"/>
                  <a:pt x="6083949" y="307395"/>
                </a:cubicBezTo>
                <a:cubicBezTo>
                  <a:pt x="6083353" y="307388"/>
                  <a:pt x="6082771" y="307412"/>
                  <a:pt x="6082176" y="307469"/>
                </a:cubicBezTo>
                <a:close/>
                <a:moveTo>
                  <a:pt x="6134641" y="147805"/>
                </a:moveTo>
                <a:cubicBezTo>
                  <a:pt x="6125240" y="147723"/>
                  <a:pt x="6117568" y="155622"/>
                  <a:pt x="6117483" y="165446"/>
                </a:cubicBezTo>
                <a:cubicBezTo>
                  <a:pt x="6117412" y="175271"/>
                  <a:pt x="6124956" y="183302"/>
                  <a:pt x="6134357" y="183383"/>
                </a:cubicBezTo>
                <a:cubicBezTo>
                  <a:pt x="6143758" y="183465"/>
                  <a:pt x="6151429" y="175566"/>
                  <a:pt x="6151514" y="165741"/>
                </a:cubicBezTo>
                <a:cubicBezTo>
                  <a:pt x="6151514" y="165644"/>
                  <a:pt x="6151514" y="165544"/>
                  <a:pt x="6151514" y="165446"/>
                </a:cubicBezTo>
                <a:cubicBezTo>
                  <a:pt x="6151542" y="155703"/>
                  <a:pt x="6144013" y="147777"/>
                  <a:pt x="6134697" y="147742"/>
                </a:cubicBezTo>
                <a:cubicBezTo>
                  <a:pt x="6134201" y="147741"/>
                  <a:pt x="6133719" y="147762"/>
                  <a:pt x="6133223" y="147805"/>
                </a:cubicBezTo>
                <a:close/>
                <a:moveTo>
                  <a:pt x="6083594" y="201026"/>
                </a:moveTo>
                <a:cubicBezTo>
                  <a:pt x="6074236" y="201922"/>
                  <a:pt x="6067344" y="210579"/>
                  <a:pt x="6068195" y="220364"/>
                </a:cubicBezTo>
                <a:cubicBezTo>
                  <a:pt x="6068947" y="228907"/>
                  <a:pt x="6075427" y="235675"/>
                  <a:pt x="6083594" y="236458"/>
                </a:cubicBezTo>
                <a:cubicBezTo>
                  <a:pt x="6092953" y="237353"/>
                  <a:pt x="6101233" y="230148"/>
                  <a:pt x="6102084" y="220364"/>
                </a:cubicBezTo>
                <a:cubicBezTo>
                  <a:pt x="6102949" y="210579"/>
                  <a:pt x="6096058" y="201922"/>
                  <a:pt x="6086699" y="201026"/>
                </a:cubicBezTo>
                <a:cubicBezTo>
                  <a:pt x="6085664" y="200927"/>
                  <a:pt x="6084629" y="200927"/>
                  <a:pt x="6083594" y="201026"/>
                </a:cubicBezTo>
                <a:close/>
                <a:moveTo>
                  <a:pt x="6168671" y="112077"/>
                </a:moveTo>
                <a:cubicBezTo>
                  <a:pt x="6167821" y="121861"/>
                  <a:pt x="6174712" y="130519"/>
                  <a:pt x="6184070" y="131414"/>
                </a:cubicBezTo>
                <a:cubicBezTo>
                  <a:pt x="6193429" y="132311"/>
                  <a:pt x="6201710" y="125105"/>
                  <a:pt x="6202560" y="115322"/>
                </a:cubicBezTo>
                <a:cubicBezTo>
                  <a:pt x="6202660" y="114243"/>
                  <a:pt x="6202660" y="113156"/>
                  <a:pt x="6202560" y="112077"/>
                </a:cubicBezTo>
                <a:cubicBezTo>
                  <a:pt x="6202447" y="105863"/>
                  <a:pt x="6199143" y="100196"/>
                  <a:pt x="6193911" y="97252"/>
                </a:cubicBezTo>
                <a:lnTo>
                  <a:pt x="6178030" y="97252"/>
                </a:lnTo>
                <a:cubicBezTo>
                  <a:pt x="6171919" y="99594"/>
                  <a:pt x="6167651" y="105436"/>
                  <a:pt x="6167111" y="112225"/>
                </a:cubicBezTo>
                <a:close/>
                <a:moveTo>
                  <a:pt x="6083594" y="94287"/>
                </a:moveTo>
                <a:cubicBezTo>
                  <a:pt x="6074193" y="94287"/>
                  <a:pt x="6066578" y="102252"/>
                  <a:pt x="6066578" y="112077"/>
                </a:cubicBezTo>
                <a:cubicBezTo>
                  <a:pt x="6066578" y="121901"/>
                  <a:pt x="6074193" y="129867"/>
                  <a:pt x="6083594" y="129867"/>
                </a:cubicBezTo>
                <a:cubicBezTo>
                  <a:pt x="6092995" y="129867"/>
                  <a:pt x="6100610" y="121901"/>
                  <a:pt x="6100610" y="112077"/>
                </a:cubicBezTo>
                <a:cubicBezTo>
                  <a:pt x="6100652" y="102334"/>
                  <a:pt x="6093123" y="94401"/>
                  <a:pt x="6083807" y="94359"/>
                </a:cubicBezTo>
                <a:cubicBezTo>
                  <a:pt x="6083268" y="94358"/>
                  <a:pt x="6082715" y="94383"/>
                  <a:pt x="6082176" y="94435"/>
                </a:cubicBezTo>
                <a:close/>
                <a:moveTo>
                  <a:pt x="6236450" y="999646"/>
                </a:moveTo>
                <a:cubicBezTo>
                  <a:pt x="6227049" y="999646"/>
                  <a:pt x="6219434" y="1007607"/>
                  <a:pt x="6219434" y="1017436"/>
                </a:cubicBezTo>
                <a:cubicBezTo>
                  <a:pt x="6219434" y="1027265"/>
                  <a:pt x="6227049" y="1035226"/>
                  <a:pt x="6236450" y="1035226"/>
                </a:cubicBezTo>
                <a:cubicBezTo>
                  <a:pt x="6245851" y="1035226"/>
                  <a:pt x="6253465" y="1027265"/>
                  <a:pt x="6253465" y="1017436"/>
                </a:cubicBezTo>
                <a:cubicBezTo>
                  <a:pt x="6253465" y="1017391"/>
                  <a:pt x="6253465" y="1017332"/>
                  <a:pt x="6253465" y="1017288"/>
                </a:cubicBezTo>
                <a:cubicBezTo>
                  <a:pt x="6253422" y="1007548"/>
                  <a:pt x="6245836" y="999676"/>
                  <a:pt x="6236521" y="999720"/>
                </a:cubicBezTo>
                <a:cubicBezTo>
                  <a:pt x="6236024" y="999720"/>
                  <a:pt x="6235528" y="999750"/>
                  <a:pt x="6235032" y="999794"/>
                </a:cubicBezTo>
                <a:close/>
                <a:moveTo>
                  <a:pt x="6187814" y="1053312"/>
                </a:moveTo>
                <a:lnTo>
                  <a:pt x="6201993" y="1065617"/>
                </a:lnTo>
                <a:cubicBezTo>
                  <a:pt x="6199809" y="1058501"/>
                  <a:pt x="6193542" y="1053609"/>
                  <a:pt x="6186396" y="1053461"/>
                </a:cubicBezTo>
                <a:close/>
                <a:moveTo>
                  <a:pt x="6236450" y="893055"/>
                </a:moveTo>
                <a:cubicBezTo>
                  <a:pt x="6227049" y="893055"/>
                  <a:pt x="6219434" y="901016"/>
                  <a:pt x="6219434" y="910845"/>
                </a:cubicBezTo>
                <a:cubicBezTo>
                  <a:pt x="6219434" y="920673"/>
                  <a:pt x="6227049" y="928635"/>
                  <a:pt x="6236450" y="928635"/>
                </a:cubicBezTo>
                <a:cubicBezTo>
                  <a:pt x="6245851" y="928635"/>
                  <a:pt x="6253465" y="920673"/>
                  <a:pt x="6253465" y="910845"/>
                </a:cubicBezTo>
                <a:cubicBezTo>
                  <a:pt x="6253422" y="901016"/>
                  <a:pt x="6245766" y="893099"/>
                  <a:pt x="6236364" y="893144"/>
                </a:cubicBezTo>
                <a:cubicBezTo>
                  <a:pt x="6235925" y="893144"/>
                  <a:pt x="6235471" y="893158"/>
                  <a:pt x="6235032" y="893203"/>
                </a:cubicBezTo>
                <a:close/>
                <a:moveTo>
                  <a:pt x="6185545" y="946276"/>
                </a:moveTo>
                <a:cubicBezTo>
                  <a:pt x="6176144" y="946187"/>
                  <a:pt x="6168473" y="954089"/>
                  <a:pt x="6168388" y="963918"/>
                </a:cubicBezTo>
                <a:cubicBezTo>
                  <a:pt x="6168317" y="973747"/>
                  <a:pt x="6175860" y="981767"/>
                  <a:pt x="6185262" y="981856"/>
                </a:cubicBezTo>
                <a:cubicBezTo>
                  <a:pt x="6194663" y="981930"/>
                  <a:pt x="6202334" y="974043"/>
                  <a:pt x="6202419" y="964214"/>
                </a:cubicBezTo>
                <a:cubicBezTo>
                  <a:pt x="6202419" y="964170"/>
                  <a:pt x="6202419" y="964111"/>
                  <a:pt x="6202419" y="964066"/>
                </a:cubicBezTo>
                <a:cubicBezTo>
                  <a:pt x="6202362" y="954237"/>
                  <a:pt x="6194705" y="946321"/>
                  <a:pt x="6185304" y="946380"/>
                </a:cubicBezTo>
                <a:cubicBezTo>
                  <a:pt x="6184921" y="946380"/>
                  <a:pt x="6184524" y="946395"/>
                  <a:pt x="6184127" y="946424"/>
                </a:cubicBezTo>
                <a:close/>
                <a:moveTo>
                  <a:pt x="6236450" y="786612"/>
                </a:moveTo>
                <a:cubicBezTo>
                  <a:pt x="6227049" y="786612"/>
                  <a:pt x="6219434" y="794573"/>
                  <a:pt x="6219434" y="804402"/>
                </a:cubicBezTo>
                <a:cubicBezTo>
                  <a:pt x="6219434" y="814230"/>
                  <a:pt x="6227049" y="822191"/>
                  <a:pt x="6236450" y="822191"/>
                </a:cubicBezTo>
                <a:cubicBezTo>
                  <a:pt x="6245851" y="822191"/>
                  <a:pt x="6253465" y="814230"/>
                  <a:pt x="6253465" y="804402"/>
                </a:cubicBezTo>
                <a:cubicBezTo>
                  <a:pt x="6253465" y="804357"/>
                  <a:pt x="6253465" y="804298"/>
                  <a:pt x="6253465" y="804253"/>
                </a:cubicBezTo>
                <a:cubicBezTo>
                  <a:pt x="6253422" y="794513"/>
                  <a:pt x="6245836" y="786641"/>
                  <a:pt x="6236521" y="786686"/>
                </a:cubicBezTo>
                <a:cubicBezTo>
                  <a:pt x="6236024" y="786686"/>
                  <a:pt x="6235528" y="786715"/>
                  <a:pt x="6235032" y="786760"/>
                </a:cubicBezTo>
                <a:close/>
                <a:moveTo>
                  <a:pt x="6184127" y="839685"/>
                </a:moveTo>
                <a:cubicBezTo>
                  <a:pt x="6174769" y="838795"/>
                  <a:pt x="6166488" y="846000"/>
                  <a:pt x="6165637" y="855785"/>
                </a:cubicBezTo>
                <a:cubicBezTo>
                  <a:pt x="6164772" y="865569"/>
                  <a:pt x="6171663" y="874227"/>
                  <a:pt x="6181022" y="875116"/>
                </a:cubicBezTo>
                <a:cubicBezTo>
                  <a:pt x="6182057" y="875220"/>
                  <a:pt x="6183092" y="875220"/>
                  <a:pt x="6184127" y="875116"/>
                </a:cubicBezTo>
                <a:cubicBezTo>
                  <a:pt x="6193486" y="874227"/>
                  <a:pt x="6200377" y="865569"/>
                  <a:pt x="6199526" y="855785"/>
                </a:cubicBezTo>
                <a:cubicBezTo>
                  <a:pt x="6198774" y="847231"/>
                  <a:pt x="6192294" y="840471"/>
                  <a:pt x="6184127" y="839685"/>
                </a:cubicBezTo>
                <a:close/>
                <a:moveTo>
                  <a:pt x="6235032" y="679872"/>
                </a:moveTo>
                <a:cubicBezTo>
                  <a:pt x="6225631" y="679872"/>
                  <a:pt x="6218016" y="687833"/>
                  <a:pt x="6218016" y="697662"/>
                </a:cubicBezTo>
                <a:cubicBezTo>
                  <a:pt x="6218016" y="707491"/>
                  <a:pt x="6225631" y="715452"/>
                  <a:pt x="6235032" y="715452"/>
                </a:cubicBezTo>
                <a:cubicBezTo>
                  <a:pt x="6244433" y="715452"/>
                  <a:pt x="6252047" y="707491"/>
                  <a:pt x="6252047" y="697662"/>
                </a:cubicBezTo>
                <a:cubicBezTo>
                  <a:pt x="6251891" y="687952"/>
                  <a:pt x="6244319" y="680168"/>
                  <a:pt x="6235032" y="680168"/>
                </a:cubicBezTo>
                <a:close/>
                <a:moveTo>
                  <a:pt x="6184127" y="733242"/>
                </a:moveTo>
                <a:cubicBezTo>
                  <a:pt x="6174726" y="733153"/>
                  <a:pt x="6167055" y="741054"/>
                  <a:pt x="6166970" y="750883"/>
                </a:cubicBezTo>
                <a:cubicBezTo>
                  <a:pt x="6166899" y="760712"/>
                  <a:pt x="6174443" y="768733"/>
                  <a:pt x="6183844" y="768822"/>
                </a:cubicBezTo>
                <a:cubicBezTo>
                  <a:pt x="6193245" y="768896"/>
                  <a:pt x="6200916" y="761009"/>
                  <a:pt x="6201001" y="751180"/>
                </a:cubicBezTo>
                <a:cubicBezTo>
                  <a:pt x="6201001" y="751076"/>
                  <a:pt x="6201001" y="750987"/>
                  <a:pt x="6201001" y="750883"/>
                </a:cubicBezTo>
                <a:cubicBezTo>
                  <a:pt x="6200845" y="741262"/>
                  <a:pt x="6193330" y="733538"/>
                  <a:pt x="6184127" y="733538"/>
                </a:cubicBezTo>
                <a:close/>
                <a:moveTo>
                  <a:pt x="6235032" y="573429"/>
                </a:moveTo>
                <a:cubicBezTo>
                  <a:pt x="6225631" y="573429"/>
                  <a:pt x="6218016" y="581394"/>
                  <a:pt x="6218016" y="591219"/>
                </a:cubicBezTo>
                <a:cubicBezTo>
                  <a:pt x="6218016" y="601043"/>
                  <a:pt x="6225631" y="609009"/>
                  <a:pt x="6235032" y="609009"/>
                </a:cubicBezTo>
                <a:cubicBezTo>
                  <a:pt x="6244433" y="609009"/>
                  <a:pt x="6252047" y="601043"/>
                  <a:pt x="6252047" y="591219"/>
                </a:cubicBezTo>
                <a:cubicBezTo>
                  <a:pt x="6251891" y="581510"/>
                  <a:pt x="6244319" y="573724"/>
                  <a:pt x="6235032" y="573725"/>
                </a:cubicBezTo>
                <a:close/>
                <a:moveTo>
                  <a:pt x="6184127" y="626650"/>
                </a:moveTo>
                <a:cubicBezTo>
                  <a:pt x="6174726" y="626569"/>
                  <a:pt x="6167055" y="634466"/>
                  <a:pt x="6166970" y="644292"/>
                </a:cubicBezTo>
                <a:cubicBezTo>
                  <a:pt x="6166899" y="654121"/>
                  <a:pt x="6174443" y="662141"/>
                  <a:pt x="6183844" y="662230"/>
                </a:cubicBezTo>
                <a:cubicBezTo>
                  <a:pt x="6193245" y="662304"/>
                  <a:pt x="6200916" y="654418"/>
                  <a:pt x="6201001" y="644589"/>
                </a:cubicBezTo>
                <a:cubicBezTo>
                  <a:pt x="6201001" y="644538"/>
                  <a:pt x="6201001" y="644489"/>
                  <a:pt x="6201001" y="644440"/>
                </a:cubicBezTo>
                <a:cubicBezTo>
                  <a:pt x="6200845" y="634789"/>
                  <a:pt x="6193358" y="627025"/>
                  <a:pt x="6184127" y="626947"/>
                </a:cubicBezTo>
                <a:close/>
                <a:moveTo>
                  <a:pt x="6235032" y="466986"/>
                </a:moveTo>
                <a:cubicBezTo>
                  <a:pt x="6225631" y="466986"/>
                  <a:pt x="6218016" y="474951"/>
                  <a:pt x="6218016" y="484776"/>
                </a:cubicBezTo>
                <a:cubicBezTo>
                  <a:pt x="6218016" y="494602"/>
                  <a:pt x="6225631" y="502566"/>
                  <a:pt x="6235032" y="502566"/>
                </a:cubicBezTo>
                <a:cubicBezTo>
                  <a:pt x="6244433" y="502566"/>
                  <a:pt x="6252047" y="494600"/>
                  <a:pt x="6252047" y="484776"/>
                </a:cubicBezTo>
                <a:cubicBezTo>
                  <a:pt x="6252047" y="484725"/>
                  <a:pt x="6252047" y="484676"/>
                  <a:pt x="6252047" y="484627"/>
                </a:cubicBezTo>
                <a:cubicBezTo>
                  <a:pt x="6251891" y="474942"/>
                  <a:pt x="6244291" y="467199"/>
                  <a:pt x="6235032" y="467282"/>
                </a:cubicBezTo>
                <a:close/>
                <a:moveTo>
                  <a:pt x="6184127" y="520207"/>
                </a:moveTo>
                <a:cubicBezTo>
                  <a:pt x="6174726" y="520126"/>
                  <a:pt x="6167055" y="528023"/>
                  <a:pt x="6166970" y="537849"/>
                </a:cubicBezTo>
                <a:cubicBezTo>
                  <a:pt x="6166899" y="547673"/>
                  <a:pt x="6174443" y="555704"/>
                  <a:pt x="6183844" y="555786"/>
                </a:cubicBezTo>
                <a:cubicBezTo>
                  <a:pt x="6193245" y="555867"/>
                  <a:pt x="6200916" y="547970"/>
                  <a:pt x="6201001" y="538146"/>
                </a:cubicBezTo>
                <a:cubicBezTo>
                  <a:pt x="6201001" y="538095"/>
                  <a:pt x="6201001" y="538046"/>
                  <a:pt x="6201001" y="537997"/>
                </a:cubicBezTo>
                <a:cubicBezTo>
                  <a:pt x="6200845" y="528346"/>
                  <a:pt x="6193358" y="520582"/>
                  <a:pt x="6184127" y="520504"/>
                </a:cubicBezTo>
                <a:close/>
                <a:moveTo>
                  <a:pt x="6235032" y="360394"/>
                </a:moveTo>
                <a:cubicBezTo>
                  <a:pt x="6225631" y="360394"/>
                  <a:pt x="6218016" y="368360"/>
                  <a:pt x="6218016" y="378184"/>
                </a:cubicBezTo>
                <a:cubicBezTo>
                  <a:pt x="6218016" y="388009"/>
                  <a:pt x="6225631" y="395974"/>
                  <a:pt x="6235032" y="395974"/>
                </a:cubicBezTo>
                <a:cubicBezTo>
                  <a:pt x="6244433" y="395974"/>
                  <a:pt x="6252047" y="388009"/>
                  <a:pt x="6252047" y="378184"/>
                </a:cubicBezTo>
                <a:cubicBezTo>
                  <a:pt x="6251891" y="368476"/>
                  <a:pt x="6244319" y="360689"/>
                  <a:pt x="6235032" y="360691"/>
                </a:cubicBezTo>
                <a:close/>
                <a:moveTo>
                  <a:pt x="6184127" y="413764"/>
                </a:moveTo>
                <a:cubicBezTo>
                  <a:pt x="6174726" y="413683"/>
                  <a:pt x="6167055" y="421581"/>
                  <a:pt x="6166970" y="431406"/>
                </a:cubicBezTo>
                <a:cubicBezTo>
                  <a:pt x="6166899" y="441230"/>
                  <a:pt x="6174443" y="449261"/>
                  <a:pt x="6183844" y="449343"/>
                </a:cubicBezTo>
                <a:cubicBezTo>
                  <a:pt x="6193245" y="449424"/>
                  <a:pt x="6200916" y="441525"/>
                  <a:pt x="6201001" y="431701"/>
                </a:cubicBezTo>
                <a:cubicBezTo>
                  <a:pt x="6201001" y="431603"/>
                  <a:pt x="6201001" y="431504"/>
                  <a:pt x="6201001" y="431406"/>
                </a:cubicBezTo>
                <a:cubicBezTo>
                  <a:pt x="6200845" y="421779"/>
                  <a:pt x="6193330" y="414059"/>
                  <a:pt x="6184127" y="414061"/>
                </a:cubicBezTo>
                <a:close/>
                <a:moveTo>
                  <a:pt x="6235032" y="253951"/>
                </a:moveTo>
                <a:cubicBezTo>
                  <a:pt x="6225631" y="253951"/>
                  <a:pt x="6218016" y="261917"/>
                  <a:pt x="6218016" y="271741"/>
                </a:cubicBezTo>
                <a:cubicBezTo>
                  <a:pt x="6218016" y="281566"/>
                  <a:pt x="6225631" y="289531"/>
                  <a:pt x="6235032" y="289531"/>
                </a:cubicBezTo>
                <a:cubicBezTo>
                  <a:pt x="6244433" y="289531"/>
                  <a:pt x="6252047" y="281566"/>
                  <a:pt x="6252047" y="271741"/>
                </a:cubicBezTo>
                <a:cubicBezTo>
                  <a:pt x="6251891" y="262032"/>
                  <a:pt x="6244319" y="254246"/>
                  <a:pt x="6235032" y="254248"/>
                </a:cubicBezTo>
                <a:close/>
                <a:moveTo>
                  <a:pt x="6184127" y="307173"/>
                </a:moveTo>
                <a:cubicBezTo>
                  <a:pt x="6174769" y="306277"/>
                  <a:pt x="6166488" y="313482"/>
                  <a:pt x="6165637" y="323267"/>
                </a:cubicBezTo>
                <a:cubicBezTo>
                  <a:pt x="6164772" y="333051"/>
                  <a:pt x="6171663" y="341709"/>
                  <a:pt x="6181022" y="342604"/>
                </a:cubicBezTo>
                <a:cubicBezTo>
                  <a:pt x="6182057" y="342704"/>
                  <a:pt x="6183092" y="342704"/>
                  <a:pt x="6184127" y="342604"/>
                </a:cubicBezTo>
                <a:cubicBezTo>
                  <a:pt x="6193486" y="341709"/>
                  <a:pt x="6200377" y="333051"/>
                  <a:pt x="6199526" y="323267"/>
                </a:cubicBezTo>
                <a:cubicBezTo>
                  <a:pt x="6198774" y="314723"/>
                  <a:pt x="6192294" y="307956"/>
                  <a:pt x="6184127" y="307173"/>
                </a:cubicBezTo>
                <a:close/>
                <a:moveTo>
                  <a:pt x="6235032" y="147508"/>
                </a:moveTo>
                <a:cubicBezTo>
                  <a:pt x="6225631" y="147508"/>
                  <a:pt x="6218016" y="155474"/>
                  <a:pt x="6218016" y="165298"/>
                </a:cubicBezTo>
                <a:cubicBezTo>
                  <a:pt x="6218016" y="175124"/>
                  <a:pt x="6225631" y="183088"/>
                  <a:pt x="6235032" y="183088"/>
                </a:cubicBezTo>
                <a:cubicBezTo>
                  <a:pt x="6244433" y="183088"/>
                  <a:pt x="6252047" y="175123"/>
                  <a:pt x="6252047" y="165298"/>
                </a:cubicBezTo>
                <a:cubicBezTo>
                  <a:pt x="6252047" y="165248"/>
                  <a:pt x="6252047" y="165199"/>
                  <a:pt x="6252047" y="165150"/>
                </a:cubicBezTo>
                <a:cubicBezTo>
                  <a:pt x="6251891" y="155465"/>
                  <a:pt x="6244291" y="147722"/>
                  <a:pt x="6235032" y="147805"/>
                </a:cubicBezTo>
                <a:close/>
                <a:moveTo>
                  <a:pt x="6184127" y="200730"/>
                </a:moveTo>
                <a:cubicBezTo>
                  <a:pt x="6174726" y="200648"/>
                  <a:pt x="6167055" y="208547"/>
                  <a:pt x="6166970" y="218371"/>
                </a:cubicBezTo>
                <a:cubicBezTo>
                  <a:pt x="6166899" y="228196"/>
                  <a:pt x="6174443" y="236227"/>
                  <a:pt x="6183844" y="236308"/>
                </a:cubicBezTo>
                <a:cubicBezTo>
                  <a:pt x="6193245" y="236390"/>
                  <a:pt x="6200916" y="228491"/>
                  <a:pt x="6201001" y="218666"/>
                </a:cubicBezTo>
                <a:cubicBezTo>
                  <a:pt x="6201001" y="218569"/>
                  <a:pt x="6201001" y="218469"/>
                  <a:pt x="6201001" y="218371"/>
                </a:cubicBezTo>
                <a:cubicBezTo>
                  <a:pt x="6200845" y="208744"/>
                  <a:pt x="6193330" y="201025"/>
                  <a:pt x="6184127" y="201026"/>
                </a:cubicBezTo>
                <a:close/>
                <a:moveTo>
                  <a:pt x="6269204" y="111780"/>
                </a:moveTo>
                <a:cubicBezTo>
                  <a:pt x="6268864" y="121599"/>
                  <a:pt x="6276195" y="129849"/>
                  <a:pt x="6285582" y="130206"/>
                </a:cubicBezTo>
                <a:cubicBezTo>
                  <a:pt x="6294983" y="130565"/>
                  <a:pt x="6302867" y="122894"/>
                  <a:pt x="6303207" y="113076"/>
                </a:cubicBezTo>
                <a:cubicBezTo>
                  <a:pt x="6303391" y="107797"/>
                  <a:pt x="6301321" y="102704"/>
                  <a:pt x="6297563" y="99179"/>
                </a:cubicBezTo>
                <a:lnTo>
                  <a:pt x="6274593" y="99179"/>
                </a:lnTo>
                <a:cubicBezTo>
                  <a:pt x="6271048" y="102497"/>
                  <a:pt x="6269034" y="107248"/>
                  <a:pt x="6269062" y="112225"/>
                </a:cubicBezTo>
                <a:close/>
                <a:moveTo>
                  <a:pt x="6336983" y="1105051"/>
                </a:moveTo>
                <a:cubicBezTo>
                  <a:pt x="6327582" y="1105051"/>
                  <a:pt x="6319967" y="1113012"/>
                  <a:pt x="6319967" y="1122841"/>
                </a:cubicBezTo>
                <a:cubicBezTo>
                  <a:pt x="6319967" y="1132670"/>
                  <a:pt x="6327582" y="1140631"/>
                  <a:pt x="6336983" y="1140631"/>
                </a:cubicBezTo>
                <a:cubicBezTo>
                  <a:pt x="6346384" y="1140631"/>
                  <a:pt x="6353998" y="1132670"/>
                  <a:pt x="6353998" y="1122841"/>
                </a:cubicBezTo>
                <a:cubicBezTo>
                  <a:pt x="6353318" y="1113502"/>
                  <a:pt x="6345788" y="1106356"/>
                  <a:pt x="6336841" y="1106534"/>
                </a:cubicBezTo>
                <a:close/>
                <a:moveTo>
                  <a:pt x="6336983" y="998608"/>
                </a:moveTo>
                <a:cubicBezTo>
                  <a:pt x="6327624" y="999498"/>
                  <a:pt x="6320733" y="1008155"/>
                  <a:pt x="6321584" y="1017940"/>
                </a:cubicBezTo>
                <a:cubicBezTo>
                  <a:pt x="6322335" y="1026494"/>
                  <a:pt x="6328815" y="1033254"/>
                  <a:pt x="6336983" y="1034040"/>
                </a:cubicBezTo>
                <a:cubicBezTo>
                  <a:pt x="6346341" y="1034929"/>
                  <a:pt x="6354622" y="1027724"/>
                  <a:pt x="6355473" y="1017940"/>
                </a:cubicBezTo>
                <a:cubicBezTo>
                  <a:pt x="6356338" y="1008155"/>
                  <a:pt x="6349446" y="999498"/>
                  <a:pt x="6340088" y="998608"/>
                </a:cubicBezTo>
                <a:cubicBezTo>
                  <a:pt x="6339053" y="998504"/>
                  <a:pt x="6338018" y="998504"/>
                  <a:pt x="6336983" y="998608"/>
                </a:cubicBezTo>
                <a:close/>
                <a:moveTo>
                  <a:pt x="6286078" y="1051830"/>
                </a:moveTo>
                <a:cubicBezTo>
                  <a:pt x="6276720" y="1052719"/>
                  <a:pt x="6269828" y="1061377"/>
                  <a:pt x="6270679" y="1071162"/>
                </a:cubicBezTo>
                <a:cubicBezTo>
                  <a:pt x="6271431" y="1079715"/>
                  <a:pt x="6277911" y="1086476"/>
                  <a:pt x="6286078" y="1087261"/>
                </a:cubicBezTo>
                <a:cubicBezTo>
                  <a:pt x="6295437" y="1088151"/>
                  <a:pt x="6303717" y="1080946"/>
                  <a:pt x="6304568" y="1071162"/>
                </a:cubicBezTo>
                <a:cubicBezTo>
                  <a:pt x="6305433" y="1061377"/>
                  <a:pt x="6298542" y="1052719"/>
                  <a:pt x="6289183" y="1051830"/>
                </a:cubicBezTo>
                <a:cubicBezTo>
                  <a:pt x="6288148" y="1051726"/>
                  <a:pt x="6287113" y="1051726"/>
                  <a:pt x="6286078" y="1051830"/>
                </a:cubicBezTo>
                <a:close/>
                <a:moveTo>
                  <a:pt x="6336983" y="892017"/>
                </a:moveTo>
                <a:cubicBezTo>
                  <a:pt x="6327582" y="892017"/>
                  <a:pt x="6319967" y="899978"/>
                  <a:pt x="6319967" y="909807"/>
                </a:cubicBezTo>
                <a:cubicBezTo>
                  <a:pt x="6319967" y="919636"/>
                  <a:pt x="6327582" y="927597"/>
                  <a:pt x="6336983" y="927597"/>
                </a:cubicBezTo>
                <a:cubicBezTo>
                  <a:pt x="6346384" y="927597"/>
                  <a:pt x="6353998" y="919636"/>
                  <a:pt x="6353998" y="909807"/>
                </a:cubicBezTo>
                <a:cubicBezTo>
                  <a:pt x="6353473" y="900349"/>
                  <a:pt x="6345901" y="893025"/>
                  <a:pt x="6336841" y="893203"/>
                </a:cubicBezTo>
                <a:close/>
                <a:moveTo>
                  <a:pt x="6286078" y="945238"/>
                </a:moveTo>
                <a:cubicBezTo>
                  <a:pt x="6276677" y="945238"/>
                  <a:pt x="6269062" y="953199"/>
                  <a:pt x="6269062" y="963028"/>
                </a:cubicBezTo>
                <a:cubicBezTo>
                  <a:pt x="6269062" y="972857"/>
                  <a:pt x="6276677" y="980818"/>
                  <a:pt x="6286078" y="980818"/>
                </a:cubicBezTo>
                <a:cubicBezTo>
                  <a:pt x="6295479" y="980818"/>
                  <a:pt x="6303094" y="972857"/>
                  <a:pt x="6303094" y="963028"/>
                </a:cubicBezTo>
                <a:cubicBezTo>
                  <a:pt x="6302569" y="953570"/>
                  <a:pt x="6294997" y="946247"/>
                  <a:pt x="6285936" y="946424"/>
                </a:cubicBezTo>
                <a:close/>
                <a:moveTo>
                  <a:pt x="6336983" y="785574"/>
                </a:moveTo>
                <a:cubicBezTo>
                  <a:pt x="6327582" y="785574"/>
                  <a:pt x="6319967" y="793535"/>
                  <a:pt x="6319967" y="803364"/>
                </a:cubicBezTo>
                <a:cubicBezTo>
                  <a:pt x="6319967" y="813193"/>
                  <a:pt x="6327582" y="821154"/>
                  <a:pt x="6336983" y="821154"/>
                </a:cubicBezTo>
                <a:cubicBezTo>
                  <a:pt x="6346384" y="821154"/>
                  <a:pt x="6353998" y="813193"/>
                  <a:pt x="6353998" y="803364"/>
                </a:cubicBezTo>
                <a:cubicBezTo>
                  <a:pt x="6353998" y="803319"/>
                  <a:pt x="6353998" y="803260"/>
                  <a:pt x="6353998" y="803216"/>
                </a:cubicBezTo>
                <a:cubicBezTo>
                  <a:pt x="6353389" y="793816"/>
                  <a:pt x="6345845" y="786582"/>
                  <a:pt x="6336841" y="786760"/>
                </a:cubicBezTo>
                <a:close/>
                <a:moveTo>
                  <a:pt x="6285936" y="839685"/>
                </a:moveTo>
                <a:cubicBezTo>
                  <a:pt x="6276535" y="839685"/>
                  <a:pt x="6268921" y="847646"/>
                  <a:pt x="6268921" y="857475"/>
                </a:cubicBezTo>
                <a:cubicBezTo>
                  <a:pt x="6268921" y="867304"/>
                  <a:pt x="6276535" y="875265"/>
                  <a:pt x="6285936" y="875265"/>
                </a:cubicBezTo>
                <a:cubicBezTo>
                  <a:pt x="6295338" y="875265"/>
                  <a:pt x="6302952" y="867304"/>
                  <a:pt x="6302952" y="857475"/>
                </a:cubicBezTo>
                <a:cubicBezTo>
                  <a:pt x="6303037" y="847735"/>
                  <a:pt x="6295536" y="839774"/>
                  <a:pt x="6286220" y="839685"/>
                </a:cubicBezTo>
                <a:cubicBezTo>
                  <a:pt x="6286120" y="839685"/>
                  <a:pt x="6286036" y="839685"/>
                  <a:pt x="6285936" y="839685"/>
                </a:cubicBezTo>
                <a:close/>
                <a:moveTo>
                  <a:pt x="6336841" y="679872"/>
                </a:moveTo>
                <a:cubicBezTo>
                  <a:pt x="6327440" y="679872"/>
                  <a:pt x="6319825" y="687833"/>
                  <a:pt x="6319825" y="697662"/>
                </a:cubicBezTo>
                <a:cubicBezTo>
                  <a:pt x="6319825" y="707491"/>
                  <a:pt x="6327440" y="715452"/>
                  <a:pt x="6336841" y="715452"/>
                </a:cubicBezTo>
                <a:cubicBezTo>
                  <a:pt x="6346242" y="715452"/>
                  <a:pt x="6353856" y="707491"/>
                  <a:pt x="6353856" y="697662"/>
                </a:cubicBezTo>
                <a:cubicBezTo>
                  <a:pt x="6353785" y="687922"/>
                  <a:pt x="6346157" y="680080"/>
                  <a:pt x="6336841" y="680168"/>
                </a:cubicBezTo>
                <a:cubicBezTo>
                  <a:pt x="6336841" y="680168"/>
                  <a:pt x="6336841" y="680168"/>
                  <a:pt x="6336841" y="680168"/>
                </a:cubicBezTo>
                <a:close/>
                <a:moveTo>
                  <a:pt x="6285936" y="733242"/>
                </a:moveTo>
                <a:cubicBezTo>
                  <a:pt x="6276578" y="734131"/>
                  <a:pt x="6269686" y="742789"/>
                  <a:pt x="6270537" y="752573"/>
                </a:cubicBezTo>
                <a:cubicBezTo>
                  <a:pt x="6271289" y="761127"/>
                  <a:pt x="6277769" y="767888"/>
                  <a:pt x="6285936" y="768673"/>
                </a:cubicBezTo>
                <a:cubicBezTo>
                  <a:pt x="6295295" y="769563"/>
                  <a:pt x="6303576" y="762358"/>
                  <a:pt x="6304426" y="752573"/>
                </a:cubicBezTo>
                <a:cubicBezTo>
                  <a:pt x="6305292" y="742789"/>
                  <a:pt x="6298400" y="734131"/>
                  <a:pt x="6289042" y="733242"/>
                </a:cubicBezTo>
                <a:cubicBezTo>
                  <a:pt x="6288006" y="733138"/>
                  <a:pt x="6286971" y="733138"/>
                  <a:pt x="6285936" y="733242"/>
                </a:cubicBezTo>
                <a:close/>
                <a:moveTo>
                  <a:pt x="6336841" y="573429"/>
                </a:moveTo>
                <a:cubicBezTo>
                  <a:pt x="6327440" y="573429"/>
                  <a:pt x="6319825" y="581394"/>
                  <a:pt x="6319825" y="591219"/>
                </a:cubicBezTo>
                <a:cubicBezTo>
                  <a:pt x="6319825" y="601043"/>
                  <a:pt x="6327440" y="609009"/>
                  <a:pt x="6336841" y="609009"/>
                </a:cubicBezTo>
                <a:cubicBezTo>
                  <a:pt x="6346242" y="609009"/>
                  <a:pt x="6353856" y="601043"/>
                  <a:pt x="6353856" y="591219"/>
                </a:cubicBezTo>
                <a:cubicBezTo>
                  <a:pt x="6353785" y="581476"/>
                  <a:pt x="6346157" y="573644"/>
                  <a:pt x="6336841" y="573725"/>
                </a:cubicBezTo>
                <a:cubicBezTo>
                  <a:pt x="6336841" y="573725"/>
                  <a:pt x="6336841" y="573725"/>
                  <a:pt x="6336841" y="573725"/>
                </a:cubicBezTo>
                <a:close/>
                <a:moveTo>
                  <a:pt x="6285936" y="626650"/>
                </a:moveTo>
                <a:cubicBezTo>
                  <a:pt x="6276535" y="626650"/>
                  <a:pt x="6268921" y="634616"/>
                  <a:pt x="6268921" y="644440"/>
                </a:cubicBezTo>
                <a:cubicBezTo>
                  <a:pt x="6268921" y="654269"/>
                  <a:pt x="6276535" y="662230"/>
                  <a:pt x="6285936" y="662230"/>
                </a:cubicBezTo>
                <a:cubicBezTo>
                  <a:pt x="6295338" y="662230"/>
                  <a:pt x="6302952" y="654269"/>
                  <a:pt x="6302952" y="644440"/>
                </a:cubicBezTo>
                <a:cubicBezTo>
                  <a:pt x="6302881" y="634697"/>
                  <a:pt x="6295252" y="626865"/>
                  <a:pt x="6285936" y="626947"/>
                </a:cubicBezTo>
                <a:cubicBezTo>
                  <a:pt x="6285936" y="626947"/>
                  <a:pt x="6285936" y="626947"/>
                  <a:pt x="6285936" y="626947"/>
                </a:cubicBezTo>
                <a:close/>
                <a:moveTo>
                  <a:pt x="6336841" y="466986"/>
                </a:moveTo>
                <a:cubicBezTo>
                  <a:pt x="6327483" y="467881"/>
                  <a:pt x="6320591" y="476539"/>
                  <a:pt x="6321442" y="486323"/>
                </a:cubicBezTo>
                <a:cubicBezTo>
                  <a:pt x="6322193" y="494867"/>
                  <a:pt x="6328673" y="501635"/>
                  <a:pt x="6336841" y="502417"/>
                </a:cubicBezTo>
                <a:cubicBezTo>
                  <a:pt x="6346199" y="503313"/>
                  <a:pt x="6354480" y="496108"/>
                  <a:pt x="6355331" y="486323"/>
                </a:cubicBezTo>
                <a:cubicBezTo>
                  <a:pt x="6356196" y="476539"/>
                  <a:pt x="6349305" y="467881"/>
                  <a:pt x="6339946" y="466986"/>
                </a:cubicBezTo>
                <a:cubicBezTo>
                  <a:pt x="6338911" y="466886"/>
                  <a:pt x="6337876" y="466886"/>
                  <a:pt x="6336841" y="466986"/>
                </a:cubicBezTo>
                <a:close/>
                <a:moveTo>
                  <a:pt x="6285936" y="520207"/>
                </a:moveTo>
                <a:cubicBezTo>
                  <a:pt x="6276535" y="520207"/>
                  <a:pt x="6268921" y="528173"/>
                  <a:pt x="6268921" y="537997"/>
                </a:cubicBezTo>
                <a:cubicBezTo>
                  <a:pt x="6268921" y="547822"/>
                  <a:pt x="6276535" y="555787"/>
                  <a:pt x="6285936" y="555787"/>
                </a:cubicBezTo>
                <a:cubicBezTo>
                  <a:pt x="6295338" y="555787"/>
                  <a:pt x="6302952" y="547822"/>
                  <a:pt x="6302952" y="537997"/>
                </a:cubicBezTo>
                <a:cubicBezTo>
                  <a:pt x="6302881" y="528254"/>
                  <a:pt x="6295252" y="520422"/>
                  <a:pt x="6285936" y="520504"/>
                </a:cubicBezTo>
                <a:cubicBezTo>
                  <a:pt x="6285936" y="520504"/>
                  <a:pt x="6285936" y="520504"/>
                  <a:pt x="6285936" y="520504"/>
                </a:cubicBezTo>
                <a:close/>
                <a:moveTo>
                  <a:pt x="6336841" y="360394"/>
                </a:moveTo>
                <a:cubicBezTo>
                  <a:pt x="6327440" y="360394"/>
                  <a:pt x="6319825" y="368360"/>
                  <a:pt x="6319825" y="378184"/>
                </a:cubicBezTo>
                <a:cubicBezTo>
                  <a:pt x="6319825" y="388009"/>
                  <a:pt x="6327440" y="395974"/>
                  <a:pt x="6336841" y="395974"/>
                </a:cubicBezTo>
                <a:cubicBezTo>
                  <a:pt x="6346242" y="395974"/>
                  <a:pt x="6353856" y="388009"/>
                  <a:pt x="6353856" y="378184"/>
                </a:cubicBezTo>
                <a:cubicBezTo>
                  <a:pt x="6353785" y="368441"/>
                  <a:pt x="6346157" y="360609"/>
                  <a:pt x="6336841" y="360691"/>
                </a:cubicBezTo>
                <a:cubicBezTo>
                  <a:pt x="6336841" y="360691"/>
                  <a:pt x="6336841" y="360691"/>
                  <a:pt x="6336841" y="360691"/>
                </a:cubicBezTo>
                <a:close/>
                <a:moveTo>
                  <a:pt x="6285936" y="413764"/>
                </a:moveTo>
                <a:cubicBezTo>
                  <a:pt x="6276578" y="414660"/>
                  <a:pt x="6269686" y="423317"/>
                  <a:pt x="6270537" y="433102"/>
                </a:cubicBezTo>
                <a:cubicBezTo>
                  <a:pt x="6271289" y="441646"/>
                  <a:pt x="6277769" y="448413"/>
                  <a:pt x="6285936" y="449196"/>
                </a:cubicBezTo>
                <a:cubicBezTo>
                  <a:pt x="6295295" y="450091"/>
                  <a:pt x="6303576" y="442886"/>
                  <a:pt x="6304426" y="433102"/>
                </a:cubicBezTo>
                <a:cubicBezTo>
                  <a:pt x="6305292" y="423317"/>
                  <a:pt x="6298400" y="414660"/>
                  <a:pt x="6289042" y="413764"/>
                </a:cubicBezTo>
                <a:cubicBezTo>
                  <a:pt x="6288006" y="413665"/>
                  <a:pt x="6286971" y="413665"/>
                  <a:pt x="6285936" y="413764"/>
                </a:cubicBezTo>
                <a:close/>
                <a:moveTo>
                  <a:pt x="6336841" y="253951"/>
                </a:moveTo>
                <a:cubicBezTo>
                  <a:pt x="6327440" y="253951"/>
                  <a:pt x="6319825" y="261917"/>
                  <a:pt x="6319825" y="271741"/>
                </a:cubicBezTo>
                <a:cubicBezTo>
                  <a:pt x="6319825" y="281566"/>
                  <a:pt x="6327440" y="289531"/>
                  <a:pt x="6336841" y="289531"/>
                </a:cubicBezTo>
                <a:cubicBezTo>
                  <a:pt x="6346242" y="289531"/>
                  <a:pt x="6353856" y="281566"/>
                  <a:pt x="6353856" y="271741"/>
                </a:cubicBezTo>
                <a:cubicBezTo>
                  <a:pt x="6353785" y="261998"/>
                  <a:pt x="6346157" y="254166"/>
                  <a:pt x="6336841" y="254248"/>
                </a:cubicBezTo>
                <a:cubicBezTo>
                  <a:pt x="6336841" y="254248"/>
                  <a:pt x="6336841" y="254248"/>
                  <a:pt x="6336841" y="254248"/>
                </a:cubicBezTo>
                <a:close/>
                <a:moveTo>
                  <a:pt x="6285936" y="307173"/>
                </a:moveTo>
                <a:cubicBezTo>
                  <a:pt x="6276535" y="307173"/>
                  <a:pt x="6268921" y="315138"/>
                  <a:pt x="6268921" y="324963"/>
                </a:cubicBezTo>
                <a:cubicBezTo>
                  <a:pt x="6268921" y="334787"/>
                  <a:pt x="6276535" y="342753"/>
                  <a:pt x="6285936" y="342753"/>
                </a:cubicBezTo>
                <a:cubicBezTo>
                  <a:pt x="6295338" y="342753"/>
                  <a:pt x="6302952" y="334787"/>
                  <a:pt x="6302952" y="324963"/>
                </a:cubicBezTo>
                <a:cubicBezTo>
                  <a:pt x="6302881" y="315220"/>
                  <a:pt x="6295252" y="307388"/>
                  <a:pt x="6285936" y="307469"/>
                </a:cubicBezTo>
                <a:cubicBezTo>
                  <a:pt x="6285936" y="307469"/>
                  <a:pt x="6285936" y="307469"/>
                  <a:pt x="6285936" y="307469"/>
                </a:cubicBezTo>
                <a:close/>
                <a:moveTo>
                  <a:pt x="6336841" y="147508"/>
                </a:moveTo>
                <a:cubicBezTo>
                  <a:pt x="6327483" y="148404"/>
                  <a:pt x="6320591" y="157061"/>
                  <a:pt x="6321442" y="166846"/>
                </a:cubicBezTo>
                <a:cubicBezTo>
                  <a:pt x="6322193" y="175389"/>
                  <a:pt x="6328673" y="182157"/>
                  <a:pt x="6336841" y="182940"/>
                </a:cubicBezTo>
                <a:cubicBezTo>
                  <a:pt x="6346199" y="183835"/>
                  <a:pt x="6354480" y="176630"/>
                  <a:pt x="6355331" y="166846"/>
                </a:cubicBezTo>
                <a:cubicBezTo>
                  <a:pt x="6356196" y="157061"/>
                  <a:pt x="6349305" y="148404"/>
                  <a:pt x="6339946" y="147508"/>
                </a:cubicBezTo>
                <a:cubicBezTo>
                  <a:pt x="6338911" y="147409"/>
                  <a:pt x="6337876" y="147409"/>
                  <a:pt x="6336841" y="147508"/>
                </a:cubicBezTo>
                <a:close/>
                <a:moveTo>
                  <a:pt x="6387887" y="129718"/>
                </a:moveTo>
                <a:cubicBezTo>
                  <a:pt x="6397203" y="129718"/>
                  <a:pt x="6404761" y="121821"/>
                  <a:pt x="6404761" y="112077"/>
                </a:cubicBezTo>
                <a:cubicBezTo>
                  <a:pt x="6404761" y="112028"/>
                  <a:pt x="6404761" y="111977"/>
                  <a:pt x="6404761" y="111928"/>
                </a:cubicBezTo>
                <a:cubicBezTo>
                  <a:pt x="6404676" y="108345"/>
                  <a:pt x="6403541" y="104875"/>
                  <a:pt x="6401500" y="101996"/>
                </a:cubicBezTo>
                <a:lnTo>
                  <a:pt x="6374700" y="101996"/>
                </a:lnTo>
                <a:cubicBezTo>
                  <a:pt x="6372276" y="104983"/>
                  <a:pt x="6370929" y="108756"/>
                  <a:pt x="6370872" y="112670"/>
                </a:cubicBezTo>
                <a:cubicBezTo>
                  <a:pt x="6371099" y="122321"/>
                  <a:pt x="6378656" y="130018"/>
                  <a:pt x="6387887" y="130015"/>
                </a:cubicBezTo>
                <a:close/>
                <a:moveTo>
                  <a:pt x="6285936" y="200730"/>
                </a:moveTo>
                <a:cubicBezTo>
                  <a:pt x="6276578" y="201625"/>
                  <a:pt x="6269686" y="210283"/>
                  <a:pt x="6270537" y="220067"/>
                </a:cubicBezTo>
                <a:cubicBezTo>
                  <a:pt x="6271289" y="228611"/>
                  <a:pt x="6277769" y="235379"/>
                  <a:pt x="6285936" y="236161"/>
                </a:cubicBezTo>
                <a:cubicBezTo>
                  <a:pt x="6295295" y="237057"/>
                  <a:pt x="6303576" y="229852"/>
                  <a:pt x="6304426" y="220067"/>
                </a:cubicBezTo>
                <a:cubicBezTo>
                  <a:pt x="6305292" y="210283"/>
                  <a:pt x="6298400" y="201625"/>
                  <a:pt x="6289042" y="200730"/>
                </a:cubicBezTo>
                <a:cubicBezTo>
                  <a:pt x="6288006" y="200630"/>
                  <a:pt x="6286971" y="200630"/>
                  <a:pt x="6285936" y="200730"/>
                </a:cubicBezTo>
                <a:close/>
                <a:moveTo>
                  <a:pt x="6438508" y="1212681"/>
                </a:moveTo>
                <a:cubicBezTo>
                  <a:pt x="6429107" y="1212592"/>
                  <a:pt x="6421436" y="1220493"/>
                  <a:pt x="6421351" y="1230322"/>
                </a:cubicBezTo>
                <a:cubicBezTo>
                  <a:pt x="6421280" y="1240151"/>
                  <a:pt x="6428823" y="1248171"/>
                  <a:pt x="6438225" y="1248260"/>
                </a:cubicBezTo>
                <a:cubicBezTo>
                  <a:pt x="6447626" y="1248334"/>
                  <a:pt x="6455297" y="1240448"/>
                  <a:pt x="6455382" y="1230619"/>
                </a:cubicBezTo>
                <a:cubicBezTo>
                  <a:pt x="6455382" y="1230574"/>
                  <a:pt x="6455382" y="1230515"/>
                  <a:pt x="6455382" y="1230470"/>
                </a:cubicBezTo>
                <a:cubicBezTo>
                  <a:pt x="6455382" y="1220701"/>
                  <a:pt x="6447852" y="1212754"/>
                  <a:pt x="6438508" y="1212681"/>
                </a:cubicBezTo>
                <a:close/>
                <a:moveTo>
                  <a:pt x="6438508" y="1106237"/>
                </a:moveTo>
                <a:cubicBezTo>
                  <a:pt x="6429150" y="1105348"/>
                  <a:pt x="6420869" y="1112553"/>
                  <a:pt x="6420018" y="1122337"/>
                </a:cubicBezTo>
                <a:cubicBezTo>
                  <a:pt x="6419153" y="1132122"/>
                  <a:pt x="6426044" y="1140779"/>
                  <a:pt x="6435403" y="1141669"/>
                </a:cubicBezTo>
                <a:cubicBezTo>
                  <a:pt x="6436438" y="1141773"/>
                  <a:pt x="6437473" y="1141773"/>
                  <a:pt x="6438508" y="1141669"/>
                </a:cubicBezTo>
                <a:cubicBezTo>
                  <a:pt x="6447867" y="1140779"/>
                  <a:pt x="6454758" y="1132122"/>
                  <a:pt x="6453907" y="1122337"/>
                </a:cubicBezTo>
                <a:cubicBezTo>
                  <a:pt x="6453156" y="1113783"/>
                  <a:pt x="6446675" y="1107023"/>
                  <a:pt x="6438508" y="1106237"/>
                </a:cubicBezTo>
                <a:close/>
                <a:moveTo>
                  <a:pt x="6387604" y="1159459"/>
                </a:moveTo>
                <a:cubicBezTo>
                  <a:pt x="6378245" y="1158569"/>
                  <a:pt x="6369964" y="1165774"/>
                  <a:pt x="6369113" y="1175559"/>
                </a:cubicBezTo>
                <a:cubicBezTo>
                  <a:pt x="6368249" y="1185343"/>
                  <a:pt x="6375140" y="1194001"/>
                  <a:pt x="6384498" y="1194891"/>
                </a:cubicBezTo>
                <a:cubicBezTo>
                  <a:pt x="6385534" y="1194994"/>
                  <a:pt x="6386569" y="1194994"/>
                  <a:pt x="6387604" y="1194891"/>
                </a:cubicBezTo>
                <a:cubicBezTo>
                  <a:pt x="6396962" y="1194001"/>
                  <a:pt x="6403853" y="1185343"/>
                  <a:pt x="6403003" y="1175559"/>
                </a:cubicBezTo>
                <a:cubicBezTo>
                  <a:pt x="6402251" y="1167005"/>
                  <a:pt x="6395771" y="1160245"/>
                  <a:pt x="6387604" y="1159459"/>
                </a:cubicBezTo>
                <a:close/>
                <a:moveTo>
                  <a:pt x="6438508" y="999794"/>
                </a:moveTo>
                <a:cubicBezTo>
                  <a:pt x="6429107" y="999720"/>
                  <a:pt x="6421436" y="1007607"/>
                  <a:pt x="6421351" y="1017436"/>
                </a:cubicBezTo>
                <a:cubicBezTo>
                  <a:pt x="6421280" y="1027265"/>
                  <a:pt x="6428823" y="1035285"/>
                  <a:pt x="6438225" y="1035374"/>
                </a:cubicBezTo>
                <a:cubicBezTo>
                  <a:pt x="6447626" y="1035448"/>
                  <a:pt x="6455297" y="1027561"/>
                  <a:pt x="6455382" y="1017732"/>
                </a:cubicBezTo>
                <a:cubicBezTo>
                  <a:pt x="6455382" y="1017629"/>
                  <a:pt x="6455382" y="1017540"/>
                  <a:pt x="6455382" y="1017436"/>
                </a:cubicBezTo>
                <a:cubicBezTo>
                  <a:pt x="6455382" y="1007696"/>
                  <a:pt x="6447824" y="999794"/>
                  <a:pt x="6438508" y="999794"/>
                </a:cubicBezTo>
                <a:close/>
                <a:moveTo>
                  <a:pt x="6387604" y="1053016"/>
                </a:moveTo>
                <a:cubicBezTo>
                  <a:pt x="6378203" y="1052927"/>
                  <a:pt x="6370531" y="1060829"/>
                  <a:pt x="6370447" y="1070658"/>
                </a:cubicBezTo>
                <a:cubicBezTo>
                  <a:pt x="6370376" y="1080486"/>
                  <a:pt x="6377919" y="1088507"/>
                  <a:pt x="6387320" y="1088596"/>
                </a:cubicBezTo>
                <a:cubicBezTo>
                  <a:pt x="6396721" y="1088670"/>
                  <a:pt x="6404392" y="1080783"/>
                  <a:pt x="6404477" y="1070954"/>
                </a:cubicBezTo>
                <a:cubicBezTo>
                  <a:pt x="6404477" y="1070850"/>
                  <a:pt x="6404477" y="1070761"/>
                  <a:pt x="6404477" y="1070658"/>
                </a:cubicBezTo>
                <a:cubicBezTo>
                  <a:pt x="6404477" y="1061036"/>
                  <a:pt x="6397090" y="1053179"/>
                  <a:pt x="6387887" y="1053016"/>
                </a:cubicBezTo>
                <a:close/>
                <a:moveTo>
                  <a:pt x="6438508" y="893203"/>
                </a:moveTo>
                <a:cubicBezTo>
                  <a:pt x="6429150" y="892313"/>
                  <a:pt x="6420869" y="899518"/>
                  <a:pt x="6420018" y="909303"/>
                </a:cubicBezTo>
                <a:cubicBezTo>
                  <a:pt x="6419153" y="919087"/>
                  <a:pt x="6426044" y="927745"/>
                  <a:pt x="6435403" y="928635"/>
                </a:cubicBezTo>
                <a:cubicBezTo>
                  <a:pt x="6436438" y="928738"/>
                  <a:pt x="6437473" y="928738"/>
                  <a:pt x="6438508" y="928635"/>
                </a:cubicBezTo>
                <a:cubicBezTo>
                  <a:pt x="6447867" y="927745"/>
                  <a:pt x="6454758" y="919087"/>
                  <a:pt x="6453907" y="909303"/>
                </a:cubicBezTo>
                <a:cubicBezTo>
                  <a:pt x="6453156" y="900749"/>
                  <a:pt x="6446675" y="893989"/>
                  <a:pt x="6438508" y="893203"/>
                </a:cubicBezTo>
                <a:close/>
                <a:moveTo>
                  <a:pt x="6387604" y="946424"/>
                </a:moveTo>
                <a:cubicBezTo>
                  <a:pt x="6378203" y="946336"/>
                  <a:pt x="6370531" y="954237"/>
                  <a:pt x="6370447" y="964066"/>
                </a:cubicBezTo>
                <a:cubicBezTo>
                  <a:pt x="6370376" y="973895"/>
                  <a:pt x="6377919" y="981915"/>
                  <a:pt x="6387320" y="982004"/>
                </a:cubicBezTo>
                <a:cubicBezTo>
                  <a:pt x="6396721" y="982078"/>
                  <a:pt x="6404392" y="974192"/>
                  <a:pt x="6404477" y="964363"/>
                </a:cubicBezTo>
                <a:cubicBezTo>
                  <a:pt x="6404477" y="964318"/>
                  <a:pt x="6404477" y="964259"/>
                  <a:pt x="6404477" y="964214"/>
                </a:cubicBezTo>
                <a:cubicBezTo>
                  <a:pt x="6404477" y="954563"/>
                  <a:pt x="6397118" y="946662"/>
                  <a:pt x="6387887" y="946424"/>
                </a:cubicBezTo>
                <a:close/>
                <a:moveTo>
                  <a:pt x="6438508" y="786760"/>
                </a:moveTo>
                <a:cubicBezTo>
                  <a:pt x="6429107" y="786671"/>
                  <a:pt x="6421436" y="794573"/>
                  <a:pt x="6421351" y="804402"/>
                </a:cubicBezTo>
                <a:cubicBezTo>
                  <a:pt x="6421280" y="814230"/>
                  <a:pt x="6428823" y="822251"/>
                  <a:pt x="6438225" y="822340"/>
                </a:cubicBezTo>
                <a:cubicBezTo>
                  <a:pt x="6447626" y="822414"/>
                  <a:pt x="6455297" y="814527"/>
                  <a:pt x="6455382" y="804698"/>
                </a:cubicBezTo>
                <a:cubicBezTo>
                  <a:pt x="6455382" y="804594"/>
                  <a:pt x="6455382" y="804505"/>
                  <a:pt x="6455382" y="804402"/>
                </a:cubicBezTo>
                <a:cubicBezTo>
                  <a:pt x="6455382" y="794661"/>
                  <a:pt x="6447824" y="786760"/>
                  <a:pt x="6438508" y="786760"/>
                </a:cubicBezTo>
                <a:close/>
                <a:moveTo>
                  <a:pt x="6387887" y="839685"/>
                </a:moveTo>
                <a:cubicBezTo>
                  <a:pt x="6378529" y="838795"/>
                  <a:pt x="6370248" y="846000"/>
                  <a:pt x="6369397" y="855785"/>
                </a:cubicBezTo>
                <a:cubicBezTo>
                  <a:pt x="6368532" y="865569"/>
                  <a:pt x="6375423" y="874227"/>
                  <a:pt x="6384782" y="875116"/>
                </a:cubicBezTo>
                <a:cubicBezTo>
                  <a:pt x="6385817" y="875220"/>
                  <a:pt x="6386852" y="875220"/>
                  <a:pt x="6387887" y="875116"/>
                </a:cubicBezTo>
                <a:cubicBezTo>
                  <a:pt x="6397246" y="874227"/>
                  <a:pt x="6404137" y="865569"/>
                  <a:pt x="6403286" y="855785"/>
                </a:cubicBezTo>
                <a:cubicBezTo>
                  <a:pt x="6402535" y="847231"/>
                  <a:pt x="6396055" y="840471"/>
                  <a:pt x="6387887" y="839685"/>
                </a:cubicBezTo>
                <a:close/>
                <a:moveTo>
                  <a:pt x="6438508" y="680168"/>
                </a:moveTo>
                <a:cubicBezTo>
                  <a:pt x="6429107" y="680080"/>
                  <a:pt x="6421436" y="687981"/>
                  <a:pt x="6421351" y="697810"/>
                </a:cubicBezTo>
                <a:cubicBezTo>
                  <a:pt x="6421280" y="707639"/>
                  <a:pt x="6428823" y="715659"/>
                  <a:pt x="6438225" y="715748"/>
                </a:cubicBezTo>
                <a:cubicBezTo>
                  <a:pt x="6447626" y="715822"/>
                  <a:pt x="6455297" y="707936"/>
                  <a:pt x="6455382" y="698107"/>
                </a:cubicBezTo>
                <a:cubicBezTo>
                  <a:pt x="6455382" y="698062"/>
                  <a:pt x="6455382" y="698003"/>
                  <a:pt x="6455382" y="697958"/>
                </a:cubicBezTo>
                <a:cubicBezTo>
                  <a:pt x="6455382" y="688189"/>
                  <a:pt x="6447852" y="680243"/>
                  <a:pt x="6438508" y="680168"/>
                </a:cubicBezTo>
                <a:close/>
                <a:moveTo>
                  <a:pt x="6387604" y="733538"/>
                </a:moveTo>
                <a:cubicBezTo>
                  <a:pt x="6378203" y="733449"/>
                  <a:pt x="6370531" y="741351"/>
                  <a:pt x="6370447" y="751180"/>
                </a:cubicBezTo>
                <a:cubicBezTo>
                  <a:pt x="6370376" y="761009"/>
                  <a:pt x="6377919" y="769029"/>
                  <a:pt x="6387320" y="769118"/>
                </a:cubicBezTo>
                <a:cubicBezTo>
                  <a:pt x="6396721" y="769192"/>
                  <a:pt x="6404392" y="761305"/>
                  <a:pt x="6404477" y="751476"/>
                </a:cubicBezTo>
                <a:cubicBezTo>
                  <a:pt x="6404477" y="751373"/>
                  <a:pt x="6404477" y="751284"/>
                  <a:pt x="6404477" y="751180"/>
                </a:cubicBezTo>
                <a:cubicBezTo>
                  <a:pt x="6404477" y="741558"/>
                  <a:pt x="6397090" y="733701"/>
                  <a:pt x="6387887" y="733538"/>
                </a:cubicBezTo>
                <a:close/>
                <a:moveTo>
                  <a:pt x="6438508" y="573725"/>
                </a:moveTo>
                <a:cubicBezTo>
                  <a:pt x="6429150" y="572830"/>
                  <a:pt x="6420869" y="580035"/>
                  <a:pt x="6420018" y="589819"/>
                </a:cubicBezTo>
                <a:cubicBezTo>
                  <a:pt x="6419153" y="599602"/>
                  <a:pt x="6426044" y="608262"/>
                  <a:pt x="6435403" y="609157"/>
                </a:cubicBezTo>
                <a:cubicBezTo>
                  <a:pt x="6436438" y="609256"/>
                  <a:pt x="6437473" y="609256"/>
                  <a:pt x="6438508" y="609157"/>
                </a:cubicBezTo>
                <a:cubicBezTo>
                  <a:pt x="6447867" y="608262"/>
                  <a:pt x="6454758" y="599602"/>
                  <a:pt x="6453907" y="589819"/>
                </a:cubicBezTo>
                <a:cubicBezTo>
                  <a:pt x="6453156" y="581276"/>
                  <a:pt x="6446675" y="574508"/>
                  <a:pt x="6438508" y="573725"/>
                </a:cubicBezTo>
                <a:close/>
                <a:moveTo>
                  <a:pt x="6387604" y="626947"/>
                </a:moveTo>
                <a:cubicBezTo>
                  <a:pt x="6378203" y="626865"/>
                  <a:pt x="6370531" y="634763"/>
                  <a:pt x="6370447" y="644589"/>
                </a:cubicBezTo>
                <a:cubicBezTo>
                  <a:pt x="6370376" y="654418"/>
                  <a:pt x="6377919" y="662438"/>
                  <a:pt x="6387320" y="662527"/>
                </a:cubicBezTo>
                <a:cubicBezTo>
                  <a:pt x="6396721" y="662601"/>
                  <a:pt x="6404392" y="654714"/>
                  <a:pt x="6404477" y="644885"/>
                </a:cubicBezTo>
                <a:cubicBezTo>
                  <a:pt x="6404477" y="644835"/>
                  <a:pt x="6404477" y="644786"/>
                  <a:pt x="6404477" y="644737"/>
                </a:cubicBezTo>
                <a:cubicBezTo>
                  <a:pt x="6404477" y="635083"/>
                  <a:pt x="6397118" y="627189"/>
                  <a:pt x="6387887" y="626947"/>
                </a:cubicBezTo>
                <a:close/>
                <a:moveTo>
                  <a:pt x="6438508" y="467282"/>
                </a:moveTo>
                <a:cubicBezTo>
                  <a:pt x="6429107" y="467201"/>
                  <a:pt x="6421436" y="475099"/>
                  <a:pt x="6421351" y="484924"/>
                </a:cubicBezTo>
                <a:cubicBezTo>
                  <a:pt x="6421280" y="494748"/>
                  <a:pt x="6428823" y="502779"/>
                  <a:pt x="6438225" y="502861"/>
                </a:cubicBezTo>
                <a:cubicBezTo>
                  <a:pt x="6447626" y="502942"/>
                  <a:pt x="6455297" y="495043"/>
                  <a:pt x="6455382" y="485219"/>
                </a:cubicBezTo>
                <a:cubicBezTo>
                  <a:pt x="6455382" y="485121"/>
                  <a:pt x="6455382" y="485022"/>
                  <a:pt x="6455382" y="484924"/>
                </a:cubicBezTo>
                <a:cubicBezTo>
                  <a:pt x="6455382" y="475181"/>
                  <a:pt x="6447824" y="467282"/>
                  <a:pt x="6438508" y="467282"/>
                </a:cubicBezTo>
                <a:close/>
                <a:moveTo>
                  <a:pt x="6387604" y="520504"/>
                </a:moveTo>
                <a:cubicBezTo>
                  <a:pt x="6378203" y="520422"/>
                  <a:pt x="6370531" y="528320"/>
                  <a:pt x="6370447" y="538146"/>
                </a:cubicBezTo>
                <a:cubicBezTo>
                  <a:pt x="6370376" y="547970"/>
                  <a:pt x="6377919" y="556001"/>
                  <a:pt x="6387320" y="556082"/>
                </a:cubicBezTo>
                <a:cubicBezTo>
                  <a:pt x="6396721" y="556164"/>
                  <a:pt x="6404392" y="548266"/>
                  <a:pt x="6404477" y="538442"/>
                </a:cubicBezTo>
                <a:cubicBezTo>
                  <a:pt x="6404477" y="538392"/>
                  <a:pt x="6404477" y="538343"/>
                  <a:pt x="6404477" y="538294"/>
                </a:cubicBezTo>
                <a:cubicBezTo>
                  <a:pt x="6404477" y="528640"/>
                  <a:pt x="6397118" y="520745"/>
                  <a:pt x="6387887" y="520504"/>
                </a:cubicBezTo>
                <a:close/>
                <a:moveTo>
                  <a:pt x="6438508" y="360691"/>
                </a:moveTo>
                <a:cubicBezTo>
                  <a:pt x="6429107" y="360609"/>
                  <a:pt x="6421436" y="368507"/>
                  <a:pt x="6421351" y="378333"/>
                </a:cubicBezTo>
                <a:cubicBezTo>
                  <a:pt x="6421280" y="388157"/>
                  <a:pt x="6428823" y="396188"/>
                  <a:pt x="6438225" y="396269"/>
                </a:cubicBezTo>
                <a:cubicBezTo>
                  <a:pt x="6447626" y="396351"/>
                  <a:pt x="6455297" y="388454"/>
                  <a:pt x="6455382" y="378629"/>
                </a:cubicBezTo>
                <a:cubicBezTo>
                  <a:pt x="6455382" y="378579"/>
                  <a:pt x="6455382" y="378530"/>
                  <a:pt x="6455382" y="378481"/>
                </a:cubicBezTo>
                <a:cubicBezTo>
                  <a:pt x="6455382" y="368713"/>
                  <a:pt x="6447852" y="360772"/>
                  <a:pt x="6438508" y="360691"/>
                </a:cubicBezTo>
                <a:close/>
                <a:moveTo>
                  <a:pt x="6387604" y="414061"/>
                </a:moveTo>
                <a:cubicBezTo>
                  <a:pt x="6378203" y="413979"/>
                  <a:pt x="6370531" y="421878"/>
                  <a:pt x="6370447" y="431702"/>
                </a:cubicBezTo>
                <a:cubicBezTo>
                  <a:pt x="6370376" y="441527"/>
                  <a:pt x="6377919" y="449558"/>
                  <a:pt x="6387320" y="449639"/>
                </a:cubicBezTo>
                <a:cubicBezTo>
                  <a:pt x="6396721" y="449721"/>
                  <a:pt x="6404392" y="441822"/>
                  <a:pt x="6404477" y="431997"/>
                </a:cubicBezTo>
                <a:cubicBezTo>
                  <a:pt x="6404477" y="431900"/>
                  <a:pt x="6404477" y="431800"/>
                  <a:pt x="6404477" y="431702"/>
                </a:cubicBezTo>
                <a:cubicBezTo>
                  <a:pt x="6404477" y="422074"/>
                  <a:pt x="6397090" y="414222"/>
                  <a:pt x="6387887" y="414061"/>
                </a:cubicBezTo>
                <a:close/>
                <a:moveTo>
                  <a:pt x="6438508" y="254248"/>
                </a:moveTo>
                <a:cubicBezTo>
                  <a:pt x="6429150" y="253352"/>
                  <a:pt x="6420869" y="260557"/>
                  <a:pt x="6420018" y="270342"/>
                </a:cubicBezTo>
                <a:cubicBezTo>
                  <a:pt x="6419153" y="280126"/>
                  <a:pt x="6426044" y="288784"/>
                  <a:pt x="6435403" y="289679"/>
                </a:cubicBezTo>
                <a:cubicBezTo>
                  <a:pt x="6436438" y="289779"/>
                  <a:pt x="6437473" y="289779"/>
                  <a:pt x="6438508" y="289679"/>
                </a:cubicBezTo>
                <a:cubicBezTo>
                  <a:pt x="6447867" y="288784"/>
                  <a:pt x="6454758" y="280126"/>
                  <a:pt x="6453907" y="270342"/>
                </a:cubicBezTo>
                <a:cubicBezTo>
                  <a:pt x="6453156" y="261798"/>
                  <a:pt x="6446675" y="255031"/>
                  <a:pt x="6438508" y="254248"/>
                </a:cubicBezTo>
                <a:close/>
                <a:moveTo>
                  <a:pt x="6387604" y="307469"/>
                </a:moveTo>
                <a:cubicBezTo>
                  <a:pt x="6378245" y="306574"/>
                  <a:pt x="6369964" y="313779"/>
                  <a:pt x="6369113" y="323563"/>
                </a:cubicBezTo>
                <a:cubicBezTo>
                  <a:pt x="6368249" y="333348"/>
                  <a:pt x="6375140" y="342006"/>
                  <a:pt x="6384498" y="342901"/>
                </a:cubicBezTo>
                <a:cubicBezTo>
                  <a:pt x="6385534" y="343000"/>
                  <a:pt x="6386569" y="343000"/>
                  <a:pt x="6387604" y="342901"/>
                </a:cubicBezTo>
                <a:cubicBezTo>
                  <a:pt x="6396962" y="342006"/>
                  <a:pt x="6403853" y="333348"/>
                  <a:pt x="6403003" y="323563"/>
                </a:cubicBezTo>
                <a:cubicBezTo>
                  <a:pt x="6402251" y="315020"/>
                  <a:pt x="6395771" y="308252"/>
                  <a:pt x="6387604" y="307469"/>
                </a:cubicBezTo>
                <a:close/>
                <a:moveTo>
                  <a:pt x="6438508" y="147805"/>
                </a:moveTo>
                <a:cubicBezTo>
                  <a:pt x="6429107" y="147723"/>
                  <a:pt x="6421436" y="155622"/>
                  <a:pt x="6421351" y="165446"/>
                </a:cubicBezTo>
                <a:cubicBezTo>
                  <a:pt x="6421280" y="175271"/>
                  <a:pt x="6428823" y="183302"/>
                  <a:pt x="6438225" y="183383"/>
                </a:cubicBezTo>
                <a:cubicBezTo>
                  <a:pt x="6447626" y="183465"/>
                  <a:pt x="6455297" y="175566"/>
                  <a:pt x="6455382" y="165741"/>
                </a:cubicBezTo>
                <a:cubicBezTo>
                  <a:pt x="6455382" y="165644"/>
                  <a:pt x="6455382" y="165544"/>
                  <a:pt x="6455382" y="165446"/>
                </a:cubicBezTo>
                <a:cubicBezTo>
                  <a:pt x="6455382" y="155703"/>
                  <a:pt x="6447824" y="147805"/>
                  <a:pt x="6438508" y="147805"/>
                </a:cubicBezTo>
                <a:close/>
                <a:moveTo>
                  <a:pt x="6489413" y="130015"/>
                </a:moveTo>
                <a:cubicBezTo>
                  <a:pt x="6498814" y="130015"/>
                  <a:pt x="6506428" y="122049"/>
                  <a:pt x="6506428" y="112225"/>
                </a:cubicBezTo>
                <a:cubicBezTo>
                  <a:pt x="6506386" y="109654"/>
                  <a:pt x="6505804" y="107124"/>
                  <a:pt x="6504727" y="104812"/>
                </a:cubicBezTo>
                <a:lnTo>
                  <a:pt x="6474666" y="104812"/>
                </a:lnTo>
                <a:cubicBezTo>
                  <a:pt x="6473276" y="107291"/>
                  <a:pt x="6472497" y="110093"/>
                  <a:pt x="6472398" y="112966"/>
                </a:cubicBezTo>
                <a:cubicBezTo>
                  <a:pt x="6472780" y="122617"/>
                  <a:pt x="6480466" y="130184"/>
                  <a:pt x="6489696" y="130015"/>
                </a:cubicBezTo>
                <a:close/>
                <a:moveTo>
                  <a:pt x="6387604" y="201026"/>
                </a:moveTo>
                <a:cubicBezTo>
                  <a:pt x="6378203" y="200945"/>
                  <a:pt x="6370531" y="208843"/>
                  <a:pt x="6370447" y="218668"/>
                </a:cubicBezTo>
                <a:cubicBezTo>
                  <a:pt x="6370376" y="228492"/>
                  <a:pt x="6377919" y="236523"/>
                  <a:pt x="6387320" y="236605"/>
                </a:cubicBezTo>
                <a:cubicBezTo>
                  <a:pt x="6396721" y="236686"/>
                  <a:pt x="6404392" y="228787"/>
                  <a:pt x="6404477" y="218963"/>
                </a:cubicBezTo>
                <a:cubicBezTo>
                  <a:pt x="6404477" y="218865"/>
                  <a:pt x="6404477" y="218766"/>
                  <a:pt x="6404477" y="218668"/>
                </a:cubicBezTo>
                <a:cubicBezTo>
                  <a:pt x="6404477" y="209039"/>
                  <a:pt x="6397090" y="201188"/>
                  <a:pt x="6387887" y="201026"/>
                </a:cubicBezTo>
                <a:close/>
                <a:moveTo>
                  <a:pt x="6540317" y="1319272"/>
                </a:moveTo>
                <a:cubicBezTo>
                  <a:pt x="6530959" y="1320161"/>
                  <a:pt x="6524068" y="1328819"/>
                  <a:pt x="6524918" y="1338604"/>
                </a:cubicBezTo>
                <a:cubicBezTo>
                  <a:pt x="6525670" y="1347158"/>
                  <a:pt x="6532150" y="1353918"/>
                  <a:pt x="6540317" y="1354704"/>
                </a:cubicBezTo>
                <a:cubicBezTo>
                  <a:pt x="6549676" y="1355593"/>
                  <a:pt x="6557957" y="1348388"/>
                  <a:pt x="6558808" y="1338604"/>
                </a:cubicBezTo>
                <a:cubicBezTo>
                  <a:pt x="6559673" y="1328819"/>
                  <a:pt x="6552781" y="1320161"/>
                  <a:pt x="6543423" y="1319272"/>
                </a:cubicBezTo>
                <a:cubicBezTo>
                  <a:pt x="6542387" y="1319168"/>
                  <a:pt x="6541352" y="1319168"/>
                  <a:pt x="6540317" y="1319272"/>
                </a:cubicBezTo>
                <a:close/>
                <a:moveTo>
                  <a:pt x="6540317" y="1212681"/>
                </a:moveTo>
                <a:cubicBezTo>
                  <a:pt x="6530916" y="1212681"/>
                  <a:pt x="6523302" y="1220642"/>
                  <a:pt x="6523302" y="1230470"/>
                </a:cubicBezTo>
                <a:cubicBezTo>
                  <a:pt x="6523302" y="1240299"/>
                  <a:pt x="6530916" y="1248260"/>
                  <a:pt x="6540317" y="1248260"/>
                </a:cubicBezTo>
                <a:cubicBezTo>
                  <a:pt x="6549718" y="1248260"/>
                  <a:pt x="6557333" y="1240299"/>
                  <a:pt x="6557333" y="1230470"/>
                </a:cubicBezTo>
                <a:cubicBezTo>
                  <a:pt x="6557418" y="1220730"/>
                  <a:pt x="6549917" y="1212769"/>
                  <a:pt x="6540601" y="1212681"/>
                </a:cubicBezTo>
                <a:cubicBezTo>
                  <a:pt x="6540601" y="1212681"/>
                  <a:pt x="6540601" y="1212681"/>
                  <a:pt x="6540601" y="1212681"/>
                </a:cubicBezTo>
                <a:close/>
                <a:moveTo>
                  <a:pt x="6489413" y="1266050"/>
                </a:moveTo>
                <a:cubicBezTo>
                  <a:pt x="6480012" y="1266050"/>
                  <a:pt x="6472398" y="1274011"/>
                  <a:pt x="6472398" y="1283840"/>
                </a:cubicBezTo>
                <a:cubicBezTo>
                  <a:pt x="6472398" y="1293669"/>
                  <a:pt x="6480012" y="1301630"/>
                  <a:pt x="6489413" y="1301630"/>
                </a:cubicBezTo>
                <a:cubicBezTo>
                  <a:pt x="6498814" y="1301630"/>
                  <a:pt x="6506428" y="1293669"/>
                  <a:pt x="6506428" y="1283840"/>
                </a:cubicBezTo>
                <a:cubicBezTo>
                  <a:pt x="6506428" y="1283796"/>
                  <a:pt x="6506428" y="1283736"/>
                  <a:pt x="6506428" y="1283692"/>
                </a:cubicBezTo>
                <a:cubicBezTo>
                  <a:pt x="6506428" y="1274011"/>
                  <a:pt x="6498956" y="1266124"/>
                  <a:pt x="6489696" y="1266050"/>
                </a:cubicBezTo>
                <a:close/>
                <a:moveTo>
                  <a:pt x="6540601" y="1106534"/>
                </a:moveTo>
                <a:cubicBezTo>
                  <a:pt x="6531200" y="1106534"/>
                  <a:pt x="6523586" y="1114495"/>
                  <a:pt x="6523586" y="1124324"/>
                </a:cubicBezTo>
                <a:cubicBezTo>
                  <a:pt x="6523586" y="1134153"/>
                  <a:pt x="6531200" y="1142114"/>
                  <a:pt x="6540601" y="1142114"/>
                </a:cubicBezTo>
                <a:cubicBezTo>
                  <a:pt x="6550002" y="1142114"/>
                  <a:pt x="6557616" y="1134153"/>
                  <a:pt x="6557616" y="1124324"/>
                </a:cubicBezTo>
                <a:cubicBezTo>
                  <a:pt x="6557702" y="1114584"/>
                  <a:pt x="6550201" y="1106623"/>
                  <a:pt x="6540885" y="1106534"/>
                </a:cubicBezTo>
                <a:cubicBezTo>
                  <a:pt x="6540785" y="1106534"/>
                  <a:pt x="6540700" y="1106534"/>
                  <a:pt x="6540601" y="1106534"/>
                </a:cubicBezTo>
                <a:close/>
                <a:moveTo>
                  <a:pt x="6489696" y="1159755"/>
                </a:moveTo>
                <a:cubicBezTo>
                  <a:pt x="6480295" y="1159755"/>
                  <a:pt x="6472681" y="1167716"/>
                  <a:pt x="6472681" y="1177545"/>
                </a:cubicBezTo>
                <a:cubicBezTo>
                  <a:pt x="6472681" y="1187374"/>
                  <a:pt x="6480295" y="1195335"/>
                  <a:pt x="6489696" y="1195335"/>
                </a:cubicBezTo>
                <a:cubicBezTo>
                  <a:pt x="6499098" y="1195335"/>
                  <a:pt x="6506712" y="1187374"/>
                  <a:pt x="6506712" y="1177545"/>
                </a:cubicBezTo>
                <a:cubicBezTo>
                  <a:pt x="6506868" y="1167716"/>
                  <a:pt x="6499381" y="1159622"/>
                  <a:pt x="6489980" y="1159459"/>
                </a:cubicBezTo>
                <a:cubicBezTo>
                  <a:pt x="6489881" y="1159459"/>
                  <a:pt x="6489796" y="1159459"/>
                  <a:pt x="6489696" y="1159459"/>
                </a:cubicBezTo>
                <a:close/>
                <a:moveTo>
                  <a:pt x="6540601" y="1000091"/>
                </a:moveTo>
                <a:cubicBezTo>
                  <a:pt x="6531243" y="1000980"/>
                  <a:pt x="6524351" y="1009638"/>
                  <a:pt x="6525202" y="1019422"/>
                </a:cubicBezTo>
                <a:cubicBezTo>
                  <a:pt x="6525953" y="1027976"/>
                  <a:pt x="6532433" y="1034737"/>
                  <a:pt x="6540601" y="1035522"/>
                </a:cubicBezTo>
                <a:cubicBezTo>
                  <a:pt x="6549959" y="1036412"/>
                  <a:pt x="6558240" y="1029207"/>
                  <a:pt x="6559091" y="1019422"/>
                </a:cubicBezTo>
                <a:cubicBezTo>
                  <a:pt x="6559956" y="1009638"/>
                  <a:pt x="6553065" y="1000980"/>
                  <a:pt x="6543706" y="1000091"/>
                </a:cubicBezTo>
                <a:cubicBezTo>
                  <a:pt x="6542671" y="999987"/>
                  <a:pt x="6541636" y="999987"/>
                  <a:pt x="6540601" y="1000091"/>
                </a:cubicBezTo>
                <a:close/>
                <a:moveTo>
                  <a:pt x="6489696" y="1053312"/>
                </a:moveTo>
                <a:cubicBezTo>
                  <a:pt x="6480295" y="1053312"/>
                  <a:pt x="6472681" y="1061273"/>
                  <a:pt x="6472681" y="1071102"/>
                </a:cubicBezTo>
                <a:cubicBezTo>
                  <a:pt x="6472681" y="1080931"/>
                  <a:pt x="6480295" y="1088892"/>
                  <a:pt x="6489696" y="1088892"/>
                </a:cubicBezTo>
                <a:cubicBezTo>
                  <a:pt x="6499098" y="1088892"/>
                  <a:pt x="6506712" y="1080931"/>
                  <a:pt x="6506712" y="1071102"/>
                </a:cubicBezTo>
                <a:cubicBezTo>
                  <a:pt x="6506712" y="1071058"/>
                  <a:pt x="6506712" y="1070998"/>
                  <a:pt x="6506712" y="1070954"/>
                </a:cubicBezTo>
                <a:cubicBezTo>
                  <a:pt x="6506868" y="1061214"/>
                  <a:pt x="6499438" y="1053179"/>
                  <a:pt x="6490122" y="1053016"/>
                </a:cubicBezTo>
                <a:cubicBezTo>
                  <a:pt x="6489980" y="1053016"/>
                  <a:pt x="6489838" y="1053016"/>
                  <a:pt x="6489696" y="1053016"/>
                </a:cubicBezTo>
                <a:close/>
                <a:moveTo>
                  <a:pt x="6540601" y="893499"/>
                </a:moveTo>
                <a:cubicBezTo>
                  <a:pt x="6531200" y="893499"/>
                  <a:pt x="6523586" y="901460"/>
                  <a:pt x="6523586" y="911289"/>
                </a:cubicBezTo>
                <a:cubicBezTo>
                  <a:pt x="6523586" y="921118"/>
                  <a:pt x="6531200" y="929079"/>
                  <a:pt x="6540601" y="929079"/>
                </a:cubicBezTo>
                <a:cubicBezTo>
                  <a:pt x="6550002" y="929079"/>
                  <a:pt x="6557616" y="921118"/>
                  <a:pt x="6557616" y="911289"/>
                </a:cubicBezTo>
                <a:cubicBezTo>
                  <a:pt x="6557857" y="901549"/>
                  <a:pt x="6550484" y="893455"/>
                  <a:pt x="6541168" y="893203"/>
                </a:cubicBezTo>
                <a:cubicBezTo>
                  <a:pt x="6540984" y="893203"/>
                  <a:pt x="6540799" y="893203"/>
                  <a:pt x="6540601" y="893203"/>
                </a:cubicBezTo>
                <a:close/>
                <a:moveTo>
                  <a:pt x="6489696" y="946721"/>
                </a:moveTo>
                <a:cubicBezTo>
                  <a:pt x="6480295" y="946721"/>
                  <a:pt x="6472681" y="954682"/>
                  <a:pt x="6472681" y="964511"/>
                </a:cubicBezTo>
                <a:cubicBezTo>
                  <a:pt x="6472681" y="974340"/>
                  <a:pt x="6480295" y="982301"/>
                  <a:pt x="6489696" y="982301"/>
                </a:cubicBezTo>
                <a:cubicBezTo>
                  <a:pt x="6499098" y="982301"/>
                  <a:pt x="6506712" y="974340"/>
                  <a:pt x="6506712" y="964511"/>
                </a:cubicBezTo>
                <a:cubicBezTo>
                  <a:pt x="6506868" y="954682"/>
                  <a:pt x="6499381" y="946587"/>
                  <a:pt x="6489980" y="946424"/>
                </a:cubicBezTo>
                <a:cubicBezTo>
                  <a:pt x="6489881" y="946424"/>
                  <a:pt x="6489796" y="946424"/>
                  <a:pt x="6489696" y="946424"/>
                </a:cubicBezTo>
                <a:close/>
                <a:moveTo>
                  <a:pt x="6540601" y="787056"/>
                </a:moveTo>
                <a:cubicBezTo>
                  <a:pt x="6531200" y="787056"/>
                  <a:pt x="6523586" y="795017"/>
                  <a:pt x="6523586" y="804846"/>
                </a:cubicBezTo>
                <a:cubicBezTo>
                  <a:pt x="6523586" y="814675"/>
                  <a:pt x="6531200" y="822636"/>
                  <a:pt x="6540601" y="822636"/>
                </a:cubicBezTo>
                <a:cubicBezTo>
                  <a:pt x="6550002" y="822636"/>
                  <a:pt x="6557616" y="814675"/>
                  <a:pt x="6557616" y="804846"/>
                </a:cubicBezTo>
                <a:cubicBezTo>
                  <a:pt x="6557616" y="804802"/>
                  <a:pt x="6557616" y="804742"/>
                  <a:pt x="6557616" y="804698"/>
                </a:cubicBezTo>
                <a:cubicBezTo>
                  <a:pt x="6557773" y="794958"/>
                  <a:pt x="6550342" y="786923"/>
                  <a:pt x="6541027" y="786760"/>
                </a:cubicBezTo>
                <a:cubicBezTo>
                  <a:pt x="6540885" y="786760"/>
                  <a:pt x="6540743" y="786760"/>
                  <a:pt x="6540601" y="786760"/>
                </a:cubicBezTo>
                <a:close/>
                <a:moveTo>
                  <a:pt x="6489696" y="839685"/>
                </a:moveTo>
                <a:cubicBezTo>
                  <a:pt x="6480295" y="839685"/>
                  <a:pt x="6472681" y="847646"/>
                  <a:pt x="6472681" y="857475"/>
                </a:cubicBezTo>
                <a:cubicBezTo>
                  <a:pt x="6472681" y="867304"/>
                  <a:pt x="6480295" y="875265"/>
                  <a:pt x="6489696" y="875265"/>
                </a:cubicBezTo>
                <a:cubicBezTo>
                  <a:pt x="6499098" y="875265"/>
                  <a:pt x="6506712" y="867304"/>
                  <a:pt x="6506712" y="857475"/>
                </a:cubicBezTo>
                <a:cubicBezTo>
                  <a:pt x="6506712" y="847646"/>
                  <a:pt x="6499098" y="839685"/>
                  <a:pt x="6489696" y="839685"/>
                </a:cubicBezTo>
                <a:close/>
                <a:moveTo>
                  <a:pt x="6540601" y="679872"/>
                </a:moveTo>
                <a:cubicBezTo>
                  <a:pt x="6531200" y="679872"/>
                  <a:pt x="6523586" y="687833"/>
                  <a:pt x="6523586" y="697662"/>
                </a:cubicBezTo>
                <a:cubicBezTo>
                  <a:pt x="6523586" y="707491"/>
                  <a:pt x="6531200" y="715452"/>
                  <a:pt x="6540601" y="715452"/>
                </a:cubicBezTo>
                <a:cubicBezTo>
                  <a:pt x="6550002" y="715452"/>
                  <a:pt x="6557616" y="707491"/>
                  <a:pt x="6557616" y="697662"/>
                </a:cubicBezTo>
                <a:cubicBezTo>
                  <a:pt x="6557545" y="687922"/>
                  <a:pt x="6549917" y="680080"/>
                  <a:pt x="6540601" y="680168"/>
                </a:cubicBezTo>
                <a:cubicBezTo>
                  <a:pt x="6540601" y="680168"/>
                  <a:pt x="6540601" y="680168"/>
                  <a:pt x="6540601" y="680168"/>
                </a:cubicBezTo>
                <a:close/>
                <a:moveTo>
                  <a:pt x="6489696" y="733242"/>
                </a:moveTo>
                <a:cubicBezTo>
                  <a:pt x="6480295" y="733242"/>
                  <a:pt x="6472681" y="741203"/>
                  <a:pt x="6472681" y="751032"/>
                </a:cubicBezTo>
                <a:cubicBezTo>
                  <a:pt x="6472681" y="760861"/>
                  <a:pt x="6480295" y="768822"/>
                  <a:pt x="6489696" y="768822"/>
                </a:cubicBezTo>
                <a:cubicBezTo>
                  <a:pt x="6499098" y="768822"/>
                  <a:pt x="6506712" y="760861"/>
                  <a:pt x="6506712" y="751032"/>
                </a:cubicBezTo>
                <a:cubicBezTo>
                  <a:pt x="6506712" y="750987"/>
                  <a:pt x="6506712" y="750928"/>
                  <a:pt x="6506712" y="750883"/>
                </a:cubicBezTo>
                <a:cubicBezTo>
                  <a:pt x="6506556" y="741203"/>
                  <a:pt x="6498956" y="733449"/>
                  <a:pt x="6489696" y="733538"/>
                </a:cubicBezTo>
                <a:close/>
                <a:moveTo>
                  <a:pt x="6540601" y="573429"/>
                </a:moveTo>
                <a:cubicBezTo>
                  <a:pt x="6531200" y="573429"/>
                  <a:pt x="6523586" y="581394"/>
                  <a:pt x="6523586" y="591219"/>
                </a:cubicBezTo>
                <a:cubicBezTo>
                  <a:pt x="6523586" y="601043"/>
                  <a:pt x="6531200" y="609009"/>
                  <a:pt x="6540601" y="609009"/>
                </a:cubicBezTo>
                <a:cubicBezTo>
                  <a:pt x="6550002" y="609009"/>
                  <a:pt x="6557616" y="601043"/>
                  <a:pt x="6557616" y="591219"/>
                </a:cubicBezTo>
                <a:cubicBezTo>
                  <a:pt x="6557545" y="581476"/>
                  <a:pt x="6549917" y="573644"/>
                  <a:pt x="6540601" y="573725"/>
                </a:cubicBezTo>
                <a:cubicBezTo>
                  <a:pt x="6540601" y="573725"/>
                  <a:pt x="6540601" y="573725"/>
                  <a:pt x="6540601" y="573725"/>
                </a:cubicBezTo>
                <a:close/>
                <a:moveTo>
                  <a:pt x="6489696" y="626650"/>
                </a:moveTo>
                <a:cubicBezTo>
                  <a:pt x="6480295" y="626650"/>
                  <a:pt x="6472681" y="634616"/>
                  <a:pt x="6472681" y="644440"/>
                </a:cubicBezTo>
                <a:cubicBezTo>
                  <a:pt x="6472681" y="654269"/>
                  <a:pt x="6480295" y="662230"/>
                  <a:pt x="6489696" y="662230"/>
                </a:cubicBezTo>
                <a:cubicBezTo>
                  <a:pt x="6499098" y="662230"/>
                  <a:pt x="6506712" y="654269"/>
                  <a:pt x="6506712" y="644440"/>
                </a:cubicBezTo>
                <a:cubicBezTo>
                  <a:pt x="6506556" y="634732"/>
                  <a:pt x="6498984" y="626945"/>
                  <a:pt x="6489696" y="626947"/>
                </a:cubicBezTo>
                <a:close/>
                <a:moveTo>
                  <a:pt x="6540601" y="466986"/>
                </a:moveTo>
                <a:cubicBezTo>
                  <a:pt x="6531243" y="467881"/>
                  <a:pt x="6524351" y="476539"/>
                  <a:pt x="6525202" y="486323"/>
                </a:cubicBezTo>
                <a:cubicBezTo>
                  <a:pt x="6525953" y="494867"/>
                  <a:pt x="6532433" y="501635"/>
                  <a:pt x="6540601" y="502417"/>
                </a:cubicBezTo>
                <a:cubicBezTo>
                  <a:pt x="6549959" y="503313"/>
                  <a:pt x="6558240" y="496108"/>
                  <a:pt x="6559091" y="486323"/>
                </a:cubicBezTo>
                <a:cubicBezTo>
                  <a:pt x="6559956" y="476539"/>
                  <a:pt x="6553065" y="467881"/>
                  <a:pt x="6543706" y="466986"/>
                </a:cubicBezTo>
                <a:cubicBezTo>
                  <a:pt x="6542671" y="466886"/>
                  <a:pt x="6541636" y="466886"/>
                  <a:pt x="6540601" y="466986"/>
                </a:cubicBezTo>
                <a:close/>
                <a:moveTo>
                  <a:pt x="6489696" y="520207"/>
                </a:moveTo>
                <a:cubicBezTo>
                  <a:pt x="6480295" y="520207"/>
                  <a:pt x="6472681" y="528173"/>
                  <a:pt x="6472681" y="537997"/>
                </a:cubicBezTo>
                <a:cubicBezTo>
                  <a:pt x="6472681" y="547822"/>
                  <a:pt x="6480295" y="555787"/>
                  <a:pt x="6489696" y="555787"/>
                </a:cubicBezTo>
                <a:cubicBezTo>
                  <a:pt x="6499098" y="555787"/>
                  <a:pt x="6506712" y="547822"/>
                  <a:pt x="6506712" y="537997"/>
                </a:cubicBezTo>
                <a:cubicBezTo>
                  <a:pt x="6506556" y="528288"/>
                  <a:pt x="6498984" y="520502"/>
                  <a:pt x="6489696" y="520504"/>
                </a:cubicBezTo>
                <a:close/>
                <a:moveTo>
                  <a:pt x="6540601" y="360394"/>
                </a:moveTo>
                <a:cubicBezTo>
                  <a:pt x="6531200" y="360394"/>
                  <a:pt x="6523586" y="368360"/>
                  <a:pt x="6523586" y="378184"/>
                </a:cubicBezTo>
                <a:cubicBezTo>
                  <a:pt x="6523586" y="388009"/>
                  <a:pt x="6531200" y="395974"/>
                  <a:pt x="6540601" y="395974"/>
                </a:cubicBezTo>
                <a:cubicBezTo>
                  <a:pt x="6550002" y="395974"/>
                  <a:pt x="6557616" y="388009"/>
                  <a:pt x="6557616" y="378184"/>
                </a:cubicBezTo>
                <a:cubicBezTo>
                  <a:pt x="6557545" y="368441"/>
                  <a:pt x="6549917" y="360609"/>
                  <a:pt x="6540601" y="360691"/>
                </a:cubicBezTo>
                <a:cubicBezTo>
                  <a:pt x="6540601" y="360691"/>
                  <a:pt x="6540601" y="360691"/>
                  <a:pt x="6540601" y="360691"/>
                </a:cubicBezTo>
                <a:close/>
                <a:moveTo>
                  <a:pt x="6489696" y="413764"/>
                </a:moveTo>
                <a:cubicBezTo>
                  <a:pt x="6480295" y="413764"/>
                  <a:pt x="6472681" y="421730"/>
                  <a:pt x="6472681" y="431554"/>
                </a:cubicBezTo>
                <a:cubicBezTo>
                  <a:pt x="6472681" y="441380"/>
                  <a:pt x="6480295" y="449344"/>
                  <a:pt x="6489696" y="449344"/>
                </a:cubicBezTo>
                <a:cubicBezTo>
                  <a:pt x="6499098" y="449344"/>
                  <a:pt x="6506712" y="441379"/>
                  <a:pt x="6506712" y="431554"/>
                </a:cubicBezTo>
                <a:cubicBezTo>
                  <a:pt x="6506712" y="431504"/>
                  <a:pt x="6506712" y="431455"/>
                  <a:pt x="6506712" y="431406"/>
                </a:cubicBezTo>
                <a:cubicBezTo>
                  <a:pt x="6506556" y="421721"/>
                  <a:pt x="6498956" y="413978"/>
                  <a:pt x="6489696" y="414061"/>
                </a:cubicBezTo>
                <a:close/>
                <a:moveTo>
                  <a:pt x="6540601" y="253951"/>
                </a:moveTo>
                <a:cubicBezTo>
                  <a:pt x="6531200" y="253951"/>
                  <a:pt x="6523586" y="261917"/>
                  <a:pt x="6523586" y="271741"/>
                </a:cubicBezTo>
                <a:cubicBezTo>
                  <a:pt x="6523586" y="281566"/>
                  <a:pt x="6531200" y="289531"/>
                  <a:pt x="6540601" y="289531"/>
                </a:cubicBezTo>
                <a:cubicBezTo>
                  <a:pt x="6550002" y="289531"/>
                  <a:pt x="6557616" y="281566"/>
                  <a:pt x="6557616" y="271741"/>
                </a:cubicBezTo>
                <a:cubicBezTo>
                  <a:pt x="6557545" y="261998"/>
                  <a:pt x="6549917" y="254166"/>
                  <a:pt x="6540601" y="254248"/>
                </a:cubicBezTo>
                <a:cubicBezTo>
                  <a:pt x="6540601" y="254248"/>
                  <a:pt x="6540601" y="254248"/>
                  <a:pt x="6540601" y="254248"/>
                </a:cubicBezTo>
                <a:close/>
                <a:moveTo>
                  <a:pt x="6489696" y="307173"/>
                </a:moveTo>
                <a:cubicBezTo>
                  <a:pt x="6480295" y="307173"/>
                  <a:pt x="6472681" y="315138"/>
                  <a:pt x="6472681" y="324963"/>
                </a:cubicBezTo>
                <a:cubicBezTo>
                  <a:pt x="6472681" y="334787"/>
                  <a:pt x="6480295" y="342753"/>
                  <a:pt x="6489696" y="342753"/>
                </a:cubicBezTo>
                <a:cubicBezTo>
                  <a:pt x="6499098" y="342753"/>
                  <a:pt x="6506712" y="334787"/>
                  <a:pt x="6506712" y="324963"/>
                </a:cubicBezTo>
                <a:cubicBezTo>
                  <a:pt x="6506556" y="315254"/>
                  <a:pt x="6498984" y="307468"/>
                  <a:pt x="6489696" y="307469"/>
                </a:cubicBezTo>
                <a:close/>
                <a:moveTo>
                  <a:pt x="6540601" y="147508"/>
                </a:moveTo>
                <a:cubicBezTo>
                  <a:pt x="6531243" y="148404"/>
                  <a:pt x="6524351" y="157061"/>
                  <a:pt x="6525202" y="166846"/>
                </a:cubicBezTo>
                <a:cubicBezTo>
                  <a:pt x="6525953" y="175389"/>
                  <a:pt x="6532433" y="182157"/>
                  <a:pt x="6540601" y="182940"/>
                </a:cubicBezTo>
                <a:cubicBezTo>
                  <a:pt x="6549959" y="183835"/>
                  <a:pt x="6558240" y="176630"/>
                  <a:pt x="6559091" y="166846"/>
                </a:cubicBezTo>
                <a:cubicBezTo>
                  <a:pt x="6559956" y="157061"/>
                  <a:pt x="6553065" y="148404"/>
                  <a:pt x="6543706" y="147508"/>
                </a:cubicBezTo>
                <a:cubicBezTo>
                  <a:pt x="6542671" y="147409"/>
                  <a:pt x="6541636" y="147409"/>
                  <a:pt x="6540601" y="147508"/>
                </a:cubicBezTo>
                <a:close/>
                <a:moveTo>
                  <a:pt x="6591506" y="129718"/>
                </a:moveTo>
                <a:cubicBezTo>
                  <a:pt x="6600339" y="130325"/>
                  <a:pt x="6607968" y="123333"/>
                  <a:pt x="6608549" y="114100"/>
                </a:cubicBezTo>
                <a:cubicBezTo>
                  <a:pt x="6608691" y="111697"/>
                  <a:pt x="6608351" y="109287"/>
                  <a:pt x="6607529" y="107036"/>
                </a:cubicBezTo>
                <a:lnTo>
                  <a:pt x="6575625" y="106295"/>
                </a:lnTo>
                <a:cubicBezTo>
                  <a:pt x="6575001" y="108102"/>
                  <a:pt x="6574660" y="110006"/>
                  <a:pt x="6574632" y="111928"/>
                </a:cubicBezTo>
                <a:cubicBezTo>
                  <a:pt x="6574391" y="121668"/>
                  <a:pt x="6581764" y="129764"/>
                  <a:pt x="6591080" y="130009"/>
                </a:cubicBezTo>
                <a:cubicBezTo>
                  <a:pt x="6591222" y="130013"/>
                  <a:pt x="6591364" y="130015"/>
                  <a:pt x="6591506" y="130015"/>
                </a:cubicBezTo>
                <a:close/>
                <a:moveTo>
                  <a:pt x="6489696" y="200730"/>
                </a:moveTo>
                <a:cubicBezTo>
                  <a:pt x="6480295" y="200730"/>
                  <a:pt x="6472681" y="208695"/>
                  <a:pt x="6472681" y="218520"/>
                </a:cubicBezTo>
                <a:cubicBezTo>
                  <a:pt x="6472681" y="228346"/>
                  <a:pt x="6480295" y="236310"/>
                  <a:pt x="6489696" y="236310"/>
                </a:cubicBezTo>
                <a:cubicBezTo>
                  <a:pt x="6499098" y="236310"/>
                  <a:pt x="6506712" y="228344"/>
                  <a:pt x="6506712" y="218520"/>
                </a:cubicBezTo>
                <a:cubicBezTo>
                  <a:pt x="6506712" y="218469"/>
                  <a:pt x="6506712" y="218420"/>
                  <a:pt x="6506712" y="218371"/>
                </a:cubicBezTo>
                <a:cubicBezTo>
                  <a:pt x="6506556" y="208686"/>
                  <a:pt x="6498956" y="200943"/>
                  <a:pt x="6489696" y="201026"/>
                </a:cubicBezTo>
                <a:close/>
                <a:moveTo>
                  <a:pt x="6659851" y="1443208"/>
                </a:moveTo>
                <a:cubicBezTo>
                  <a:pt x="6660702" y="1433424"/>
                  <a:pt x="6653811" y="1424766"/>
                  <a:pt x="6644452" y="1423877"/>
                </a:cubicBezTo>
                <a:cubicBezTo>
                  <a:pt x="6635094" y="1422972"/>
                  <a:pt x="6626813" y="1430177"/>
                  <a:pt x="6625961" y="1439962"/>
                </a:cubicBezTo>
                <a:cubicBezTo>
                  <a:pt x="6625863" y="1441044"/>
                  <a:pt x="6625863" y="1442126"/>
                  <a:pt x="6625961" y="1443208"/>
                </a:cubicBezTo>
                <a:cubicBezTo>
                  <a:pt x="6625976" y="1445239"/>
                  <a:pt x="6626373" y="1447256"/>
                  <a:pt x="6627096" y="1449138"/>
                </a:cubicBezTo>
                <a:lnTo>
                  <a:pt x="6639432" y="1460109"/>
                </a:lnTo>
                <a:cubicBezTo>
                  <a:pt x="6640609" y="1460257"/>
                  <a:pt x="6641800" y="1460257"/>
                  <a:pt x="6642977" y="1460109"/>
                </a:cubicBezTo>
                <a:cubicBezTo>
                  <a:pt x="6651754" y="1459887"/>
                  <a:pt x="6658915" y="1452667"/>
                  <a:pt x="6659426" y="1443505"/>
                </a:cubicBezTo>
                <a:close/>
                <a:moveTo>
                  <a:pt x="6642977" y="1318975"/>
                </a:moveTo>
                <a:cubicBezTo>
                  <a:pt x="6633577" y="1318901"/>
                  <a:pt x="6625905" y="1326788"/>
                  <a:pt x="6625820" y="1336617"/>
                </a:cubicBezTo>
                <a:cubicBezTo>
                  <a:pt x="6625749" y="1346446"/>
                  <a:pt x="6633293" y="1354466"/>
                  <a:pt x="6642694" y="1354555"/>
                </a:cubicBezTo>
                <a:cubicBezTo>
                  <a:pt x="6652095" y="1354629"/>
                  <a:pt x="6659766" y="1346742"/>
                  <a:pt x="6659851" y="1336913"/>
                </a:cubicBezTo>
                <a:cubicBezTo>
                  <a:pt x="6659851" y="1336810"/>
                  <a:pt x="6659851" y="1336721"/>
                  <a:pt x="6659851" y="1336617"/>
                </a:cubicBezTo>
                <a:cubicBezTo>
                  <a:pt x="6659695" y="1326877"/>
                  <a:pt x="6652024" y="1319109"/>
                  <a:pt x="6642708" y="1319272"/>
                </a:cubicBezTo>
                <a:cubicBezTo>
                  <a:pt x="6642651" y="1319272"/>
                  <a:pt x="6642595" y="1319272"/>
                  <a:pt x="6642552" y="1319272"/>
                </a:cubicBezTo>
                <a:close/>
                <a:moveTo>
                  <a:pt x="6591931" y="1372197"/>
                </a:moveTo>
                <a:cubicBezTo>
                  <a:pt x="6582530" y="1372197"/>
                  <a:pt x="6574915" y="1380158"/>
                  <a:pt x="6574915" y="1389987"/>
                </a:cubicBezTo>
                <a:cubicBezTo>
                  <a:pt x="6574915" y="1399816"/>
                  <a:pt x="6582530" y="1407777"/>
                  <a:pt x="6591931" y="1407777"/>
                </a:cubicBezTo>
                <a:cubicBezTo>
                  <a:pt x="6601332" y="1407777"/>
                  <a:pt x="6608947" y="1399816"/>
                  <a:pt x="6608947" y="1389987"/>
                </a:cubicBezTo>
                <a:cubicBezTo>
                  <a:pt x="6608876" y="1380247"/>
                  <a:pt x="6601261" y="1372405"/>
                  <a:pt x="6591945" y="1372478"/>
                </a:cubicBezTo>
                <a:cubicBezTo>
                  <a:pt x="6591789" y="1372478"/>
                  <a:pt x="6591647" y="1372493"/>
                  <a:pt x="6591506" y="1372493"/>
                </a:cubicBezTo>
                <a:close/>
                <a:moveTo>
                  <a:pt x="6642977" y="1212384"/>
                </a:moveTo>
                <a:cubicBezTo>
                  <a:pt x="6633577" y="1212295"/>
                  <a:pt x="6625905" y="1220197"/>
                  <a:pt x="6625820" y="1230026"/>
                </a:cubicBezTo>
                <a:cubicBezTo>
                  <a:pt x="6625749" y="1239855"/>
                  <a:pt x="6633293" y="1247875"/>
                  <a:pt x="6642694" y="1247964"/>
                </a:cubicBezTo>
                <a:cubicBezTo>
                  <a:pt x="6652095" y="1248038"/>
                  <a:pt x="6659766" y="1240151"/>
                  <a:pt x="6659851" y="1230322"/>
                </a:cubicBezTo>
                <a:cubicBezTo>
                  <a:pt x="6659851" y="1230278"/>
                  <a:pt x="6659851" y="1230218"/>
                  <a:pt x="6659851" y="1230174"/>
                </a:cubicBezTo>
                <a:cubicBezTo>
                  <a:pt x="6659695" y="1220345"/>
                  <a:pt x="6651953" y="1212517"/>
                  <a:pt x="6642552" y="1212681"/>
                </a:cubicBezTo>
                <a:cubicBezTo>
                  <a:pt x="6642552" y="1212681"/>
                  <a:pt x="6642552" y="1212681"/>
                  <a:pt x="6642552" y="1212681"/>
                </a:cubicBezTo>
                <a:close/>
                <a:moveTo>
                  <a:pt x="6591931" y="1265754"/>
                </a:moveTo>
                <a:cubicBezTo>
                  <a:pt x="6582572" y="1266643"/>
                  <a:pt x="6575681" y="1275301"/>
                  <a:pt x="6576532" y="1285086"/>
                </a:cubicBezTo>
                <a:cubicBezTo>
                  <a:pt x="6577283" y="1293640"/>
                  <a:pt x="6583763" y="1300400"/>
                  <a:pt x="6591931" y="1301185"/>
                </a:cubicBezTo>
                <a:cubicBezTo>
                  <a:pt x="6601290" y="1302075"/>
                  <a:pt x="6609571" y="1294870"/>
                  <a:pt x="6610421" y="1285086"/>
                </a:cubicBezTo>
                <a:cubicBezTo>
                  <a:pt x="6611286" y="1275301"/>
                  <a:pt x="6604395" y="1266643"/>
                  <a:pt x="6595036" y="1265754"/>
                </a:cubicBezTo>
                <a:cubicBezTo>
                  <a:pt x="6594001" y="1265650"/>
                  <a:pt x="6592966" y="1265650"/>
                  <a:pt x="6591931" y="1265754"/>
                </a:cubicBezTo>
                <a:close/>
                <a:moveTo>
                  <a:pt x="6642977" y="1105941"/>
                </a:moveTo>
                <a:cubicBezTo>
                  <a:pt x="6633577" y="1105852"/>
                  <a:pt x="6625905" y="1113754"/>
                  <a:pt x="6625820" y="1123582"/>
                </a:cubicBezTo>
                <a:cubicBezTo>
                  <a:pt x="6625749" y="1133412"/>
                  <a:pt x="6633293" y="1141432"/>
                  <a:pt x="6642694" y="1141521"/>
                </a:cubicBezTo>
                <a:cubicBezTo>
                  <a:pt x="6652095" y="1141595"/>
                  <a:pt x="6659766" y="1133708"/>
                  <a:pt x="6659851" y="1123879"/>
                </a:cubicBezTo>
                <a:cubicBezTo>
                  <a:pt x="6659851" y="1123835"/>
                  <a:pt x="6659851" y="1123775"/>
                  <a:pt x="6659851" y="1123731"/>
                </a:cubicBezTo>
                <a:cubicBezTo>
                  <a:pt x="6659539" y="1114021"/>
                  <a:pt x="6651839" y="1106371"/>
                  <a:pt x="6642552" y="1106534"/>
                </a:cubicBezTo>
                <a:close/>
                <a:moveTo>
                  <a:pt x="6591931" y="1159162"/>
                </a:moveTo>
                <a:cubicBezTo>
                  <a:pt x="6582530" y="1159162"/>
                  <a:pt x="6574915" y="1167124"/>
                  <a:pt x="6574915" y="1176952"/>
                </a:cubicBezTo>
                <a:cubicBezTo>
                  <a:pt x="6574915" y="1186781"/>
                  <a:pt x="6582530" y="1194742"/>
                  <a:pt x="6591931" y="1194742"/>
                </a:cubicBezTo>
                <a:cubicBezTo>
                  <a:pt x="6601332" y="1194742"/>
                  <a:pt x="6608947" y="1186781"/>
                  <a:pt x="6608947" y="1176952"/>
                </a:cubicBezTo>
                <a:cubicBezTo>
                  <a:pt x="6608876" y="1167212"/>
                  <a:pt x="6601261" y="1159370"/>
                  <a:pt x="6591945" y="1159444"/>
                </a:cubicBezTo>
                <a:cubicBezTo>
                  <a:pt x="6591789" y="1159444"/>
                  <a:pt x="6591647" y="1159459"/>
                  <a:pt x="6591506" y="1159459"/>
                </a:cubicBezTo>
                <a:close/>
                <a:moveTo>
                  <a:pt x="6642977" y="999498"/>
                </a:moveTo>
                <a:cubicBezTo>
                  <a:pt x="6633577" y="999409"/>
                  <a:pt x="6625905" y="1007310"/>
                  <a:pt x="6625820" y="1017139"/>
                </a:cubicBezTo>
                <a:cubicBezTo>
                  <a:pt x="6625749" y="1026968"/>
                  <a:pt x="6633293" y="1034989"/>
                  <a:pt x="6642694" y="1035078"/>
                </a:cubicBezTo>
                <a:cubicBezTo>
                  <a:pt x="6652095" y="1035152"/>
                  <a:pt x="6659766" y="1027265"/>
                  <a:pt x="6659851" y="1017436"/>
                </a:cubicBezTo>
                <a:cubicBezTo>
                  <a:pt x="6659851" y="1017332"/>
                  <a:pt x="6659851" y="1017243"/>
                  <a:pt x="6659851" y="1017139"/>
                </a:cubicBezTo>
                <a:cubicBezTo>
                  <a:pt x="6659695" y="1007399"/>
                  <a:pt x="6652024" y="999631"/>
                  <a:pt x="6642708" y="999794"/>
                </a:cubicBezTo>
                <a:cubicBezTo>
                  <a:pt x="6642651" y="999794"/>
                  <a:pt x="6642595" y="999794"/>
                  <a:pt x="6642552" y="999794"/>
                </a:cubicBezTo>
                <a:close/>
                <a:moveTo>
                  <a:pt x="6591931" y="1052719"/>
                </a:moveTo>
                <a:cubicBezTo>
                  <a:pt x="6582572" y="1053609"/>
                  <a:pt x="6575681" y="1062267"/>
                  <a:pt x="6576532" y="1072051"/>
                </a:cubicBezTo>
                <a:cubicBezTo>
                  <a:pt x="6577283" y="1080605"/>
                  <a:pt x="6583763" y="1087365"/>
                  <a:pt x="6591931" y="1088151"/>
                </a:cubicBezTo>
                <a:cubicBezTo>
                  <a:pt x="6601290" y="1089041"/>
                  <a:pt x="6609571" y="1081836"/>
                  <a:pt x="6610421" y="1072051"/>
                </a:cubicBezTo>
                <a:cubicBezTo>
                  <a:pt x="6611286" y="1062267"/>
                  <a:pt x="6604395" y="1053609"/>
                  <a:pt x="6595036" y="1052719"/>
                </a:cubicBezTo>
                <a:cubicBezTo>
                  <a:pt x="6594001" y="1052616"/>
                  <a:pt x="6592966" y="1052616"/>
                  <a:pt x="6591931" y="1052719"/>
                </a:cubicBezTo>
                <a:close/>
                <a:moveTo>
                  <a:pt x="6642977" y="892906"/>
                </a:moveTo>
                <a:cubicBezTo>
                  <a:pt x="6633577" y="892817"/>
                  <a:pt x="6625905" y="900719"/>
                  <a:pt x="6625820" y="910548"/>
                </a:cubicBezTo>
                <a:cubicBezTo>
                  <a:pt x="6625749" y="920377"/>
                  <a:pt x="6633293" y="928397"/>
                  <a:pt x="6642694" y="928486"/>
                </a:cubicBezTo>
                <a:cubicBezTo>
                  <a:pt x="6652095" y="928560"/>
                  <a:pt x="6659766" y="920673"/>
                  <a:pt x="6659851" y="910845"/>
                </a:cubicBezTo>
                <a:cubicBezTo>
                  <a:pt x="6659851" y="910800"/>
                  <a:pt x="6659851" y="910741"/>
                  <a:pt x="6659851" y="910696"/>
                </a:cubicBezTo>
                <a:cubicBezTo>
                  <a:pt x="6659695" y="900867"/>
                  <a:pt x="6651953" y="893040"/>
                  <a:pt x="6642552" y="893203"/>
                </a:cubicBezTo>
                <a:cubicBezTo>
                  <a:pt x="6642552" y="893203"/>
                  <a:pt x="6642552" y="893203"/>
                  <a:pt x="6642552" y="893203"/>
                </a:cubicBezTo>
                <a:close/>
                <a:moveTo>
                  <a:pt x="6591931" y="946128"/>
                </a:moveTo>
                <a:cubicBezTo>
                  <a:pt x="6582530" y="946128"/>
                  <a:pt x="6574915" y="954089"/>
                  <a:pt x="6574915" y="963918"/>
                </a:cubicBezTo>
                <a:cubicBezTo>
                  <a:pt x="6574915" y="973747"/>
                  <a:pt x="6582530" y="981708"/>
                  <a:pt x="6591931" y="981708"/>
                </a:cubicBezTo>
                <a:cubicBezTo>
                  <a:pt x="6601332" y="981708"/>
                  <a:pt x="6608947" y="973747"/>
                  <a:pt x="6608947" y="963918"/>
                </a:cubicBezTo>
                <a:cubicBezTo>
                  <a:pt x="6608876" y="954178"/>
                  <a:pt x="6601261" y="946336"/>
                  <a:pt x="6591945" y="946410"/>
                </a:cubicBezTo>
                <a:cubicBezTo>
                  <a:pt x="6591789" y="946410"/>
                  <a:pt x="6591647" y="946424"/>
                  <a:pt x="6591506" y="946424"/>
                </a:cubicBezTo>
                <a:close/>
                <a:moveTo>
                  <a:pt x="6642977" y="786463"/>
                </a:moveTo>
                <a:cubicBezTo>
                  <a:pt x="6633577" y="786389"/>
                  <a:pt x="6625905" y="794276"/>
                  <a:pt x="6625820" y="804105"/>
                </a:cubicBezTo>
                <a:cubicBezTo>
                  <a:pt x="6625749" y="813934"/>
                  <a:pt x="6633293" y="821954"/>
                  <a:pt x="6642694" y="822043"/>
                </a:cubicBezTo>
                <a:cubicBezTo>
                  <a:pt x="6652095" y="822117"/>
                  <a:pt x="6659766" y="814230"/>
                  <a:pt x="6659851" y="804402"/>
                </a:cubicBezTo>
                <a:cubicBezTo>
                  <a:pt x="6659851" y="804298"/>
                  <a:pt x="6659851" y="804209"/>
                  <a:pt x="6659851" y="804105"/>
                </a:cubicBezTo>
                <a:cubicBezTo>
                  <a:pt x="6659695" y="794365"/>
                  <a:pt x="6652024" y="786597"/>
                  <a:pt x="6642708" y="786760"/>
                </a:cubicBezTo>
                <a:cubicBezTo>
                  <a:pt x="6642651" y="786760"/>
                  <a:pt x="6642595" y="786760"/>
                  <a:pt x="6642552" y="786760"/>
                </a:cubicBezTo>
                <a:close/>
                <a:moveTo>
                  <a:pt x="6591931" y="839685"/>
                </a:moveTo>
                <a:cubicBezTo>
                  <a:pt x="6582530" y="839685"/>
                  <a:pt x="6574915" y="847646"/>
                  <a:pt x="6574915" y="857475"/>
                </a:cubicBezTo>
                <a:cubicBezTo>
                  <a:pt x="6574915" y="867304"/>
                  <a:pt x="6582530" y="875265"/>
                  <a:pt x="6591931" y="875265"/>
                </a:cubicBezTo>
                <a:cubicBezTo>
                  <a:pt x="6601332" y="875265"/>
                  <a:pt x="6608947" y="867304"/>
                  <a:pt x="6608947" y="857475"/>
                </a:cubicBezTo>
                <a:cubicBezTo>
                  <a:pt x="6609031" y="847735"/>
                  <a:pt x="6601544" y="839759"/>
                  <a:pt x="6592229" y="839670"/>
                </a:cubicBezTo>
                <a:cubicBezTo>
                  <a:pt x="6591988" y="839670"/>
                  <a:pt x="6591747" y="839670"/>
                  <a:pt x="6591506" y="839685"/>
                </a:cubicBezTo>
                <a:close/>
                <a:moveTo>
                  <a:pt x="6642977" y="679872"/>
                </a:moveTo>
                <a:cubicBezTo>
                  <a:pt x="6633577" y="679783"/>
                  <a:pt x="6625905" y="687685"/>
                  <a:pt x="6625820" y="697514"/>
                </a:cubicBezTo>
                <a:cubicBezTo>
                  <a:pt x="6625749" y="707343"/>
                  <a:pt x="6633293" y="715363"/>
                  <a:pt x="6642694" y="715452"/>
                </a:cubicBezTo>
                <a:cubicBezTo>
                  <a:pt x="6652095" y="715526"/>
                  <a:pt x="6659766" y="707639"/>
                  <a:pt x="6659851" y="697810"/>
                </a:cubicBezTo>
                <a:cubicBezTo>
                  <a:pt x="6659851" y="697766"/>
                  <a:pt x="6659851" y="697706"/>
                  <a:pt x="6659851" y="697662"/>
                </a:cubicBezTo>
                <a:cubicBezTo>
                  <a:pt x="6659695" y="687833"/>
                  <a:pt x="6651953" y="680005"/>
                  <a:pt x="6642552" y="680168"/>
                </a:cubicBezTo>
                <a:cubicBezTo>
                  <a:pt x="6642552" y="680168"/>
                  <a:pt x="6642552" y="680168"/>
                  <a:pt x="6642552" y="680168"/>
                </a:cubicBezTo>
                <a:close/>
                <a:moveTo>
                  <a:pt x="6591931" y="733242"/>
                </a:moveTo>
                <a:cubicBezTo>
                  <a:pt x="6582572" y="734131"/>
                  <a:pt x="6575681" y="742789"/>
                  <a:pt x="6576532" y="752573"/>
                </a:cubicBezTo>
                <a:cubicBezTo>
                  <a:pt x="6577283" y="761127"/>
                  <a:pt x="6583763" y="767888"/>
                  <a:pt x="6591931" y="768673"/>
                </a:cubicBezTo>
                <a:cubicBezTo>
                  <a:pt x="6601290" y="769563"/>
                  <a:pt x="6609571" y="762358"/>
                  <a:pt x="6610421" y="752573"/>
                </a:cubicBezTo>
                <a:cubicBezTo>
                  <a:pt x="6611286" y="742789"/>
                  <a:pt x="6604395" y="734131"/>
                  <a:pt x="6595036" y="733242"/>
                </a:cubicBezTo>
                <a:cubicBezTo>
                  <a:pt x="6594001" y="733138"/>
                  <a:pt x="6592966" y="733138"/>
                  <a:pt x="6591931" y="733242"/>
                </a:cubicBezTo>
                <a:close/>
                <a:moveTo>
                  <a:pt x="6642977" y="573429"/>
                </a:moveTo>
                <a:cubicBezTo>
                  <a:pt x="6633577" y="573347"/>
                  <a:pt x="6625905" y="581245"/>
                  <a:pt x="6625820" y="591071"/>
                </a:cubicBezTo>
                <a:cubicBezTo>
                  <a:pt x="6625749" y="600895"/>
                  <a:pt x="6633293" y="608926"/>
                  <a:pt x="6642694" y="609007"/>
                </a:cubicBezTo>
                <a:cubicBezTo>
                  <a:pt x="6652095" y="609089"/>
                  <a:pt x="6659766" y="601191"/>
                  <a:pt x="6659851" y="591367"/>
                </a:cubicBezTo>
                <a:cubicBezTo>
                  <a:pt x="6659851" y="591317"/>
                  <a:pt x="6659851" y="591268"/>
                  <a:pt x="6659851" y="591219"/>
                </a:cubicBezTo>
                <a:cubicBezTo>
                  <a:pt x="6659695" y="581396"/>
                  <a:pt x="6651953" y="573562"/>
                  <a:pt x="6642552" y="573725"/>
                </a:cubicBezTo>
                <a:cubicBezTo>
                  <a:pt x="6642552" y="573725"/>
                  <a:pt x="6642552" y="573725"/>
                  <a:pt x="6642552" y="573725"/>
                </a:cubicBezTo>
                <a:close/>
                <a:moveTo>
                  <a:pt x="6591931" y="626650"/>
                </a:moveTo>
                <a:cubicBezTo>
                  <a:pt x="6582530" y="626650"/>
                  <a:pt x="6574915" y="634616"/>
                  <a:pt x="6574915" y="644440"/>
                </a:cubicBezTo>
                <a:cubicBezTo>
                  <a:pt x="6574915" y="654269"/>
                  <a:pt x="6582530" y="662230"/>
                  <a:pt x="6591931" y="662230"/>
                </a:cubicBezTo>
                <a:cubicBezTo>
                  <a:pt x="6601332" y="662230"/>
                  <a:pt x="6608947" y="654269"/>
                  <a:pt x="6608947" y="644440"/>
                </a:cubicBezTo>
                <a:cubicBezTo>
                  <a:pt x="6608876" y="634697"/>
                  <a:pt x="6601261" y="626861"/>
                  <a:pt x="6591945" y="626938"/>
                </a:cubicBezTo>
                <a:cubicBezTo>
                  <a:pt x="6591789" y="626938"/>
                  <a:pt x="6591647" y="626942"/>
                  <a:pt x="6591506" y="626947"/>
                </a:cubicBezTo>
                <a:close/>
                <a:moveTo>
                  <a:pt x="6642977" y="466986"/>
                </a:moveTo>
                <a:cubicBezTo>
                  <a:pt x="6633577" y="466904"/>
                  <a:pt x="6625905" y="474803"/>
                  <a:pt x="6625820" y="484627"/>
                </a:cubicBezTo>
                <a:cubicBezTo>
                  <a:pt x="6625749" y="494452"/>
                  <a:pt x="6633293" y="502483"/>
                  <a:pt x="6642694" y="502564"/>
                </a:cubicBezTo>
                <a:cubicBezTo>
                  <a:pt x="6652095" y="502646"/>
                  <a:pt x="6659766" y="494747"/>
                  <a:pt x="6659851" y="484922"/>
                </a:cubicBezTo>
                <a:cubicBezTo>
                  <a:pt x="6659851" y="484825"/>
                  <a:pt x="6659851" y="484725"/>
                  <a:pt x="6659851" y="484627"/>
                </a:cubicBezTo>
                <a:cubicBezTo>
                  <a:pt x="6659695" y="474886"/>
                  <a:pt x="6652024" y="467118"/>
                  <a:pt x="6642708" y="467279"/>
                </a:cubicBezTo>
                <a:cubicBezTo>
                  <a:pt x="6642651" y="467279"/>
                  <a:pt x="6642595" y="467281"/>
                  <a:pt x="6642552" y="467282"/>
                </a:cubicBezTo>
                <a:close/>
                <a:moveTo>
                  <a:pt x="6591931" y="520207"/>
                </a:moveTo>
                <a:cubicBezTo>
                  <a:pt x="6582530" y="520207"/>
                  <a:pt x="6574915" y="528173"/>
                  <a:pt x="6574915" y="537997"/>
                </a:cubicBezTo>
                <a:cubicBezTo>
                  <a:pt x="6574915" y="547822"/>
                  <a:pt x="6582530" y="555787"/>
                  <a:pt x="6591931" y="555787"/>
                </a:cubicBezTo>
                <a:cubicBezTo>
                  <a:pt x="6601332" y="555787"/>
                  <a:pt x="6608947" y="547822"/>
                  <a:pt x="6608947" y="537997"/>
                </a:cubicBezTo>
                <a:cubicBezTo>
                  <a:pt x="6608876" y="528254"/>
                  <a:pt x="6601261" y="520418"/>
                  <a:pt x="6591945" y="520495"/>
                </a:cubicBezTo>
                <a:cubicBezTo>
                  <a:pt x="6591789" y="520495"/>
                  <a:pt x="6591647" y="520499"/>
                  <a:pt x="6591506" y="520504"/>
                </a:cubicBezTo>
                <a:close/>
                <a:moveTo>
                  <a:pt x="6642977" y="360394"/>
                </a:moveTo>
                <a:cubicBezTo>
                  <a:pt x="6633577" y="360313"/>
                  <a:pt x="6625905" y="368210"/>
                  <a:pt x="6625820" y="378036"/>
                </a:cubicBezTo>
                <a:cubicBezTo>
                  <a:pt x="6625749" y="387861"/>
                  <a:pt x="6633293" y="395891"/>
                  <a:pt x="6642694" y="395973"/>
                </a:cubicBezTo>
                <a:cubicBezTo>
                  <a:pt x="6652095" y="396054"/>
                  <a:pt x="6659766" y="388157"/>
                  <a:pt x="6659851" y="378333"/>
                </a:cubicBezTo>
                <a:cubicBezTo>
                  <a:pt x="6659851" y="378282"/>
                  <a:pt x="6659851" y="378233"/>
                  <a:pt x="6659851" y="378184"/>
                </a:cubicBezTo>
                <a:cubicBezTo>
                  <a:pt x="6659695" y="368361"/>
                  <a:pt x="6651953" y="360528"/>
                  <a:pt x="6642552" y="360691"/>
                </a:cubicBezTo>
                <a:cubicBezTo>
                  <a:pt x="6642552" y="360691"/>
                  <a:pt x="6642552" y="360691"/>
                  <a:pt x="6642552" y="360691"/>
                </a:cubicBezTo>
                <a:close/>
                <a:moveTo>
                  <a:pt x="6591931" y="413764"/>
                </a:moveTo>
                <a:cubicBezTo>
                  <a:pt x="6582572" y="414660"/>
                  <a:pt x="6575681" y="423317"/>
                  <a:pt x="6576532" y="433102"/>
                </a:cubicBezTo>
                <a:cubicBezTo>
                  <a:pt x="6577283" y="441646"/>
                  <a:pt x="6583763" y="448413"/>
                  <a:pt x="6591931" y="449196"/>
                </a:cubicBezTo>
                <a:cubicBezTo>
                  <a:pt x="6601290" y="450091"/>
                  <a:pt x="6609571" y="442886"/>
                  <a:pt x="6610421" y="433102"/>
                </a:cubicBezTo>
                <a:cubicBezTo>
                  <a:pt x="6611286" y="423317"/>
                  <a:pt x="6604395" y="414660"/>
                  <a:pt x="6595036" y="413764"/>
                </a:cubicBezTo>
                <a:cubicBezTo>
                  <a:pt x="6594001" y="413665"/>
                  <a:pt x="6592966" y="413665"/>
                  <a:pt x="6591931" y="413764"/>
                </a:cubicBezTo>
                <a:close/>
                <a:moveTo>
                  <a:pt x="6642977" y="253951"/>
                </a:moveTo>
                <a:cubicBezTo>
                  <a:pt x="6633577" y="253870"/>
                  <a:pt x="6625905" y="261767"/>
                  <a:pt x="6625820" y="271593"/>
                </a:cubicBezTo>
                <a:cubicBezTo>
                  <a:pt x="6625749" y="281417"/>
                  <a:pt x="6633293" y="289448"/>
                  <a:pt x="6642694" y="289530"/>
                </a:cubicBezTo>
                <a:cubicBezTo>
                  <a:pt x="6652095" y="289611"/>
                  <a:pt x="6659766" y="281714"/>
                  <a:pt x="6659851" y="271889"/>
                </a:cubicBezTo>
                <a:cubicBezTo>
                  <a:pt x="6659851" y="271839"/>
                  <a:pt x="6659851" y="271790"/>
                  <a:pt x="6659851" y="271741"/>
                </a:cubicBezTo>
                <a:cubicBezTo>
                  <a:pt x="6659695" y="261918"/>
                  <a:pt x="6651953" y="254085"/>
                  <a:pt x="6642552" y="254248"/>
                </a:cubicBezTo>
                <a:cubicBezTo>
                  <a:pt x="6642552" y="254248"/>
                  <a:pt x="6642552" y="254248"/>
                  <a:pt x="6642552" y="254248"/>
                </a:cubicBezTo>
                <a:close/>
                <a:moveTo>
                  <a:pt x="6591931" y="307173"/>
                </a:moveTo>
                <a:cubicBezTo>
                  <a:pt x="6582530" y="307173"/>
                  <a:pt x="6574915" y="315138"/>
                  <a:pt x="6574915" y="324963"/>
                </a:cubicBezTo>
                <a:cubicBezTo>
                  <a:pt x="6574915" y="334787"/>
                  <a:pt x="6582530" y="342753"/>
                  <a:pt x="6591931" y="342753"/>
                </a:cubicBezTo>
                <a:cubicBezTo>
                  <a:pt x="6601332" y="342753"/>
                  <a:pt x="6608947" y="334787"/>
                  <a:pt x="6608947" y="324963"/>
                </a:cubicBezTo>
                <a:cubicBezTo>
                  <a:pt x="6608876" y="315220"/>
                  <a:pt x="6601261" y="307383"/>
                  <a:pt x="6591945" y="307461"/>
                </a:cubicBezTo>
                <a:cubicBezTo>
                  <a:pt x="6591789" y="307461"/>
                  <a:pt x="6591647" y="307465"/>
                  <a:pt x="6591506" y="307469"/>
                </a:cubicBezTo>
                <a:close/>
                <a:moveTo>
                  <a:pt x="6642977" y="147508"/>
                </a:moveTo>
                <a:cubicBezTo>
                  <a:pt x="6633577" y="147427"/>
                  <a:pt x="6625905" y="155325"/>
                  <a:pt x="6625820" y="165150"/>
                </a:cubicBezTo>
                <a:cubicBezTo>
                  <a:pt x="6625749" y="174974"/>
                  <a:pt x="6633293" y="183005"/>
                  <a:pt x="6642694" y="183087"/>
                </a:cubicBezTo>
                <a:cubicBezTo>
                  <a:pt x="6652095" y="183168"/>
                  <a:pt x="6659766" y="175269"/>
                  <a:pt x="6659851" y="165445"/>
                </a:cubicBezTo>
                <a:cubicBezTo>
                  <a:pt x="6659851" y="165347"/>
                  <a:pt x="6659851" y="165248"/>
                  <a:pt x="6659851" y="165150"/>
                </a:cubicBezTo>
                <a:cubicBezTo>
                  <a:pt x="6659695" y="155408"/>
                  <a:pt x="6652024" y="147640"/>
                  <a:pt x="6642708" y="147802"/>
                </a:cubicBezTo>
                <a:cubicBezTo>
                  <a:pt x="6642651" y="147802"/>
                  <a:pt x="6642595" y="147803"/>
                  <a:pt x="6642552" y="147805"/>
                </a:cubicBezTo>
                <a:close/>
                <a:moveTo>
                  <a:pt x="6693882" y="129718"/>
                </a:moveTo>
                <a:cubicBezTo>
                  <a:pt x="6703198" y="129718"/>
                  <a:pt x="6710756" y="121821"/>
                  <a:pt x="6710756" y="112077"/>
                </a:cubicBezTo>
                <a:cubicBezTo>
                  <a:pt x="6710756" y="112028"/>
                  <a:pt x="6710756" y="111977"/>
                  <a:pt x="6710756" y="111928"/>
                </a:cubicBezTo>
                <a:cubicBezTo>
                  <a:pt x="6710841" y="111140"/>
                  <a:pt x="6710841" y="110345"/>
                  <a:pt x="6710756" y="109556"/>
                </a:cubicBezTo>
                <a:lnTo>
                  <a:pt x="6677859" y="108815"/>
                </a:lnTo>
                <a:cubicBezTo>
                  <a:pt x="6677774" y="109851"/>
                  <a:pt x="6677774" y="110892"/>
                  <a:pt x="6677859" y="111928"/>
                </a:cubicBezTo>
                <a:cubicBezTo>
                  <a:pt x="6677689" y="121422"/>
                  <a:pt x="6684680" y="129383"/>
                  <a:pt x="6693740" y="130015"/>
                </a:cubicBezTo>
                <a:close/>
                <a:moveTo>
                  <a:pt x="6591931" y="200730"/>
                </a:moveTo>
                <a:cubicBezTo>
                  <a:pt x="6582572" y="201625"/>
                  <a:pt x="6575681" y="210283"/>
                  <a:pt x="6576532" y="220067"/>
                </a:cubicBezTo>
                <a:cubicBezTo>
                  <a:pt x="6577283" y="228611"/>
                  <a:pt x="6583763" y="235379"/>
                  <a:pt x="6591931" y="236161"/>
                </a:cubicBezTo>
                <a:cubicBezTo>
                  <a:pt x="6601290" y="237057"/>
                  <a:pt x="6609571" y="229852"/>
                  <a:pt x="6610421" y="220067"/>
                </a:cubicBezTo>
                <a:cubicBezTo>
                  <a:pt x="6611286" y="210283"/>
                  <a:pt x="6604395" y="201625"/>
                  <a:pt x="6595036" y="200730"/>
                </a:cubicBezTo>
                <a:cubicBezTo>
                  <a:pt x="6594001" y="200630"/>
                  <a:pt x="6592966" y="200630"/>
                  <a:pt x="6591931" y="200730"/>
                </a:cubicBezTo>
                <a:close/>
                <a:moveTo>
                  <a:pt x="6762086" y="1549800"/>
                </a:moveTo>
                <a:cubicBezTo>
                  <a:pt x="6762086" y="1540060"/>
                  <a:pt x="6754528" y="1532158"/>
                  <a:pt x="6745212" y="1532158"/>
                </a:cubicBezTo>
                <a:cubicBezTo>
                  <a:pt x="6745170" y="1532158"/>
                  <a:pt x="6745112" y="1532158"/>
                  <a:pt x="6745070" y="1532158"/>
                </a:cubicBezTo>
                <a:cubicBezTo>
                  <a:pt x="6738802" y="1532158"/>
                  <a:pt x="6733045" y="1535820"/>
                  <a:pt x="6730182" y="1541646"/>
                </a:cubicBezTo>
                <a:lnTo>
                  <a:pt x="6754854" y="1563883"/>
                </a:lnTo>
                <a:cubicBezTo>
                  <a:pt x="6759009" y="1560577"/>
                  <a:pt x="6761419" y="1555404"/>
                  <a:pt x="6761377" y="1549948"/>
                </a:cubicBezTo>
                <a:close/>
                <a:moveTo>
                  <a:pt x="6711039" y="1496578"/>
                </a:moveTo>
                <a:cubicBezTo>
                  <a:pt x="6711620" y="1486912"/>
                  <a:pt x="6704616" y="1478581"/>
                  <a:pt x="6695371" y="1477973"/>
                </a:cubicBezTo>
                <a:cubicBezTo>
                  <a:pt x="6686126" y="1477365"/>
                  <a:pt x="6678157" y="1484688"/>
                  <a:pt x="6677575" y="1494354"/>
                </a:cubicBezTo>
                <a:lnTo>
                  <a:pt x="6698703" y="1513330"/>
                </a:lnTo>
                <a:cubicBezTo>
                  <a:pt x="6705637" y="1511062"/>
                  <a:pt x="6710358" y="1504331"/>
                  <a:pt x="6710330" y="1496727"/>
                </a:cubicBezTo>
                <a:close/>
                <a:moveTo>
                  <a:pt x="6745070" y="1425567"/>
                </a:moveTo>
                <a:cubicBezTo>
                  <a:pt x="6735669" y="1425567"/>
                  <a:pt x="6728054" y="1433528"/>
                  <a:pt x="6728054" y="1443357"/>
                </a:cubicBezTo>
                <a:cubicBezTo>
                  <a:pt x="6728054" y="1453185"/>
                  <a:pt x="6735669" y="1461147"/>
                  <a:pt x="6745070" y="1461147"/>
                </a:cubicBezTo>
                <a:cubicBezTo>
                  <a:pt x="6754471" y="1461147"/>
                  <a:pt x="6762086" y="1453185"/>
                  <a:pt x="6762086" y="1443357"/>
                </a:cubicBezTo>
                <a:cubicBezTo>
                  <a:pt x="6762015" y="1433528"/>
                  <a:pt x="6754343" y="1425626"/>
                  <a:pt x="6744943" y="1425700"/>
                </a:cubicBezTo>
                <a:cubicBezTo>
                  <a:pt x="6744744" y="1425700"/>
                  <a:pt x="6744559" y="1425700"/>
                  <a:pt x="6744361" y="1425715"/>
                </a:cubicBezTo>
                <a:close/>
                <a:moveTo>
                  <a:pt x="6745070" y="1319124"/>
                </a:moveTo>
                <a:cubicBezTo>
                  <a:pt x="6735669" y="1319124"/>
                  <a:pt x="6728054" y="1327085"/>
                  <a:pt x="6728054" y="1336913"/>
                </a:cubicBezTo>
                <a:cubicBezTo>
                  <a:pt x="6728054" y="1346742"/>
                  <a:pt x="6735669" y="1354704"/>
                  <a:pt x="6745070" y="1354704"/>
                </a:cubicBezTo>
                <a:cubicBezTo>
                  <a:pt x="6754471" y="1354704"/>
                  <a:pt x="6762086" y="1346742"/>
                  <a:pt x="6762086" y="1336913"/>
                </a:cubicBezTo>
                <a:cubicBezTo>
                  <a:pt x="6762086" y="1336869"/>
                  <a:pt x="6762086" y="1336810"/>
                  <a:pt x="6762086" y="1336765"/>
                </a:cubicBezTo>
                <a:cubicBezTo>
                  <a:pt x="6762015" y="1327025"/>
                  <a:pt x="6754414" y="1319183"/>
                  <a:pt x="6745099" y="1319242"/>
                </a:cubicBezTo>
                <a:cubicBezTo>
                  <a:pt x="6744843" y="1319257"/>
                  <a:pt x="6744602" y="1319257"/>
                  <a:pt x="6744361" y="1319272"/>
                </a:cubicBezTo>
                <a:close/>
                <a:moveTo>
                  <a:pt x="6693740" y="1372493"/>
                </a:moveTo>
                <a:cubicBezTo>
                  <a:pt x="6684382" y="1371604"/>
                  <a:pt x="6676100" y="1378809"/>
                  <a:pt x="6675250" y="1388593"/>
                </a:cubicBezTo>
                <a:cubicBezTo>
                  <a:pt x="6674385" y="1398378"/>
                  <a:pt x="6681276" y="1407036"/>
                  <a:pt x="6690635" y="1407925"/>
                </a:cubicBezTo>
                <a:cubicBezTo>
                  <a:pt x="6691670" y="1408029"/>
                  <a:pt x="6692705" y="1408029"/>
                  <a:pt x="6693740" y="1407925"/>
                </a:cubicBezTo>
                <a:cubicBezTo>
                  <a:pt x="6703098" y="1407036"/>
                  <a:pt x="6709990" y="1398378"/>
                  <a:pt x="6709139" y="1388593"/>
                </a:cubicBezTo>
                <a:cubicBezTo>
                  <a:pt x="6708388" y="1380039"/>
                  <a:pt x="6701907" y="1373279"/>
                  <a:pt x="6693740" y="1372493"/>
                </a:cubicBezTo>
                <a:close/>
                <a:moveTo>
                  <a:pt x="6744645" y="1212681"/>
                </a:moveTo>
                <a:cubicBezTo>
                  <a:pt x="6735244" y="1212681"/>
                  <a:pt x="6727629" y="1220642"/>
                  <a:pt x="6727629" y="1230470"/>
                </a:cubicBezTo>
                <a:cubicBezTo>
                  <a:pt x="6727629" y="1240299"/>
                  <a:pt x="6735244" y="1248260"/>
                  <a:pt x="6744645" y="1248260"/>
                </a:cubicBezTo>
                <a:cubicBezTo>
                  <a:pt x="6754046" y="1248260"/>
                  <a:pt x="6761660" y="1240299"/>
                  <a:pt x="6761660" y="1230470"/>
                </a:cubicBezTo>
                <a:cubicBezTo>
                  <a:pt x="6761660" y="1220642"/>
                  <a:pt x="6754046" y="1212681"/>
                  <a:pt x="6744645" y="1212681"/>
                </a:cubicBezTo>
                <a:cubicBezTo>
                  <a:pt x="6744546" y="1212681"/>
                  <a:pt x="6744461" y="1212681"/>
                  <a:pt x="6744361" y="1212681"/>
                </a:cubicBezTo>
                <a:close/>
                <a:moveTo>
                  <a:pt x="6693740" y="1266050"/>
                </a:moveTo>
                <a:cubicBezTo>
                  <a:pt x="6684339" y="1265976"/>
                  <a:pt x="6676668" y="1273863"/>
                  <a:pt x="6676583" y="1283692"/>
                </a:cubicBezTo>
                <a:cubicBezTo>
                  <a:pt x="6676512" y="1293521"/>
                  <a:pt x="6684056" y="1301541"/>
                  <a:pt x="6693456" y="1301630"/>
                </a:cubicBezTo>
                <a:cubicBezTo>
                  <a:pt x="6702858" y="1301704"/>
                  <a:pt x="6710543" y="1293817"/>
                  <a:pt x="6710614" y="1283988"/>
                </a:cubicBezTo>
                <a:cubicBezTo>
                  <a:pt x="6710614" y="1283885"/>
                  <a:pt x="6710614" y="1283796"/>
                  <a:pt x="6710614" y="1283692"/>
                </a:cubicBezTo>
                <a:cubicBezTo>
                  <a:pt x="6710614" y="1273952"/>
                  <a:pt x="6703056" y="1266050"/>
                  <a:pt x="6693740" y="1266050"/>
                </a:cubicBezTo>
                <a:close/>
                <a:moveTo>
                  <a:pt x="6744361" y="1106534"/>
                </a:moveTo>
                <a:cubicBezTo>
                  <a:pt x="6734960" y="1106534"/>
                  <a:pt x="6727346" y="1114495"/>
                  <a:pt x="6727346" y="1124324"/>
                </a:cubicBezTo>
                <a:cubicBezTo>
                  <a:pt x="6727346" y="1134153"/>
                  <a:pt x="6734960" y="1142114"/>
                  <a:pt x="6744361" y="1142114"/>
                </a:cubicBezTo>
                <a:cubicBezTo>
                  <a:pt x="6753762" y="1142114"/>
                  <a:pt x="6761377" y="1134153"/>
                  <a:pt x="6761377" y="1124324"/>
                </a:cubicBezTo>
                <a:cubicBezTo>
                  <a:pt x="6761377" y="1114495"/>
                  <a:pt x="6753762" y="1106534"/>
                  <a:pt x="6744361" y="1106534"/>
                </a:cubicBezTo>
                <a:close/>
                <a:moveTo>
                  <a:pt x="6693740" y="1159459"/>
                </a:moveTo>
                <a:cubicBezTo>
                  <a:pt x="6684382" y="1158569"/>
                  <a:pt x="6676100" y="1165774"/>
                  <a:pt x="6675250" y="1175559"/>
                </a:cubicBezTo>
                <a:cubicBezTo>
                  <a:pt x="6674385" y="1185343"/>
                  <a:pt x="6681276" y="1194001"/>
                  <a:pt x="6690635" y="1194891"/>
                </a:cubicBezTo>
                <a:cubicBezTo>
                  <a:pt x="6691670" y="1194994"/>
                  <a:pt x="6692705" y="1194994"/>
                  <a:pt x="6693740" y="1194891"/>
                </a:cubicBezTo>
                <a:cubicBezTo>
                  <a:pt x="6703098" y="1194001"/>
                  <a:pt x="6709990" y="1185343"/>
                  <a:pt x="6709139" y="1175559"/>
                </a:cubicBezTo>
                <a:cubicBezTo>
                  <a:pt x="6708388" y="1167005"/>
                  <a:pt x="6701907" y="1160245"/>
                  <a:pt x="6693740" y="1159459"/>
                </a:cubicBezTo>
                <a:close/>
                <a:moveTo>
                  <a:pt x="6744645" y="999794"/>
                </a:moveTo>
                <a:cubicBezTo>
                  <a:pt x="6735244" y="999794"/>
                  <a:pt x="6727629" y="1007755"/>
                  <a:pt x="6727629" y="1017584"/>
                </a:cubicBezTo>
                <a:cubicBezTo>
                  <a:pt x="6727629" y="1027413"/>
                  <a:pt x="6735244" y="1035374"/>
                  <a:pt x="6744645" y="1035374"/>
                </a:cubicBezTo>
                <a:cubicBezTo>
                  <a:pt x="6754046" y="1035374"/>
                  <a:pt x="6761660" y="1027413"/>
                  <a:pt x="6761660" y="1017584"/>
                </a:cubicBezTo>
                <a:cubicBezTo>
                  <a:pt x="6761660" y="1017540"/>
                  <a:pt x="6761660" y="1017480"/>
                  <a:pt x="6761660" y="1017436"/>
                </a:cubicBezTo>
                <a:cubicBezTo>
                  <a:pt x="6761660" y="1007696"/>
                  <a:pt x="6754117" y="999794"/>
                  <a:pt x="6744786" y="999794"/>
                </a:cubicBezTo>
                <a:cubicBezTo>
                  <a:pt x="6744645" y="999794"/>
                  <a:pt x="6744503" y="999794"/>
                  <a:pt x="6744361" y="999794"/>
                </a:cubicBezTo>
                <a:close/>
                <a:moveTo>
                  <a:pt x="6693740" y="1053016"/>
                </a:moveTo>
                <a:cubicBezTo>
                  <a:pt x="6684339" y="1052927"/>
                  <a:pt x="6676668" y="1060829"/>
                  <a:pt x="6676583" y="1070658"/>
                </a:cubicBezTo>
                <a:cubicBezTo>
                  <a:pt x="6676512" y="1080486"/>
                  <a:pt x="6684056" y="1088507"/>
                  <a:pt x="6693456" y="1088596"/>
                </a:cubicBezTo>
                <a:cubicBezTo>
                  <a:pt x="6702858" y="1088670"/>
                  <a:pt x="6710543" y="1080783"/>
                  <a:pt x="6710614" y="1070954"/>
                </a:cubicBezTo>
                <a:cubicBezTo>
                  <a:pt x="6710614" y="1070850"/>
                  <a:pt x="6710614" y="1070761"/>
                  <a:pt x="6710614" y="1070658"/>
                </a:cubicBezTo>
                <a:cubicBezTo>
                  <a:pt x="6710614" y="1060917"/>
                  <a:pt x="6703056" y="1053016"/>
                  <a:pt x="6693740" y="1053016"/>
                </a:cubicBezTo>
                <a:close/>
                <a:moveTo>
                  <a:pt x="6744645" y="893203"/>
                </a:moveTo>
                <a:cubicBezTo>
                  <a:pt x="6735244" y="893203"/>
                  <a:pt x="6727629" y="901164"/>
                  <a:pt x="6727629" y="910993"/>
                </a:cubicBezTo>
                <a:cubicBezTo>
                  <a:pt x="6727629" y="920822"/>
                  <a:pt x="6735244" y="928783"/>
                  <a:pt x="6744645" y="928783"/>
                </a:cubicBezTo>
                <a:cubicBezTo>
                  <a:pt x="6754046" y="928783"/>
                  <a:pt x="6761660" y="920822"/>
                  <a:pt x="6761660" y="910993"/>
                </a:cubicBezTo>
                <a:cubicBezTo>
                  <a:pt x="6761660" y="901164"/>
                  <a:pt x="6754046" y="893203"/>
                  <a:pt x="6744645" y="893203"/>
                </a:cubicBezTo>
                <a:cubicBezTo>
                  <a:pt x="6744546" y="893203"/>
                  <a:pt x="6744461" y="893203"/>
                  <a:pt x="6744361" y="893203"/>
                </a:cubicBezTo>
                <a:close/>
                <a:moveTo>
                  <a:pt x="6693740" y="946424"/>
                </a:moveTo>
                <a:cubicBezTo>
                  <a:pt x="6684339" y="946336"/>
                  <a:pt x="6676668" y="954237"/>
                  <a:pt x="6676583" y="964066"/>
                </a:cubicBezTo>
                <a:cubicBezTo>
                  <a:pt x="6676512" y="973895"/>
                  <a:pt x="6684056" y="981915"/>
                  <a:pt x="6693456" y="982004"/>
                </a:cubicBezTo>
                <a:cubicBezTo>
                  <a:pt x="6702858" y="982078"/>
                  <a:pt x="6710529" y="974192"/>
                  <a:pt x="6710614" y="964363"/>
                </a:cubicBezTo>
                <a:cubicBezTo>
                  <a:pt x="6710614" y="964318"/>
                  <a:pt x="6710614" y="964259"/>
                  <a:pt x="6710614" y="964214"/>
                </a:cubicBezTo>
                <a:cubicBezTo>
                  <a:pt x="6710614" y="954445"/>
                  <a:pt x="6703084" y="946499"/>
                  <a:pt x="6693740" y="946424"/>
                </a:cubicBezTo>
                <a:close/>
                <a:moveTo>
                  <a:pt x="6744645" y="786760"/>
                </a:moveTo>
                <a:cubicBezTo>
                  <a:pt x="6735244" y="786760"/>
                  <a:pt x="6727629" y="794721"/>
                  <a:pt x="6727629" y="804550"/>
                </a:cubicBezTo>
                <a:cubicBezTo>
                  <a:pt x="6727629" y="814379"/>
                  <a:pt x="6735244" y="822340"/>
                  <a:pt x="6744645" y="822340"/>
                </a:cubicBezTo>
                <a:cubicBezTo>
                  <a:pt x="6754046" y="822340"/>
                  <a:pt x="6761660" y="814379"/>
                  <a:pt x="6761660" y="804550"/>
                </a:cubicBezTo>
                <a:cubicBezTo>
                  <a:pt x="6761660" y="804505"/>
                  <a:pt x="6761660" y="804446"/>
                  <a:pt x="6761660" y="804402"/>
                </a:cubicBezTo>
                <a:cubicBezTo>
                  <a:pt x="6761660" y="794661"/>
                  <a:pt x="6754117" y="786760"/>
                  <a:pt x="6744786" y="786760"/>
                </a:cubicBezTo>
                <a:cubicBezTo>
                  <a:pt x="6744645" y="786760"/>
                  <a:pt x="6744503" y="786760"/>
                  <a:pt x="6744361" y="786760"/>
                </a:cubicBezTo>
                <a:close/>
                <a:moveTo>
                  <a:pt x="6693740" y="839685"/>
                </a:moveTo>
                <a:cubicBezTo>
                  <a:pt x="6684382" y="838795"/>
                  <a:pt x="6676100" y="846000"/>
                  <a:pt x="6675250" y="855785"/>
                </a:cubicBezTo>
                <a:cubicBezTo>
                  <a:pt x="6674385" y="865569"/>
                  <a:pt x="6681276" y="874227"/>
                  <a:pt x="6690635" y="875116"/>
                </a:cubicBezTo>
                <a:cubicBezTo>
                  <a:pt x="6691670" y="875220"/>
                  <a:pt x="6692705" y="875220"/>
                  <a:pt x="6693740" y="875116"/>
                </a:cubicBezTo>
                <a:cubicBezTo>
                  <a:pt x="6703098" y="874227"/>
                  <a:pt x="6709990" y="865569"/>
                  <a:pt x="6709139" y="855785"/>
                </a:cubicBezTo>
                <a:cubicBezTo>
                  <a:pt x="6708388" y="847231"/>
                  <a:pt x="6701907" y="840471"/>
                  <a:pt x="6693740" y="839685"/>
                </a:cubicBezTo>
                <a:close/>
                <a:moveTo>
                  <a:pt x="6744645" y="679872"/>
                </a:moveTo>
                <a:cubicBezTo>
                  <a:pt x="6735244" y="679872"/>
                  <a:pt x="6727629" y="687833"/>
                  <a:pt x="6727629" y="697662"/>
                </a:cubicBezTo>
                <a:cubicBezTo>
                  <a:pt x="6727629" y="707491"/>
                  <a:pt x="6735244" y="715452"/>
                  <a:pt x="6744645" y="715452"/>
                </a:cubicBezTo>
                <a:cubicBezTo>
                  <a:pt x="6754046" y="715452"/>
                  <a:pt x="6761660" y="707491"/>
                  <a:pt x="6761660" y="697662"/>
                </a:cubicBezTo>
                <a:cubicBezTo>
                  <a:pt x="6761504" y="687833"/>
                  <a:pt x="6753762" y="680005"/>
                  <a:pt x="6744361" y="680168"/>
                </a:cubicBezTo>
                <a:cubicBezTo>
                  <a:pt x="6744361" y="680168"/>
                  <a:pt x="6744361" y="680168"/>
                  <a:pt x="6744361" y="680168"/>
                </a:cubicBezTo>
                <a:close/>
                <a:moveTo>
                  <a:pt x="6693740" y="733242"/>
                </a:moveTo>
                <a:cubicBezTo>
                  <a:pt x="6684339" y="733153"/>
                  <a:pt x="6676668" y="741054"/>
                  <a:pt x="6676583" y="750883"/>
                </a:cubicBezTo>
                <a:cubicBezTo>
                  <a:pt x="6676512" y="760712"/>
                  <a:pt x="6684056" y="768733"/>
                  <a:pt x="6693456" y="768822"/>
                </a:cubicBezTo>
                <a:cubicBezTo>
                  <a:pt x="6702858" y="768896"/>
                  <a:pt x="6710543" y="761009"/>
                  <a:pt x="6710614" y="751180"/>
                </a:cubicBezTo>
                <a:cubicBezTo>
                  <a:pt x="6710614" y="751076"/>
                  <a:pt x="6710614" y="750987"/>
                  <a:pt x="6710614" y="750883"/>
                </a:cubicBezTo>
                <a:cubicBezTo>
                  <a:pt x="6710458" y="741262"/>
                  <a:pt x="6702942" y="733538"/>
                  <a:pt x="6693740" y="733538"/>
                </a:cubicBezTo>
                <a:close/>
                <a:moveTo>
                  <a:pt x="6744645" y="573429"/>
                </a:moveTo>
                <a:cubicBezTo>
                  <a:pt x="6735244" y="573429"/>
                  <a:pt x="6727629" y="581394"/>
                  <a:pt x="6727629" y="591219"/>
                </a:cubicBezTo>
                <a:cubicBezTo>
                  <a:pt x="6727629" y="601043"/>
                  <a:pt x="6735244" y="609009"/>
                  <a:pt x="6744645" y="609009"/>
                </a:cubicBezTo>
                <a:cubicBezTo>
                  <a:pt x="6754046" y="609009"/>
                  <a:pt x="6761660" y="601043"/>
                  <a:pt x="6761660" y="591219"/>
                </a:cubicBezTo>
                <a:cubicBezTo>
                  <a:pt x="6761504" y="581394"/>
                  <a:pt x="6753762" y="573562"/>
                  <a:pt x="6744361" y="573725"/>
                </a:cubicBezTo>
                <a:cubicBezTo>
                  <a:pt x="6744361" y="573725"/>
                  <a:pt x="6744361" y="573725"/>
                  <a:pt x="6744361" y="573725"/>
                </a:cubicBezTo>
                <a:close/>
                <a:moveTo>
                  <a:pt x="6693740" y="626947"/>
                </a:moveTo>
                <a:cubicBezTo>
                  <a:pt x="6684339" y="626865"/>
                  <a:pt x="6676668" y="634763"/>
                  <a:pt x="6676583" y="644589"/>
                </a:cubicBezTo>
                <a:cubicBezTo>
                  <a:pt x="6676512" y="654418"/>
                  <a:pt x="6684056" y="662438"/>
                  <a:pt x="6693456" y="662527"/>
                </a:cubicBezTo>
                <a:cubicBezTo>
                  <a:pt x="6702858" y="662601"/>
                  <a:pt x="6710529" y="654714"/>
                  <a:pt x="6710614" y="644885"/>
                </a:cubicBezTo>
                <a:cubicBezTo>
                  <a:pt x="6710614" y="644835"/>
                  <a:pt x="6710614" y="644786"/>
                  <a:pt x="6710614" y="644737"/>
                </a:cubicBezTo>
                <a:cubicBezTo>
                  <a:pt x="6710614" y="634969"/>
                  <a:pt x="6703084" y="627028"/>
                  <a:pt x="6693740" y="626947"/>
                </a:cubicBezTo>
                <a:close/>
                <a:moveTo>
                  <a:pt x="6744645" y="467282"/>
                </a:moveTo>
                <a:cubicBezTo>
                  <a:pt x="6735244" y="467282"/>
                  <a:pt x="6727629" y="475248"/>
                  <a:pt x="6727629" y="485072"/>
                </a:cubicBezTo>
                <a:cubicBezTo>
                  <a:pt x="6727629" y="494898"/>
                  <a:pt x="6735244" y="502862"/>
                  <a:pt x="6744645" y="502862"/>
                </a:cubicBezTo>
                <a:cubicBezTo>
                  <a:pt x="6754046" y="502862"/>
                  <a:pt x="6761660" y="494897"/>
                  <a:pt x="6761660" y="485072"/>
                </a:cubicBezTo>
                <a:cubicBezTo>
                  <a:pt x="6761660" y="485022"/>
                  <a:pt x="6761660" y="484973"/>
                  <a:pt x="6761660" y="484924"/>
                </a:cubicBezTo>
                <a:cubicBezTo>
                  <a:pt x="6761660" y="475181"/>
                  <a:pt x="6754117" y="467279"/>
                  <a:pt x="6744786" y="467276"/>
                </a:cubicBezTo>
                <a:cubicBezTo>
                  <a:pt x="6744645" y="467276"/>
                  <a:pt x="6744503" y="467278"/>
                  <a:pt x="6744361" y="467282"/>
                </a:cubicBezTo>
                <a:close/>
                <a:moveTo>
                  <a:pt x="6693740" y="520504"/>
                </a:moveTo>
                <a:cubicBezTo>
                  <a:pt x="6684339" y="520422"/>
                  <a:pt x="6676668" y="528320"/>
                  <a:pt x="6676583" y="538146"/>
                </a:cubicBezTo>
                <a:cubicBezTo>
                  <a:pt x="6676512" y="547970"/>
                  <a:pt x="6684056" y="556001"/>
                  <a:pt x="6693456" y="556082"/>
                </a:cubicBezTo>
                <a:cubicBezTo>
                  <a:pt x="6702858" y="556164"/>
                  <a:pt x="6710529" y="548266"/>
                  <a:pt x="6710614" y="538442"/>
                </a:cubicBezTo>
                <a:cubicBezTo>
                  <a:pt x="6710614" y="538392"/>
                  <a:pt x="6710614" y="538343"/>
                  <a:pt x="6710614" y="538294"/>
                </a:cubicBezTo>
                <a:cubicBezTo>
                  <a:pt x="6710614" y="528526"/>
                  <a:pt x="6703084" y="520585"/>
                  <a:pt x="6693740" y="520504"/>
                </a:cubicBezTo>
                <a:close/>
                <a:moveTo>
                  <a:pt x="6744645" y="360691"/>
                </a:moveTo>
                <a:cubicBezTo>
                  <a:pt x="6735244" y="360691"/>
                  <a:pt x="6727629" y="368656"/>
                  <a:pt x="6727629" y="378481"/>
                </a:cubicBezTo>
                <a:cubicBezTo>
                  <a:pt x="6727629" y="388305"/>
                  <a:pt x="6735244" y="396271"/>
                  <a:pt x="6744645" y="396271"/>
                </a:cubicBezTo>
                <a:cubicBezTo>
                  <a:pt x="6754046" y="396271"/>
                  <a:pt x="6761660" y="388305"/>
                  <a:pt x="6761660" y="378481"/>
                </a:cubicBezTo>
                <a:cubicBezTo>
                  <a:pt x="6761660" y="368656"/>
                  <a:pt x="6754046" y="360689"/>
                  <a:pt x="6744645" y="360688"/>
                </a:cubicBezTo>
                <a:cubicBezTo>
                  <a:pt x="6744546" y="360688"/>
                  <a:pt x="6744461" y="360689"/>
                  <a:pt x="6744361" y="360691"/>
                </a:cubicBezTo>
                <a:close/>
                <a:moveTo>
                  <a:pt x="6693740" y="414061"/>
                </a:moveTo>
                <a:cubicBezTo>
                  <a:pt x="6684339" y="413979"/>
                  <a:pt x="6676668" y="421878"/>
                  <a:pt x="6676583" y="431702"/>
                </a:cubicBezTo>
                <a:cubicBezTo>
                  <a:pt x="6676512" y="441527"/>
                  <a:pt x="6684056" y="449558"/>
                  <a:pt x="6693456" y="449639"/>
                </a:cubicBezTo>
                <a:cubicBezTo>
                  <a:pt x="6702858" y="449721"/>
                  <a:pt x="6710543" y="441822"/>
                  <a:pt x="6710614" y="431997"/>
                </a:cubicBezTo>
                <a:cubicBezTo>
                  <a:pt x="6710614" y="431900"/>
                  <a:pt x="6710614" y="431800"/>
                  <a:pt x="6710614" y="431702"/>
                </a:cubicBezTo>
                <a:cubicBezTo>
                  <a:pt x="6710614" y="421959"/>
                  <a:pt x="6703056" y="414061"/>
                  <a:pt x="6693740" y="414061"/>
                </a:cubicBezTo>
                <a:close/>
                <a:moveTo>
                  <a:pt x="6744645" y="254248"/>
                </a:moveTo>
                <a:cubicBezTo>
                  <a:pt x="6735244" y="254248"/>
                  <a:pt x="6727629" y="262213"/>
                  <a:pt x="6727629" y="272038"/>
                </a:cubicBezTo>
                <a:cubicBezTo>
                  <a:pt x="6727629" y="281862"/>
                  <a:pt x="6735244" y="289828"/>
                  <a:pt x="6744645" y="289828"/>
                </a:cubicBezTo>
                <a:cubicBezTo>
                  <a:pt x="6754046" y="289828"/>
                  <a:pt x="6761660" y="281862"/>
                  <a:pt x="6761660" y="272038"/>
                </a:cubicBezTo>
                <a:cubicBezTo>
                  <a:pt x="6761660" y="262213"/>
                  <a:pt x="6754046" y="254246"/>
                  <a:pt x="6744645" y="254245"/>
                </a:cubicBezTo>
                <a:cubicBezTo>
                  <a:pt x="6744546" y="254245"/>
                  <a:pt x="6744461" y="254246"/>
                  <a:pt x="6744361" y="254248"/>
                </a:cubicBezTo>
                <a:close/>
                <a:moveTo>
                  <a:pt x="6693740" y="307469"/>
                </a:moveTo>
                <a:cubicBezTo>
                  <a:pt x="6684382" y="306574"/>
                  <a:pt x="6676100" y="313779"/>
                  <a:pt x="6675250" y="323563"/>
                </a:cubicBezTo>
                <a:cubicBezTo>
                  <a:pt x="6674385" y="333348"/>
                  <a:pt x="6681276" y="342006"/>
                  <a:pt x="6690635" y="342901"/>
                </a:cubicBezTo>
                <a:cubicBezTo>
                  <a:pt x="6691670" y="343000"/>
                  <a:pt x="6692705" y="343000"/>
                  <a:pt x="6693740" y="342901"/>
                </a:cubicBezTo>
                <a:cubicBezTo>
                  <a:pt x="6703098" y="342006"/>
                  <a:pt x="6709990" y="333348"/>
                  <a:pt x="6709139" y="323563"/>
                </a:cubicBezTo>
                <a:cubicBezTo>
                  <a:pt x="6708388" y="315020"/>
                  <a:pt x="6701907" y="308252"/>
                  <a:pt x="6693740" y="307469"/>
                </a:cubicBezTo>
                <a:close/>
                <a:moveTo>
                  <a:pt x="6744645" y="147805"/>
                </a:moveTo>
                <a:cubicBezTo>
                  <a:pt x="6735244" y="147805"/>
                  <a:pt x="6727629" y="155770"/>
                  <a:pt x="6727629" y="165595"/>
                </a:cubicBezTo>
                <a:cubicBezTo>
                  <a:pt x="6727629" y="175421"/>
                  <a:pt x="6735244" y="183385"/>
                  <a:pt x="6744645" y="183385"/>
                </a:cubicBezTo>
                <a:cubicBezTo>
                  <a:pt x="6754046" y="183385"/>
                  <a:pt x="6761660" y="175419"/>
                  <a:pt x="6761660" y="165595"/>
                </a:cubicBezTo>
                <a:cubicBezTo>
                  <a:pt x="6761660" y="165544"/>
                  <a:pt x="6761660" y="165495"/>
                  <a:pt x="6761660" y="165446"/>
                </a:cubicBezTo>
                <a:cubicBezTo>
                  <a:pt x="6761660" y="155703"/>
                  <a:pt x="6754117" y="147802"/>
                  <a:pt x="6744786" y="147799"/>
                </a:cubicBezTo>
                <a:cubicBezTo>
                  <a:pt x="6744645" y="147799"/>
                  <a:pt x="6744503" y="147802"/>
                  <a:pt x="6744361" y="147805"/>
                </a:cubicBezTo>
                <a:close/>
                <a:moveTo>
                  <a:pt x="6795549" y="130015"/>
                </a:moveTo>
                <a:cubicBezTo>
                  <a:pt x="6804865" y="130015"/>
                  <a:pt x="6812423" y="122116"/>
                  <a:pt x="6812423" y="112373"/>
                </a:cubicBezTo>
                <a:lnTo>
                  <a:pt x="6778817" y="111484"/>
                </a:lnTo>
                <a:cubicBezTo>
                  <a:pt x="6778817" y="111484"/>
                  <a:pt x="6778817" y="111484"/>
                  <a:pt x="6778817" y="111484"/>
                </a:cubicBezTo>
                <a:cubicBezTo>
                  <a:pt x="6778420" y="121301"/>
                  <a:pt x="6785709" y="129594"/>
                  <a:pt x="6795096" y="130009"/>
                </a:cubicBezTo>
                <a:cubicBezTo>
                  <a:pt x="6795152" y="130010"/>
                  <a:pt x="6795209" y="130013"/>
                  <a:pt x="6795265" y="130015"/>
                </a:cubicBezTo>
                <a:close/>
                <a:moveTo>
                  <a:pt x="6693740" y="201026"/>
                </a:moveTo>
                <a:cubicBezTo>
                  <a:pt x="6684339" y="200945"/>
                  <a:pt x="6676668" y="208843"/>
                  <a:pt x="6676583" y="218668"/>
                </a:cubicBezTo>
                <a:cubicBezTo>
                  <a:pt x="6676512" y="228492"/>
                  <a:pt x="6684056" y="236523"/>
                  <a:pt x="6693456" y="236605"/>
                </a:cubicBezTo>
                <a:cubicBezTo>
                  <a:pt x="6702858" y="236686"/>
                  <a:pt x="6710543" y="228787"/>
                  <a:pt x="6710614" y="218963"/>
                </a:cubicBezTo>
                <a:cubicBezTo>
                  <a:pt x="6710614" y="218865"/>
                  <a:pt x="6710614" y="218766"/>
                  <a:pt x="6710614" y="218668"/>
                </a:cubicBezTo>
                <a:cubicBezTo>
                  <a:pt x="6710614" y="208925"/>
                  <a:pt x="6703056" y="201026"/>
                  <a:pt x="6693740" y="201026"/>
                </a:cubicBezTo>
                <a:close/>
                <a:moveTo>
                  <a:pt x="6846454" y="1639046"/>
                </a:moveTo>
                <a:cubicBezTo>
                  <a:pt x="6843987" y="1639031"/>
                  <a:pt x="6841562" y="1639639"/>
                  <a:pt x="6839364" y="1640825"/>
                </a:cubicBezTo>
                <a:lnTo>
                  <a:pt x="6862477" y="1661580"/>
                </a:lnTo>
                <a:cubicBezTo>
                  <a:pt x="6863015" y="1660053"/>
                  <a:pt x="6863342" y="1658452"/>
                  <a:pt x="6863469" y="1656836"/>
                </a:cubicBezTo>
                <a:cubicBezTo>
                  <a:pt x="6863626" y="1647007"/>
                  <a:pt x="6856139" y="1638912"/>
                  <a:pt x="6846737" y="1638749"/>
                </a:cubicBezTo>
                <a:cubicBezTo>
                  <a:pt x="6846553" y="1638749"/>
                  <a:pt x="6846355" y="1638749"/>
                  <a:pt x="6846170" y="1638749"/>
                </a:cubicBezTo>
                <a:close/>
                <a:moveTo>
                  <a:pt x="6846454" y="1532603"/>
                </a:moveTo>
                <a:cubicBezTo>
                  <a:pt x="6837095" y="1533492"/>
                  <a:pt x="6830204" y="1542150"/>
                  <a:pt x="6831055" y="1551935"/>
                </a:cubicBezTo>
                <a:cubicBezTo>
                  <a:pt x="6831806" y="1560489"/>
                  <a:pt x="6838286" y="1567249"/>
                  <a:pt x="6846454" y="1568034"/>
                </a:cubicBezTo>
                <a:cubicBezTo>
                  <a:pt x="6855812" y="1568924"/>
                  <a:pt x="6864093" y="1561719"/>
                  <a:pt x="6864944" y="1551935"/>
                </a:cubicBezTo>
                <a:cubicBezTo>
                  <a:pt x="6865809" y="1542150"/>
                  <a:pt x="6858917" y="1533492"/>
                  <a:pt x="6849559" y="1532603"/>
                </a:cubicBezTo>
                <a:cubicBezTo>
                  <a:pt x="6848524" y="1532499"/>
                  <a:pt x="6847489" y="1532499"/>
                  <a:pt x="6846454" y="1532603"/>
                </a:cubicBezTo>
                <a:close/>
                <a:moveTo>
                  <a:pt x="6795549" y="1585824"/>
                </a:moveTo>
                <a:cubicBezTo>
                  <a:pt x="6791182" y="1585869"/>
                  <a:pt x="6786985" y="1587618"/>
                  <a:pt x="6783780" y="1590717"/>
                </a:cubicBezTo>
                <a:lnTo>
                  <a:pt x="6809162" y="1613547"/>
                </a:lnTo>
                <a:cubicBezTo>
                  <a:pt x="6811317" y="1610656"/>
                  <a:pt x="6812508" y="1607128"/>
                  <a:pt x="6812565" y="1603466"/>
                </a:cubicBezTo>
                <a:cubicBezTo>
                  <a:pt x="6812721" y="1593726"/>
                  <a:pt x="6805305" y="1585691"/>
                  <a:pt x="6795989" y="1585528"/>
                </a:cubicBezTo>
                <a:cubicBezTo>
                  <a:pt x="6795747" y="1585528"/>
                  <a:pt x="6795507" y="1585528"/>
                  <a:pt x="6795265" y="1585528"/>
                </a:cubicBezTo>
                <a:close/>
                <a:moveTo>
                  <a:pt x="6846454" y="1426011"/>
                </a:moveTo>
                <a:cubicBezTo>
                  <a:pt x="6837053" y="1426011"/>
                  <a:pt x="6829438" y="1433972"/>
                  <a:pt x="6829438" y="1443801"/>
                </a:cubicBezTo>
                <a:cubicBezTo>
                  <a:pt x="6829438" y="1453630"/>
                  <a:pt x="6837053" y="1461591"/>
                  <a:pt x="6846454" y="1461591"/>
                </a:cubicBezTo>
                <a:cubicBezTo>
                  <a:pt x="6855855" y="1461591"/>
                  <a:pt x="6863469" y="1453630"/>
                  <a:pt x="6863469" y="1443801"/>
                </a:cubicBezTo>
                <a:cubicBezTo>
                  <a:pt x="6863710" y="1434061"/>
                  <a:pt x="6856351" y="1425967"/>
                  <a:pt x="6847035" y="1425715"/>
                </a:cubicBezTo>
                <a:cubicBezTo>
                  <a:pt x="6846752" y="1425700"/>
                  <a:pt x="6846454" y="1425700"/>
                  <a:pt x="6846170" y="1425715"/>
                </a:cubicBezTo>
                <a:close/>
                <a:moveTo>
                  <a:pt x="6795549" y="1479233"/>
                </a:moveTo>
                <a:cubicBezTo>
                  <a:pt x="6786149" y="1479233"/>
                  <a:pt x="6778534" y="1487194"/>
                  <a:pt x="6778534" y="1497023"/>
                </a:cubicBezTo>
                <a:cubicBezTo>
                  <a:pt x="6778534" y="1506852"/>
                  <a:pt x="6786149" y="1514813"/>
                  <a:pt x="6795549" y="1514813"/>
                </a:cubicBezTo>
                <a:cubicBezTo>
                  <a:pt x="6804951" y="1514813"/>
                  <a:pt x="6812565" y="1506852"/>
                  <a:pt x="6812565" y="1497023"/>
                </a:cubicBezTo>
                <a:cubicBezTo>
                  <a:pt x="6812721" y="1487194"/>
                  <a:pt x="6805234" y="1479099"/>
                  <a:pt x="6795833" y="1478936"/>
                </a:cubicBezTo>
                <a:cubicBezTo>
                  <a:pt x="6795649" y="1478936"/>
                  <a:pt x="6795450" y="1478936"/>
                  <a:pt x="6795265" y="1478936"/>
                </a:cubicBezTo>
                <a:close/>
                <a:moveTo>
                  <a:pt x="6846454" y="1319568"/>
                </a:moveTo>
                <a:cubicBezTo>
                  <a:pt x="6837095" y="1320458"/>
                  <a:pt x="6830204" y="1329116"/>
                  <a:pt x="6831055" y="1338900"/>
                </a:cubicBezTo>
                <a:cubicBezTo>
                  <a:pt x="6831806" y="1347454"/>
                  <a:pt x="6838286" y="1354214"/>
                  <a:pt x="6846454" y="1355000"/>
                </a:cubicBezTo>
                <a:cubicBezTo>
                  <a:pt x="6855812" y="1355890"/>
                  <a:pt x="6864093" y="1348685"/>
                  <a:pt x="6864944" y="1338900"/>
                </a:cubicBezTo>
                <a:cubicBezTo>
                  <a:pt x="6865809" y="1329116"/>
                  <a:pt x="6858917" y="1320458"/>
                  <a:pt x="6849559" y="1319568"/>
                </a:cubicBezTo>
                <a:cubicBezTo>
                  <a:pt x="6848524" y="1319465"/>
                  <a:pt x="6847489" y="1319465"/>
                  <a:pt x="6846454" y="1319568"/>
                </a:cubicBezTo>
                <a:close/>
                <a:moveTo>
                  <a:pt x="6795549" y="1372790"/>
                </a:moveTo>
                <a:cubicBezTo>
                  <a:pt x="6786149" y="1372790"/>
                  <a:pt x="6778534" y="1380751"/>
                  <a:pt x="6778534" y="1390580"/>
                </a:cubicBezTo>
                <a:cubicBezTo>
                  <a:pt x="6778534" y="1400409"/>
                  <a:pt x="6786149" y="1408370"/>
                  <a:pt x="6795549" y="1408370"/>
                </a:cubicBezTo>
                <a:cubicBezTo>
                  <a:pt x="6804951" y="1408370"/>
                  <a:pt x="6812565" y="1400409"/>
                  <a:pt x="6812565" y="1390580"/>
                </a:cubicBezTo>
                <a:cubicBezTo>
                  <a:pt x="6812721" y="1380751"/>
                  <a:pt x="6805234" y="1372657"/>
                  <a:pt x="6795833" y="1372493"/>
                </a:cubicBezTo>
                <a:cubicBezTo>
                  <a:pt x="6795649" y="1372493"/>
                  <a:pt x="6795450" y="1372493"/>
                  <a:pt x="6795265" y="1372493"/>
                </a:cubicBezTo>
                <a:close/>
                <a:moveTo>
                  <a:pt x="6846454" y="1212977"/>
                </a:moveTo>
                <a:cubicBezTo>
                  <a:pt x="6837053" y="1212977"/>
                  <a:pt x="6829438" y="1220938"/>
                  <a:pt x="6829438" y="1230767"/>
                </a:cubicBezTo>
                <a:cubicBezTo>
                  <a:pt x="6829438" y="1240596"/>
                  <a:pt x="6837053" y="1248557"/>
                  <a:pt x="6846454" y="1248557"/>
                </a:cubicBezTo>
                <a:cubicBezTo>
                  <a:pt x="6855855" y="1248557"/>
                  <a:pt x="6863469" y="1240596"/>
                  <a:pt x="6863469" y="1230767"/>
                </a:cubicBezTo>
                <a:cubicBezTo>
                  <a:pt x="6863710" y="1221027"/>
                  <a:pt x="6856351" y="1212933"/>
                  <a:pt x="6847035" y="1212681"/>
                </a:cubicBezTo>
                <a:cubicBezTo>
                  <a:pt x="6846752" y="1212666"/>
                  <a:pt x="6846454" y="1212666"/>
                  <a:pt x="6846170" y="1212681"/>
                </a:cubicBezTo>
                <a:close/>
                <a:moveTo>
                  <a:pt x="6795549" y="1266347"/>
                </a:moveTo>
                <a:cubicBezTo>
                  <a:pt x="6786149" y="1266347"/>
                  <a:pt x="6778534" y="1274308"/>
                  <a:pt x="6778534" y="1284137"/>
                </a:cubicBezTo>
                <a:cubicBezTo>
                  <a:pt x="6778534" y="1293966"/>
                  <a:pt x="6786149" y="1301927"/>
                  <a:pt x="6795549" y="1301927"/>
                </a:cubicBezTo>
                <a:cubicBezTo>
                  <a:pt x="6804951" y="1301927"/>
                  <a:pt x="6812565" y="1293966"/>
                  <a:pt x="6812565" y="1284137"/>
                </a:cubicBezTo>
                <a:cubicBezTo>
                  <a:pt x="6812565" y="1284092"/>
                  <a:pt x="6812565" y="1284033"/>
                  <a:pt x="6812565" y="1283988"/>
                </a:cubicBezTo>
                <a:cubicBezTo>
                  <a:pt x="6812721" y="1274249"/>
                  <a:pt x="6805305" y="1266213"/>
                  <a:pt x="6795989" y="1266050"/>
                </a:cubicBezTo>
                <a:cubicBezTo>
                  <a:pt x="6795747" y="1266035"/>
                  <a:pt x="6795507" y="1266050"/>
                  <a:pt x="6795265" y="1266050"/>
                </a:cubicBezTo>
                <a:close/>
                <a:moveTo>
                  <a:pt x="6846170" y="1106534"/>
                </a:moveTo>
                <a:cubicBezTo>
                  <a:pt x="6836769" y="1106534"/>
                  <a:pt x="6829155" y="1114495"/>
                  <a:pt x="6829155" y="1124324"/>
                </a:cubicBezTo>
                <a:cubicBezTo>
                  <a:pt x="6829155" y="1134153"/>
                  <a:pt x="6836769" y="1142114"/>
                  <a:pt x="6846170" y="1142114"/>
                </a:cubicBezTo>
                <a:cubicBezTo>
                  <a:pt x="6855572" y="1142114"/>
                  <a:pt x="6863186" y="1134153"/>
                  <a:pt x="6863186" y="1124324"/>
                </a:cubicBezTo>
                <a:cubicBezTo>
                  <a:pt x="6863271" y="1114584"/>
                  <a:pt x="6855770" y="1106623"/>
                  <a:pt x="6846454" y="1106534"/>
                </a:cubicBezTo>
                <a:cubicBezTo>
                  <a:pt x="6846355" y="1106534"/>
                  <a:pt x="6846270" y="1106534"/>
                  <a:pt x="6846170" y="1106534"/>
                </a:cubicBezTo>
                <a:close/>
                <a:moveTo>
                  <a:pt x="6795265" y="1159755"/>
                </a:moveTo>
                <a:cubicBezTo>
                  <a:pt x="6785865" y="1159755"/>
                  <a:pt x="6778251" y="1167716"/>
                  <a:pt x="6778251" y="1177545"/>
                </a:cubicBezTo>
                <a:cubicBezTo>
                  <a:pt x="6778251" y="1187374"/>
                  <a:pt x="6785865" y="1195335"/>
                  <a:pt x="6795265" y="1195335"/>
                </a:cubicBezTo>
                <a:cubicBezTo>
                  <a:pt x="6804667" y="1195335"/>
                  <a:pt x="6812281" y="1187374"/>
                  <a:pt x="6812281" y="1177545"/>
                </a:cubicBezTo>
                <a:cubicBezTo>
                  <a:pt x="6812437" y="1167716"/>
                  <a:pt x="6804951" y="1159622"/>
                  <a:pt x="6795549" y="1159459"/>
                </a:cubicBezTo>
                <a:cubicBezTo>
                  <a:pt x="6795450" y="1159459"/>
                  <a:pt x="6795365" y="1159459"/>
                  <a:pt x="6795265" y="1159459"/>
                </a:cubicBezTo>
                <a:close/>
                <a:moveTo>
                  <a:pt x="6846170" y="1000091"/>
                </a:moveTo>
                <a:cubicBezTo>
                  <a:pt x="6836812" y="1000980"/>
                  <a:pt x="6829921" y="1009638"/>
                  <a:pt x="6830771" y="1019422"/>
                </a:cubicBezTo>
                <a:cubicBezTo>
                  <a:pt x="6831522" y="1027976"/>
                  <a:pt x="6838003" y="1034737"/>
                  <a:pt x="6846170" y="1035522"/>
                </a:cubicBezTo>
                <a:cubicBezTo>
                  <a:pt x="6855528" y="1036412"/>
                  <a:pt x="6863810" y="1029207"/>
                  <a:pt x="6864661" y="1019422"/>
                </a:cubicBezTo>
                <a:cubicBezTo>
                  <a:pt x="6865525" y="1009638"/>
                  <a:pt x="6858634" y="1000980"/>
                  <a:pt x="6849275" y="1000091"/>
                </a:cubicBezTo>
                <a:cubicBezTo>
                  <a:pt x="6848240" y="999987"/>
                  <a:pt x="6847205" y="999987"/>
                  <a:pt x="6846170" y="1000091"/>
                </a:cubicBezTo>
                <a:close/>
                <a:moveTo>
                  <a:pt x="6795265" y="1053312"/>
                </a:moveTo>
                <a:cubicBezTo>
                  <a:pt x="6785865" y="1053312"/>
                  <a:pt x="6778251" y="1061273"/>
                  <a:pt x="6778251" y="1071102"/>
                </a:cubicBezTo>
                <a:cubicBezTo>
                  <a:pt x="6778251" y="1080931"/>
                  <a:pt x="6785865" y="1088892"/>
                  <a:pt x="6795265" y="1088892"/>
                </a:cubicBezTo>
                <a:cubicBezTo>
                  <a:pt x="6804667" y="1088892"/>
                  <a:pt x="6812281" y="1080931"/>
                  <a:pt x="6812281" y="1071102"/>
                </a:cubicBezTo>
                <a:cubicBezTo>
                  <a:pt x="6812281" y="1071058"/>
                  <a:pt x="6812281" y="1070998"/>
                  <a:pt x="6812281" y="1070954"/>
                </a:cubicBezTo>
                <a:cubicBezTo>
                  <a:pt x="6812437" y="1061214"/>
                  <a:pt x="6805007" y="1053179"/>
                  <a:pt x="6795691" y="1053016"/>
                </a:cubicBezTo>
                <a:cubicBezTo>
                  <a:pt x="6795549" y="1053016"/>
                  <a:pt x="6795407" y="1053016"/>
                  <a:pt x="6795265" y="1053016"/>
                </a:cubicBezTo>
                <a:close/>
                <a:moveTo>
                  <a:pt x="6846170" y="893499"/>
                </a:moveTo>
                <a:cubicBezTo>
                  <a:pt x="6836769" y="893499"/>
                  <a:pt x="6829155" y="901460"/>
                  <a:pt x="6829155" y="911289"/>
                </a:cubicBezTo>
                <a:cubicBezTo>
                  <a:pt x="6829155" y="921118"/>
                  <a:pt x="6836769" y="929079"/>
                  <a:pt x="6846170" y="929079"/>
                </a:cubicBezTo>
                <a:cubicBezTo>
                  <a:pt x="6855572" y="929079"/>
                  <a:pt x="6863186" y="921118"/>
                  <a:pt x="6863186" y="911289"/>
                </a:cubicBezTo>
                <a:cubicBezTo>
                  <a:pt x="6863426" y="901549"/>
                  <a:pt x="6856054" y="893455"/>
                  <a:pt x="6846737" y="893203"/>
                </a:cubicBezTo>
                <a:cubicBezTo>
                  <a:pt x="6846553" y="893203"/>
                  <a:pt x="6846355" y="893203"/>
                  <a:pt x="6846170" y="893203"/>
                </a:cubicBezTo>
                <a:close/>
                <a:moveTo>
                  <a:pt x="6795265" y="946721"/>
                </a:moveTo>
                <a:cubicBezTo>
                  <a:pt x="6785865" y="946721"/>
                  <a:pt x="6778251" y="954682"/>
                  <a:pt x="6778251" y="964511"/>
                </a:cubicBezTo>
                <a:cubicBezTo>
                  <a:pt x="6778251" y="974340"/>
                  <a:pt x="6785865" y="982301"/>
                  <a:pt x="6795265" y="982301"/>
                </a:cubicBezTo>
                <a:cubicBezTo>
                  <a:pt x="6804667" y="982301"/>
                  <a:pt x="6812281" y="974340"/>
                  <a:pt x="6812281" y="964511"/>
                </a:cubicBezTo>
                <a:cubicBezTo>
                  <a:pt x="6812437" y="954682"/>
                  <a:pt x="6804951" y="946587"/>
                  <a:pt x="6795549" y="946424"/>
                </a:cubicBezTo>
                <a:cubicBezTo>
                  <a:pt x="6795450" y="946424"/>
                  <a:pt x="6795365" y="946424"/>
                  <a:pt x="6795265" y="946424"/>
                </a:cubicBezTo>
                <a:close/>
                <a:moveTo>
                  <a:pt x="6846170" y="787056"/>
                </a:moveTo>
                <a:cubicBezTo>
                  <a:pt x="6836769" y="787056"/>
                  <a:pt x="6829155" y="795017"/>
                  <a:pt x="6829155" y="804846"/>
                </a:cubicBezTo>
                <a:cubicBezTo>
                  <a:pt x="6829155" y="814675"/>
                  <a:pt x="6836769" y="822636"/>
                  <a:pt x="6846170" y="822636"/>
                </a:cubicBezTo>
                <a:cubicBezTo>
                  <a:pt x="6855572" y="822636"/>
                  <a:pt x="6863186" y="814675"/>
                  <a:pt x="6863186" y="804846"/>
                </a:cubicBezTo>
                <a:cubicBezTo>
                  <a:pt x="6863186" y="804802"/>
                  <a:pt x="6863186" y="804742"/>
                  <a:pt x="6863186" y="804698"/>
                </a:cubicBezTo>
                <a:cubicBezTo>
                  <a:pt x="6863342" y="794958"/>
                  <a:pt x="6855912" y="786923"/>
                  <a:pt x="6846596" y="786760"/>
                </a:cubicBezTo>
                <a:cubicBezTo>
                  <a:pt x="6846454" y="786760"/>
                  <a:pt x="6846312" y="786760"/>
                  <a:pt x="6846170" y="786760"/>
                </a:cubicBezTo>
                <a:close/>
                <a:moveTo>
                  <a:pt x="6795265" y="839685"/>
                </a:moveTo>
                <a:cubicBezTo>
                  <a:pt x="6785865" y="839685"/>
                  <a:pt x="6778251" y="847646"/>
                  <a:pt x="6778251" y="857475"/>
                </a:cubicBezTo>
                <a:cubicBezTo>
                  <a:pt x="6778251" y="867304"/>
                  <a:pt x="6785865" y="875265"/>
                  <a:pt x="6795265" y="875265"/>
                </a:cubicBezTo>
                <a:cubicBezTo>
                  <a:pt x="6804667" y="875265"/>
                  <a:pt x="6812281" y="867304"/>
                  <a:pt x="6812281" y="857475"/>
                </a:cubicBezTo>
                <a:cubicBezTo>
                  <a:pt x="6812281" y="847646"/>
                  <a:pt x="6804667" y="839685"/>
                  <a:pt x="6795265" y="839685"/>
                </a:cubicBezTo>
                <a:close/>
                <a:moveTo>
                  <a:pt x="6846170" y="679872"/>
                </a:moveTo>
                <a:cubicBezTo>
                  <a:pt x="6836769" y="679872"/>
                  <a:pt x="6829155" y="687833"/>
                  <a:pt x="6829155" y="697662"/>
                </a:cubicBezTo>
                <a:cubicBezTo>
                  <a:pt x="6829155" y="707491"/>
                  <a:pt x="6836769" y="715452"/>
                  <a:pt x="6846170" y="715452"/>
                </a:cubicBezTo>
                <a:cubicBezTo>
                  <a:pt x="6855572" y="715452"/>
                  <a:pt x="6863186" y="707491"/>
                  <a:pt x="6863186" y="697662"/>
                </a:cubicBezTo>
                <a:cubicBezTo>
                  <a:pt x="6863115" y="687922"/>
                  <a:pt x="6855486" y="680080"/>
                  <a:pt x="6846170" y="680168"/>
                </a:cubicBezTo>
                <a:cubicBezTo>
                  <a:pt x="6846170" y="680168"/>
                  <a:pt x="6846170" y="680168"/>
                  <a:pt x="6846170" y="680168"/>
                </a:cubicBezTo>
                <a:close/>
                <a:moveTo>
                  <a:pt x="6795265" y="733242"/>
                </a:moveTo>
                <a:cubicBezTo>
                  <a:pt x="6785865" y="733242"/>
                  <a:pt x="6778251" y="741203"/>
                  <a:pt x="6778251" y="751032"/>
                </a:cubicBezTo>
                <a:cubicBezTo>
                  <a:pt x="6778251" y="760861"/>
                  <a:pt x="6785865" y="768822"/>
                  <a:pt x="6795265" y="768822"/>
                </a:cubicBezTo>
                <a:cubicBezTo>
                  <a:pt x="6804667" y="768822"/>
                  <a:pt x="6812281" y="760861"/>
                  <a:pt x="6812281" y="751032"/>
                </a:cubicBezTo>
                <a:cubicBezTo>
                  <a:pt x="6812281" y="750987"/>
                  <a:pt x="6812281" y="750928"/>
                  <a:pt x="6812281" y="750883"/>
                </a:cubicBezTo>
                <a:cubicBezTo>
                  <a:pt x="6812125" y="741203"/>
                  <a:pt x="6804525" y="733449"/>
                  <a:pt x="6795265" y="733538"/>
                </a:cubicBezTo>
                <a:close/>
                <a:moveTo>
                  <a:pt x="6846170" y="573429"/>
                </a:moveTo>
                <a:cubicBezTo>
                  <a:pt x="6836769" y="573429"/>
                  <a:pt x="6829155" y="581394"/>
                  <a:pt x="6829155" y="591219"/>
                </a:cubicBezTo>
                <a:cubicBezTo>
                  <a:pt x="6829155" y="601043"/>
                  <a:pt x="6836769" y="609009"/>
                  <a:pt x="6846170" y="609009"/>
                </a:cubicBezTo>
                <a:cubicBezTo>
                  <a:pt x="6855572" y="609009"/>
                  <a:pt x="6863186" y="601043"/>
                  <a:pt x="6863186" y="591219"/>
                </a:cubicBezTo>
                <a:cubicBezTo>
                  <a:pt x="6863115" y="581476"/>
                  <a:pt x="6855486" y="573644"/>
                  <a:pt x="6846170" y="573725"/>
                </a:cubicBezTo>
                <a:cubicBezTo>
                  <a:pt x="6846170" y="573725"/>
                  <a:pt x="6846170" y="573725"/>
                  <a:pt x="6846170" y="573725"/>
                </a:cubicBezTo>
                <a:close/>
                <a:moveTo>
                  <a:pt x="6795265" y="626650"/>
                </a:moveTo>
                <a:cubicBezTo>
                  <a:pt x="6785865" y="626650"/>
                  <a:pt x="6778251" y="634616"/>
                  <a:pt x="6778251" y="644440"/>
                </a:cubicBezTo>
                <a:cubicBezTo>
                  <a:pt x="6778251" y="654269"/>
                  <a:pt x="6785865" y="662230"/>
                  <a:pt x="6795265" y="662230"/>
                </a:cubicBezTo>
                <a:cubicBezTo>
                  <a:pt x="6804667" y="662230"/>
                  <a:pt x="6812281" y="654269"/>
                  <a:pt x="6812281" y="644440"/>
                </a:cubicBezTo>
                <a:cubicBezTo>
                  <a:pt x="6812125" y="634732"/>
                  <a:pt x="6804553" y="626945"/>
                  <a:pt x="6795265" y="626947"/>
                </a:cubicBezTo>
                <a:close/>
                <a:moveTo>
                  <a:pt x="6846170" y="466986"/>
                </a:moveTo>
                <a:cubicBezTo>
                  <a:pt x="6836812" y="467881"/>
                  <a:pt x="6829921" y="476539"/>
                  <a:pt x="6830771" y="486323"/>
                </a:cubicBezTo>
                <a:cubicBezTo>
                  <a:pt x="6831522" y="494867"/>
                  <a:pt x="6838003" y="501635"/>
                  <a:pt x="6846170" y="502417"/>
                </a:cubicBezTo>
                <a:cubicBezTo>
                  <a:pt x="6855528" y="503313"/>
                  <a:pt x="6863810" y="496108"/>
                  <a:pt x="6864661" y="486323"/>
                </a:cubicBezTo>
                <a:cubicBezTo>
                  <a:pt x="6865525" y="476539"/>
                  <a:pt x="6858634" y="467881"/>
                  <a:pt x="6849275" y="466986"/>
                </a:cubicBezTo>
                <a:cubicBezTo>
                  <a:pt x="6848240" y="466886"/>
                  <a:pt x="6847205" y="466886"/>
                  <a:pt x="6846170" y="466986"/>
                </a:cubicBezTo>
                <a:close/>
                <a:moveTo>
                  <a:pt x="6795265" y="520207"/>
                </a:moveTo>
                <a:cubicBezTo>
                  <a:pt x="6785865" y="520207"/>
                  <a:pt x="6778251" y="528173"/>
                  <a:pt x="6778251" y="537997"/>
                </a:cubicBezTo>
                <a:cubicBezTo>
                  <a:pt x="6778251" y="547822"/>
                  <a:pt x="6785865" y="555787"/>
                  <a:pt x="6795265" y="555787"/>
                </a:cubicBezTo>
                <a:cubicBezTo>
                  <a:pt x="6804667" y="555787"/>
                  <a:pt x="6812281" y="547822"/>
                  <a:pt x="6812281" y="537997"/>
                </a:cubicBezTo>
                <a:cubicBezTo>
                  <a:pt x="6812125" y="528288"/>
                  <a:pt x="6804553" y="520502"/>
                  <a:pt x="6795265" y="520504"/>
                </a:cubicBezTo>
                <a:close/>
                <a:moveTo>
                  <a:pt x="6846170" y="360394"/>
                </a:moveTo>
                <a:cubicBezTo>
                  <a:pt x="6836769" y="360394"/>
                  <a:pt x="6829155" y="368360"/>
                  <a:pt x="6829155" y="378184"/>
                </a:cubicBezTo>
                <a:cubicBezTo>
                  <a:pt x="6829155" y="388009"/>
                  <a:pt x="6836769" y="395974"/>
                  <a:pt x="6846170" y="395974"/>
                </a:cubicBezTo>
                <a:cubicBezTo>
                  <a:pt x="6855572" y="395974"/>
                  <a:pt x="6863186" y="388009"/>
                  <a:pt x="6863186" y="378184"/>
                </a:cubicBezTo>
                <a:cubicBezTo>
                  <a:pt x="6863115" y="368441"/>
                  <a:pt x="6855486" y="360609"/>
                  <a:pt x="6846170" y="360691"/>
                </a:cubicBezTo>
                <a:cubicBezTo>
                  <a:pt x="6846170" y="360691"/>
                  <a:pt x="6846170" y="360691"/>
                  <a:pt x="6846170" y="360691"/>
                </a:cubicBezTo>
                <a:close/>
                <a:moveTo>
                  <a:pt x="6795265" y="413764"/>
                </a:moveTo>
                <a:cubicBezTo>
                  <a:pt x="6785865" y="413764"/>
                  <a:pt x="6778251" y="421730"/>
                  <a:pt x="6778251" y="431554"/>
                </a:cubicBezTo>
                <a:cubicBezTo>
                  <a:pt x="6778251" y="441380"/>
                  <a:pt x="6785865" y="449344"/>
                  <a:pt x="6795265" y="449344"/>
                </a:cubicBezTo>
                <a:cubicBezTo>
                  <a:pt x="6804667" y="449344"/>
                  <a:pt x="6812281" y="441379"/>
                  <a:pt x="6812281" y="431554"/>
                </a:cubicBezTo>
                <a:cubicBezTo>
                  <a:pt x="6812281" y="431504"/>
                  <a:pt x="6812281" y="431455"/>
                  <a:pt x="6812281" y="431406"/>
                </a:cubicBezTo>
                <a:cubicBezTo>
                  <a:pt x="6812125" y="421721"/>
                  <a:pt x="6804525" y="413978"/>
                  <a:pt x="6795265" y="414061"/>
                </a:cubicBezTo>
                <a:close/>
                <a:moveTo>
                  <a:pt x="6846170" y="253951"/>
                </a:moveTo>
                <a:cubicBezTo>
                  <a:pt x="6836769" y="253951"/>
                  <a:pt x="6829155" y="261917"/>
                  <a:pt x="6829155" y="271741"/>
                </a:cubicBezTo>
                <a:cubicBezTo>
                  <a:pt x="6829155" y="281566"/>
                  <a:pt x="6836769" y="289531"/>
                  <a:pt x="6846170" y="289531"/>
                </a:cubicBezTo>
                <a:cubicBezTo>
                  <a:pt x="6855572" y="289531"/>
                  <a:pt x="6863186" y="281566"/>
                  <a:pt x="6863186" y="271741"/>
                </a:cubicBezTo>
                <a:cubicBezTo>
                  <a:pt x="6863115" y="261998"/>
                  <a:pt x="6855486" y="254166"/>
                  <a:pt x="6846170" y="254248"/>
                </a:cubicBezTo>
                <a:cubicBezTo>
                  <a:pt x="6846170" y="254248"/>
                  <a:pt x="6846170" y="254248"/>
                  <a:pt x="6846170" y="254248"/>
                </a:cubicBezTo>
                <a:close/>
                <a:moveTo>
                  <a:pt x="6795265" y="307173"/>
                </a:moveTo>
                <a:cubicBezTo>
                  <a:pt x="6785865" y="307173"/>
                  <a:pt x="6778251" y="315138"/>
                  <a:pt x="6778251" y="324963"/>
                </a:cubicBezTo>
                <a:cubicBezTo>
                  <a:pt x="6778251" y="334787"/>
                  <a:pt x="6785865" y="342753"/>
                  <a:pt x="6795265" y="342753"/>
                </a:cubicBezTo>
                <a:cubicBezTo>
                  <a:pt x="6804667" y="342753"/>
                  <a:pt x="6812281" y="334787"/>
                  <a:pt x="6812281" y="324963"/>
                </a:cubicBezTo>
                <a:cubicBezTo>
                  <a:pt x="6812125" y="315254"/>
                  <a:pt x="6804553" y="307468"/>
                  <a:pt x="6795265" y="307469"/>
                </a:cubicBezTo>
                <a:close/>
                <a:moveTo>
                  <a:pt x="6846170" y="147508"/>
                </a:moveTo>
                <a:cubicBezTo>
                  <a:pt x="6836812" y="148404"/>
                  <a:pt x="6829921" y="157061"/>
                  <a:pt x="6830771" y="166846"/>
                </a:cubicBezTo>
                <a:cubicBezTo>
                  <a:pt x="6831522" y="175389"/>
                  <a:pt x="6838003" y="182157"/>
                  <a:pt x="6846170" y="182940"/>
                </a:cubicBezTo>
                <a:cubicBezTo>
                  <a:pt x="6855528" y="183835"/>
                  <a:pt x="6863810" y="176630"/>
                  <a:pt x="6864661" y="166846"/>
                </a:cubicBezTo>
                <a:cubicBezTo>
                  <a:pt x="6865525" y="157061"/>
                  <a:pt x="6858634" y="148404"/>
                  <a:pt x="6849275" y="147508"/>
                </a:cubicBezTo>
                <a:cubicBezTo>
                  <a:pt x="6848240" y="147409"/>
                  <a:pt x="6847205" y="147409"/>
                  <a:pt x="6846170" y="147508"/>
                </a:cubicBezTo>
                <a:close/>
                <a:moveTo>
                  <a:pt x="6897075" y="129718"/>
                </a:moveTo>
                <a:cubicBezTo>
                  <a:pt x="6905299" y="129674"/>
                  <a:pt x="6912275" y="123389"/>
                  <a:pt x="6913523" y="114893"/>
                </a:cubicBezTo>
                <a:lnTo>
                  <a:pt x="6880485" y="114893"/>
                </a:lnTo>
                <a:cubicBezTo>
                  <a:pt x="6881733" y="123498"/>
                  <a:pt x="6888751" y="129896"/>
                  <a:pt x="6897075" y="130015"/>
                </a:cubicBezTo>
                <a:close/>
                <a:moveTo>
                  <a:pt x="6795265" y="200730"/>
                </a:moveTo>
                <a:cubicBezTo>
                  <a:pt x="6785865" y="200730"/>
                  <a:pt x="6778251" y="208695"/>
                  <a:pt x="6778251" y="218520"/>
                </a:cubicBezTo>
                <a:cubicBezTo>
                  <a:pt x="6778251" y="228346"/>
                  <a:pt x="6785865" y="236310"/>
                  <a:pt x="6795265" y="236310"/>
                </a:cubicBezTo>
                <a:cubicBezTo>
                  <a:pt x="6804667" y="236310"/>
                  <a:pt x="6812281" y="228344"/>
                  <a:pt x="6812281" y="218520"/>
                </a:cubicBezTo>
                <a:cubicBezTo>
                  <a:pt x="6812281" y="218469"/>
                  <a:pt x="6812281" y="218420"/>
                  <a:pt x="6812281" y="218371"/>
                </a:cubicBezTo>
                <a:cubicBezTo>
                  <a:pt x="6812125" y="208686"/>
                  <a:pt x="6804525" y="200943"/>
                  <a:pt x="6795265" y="201026"/>
                </a:cubicBezTo>
                <a:close/>
                <a:moveTo>
                  <a:pt x="6948121" y="1638749"/>
                </a:moveTo>
                <a:cubicBezTo>
                  <a:pt x="6938720" y="1638660"/>
                  <a:pt x="6931049" y="1646562"/>
                  <a:pt x="6930964" y="1656391"/>
                </a:cubicBezTo>
                <a:cubicBezTo>
                  <a:pt x="6930893" y="1666220"/>
                  <a:pt x="6938437" y="1674240"/>
                  <a:pt x="6947837" y="1674329"/>
                </a:cubicBezTo>
                <a:cubicBezTo>
                  <a:pt x="6957239" y="1674403"/>
                  <a:pt x="6964910" y="1666516"/>
                  <a:pt x="6964995" y="1656688"/>
                </a:cubicBezTo>
                <a:cubicBezTo>
                  <a:pt x="6964995" y="1656643"/>
                  <a:pt x="6964995" y="1656584"/>
                  <a:pt x="6964995" y="1656539"/>
                </a:cubicBezTo>
                <a:cubicBezTo>
                  <a:pt x="6964995" y="1646770"/>
                  <a:pt x="6957466" y="1638823"/>
                  <a:pt x="6948121" y="1638749"/>
                </a:cubicBezTo>
                <a:close/>
                <a:moveTo>
                  <a:pt x="6897075" y="1691971"/>
                </a:moveTo>
                <a:lnTo>
                  <a:pt x="6897075" y="1691971"/>
                </a:lnTo>
                <a:lnTo>
                  <a:pt x="6914232" y="1706796"/>
                </a:lnTo>
                <a:cubicBezTo>
                  <a:pt x="6912885" y="1698049"/>
                  <a:pt x="6905540" y="1691704"/>
                  <a:pt x="6897075" y="1691971"/>
                </a:cubicBezTo>
                <a:close/>
                <a:moveTo>
                  <a:pt x="6948121" y="1532306"/>
                </a:moveTo>
                <a:cubicBezTo>
                  <a:pt x="6938720" y="1532232"/>
                  <a:pt x="6931049" y="1540119"/>
                  <a:pt x="6930964" y="1549948"/>
                </a:cubicBezTo>
                <a:cubicBezTo>
                  <a:pt x="6930893" y="1559777"/>
                  <a:pt x="6938437" y="1567797"/>
                  <a:pt x="6947837" y="1567886"/>
                </a:cubicBezTo>
                <a:cubicBezTo>
                  <a:pt x="6957239" y="1567960"/>
                  <a:pt x="6964924" y="1560073"/>
                  <a:pt x="6964995" y="1550244"/>
                </a:cubicBezTo>
                <a:cubicBezTo>
                  <a:pt x="6964995" y="1550141"/>
                  <a:pt x="6964995" y="1550052"/>
                  <a:pt x="6964995" y="1549948"/>
                </a:cubicBezTo>
                <a:cubicBezTo>
                  <a:pt x="6964995" y="1540208"/>
                  <a:pt x="6957437" y="1532306"/>
                  <a:pt x="6948121" y="1532306"/>
                </a:cubicBezTo>
                <a:close/>
                <a:moveTo>
                  <a:pt x="6897075" y="1585528"/>
                </a:moveTo>
                <a:cubicBezTo>
                  <a:pt x="6887674" y="1585528"/>
                  <a:pt x="6880060" y="1593489"/>
                  <a:pt x="6880060" y="1603318"/>
                </a:cubicBezTo>
                <a:cubicBezTo>
                  <a:pt x="6880060" y="1613147"/>
                  <a:pt x="6887674" y="1621108"/>
                  <a:pt x="6897075" y="1621108"/>
                </a:cubicBezTo>
                <a:cubicBezTo>
                  <a:pt x="6906476" y="1621108"/>
                  <a:pt x="6914090" y="1613147"/>
                  <a:pt x="6914090" y="1603318"/>
                </a:cubicBezTo>
                <a:cubicBezTo>
                  <a:pt x="6914090" y="1603273"/>
                  <a:pt x="6914090" y="1603214"/>
                  <a:pt x="6914090" y="1603169"/>
                </a:cubicBezTo>
                <a:cubicBezTo>
                  <a:pt x="6914090" y="1593430"/>
                  <a:pt x="6906533" y="1585528"/>
                  <a:pt x="6897216" y="1585528"/>
                </a:cubicBezTo>
                <a:cubicBezTo>
                  <a:pt x="6897174" y="1585528"/>
                  <a:pt x="6897118" y="1585528"/>
                  <a:pt x="6897075" y="1585528"/>
                </a:cubicBezTo>
                <a:close/>
                <a:moveTo>
                  <a:pt x="6948121" y="1425715"/>
                </a:moveTo>
                <a:cubicBezTo>
                  <a:pt x="6938763" y="1424825"/>
                  <a:pt x="6930482" y="1432030"/>
                  <a:pt x="6929631" y="1441815"/>
                </a:cubicBezTo>
                <a:cubicBezTo>
                  <a:pt x="6928766" y="1451599"/>
                  <a:pt x="6935657" y="1460257"/>
                  <a:pt x="6945016" y="1461147"/>
                </a:cubicBezTo>
                <a:cubicBezTo>
                  <a:pt x="6946051" y="1461250"/>
                  <a:pt x="6947086" y="1461250"/>
                  <a:pt x="6948121" y="1461147"/>
                </a:cubicBezTo>
                <a:cubicBezTo>
                  <a:pt x="6957479" y="1460257"/>
                  <a:pt x="6964371" y="1451599"/>
                  <a:pt x="6963520" y="1441815"/>
                </a:cubicBezTo>
                <a:cubicBezTo>
                  <a:pt x="6962769" y="1433261"/>
                  <a:pt x="6956289" y="1426501"/>
                  <a:pt x="6948121" y="1425715"/>
                </a:cubicBezTo>
                <a:close/>
                <a:moveTo>
                  <a:pt x="6897075" y="1478936"/>
                </a:moveTo>
                <a:cubicBezTo>
                  <a:pt x="6887674" y="1478936"/>
                  <a:pt x="6880060" y="1486897"/>
                  <a:pt x="6880060" y="1496727"/>
                </a:cubicBezTo>
                <a:cubicBezTo>
                  <a:pt x="6880060" y="1506555"/>
                  <a:pt x="6887674" y="1514516"/>
                  <a:pt x="6897075" y="1514516"/>
                </a:cubicBezTo>
                <a:cubicBezTo>
                  <a:pt x="6906476" y="1514516"/>
                  <a:pt x="6914090" y="1506555"/>
                  <a:pt x="6914090" y="1496727"/>
                </a:cubicBezTo>
                <a:cubicBezTo>
                  <a:pt x="6914176" y="1486986"/>
                  <a:pt x="6906675" y="1479026"/>
                  <a:pt x="6897358" y="1478936"/>
                </a:cubicBezTo>
                <a:cubicBezTo>
                  <a:pt x="6897260" y="1478936"/>
                  <a:pt x="6897174" y="1478936"/>
                  <a:pt x="6897075" y="1478936"/>
                </a:cubicBezTo>
                <a:close/>
                <a:moveTo>
                  <a:pt x="6948121" y="1319272"/>
                </a:moveTo>
                <a:cubicBezTo>
                  <a:pt x="6938720" y="1319198"/>
                  <a:pt x="6931049" y="1327085"/>
                  <a:pt x="6930964" y="1336913"/>
                </a:cubicBezTo>
                <a:cubicBezTo>
                  <a:pt x="6930893" y="1346742"/>
                  <a:pt x="6938437" y="1354763"/>
                  <a:pt x="6947837" y="1354852"/>
                </a:cubicBezTo>
                <a:cubicBezTo>
                  <a:pt x="6957239" y="1354926"/>
                  <a:pt x="6964924" y="1347039"/>
                  <a:pt x="6964995" y="1337210"/>
                </a:cubicBezTo>
                <a:cubicBezTo>
                  <a:pt x="6964995" y="1337106"/>
                  <a:pt x="6964995" y="1337017"/>
                  <a:pt x="6964995" y="1336913"/>
                </a:cubicBezTo>
                <a:cubicBezTo>
                  <a:pt x="6964995" y="1327173"/>
                  <a:pt x="6957437" y="1319272"/>
                  <a:pt x="6948121" y="1319272"/>
                </a:cubicBezTo>
                <a:close/>
                <a:moveTo>
                  <a:pt x="6897075" y="1372493"/>
                </a:moveTo>
                <a:cubicBezTo>
                  <a:pt x="6887674" y="1372493"/>
                  <a:pt x="6880060" y="1380454"/>
                  <a:pt x="6880060" y="1390283"/>
                </a:cubicBezTo>
                <a:cubicBezTo>
                  <a:pt x="6880060" y="1400112"/>
                  <a:pt x="6887674" y="1408073"/>
                  <a:pt x="6897075" y="1408073"/>
                </a:cubicBezTo>
                <a:cubicBezTo>
                  <a:pt x="6906476" y="1408073"/>
                  <a:pt x="6914090" y="1400112"/>
                  <a:pt x="6914090" y="1390283"/>
                </a:cubicBezTo>
                <a:cubicBezTo>
                  <a:pt x="6914176" y="1380543"/>
                  <a:pt x="6906675" y="1372582"/>
                  <a:pt x="6897358" y="1372493"/>
                </a:cubicBezTo>
                <a:cubicBezTo>
                  <a:pt x="6897260" y="1372493"/>
                  <a:pt x="6897174" y="1372493"/>
                  <a:pt x="6897075" y="1372493"/>
                </a:cubicBezTo>
                <a:close/>
                <a:moveTo>
                  <a:pt x="6948121" y="1212681"/>
                </a:moveTo>
                <a:cubicBezTo>
                  <a:pt x="6938720" y="1212592"/>
                  <a:pt x="6931049" y="1220493"/>
                  <a:pt x="6930964" y="1230322"/>
                </a:cubicBezTo>
                <a:cubicBezTo>
                  <a:pt x="6930893" y="1240151"/>
                  <a:pt x="6938437" y="1248171"/>
                  <a:pt x="6947837" y="1248260"/>
                </a:cubicBezTo>
                <a:cubicBezTo>
                  <a:pt x="6957239" y="1248334"/>
                  <a:pt x="6964910" y="1240448"/>
                  <a:pt x="6964995" y="1230619"/>
                </a:cubicBezTo>
                <a:cubicBezTo>
                  <a:pt x="6964995" y="1230574"/>
                  <a:pt x="6964995" y="1230515"/>
                  <a:pt x="6964995" y="1230470"/>
                </a:cubicBezTo>
                <a:cubicBezTo>
                  <a:pt x="6964995" y="1220701"/>
                  <a:pt x="6957466" y="1212754"/>
                  <a:pt x="6948121" y="1212681"/>
                </a:cubicBezTo>
                <a:close/>
                <a:moveTo>
                  <a:pt x="6897075" y="1266050"/>
                </a:moveTo>
                <a:cubicBezTo>
                  <a:pt x="6887674" y="1266050"/>
                  <a:pt x="6880060" y="1274011"/>
                  <a:pt x="6880060" y="1283840"/>
                </a:cubicBezTo>
                <a:cubicBezTo>
                  <a:pt x="6880060" y="1293669"/>
                  <a:pt x="6887674" y="1301630"/>
                  <a:pt x="6897075" y="1301630"/>
                </a:cubicBezTo>
                <a:cubicBezTo>
                  <a:pt x="6906476" y="1301630"/>
                  <a:pt x="6914090" y="1293669"/>
                  <a:pt x="6914090" y="1283840"/>
                </a:cubicBezTo>
                <a:cubicBezTo>
                  <a:pt x="6914090" y="1283796"/>
                  <a:pt x="6914090" y="1283736"/>
                  <a:pt x="6914090" y="1283692"/>
                </a:cubicBezTo>
                <a:cubicBezTo>
                  <a:pt x="6914090" y="1273952"/>
                  <a:pt x="6906533" y="1266050"/>
                  <a:pt x="6897216" y="1266050"/>
                </a:cubicBezTo>
                <a:cubicBezTo>
                  <a:pt x="6897174" y="1266050"/>
                  <a:pt x="6897118" y="1266050"/>
                  <a:pt x="6897075" y="1266050"/>
                </a:cubicBezTo>
                <a:close/>
                <a:moveTo>
                  <a:pt x="6948121" y="1106237"/>
                </a:moveTo>
                <a:cubicBezTo>
                  <a:pt x="6938763" y="1105348"/>
                  <a:pt x="6930482" y="1112553"/>
                  <a:pt x="6929631" y="1122337"/>
                </a:cubicBezTo>
                <a:cubicBezTo>
                  <a:pt x="6928766" y="1132122"/>
                  <a:pt x="6935657" y="1140779"/>
                  <a:pt x="6945016" y="1141669"/>
                </a:cubicBezTo>
                <a:cubicBezTo>
                  <a:pt x="6946051" y="1141773"/>
                  <a:pt x="6947086" y="1141773"/>
                  <a:pt x="6948121" y="1141669"/>
                </a:cubicBezTo>
                <a:cubicBezTo>
                  <a:pt x="6957479" y="1140779"/>
                  <a:pt x="6964371" y="1132122"/>
                  <a:pt x="6963520" y="1122337"/>
                </a:cubicBezTo>
                <a:cubicBezTo>
                  <a:pt x="6962769" y="1113783"/>
                  <a:pt x="6956289" y="1107023"/>
                  <a:pt x="6948121" y="1106237"/>
                </a:cubicBezTo>
                <a:close/>
                <a:moveTo>
                  <a:pt x="6897075" y="1159459"/>
                </a:moveTo>
                <a:cubicBezTo>
                  <a:pt x="6887674" y="1159459"/>
                  <a:pt x="6880060" y="1167420"/>
                  <a:pt x="6880060" y="1177249"/>
                </a:cubicBezTo>
                <a:cubicBezTo>
                  <a:pt x="6880060" y="1187078"/>
                  <a:pt x="6887674" y="1195039"/>
                  <a:pt x="6897075" y="1195039"/>
                </a:cubicBezTo>
                <a:cubicBezTo>
                  <a:pt x="6906476" y="1195039"/>
                  <a:pt x="6914090" y="1187078"/>
                  <a:pt x="6914090" y="1177249"/>
                </a:cubicBezTo>
                <a:cubicBezTo>
                  <a:pt x="6914176" y="1167509"/>
                  <a:pt x="6906675" y="1159548"/>
                  <a:pt x="6897358" y="1159459"/>
                </a:cubicBezTo>
                <a:cubicBezTo>
                  <a:pt x="6897260" y="1159459"/>
                  <a:pt x="6897174" y="1159459"/>
                  <a:pt x="6897075" y="1159459"/>
                </a:cubicBezTo>
                <a:close/>
                <a:moveTo>
                  <a:pt x="6948121" y="999794"/>
                </a:moveTo>
                <a:cubicBezTo>
                  <a:pt x="6938720" y="999720"/>
                  <a:pt x="6931049" y="1007607"/>
                  <a:pt x="6930964" y="1017436"/>
                </a:cubicBezTo>
                <a:cubicBezTo>
                  <a:pt x="6930893" y="1027265"/>
                  <a:pt x="6938437" y="1035285"/>
                  <a:pt x="6947837" y="1035374"/>
                </a:cubicBezTo>
                <a:cubicBezTo>
                  <a:pt x="6957239" y="1035448"/>
                  <a:pt x="6964924" y="1027561"/>
                  <a:pt x="6964995" y="1017732"/>
                </a:cubicBezTo>
                <a:cubicBezTo>
                  <a:pt x="6964995" y="1017629"/>
                  <a:pt x="6964995" y="1017540"/>
                  <a:pt x="6964995" y="1017436"/>
                </a:cubicBezTo>
                <a:cubicBezTo>
                  <a:pt x="6964995" y="1007696"/>
                  <a:pt x="6957437" y="999794"/>
                  <a:pt x="6948121" y="999794"/>
                </a:cubicBezTo>
                <a:close/>
                <a:moveTo>
                  <a:pt x="6897075" y="1053016"/>
                </a:moveTo>
                <a:cubicBezTo>
                  <a:pt x="6887674" y="1053016"/>
                  <a:pt x="6880060" y="1060977"/>
                  <a:pt x="6880060" y="1070806"/>
                </a:cubicBezTo>
                <a:cubicBezTo>
                  <a:pt x="6880060" y="1080635"/>
                  <a:pt x="6887674" y="1088596"/>
                  <a:pt x="6897075" y="1088596"/>
                </a:cubicBezTo>
                <a:cubicBezTo>
                  <a:pt x="6906476" y="1088596"/>
                  <a:pt x="6914090" y="1080635"/>
                  <a:pt x="6914090" y="1070806"/>
                </a:cubicBezTo>
                <a:cubicBezTo>
                  <a:pt x="6914090" y="1070761"/>
                  <a:pt x="6914090" y="1070702"/>
                  <a:pt x="6914090" y="1070658"/>
                </a:cubicBezTo>
                <a:cubicBezTo>
                  <a:pt x="6914090" y="1060917"/>
                  <a:pt x="6906533" y="1053016"/>
                  <a:pt x="6897216" y="1053016"/>
                </a:cubicBezTo>
                <a:cubicBezTo>
                  <a:pt x="6897174" y="1053016"/>
                  <a:pt x="6897118" y="1053016"/>
                  <a:pt x="6897075" y="1053016"/>
                </a:cubicBezTo>
                <a:close/>
                <a:moveTo>
                  <a:pt x="6948121" y="893203"/>
                </a:moveTo>
                <a:cubicBezTo>
                  <a:pt x="6938763" y="892313"/>
                  <a:pt x="6930482" y="899518"/>
                  <a:pt x="6929631" y="909303"/>
                </a:cubicBezTo>
                <a:cubicBezTo>
                  <a:pt x="6928766" y="919087"/>
                  <a:pt x="6935657" y="927745"/>
                  <a:pt x="6945016" y="928635"/>
                </a:cubicBezTo>
                <a:cubicBezTo>
                  <a:pt x="6946051" y="928738"/>
                  <a:pt x="6947086" y="928738"/>
                  <a:pt x="6948121" y="928635"/>
                </a:cubicBezTo>
                <a:cubicBezTo>
                  <a:pt x="6957479" y="927745"/>
                  <a:pt x="6964371" y="919087"/>
                  <a:pt x="6963520" y="909303"/>
                </a:cubicBezTo>
                <a:cubicBezTo>
                  <a:pt x="6962769" y="900749"/>
                  <a:pt x="6956289" y="893989"/>
                  <a:pt x="6948121" y="893203"/>
                </a:cubicBezTo>
                <a:close/>
                <a:moveTo>
                  <a:pt x="6897075" y="946424"/>
                </a:moveTo>
                <a:cubicBezTo>
                  <a:pt x="6887674" y="946424"/>
                  <a:pt x="6880060" y="954385"/>
                  <a:pt x="6880060" y="964214"/>
                </a:cubicBezTo>
                <a:cubicBezTo>
                  <a:pt x="6880060" y="974043"/>
                  <a:pt x="6887674" y="982004"/>
                  <a:pt x="6897075" y="982004"/>
                </a:cubicBezTo>
                <a:cubicBezTo>
                  <a:pt x="6906476" y="982004"/>
                  <a:pt x="6914090" y="974043"/>
                  <a:pt x="6914090" y="964214"/>
                </a:cubicBezTo>
                <a:cubicBezTo>
                  <a:pt x="6914176" y="954474"/>
                  <a:pt x="6906675" y="946513"/>
                  <a:pt x="6897358" y="946424"/>
                </a:cubicBezTo>
                <a:cubicBezTo>
                  <a:pt x="6897260" y="946424"/>
                  <a:pt x="6897174" y="946424"/>
                  <a:pt x="6897075" y="946424"/>
                </a:cubicBezTo>
                <a:close/>
                <a:moveTo>
                  <a:pt x="6948121" y="786760"/>
                </a:moveTo>
                <a:cubicBezTo>
                  <a:pt x="6938720" y="786671"/>
                  <a:pt x="6931049" y="794573"/>
                  <a:pt x="6930964" y="804402"/>
                </a:cubicBezTo>
                <a:cubicBezTo>
                  <a:pt x="6930893" y="814230"/>
                  <a:pt x="6938437" y="822251"/>
                  <a:pt x="6947837" y="822340"/>
                </a:cubicBezTo>
                <a:cubicBezTo>
                  <a:pt x="6957239" y="822414"/>
                  <a:pt x="6964924" y="814527"/>
                  <a:pt x="6964995" y="804698"/>
                </a:cubicBezTo>
                <a:cubicBezTo>
                  <a:pt x="6964995" y="804594"/>
                  <a:pt x="6964995" y="804505"/>
                  <a:pt x="6964995" y="804402"/>
                </a:cubicBezTo>
                <a:cubicBezTo>
                  <a:pt x="6964995" y="794661"/>
                  <a:pt x="6957437" y="786760"/>
                  <a:pt x="6948121" y="786760"/>
                </a:cubicBezTo>
                <a:close/>
                <a:moveTo>
                  <a:pt x="6897075" y="839981"/>
                </a:moveTo>
                <a:cubicBezTo>
                  <a:pt x="6887674" y="839981"/>
                  <a:pt x="6880060" y="847942"/>
                  <a:pt x="6880060" y="857771"/>
                </a:cubicBezTo>
                <a:cubicBezTo>
                  <a:pt x="6880060" y="867600"/>
                  <a:pt x="6887674" y="875561"/>
                  <a:pt x="6897075" y="875561"/>
                </a:cubicBezTo>
                <a:cubicBezTo>
                  <a:pt x="6906476" y="875561"/>
                  <a:pt x="6914090" y="867600"/>
                  <a:pt x="6914090" y="857771"/>
                </a:cubicBezTo>
                <a:cubicBezTo>
                  <a:pt x="6914331" y="848031"/>
                  <a:pt x="6906958" y="839937"/>
                  <a:pt x="6897642" y="839685"/>
                </a:cubicBezTo>
                <a:cubicBezTo>
                  <a:pt x="6897458" y="839685"/>
                  <a:pt x="6897273" y="839685"/>
                  <a:pt x="6897075" y="839685"/>
                </a:cubicBezTo>
                <a:close/>
                <a:moveTo>
                  <a:pt x="6948121" y="680168"/>
                </a:moveTo>
                <a:cubicBezTo>
                  <a:pt x="6938720" y="680080"/>
                  <a:pt x="6931049" y="687981"/>
                  <a:pt x="6930964" y="697810"/>
                </a:cubicBezTo>
                <a:cubicBezTo>
                  <a:pt x="6930893" y="707639"/>
                  <a:pt x="6938437" y="715659"/>
                  <a:pt x="6947837" y="715748"/>
                </a:cubicBezTo>
                <a:cubicBezTo>
                  <a:pt x="6957239" y="715822"/>
                  <a:pt x="6964910" y="707936"/>
                  <a:pt x="6964995" y="698107"/>
                </a:cubicBezTo>
                <a:cubicBezTo>
                  <a:pt x="6964995" y="698062"/>
                  <a:pt x="6964995" y="698003"/>
                  <a:pt x="6964995" y="697958"/>
                </a:cubicBezTo>
                <a:cubicBezTo>
                  <a:pt x="6964995" y="688189"/>
                  <a:pt x="6957466" y="680243"/>
                  <a:pt x="6948121" y="680168"/>
                </a:cubicBezTo>
                <a:close/>
                <a:moveTo>
                  <a:pt x="6897075" y="733538"/>
                </a:moveTo>
                <a:cubicBezTo>
                  <a:pt x="6887674" y="733538"/>
                  <a:pt x="6880060" y="741499"/>
                  <a:pt x="6880060" y="751328"/>
                </a:cubicBezTo>
                <a:cubicBezTo>
                  <a:pt x="6880060" y="761157"/>
                  <a:pt x="6887674" y="769118"/>
                  <a:pt x="6897075" y="769118"/>
                </a:cubicBezTo>
                <a:cubicBezTo>
                  <a:pt x="6906476" y="769118"/>
                  <a:pt x="6914090" y="761157"/>
                  <a:pt x="6914090" y="751328"/>
                </a:cubicBezTo>
                <a:cubicBezTo>
                  <a:pt x="6914090" y="751284"/>
                  <a:pt x="6914090" y="751224"/>
                  <a:pt x="6914090" y="751180"/>
                </a:cubicBezTo>
                <a:cubicBezTo>
                  <a:pt x="6914090" y="741440"/>
                  <a:pt x="6906533" y="733538"/>
                  <a:pt x="6897216" y="733538"/>
                </a:cubicBezTo>
                <a:cubicBezTo>
                  <a:pt x="6897174" y="733538"/>
                  <a:pt x="6897118" y="733538"/>
                  <a:pt x="6897075" y="733538"/>
                </a:cubicBezTo>
                <a:close/>
                <a:moveTo>
                  <a:pt x="6948121" y="573725"/>
                </a:moveTo>
                <a:cubicBezTo>
                  <a:pt x="6938763" y="572830"/>
                  <a:pt x="6930482" y="580035"/>
                  <a:pt x="6929631" y="589819"/>
                </a:cubicBezTo>
                <a:cubicBezTo>
                  <a:pt x="6928766" y="599602"/>
                  <a:pt x="6935657" y="608262"/>
                  <a:pt x="6945016" y="609157"/>
                </a:cubicBezTo>
                <a:cubicBezTo>
                  <a:pt x="6946051" y="609256"/>
                  <a:pt x="6947086" y="609256"/>
                  <a:pt x="6948121" y="609157"/>
                </a:cubicBezTo>
                <a:cubicBezTo>
                  <a:pt x="6957479" y="608262"/>
                  <a:pt x="6964371" y="599602"/>
                  <a:pt x="6963520" y="589819"/>
                </a:cubicBezTo>
                <a:cubicBezTo>
                  <a:pt x="6962769" y="581276"/>
                  <a:pt x="6956289" y="574508"/>
                  <a:pt x="6948121" y="573725"/>
                </a:cubicBezTo>
                <a:close/>
                <a:moveTo>
                  <a:pt x="6897075" y="626947"/>
                </a:moveTo>
                <a:cubicBezTo>
                  <a:pt x="6887674" y="626947"/>
                  <a:pt x="6880060" y="634912"/>
                  <a:pt x="6880060" y="644737"/>
                </a:cubicBezTo>
                <a:cubicBezTo>
                  <a:pt x="6880060" y="654566"/>
                  <a:pt x="6887674" y="662527"/>
                  <a:pt x="6897075" y="662527"/>
                </a:cubicBezTo>
                <a:cubicBezTo>
                  <a:pt x="6906476" y="662527"/>
                  <a:pt x="6914090" y="654566"/>
                  <a:pt x="6914090" y="644737"/>
                </a:cubicBezTo>
                <a:cubicBezTo>
                  <a:pt x="6914176" y="634994"/>
                  <a:pt x="6906675" y="627028"/>
                  <a:pt x="6897358" y="626947"/>
                </a:cubicBezTo>
                <a:cubicBezTo>
                  <a:pt x="6897260" y="626945"/>
                  <a:pt x="6897174" y="626945"/>
                  <a:pt x="6897075" y="626947"/>
                </a:cubicBezTo>
                <a:close/>
                <a:moveTo>
                  <a:pt x="6948121" y="467282"/>
                </a:moveTo>
                <a:cubicBezTo>
                  <a:pt x="6938720" y="467201"/>
                  <a:pt x="6931049" y="475099"/>
                  <a:pt x="6930964" y="484924"/>
                </a:cubicBezTo>
                <a:cubicBezTo>
                  <a:pt x="6930893" y="494748"/>
                  <a:pt x="6938437" y="502779"/>
                  <a:pt x="6947837" y="502861"/>
                </a:cubicBezTo>
                <a:cubicBezTo>
                  <a:pt x="6957239" y="502942"/>
                  <a:pt x="6964924" y="495043"/>
                  <a:pt x="6964995" y="485219"/>
                </a:cubicBezTo>
                <a:cubicBezTo>
                  <a:pt x="6964995" y="485121"/>
                  <a:pt x="6964995" y="485022"/>
                  <a:pt x="6964995" y="484924"/>
                </a:cubicBezTo>
                <a:cubicBezTo>
                  <a:pt x="6964995" y="475181"/>
                  <a:pt x="6957437" y="467282"/>
                  <a:pt x="6948121" y="467282"/>
                </a:cubicBezTo>
                <a:close/>
                <a:moveTo>
                  <a:pt x="6897075" y="520504"/>
                </a:moveTo>
                <a:cubicBezTo>
                  <a:pt x="6887674" y="520504"/>
                  <a:pt x="6880060" y="528469"/>
                  <a:pt x="6880060" y="538294"/>
                </a:cubicBezTo>
                <a:cubicBezTo>
                  <a:pt x="6880060" y="548118"/>
                  <a:pt x="6887674" y="556084"/>
                  <a:pt x="6897075" y="556084"/>
                </a:cubicBezTo>
                <a:cubicBezTo>
                  <a:pt x="6906476" y="556084"/>
                  <a:pt x="6914090" y="548118"/>
                  <a:pt x="6914090" y="538294"/>
                </a:cubicBezTo>
                <a:cubicBezTo>
                  <a:pt x="6914176" y="528551"/>
                  <a:pt x="6906675" y="520585"/>
                  <a:pt x="6897358" y="520504"/>
                </a:cubicBezTo>
                <a:cubicBezTo>
                  <a:pt x="6897260" y="520502"/>
                  <a:pt x="6897174" y="520502"/>
                  <a:pt x="6897075" y="520504"/>
                </a:cubicBezTo>
                <a:close/>
                <a:moveTo>
                  <a:pt x="6948121" y="360691"/>
                </a:moveTo>
                <a:cubicBezTo>
                  <a:pt x="6938720" y="360609"/>
                  <a:pt x="6931049" y="368507"/>
                  <a:pt x="6930964" y="378333"/>
                </a:cubicBezTo>
                <a:cubicBezTo>
                  <a:pt x="6930893" y="388157"/>
                  <a:pt x="6938437" y="396188"/>
                  <a:pt x="6947837" y="396269"/>
                </a:cubicBezTo>
                <a:cubicBezTo>
                  <a:pt x="6957239" y="396351"/>
                  <a:pt x="6964910" y="388454"/>
                  <a:pt x="6964995" y="378629"/>
                </a:cubicBezTo>
                <a:cubicBezTo>
                  <a:pt x="6964995" y="378579"/>
                  <a:pt x="6964995" y="378530"/>
                  <a:pt x="6964995" y="378481"/>
                </a:cubicBezTo>
                <a:cubicBezTo>
                  <a:pt x="6964995" y="368713"/>
                  <a:pt x="6957466" y="360772"/>
                  <a:pt x="6948121" y="360691"/>
                </a:cubicBezTo>
                <a:close/>
                <a:moveTo>
                  <a:pt x="6897075" y="414061"/>
                </a:moveTo>
                <a:cubicBezTo>
                  <a:pt x="6887674" y="414061"/>
                  <a:pt x="6880060" y="422026"/>
                  <a:pt x="6880060" y="431851"/>
                </a:cubicBezTo>
                <a:cubicBezTo>
                  <a:pt x="6880060" y="441677"/>
                  <a:pt x="6887674" y="449641"/>
                  <a:pt x="6897075" y="449641"/>
                </a:cubicBezTo>
                <a:cubicBezTo>
                  <a:pt x="6906476" y="449641"/>
                  <a:pt x="6914090" y="441675"/>
                  <a:pt x="6914090" y="431851"/>
                </a:cubicBezTo>
                <a:cubicBezTo>
                  <a:pt x="6914090" y="431800"/>
                  <a:pt x="6914090" y="431751"/>
                  <a:pt x="6914090" y="431702"/>
                </a:cubicBezTo>
                <a:cubicBezTo>
                  <a:pt x="6914090" y="421959"/>
                  <a:pt x="6906533" y="414061"/>
                  <a:pt x="6897216" y="414061"/>
                </a:cubicBezTo>
                <a:cubicBezTo>
                  <a:pt x="6897174" y="414061"/>
                  <a:pt x="6897118" y="414061"/>
                  <a:pt x="6897075" y="414061"/>
                </a:cubicBezTo>
                <a:close/>
                <a:moveTo>
                  <a:pt x="6948121" y="254248"/>
                </a:moveTo>
                <a:cubicBezTo>
                  <a:pt x="6938763" y="253352"/>
                  <a:pt x="6930482" y="260557"/>
                  <a:pt x="6929631" y="270342"/>
                </a:cubicBezTo>
                <a:cubicBezTo>
                  <a:pt x="6928766" y="280126"/>
                  <a:pt x="6935657" y="288784"/>
                  <a:pt x="6945016" y="289679"/>
                </a:cubicBezTo>
                <a:cubicBezTo>
                  <a:pt x="6946051" y="289779"/>
                  <a:pt x="6947086" y="289779"/>
                  <a:pt x="6948121" y="289679"/>
                </a:cubicBezTo>
                <a:cubicBezTo>
                  <a:pt x="6957479" y="288784"/>
                  <a:pt x="6964371" y="280126"/>
                  <a:pt x="6963520" y="270342"/>
                </a:cubicBezTo>
                <a:cubicBezTo>
                  <a:pt x="6962769" y="261798"/>
                  <a:pt x="6956289" y="255031"/>
                  <a:pt x="6948121" y="254248"/>
                </a:cubicBezTo>
                <a:close/>
                <a:moveTo>
                  <a:pt x="6897075" y="307469"/>
                </a:moveTo>
                <a:cubicBezTo>
                  <a:pt x="6887674" y="307469"/>
                  <a:pt x="6880060" y="315435"/>
                  <a:pt x="6880060" y="325259"/>
                </a:cubicBezTo>
                <a:cubicBezTo>
                  <a:pt x="6880060" y="335084"/>
                  <a:pt x="6887674" y="343049"/>
                  <a:pt x="6897075" y="343049"/>
                </a:cubicBezTo>
                <a:cubicBezTo>
                  <a:pt x="6906476" y="343049"/>
                  <a:pt x="6914090" y="335084"/>
                  <a:pt x="6914090" y="325259"/>
                </a:cubicBezTo>
                <a:cubicBezTo>
                  <a:pt x="6914176" y="315516"/>
                  <a:pt x="6906675" y="307551"/>
                  <a:pt x="6897358" y="307469"/>
                </a:cubicBezTo>
                <a:cubicBezTo>
                  <a:pt x="6897260" y="307468"/>
                  <a:pt x="6897174" y="307468"/>
                  <a:pt x="6897075" y="307469"/>
                </a:cubicBezTo>
                <a:close/>
                <a:moveTo>
                  <a:pt x="6948121" y="147805"/>
                </a:moveTo>
                <a:cubicBezTo>
                  <a:pt x="6938720" y="147723"/>
                  <a:pt x="6931049" y="155622"/>
                  <a:pt x="6930964" y="165446"/>
                </a:cubicBezTo>
                <a:cubicBezTo>
                  <a:pt x="6930893" y="175271"/>
                  <a:pt x="6938437" y="183302"/>
                  <a:pt x="6947837" y="183383"/>
                </a:cubicBezTo>
                <a:cubicBezTo>
                  <a:pt x="6957239" y="183465"/>
                  <a:pt x="6964924" y="175566"/>
                  <a:pt x="6964995" y="165741"/>
                </a:cubicBezTo>
                <a:cubicBezTo>
                  <a:pt x="6964995" y="165644"/>
                  <a:pt x="6964995" y="165544"/>
                  <a:pt x="6964995" y="165446"/>
                </a:cubicBezTo>
                <a:cubicBezTo>
                  <a:pt x="6964995" y="155703"/>
                  <a:pt x="6957437" y="147805"/>
                  <a:pt x="6948121" y="147805"/>
                </a:cubicBezTo>
                <a:close/>
                <a:moveTo>
                  <a:pt x="6999026" y="130015"/>
                </a:moveTo>
                <a:cubicBezTo>
                  <a:pt x="7006414" y="129979"/>
                  <a:pt x="7012893" y="124842"/>
                  <a:pt x="7014907" y="117414"/>
                </a:cubicBezTo>
                <a:lnTo>
                  <a:pt x="6982861" y="117414"/>
                </a:lnTo>
                <a:cubicBezTo>
                  <a:pt x="6984988" y="124888"/>
                  <a:pt x="6991568" y="130012"/>
                  <a:pt x="6999026" y="130015"/>
                </a:cubicBezTo>
                <a:close/>
                <a:moveTo>
                  <a:pt x="6897075" y="201026"/>
                </a:moveTo>
                <a:cubicBezTo>
                  <a:pt x="6887674" y="201026"/>
                  <a:pt x="6880060" y="208992"/>
                  <a:pt x="6880060" y="218816"/>
                </a:cubicBezTo>
                <a:cubicBezTo>
                  <a:pt x="6880060" y="228642"/>
                  <a:pt x="6887674" y="236606"/>
                  <a:pt x="6897075" y="236606"/>
                </a:cubicBezTo>
                <a:cubicBezTo>
                  <a:pt x="6906476" y="236606"/>
                  <a:pt x="6914090" y="228641"/>
                  <a:pt x="6914090" y="218816"/>
                </a:cubicBezTo>
                <a:cubicBezTo>
                  <a:pt x="6914090" y="218766"/>
                  <a:pt x="6914090" y="218717"/>
                  <a:pt x="6914090" y="218668"/>
                </a:cubicBezTo>
                <a:cubicBezTo>
                  <a:pt x="6914090" y="208925"/>
                  <a:pt x="6906533" y="201026"/>
                  <a:pt x="6897216" y="201026"/>
                </a:cubicBezTo>
                <a:cubicBezTo>
                  <a:pt x="6897174" y="201026"/>
                  <a:pt x="6897118" y="201026"/>
                  <a:pt x="6897075" y="201026"/>
                </a:cubicBezTo>
                <a:close/>
                <a:moveTo>
                  <a:pt x="7049930" y="1745192"/>
                </a:moveTo>
                <a:cubicBezTo>
                  <a:pt x="7040529" y="1745192"/>
                  <a:pt x="7032915" y="1753154"/>
                  <a:pt x="7032915" y="1762982"/>
                </a:cubicBezTo>
                <a:cubicBezTo>
                  <a:pt x="7032915" y="1772811"/>
                  <a:pt x="7040529" y="1780772"/>
                  <a:pt x="7049930" y="1780772"/>
                </a:cubicBezTo>
                <a:cubicBezTo>
                  <a:pt x="7059332" y="1780772"/>
                  <a:pt x="7066946" y="1772811"/>
                  <a:pt x="7066946" y="1762982"/>
                </a:cubicBezTo>
                <a:cubicBezTo>
                  <a:pt x="7066946" y="1753154"/>
                  <a:pt x="7059332" y="1745192"/>
                  <a:pt x="7049930" y="1745192"/>
                </a:cubicBezTo>
                <a:close/>
                <a:moveTo>
                  <a:pt x="7049930" y="1638749"/>
                </a:moveTo>
                <a:cubicBezTo>
                  <a:pt x="7040529" y="1638749"/>
                  <a:pt x="7032915" y="1646710"/>
                  <a:pt x="7032915" y="1656539"/>
                </a:cubicBezTo>
                <a:cubicBezTo>
                  <a:pt x="7032915" y="1666368"/>
                  <a:pt x="7040529" y="1674329"/>
                  <a:pt x="7049930" y="1674329"/>
                </a:cubicBezTo>
                <a:cubicBezTo>
                  <a:pt x="7059332" y="1674329"/>
                  <a:pt x="7066946" y="1666368"/>
                  <a:pt x="7066946" y="1656539"/>
                </a:cubicBezTo>
                <a:cubicBezTo>
                  <a:pt x="7066946" y="1646710"/>
                  <a:pt x="7059332" y="1638749"/>
                  <a:pt x="7049930" y="1638749"/>
                </a:cubicBezTo>
                <a:close/>
                <a:moveTo>
                  <a:pt x="6999026" y="1691971"/>
                </a:moveTo>
                <a:cubicBezTo>
                  <a:pt x="6989667" y="1691081"/>
                  <a:pt x="6981387" y="1698286"/>
                  <a:pt x="6980536" y="1708071"/>
                </a:cubicBezTo>
                <a:cubicBezTo>
                  <a:pt x="6979670" y="1717855"/>
                  <a:pt x="6986562" y="1726513"/>
                  <a:pt x="6995920" y="1727403"/>
                </a:cubicBezTo>
                <a:cubicBezTo>
                  <a:pt x="6996955" y="1727506"/>
                  <a:pt x="6997990" y="1727506"/>
                  <a:pt x="6999026" y="1727403"/>
                </a:cubicBezTo>
                <a:cubicBezTo>
                  <a:pt x="7008384" y="1726513"/>
                  <a:pt x="7015276" y="1717855"/>
                  <a:pt x="7014425" y="1708071"/>
                </a:cubicBezTo>
                <a:cubicBezTo>
                  <a:pt x="7013673" y="1699517"/>
                  <a:pt x="7007193" y="1692757"/>
                  <a:pt x="6999026" y="1691971"/>
                </a:cubicBezTo>
                <a:close/>
                <a:moveTo>
                  <a:pt x="7049930" y="1532306"/>
                </a:moveTo>
                <a:cubicBezTo>
                  <a:pt x="7040529" y="1532306"/>
                  <a:pt x="7032915" y="1540267"/>
                  <a:pt x="7032915" y="1550096"/>
                </a:cubicBezTo>
                <a:cubicBezTo>
                  <a:pt x="7032915" y="1559925"/>
                  <a:pt x="7040529" y="1567886"/>
                  <a:pt x="7049930" y="1567886"/>
                </a:cubicBezTo>
                <a:cubicBezTo>
                  <a:pt x="7059332" y="1567886"/>
                  <a:pt x="7066946" y="1559925"/>
                  <a:pt x="7066946" y="1550096"/>
                </a:cubicBezTo>
                <a:cubicBezTo>
                  <a:pt x="7066946" y="1550052"/>
                  <a:pt x="7066946" y="1549992"/>
                  <a:pt x="7066946" y="1549948"/>
                </a:cubicBezTo>
                <a:cubicBezTo>
                  <a:pt x="7066946" y="1540208"/>
                  <a:pt x="7059388" y="1532306"/>
                  <a:pt x="7050072" y="1532306"/>
                </a:cubicBezTo>
                <a:cubicBezTo>
                  <a:pt x="7050030" y="1532306"/>
                  <a:pt x="7049973" y="1532306"/>
                  <a:pt x="7049930" y="1532306"/>
                </a:cubicBezTo>
                <a:close/>
                <a:moveTo>
                  <a:pt x="6999026" y="1585528"/>
                </a:moveTo>
                <a:cubicBezTo>
                  <a:pt x="6989625" y="1585454"/>
                  <a:pt x="6981953" y="1593341"/>
                  <a:pt x="6981869" y="1603169"/>
                </a:cubicBezTo>
                <a:cubicBezTo>
                  <a:pt x="6981798" y="1612998"/>
                  <a:pt x="6989341" y="1621019"/>
                  <a:pt x="6998742" y="1621108"/>
                </a:cubicBezTo>
                <a:cubicBezTo>
                  <a:pt x="7008143" y="1621182"/>
                  <a:pt x="7015829" y="1613295"/>
                  <a:pt x="7015899" y="1603466"/>
                </a:cubicBezTo>
                <a:cubicBezTo>
                  <a:pt x="7015899" y="1603362"/>
                  <a:pt x="7015899" y="1603273"/>
                  <a:pt x="7015899" y="1603169"/>
                </a:cubicBezTo>
                <a:cubicBezTo>
                  <a:pt x="7015899" y="1593430"/>
                  <a:pt x="7008342" y="1585528"/>
                  <a:pt x="6999026" y="1585528"/>
                </a:cubicBezTo>
                <a:close/>
                <a:moveTo>
                  <a:pt x="7049930" y="1425715"/>
                </a:moveTo>
                <a:cubicBezTo>
                  <a:pt x="7040529" y="1425715"/>
                  <a:pt x="7032915" y="1433676"/>
                  <a:pt x="7032915" y="1443505"/>
                </a:cubicBezTo>
                <a:cubicBezTo>
                  <a:pt x="7032915" y="1453334"/>
                  <a:pt x="7040529" y="1461295"/>
                  <a:pt x="7049930" y="1461295"/>
                </a:cubicBezTo>
                <a:cubicBezTo>
                  <a:pt x="7059332" y="1461295"/>
                  <a:pt x="7066946" y="1453334"/>
                  <a:pt x="7066946" y="1443505"/>
                </a:cubicBezTo>
                <a:cubicBezTo>
                  <a:pt x="7066946" y="1433676"/>
                  <a:pt x="7059332" y="1425715"/>
                  <a:pt x="7049930" y="1425715"/>
                </a:cubicBezTo>
                <a:close/>
                <a:moveTo>
                  <a:pt x="6999026" y="1478936"/>
                </a:moveTo>
                <a:cubicBezTo>
                  <a:pt x="6989625" y="1478847"/>
                  <a:pt x="6981953" y="1486749"/>
                  <a:pt x="6981869" y="1496578"/>
                </a:cubicBezTo>
                <a:cubicBezTo>
                  <a:pt x="6981798" y="1506407"/>
                  <a:pt x="6989341" y="1514427"/>
                  <a:pt x="6998742" y="1514516"/>
                </a:cubicBezTo>
                <a:cubicBezTo>
                  <a:pt x="7008143" y="1514590"/>
                  <a:pt x="7015814" y="1506704"/>
                  <a:pt x="7015899" y="1496875"/>
                </a:cubicBezTo>
                <a:cubicBezTo>
                  <a:pt x="7015899" y="1496830"/>
                  <a:pt x="7015899" y="1496771"/>
                  <a:pt x="7015899" y="1496727"/>
                </a:cubicBezTo>
                <a:cubicBezTo>
                  <a:pt x="7015899" y="1486957"/>
                  <a:pt x="7008370" y="1479011"/>
                  <a:pt x="6999026" y="1478936"/>
                </a:cubicBezTo>
                <a:close/>
                <a:moveTo>
                  <a:pt x="7049930" y="1319272"/>
                </a:moveTo>
                <a:cubicBezTo>
                  <a:pt x="7040529" y="1319272"/>
                  <a:pt x="7032915" y="1327233"/>
                  <a:pt x="7032915" y="1337062"/>
                </a:cubicBezTo>
                <a:cubicBezTo>
                  <a:pt x="7032915" y="1346891"/>
                  <a:pt x="7040529" y="1354852"/>
                  <a:pt x="7049930" y="1354852"/>
                </a:cubicBezTo>
                <a:cubicBezTo>
                  <a:pt x="7059332" y="1354852"/>
                  <a:pt x="7066946" y="1346891"/>
                  <a:pt x="7066946" y="1337062"/>
                </a:cubicBezTo>
                <a:cubicBezTo>
                  <a:pt x="7066946" y="1337017"/>
                  <a:pt x="7066946" y="1336958"/>
                  <a:pt x="7066946" y="1336913"/>
                </a:cubicBezTo>
                <a:cubicBezTo>
                  <a:pt x="7066946" y="1327173"/>
                  <a:pt x="7059388" y="1319272"/>
                  <a:pt x="7050072" y="1319272"/>
                </a:cubicBezTo>
                <a:cubicBezTo>
                  <a:pt x="7050030" y="1319272"/>
                  <a:pt x="7049973" y="1319272"/>
                  <a:pt x="7049930" y="1319272"/>
                </a:cubicBezTo>
                <a:close/>
                <a:moveTo>
                  <a:pt x="6999026" y="1372493"/>
                </a:moveTo>
                <a:cubicBezTo>
                  <a:pt x="6989667" y="1371604"/>
                  <a:pt x="6981387" y="1378809"/>
                  <a:pt x="6980536" y="1388593"/>
                </a:cubicBezTo>
                <a:cubicBezTo>
                  <a:pt x="6979670" y="1398378"/>
                  <a:pt x="6986562" y="1407036"/>
                  <a:pt x="6995920" y="1407925"/>
                </a:cubicBezTo>
                <a:cubicBezTo>
                  <a:pt x="6996955" y="1408029"/>
                  <a:pt x="6997990" y="1408029"/>
                  <a:pt x="6999026" y="1407925"/>
                </a:cubicBezTo>
                <a:cubicBezTo>
                  <a:pt x="7008384" y="1407036"/>
                  <a:pt x="7015276" y="1398378"/>
                  <a:pt x="7014425" y="1388593"/>
                </a:cubicBezTo>
                <a:cubicBezTo>
                  <a:pt x="7013673" y="1380039"/>
                  <a:pt x="7007193" y="1373279"/>
                  <a:pt x="6999026" y="1372493"/>
                </a:cubicBezTo>
                <a:close/>
                <a:moveTo>
                  <a:pt x="7049930" y="1212681"/>
                </a:moveTo>
                <a:cubicBezTo>
                  <a:pt x="7040529" y="1212681"/>
                  <a:pt x="7032915" y="1220642"/>
                  <a:pt x="7032915" y="1230470"/>
                </a:cubicBezTo>
                <a:cubicBezTo>
                  <a:pt x="7032915" y="1240299"/>
                  <a:pt x="7040529" y="1248260"/>
                  <a:pt x="7049930" y="1248260"/>
                </a:cubicBezTo>
                <a:cubicBezTo>
                  <a:pt x="7059332" y="1248260"/>
                  <a:pt x="7066946" y="1240299"/>
                  <a:pt x="7066946" y="1230470"/>
                </a:cubicBezTo>
                <a:cubicBezTo>
                  <a:pt x="7066946" y="1220642"/>
                  <a:pt x="7059332" y="1212681"/>
                  <a:pt x="7049930" y="1212681"/>
                </a:cubicBezTo>
                <a:close/>
                <a:moveTo>
                  <a:pt x="6999026" y="1266050"/>
                </a:moveTo>
                <a:cubicBezTo>
                  <a:pt x="6989625" y="1265976"/>
                  <a:pt x="6981953" y="1273863"/>
                  <a:pt x="6981869" y="1283692"/>
                </a:cubicBezTo>
                <a:cubicBezTo>
                  <a:pt x="6981798" y="1293521"/>
                  <a:pt x="6989341" y="1301541"/>
                  <a:pt x="6998742" y="1301630"/>
                </a:cubicBezTo>
                <a:cubicBezTo>
                  <a:pt x="7008143" y="1301704"/>
                  <a:pt x="7015829" y="1293817"/>
                  <a:pt x="7015899" y="1283988"/>
                </a:cubicBezTo>
                <a:cubicBezTo>
                  <a:pt x="7015899" y="1283885"/>
                  <a:pt x="7015899" y="1283796"/>
                  <a:pt x="7015899" y="1283692"/>
                </a:cubicBezTo>
                <a:cubicBezTo>
                  <a:pt x="7015899" y="1273952"/>
                  <a:pt x="7008342" y="1266050"/>
                  <a:pt x="6999026" y="1266050"/>
                </a:cubicBezTo>
                <a:close/>
                <a:moveTo>
                  <a:pt x="7049930" y="1106534"/>
                </a:moveTo>
                <a:cubicBezTo>
                  <a:pt x="7040529" y="1106534"/>
                  <a:pt x="7032915" y="1114495"/>
                  <a:pt x="7032915" y="1124324"/>
                </a:cubicBezTo>
                <a:cubicBezTo>
                  <a:pt x="7032915" y="1134153"/>
                  <a:pt x="7040529" y="1142114"/>
                  <a:pt x="7049930" y="1142114"/>
                </a:cubicBezTo>
                <a:cubicBezTo>
                  <a:pt x="7059332" y="1142114"/>
                  <a:pt x="7066946" y="1134153"/>
                  <a:pt x="7066946" y="1124324"/>
                </a:cubicBezTo>
                <a:cubicBezTo>
                  <a:pt x="7066946" y="1114495"/>
                  <a:pt x="7059332" y="1106534"/>
                  <a:pt x="7049930" y="1106534"/>
                </a:cubicBezTo>
                <a:close/>
                <a:moveTo>
                  <a:pt x="6999026" y="1159755"/>
                </a:moveTo>
                <a:cubicBezTo>
                  <a:pt x="6989667" y="1158866"/>
                  <a:pt x="6981387" y="1166071"/>
                  <a:pt x="6980536" y="1175855"/>
                </a:cubicBezTo>
                <a:cubicBezTo>
                  <a:pt x="6979670" y="1185640"/>
                  <a:pt x="6986562" y="1194298"/>
                  <a:pt x="6995920" y="1195187"/>
                </a:cubicBezTo>
                <a:cubicBezTo>
                  <a:pt x="6996955" y="1195291"/>
                  <a:pt x="6997990" y="1195291"/>
                  <a:pt x="6999026" y="1195187"/>
                </a:cubicBezTo>
                <a:cubicBezTo>
                  <a:pt x="7008384" y="1194298"/>
                  <a:pt x="7015276" y="1185640"/>
                  <a:pt x="7014425" y="1175855"/>
                </a:cubicBezTo>
                <a:cubicBezTo>
                  <a:pt x="7013673" y="1167301"/>
                  <a:pt x="7007193" y="1160541"/>
                  <a:pt x="6999026" y="1159755"/>
                </a:cubicBezTo>
                <a:close/>
                <a:moveTo>
                  <a:pt x="7049930" y="1000091"/>
                </a:moveTo>
                <a:cubicBezTo>
                  <a:pt x="7040529" y="1000091"/>
                  <a:pt x="7032915" y="1008052"/>
                  <a:pt x="7032915" y="1017881"/>
                </a:cubicBezTo>
                <a:cubicBezTo>
                  <a:pt x="7032915" y="1027710"/>
                  <a:pt x="7040529" y="1035671"/>
                  <a:pt x="7049930" y="1035671"/>
                </a:cubicBezTo>
                <a:cubicBezTo>
                  <a:pt x="7059332" y="1035671"/>
                  <a:pt x="7066946" y="1027710"/>
                  <a:pt x="7066946" y="1017881"/>
                </a:cubicBezTo>
                <a:cubicBezTo>
                  <a:pt x="7066946" y="1017836"/>
                  <a:pt x="7066946" y="1017777"/>
                  <a:pt x="7066946" y="1017732"/>
                </a:cubicBezTo>
                <a:cubicBezTo>
                  <a:pt x="7067102" y="1007992"/>
                  <a:pt x="7059672" y="999957"/>
                  <a:pt x="7050356" y="999794"/>
                </a:cubicBezTo>
                <a:cubicBezTo>
                  <a:pt x="7050214" y="999794"/>
                  <a:pt x="7050072" y="999794"/>
                  <a:pt x="7049930" y="999794"/>
                </a:cubicBezTo>
                <a:close/>
                <a:moveTo>
                  <a:pt x="6999026" y="1053312"/>
                </a:moveTo>
                <a:cubicBezTo>
                  <a:pt x="6989625" y="1053238"/>
                  <a:pt x="6981953" y="1061125"/>
                  <a:pt x="6981869" y="1070954"/>
                </a:cubicBezTo>
                <a:cubicBezTo>
                  <a:pt x="6981798" y="1080783"/>
                  <a:pt x="6989341" y="1088803"/>
                  <a:pt x="6998742" y="1088892"/>
                </a:cubicBezTo>
                <a:cubicBezTo>
                  <a:pt x="7008143" y="1088966"/>
                  <a:pt x="7015829" y="1081080"/>
                  <a:pt x="7015899" y="1071250"/>
                </a:cubicBezTo>
                <a:cubicBezTo>
                  <a:pt x="7015899" y="1071147"/>
                  <a:pt x="7015899" y="1071058"/>
                  <a:pt x="7015899" y="1070954"/>
                </a:cubicBezTo>
                <a:cubicBezTo>
                  <a:pt x="7016056" y="1061214"/>
                  <a:pt x="7008625" y="1053179"/>
                  <a:pt x="6999309" y="1053016"/>
                </a:cubicBezTo>
                <a:cubicBezTo>
                  <a:pt x="6999211" y="1053016"/>
                  <a:pt x="6999125" y="1053016"/>
                  <a:pt x="6999026" y="1053016"/>
                </a:cubicBezTo>
                <a:close/>
                <a:moveTo>
                  <a:pt x="7049930" y="893499"/>
                </a:moveTo>
                <a:cubicBezTo>
                  <a:pt x="7040529" y="893499"/>
                  <a:pt x="7032915" y="901460"/>
                  <a:pt x="7032915" y="911289"/>
                </a:cubicBezTo>
                <a:cubicBezTo>
                  <a:pt x="7032915" y="921118"/>
                  <a:pt x="7040529" y="929079"/>
                  <a:pt x="7049930" y="929079"/>
                </a:cubicBezTo>
                <a:cubicBezTo>
                  <a:pt x="7059332" y="929079"/>
                  <a:pt x="7066946" y="921118"/>
                  <a:pt x="7066946" y="911289"/>
                </a:cubicBezTo>
                <a:cubicBezTo>
                  <a:pt x="7067102" y="901460"/>
                  <a:pt x="7059615" y="893366"/>
                  <a:pt x="7050214" y="893203"/>
                </a:cubicBezTo>
                <a:cubicBezTo>
                  <a:pt x="7050115" y="893203"/>
                  <a:pt x="7050030" y="893203"/>
                  <a:pt x="7049930" y="893203"/>
                </a:cubicBezTo>
                <a:close/>
                <a:moveTo>
                  <a:pt x="6999026" y="946721"/>
                </a:moveTo>
                <a:cubicBezTo>
                  <a:pt x="6989625" y="946632"/>
                  <a:pt x="6981953" y="954534"/>
                  <a:pt x="6981869" y="964363"/>
                </a:cubicBezTo>
                <a:cubicBezTo>
                  <a:pt x="6981798" y="974192"/>
                  <a:pt x="6989341" y="982212"/>
                  <a:pt x="6998742" y="982301"/>
                </a:cubicBezTo>
                <a:cubicBezTo>
                  <a:pt x="7008143" y="982375"/>
                  <a:pt x="7015814" y="974488"/>
                  <a:pt x="7015899" y="964659"/>
                </a:cubicBezTo>
                <a:cubicBezTo>
                  <a:pt x="7015899" y="964615"/>
                  <a:pt x="7015899" y="964555"/>
                  <a:pt x="7015899" y="964511"/>
                </a:cubicBezTo>
                <a:cubicBezTo>
                  <a:pt x="7016056" y="954682"/>
                  <a:pt x="7008569" y="946587"/>
                  <a:pt x="6999167" y="946424"/>
                </a:cubicBezTo>
                <a:cubicBezTo>
                  <a:pt x="6999125" y="946424"/>
                  <a:pt x="6999069" y="946424"/>
                  <a:pt x="6999026" y="946424"/>
                </a:cubicBezTo>
                <a:close/>
                <a:moveTo>
                  <a:pt x="7049930" y="787056"/>
                </a:moveTo>
                <a:cubicBezTo>
                  <a:pt x="7040529" y="787056"/>
                  <a:pt x="7032915" y="795017"/>
                  <a:pt x="7032915" y="804846"/>
                </a:cubicBezTo>
                <a:cubicBezTo>
                  <a:pt x="7032915" y="814675"/>
                  <a:pt x="7040529" y="822636"/>
                  <a:pt x="7049930" y="822636"/>
                </a:cubicBezTo>
                <a:cubicBezTo>
                  <a:pt x="7059332" y="822636"/>
                  <a:pt x="7066946" y="814675"/>
                  <a:pt x="7066946" y="804846"/>
                </a:cubicBezTo>
                <a:cubicBezTo>
                  <a:pt x="7066946" y="804802"/>
                  <a:pt x="7066946" y="804742"/>
                  <a:pt x="7066946" y="804698"/>
                </a:cubicBezTo>
                <a:cubicBezTo>
                  <a:pt x="7067102" y="794958"/>
                  <a:pt x="7059672" y="786923"/>
                  <a:pt x="7050356" y="786760"/>
                </a:cubicBezTo>
                <a:cubicBezTo>
                  <a:pt x="7050214" y="786760"/>
                  <a:pt x="7050072" y="786760"/>
                  <a:pt x="7049930" y="786760"/>
                </a:cubicBezTo>
                <a:close/>
                <a:moveTo>
                  <a:pt x="6999026" y="839685"/>
                </a:moveTo>
                <a:cubicBezTo>
                  <a:pt x="6989667" y="838795"/>
                  <a:pt x="6981387" y="846000"/>
                  <a:pt x="6980536" y="855785"/>
                </a:cubicBezTo>
                <a:cubicBezTo>
                  <a:pt x="6979670" y="865569"/>
                  <a:pt x="6986562" y="874227"/>
                  <a:pt x="6995920" y="875116"/>
                </a:cubicBezTo>
                <a:cubicBezTo>
                  <a:pt x="6996955" y="875220"/>
                  <a:pt x="6997990" y="875220"/>
                  <a:pt x="6999026" y="875116"/>
                </a:cubicBezTo>
                <a:cubicBezTo>
                  <a:pt x="7008384" y="874227"/>
                  <a:pt x="7015276" y="865569"/>
                  <a:pt x="7014425" y="855785"/>
                </a:cubicBezTo>
                <a:cubicBezTo>
                  <a:pt x="7013673" y="847231"/>
                  <a:pt x="7007193" y="840471"/>
                  <a:pt x="6999026" y="839685"/>
                </a:cubicBezTo>
                <a:close/>
                <a:moveTo>
                  <a:pt x="7049930" y="679872"/>
                </a:moveTo>
                <a:cubicBezTo>
                  <a:pt x="7040529" y="679872"/>
                  <a:pt x="7032915" y="687833"/>
                  <a:pt x="7032915" y="697662"/>
                </a:cubicBezTo>
                <a:cubicBezTo>
                  <a:pt x="7032915" y="707491"/>
                  <a:pt x="7040529" y="715452"/>
                  <a:pt x="7049930" y="715452"/>
                </a:cubicBezTo>
                <a:cubicBezTo>
                  <a:pt x="7059332" y="715452"/>
                  <a:pt x="7066946" y="707491"/>
                  <a:pt x="7066946" y="697662"/>
                </a:cubicBezTo>
                <a:cubicBezTo>
                  <a:pt x="7066790" y="687952"/>
                  <a:pt x="7059218" y="680168"/>
                  <a:pt x="7049930" y="680168"/>
                </a:cubicBezTo>
                <a:close/>
                <a:moveTo>
                  <a:pt x="6999026" y="733242"/>
                </a:moveTo>
                <a:cubicBezTo>
                  <a:pt x="6989625" y="733153"/>
                  <a:pt x="6981953" y="741054"/>
                  <a:pt x="6981869" y="750883"/>
                </a:cubicBezTo>
                <a:cubicBezTo>
                  <a:pt x="6981798" y="760712"/>
                  <a:pt x="6989341" y="768733"/>
                  <a:pt x="6998742" y="768822"/>
                </a:cubicBezTo>
                <a:cubicBezTo>
                  <a:pt x="7008143" y="768896"/>
                  <a:pt x="7015829" y="761009"/>
                  <a:pt x="7015899" y="751180"/>
                </a:cubicBezTo>
                <a:cubicBezTo>
                  <a:pt x="7015899" y="751076"/>
                  <a:pt x="7015899" y="750987"/>
                  <a:pt x="7015899" y="750883"/>
                </a:cubicBezTo>
                <a:cubicBezTo>
                  <a:pt x="7015743" y="741262"/>
                  <a:pt x="7008242" y="733538"/>
                  <a:pt x="6999026" y="733538"/>
                </a:cubicBezTo>
                <a:close/>
                <a:moveTo>
                  <a:pt x="7049930" y="573429"/>
                </a:moveTo>
                <a:cubicBezTo>
                  <a:pt x="7040529" y="573429"/>
                  <a:pt x="7032915" y="581394"/>
                  <a:pt x="7032915" y="591219"/>
                </a:cubicBezTo>
                <a:cubicBezTo>
                  <a:pt x="7032915" y="601043"/>
                  <a:pt x="7040529" y="609009"/>
                  <a:pt x="7049930" y="609009"/>
                </a:cubicBezTo>
                <a:cubicBezTo>
                  <a:pt x="7059332" y="609009"/>
                  <a:pt x="7066946" y="601043"/>
                  <a:pt x="7066946" y="591219"/>
                </a:cubicBezTo>
                <a:cubicBezTo>
                  <a:pt x="7066790" y="581510"/>
                  <a:pt x="7059218" y="573724"/>
                  <a:pt x="7049930" y="573725"/>
                </a:cubicBezTo>
                <a:close/>
                <a:moveTo>
                  <a:pt x="6999026" y="626650"/>
                </a:moveTo>
                <a:cubicBezTo>
                  <a:pt x="6989625" y="626569"/>
                  <a:pt x="6981953" y="634466"/>
                  <a:pt x="6981869" y="644292"/>
                </a:cubicBezTo>
                <a:cubicBezTo>
                  <a:pt x="6981798" y="654121"/>
                  <a:pt x="6989341" y="662141"/>
                  <a:pt x="6998742" y="662230"/>
                </a:cubicBezTo>
                <a:cubicBezTo>
                  <a:pt x="7008143" y="662304"/>
                  <a:pt x="7015814" y="654418"/>
                  <a:pt x="7015899" y="644589"/>
                </a:cubicBezTo>
                <a:cubicBezTo>
                  <a:pt x="7015899" y="644538"/>
                  <a:pt x="7015899" y="644489"/>
                  <a:pt x="7015899" y="644440"/>
                </a:cubicBezTo>
                <a:cubicBezTo>
                  <a:pt x="7015743" y="634789"/>
                  <a:pt x="7008257" y="627025"/>
                  <a:pt x="6999026" y="626947"/>
                </a:cubicBezTo>
                <a:close/>
                <a:moveTo>
                  <a:pt x="7049930" y="466986"/>
                </a:moveTo>
                <a:cubicBezTo>
                  <a:pt x="7040529" y="466986"/>
                  <a:pt x="7032915" y="474951"/>
                  <a:pt x="7032915" y="484776"/>
                </a:cubicBezTo>
                <a:cubicBezTo>
                  <a:pt x="7032915" y="494602"/>
                  <a:pt x="7040529" y="502566"/>
                  <a:pt x="7049930" y="502566"/>
                </a:cubicBezTo>
                <a:cubicBezTo>
                  <a:pt x="7059332" y="502566"/>
                  <a:pt x="7066946" y="494600"/>
                  <a:pt x="7066946" y="484776"/>
                </a:cubicBezTo>
                <a:cubicBezTo>
                  <a:pt x="7066946" y="484725"/>
                  <a:pt x="7066946" y="484676"/>
                  <a:pt x="7066946" y="484627"/>
                </a:cubicBezTo>
                <a:cubicBezTo>
                  <a:pt x="7066790" y="474942"/>
                  <a:pt x="7059190" y="467199"/>
                  <a:pt x="7049930" y="467282"/>
                </a:cubicBezTo>
                <a:close/>
                <a:moveTo>
                  <a:pt x="6999026" y="520207"/>
                </a:moveTo>
                <a:cubicBezTo>
                  <a:pt x="6989625" y="520126"/>
                  <a:pt x="6981953" y="528023"/>
                  <a:pt x="6981869" y="537849"/>
                </a:cubicBezTo>
                <a:cubicBezTo>
                  <a:pt x="6981798" y="547673"/>
                  <a:pt x="6989341" y="555704"/>
                  <a:pt x="6998742" y="555786"/>
                </a:cubicBezTo>
                <a:cubicBezTo>
                  <a:pt x="7008143" y="555867"/>
                  <a:pt x="7015814" y="547970"/>
                  <a:pt x="7015899" y="538146"/>
                </a:cubicBezTo>
                <a:cubicBezTo>
                  <a:pt x="7015899" y="538095"/>
                  <a:pt x="7015899" y="538046"/>
                  <a:pt x="7015899" y="537997"/>
                </a:cubicBezTo>
                <a:cubicBezTo>
                  <a:pt x="7015743" y="528346"/>
                  <a:pt x="7008257" y="520582"/>
                  <a:pt x="6999026" y="520504"/>
                </a:cubicBezTo>
                <a:close/>
                <a:moveTo>
                  <a:pt x="7049930" y="360394"/>
                </a:moveTo>
                <a:cubicBezTo>
                  <a:pt x="7040529" y="360394"/>
                  <a:pt x="7032915" y="368360"/>
                  <a:pt x="7032915" y="378184"/>
                </a:cubicBezTo>
                <a:cubicBezTo>
                  <a:pt x="7032915" y="388009"/>
                  <a:pt x="7040529" y="395974"/>
                  <a:pt x="7049930" y="395974"/>
                </a:cubicBezTo>
                <a:cubicBezTo>
                  <a:pt x="7059332" y="395974"/>
                  <a:pt x="7066946" y="388009"/>
                  <a:pt x="7066946" y="378184"/>
                </a:cubicBezTo>
                <a:cubicBezTo>
                  <a:pt x="7066790" y="368476"/>
                  <a:pt x="7059218" y="360689"/>
                  <a:pt x="7049930" y="360691"/>
                </a:cubicBezTo>
                <a:close/>
                <a:moveTo>
                  <a:pt x="6999026" y="413764"/>
                </a:moveTo>
                <a:cubicBezTo>
                  <a:pt x="6989625" y="413683"/>
                  <a:pt x="6981953" y="421581"/>
                  <a:pt x="6981869" y="431406"/>
                </a:cubicBezTo>
                <a:cubicBezTo>
                  <a:pt x="6981798" y="441230"/>
                  <a:pt x="6989341" y="449261"/>
                  <a:pt x="6998742" y="449343"/>
                </a:cubicBezTo>
                <a:cubicBezTo>
                  <a:pt x="7008143" y="449424"/>
                  <a:pt x="7015829" y="441525"/>
                  <a:pt x="7015899" y="431701"/>
                </a:cubicBezTo>
                <a:cubicBezTo>
                  <a:pt x="7015899" y="431603"/>
                  <a:pt x="7015899" y="431504"/>
                  <a:pt x="7015899" y="431406"/>
                </a:cubicBezTo>
                <a:cubicBezTo>
                  <a:pt x="7015743" y="421779"/>
                  <a:pt x="7008242" y="414059"/>
                  <a:pt x="6999026" y="414061"/>
                </a:cubicBezTo>
                <a:close/>
                <a:moveTo>
                  <a:pt x="7049930" y="253951"/>
                </a:moveTo>
                <a:cubicBezTo>
                  <a:pt x="7040529" y="253951"/>
                  <a:pt x="7032915" y="261917"/>
                  <a:pt x="7032915" y="271741"/>
                </a:cubicBezTo>
                <a:cubicBezTo>
                  <a:pt x="7032915" y="281566"/>
                  <a:pt x="7040529" y="289531"/>
                  <a:pt x="7049930" y="289531"/>
                </a:cubicBezTo>
                <a:cubicBezTo>
                  <a:pt x="7059332" y="289531"/>
                  <a:pt x="7066946" y="281566"/>
                  <a:pt x="7066946" y="271741"/>
                </a:cubicBezTo>
                <a:cubicBezTo>
                  <a:pt x="7066790" y="262032"/>
                  <a:pt x="7059218" y="254246"/>
                  <a:pt x="7049930" y="254248"/>
                </a:cubicBezTo>
                <a:close/>
                <a:moveTo>
                  <a:pt x="6999026" y="307173"/>
                </a:moveTo>
                <a:cubicBezTo>
                  <a:pt x="6989667" y="306277"/>
                  <a:pt x="6981387" y="313482"/>
                  <a:pt x="6980536" y="323267"/>
                </a:cubicBezTo>
                <a:cubicBezTo>
                  <a:pt x="6979670" y="333051"/>
                  <a:pt x="6986562" y="341709"/>
                  <a:pt x="6995920" y="342604"/>
                </a:cubicBezTo>
                <a:cubicBezTo>
                  <a:pt x="6996955" y="342704"/>
                  <a:pt x="6997990" y="342704"/>
                  <a:pt x="6999026" y="342604"/>
                </a:cubicBezTo>
                <a:cubicBezTo>
                  <a:pt x="7008384" y="341709"/>
                  <a:pt x="7015276" y="333051"/>
                  <a:pt x="7014425" y="323267"/>
                </a:cubicBezTo>
                <a:cubicBezTo>
                  <a:pt x="7013673" y="314723"/>
                  <a:pt x="7007193" y="307956"/>
                  <a:pt x="6999026" y="307173"/>
                </a:cubicBezTo>
                <a:close/>
                <a:moveTo>
                  <a:pt x="7049930" y="147508"/>
                </a:moveTo>
                <a:cubicBezTo>
                  <a:pt x="7040529" y="147508"/>
                  <a:pt x="7032915" y="155474"/>
                  <a:pt x="7032915" y="165298"/>
                </a:cubicBezTo>
                <a:cubicBezTo>
                  <a:pt x="7032915" y="175124"/>
                  <a:pt x="7040529" y="183088"/>
                  <a:pt x="7049930" y="183088"/>
                </a:cubicBezTo>
                <a:cubicBezTo>
                  <a:pt x="7059332" y="183088"/>
                  <a:pt x="7066946" y="175123"/>
                  <a:pt x="7066946" y="165298"/>
                </a:cubicBezTo>
                <a:cubicBezTo>
                  <a:pt x="7066946" y="165248"/>
                  <a:pt x="7066946" y="165199"/>
                  <a:pt x="7066946" y="165150"/>
                </a:cubicBezTo>
                <a:cubicBezTo>
                  <a:pt x="7066790" y="155465"/>
                  <a:pt x="7059190" y="147722"/>
                  <a:pt x="7049930" y="147805"/>
                </a:cubicBezTo>
                <a:close/>
                <a:moveTo>
                  <a:pt x="7100835" y="129718"/>
                </a:moveTo>
                <a:cubicBezTo>
                  <a:pt x="7107330" y="129689"/>
                  <a:pt x="7113228" y="125769"/>
                  <a:pt x="7116007" y="119637"/>
                </a:cubicBezTo>
                <a:lnTo>
                  <a:pt x="7085237" y="119637"/>
                </a:lnTo>
                <a:cubicBezTo>
                  <a:pt x="7088031" y="126006"/>
                  <a:pt x="7094128" y="130068"/>
                  <a:pt x="7100835" y="130015"/>
                </a:cubicBezTo>
                <a:close/>
                <a:moveTo>
                  <a:pt x="6999026" y="200730"/>
                </a:moveTo>
                <a:cubicBezTo>
                  <a:pt x="6989625" y="200648"/>
                  <a:pt x="6981953" y="208547"/>
                  <a:pt x="6981869" y="218371"/>
                </a:cubicBezTo>
                <a:cubicBezTo>
                  <a:pt x="6981798" y="228196"/>
                  <a:pt x="6989341" y="236227"/>
                  <a:pt x="6998742" y="236308"/>
                </a:cubicBezTo>
                <a:cubicBezTo>
                  <a:pt x="7008143" y="236390"/>
                  <a:pt x="7015829" y="228491"/>
                  <a:pt x="7015899" y="218666"/>
                </a:cubicBezTo>
                <a:cubicBezTo>
                  <a:pt x="7015899" y="218569"/>
                  <a:pt x="7015899" y="218469"/>
                  <a:pt x="7015899" y="218371"/>
                </a:cubicBezTo>
                <a:cubicBezTo>
                  <a:pt x="7015743" y="208744"/>
                  <a:pt x="7008242" y="201025"/>
                  <a:pt x="6999026" y="201026"/>
                </a:cubicBezTo>
                <a:close/>
                <a:moveTo>
                  <a:pt x="7151739" y="1851784"/>
                </a:moveTo>
                <a:cubicBezTo>
                  <a:pt x="7142339" y="1851784"/>
                  <a:pt x="7134724" y="1859745"/>
                  <a:pt x="7134724" y="1869574"/>
                </a:cubicBezTo>
                <a:cubicBezTo>
                  <a:pt x="7134724" y="1879403"/>
                  <a:pt x="7142339" y="1887364"/>
                  <a:pt x="7151739" y="1887364"/>
                </a:cubicBezTo>
                <a:cubicBezTo>
                  <a:pt x="7161141" y="1887364"/>
                  <a:pt x="7168755" y="1879403"/>
                  <a:pt x="7168755" y="1869574"/>
                </a:cubicBezTo>
                <a:cubicBezTo>
                  <a:pt x="7168755" y="1869529"/>
                  <a:pt x="7168755" y="1869470"/>
                  <a:pt x="7168755" y="1869426"/>
                </a:cubicBezTo>
                <a:cubicBezTo>
                  <a:pt x="7168755" y="1859685"/>
                  <a:pt x="7161197" y="1851784"/>
                  <a:pt x="7151881" y="1851784"/>
                </a:cubicBezTo>
                <a:cubicBezTo>
                  <a:pt x="7151839" y="1851784"/>
                  <a:pt x="7151782" y="1851784"/>
                  <a:pt x="7151739" y="1851784"/>
                </a:cubicBezTo>
                <a:close/>
                <a:moveTo>
                  <a:pt x="7151739" y="1745192"/>
                </a:moveTo>
                <a:cubicBezTo>
                  <a:pt x="7142339" y="1745192"/>
                  <a:pt x="7134724" y="1753154"/>
                  <a:pt x="7134724" y="1762982"/>
                </a:cubicBezTo>
                <a:cubicBezTo>
                  <a:pt x="7134724" y="1772811"/>
                  <a:pt x="7142339" y="1780772"/>
                  <a:pt x="7151739" y="1780772"/>
                </a:cubicBezTo>
                <a:cubicBezTo>
                  <a:pt x="7161141" y="1780772"/>
                  <a:pt x="7168755" y="1772811"/>
                  <a:pt x="7168755" y="1762982"/>
                </a:cubicBezTo>
                <a:cubicBezTo>
                  <a:pt x="7168840" y="1753242"/>
                  <a:pt x="7161339" y="1745281"/>
                  <a:pt x="7152023" y="1745192"/>
                </a:cubicBezTo>
                <a:cubicBezTo>
                  <a:pt x="7151924" y="1745192"/>
                  <a:pt x="7151839" y="1745192"/>
                  <a:pt x="7151739" y="1745192"/>
                </a:cubicBezTo>
                <a:close/>
                <a:moveTo>
                  <a:pt x="7100835" y="1798414"/>
                </a:moveTo>
                <a:cubicBezTo>
                  <a:pt x="7091434" y="1798414"/>
                  <a:pt x="7083820" y="1806375"/>
                  <a:pt x="7083820" y="1816204"/>
                </a:cubicBezTo>
                <a:cubicBezTo>
                  <a:pt x="7083820" y="1826033"/>
                  <a:pt x="7091434" y="1833994"/>
                  <a:pt x="7100835" y="1833994"/>
                </a:cubicBezTo>
                <a:cubicBezTo>
                  <a:pt x="7110236" y="1833994"/>
                  <a:pt x="7117850" y="1826033"/>
                  <a:pt x="7117850" y="1816204"/>
                </a:cubicBezTo>
                <a:cubicBezTo>
                  <a:pt x="7117936" y="1806464"/>
                  <a:pt x="7110435" y="1798503"/>
                  <a:pt x="7101118" y="1798414"/>
                </a:cubicBezTo>
                <a:cubicBezTo>
                  <a:pt x="7101020" y="1798414"/>
                  <a:pt x="7100934" y="1798414"/>
                  <a:pt x="7100835" y="1798414"/>
                </a:cubicBezTo>
                <a:close/>
                <a:moveTo>
                  <a:pt x="7151739" y="1638749"/>
                </a:moveTo>
                <a:cubicBezTo>
                  <a:pt x="7142339" y="1638749"/>
                  <a:pt x="7134724" y="1646710"/>
                  <a:pt x="7134724" y="1656539"/>
                </a:cubicBezTo>
                <a:cubicBezTo>
                  <a:pt x="7134724" y="1666368"/>
                  <a:pt x="7142339" y="1674329"/>
                  <a:pt x="7151739" y="1674329"/>
                </a:cubicBezTo>
                <a:cubicBezTo>
                  <a:pt x="7161141" y="1674329"/>
                  <a:pt x="7168755" y="1666368"/>
                  <a:pt x="7168755" y="1656539"/>
                </a:cubicBezTo>
                <a:cubicBezTo>
                  <a:pt x="7168840" y="1646799"/>
                  <a:pt x="7161339" y="1638838"/>
                  <a:pt x="7152023" y="1638749"/>
                </a:cubicBezTo>
                <a:cubicBezTo>
                  <a:pt x="7151924" y="1638749"/>
                  <a:pt x="7151839" y="1638749"/>
                  <a:pt x="7151739" y="1638749"/>
                </a:cubicBezTo>
                <a:close/>
                <a:moveTo>
                  <a:pt x="7100835" y="1691971"/>
                </a:moveTo>
                <a:cubicBezTo>
                  <a:pt x="7091434" y="1691971"/>
                  <a:pt x="7083820" y="1699932"/>
                  <a:pt x="7083820" y="1709761"/>
                </a:cubicBezTo>
                <a:cubicBezTo>
                  <a:pt x="7083820" y="1719590"/>
                  <a:pt x="7091434" y="1727551"/>
                  <a:pt x="7100835" y="1727551"/>
                </a:cubicBezTo>
                <a:cubicBezTo>
                  <a:pt x="7110236" y="1727551"/>
                  <a:pt x="7117850" y="1719590"/>
                  <a:pt x="7117850" y="1709761"/>
                </a:cubicBezTo>
                <a:cubicBezTo>
                  <a:pt x="7117936" y="1700021"/>
                  <a:pt x="7110435" y="1692060"/>
                  <a:pt x="7101118" y="1691971"/>
                </a:cubicBezTo>
                <a:cubicBezTo>
                  <a:pt x="7101020" y="1691971"/>
                  <a:pt x="7100934" y="1691971"/>
                  <a:pt x="7100835" y="1691971"/>
                </a:cubicBezTo>
                <a:close/>
                <a:moveTo>
                  <a:pt x="7151739" y="1532306"/>
                </a:moveTo>
                <a:cubicBezTo>
                  <a:pt x="7142339" y="1532306"/>
                  <a:pt x="7134724" y="1540267"/>
                  <a:pt x="7134724" y="1550096"/>
                </a:cubicBezTo>
                <a:cubicBezTo>
                  <a:pt x="7134724" y="1559925"/>
                  <a:pt x="7142339" y="1567886"/>
                  <a:pt x="7151739" y="1567886"/>
                </a:cubicBezTo>
                <a:cubicBezTo>
                  <a:pt x="7161141" y="1567886"/>
                  <a:pt x="7168755" y="1559925"/>
                  <a:pt x="7168755" y="1550096"/>
                </a:cubicBezTo>
                <a:cubicBezTo>
                  <a:pt x="7168755" y="1550052"/>
                  <a:pt x="7168755" y="1549992"/>
                  <a:pt x="7168755" y="1549948"/>
                </a:cubicBezTo>
                <a:cubicBezTo>
                  <a:pt x="7168755" y="1540208"/>
                  <a:pt x="7161197" y="1532306"/>
                  <a:pt x="7151881" y="1532306"/>
                </a:cubicBezTo>
                <a:cubicBezTo>
                  <a:pt x="7151839" y="1532306"/>
                  <a:pt x="7151782" y="1532306"/>
                  <a:pt x="7151739" y="1532306"/>
                </a:cubicBezTo>
                <a:close/>
                <a:moveTo>
                  <a:pt x="7100835" y="1585528"/>
                </a:moveTo>
                <a:cubicBezTo>
                  <a:pt x="7091476" y="1586417"/>
                  <a:pt x="7084586" y="1595075"/>
                  <a:pt x="7085436" y="1604860"/>
                </a:cubicBezTo>
                <a:cubicBezTo>
                  <a:pt x="7086188" y="1613413"/>
                  <a:pt x="7092667" y="1620174"/>
                  <a:pt x="7100835" y="1620959"/>
                </a:cubicBezTo>
                <a:cubicBezTo>
                  <a:pt x="7110193" y="1621849"/>
                  <a:pt x="7118474" y="1614644"/>
                  <a:pt x="7119325" y="1604860"/>
                </a:cubicBezTo>
                <a:cubicBezTo>
                  <a:pt x="7120190" y="1595075"/>
                  <a:pt x="7113299" y="1586417"/>
                  <a:pt x="7103941" y="1585528"/>
                </a:cubicBezTo>
                <a:cubicBezTo>
                  <a:pt x="7102905" y="1585424"/>
                  <a:pt x="7101870" y="1585424"/>
                  <a:pt x="7100835" y="1585528"/>
                </a:cubicBezTo>
                <a:close/>
                <a:moveTo>
                  <a:pt x="7151739" y="1425715"/>
                </a:moveTo>
                <a:cubicBezTo>
                  <a:pt x="7142339" y="1425715"/>
                  <a:pt x="7134724" y="1433676"/>
                  <a:pt x="7134724" y="1443505"/>
                </a:cubicBezTo>
                <a:cubicBezTo>
                  <a:pt x="7134724" y="1453334"/>
                  <a:pt x="7142339" y="1461295"/>
                  <a:pt x="7151739" y="1461295"/>
                </a:cubicBezTo>
                <a:cubicBezTo>
                  <a:pt x="7161141" y="1461295"/>
                  <a:pt x="7168755" y="1453334"/>
                  <a:pt x="7168755" y="1443505"/>
                </a:cubicBezTo>
                <a:cubicBezTo>
                  <a:pt x="7168840" y="1433765"/>
                  <a:pt x="7161339" y="1425804"/>
                  <a:pt x="7152023" y="1425715"/>
                </a:cubicBezTo>
                <a:cubicBezTo>
                  <a:pt x="7151924" y="1425715"/>
                  <a:pt x="7151839" y="1425715"/>
                  <a:pt x="7151739" y="1425715"/>
                </a:cubicBezTo>
                <a:close/>
                <a:moveTo>
                  <a:pt x="7100835" y="1478936"/>
                </a:moveTo>
                <a:cubicBezTo>
                  <a:pt x="7091434" y="1478936"/>
                  <a:pt x="7083820" y="1486897"/>
                  <a:pt x="7083820" y="1496727"/>
                </a:cubicBezTo>
                <a:cubicBezTo>
                  <a:pt x="7083820" y="1506555"/>
                  <a:pt x="7091434" y="1514516"/>
                  <a:pt x="7100835" y="1514516"/>
                </a:cubicBezTo>
                <a:cubicBezTo>
                  <a:pt x="7110236" y="1514516"/>
                  <a:pt x="7117850" y="1506555"/>
                  <a:pt x="7117850" y="1496727"/>
                </a:cubicBezTo>
                <a:cubicBezTo>
                  <a:pt x="7117936" y="1486986"/>
                  <a:pt x="7110435" y="1479026"/>
                  <a:pt x="7101118" y="1478936"/>
                </a:cubicBezTo>
                <a:cubicBezTo>
                  <a:pt x="7101020" y="1478936"/>
                  <a:pt x="7100934" y="1478936"/>
                  <a:pt x="7100835" y="1478936"/>
                </a:cubicBezTo>
                <a:close/>
                <a:moveTo>
                  <a:pt x="7151739" y="1319272"/>
                </a:moveTo>
                <a:cubicBezTo>
                  <a:pt x="7142339" y="1319272"/>
                  <a:pt x="7134724" y="1327233"/>
                  <a:pt x="7134724" y="1337062"/>
                </a:cubicBezTo>
                <a:cubicBezTo>
                  <a:pt x="7134724" y="1346891"/>
                  <a:pt x="7142339" y="1354852"/>
                  <a:pt x="7151739" y="1354852"/>
                </a:cubicBezTo>
                <a:cubicBezTo>
                  <a:pt x="7161141" y="1354852"/>
                  <a:pt x="7168755" y="1346891"/>
                  <a:pt x="7168755" y="1337062"/>
                </a:cubicBezTo>
                <a:cubicBezTo>
                  <a:pt x="7168755" y="1337017"/>
                  <a:pt x="7168755" y="1336958"/>
                  <a:pt x="7168755" y="1336913"/>
                </a:cubicBezTo>
                <a:cubicBezTo>
                  <a:pt x="7168755" y="1327173"/>
                  <a:pt x="7161197" y="1319272"/>
                  <a:pt x="7151881" y="1319272"/>
                </a:cubicBezTo>
                <a:cubicBezTo>
                  <a:pt x="7151839" y="1319272"/>
                  <a:pt x="7151782" y="1319272"/>
                  <a:pt x="7151739" y="1319272"/>
                </a:cubicBezTo>
                <a:close/>
                <a:moveTo>
                  <a:pt x="7100835" y="1372493"/>
                </a:moveTo>
                <a:cubicBezTo>
                  <a:pt x="7091434" y="1372493"/>
                  <a:pt x="7083820" y="1380454"/>
                  <a:pt x="7083820" y="1390283"/>
                </a:cubicBezTo>
                <a:cubicBezTo>
                  <a:pt x="7083820" y="1400112"/>
                  <a:pt x="7091434" y="1408073"/>
                  <a:pt x="7100835" y="1408073"/>
                </a:cubicBezTo>
                <a:cubicBezTo>
                  <a:pt x="7110236" y="1408073"/>
                  <a:pt x="7117850" y="1400112"/>
                  <a:pt x="7117850" y="1390283"/>
                </a:cubicBezTo>
                <a:cubicBezTo>
                  <a:pt x="7117936" y="1380543"/>
                  <a:pt x="7110435" y="1372582"/>
                  <a:pt x="7101118" y="1372493"/>
                </a:cubicBezTo>
                <a:cubicBezTo>
                  <a:pt x="7101020" y="1372493"/>
                  <a:pt x="7100934" y="1372493"/>
                  <a:pt x="7100835" y="1372493"/>
                </a:cubicBezTo>
                <a:close/>
                <a:moveTo>
                  <a:pt x="7151739" y="1212681"/>
                </a:moveTo>
                <a:cubicBezTo>
                  <a:pt x="7142339" y="1212681"/>
                  <a:pt x="7134724" y="1220642"/>
                  <a:pt x="7134724" y="1230470"/>
                </a:cubicBezTo>
                <a:cubicBezTo>
                  <a:pt x="7134724" y="1240299"/>
                  <a:pt x="7142339" y="1248260"/>
                  <a:pt x="7151739" y="1248260"/>
                </a:cubicBezTo>
                <a:cubicBezTo>
                  <a:pt x="7161141" y="1248260"/>
                  <a:pt x="7168755" y="1240299"/>
                  <a:pt x="7168755" y="1230470"/>
                </a:cubicBezTo>
                <a:cubicBezTo>
                  <a:pt x="7168840" y="1220730"/>
                  <a:pt x="7161339" y="1212769"/>
                  <a:pt x="7152023" y="1212681"/>
                </a:cubicBezTo>
                <a:cubicBezTo>
                  <a:pt x="7151924" y="1212681"/>
                  <a:pt x="7151839" y="1212681"/>
                  <a:pt x="7151739" y="1212681"/>
                </a:cubicBezTo>
                <a:close/>
                <a:moveTo>
                  <a:pt x="7100835" y="1266050"/>
                </a:moveTo>
                <a:cubicBezTo>
                  <a:pt x="7091476" y="1266940"/>
                  <a:pt x="7084586" y="1275598"/>
                  <a:pt x="7085436" y="1285382"/>
                </a:cubicBezTo>
                <a:cubicBezTo>
                  <a:pt x="7086188" y="1293936"/>
                  <a:pt x="7092667" y="1300696"/>
                  <a:pt x="7100835" y="1301482"/>
                </a:cubicBezTo>
                <a:cubicBezTo>
                  <a:pt x="7110193" y="1302371"/>
                  <a:pt x="7118474" y="1295166"/>
                  <a:pt x="7119325" y="1285382"/>
                </a:cubicBezTo>
                <a:cubicBezTo>
                  <a:pt x="7120190" y="1275598"/>
                  <a:pt x="7113299" y="1266940"/>
                  <a:pt x="7103941" y="1266050"/>
                </a:cubicBezTo>
                <a:cubicBezTo>
                  <a:pt x="7102905" y="1265947"/>
                  <a:pt x="7101870" y="1265947"/>
                  <a:pt x="7100835" y="1266050"/>
                </a:cubicBezTo>
                <a:close/>
                <a:moveTo>
                  <a:pt x="7151739" y="1106534"/>
                </a:moveTo>
                <a:cubicBezTo>
                  <a:pt x="7142339" y="1106534"/>
                  <a:pt x="7134724" y="1114495"/>
                  <a:pt x="7134724" y="1124324"/>
                </a:cubicBezTo>
                <a:cubicBezTo>
                  <a:pt x="7134724" y="1134153"/>
                  <a:pt x="7142339" y="1142114"/>
                  <a:pt x="7151739" y="1142114"/>
                </a:cubicBezTo>
                <a:cubicBezTo>
                  <a:pt x="7161141" y="1142114"/>
                  <a:pt x="7168755" y="1134153"/>
                  <a:pt x="7168755" y="1124324"/>
                </a:cubicBezTo>
                <a:cubicBezTo>
                  <a:pt x="7168840" y="1114584"/>
                  <a:pt x="7161339" y="1106623"/>
                  <a:pt x="7152023" y="1106534"/>
                </a:cubicBezTo>
                <a:cubicBezTo>
                  <a:pt x="7151924" y="1106534"/>
                  <a:pt x="7151839" y="1106534"/>
                  <a:pt x="7151739" y="1106534"/>
                </a:cubicBezTo>
                <a:close/>
                <a:moveTo>
                  <a:pt x="7100835" y="1159755"/>
                </a:moveTo>
                <a:cubicBezTo>
                  <a:pt x="7091434" y="1159755"/>
                  <a:pt x="7083820" y="1167716"/>
                  <a:pt x="7083820" y="1177545"/>
                </a:cubicBezTo>
                <a:cubicBezTo>
                  <a:pt x="7083820" y="1187374"/>
                  <a:pt x="7091434" y="1195335"/>
                  <a:pt x="7100835" y="1195335"/>
                </a:cubicBezTo>
                <a:cubicBezTo>
                  <a:pt x="7110236" y="1195335"/>
                  <a:pt x="7117850" y="1187374"/>
                  <a:pt x="7117850" y="1177545"/>
                </a:cubicBezTo>
                <a:cubicBezTo>
                  <a:pt x="7118092" y="1167805"/>
                  <a:pt x="7110718" y="1159711"/>
                  <a:pt x="7101402" y="1159459"/>
                </a:cubicBezTo>
                <a:cubicBezTo>
                  <a:pt x="7101218" y="1159459"/>
                  <a:pt x="7101033" y="1159459"/>
                  <a:pt x="7100835" y="1159459"/>
                </a:cubicBezTo>
                <a:close/>
                <a:moveTo>
                  <a:pt x="7151739" y="1000091"/>
                </a:moveTo>
                <a:cubicBezTo>
                  <a:pt x="7142339" y="1000091"/>
                  <a:pt x="7134724" y="1008052"/>
                  <a:pt x="7134724" y="1017881"/>
                </a:cubicBezTo>
                <a:cubicBezTo>
                  <a:pt x="7134724" y="1027710"/>
                  <a:pt x="7142339" y="1035671"/>
                  <a:pt x="7151739" y="1035671"/>
                </a:cubicBezTo>
                <a:cubicBezTo>
                  <a:pt x="7161141" y="1035671"/>
                  <a:pt x="7168755" y="1027710"/>
                  <a:pt x="7168755" y="1017881"/>
                </a:cubicBezTo>
                <a:cubicBezTo>
                  <a:pt x="7168755" y="1017836"/>
                  <a:pt x="7168755" y="1017777"/>
                  <a:pt x="7168755" y="1017732"/>
                </a:cubicBezTo>
                <a:cubicBezTo>
                  <a:pt x="7168911" y="1007992"/>
                  <a:pt x="7161481" y="999957"/>
                  <a:pt x="7152165" y="999794"/>
                </a:cubicBezTo>
                <a:cubicBezTo>
                  <a:pt x="7152023" y="999794"/>
                  <a:pt x="7151881" y="999794"/>
                  <a:pt x="7151739" y="999794"/>
                </a:cubicBezTo>
                <a:close/>
                <a:moveTo>
                  <a:pt x="7100835" y="1053312"/>
                </a:moveTo>
                <a:cubicBezTo>
                  <a:pt x="7091476" y="1054202"/>
                  <a:pt x="7084586" y="1062860"/>
                  <a:pt x="7085436" y="1072644"/>
                </a:cubicBezTo>
                <a:cubicBezTo>
                  <a:pt x="7086188" y="1081198"/>
                  <a:pt x="7092667" y="1087958"/>
                  <a:pt x="7100835" y="1088744"/>
                </a:cubicBezTo>
                <a:cubicBezTo>
                  <a:pt x="7110193" y="1089633"/>
                  <a:pt x="7118474" y="1082428"/>
                  <a:pt x="7119325" y="1072644"/>
                </a:cubicBezTo>
                <a:cubicBezTo>
                  <a:pt x="7120190" y="1062860"/>
                  <a:pt x="7113299" y="1054202"/>
                  <a:pt x="7103941" y="1053312"/>
                </a:cubicBezTo>
                <a:cubicBezTo>
                  <a:pt x="7102905" y="1053209"/>
                  <a:pt x="7101870" y="1053209"/>
                  <a:pt x="7100835" y="1053312"/>
                </a:cubicBezTo>
                <a:close/>
                <a:moveTo>
                  <a:pt x="7151739" y="893499"/>
                </a:moveTo>
                <a:cubicBezTo>
                  <a:pt x="7142339" y="893499"/>
                  <a:pt x="7134724" y="901460"/>
                  <a:pt x="7134724" y="911289"/>
                </a:cubicBezTo>
                <a:cubicBezTo>
                  <a:pt x="7134724" y="921118"/>
                  <a:pt x="7142339" y="929079"/>
                  <a:pt x="7151739" y="929079"/>
                </a:cubicBezTo>
                <a:cubicBezTo>
                  <a:pt x="7161141" y="929079"/>
                  <a:pt x="7168755" y="921118"/>
                  <a:pt x="7168755" y="911289"/>
                </a:cubicBezTo>
                <a:cubicBezTo>
                  <a:pt x="7168996" y="901549"/>
                  <a:pt x="7161623" y="893455"/>
                  <a:pt x="7152307" y="893203"/>
                </a:cubicBezTo>
                <a:cubicBezTo>
                  <a:pt x="7152123" y="893203"/>
                  <a:pt x="7151924" y="893203"/>
                  <a:pt x="7151739" y="893203"/>
                </a:cubicBezTo>
                <a:close/>
                <a:moveTo>
                  <a:pt x="7100835" y="946721"/>
                </a:moveTo>
                <a:cubicBezTo>
                  <a:pt x="7091434" y="946721"/>
                  <a:pt x="7083820" y="954682"/>
                  <a:pt x="7083820" y="964511"/>
                </a:cubicBezTo>
                <a:cubicBezTo>
                  <a:pt x="7083820" y="974340"/>
                  <a:pt x="7091434" y="982301"/>
                  <a:pt x="7100835" y="982301"/>
                </a:cubicBezTo>
                <a:cubicBezTo>
                  <a:pt x="7110236" y="982301"/>
                  <a:pt x="7117850" y="974340"/>
                  <a:pt x="7117850" y="964511"/>
                </a:cubicBezTo>
                <a:cubicBezTo>
                  <a:pt x="7118092" y="954771"/>
                  <a:pt x="7110718" y="946677"/>
                  <a:pt x="7101402" y="946424"/>
                </a:cubicBezTo>
                <a:cubicBezTo>
                  <a:pt x="7101218" y="946424"/>
                  <a:pt x="7101033" y="946424"/>
                  <a:pt x="7100835" y="946424"/>
                </a:cubicBezTo>
                <a:close/>
                <a:moveTo>
                  <a:pt x="7151739" y="787056"/>
                </a:moveTo>
                <a:cubicBezTo>
                  <a:pt x="7142339" y="787056"/>
                  <a:pt x="7134724" y="795017"/>
                  <a:pt x="7134724" y="804846"/>
                </a:cubicBezTo>
                <a:cubicBezTo>
                  <a:pt x="7134724" y="814675"/>
                  <a:pt x="7142339" y="822636"/>
                  <a:pt x="7151739" y="822636"/>
                </a:cubicBezTo>
                <a:cubicBezTo>
                  <a:pt x="7161141" y="822636"/>
                  <a:pt x="7168755" y="814675"/>
                  <a:pt x="7168755" y="804846"/>
                </a:cubicBezTo>
                <a:cubicBezTo>
                  <a:pt x="7168755" y="804802"/>
                  <a:pt x="7168755" y="804742"/>
                  <a:pt x="7168755" y="804698"/>
                </a:cubicBezTo>
                <a:cubicBezTo>
                  <a:pt x="7168911" y="794958"/>
                  <a:pt x="7161481" y="786923"/>
                  <a:pt x="7152165" y="786760"/>
                </a:cubicBezTo>
                <a:cubicBezTo>
                  <a:pt x="7152023" y="786760"/>
                  <a:pt x="7151881" y="786760"/>
                  <a:pt x="7151739" y="786760"/>
                </a:cubicBezTo>
                <a:close/>
                <a:moveTo>
                  <a:pt x="7100835" y="839685"/>
                </a:moveTo>
                <a:cubicBezTo>
                  <a:pt x="7091434" y="839685"/>
                  <a:pt x="7083820" y="847646"/>
                  <a:pt x="7083820" y="857475"/>
                </a:cubicBezTo>
                <a:cubicBezTo>
                  <a:pt x="7083820" y="867304"/>
                  <a:pt x="7091434" y="875265"/>
                  <a:pt x="7100835" y="875265"/>
                </a:cubicBezTo>
                <a:cubicBezTo>
                  <a:pt x="7110236" y="875265"/>
                  <a:pt x="7117850" y="867304"/>
                  <a:pt x="7117850" y="857475"/>
                </a:cubicBezTo>
                <a:cubicBezTo>
                  <a:pt x="7117936" y="847735"/>
                  <a:pt x="7110435" y="839774"/>
                  <a:pt x="7101118" y="839685"/>
                </a:cubicBezTo>
                <a:cubicBezTo>
                  <a:pt x="7101020" y="839685"/>
                  <a:pt x="7100934" y="839685"/>
                  <a:pt x="7100835" y="839685"/>
                </a:cubicBezTo>
                <a:close/>
                <a:moveTo>
                  <a:pt x="7151739" y="679872"/>
                </a:moveTo>
                <a:cubicBezTo>
                  <a:pt x="7142339" y="679872"/>
                  <a:pt x="7134724" y="687833"/>
                  <a:pt x="7134724" y="697662"/>
                </a:cubicBezTo>
                <a:cubicBezTo>
                  <a:pt x="7134724" y="707491"/>
                  <a:pt x="7142339" y="715452"/>
                  <a:pt x="7151739" y="715452"/>
                </a:cubicBezTo>
                <a:cubicBezTo>
                  <a:pt x="7161141" y="715452"/>
                  <a:pt x="7168755" y="707491"/>
                  <a:pt x="7168755" y="697662"/>
                </a:cubicBezTo>
                <a:cubicBezTo>
                  <a:pt x="7168684" y="687922"/>
                  <a:pt x="7161055" y="680080"/>
                  <a:pt x="7151739" y="680168"/>
                </a:cubicBezTo>
                <a:cubicBezTo>
                  <a:pt x="7151739" y="680168"/>
                  <a:pt x="7151739" y="680168"/>
                  <a:pt x="7151739" y="680168"/>
                </a:cubicBezTo>
                <a:close/>
                <a:moveTo>
                  <a:pt x="7100835" y="733242"/>
                </a:moveTo>
                <a:cubicBezTo>
                  <a:pt x="7091476" y="734131"/>
                  <a:pt x="7084586" y="742789"/>
                  <a:pt x="7085436" y="752573"/>
                </a:cubicBezTo>
                <a:cubicBezTo>
                  <a:pt x="7086188" y="761127"/>
                  <a:pt x="7092667" y="767888"/>
                  <a:pt x="7100835" y="768673"/>
                </a:cubicBezTo>
                <a:cubicBezTo>
                  <a:pt x="7110193" y="769563"/>
                  <a:pt x="7118474" y="762358"/>
                  <a:pt x="7119325" y="752573"/>
                </a:cubicBezTo>
                <a:cubicBezTo>
                  <a:pt x="7120190" y="742789"/>
                  <a:pt x="7113299" y="734131"/>
                  <a:pt x="7103941" y="733242"/>
                </a:cubicBezTo>
                <a:cubicBezTo>
                  <a:pt x="7102905" y="733138"/>
                  <a:pt x="7101870" y="733138"/>
                  <a:pt x="7100835" y="733242"/>
                </a:cubicBezTo>
                <a:close/>
                <a:moveTo>
                  <a:pt x="7151739" y="573429"/>
                </a:moveTo>
                <a:cubicBezTo>
                  <a:pt x="7142339" y="573429"/>
                  <a:pt x="7134724" y="581394"/>
                  <a:pt x="7134724" y="591219"/>
                </a:cubicBezTo>
                <a:cubicBezTo>
                  <a:pt x="7134724" y="601043"/>
                  <a:pt x="7142339" y="609009"/>
                  <a:pt x="7151739" y="609009"/>
                </a:cubicBezTo>
                <a:cubicBezTo>
                  <a:pt x="7161141" y="609009"/>
                  <a:pt x="7168755" y="601043"/>
                  <a:pt x="7168755" y="591219"/>
                </a:cubicBezTo>
                <a:cubicBezTo>
                  <a:pt x="7168684" y="581476"/>
                  <a:pt x="7161055" y="573644"/>
                  <a:pt x="7151739" y="573725"/>
                </a:cubicBezTo>
                <a:cubicBezTo>
                  <a:pt x="7151739" y="573725"/>
                  <a:pt x="7151739" y="573725"/>
                  <a:pt x="7151739" y="573725"/>
                </a:cubicBezTo>
                <a:close/>
                <a:moveTo>
                  <a:pt x="7100835" y="626650"/>
                </a:moveTo>
                <a:cubicBezTo>
                  <a:pt x="7091434" y="626650"/>
                  <a:pt x="7083820" y="634616"/>
                  <a:pt x="7083820" y="644440"/>
                </a:cubicBezTo>
                <a:cubicBezTo>
                  <a:pt x="7083820" y="654269"/>
                  <a:pt x="7091434" y="662230"/>
                  <a:pt x="7100835" y="662230"/>
                </a:cubicBezTo>
                <a:cubicBezTo>
                  <a:pt x="7110236" y="662230"/>
                  <a:pt x="7117850" y="654269"/>
                  <a:pt x="7117850" y="644440"/>
                </a:cubicBezTo>
                <a:cubicBezTo>
                  <a:pt x="7117780" y="634697"/>
                  <a:pt x="7110151" y="626865"/>
                  <a:pt x="7100835" y="626947"/>
                </a:cubicBezTo>
                <a:cubicBezTo>
                  <a:pt x="7100835" y="626947"/>
                  <a:pt x="7100835" y="626947"/>
                  <a:pt x="7100835" y="626947"/>
                </a:cubicBezTo>
                <a:close/>
                <a:moveTo>
                  <a:pt x="7151739" y="466986"/>
                </a:moveTo>
                <a:cubicBezTo>
                  <a:pt x="7142339" y="466986"/>
                  <a:pt x="7134724" y="474951"/>
                  <a:pt x="7134724" y="484776"/>
                </a:cubicBezTo>
                <a:cubicBezTo>
                  <a:pt x="7134724" y="494602"/>
                  <a:pt x="7142339" y="502566"/>
                  <a:pt x="7151739" y="502566"/>
                </a:cubicBezTo>
                <a:cubicBezTo>
                  <a:pt x="7161141" y="502566"/>
                  <a:pt x="7168755" y="494600"/>
                  <a:pt x="7168755" y="484776"/>
                </a:cubicBezTo>
                <a:cubicBezTo>
                  <a:pt x="7168755" y="484725"/>
                  <a:pt x="7168755" y="484676"/>
                  <a:pt x="7168755" y="484627"/>
                </a:cubicBezTo>
                <a:cubicBezTo>
                  <a:pt x="7168599" y="474942"/>
                  <a:pt x="7160999" y="467199"/>
                  <a:pt x="7151739" y="467282"/>
                </a:cubicBezTo>
                <a:close/>
                <a:moveTo>
                  <a:pt x="7100835" y="520207"/>
                </a:moveTo>
                <a:cubicBezTo>
                  <a:pt x="7091434" y="520207"/>
                  <a:pt x="7083820" y="528173"/>
                  <a:pt x="7083820" y="537997"/>
                </a:cubicBezTo>
                <a:cubicBezTo>
                  <a:pt x="7083820" y="547822"/>
                  <a:pt x="7091434" y="555787"/>
                  <a:pt x="7100835" y="555787"/>
                </a:cubicBezTo>
                <a:cubicBezTo>
                  <a:pt x="7110236" y="555787"/>
                  <a:pt x="7117850" y="547822"/>
                  <a:pt x="7117850" y="537997"/>
                </a:cubicBezTo>
                <a:cubicBezTo>
                  <a:pt x="7117780" y="528254"/>
                  <a:pt x="7110151" y="520422"/>
                  <a:pt x="7100835" y="520504"/>
                </a:cubicBezTo>
                <a:cubicBezTo>
                  <a:pt x="7100835" y="520504"/>
                  <a:pt x="7100835" y="520504"/>
                  <a:pt x="7100835" y="520504"/>
                </a:cubicBezTo>
                <a:close/>
                <a:moveTo>
                  <a:pt x="7151739" y="360394"/>
                </a:moveTo>
                <a:cubicBezTo>
                  <a:pt x="7142339" y="360394"/>
                  <a:pt x="7134724" y="368360"/>
                  <a:pt x="7134724" y="378184"/>
                </a:cubicBezTo>
                <a:cubicBezTo>
                  <a:pt x="7134724" y="388009"/>
                  <a:pt x="7142339" y="395974"/>
                  <a:pt x="7151739" y="395974"/>
                </a:cubicBezTo>
                <a:cubicBezTo>
                  <a:pt x="7161141" y="395974"/>
                  <a:pt x="7168755" y="388009"/>
                  <a:pt x="7168755" y="378184"/>
                </a:cubicBezTo>
                <a:cubicBezTo>
                  <a:pt x="7168684" y="368441"/>
                  <a:pt x="7161055" y="360609"/>
                  <a:pt x="7151739" y="360691"/>
                </a:cubicBezTo>
                <a:cubicBezTo>
                  <a:pt x="7151739" y="360691"/>
                  <a:pt x="7151739" y="360691"/>
                  <a:pt x="7151739" y="360691"/>
                </a:cubicBezTo>
                <a:close/>
                <a:moveTo>
                  <a:pt x="7100835" y="413764"/>
                </a:moveTo>
                <a:cubicBezTo>
                  <a:pt x="7091476" y="414660"/>
                  <a:pt x="7084586" y="423317"/>
                  <a:pt x="7085436" y="433102"/>
                </a:cubicBezTo>
                <a:cubicBezTo>
                  <a:pt x="7086188" y="441646"/>
                  <a:pt x="7092667" y="448413"/>
                  <a:pt x="7100835" y="449196"/>
                </a:cubicBezTo>
                <a:cubicBezTo>
                  <a:pt x="7110193" y="450091"/>
                  <a:pt x="7118474" y="442886"/>
                  <a:pt x="7119325" y="433102"/>
                </a:cubicBezTo>
                <a:cubicBezTo>
                  <a:pt x="7120190" y="423317"/>
                  <a:pt x="7113299" y="414660"/>
                  <a:pt x="7103941" y="413764"/>
                </a:cubicBezTo>
                <a:cubicBezTo>
                  <a:pt x="7102905" y="413665"/>
                  <a:pt x="7101870" y="413665"/>
                  <a:pt x="7100835" y="413764"/>
                </a:cubicBezTo>
                <a:close/>
                <a:moveTo>
                  <a:pt x="7151739" y="253951"/>
                </a:moveTo>
                <a:cubicBezTo>
                  <a:pt x="7142339" y="253951"/>
                  <a:pt x="7134724" y="261917"/>
                  <a:pt x="7134724" y="271741"/>
                </a:cubicBezTo>
                <a:cubicBezTo>
                  <a:pt x="7134724" y="281566"/>
                  <a:pt x="7142339" y="289531"/>
                  <a:pt x="7151739" y="289531"/>
                </a:cubicBezTo>
                <a:cubicBezTo>
                  <a:pt x="7161141" y="289531"/>
                  <a:pt x="7168755" y="281566"/>
                  <a:pt x="7168755" y="271741"/>
                </a:cubicBezTo>
                <a:cubicBezTo>
                  <a:pt x="7168684" y="261998"/>
                  <a:pt x="7161055" y="254166"/>
                  <a:pt x="7151739" y="254248"/>
                </a:cubicBezTo>
                <a:cubicBezTo>
                  <a:pt x="7151739" y="254248"/>
                  <a:pt x="7151739" y="254248"/>
                  <a:pt x="7151739" y="254248"/>
                </a:cubicBezTo>
                <a:close/>
                <a:moveTo>
                  <a:pt x="7100835" y="307173"/>
                </a:moveTo>
                <a:cubicBezTo>
                  <a:pt x="7091434" y="307173"/>
                  <a:pt x="7083820" y="315138"/>
                  <a:pt x="7083820" y="324963"/>
                </a:cubicBezTo>
                <a:cubicBezTo>
                  <a:pt x="7083820" y="334787"/>
                  <a:pt x="7091434" y="342753"/>
                  <a:pt x="7100835" y="342753"/>
                </a:cubicBezTo>
                <a:cubicBezTo>
                  <a:pt x="7110236" y="342753"/>
                  <a:pt x="7117850" y="334787"/>
                  <a:pt x="7117850" y="324963"/>
                </a:cubicBezTo>
                <a:cubicBezTo>
                  <a:pt x="7117780" y="315220"/>
                  <a:pt x="7110151" y="307388"/>
                  <a:pt x="7100835" y="307469"/>
                </a:cubicBezTo>
                <a:cubicBezTo>
                  <a:pt x="7100835" y="307469"/>
                  <a:pt x="7100835" y="307469"/>
                  <a:pt x="7100835" y="307469"/>
                </a:cubicBezTo>
                <a:close/>
                <a:moveTo>
                  <a:pt x="7151739" y="147508"/>
                </a:moveTo>
                <a:cubicBezTo>
                  <a:pt x="7142339" y="147508"/>
                  <a:pt x="7134724" y="155474"/>
                  <a:pt x="7134724" y="165298"/>
                </a:cubicBezTo>
                <a:cubicBezTo>
                  <a:pt x="7134724" y="175124"/>
                  <a:pt x="7142339" y="183088"/>
                  <a:pt x="7151739" y="183088"/>
                </a:cubicBezTo>
                <a:cubicBezTo>
                  <a:pt x="7161141" y="183088"/>
                  <a:pt x="7168755" y="175123"/>
                  <a:pt x="7168755" y="165298"/>
                </a:cubicBezTo>
                <a:cubicBezTo>
                  <a:pt x="7168755" y="165248"/>
                  <a:pt x="7168755" y="165199"/>
                  <a:pt x="7168755" y="165150"/>
                </a:cubicBezTo>
                <a:cubicBezTo>
                  <a:pt x="7168599" y="155465"/>
                  <a:pt x="7160999" y="147722"/>
                  <a:pt x="7151739" y="147805"/>
                </a:cubicBezTo>
                <a:close/>
                <a:moveTo>
                  <a:pt x="7202786" y="129718"/>
                </a:moveTo>
                <a:cubicBezTo>
                  <a:pt x="7208429" y="129887"/>
                  <a:pt x="7213775" y="127038"/>
                  <a:pt x="7216966" y="122158"/>
                </a:cubicBezTo>
                <a:lnTo>
                  <a:pt x="7189457" y="121416"/>
                </a:lnTo>
                <a:cubicBezTo>
                  <a:pt x="7192265" y="126414"/>
                  <a:pt x="7197256" y="129634"/>
                  <a:pt x="7202786" y="130015"/>
                </a:cubicBezTo>
                <a:close/>
                <a:moveTo>
                  <a:pt x="7100835" y="200730"/>
                </a:moveTo>
                <a:cubicBezTo>
                  <a:pt x="7091476" y="201625"/>
                  <a:pt x="7084586" y="210283"/>
                  <a:pt x="7085436" y="220067"/>
                </a:cubicBezTo>
                <a:cubicBezTo>
                  <a:pt x="7086188" y="228611"/>
                  <a:pt x="7092667" y="235379"/>
                  <a:pt x="7100835" y="236161"/>
                </a:cubicBezTo>
                <a:cubicBezTo>
                  <a:pt x="7110193" y="237057"/>
                  <a:pt x="7118474" y="229852"/>
                  <a:pt x="7119325" y="220067"/>
                </a:cubicBezTo>
                <a:cubicBezTo>
                  <a:pt x="7120190" y="210283"/>
                  <a:pt x="7113299" y="201625"/>
                  <a:pt x="7103941" y="200730"/>
                </a:cubicBezTo>
                <a:cubicBezTo>
                  <a:pt x="7102905" y="200630"/>
                  <a:pt x="7101870" y="200630"/>
                  <a:pt x="7100835" y="200730"/>
                </a:cubicBezTo>
                <a:close/>
                <a:moveTo>
                  <a:pt x="7253690" y="1957930"/>
                </a:moveTo>
                <a:cubicBezTo>
                  <a:pt x="7244332" y="1957041"/>
                  <a:pt x="7236051" y="1964246"/>
                  <a:pt x="7235200" y="1974030"/>
                </a:cubicBezTo>
                <a:cubicBezTo>
                  <a:pt x="7234335" y="1983815"/>
                  <a:pt x="7241227" y="1992472"/>
                  <a:pt x="7250585" y="1993362"/>
                </a:cubicBezTo>
                <a:cubicBezTo>
                  <a:pt x="7251620" y="1993466"/>
                  <a:pt x="7252655" y="1993466"/>
                  <a:pt x="7253690" y="1993362"/>
                </a:cubicBezTo>
                <a:cubicBezTo>
                  <a:pt x="7263049" y="1992472"/>
                  <a:pt x="7269940" y="1983815"/>
                  <a:pt x="7269089" y="1974030"/>
                </a:cubicBezTo>
                <a:cubicBezTo>
                  <a:pt x="7268338" y="1965476"/>
                  <a:pt x="7261858" y="1958716"/>
                  <a:pt x="7253690" y="1957930"/>
                </a:cubicBezTo>
                <a:close/>
                <a:moveTo>
                  <a:pt x="7253690" y="1851487"/>
                </a:moveTo>
                <a:cubicBezTo>
                  <a:pt x="7244290" y="1851413"/>
                  <a:pt x="7236618" y="1859300"/>
                  <a:pt x="7236534" y="1869129"/>
                </a:cubicBezTo>
                <a:cubicBezTo>
                  <a:pt x="7236463" y="1878958"/>
                  <a:pt x="7244006" y="1886978"/>
                  <a:pt x="7253406" y="1887067"/>
                </a:cubicBezTo>
                <a:cubicBezTo>
                  <a:pt x="7262808" y="1887141"/>
                  <a:pt x="7270479" y="1879254"/>
                  <a:pt x="7270564" y="1869426"/>
                </a:cubicBezTo>
                <a:cubicBezTo>
                  <a:pt x="7270564" y="1869322"/>
                  <a:pt x="7270564" y="1869233"/>
                  <a:pt x="7270564" y="1869129"/>
                </a:cubicBezTo>
                <a:cubicBezTo>
                  <a:pt x="7270408" y="1859508"/>
                  <a:pt x="7262893" y="1851784"/>
                  <a:pt x="7253690" y="1851784"/>
                </a:cubicBezTo>
                <a:close/>
                <a:moveTo>
                  <a:pt x="7202786" y="1904709"/>
                </a:moveTo>
                <a:cubicBezTo>
                  <a:pt x="7193385" y="1904635"/>
                  <a:pt x="7185714" y="1912522"/>
                  <a:pt x="7185629" y="1922351"/>
                </a:cubicBezTo>
                <a:cubicBezTo>
                  <a:pt x="7185558" y="1932179"/>
                  <a:pt x="7193101" y="1940200"/>
                  <a:pt x="7202502" y="1940289"/>
                </a:cubicBezTo>
                <a:cubicBezTo>
                  <a:pt x="7211904" y="1940363"/>
                  <a:pt x="7219589" y="1932476"/>
                  <a:pt x="7219660" y="1922647"/>
                </a:cubicBezTo>
                <a:cubicBezTo>
                  <a:pt x="7219660" y="1922543"/>
                  <a:pt x="7219660" y="1922454"/>
                  <a:pt x="7219660" y="1922351"/>
                </a:cubicBezTo>
                <a:cubicBezTo>
                  <a:pt x="7219503" y="1912729"/>
                  <a:pt x="7211989" y="1905005"/>
                  <a:pt x="7202786" y="1905005"/>
                </a:cubicBezTo>
                <a:close/>
                <a:moveTo>
                  <a:pt x="7253690" y="1744896"/>
                </a:moveTo>
                <a:cubicBezTo>
                  <a:pt x="7244290" y="1744807"/>
                  <a:pt x="7236618" y="1752709"/>
                  <a:pt x="7236534" y="1762538"/>
                </a:cubicBezTo>
                <a:cubicBezTo>
                  <a:pt x="7236463" y="1772367"/>
                  <a:pt x="7244006" y="1780387"/>
                  <a:pt x="7253406" y="1780476"/>
                </a:cubicBezTo>
                <a:cubicBezTo>
                  <a:pt x="7262808" y="1780550"/>
                  <a:pt x="7270479" y="1772663"/>
                  <a:pt x="7270564" y="1762834"/>
                </a:cubicBezTo>
                <a:cubicBezTo>
                  <a:pt x="7270564" y="1762790"/>
                  <a:pt x="7270564" y="1762730"/>
                  <a:pt x="7270564" y="1762686"/>
                </a:cubicBezTo>
                <a:cubicBezTo>
                  <a:pt x="7270408" y="1753035"/>
                  <a:pt x="7262921" y="1745267"/>
                  <a:pt x="7253690" y="1745192"/>
                </a:cubicBezTo>
                <a:close/>
                <a:moveTo>
                  <a:pt x="7202786" y="1798117"/>
                </a:moveTo>
                <a:cubicBezTo>
                  <a:pt x="7193385" y="1798029"/>
                  <a:pt x="7185714" y="1805930"/>
                  <a:pt x="7185629" y="1815759"/>
                </a:cubicBezTo>
                <a:cubicBezTo>
                  <a:pt x="7185558" y="1825588"/>
                  <a:pt x="7193101" y="1833609"/>
                  <a:pt x="7202502" y="1833697"/>
                </a:cubicBezTo>
                <a:cubicBezTo>
                  <a:pt x="7211904" y="1833771"/>
                  <a:pt x="7219574" y="1825885"/>
                  <a:pt x="7219660" y="1816056"/>
                </a:cubicBezTo>
                <a:cubicBezTo>
                  <a:pt x="7219660" y="1816011"/>
                  <a:pt x="7219660" y="1815952"/>
                  <a:pt x="7219660" y="1815908"/>
                </a:cubicBezTo>
                <a:cubicBezTo>
                  <a:pt x="7219503" y="1806256"/>
                  <a:pt x="7212017" y="1798488"/>
                  <a:pt x="7202786" y="1798414"/>
                </a:cubicBezTo>
                <a:close/>
                <a:moveTo>
                  <a:pt x="7253690" y="1638453"/>
                </a:moveTo>
                <a:cubicBezTo>
                  <a:pt x="7244290" y="1638364"/>
                  <a:pt x="7236618" y="1646266"/>
                  <a:pt x="7236534" y="1656095"/>
                </a:cubicBezTo>
                <a:cubicBezTo>
                  <a:pt x="7236463" y="1665924"/>
                  <a:pt x="7244006" y="1673944"/>
                  <a:pt x="7253406" y="1674033"/>
                </a:cubicBezTo>
                <a:cubicBezTo>
                  <a:pt x="7262808" y="1674107"/>
                  <a:pt x="7270479" y="1666220"/>
                  <a:pt x="7270564" y="1656391"/>
                </a:cubicBezTo>
                <a:cubicBezTo>
                  <a:pt x="7270564" y="1656347"/>
                  <a:pt x="7270564" y="1656287"/>
                  <a:pt x="7270564" y="1656243"/>
                </a:cubicBezTo>
                <a:cubicBezTo>
                  <a:pt x="7270408" y="1646592"/>
                  <a:pt x="7262921" y="1638823"/>
                  <a:pt x="7253690" y="1638749"/>
                </a:cubicBezTo>
                <a:close/>
                <a:moveTo>
                  <a:pt x="7202786" y="1691674"/>
                </a:moveTo>
                <a:cubicBezTo>
                  <a:pt x="7193427" y="1690785"/>
                  <a:pt x="7185147" y="1697990"/>
                  <a:pt x="7184296" y="1707774"/>
                </a:cubicBezTo>
                <a:cubicBezTo>
                  <a:pt x="7183430" y="1717559"/>
                  <a:pt x="7190322" y="1726217"/>
                  <a:pt x="7199681" y="1727106"/>
                </a:cubicBezTo>
                <a:cubicBezTo>
                  <a:pt x="7200716" y="1727210"/>
                  <a:pt x="7201751" y="1727210"/>
                  <a:pt x="7202786" y="1727106"/>
                </a:cubicBezTo>
                <a:cubicBezTo>
                  <a:pt x="7212144" y="1726217"/>
                  <a:pt x="7219036" y="1717559"/>
                  <a:pt x="7218185" y="1707774"/>
                </a:cubicBezTo>
                <a:cubicBezTo>
                  <a:pt x="7217433" y="1699220"/>
                  <a:pt x="7210954" y="1692460"/>
                  <a:pt x="7202786" y="1691674"/>
                </a:cubicBezTo>
                <a:close/>
                <a:moveTo>
                  <a:pt x="7253690" y="1532010"/>
                </a:moveTo>
                <a:cubicBezTo>
                  <a:pt x="7244290" y="1531936"/>
                  <a:pt x="7236618" y="1539823"/>
                  <a:pt x="7236534" y="1549651"/>
                </a:cubicBezTo>
                <a:cubicBezTo>
                  <a:pt x="7236463" y="1559480"/>
                  <a:pt x="7244006" y="1567501"/>
                  <a:pt x="7253406" y="1567590"/>
                </a:cubicBezTo>
                <a:cubicBezTo>
                  <a:pt x="7262808" y="1567664"/>
                  <a:pt x="7270479" y="1559777"/>
                  <a:pt x="7270564" y="1549948"/>
                </a:cubicBezTo>
                <a:cubicBezTo>
                  <a:pt x="7270564" y="1549844"/>
                  <a:pt x="7270564" y="1549755"/>
                  <a:pt x="7270564" y="1549651"/>
                </a:cubicBezTo>
                <a:cubicBezTo>
                  <a:pt x="7270408" y="1540030"/>
                  <a:pt x="7262893" y="1532306"/>
                  <a:pt x="7253690" y="1532306"/>
                </a:cubicBezTo>
                <a:close/>
                <a:moveTo>
                  <a:pt x="7202786" y="1585231"/>
                </a:moveTo>
                <a:cubicBezTo>
                  <a:pt x="7193385" y="1585157"/>
                  <a:pt x="7185714" y="1593044"/>
                  <a:pt x="7185629" y="1602873"/>
                </a:cubicBezTo>
                <a:cubicBezTo>
                  <a:pt x="7185558" y="1612702"/>
                  <a:pt x="7193101" y="1620722"/>
                  <a:pt x="7202502" y="1620811"/>
                </a:cubicBezTo>
                <a:cubicBezTo>
                  <a:pt x="7211904" y="1620885"/>
                  <a:pt x="7219589" y="1612998"/>
                  <a:pt x="7219660" y="1603169"/>
                </a:cubicBezTo>
                <a:cubicBezTo>
                  <a:pt x="7219660" y="1603066"/>
                  <a:pt x="7219660" y="1602977"/>
                  <a:pt x="7219660" y="1602873"/>
                </a:cubicBezTo>
                <a:cubicBezTo>
                  <a:pt x="7219503" y="1593252"/>
                  <a:pt x="7211989" y="1585528"/>
                  <a:pt x="7202786" y="1585528"/>
                </a:cubicBezTo>
                <a:close/>
                <a:moveTo>
                  <a:pt x="7253690" y="1425418"/>
                </a:moveTo>
                <a:cubicBezTo>
                  <a:pt x="7244332" y="1424529"/>
                  <a:pt x="7236051" y="1431734"/>
                  <a:pt x="7235200" y="1441518"/>
                </a:cubicBezTo>
                <a:cubicBezTo>
                  <a:pt x="7234335" y="1451303"/>
                  <a:pt x="7241227" y="1459960"/>
                  <a:pt x="7250585" y="1460850"/>
                </a:cubicBezTo>
                <a:cubicBezTo>
                  <a:pt x="7251620" y="1460954"/>
                  <a:pt x="7252655" y="1460954"/>
                  <a:pt x="7253690" y="1460850"/>
                </a:cubicBezTo>
                <a:cubicBezTo>
                  <a:pt x="7263049" y="1459960"/>
                  <a:pt x="7269940" y="1451303"/>
                  <a:pt x="7269089" y="1441518"/>
                </a:cubicBezTo>
                <a:cubicBezTo>
                  <a:pt x="7268338" y="1432964"/>
                  <a:pt x="7261858" y="1426204"/>
                  <a:pt x="7253690" y="1425418"/>
                </a:cubicBezTo>
                <a:close/>
                <a:moveTo>
                  <a:pt x="7202786" y="1478640"/>
                </a:moveTo>
                <a:cubicBezTo>
                  <a:pt x="7193385" y="1478551"/>
                  <a:pt x="7185714" y="1486453"/>
                  <a:pt x="7185629" y="1496282"/>
                </a:cubicBezTo>
                <a:cubicBezTo>
                  <a:pt x="7185558" y="1506111"/>
                  <a:pt x="7193101" y="1514131"/>
                  <a:pt x="7202502" y="1514220"/>
                </a:cubicBezTo>
                <a:cubicBezTo>
                  <a:pt x="7211904" y="1514294"/>
                  <a:pt x="7219574" y="1506407"/>
                  <a:pt x="7219660" y="1496578"/>
                </a:cubicBezTo>
                <a:cubicBezTo>
                  <a:pt x="7219660" y="1496534"/>
                  <a:pt x="7219660" y="1496474"/>
                  <a:pt x="7219660" y="1496430"/>
                </a:cubicBezTo>
                <a:cubicBezTo>
                  <a:pt x="7219503" y="1486779"/>
                  <a:pt x="7212017" y="1479011"/>
                  <a:pt x="7202786" y="1478936"/>
                </a:cubicBezTo>
                <a:close/>
                <a:moveTo>
                  <a:pt x="7253690" y="1318975"/>
                </a:moveTo>
                <a:cubicBezTo>
                  <a:pt x="7244290" y="1318901"/>
                  <a:pt x="7236618" y="1326788"/>
                  <a:pt x="7236534" y="1336617"/>
                </a:cubicBezTo>
                <a:cubicBezTo>
                  <a:pt x="7236463" y="1346446"/>
                  <a:pt x="7244006" y="1354466"/>
                  <a:pt x="7253406" y="1354555"/>
                </a:cubicBezTo>
                <a:cubicBezTo>
                  <a:pt x="7262808" y="1354629"/>
                  <a:pt x="7270479" y="1346742"/>
                  <a:pt x="7270564" y="1336913"/>
                </a:cubicBezTo>
                <a:cubicBezTo>
                  <a:pt x="7270564" y="1336810"/>
                  <a:pt x="7270564" y="1336721"/>
                  <a:pt x="7270564" y="1336617"/>
                </a:cubicBezTo>
                <a:cubicBezTo>
                  <a:pt x="7270408" y="1326996"/>
                  <a:pt x="7262893" y="1319272"/>
                  <a:pt x="7253690" y="1319272"/>
                </a:cubicBezTo>
                <a:close/>
                <a:moveTo>
                  <a:pt x="7202786" y="1372197"/>
                </a:moveTo>
                <a:cubicBezTo>
                  <a:pt x="7193427" y="1371307"/>
                  <a:pt x="7185147" y="1378512"/>
                  <a:pt x="7184296" y="1388297"/>
                </a:cubicBezTo>
                <a:cubicBezTo>
                  <a:pt x="7183430" y="1398081"/>
                  <a:pt x="7190322" y="1406739"/>
                  <a:pt x="7199681" y="1407628"/>
                </a:cubicBezTo>
                <a:cubicBezTo>
                  <a:pt x="7200716" y="1407732"/>
                  <a:pt x="7201751" y="1407732"/>
                  <a:pt x="7202786" y="1407628"/>
                </a:cubicBezTo>
                <a:cubicBezTo>
                  <a:pt x="7212144" y="1406739"/>
                  <a:pt x="7219036" y="1398081"/>
                  <a:pt x="7218185" y="1388297"/>
                </a:cubicBezTo>
                <a:cubicBezTo>
                  <a:pt x="7217433" y="1379743"/>
                  <a:pt x="7210954" y="1372983"/>
                  <a:pt x="7202786" y="1372197"/>
                </a:cubicBezTo>
                <a:close/>
                <a:moveTo>
                  <a:pt x="7253690" y="1212384"/>
                </a:moveTo>
                <a:cubicBezTo>
                  <a:pt x="7244290" y="1212295"/>
                  <a:pt x="7236618" y="1220197"/>
                  <a:pt x="7236534" y="1230026"/>
                </a:cubicBezTo>
                <a:cubicBezTo>
                  <a:pt x="7236463" y="1239855"/>
                  <a:pt x="7244006" y="1247875"/>
                  <a:pt x="7253406" y="1247964"/>
                </a:cubicBezTo>
                <a:cubicBezTo>
                  <a:pt x="7262808" y="1248038"/>
                  <a:pt x="7270479" y="1240151"/>
                  <a:pt x="7270564" y="1230322"/>
                </a:cubicBezTo>
                <a:cubicBezTo>
                  <a:pt x="7270564" y="1230278"/>
                  <a:pt x="7270564" y="1230218"/>
                  <a:pt x="7270564" y="1230174"/>
                </a:cubicBezTo>
                <a:cubicBezTo>
                  <a:pt x="7270408" y="1220523"/>
                  <a:pt x="7262921" y="1212754"/>
                  <a:pt x="7253690" y="1212681"/>
                </a:cubicBezTo>
                <a:close/>
                <a:moveTo>
                  <a:pt x="7202786" y="1265754"/>
                </a:moveTo>
                <a:cubicBezTo>
                  <a:pt x="7193385" y="1265680"/>
                  <a:pt x="7185714" y="1273566"/>
                  <a:pt x="7185629" y="1283395"/>
                </a:cubicBezTo>
                <a:cubicBezTo>
                  <a:pt x="7185558" y="1293224"/>
                  <a:pt x="7193101" y="1301245"/>
                  <a:pt x="7202502" y="1301334"/>
                </a:cubicBezTo>
                <a:cubicBezTo>
                  <a:pt x="7211904" y="1301408"/>
                  <a:pt x="7219589" y="1293521"/>
                  <a:pt x="7219660" y="1283692"/>
                </a:cubicBezTo>
                <a:cubicBezTo>
                  <a:pt x="7219660" y="1283588"/>
                  <a:pt x="7219660" y="1283499"/>
                  <a:pt x="7219660" y="1283395"/>
                </a:cubicBezTo>
                <a:cubicBezTo>
                  <a:pt x="7219503" y="1273774"/>
                  <a:pt x="7211989" y="1266050"/>
                  <a:pt x="7202786" y="1266050"/>
                </a:cubicBezTo>
                <a:close/>
                <a:moveTo>
                  <a:pt x="7253690" y="1106534"/>
                </a:moveTo>
                <a:cubicBezTo>
                  <a:pt x="7244332" y="1105644"/>
                  <a:pt x="7236051" y="1112849"/>
                  <a:pt x="7235200" y="1122634"/>
                </a:cubicBezTo>
                <a:cubicBezTo>
                  <a:pt x="7234335" y="1132418"/>
                  <a:pt x="7241227" y="1141076"/>
                  <a:pt x="7250585" y="1141965"/>
                </a:cubicBezTo>
                <a:cubicBezTo>
                  <a:pt x="7251620" y="1142069"/>
                  <a:pt x="7252655" y="1142069"/>
                  <a:pt x="7253690" y="1141965"/>
                </a:cubicBezTo>
                <a:cubicBezTo>
                  <a:pt x="7263049" y="1141076"/>
                  <a:pt x="7269940" y="1132418"/>
                  <a:pt x="7269089" y="1122634"/>
                </a:cubicBezTo>
                <a:cubicBezTo>
                  <a:pt x="7268338" y="1114080"/>
                  <a:pt x="7261858" y="1107320"/>
                  <a:pt x="7253690" y="1106534"/>
                </a:cubicBezTo>
                <a:close/>
                <a:moveTo>
                  <a:pt x="7202786" y="1159755"/>
                </a:moveTo>
                <a:cubicBezTo>
                  <a:pt x="7193427" y="1158866"/>
                  <a:pt x="7185147" y="1166071"/>
                  <a:pt x="7184296" y="1175855"/>
                </a:cubicBezTo>
                <a:cubicBezTo>
                  <a:pt x="7183430" y="1185640"/>
                  <a:pt x="7190322" y="1194298"/>
                  <a:pt x="7199681" y="1195187"/>
                </a:cubicBezTo>
                <a:cubicBezTo>
                  <a:pt x="7200716" y="1195291"/>
                  <a:pt x="7201751" y="1195291"/>
                  <a:pt x="7202786" y="1195187"/>
                </a:cubicBezTo>
                <a:cubicBezTo>
                  <a:pt x="7212144" y="1194298"/>
                  <a:pt x="7219036" y="1185640"/>
                  <a:pt x="7218185" y="1175855"/>
                </a:cubicBezTo>
                <a:cubicBezTo>
                  <a:pt x="7217433" y="1167301"/>
                  <a:pt x="7210954" y="1160541"/>
                  <a:pt x="7202786" y="1159755"/>
                </a:cubicBezTo>
                <a:close/>
                <a:moveTo>
                  <a:pt x="7253690" y="1000091"/>
                </a:moveTo>
                <a:cubicBezTo>
                  <a:pt x="7244290" y="1000002"/>
                  <a:pt x="7236618" y="1007903"/>
                  <a:pt x="7236534" y="1017732"/>
                </a:cubicBezTo>
                <a:cubicBezTo>
                  <a:pt x="7236463" y="1027561"/>
                  <a:pt x="7244006" y="1035582"/>
                  <a:pt x="7253406" y="1035671"/>
                </a:cubicBezTo>
                <a:cubicBezTo>
                  <a:pt x="7262808" y="1035745"/>
                  <a:pt x="7270479" y="1027858"/>
                  <a:pt x="7270564" y="1018029"/>
                </a:cubicBezTo>
                <a:cubicBezTo>
                  <a:pt x="7270564" y="1017925"/>
                  <a:pt x="7270564" y="1017836"/>
                  <a:pt x="7270564" y="1017732"/>
                </a:cubicBezTo>
                <a:cubicBezTo>
                  <a:pt x="7270720" y="1007992"/>
                  <a:pt x="7263290" y="999957"/>
                  <a:pt x="7253974" y="999794"/>
                </a:cubicBezTo>
                <a:cubicBezTo>
                  <a:pt x="7253875" y="999794"/>
                  <a:pt x="7253790" y="999794"/>
                  <a:pt x="7253690" y="999794"/>
                </a:cubicBezTo>
                <a:close/>
                <a:moveTo>
                  <a:pt x="7202786" y="1053312"/>
                </a:moveTo>
                <a:cubicBezTo>
                  <a:pt x="7193385" y="1053238"/>
                  <a:pt x="7185714" y="1061125"/>
                  <a:pt x="7185629" y="1070954"/>
                </a:cubicBezTo>
                <a:cubicBezTo>
                  <a:pt x="7185558" y="1080783"/>
                  <a:pt x="7193101" y="1088803"/>
                  <a:pt x="7202502" y="1088892"/>
                </a:cubicBezTo>
                <a:cubicBezTo>
                  <a:pt x="7211904" y="1088966"/>
                  <a:pt x="7219589" y="1081080"/>
                  <a:pt x="7219660" y="1071250"/>
                </a:cubicBezTo>
                <a:cubicBezTo>
                  <a:pt x="7219660" y="1071147"/>
                  <a:pt x="7219660" y="1071058"/>
                  <a:pt x="7219660" y="1070954"/>
                </a:cubicBezTo>
                <a:cubicBezTo>
                  <a:pt x="7219816" y="1061214"/>
                  <a:pt x="7212386" y="1053179"/>
                  <a:pt x="7203069" y="1053016"/>
                </a:cubicBezTo>
                <a:cubicBezTo>
                  <a:pt x="7202971" y="1053016"/>
                  <a:pt x="7202885" y="1053016"/>
                  <a:pt x="7202786" y="1053016"/>
                </a:cubicBezTo>
                <a:close/>
                <a:moveTo>
                  <a:pt x="7253690" y="893499"/>
                </a:moveTo>
                <a:cubicBezTo>
                  <a:pt x="7244332" y="892610"/>
                  <a:pt x="7236051" y="899815"/>
                  <a:pt x="7235200" y="909599"/>
                </a:cubicBezTo>
                <a:cubicBezTo>
                  <a:pt x="7234335" y="919384"/>
                  <a:pt x="7241227" y="928042"/>
                  <a:pt x="7250585" y="928931"/>
                </a:cubicBezTo>
                <a:cubicBezTo>
                  <a:pt x="7251620" y="929035"/>
                  <a:pt x="7252655" y="929035"/>
                  <a:pt x="7253690" y="928931"/>
                </a:cubicBezTo>
                <a:cubicBezTo>
                  <a:pt x="7263049" y="928042"/>
                  <a:pt x="7269940" y="919384"/>
                  <a:pt x="7269089" y="909599"/>
                </a:cubicBezTo>
                <a:cubicBezTo>
                  <a:pt x="7268338" y="901045"/>
                  <a:pt x="7261858" y="894285"/>
                  <a:pt x="7253690" y="893499"/>
                </a:cubicBezTo>
                <a:close/>
                <a:moveTo>
                  <a:pt x="7202786" y="946721"/>
                </a:moveTo>
                <a:cubicBezTo>
                  <a:pt x="7193385" y="946632"/>
                  <a:pt x="7185714" y="954534"/>
                  <a:pt x="7185629" y="964363"/>
                </a:cubicBezTo>
                <a:cubicBezTo>
                  <a:pt x="7185558" y="974192"/>
                  <a:pt x="7193101" y="982212"/>
                  <a:pt x="7202502" y="982301"/>
                </a:cubicBezTo>
                <a:cubicBezTo>
                  <a:pt x="7211904" y="982375"/>
                  <a:pt x="7219574" y="974488"/>
                  <a:pt x="7219660" y="964659"/>
                </a:cubicBezTo>
                <a:cubicBezTo>
                  <a:pt x="7219660" y="964615"/>
                  <a:pt x="7219660" y="964555"/>
                  <a:pt x="7219660" y="964511"/>
                </a:cubicBezTo>
                <a:cubicBezTo>
                  <a:pt x="7219816" y="954682"/>
                  <a:pt x="7212329" y="946587"/>
                  <a:pt x="7202927" y="946424"/>
                </a:cubicBezTo>
                <a:cubicBezTo>
                  <a:pt x="7202885" y="946424"/>
                  <a:pt x="7202829" y="946424"/>
                  <a:pt x="7202786" y="946424"/>
                </a:cubicBezTo>
                <a:close/>
                <a:moveTo>
                  <a:pt x="7253690" y="787056"/>
                </a:moveTo>
                <a:cubicBezTo>
                  <a:pt x="7244290" y="786967"/>
                  <a:pt x="7236618" y="794869"/>
                  <a:pt x="7236534" y="804698"/>
                </a:cubicBezTo>
                <a:cubicBezTo>
                  <a:pt x="7236463" y="814527"/>
                  <a:pt x="7244006" y="822547"/>
                  <a:pt x="7253406" y="822636"/>
                </a:cubicBezTo>
                <a:cubicBezTo>
                  <a:pt x="7262808" y="822710"/>
                  <a:pt x="7270479" y="814823"/>
                  <a:pt x="7270564" y="804995"/>
                </a:cubicBezTo>
                <a:cubicBezTo>
                  <a:pt x="7270564" y="804891"/>
                  <a:pt x="7270564" y="804802"/>
                  <a:pt x="7270564" y="804698"/>
                </a:cubicBezTo>
                <a:cubicBezTo>
                  <a:pt x="7270720" y="794958"/>
                  <a:pt x="7263290" y="786923"/>
                  <a:pt x="7253974" y="786760"/>
                </a:cubicBezTo>
                <a:cubicBezTo>
                  <a:pt x="7253875" y="786760"/>
                  <a:pt x="7253790" y="786760"/>
                  <a:pt x="7253690" y="786760"/>
                </a:cubicBezTo>
                <a:close/>
                <a:moveTo>
                  <a:pt x="7202786" y="839685"/>
                </a:moveTo>
                <a:cubicBezTo>
                  <a:pt x="7193427" y="838795"/>
                  <a:pt x="7185147" y="846000"/>
                  <a:pt x="7184296" y="855785"/>
                </a:cubicBezTo>
                <a:cubicBezTo>
                  <a:pt x="7183430" y="865569"/>
                  <a:pt x="7190322" y="874227"/>
                  <a:pt x="7199681" y="875116"/>
                </a:cubicBezTo>
                <a:cubicBezTo>
                  <a:pt x="7200716" y="875220"/>
                  <a:pt x="7201751" y="875220"/>
                  <a:pt x="7202786" y="875116"/>
                </a:cubicBezTo>
                <a:cubicBezTo>
                  <a:pt x="7212144" y="874227"/>
                  <a:pt x="7219036" y="865569"/>
                  <a:pt x="7218185" y="855785"/>
                </a:cubicBezTo>
                <a:cubicBezTo>
                  <a:pt x="7217433" y="847231"/>
                  <a:pt x="7210954" y="840471"/>
                  <a:pt x="7202786" y="839685"/>
                </a:cubicBezTo>
                <a:close/>
                <a:moveTo>
                  <a:pt x="7253690" y="679872"/>
                </a:moveTo>
                <a:cubicBezTo>
                  <a:pt x="7244290" y="679783"/>
                  <a:pt x="7236618" y="687685"/>
                  <a:pt x="7236534" y="697514"/>
                </a:cubicBezTo>
                <a:cubicBezTo>
                  <a:pt x="7236463" y="707343"/>
                  <a:pt x="7244006" y="715363"/>
                  <a:pt x="7253406" y="715452"/>
                </a:cubicBezTo>
                <a:cubicBezTo>
                  <a:pt x="7262808" y="715526"/>
                  <a:pt x="7270479" y="707639"/>
                  <a:pt x="7270564" y="697810"/>
                </a:cubicBezTo>
                <a:cubicBezTo>
                  <a:pt x="7270564" y="697766"/>
                  <a:pt x="7270564" y="697706"/>
                  <a:pt x="7270564" y="697662"/>
                </a:cubicBezTo>
                <a:cubicBezTo>
                  <a:pt x="7270408" y="688011"/>
                  <a:pt x="7262921" y="680243"/>
                  <a:pt x="7253690" y="680168"/>
                </a:cubicBezTo>
                <a:close/>
                <a:moveTo>
                  <a:pt x="7202786" y="733242"/>
                </a:moveTo>
                <a:cubicBezTo>
                  <a:pt x="7193385" y="733153"/>
                  <a:pt x="7185714" y="741054"/>
                  <a:pt x="7185629" y="750883"/>
                </a:cubicBezTo>
                <a:cubicBezTo>
                  <a:pt x="7185558" y="760712"/>
                  <a:pt x="7193101" y="768733"/>
                  <a:pt x="7202502" y="768822"/>
                </a:cubicBezTo>
                <a:cubicBezTo>
                  <a:pt x="7211904" y="768896"/>
                  <a:pt x="7219589" y="761009"/>
                  <a:pt x="7219660" y="751180"/>
                </a:cubicBezTo>
                <a:cubicBezTo>
                  <a:pt x="7219660" y="751076"/>
                  <a:pt x="7219660" y="750987"/>
                  <a:pt x="7219660" y="750883"/>
                </a:cubicBezTo>
                <a:cubicBezTo>
                  <a:pt x="7219503" y="741262"/>
                  <a:pt x="7211989" y="733538"/>
                  <a:pt x="7202786" y="733538"/>
                </a:cubicBezTo>
                <a:close/>
                <a:moveTo>
                  <a:pt x="7253690" y="573429"/>
                </a:moveTo>
                <a:cubicBezTo>
                  <a:pt x="7244332" y="572533"/>
                  <a:pt x="7236051" y="579738"/>
                  <a:pt x="7235200" y="589523"/>
                </a:cubicBezTo>
                <a:cubicBezTo>
                  <a:pt x="7234335" y="599307"/>
                  <a:pt x="7241227" y="607965"/>
                  <a:pt x="7250585" y="608860"/>
                </a:cubicBezTo>
                <a:cubicBezTo>
                  <a:pt x="7251620" y="608960"/>
                  <a:pt x="7252655" y="608960"/>
                  <a:pt x="7253690" y="608860"/>
                </a:cubicBezTo>
                <a:cubicBezTo>
                  <a:pt x="7263049" y="607965"/>
                  <a:pt x="7269940" y="599307"/>
                  <a:pt x="7269089" y="589523"/>
                </a:cubicBezTo>
                <a:cubicBezTo>
                  <a:pt x="7268338" y="580979"/>
                  <a:pt x="7261858" y="574212"/>
                  <a:pt x="7253690" y="573429"/>
                </a:cubicBezTo>
                <a:close/>
                <a:moveTo>
                  <a:pt x="7202786" y="626650"/>
                </a:moveTo>
                <a:cubicBezTo>
                  <a:pt x="7193385" y="626569"/>
                  <a:pt x="7185714" y="634466"/>
                  <a:pt x="7185629" y="644292"/>
                </a:cubicBezTo>
                <a:cubicBezTo>
                  <a:pt x="7185558" y="654121"/>
                  <a:pt x="7193101" y="662141"/>
                  <a:pt x="7202502" y="662230"/>
                </a:cubicBezTo>
                <a:cubicBezTo>
                  <a:pt x="7211904" y="662304"/>
                  <a:pt x="7219574" y="654418"/>
                  <a:pt x="7219660" y="644589"/>
                </a:cubicBezTo>
                <a:cubicBezTo>
                  <a:pt x="7219660" y="644538"/>
                  <a:pt x="7219660" y="644489"/>
                  <a:pt x="7219660" y="644440"/>
                </a:cubicBezTo>
                <a:cubicBezTo>
                  <a:pt x="7219503" y="634789"/>
                  <a:pt x="7212017" y="627025"/>
                  <a:pt x="7202786" y="626947"/>
                </a:cubicBezTo>
                <a:close/>
                <a:moveTo>
                  <a:pt x="7253690" y="466986"/>
                </a:moveTo>
                <a:cubicBezTo>
                  <a:pt x="7244290" y="466904"/>
                  <a:pt x="7236618" y="474803"/>
                  <a:pt x="7236534" y="484627"/>
                </a:cubicBezTo>
                <a:cubicBezTo>
                  <a:pt x="7236463" y="494452"/>
                  <a:pt x="7244006" y="502483"/>
                  <a:pt x="7253406" y="502564"/>
                </a:cubicBezTo>
                <a:cubicBezTo>
                  <a:pt x="7262808" y="502646"/>
                  <a:pt x="7270479" y="494747"/>
                  <a:pt x="7270564" y="484922"/>
                </a:cubicBezTo>
                <a:cubicBezTo>
                  <a:pt x="7270564" y="484825"/>
                  <a:pt x="7270564" y="484725"/>
                  <a:pt x="7270564" y="484627"/>
                </a:cubicBezTo>
                <a:cubicBezTo>
                  <a:pt x="7270408" y="475000"/>
                  <a:pt x="7262893" y="467281"/>
                  <a:pt x="7253690" y="467282"/>
                </a:cubicBezTo>
                <a:close/>
                <a:moveTo>
                  <a:pt x="7202786" y="520207"/>
                </a:moveTo>
                <a:cubicBezTo>
                  <a:pt x="7193385" y="520126"/>
                  <a:pt x="7185714" y="528023"/>
                  <a:pt x="7185629" y="537849"/>
                </a:cubicBezTo>
                <a:cubicBezTo>
                  <a:pt x="7185558" y="547673"/>
                  <a:pt x="7193101" y="555704"/>
                  <a:pt x="7202502" y="555786"/>
                </a:cubicBezTo>
                <a:cubicBezTo>
                  <a:pt x="7211904" y="555867"/>
                  <a:pt x="7219574" y="547970"/>
                  <a:pt x="7219660" y="538146"/>
                </a:cubicBezTo>
                <a:cubicBezTo>
                  <a:pt x="7219660" y="538095"/>
                  <a:pt x="7219660" y="538046"/>
                  <a:pt x="7219660" y="537997"/>
                </a:cubicBezTo>
                <a:cubicBezTo>
                  <a:pt x="7219503" y="528346"/>
                  <a:pt x="7212017" y="520582"/>
                  <a:pt x="7202786" y="520504"/>
                </a:cubicBezTo>
                <a:close/>
                <a:moveTo>
                  <a:pt x="7253690" y="360394"/>
                </a:moveTo>
                <a:cubicBezTo>
                  <a:pt x="7244290" y="360313"/>
                  <a:pt x="7236618" y="368210"/>
                  <a:pt x="7236534" y="378036"/>
                </a:cubicBezTo>
                <a:cubicBezTo>
                  <a:pt x="7236463" y="387861"/>
                  <a:pt x="7244006" y="395891"/>
                  <a:pt x="7253406" y="395973"/>
                </a:cubicBezTo>
                <a:cubicBezTo>
                  <a:pt x="7262808" y="396054"/>
                  <a:pt x="7270479" y="388157"/>
                  <a:pt x="7270564" y="378333"/>
                </a:cubicBezTo>
                <a:cubicBezTo>
                  <a:pt x="7270564" y="378282"/>
                  <a:pt x="7270564" y="378233"/>
                  <a:pt x="7270564" y="378184"/>
                </a:cubicBezTo>
                <a:cubicBezTo>
                  <a:pt x="7270408" y="368533"/>
                  <a:pt x="7262921" y="360769"/>
                  <a:pt x="7253690" y="360691"/>
                </a:cubicBezTo>
                <a:close/>
                <a:moveTo>
                  <a:pt x="7202786" y="413764"/>
                </a:moveTo>
                <a:cubicBezTo>
                  <a:pt x="7193385" y="413683"/>
                  <a:pt x="7185714" y="421581"/>
                  <a:pt x="7185629" y="431406"/>
                </a:cubicBezTo>
                <a:cubicBezTo>
                  <a:pt x="7185558" y="441230"/>
                  <a:pt x="7193101" y="449261"/>
                  <a:pt x="7202502" y="449343"/>
                </a:cubicBezTo>
                <a:cubicBezTo>
                  <a:pt x="7211904" y="449424"/>
                  <a:pt x="7219589" y="441525"/>
                  <a:pt x="7219660" y="431701"/>
                </a:cubicBezTo>
                <a:cubicBezTo>
                  <a:pt x="7219660" y="431603"/>
                  <a:pt x="7219660" y="431504"/>
                  <a:pt x="7219660" y="431406"/>
                </a:cubicBezTo>
                <a:cubicBezTo>
                  <a:pt x="7219503" y="421779"/>
                  <a:pt x="7211989" y="414059"/>
                  <a:pt x="7202786" y="414061"/>
                </a:cubicBezTo>
                <a:close/>
                <a:moveTo>
                  <a:pt x="7253690" y="253951"/>
                </a:moveTo>
                <a:cubicBezTo>
                  <a:pt x="7244332" y="253056"/>
                  <a:pt x="7236051" y="260261"/>
                  <a:pt x="7235200" y="270045"/>
                </a:cubicBezTo>
                <a:cubicBezTo>
                  <a:pt x="7234335" y="279828"/>
                  <a:pt x="7241227" y="288488"/>
                  <a:pt x="7250585" y="289383"/>
                </a:cubicBezTo>
                <a:cubicBezTo>
                  <a:pt x="7251620" y="289482"/>
                  <a:pt x="7252655" y="289482"/>
                  <a:pt x="7253690" y="289383"/>
                </a:cubicBezTo>
                <a:cubicBezTo>
                  <a:pt x="7263049" y="288488"/>
                  <a:pt x="7269940" y="279828"/>
                  <a:pt x="7269089" y="270045"/>
                </a:cubicBezTo>
                <a:cubicBezTo>
                  <a:pt x="7268338" y="261502"/>
                  <a:pt x="7261858" y="254734"/>
                  <a:pt x="7253690" y="253951"/>
                </a:cubicBezTo>
                <a:close/>
                <a:moveTo>
                  <a:pt x="7202786" y="307469"/>
                </a:moveTo>
                <a:cubicBezTo>
                  <a:pt x="7193427" y="306574"/>
                  <a:pt x="7185147" y="313779"/>
                  <a:pt x="7184296" y="323563"/>
                </a:cubicBezTo>
                <a:cubicBezTo>
                  <a:pt x="7183430" y="333348"/>
                  <a:pt x="7190322" y="342006"/>
                  <a:pt x="7199681" y="342901"/>
                </a:cubicBezTo>
                <a:cubicBezTo>
                  <a:pt x="7200716" y="343000"/>
                  <a:pt x="7201751" y="343000"/>
                  <a:pt x="7202786" y="342901"/>
                </a:cubicBezTo>
                <a:cubicBezTo>
                  <a:pt x="7212144" y="342006"/>
                  <a:pt x="7219036" y="333348"/>
                  <a:pt x="7218185" y="323563"/>
                </a:cubicBezTo>
                <a:cubicBezTo>
                  <a:pt x="7217433" y="315020"/>
                  <a:pt x="7210954" y="308252"/>
                  <a:pt x="7202786" y="307469"/>
                </a:cubicBezTo>
                <a:close/>
                <a:moveTo>
                  <a:pt x="7253690" y="147805"/>
                </a:moveTo>
                <a:cubicBezTo>
                  <a:pt x="7244290" y="147723"/>
                  <a:pt x="7236618" y="155622"/>
                  <a:pt x="7236534" y="165446"/>
                </a:cubicBezTo>
                <a:cubicBezTo>
                  <a:pt x="7236463" y="175271"/>
                  <a:pt x="7244006" y="183302"/>
                  <a:pt x="7253406" y="183383"/>
                </a:cubicBezTo>
                <a:cubicBezTo>
                  <a:pt x="7262808" y="183465"/>
                  <a:pt x="7270479" y="175566"/>
                  <a:pt x="7270564" y="165741"/>
                </a:cubicBezTo>
                <a:cubicBezTo>
                  <a:pt x="7270564" y="165644"/>
                  <a:pt x="7270564" y="165544"/>
                  <a:pt x="7270564" y="165446"/>
                </a:cubicBezTo>
                <a:cubicBezTo>
                  <a:pt x="7270564" y="155703"/>
                  <a:pt x="7263006" y="147805"/>
                  <a:pt x="7253690" y="147805"/>
                </a:cubicBezTo>
                <a:close/>
                <a:moveTo>
                  <a:pt x="7304595" y="130015"/>
                </a:moveTo>
                <a:cubicBezTo>
                  <a:pt x="7309062" y="129972"/>
                  <a:pt x="7313329" y="128110"/>
                  <a:pt x="7316506" y="124826"/>
                </a:cubicBezTo>
                <a:lnTo>
                  <a:pt x="7292259" y="124826"/>
                </a:lnTo>
                <a:cubicBezTo>
                  <a:pt x="7295506" y="128262"/>
                  <a:pt x="7299973" y="130141"/>
                  <a:pt x="7304595" y="130015"/>
                </a:cubicBezTo>
                <a:close/>
                <a:moveTo>
                  <a:pt x="7202786" y="201026"/>
                </a:moveTo>
                <a:cubicBezTo>
                  <a:pt x="7193385" y="200945"/>
                  <a:pt x="7185714" y="208843"/>
                  <a:pt x="7185629" y="218668"/>
                </a:cubicBezTo>
                <a:cubicBezTo>
                  <a:pt x="7185558" y="228492"/>
                  <a:pt x="7193101" y="236523"/>
                  <a:pt x="7202502" y="236605"/>
                </a:cubicBezTo>
                <a:cubicBezTo>
                  <a:pt x="7211904" y="236686"/>
                  <a:pt x="7219589" y="228787"/>
                  <a:pt x="7219660" y="218963"/>
                </a:cubicBezTo>
                <a:cubicBezTo>
                  <a:pt x="7219660" y="218865"/>
                  <a:pt x="7219660" y="218766"/>
                  <a:pt x="7219660" y="218668"/>
                </a:cubicBezTo>
                <a:cubicBezTo>
                  <a:pt x="7219660" y="208925"/>
                  <a:pt x="7212102" y="201026"/>
                  <a:pt x="7202786" y="201026"/>
                </a:cubicBezTo>
                <a:close/>
                <a:moveTo>
                  <a:pt x="7372941" y="2082460"/>
                </a:moveTo>
                <a:cubicBezTo>
                  <a:pt x="7373266" y="2072646"/>
                  <a:pt x="7365922" y="2064403"/>
                  <a:pt x="7356535" y="2064062"/>
                </a:cubicBezTo>
                <a:cubicBezTo>
                  <a:pt x="7347148" y="2063706"/>
                  <a:pt x="7339264" y="2071386"/>
                  <a:pt x="7338923" y="2081215"/>
                </a:cubicBezTo>
                <a:cubicBezTo>
                  <a:pt x="7338796" y="2085351"/>
                  <a:pt x="7340044" y="2089413"/>
                  <a:pt x="7342454" y="2092689"/>
                </a:cubicBezTo>
                <a:lnTo>
                  <a:pt x="7348977" y="2098619"/>
                </a:lnTo>
                <a:cubicBezTo>
                  <a:pt x="7351175" y="2099612"/>
                  <a:pt x="7353529" y="2100161"/>
                  <a:pt x="7355925" y="2100250"/>
                </a:cubicBezTo>
                <a:cubicBezTo>
                  <a:pt x="7365156" y="2100013"/>
                  <a:pt x="7372515" y="2092111"/>
                  <a:pt x="7372515" y="2082460"/>
                </a:cubicBezTo>
                <a:close/>
                <a:moveTo>
                  <a:pt x="7355925" y="1958227"/>
                </a:moveTo>
                <a:cubicBezTo>
                  <a:pt x="7346524" y="1958227"/>
                  <a:pt x="7338910" y="1966188"/>
                  <a:pt x="7338910" y="1976017"/>
                </a:cubicBezTo>
                <a:cubicBezTo>
                  <a:pt x="7338910" y="1985846"/>
                  <a:pt x="7346524" y="1993807"/>
                  <a:pt x="7355925" y="1993807"/>
                </a:cubicBezTo>
                <a:cubicBezTo>
                  <a:pt x="7365326" y="1993807"/>
                  <a:pt x="7372941" y="1985846"/>
                  <a:pt x="7372941" y="1976017"/>
                </a:cubicBezTo>
                <a:cubicBezTo>
                  <a:pt x="7373026" y="1966277"/>
                  <a:pt x="7365539" y="1958301"/>
                  <a:pt x="7356223" y="1958212"/>
                </a:cubicBezTo>
                <a:cubicBezTo>
                  <a:pt x="7355981" y="1958212"/>
                  <a:pt x="7355741" y="1958212"/>
                  <a:pt x="7355499" y="1958227"/>
                </a:cubicBezTo>
                <a:close/>
                <a:moveTo>
                  <a:pt x="7304595" y="2010855"/>
                </a:moveTo>
                <a:cubicBezTo>
                  <a:pt x="7295194" y="2010855"/>
                  <a:pt x="7287580" y="2018816"/>
                  <a:pt x="7287580" y="2028645"/>
                </a:cubicBezTo>
                <a:cubicBezTo>
                  <a:pt x="7287580" y="2038474"/>
                  <a:pt x="7295194" y="2046435"/>
                  <a:pt x="7304595" y="2046435"/>
                </a:cubicBezTo>
                <a:cubicBezTo>
                  <a:pt x="7313996" y="2046435"/>
                  <a:pt x="7321611" y="2038474"/>
                  <a:pt x="7321611" y="2028645"/>
                </a:cubicBezTo>
                <a:cubicBezTo>
                  <a:pt x="7321611" y="2018816"/>
                  <a:pt x="7313996" y="2010855"/>
                  <a:pt x="7304595" y="2010855"/>
                </a:cubicBezTo>
                <a:close/>
                <a:moveTo>
                  <a:pt x="7355499" y="1851191"/>
                </a:moveTo>
                <a:cubicBezTo>
                  <a:pt x="7346141" y="1852080"/>
                  <a:pt x="7339250" y="1860738"/>
                  <a:pt x="7340100" y="1870522"/>
                </a:cubicBezTo>
                <a:cubicBezTo>
                  <a:pt x="7340853" y="1879076"/>
                  <a:pt x="7347332" y="1885837"/>
                  <a:pt x="7355499" y="1886622"/>
                </a:cubicBezTo>
                <a:cubicBezTo>
                  <a:pt x="7364858" y="1887512"/>
                  <a:pt x="7373139" y="1880307"/>
                  <a:pt x="7373990" y="1870522"/>
                </a:cubicBezTo>
                <a:cubicBezTo>
                  <a:pt x="7374854" y="1860738"/>
                  <a:pt x="7367964" y="1852080"/>
                  <a:pt x="7358605" y="1851191"/>
                </a:cubicBezTo>
                <a:cubicBezTo>
                  <a:pt x="7357570" y="1851087"/>
                  <a:pt x="7356535" y="1851087"/>
                  <a:pt x="7355499" y="1851191"/>
                </a:cubicBezTo>
                <a:close/>
                <a:moveTo>
                  <a:pt x="7304595" y="1904412"/>
                </a:moveTo>
                <a:cubicBezTo>
                  <a:pt x="7295194" y="1904412"/>
                  <a:pt x="7287580" y="1912373"/>
                  <a:pt x="7287580" y="1922202"/>
                </a:cubicBezTo>
                <a:cubicBezTo>
                  <a:pt x="7287580" y="1932031"/>
                  <a:pt x="7295194" y="1939992"/>
                  <a:pt x="7304595" y="1939992"/>
                </a:cubicBezTo>
                <a:cubicBezTo>
                  <a:pt x="7313996" y="1939992"/>
                  <a:pt x="7321611" y="1932031"/>
                  <a:pt x="7321611" y="1922202"/>
                </a:cubicBezTo>
                <a:cubicBezTo>
                  <a:pt x="7321611" y="1922158"/>
                  <a:pt x="7321611" y="1922099"/>
                  <a:pt x="7321611" y="1922054"/>
                </a:cubicBezTo>
                <a:cubicBezTo>
                  <a:pt x="7321299" y="1912492"/>
                  <a:pt x="7313755" y="1904916"/>
                  <a:pt x="7304595" y="1905005"/>
                </a:cubicBezTo>
                <a:close/>
                <a:moveTo>
                  <a:pt x="7355499" y="1744599"/>
                </a:moveTo>
                <a:cubicBezTo>
                  <a:pt x="7346099" y="1744599"/>
                  <a:pt x="7338484" y="1752560"/>
                  <a:pt x="7338484" y="1762389"/>
                </a:cubicBezTo>
                <a:cubicBezTo>
                  <a:pt x="7338484" y="1772218"/>
                  <a:pt x="7346099" y="1780179"/>
                  <a:pt x="7355499" y="1780179"/>
                </a:cubicBezTo>
                <a:cubicBezTo>
                  <a:pt x="7364901" y="1780179"/>
                  <a:pt x="7372515" y="1772218"/>
                  <a:pt x="7372515" y="1762389"/>
                </a:cubicBezTo>
                <a:cubicBezTo>
                  <a:pt x="7372288" y="1752768"/>
                  <a:pt x="7364716" y="1745104"/>
                  <a:pt x="7355499" y="1745192"/>
                </a:cubicBezTo>
                <a:close/>
                <a:moveTo>
                  <a:pt x="7304595" y="1797821"/>
                </a:moveTo>
                <a:cubicBezTo>
                  <a:pt x="7295194" y="1797821"/>
                  <a:pt x="7287580" y="1805782"/>
                  <a:pt x="7287580" y="1815611"/>
                </a:cubicBezTo>
                <a:cubicBezTo>
                  <a:pt x="7287580" y="1825440"/>
                  <a:pt x="7295194" y="1833401"/>
                  <a:pt x="7304595" y="1833401"/>
                </a:cubicBezTo>
                <a:cubicBezTo>
                  <a:pt x="7313996" y="1833401"/>
                  <a:pt x="7321611" y="1825440"/>
                  <a:pt x="7321611" y="1815611"/>
                </a:cubicBezTo>
                <a:cubicBezTo>
                  <a:pt x="7321299" y="1806019"/>
                  <a:pt x="7313769" y="1798414"/>
                  <a:pt x="7304595" y="1798414"/>
                </a:cubicBezTo>
                <a:close/>
                <a:moveTo>
                  <a:pt x="7355499" y="1638156"/>
                </a:moveTo>
                <a:cubicBezTo>
                  <a:pt x="7346099" y="1638156"/>
                  <a:pt x="7338484" y="1646117"/>
                  <a:pt x="7338484" y="1655946"/>
                </a:cubicBezTo>
                <a:cubicBezTo>
                  <a:pt x="7338484" y="1665775"/>
                  <a:pt x="7346099" y="1673736"/>
                  <a:pt x="7355499" y="1673736"/>
                </a:cubicBezTo>
                <a:cubicBezTo>
                  <a:pt x="7364901" y="1673736"/>
                  <a:pt x="7372515" y="1665775"/>
                  <a:pt x="7372515" y="1655946"/>
                </a:cubicBezTo>
                <a:cubicBezTo>
                  <a:pt x="7372288" y="1646325"/>
                  <a:pt x="7364716" y="1638660"/>
                  <a:pt x="7355499" y="1638749"/>
                </a:cubicBezTo>
                <a:close/>
                <a:moveTo>
                  <a:pt x="7304595" y="1691378"/>
                </a:moveTo>
                <a:cubicBezTo>
                  <a:pt x="7295194" y="1691378"/>
                  <a:pt x="7287580" y="1699339"/>
                  <a:pt x="7287580" y="1709168"/>
                </a:cubicBezTo>
                <a:cubicBezTo>
                  <a:pt x="7287580" y="1718997"/>
                  <a:pt x="7295194" y="1726958"/>
                  <a:pt x="7304595" y="1726958"/>
                </a:cubicBezTo>
                <a:cubicBezTo>
                  <a:pt x="7313996" y="1726958"/>
                  <a:pt x="7321611" y="1718997"/>
                  <a:pt x="7321611" y="1709168"/>
                </a:cubicBezTo>
                <a:cubicBezTo>
                  <a:pt x="7321299" y="1699576"/>
                  <a:pt x="7313769" y="1691971"/>
                  <a:pt x="7304595" y="1691971"/>
                </a:cubicBezTo>
                <a:close/>
                <a:moveTo>
                  <a:pt x="7355499" y="1531713"/>
                </a:moveTo>
                <a:cubicBezTo>
                  <a:pt x="7346141" y="1532603"/>
                  <a:pt x="7339250" y="1541261"/>
                  <a:pt x="7340100" y="1551045"/>
                </a:cubicBezTo>
                <a:cubicBezTo>
                  <a:pt x="7340853" y="1559599"/>
                  <a:pt x="7347332" y="1566359"/>
                  <a:pt x="7355499" y="1567145"/>
                </a:cubicBezTo>
                <a:cubicBezTo>
                  <a:pt x="7364858" y="1568034"/>
                  <a:pt x="7373139" y="1560829"/>
                  <a:pt x="7373990" y="1551045"/>
                </a:cubicBezTo>
                <a:cubicBezTo>
                  <a:pt x="7374854" y="1541261"/>
                  <a:pt x="7367964" y="1532603"/>
                  <a:pt x="7358605" y="1531713"/>
                </a:cubicBezTo>
                <a:cubicBezTo>
                  <a:pt x="7357570" y="1531610"/>
                  <a:pt x="7356535" y="1531610"/>
                  <a:pt x="7355499" y="1531713"/>
                </a:cubicBezTo>
                <a:close/>
                <a:moveTo>
                  <a:pt x="7304595" y="1584935"/>
                </a:moveTo>
                <a:cubicBezTo>
                  <a:pt x="7295194" y="1584935"/>
                  <a:pt x="7287580" y="1592896"/>
                  <a:pt x="7287580" y="1602725"/>
                </a:cubicBezTo>
                <a:cubicBezTo>
                  <a:pt x="7287580" y="1612554"/>
                  <a:pt x="7295194" y="1620515"/>
                  <a:pt x="7304595" y="1620515"/>
                </a:cubicBezTo>
                <a:cubicBezTo>
                  <a:pt x="7313996" y="1620515"/>
                  <a:pt x="7321611" y="1612554"/>
                  <a:pt x="7321611" y="1602725"/>
                </a:cubicBezTo>
                <a:cubicBezTo>
                  <a:pt x="7321611" y="1602680"/>
                  <a:pt x="7321611" y="1602621"/>
                  <a:pt x="7321611" y="1602577"/>
                </a:cubicBezTo>
                <a:cubicBezTo>
                  <a:pt x="7321299" y="1593014"/>
                  <a:pt x="7313755" y="1585439"/>
                  <a:pt x="7304595" y="1585528"/>
                </a:cubicBezTo>
                <a:close/>
                <a:moveTo>
                  <a:pt x="7355499" y="1425122"/>
                </a:moveTo>
                <a:cubicBezTo>
                  <a:pt x="7346099" y="1425122"/>
                  <a:pt x="7338484" y="1433083"/>
                  <a:pt x="7338484" y="1442912"/>
                </a:cubicBezTo>
                <a:cubicBezTo>
                  <a:pt x="7338484" y="1452741"/>
                  <a:pt x="7346099" y="1460702"/>
                  <a:pt x="7355499" y="1460702"/>
                </a:cubicBezTo>
                <a:cubicBezTo>
                  <a:pt x="7364901" y="1460702"/>
                  <a:pt x="7372515" y="1452741"/>
                  <a:pt x="7372515" y="1442912"/>
                </a:cubicBezTo>
                <a:cubicBezTo>
                  <a:pt x="7372288" y="1433290"/>
                  <a:pt x="7364716" y="1425626"/>
                  <a:pt x="7355499" y="1425715"/>
                </a:cubicBezTo>
                <a:close/>
                <a:moveTo>
                  <a:pt x="7304595" y="1478343"/>
                </a:moveTo>
                <a:cubicBezTo>
                  <a:pt x="7295194" y="1478343"/>
                  <a:pt x="7287580" y="1486305"/>
                  <a:pt x="7287580" y="1496133"/>
                </a:cubicBezTo>
                <a:cubicBezTo>
                  <a:pt x="7287580" y="1505962"/>
                  <a:pt x="7295194" y="1513923"/>
                  <a:pt x="7304595" y="1513923"/>
                </a:cubicBezTo>
                <a:cubicBezTo>
                  <a:pt x="7313996" y="1513923"/>
                  <a:pt x="7321611" y="1505962"/>
                  <a:pt x="7321611" y="1496133"/>
                </a:cubicBezTo>
                <a:cubicBezTo>
                  <a:pt x="7321299" y="1486542"/>
                  <a:pt x="7313769" y="1478936"/>
                  <a:pt x="7304595" y="1478936"/>
                </a:cubicBezTo>
                <a:close/>
                <a:moveTo>
                  <a:pt x="7355499" y="1318679"/>
                </a:moveTo>
                <a:cubicBezTo>
                  <a:pt x="7346141" y="1319568"/>
                  <a:pt x="7339250" y="1328226"/>
                  <a:pt x="7340100" y="1338011"/>
                </a:cubicBezTo>
                <a:cubicBezTo>
                  <a:pt x="7340853" y="1346564"/>
                  <a:pt x="7347332" y="1353325"/>
                  <a:pt x="7355499" y="1354110"/>
                </a:cubicBezTo>
                <a:cubicBezTo>
                  <a:pt x="7364858" y="1355000"/>
                  <a:pt x="7373139" y="1347795"/>
                  <a:pt x="7373990" y="1338011"/>
                </a:cubicBezTo>
                <a:cubicBezTo>
                  <a:pt x="7374854" y="1328226"/>
                  <a:pt x="7367964" y="1319568"/>
                  <a:pt x="7358605" y="1318679"/>
                </a:cubicBezTo>
                <a:cubicBezTo>
                  <a:pt x="7357570" y="1318575"/>
                  <a:pt x="7356535" y="1318575"/>
                  <a:pt x="7355499" y="1318679"/>
                </a:cubicBezTo>
                <a:close/>
                <a:moveTo>
                  <a:pt x="7304595" y="1371900"/>
                </a:moveTo>
                <a:cubicBezTo>
                  <a:pt x="7295194" y="1371900"/>
                  <a:pt x="7287580" y="1379861"/>
                  <a:pt x="7287580" y="1389690"/>
                </a:cubicBezTo>
                <a:cubicBezTo>
                  <a:pt x="7287580" y="1399519"/>
                  <a:pt x="7295194" y="1407480"/>
                  <a:pt x="7304595" y="1407480"/>
                </a:cubicBezTo>
                <a:cubicBezTo>
                  <a:pt x="7313996" y="1407480"/>
                  <a:pt x="7321611" y="1399519"/>
                  <a:pt x="7321611" y="1389690"/>
                </a:cubicBezTo>
                <a:cubicBezTo>
                  <a:pt x="7321299" y="1380099"/>
                  <a:pt x="7313769" y="1372493"/>
                  <a:pt x="7304595" y="1372493"/>
                </a:cubicBezTo>
                <a:close/>
                <a:moveTo>
                  <a:pt x="7355499" y="1212087"/>
                </a:moveTo>
                <a:cubicBezTo>
                  <a:pt x="7346099" y="1212087"/>
                  <a:pt x="7338484" y="1220048"/>
                  <a:pt x="7338484" y="1229878"/>
                </a:cubicBezTo>
                <a:cubicBezTo>
                  <a:pt x="7338484" y="1239706"/>
                  <a:pt x="7346099" y="1247667"/>
                  <a:pt x="7355499" y="1247667"/>
                </a:cubicBezTo>
                <a:cubicBezTo>
                  <a:pt x="7364901" y="1247667"/>
                  <a:pt x="7372515" y="1239706"/>
                  <a:pt x="7372515" y="1229878"/>
                </a:cubicBezTo>
                <a:cubicBezTo>
                  <a:pt x="7372288" y="1220256"/>
                  <a:pt x="7364716" y="1212592"/>
                  <a:pt x="7355499" y="1212681"/>
                </a:cubicBezTo>
                <a:close/>
                <a:moveTo>
                  <a:pt x="7304595" y="1265457"/>
                </a:moveTo>
                <a:cubicBezTo>
                  <a:pt x="7295194" y="1265457"/>
                  <a:pt x="7287580" y="1273418"/>
                  <a:pt x="7287580" y="1283247"/>
                </a:cubicBezTo>
                <a:cubicBezTo>
                  <a:pt x="7287580" y="1293076"/>
                  <a:pt x="7295194" y="1301037"/>
                  <a:pt x="7304595" y="1301037"/>
                </a:cubicBezTo>
                <a:cubicBezTo>
                  <a:pt x="7313996" y="1301037"/>
                  <a:pt x="7321611" y="1293076"/>
                  <a:pt x="7321611" y="1283247"/>
                </a:cubicBezTo>
                <a:cubicBezTo>
                  <a:pt x="7321611" y="1283203"/>
                  <a:pt x="7321611" y="1283143"/>
                  <a:pt x="7321611" y="1283099"/>
                </a:cubicBezTo>
                <a:cubicBezTo>
                  <a:pt x="7321299" y="1273537"/>
                  <a:pt x="7313755" y="1265961"/>
                  <a:pt x="7304595" y="1266050"/>
                </a:cubicBezTo>
                <a:close/>
                <a:moveTo>
                  <a:pt x="7355499" y="1106534"/>
                </a:moveTo>
                <a:cubicBezTo>
                  <a:pt x="7346099" y="1106534"/>
                  <a:pt x="7338484" y="1114495"/>
                  <a:pt x="7338484" y="1124324"/>
                </a:cubicBezTo>
                <a:cubicBezTo>
                  <a:pt x="7338484" y="1134153"/>
                  <a:pt x="7346099" y="1142114"/>
                  <a:pt x="7355499" y="1142114"/>
                </a:cubicBezTo>
                <a:cubicBezTo>
                  <a:pt x="7364901" y="1142114"/>
                  <a:pt x="7372515" y="1134153"/>
                  <a:pt x="7372515" y="1124324"/>
                </a:cubicBezTo>
                <a:cubicBezTo>
                  <a:pt x="7372600" y="1114584"/>
                  <a:pt x="7365099" y="1106623"/>
                  <a:pt x="7355783" y="1106534"/>
                </a:cubicBezTo>
                <a:cubicBezTo>
                  <a:pt x="7355684" y="1106534"/>
                  <a:pt x="7355599" y="1106534"/>
                  <a:pt x="7355499" y="1106534"/>
                </a:cubicBezTo>
                <a:close/>
                <a:moveTo>
                  <a:pt x="7304595" y="1159755"/>
                </a:moveTo>
                <a:cubicBezTo>
                  <a:pt x="7295194" y="1159755"/>
                  <a:pt x="7287580" y="1167716"/>
                  <a:pt x="7287580" y="1177545"/>
                </a:cubicBezTo>
                <a:cubicBezTo>
                  <a:pt x="7287580" y="1187374"/>
                  <a:pt x="7295194" y="1195335"/>
                  <a:pt x="7304595" y="1195335"/>
                </a:cubicBezTo>
                <a:cubicBezTo>
                  <a:pt x="7313996" y="1195335"/>
                  <a:pt x="7321611" y="1187374"/>
                  <a:pt x="7321611" y="1177545"/>
                </a:cubicBezTo>
                <a:cubicBezTo>
                  <a:pt x="7321767" y="1167716"/>
                  <a:pt x="7314280" y="1159622"/>
                  <a:pt x="7304878" y="1159459"/>
                </a:cubicBezTo>
                <a:cubicBezTo>
                  <a:pt x="7304794" y="1159459"/>
                  <a:pt x="7304694" y="1159459"/>
                  <a:pt x="7304595" y="1159459"/>
                </a:cubicBezTo>
                <a:close/>
                <a:moveTo>
                  <a:pt x="7355499" y="1000091"/>
                </a:moveTo>
                <a:cubicBezTo>
                  <a:pt x="7346141" y="1000980"/>
                  <a:pt x="7339250" y="1009638"/>
                  <a:pt x="7340100" y="1019422"/>
                </a:cubicBezTo>
                <a:cubicBezTo>
                  <a:pt x="7340853" y="1027976"/>
                  <a:pt x="7347332" y="1034737"/>
                  <a:pt x="7355499" y="1035522"/>
                </a:cubicBezTo>
                <a:cubicBezTo>
                  <a:pt x="7364858" y="1036412"/>
                  <a:pt x="7373139" y="1029207"/>
                  <a:pt x="7373990" y="1019422"/>
                </a:cubicBezTo>
                <a:cubicBezTo>
                  <a:pt x="7374854" y="1009638"/>
                  <a:pt x="7367964" y="1000980"/>
                  <a:pt x="7358605" y="1000091"/>
                </a:cubicBezTo>
                <a:cubicBezTo>
                  <a:pt x="7357570" y="999987"/>
                  <a:pt x="7356535" y="999987"/>
                  <a:pt x="7355499" y="1000091"/>
                </a:cubicBezTo>
                <a:close/>
                <a:moveTo>
                  <a:pt x="7304595" y="1053312"/>
                </a:moveTo>
                <a:cubicBezTo>
                  <a:pt x="7295194" y="1053312"/>
                  <a:pt x="7287580" y="1061273"/>
                  <a:pt x="7287580" y="1071102"/>
                </a:cubicBezTo>
                <a:cubicBezTo>
                  <a:pt x="7287580" y="1080931"/>
                  <a:pt x="7295194" y="1088892"/>
                  <a:pt x="7304595" y="1088892"/>
                </a:cubicBezTo>
                <a:cubicBezTo>
                  <a:pt x="7313996" y="1088892"/>
                  <a:pt x="7321611" y="1080931"/>
                  <a:pt x="7321611" y="1071102"/>
                </a:cubicBezTo>
                <a:cubicBezTo>
                  <a:pt x="7321611" y="1071058"/>
                  <a:pt x="7321611" y="1070998"/>
                  <a:pt x="7321611" y="1070954"/>
                </a:cubicBezTo>
                <a:cubicBezTo>
                  <a:pt x="7321767" y="1061214"/>
                  <a:pt x="7314337" y="1053179"/>
                  <a:pt x="7305020" y="1053016"/>
                </a:cubicBezTo>
                <a:cubicBezTo>
                  <a:pt x="7304878" y="1053016"/>
                  <a:pt x="7304737" y="1053016"/>
                  <a:pt x="7304595" y="1053016"/>
                </a:cubicBezTo>
                <a:close/>
                <a:moveTo>
                  <a:pt x="7355499" y="893499"/>
                </a:moveTo>
                <a:cubicBezTo>
                  <a:pt x="7346099" y="893499"/>
                  <a:pt x="7338484" y="901460"/>
                  <a:pt x="7338484" y="911289"/>
                </a:cubicBezTo>
                <a:cubicBezTo>
                  <a:pt x="7338484" y="921118"/>
                  <a:pt x="7346099" y="929079"/>
                  <a:pt x="7355499" y="929079"/>
                </a:cubicBezTo>
                <a:cubicBezTo>
                  <a:pt x="7364901" y="929079"/>
                  <a:pt x="7372515" y="921118"/>
                  <a:pt x="7372515" y="911289"/>
                </a:cubicBezTo>
                <a:cubicBezTo>
                  <a:pt x="7372757" y="901549"/>
                  <a:pt x="7365383" y="893455"/>
                  <a:pt x="7356067" y="893203"/>
                </a:cubicBezTo>
                <a:cubicBezTo>
                  <a:pt x="7355883" y="893203"/>
                  <a:pt x="7355684" y="893203"/>
                  <a:pt x="7355499" y="893203"/>
                </a:cubicBezTo>
                <a:close/>
                <a:moveTo>
                  <a:pt x="7304595" y="946721"/>
                </a:moveTo>
                <a:cubicBezTo>
                  <a:pt x="7295194" y="946721"/>
                  <a:pt x="7287580" y="954682"/>
                  <a:pt x="7287580" y="964511"/>
                </a:cubicBezTo>
                <a:cubicBezTo>
                  <a:pt x="7287580" y="974340"/>
                  <a:pt x="7295194" y="982301"/>
                  <a:pt x="7304595" y="982301"/>
                </a:cubicBezTo>
                <a:cubicBezTo>
                  <a:pt x="7313996" y="982301"/>
                  <a:pt x="7321611" y="974340"/>
                  <a:pt x="7321611" y="964511"/>
                </a:cubicBezTo>
                <a:cubicBezTo>
                  <a:pt x="7321767" y="954682"/>
                  <a:pt x="7314280" y="946587"/>
                  <a:pt x="7304878" y="946424"/>
                </a:cubicBezTo>
                <a:cubicBezTo>
                  <a:pt x="7304794" y="946424"/>
                  <a:pt x="7304694" y="946424"/>
                  <a:pt x="7304595" y="946424"/>
                </a:cubicBezTo>
                <a:close/>
                <a:moveTo>
                  <a:pt x="7355499" y="787056"/>
                </a:moveTo>
                <a:cubicBezTo>
                  <a:pt x="7346099" y="787056"/>
                  <a:pt x="7338484" y="795017"/>
                  <a:pt x="7338484" y="804846"/>
                </a:cubicBezTo>
                <a:cubicBezTo>
                  <a:pt x="7338484" y="814675"/>
                  <a:pt x="7346099" y="822636"/>
                  <a:pt x="7355499" y="822636"/>
                </a:cubicBezTo>
                <a:cubicBezTo>
                  <a:pt x="7364901" y="822636"/>
                  <a:pt x="7372515" y="814675"/>
                  <a:pt x="7372515" y="804846"/>
                </a:cubicBezTo>
                <a:cubicBezTo>
                  <a:pt x="7372515" y="804802"/>
                  <a:pt x="7372515" y="804742"/>
                  <a:pt x="7372515" y="804698"/>
                </a:cubicBezTo>
                <a:cubicBezTo>
                  <a:pt x="7372671" y="794958"/>
                  <a:pt x="7365241" y="786923"/>
                  <a:pt x="7355925" y="786760"/>
                </a:cubicBezTo>
                <a:cubicBezTo>
                  <a:pt x="7355783" y="786760"/>
                  <a:pt x="7355641" y="786760"/>
                  <a:pt x="7355499" y="786760"/>
                </a:cubicBezTo>
                <a:close/>
                <a:moveTo>
                  <a:pt x="7304595" y="839685"/>
                </a:moveTo>
                <a:cubicBezTo>
                  <a:pt x="7295194" y="839685"/>
                  <a:pt x="7287580" y="847646"/>
                  <a:pt x="7287580" y="857475"/>
                </a:cubicBezTo>
                <a:cubicBezTo>
                  <a:pt x="7287580" y="867304"/>
                  <a:pt x="7295194" y="875265"/>
                  <a:pt x="7304595" y="875265"/>
                </a:cubicBezTo>
                <a:cubicBezTo>
                  <a:pt x="7313996" y="875265"/>
                  <a:pt x="7321611" y="867304"/>
                  <a:pt x="7321611" y="857475"/>
                </a:cubicBezTo>
                <a:cubicBezTo>
                  <a:pt x="7321611" y="847646"/>
                  <a:pt x="7313996" y="839685"/>
                  <a:pt x="7304595" y="839685"/>
                </a:cubicBezTo>
                <a:close/>
                <a:moveTo>
                  <a:pt x="7355499" y="679872"/>
                </a:moveTo>
                <a:cubicBezTo>
                  <a:pt x="7346099" y="679872"/>
                  <a:pt x="7338484" y="687833"/>
                  <a:pt x="7338484" y="697662"/>
                </a:cubicBezTo>
                <a:cubicBezTo>
                  <a:pt x="7338484" y="707491"/>
                  <a:pt x="7346099" y="715452"/>
                  <a:pt x="7355499" y="715452"/>
                </a:cubicBezTo>
                <a:cubicBezTo>
                  <a:pt x="7364901" y="715452"/>
                  <a:pt x="7372515" y="707491"/>
                  <a:pt x="7372515" y="697662"/>
                </a:cubicBezTo>
                <a:cubicBezTo>
                  <a:pt x="7372444" y="687922"/>
                  <a:pt x="7364816" y="680080"/>
                  <a:pt x="7355499" y="680168"/>
                </a:cubicBezTo>
                <a:cubicBezTo>
                  <a:pt x="7355499" y="680168"/>
                  <a:pt x="7355499" y="680168"/>
                  <a:pt x="7355499" y="680168"/>
                </a:cubicBezTo>
                <a:close/>
                <a:moveTo>
                  <a:pt x="7304595" y="733242"/>
                </a:moveTo>
                <a:cubicBezTo>
                  <a:pt x="7295194" y="733242"/>
                  <a:pt x="7287580" y="741203"/>
                  <a:pt x="7287580" y="751032"/>
                </a:cubicBezTo>
                <a:cubicBezTo>
                  <a:pt x="7287580" y="760861"/>
                  <a:pt x="7295194" y="768822"/>
                  <a:pt x="7304595" y="768822"/>
                </a:cubicBezTo>
                <a:cubicBezTo>
                  <a:pt x="7313996" y="768822"/>
                  <a:pt x="7321611" y="760861"/>
                  <a:pt x="7321611" y="751032"/>
                </a:cubicBezTo>
                <a:cubicBezTo>
                  <a:pt x="7321611" y="750987"/>
                  <a:pt x="7321611" y="750928"/>
                  <a:pt x="7321611" y="750883"/>
                </a:cubicBezTo>
                <a:cubicBezTo>
                  <a:pt x="7321454" y="741203"/>
                  <a:pt x="7313854" y="733449"/>
                  <a:pt x="7304595" y="733538"/>
                </a:cubicBezTo>
                <a:close/>
                <a:moveTo>
                  <a:pt x="7355499" y="573429"/>
                </a:moveTo>
                <a:cubicBezTo>
                  <a:pt x="7346099" y="573429"/>
                  <a:pt x="7338484" y="581394"/>
                  <a:pt x="7338484" y="591219"/>
                </a:cubicBezTo>
                <a:cubicBezTo>
                  <a:pt x="7338484" y="601043"/>
                  <a:pt x="7346099" y="609009"/>
                  <a:pt x="7355499" y="609009"/>
                </a:cubicBezTo>
                <a:cubicBezTo>
                  <a:pt x="7364901" y="609009"/>
                  <a:pt x="7372515" y="601043"/>
                  <a:pt x="7372515" y="591219"/>
                </a:cubicBezTo>
                <a:cubicBezTo>
                  <a:pt x="7372444" y="581476"/>
                  <a:pt x="7364816" y="573644"/>
                  <a:pt x="7355499" y="573725"/>
                </a:cubicBezTo>
                <a:cubicBezTo>
                  <a:pt x="7355499" y="573725"/>
                  <a:pt x="7355499" y="573725"/>
                  <a:pt x="7355499" y="573725"/>
                </a:cubicBezTo>
                <a:close/>
                <a:moveTo>
                  <a:pt x="7304595" y="626650"/>
                </a:moveTo>
                <a:cubicBezTo>
                  <a:pt x="7295194" y="626650"/>
                  <a:pt x="7287580" y="634616"/>
                  <a:pt x="7287580" y="644440"/>
                </a:cubicBezTo>
                <a:cubicBezTo>
                  <a:pt x="7287580" y="654269"/>
                  <a:pt x="7295194" y="662230"/>
                  <a:pt x="7304595" y="662230"/>
                </a:cubicBezTo>
                <a:cubicBezTo>
                  <a:pt x="7313996" y="662230"/>
                  <a:pt x="7321611" y="654269"/>
                  <a:pt x="7321611" y="644440"/>
                </a:cubicBezTo>
                <a:cubicBezTo>
                  <a:pt x="7321454" y="634732"/>
                  <a:pt x="7313882" y="626945"/>
                  <a:pt x="7304595" y="626947"/>
                </a:cubicBezTo>
                <a:close/>
                <a:moveTo>
                  <a:pt x="7355499" y="466986"/>
                </a:moveTo>
                <a:cubicBezTo>
                  <a:pt x="7346141" y="467881"/>
                  <a:pt x="7339250" y="476539"/>
                  <a:pt x="7340100" y="486323"/>
                </a:cubicBezTo>
                <a:cubicBezTo>
                  <a:pt x="7340853" y="494867"/>
                  <a:pt x="7347332" y="501635"/>
                  <a:pt x="7355499" y="502417"/>
                </a:cubicBezTo>
                <a:cubicBezTo>
                  <a:pt x="7364858" y="503313"/>
                  <a:pt x="7373139" y="496108"/>
                  <a:pt x="7373990" y="486323"/>
                </a:cubicBezTo>
                <a:cubicBezTo>
                  <a:pt x="7374854" y="476539"/>
                  <a:pt x="7367964" y="467881"/>
                  <a:pt x="7358605" y="466986"/>
                </a:cubicBezTo>
                <a:cubicBezTo>
                  <a:pt x="7357570" y="466886"/>
                  <a:pt x="7356535" y="466886"/>
                  <a:pt x="7355499" y="466986"/>
                </a:cubicBezTo>
                <a:close/>
                <a:moveTo>
                  <a:pt x="7304595" y="520207"/>
                </a:moveTo>
                <a:cubicBezTo>
                  <a:pt x="7295194" y="520207"/>
                  <a:pt x="7287580" y="528173"/>
                  <a:pt x="7287580" y="537997"/>
                </a:cubicBezTo>
                <a:cubicBezTo>
                  <a:pt x="7287580" y="547822"/>
                  <a:pt x="7295194" y="555787"/>
                  <a:pt x="7304595" y="555787"/>
                </a:cubicBezTo>
                <a:cubicBezTo>
                  <a:pt x="7313996" y="555787"/>
                  <a:pt x="7321611" y="547822"/>
                  <a:pt x="7321611" y="537997"/>
                </a:cubicBezTo>
                <a:cubicBezTo>
                  <a:pt x="7321454" y="528288"/>
                  <a:pt x="7313882" y="520502"/>
                  <a:pt x="7304595" y="520504"/>
                </a:cubicBezTo>
                <a:close/>
                <a:moveTo>
                  <a:pt x="7355499" y="360394"/>
                </a:moveTo>
                <a:cubicBezTo>
                  <a:pt x="7346099" y="360394"/>
                  <a:pt x="7338484" y="368360"/>
                  <a:pt x="7338484" y="378184"/>
                </a:cubicBezTo>
                <a:cubicBezTo>
                  <a:pt x="7338484" y="388009"/>
                  <a:pt x="7346099" y="395974"/>
                  <a:pt x="7355499" y="395974"/>
                </a:cubicBezTo>
                <a:cubicBezTo>
                  <a:pt x="7364901" y="395974"/>
                  <a:pt x="7372515" y="388009"/>
                  <a:pt x="7372515" y="378184"/>
                </a:cubicBezTo>
                <a:cubicBezTo>
                  <a:pt x="7372444" y="368441"/>
                  <a:pt x="7364816" y="360609"/>
                  <a:pt x="7355499" y="360691"/>
                </a:cubicBezTo>
                <a:cubicBezTo>
                  <a:pt x="7355499" y="360691"/>
                  <a:pt x="7355499" y="360691"/>
                  <a:pt x="7355499" y="360691"/>
                </a:cubicBezTo>
                <a:close/>
                <a:moveTo>
                  <a:pt x="7304595" y="413764"/>
                </a:moveTo>
                <a:cubicBezTo>
                  <a:pt x="7295194" y="413764"/>
                  <a:pt x="7287580" y="421730"/>
                  <a:pt x="7287580" y="431554"/>
                </a:cubicBezTo>
                <a:cubicBezTo>
                  <a:pt x="7287580" y="441380"/>
                  <a:pt x="7295194" y="449344"/>
                  <a:pt x="7304595" y="449344"/>
                </a:cubicBezTo>
                <a:cubicBezTo>
                  <a:pt x="7313996" y="449344"/>
                  <a:pt x="7321611" y="441379"/>
                  <a:pt x="7321611" y="431554"/>
                </a:cubicBezTo>
                <a:cubicBezTo>
                  <a:pt x="7321611" y="431504"/>
                  <a:pt x="7321611" y="431455"/>
                  <a:pt x="7321611" y="431406"/>
                </a:cubicBezTo>
                <a:cubicBezTo>
                  <a:pt x="7321454" y="421721"/>
                  <a:pt x="7313854" y="413978"/>
                  <a:pt x="7304595" y="414061"/>
                </a:cubicBezTo>
                <a:close/>
                <a:moveTo>
                  <a:pt x="7355499" y="253951"/>
                </a:moveTo>
                <a:cubicBezTo>
                  <a:pt x="7346099" y="253951"/>
                  <a:pt x="7338484" y="261917"/>
                  <a:pt x="7338484" y="271741"/>
                </a:cubicBezTo>
                <a:cubicBezTo>
                  <a:pt x="7338484" y="281566"/>
                  <a:pt x="7346099" y="289531"/>
                  <a:pt x="7355499" y="289531"/>
                </a:cubicBezTo>
                <a:cubicBezTo>
                  <a:pt x="7364901" y="289531"/>
                  <a:pt x="7372515" y="281566"/>
                  <a:pt x="7372515" y="271741"/>
                </a:cubicBezTo>
                <a:cubicBezTo>
                  <a:pt x="7372444" y="261998"/>
                  <a:pt x="7364816" y="254166"/>
                  <a:pt x="7355499" y="254248"/>
                </a:cubicBezTo>
                <a:cubicBezTo>
                  <a:pt x="7355499" y="254248"/>
                  <a:pt x="7355499" y="254248"/>
                  <a:pt x="7355499" y="254248"/>
                </a:cubicBezTo>
                <a:close/>
                <a:moveTo>
                  <a:pt x="7304595" y="307173"/>
                </a:moveTo>
                <a:cubicBezTo>
                  <a:pt x="7295194" y="307173"/>
                  <a:pt x="7287580" y="315138"/>
                  <a:pt x="7287580" y="324963"/>
                </a:cubicBezTo>
                <a:cubicBezTo>
                  <a:pt x="7287580" y="334787"/>
                  <a:pt x="7295194" y="342753"/>
                  <a:pt x="7304595" y="342753"/>
                </a:cubicBezTo>
                <a:cubicBezTo>
                  <a:pt x="7313996" y="342753"/>
                  <a:pt x="7321611" y="334787"/>
                  <a:pt x="7321611" y="324963"/>
                </a:cubicBezTo>
                <a:cubicBezTo>
                  <a:pt x="7321454" y="315254"/>
                  <a:pt x="7313882" y="307468"/>
                  <a:pt x="7304595" y="307469"/>
                </a:cubicBezTo>
                <a:close/>
                <a:moveTo>
                  <a:pt x="7355499" y="147508"/>
                </a:moveTo>
                <a:cubicBezTo>
                  <a:pt x="7346141" y="148404"/>
                  <a:pt x="7339250" y="157061"/>
                  <a:pt x="7340100" y="166846"/>
                </a:cubicBezTo>
                <a:cubicBezTo>
                  <a:pt x="7340853" y="175389"/>
                  <a:pt x="7347332" y="182157"/>
                  <a:pt x="7355499" y="182940"/>
                </a:cubicBezTo>
                <a:cubicBezTo>
                  <a:pt x="7364858" y="183835"/>
                  <a:pt x="7373139" y="176630"/>
                  <a:pt x="7373990" y="166846"/>
                </a:cubicBezTo>
                <a:cubicBezTo>
                  <a:pt x="7374854" y="157061"/>
                  <a:pt x="7367964" y="148404"/>
                  <a:pt x="7358605" y="147508"/>
                </a:cubicBezTo>
                <a:cubicBezTo>
                  <a:pt x="7357570" y="147409"/>
                  <a:pt x="7356535" y="147409"/>
                  <a:pt x="7355499" y="147508"/>
                </a:cubicBezTo>
                <a:close/>
                <a:moveTo>
                  <a:pt x="7304595" y="200730"/>
                </a:moveTo>
                <a:cubicBezTo>
                  <a:pt x="7295194" y="200730"/>
                  <a:pt x="7287580" y="208695"/>
                  <a:pt x="7287580" y="218520"/>
                </a:cubicBezTo>
                <a:cubicBezTo>
                  <a:pt x="7287580" y="228346"/>
                  <a:pt x="7295194" y="236310"/>
                  <a:pt x="7304595" y="236310"/>
                </a:cubicBezTo>
                <a:cubicBezTo>
                  <a:pt x="7313996" y="236310"/>
                  <a:pt x="7321611" y="228344"/>
                  <a:pt x="7321611" y="218520"/>
                </a:cubicBezTo>
                <a:cubicBezTo>
                  <a:pt x="7321611" y="218469"/>
                  <a:pt x="7321611" y="218420"/>
                  <a:pt x="7321611" y="218371"/>
                </a:cubicBezTo>
                <a:cubicBezTo>
                  <a:pt x="7321454" y="208686"/>
                  <a:pt x="7313854" y="200943"/>
                  <a:pt x="7304595" y="201026"/>
                </a:cubicBezTo>
                <a:close/>
                <a:moveTo>
                  <a:pt x="7474750" y="2188607"/>
                </a:moveTo>
                <a:cubicBezTo>
                  <a:pt x="7474835" y="2178867"/>
                  <a:pt x="7467348" y="2170891"/>
                  <a:pt x="7458032" y="2170802"/>
                </a:cubicBezTo>
                <a:cubicBezTo>
                  <a:pt x="7450999" y="2170728"/>
                  <a:pt x="7444675" y="2175220"/>
                  <a:pt x="7442137" y="2182084"/>
                </a:cubicBezTo>
                <a:lnTo>
                  <a:pt x="7466242" y="2203728"/>
                </a:lnTo>
                <a:cubicBezTo>
                  <a:pt x="7471233" y="2200541"/>
                  <a:pt x="7474296" y="2194877"/>
                  <a:pt x="7474324" y="2188755"/>
                </a:cubicBezTo>
                <a:close/>
                <a:moveTo>
                  <a:pt x="7423845" y="2135385"/>
                </a:moveTo>
                <a:cubicBezTo>
                  <a:pt x="7422994" y="2125601"/>
                  <a:pt x="7414714" y="2118396"/>
                  <a:pt x="7405355" y="2119285"/>
                </a:cubicBezTo>
                <a:cubicBezTo>
                  <a:pt x="7397173" y="2120071"/>
                  <a:pt x="7390708" y="2126846"/>
                  <a:pt x="7389956" y="2135385"/>
                </a:cubicBezTo>
                <a:lnTo>
                  <a:pt x="7409382" y="2152879"/>
                </a:lnTo>
                <a:cubicBezTo>
                  <a:pt x="7417479" y="2151559"/>
                  <a:pt x="7423448" y="2144250"/>
                  <a:pt x="7423420" y="2135682"/>
                </a:cubicBezTo>
                <a:close/>
                <a:moveTo>
                  <a:pt x="7457876" y="2064374"/>
                </a:moveTo>
                <a:cubicBezTo>
                  <a:pt x="7448475" y="2064285"/>
                  <a:pt x="7440803" y="2072186"/>
                  <a:pt x="7440719" y="2082015"/>
                </a:cubicBezTo>
                <a:cubicBezTo>
                  <a:pt x="7440648" y="2091844"/>
                  <a:pt x="7448191" y="2099864"/>
                  <a:pt x="7457592" y="2099953"/>
                </a:cubicBezTo>
                <a:cubicBezTo>
                  <a:pt x="7466994" y="2100028"/>
                  <a:pt x="7474664" y="2092141"/>
                  <a:pt x="7474750" y="2082312"/>
                </a:cubicBezTo>
                <a:cubicBezTo>
                  <a:pt x="7474750" y="2082267"/>
                  <a:pt x="7474750" y="2082208"/>
                  <a:pt x="7474750" y="2082163"/>
                </a:cubicBezTo>
                <a:cubicBezTo>
                  <a:pt x="7474593" y="2072335"/>
                  <a:pt x="7466852" y="2064507"/>
                  <a:pt x="7457450" y="2064670"/>
                </a:cubicBezTo>
                <a:cubicBezTo>
                  <a:pt x="7457450" y="2064670"/>
                  <a:pt x="7457450" y="2064670"/>
                  <a:pt x="7457450" y="2064670"/>
                </a:cubicBezTo>
                <a:close/>
                <a:moveTo>
                  <a:pt x="7457876" y="1957930"/>
                </a:moveTo>
                <a:cubicBezTo>
                  <a:pt x="7448517" y="1957041"/>
                  <a:pt x="7440237" y="1964246"/>
                  <a:pt x="7439386" y="1974030"/>
                </a:cubicBezTo>
                <a:cubicBezTo>
                  <a:pt x="7438521" y="1983815"/>
                  <a:pt x="7445412" y="1992472"/>
                  <a:pt x="7454771" y="1993362"/>
                </a:cubicBezTo>
                <a:cubicBezTo>
                  <a:pt x="7455806" y="1993466"/>
                  <a:pt x="7456841" y="1993466"/>
                  <a:pt x="7457876" y="1993362"/>
                </a:cubicBezTo>
                <a:cubicBezTo>
                  <a:pt x="7467234" y="1992472"/>
                  <a:pt x="7474126" y="1983815"/>
                  <a:pt x="7473275" y="1974030"/>
                </a:cubicBezTo>
                <a:cubicBezTo>
                  <a:pt x="7472523" y="1965476"/>
                  <a:pt x="7466043" y="1958716"/>
                  <a:pt x="7457876" y="1957930"/>
                </a:cubicBezTo>
                <a:close/>
                <a:moveTo>
                  <a:pt x="7406829" y="2011152"/>
                </a:moveTo>
                <a:cubicBezTo>
                  <a:pt x="7397429" y="2011152"/>
                  <a:pt x="7389815" y="2019113"/>
                  <a:pt x="7389815" y="2028942"/>
                </a:cubicBezTo>
                <a:cubicBezTo>
                  <a:pt x="7389815" y="2038771"/>
                  <a:pt x="7397429" y="2046732"/>
                  <a:pt x="7406829" y="2046732"/>
                </a:cubicBezTo>
                <a:cubicBezTo>
                  <a:pt x="7416231" y="2046732"/>
                  <a:pt x="7423845" y="2038771"/>
                  <a:pt x="7423845" y="2028942"/>
                </a:cubicBezTo>
                <a:cubicBezTo>
                  <a:pt x="7424086" y="2019202"/>
                  <a:pt x="7416727" y="2011107"/>
                  <a:pt x="7407411" y="2010855"/>
                </a:cubicBezTo>
                <a:cubicBezTo>
                  <a:pt x="7407071" y="2010841"/>
                  <a:pt x="7406745" y="2010841"/>
                  <a:pt x="7406404" y="2010855"/>
                </a:cubicBezTo>
                <a:close/>
                <a:moveTo>
                  <a:pt x="7457876" y="1851487"/>
                </a:moveTo>
                <a:cubicBezTo>
                  <a:pt x="7448475" y="1851413"/>
                  <a:pt x="7440803" y="1859300"/>
                  <a:pt x="7440719" y="1869129"/>
                </a:cubicBezTo>
                <a:cubicBezTo>
                  <a:pt x="7440648" y="1878958"/>
                  <a:pt x="7448191" y="1886978"/>
                  <a:pt x="7457592" y="1887067"/>
                </a:cubicBezTo>
                <a:cubicBezTo>
                  <a:pt x="7466994" y="1887141"/>
                  <a:pt x="7474679" y="1879254"/>
                  <a:pt x="7474750" y="1869426"/>
                </a:cubicBezTo>
                <a:cubicBezTo>
                  <a:pt x="7474750" y="1869322"/>
                  <a:pt x="7474750" y="1869233"/>
                  <a:pt x="7474750" y="1869129"/>
                </a:cubicBezTo>
                <a:cubicBezTo>
                  <a:pt x="7474593" y="1859389"/>
                  <a:pt x="7466923" y="1851621"/>
                  <a:pt x="7457606" y="1851784"/>
                </a:cubicBezTo>
                <a:cubicBezTo>
                  <a:pt x="7457550" y="1851784"/>
                  <a:pt x="7457508" y="1851784"/>
                  <a:pt x="7457450" y="1851784"/>
                </a:cubicBezTo>
                <a:close/>
                <a:moveTo>
                  <a:pt x="7406829" y="1904709"/>
                </a:moveTo>
                <a:cubicBezTo>
                  <a:pt x="7397429" y="1904709"/>
                  <a:pt x="7389815" y="1912670"/>
                  <a:pt x="7389815" y="1922499"/>
                </a:cubicBezTo>
                <a:cubicBezTo>
                  <a:pt x="7389815" y="1932328"/>
                  <a:pt x="7397429" y="1940289"/>
                  <a:pt x="7406829" y="1940289"/>
                </a:cubicBezTo>
                <a:cubicBezTo>
                  <a:pt x="7416231" y="1940289"/>
                  <a:pt x="7423845" y="1932328"/>
                  <a:pt x="7423845" y="1922499"/>
                </a:cubicBezTo>
                <a:cubicBezTo>
                  <a:pt x="7423845" y="1922454"/>
                  <a:pt x="7423845" y="1922395"/>
                  <a:pt x="7423845" y="1922351"/>
                </a:cubicBezTo>
                <a:cubicBezTo>
                  <a:pt x="7423689" y="1912611"/>
                  <a:pt x="7416018" y="1904842"/>
                  <a:pt x="7406702" y="1904990"/>
                </a:cubicBezTo>
                <a:cubicBezTo>
                  <a:pt x="7406603" y="1905005"/>
                  <a:pt x="7406504" y="1905005"/>
                  <a:pt x="7406404" y="1905005"/>
                </a:cubicBezTo>
                <a:close/>
                <a:moveTo>
                  <a:pt x="7457876" y="1744896"/>
                </a:moveTo>
                <a:cubicBezTo>
                  <a:pt x="7448475" y="1744807"/>
                  <a:pt x="7440803" y="1752709"/>
                  <a:pt x="7440719" y="1762538"/>
                </a:cubicBezTo>
                <a:cubicBezTo>
                  <a:pt x="7440648" y="1772367"/>
                  <a:pt x="7448191" y="1780387"/>
                  <a:pt x="7457592" y="1780476"/>
                </a:cubicBezTo>
                <a:cubicBezTo>
                  <a:pt x="7466994" y="1780550"/>
                  <a:pt x="7474664" y="1772663"/>
                  <a:pt x="7474750" y="1762834"/>
                </a:cubicBezTo>
                <a:cubicBezTo>
                  <a:pt x="7474750" y="1762790"/>
                  <a:pt x="7474750" y="1762730"/>
                  <a:pt x="7474750" y="1762686"/>
                </a:cubicBezTo>
                <a:cubicBezTo>
                  <a:pt x="7474593" y="1752857"/>
                  <a:pt x="7466852" y="1745029"/>
                  <a:pt x="7457450" y="1745192"/>
                </a:cubicBezTo>
                <a:cubicBezTo>
                  <a:pt x="7457450" y="1745192"/>
                  <a:pt x="7457450" y="1745192"/>
                  <a:pt x="7457450" y="1745192"/>
                </a:cubicBezTo>
                <a:close/>
                <a:moveTo>
                  <a:pt x="7406829" y="1798117"/>
                </a:moveTo>
                <a:cubicBezTo>
                  <a:pt x="7397429" y="1798117"/>
                  <a:pt x="7389815" y="1806078"/>
                  <a:pt x="7389815" y="1815908"/>
                </a:cubicBezTo>
                <a:cubicBezTo>
                  <a:pt x="7389815" y="1825736"/>
                  <a:pt x="7397429" y="1833697"/>
                  <a:pt x="7406829" y="1833697"/>
                </a:cubicBezTo>
                <a:cubicBezTo>
                  <a:pt x="7416231" y="1833697"/>
                  <a:pt x="7423845" y="1825736"/>
                  <a:pt x="7423845" y="1815908"/>
                </a:cubicBezTo>
                <a:cubicBezTo>
                  <a:pt x="7423774" y="1806167"/>
                  <a:pt x="7416160" y="1798325"/>
                  <a:pt x="7406844" y="1798399"/>
                </a:cubicBezTo>
                <a:cubicBezTo>
                  <a:pt x="7406688" y="1798399"/>
                  <a:pt x="7406546" y="1798414"/>
                  <a:pt x="7406404" y="1798414"/>
                </a:cubicBezTo>
                <a:close/>
                <a:moveTo>
                  <a:pt x="7457876" y="1638453"/>
                </a:moveTo>
                <a:cubicBezTo>
                  <a:pt x="7448475" y="1638364"/>
                  <a:pt x="7440803" y="1646266"/>
                  <a:pt x="7440719" y="1656095"/>
                </a:cubicBezTo>
                <a:cubicBezTo>
                  <a:pt x="7440648" y="1665924"/>
                  <a:pt x="7448191" y="1673944"/>
                  <a:pt x="7457592" y="1674033"/>
                </a:cubicBezTo>
                <a:cubicBezTo>
                  <a:pt x="7466994" y="1674107"/>
                  <a:pt x="7474664" y="1666220"/>
                  <a:pt x="7474750" y="1656391"/>
                </a:cubicBezTo>
                <a:cubicBezTo>
                  <a:pt x="7474750" y="1656347"/>
                  <a:pt x="7474750" y="1656287"/>
                  <a:pt x="7474750" y="1656243"/>
                </a:cubicBezTo>
                <a:cubicBezTo>
                  <a:pt x="7474593" y="1646414"/>
                  <a:pt x="7466852" y="1638586"/>
                  <a:pt x="7457450" y="1638749"/>
                </a:cubicBezTo>
                <a:cubicBezTo>
                  <a:pt x="7457450" y="1638749"/>
                  <a:pt x="7457450" y="1638749"/>
                  <a:pt x="7457450" y="1638749"/>
                </a:cubicBezTo>
                <a:close/>
                <a:moveTo>
                  <a:pt x="7406829" y="1691674"/>
                </a:moveTo>
                <a:cubicBezTo>
                  <a:pt x="7397429" y="1691674"/>
                  <a:pt x="7389815" y="1699635"/>
                  <a:pt x="7389815" y="1709464"/>
                </a:cubicBezTo>
                <a:cubicBezTo>
                  <a:pt x="7389815" y="1719293"/>
                  <a:pt x="7397429" y="1727254"/>
                  <a:pt x="7406829" y="1727254"/>
                </a:cubicBezTo>
                <a:cubicBezTo>
                  <a:pt x="7416231" y="1727254"/>
                  <a:pt x="7423845" y="1719293"/>
                  <a:pt x="7423845" y="1709464"/>
                </a:cubicBezTo>
                <a:cubicBezTo>
                  <a:pt x="7423774" y="1699724"/>
                  <a:pt x="7416160" y="1691882"/>
                  <a:pt x="7406844" y="1691956"/>
                </a:cubicBezTo>
                <a:cubicBezTo>
                  <a:pt x="7406688" y="1691956"/>
                  <a:pt x="7406546" y="1691971"/>
                  <a:pt x="7406404" y="1691971"/>
                </a:cubicBezTo>
                <a:close/>
                <a:moveTo>
                  <a:pt x="7457876" y="1532010"/>
                </a:moveTo>
                <a:cubicBezTo>
                  <a:pt x="7448475" y="1531936"/>
                  <a:pt x="7440803" y="1539823"/>
                  <a:pt x="7440719" y="1549651"/>
                </a:cubicBezTo>
                <a:cubicBezTo>
                  <a:pt x="7440648" y="1559480"/>
                  <a:pt x="7448191" y="1567501"/>
                  <a:pt x="7457592" y="1567590"/>
                </a:cubicBezTo>
                <a:cubicBezTo>
                  <a:pt x="7466994" y="1567664"/>
                  <a:pt x="7474679" y="1559777"/>
                  <a:pt x="7474750" y="1549948"/>
                </a:cubicBezTo>
                <a:cubicBezTo>
                  <a:pt x="7474750" y="1549844"/>
                  <a:pt x="7474750" y="1549755"/>
                  <a:pt x="7474750" y="1549651"/>
                </a:cubicBezTo>
                <a:cubicBezTo>
                  <a:pt x="7474593" y="1539911"/>
                  <a:pt x="7466923" y="1532143"/>
                  <a:pt x="7457606" y="1532306"/>
                </a:cubicBezTo>
                <a:cubicBezTo>
                  <a:pt x="7457550" y="1532306"/>
                  <a:pt x="7457508" y="1532306"/>
                  <a:pt x="7457450" y="1532306"/>
                </a:cubicBezTo>
                <a:close/>
                <a:moveTo>
                  <a:pt x="7406829" y="1585231"/>
                </a:moveTo>
                <a:cubicBezTo>
                  <a:pt x="7397471" y="1586121"/>
                  <a:pt x="7390580" y="1594779"/>
                  <a:pt x="7391430" y="1604563"/>
                </a:cubicBezTo>
                <a:cubicBezTo>
                  <a:pt x="7392182" y="1613117"/>
                  <a:pt x="7398662" y="1619877"/>
                  <a:pt x="7406829" y="1620663"/>
                </a:cubicBezTo>
                <a:cubicBezTo>
                  <a:pt x="7416188" y="1621553"/>
                  <a:pt x="7424469" y="1614347"/>
                  <a:pt x="7425320" y="1604563"/>
                </a:cubicBezTo>
                <a:cubicBezTo>
                  <a:pt x="7426185" y="1594779"/>
                  <a:pt x="7419294" y="1586121"/>
                  <a:pt x="7409935" y="1585231"/>
                </a:cubicBezTo>
                <a:cubicBezTo>
                  <a:pt x="7408899" y="1585128"/>
                  <a:pt x="7407864" y="1585128"/>
                  <a:pt x="7406829" y="1585231"/>
                </a:cubicBezTo>
                <a:close/>
                <a:moveTo>
                  <a:pt x="7457876" y="1425418"/>
                </a:moveTo>
                <a:cubicBezTo>
                  <a:pt x="7448517" y="1424529"/>
                  <a:pt x="7440237" y="1431734"/>
                  <a:pt x="7439386" y="1441518"/>
                </a:cubicBezTo>
                <a:cubicBezTo>
                  <a:pt x="7438521" y="1451303"/>
                  <a:pt x="7445412" y="1459960"/>
                  <a:pt x="7454771" y="1460850"/>
                </a:cubicBezTo>
                <a:cubicBezTo>
                  <a:pt x="7455806" y="1460954"/>
                  <a:pt x="7456841" y="1460954"/>
                  <a:pt x="7457876" y="1460850"/>
                </a:cubicBezTo>
                <a:cubicBezTo>
                  <a:pt x="7467234" y="1459960"/>
                  <a:pt x="7474126" y="1451303"/>
                  <a:pt x="7473275" y="1441518"/>
                </a:cubicBezTo>
                <a:cubicBezTo>
                  <a:pt x="7472523" y="1432964"/>
                  <a:pt x="7466043" y="1426204"/>
                  <a:pt x="7457876" y="1425418"/>
                </a:cubicBezTo>
                <a:close/>
                <a:moveTo>
                  <a:pt x="7406829" y="1478640"/>
                </a:moveTo>
                <a:cubicBezTo>
                  <a:pt x="7397429" y="1478640"/>
                  <a:pt x="7389815" y="1486601"/>
                  <a:pt x="7389815" y="1496430"/>
                </a:cubicBezTo>
                <a:cubicBezTo>
                  <a:pt x="7389815" y="1506259"/>
                  <a:pt x="7397429" y="1514220"/>
                  <a:pt x="7406829" y="1514220"/>
                </a:cubicBezTo>
                <a:cubicBezTo>
                  <a:pt x="7416231" y="1514220"/>
                  <a:pt x="7423845" y="1506259"/>
                  <a:pt x="7423845" y="1496430"/>
                </a:cubicBezTo>
                <a:cubicBezTo>
                  <a:pt x="7423774" y="1486690"/>
                  <a:pt x="7416160" y="1478847"/>
                  <a:pt x="7406844" y="1478922"/>
                </a:cubicBezTo>
                <a:cubicBezTo>
                  <a:pt x="7406688" y="1478922"/>
                  <a:pt x="7406546" y="1478936"/>
                  <a:pt x="7406404" y="1478936"/>
                </a:cubicBezTo>
                <a:close/>
                <a:moveTo>
                  <a:pt x="7457876" y="1318975"/>
                </a:moveTo>
                <a:cubicBezTo>
                  <a:pt x="7448475" y="1318901"/>
                  <a:pt x="7440803" y="1326788"/>
                  <a:pt x="7440719" y="1336617"/>
                </a:cubicBezTo>
                <a:cubicBezTo>
                  <a:pt x="7440648" y="1346446"/>
                  <a:pt x="7448191" y="1354466"/>
                  <a:pt x="7457592" y="1354555"/>
                </a:cubicBezTo>
                <a:cubicBezTo>
                  <a:pt x="7466994" y="1354629"/>
                  <a:pt x="7474679" y="1346742"/>
                  <a:pt x="7474750" y="1336913"/>
                </a:cubicBezTo>
                <a:cubicBezTo>
                  <a:pt x="7474750" y="1336810"/>
                  <a:pt x="7474750" y="1336721"/>
                  <a:pt x="7474750" y="1336617"/>
                </a:cubicBezTo>
                <a:cubicBezTo>
                  <a:pt x="7474593" y="1326877"/>
                  <a:pt x="7466923" y="1319109"/>
                  <a:pt x="7457606" y="1319272"/>
                </a:cubicBezTo>
                <a:cubicBezTo>
                  <a:pt x="7457550" y="1319272"/>
                  <a:pt x="7457508" y="1319272"/>
                  <a:pt x="7457450" y="1319272"/>
                </a:cubicBezTo>
                <a:close/>
                <a:moveTo>
                  <a:pt x="7406829" y="1372197"/>
                </a:moveTo>
                <a:cubicBezTo>
                  <a:pt x="7397429" y="1372197"/>
                  <a:pt x="7389815" y="1380158"/>
                  <a:pt x="7389815" y="1389987"/>
                </a:cubicBezTo>
                <a:cubicBezTo>
                  <a:pt x="7389815" y="1399816"/>
                  <a:pt x="7397429" y="1407777"/>
                  <a:pt x="7406829" y="1407777"/>
                </a:cubicBezTo>
                <a:cubicBezTo>
                  <a:pt x="7416231" y="1407777"/>
                  <a:pt x="7423845" y="1399816"/>
                  <a:pt x="7423845" y="1389987"/>
                </a:cubicBezTo>
                <a:cubicBezTo>
                  <a:pt x="7423774" y="1380247"/>
                  <a:pt x="7416160" y="1372405"/>
                  <a:pt x="7406844" y="1372478"/>
                </a:cubicBezTo>
                <a:cubicBezTo>
                  <a:pt x="7406688" y="1372478"/>
                  <a:pt x="7406546" y="1372493"/>
                  <a:pt x="7406404" y="1372493"/>
                </a:cubicBezTo>
                <a:close/>
                <a:moveTo>
                  <a:pt x="7457876" y="1212384"/>
                </a:moveTo>
                <a:cubicBezTo>
                  <a:pt x="7448475" y="1212295"/>
                  <a:pt x="7440803" y="1220197"/>
                  <a:pt x="7440719" y="1230026"/>
                </a:cubicBezTo>
                <a:cubicBezTo>
                  <a:pt x="7440648" y="1239855"/>
                  <a:pt x="7448191" y="1247875"/>
                  <a:pt x="7457592" y="1247964"/>
                </a:cubicBezTo>
                <a:cubicBezTo>
                  <a:pt x="7466994" y="1248038"/>
                  <a:pt x="7474664" y="1240151"/>
                  <a:pt x="7474750" y="1230322"/>
                </a:cubicBezTo>
                <a:cubicBezTo>
                  <a:pt x="7474750" y="1230278"/>
                  <a:pt x="7474750" y="1230218"/>
                  <a:pt x="7474750" y="1230174"/>
                </a:cubicBezTo>
                <a:cubicBezTo>
                  <a:pt x="7474593" y="1220345"/>
                  <a:pt x="7466852" y="1212517"/>
                  <a:pt x="7457450" y="1212681"/>
                </a:cubicBezTo>
                <a:cubicBezTo>
                  <a:pt x="7457450" y="1212681"/>
                  <a:pt x="7457450" y="1212681"/>
                  <a:pt x="7457450" y="1212681"/>
                </a:cubicBezTo>
                <a:close/>
                <a:moveTo>
                  <a:pt x="7406829" y="1265754"/>
                </a:moveTo>
                <a:cubicBezTo>
                  <a:pt x="7397471" y="1266643"/>
                  <a:pt x="7390580" y="1275301"/>
                  <a:pt x="7391430" y="1285086"/>
                </a:cubicBezTo>
                <a:cubicBezTo>
                  <a:pt x="7392182" y="1293640"/>
                  <a:pt x="7398662" y="1300400"/>
                  <a:pt x="7406829" y="1301185"/>
                </a:cubicBezTo>
                <a:cubicBezTo>
                  <a:pt x="7416188" y="1302075"/>
                  <a:pt x="7424469" y="1294870"/>
                  <a:pt x="7425320" y="1285086"/>
                </a:cubicBezTo>
                <a:cubicBezTo>
                  <a:pt x="7426185" y="1275301"/>
                  <a:pt x="7419294" y="1266643"/>
                  <a:pt x="7409935" y="1265754"/>
                </a:cubicBezTo>
                <a:cubicBezTo>
                  <a:pt x="7408899" y="1265650"/>
                  <a:pt x="7407864" y="1265650"/>
                  <a:pt x="7406829" y="1265754"/>
                </a:cubicBezTo>
                <a:close/>
                <a:moveTo>
                  <a:pt x="7457876" y="1105941"/>
                </a:moveTo>
                <a:cubicBezTo>
                  <a:pt x="7448517" y="1105051"/>
                  <a:pt x="7440237" y="1112256"/>
                  <a:pt x="7439386" y="1122041"/>
                </a:cubicBezTo>
                <a:cubicBezTo>
                  <a:pt x="7438521" y="1131825"/>
                  <a:pt x="7445412" y="1140483"/>
                  <a:pt x="7454771" y="1141373"/>
                </a:cubicBezTo>
                <a:cubicBezTo>
                  <a:pt x="7455806" y="1141476"/>
                  <a:pt x="7456841" y="1141476"/>
                  <a:pt x="7457876" y="1141373"/>
                </a:cubicBezTo>
                <a:cubicBezTo>
                  <a:pt x="7467234" y="1140483"/>
                  <a:pt x="7474126" y="1131825"/>
                  <a:pt x="7473275" y="1122041"/>
                </a:cubicBezTo>
                <a:cubicBezTo>
                  <a:pt x="7472523" y="1113487"/>
                  <a:pt x="7466043" y="1106727"/>
                  <a:pt x="7457876" y="1105941"/>
                </a:cubicBezTo>
                <a:close/>
                <a:moveTo>
                  <a:pt x="7406829" y="1159162"/>
                </a:moveTo>
                <a:cubicBezTo>
                  <a:pt x="7397429" y="1159162"/>
                  <a:pt x="7389815" y="1167124"/>
                  <a:pt x="7389815" y="1176952"/>
                </a:cubicBezTo>
                <a:cubicBezTo>
                  <a:pt x="7389815" y="1186781"/>
                  <a:pt x="7397429" y="1194742"/>
                  <a:pt x="7406829" y="1194742"/>
                </a:cubicBezTo>
                <a:cubicBezTo>
                  <a:pt x="7416231" y="1194742"/>
                  <a:pt x="7423845" y="1186781"/>
                  <a:pt x="7423845" y="1176952"/>
                </a:cubicBezTo>
                <a:cubicBezTo>
                  <a:pt x="7423774" y="1167212"/>
                  <a:pt x="7416160" y="1159370"/>
                  <a:pt x="7406844" y="1159444"/>
                </a:cubicBezTo>
                <a:cubicBezTo>
                  <a:pt x="7406688" y="1159444"/>
                  <a:pt x="7406546" y="1159459"/>
                  <a:pt x="7406404" y="1159459"/>
                </a:cubicBezTo>
                <a:close/>
                <a:moveTo>
                  <a:pt x="7457876" y="999498"/>
                </a:moveTo>
                <a:cubicBezTo>
                  <a:pt x="7448475" y="999409"/>
                  <a:pt x="7440803" y="1007310"/>
                  <a:pt x="7440719" y="1017139"/>
                </a:cubicBezTo>
                <a:cubicBezTo>
                  <a:pt x="7440648" y="1026968"/>
                  <a:pt x="7448191" y="1034989"/>
                  <a:pt x="7457592" y="1035078"/>
                </a:cubicBezTo>
                <a:cubicBezTo>
                  <a:pt x="7466994" y="1035152"/>
                  <a:pt x="7474679" y="1027265"/>
                  <a:pt x="7474750" y="1017436"/>
                </a:cubicBezTo>
                <a:cubicBezTo>
                  <a:pt x="7474750" y="1017332"/>
                  <a:pt x="7474750" y="1017243"/>
                  <a:pt x="7474750" y="1017139"/>
                </a:cubicBezTo>
                <a:cubicBezTo>
                  <a:pt x="7474593" y="1007399"/>
                  <a:pt x="7466923" y="999631"/>
                  <a:pt x="7457606" y="999794"/>
                </a:cubicBezTo>
                <a:cubicBezTo>
                  <a:pt x="7457550" y="999794"/>
                  <a:pt x="7457508" y="999794"/>
                  <a:pt x="7457450" y="999794"/>
                </a:cubicBezTo>
                <a:close/>
                <a:moveTo>
                  <a:pt x="7406829" y="1052719"/>
                </a:moveTo>
                <a:cubicBezTo>
                  <a:pt x="7397471" y="1053609"/>
                  <a:pt x="7390580" y="1062267"/>
                  <a:pt x="7391430" y="1072051"/>
                </a:cubicBezTo>
                <a:cubicBezTo>
                  <a:pt x="7392182" y="1080605"/>
                  <a:pt x="7398662" y="1087365"/>
                  <a:pt x="7406829" y="1088151"/>
                </a:cubicBezTo>
                <a:cubicBezTo>
                  <a:pt x="7416188" y="1089041"/>
                  <a:pt x="7424469" y="1081836"/>
                  <a:pt x="7425320" y="1072051"/>
                </a:cubicBezTo>
                <a:cubicBezTo>
                  <a:pt x="7426185" y="1062267"/>
                  <a:pt x="7419294" y="1053609"/>
                  <a:pt x="7409935" y="1052719"/>
                </a:cubicBezTo>
                <a:cubicBezTo>
                  <a:pt x="7408899" y="1052616"/>
                  <a:pt x="7407864" y="1052616"/>
                  <a:pt x="7406829" y="1052719"/>
                </a:cubicBezTo>
                <a:close/>
                <a:moveTo>
                  <a:pt x="7457876" y="892906"/>
                </a:moveTo>
                <a:cubicBezTo>
                  <a:pt x="7448517" y="892017"/>
                  <a:pt x="7440237" y="899222"/>
                  <a:pt x="7439386" y="909006"/>
                </a:cubicBezTo>
                <a:cubicBezTo>
                  <a:pt x="7438521" y="918791"/>
                  <a:pt x="7445412" y="927448"/>
                  <a:pt x="7454771" y="928338"/>
                </a:cubicBezTo>
                <a:cubicBezTo>
                  <a:pt x="7455806" y="928442"/>
                  <a:pt x="7456841" y="928442"/>
                  <a:pt x="7457876" y="928338"/>
                </a:cubicBezTo>
                <a:cubicBezTo>
                  <a:pt x="7467234" y="927448"/>
                  <a:pt x="7474126" y="918791"/>
                  <a:pt x="7473275" y="909006"/>
                </a:cubicBezTo>
                <a:cubicBezTo>
                  <a:pt x="7472523" y="900452"/>
                  <a:pt x="7466043" y="893692"/>
                  <a:pt x="7457876" y="892906"/>
                </a:cubicBezTo>
                <a:close/>
                <a:moveTo>
                  <a:pt x="7406829" y="946128"/>
                </a:moveTo>
                <a:cubicBezTo>
                  <a:pt x="7397429" y="946128"/>
                  <a:pt x="7389815" y="954089"/>
                  <a:pt x="7389815" y="963918"/>
                </a:cubicBezTo>
                <a:cubicBezTo>
                  <a:pt x="7389815" y="973747"/>
                  <a:pt x="7397429" y="981708"/>
                  <a:pt x="7406829" y="981708"/>
                </a:cubicBezTo>
                <a:cubicBezTo>
                  <a:pt x="7416231" y="981708"/>
                  <a:pt x="7423845" y="973747"/>
                  <a:pt x="7423845" y="963918"/>
                </a:cubicBezTo>
                <a:cubicBezTo>
                  <a:pt x="7423774" y="954178"/>
                  <a:pt x="7416160" y="946336"/>
                  <a:pt x="7406844" y="946410"/>
                </a:cubicBezTo>
                <a:cubicBezTo>
                  <a:pt x="7406688" y="946410"/>
                  <a:pt x="7406546" y="946424"/>
                  <a:pt x="7406404" y="946424"/>
                </a:cubicBezTo>
                <a:close/>
                <a:moveTo>
                  <a:pt x="7457876" y="786463"/>
                </a:moveTo>
                <a:cubicBezTo>
                  <a:pt x="7448475" y="786389"/>
                  <a:pt x="7440803" y="794276"/>
                  <a:pt x="7440719" y="804105"/>
                </a:cubicBezTo>
                <a:cubicBezTo>
                  <a:pt x="7440648" y="813934"/>
                  <a:pt x="7448191" y="821954"/>
                  <a:pt x="7457592" y="822043"/>
                </a:cubicBezTo>
                <a:cubicBezTo>
                  <a:pt x="7466994" y="822117"/>
                  <a:pt x="7474679" y="814230"/>
                  <a:pt x="7474750" y="804402"/>
                </a:cubicBezTo>
                <a:cubicBezTo>
                  <a:pt x="7474750" y="804298"/>
                  <a:pt x="7474750" y="804209"/>
                  <a:pt x="7474750" y="804105"/>
                </a:cubicBezTo>
                <a:cubicBezTo>
                  <a:pt x="7474593" y="794365"/>
                  <a:pt x="7466923" y="786597"/>
                  <a:pt x="7457606" y="786760"/>
                </a:cubicBezTo>
                <a:cubicBezTo>
                  <a:pt x="7457550" y="786760"/>
                  <a:pt x="7457508" y="786760"/>
                  <a:pt x="7457450" y="786760"/>
                </a:cubicBezTo>
                <a:close/>
                <a:moveTo>
                  <a:pt x="7406829" y="839685"/>
                </a:moveTo>
                <a:cubicBezTo>
                  <a:pt x="7397429" y="839685"/>
                  <a:pt x="7389815" y="847646"/>
                  <a:pt x="7389815" y="857475"/>
                </a:cubicBezTo>
                <a:cubicBezTo>
                  <a:pt x="7389815" y="867304"/>
                  <a:pt x="7397429" y="875265"/>
                  <a:pt x="7406829" y="875265"/>
                </a:cubicBezTo>
                <a:cubicBezTo>
                  <a:pt x="7416231" y="875265"/>
                  <a:pt x="7423845" y="867304"/>
                  <a:pt x="7423845" y="857475"/>
                </a:cubicBezTo>
                <a:cubicBezTo>
                  <a:pt x="7423930" y="847735"/>
                  <a:pt x="7416444" y="839759"/>
                  <a:pt x="7407127" y="839670"/>
                </a:cubicBezTo>
                <a:cubicBezTo>
                  <a:pt x="7406886" y="839670"/>
                  <a:pt x="7406645" y="839670"/>
                  <a:pt x="7406404" y="839685"/>
                </a:cubicBezTo>
                <a:close/>
                <a:moveTo>
                  <a:pt x="7457876" y="679872"/>
                </a:moveTo>
                <a:cubicBezTo>
                  <a:pt x="7448475" y="679783"/>
                  <a:pt x="7440803" y="687685"/>
                  <a:pt x="7440719" y="697514"/>
                </a:cubicBezTo>
                <a:cubicBezTo>
                  <a:pt x="7440648" y="707343"/>
                  <a:pt x="7448191" y="715363"/>
                  <a:pt x="7457592" y="715452"/>
                </a:cubicBezTo>
                <a:cubicBezTo>
                  <a:pt x="7466994" y="715526"/>
                  <a:pt x="7474664" y="707639"/>
                  <a:pt x="7474750" y="697810"/>
                </a:cubicBezTo>
                <a:cubicBezTo>
                  <a:pt x="7474750" y="697766"/>
                  <a:pt x="7474750" y="697706"/>
                  <a:pt x="7474750" y="697662"/>
                </a:cubicBezTo>
                <a:cubicBezTo>
                  <a:pt x="7474593" y="687833"/>
                  <a:pt x="7466852" y="680005"/>
                  <a:pt x="7457450" y="680168"/>
                </a:cubicBezTo>
                <a:cubicBezTo>
                  <a:pt x="7457450" y="680168"/>
                  <a:pt x="7457450" y="680168"/>
                  <a:pt x="7457450" y="680168"/>
                </a:cubicBezTo>
                <a:close/>
                <a:moveTo>
                  <a:pt x="7406829" y="733242"/>
                </a:moveTo>
                <a:cubicBezTo>
                  <a:pt x="7397471" y="734131"/>
                  <a:pt x="7390580" y="742789"/>
                  <a:pt x="7391430" y="752573"/>
                </a:cubicBezTo>
                <a:cubicBezTo>
                  <a:pt x="7392182" y="761127"/>
                  <a:pt x="7398662" y="767888"/>
                  <a:pt x="7406829" y="768673"/>
                </a:cubicBezTo>
                <a:cubicBezTo>
                  <a:pt x="7416188" y="769563"/>
                  <a:pt x="7424469" y="762358"/>
                  <a:pt x="7425320" y="752573"/>
                </a:cubicBezTo>
                <a:cubicBezTo>
                  <a:pt x="7426185" y="742789"/>
                  <a:pt x="7419294" y="734131"/>
                  <a:pt x="7409935" y="733242"/>
                </a:cubicBezTo>
                <a:cubicBezTo>
                  <a:pt x="7408899" y="733138"/>
                  <a:pt x="7407864" y="733138"/>
                  <a:pt x="7406829" y="733242"/>
                </a:cubicBezTo>
                <a:close/>
                <a:moveTo>
                  <a:pt x="7457876" y="573429"/>
                </a:moveTo>
                <a:cubicBezTo>
                  <a:pt x="7448517" y="572533"/>
                  <a:pt x="7440237" y="579738"/>
                  <a:pt x="7439386" y="589523"/>
                </a:cubicBezTo>
                <a:cubicBezTo>
                  <a:pt x="7438521" y="599307"/>
                  <a:pt x="7445412" y="607965"/>
                  <a:pt x="7454771" y="608860"/>
                </a:cubicBezTo>
                <a:cubicBezTo>
                  <a:pt x="7455806" y="608960"/>
                  <a:pt x="7456841" y="608960"/>
                  <a:pt x="7457876" y="608860"/>
                </a:cubicBezTo>
                <a:cubicBezTo>
                  <a:pt x="7467234" y="607965"/>
                  <a:pt x="7474126" y="599307"/>
                  <a:pt x="7473275" y="589523"/>
                </a:cubicBezTo>
                <a:cubicBezTo>
                  <a:pt x="7472523" y="580979"/>
                  <a:pt x="7466043" y="574212"/>
                  <a:pt x="7457876" y="573429"/>
                </a:cubicBezTo>
                <a:close/>
                <a:moveTo>
                  <a:pt x="7406829" y="626650"/>
                </a:moveTo>
                <a:cubicBezTo>
                  <a:pt x="7397429" y="626650"/>
                  <a:pt x="7389815" y="634616"/>
                  <a:pt x="7389815" y="644440"/>
                </a:cubicBezTo>
                <a:cubicBezTo>
                  <a:pt x="7389815" y="654269"/>
                  <a:pt x="7397429" y="662230"/>
                  <a:pt x="7406829" y="662230"/>
                </a:cubicBezTo>
                <a:cubicBezTo>
                  <a:pt x="7416231" y="662230"/>
                  <a:pt x="7423845" y="654269"/>
                  <a:pt x="7423845" y="644440"/>
                </a:cubicBezTo>
                <a:cubicBezTo>
                  <a:pt x="7423774" y="634697"/>
                  <a:pt x="7416160" y="626861"/>
                  <a:pt x="7406844" y="626938"/>
                </a:cubicBezTo>
                <a:cubicBezTo>
                  <a:pt x="7406688" y="626938"/>
                  <a:pt x="7406546" y="626942"/>
                  <a:pt x="7406404" y="626947"/>
                </a:cubicBezTo>
                <a:close/>
                <a:moveTo>
                  <a:pt x="7457876" y="466986"/>
                </a:moveTo>
                <a:cubicBezTo>
                  <a:pt x="7448475" y="466904"/>
                  <a:pt x="7440803" y="474803"/>
                  <a:pt x="7440719" y="484627"/>
                </a:cubicBezTo>
                <a:cubicBezTo>
                  <a:pt x="7440648" y="494452"/>
                  <a:pt x="7448191" y="502483"/>
                  <a:pt x="7457592" y="502564"/>
                </a:cubicBezTo>
                <a:cubicBezTo>
                  <a:pt x="7466994" y="502646"/>
                  <a:pt x="7474679" y="494747"/>
                  <a:pt x="7474750" y="484922"/>
                </a:cubicBezTo>
                <a:cubicBezTo>
                  <a:pt x="7474750" y="484825"/>
                  <a:pt x="7474750" y="484725"/>
                  <a:pt x="7474750" y="484627"/>
                </a:cubicBezTo>
                <a:cubicBezTo>
                  <a:pt x="7474593" y="474886"/>
                  <a:pt x="7466923" y="467118"/>
                  <a:pt x="7457606" y="467279"/>
                </a:cubicBezTo>
                <a:cubicBezTo>
                  <a:pt x="7457550" y="467279"/>
                  <a:pt x="7457508" y="467281"/>
                  <a:pt x="7457450" y="467282"/>
                </a:cubicBezTo>
                <a:close/>
                <a:moveTo>
                  <a:pt x="7406829" y="520207"/>
                </a:moveTo>
                <a:cubicBezTo>
                  <a:pt x="7397429" y="520207"/>
                  <a:pt x="7389815" y="528173"/>
                  <a:pt x="7389815" y="537997"/>
                </a:cubicBezTo>
                <a:cubicBezTo>
                  <a:pt x="7389815" y="547822"/>
                  <a:pt x="7397429" y="555787"/>
                  <a:pt x="7406829" y="555787"/>
                </a:cubicBezTo>
                <a:cubicBezTo>
                  <a:pt x="7416231" y="555787"/>
                  <a:pt x="7423845" y="547822"/>
                  <a:pt x="7423845" y="537997"/>
                </a:cubicBezTo>
                <a:cubicBezTo>
                  <a:pt x="7423774" y="528254"/>
                  <a:pt x="7416160" y="520418"/>
                  <a:pt x="7406844" y="520495"/>
                </a:cubicBezTo>
                <a:cubicBezTo>
                  <a:pt x="7406688" y="520495"/>
                  <a:pt x="7406546" y="520499"/>
                  <a:pt x="7406404" y="520504"/>
                </a:cubicBezTo>
                <a:close/>
                <a:moveTo>
                  <a:pt x="7457876" y="360394"/>
                </a:moveTo>
                <a:cubicBezTo>
                  <a:pt x="7448475" y="360313"/>
                  <a:pt x="7440803" y="368210"/>
                  <a:pt x="7440719" y="378036"/>
                </a:cubicBezTo>
                <a:cubicBezTo>
                  <a:pt x="7440648" y="387861"/>
                  <a:pt x="7448191" y="395891"/>
                  <a:pt x="7457592" y="395973"/>
                </a:cubicBezTo>
                <a:cubicBezTo>
                  <a:pt x="7466994" y="396054"/>
                  <a:pt x="7474664" y="388157"/>
                  <a:pt x="7474750" y="378333"/>
                </a:cubicBezTo>
                <a:cubicBezTo>
                  <a:pt x="7474750" y="378282"/>
                  <a:pt x="7474750" y="378233"/>
                  <a:pt x="7474750" y="378184"/>
                </a:cubicBezTo>
                <a:cubicBezTo>
                  <a:pt x="7474593" y="368361"/>
                  <a:pt x="7466852" y="360528"/>
                  <a:pt x="7457450" y="360691"/>
                </a:cubicBezTo>
                <a:cubicBezTo>
                  <a:pt x="7457450" y="360691"/>
                  <a:pt x="7457450" y="360691"/>
                  <a:pt x="7457450" y="360691"/>
                </a:cubicBezTo>
                <a:close/>
                <a:moveTo>
                  <a:pt x="7406829" y="413764"/>
                </a:moveTo>
                <a:cubicBezTo>
                  <a:pt x="7397471" y="414660"/>
                  <a:pt x="7390580" y="423317"/>
                  <a:pt x="7391430" y="433102"/>
                </a:cubicBezTo>
                <a:cubicBezTo>
                  <a:pt x="7392182" y="441646"/>
                  <a:pt x="7398662" y="448413"/>
                  <a:pt x="7406829" y="449196"/>
                </a:cubicBezTo>
                <a:cubicBezTo>
                  <a:pt x="7416188" y="450091"/>
                  <a:pt x="7424469" y="442886"/>
                  <a:pt x="7425320" y="433102"/>
                </a:cubicBezTo>
                <a:cubicBezTo>
                  <a:pt x="7426185" y="423317"/>
                  <a:pt x="7419294" y="414660"/>
                  <a:pt x="7409935" y="413764"/>
                </a:cubicBezTo>
                <a:cubicBezTo>
                  <a:pt x="7408899" y="413665"/>
                  <a:pt x="7407864" y="413665"/>
                  <a:pt x="7406829" y="413764"/>
                </a:cubicBezTo>
                <a:close/>
                <a:moveTo>
                  <a:pt x="7457876" y="253951"/>
                </a:moveTo>
                <a:cubicBezTo>
                  <a:pt x="7448517" y="253056"/>
                  <a:pt x="7440237" y="260261"/>
                  <a:pt x="7439386" y="270045"/>
                </a:cubicBezTo>
                <a:cubicBezTo>
                  <a:pt x="7438521" y="279828"/>
                  <a:pt x="7445412" y="288488"/>
                  <a:pt x="7454771" y="289383"/>
                </a:cubicBezTo>
                <a:cubicBezTo>
                  <a:pt x="7455806" y="289482"/>
                  <a:pt x="7456841" y="289482"/>
                  <a:pt x="7457876" y="289383"/>
                </a:cubicBezTo>
                <a:cubicBezTo>
                  <a:pt x="7467234" y="288488"/>
                  <a:pt x="7474126" y="279828"/>
                  <a:pt x="7473275" y="270045"/>
                </a:cubicBezTo>
                <a:cubicBezTo>
                  <a:pt x="7472523" y="261502"/>
                  <a:pt x="7466043" y="254734"/>
                  <a:pt x="7457876" y="253951"/>
                </a:cubicBezTo>
                <a:close/>
                <a:moveTo>
                  <a:pt x="7406829" y="307173"/>
                </a:moveTo>
                <a:cubicBezTo>
                  <a:pt x="7397429" y="307173"/>
                  <a:pt x="7389815" y="315138"/>
                  <a:pt x="7389815" y="324963"/>
                </a:cubicBezTo>
                <a:cubicBezTo>
                  <a:pt x="7389815" y="334787"/>
                  <a:pt x="7397429" y="342753"/>
                  <a:pt x="7406829" y="342753"/>
                </a:cubicBezTo>
                <a:cubicBezTo>
                  <a:pt x="7416231" y="342753"/>
                  <a:pt x="7423845" y="334787"/>
                  <a:pt x="7423845" y="324963"/>
                </a:cubicBezTo>
                <a:cubicBezTo>
                  <a:pt x="7423774" y="315220"/>
                  <a:pt x="7416160" y="307383"/>
                  <a:pt x="7406844" y="307461"/>
                </a:cubicBezTo>
                <a:cubicBezTo>
                  <a:pt x="7406688" y="307461"/>
                  <a:pt x="7406546" y="307465"/>
                  <a:pt x="7406404" y="307469"/>
                </a:cubicBezTo>
                <a:close/>
                <a:moveTo>
                  <a:pt x="7457876" y="147508"/>
                </a:moveTo>
                <a:cubicBezTo>
                  <a:pt x="7448475" y="147427"/>
                  <a:pt x="7440803" y="155325"/>
                  <a:pt x="7440719" y="165150"/>
                </a:cubicBezTo>
                <a:cubicBezTo>
                  <a:pt x="7440648" y="174974"/>
                  <a:pt x="7448191" y="183005"/>
                  <a:pt x="7457592" y="183087"/>
                </a:cubicBezTo>
                <a:cubicBezTo>
                  <a:pt x="7466994" y="183168"/>
                  <a:pt x="7474679" y="175269"/>
                  <a:pt x="7474750" y="165445"/>
                </a:cubicBezTo>
                <a:cubicBezTo>
                  <a:pt x="7474750" y="165347"/>
                  <a:pt x="7474750" y="165248"/>
                  <a:pt x="7474750" y="165150"/>
                </a:cubicBezTo>
                <a:cubicBezTo>
                  <a:pt x="7474593" y="155408"/>
                  <a:pt x="7466923" y="147640"/>
                  <a:pt x="7457606" y="147802"/>
                </a:cubicBezTo>
                <a:cubicBezTo>
                  <a:pt x="7457550" y="147802"/>
                  <a:pt x="7457508" y="147803"/>
                  <a:pt x="7457450" y="147805"/>
                </a:cubicBezTo>
                <a:close/>
                <a:moveTo>
                  <a:pt x="7406829" y="200730"/>
                </a:moveTo>
                <a:cubicBezTo>
                  <a:pt x="7397471" y="201625"/>
                  <a:pt x="7390580" y="210283"/>
                  <a:pt x="7391430" y="220067"/>
                </a:cubicBezTo>
                <a:cubicBezTo>
                  <a:pt x="7392182" y="228611"/>
                  <a:pt x="7398662" y="235379"/>
                  <a:pt x="7406829" y="236161"/>
                </a:cubicBezTo>
                <a:cubicBezTo>
                  <a:pt x="7416188" y="237057"/>
                  <a:pt x="7424469" y="229852"/>
                  <a:pt x="7425320" y="220067"/>
                </a:cubicBezTo>
                <a:cubicBezTo>
                  <a:pt x="7426185" y="210283"/>
                  <a:pt x="7419294" y="201625"/>
                  <a:pt x="7409935" y="200730"/>
                </a:cubicBezTo>
                <a:cubicBezTo>
                  <a:pt x="7408899" y="200630"/>
                  <a:pt x="7407864" y="200630"/>
                  <a:pt x="7406829" y="200730"/>
                </a:cubicBezTo>
                <a:close/>
                <a:moveTo>
                  <a:pt x="7415338" y="126605"/>
                </a:moveTo>
                <a:lnTo>
                  <a:pt x="7397896" y="126605"/>
                </a:lnTo>
                <a:cubicBezTo>
                  <a:pt x="7400534" y="128508"/>
                  <a:pt x="7403625" y="129588"/>
                  <a:pt x="7406829" y="129718"/>
                </a:cubicBezTo>
                <a:cubicBezTo>
                  <a:pt x="7409609" y="129850"/>
                  <a:pt x="7412374" y="129293"/>
                  <a:pt x="7414912" y="128088"/>
                </a:cubicBezTo>
                <a:close/>
                <a:moveTo>
                  <a:pt x="7558693" y="2277705"/>
                </a:moveTo>
                <a:cubicBezTo>
                  <a:pt x="7555687" y="2277823"/>
                  <a:pt x="7552751" y="2278742"/>
                  <a:pt x="7550185" y="2280373"/>
                </a:cubicBezTo>
                <a:lnTo>
                  <a:pt x="7574432" y="2302166"/>
                </a:lnTo>
                <a:cubicBezTo>
                  <a:pt x="7575226" y="2300031"/>
                  <a:pt x="7575651" y="2297778"/>
                  <a:pt x="7575708" y="2295494"/>
                </a:cubicBezTo>
                <a:cubicBezTo>
                  <a:pt x="7575708" y="2285666"/>
                  <a:pt x="7568094" y="2277705"/>
                  <a:pt x="7558693" y="2277705"/>
                </a:cubicBezTo>
                <a:close/>
                <a:moveTo>
                  <a:pt x="7558693" y="2171262"/>
                </a:moveTo>
                <a:cubicBezTo>
                  <a:pt x="7549291" y="2171262"/>
                  <a:pt x="7541677" y="2179222"/>
                  <a:pt x="7541677" y="2189051"/>
                </a:cubicBezTo>
                <a:cubicBezTo>
                  <a:pt x="7541677" y="2198880"/>
                  <a:pt x="7549291" y="2206841"/>
                  <a:pt x="7558693" y="2206841"/>
                </a:cubicBezTo>
                <a:cubicBezTo>
                  <a:pt x="7568094" y="2206841"/>
                  <a:pt x="7575708" y="2198880"/>
                  <a:pt x="7575708" y="2189051"/>
                </a:cubicBezTo>
                <a:cubicBezTo>
                  <a:pt x="7575708" y="2189007"/>
                  <a:pt x="7575708" y="2188948"/>
                  <a:pt x="7575708" y="2188903"/>
                </a:cubicBezTo>
                <a:cubicBezTo>
                  <a:pt x="7575708" y="2179163"/>
                  <a:pt x="7568150" y="2171262"/>
                  <a:pt x="7558835" y="2171262"/>
                </a:cubicBezTo>
                <a:cubicBezTo>
                  <a:pt x="7558792" y="2171262"/>
                  <a:pt x="7558735" y="2171262"/>
                  <a:pt x="7558693" y="2171262"/>
                </a:cubicBezTo>
                <a:close/>
                <a:moveTo>
                  <a:pt x="7507788" y="2224483"/>
                </a:moveTo>
                <a:cubicBezTo>
                  <a:pt x="7502868" y="2224513"/>
                  <a:pt x="7498203" y="2226796"/>
                  <a:pt x="7495027" y="2230709"/>
                </a:cubicBezTo>
                <a:lnTo>
                  <a:pt x="7520408" y="2253688"/>
                </a:lnTo>
                <a:cubicBezTo>
                  <a:pt x="7526831" y="2246750"/>
                  <a:pt x="7526661" y="2235676"/>
                  <a:pt x="7520025" y="2228945"/>
                </a:cubicBezTo>
                <a:cubicBezTo>
                  <a:pt x="7516749" y="2225639"/>
                  <a:pt x="7512340" y="2223875"/>
                  <a:pt x="7507788" y="2224038"/>
                </a:cubicBezTo>
                <a:close/>
                <a:moveTo>
                  <a:pt x="7558693" y="2064670"/>
                </a:moveTo>
                <a:cubicBezTo>
                  <a:pt x="7549291" y="2064670"/>
                  <a:pt x="7541677" y="2072631"/>
                  <a:pt x="7541677" y="2082460"/>
                </a:cubicBezTo>
                <a:cubicBezTo>
                  <a:pt x="7541677" y="2092289"/>
                  <a:pt x="7549291" y="2100250"/>
                  <a:pt x="7558693" y="2100250"/>
                </a:cubicBezTo>
                <a:cubicBezTo>
                  <a:pt x="7568094" y="2100250"/>
                  <a:pt x="7575708" y="2092289"/>
                  <a:pt x="7575708" y="2082460"/>
                </a:cubicBezTo>
                <a:cubicBezTo>
                  <a:pt x="7575708" y="2072631"/>
                  <a:pt x="7568094" y="2064670"/>
                  <a:pt x="7558693" y="2064670"/>
                </a:cubicBezTo>
                <a:close/>
                <a:moveTo>
                  <a:pt x="7507788" y="2118040"/>
                </a:moveTo>
                <a:cubicBezTo>
                  <a:pt x="7498387" y="2117966"/>
                  <a:pt x="7490716" y="2125853"/>
                  <a:pt x="7490631" y="2135682"/>
                </a:cubicBezTo>
                <a:cubicBezTo>
                  <a:pt x="7490560" y="2145510"/>
                  <a:pt x="7498103" y="2153531"/>
                  <a:pt x="7507505" y="2153620"/>
                </a:cubicBezTo>
                <a:cubicBezTo>
                  <a:pt x="7516905" y="2153694"/>
                  <a:pt x="7524577" y="2145807"/>
                  <a:pt x="7524661" y="2135978"/>
                </a:cubicBezTo>
                <a:cubicBezTo>
                  <a:pt x="7524661" y="2135874"/>
                  <a:pt x="7524661" y="2135785"/>
                  <a:pt x="7524661" y="2135682"/>
                </a:cubicBezTo>
                <a:cubicBezTo>
                  <a:pt x="7524661" y="2126164"/>
                  <a:pt x="7517458" y="2118366"/>
                  <a:pt x="7508355" y="2118040"/>
                </a:cubicBezTo>
                <a:close/>
                <a:moveTo>
                  <a:pt x="7558693" y="1958227"/>
                </a:moveTo>
                <a:cubicBezTo>
                  <a:pt x="7549291" y="1958227"/>
                  <a:pt x="7541677" y="1966188"/>
                  <a:pt x="7541677" y="1976017"/>
                </a:cubicBezTo>
                <a:cubicBezTo>
                  <a:pt x="7541677" y="1985846"/>
                  <a:pt x="7549291" y="1993807"/>
                  <a:pt x="7558693" y="1993807"/>
                </a:cubicBezTo>
                <a:cubicBezTo>
                  <a:pt x="7568094" y="1993807"/>
                  <a:pt x="7575708" y="1985846"/>
                  <a:pt x="7575708" y="1976017"/>
                </a:cubicBezTo>
                <a:cubicBezTo>
                  <a:pt x="7575708" y="1966188"/>
                  <a:pt x="7568094" y="1958227"/>
                  <a:pt x="7558693" y="1958227"/>
                </a:cubicBezTo>
                <a:close/>
                <a:moveTo>
                  <a:pt x="7508355" y="2010855"/>
                </a:moveTo>
                <a:cubicBezTo>
                  <a:pt x="7498996" y="2009966"/>
                  <a:pt x="7490716" y="2017171"/>
                  <a:pt x="7489865" y="2026955"/>
                </a:cubicBezTo>
                <a:cubicBezTo>
                  <a:pt x="7489000" y="2036740"/>
                  <a:pt x="7495891" y="2045398"/>
                  <a:pt x="7505250" y="2046287"/>
                </a:cubicBezTo>
                <a:cubicBezTo>
                  <a:pt x="7506285" y="2046391"/>
                  <a:pt x="7507320" y="2046391"/>
                  <a:pt x="7508355" y="2046287"/>
                </a:cubicBezTo>
                <a:cubicBezTo>
                  <a:pt x="7517714" y="2045398"/>
                  <a:pt x="7524605" y="2036740"/>
                  <a:pt x="7523754" y="2026955"/>
                </a:cubicBezTo>
                <a:cubicBezTo>
                  <a:pt x="7523002" y="2018401"/>
                  <a:pt x="7516523" y="2011641"/>
                  <a:pt x="7508355" y="2010855"/>
                </a:cubicBezTo>
                <a:close/>
                <a:moveTo>
                  <a:pt x="7558693" y="1851784"/>
                </a:moveTo>
                <a:cubicBezTo>
                  <a:pt x="7549291" y="1851784"/>
                  <a:pt x="7541677" y="1859745"/>
                  <a:pt x="7541677" y="1869574"/>
                </a:cubicBezTo>
                <a:cubicBezTo>
                  <a:pt x="7541677" y="1879403"/>
                  <a:pt x="7549291" y="1887364"/>
                  <a:pt x="7558693" y="1887364"/>
                </a:cubicBezTo>
                <a:cubicBezTo>
                  <a:pt x="7568094" y="1887364"/>
                  <a:pt x="7575708" y="1879403"/>
                  <a:pt x="7575708" y="1869574"/>
                </a:cubicBezTo>
                <a:cubicBezTo>
                  <a:pt x="7575708" y="1869529"/>
                  <a:pt x="7575708" y="1869470"/>
                  <a:pt x="7575708" y="1869426"/>
                </a:cubicBezTo>
                <a:cubicBezTo>
                  <a:pt x="7575708" y="1859685"/>
                  <a:pt x="7568150" y="1851784"/>
                  <a:pt x="7558835" y="1851784"/>
                </a:cubicBezTo>
                <a:cubicBezTo>
                  <a:pt x="7558792" y="1851784"/>
                  <a:pt x="7558735" y="1851784"/>
                  <a:pt x="7558693" y="1851784"/>
                </a:cubicBezTo>
                <a:close/>
                <a:moveTo>
                  <a:pt x="7507788" y="1905005"/>
                </a:moveTo>
                <a:cubicBezTo>
                  <a:pt x="7498387" y="1904931"/>
                  <a:pt x="7490716" y="1912818"/>
                  <a:pt x="7490631" y="1922647"/>
                </a:cubicBezTo>
                <a:cubicBezTo>
                  <a:pt x="7490560" y="1932476"/>
                  <a:pt x="7498103" y="1940496"/>
                  <a:pt x="7507505" y="1940585"/>
                </a:cubicBezTo>
                <a:cubicBezTo>
                  <a:pt x="7516905" y="1940659"/>
                  <a:pt x="7524577" y="1932773"/>
                  <a:pt x="7524661" y="1922944"/>
                </a:cubicBezTo>
                <a:cubicBezTo>
                  <a:pt x="7524661" y="1922840"/>
                  <a:pt x="7524661" y="1922751"/>
                  <a:pt x="7524661" y="1922647"/>
                </a:cubicBezTo>
                <a:cubicBezTo>
                  <a:pt x="7524661" y="1913129"/>
                  <a:pt x="7517458" y="1905332"/>
                  <a:pt x="7508355" y="1905005"/>
                </a:cubicBezTo>
                <a:close/>
                <a:moveTo>
                  <a:pt x="7558693" y="1745192"/>
                </a:moveTo>
                <a:cubicBezTo>
                  <a:pt x="7549291" y="1745192"/>
                  <a:pt x="7541677" y="1753154"/>
                  <a:pt x="7541677" y="1762982"/>
                </a:cubicBezTo>
                <a:cubicBezTo>
                  <a:pt x="7541677" y="1772811"/>
                  <a:pt x="7549291" y="1780772"/>
                  <a:pt x="7558693" y="1780772"/>
                </a:cubicBezTo>
                <a:cubicBezTo>
                  <a:pt x="7568094" y="1780772"/>
                  <a:pt x="7575708" y="1772811"/>
                  <a:pt x="7575708" y="1762982"/>
                </a:cubicBezTo>
                <a:cubicBezTo>
                  <a:pt x="7575708" y="1753154"/>
                  <a:pt x="7568094" y="1745192"/>
                  <a:pt x="7558693" y="1745192"/>
                </a:cubicBezTo>
                <a:close/>
                <a:moveTo>
                  <a:pt x="7507788" y="1798414"/>
                </a:moveTo>
                <a:cubicBezTo>
                  <a:pt x="7498387" y="1798325"/>
                  <a:pt x="7490716" y="1806227"/>
                  <a:pt x="7490631" y="1816056"/>
                </a:cubicBezTo>
                <a:cubicBezTo>
                  <a:pt x="7490560" y="1825885"/>
                  <a:pt x="7498103" y="1833905"/>
                  <a:pt x="7507505" y="1833994"/>
                </a:cubicBezTo>
                <a:cubicBezTo>
                  <a:pt x="7516905" y="1834068"/>
                  <a:pt x="7524577" y="1826181"/>
                  <a:pt x="7524661" y="1816352"/>
                </a:cubicBezTo>
                <a:cubicBezTo>
                  <a:pt x="7524661" y="1816308"/>
                  <a:pt x="7524661" y="1816248"/>
                  <a:pt x="7524661" y="1816204"/>
                </a:cubicBezTo>
                <a:cubicBezTo>
                  <a:pt x="7524676" y="1806657"/>
                  <a:pt x="7517473" y="1798814"/>
                  <a:pt x="7508355" y="1798414"/>
                </a:cubicBezTo>
                <a:close/>
                <a:moveTo>
                  <a:pt x="7558693" y="1638749"/>
                </a:moveTo>
                <a:cubicBezTo>
                  <a:pt x="7549291" y="1638749"/>
                  <a:pt x="7541677" y="1646710"/>
                  <a:pt x="7541677" y="1656539"/>
                </a:cubicBezTo>
                <a:cubicBezTo>
                  <a:pt x="7541677" y="1666368"/>
                  <a:pt x="7549291" y="1674329"/>
                  <a:pt x="7558693" y="1674329"/>
                </a:cubicBezTo>
                <a:cubicBezTo>
                  <a:pt x="7568094" y="1674329"/>
                  <a:pt x="7575708" y="1666368"/>
                  <a:pt x="7575708" y="1656539"/>
                </a:cubicBezTo>
                <a:cubicBezTo>
                  <a:pt x="7575708" y="1646710"/>
                  <a:pt x="7568094" y="1638749"/>
                  <a:pt x="7558693" y="1638749"/>
                </a:cubicBezTo>
                <a:close/>
                <a:moveTo>
                  <a:pt x="7507788" y="1691971"/>
                </a:moveTo>
                <a:cubicBezTo>
                  <a:pt x="7498430" y="1691081"/>
                  <a:pt x="7490149" y="1698286"/>
                  <a:pt x="7489298" y="1708071"/>
                </a:cubicBezTo>
                <a:cubicBezTo>
                  <a:pt x="7488433" y="1717855"/>
                  <a:pt x="7495324" y="1726513"/>
                  <a:pt x="7504682" y="1727403"/>
                </a:cubicBezTo>
                <a:cubicBezTo>
                  <a:pt x="7505717" y="1727506"/>
                  <a:pt x="7506753" y="1727506"/>
                  <a:pt x="7507788" y="1727403"/>
                </a:cubicBezTo>
                <a:cubicBezTo>
                  <a:pt x="7517147" y="1726513"/>
                  <a:pt x="7524038" y="1717855"/>
                  <a:pt x="7523187" y="1708071"/>
                </a:cubicBezTo>
                <a:cubicBezTo>
                  <a:pt x="7522435" y="1699517"/>
                  <a:pt x="7515956" y="1692757"/>
                  <a:pt x="7507788" y="1691971"/>
                </a:cubicBezTo>
                <a:close/>
                <a:moveTo>
                  <a:pt x="7558693" y="1532306"/>
                </a:moveTo>
                <a:cubicBezTo>
                  <a:pt x="7549291" y="1532306"/>
                  <a:pt x="7541677" y="1540267"/>
                  <a:pt x="7541677" y="1550096"/>
                </a:cubicBezTo>
                <a:cubicBezTo>
                  <a:pt x="7541677" y="1559925"/>
                  <a:pt x="7549291" y="1567886"/>
                  <a:pt x="7558693" y="1567886"/>
                </a:cubicBezTo>
                <a:cubicBezTo>
                  <a:pt x="7568094" y="1567886"/>
                  <a:pt x="7575708" y="1559925"/>
                  <a:pt x="7575708" y="1550096"/>
                </a:cubicBezTo>
                <a:cubicBezTo>
                  <a:pt x="7575708" y="1550052"/>
                  <a:pt x="7575708" y="1549992"/>
                  <a:pt x="7575708" y="1549948"/>
                </a:cubicBezTo>
                <a:cubicBezTo>
                  <a:pt x="7575708" y="1540208"/>
                  <a:pt x="7568150" y="1532306"/>
                  <a:pt x="7558835" y="1532306"/>
                </a:cubicBezTo>
                <a:cubicBezTo>
                  <a:pt x="7558792" y="1532306"/>
                  <a:pt x="7558735" y="1532306"/>
                  <a:pt x="7558693" y="1532306"/>
                </a:cubicBezTo>
                <a:close/>
                <a:moveTo>
                  <a:pt x="7507788" y="1585528"/>
                </a:moveTo>
                <a:cubicBezTo>
                  <a:pt x="7498387" y="1585454"/>
                  <a:pt x="7490716" y="1593341"/>
                  <a:pt x="7490631" y="1603169"/>
                </a:cubicBezTo>
                <a:cubicBezTo>
                  <a:pt x="7490560" y="1612998"/>
                  <a:pt x="7498103" y="1621019"/>
                  <a:pt x="7507505" y="1621108"/>
                </a:cubicBezTo>
                <a:cubicBezTo>
                  <a:pt x="7516905" y="1621182"/>
                  <a:pt x="7524577" y="1613295"/>
                  <a:pt x="7524661" y="1603466"/>
                </a:cubicBezTo>
                <a:cubicBezTo>
                  <a:pt x="7524661" y="1603362"/>
                  <a:pt x="7524661" y="1603273"/>
                  <a:pt x="7524661" y="1603169"/>
                </a:cubicBezTo>
                <a:cubicBezTo>
                  <a:pt x="7524661" y="1593652"/>
                  <a:pt x="7517458" y="1585854"/>
                  <a:pt x="7508355" y="1585528"/>
                </a:cubicBezTo>
                <a:close/>
                <a:moveTo>
                  <a:pt x="7558693" y="1425715"/>
                </a:moveTo>
                <a:cubicBezTo>
                  <a:pt x="7549291" y="1425715"/>
                  <a:pt x="7541677" y="1433676"/>
                  <a:pt x="7541677" y="1443505"/>
                </a:cubicBezTo>
                <a:cubicBezTo>
                  <a:pt x="7541677" y="1453334"/>
                  <a:pt x="7549291" y="1461295"/>
                  <a:pt x="7558693" y="1461295"/>
                </a:cubicBezTo>
                <a:cubicBezTo>
                  <a:pt x="7568094" y="1461295"/>
                  <a:pt x="7575708" y="1453334"/>
                  <a:pt x="7575708" y="1443505"/>
                </a:cubicBezTo>
                <a:cubicBezTo>
                  <a:pt x="7575708" y="1433676"/>
                  <a:pt x="7568094" y="1425715"/>
                  <a:pt x="7558693" y="1425715"/>
                </a:cubicBezTo>
                <a:close/>
                <a:moveTo>
                  <a:pt x="7507788" y="1478936"/>
                </a:moveTo>
                <a:cubicBezTo>
                  <a:pt x="7498387" y="1478847"/>
                  <a:pt x="7490716" y="1486749"/>
                  <a:pt x="7490631" y="1496578"/>
                </a:cubicBezTo>
                <a:cubicBezTo>
                  <a:pt x="7490560" y="1506407"/>
                  <a:pt x="7498103" y="1514427"/>
                  <a:pt x="7507505" y="1514516"/>
                </a:cubicBezTo>
                <a:cubicBezTo>
                  <a:pt x="7516905" y="1514590"/>
                  <a:pt x="7524577" y="1506704"/>
                  <a:pt x="7524661" y="1496875"/>
                </a:cubicBezTo>
                <a:cubicBezTo>
                  <a:pt x="7524661" y="1496830"/>
                  <a:pt x="7524661" y="1496771"/>
                  <a:pt x="7524661" y="1496727"/>
                </a:cubicBezTo>
                <a:cubicBezTo>
                  <a:pt x="7524676" y="1487179"/>
                  <a:pt x="7517473" y="1479337"/>
                  <a:pt x="7508355" y="1478936"/>
                </a:cubicBezTo>
                <a:close/>
                <a:moveTo>
                  <a:pt x="7558693" y="1319272"/>
                </a:moveTo>
                <a:cubicBezTo>
                  <a:pt x="7549291" y="1319272"/>
                  <a:pt x="7541677" y="1327233"/>
                  <a:pt x="7541677" y="1337062"/>
                </a:cubicBezTo>
                <a:cubicBezTo>
                  <a:pt x="7541677" y="1346891"/>
                  <a:pt x="7549291" y="1354852"/>
                  <a:pt x="7558693" y="1354852"/>
                </a:cubicBezTo>
                <a:cubicBezTo>
                  <a:pt x="7568094" y="1354852"/>
                  <a:pt x="7575708" y="1346891"/>
                  <a:pt x="7575708" y="1337062"/>
                </a:cubicBezTo>
                <a:cubicBezTo>
                  <a:pt x="7575708" y="1337017"/>
                  <a:pt x="7575708" y="1336958"/>
                  <a:pt x="7575708" y="1336913"/>
                </a:cubicBezTo>
                <a:cubicBezTo>
                  <a:pt x="7575708" y="1327173"/>
                  <a:pt x="7568150" y="1319272"/>
                  <a:pt x="7558835" y="1319272"/>
                </a:cubicBezTo>
                <a:cubicBezTo>
                  <a:pt x="7558792" y="1319272"/>
                  <a:pt x="7558735" y="1319272"/>
                  <a:pt x="7558693" y="1319272"/>
                </a:cubicBezTo>
                <a:close/>
                <a:moveTo>
                  <a:pt x="7507788" y="1372493"/>
                </a:moveTo>
                <a:cubicBezTo>
                  <a:pt x="7498430" y="1371604"/>
                  <a:pt x="7490149" y="1378809"/>
                  <a:pt x="7489298" y="1388593"/>
                </a:cubicBezTo>
                <a:cubicBezTo>
                  <a:pt x="7488433" y="1398378"/>
                  <a:pt x="7495324" y="1407036"/>
                  <a:pt x="7504682" y="1407925"/>
                </a:cubicBezTo>
                <a:cubicBezTo>
                  <a:pt x="7505717" y="1408029"/>
                  <a:pt x="7506753" y="1408029"/>
                  <a:pt x="7507788" y="1407925"/>
                </a:cubicBezTo>
                <a:cubicBezTo>
                  <a:pt x="7517147" y="1407036"/>
                  <a:pt x="7524038" y="1398378"/>
                  <a:pt x="7523187" y="1388593"/>
                </a:cubicBezTo>
                <a:cubicBezTo>
                  <a:pt x="7522435" y="1380039"/>
                  <a:pt x="7515956" y="1373279"/>
                  <a:pt x="7507788" y="1372493"/>
                </a:cubicBezTo>
                <a:close/>
                <a:moveTo>
                  <a:pt x="7558693" y="1212681"/>
                </a:moveTo>
                <a:cubicBezTo>
                  <a:pt x="7549291" y="1212681"/>
                  <a:pt x="7541677" y="1220642"/>
                  <a:pt x="7541677" y="1230470"/>
                </a:cubicBezTo>
                <a:cubicBezTo>
                  <a:pt x="7541677" y="1240299"/>
                  <a:pt x="7549291" y="1248260"/>
                  <a:pt x="7558693" y="1248260"/>
                </a:cubicBezTo>
                <a:cubicBezTo>
                  <a:pt x="7568094" y="1248260"/>
                  <a:pt x="7575708" y="1240299"/>
                  <a:pt x="7575708" y="1230470"/>
                </a:cubicBezTo>
                <a:cubicBezTo>
                  <a:pt x="7575708" y="1220642"/>
                  <a:pt x="7568094" y="1212681"/>
                  <a:pt x="7558693" y="1212681"/>
                </a:cubicBezTo>
                <a:close/>
                <a:moveTo>
                  <a:pt x="7507788" y="1266050"/>
                </a:moveTo>
                <a:cubicBezTo>
                  <a:pt x="7498387" y="1265976"/>
                  <a:pt x="7490716" y="1273863"/>
                  <a:pt x="7490631" y="1283692"/>
                </a:cubicBezTo>
                <a:cubicBezTo>
                  <a:pt x="7490560" y="1293521"/>
                  <a:pt x="7498103" y="1301541"/>
                  <a:pt x="7507505" y="1301630"/>
                </a:cubicBezTo>
                <a:cubicBezTo>
                  <a:pt x="7516905" y="1301704"/>
                  <a:pt x="7524577" y="1293817"/>
                  <a:pt x="7524661" y="1283988"/>
                </a:cubicBezTo>
                <a:cubicBezTo>
                  <a:pt x="7524661" y="1283885"/>
                  <a:pt x="7524661" y="1283796"/>
                  <a:pt x="7524661" y="1283692"/>
                </a:cubicBezTo>
                <a:cubicBezTo>
                  <a:pt x="7524661" y="1274174"/>
                  <a:pt x="7517458" y="1266376"/>
                  <a:pt x="7508355" y="1266050"/>
                </a:cubicBezTo>
                <a:close/>
                <a:moveTo>
                  <a:pt x="7558693" y="1106534"/>
                </a:moveTo>
                <a:cubicBezTo>
                  <a:pt x="7549291" y="1106534"/>
                  <a:pt x="7541677" y="1114495"/>
                  <a:pt x="7541677" y="1124324"/>
                </a:cubicBezTo>
                <a:cubicBezTo>
                  <a:pt x="7541677" y="1134153"/>
                  <a:pt x="7549291" y="1142114"/>
                  <a:pt x="7558693" y="1142114"/>
                </a:cubicBezTo>
                <a:cubicBezTo>
                  <a:pt x="7568094" y="1142114"/>
                  <a:pt x="7575708" y="1134153"/>
                  <a:pt x="7575708" y="1124324"/>
                </a:cubicBezTo>
                <a:cubicBezTo>
                  <a:pt x="7575708" y="1114495"/>
                  <a:pt x="7568094" y="1106534"/>
                  <a:pt x="7558693" y="1106534"/>
                </a:cubicBezTo>
                <a:close/>
                <a:moveTo>
                  <a:pt x="7507788" y="1159755"/>
                </a:moveTo>
                <a:cubicBezTo>
                  <a:pt x="7498430" y="1158866"/>
                  <a:pt x="7490149" y="1166071"/>
                  <a:pt x="7489298" y="1175855"/>
                </a:cubicBezTo>
                <a:cubicBezTo>
                  <a:pt x="7488433" y="1185640"/>
                  <a:pt x="7495324" y="1194298"/>
                  <a:pt x="7504682" y="1195187"/>
                </a:cubicBezTo>
                <a:cubicBezTo>
                  <a:pt x="7505717" y="1195291"/>
                  <a:pt x="7506753" y="1195291"/>
                  <a:pt x="7507788" y="1195187"/>
                </a:cubicBezTo>
                <a:cubicBezTo>
                  <a:pt x="7517147" y="1194298"/>
                  <a:pt x="7524038" y="1185640"/>
                  <a:pt x="7523187" y="1175855"/>
                </a:cubicBezTo>
                <a:cubicBezTo>
                  <a:pt x="7522435" y="1167301"/>
                  <a:pt x="7515956" y="1160541"/>
                  <a:pt x="7507788" y="1159755"/>
                </a:cubicBezTo>
                <a:close/>
                <a:moveTo>
                  <a:pt x="7558693" y="999794"/>
                </a:moveTo>
                <a:cubicBezTo>
                  <a:pt x="7549291" y="999794"/>
                  <a:pt x="7541677" y="1007755"/>
                  <a:pt x="7541677" y="1017584"/>
                </a:cubicBezTo>
                <a:cubicBezTo>
                  <a:pt x="7541677" y="1027413"/>
                  <a:pt x="7549291" y="1035374"/>
                  <a:pt x="7558693" y="1035374"/>
                </a:cubicBezTo>
                <a:cubicBezTo>
                  <a:pt x="7568094" y="1035374"/>
                  <a:pt x="7575708" y="1027413"/>
                  <a:pt x="7575708" y="1017584"/>
                </a:cubicBezTo>
                <a:cubicBezTo>
                  <a:pt x="7575708" y="1017540"/>
                  <a:pt x="7575708" y="1017480"/>
                  <a:pt x="7575708" y="1017436"/>
                </a:cubicBezTo>
                <a:cubicBezTo>
                  <a:pt x="7575708" y="1007696"/>
                  <a:pt x="7568150" y="999794"/>
                  <a:pt x="7558835" y="999794"/>
                </a:cubicBezTo>
                <a:cubicBezTo>
                  <a:pt x="7558792" y="999794"/>
                  <a:pt x="7558735" y="999794"/>
                  <a:pt x="7558693" y="999794"/>
                </a:cubicBezTo>
                <a:close/>
                <a:moveTo>
                  <a:pt x="7507788" y="1053016"/>
                </a:moveTo>
                <a:cubicBezTo>
                  <a:pt x="7498387" y="1052927"/>
                  <a:pt x="7490716" y="1060829"/>
                  <a:pt x="7490631" y="1070658"/>
                </a:cubicBezTo>
                <a:cubicBezTo>
                  <a:pt x="7490560" y="1080486"/>
                  <a:pt x="7498103" y="1088507"/>
                  <a:pt x="7507505" y="1088596"/>
                </a:cubicBezTo>
                <a:cubicBezTo>
                  <a:pt x="7516905" y="1088670"/>
                  <a:pt x="7524577" y="1080783"/>
                  <a:pt x="7524661" y="1070954"/>
                </a:cubicBezTo>
                <a:cubicBezTo>
                  <a:pt x="7524661" y="1070850"/>
                  <a:pt x="7524661" y="1070761"/>
                  <a:pt x="7524661" y="1070658"/>
                </a:cubicBezTo>
                <a:cubicBezTo>
                  <a:pt x="7524661" y="1061140"/>
                  <a:pt x="7517458" y="1053342"/>
                  <a:pt x="7508355" y="1053016"/>
                </a:cubicBezTo>
                <a:close/>
                <a:moveTo>
                  <a:pt x="7558693" y="893203"/>
                </a:moveTo>
                <a:cubicBezTo>
                  <a:pt x="7549291" y="893203"/>
                  <a:pt x="7541677" y="901164"/>
                  <a:pt x="7541677" y="910993"/>
                </a:cubicBezTo>
                <a:cubicBezTo>
                  <a:pt x="7541677" y="920822"/>
                  <a:pt x="7549291" y="928783"/>
                  <a:pt x="7558693" y="928783"/>
                </a:cubicBezTo>
                <a:cubicBezTo>
                  <a:pt x="7568094" y="928783"/>
                  <a:pt x="7575708" y="920822"/>
                  <a:pt x="7575708" y="910993"/>
                </a:cubicBezTo>
                <a:cubicBezTo>
                  <a:pt x="7575708" y="901164"/>
                  <a:pt x="7568094" y="893203"/>
                  <a:pt x="7558693" y="893203"/>
                </a:cubicBezTo>
                <a:close/>
                <a:moveTo>
                  <a:pt x="7507788" y="946424"/>
                </a:moveTo>
                <a:cubicBezTo>
                  <a:pt x="7498387" y="946336"/>
                  <a:pt x="7490716" y="954237"/>
                  <a:pt x="7490631" y="964066"/>
                </a:cubicBezTo>
                <a:cubicBezTo>
                  <a:pt x="7490560" y="973895"/>
                  <a:pt x="7498103" y="981915"/>
                  <a:pt x="7507505" y="982004"/>
                </a:cubicBezTo>
                <a:cubicBezTo>
                  <a:pt x="7516905" y="982078"/>
                  <a:pt x="7524577" y="974192"/>
                  <a:pt x="7524661" y="964363"/>
                </a:cubicBezTo>
                <a:cubicBezTo>
                  <a:pt x="7524661" y="964318"/>
                  <a:pt x="7524661" y="964259"/>
                  <a:pt x="7524661" y="964214"/>
                </a:cubicBezTo>
                <a:cubicBezTo>
                  <a:pt x="7524676" y="954667"/>
                  <a:pt x="7517473" y="946825"/>
                  <a:pt x="7508355" y="946424"/>
                </a:cubicBezTo>
                <a:close/>
                <a:moveTo>
                  <a:pt x="7558693" y="786760"/>
                </a:moveTo>
                <a:cubicBezTo>
                  <a:pt x="7549291" y="786760"/>
                  <a:pt x="7541677" y="794721"/>
                  <a:pt x="7541677" y="804550"/>
                </a:cubicBezTo>
                <a:cubicBezTo>
                  <a:pt x="7541677" y="814379"/>
                  <a:pt x="7549291" y="822340"/>
                  <a:pt x="7558693" y="822340"/>
                </a:cubicBezTo>
                <a:cubicBezTo>
                  <a:pt x="7568094" y="822340"/>
                  <a:pt x="7575708" y="814379"/>
                  <a:pt x="7575708" y="804550"/>
                </a:cubicBezTo>
                <a:cubicBezTo>
                  <a:pt x="7575708" y="804505"/>
                  <a:pt x="7575708" y="804446"/>
                  <a:pt x="7575708" y="804402"/>
                </a:cubicBezTo>
                <a:cubicBezTo>
                  <a:pt x="7575708" y="794661"/>
                  <a:pt x="7568150" y="786760"/>
                  <a:pt x="7558835" y="786760"/>
                </a:cubicBezTo>
                <a:cubicBezTo>
                  <a:pt x="7558792" y="786760"/>
                  <a:pt x="7558735" y="786760"/>
                  <a:pt x="7558693" y="786760"/>
                </a:cubicBezTo>
                <a:close/>
                <a:moveTo>
                  <a:pt x="7508355" y="839685"/>
                </a:moveTo>
                <a:cubicBezTo>
                  <a:pt x="7498996" y="838795"/>
                  <a:pt x="7490716" y="846000"/>
                  <a:pt x="7489865" y="855785"/>
                </a:cubicBezTo>
                <a:cubicBezTo>
                  <a:pt x="7489000" y="865569"/>
                  <a:pt x="7495891" y="874227"/>
                  <a:pt x="7505250" y="875116"/>
                </a:cubicBezTo>
                <a:cubicBezTo>
                  <a:pt x="7506285" y="875220"/>
                  <a:pt x="7507320" y="875220"/>
                  <a:pt x="7508355" y="875116"/>
                </a:cubicBezTo>
                <a:cubicBezTo>
                  <a:pt x="7517714" y="874227"/>
                  <a:pt x="7524605" y="865569"/>
                  <a:pt x="7523754" y="855785"/>
                </a:cubicBezTo>
                <a:cubicBezTo>
                  <a:pt x="7523002" y="847231"/>
                  <a:pt x="7516523" y="840471"/>
                  <a:pt x="7508355" y="839685"/>
                </a:cubicBezTo>
                <a:close/>
                <a:moveTo>
                  <a:pt x="7558693" y="680168"/>
                </a:moveTo>
                <a:cubicBezTo>
                  <a:pt x="7549291" y="680168"/>
                  <a:pt x="7541677" y="688129"/>
                  <a:pt x="7541677" y="697958"/>
                </a:cubicBezTo>
                <a:cubicBezTo>
                  <a:pt x="7541677" y="707787"/>
                  <a:pt x="7549291" y="715748"/>
                  <a:pt x="7558693" y="715748"/>
                </a:cubicBezTo>
                <a:cubicBezTo>
                  <a:pt x="7568094" y="715748"/>
                  <a:pt x="7575708" y="707787"/>
                  <a:pt x="7575708" y="697958"/>
                </a:cubicBezTo>
                <a:cubicBezTo>
                  <a:pt x="7575708" y="688129"/>
                  <a:pt x="7568094" y="680168"/>
                  <a:pt x="7558693" y="680168"/>
                </a:cubicBezTo>
                <a:close/>
                <a:moveTo>
                  <a:pt x="7507788" y="733538"/>
                </a:moveTo>
                <a:cubicBezTo>
                  <a:pt x="7498387" y="733449"/>
                  <a:pt x="7490716" y="741351"/>
                  <a:pt x="7490631" y="751180"/>
                </a:cubicBezTo>
                <a:cubicBezTo>
                  <a:pt x="7490560" y="761009"/>
                  <a:pt x="7498103" y="769029"/>
                  <a:pt x="7507505" y="769118"/>
                </a:cubicBezTo>
                <a:cubicBezTo>
                  <a:pt x="7516905" y="769192"/>
                  <a:pt x="7524577" y="761305"/>
                  <a:pt x="7524661" y="751476"/>
                </a:cubicBezTo>
                <a:cubicBezTo>
                  <a:pt x="7524661" y="751373"/>
                  <a:pt x="7524661" y="751284"/>
                  <a:pt x="7524661" y="751180"/>
                </a:cubicBezTo>
                <a:cubicBezTo>
                  <a:pt x="7524661" y="741662"/>
                  <a:pt x="7517458" y="733864"/>
                  <a:pt x="7508355" y="733538"/>
                </a:cubicBezTo>
                <a:close/>
                <a:moveTo>
                  <a:pt x="7558693" y="573725"/>
                </a:moveTo>
                <a:cubicBezTo>
                  <a:pt x="7549291" y="573725"/>
                  <a:pt x="7541677" y="581691"/>
                  <a:pt x="7541677" y="591515"/>
                </a:cubicBezTo>
                <a:cubicBezTo>
                  <a:pt x="7541677" y="601340"/>
                  <a:pt x="7549291" y="609305"/>
                  <a:pt x="7558693" y="609305"/>
                </a:cubicBezTo>
                <a:cubicBezTo>
                  <a:pt x="7568094" y="609305"/>
                  <a:pt x="7575708" y="601340"/>
                  <a:pt x="7575708" y="591515"/>
                </a:cubicBezTo>
                <a:cubicBezTo>
                  <a:pt x="7575708" y="581691"/>
                  <a:pt x="7568094" y="573725"/>
                  <a:pt x="7558693" y="573725"/>
                </a:cubicBezTo>
                <a:close/>
                <a:moveTo>
                  <a:pt x="7507788" y="626947"/>
                </a:moveTo>
                <a:cubicBezTo>
                  <a:pt x="7498387" y="626865"/>
                  <a:pt x="7490716" y="634763"/>
                  <a:pt x="7490631" y="644589"/>
                </a:cubicBezTo>
                <a:cubicBezTo>
                  <a:pt x="7490560" y="654418"/>
                  <a:pt x="7498103" y="662438"/>
                  <a:pt x="7507505" y="662527"/>
                </a:cubicBezTo>
                <a:cubicBezTo>
                  <a:pt x="7516905" y="662601"/>
                  <a:pt x="7524577" y="654714"/>
                  <a:pt x="7524661" y="644885"/>
                </a:cubicBezTo>
                <a:cubicBezTo>
                  <a:pt x="7524661" y="644835"/>
                  <a:pt x="7524661" y="644786"/>
                  <a:pt x="7524661" y="644737"/>
                </a:cubicBezTo>
                <a:cubicBezTo>
                  <a:pt x="7524676" y="635194"/>
                  <a:pt x="7517473" y="627344"/>
                  <a:pt x="7508355" y="626947"/>
                </a:cubicBezTo>
                <a:close/>
                <a:moveTo>
                  <a:pt x="7558693" y="467282"/>
                </a:moveTo>
                <a:cubicBezTo>
                  <a:pt x="7549291" y="467282"/>
                  <a:pt x="7541677" y="475248"/>
                  <a:pt x="7541677" y="485072"/>
                </a:cubicBezTo>
                <a:cubicBezTo>
                  <a:pt x="7541677" y="494898"/>
                  <a:pt x="7549291" y="502862"/>
                  <a:pt x="7558693" y="502862"/>
                </a:cubicBezTo>
                <a:cubicBezTo>
                  <a:pt x="7568094" y="502862"/>
                  <a:pt x="7575708" y="494897"/>
                  <a:pt x="7575708" y="485072"/>
                </a:cubicBezTo>
                <a:cubicBezTo>
                  <a:pt x="7575708" y="485022"/>
                  <a:pt x="7575708" y="484973"/>
                  <a:pt x="7575708" y="484924"/>
                </a:cubicBezTo>
                <a:cubicBezTo>
                  <a:pt x="7575708" y="475181"/>
                  <a:pt x="7568150" y="467282"/>
                  <a:pt x="7558835" y="467282"/>
                </a:cubicBezTo>
                <a:cubicBezTo>
                  <a:pt x="7558792" y="467282"/>
                  <a:pt x="7558735" y="467282"/>
                  <a:pt x="7558693" y="467282"/>
                </a:cubicBezTo>
                <a:close/>
                <a:moveTo>
                  <a:pt x="7507788" y="520504"/>
                </a:moveTo>
                <a:cubicBezTo>
                  <a:pt x="7498387" y="520422"/>
                  <a:pt x="7490716" y="528320"/>
                  <a:pt x="7490631" y="538146"/>
                </a:cubicBezTo>
                <a:cubicBezTo>
                  <a:pt x="7490560" y="547970"/>
                  <a:pt x="7498103" y="556001"/>
                  <a:pt x="7507505" y="556082"/>
                </a:cubicBezTo>
                <a:cubicBezTo>
                  <a:pt x="7516905" y="556164"/>
                  <a:pt x="7524577" y="548266"/>
                  <a:pt x="7524661" y="538442"/>
                </a:cubicBezTo>
                <a:cubicBezTo>
                  <a:pt x="7524661" y="538392"/>
                  <a:pt x="7524661" y="538343"/>
                  <a:pt x="7524661" y="538294"/>
                </a:cubicBezTo>
                <a:cubicBezTo>
                  <a:pt x="7524676" y="528751"/>
                  <a:pt x="7517473" y="520901"/>
                  <a:pt x="7508355" y="520504"/>
                </a:cubicBezTo>
                <a:close/>
                <a:moveTo>
                  <a:pt x="7558693" y="360691"/>
                </a:moveTo>
                <a:cubicBezTo>
                  <a:pt x="7549291" y="360691"/>
                  <a:pt x="7541677" y="368656"/>
                  <a:pt x="7541677" y="378481"/>
                </a:cubicBezTo>
                <a:cubicBezTo>
                  <a:pt x="7541677" y="388305"/>
                  <a:pt x="7549291" y="396271"/>
                  <a:pt x="7558693" y="396271"/>
                </a:cubicBezTo>
                <a:cubicBezTo>
                  <a:pt x="7568094" y="396271"/>
                  <a:pt x="7575708" y="388305"/>
                  <a:pt x="7575708" y="378481"/>
                </a:cubicBezTo>
                <a:cubicBezTo>
                  <a:pt x="7575708" y="368656"/>
                  <a:pt x="7568094" y="360691"/>
                  <a:pt x="7558693" y="360691"/>
                </a:cubicBezTo>
                <a:close/>
                <a:moveTo>
                  <a:pt x="7507788" y="414061"/>
                </a:moveTo>
                <a:cubicBezTo>
                  <a:pt x="7498387" y="413979"/>
                  <a:pt x="7490716" y="421878"/>
                  <a:pt x="7490631" y="431702"/>
                </a:cubicBezTo>
                <a:cubicBezTo>
                  <a:pt x="7490560" y="441527"/>
                  <a:pt x="7498103" y="449558"/>
                  <a:pt x="7507505" y="449639"/>
                </a:cubicBezTo>
                <a:cubicBezTo>
                  <a:pt x="7516905" y="449721"/>
                  <a:pt x="7524577" y="441822"/>
                  <a:pt x="7524661" y="431997"/>
                </a:cubicBezTo>
                <a:cubicBezTo>
                  <a:pt x="7524661" y="431900"/>
                  <a:pt x="7524661" y="431800"/>
                  <a:pt x="7524661" y="431702"/>
                </a:cubicBezTo>
                <a:cubicBezTo>
                  <a:pt x="7524661" y="422186"/>
                  <a:pt x="7517458" y="414381"/>
                  <a:pt x="7508355" y="414061"/>
                </a:cubicBezTo>
                <a:close/>
                <a:moveTo>
                  <a:pt x="7558693" y="254248"/>
                </a:moveTo>
                <a:cubicBezTo>
                  <a:pt x="7549291" y="254248"/>
                  <a:pt x="7541677" y="262213"/>
                  <a:pt x="7541677" y="272038"/>
                </a:cubicBezTo>
                <a:cubicBezTo>
                  <a:pt x="7541677" y="281862"/>
                  <a:pt x="7549291" y="289828"/>
                  <a:pt x="7558693" y="289828"/>
                </a:cubicBezTo>
                <a:cubicBezTo>
                  <a:pt x="7568094" y="289828"/>
                  <a:pt x="7575708" y="281862"/>
                  <a:pt x="7575708" y="272038"/>
                </a:cubicBezTo>
                <a:cubicBezTo>
                  <a:pt x="7575708" y="262213"/>
                  <a:pt x="7568094" y="254248"/>
                  <a:pt x="7558693" y="254248"/>
                </a:cubicBezTo>
                <a:close/>
                <a:moveTo>
                  <a:pt x="7507788" y="307469"/>
                </a:moveTo>
                <a:cubicBezTo>
                  <a:pt x="7498430" y="306574"/>
                  <a:pt x="7490149" y="313779"/>
                  <a:pt x="7489298" y="323563"/>
                </a:cubicBezTo>
                <a:cubicBezTo>
                  <a:pt x="7488433" y="333348"/>
                  <a:pt x="7495324" y="342006"/>
                  <a:pt x="7504682" y="342901"/>
                </a:cubicBezTo>
                <a:cubicBezTo>
                  <a:pt x="7505717" y="343000"/>
                  <a:pt x="7506753" y="343000"/>
                  <a:pt x="7507788" y="342901"/>
                </a:cubicBezTo>
                <a:cubicBezTo>
                  <a:pt x="7517147" y="342006"/>
                  <a:pt x="7524038" y="333348"/>
                  <a:pt x="7523187" y="323563"/>
                </a:cubicBezTo>
                <a:cubicBezTo>
                  <a:pt x="7522435" y="315020"/>
                  <a:pt x="7515956" y="308252"/>
                  <a:pt x="7507788" y="307469"/>
                </a:cubicBezTo>
                <a:close/>
                <a:moveTo>
                  <a:pt x="7558693" y="147805"/>
                </a:moveTo>
                <a:cubicBezTo>
                  <a:pt x="7549291" y="147805"/>
                  <a:pt x="7541677" y="155770"/>
                  <a:pt x="7541677" y="165595"/>
                </a:cubicBezTo>
                <a:cubicBezTo>
                  <a:pt x="7541677" y="175421"/>
                  <a:pt x="7549291" y="183385"/>
                  <a:pt x="7558693" y="183385"/>
                </a:cubicBezTo>
                <a:cubicBezTo>
                  <a:pt x="7568094" y="183385"/>
                  <a:pt x="7575708" y="175419"/>
                  <a:pt x="7575708" y="165595"/>
                </a:cubicBezTo>
                <a:cubicBezTo>
                  <a:pt x="7575708" y="165544"/>
                  <a:pt x="7575708" y="165495"/>
                  <a:pt x="7575708" y="165446"/>
                </a:cubicBezTo>
                <a:cubicBezTo>
                  <a:pt x="7575708" y="155703"/>
                  <a:pt x="7568150" y="147805"/>
                  <a:pt x="7558835" y="147805"/>
                </a:cubicBezTo>
                <a:cubicBezTo>
                  <a:pt x="7558792" y="147805"/>
                  <a:pt x="7558735" y="147805"/>
                  <a:pt x="7558693" y="147805"/>
                </a:cubicBezTo>
                <a:close/>
                <a:moveTo>
                  <a:pt x="7507788" y="201026"/>
                </a:moveTo>
                <a:cubicBezTo>
                  <a:pt x="7498387" y="200945"/>
                  <a:pt x="7490716" y="208843"/>
                  <a:pt x="7490631" y="218668"/>
                </a:cubicBezTo>
                <a:cubicBezTo>
                  <a:pt x="7490560" y="228492"/>
                  <a:pt x="7498103" y="236523"/>
                  <a:pt x="7507505" y="236605"/>
                </a:cubicBezTo>
                <a:cubicBezTo>
                  <a:pt x="7516905" y="236686"/>
                  <a:pt x="7524577" y="228787"/>
                  <a:pt x="7524661" y="218963"/>
                </a:cubicBezTo>
                <a:cubicBezTo>
                  <a:pt x="7524661" y="218865"/>
                  <a:pt x="7524661" y="218766"/>
                  <a:pt x="7524661" y="218668"/>
                </a:cubicBezTo>
                <a:cubicBezTo>
                  <a:pt x="7524661" y="209152"/>
                  <a:pt x="7517458" y="201346"/>
                  <a:pt x="7508355" y="201026"/>
                </a:cubicBezTo>
                <a:close/>
                <a:moveTo>
                  <a:pt x="7509206" y="129718"/>
                </a:moveTo>
                <a:lnTo>
                  <a:pt x="7505945" y="129718"/>
                </a:lnTo>
                <a:cubicBezTo>
                  <a:pt x="7506554" y="129803"/>
                  <a:pt x="7507178" y="129803"/>
                  <a:pt x="7507788" y="129718"/>
                </a:cubicBezTo>
                <a:close/>
                <a:moveTo>
                  <a:pt x="7668158" y="2385927"/>
                </a:moveTo>
                <a:lnTo>
                  <a:pt x="7674539" y="2391708"/>
                </a:lnTo>
                <a:cubicBezTo>
                  <a:pt x="7672909" y="2389262"/>
                  <a:pt x="7670711" y="2387276"/>
                  <a:pt x="7668158" y="2385927"/>
                </a:cubicBezTo>
                <a:close/>
                <a:moveTo>
                  <a:pt x="7661069" y="2277705"/>
                </a:moveTo>
                <a:cubicBezTo>
                  <a:pt x="7651668" y="2277705"/>
                  <a:pt x="7644054" y="2285666"/>
                  <a:pt x="7644054" y="2295494"/>
                </a:cubicBezTo>
                <a:cubicBezTo>
                  <a:pt x="7644054" y="2305323"/>
                  <a:pt x="7651668" y="2313284"/>
                  <a:pt x="7661069" y="2313284"/>
                </a:cubicBezTo>
                <a:cubicBezTo>
                  <a:pt x="7670470" y="2313284"/>
                  <a:pt x="7678084" y="2305323"/>
                  <a:pt x="7678084" y="2295494"/>
                </a:cubicBezTo>
                <a:cubicBezTo>
                  <a:pt x="7678170" y="2285754"/>
                  <a:pt x="7670668" y="2277793"/>
                  <a:pt x="7661352" y="2277705"/>
                </a:cubicBezTo>
                <a:cubicBezTo>
                  <a:pt x="7661253" y="2277705"/>
                  <a:pt x="7661168" y="2277705"/>
                  <a:pt x="7661069" y="2277705"/>
                </a:cubicBezTo>
                <a:close/>
                <a:moveTo>
                  <a:pt x="7610164" y="2330926"/>
                </a:moveTo>
                <a:cubicBezTo>
                  <a:pt x="7609314" y="2330852"/>
                  <a:pt x="7608463" y="2330852"/>
                  <a:pt x="7607612" y="2330926"/>
                </a:cubicBezTo>
                <a:lnTo>
                  <a:pt x="7627038" y="2348420"/>
                </a:lnTo>
                <a:cubicBezTo>
                  <a:pt x="7627038" y="2348420"/>
                  <a:pt x="7627038" y="2348420"/>
                  <a:pt x="7627038" y="2348420"/>
                </a:cubicBezTo>
                <a:cubicBezTo>
                  <a:pt x="7626882" y="2338769"/>
                  <a:pt x="7619395" y="2331000"/>
                  <a:pt x="7610164" y="2330926"/>
                </a:cubicBezTo>
                <a:close/>
                <a:moveTo>
                  <a:pt x="7661069" y="2171262"/>
                </a:moveTo>
                <a:cubicBezTo>
                  <a:pt x="7651710" y="2172151"/>
                  <a:pt x="7644819" y="2180809"/>
                  <a:pt x="7645670" y="2190593"/>
                </a:cubicBezTo>
                <a:cubicBezTo>
                  <a:pt x="7646422" y="2199147"/>
                  <a:pt x="7652901" y="2205907"/>
                  <a:pt x="7661069" y="2206693"/>
                </a:cubicBezTo>
                <a:cubicBezTo>
                  <a:pt x="7670428" y="2207583"/>
                  <a:pt x="7678708" y="2200378"/>
                  <a:pt x="7679559" y="2190593"/>
                </a:cubicBezTo>
                <a:cubicBezTo>
                  <a:pt x="7680424" y="2180809"/>
                  <a:pt x="7673533" y="2172151"/>
                  <a:pt x="7664175" y="2171262"/>
                </a:cubicBezTo>
                <a:cubicBezTo>
                  <a:pt x="7663140" y="2171158"/>
                  <a:pt x="7662104" y="2171158"/>
                  <a:pt x="7661069" y="2171262"/>
                </a:cubicBezTo>
                <a:close/>
                <a:moveTo>
                  <a:pt x="7610164" y="2224483"/>
                </a:moveTo>
                <a:cubicBezTo>
                  <a:pt x="7600763" y="2224483"/>
                  <a:pt x="7593149" y="2232444"/>
                  <a:pt x="7593149" y="2242273"/>
                </a:cubicBezTo>
                <a:cubicBezTo>
                  <a:pt x="7593149" y="2252102"/>
                  <a:pt x="7600763" y="2260063"/>
                  <a:pt x="7610164" y="2260063"/>
                </a:cubicBezTo>
                <a:cubicBezTo>
                  <a:pt x="7619566" y="2260063"/>
                  <a:pt x="7627180" y="2252102"/>
                  <a:pt x="7627180" y="2242273"/>
                </a:cubicBezTo>
                <a:cubicBezTo>
                  <a:pt x="7627265" y="2232533"/>
                  <a:pt x="7619764" y="2224572"/>
                  <a:pt x="7610448" y="2224483"/>
                </a:cubicBezTo>
                <a:cubicBezTo>
                  <a:pt x="7610349" y="2224483"/>
                  <a:pt x="7610264" y="2224483"/>
                  <a:pt x="7610164" y="2224483"/>
                </a:cubicBezTo>
                <a:close/>
                <a:moveTo>
                  <a:pt x="7661069" y="2064670"/>
                </a:moveTo>
                <a:cubicBezTo>
                  <a:pt x="7651668" y="2064670"/>
                  <a:pt x="7644054" y="2072631"/>
                  <a:pt x="7644054" y="2082460"/>
                </a:cubicBezTo>
                <a:cubicBezTo>
                  <a:pt x="7644054" y="2092289"/>
                  <a:pt x="7651668" y="2100250"/>
                  <a:pt x="7661069" y="2100250"/>
                </a:cubicBezTo>
                <a:cubicBezTo>
                  <a:pt x="7670470" y="2100250"/>
                  <a:pt x="7678084" y="2092289"/>
                  <a:pt x="7678084" y="2082460"/>
                </a:cubicBezTo>
                <a:cubicBezTo>
                  <a:pt x="7678170" y="2072720"/>
                  <a:pt x="7670668" y="2064759"/>
                  <a:pt x="7661352" y="2064670"/>
                </a:cubicBezTo>
                <a:cubicBezTo>
                  <a:pt x="7661253" y="2064670"/>
                  <a:pt x="7661168" y="2064670"/>
                  <a:pt x="7661069" y="2064670"/>
                </a:cubicBezTo>
                <a:close/>
                <a:moveTo>
                  <a:pt x="7610164" y="2118040"/>
                </a:moveTo>
                <a:cubicBezTo>
                  <a:pt x="7600805" y="2118929"/>
                  <a:pt x="7593915" y="2127587"/>
                  <a:pt x="7594765" y="2137372"/>
                </a:cubicBezTo>
                <a:cubicBezTo>
                  <a:pt x="7595517" y="2145925"/>
                  <a:pt x="7601997" y="2152686"/>
                  <a:pt x="7610164" y="2153471"/>
                </a:cubicBezTo>
                <a:cubicBezTo>
                  <a:pt x="7619523" y="2154361"/>
                  <a:pt x="7627804" y="2147156"/>
                  <a:pt x="7628655" y="2137372"/>
                </a:cubicBezTo>
                <a:cubicBezTo>
                  <a:pt x="7629519" y="2127587"/>
                  <a:pt x="7622628" y="2118929"/>
                  <a:pt x="7613270" y="2118040"/>
                </a:cubicBezTo>
                <a:cubicBezTo>
                  <a:pt x="7612235" y="2117936"/>
                  <a:pt x="7611200" y="2117936"/>
                  <a:pt x="7610164" y="2118040"/>
                </a:cubicBezTo>
                <a:close/>
                <a:moveTo>
                  <a:pt x="7661069" y="1958227"/>
                </a:moveTo>
                <a:cubicBezTo>
                  <a:pt x="7651668" y="1958227"/>
                  <a:pt x="7644054" y="1966188"/>
                  <a:pt x="7644054" y="1976017"/>
                </a:cubicBezTo>
                <a:cubicBezTo>
                  <a:pt x="7644054" y="1985846"/>
                  <a:pt x="7651668" y="1993807"/>
                  <a:pt x="7661069" y="1993807"/>
                </a:cubicBezTo>
                <a:cubicBezTo>
                  <a:pt x="7670470" y="1993807"/>
                  <a:pt x="7678084" y="1985846"/>
                  <a:pt x="7678084" y="1976017"/>
                </a:cubicBezTo>
                <a:cubicBezTo>
                  <a:pt x="7678170" y="1966277"/>
                  <a:pt x="7670668" y="1958316"/>
                  <a:pt x="7661352" y="1958227"/>
                </a:cubicBezTo>
                <a:cubicBezTo>
                  <a:pt x="7661253" y="1958227"/>
                  <a:pt x="7661168" y="1958227"/>
                  <a:pt x="7661069" y="1958227"/>
                </a:cubicBezTo>
                <a:close/>
                <a:moveTo>
                  <a:pt x="7610164" y="2010855"/>
                </a:moveTo>
                <a:cubicBezTo>
                  <a:pt x="7600763" y="2010855"/>
                  <a:pt x="7593149" y="2018816"/>
                  <a:pt x="7593149" y="2028645"/>
                </a:cubicBezTo>
                <a:cubicBezTo>
                  <a:pt x="7593149" y="2038474"/>
                  <a:pt x="7600763" y="2046435"/>
                  <a:pt x="7610164" y="2046435"/>
                </a:cubicBezTo>
                <a:cubicBezTo>
                  <a:pt x="7619566" y="2046435"/>
                  <a:pt x="7627180" y="2038474"/>
                  <a:pt x="7627180" y="2028645"/>
                </a:cubicBezTo>
                <a:cubicBezTo>
                  <a:pt x="7627265" y="2018905"/>
                  <a:pt x="7619764" y="2010944"/>
                  <a:pt x="7610448" y="2010855"/>
                </a:cubicBezTo>
                <a:cubicBezTo>
                  <a:pt x="7610349" y="2010855"/>
                  <a:pt x="7610264" y="2010855"/>
                  <a:pt x="7610164" y="2010855"/>
                </a:cubicBezTo>
                <a:close/>
                <a:moveTo>
                  <a:pt x="7661069" y="1851191"/>
                </a:moveTo>
                <a:cubicBezTo>
                  <a:pt x="7651710" y="1852080"/>
                  <a:pt x="7644819" y="1860738"/>
                  <a:pt x="7645670" y="1870522"/>
                </a:cubicBezTo>
                <a:cubicBezTo>
                  <a:pt x="7646422" y="1879076"/>
                  <a:pt x="7652901" y="1885837"/>
                  <a:pt x="7661069" y="1886622"/>
                </a:cubicBezTo>
                <a:cubicBezTo>
                  <a:pt x="7670428" y="1887512"/>
                  <a:pt x="7678708" y="1880307"/>
                  <a:pt x="7679559" y="1870522"/>
                </a:cubicBezTo>
                <a:cubicBezTo>
                  <a:pt x="7680424" y="1860738"/>
                  <a:pt x="7673533" y="1852080"/>
                  <a:pt x="7664175" y="1851191"/>
                </a:cubicBezTo>
                <a:cubicBezTo>
                  <a:pt x="7663140" y="1851087"/>
                  <a:pt x="7662104" y="1851087"/>
                  <a:pt x="7661069" y="1851191"/>
                </a:cubicBezTo>
                <a:close/>
                <a:moveTo>
                  <a:pt x="7610164" y="1904412"/>
                </a:moveTo>
                <a:cubicBezTo>
                  <a:pt x="7600763" y="1904412"/>
                  <a:pt x="7593149" y="1912373"/>
                  <a:pt x="7593149" y="1922202"/>
                </a:cubicBezTo>
                <a:cubicBezTo>
                  <a:pt x="7593149" y="1932031"/>
                  <a:pt x="7600763" y="1939992"/>
                  <a:pt x="7610164" y="1939992"/>
                </a:cubicBezTo>
                <a:cubicBezTo>
                  <a:pt x="7619566" y="1939992"/>
                  <a:pt x="7627180" y="1932031"/>
                  <a:pt x="7627180" y="1922202"/>
                </a:cubicBezTo>
                <a:cubicBezTo>
                  <a:pt x="7627180" y="1922158"/>
                  <a:pt x="7627180" y="1922099"/>
                  <a:pt x="7627180" y="1922054"/>
                </a:cubicBezTo>
                <a:cubicBezTo>
                  <a:pt x="7626868" y="1912492"/>
                  <a:pt x="7619324" y="1904916"/>
                  <a:pt x="7610164" y="1905005"/>
                </a:cubicBezTo>
                <a:close/>
                <a:moveTo>
                  <a:pt x="7661069" y="1744599"/>
                </a:moveTo>
                <a:cubicBezTo>
                  <a:pt x="7651668" y="1744599"/>
                  <a:pt x="7644054" y="1752560"/>
                  <a:pt x="7644054" y="1762389"/>
                </a:cubicBezTo>
                <a:cubicBezTo>
                  <a:pt x="7644054" y="1772218"/>
                  <a:pt x="7651668" y="1780179"/>
                  <a:pt x="7661069" y="1780179"/>
                </a:cubicBezTo>
                <a:cubicBezTo>
                  <a:pt x="7670470" y="1780179"/>
                  <a:pt x="7678084" y="1772218"/>
                  <a:pt x="7678084" y="1762389"/>
                </a:cubicBezTo>
                <a:cubicBezTo>
                  <a:pt x="7677857" y="1752768"/>
                  <a:pt x="7670286" y="1745104"/>
                  <a:pt x="7661069" y="1745192"/>
                </a:cubicBezTo>
                <a:close/>
                <a:moveTo>
                  <a:pt x="7610164" y="1797821"/>
                </a:moveTo>
                <a:cubicBezTo>
                  <a:pt x="7600763" y="1797821"/>
                  <a:pt x="7593149" y="1805782"/>
                  <a:pt x="7593149" y="1815611"/>
                </a:cubicBezTo>
                <a:cubicBezTo>
                  <a:pt x="7593149" y="1825440"/>
                  <a:pt x="7600763" y="1833401"/>
                  <a:pt x="7610164" y="1833401"/>
                </a:cubicBezTo>
                <a:cubicBezTo>
                  <a:pt x="7619566" y="1833401"/>
                  <a:pt x="7627180" y="1825440"/>
                  <a:pt x="7627180" y="1815611"/>
                </a:cubicBezTo>
                <a:cubicBezTo>
                  <a:pt x="7626953" y="1805990"/>
                  <a:pt x="7619381" y="1798325"/>
                  <a:pt x="7610164" y="1798414"/>
                </a:cubicBezTo>
                <a:close/>
                <a:moveTo>
                  <a:pt x="7661069" y="1638156"/>
                </a:moveTo>
                <a:cubicBezTo>
                  <a:pt x="7651668" y="1638156"/>
                  <a:pt x="7644054" y="1646117"/>
                  <a:pt x="7644054" y="1655946"/>
                </a:cubicBezTo>
                <a:cubicBezTo>
                  <a:pt x="7644054" y="1665775"/>
                  <a:pt x="7651668" y="1673736"/>
                  <a:pt x="7661069" y="1673736"/>
                </a:cubicBezTo>
                <a:cubicBezTo>
                  <a:pt x="7670470" y="1673736"/>
                  <a:pt x="7678084" y="1665775"/>
                  <a:pt x="7678084" y="1655946"/>
                </a:cubicBezTo>
                <a:cubicBezTo>
                  <a:pt x="7677857" y="1646325"/>
                  <a:pt x="7670286" y="1638660"/>
                  <a:pt x="7661069" y="1638749"/>
                </a:cubicBezTo>
                <a:close/>
                <a:moveTo>
                  <a:pt x="7610164" y="1691378"/>
                </a:moveTo>
                <a:cubicBezTo>
                  <a:pt x="7600763" y="1691378"/>
                  <a:pt x="7593149" y="1699339"/>
                  <a:pt x="7593149" y="1709168"/>
                </a:cubicBezTo>
                <a:cubicBezTo>
                  <a:pt x="7593149" y="1718997"/>
                  <a:pt x="7600763" y="1726958"/>
                  <a:pt x="7610164" y="1726958"/>
                </a:cubicBezTo>
                <a:cubicBezTo>
                  <a:pt x="7619566" y="1726958"/>
                  <a:pt x="7627180" y="1718997"/>
                  <a:pt x="7627180" y="1709168"/>
                </a:cubicBezTo>
                <a:cubicBezTo>
                  <a:pt x="7626953" y="1699547"/>
                  <a:pt x="7619381" y="1691882"/>
                  <a:pt x="7610164" y="1691971"/>
                </a:cubicBezTo>
                <a:close/>
                <a:moveTo>
                  <a:pt x="7661069" y="1531713"/>
                </a:moveTo>
                <a:cubicBezTo>
                  <a:pt x="7651710" y="1532603"/>
                  <a:pt x="7644819" y="1541261"/>
                  <a:pt x="7645670" y="1551045"/>
                </a:cubicBezTo>
                <a:cubicBezTo>
                  <a:pt x="7646422" y="1559599"/>
                  <a:pt x="7652901" y="1566359"/>
                  <a:pt x="7661069" y="1567145"/>
                </a:cubicBezTo>
                <a:cubicBezTo>
                  <a:pt x="7670428" y="1568034"/>
                  <a:pt x="7678708" y="1560829"/>
                  <a:pt x="7679559" y="1551045"/>
                </a:cubicBezTo>
                <a:cubicBezTo>
                  <a:pt x="7680424" y="1541261"/>
                  <a:pt x="7673533" y="1532603"/>
                  <a:pt x="7664175" y="1531713"/>
                </a:cubicBezTo>
                <a:cubicBezTo>
                  <a:pt x="7663140" y="1531610"/>
                  <a:pt x="7662104" y="1531610"/>
                  <a:pt x="7661069" y="1531713"/>
                </a:cubicBezTo>
                <a:close/>
                <a:moveTo>
                  <a:pt x="7610164" y="1584935"/>
                </a:moveTo>
                <a:cubicBezTo>
                  <a:pt x="7600805" y="1585824"/>
                  <a:pt x="7593915" y="1594482"/>
                  <a:pt x="7594765" y="1604267"/>
                </a:cubicBezTo>
                <a:cubicBezTo>
                  <a:pt x="7595517" y="1612821"/>
                  <a:pt x="7601997" y="1619581"/>
                  <a:pt x="7610164" y="1620366"/>
                </a:cubicBezTo>
                <a:cubicBezTo>
                  <a:pt x="7619523" y="1621256"/>
                  <a:pt x="7627804" y="1614051"/>
                  <a:pt x="7628655" y="1604267"/>
                </a:cubicBezTo>
                <a:cubicBezTo>
                  <a:pt x="7629519" y="1594482"/>
                  <a:pt x="7622628" y="1585824"/>
                  <a:pt x="7613270" y="1584935"/>
                </a:cubicBezTo>
                <a:cubicBezTo>
                  <a:pt x="7612235" y="1584831"/>
                  <a:pt x="7611200" y="1584831"/>
                  <a:pt x="7610164" y="1584935"/>
                </a:cubicBezTo>
                <a:close/>
                <a:moveTo>
                  <a:pt x="7661069" y="1425122"/>
                </a:moveTo>
                <a:cubicBezTo>
                  <a:pt x="7651668" y="1425122"/>
                  <a:pt x="7644054" y="1433083"/>
                  <a:pt x="7644054" y="1442912"/>
                </a:cubicBezTo>
                <a:cubicBezTo>
                  <a:pt x="7644054" y="1452741"/>
                  <a:pt x="7651668" y="1460702"/>
                  <a:pt x="7661069" y="1460702"/>
                </a:cubicBezTo>
                <a:cubicBezTo>
                  <a:pt x="7670470" y="1460702"/>
                  <a:pt x="7678084" y="1452741"/>
                  <a:pt x="7678084" y="1442912"/>
                </a:cubicBezTo>
                <a:cubicBezTo>
                  <a:pt x="7677857" y="1433290"/>
                  <a:pt x="7670286" y="1425626"/>
                  <a:pt x="7661069" y="1425715"/>
                </a:cubicBezTo>
                <a:close/>
                <a:moveTo>
                  <a:pt x="7610164" y="1478343"/>
                </a:moveTo>
                <a:cubicBezTo>
                  <a:pt x="7600763" y="1478343"/>
                  <a:pt x="7593149" y="1486305"/>
                  <a:pt x="7593149" y="1496133"/>
                </a:cubicBezTo>
                <a:cubicBezTo>
                  <a:pt x="7593149" y="1505962"/>
                  <a:pt x="7600763" y="1513923"/>
                  <a:pt x="7610164" y="1513923"/>
                </a:cubicBezTo>
                <a:cubicBezTo>
                  <a:pt x="7619566" y="1513923"/>
                  <a:pt x="7627180" y="1505962"/>
                  <a:pt x="7627180" y="1496133"/>
                </a:cubicBezTo>
                <a:cubicBezTo>
                  <a:pt x="7626953" y="1486512"/>
                  <a:pt x="7619381" y="1478847"/>
                  <a:pt x="7610164" y="1478936"/>
                </a:cubicBezTo>
                <a:close/>
                <a:moveTo>
                  <a:pt x="7661069" y="1318679"/>
                </a:moveTo>
                <a:cubicBezTo>
                  <a:pt x="7651710" y="1319568"/>
                  <a:pt x="7644819" y="1328226"/>
                  <a:pt x="7645670" y="1338011"/>
                </a:cubicBezTo>
                <a:cubicBezTo>
                  <a:pt x="7646422" y="1346564"/>
                  <a:pt x="7652901" y="1353325"/>
                  <a:pt x="7661069" y="1354110"/>
                </a:cubicBezTo>
                <a:cubicBezTo>
                  <a:pt x="7670428" y="1355000"/>
                  <a:pt x="7678708" y="1347795"/>
                  <a:pt x="7679559" y="1338011"/>
                </a:cubicBezTo>
                <a:cubicBezTo>
                  <a:pt x="7680424" y="1328226"/>
                  <a:pt x="7673533" y="1319568"/>
                  <a:pt x="7664175" y="1318679"/>
                </a:cubicBezTo>
                <a:cubicBezTo>
                  <a:pt x="7663140" y="1318575"/>
                  <a:pt x="7662104" y="1318575"/>
                  <a:pt x="7661069" y="1318679"/>
                </a:cubicBezTo>
                <a:close/>
                <a:moveTo>
                  <a:pt x="7610164" y="1371900"/>
                </a:moveTo>
                <a:cubicBezTo>
                  <a:pt x="7600763" y="1371900"/>
                  <a:pt x="7593149" y="1379861"/>
                  <a:pt x="7593149" y="1389690"/>
                </a:cubicBezTo>
                <a:cubicBezTo>
                  <a:pt x="7593149" y="1399519"/>
                  <a:pt x="7600763" y="1407480"/>
                  <a:pt x="7610164" y="1407480"/>
                </a:cubicBezTo>
                <a:cubicBezTo>
                  <a:pt x="7619566" y="1407480"/>
                  <a:pt x="7627180" y="1399519"/>
                  <a:pt x="7627180" y="1389690"/>
                </a:cubicBezTo>
                <a:cubicBezTo>
                  <a:pt x="7626953" y="1380069"/>
                  <a:pt x="7619381" y="1372405"/>
                  <a:pt x="7610164" y="1372493"/>
                </a:cubicBezTo>
                <a:close/>
                <a:moveTo>
                  <a:pt x="7661069" y="1212087"/>
                </a:moveTo>
                <a:cubicBezTo>
                  <a:pt x="7651668" y="1212087"/>
                  <a:pt x="7644054" y="1220048"/>
                  <a:pt x="7644054" y="1229878"/>
                </a:cubicBezTo>
                <a:cubicBezTo>
                  <a:pt x="7644054" y="1239706"/>
                  <a:pt x="7651668" y="1247667"/>
                  <a:pt x="7661069" y="1247667"/>
                </a:cubicBezTo>
                <a:cubicBezTo>
                  <a:pt x="7670470" y="1247667"/>
                  <a:pt x="7678084" y="1239706"/>
                  <a:pt x="7678084" y="1229878"/>
                </a:cubicBezTo>
                <a:cubicBezTo>
                  <a:pt x="7677857" y="1220256"/>
                  <a:pt x="7670286" y="1212592"/>
                  <a:pt x="7661069" y="1212681"/>
                </a:cubicBezTo>
                <a:close/>
                <a:moveTo>
                  <a:pt x="7610164" y="1265457"/>
                </a:moveTo>
                <a:cubicBezTo>
                  <a:pt x="7600805" y="1266347"/>
                  <a:pt x="7593915" y="1275005"/>
                  <a:pt x="7594765" y="1284789"/>
                </a:cubicBezTo>
                <a:cubicBezTo>
                  <a:pt x="7595517" y="1293343"/>
                  <a:pt x="7601997" y="1300103"/>
                  <a:pt x="7610164" y="1300889"/>
                </a:cubicBezTo>
                <a:cubicBezTo>
                  <a:pt x="7619523" y="1301778"/>
                  <a:pt x="7627804" y="1294574"/>
                  <a:pt x="7628655" y="1284789"/>
                </a:cubicBezTo>
                <a:cubicBezTo>
                  <a:pt x="7629519" y="1275005"/>
                  <a:pt x="7622628" y="1266347"/>
                  <a:pt x="7613270" y="1265457"/>
                </a:cubicBezTo>
                <a:cubicBezTo>
                  <a:pt x="7612235" y="1265353"/>
                  <a:pt x="7611200" y="1265353"/>
                  <a:pt x="7610164" y="1265457"/>
                </a:cubicBezTo>
                <a:close/>
                <a:moveTo>
                  <a:pt x="7661069" y="1106534"/>
                </a:moveTo>
                <a:cubicBezTo>
                  <a:pt x="7651668" y="1106534"/>
                  <a:pt x="7644054" y="1114495"/>
                  <a:pt x="7644054" y="1124324"/>
                </a:cubicBezTo>
                <a:cubicBezTo>
                  <a:pt x="7644054" y="1134153"/>
                  <a:pt x="7651668" y="1142114"/>
                  <a:pt x="7661069" y="1142114"/>
                </a:cubicBezTo>
                <a:cubicBezTo>
                  <a:pt x="7670470" y="1142114"/>
                  <a:pt x="7678084" y="1134153"/>
                  <a:pt x="7678084" y="1124324"/>
                </a:cubicBezTo>
                <a:cubicBezTo>
                  <a:pt x="7678170" y="1114584"/>
                  <a:pt x="7670668" y="1106623"/>
                  <a:pt x="7661352" y="1106534"/>
                </a:cubicBezTo>
                <a:cubicBezTo>
                  <a:pt x="7661253" y="1106534"/>
                  <a:pt x="7661168" y="1106534"/>
                  <a:pt x="7661069" y="1106534"/>
                </a:cubicBezTo>
                <a:close/>
                <a:moveTo>
                  <a:pt x="7610164" y="1159755"/>
                </a:moveTo>
                <a:cubicBezTo>
                  <a:pt x="7600763" y="1159755"/>
                  <a:pt x="7593149" y="1167716"/>
                  <a:pt x="7593149" y="1177545"/>
                </a:cubicBezTo>
                <a:cubicBezTo>
                  <a:pt x="7593149" y="1187374"/>
                  <a:pt x="7600763" y="1195335"/>
                  <a:pt x="7610164" y="1195335"/>
                </a:cubicBezTo>
                <a:cubicBezTo>
                  <a:pt x="7619566" y="1195335"/>
                  <a:pt x="7627180" y="1187374"/>
                  <a:pt x="7627180" y="1177545"/>
                </a:cubicBezTo>
                <a:cubicBezTo>
                  <a:pt x="7627421" y="1167805"/>
                  <a:pt x="7620048" y="1159711"/>
                  <a:pt x="7610731" y="1159459"/>
                </a:cubicBezTo>
                <a:cubicBezTo>
                  <a:pt x="7610547" y="1159459"/>
                  <a:pt x="7610349" y="1159459"/>
                  <a:pt x="7610164" y="1159459"/>
                </a:cubicBezTo>
                <a:close/>
                <a:moveTo>
                  <a:pt x="7661069" y="1000091"/>
                </a:moveTo>
                <a:cubicBezTo>
                  <a:pt x="7651710" y="1000980"/>
                  <a:pt x="7644819" y="1009638"/>
                  <a:pt x="7645670" y="1019422"/>
                </a:cubicBezTo>
                <a:cubicBezTo>
                  <a:pt x="7646422" y="1027976"/>
                  <a:pt x="7652901" y="1034737"/>
                  <a:pt x="7661069" y="1035522"/>
                </a:cubicBezTo>
                <a:cubicBezTo>
                  <a:pt x="7670428" y="1036412"/>
                  <a:pt x="7678708" y="1029207"/>
                  <a:pt x="7679559" y="1019422"/>
                </a:cubicBezTo>
                <a:cubicBezTo>
                  <a:pt x="7680424" y="1009638"/>
                  <a:pt x="7673533" y="1000980"/>
                  <a:pt x="7664175" y="1000091"/>
                </a:cubicBezTo>
                <a:cubicBezTo>
                  <a:pt x="7663140" y="999987"/>
                  <a:pt x="7662104" y="999987"/>
                  <a:pt x="7661069" y="1000091"/>
                </a:cubicBezTo>
                <a:close/>
                <a:moveTo>
                  <a:pt x="7610164" y="1053312"/>
                </a:moveTo>
                <a:cubicBezTo>
                  <a:pt x="7600805" y="1054202"/>
                  <a:pt x="7593915" y="1062860"/>
                  <a:pt x="7594765" y="1072644"/>
                </a:cubicBezTo>
                <a:cubicBezTo>
                  <a:pt x="7595517" y="1081198"/>
                  <a:pt x="7601997" y="1087958"/>
                  <a:pt x="7610164" y="1088744"/>
                </a:cubicBezTo>
                <a:cubicBezTo>
                  <a:pt x="7619523" y="1089633"/>
                  <a:pt x="7627804" y="1082428"/>
                  <a:pt x="7628655" y="1072644"/>
                </a:cubicBezTo>
                <a:cubicBezTo>
                  <a:pt x="7629519" y="1062860"/>
                  <a:pt x="7622628" y="1054202"/>
                  <a:pt x="7613270" y="1053312"/>
                </a:cubicBezTo>
                <a:cubicBezTo>
                  <a:pt x="7612235" y="1053209"/>
                  <a:pt x="7611200" y="1053209"/>
                  <a:pt x="7610164" y="1053312"/>
                </a:cubicBezTo>
                <a:close/>
                <a:moveTo>
                  <a:pt x="7661069" y="893499"/>
                </a:moveTo>
                <a:cubicBezTo>
                  <a:pt x="7651668" y="893499"/>
                  <a:pt x="7644054" y="901460"/>
                  <a:pt x="7644054" y="911289"/>
                </a:cubicBezTo>
                <a:cubicBezTo>
                  <a:pt x="7644054" y="921118"/>
                  <a:pt x="7651668" y="929079"/>
                  <a:pt x="7661069" y="929079"/>
                </a:cubicBezTo>
                <a:cubicBezTo>
                  <a:pt x="7670470" y="929079"/>
                  <a:pt x="7678084" y="921118"/>
                  <a:pt x="7678084" y="911289"/>
                </a:cubicBezTo>
                <a:cubicBezTo>
                  <a:pt x="7678326" y="901549"/>
                  <a:pt x="7670952" y="893455"/>
                  <a:pt x="7661636" y="893203"/>
                </a:cubicBezTo>
                <a:cubicBezTo>
                  <a:pt x="7661452" y="893203"/>
                  <a:pt x="7661253" y="893203"/>
                  <a:pt x="7661069" y="893203"/>
                </a:cubicBezTo>
                <a:close/>
                <a:moveTo>
                  <a:pt x="7610164" y="946721"/>
                </a:moveTo>
                <a:cubicBezTo>
                  <a:pt x="7600763" y="946721"/>
                  <a:pt x="7593149" y="954682"/>
                  <a:pt x="7593149" y="964511"/>
                </a:cubicBezTo>
                <a:cubicBezTo>
                  <a:pt x="7593149" y="974340"/>
                  <a:pt x="7600763" y="982301"/>
                  <a:pt x="7610164" y="982301"/>
                </a:cubicBezTo>
                <a:cubicBezTo>
                  <a:pt x="7619566" y="982301"/>
                  <a:pt x="7627180" y="974340"/>
                  <a:pt x="7627180" y="964511"/>
                </a:cubicBezTo>
                <a:cubicBezTo>
                  <a:pt x="7627421" y="954771"/>
                  <a:pt x="7620048" y="946677"/>
                  <a:pt x="7610731" y="946424"/>
                </a:cubicBezTo>
                <a:cubicBezTo>
                  <a:pt x="7610547" y="946424"/>
                  <a:pt x="7610349" y="946424"/>
                  <a:pt x="7610164" y="946424"/>
                </a:cubicBezTo>
                <a:close/>
                <a:moveTo>
                  <a:pt x="7661069" y="787056"/>
                </a:moveTo>
                <a:cubicBezTo>
                  <a:pt x="7651668" y="787056"/>
                  <a:pt x="7644054" y="795017"/>
                  <a:pt x="7644054" y="804846"/>
                </a:cubicBezTo>
                <a:cubicBezTo>
                  <a:pt x="7644054" y="814675"/>
                  <a:pt x="7651668" y="822636"/>
                  <a:pt x="7661069" y="822636"/>
                </a:cubicBezTo>
                <a:cubicBezTo>
                  <a:pt x="7670470" y="822636"/>
                  <a:pt x="7678084" y="814675"/>
                  <a:pt x="7678084" y="804846"/>
                </a:cubicBezTo>
                <a:cubicBezTo>
                  <a:pt x="7678084" y="804802"/>
                  <a:pt x="7678084" y="804742"/>
                  <a:pt x="7678084" y="804698"/>
                </a:cubicBezTo>
                <a:cubicBezTo>
                  <a:pt x="7678241" y="794958"/>
                  <a:pt x="7670810" y="786923"/>
                  <a:pt x="7661494" y="786760"/>
                </a:cubicBezTo>
                <a:cubicBezTo>
                  <a:pt x="7661352" y="786760"/>
                  <a:pt x="7661210" y="786760"/>
                  <a:pt x="7661069" y="786760"/>
                </a:cubicBezTo>
                <a:close/>
                <a:moveTo>
                  <a:pt x="7610164" y="839685"/>
                </a:moveTo>
                <a:cubicBezTo>
                  <a:pt x="7600763" y="839685"/>
                  <a:pt x="7593149" y="847646"/>
                  <a:pt x="7593149" y="857475"/>
                </a:cubicBezTo>
                <a:cubicBezTo>
                  <a:pt x="7593149" y="867304"/>
                  <a:pt x="7600763" y="875265"/>
                  <a:pt x="7610164" y="875265"/>
                </a:cubicBezTo>
                <a:cubicBezTo>
                  <a:pt x="7619566" y="875265"/>
                  <a:pt x="7627180" y="867304"/>
                  <a:pt x="7627180" y="857475"/>
                </a:cubicBezTo>
                <a:cubicBezTo>
                  <a:pt x="7627265" y="847735"/>
                  <a:pt x="7619764" y="839774"/>
                  <a:pt x="7610448" y="839685"/>
                </a:cubicBezTo>
                <a:cubicBezTo>
                  <a:pt x="7610349" y="839685"/>
                  <a:pt x="7610264" y="839685"/>
                  <a:pt x="7610164" y="839685"/>
                </a:cubicBezTo>
                <a:close/>
                <a:moveTo>
                  <a:pt x="7661069" y="679872"/>
                </a:moveTo>
                <a:cubicBezTo>
                  <a:pt x="7651668" y="679872"/>
                  <a:pt x="7644054" y="687833"/>
                  <a:pt x="7644054" y="697662"/>
                </a:cubicBezTo>
                <a:cubicBezTo>
                  <a:pt x="7644054" y="707491"/>
                  <a:pt x="7651668" y="715452"/>
                  <a:pt x="7661069" y="715452"/>
                </a:cubicBezTo>
                <a:cubicBezTo>
                  <a:pt x="7670470" y="715452"/>
                  <a:pt x="7678084" y="707491"/>
                  <a:pt x="7678084" y="697662"/>
                </a:cubicBezTo>
                <a:cubicBezTo>
                  <a:pt x="7677999" y="687922"/>
                  <a:pt x="7670385" y="680080"/>
                  <a:pt x="7661069" y="680168"/>
                </a:cubicBezTo>
                <a:cubicBezTo>
                  <a:pt x="7661069" y="680168"/>
                  <a:pt x="7661069" y="680168"/>
                  <a:pt x="7661069" y="680168"/>
                </a:cubicBezTo>
                <a:close/>
                <a:moveTo>
                  <a:pt x="7610164" y="733242"/>
                </a:moveTo>
                <a:cubicBezTo>
                  <a:pt x="7600805" y="734131"/>
                  <a:pt x="7593915" y="742789"/>
                  <a:pt x="7594765" y="752573"/>
                </a:cubicBezTo>
                <a:cubicBezTo>
                  <a:pt x="7595517" y="761127"/>
                  <a:pt x="7601997" y="767888"/>
                  <a:pt x="7610164" y="768673"/>
                </a:cubicBezTo>
                <a:cubicBezTo>
                  <a:pt x="7619523" y="769563"/>
                  <a:pt x="7627804" y="762358"/>
                  <a:pt x="7628655" y="752573"/>
                </a:cubicBezTo>
                <a:cubicBezTo>
                  <a:pt x="7629519" y="742789"/>
                  <a:pt x="7622628" y="734131"/>
                  <a:pt x="7613270" y="733242"/>
                </a:cubicBezTo>
                <a:cubicBezTo>
                  <a:pt x="7612235" y="733138"/>
                  <a:pt x="7611200" y="733138"/>
                  <a:pt x="7610164" y="733242"/>
                </a:cubicBezTo>
                <a:close/>
                <a:moveTo>
                  <a:pt x="7661069" y="573429"/>
                </a:moveTo>
                <a:cubicBezTo>
                  <a:pt x="7651668" y="573429"/>
                  <a:pt x="7644054" y="581394"/>
                  <a:pt x="7644054" y="591219"/>
                </a:cubicBezTo>
                <a:cubicBezTo>
                  <a:pt x="7644054" y="601043"/>
                  <a:pt x="7651668" y="609009"/>
                  <a:pt x="7661069" y="609009"/>
                </a:cubicBezTo>
                <a:cubicBezTo>
                  <a:pt x="7670470" y="609009"/>
                  <a:pt x="7678084" y="601043"/>
                  <a:pt x="7678084" y="591219"/>
                </a:cubicBezTo>
                <a:cubicBezTo>
                  <a:pt x="7677999" y="581476"/>
                  <a:pt x="7670385" y="573644"/>
                  <a:pt x="7661069" y="573725"/>
                </a:cubicBezTo>
                <a:cubicBezTo>
                  <a:pt x="7661069" y="573725"/>
                  <a:pt x="7661069" y="573725"/>
                  <a:pt x="7661069" y="573725"/>
                </a:cubicBezTo>
                <a:close/>
                <a:moveTo>
                  <a:pt x="7610164" y="626650"/>
                </a:moveTo>
                <a:cubicBezTo>
                  <a:pt x="7600763" y="626650"/>
                  <a:pt x="7593149" y="634616"/>
                  <a:pt x="7593149" y="644440"/>
                </a:cubicBezTo>
                <a:cubicBezTo>
                  <a:pt x="7593149" y="654269"/>
                  <a:pt x="7600763" y="662230"/>
                  <a:pt x="7610164" y="662230"/>
                </a:cubicBezTo>
                <a:cubicBezTo>
                  <a:pt x="7619566" y="662230"/>
                  <a:pt x="7627180" y="654269"/>
                  <a:pt x="7627180" y="644440"/>
                </a:cubicBezTo>
                <a:cubicBezTo>
                  <a:pt x="7627109" y="634697"/>
                  <a:pt x="7619480" y="626865"/>
                  <a:pt x="7610164" y="626947"/>
                </a:cubicBezTo>
                <a:cubicBezTo>
                  <a:pt x="7610164" y="626947"/>
                  <a:pt x="7610164" y="626947"/>
                  <a:pt x="7610164" y="626947"/>
                </a:cubicBezTo>
                <a:close/>
                <a:moveTo>
                  <a:pt x="7661069" y="466986"/>
                </a:moveTo>
                <a:cubicBezTo>
                  <a:pt x="7651710" y="467881"/>
                  <a:pt x="7644819" y="476539"/>
                  <a:pt x="7645670" y="486323"/>
                </a:cubicBezTo>
                <a:cubicBezTo>
                  <a:pt x="7646422" y="494867"/>
                  <a:pt x="7652901" y="501635"/>
                  <a:pt x="7661069" y="502417"/>
                </a:cubicBezTo>
                <a:cubicBezTo>
                  <a:pt x="7670428" y="503313"/>
                  <a:pt x="7678708" y="496108"/>
                  <a:pt x="7679559" y="486323"/>
                </a:cubicBezTo>
                <a:cubicBezTo>
                  <a:pt x="7680424" y="476539"/>
                  <a:pt x="7673533" y="467881"/>
                  <a:pt x="7664175" y="466986"/>
                </a:cubicBezTo>
                <a:cubicBezTo>
                  <a:pt x="7663140" y="466886"/>
                  <a:pt x="7662104" y="466886"/>
                  <a:pt x="7661069" y="466986"/>
                </a:cubicBezTo>
                <a:close/>
                <a:moveTo>
                  <a:pt x="7610164" y="520207"/>
                </a:moveTo>
                <a:cubicBezTo>
                  <a:pt x="7600763" y="520207"/>
                  <a:pt x="7593149" y="528173"/>
                  <a:pt x="7593149" y="537997"/>
                </a:cubicBezTo>
                <a:cubicBezTo>
                  <a:pt x="7593149" y="547822"/>
                  <a:pt x="7600763" y="555787"/>
                  <a:pt x="7610164" y="555787"/>
                </a:cubicBezTo>
                <a:cubicBezTo>
                  <a:pt x="7619566" y="555787"/>
                  <a:pt x="7627180" y="547822"/>
                  <a:pt x="7627180" y="537997"/>
                </a:cubicBezTo>
                <a:cubicBezTo>
                  <a:pt x="7627109" y="528254"/>
                  <a:pt x="7619480" y="520422"/>
                  <a:pt x="7610164" y="520504"/>
                </a:cubicBezTo>
                <a:cubicBezTo>
                  <a:pt x="7610164" y="520504"/>
                  <a:pt x="7610164" y="520504"/>
                  <a:pt x="7610164" y="520504"/>
                </a:cubicBezTo>
                <a:close/>
                <a:moveTo>
                  <a:pt x="7661069" y="360394"/>
                </a:moveTo>
                <a:cubicBezTo>
                  <a:pt x="7651668" y="360394"/>
                  <a:pt x="7644054" y="368360"/>
                  <a:pt x="7644054" y="378184"/>
                </a:cubicBezTo>
                <a:cubicBezTo>
                  <a:pt x="7644054" y="388009"/>
                  <a:pt x="7651668" y="395974"/>
                  <a:pt x="7661069" y="395974"/>
                </a:cubicBezTo>
                <a:cubicBezTo>
                  <a:pt x="7670470" y="395974"/>
                  <a:pt x="7678084" y="388009"/>
                  <a:pt x="7678084" y="378184"/>
                </a:cubicBezTo>
                <a:cubicBezTo>
                  <a:pt x="7677999" y="368441"/>
                  <a:pt x="7670385" y="360609"/>
                  <a:pt x="7661069" y="360691"/>
                </a:cubicBezTo>
                <a:cubicBezTo>
                  <a:pt x="7661069" y="360691"/>
                  <a:pt x="7661069" y="360691"/>
                  <a:pt x="7661069" y="360691"/>
                </a:cubicBezTo>
                <a:close/>
                <a:moveTo>
                  <a:pt x="7610164" y="413764"/>
                </a:moveTo>
                <a:cubicBezTo>
                  <a:pt x="7600805" y="414660"/>
                  <a:pt x="7593915" y="423317"/>
                  <a:pt x="7594765" y="433102"/>
                </a:cubicBezTo>
                <a:cubicBezTo>
                  <a:pt x="7595517" y="441646"/>
                  <a:pt x="7601997" y="448413"/>
                  <a:pt x="7610164" y="449196"/>
                </a:cubicBezTo>
                <a:cubicBezTo>
                  <a:pt x="7619523" y="450091"/>
                  <a:pt x="7627804" y="442886"/>
                  <a:pt x="7628655" y="433102"/>
                </a:cubicBezTo>
                <a:cubicBezTo>
                  <a:pt x="7629519" y="423317"/>
                  <a:pt x="7622628" y="414660"/>
                  <a:pt x="7613270" y="413764"/>
                </a:cubicBezTo>
                <a:cubicBezTo>
                  <a:pt x="7612235" y="413665"/>
                  <a:pt x="7611200" y="413665"/>
                  <a:pt x="7610164" y="413764"/>
                </a:cubicBezTo>
                <a:close/>
                <a:moveTo>
                  <a:pt x="7661069" y="253951"/>
                </a:moveTo>
                <a:cubicBezTo>
                  <a:pt x="7651668" y="253951"/>
                  <a:pt x="7644054" y="261917"/>
                  <a:pt x="7644054" y="271741"/>
                </a:cubicBezTo>
                <a:cubicBezTo>
                  <a:pt x="7644054" y="281566"/>
                  <a:pt x="7651668" y="289531"/>
                  <a:pt x="7661069" y="289531"/>
                </a:cubicBezTo>
                <a:cubicBezTo>
                  <a:pt x="7670470" y="289531"/>
                  <a:pt x="7678084" y="281566"/>
                  <a:pt x="7678084" y="271741"/>
                </a:cubicBezTo>
                <a:cubicBezTo>
                  <a:pt x="7677999" y="261998"/>
                  <a:pt x="7670385" y="254166"/>
                  <a:pt x="7661069" y="254248"/>
                </a:cubicBezTo>
                <a:cubicBezTo>
                  <a:pt x="7661069" y="254248"/>
                  <a:pt x="7661069" y="254248"/>
                  <a:pt x="7661069" y="254248"/>
                </a:cubicBezTo>
                <a:close/>
                <a:moveTo>
                  <a:pt x="7610164" y="307173"/>
                </a:moveTo>
                <a:cubicBezTo>
                  <a:pt x="7600763" y="307173"/>
                  <a:pt x="7593149" y="315138"/>
                  <a:pt x="7593149" y="324963"/>
                </a:cubicBezTo>
                <a:cubicBezTo>
                  <a:pt x="7593149" y="334787"/>
                  <a:pt x="7600763" y="342753"/>
                  <a:pt x="7610164" y="342753"/>
                </a:cubicBezTo>
                <a:cubicBezTo>
                  <a:pt x="7619566" y="342753"/>
                  <a:pt x="7627180" y="334787"/>
                  <a:pt x="7627180" y="324963"/>
                </a:cubicBezTo>
                <a:cubicBezTo>
                  <a:pt x="7627109" y="315220"/>
                  <a:pt x="7619480" y="307388"/>
                  <a:pt x="7610164" y="307469"/>
                </a:cubicBezTo>
                <a:cubicBezTo>
                  <a:pt x="7610164" y="307469"/>
                  <a:pt x="7610164" y="307469"/>
                  <a:pt x="7610164" y="307469"/>
                </a:cubicBezTo>
                <a:close/>
                <a:moveTo>
                  <a:pt x="7661069" y="147508"/>
                </a:moveTo>
                <a:cubicBezTo>
                  <a:pt x="7651710" y="148404"/>
                  <a:pt x="7644819" y="157061"/>
                  <a:pt x="7645670" y="166846"/>
                </a:cubicBezTo>
                <a:cubicBezTo>
                  <a:pt x="7646422" y="175389"/>
                  <a:pt x="7652901" y="182157"/>
                  <a:pt x="7661069" y="182940"/>
                </a:cubicBezTo>
                <a:cubicBezTo>
                  <a:pt x="7670428" y="183835"/>
                  <a:pt x="7678708" y="176630"/>
                  <a:pt x="7679559" y="166846"/>
                </a:cubicBezTo>
                <a:cubicBezTo>
                  <a:pt x="7680424" y="157061"/>
                  <a:pt x="7673533" y="148404"/>
                  <a:pt x="7664175" y="147508"/>
                </a:cubicBezTo>
                <a:cubicBezTo>
                  <a:pt x="7663140" y="147409"/>
                  <a:pt x="7662104" y="147409"/>
                  <a:pt x="7661069" y="147508"/>
                </a:cubicBezTo>
                <a:close/>
                <a:moveTo>
                  <a:pt x="7610164" y="200730"/>
                </a:moveTo>
                <a:cubicBezTo>
                  <a:pt x="7600805" y="201625"/>
                  <a:pt x="7593915" y="210283"/>
                  <a:pt x="7594765" y="220067"/>
                </a:cubicBezTo>
                <a:cubicBezTo>
                  <a:pt x="7595517" y="228611"/>
                  <a:pt x="7601997" y="235379"/>
                  <a:pt x="7610164" y="236161"/>
                </a:cubicBezTo>
                <a:cubicBezTo>
                  <a:pt x="7619523" y="237057"/>
                  <a:pt x="7627804" y="229852"/>
                  <a:pt x="7628655" y="220067"/>
                </a:cubicBezTo>
                <a:cubicBezTo>
                  <a:pt x="7629519" y="210283"/>
                  <a:pt x="7622628" y="201625"/>
                  <a:pt x="7613270" y="200730"/>
                </a:cubicBezTo>
                <a:cubicBezTo>
                  <a:pt x="7612235" y="200630"/>
                  <a:pt x="7611200" y="200630"/>
                  <a:pt x="7610164" y="200730"/>
                </a:cubicBezTo>
                <a:close/>
                <a:moveTo>
                  <a:pt x="7763020" y="2383999"/>
                </a:moveTo>
                <a:cubicBezTo>
                  <a:pt x="7753619" y="2383925"/>
                  <a:pt x="7745948" y="2391812"/>
                  <a:pt x="7745863" y="2401641"/>
                </a:cubicBezTo>
                <a:cubicBezTo>
                  <a:pt x="7745792" y="2411470"/>
                  <a:pt x="7753335" y="2419490"/>
                  <a:pt x="7762737" y="2419579"/>
                </a:cubicBezTo>
                <a:cubicBezTo>
                  <a:pt x="7772137" y="2419653"/>
                  <a:pt x="7779808" y="2411766"/>
                  <a:pt x="7779893" y="2401938"/>
                </a:cubicBezTo>
                <a:cubicBezTo>
                  <a:pt x="7779893" y="2401834"/>
                  <a:pt x="7779893" y="2401745"/>
                  <a:pt x="7779893" y="2401641"/>
                </a:cubicBezTo>
                <a:cubicBezTo>
                  <a:pt x="7779737" y="2392020"/>
                  <a:pt x="7772223" y="2384296"/>
                  <a:pt x="7763020" y="2384296"/>
                </a:cubicBezTo>
                <a:close/>
                <a:moveTo>
                  <a:pt x="7763020" y="2277408"/>
                </a:moveTo>
                <a:cubicBezTo>
                  <a:pt x="7753661" y="2276518"/>
                  <a:pt x="7745381" y="2283724"/>
                  <a:pt x="7744530" y="2293508"/>
                </a:cubicBezTo>
                <a:cubicBezTo>
                  <a:pt x="7743665" y="2303292"/>
                  <a:pt x="7750556" y="2311950"/>
                  <a:pt x="7759914" y="2312840"/>
                </a:cubicBezTo>
                <a:cubicBezTo>
                  <a:pt x="7760949" y="2312943"/>
                  <a:pt x="7761984" y="2312943"/>
                  <a:pt x="7763020" y="2312840"/>
                </a:cubicBezTo>
                <a:cubicBezTo>
                  <a:pt x="7772379" y="2311950"/>
                  <a:pt x="7779270" y="2303292"/>
                  <a:pt x="7778419" y="2293508"/>
                </a:cubicBezTo>
                <a:cubicBezTo>
                  <a:pt x="7777667" y="2284954"/>
                  <a:pt x="7771188" y="2278194"/>
                  <a:pt x="7763020" y="2277408"/>
                </a:cubicBezTo>
                <a:close/>
                <a:moveTo>
                  <a:pt x="7712115" y="2330630"/>
                </a:moveTo>
                <a:cubicBezTo>
                  <a:pt x="7702714" y="2330541"/>
                  <a:pt x="7695044" y="2338442"/>
                  <a:pt x="7694958" y="2348271"/>
                </a:cubicBezTo>
                <a:cubicBezTo>
                  <a:pt x="7694887" y="2358100"/>
                  <a:pt x="7702431" y="2366121"/>
                  <a:pt x="7711832" y="2366209"/>
                </a:cubicBezTo>
                <a:cubicBezTo>
                  <a:pt x="7721233" y="2366284"/>
                  <a:pt x="7728904" y="2358397"/>
                  <a:pt x="7728989" y="2348568"/>
                </a:cubicBezTo>
                <a:cubicBezTo>
                  <a:pt x="7728989" y="2348523"/>
                  <a:pt x="7728989" y="2348464"/>
                  <a:pt x="7728989" y="2348420"/>
                </a:cubicBezTo>
                <a:cubicBezTo>
                  <a:pt x="7728833" y="2338769"/>
                  <a:pt x="7721346" y="2331000"/>
                  <a:pt x="7712115" y="2330926"/>
                </a:cubicBezTo>
                <a:close/>
                <a:moveTo>
                  <a:pt x="7763020" y="2170965"/>
                </a:moveTo>
                <a:cubicBezTo>
                  <a:pt x="7753619" y="2170876"/>
                  <a:pt x="7745948" y="2178778"/>
                  <a:pt x="7745863" y="2188607"/>
                </a:cubicBezTo>
                <a:cubicBezTo>
                  <a:pt x="7745792" y="2198436"/>
                  <a:pt x="7753335" y="2206456"/>
                  <a:pt x="7762737" y="2206545"/>
                </a:cubicBezTo>
                <a:cubicBezTo>
                  <a:pt x="7772137" y="2206619"/>
                  <a:pt x="7779808" y="2198732"/>
                  <a:pt x="7779893" y="2188903"/>
                </a:cubicBezTo>
                <a:cubicBezTo>
                  <a:pt x="7779893" y="2188859"/>
                  <a:pt x="7779893" y="2188799"/>
                  <a:pt x="7779893" y="2188755"/>
                </a:cubicBezTo>
                <a:cubicBezTo>
                  <a:pt x="7779808" y="2179074"/>
                  <a:pt x="7772279" y="2171262"/>
                  <a:pt x="7763020" y="2171262"/>
                </a:cubicBezTo>
                <a:close/>
                <a:moveTo>
                  <a:pt x="7712115" y="2224186"/>
                </a:moveTo>
                <a:cubicBezTo>
                  <a:pt x="7702714" y="2224098"/>
                  <a:pt x="7695044" y="2231999"/>
                  <a:pt x="7694958" y="2241828"/>
                </a:cubicBezTo>
                <a:cubicBezTo>
                  <a:pt x="7694887" y="2251657"/>
                  <a:pt x="7702431" y="2259677"/>
                  <a:pt x="7711832" y="2259766"/>
                </a:cubicBezTo>
                <a:cubicBezTo>
                  <a:pt x="7721233" y="2259840"/>
                  <a:pt x="7728904" y="2251954"/>
                  <a:pt x="7728989" y="2242125"/>
                </a:cubicBezTo>
                <a:cubicBezTo>
                  <a:pt x="7728989" y="2242080"/>
                  <a:pt x="7728989" y="2242021"/>
                  <a:pt x="7728989" y="2241976"/>
                </a:cubicBezTo>
                <a:cubicBezTo>
                  <a:pt x="7728833" y="2232325"/>
                  <a:pt x="7721346" y="2224557"/>
                  <a:pt x="7712115" y="2224483"/>
                </a:cubicBezTo>
                <a:close/>
                <a:moveTo>
                  <a:pt x="7763020" y="2064374"/>
                </a:moveTo>
                <a:cubicBezTo>
                  <a:pt x="7753619" y="2064285"/>
                  <a:pt x="7745948" y="2072186"/>
                  <a:pt x="7745863" y="2082015"/>
                </a:cubicBezTo>
                <a:cubicBezTo>
                  <a:pt x="7745792" y="2091844"/>
                  <a:pt x="7753335" y="2099864"/>
                  <a:pt x="7762737" y="2099953"/>
                </a:cubicBezTo>
                <a:cubicBezTo>
                  <a:pt x="7772137" y="2100028"/>
                  <a:pt x="7779808" y="2092141"/>
                  <a:pt x="7779893" y="2082312"/>
                </a:cubicBezTo>
                <a:cubicBezTo>
                  <a:pt x="7779893" y="2082267"/>
                  <a:pt x="7779893" y="2082208"/>
                  <a:pt x="7779893" y="2082163"/>
                </a:cubicBezTo>
                <a:cubicBezTo>
                  <a:pt x="7779737" y="2072512"/>
                  <a:pt x="7772250" y="2064744"/>
                  <a:pt x="7763020" y="2064670"/>
                </a:cubicBezTo>
                <a:close/>
                <a:moveTo>
                  <a:pt x="7712115" y="2117743"/>
                </a:moveTo>
                <a:cubicBezTo>
                  <a:pt x="7702714" y="2117669"/>
                  <a:pt x="7695044" y="2125556"/>
                  <a:pt x="7694958" y="2135385"/>
                </a:cubicBezTo>
                <a:cubicBezTo>
                  <a:pt x="7694887" y="2145214"/>
                  <a:pt x="7702431" y="2153234"/>
                  <a:pt x="7711832" y="2153323"/>
                </a:cubicBezTo>
                <a:cubicBezTo>
                  <a:pt x="7721233" y="2153397"/>
                  <a:pt x="7728918" y="2145510"/>
                  <a:pt x="7728989" y="2135682"/>
                </a:cubicBezTo>
                <a:cubicBezTo>
                  <a:pt x="7728989" y="2135578"/>
                  <a:pt x="7728989" y="2135489"/>
                  <a:pt x="7728989" y="2135385"/>
                </a:cubicBezTo>
                <a:cubicBezTo>
                  <a:pt x="7728833" y="2125764"/>
                  <a:pt x="7721318" y="2118040"/>
                  <a:pt x="7712115" y="2118040"/>
                </a:cubicBezTo>
                <a:close/>
                <a:moveTo>
                  <a:pt x="7763020" y="1957930"/>
                </a:moveTo>
                <a:cubicBezTo>
                  <a:pt x="7753661" y="1957041"/>
                  <a:pt x="7745381" y="1964246"/>
                  <a:pt x="7744530" y="1974030"/>
                </a:cubicBezTo>
                <a:cubicBezTo>
                  <a:pt x="7743665" y="1983815"/>
                  <a:pt x="7750556" y="1992472"/>
                  <a:pt x="7759914" y="1993362"/>
                </a:cubicBezTo>
                <a:cubicBezTo>
                  <a:pt x="7760949" y="1993466"/>
                  <a:pt x="7761984" y="1993466"/>
                  <a:pt x="7763020" y="1993362"/>
                </a:cubicBezTo>
                <a:cubicBezTo>
                  <a:pt x="7772379" y="1992472"/>
                  <a:pt x="7779270" y="1983815"/>
                  <a:pt x="7778419" y="1974030"/>
                </a:cubicBezTo>
                <a:cubicBezTo>
                  <a:pt x="7777667" y="1965476"/>
                  <a:pt x="7771188" y="1958716"/>
                  <a:pt x="7763020" y="1957930"/>
                </a:cubicBezTo>
                <a:close/>
                <a:moveTo>
                  <a:pt x="7712115" y="2010855"/>
                </a:moveTo>
                <a:cubicBezTo>
                  <a:pt x="7702714" y="2010767"/>
                  <a:pt x="7695044" y="2018668"/>
                  <a:pt x="7694958" y="2028497"/>
                </a:cubicBezTo>
                <a:cubicBezTo>
                  <a:pt x="7694887" y="2038326"/>
                  <a:pt x="7702431" y="2046346"/>
                  <a:pt x="7711832" y="2046435"/>
                </a:cubicBezTo>
                <a:cubicBezTo>
                  <a:pt x="7721233" y="2046509"/>
                  <a:pt x="7728904" y="2038623"/>
                  <a:pt x="7728989" y="2028794"/>
                </a:cubicBezTo>
                <a:cubicBezTo>
                  <a:pt x="7728989" y="2028749"/>
                  <a:pt x="7728989" y="2028690"/>
                  <a:pt x="7728989" y="2028645"/>
                </a:cubicBezTo>
                <a:cubicBezTo>
                  <a:pt x="7728989" y="2018876"/>
                  <a:pt x="7721460" y="2010930"/>
                  <a:pt x="7712115" y="2010855"/>
                </a:cubicBezTo>
                <a:close/>
                <a:moveTo>
                  <a:pt x="7763020" y="1851191"/>
                </a:moveTo>
                <a:cubicBezTo>
                  <a:pt x="7753619" y="1851117"/>
                  <a:pt x="7745948" y="1859004"/>
                  <a:pt x="7745863" y="1868832"/>
                </a:cubicBezTo>
                <a:cubicBezTo>
                  <a:pt x="7745792" y="1878661"/>
                  <a:pt x="7753335" y="1886682"/>
                  <a:pt x="7762737" y="1886771"/>
                </a:cubicBezTo>
                <a:cubicBezTo>
                  <a:pt x="7772137" y="1886845"/>
                  <a:pt x="7779808" y="1878958"/>
                  <a:pt x="7779893" y="1869129"/>
                </a:cubicBezTo>
                <a:cubicBezTo>
                  <a:pt x="7779893" y="1869025"/>
                  <a:pt x="7779893" y="1868936"/>
                  <a:pt x="7779893" y="1868832"/>
                </a:cubicBezTo>
                <a:cubicBezTo>
                  <a:pt x="7779582" y="1859315"/>
                  <a:pt x="7772123" y="1851784"/>
                  <a:pt x="7763020" y="1851784"/>
                </a:cubicBezTo>
                <a:close/>
                <a:moveTo>
                  <a:pt x="7712115" y="1904412"/>
                </a:moveTo>
                <a:cubicBezTo>
                  <a:pt x="7702714" y="1904338"/>
                  <a:pt x="7695044" y="1912225"/>
                  <a:pt x="7694958" y="1922054"/>
                </a:cubicBezTo>
                <a:cubicBezTo>
                  <a:pt x="7694887" y="1931883"/>
                  <a:pt x="7702431" y="1939903"/>
                  <a:pt x="7711832" y="1939992"/>
                </a:cubicBezTo>
                <a:cubicBezTo>
                  <a:pt x="7721233" y="1940066"/>
                  <a:pt x="7728918" y="1932179"/>
                  <a:pt x="7728989" y="1922351"/>
                </a:cubicBezTo>
                <a:cubicBezTo>
                  <a:pt x="7728989" y="1922247"/>
                  <a:pt x="7728989" y="1922158"/>
                  <a:pt x="7728989" y="1922054"/>
                </a:cubicBezTo>
                <a:cubicBezTo>
                  <a:pt x="7728677" y="1912536"/>
                  <a:pt x="7721218" y="1905005"/>
                  <a:pt x="7712115" y="1905005"/>
                </a:cubicBezTo>
                <a:close/>
                <a:moveTo>
                  <a:pt x="7763020" y="1744599"/>
                </a:moveTo>
                <a:cubicBezTo>
                  <a:pt x="7753619" y="1744510"/>
                  <a:pt x="7745948" y="1752412"/>
                  <a:pt x="7745863" y="1762241"/>
                </a:cubicBezTo>
                <a:cubicBezTo>
                  <a:pt x="7745792" y="1772070"/>
                  <a:pt x="7753335" y="1780090"/>
                  <a:pt x="7762737" y="1780179"/>
                </a:cubicBezTo>
                <a:cubicBezTo>
                  <a:pt x="7772137" y="1780254"/>
                  <a:pt x="7779808" y="1772367"/>
                  <a:pt x="7779893" y="1762538"/>
                </a:cubicBezTo>
                <a:cubicBezTo>
                  <a:pt x="7779893" y="1762493"/>
                  <a:pt x="7779893" y="1762434"/>
                  <a:pt x="7779893" y="1762389"/>
                </a:cubicBezTo>
                <a:cubicBezTo>
                  <a:pt x="7779596" y="1752857"/>
                  <a:pt x="7772152" y="1745267"/>
                  <a:pt x="7763020" y="1745192"/>
                </a:cubicBezTo>
                <a:close/>
                <a:moveTo>
                  <a:pt x="7712115" y="1797821"/>
                </a:moveTo>
                <a:cubicBezTo>
                  <a:pt x="7702714" y="1797732"/>
                  <a:pt x="7695044" y="1805634"/>
                  <a:pt x="7694958" y="1815463"/>
                </a:cubicBezTo>
                <a:cubicBezTo>
                  <a:pt x="7694887" y="1825292"/>
                  <a:pt x="7702431" y="1833312"/>
                  <a:pt x="7711832" y="1833401"/>
                </a:cubicBezTo>
                <a:cubicBezTo>
                  <a:pt x="7721233" y="1833475"/>
                  <a:pt x="7728904" y="1825588"/>
                  <a:pt x="7728989" y="1815759"/>
                </a:cubicBezTo>
                <a:cubicBezTo>
                  <a:pt x="7728989" y="1815715"/>
                  <a:pt x="7728989" y="1815655"/>
                  <a:pt x="7728989" y="1815611"/>
                </a:cubicBezTo>
                <a:cubicBezTo>
                  <a:pt x="7728691" y="1806078"/>
                  <a:pt x="7721247" y="1798488"/>
                  <a:pt x="7712115" y="1798414"/>
                </a:cubicBezTo>
                <a:close/>
                <a:moveTo>
                  <a:pt x="7763020" y="1638156"/>
                </a:moveTo>
                <a:cubicBezTo>
                  <a:pt x="7753619" y="1638067"/>
                  <a:pt x="7745948" y="1645969"/>
                  <a:pt x="7745863" y="1655798"/>
                </a:cubicBezTo>
                <a:cubicBezTo>
                  <a:pt x="7745792" y="1665627"/>
                  <a:pt x="7753335" y="1673647"/>
                  <a:pt x="7762737" y="1673736"/>
                </a:cubicBezTo>
                <a:cubicBezTo>
                  <a:pt x="7772137" y="1673810"/>
                  <a:pt x="7779808" y="1665924"/>
                  <a:pt x="7779893" y="1656095"/>
                </a:cubicBezTo>
                <a:cubicBezTo>
                  <a:pt x="7779893" y="1656050"/>
                  <a:pt x="7779893" y="1655991"/>
                  <a:pt x="7779893" y="1655946"/>
                </a:cubicBezTo>
                <a:cubicBezTo>
                  <a:pt x="7779596" y="1646414"/>
                  <a:pt x="7772152" y="1638823"/>
                  <a:pt x="7763020" y="1638749"/>
                </a:cubicBezTo>
                <a:close/>
                <a:moveTo>
                  <a:pt x="7712115" y="1691378"/>
                </a:moveTo>
                <a:cubicBezTo>
                  <a:pt x="7702714" y="1691289"/>
                  <a:pt x="7695044" y="1699191"/>
                  <a:pt x="7694958" y="1709020"/>
                </a:cubicBezTo>
                <a:cubicBezTo>
                  <a:pt x="7694887" y="1718848"/>
                  <a:pt x="7702431" y="1726869"/>
                  <a:pt x="7711832" y="1726958"/>
                </a:cubicBezTo>
                <a:cubicBezTo>
                  <a:pt x="7721233" y="1727032"/>
                  <a:pt x="7728904" y="1719145"/>
                  <a:pt x="7728989" y="1709316"/>
                </a:cubicBezTo>
                <a:cubicBezTo>
                  <a:pt x="7728989" y="1709272"/>
                  <a:pt x="7728989" y="1709212"/>
                  <a:pt x="7728989" y="1709168"/>
                </a:cubicBezTo>
                <a:cubicBezTo>
                  <a:pt x="7728691" y="1699635"/>
                  <a:pt x="7721247" y="1692045"/>
                  <a:pt x="7712115" y="1691971"/>
                </a:cubicBezTo>
                <a:close/>
                <a:moveTo>
                  <a:pt x="7763020" y="1531713"/>
                </a:moveTo>
                <a:cubicBezTo>
                  <a:pt x="7753619" y="1531624"/>
                  <a:pt x="7745948" y="1539526"/>
                  <a:pt x="7745863" y="1549355"/>
                </a:cubicBezTo>
                <a:cubicBezTo>
                  <a:pt x="7745792" y="1559184"/>
                  <a:pt x="7753335" y="1567204"/>
                  <a:pt x="7762737" y="1567293"/>
                </a:cubicBezTo>
                <a:cubicBezTo>
                  <a:pt x="7772137" y="1567367"/>
                  <a:pt x="7779808" y="1559480"/>
                  <a:pt x="7779893" y="1549651"/>
                </a:cubicBezTo>
                <a:cubicBezTo>
                  <a:pt x="7779893" y="1549548"/>
                  <a:pt x="7779893" y="1549459"/>
                  <a:pt x="7779893" y="1549355"/>
                </a:cubicBezTo>
                <a:cubicBezTo>
                  <a:pt x="7779582" y="1539837"/>
                  <a:pt x="7772123" y="1532306"/>
                  <a:pt x="7763020" y="1532306"/>
                </a:cubicBezTo>
                <a:close/>
                <a:moveTo>
                  <a:pt x="7712115" y="1584935"/>
                </a:moveTo>
                <a:cubicBezTo>
                  <a:pt x="7702714" y="1584772"/>
                  <a:pt x="7694973" y="1592614"/>
                  <a:pt x="7694831" y="1602428"/>
                </a:cubicBezTo>
                <a:cubicBezTo>
                  <a:pt x="7694675" y="1612257"/>
                  <a:pt x="7702161" y="1620352"/>
                  <a:pt x="7711562" y="1620515"/>
                </a:cubicBezTo>
                <a:cubicBezTo>
                  <a:pt x="7720893" y="1620663"/>
                  <a:pt x="7728606" y="1612924"/>
                  <a:pt x="7728847" y="1603169"/>
                </a:cubicBezTo>
                <a:cubicBezTo>
                  <a:pt x="7728847" y="1593489"/>
                  <a:pt x="7721375" y="1585617"/>
                  <a:pt x="7712115" y="1585528"/>
                </a:cubicBezTo>
                <a:close/>
                <a:moveTo>
                  <a:pt x="7763020" y="1425122"/>
                </a:moveTo>
                <a:cubicBezTo>
                  <a:pt x="7753661" y="1424232"/>
                  <a:pt x="7745381" y="1431437"/>
                  <a:pt x="7744530" y="1441222"/>
                </a:cubicBezTo>
                <a:cubicBezTo>
                  <a:pt x="7743665" y="1451006"/>
                  <a:pt x="7750556" y="1459664"/>
                  <a:pt x="7759914" y="1460554"/>
                </a:cubicBezTo>
                <a:cubicBezTo>
                  <a:pt x="7760949" y="1460657"/>
                  <a:pt x="7761984" y="1460657"/>
                  <a:pt x="7763020" y="1460554"/>
                </a:cubicBezTo>
                <a:cubicBezTo>
                  <a:pt x="7772379" y="1459664"/>
                  <a:pt x="7779270" y="1451006"/>
                  <a:pt x="7778419" y="1441222"/>
                </a:cubicBezTo>
                <a:cubicBezTo>
                  <a:pt x="7777667" y="1432668"/>
                  <a:pt x="7771188" y="1425908"/>
                  <a:pt x="7763020" y="1425122"/>
                </a:cubicBezTo>
                <a:close/>
                <a:moveTo>
                  <a:pt x="7712115" y="1478343"/>
                </a:moveTo>
                <a:cubicBezTo>
                  <a:pt x="7702714" y="1478255"/>
                  <a:pt x="7695044" y="1486156"/>
                  <a:pt x="7694958" y="1495985"/>
                </a:cubicBezTo>
                <a:cubicBezTo>
                  <a:pt x="7694887" y="1505814"/>
                  <a:pt x="7702431" y="1513834"/>
                  <a:pt x="7711832" y="1513923"/>
                </a:cubicBezTo>
                <a:cubicBezTo>
                  <a:pt x="7721233" y="1513997"/>
                  <a:pt x="7728904" y="1506111"/>
                  <a:pt x="7728989" y="1496282"/>
                </a:cubicBezTo>
                <a:cubicBezTo>
                  <a:pt x="7728989" y="1496237"/>
                  <a:pt x="7728989" y="1496178"/>
                  <a:pt x="7728989" y="1496133"/>
                </a:cubicBezTo>
                <a:cubicBezTo>
                  <a:pt x="7728691" y="1486601"/>
                  <a:pt x="7721247" y="1479011"/>
                  <a:pt x="7712115" y="1478936"/>
                </a:cubicBezTo>
                <a:close/>
                <a:moveTo>
                  <a:pt x="7763020" y="1318679"/>
                </a:moveTo>
                <a:cubicBezTo>
                  <a:pt x="7753619" y="1318605"/>
                  <a:pt x="7745948" y="1326492"/>
                  <a:pt x="7745863" y="1336321"/>
                </a:cubicBezTo>
                <a:cubicBezTo>
                  <a:pt x="7745792" y="1346149"/>
                  <a:pt x="7753335" y="1354170"/>
                  <a:pt x="7762737" y="1354259"/>
                </a:cubicBezTo>
                <a:cubicBezTo>
                  <a:pt x="7772137" y="1354333"/>
                  <a:pt x="7779808" y="1346446"/>
                  <a:pt x="7779893" y="1336617"/>
                </a:cubicBezTo>
                <a:cubicBezTo>
                  <a:pt x="7779893" y="1336513"/>
                  <a:pt x="7779893" y="1336424"/>
                  <a:pt x="7779893" y="1336321"/>
                </a:cubicBezTo>
                <a:cubicBezTo>
                  <a:pt x="7779582" y="1326803"/>
                  <a:pt x="7772123" y="1319272"/>
                  <a:pt x="7763020" y="1319272"/>
                </a:cubicBezTo>
                <a:close/>
                <a:moveTo>
                  <a:pt x="7712115" y="1371900"/>
                </a:moveTo>
                <a:cubicBezTo>
                  <a:pt x="7702714" y="1371811"/>
                  <a:pt x="7695044" y="1379713"/>
                  <a:pt x="7694958" y="1389542"/>
                </a:cubicBezTo>
                <a:cubicBezTo>
                  <a:pt x="7694887" y="1399371"/>
                  <a:pt x="7702431" y="1407391"/>
                  <a:pt x="7711832" y="1407480"/>
                </a:cubicBezTo>
                <a:cubicBezTo>
                  <a:pt x="7721233" y="1407554"/>
                  <a:pt x="7728904" y="1399667"/>
                  <a:pt x="7728989" y="1389839"/>
                </a:cubicBezTo>
                <a:cubicBezTo>
                  <a:pt x="7728989" y="1389794"/>
                  <a:pt x="7728989" y="1389735"/>
                  <a:pt x="7728989" y="1389690"/>
                </a:cubicBezTo>
                <a:cubicBezTo>
                  <a:pt x="7728691" y="1380158"/>
                  <a:pt x="7721247" y="1372568"/>
                  <a:pt x="7712115" y="1372493"/>
                </a:cubicBezTo>
                <a:close/>
                <a:moveTo>
                  <a:pt x="7763020" y="1212087"/>
                </a:moveTo>
                <a:cubicBezTo>
                  <a:pt x="7753619" y="1211999"/>
                  <a:pt x="7745948" y="1219900"/>
                  <a:pt x="7745863" y="1229729"/>
                </a:cubicBezTo>
                <a:cubicBezTo>
                  <a:pt x="7745792" y="1239558"/>
                  <a:pt x="7753335" y="1247579"/>
                  <a:pt x="7762737" y="1247667"/>
                </a:cubicBezTo>
                <a:cubicBezTo>
                  <a:pt x="7772137" y="1247741"/>
                  <a:pt x="7779808" y="1239855"/>
                  <a:pt x="7779893" y="1230026"/>
                </a:cubicBezTo>
                <a:cubicBezTo>
                  <a:pt x="7779893" y="1229981"/>
                  <a:pt x="7779893" y="1229922"/>
                  <a:pt x="7779893" y="1229878"/>
                </a:cubicBezTo>
                <a:cubicBezTo>
                  <a:pt x="7779596" y="1220345"/>
                  <a:pt x="7772152" y="1212754"/>
                  <a:pt x="7763020" y="1212681"/>
                </a:cubicBezTo>
                <a:close/>
                <a:moveTo>
                  <a:pt x="7712115" y="1265457"/>
                </a:moveTo>
                <a:cubicBezTo>
                  <a:pt x="7702714" y="1265309"/>
                  <a:pt x="7694986" y="1273166"/>
                  <a:pt x="7694859" y="1282995"/>
                </a:cubicBezTo>
                <a:cubicBezTo>
                  <a:pt x="7694717" y="1292809"/>
                  <a:pt x="7702232" y="1300889"/>
                  <a:pt x="7711619" y="1301037"/>
                </a:cubicBezTo>
                <a:cubicBezTo>
                  <a:pt x="7720680" y="1301171"/>
                  <a:pt x="7728237" y="1293877"/>
                  <a:pt x="7728847" y="1284433"/>
                </a:cubicBezTo>
                <a:cubicBezTo>
                  <a:pt x="7729244" y="1274693"/>
                  <a:pt x="7722013" y="1266480"/>
                  <a:pt x="7712697" y="1266065"/>
                </a:cubicBezTo>
                <a:cubicBezTo>
                  <a:pt x="7712498" y="1266050"/>
                  <a:pt x="7712314" y="1266050"/>
                  <a:pt x="7712115" y="1266050"/>
                </a:cubicBezTo>
                <a:close/>
                <a:moveTo>
                  <a:pt x="7763020" y="1106534"/>
                </a:moveTo>
                <a:cubicBezTo>
                  <a:pt x="7753661" y="1105644"/>
                  <a:pt x="7745381" y="1112849"/>
                  <a:pt x="7744530" y="1122634"/>
                </a:cubicBezTo>
                <a:cubicBezTo>
                  <a:pt x="7743665" y="1132418"/>
                  <a:pt x="7750556" y="1141076"/>
                  <a:pt x="7759914" y="1141965"/>
                </a:cubicBezTo>
                <a:cubicBezTo>
                  <a:pt x="7760949" y="1142069"/>
                  <a:pt x="7761984" y="1142069"/>
                  <a:pt x="7763020" y="1141965"/>
                </a:cubicBezTo>
                <a:cubicBezTo>
                  <a:pt x="7772379" y="1141076"/>
                  <a:pt x="7779270" y="1132418"/>
                  <a:pt x="7778419" y="1122634"/>
                </a:cubicBezTo>
                <a:cubicBezTo>
                  <a:pt x="7777667" y="1114080"/>
                  <a:pt x="7771188" y="1107320"/>
                  <a:pt x="7763020" y="1106534"/>
                </a:cubicBezTo>
                <a:close/>
                <a:moveTo>
                  <a:pt x="7712115" y="1159755"/>
                </a:moveTo>
                <a:cubicBezTo>
                  <a:pt x="7702714" y="1159666"/>
                  <a:pt x="7695044" y="1167568"/>
                  <a:pt x="7694958" y="1177397"/>
                </a:cubicBezTo>
                <a:cubicBezTo>
                  <a:pt x="7694887" y="1187226"/>
                  <a:pt x="7702431" y="1195246"/>
                  <a:pt x="7711832" y="1195335"/>
                </a:cubicBezTo>
                <a:cubicBezTo>
                  <a:pt x="7721233" y="1195409"/>
                  <a:pt x="7728904" y="1187523"/>
                  <a:pt x="7728989" y="1177694"/>
                </a:cubicBezTo>
                <a:cubicBezTo>
                  <a:pt x="7728989" y="1177649"/>
                  <a:pt x="7728989" y="1177590"/>
                  <a:pt x="7728989" y="1177545"/>
                </a:cubicBezTo>
                <a:cubicBezTo>
                  <a:pt x="7729145" y="1167716"/>
                  <a:pt x="7721658" y="1159622"/>
                  <a:pt x="7712257" y="1159459"/>
                </a:cubicBezTo>
                <a:cubicBezTo>
                  <a:pt x="7712215" y="1159459"/>
                  <a:pt x="7712158" y="1159459"/>
                  <a:pt x="7712115" y="1159459"/>
                </a:cubicBezTo>
                <a:close/>
                <a:moveTo>
                  <a:pt x="7763020" y="1000091"/>
                </a:moveTo>
                <a:cubicBezTo>
                  <a:pt x="7753619" y="1000017"/>
                  <a:pt x="7745948" y="1007903"/>
                  <a:pt x="7745863" y="1017732"/>
                </a:cubicBezTo>
                <a:cubicBezTo>
                  <a:pt x="7745792" y="1027561"/>
                  <a:pt x="7753350" y="1035582"/>
                  <a:pt x="7762737" y="1035671"/>
                </a:cubicBezTo>
                <a:cubicBezTo>
                  <a:pt x="7772137" y="1035745"/>
                  <a:pt x="7779822" y="1027858"/>
                  <a:pt x="7779893" y="1018029"/>
                </a:cubicBezTo>
                <a:cubicBezTo>
                  <a:pt x="7779893" y="1017881"/>
                  <a:pt x="7779893" y="1017732"/>
                  <a:pt x="7779893" y="1017584"/>
                </a:cubicBezTo>
                <a:cubicBezTo>
                  <a:pt x="7779964" y="1007844"/>
                  <a:pt x="7772478" y="999883"/>
                  <a:pt x="7763161" y="999794"/>
                </a:cubicBezTo>
                <a:cubicBezTo>
                  <a:pt x="7763119" y="999794"/>
                  <a:pt x="7763063" y="999794"/>
                  <a:pt x="7763020" y="999794"/>
                </a:cubicBezTo>
                <a:close/>
                <a:moveTo>
                  <a:pt x="7712115" y="1053312"/>
                </a:moveTo>
                <a:cubicBezTo>
                  <a:pt x="7702714" y="1053238"/>
                  <a:pt x="7695044" y="1061125"/>
                  <a:pt x="7694958" y="1070954"/>
                </a:cubicBezTo>
                <a:cubicBezTo>
                  <a:pt x="7694887" y="1080783"/>
                  <a:pt x="7702431" y="1088803"/>
                  <a:pt x="7711832" y="1088892"/>
                </a:cubicBezTo>
                <a:cubicBezTo>
                  <a:pt x="7721233" y="1088966"/>
                  <a:pt x="7728918" y="1081080"/>
                  <a:pt x="7728989" y="1071250"/>
                </a:cubicBezTo>
                <a:cubicBezTo>
                  <a:pt x="7728989" y="1071147"/>
                  <a:pt x="7728989" y="1071058"/>
                  <a:pt x="7728989" y="1070954"/>
                </a:cubicBezTo>
                <a:cubicBezTo>
                  <a:pt x="7729145" y="1061214"/>
                  <a:pt x="7721715" y="1053179"/>
                  <a:pt x="7712399" y="1053016"/>
                </a:cubicBezTo>
                <a:cubicBezTo>
                  <a:pt x="7712300" y="1053016"/>
                  <a:pt x="7712215" y="1053016"/>
                  <a:pt x="7712115" y="1053016"/>
                </a:cubicBezTo>
                <a:close/>
                <a:moveTo>
                  <a:pt x="7763020" y="893499"/>
                </a:moveTo>
                <a:cubicBezTo>
                  <a:pt x="7753661" y="892610"/>
                  <a:pt x="7745381" y="899815"/>
                  <a:pt x="7744530" y="909599"/>
                </a:cubicBezTo>
                <a:cubicBezTo>
                  <a:pt x="7743665" y="919384"/>
                  <a:pt x="7750556" y="928042"/>
                  <a:pt x="7759914" y="928931"/>
                </a:cubicBezTo>
                <a:cubicBezTo>
                  <a:pt x="7760949" y="929035"/>
                  <a:pt x="7761984" y="929035"/>
                  <a:pt x="7763020" y="928931"/>
                </a:cubicBezTo>
                <a:cubicBezTo>
                  <a:pt x="7772379" y="928042"/>
                  <a:pt x="7779270" y="919384"/>
                  <a:pt x="7778419" y="909599"/>
                </a:cubicBezTo>
                <a:cubicBezTo>
                  <a:pt x="7777667" y="901045"/>
                  <a:pt x="7771188" y="894285"/>
                  <a:pt x="7763020" y="893499"/>
                </a:cubicBezTo>
                <a:close/>
                <a:moveTo>
                  <a:pt x="7712115" y="946721"/>
                </a:moveTo>
                <a:cubicBezTo>
                  <a:pt x="7702714" y="946632"/>
                  <a:pt x="7695044" y="954534"/>
                  <a:pt x="7694958" y="964363"/>
                </a:cubicBezTo>
                <a:cubicBezTo>
                  <a:pt x="7694887" y="974192"/>
                  <a:pt x="7702431" y="982212"/>
                  <a:pt x="7711832" y="982301"/>
                </a:cubicBezTo>
                <a:cubicBezTo>
                  <a:pt x="7721233" y="982375"/>
                  <a:pt x="7728904" y="974488"/>
                  <a:pt x="7728989" y="964659"/>
                </a:cubicBezTo>
                <a:cubicBezTo>
                  <a:pt x="7728989" y="964615"/>
                  <a:pt x="7728989" y="964555"/>
                  <a:pt x="7728989" y="964511"/>
                </a:cubicBezTo>
                <a:cubicBezTo>
                  <a:pt x="7729145" y="954682"/>
                  <a:pt x="7721658" y="946587"/>
                  <a:pt x="7712257" y="946424"/>
                </a:cubicBezTo>
                <a:cubicBezTo>
                  <a:pt x="7712215" y="946424"/>
                  <a:pt x="7712158" y="946424"/>
                  <a:pt x="7712115" y="946424"/>
                </a:cubicBezTo>
                <a:close/>
                <a:moveTo>
                  <a:pt x="7763020" y="787056"/>
                </a:moveTo>
                <a:cubicBezTo>
                  <a:pt x="7753619" y="786967"/>
                  <a:pt x="7745948" y="794869"/>
                  <a:pt x="7745863" y="804698"/>
                </a:cubicBezTo>
                <a:cubicBezTo>
                  <a:pt x="7745792" y="814527"/>
                  <a:pt x="7753335" y="822547"/>
                  <a:pt x="7762737" y="822636"/>
                </a:cubicBezTo>
                <a:cubicBezTo>
                  <a:pt x="7772137" y="822710"/>
                  <a:pt x="7779808" y="814823"/>
                  <a:pt x="7779893" y="804995"/>
                </a:cubicBezTo>
                <a:cubicBezTo>
                  <a:pt x="7779893" y="804891"/>
                  <a:pt x="7779893" y="804802"/>
                  <a:pt x="7779893" y="804698"/>
                </a:cubicBezTo>
                <a:cubicBezTo>
                  <a:pt x="7780050" y="794958"/>
                  <a:pt x="7772619" y="786923"/>
                  <a:pt x="7763303" y="786760"/>
                </a:cubicBezTo>
                <a:cubicBezTo>
                  <a:pt x="7763204" y="786760"/>
                  <a:pt x="7763119" y="786760"/>
                  <a:pt x="7763020" y="786760"/>
                </a:cubicBezTo>
                <a:close/>
                <a:moveTo>
                  <a:pt x="7712115" y="839685"/>
                </a:moveTo>
                <a:cubicBezTo>
                  <a:pt x="7702714" y="839596"/>
                  <a:pt x="7695044" y="847498"/>
                  <a:pt x="7694958" y="857327"/>
                </a:cubicBezTo>
                <a:cubicBezTo>
                  <a:pt x="7694887" y="867155"/>
                  <a:pt x="7702431" y="875176"/>
                  <a:pt x="7711832" y="875265"/>
                </a:cubicBezTo>
                <a:cubicBezTo>
                  <a:pt x="7721233" y="875339"/>
                  <a:pt x="7728904" y="867452"/>
                  <a:pt x="7728989" y="857623"/>
                </a:cubicBezTo>
                <a:cubicBezTo>
                  <a:pt x="7728989" y="857579"/>
                  <a:pt x="7728989" y="857519"/>
                  <a:pt x="7728989" y="857475"/>
                </a:cubicBezTo>
                <a:cubicBezTo>
                  <a:pt x="7728989" y="847705"/>
                  <a:pt x="7721460" y="839759"/>
                  <a:pt x="7712115" y="839685"/>
                </a:cubicBezTo>
                <a:close/>
                <a:moveTo>
                  <a:pt x="7763020" y="679872"/>
                </a:moveTo>
                <a:cubicBezTo>
                  <a:pt x="7753619" y="679783"/>
                  <a:pt x="7745948" y="687685"/>
                  <a:pt x="7745863" y="697514"/>
                </a:cubicBezTo>
                <a:cubicBezTo>
                  <a:pt x="7745792" y="707343"/>
                  <a:pt x="7753335" y="715363"/>
                  <a:pt x="7762737" y="715452"/>
                </a:cubicBezTo>
                <a:cubicBezTo>
                  <a:pt x="7772137" y="715526"/>
                  <a:pt x="7779808" y="707639"/>
                  <a:pt x="7779893" y="697810"/>
                </a:cubicBezTo>
                <a:cubicBezTo>
                  <a:pt x="7779893" y="697766"/>
                  <a:pt x="7779893" y="697706"/>
                  <a:pt x="7779893" y="697662"/>
                </a:cubicBezTo>
                <a:cubicBezTo>
                  <a:pt x="7779737" y="688011"/>
                  <a:pt x="7772250" y="680243"/>
                  <a:pt x="7763020" y="680168"/>
                </a:cubicBezTo>
                <a:close/>
                <a:moveTo>
                  <a:pt x="7712115" y="733242"/>
                </a:moveTo>
                <a:cubicBezTo>
                  <a:pt x="7702714" y="733079"/>
                  <a:pt x="7694973" y="740906"/>
                  <a:pt x="7694816" y="750735"/>
                </a:cubicBezTo>
                <a:cubicBezTo>
                  <a:pt x="7694660" y="760564"/>
                  <a:pt x="7702161" y="768659"/>
                  <a:pt x="7711549" y="768822"/>
                </a:cubicBezTo>
                <a:cubicBezTo>
                  <a:pt x="7720949" y="768985"/>
                  <a:pt x="7728691" y="761142"/>
                  <a:pt x="7728847" y="751328"/>
                </a:cubicBezTo>
                <a:cubicBezTo>
                  <a:pt x="7728847" y="751121"/>
                  <a:pt x="7728847" y="750928"/>
                  <a:pt x="7728847" y="750735"/>
                </a:cubicBezTo>
                <a:cubicBezTo>
                  <a:pt x="7728620" y="741218"/>
                  <a:pt x="7721218" y="733612"/>
                  <a:pt x="7712115" y="733538"/>
                </a:cubicBezTo>
                <a:close/>
                <a:moveTo>
                  <a:pt x="7763020" y="573429"/>
                </a:moveTo>
                <a:cubicBezTo>
                  <a:pt x="7753661" y="572533"/>
                  <a:pt x="7745381" y="579738"/>
                  <a:pt x="7744530" y="589523"/>
                </a:cubicBezTo>
                <a:cubicBezTo>
                  <a:pt x="7743665" y="599307"/>
                  <a:pt x="7750556" y="607965"/>
                  <a:pt x="7759914" y="608860"/>
                </a:cubicBezTo>
                <a:cubicBezTo>
                  <a:pt x="7760949" y="608960"/>
                  <a:pt x="7761984" y="608960"/>
                  <a:pt x="7763020" y="608860"/>
                </a:cubicBezTo>
                <a:cubicBezTo>
                  <a:pt x="7772379" y="607965"/>
                  <a:pt x="7779270" y="599307"/>
                  <a:pt x="7778419" y="589523"/>
                </a:cubicBezTo>
                <a:cubicBezTo>
                  <a:pt x="7777667" y="580979"/>
                  <a:pt x="7771188" y="574212"/>
                  <a:pt x="7763020" y="573429"/>
                </a:cubicBezTo>
                <a:close/>
                <a:moveTo>
                  <a:pt x="7712115" y="626650"/>
                </a:moveTo>
                <a:cubicBezTo>
                  <a:pt x="7702714" y="626569"/>
                  <a:pt x="7695044" y="634466"/>
                  <a:pt x="7694958" y="644292"/>
                </a:cubicBezTo>
                <a:cubicBezTo>
                  <a:pt x="7694887" y="654121"/>
                  <a:pt x="7702431" y="662141"/>
                  <a:pt x="7711832" y="662230"/>
                </a:cubicBezTo>
                <a:cubicBezTo>
                  <a:pt x="7721233" y="662304"/>
                  <a:pt x="7728904" y="654418"/>
                  <a:pt x="7728989" y="644589"/>
                </a:cubicBezTo>
                <a:cubicBezTo>
                  <a:pt x="7728989" y="644538"/>
                  <a:pt x="7728989" y="644489"/>
                  <a:pt x="7728989" y="644440"/>
                </a:cubicBezTo>
                <a:cubicBezTo>
                  <a:pt x="7728833" y="634789"/>
                  <a:pt x="7721346" y="627025"/>
                  <a:pt x="7712115" y="626947"/>
                </a:cubicBezTo>
                <a:close/>
                <a:moveTo>
                  <a:pt x="7763020" y="466986"/>
                </a:moveTo>
                <a:cubicBezTo>
                  <a:pt x="7753619" y="466904"/>
                  <a:pt x="7745948" y="474803"/>
                  <a:pt x="7745863" y="484627"/>
                </a:cubicBezTo>
                <a:cubicBezTo>
                  <a:pt x="7745792" y="494452"/>
                  <a:pt x="7753335" y="502483"/>
                  <a:pt x="7762737" y="502564"/>
                </a:cubicBezTo>
                <a:cubicBezTo>
                  <a:pt x="7772137" y="502646"/>
                  <a:pt x="7779808" y="494747"/>
                  <a:pt x="7779893" y="484922"/>
                </a:cubicBezTo>
                <a:cubicBezTo>
                  <a:pt x="7779893" y="484825"/>
                  <a:pt x="7779893" y="484725"/>
                  <a:pt x="7779893" y="484627"/>
                </a:cubicBezTo>
                <a:cubicBezTo>
                  <a:pt x="7779737" y="475000"/>
                  <a:pt x="7772223" y="467281"/>
                  <a:pt x="7763020" y="467282"/>
                </a:cubicBezTo>
                <a:close/>
                <a:moveTo>
                  <a:pt x="7712115" y="520207"/>
                </a:moveTo>
                <a:cubicBezTo>
                  <a:pt x="7702714" y="520126"/>
                  <a:pt x="7695044" y="528023"/>
                  <a:pt x="7694958" y="537849"/>
                </a:cubicBezTo>
                <a:cubicBezTo>
                  <a:pt x="7694887" y="547673"/>
                  <a:pt x="7702431" y="555704"/>
                  <a:pt x="7711832" y="555786"/>
                </a:cubicBezTo>
                <a:cubicBezTo>
                  <a:pt x="7721233" y="555867"/>
                  <a:pt x="7728904" y="547970"/>
                  <a:pt x="7728989" y="538146"/>
                </a:cubicBezTo>
                <a:cubicBezTo>
                  <a:pt x="7728989" y="538095"/>
                  <a:pt x="7728989" y="538046"/>
                  <a:pt x="7728989" y="537997"/>
                </a:cubicBezTo>
                <a:cubicBezTo>
                  <a:pt x="7728918" y="528312"/>
                  <a:pt x="7721375" y="520504"/>
                  <a:pt x="7712115" y="520504"/>
                </a:cubicBezTo>
                <a:close/>
                <a:moveTo>
                  <a:pt x="7763020" y="360394"/>
                </a:moveTo>
                <a:cubicBezTo>
                  <a:pt x="7753619" y="360313"/>
                  <a:pt x="7745948" y="368210"/>
                  <a:pt x="7745863" y="378036"/>
                </a:cubicBezTo>
                <a:cubicBezTo>
                  <a:pt x="7745792" y="387861"/>
                  <a:pt x="7753335" y="395891"/>
                  <a:pt x="7762737" y="395973"/>
                </a:cubicBezTo>
                <a:cubicBezTo>
                  <a:pt x="7772137" y="396054"/>
                  <a:pt x="7779808" y="388157"/>
                  <a:pt x="7779893" y="378333"/>
                </a:cubicBezTo>
                <a:cubicBezTo>
                  <a:pt x="7779893" y="378282"/>
                  <a:pt x="7779893" y="378233"/>
                  <a:pt x="7779893" y="378184"/>
                </a:cubicBezTo>
                <a:cubicBezTo>
                  <a:pt x="7779737" y="368533"/>
                  <a:pt x="7772250" y="360769"/>
                  <a:pt x="7763020" y="360691"/>
                </a:cubicBezTo>
                <a:close/>
                <a:moveTo>
                  <a:pt x="7712115" y="413764"/>
                </a:moveTo>
                <a:cubicBezTo>
                  <a:pt x="7702714" y="413601"/>
                  <a:pt x="7694973" y="421432"/>
                  <a:pt x="7694816" y="431256"/>
                </a:cubicBezTo>
                <a:cubicBezTo>
                  <a:pt x="7694660" y="441079"/>
                  <a:pt x="7702147" y="449175"/>
                  <a:pt x="7711549" y="449340"/>
                </a:cubicBezTo>
                <a:cubicBezTo>
                  <a:pt x="7720949" y="449503"/>
                  <a:pt x="7728691" y="441671"/>
                  <a:pt x="7728847" y="431848"/>
                </a:cubicBezTo>
                <a:cubicBezTo>
                  <a:pt x="7728847" y="431799"/>
                  <a:pt x="7728847" y="431751"/>
                  <a:pt x="7728847" y="431702"/>
                </a:cubicBezTo>
                <a:cubicBezTo>
                  <a:pt x="7728847" y="422017"/>
                  <a:pt x="7721375" y="414142"/>
                  <a:pt x="7712115" y="414061"/>
                </a:cubicBezTo>
                <a:close/>
                <a:moveTo>
                  <a:pt x="7763020" y="253951"/>
                </a:moveTo>
                <a:cubicBezTo>
                  <a:pt x="7753661" y="253056"/>
                  <a:pt x="7745381" y="260261"/>
                  <a:pt x="7744530" y="270045"/>
                </a:cubicBezTo>
                <a:cubicBezTo>
                  <a:pt x="7743665" y="279828"/>
                  <a:pt x="7750556" y="288488"/>
                  <a:pt x="7759914" y="289383"/>
                </a:cubicBezTo>
                <a:cubicBezTo>
                  <a:pt x="7760949" y="289482"/>
                  <a:pt x="7761984" y="289482"/>
                  <a:pt x="7763020" y="289383"/>
                </a:cubicBezTo>
                <a:cubicBezTo>
                  <a:pt x="7772379" y="288488"/>
                  <a:pt x="7779270" y="279828"/>
                  <a:pt x="7778419" y="270045"/>
                </a:cubicBezTo>
                <a:cubicBezTo>
                  <a:pt x="7777667" y="261502"/>
                  <a:pt x="7771188" y="254734"/>
                  <a:pt x="7763020" y="253951"/>
                </a:cubicBezTo>
                <a:close/>
                <a:moveTo>
                  <a:pt x="7712115" y="307173"/>
                </a:moveTo>
                <a:cubicBezTo>
                  <a:pt x="7702714" y="307010"/>
                  <a:pt x="7694973" y="314843"/>
                  <a:pt x="7694816" y="324666"/>
                </a:cubicBezTo>
                <a:cubicBezTo>
                  <a:pt x="7694660" y="334491"/>
                  <a:pt x="7702161" y="342585"/>
                  <a:pt x="7711549" y="342748"/>
                </a:cubicBezTo>
                <a:cubicBezTo>
                  <a:pt x="7720949" y="342910"/>
                  <a:pt x="7728691" y="335081"/>
                  <a:pt x="7728847" y="325259"/>
                </a:cubicBezTo>
                <a:cubicBezTo>
                  <a:pt x="7728847" y="315549"/>
                  <a:pt x="7721403" y="307631"/>
                  <a:pt x="7712115" y="307469"/>
                </a:cubicBezTo>
                <a:close/>
                <a:moveTo>
                  <a:pt x="7763020" y="147508"/>
                </a:moveTo>
                <a:cubicBezTo>
                  <a:pt x="7753619" y="147427"/>
                  <a:pt x="7745948" y="155325"/>
                  <a:pt x="7745863" y="165150"/>
                </a:cubicBezTo>
                <a:cubicBezTo>
                  <a:pt x="7745792" y="174974"/>
                  <a:pt x="7753335" y="183005"/>
                  <a:pt x="7762737" y="183087"/>
                </a:cubicBezTo>
                <a:cubicBezTo>
                  <a:pt x="7772137" y="183168"/>
                  <a:pt x="7779808" y="175269"/>
                  <a:pt x="7779893" y="165445"/>
                </a:cubicBezTo>
                <a:cubicBezTo>
                  <a:pt x="7779893" y="165347"/>
                  <a:pt x="7779893" y="165248"/>
                  <a:pt x="7779893" y="165150"/>
                </a:cubicBezTo>
                <a:cubicBezTo>
                  <a:pt x="7779737" y="155523"/>
                  <a:pt x="7772223" y="147803"/>
                  <a:pt x="7763020" y="147805"/>
                </a:cubicBezTo>
                <a:close/>
                <a:moveTo>
                  <a:pt x="7712115" y="200730"/>
                </a:moveTo>
                <a:cubicBezTo>
                  <a:pt x="7702714" y="200567"/>
                  <a:pt x="7694973" y="208397"/>
                  <a:pt x="7694816" y="218222"/>
                </a:cubicBezTo>
                <a:cubicBezTo>
                  <a:pt x="7694660" y="228045"/>
                  <a:pt x="7702147" y="236142"/>
                  <a:pt x="7711549" y="236305"/>
                </a:cubicBezTo>
                <a:cubicBezTo>
                  <a:pt x="7720949" y="236468"/>
                  <a:pt x="7728691" y="228636"/>
                  <a:pt x="7728847" y="218813"/>
                </a:cubicBezTo>
                <a:cubicBezTo>
                  <a:pt x="7728847" y="218764"/>
                  <a:pt x="7728847" y="218717"/>
                  <a:pt x="7728847" y="218668"/>
                </a:cubicBezTo>
                <a:cubicBezTo>
                  <a:pt x="7728847" y="208983"/>
                  <a:pt x="7721375" y="201108"/>
                  <a:pt x="7712115" y="201026"/>
                </a:cubicBezTo>
                <a:close/>
                <a:moveTo>
                  <a:pt x="7864829" y="2490443"/>
                </a:moveTo>
                <a:cubicBezTo>
                  <a:pt x="7855428" y="2490443"/>
                  <a:pt x="7847814" y="2498403"/>
                  <a:pt x="7847814" y="2508232"/>
                </a:cubicBezTo>
                <a:cubicBezTo>
                  <a:pt x="7847814" y="2518061"/>
                  <a:pt x="7855428" y="2526022"/>
                  <a:pt x="7864829" y="2526022"/>
                </a:cubicBezTo>
                <a:cubicBezTo>
                  <a:pt x="7874230" y="2526022"/>
                  <a:pt x="7881844" y="2518061"/>
                  <a:pt x="7881844" y="2508232"/>
                </a:cubicBezTo>
                <a:cubicBezTo>
                  <a:pt x="7881688" y="2498522"/>
                  <a:pt x="7874117" y="2490739"/>
                  <a:pt x="7864829" y="2490739"/>
                </a:cubicBezTo>
                <a:close/>
                <a:moveTo>
                  <a:pt x="7864829" y="2383999"/>
                </a:moveTo>
                <a:cubicBezTo>
                  <a:pt x="7855428" y="2383999"/>
                  <a:pt x="7847814" y="2391960"/>
                  <a:pt x="7847814" y="2401789"/>
                </a:cubicBezTo>
                <a:cubicBezTo>
                  <a:pt x="7847814" y="2411618"/>
                  <a:pt x="7855428" y="2419579"/>
                  <a:pt x="7864829" y="2419579"/>
                </a:cubicBezTo>
                <a:cubicBezTo>
                  <a:pt x="7874230" y="2419579"/>
                  <a:pt x="7881844" y="2411618"/>
                  <a:pt x="7881844" y="2401789"/>
                </a:cubicBezTo>
                <a:cubicBezTo>
                  <a:pt x="7881844" y="2401745"/>
                  <a:pt x="7881844" y="2401686"/>
                  <a:pt x="7881844" y="2401641"/>
                </a:cubicBezTo>
                <a:cubicBezTo>
                  <a:pt x="7881688" y="2391960"/>
                  <a:pt x="7874088" y="2384207"/>
                  <a:pt x="7864829" y="2384296"/>
                </a:cubicBezTo>
                <a:close/>
                <a:moveTo>
                  <a:pt x="7813924" y="2437517"/>
                </a:moveTo>
                <a:cubicBezTo>
                  <a:pt x="7804523" y="2437517"/>
                  <a:pt x="7796909" y="2445478"/>
                  <a:pt x="7796909" y="2455307"/>
                </a:cubicBezTo>
                <a:cubicBezTo>
                  <a:pt x="7796909" y="2465136"/>
                  <a:pt x="7804523" y="2473097"/>
                  <a:pt x="7813924" y="2473097"/>
                </a:cubicBezTo>
                <a:cubicBezTo>
                  <a:pt x="7823326" y="2473097"/>
                  <a:pt x="7830940" y="2465136"/>
                  <a:pt x="7830940" y="2455307"/>
                </a:cubicBezTo>
                <a:cubicBezTo>
                  <a:pt x="7830940" y="2455263"/>
                  <a:pt x="7830940" y="2455204"/>
                  <a:pt x="7830940" y="2455159"/>
                </a:cubicBezTo>
                <a:cubicBezTo>
                  <a:pt x="7830940" y="2445419"/>
                  <a:pt x="7823382" y="2437517"/>
                  <a:pt x="7814066" y="2437517"/>
                </a:cubicBezTo>
                <a:cubicBezTo>
                  <a:pt x="7814024" y="2437517"/>
                  <a:pt x="7813967" y="2437517"/>
                  <a:pt x="7813924" y="2437517"/>
                </a:cubicBezTo>
                <a:close/>
                <a:moveTo>
                  <a:pt x="7864829" y="2277705"/>
                </a:moveTo>
                <a:cubicBezTo>
                  <a:pt x="7855428" y="2277705"/>
                  <a:pt x="7847814" y="2285666"/>
                  <a:pt x="7847814" y="2295494"/>
                </a:cubicBezTo>
                <a:cubicBezTo>
                  <a:pt x="7847814" y="2305323"/>
                  <a:pt x="7855428" y="2313284"/>
                  <a:pt x="7864829" y="2313284"/>
                </a:cubicBezTo>
                <a:cubicBezTo>
                  <a:pt x="7874230" y="2313284"/>
                  <a:pt x="7881844" y="2305323"/>
                  <a:pt x="7881844" y="2295494"/>
                </a:cubicBezTo>
                <a:cubicBezTo>
                  <a:pt x="7881844" y="2285666"/>
                  <a:pt x="7874230" y="2277705"/>
                  <a:pt x="7864829" y="2277705"/>
                </a:cubicBezTo>
                <a:close/>
                <a:moveTo>
                  <a:pt x="7813924" y="2330926"/>
                </a:moveTo>
                <a:cubicBezTo>
                  <a:pt x="7804523" y="2330926"/>
                  <a:pt x="7796909" y="2338887"/>
                  <a:pt x="7796909" y="2348716"/>
                </a:cubicBezTo>
                <a:cubicBezTo>
                  <a:pt x="7796909" y="2358545"/>
                  <a:pt x="7804523" y="2366506"/>
                  <a:pt x="7813924" y="2366506"/>
                </a:cubicBezTo>
                <a:cubicBezTo>
                  <a:pt x="7823326" y="2366506"/>
                  <a:pt x="7830940" y="2358545"/>
                  <a:pt x="7830940" y="2348716"/>
                </a:cubicBezTo>
                <a:cubicBezTo>
                  <a:pt x="7830940" y="2338887"/>
                  <a:pt x="7823326" y="2330926"/>
                  <a:pt x="7813924" y="2330926"/>
                </a:cubicBezTo>
                <a:close/>
                <a:moveTo>
                  <a:pt x="7864829" y="2171262"/>
                </a:moveTo>
                <a:cubicBezTo>
                  <a:pt x="7855428" y="2171262"/>
                  <a:pt x="7847814" y="2179222"/>
                  <a:pt x="7847814" y="2189051"/>
                </a:cubicBezTo>
                <a:cubicBezTo>
                  <a:pt x="7847814" y="2198880"/>
                  <a:pt x="7855428" y="2206841"/>
                  <a:pt x="7864829" y="2206841"/>
                </a:cubicBezTo>
                <a:cubicBezTo>
                  <a:pt x="7874230" y="2206841"/>
                  <a:pt x="7881844" y="2198880"/>
                  <a:pt x="7881844" y="2189051"/>
                </a:cubicBezTo>
                <a:cubicBezTo>
                  <a:pt x="7881844" y="2189007"/>
                  <a:pt x="7881844" y="2188948"/>
                  <a:pt x="7881844" y="2188903"/>
                </a:cubicBezTo>
                <a:cubicBezTo>
                  <a:pt x="7881844" y="2179163"/>
                  <a:pt x="7874287" y="2171262"/>
                  <a:pt x="7864971" y="2171262"/>
                </a:cubicBezTo>
                <a:cubicBezTo>
                  <a:pt x="7864928" y="2171262"/>
                  <a:pt x="7864872" y="2171262"/>
                  <a:pt x="7864829" y="2171262"/>
                </a:cubicBezTo>
                <a:close/>
                <a:moveTo>
                  <a:pt x="7813924" y="2224483"/>
                </a:moveTo>
                <a:cubicBezTo>
                  <a:pt x="7804523" y="2224483"/>
                  <a:pt x="7796909" y="2232444"/>
                  <a:pt x="7796909" y="2242273"/>
                </a:cubicBezTo>
                <a:cubicBezTo>
                  <a:pt x="7796909" y="2252102"/>
                  <a:pt x="7804523" y="2260063"/>
                  <a:pt x="7813924" y="2260063"/>
                </a:cubicBezTo>
                <a:cubicBezTo>
                  <a:pt x="7823326" y="2260063"/>
                  <a:pt x="7830940" y="2252102"/>
                  <a:pt x="7830940" y="2242273"/>
                </a:cubicBezTo>
                <a:cubicBezTo>
                  <a:pt x="7830940" y="2232444"/>
                  <a:pt x="7823326" y="2224483"/>
                  <a:pt x="7813924" y="2224483"/>
                </a:cubicBezTo>
                <a:close/>
                <a:moveTo>
                  <a:pt x="7864829" y="2064670"/>
                </a:moveTo>
                <a:cubicBezTo>
                  <a:pt x="7855428" y="2064670"/>
                  <a:pt x="7847814" y="2072631"/>
                  <a:pt x="7847814" y="2082460"/>
                </a:cubicBezTo>
                <a:cubicBezTo>
                  <a:pt x="7847814" y="2092289"/>
                  <a:pt x="7855428" y="2100250"/>
                  <a:pt x="7864829" y="2100250"/>
                </a:cubicBezTo>
                <a:cubicBezTo>
                  <a:pt x="7874230" y="2100250"/>
                  <a:pt x="7881844" y="2092289"/>
                  <a:pt x="7881844" y="2082460"/>
                </a:cubicBezTo>
                <a:cubicBezTo>
                  <a:pt x="7881844" y="2072631"/>
                  <a:pt x="7874230" y="2064670"/>
                  <a:pt x="7864829" y="2064670"/>
                </a:cubicBezTo>
                <a:close/>
                <a:moveTo>
                  <a:pt x="7813924" y="2118040"/>
                </a:moveTo>
                <a:cubicBezTo>
                  <a:pt x="7804523" y="2118040"/>
                  <a:pt x="7796909" y="2126001"/>
                  <a:pt x="7796909" y="2135830"/>
                </a:cubicBezTo>
                <a:cubicBezTo>
                  <a:pt x="7796909" y="2145659"/>
                  <a:pt x="7804523" y="2153620"/>
                  <a:pt x="7813924" y="2153620"/>
                </a:cubicBezTo>
                <a:cubicBezTo>
                  <a:pt x="7823326" y="2153620"/>
                  <a:pt x="7830940" y="2145659"/>
                  <a:pt x="7830940" y="2135830"/>
                </a:cubicBezTo>
                <a:cubicBezTo>
                  <a:pt x="7830940" y="2135785"/>
                  <a:pt x="7830940" y="2135726"/>
                  <a:pt x="7830940" y="2135682"/>
                </a:cubicBezTo>
                <a:cubicBezTo>
                  <a:pt x="7830940" y="2125942"/>
                  <a:pt x="7823382" y="2118040"/>
                  <a:pt x="7814066" y="2118040"/>
                </a:cubicBezTo>
                <a:cubicBezTo>
                  <a:pt x="7814024" y="2118040"/>
                  <a:pt x="7813967" y="2118040"/>
                  <a:pt x="7813924" y="2118040"/>
                </a:cubicBezTo>
                <a:close/>
                <a:moveTo>
                  <a:pt x="7864829" y="1958227"/>
                </a:moveTo>
                <a:cubicBezTo>
                  <a:pt x="7855428" y="1958227"/>
                  <a:pt x="7847814" y="1966188"/>
                  <a:pt x="7847814" y="1976017"/>
                </a:cubicBezTo>
                <a:cubicBezTo>
                  <a:pt x="7847814" y="1985846"/>
                  <a:pt x="7855428" y="1993807"/>
                  <a:pt x="7864829" y="1993807"/>
                </a:cubicBezTo>
                <a:cubicBezTo>
                  <a:pt x="7874230" y="1993807"/>
                  <a:pt x="7881844" y="1985846"/>
                  <a:pt x="7881844" y="1976017"/>
                </a:cubicBezTo>
                <a:cubicBezTo>
                  <a:pt x="7881844" y="1966188"/>
                  <a:pt x="7874230" y="1958227"/>
                  <a:pt x="7864829" y="1958227"/>
                </a:cubicBezTo>
                <a:close/>
                <a:moveTo>
                  <a:pt x="7813924" y="2010855"/>
                </a:moveTo>
                <a:cubicBezTo>
                  <a:pt x="7804523" y="2010855"/>
                  <a:pt x="7796909" y="2018816"/>
                  <a:pt x="7796909" y="2028645"/>
                </a:cubicBezTo>
                <a:cubicBezTo>
                  <a:pt x="7796909" y="2038474"/>
                  <a:pt x="7804523" y="2046435"/>
                  <a:pt x="7813924" y="2046435"/>
                </a:cubicBezTo>
                <a:cubicBezTo>
                  <a:pt x="7823326" y="2046435"/>
                  <a:pt x="7830940" y="2038474"/>
                  <a:pt x="7830940" y="2028645"/>
                </a:cubicBezTo>
                <a:cubicBezTo>
                  <a:pt x="7830940" y="2018816"/>
                  <a:pt x="7823326" y="2010855"/>
                  <a:pt x="7813924" y="2010855"/>
                </a:cubicBezTo>
                <a:close/>
                <a:moveTo>
                  <a:pt x="7864829" y="1851191"/>
                </a:moveTo>
                <a:cubicBezTo>
                  <a:pt x="7855428" y="1851191"/>
                  <a:pt x="7847814" y="1859152"/>
                  <a:pt x="7847814" y="1868981"/>
                </a:cubicBezTo>
                <a:cubicBezTo>
                  <a:pt x="7847814" y="1878810"/>
                  <a:pt x="7855428" y="1886771"/>
                  <a:pt x="7864829" y="1886771"/>
                </a:cubicBezTo>
                <a:cubicBezTo>
                  <a:pt x="7874230" y="1886771"/>
                  <a:pt x="7881844" y="1878810"/>
                  <a:pt x="7881844" y="1868981"/>
                </a:cubicBezTo>
                <a:cubicBezTo>
                  <a:pt x="7881844" y="1868936"/>
                  <a:pt x="7881844" y="1868877"/>
                  <a:pt x="7881844" y="1868832"/>
                </a:cubicBezTo>
                <a:cubicBezTo>
                  <a:pt x="7881533" y="1859270"/>
                  <a:pt x="7873989" y="1851695"/>
                  <a:pt x="7864829" y="1851784"/>
                </a:cubicBezTo>
                <a:close/>
                <a:moveTo>
                  <a:pt x="7813924" y="1905005"/>
                </a:moveTo>
                <a:cubicBezTo>
                  <a:pt x="7804523" y="1905005"/>
                  <a:pt x="7796909" y="1912966"/>
                  <a:pt x="7796909" y="1922795"/>
                </a:cubicBezTo>
                <a:cubicBezTo>
                  <a:pt x="7796909" y="1932624"/>
                  <a:pt x="7804523" y="1940585"/>
                  <a:pt x="7813924" y="1940585"/>
                </a:cubicBezTo>
                <a:cubicBezTo>
                  <a:pt x="7823326" y="1940585"/>
                  <a:pt x="7830940" y="1932624"/>
                  <a:pt x="7830940" y="1922795"/>
                </a:cubicBezTo>
                <a:cubicBezTo>
                  <a:pt x="7830940" y="1922751"/>
                  <a:pt x="7830940" y="1922691"/>
                  <a:pt x="7830940" y="1922647"/>
                </a:cubicBezTo>
                <a:cubicBezTo>
                  <a:pt x="7830940" y="1912907"/>
                  <a:pt x="7823382" y="1905005"/>
                  <a:pt x="7814066" y="1905005"/>
                </a:cubicBezTo>
                <a:cubicBezTo>
                  <a:pt x="7814024" y="1905005"/>
                  <a:pt x="7813967" y="1905005"/>
                  <a:pt x="7813924" y="1905005"/>
                </a:cubicBezTo>
                <a:close/>
                <a:moveTo>
                  <a:pt x="7864829" y="1745192"/>
                </a:moveTo>
                <a:cubicBezTo>
                  <a:pt x="7855428" y="1745192"/>
                  <a:pt x="7847814" y="1753154"/>
                  <a:pt x="7847814" y="1762982"/>
                </a:cubicBezTo>
                <a:cubicBezTo>
                  <a:pt x="7847814" y="1772811"/>
                  <a:pt x="7855428" y="1780772"/>
                  <a:pt x="7864829" y="1780772"/>
                </a:cubicBezTo>
                <a:cubicBezTo>
                  <a:pt x="7874230" y="1780772"/>
                  <a:pt x="7881844" y="1772811"/>
                  <a:pt x="7881844" y="1762982"/>
                </a:cubicBezTo>
                <a:cubicBezTo>
                  <a:pt x="7881844" y="1753154"/>
                  <a:pt x="7874230" y="1745192"/>
                  <a:pt x="7864829" y="1745192"/>
                </a:cubicBezTo>
                <a:close/>
                <a:moveTo>
                  <a:pt x="7813924" y="1798414"/>
                </a:moveTo>
                <a:cubicBezTo>
                  <a:pt x="7804523" y="1798414"/>
                  <a:pt x="7796909" y="1806375"/>
                  <a:pt x="7796909" y="1816204"/>
                </a:cubicBezTo>
                <a:cubicBezTo>
                  <a:pt x="7796909" y="1826033"/>
                  <a:pt x="7804523" y="1833994"/>
                  <a:pt x="7813924" y="1833994"/>
                </a:cubicBezTo>
                <a:cubicBezTo>
                  <a:pt x="7823326" y="1833994"/>
                  <a:pt x="7830940" y="1826033"/>
                  <a:pt x="7830940" y="1816204"/>
                </a:cubicBezTo>
                <a:cubicBezTo>
                  <a:pt x="7830940" y="1806375"/>
                  <a:pt x="7823326" y="1798414"/>
                  <a:pt x="7813924" y="1798414"/>
                </a:cubicBezTo>
                <a:close/>
                <a:moveTo>
                  <a:pt x="7864829" y="1638749"/>
                </a:moveTo>
                <a:cubicBezTo>
                  <a:pt x="7855428" y="1638749"/>
                  <a:pt x="7847814" y="1646710"/>
                  <a:pt x="7847814" y="1656539"/>
                </a:cubicBezTo>
                <a:cubicBezTo>
                  <a:pt x="7847814" y="1666368"/>
                  <a:pt x="7855428" y="1674329"/>
                  <a:pt x="7864829" y="1674329"/>
                </a:cubicBezTo>
                <a:cubicBezTo>
                  <a:pt x="7874230" y="1674329"/>
                  <a:pt x="7881844" y="1666368"/>
                  <a:pt x="7881844" y="1656539"/>
                </a:cubicBezTo>
                <a:cubicBezTo>
                  <a:pt x="7881844" y="1646710"/>
                  <a:pt x="7874230" y="1638749"/>
                  <a:pt x="7864829" y="1638749"/>
                </a:cubicBezTo>
                <a:close/>
                <a:moveTo>
                  <a:pt x="7813924" y="1691971"/>
                </a:moveTo>
                <a:cubicBezTo>
                  <a:pt x="7804523" y="1691971"/>
                  <a:pt x="7796909" y="1699932"/>
                  <a:pt x="7796909" y="1709761"/>
                </a:cubicBezTo>
                <a:cubicBezTo>
                  <a:pt x="7796909" y="1719590"/>
                  <a:pt x="7804523" y="1727551"/>
                  <a:pt x="7813924" y="1727551"/>
                </a:cubicBezTo>
                <a:cubicBezTo>
                  <a:pt x="7823326" y="1727551"/>
                  <a:pt x="7830940" y="1719590"/>
                  <a:pt x="7830940" y="1709761"/>
                </a:cubicBezTo>
                <a:cubicBezTo>
                  <a:pt x="7830940" y="1699932"/>
                  <a:pt x="7823326" y="1691971"/>
                  <a:pt x="7813924" y="1691971"/>
                </a:cubicBezTo>
                <a:close/>
                <a:moveTo>
                  <a:pt x="7864829" y="1532306"/>
                </a:moveTo>
                <a:cubicBezTo>
                  <a:pt x="7855428" y="1532306"/>
                  <a:pt x="7847814" y="1540267"/>
                  <a:pt x="7847814" y="1550096"/>
                </a:cubicBezTo>
                <a:cubicBezTo>
                  <a:pt x="7847814" y="1559925"/>
                  <a:pt x="7855428" y="1567886"/>
                  <a:pt x="7864829" y="1567886"/>
                </a:cubicBezTo>
                <a:cubicBezTo>
                  <a:pt x="7874230" y="1567886"/>
                  <a:pt x="7881844" y="1559925"/>
                  <a:pt x="7881844" y="1550096"/>
                </a:cubicBezTo>
                <a:cubicBezTo>
                  <a:pt x="7881844" y="1550052"/>
                  <a:pt x="7881844" y="1549992"/>
                  <a:pt x="7881844" y="1549948"/>
                </a:cubicBezTo>
                <a:cubicBezTo>
                  <a:pt x="7881844" y="1540208"/>
                  <a:pt x="7874287" y="1532306"/>
                  <a:pt x="7864971" y="1532306"/>
                </a:cubicBezTo>
                <a:cubicBezTo>
                  <a:pt x="7864928" y="1532306"/>
                  <a:pt x="7864872" y="1532306"/>
                  <a:pt x="7864829" y="1532306"/>
                </a:cubicBezTo>
                <a:close/>
                <a:moveTo>
                  <a:pt x="7813924" y="1585528"/>
                </a:moveTo>
                <a:cubicBezTo>
                  <a:pt x="7804523" y="1585528"/>
                  <a:pt x="7796909" y="1593489"/>
                  <a:pt x="7796909" y="1603318"/>
                </a:cubicBezTo>
                <a:cubicBezTo>
                  <a:pt x="7796909" y="1613147"/>
                  <a:pt x="7804523" y="1621108"/>
                  <a:pt x="7813924" y="1621108"/>
                </a:cubicBezTo>
                <a:cubicBezTo>
                  <a:pt x="7823326" y="1621108"/>
                  <a:pt x="7830940" y="1613147"/>
                  <a:pt x="7830940" y="1603318"/>
                </a:cubicBezTo>
                <a:cubicBezTo>
                  <a:pt x="7830940" y="1603273"/>
                  <a:pt x="7830940" y="1603214"/>
                  <a:pt x="7830940" y="1603169"/>
                </a:cubicBezTo>
                <a:cubicBezTo>
                  <a:pt x="7830940" y="1593430"/>
                  <a:pt x="7823382" y="1585528"/>
                  <a:pt x="7814066" y="1585528"/>
                </a:cubicBezTo>
                <a:cubicBezTo>
                  <a:pt x="7814024" y="1585528"/>
                  <a:pt x="7813967" y="1585528"/>
                  <a:pt x="7813924" y="1585528"/>
                </a:cubicBezTo>
                <a:close/>
                <a:moveTo>
                  <a:pt x="7864829" y="1425715"/>
                </a:moveTo>
                <a:cubicBezTo>
                  <a:pt x="7855428" y="1425715"/>
                  <a:pt x="7847814" y="1433676"/>
                  <a:pt x="7847814" y="1443505"/>
                </a:cubicBezTo>
                <a:cubicBezTo>
                  <a:pt x="7847814" y="1453334"/>
                  <a:pt x="7855428" y="1461295"/>
                  <a:pt x="7864829" y="1461295"/>
                </a:cubicBezTo>
                <a:cubicBezTo>
                  <a:pt x="7874230" y="1461295"/>
                  <a:pt x="7881844" y="1453334"/>
                  <a:pt x="7881844" y="1443505"/>
                </a:cubicBezTo>
                <a:cubicBezTo>
                  <a:pt x="7881844" y="1433676"/>
                  <a:pt x="7874230" y="1425715"/>
                  <a:pt x="7864829" y="1425715"/>
                </a:cubicBezTo>
                <a:close/>
                <a:moveTo>
                  <a:pt x="7813924" y="1478936"/>
                </a:moveTo>
                <a:cubicBezTo>
                  <a:pt x="7804523" y="1478936"/>
                  <a:pt x="7796909" y="1486897"/>
                  <a:pt x="7796909" y="1496727"/>
                </a:cubicBezTo>
                <a:cubicBezTo>
                  <a:pt x="7796909" y="1506555"/>
                  <a:pt x="7804523" y="1514516"/>
                  <a:pt x="7813924" y="1514516"/>
                </a:cubicBezTo>
                <a:cubicBezTo>
                  <a:pt x="7823326" y="1514516"/>
                  <a:pt x="7830940" y="1506555"/>
                  <a:pt x="7830940" y="1496727"/>
                </a:cubicBezTo>
                <a:cubicBezTo>
                  <a:pt x="7830940" y="1486897"/>
                  <a:pt x="7823326" y="1478936"/>
                  <a:pt x="7813924" y="1478936"/>
                </a:cubicBezTo>
                <a:close/>
                <a:moveTo>
                  <a:pt x="7864829" y="1319272"/>
                </a:moveTo>
                <a:cubicBezTo>
                  <a:pt x="7855428" y="1319272"/>
                  <a:pt x="7847814" y="1327233"/>
                  <a:pt x="7847814" y="1337062"/>
                </a:cubicBezTo>
                <a:cubicBezTo>
                  <a:pt x="7847814" y="1346891"/>
                  <a:pt x="7855428" y="1354852"/>
                  <a:pt x="7864829" y="1354852"/>
                </a:cubicBezTo>
                <a:cubicBezTo>
                  <a:pt x="7874230" y="1354852"/>
                  <a:pt x="7881844" y="1346891"/>
                  <a:pt x="7881844" y="1337062"/>
                </a:cubicBezTo>
                <a:cubicBezTo>
                  <a:pt x="7881844" y="1337017"/>
                  <a:pt x="7881844" y="1336958"/>
                  <a:pt x="7881844" y="1336913"/>
                </a:cubicBezTo>
                <a:cubicBezTo>
                  <a:pt x="7881844" y="1327173"/>
                  <a:pt x="7874287" y="1319272"/>
                  <a:pt x="7864971" y="1319272"/>
                </a:cubicBezTo>
                <a:cubicBezTo>
                  <a:pt x="7864928" y="1319272"/>
                  <a:pt x="7864872" y="1319272"/>
                  <a:pt x="7864829" y="1319272"/>
                </a:cubicBezTo>
                <a:close/>
                <a:moveTo>
                  <a:pt x="7813924" y="1372493"/>
                </a:moveTo>
                <a:cubicBezTo>
                  <a:pt x="7804523" y="1372493"/>
                  <a:pt x="7796909" y="1380454"/>
                  <a:pt x="7796909" y="1390283"/>
                </a:cubicBezTo>
                <a:cubicBezTo>
                  <a:pt x="7796909" y="1400112"/>
                  <a:pt x="7804523" y="1408073"/>
                  <a:pt x="7813924" y="1408073"/>
                </a:cubicBezTo>
                <a:cubicBezTo>
                  <a:pt x="7823326" y="1408073"/>
                  <a:pt x="7830940" y="1400112"/>
                  <a:pt x="7830940" y="1390283"/>
                </a:cubicBezTo>
                <a:cubicBezTo>
                  <a:pt x="7830940" y="1380454"/>
                  <a:pt x="7823326" y="1372493"/>
                  <a:pt x="7813924" y="1372493"/>
                </a:cubicBezTo>
                <a:close/>
                <a:moveTo>
                  <a:pt x="7864829" y="1212681"/>
                </a:moveTo>
                <a:cubicBezTo>
                  <a:pt x="7855428" y="1212681"/>
                  <a:pt x="7847814" y="1220642"/>
                  <a:pt x="7847814" y="1230470"/>
                </a:cubicBezTo>
                <a:cubicBezTo>
                  <a:pt x="7847814" y="1240299"/>
                  <a:pt x="7855428" y="1248260"/>
                  <a:pt x="7864829" y="1248260"/>
                </a:cubicBezTo>
                <a:cubicBezTo>
                  <a:pt x="7874230" y="1248260"/>
                  <a:pt x="7881844" y="1240299"/>
                  <a:pt x="7881844" y="1230470"/>
                </a:cubicBezTo>
                <a:cubicBezTo>
                  <a:pt x="7881844" y="1220642"/>
                  <a:pt x="7874230" y="1212681"/>
                  <a:pt x="7864829" y="1212681"/>
                </a:cubicBezTo>
                <a:close/>
                <a:moveTo>
                  <a:pt x="7813924" y="1266050"/>
                </a:moveTo>
                <a:cubicBezTo>
                  <a:pt x="7804523" y="1266050"/>
                  <a:pt x="7796909" y="1274011"/>
                  <a:pt x="7796909" y="1283840"/>
                </a:cubicBezTo>
                <a:cubicBezTo>
                  <a:pt x="7796909" y="1293669"/>
                  <a:pt x="7804523" y="1301630"/>
                  <a:pt x="7813924" y="1301630"/>
                </a:cubicBezTo>
                <a:cubicBezTo>
                  <a:pt x="7823326" y="1301630"/>
                  <a:pt x="7830940" y="1293669"/>
                  <a:pt x="7830940" y="1283840"/>
                </a:cubicBezTo>
                <a:cubicBezTo>
                  <a:pt x="7830940" y="1283796"/>
                  <a:pt x="7830940" y="1283736"/>
                  <a:pt x="7830940" y="1283692"/>
                </a:cubicBezTo>
                <a:cubicBezTo>
                  <a:pt x="7830940" y="1273952"/>
                  <a:pt x="7823382" y="1266050"/>
                  <a:pt x="7814066" y="1266050"/>
                </a:cubicBezTo>
                <a:cubicBezTo>
                  <a:pt x="7814024" y="1266050"/>
                  <a:pt x="7813967" y="1266050"/>
                  <a:pt x="7813924" y="1266050"/>
                </a:cubicBezTo>
                <a:close/>
                <a:moveTo>
                  <a:pt x="7864829" y="1106534"/>
                </a:moveTo>
                <a:cubicBezTo>
                  <a:pt x="7855428" y="1106534"/>
                  <a:pt x="7847814" y="1114495"/>
                  <a:pt x="7847814" y="1124324"/>
                </a:cubicBezTo>
                <a:cubicBezTo>
                  <a:pt x="7847814" y="1134153"/>
                  <a:pt x="7855428" y="1142114"/>
                  <a:pt x="7864829" y="1142114"/>
                </a:cubicBezTo>
                <a:cubicBezTo>
                  <a:pt x="7874230" y="1142114"/>
                  <a:pt x="7881844" y="1134153"/>
                  <a:pt x="7881844" y="1124324"/>
                </a:cubicBezTo>
                <a:cubicBezTo>
                  <a:pt x="7881844" y="1114495"/>
                  <a:pt x="7874230" y="1106534"/>
                  <a:pt x="7864829" y="1106534"/>
                </a:cubicBezTo>
                <a:close/>
                <a:moveTo>
                  <a:pt x="7813924" y="1159459"/>
                </a:moveTo>
                <a:cubicBezTo>
                  <a:pt x="7804523" y="1159459"/>
                  <a:pt x="7796909" y="1167420"/>
                  <a:pt x="7796909" y="1177249"/>
                </a:cubicBezTo>
                <a:cubicBezTo>
                  <a:pt x="7796909" y="1187078"/>
                  <a:pt x="7804523" y="1195039"/>
                  <a:pt x="7813924" y="1195039"/>
                </a:cubicBezTo>
                <a:cubicBezTo>
                  <a:pt x="7823326" y="1195039"/>
                  <a:pt x="7830940" y="1187078"/>
                  <a:pt x="7830940" y="1177249"/>
                </a:cubicBezTo>
                <a:cubicBezTo>
                  <a:pt x="7830940" y="1167420"/>
                  <a:pt x="7823326" y="1159459"/>
                  <a:pt x="7813924" y="1159459"/>
                </a:cubicBezTo>
                <a:close/>
                <a:moveTo>
                  <a:pt x="7864829" y="999794"/>
                </a:moveTo>
                <a:cubicBezTo>
                  <a:pt x="7855428" y="999794"/>
                  <a:pt x="7847814" y="1007755"/>
                  <a:pt x="7847814" y="1017584"/>
                </a:cubicBezTo>
                <a:cubicBezTo>
                  <a:pt x="7847814" y="1027413"/>
                  <a:pt x="7855428" y="1035374"/>
                  <a:pt x="7864829" y="1035374"/>
                </a:cubicBezTo>
                <a:cubicBezTo>
                  <a:pt x="7874230" y="1035374"/>
                  <a:pt x="7881844" y="1027413"/>
                  <a:pt x="7881844" y="1017584"/>
                </a:cubicBezTo>
                <a:cubicBezTo>
                  <a:pt x="7881844" y="1017540"/>
                  <a:pt x="7881844" y="1017480"/>
                  <a:pt x="7881844" y="1017436"/>
                </a:cubicBezTo>
                <a:cubicBezTo>
                  <a:pt x="7881844" y="1007696"/>
                  <a:pt x="7874287" y="999794"/>
                  <a:pt x="7864971" y="999794"/>
                </a:cubicBezTo>
                <a:cubicBezTo>
                  <a:pt x="7864928" y="999794"/>
                  <a:pt x="7864872" y="999794"/>
                  <a:pt x="7864829" y="999794"/>
                </a:cubicBezTo>
                <a:close/>
                <a:moveTo>
                  <a:pt x="7813924" y="1053016"/>
                </a:moveTo>
                <a:cubicBezTo>
                  <a:pt x="7804523" y="1053016"/>
                  <a:pt x="7796909" y="1060977"/>
                  <a:pt x="7796909" y="1070806"/>
                </a:cubicBezTo>
                <a:cubicBezTo>
                  <a:pt x="7796909" y="1080635"/>
                  <a:pt x="7804523" y="1088596"/>
                  <a:pt x="7813924" y="1088596"/>
                </a:cubicBezTo>
                <a:cubicBezTo>
                  <a:pt x="7823326" y="1088596"/>
                  <a:pt x="7830940" y="1080635"/>
                  <a:pt x="7830940" y="1070806"/>
                </a:cubicBezTo>
                <a:cubicBezTo>
                  <a:pt x="7830940" y="1070761"/>
                  <a:pt x="7830940" y="1070702"/>
                  <a:pt x="7830940" y="1070658"/>
                </a:cubicBezTo>
                <a:cubicBezTo>
                  <a:pt x="7830940" y="1060917"/>
                  <a:pt x="7823382" y="1053016"/>
                  <a:pt x="7814066" y="1053016"/>
                </a:cubicBezTo>
                <a:cubicBezTo>
                  <a:pt x="7814024" y="1053016"/>
                  <a:pt x="7813967" y="1053016"/>
                  <a:pt x="7813924" y="1053016"/>
                </a:cubicBezTo>
                <a:close/>
                <a:moveTo>
                  <a:pt x="7864829" y="893203"/>
                </a:moveTo>
                <a:cubicBezTo>
                  <a:pt x="7855428" y="893203"/>
                  <a:pt x="7847814" y="901164"/>
                  <a:pt x="7847814" y="910993"/>
                </a:cubicBezTo>
                <a:cubicBezTo>
                  <a:pt x="7847814" y="920822"/>
                  <a:pt x="7855428" y="928783"/>
                  <a:pt x="7864829" y="928783"/>
                </a:cubicBezTo>
                <a:cubicBezTo>
                  <a:pt x="7874230" y="928783"/>
                  <a:pt x="7881844" y="920822"/>
                  <a:pt x="7881844" y="910993"/>
                </a:cubicBezTo>
                <a:cubicBezTo>
                  <a:pt x="7881844" y="901164"/>
                  <a:pt x="7874230" y="893203"/>
                  <a:pt x="7864829" y="893203"/>
                </a:cubicBezTo>
                <a:close/>
                <a:moveTo>
                  <a:pt x="7813924" y="946424"/>
                </a:moveTo>
                <a:cubicBezTo>
                  <a:pt x="7804523" y="946424"/>
                  <a:pt x="7796909" y="954385"/>
                  <a:pt x="7796909" y="964214"/>
                </a:cubicBezTo>
                <a:cubicBezTo>
                  <a:pt x="7796909" y="974043"/>
                  <a:pt x="7804523" y="982004"/>
                  <a:pt x="7813924" y="982004"/>
                </a:cubicBezTo>
                <a:cubicBezTo>
                  <a:pt x="7823326" y="982004"/>
                  <a:pt x="7830940" y="974043"/>
                  <a:pt x="7830940" y="964214"/>
                </a:cubicBezTo>
                <a:cubicBezTo>
                  <a:pt x="7830940" y="954385"/>
                  <a:pt x="7823326" y="946424"/>
                  <a:pt x="7813924" y="946424"/>
                </a:cubicBezTo>
                <a:close/>
                <a:moveTo>
                  <a:pt x="7864829" y="786760"/>
                </a:moveTo>
                <a:cubicBezTo>
                  <a:pt x="7855428" y="786760"/>
                  <a:pt x="7847814" y="794721"/>
                  <a:pt x="7847814" y="804550"/>
                </a:cubicBezTo>
                <a:cubicBezTo>
                  <a:pt x="7847814" y="814379"/>
                  <a:pt x="7855428" y="822340"/>
                  <a:pt x="7864829" y="822340"/>
                </a:cubicBezTo>
                <a:cubicBezTo>
                  <a:pt x="7874230" y="822340"/>
                  <a:pt x="7881844" y="814379"/>
                  <a:pt x="7881844" y="804550"/>
                </a:cubicBezTo>
                <a:cubicBezTo>
                  <a:pt x="7881844" y="804505"/>
                  <a:pt x="7881844" y="804446"/>
                  <a:pt x="7881844" y="804402"/>
                </a:cubicBezTo>
                <a:cubicBezTo>
                  <a:pt x="7881844" y="794661"/>
                  <a:pt x="7874287" y="786760"/>
                  <a:pt x="7864971" y="786760"/>
                </a:cubicBezTo>
                <a:cubicBezTo>
                  <a:pt x="7864928" y="786760"/>
                  <a:pt x="7864872" y="786760"/>
                  <a:pt x="7864829" y="786760"/>
                </a:cubicBezTo>
                <a:close/>
                <a:moveTo>
                  <a:pt x="7813924" y="839685"/>
                </a:moveTo>
                <a:cubicBezTo>
                  <a:pt x="7804523" y="839685"/>
                  <a:pt x="7796909" y="847646"/>
                  <a:pt x="7796909" y="857475"/>
                </a:cubicBezTo>
                <a:cubicBezTo>
                  <a:pt x="7796909" y="867304"/>
                  <a:pt x="7804523" y="875265"/>
                  <a:pt x="7813924" y="875265"/>
                </a:cubicBezTo>
                <a:cubicBezTo>
                  <a:pt x="7823326" y="875265"/>
                  <a:pt x="7830940" y="867304"/>
                  <a:pt x="7830940" y="857475"/>
                </a:cubicBezTo>
                <a:cubicBezTo>
                  <a:pt x="7830940" y="847646"/>
                  <a:pt x="7823326" y="839685"/>
                  <a:pt x="7813924" y="839685"/>
                </a:cubicBezTo>
                <a:close/>
                <a:moveTo>
                  <a:pt x="7864829" y="679872"/>
                </a:moveTo>
                <a:cubicBezTo>
                  <a:pt x="7855428" y="679872"/>
                  <a:pt x="7847814" y="687833"/>
                  <a:pt x="7847814" y="697662"/>
                </a:cubicBezTo>
                <a:cubicBezTo>
                  <a:pt x="7847814" y="707491"/>
                  <a:pt x="7855428" y="715452"/>
                  <a:pt x="7864829" y="715452"/>
                </a:cubicBezTo>
                <a:cubicBezTo>
                  <a:pt x="7874230" y="715452"/>
                  <a:pt x="7881844" y="707491"/>
                  <a:pt x="7881844" y="697662"/>
                </a:cubicBezTo>
                <a:cubicBezTo>
                  <a:pt x="7881688" y="687952"/>
                  <a:pt x="7874117" y="680168"/>
                  <a:pt x="7864829" y="680168"/>
                </a:cubicBezTo>
                <a:close/>
                <a:moveTo>
                  <a:pt x="7813924" y="733242"/>
                </a:moveTo>
                <a:cubicBezTo>
                  <a:pt x="7804523" y="733242"/>
                  <a:pt x="7796909" y="741203"/>
                  <a:pt x="7796909" y="751032"/>
                </a:cubicBezTo>
                <a:cubicBezTo>
                  <a:pt x="7796909" y="760861"/>
                  <a:pt x="7804523" y="768822"/>
                  <a:pt x="7813924" y="768822"/>
                </a:cubicBezTo>
                <a:cubicBezTo>
                  <a:pt x="7823326" y="768822"/>
                  <a:pt x="7830940" y="760861"/>
                  <a:pt x="7830940" y="751032"/>
                </a:cubicBezTo>
                <a:cubicBezTo>
                  <a:pt x="7830940" y="750987"/>
                  <a:pt x="7830940" y="750928"/>
                  <a:pt x="7830940" y="750883"/>
                </a:cubicBezTo>
                <a:cubicBezTo>
                  <a:pt x="7830784" y="741203"/>
                  <a:pt x="7823184" y="733449"/>
                  <a:pt x="7813924" y="733538"/>
                </a:cubicBezTo>
                <a:close/>
                <a:moveTo>
                  <a:pt x="7864829" y="573429"/>
                </a:moveTo>
                <a:cubicBezTo>
                  <a:pt x="7855428" y="573429"/>
                  <a:pt x="7847814" y="581394"/>
                  <a:pt x="7847814" y="591219"/>
                </a:cubicBezTo>
                <a:cubicBezTo>
                  <a:pt x="7847814" y="601043"/>
                  <a:pt x="7855428" y="609009"/>
                  <a:pt x="7864829" y="609009"/>
                </a:cubicBezTo>
                <a:cubicBezTo>
                  <a:pt x="7874230" y="609009"/>
                  <a:pt x="7881844" y="601043"/>
                  <a:pt x="7881844" y="591219"/>
                </a:cubicBezTo>
                <a:cubicBezTo>
                  <a:pt x="7881688" y="581510"/>
                  <a:pt x="7874117" y="573724"/>
                  <a:pt x="7864829" y="573725"/>
                </a:cubicBezTo>
                <a:close/>
                <a:moveTo>
                  <a:pt x="7813924" y="626947"/>
                </a:moveTo>
                <a:cubicBezTo>
                  <a:pt x="7804523" y="626947"/>
                  <a:pt x="7796909" y="634912"/>
                  <a:pt x="7796909" y="644737"/>
                </a:cubicBezTo>
                <a:cubicBezTo>
                  <a:pt x="7796909" y="654566"/>
                  <a:pt x="7804523" y="662527"/>
                  <a:pt x="7813924" y="662527"/>
                </a:cubicBezTo>
                <a:cubicBezTo>
                  <a:pt x="7823326" y="662527"/>
                  <a:pt x="7830940" y="654566"/>
                  <a:pt x="7830940" y="644737"/>
                </a:cubicBezTo>
                <a:cubicBezTo>
                  <a:pt x="7830940" y="634912"/>
                  <a:pt x="7823326" y="626947"/>
                  <a:pt x="7813924" y="626947"/>
                </a:cubicBezTo>
                <a:close/>
                <a:moveTo>
                  <a:pt x="7864829" y="467282"/>
                </a:moveTo>
                <a:cubicBezTo>
                  <a:pt x="7855428" y="467282"/>
                  <a:pt x="7847814" y="475248"/>
                  <a:pt x="7847814" y="485072"/>
                </a:cubicBezTo>
                <a:cubicBezTo>
                  <a:pt x="7847814" y="494898"/>
                  <a:pt x="7855428" y="502862"/>
                  <a:pt x="7864829" y="502862"/>
                </a:cubicBezTo>
                <a:cubicBezTo>
                  <a:pt x="7874230" y="502862"/>
                  <a:pt x="7881844" y="494897"/>
                  <a:pt x="7881844" y="485072"/>
                </a:cubicBezTo>
                <a:cubicBezTo>
                  <a:pt x="7881844" y="485022"/>
                  <a:pt x="7881844" y="484973"/>
                  <a:pt x="7881844" y="484924"/>
                </a:cubicBezTo>
                <a:cubicBezTo>
                  <a:pt x="7881844" y="475181"/>
                  <a:pt x="7874287" y="467282"/>
                  <a:pt x="7864971" y="467282"/>
                </a:cubicBezTo>
                <a:cubicBezTo>
                  <a:pt x="7864928" y="467282"/>
                  <a:pt x="7864872" y="467282"/>
                  <a:pt x="7864829" y="467282"/>
                </a:cubicBezTo>
                <a:close/>
                <a:moveTo>
                  <a:pt x="7813924" y="520504"/>
                </a:moveTo>
                <a:cubicBezTo>
                  <a:pt x="7804523" y="520504"/>
                  <a:pt x="7796909" y="528469"/>
                  <a:pt x="7796909" y="538294"/>
                </a:cubicBezTo>
                <a:cubicBezTo>
                  <a:pt x="7796909" y="548118"/>
                  <a:pt x="7804523" y="556084"/>
                  <a:pt x="7813924" y="556084"/>
                </a:cubicBezTo>
                <a:cubicBezTo>
                  <a:pt x="7823326" y="556084"/>
                  <a:pt x="7830940" y="548118"/>
                  <a:pt x="7830940" y="538294"/>
                </a:cubicBezTo>
                <a:cubicBezTo>
                  <a:pt x="7830940" y="528469"/>
                  <a:pt x="7823326" y="520504"/>
                  <a:pt x="7813924" y="520504"/>
                </a:cubicBezTo>
                <a:close/>
                <a:moveTo>
                  <a:pt x="7864829" y="360691"/>
                </a:moveTo>
                <a:cubicBezTo>
                  <a:pt x="7855428" y="360691"/>
                  <a:pt x="7847814" y="368656"/>
                  <a:pt x="7847814" y="378481"/>
                </a:cubicBezTo>
                <a:cubicBezTo>
                  <a:pt x="7847814" y="388305"/>
                  <a:pt x="7855428" y="396271"/>
                  <a:pt x="7864829" y="396271"/>
                </a:cubicBezTo>
                <a:cubicBezTo>
                  <a:pt x="7874230" y="396271"/>
                  <a:pt x="7881844" y="388305"/>
                  <a:pt x="7881844" y="378481"/>
                </a:cubicBezTo>
                <a:cubicBezTo>
                  <a:pt x="7881844" y="368656"/>
                  <a:pt x="7874230" y="360691"/>
                  <a:pt x="7864829" y="360691"/>
                </a:cubicBezTo>
                <a:close/>
                <a:moveTo>
                  <a:pt x="7813924" y="414061"/>
                </a:moveTo>
                <a:cubicBezTo>
                  <a:pt x="7804523" y="414061"/>
                  <a:pt x="7796909" y="422026"/>
                  <a:pt x="7796909" y="431851"/>
                </a:cubicBezTo>
                <a:cubicBezTo>
                  <a:pt x="7796909" y="441677"/>
                  <a:pt x="7804523" y="449641"/>
                  <a:pt x="7813924" y="449641"/>
                </a:cubicBezTo>
                <a:cubicBezTo>
                  <a:pt x="7823326" y="449641"/>
                  <a:pt x="7830940" y="441675"/>
                  <a:pt x="7830940" y="431851"/>
                </a:cubicBezTo>
                <a:cubicBezTo>
                  <a:pt x="7830940" y="431800"/>
                  <a:pt x="7830940" y="431751"/>
                  <a:pt x="7830940" y="431702"/>
                </a:cubicBezTo>
                <a:cubicBezTo>
                  <a:pt x="7830940" y="421959"/>
                  <a:pt x="7823382" y="414061"/>
                  <a:pt x="7814066" y="414061"/>
                </a:cubicBezTo>
                <a:cubicBezTo>
                  <a:pt x="7814024" y="414061"/>
                  <a:pt x="7813967" y="414061"/>
                  <a:pt x="7813924" y="414061"/>
                </a:cubicBezTo>
                <a:close/>
                <a:moveTo>
                  <a:pt x="7864829" y="254248"/>
                </a:moveTo>
                <a:cubicBezTo>
                  <a:pt x="7855428" y="254248"/>
                  <a:pt x="7847814" y="262213"/>
                  <a:pt x="7847814" y="272038"/>
                </a:cubicBezTo>
                <a:cubicBezTo>
                  <a:pt x="7847814" y="281862"/>
                  <a:pt x="7855428" y="289828"/>
                  <a:pt x="7864829" y="289828"/>
                </a:cubicBezTo>
                <a:cubicBezTo>
                  <a:pt x="7874230" y="289828"/>
                  <a:pt x="7881844" y="281862"/>
                  <a:pt x="7881844" y="272038"/>
                </a:cubicBezTo>
                <a:cubicBezTo>
                  <a:pt x="7881844" y="262213"/>
                  <a:pt x="7874230" y="254248"/>
                  <a:pt x="7864829" y="254248"/>
                </a:cubicBezTo>
                <a:close/>
                <a:moveTo>
                  <a:pt x="7813924" y="307469"/>
                </a:moveTo>
                <a:cubicBezTo>
                  <a:pt x="7804523" y="307469"/>
                  <a:pt x="7796909" y="315435"/>
                  <a:pt x="7796909" y="325259"/>
                </a:cubicBezTo>
                <a:cubicBezTo>
                  <a:pt x="7796909" y="335084"/>
                  <a:pt x="7804523" y="343049"/>
                  <a:pt x="7813924" y="343049"/>
                </a:cubicBezTo>
                <a:cubicBezTo>
                  <a:pt x="7823326" y="343049"/>
                  <a:pt x="7830940" y="335084"/>
                  <a:pt x="7830940" y="325259"/>
                </a:cubicBezTo>
                <a:cubicBezTo>
                  <a:pt x="7830940" y="315435"/>
                  <a:pt x="7823326" y="307469"/>
                  <a:pt x="7813924" y="307469"/>
                </a:cubicBezTo>
                <a:close/>
                <a:moveTo>
                  <a:pt x="7864829" y="147805"/>
                </a:moveTo>
                <a:cubicBezTo>
                  <a:pt x="7855428" y="147805"/>
                  <a:pt x="7847814" y="155770"/>
                  <a:pt x="7847814" y="165595"/>
                </a:cubicBezTo>
                <a:cubicBezTo>
                  <a:pt x="7847814" y="175421"/>
                  <a:pt x="7855428" y="183385"/>
                  <a:pt x="7864829" y="183385"/>
                </a:cubicBezTo>
                <a:cubicBezTo>
                  <a:pt x="7874230" y="183385"/>
                  <a:pt x="7881844" y="175419"/>
                  <a:pt x="7881844" y="165595"/>
                </a:cubicBezTo>
                <a:cubicBezTo>
                  <a:pt x="7881844" y="165544"/>
                  <a:pt x="7881844" y="165495"/>
                  <a:pt x="7881844" y="165446"/>
                </a:cubicBezTo>
                <a:cubicBezTo>
                  <a:pt x="7881844" y="155703"/>
                  <a:pt x="7874287" y="147805"/>
                  <a:pt x="7864971" y="147805"/>
                </a:cubicBezTo>
                <a:cubicBezTo>
                  <a:pt x="7864928" y="147805"/>
                  <a:pt x="7864872" y="147805"/>
                  <a:pt x="7864829" y="147805"/>
                </a:cubicBezTo>
                <a:close/>
                <a:moveTo>
                  <a:pt x="7813924" y="201026"/>
                </a:moveTo>
                <a:cubicBezTo>
                  <a:pt x="7804523" y="201026"/>
                  <a:pt x="7796909" y="208992"/>
                  <a:pt x="7796909" y="218816"/>
                </a:cubicBezTo>
                <a:cubicBezTo>
                  <a:pt x="7796909" y="228642"/>
                  <a:pt x="7804523" y="236606"/>
                  <a:pt x="7813924" y="236606"/>
                </a:cubicBezTo>
                <a:cubicBezTo>
                  <a:pt x="7823326" y="236606"/>
                  <a:pt x="7830940" y="228641"/>
                  <a:pt x="7830940" y="218816"/>
                </a:cubicBezTo>
                <a:cubicBezTo>
                  <a:pt x="7830940" y="218766"/>
                  <a:pt x="7830940" y="218717"/>
                  <a:pt x="7830940" y="218668"/>
                </a:cubicBezTo>
                <a:cubicBezTo>
                  <a:pt x="7830940" y="208925"/>
                  <a:pt x="7823382" y="201026"/>
                  <a:pt x="7814066" y="201026"/>
                </a:cubicBezTo>
                <a:cubicBezTo>
                  <a:pt x="7814024" y="201026"/>
                  <a:pt x="7813967" y="201026"/>
                  <a:pt x="7813924" y="201026"/>
                </a:cubicBezTo>
                <a:close/>
                <a:moveTo>
                  <a:pt x="7966639" y="2597182"/>
                </a:moveTo>
                <a:cubicBezTo>
                  <a:pt x="7957237" y="2597182"/>
                  <a:pt x="7949623" y="2605143"/>
                  <a:pt x="7949623" y="2614972"/>
                </a:cubicBezTo>
                <a:cubicBezTo>
                  <a:pt x="7949623" y="2624801"/>
                  <a:pt x="7957237" y="2632762"/>
                  <a:pt x="7966639" y="2632762"/>
                </a:cubicBezTo>
                <a:cubicBezTo>
                  <a:pt x="7976039" y="2632762"/>
                  <a:pt x="7983653" y="2624801"/>
                  <a:pt x="7983653" y="2614972"/>
                </a:cubicBezTo>
                <a:cubicBezTo>
                  <a:pt x="7983739" y="2605232"/>
                  <a:pt x="7976238" y="2597271"/>
                  <a:pt x="7966922" y="2597182"/>
                </a:cubicBezTo>
                <a:cubicBezTo>
                  <a:pt x="7966823" y="2597182"/>
                  <a:pt x="7966737" y="2597182"/>
                  <a:pt x="7966639" y="2597182"/>
                </a:cubicBezTo>
                <a:close/>
                <a:moveTo>
                  <a:pt x="7966639" y="2490739"/>
                </a:moveTo>
                <a:cubicBezTo>
                  <a:pt x="7957237" y="2490739"/>
                  <a:pt x="7949623" y="2498700"/>
                  <a:pt x="7949623" y="2508529"/>
                </a:cubicBezTo>
                <a:cubicBezTo>
                  <a:pt x="7949623" y="2518358"/>
                  <a:pt x="7957237" y="2526319"/>
                  <a:pt x="7966639" y="2526319"/>
                </a:cubicBezTo>
                <a:cubicBezTo>
                  <a:pt x="7976039" y="2526319"/>
                  <a:pt x="7983653" y="2518358"/>
                  <a:pt x="7983653" y="2508529"/>
                </a:cubicBezTo>
                <a:cubicBezTo>
                  <a:pt x="7983739" y="2498789"/>
                  <a:pt x="7976238" y="2490828"/>
                  <a:pt x="7966922" y="2490739"/>
                </a:cubicBezTo>
                <a:cubicBezTo>
                  <a:pt x="7966823" y="2490739"/>
                  <a:pt x="7966737" y="2490739"/>
                  <a:pt x="7966639" y="2490739"/>
                </a:cubicBezTo>
                <a:close/>
                <a:moveTo>
                  <a:pt x="7915734" y="2544554"/>
                </a:moveTo>
                <a:cubicBezTo>
                  <a:pt x="7906333" y="2544554"/>
                  <a:pt x="7898718" y="2552515"/>
                  <a:pt x="7898718" y="2562343"/>
                </a:cubicBezTo>
                <a:cubicBezTo>
                  <a:pt x="7898718" y="2572172"/>
                  <a:pt x="7906333" y="2580133"/>
                  <a:pt x="7915734" y="2580133"/>
                </a:cubicBezTo>
                <a:cubicBezTo>
                  <a:pt x="7925135" y="2580133"/>
                  <a:pt x="7932749" y="2572172"/>
                  <a:pt x="7932749" y="2562343"/>
                </a:cubicBezTo>
                <a:cubicBezTo>
                  <a:pt x="7932834" y="2552603"/>
                  <a:pt x="7925333" y="2544642"/>
                  <a:pt x="7916017" y="2544554"/>
                </a:cubicBezTo>
                <a:cubicBezTo>
                  <a:pt x="7915918" y="2544554"/>
                  <a:pt x="7915833" y="2544554"/>
                  <a:pt x="7915734" y="2544554"/>
                </a:cubicBezTo>
                <a:close/>
                <a:moveTo>
                  <a:pt x="7966639" y="2384889"/>
                </a:moveTo>
                <a:cubicBezTo>
                  <a:pt x="7957237" y="2384889"/>
                  <a:pt x="7949623" y="2392850"/>
                  <a:pt x="7949623" y="2402679"/>
                </a:cubicBezTo>
                <a:cubicBezTo>
                  <a:pt x="7949623" y="2412508"/>
                  <a:pt x="7957237" y="2420469"/>
                  <a:pt x="7966639" y="2420469"/>
                </a:cubicBezTo>
                <a:cubicBezTo>
                  <a:pt x="7976039" y="2420469"/>
                  <a:pt x="7983653" y="2412508"/>
                  <a:pt x="7983653" y="2402679"/>
                </a:cubicBezTo>
                <a:cubicBezTo>
                  <a:pt x="7983653" y="2402634"/>
                  <a:pt x="7983653" y="2402575"/>
                  <a:pt x="7983653" y="2402531"/>
                </a:cubicBezTo>
                <a:cubicBezTo>
                  <a:pt x="7983966" y="2392791"/>
                  <a:pt x="7976678" y="2384637"/>
                  <a:pt x="7967361" y="2384311"/>
                </a:cubicBezTo>
                <a:cubicBezTo>
                  <a:pt x="7967121" y="2384296"/>
                  <a:pt x="7966879" y="2384296"/>
                  <a:pt x="7966639" y="2384296"/>
                </a:cubicBezTo>
                <a:close/>
                <a:moveTo>
                  <a:pt x="7915734" y="2438111"/>
                </a:moveTo>
                <a:cubicBezTo>
                  <a:pt x="7906375" y="2439000"/>
                  <a:pt x="7899484" y="2447658"/>
                  <a:pt x="7900335" y="2457442"/>
                </a:cubicBezTo>
                <a:cubicBezTo>
                  <a:pt x="7901086" y="2465996"/>
                  <a:pt x="7907566" y="2472756"/>
                  <a:pt x="7915734" y="2473542"/>
                </a:cubicBezTo>
                <a:cubicBezTo>
                  <a:pt x="7925093" y="2474432"/>
                  <a:pt x="7933373" y="2467227"/>
                  <a:pt x="7934224" y="2457442"/>
                </a:cubicBezTo>
                <a:cubicBezTo>
                  <a:pt x="7935089" y="2447658"/>
                  <a:pt x="7928198" y="2439000"/>
                  <a:pt x="7918839" y="2438111"/>
                </a:cubicBezTo>
                <a:cubicBezTo>
                  <a:pt x="7917804" y="2438007"/>
                  <a:pt x="7916769" y="2438007"/>
                  <a:pt x="7915734" y="2438111"/>
                </a:cubicBezTo>
                <a:close/>
                <a:moveTo>
                  <a:pt x="7966639" y="2277705"/>
                </a:moveTo>
                <a:cubicBezTo>
                  <a:pt x="7957237" y="2277705"/>
                  <a:pt x="7949623" y="2285666"/>
                  <a:pt x="7949623" y="2295494"/>
                </a:cubicBezTo>
                <a:cubicBezTo>
                  <a:pt x="7949623" y="2305323"/>
                  <a:pt x="7957237" y="2313284"/>
                  <a:pt x="7966639" y="2313284"/>
                </a:cubicBezTo>
                <a:cubicBezTo>
                  <a:pt x="7976039" y="2313284"/>
                  <a:pt x="7983653" y="2305323"/>
                  <a:pt x="7983653" y="2295494"/>
                </a:cubicBezTo>
                <a:cubicBezTo>
                  <a:pt x="7983739" y="2285754"/>
                  <a:pt x="7976238" y="2277793"/>
                  <a:pt x="7966922" y="2277705"/>
                </a:cubicBezTo>
                <a:cubicBezTo>
                  <a:pt x="7966823" y="2277705"/>
                  <a:pt x="7966737" y="2277705"/>
                  <a:pt x="7966639" y="2277705"/>
                </a:cubicBezTo>
                <a:close/>
                <a:moveTo>
                  <a:pt x="7915734" y="2330926"/>
                </a:moveTo>
                <a:cubicBezTo>
                  <a:pt x="7906333" y="2330926"/>
                  <a:pt x="7898718" y="2338887"/>
                  <a:pt x="7898718" y="2348716"/>
                </a:cubicBezTo>
                <a:cubicBezTo>
                  <a:pt x="7898718" y="2358545"/>
                  <a:pt x="7906333" y="2366506"/>
                  <a:pt x="7915734" y="2366506"/>
                </a:cubicBezTo>
                <a:cubicBezTo>
                  <a:pt x="7925135" y="2366506"/>
                  <a:pt x="7932749" y="2358545"/>
                  <a:pt x="7932749" y="2348716"/>
                </a:cubicBezTo>
                <a:cubicBezTo>
                  <a:pt x="7932834" y="2338976"/>
                  <a:pt x="7925333" y="2331015"/>
                  <a:pt x="7916017" y="2330926"/>
                </a:cubicBezTo>
                <a:cubicBezTo>
                  <a:pt x="7915918" y="2330926"/>
                  <a:pt x="7915833" y="2330926"/>
                  <a:pt x="7915734" y="2330926"/>
                </a:cubicBezTo>
                <a:close/>
                <a:moveTo>
                  <a:pt x="7966639" y="2171262"/>
                </a:moveTo>
                <a:cubicBezTo>
                  <a:pt x="7957237" y="2171514"/>
                  <a:pt x="7949821" y="2179667"/>
                  <a:pt x="7950063" y="2189496"/>
                </a:cubicBezTo>
                <a:cubicBezTo>
                  <a:pt x="7950289" y="2199310"/>
                  <a:pt x="7958103" y="2207078"/>
                  <a:pt x="7967489" y="2206826"/>
                </a:cubicBezTo>
                <a:cubicBezTo>
                  <a:pt x="7976834" y="2206589"/>
                  <a:pt x="7984235" y="2198524"/>
                  <a:pt x="7984079" y="2188755"/>
                </a:cubicBezTo>
                <a:cubicBezTo>
                  <a:pt x="7984008" y="2179015"/>
                  <a:pt x="7976394" y="2171172"/>
                  <a:pt x="7967078" y="2171247"/>
                </a:cubicBezTo>
                <a:cubicBezTo>
                  <a:pt x="7966936" y="2171247"/>
                  <a:pt x="7966780" y="2171262"/>
                  <a:pt x="7966639" y="2171262"/>
                </a:cubicBezTo>
                <a:close/>
                <a:moveTo>
                  <a:pt x="7915734" y="2224483"/>
                </a:moveTo>
                <a:cubicBezTo>
                  <a:pt x="7906333" y="2224483"/>
                  <a:pt x="7898718" y="2232444"/>
                  <a:pt x="7898718" y="2242273"/>
                </a:cubicBezTo>
                <a:cubicBezTo>
                  <a:pt x="7898718" y="2252102"/>
                  <a:pt x="7906333" y="2260063"/>
                  <a:pt x="7915734" y="2260063"/>
                </a:cubicBezTo>
                <a:cubicBezTo>
                  <a:pt x="7925135" y="2260063"/>
                  <a:pt x="7932749" y="2252102"/>
                  <a:pt x="7932749" y="2242273"/>
                </a:cubicBezTo>
                <a:cubicBezTo>
                  <a:pt x="7932834" y="2232533"/>
                  <a:pt x="7925333" y="2224572"/>
                  <a:pt x="7916017" y="2224483"/>
                </a:cubicBezTo>
                <a:cubicBezTo>
                  <a:pt x="7915918" y="2224483"/>
                  <a:pt x="7915833" y="2224483"/>
                  <a:pt x="7915734" y="2224483"/>
                </a:cubicBezTo>
                <a:close/>
                <a:moveTo>
                  <a:pt x="7966639" y="2064670"/>
                </a:moveTo>
                <a:cubicBezTo>
                  <a:pt x="7957237" y="2064670"/>
                  <a:pt x="7949623" y="2072631"/>
                  <a:pt x="7949623" y="2082460"/>
                </a:cubicBezTo>
                <a:cubicBezTo>
                  <a:pt x="7949623" y="2092289"/>
                  <a:pt x="7957237" y="2100250"/>
                  <a:pt x="7966639" y="2100250"/>
                </a:cubicBezTo>
                <a:cubicBezTo>
                  <a:pt x="7976039" y="2100250"/>
                  <a:pt x="7983653" y="2092289"/>
                  <a:pt x="7983653" y="2082460"/>
                </a:cubicBezTo>
                <a:cubicBezTo>
                  <a:pt x="7983739" y="2072720"/>
                  <a:pt x="7976238" y="2064759"/>
                  <a:pt x="7966922" y="2064670"/>
                </a:cubicBezTo>
                <a:cubicBezTo>
                  <a:pt x="7966823" y="2064670"/>
                  <a:pt x="7966737" y="2064670"/>
                  <a:pt x="7966639" y="2064670"/>
                </a:cubicBezTo>
                <a:close/>
                <a:moveTo>
                  <a:pt x="7915734" y="2118040"/>
                </a:moveTo>
                <a:cubicBezTo>
                  <a:pt x="7906375" y="2118929"/>
                  <a:pt x="7899484" y="2127587"/>
                  <a:pt x="7900335" y="2137372"/>
                </a:cubicBezTo>
                <a:cubicBezTo>
                  <a:pt x="7901086" y="2145925"/>
                  <a:pt x="7907566" y="2152686"/>
                  <a:pt x="7915734" y="2153471"/>
                </a:cubicBezTo>
                <a:cubicBezTo>
                  <a:pt x="7925093" y="2154361"/>
                  <a:pt x="7933373" y="2147156"/>
                  <a:pt x="7934224" y="2137372"/>
                </a:cubicBezTo>
                <a:cubicBezTo>
                  <a:pt x="7935089" y="2127587"/>
                  <a:pt x="7928198" y="2118929"/>
                  <a:pt x="7918839" y="2118040"/>
                </a:cubicBezTo>
                <a:cubicBezTo>
                  <a:pt x="7917804" y="2117936"/>
                  <a:pt x="7916769" y="2117936"/>
                  <a:pt x="7915734" y="2118040"/>
                </a:cubicBezTo>
                <a:close/>
                <a:moveTo>
                  <a:pt x="7966639" y="1958227"/>
                </a:moveTo>
                <a:cubicBezTo>
                  <a:pt x="7957237" y="1958227"/>
                  <a:pt x="7949623" y="1966188"/>
                  <a:pt x="7949623" y="1976017"/>
                </a:cubicBezTo>
                <a:cubicBezTo>
                  <a:pt x="7949623" y="1985846"/>
                  <a:pt x="7957237" y="1993807"/>
                  <a:pt x="7966639" y="1993807"/>
                </a:cubicBezTo>
                <a:cubicBezTo>
                  <a:pt x="7976039" y="1993807"/>
                  <a:pt x="7983653" y="1985846"/>
                  <a:pt x="7983653" y="1976017"/>
                </a:cubicBezTo>
                <a:cubicBezTo>
                  <a:pt x="7983739" y="1966277"/>
                  <a:pt x="7976238" y="1958316"/>
                  <a:pt x="7966922" y="1958227"/>
                </a:cubicBezTo>
                <a:cubicBezTo>
                  <a:pt x="7966823" y="1958227"/>
                  <a:pt x="7966737" y="1958227"/>
                  <a:pt x="7966639" y="1958227"/>
                </a:cubicBezTo>
                <a:close/>
                <a:moveTo>
                  <a:pt x="7915734" y="2010855"/>
                </a:moveTo>
                <a:cubicBezTo>
                  <a:pt x="7906333" y="2010855"/>
                  <a:pt x="7898718" y="2018816"/>
                  <a:pt x="7898718" y="2028645"/>
                </a:cubicBezTo>
                <a:cubicBezTo>
                  <a:pt x="7898718" y="2038474"/>
                  <a:pt x="7906333" y="2046435"/>
                  <a:pt x="7915734" y="2046435"/>
                </a:cubicBezTo>
                <a:cubicBezTo>
                  <a:pt x="7925135" y="2046435"/>
                  <a:pt x="7932749" y="2038474"/>
                  <a:pt x="7932749" y="2028645"/>
                </a:cubicBezTo>
                <a:cubicBezTo>
                  <a:pt x="7932834" y="2018905"/>
                  <a:pt x="7925333" y="2010944"/>
                  <a:pt x="7916017" y="2010855"/>
                </a:cubicBezTo>
                <a:cubicBezTo>
                  <a:pt x="7915918" y="2010855"/>
                  <a:pt x="7915833" y="2010855"/>
                  <a:pt x="7915734" y="2010855"/>
                </a:cubicBezTo>
                <a:close/>
                <a:moveTo>
                  <a:pt x="7966639" y="1851191"/>
                </a:moveTo>
                <a:cubicBezTo>
                  <a:pt x="7957237" y="1851191"/>
                  <a:pt x="7949623" y="1859152"/>
                  <a:pt x="7949623" y="1868981"/>
                </a:cubicBezTo>
                <a:cubicBezTo>
                  <a:pt x="7949623" y="1878810"/>
                  <a:pt x="7957237" y="1886771"/>
                  <a:pt x="7966639" y="1886771"/>
                </a:cubicBezTo>
                <a:cubicBezTo>
                  <a:pt x="7976039" y="1886771"/>
                  <a:pt x="7983653" y="1878810"/>
                  <a:pt x="7983653" y="1868981"/>
                </a:cubicBezTo>
                <a:cubicBezTo>
                  <a:pt x="7983653" y="1868936"/>
                  <a:pt x="7983653" y="1868877"/>
                  <a:pt x="7983653" y="1868832"/>
                </a:cubicBezTo>
                <a:cubicBezTo>
                  <a:pt x="7983342" y="1859270"/>
                  <a:pt x="7975798" y="1851695"/>
                  <a:pt x="7966639" y="1851784"/>
                </a:cubicBezTo>
                <a:close/>
                <a:moveTo>
                  <a:pt x="7915734" y="1904412"/>
                </a:moveTo>
                <a:cubicBezTo>
                  <a:pt x="7906333" y="1904412"/>
                  <a:pt x="7898718" y="1912373"/>
                  <a:pt x="7898718" y="1922202"/>
                </a:cubicBezTo>
                <a:cubicBezTo>
                  <a:pt x="7898718" y="1932031"/>
                  <a:pt x="7906333" y="1939992"/>
                  <a:pt x="7915734" y="1939992"/>
                </a:cubicBezTo>
                <a:cubicBezTo>
                  <a:pt x="7925135" y="1939992"/>
                  <a:pt x="7932749" y="1932031"/>
                  <a:pt x="7932749" y="1922202"/>
                </a:cubicBezTo>
                <a:cubicBezTo>
                  <a:pt x="7932749" y="1922158"/>
                  <a:pt x="7932749" y="1922099"/>
                  <a:pt x="7932749" y="1922054"/>
                </a:cubicBezTo>
                <a:cubicBezTo>
                  <a:pt x="7932437" y="1912492"/>
                  <a:pt x="7924893" y="1904916"/>
                  <a:pt x="7915734" y="1905005"/>
                </a:cubicBezTo>
                <a:close/>
                <a:moveTo>
                  <a:pt x="7966639" y="1744599"/>
                </a:moveTo>
                <a:cubicBezTo>
                  <a:pt x="7957237" y="1744599"/>
                  <a:pt x="7949623" y="1752560"/>
                  <a:pt x="7949623" y="1762389"/>
                </a:cubicBezTo>
                <a:cubicBezTo>
                  <a:pt x="7949623" y="1772218"/>
                  <a:pt x="7957237" y="1780179"/>
                  <a:pt x="7966639" y="1780179"/>
                </a:cubicBezTo>
                <a:cubicBezTo>
                  <a:pt x="7976039" y="1780179"/>
                  <a:pt x="7983653" y="1772218"/>
                  <a:pt x="7983653" y="1762389"/>
                </a:cubicBezTo>
                <a:cubicBezTo>
                  <a:pt x="7983427" y="1752768"/>
                  <a:pt x="7975855" y="1745104"/>
                  <a:pt x="7966639" y="1745192"/>
                </a:cubicBezTo>
                <a:close/>
                <a:moveTo>
                  <a:pt x="7915734" y="1797821"/>
                </a:moveTo>
                <a:cubicBezTo>
                  <a:pt x="7906333" y="1797821"/>
                  <a:pt x="7898718" y="1805782"/>
                  <a:pt x="7898718" y="1815611"/>
                </a:cubicBezTo>
                <a:cubicBezTo>
                  <a:pt x="7898718" y="1825440"/>
                  <a:pt x="7906333" y="1833401"/>
                  <a:pt x="7915734" y="1833401"/>
                </a:cubicBezTo>
                <a:cubicBezTo>
                  <a:pt x="7925135" y="1833401"/>
                  <a:pt x="7932749" y="1825440"/>
                  <a:pt x="7932749" y="1815611"/>
                </a:cubicBezTo>
                <a:cubicBezTo>
                  <a:pt x="7932522" y="1805990"/>
                  <a:pt x="7924951" y="1798325"/>
                  <a:pt x="7915734" y="1798414"/>
                </a:cubicBezTo>
                <a:close/>
                <a:moveTo>
                  <a:pt x="7966639" y="1638156"/>
                </a:moveTo>
                <a:cubicBezTo>
                  <a:pt x="7957237" y="1638156"/>
                  <a:pt x="7949623" y="1646117"/>
                  <a:pt x="7949623" y="1655946"/>
                </a:cubicBezTo>
                <a:cubicBezTo>
                  <a:pt x="7949623" y="1665775"/>
                  <a:pt x="7957237" y="1673736"/>
                  <a:pt x="7966639" y="1673736"/>
                </a:cubicBezTo>
                <a:cubicBezTo>
                  <a:pt x="7976039" y="1673736"/>
                  <a:pt x="7983653" y="1665775"/>
                  <a:pt x="7983653" y="1655946"/>
                </a:cubicBezTo>
                <a:cubicBezTo>
                  <a:pt x="7983427" y="1646325"/>
                  <a:pt x="7975855" y="1638660"/>
                  <a:pt x="7966639" y="1638749"/>
                </a:cubicBezTo>
                <a:close/>
                <a:moveTo>
                  <a:pt x="7915734" y="1691378"/>
                </a:moveTo>
                <a:cubicBezTo>
                  <a:pt x="7906333" y="1691378"/>
                  <a:pt x="7898718" y="1699339"/>
                  <a:pt x="7898718" y="1709168"/>
                </a:cubicBezTo>
                <a:cubicBezTo>
                  <a:pt x="7898718" y="1718997"/>
                  <a:pt x="7906333" y="1726958"/>
                  <a:pt x="7915734" y="1726958"/>
                </a:cubicBezTo>
                <a:cubicBezTo>
                  <a:pt x="7925135" y="1726958"/>
                  <a:pt x="7932749" y="1718997"/>
                  <a:pt x="7932749" y="1709168"/>
                </a:cubicBezTo>
                <a:cubicBezTo>
                  <a:pt x="7932522" y="1699547"/>
                  <a:pt x="7924951" y="1691882"/>
                  <a:pt x="7915734" y="1691971"/>
                </a:cubicBezTo>
                <a:close/>
                <a:moveTo>
                  <a:pt x="7966639" y="1531713"/>
                </a:moveTo>
                <a:cubicBezTo>
                  <a:pt x="7957237" y="1531713"/>
                  <a:pt x="7949623" y="1539674"/>
                  <a:pt x="7949623" y="1549503"/>
                </a:cubicBezTo>
                <a:cubicBezTo>
                  <a:pt x="7949623" y="1559332"/>
                  <a:pt x="7957237" y="1567293"/>
                  <a:pt x="7966639" y="1567293"/>
                </a:cubicBezTo>
                <a:cubicBezTo>
                  <a:pt x="7976039" y="1567293"/>
                  <a:pt x="7983653" y="1559332"/>
                  <a:pt x="7983653" y="1549503"/>
                </a:cubicBezTo>
                <a:cubicBezTo>
                  <a:pt x="7983653" y="1549459"/>
                  <a:pt x="7983653" y="1549399"/>
                  <a:pt x="7983653" y="1549355"/>
                </a:cubicBezTo>
                <a:cubicBezTo>
                  <a:pt x="7983342" y="1539793"/>
                  <a:pt x="7975798" y="1532217"/>
                  <a:pt x="7966639" y="1532306"/>
                </a:cubicBezTo>
                <a:close/>
                <a:moveTo>
                  <a:pt x="7915734" y="1584935"/>
                </a:moveTo>
                <a:cubicBezTo>
                  <a:pt x="7906375" y="1585824"/>
                  <a:pt x="7899484" y="1594482"/>
                  <a:pt x="7900335" y="1604267"/>
                </a:cubicBezTo>
                <a:cubicBezTo>
                  <a:pt x="7901086" y="1612821"/>
                  <a:pt x="7907566" y="1619581"/>
                  <a:pt x="7915734" y="1620366"/>
                </a:cubicBezTo>
                <a:cubicBezTo>
                  <a:pt x="7925093" y="1621256"/>
                  <a:pt x="7933373" y="1614051"/>
                  <a:pt x="7934224" y="1604267"/>
                </a:cubicBezTo>
                <a:cubicBezTo>
                  <a:pt x="7935089" y="1594482"/>
                  <a:pt x="7928198" y="1585824"/>
                  <a:pt x="7918839" y="1584935"/>
                </a:cubicBezTo>
                <a:cubicBezTo>
                  <a:pt x="7917804" y="1584831"/>
                  <a:pt x="7916769" y="1584831"/>
                  <a:pt x="7915734" y="1584935"/>
                </a:cubicBezTo>
                <a:close/>
                <a:moveTo>
                  <a:pt x="7966639" y="1425122"/>
                </a:moveTo>
                <a:cubicBezTo>
                  <a:pt x="7957237" y="1425122"/>
                  <a:pt x="7949623" y="1433083"/>
                  <a:pt x="7949623" y="1442912"/>
                </a:cubicBezTo>
                <a:cubicBezTo>
                  <a:pt x="7949623" y="1452741"/>
                  <a:pt x="7957237" y="1460702"/>
                  <a:pt x="7966639" y="1460702"/>
                </a:cubicBezTo>
                <a:cubicBezTo>
                  <a:pt x="7976039" y="1460702"/>
                  <a:pt x="7983653" y="1452741"/>
                  <a:pt x="7983653" y="1442912"/>
                </a:cubicBezTo>
                <a:cubicBezTo>
                  <a:pt x="7983427" y="1433290"/>
                  <a:pt x="7975855" y="1425626"/>
                  <a:pt x="7966639" y="1425715"/>
                </a:cubicBezTo>
                <a:close/>
                <a:moveTo>
                  <a:pt x="7915734" y="1478343"/>
                </a:moveTo>
                <a:cubicBezTo>
                  <a:pt x="7906333" y="1478343"/>
                  <a:pt x="7898718" y="1486305"/>
                  <a:pt x="7898718" y="1496133"/>
                </a:cubicBezTo>
                <a:cubicBezTo>
                  <a:pt x="7898718" y="1505962"/>
                  <a:pt x="7906333" y="1513923"/>
                  <a:pt x="7915734" y="1513923"/>
                </a:cubicBezTo>
                <a:cubicBezTo>
                  <a:pt x="7925135" y="1513923"/>
                  <a:pt x="7932749" y="1505962"/>
                  <a:pt x="7932749" y="1496133"/>
                </a:cubicBezTo>
                <a:cubicBezTo>
                  <a:pt x="7932522" y="1486512"/>
                  <a:pt x="7924951" y="1478847"/>
                  <a:pt x="7915734" y="1478936"/>
                </a:cubicBezTo>
                <a:close/>
                <a:moveTo>
                  <a:pt x="7966639" y="1318679"/>
                </a:moveTo>
                <a:cubicBezTo>
                  <a:pt x="7957237" y="1318679"/>
                  <a:pt x="7949623" y="1326640"/>
                  <a:pt x="7949623" y="1336469"/>
                </a:cubicBezTo>
                <a:cubicBezTo>
                  <a:pt x="7949623" y="1346298"/>
                  <a:pt x="7957237" y="1354259"/>
                  <a:pt x="7966639" y="1354259"/>
                </a:cubicBezTo>
                <a:cubicBezTo>
                  <a:pt x="7976039" y="1354259"/>
                  <a:pt x="7983653" y="1346298"/>
                  <a:pt x="7983653" y="1336469"/>
                </a:cubicBezTo>
                <a:cubicBezTo>
                  <a:pt x="7983653" y="1336424"/>
                  <a:pt x="7983653" y="1336365"/>
                  <a:pt x="7983653" y="1336321"/>
                </a:cubicBezTo>
                <a:cubicBezTo>
                  <a:pt x="7983342" y="1326758"/>
                  <a:pt x="7975798" y="1319183"/>
                  <a:pt x="7966639" y="1319272"/>
                </a:cubicBezTo>
                <a:close/>
                <a:moveTo>
                  <a:pt x="7915734" y="1371900"/>
                </a:moveTo>
                <a:cubicBezTo>
                  <a:pt x="7906333" y="1371900"/>
                  <a:pt x="7898718" y="1379861"/>
                  <a:pt x="7898718" y="1389690"/>
                </a:cubicBezTo>
                <a:cubicBezTo>
                  <a:pt x="7898718" y="1399519"/>
                  <a:pt x="7906333" y="1407480"/>
                  <a:pt x="7915734" y="1407480"/>
                </a:cubicBezTo>
                <a:cubicBezTo>
                  <a:pt x="7925135" y="1407480"/>
                  <a:pt x="7932749" y="1399519"/>
                  <a:pt x="7932749" y="1389690"/>
                </a:cubicBezTo>
                <a:cubicBezTo>
                  <a:pt x="7932522" y="1380069"/>
                  <a:pt x="7924951" y="1372405"/>
                  <a:pt x="7915734" y="1372493"/>
                </a:cubicBezTo>
                <a:close/>
                <a:moveTo>
                  <a:pt x="7966639" y="1212087"/>
                </a:moveTo>
                <a:cubicBezTo>
                  <a:pt x="7957237" y="1212087"/>
                  <a:pt x="7949623" y="1220048"/>
                  <a:pt x="7949623" y="1229878"/>
                </a:cubicBezTo>
                <a:cubicBezTo>
                  <a:pt x="7949623" y="1239706"/>
                  <a:pt x="7957237" y="1247667"/>
                  <a:pt x="7966639" y="1247667"/>
                </a:cubicBezTo>
                <a:cubicBezTo>
                  <a:pt x="7976039" y="1247667"/>
                  <a:pt x="7983653" y="1239706"/>
                  <a:pt x="7983653" y="1229878"/>
                </a:cubicBezTo>
                <a:cubicBezTo>
                  <a:pt x="7983427" y="1220256"/>
                  <a:pt x="7975855" y="1212592"/>
                  <a:pt x="7966639" y="1212681"/>
                </a:cubicBezTo>
                <a:close/>
                <a:moveTo>
                  <a:pt x="7915734" y="1265457"/>
                </a:moveTo>
                <a:cubicBezTo>
                  <a:pt x="7906375" y="1266347"/>
                  <a:pt x="7899484" y="1275005"/>
                  <a:pt x="7900335" y="1284789"/>
                </a:cubicBezTo>
                <a:cubicBezTo>
                  <a:pt x="7901086" y="1293343"/>
                  <a:pt x="7907566" y="1300103"/>
                  <a:pt x="7915734" y="1300889"/>
                </a:cubicBezTo>
                <a:cubicBezTo>
                  <a:pt x="7925093" y="1301778"/>
                  <a:pt x="7933373" y="1294574"/>
                  <a:pt x="7934224" y="1284789"/>
                </a:cubicBezTo>
                <a:cubicBezTo>
                  <a:pt x="7935089" y="1275005"/>
                  <a:pt x="7928198" y="1266347"/>
                  <a:pt x="7918839" y="1265457"/>
                </a:cubicBezTo>
                <a:cubicBezTo>
                  <a:pt x="7917804" y="1265353"/>
                  <a:pt x="7916769" y="1265353"/>
                  <a:pt x="7915734" y="1265457"/>
                </a:cubicBezTo>
                <a:close/>
                <a:moveTo>
                  <a:pt x="7966639" y="1106534"/>
                </a:moveTo>
                <a:cubicBezTo>
                  <a:pt x="7957237" y="1106534"/>
                  <a:pt x="7949623" y="1114495"/>
                  <a:pt x="7949623" y="1124324"/>
                </a:cubicBezTo>
                <a:cubicBezTo>
                  <a:pt x="7949623" y="1134153"/>
                  <a:pt x="7957237" y="1142114"/>
                  <a:pt x="7966639" y="1142114"/>
                </a:cubicBezTo>
                <a:cubicBezTo>
                  <a:pt x="7976039" y="1142114"/>
                  <a:pt x="7983653" y="1134153"/>
                  <a:pt x="7983653" y="1124324"/>
                </a:cubicBezTo>
                <a:cubicBezTo>
                  <a:pt x="7983739" y="1114584"/>
                  <a:pt x="7976238" y="1106623"/>
                  <a:pt x="7966922" y="1106534"/>
                </a:cubicBezTo>
                <a:cubicBezTo>
                  <a:pt x="7966823" y="1106534"/>
                  <a:pt x="7966737" y="1106534"/>
                  <a:pt x="7966639" y="1106534"/>
                </a:cubicBezTo>
                <a:close/>
                <a:moveTo>
                  <a:pt x="7915734" y="1159755"/>
                </a:moveTo>
                <a:cubicBezTo>
                  <a:pt x="7906333" y="1159755"/>
                  <a:pt x="7898718" y="1167716"/>
                  <a:pt x="7898718" y="1177545"/>
                </a:cubicBezTo>
                <a:cubicBezTo>
                  <a:pt x="7898718" y="1187374"/>
                  <a:pt x="7906333" y="1195335"/>
                  <a:pt x="7915734" y="1195335"/>
                </a:cubicBezTo>
                <a:cubicBezTo>
                  <a:pt x="7925135" y="1195335"/>
                  <a:pt x="7932749" y="1187374"/>
                  <a:pt x="7932749" y="1177545"/>
                </a:cubicBezTo>
                <a:cubicBezTo>
                  <a:pt x="7932990" y="1167805"/>
                  <a:pt x="7925617" y="1159711"/>
                  <a:pt x="7916300" y="1159459"/>
                </a:cubicBezTo>
                <a:cubicBezTo>
                  <a:pt x="7916116" y="1159459"/>
                  <a:pt x="7915918" y="1159459"/>
                  <a:pt x="7915734" y="1159459"/>
                </a:cubicBezTo>
                <a:close/>
                <a:moveTo>
                  <a:pt x="7966639" y="1000091"/>
                </a:moveTo>
                <a:cubicBezTo>
                  <a:pt x="7957237" y="1000343"/>
                  <a:pt x="7949821" y="1008497"/>
                  <a:pt x="7950063" y="1018325"/>
                </a:cubicBezTo>
                <a:cubicBezTo>
                  <a:pt x="7950289" y="1028140"/>
                  <a:pt x="7958103" y="1035908"/>
                  <a:pt x="7967489" y="1035656"/>
                </a:cubicBezTo>
                <a:cubicBezTo>
                  <a:pt x="7976834" y="1035419"/>
                  <a:pt x="7984235" y="1027354"/>
                  <a:pt x="7984079" y="1017584"/>
                </a:cubicBezTo>
                <a:cubicBezTo>
                  <a:pt x="7984164" y="1007844"/>
                  <a:pt x="7976678" y="999868"/>
                  <a:pt x="7967361" y="999779"/>
                </a:cubicBezTo>
                <a:cubicBezTo>
                  <a:pt x="7967121" y="999779"/>
                  <a:pt x="7966879" y="999779"/>
                  <a:pt x="7966639" y="999794"/>
                </a:cubicBezTo>
                <a:close/>
                <a:moveTo>
                  <a:pt x="7915734" y="1053312"/>
                </a:moveTo>
                <a:cubicBezTo>
                  <a:pt x="7906375" y="1054202"/>
                  <a:pt x="7899484" y="1062860"/>
                  <a:pt x="7900335" y="1072644"/>
                </a:cubicBezTo>
                <a:cubicBezTo>
                  <a:pt x="7901086" y="1081198"/>
                  <a:pt x="7907566" y="1087958"/>
                  <a:pt x="7915734" y="1088744"/>
                </a:cubicBezTo>
                <a:cubicBezTo>
                  <a:pt x="7925093" y="1089633"/>
                  <a:pt x="7933373" y="1082428"/>
                  <a:pt x="7934224" y="1072644"/>
                </a:cubicBezTo>
                <a:cubicBezTo>
                  <a:pt x="7935089" y="1062860"/>
                  <a:pt x="7928198" y="1054202"/>
                  <a:pt x="7918839" y="1053312"/>
                </a:cubicBezTo>
                <a:cubicBezTo>
                  <a:pt x="7917804" y="1053209"/>
                  <a:pt x="7916769" y="1053209"/>
                  <a:pt x="7915734" y="1053312"/>
                </a:cubicBezTo>
                <a:close/>
                <a:moveTo>
                  <a:pt x="7966639" y="893499"/>
                </a:moveTo>
                <a:cubicBezTo>
                  <a:pt x="7957237" y="893499"/>
                  <a:pt x="7949623" y="901460"/>
                  <a:pt x="7949623" y="911289"/>
                </a:cubicBezTo>
                <a:cubicBezTo>
                  <a:pt x="7949623" y="921118"/>
                  <a:pt x="7957237" y="929079"/>
                  <a:pt x="7966639" y="929079"/>
                </a:cubicBezTo>
                <a:cubicBezTo>
                  <a:pt x="7976039" y="929079"/>
                  <a:pt x="7983653" y="921118"/>
                  <a:pt x="7983653" y="911289"/>
                </a:cubicBezTo>
                <a:cubicBezTo>
                  <a:pt x="7983895" y="901549"/>
                  <a:pt x="7976521" y="893455"/>
                  <a:pt x="7967205" y="893203"/>
                </a:cubicBezTo>
                <a:cubicBezTo>
                  <a:pt x="7967021" y="893203"/>
                  <a:pt x="7966837" y="893203"/>
                  <a:pt x="7966639" y="893203"/>
                </a:cubicBezTo>
                <a:close/>
                <a:moveTo>
                  <a:pt x="7915734" y="946721"/>
                </a:moveTo>
                <a:cubicBezTo>
                  <a:pt x="7906333" y="946721"/>
                  <a:pt x="7898718" y="954682"/>
                  <a:pt x="7898718" y="964511"/>
                </a:cubicBezTo>
                <a:cubicBezTo>
                  <a:pt x="7898718" y="974340"/>
                  <a:pt x="7906333" y="982301"/>
                  <a:pt x="7915734" y="982301"/>
                </a:cubicBezTo>
                <a:cubicBezTo>
                  <a:pt x="7925135" y="982301"/>
                  <a:pt x="7932749" y="974340"/>
                  <a:pt x="7932749" y="964511"/>
                </a:cubicBezTo>
                <a:cubicBezTo>
                  <a:pt x="7932990" y="954771"/>
                  <a:pt x="7925617" y="946677"/>
                  <a:pt x="7916300" y="946424"/>
                </a:cubicBezTo>
                <a:cubicBezTo>
                  <a:pt x="7916116" y="946424"/>
                  <a:pt x="7915918" y="946424"/>
                  <a:pt x="7915734" y="946424"/>
                </a:cubicBezTo>
                <a:close/>
                <a:moveTo>
                  <a:pt x="7966639" y="787056"/>
                </a:moveTo>
                <a:cubicBezTo>
                  <a:pt x="7957237" y="787056"/>
                  <a:pt x="7949623" y="795017"/>
                  <a:pt x="7949623" y="804846"/>
                </a:cubicBezTo>
                <a:cubicBezTo>
                  <a:pt x="7949623" y="814675"/>
                  <a:pt x="7957237" y="822636"/>
                  <a:pt x="7966639" y="822636"/>
                </a:cubicBezTo>
                <a:cubicBezTo>
                  <a:pt x="7976039" y="822636"/>
                  <a:pt x="7983653" y="814675"/>
                  <a:pt x="7983653" y="804846"/>
                </a:cubicBezTo>
                <a:cubicBezTo>
                  <a:pt x="7983653" y="804802"/>
                  <a:pt x="7983653" y="804742"/>
                  <a:pt x="7983653" y="804698"/>
                </a:cubicBezTo>
                <a:cubicBezTo>
                  <a:pt x="7983810" y="794958"/>
                  <a:pt x="7976379" y="786923"/>
                  <a:pt x="7967063" y="786760"/>
                </a:cubicBezTo>
                <a:cubicBezTo>
                  <a:pt x="7966922" y="786760"/>
                  <a:pt x="7966780" y="786760"/>
                  <a:pt x="7966639" y="786760"/>
                </a:cubicBezTo>
                <a:close/>
                <a:moveTo>
                  <a:pt x="7915734" y="839685"/>
                </a:moveTo>
                <a:cubicBezTo>
                  <a:pt x="7906333" y="839685"/>
                  <a:pt x="7898718" y="847646"/>
                  <a:pt x="7898718" y="857475"/>
                </a:cubicBezTo>
                <a:cubicBezTo>
                  <a:pt x="7898718" y="867304"/>
                  <a:pt x="7906333" y="875265"/>
                  <a:pt x="7915734" y="875265"/>
                </a:cubicBezTo>
                <a:cubicBezTo>
                  <a:pt x="7925135" y="875265"/>
                  <a:pt x="7932749" y="867304"/>
                  <a:pt x="7932749" y="857475"/>
                </a:cubicBezTo>
                <a:cubicBezTo>
                  <a:pt x="7932834" y="847735"/>
                  <a:pt x="7925333" y="839774"/>
                  <a:pt x="7916017" y="839685"/>
                </a:cubicBezTo>
                <a:cubicBezTo>
                  <a:pt x="7915918" y="839685"/>
                  <a:pt x="7915833" y="839685"/>
                  <a:pt x="7915734" y="839685"/>
                </a:cubicBezTo>
                <a:close/>
                <a:moveTo>
                  <a:pt x="7966639" y="679872"/>
                </a:moveTo>
                <a:cubicBezTo>
                  <a:pt x="7957237" y="679872"/>
                  <a:pt x="7949623" y="687833"/>
                  <a:pt x="7949623" y="697662"/>
                </a:cubicBezTo>
                <a:cubicBezTo>
                  <a:pt x="7949623" y="707491"/>
                  <a:pt x="7957237" y="715452"/>
                  <a:pt x="7966639" y="715452"/>
                </a:cubicBezTo>
                <a:cubicBezTo>
                  <a:pt x="7976039" y="715452"/>
                  <a:pt x="7983653" y="707491"/>
                  <a:pt x="7983653" y="697662"/>
                </a:cubicBezTo>
                <a:cubicBezTo>
                  <a:pt x="7983583" y="687922"/>
                  <a:pt x="7975954" y="680080"/>
                  <a:pt x="7966639" y="680168"/>
                </a:cubicBezTo>
                <a:cubicBezTo>
                  <a:pt x="7966639" y="680168"/>
                  <a:pt x="7966639" y="680168"/>
                  <a:pt x="7966639" y="680168"/>
                </a:cubicBezTo>
                <a:close/>
                <a:moveTo>
                  <a:pt x="7915734" y="733242"/>
                </a:moveTo>
                <a:cubicBezTo>
                  <a:pt x="7906375" y="734131"/>
                  <a:pt x="7899484" y="742789"/>
                  <a:pt x="7900335" y="752573"/>
                </a:cubicBezTo>
                <a:cubicBezTo>
                  <a:pt x="7901086" y="761127"/>
                  <a:pt x="7907566" y="767888"/>
                  <a:pt x="7915734" y="768673"/>
                </a:cubicBezTo>
                <a:cubicBezTo>
                  <a:pt x="7925093" y="769563"/>
                  <a:pt x="7933373" y="762358"/>
                  <a:pt x="7934224" y="752573"/>
                </a:cubicBezTo>
                <a:cubicBezTo>
                  <a:pt x="7935089" y="742789"/>
                  <a:pt x="7928198" y="734131"/>
                  <a:pt x="7918839" y="733242"/>
                </a:cubicBezTo>
                <a:cubicBezTo>
                  <a:pt x="7917804" y="733138"/>
                  <a:pt x="7916769" y="733138"/>
                  <a:pt x="7915734" y="733242"/>
                </a:cubicBezTo>
                <a:close/>
                <a:moveTo>
                  <a:pt x="7966639" y="573429"/>
                </a:moveTo>
                <a:cubicBezTo>
                  <a:pt x="7957237" y="573429"/>
                  <a:pt x="7949623" y="581394"/>
                  <a:pt x="7949623" y="591219"/>
                </a:cubicBezTo>
                <a:cubicBezTo>
                  <a:pt x="7949623" y="601043"/>
                  <a:pt x="7957237" y="609009"/>
                  <a:pt x="7966639" y="609009"/>
                </a:cubicBezTo>
                <a:cubicBezTo>
                  <a:pt x="7976039" y="609009"/>
                  <a:pt x="7983653" y="601043"/>
                  <a:pt x="7983653" y="591219"/>
                </a:cubicBezTo>
                <a:cubicBezTo>
                  <a:pt x="7983583" y="581476"/>
                  <a:pt x="7975954" y="573644"/>
                  <a:pt x="7966639" y="573725"/>
                </a:cubicBezTo>
                <a:cubicBezTo>
                  <a:pt x="7966639" y="573725"/>
                  <a:pt x="7966639" y="573725"/>
                  <a:pt x="7966639" y="573725"/>
                </a:cubicBezTo>
                <a:close/>
                <a:moveTo>
                  <a:pt x="7915734" y="626650"/>
                </a:moveTo>
                <a:cubicBezTo>
                  <a:pt x="7906333" y="626650"/>
                  <a:pt x="7898718" y="634616"/>
                  <a:pt x="7898718" y="644440"/>
                </a:cubicBezTo>
                <a:cubicBezTo>
                  <a:pt x="7898718" y="654269"/>
                  <a:pt x="7906333" y="662230"/>
                  <a:pt x="7915734" y="662230"/>
                </a:cubicBezTo>
                <a:cubicBezTo>
                  <a:pt x="7925135" y="662230"/>
                  <a:pt x="7932749" y="654269"/>
                  <a:pt x="7932749" y="644440"/>
                </a:cubicBezTo>
                <a:cubicBezTo>
                  <a:pt x="7932678" y="634697"/>
                  <a:pt x="7925049" y="626865"/>
                  <a:pt x="7915734" y="626947"/>
                </a:cubicBezTo>
                <a:cubicBezTo>
                  <a:pt x="7915734" y="626947"/>
                  <a:pt x="7915734" y="626947"/>
                  <a:pt x="7915734" y="626947"/>
                </a:cubicBezTo>
                <a:close/>
                <a:moveTo>
                  <a:pt x="7966639" y="466986"/>
                </a:moveTo>
                <a:cubicBezTo>
                  <a:pt x="7957237" y="466986"/>
                  <a:pt x="7949623" y="474951"/>
                  <a:pt x="7949623" y="484776"/>
                </a:cubicBezTo>
                <a:cubicBezTo>
                  <a:pt x="7949623" y="494602"/>
                  <a:pt x="7957237" y="502566"/>
                  <a:pt x="7966639" y="502566"/>
                </a:cubicBezTo>
                <a:cubicBezTo>
                  <a:pt x="7976039" y="502566"/>
                  <a:pt x="7983653" y="494600"/>
                  <a:pt x="7983653" y="484776"/>
                </a:cubicBezTo>
                <a:cubicBezTo>
                  <a:pt x="7983653" y="484725"/>
                  <a:pt x="7983653" y="484676"/>
                  <a:pt x="7983653" y="484627"/>
                </a:cubicBezTo>
                <a:cubicBezTo>
                  <a:pt x="7983498" y="474942"/>
                  <a:pt x="7975897" y="467199"/>
                  <a:pt x="7966639" y="467282"/>
                </a:cubicBezTo>
                <a:close/>
                <a:moveTo>
                  <a:pt x="7915734" y="520207"/>
                </a:moveTo>
                <a:cubicBezTo>
                  <a:pt x="7906333" y="520207"/>
                  <a:pt x="7898718" y="528173"/>
                  <a:pt x="7898718" y="537997"/>
                </a:cubicBezTo>
                <a:cubicBezTo>
                  <a:pt x="7898718" y="547822"/>
                  <a:pt x="7906333" y="555787"/>
                  <a:pt x="7915734" y="555787"/>
                </a:cubicBezTo>
                <a:cubicBezTo>
                  <a:pt x="7925135" y="555787"/>
                  <a:pt x="7932749" y="547822"/>
                  <a:pt x="7932749" y="537997"/>
                </a:cubicBezTo>
                <a:cubicBezTo>
                  <a:pt x="7932678" y="528254"/>
                  <a:pt x="7925049" y="520422"/>
                  <a:pt x="7915734" y="520504"/>
                </a:cubicBezTo>
                <a:cubicBezTo>
                  <a:pt x="7915734" y="520504"/>
                  <a:pt x="7915734" y="520504"/>
                  <a:pt x="7915734" y="520504"/>
                </a:cubicBezTo>
                <a:close/>
                <a:moveTo>
                  <a:pt x="7966639" y="360394"/>
                </a:moveTo>
                <a:cubicBezTo>
                  <a:pt x="7957237" y="360394"/>
                  <a:pt x="7949623" y="368360"/>
                  <a:pt x="7949623" y="378184"/>
                </a:cubicBezTo>
                <a:cubicBezTo>
                  <a:pt x="7949623" y="388009"/>
                  <a:pt x="7957237" y="395974"/>
                  <a:pt x="7966639" y="395974"/>
                </a:cubicBezTo>
                <a:cubicBezTo>
                  <a:pt x="7976039" y="395974"/>
                  <a:pt x="7983653" y="388009"/>
                  <a:pt x="7983653" y="378184"/>
                </a:cubicBezTo>
                <a:cubicBezTo>
                  <a:pt x="7983583" y="368441"/>
                  <a:pt x="7975954" y="360609"/>
                  <a:pt x="7966639" y="360691"/>
                </a:cubicBezTo>
                <a:cubicBezTo>
                  <a:pt x="7966639" y="360691"/>
                  <a:pt x="7966639" y="360691"/>
                  <a:pt x="7966639" y="360691"/>
                </a:cubicBezTo>
                <a:close/>
                <a:moveTo>
                  <a:pt x="7915734" y="413764"/>
                </a:moveTo>
                <a:cubicBezTo>
                  <a:pt x="7906375" y="414660"/>
                  <a:pt x="7899484" y="423317"/>
                  <a:pt x="7900335" y="433102"/>
                </a:cubicBezTo>
                <a:cubicBezTo>
                  <a:pt x="7901086" y="441646"/>
                  <a:pt x="7907566" y="448413"/>
                  <a:pt x="7915734" y="449196"/>
                </a:cubicBezTo>
                <a:cubicBezTo>
                  <a:pt x="7925093" y="450091"/>
                  <a:pt x="7933373" y="442886"/>
                  <a:pt x="7934224" y="433102"/>
                </a:cubicBezTo>
                <a:cubicBezTo>
                  <a:pt x="7935089" y="423317"/>
                  <a:pt x="7928198" y="414660"/>
                  <a:pt x="7918839" y="413764"/>
                </a:cubicBezTo>
                <a:cubicBezTo>
                  <a:pt x="7917804" y="413665"/>
                  <a:pt x="7916769" y="413665"/>
                  <a:pt x="7915734" y="413764"/>
                </a:cubicBezTo>
                <a:close/>
                <a:moveTo>
                  <a:pt x="7966639" y="253951"/>
                </a:moveTo>
                <a:cubicBezTo>
                  <a:pt x="7957237" y="253951"/>
                  <a:pt x="7949623" y="261917"/>
                  <a:pt x="7949623" y="271741"/>
                </a:cubicBezTo>
                <a:cubicBezTo>
                  <a:pt x="7949623" y="281566"/>
                  <a:pt x="7957237" y="289531"/>
                  <a:pt x="7966639" y="289531"/>
                </a:cubicBezTo>
                <a:cubicBezTo>
                  <a:pt x="7976039" y="289531"/>
                  <a:pt x="7983653" y="281566"/>
                  <a:pt x="7983653" y="271741"/>
                </a:cubicBezTo>
                <a:cubicBezTo>
                  <a:pt x="7983583" y="261998"/>
                  <a:pt x="7975954" y="254166"/>
                  <a:pt x="7966639" y="254248"/>
                </a:cubicBezTo>
                <a:cubicBezTo>
                  <a:pt x="7966639" y="254248"/>
                  <a:pt x="7966639" y="254248"/>
                  <a:pt x="7966639" y="254248"/>
                </a:cubicBezTo>
                <a:close/>
                <a:moveTo>
                  <a:pt x="7915734" y="307173"/>
                </a:moveTo>
                <a:cubicBezTo>
                  <a:pt x="7906333" y="307173"/>
                  <a:pt x="7898718" y="315138"/>
                  <a:pt x="7898718" y="324963"/>
                </a:cubicBezTo>
                <a:cubicBezTo>
                  <a:pt x="7898718" y="334787"/>
                  <a:pt x="7906333" y="342753"/>
                  <a:pt x="7915734" y="342753"/>
                </a:cubicBezTo>
                <a:cubicBezTo>
                  <a:pt x="7925135" y="342753"/>
                  <a:pt x="7932749" y="334787"/>
                  <a:pt x="7932749" y="324963"/>
                </a:cubicBezTo>
                <a:cubicBezTo>
                  <a:pt x="7932678" y="315220"/>
                  <a:pt x="7925049" y="307388"/>
                  <a:pt x="7915734" y="307469"/>
                </a:cubicBezTo>
                <a:cubicBezTo>
                  <a:pt x="7915734" y="307469"/>
                  <a:pt x="7915734" y="307469"/>
                  <a:pt x="7915734" y="307469"/>
                </a:cubicBezTo>
                <a:close/>
                <a:moveTo>
                  <a:pt x="7966639" y="147508"/>
                </a:moveTo>
                <a:cubicBezTo>
                  <a:pt x="7957237" y="147508"/>
                  <a:pt x="7949623" y="155474"/>
                  <a:pt x="7949623" y="165298"/>
                </a:cubicBezTo>
                <a:cubicBezTo>
                  <a:pt x="7949623" y="175124"/>
                  <a:pt x="7957237" y="183088"/>
                  <a:pt x="7966639" y="183088"/>
                </a:cubicBezTo>
                <a:cubicBezTo>
                  <a:pt x="7976039" y="183088"/>
                  <a:pt x="7983653" y="175123"/>
                  <a:pt x="7983653" y="165298"/>
                </a:cubicBezTo>
                <a:cubicBezTo>
                  <a:pt x="7983653" y="165248"/>
                  <a:pt x="7983653" y="165199"/>
                  <a:pt x="7983653" y="165150"/>
                </a:cubicBezTo>
                <a:cubicBezTo>
                  <a:pt x="7983498" y="155465"/>
                  <a:pt x="7975897" y="147722"/>
                  <a:pt x="7966639" y="147805"/>
                </a:cubicBezTo>
                <a:close/>
                <a:moveTo>
                  <a:pt x="7915734" y="200730"/>
                </a:moveTo>
                <a:cubicBezTo>
                  <a:pt x="7906375" y="201625"/>
                  <a:pt x="7899484" y="210283"/>
                  <a:pt x="7900335" y="220067"/>
                </a:cubicBezTo>
                <a:cubicBezTo>
                  <a:pt x="7901086" y="228611"/>
                  <a:pt x="7907566" y="235379"/>
                  <a:pt x="7915734" y="236161"/>
                </a:cubicBezTo>
                <a:cubicBezTo>
                  <a:pt x="7925093" y="237057"/>
                  <a:pt x="7933373" y="229852"/>
                  <a:pt x="7934224" y="220067"/>
                </a:cubicBezTo>
                <a:cubicBezTo>
                  <a:pt x="7935089" y="210283"/>
                  <a:pt x="7928198" y="201625"/>
                  <a:pt x="7918839" y="200730"/>
                </a:cubicBezTo>
                <a:cubicBezTo>
                  <a:pt x="7917804" y="200630"/>
                  <a:pt x="7916769" y="200630"/>
                  <a:pt x="7915734" y="200730"/>
                </a:cubicBezTo>
                <a:close/>
                <a:moveTo>
                  <a:pt x="8069156" y="2703773"/>
                </a:moveTo>
                <a:cubicBezTo>
                  <a:pt x="8059755" y="2703699"/>
                  <a:pt x="8052084" y="2711586"/>
                  <a:pt x="8051999" y="2721415"/>
                </a:cubicBezTo>
                <a:cubicBezTo>
                  <a:pt x="8051928" y="2731244"/>
                  <a:pt x="8059472" y="2739264"/>
                  <a:pt x="8068873" y="2739353"/>
                </a:cubicBezTo>
                <a:cubicBezTo>
                  <a:pt x="8078274" y="2739427"/>
                  <a:pt x="8085959" y="2731541"/>
                  <a:pt x="8086030" y="2721712"/>
                </a:cubicBezTo>
                <a:cubicBezTo>
                  <a:pt x="8086030" y="2721608"/>
                  <a:pt x="8086030" y="2721519"/>
                  <a:pt x="8086030" y="2721415"/>
                </a:cubicBezTo>
                <a:cubicBezTo>
                  <a:pt x="8086030" y="2711675"/>
                  <a:pt x="8078472" y="2703773"/>
                  <a:pt x="8069156" y="2703773"/>
                </a:cubicBezTo>
                <a:close/>
                <a:moveTo>
                  <a:pt x="8069156" y="2597182"/>
                </a:moveTo>
                <a:cubicBezTo>
                  <a:pt x="8059755" y="2597093"/>
                  <a:pt x="8052084" y="2604995"/>
                  <a:pt x="8051999" y="2614824"/>
                </a:cubicBezTo>
                <a:cubicBezTo>
                  <a:pt x="8051928" y="2624653"/>
                  <a:pt x="8059472" y="2632673"/>
                  <a:pt x="8068873" y="2632762"/>
                </a:cubicBezTo>
                <a:cubicBezTo>
                  <a:pt x="8078274" y="2632836"/>
                  <a:pt x="8085945" y="2624949"/>
                  <a:pt x="8086030" y="2615120"/>
                </a:cubicBezTo>
                <a:cubicBezTo>
                  <a:pt x="8086030" y="2615076"/>
                  <a:pt x="8086030" y="2615017"/>
                  <a:pt x="8086030" y="2614972"/>
                </a:cubicBezTo>
                <a:cubicBezTo>
                  <a:pt x="8086030" y="2605202"/>
                  <a:pt x="8078501" y="2597256"/>
                  <a:pt x="8069156" y="2597182"/>
                </a:cubicBezTo>
                <a:close/>
                <a:moveTo>
                  <a:pt x="8018251" y="2650552"/>
                </a:moveTo>
                <a:cubicBezTo>
                  <a:pt x="8008851" y="2650478"/>
                  <a:pt x="8001180" y="2658365"/>
                  <a:pt x="8001095" y="2668193"/>
                </a:cubicBezTo>
                <a:cubicBezTo>
                  <a:pt x="8001024" y="2678023"/>
                  <a:pt x="8008567" y="2686043"/>
                  <a:pt x="8017968" y="2686132"/>
                </a:cubicBezTo>
                <a:cubicBezTo>
                  <a:pt x="8027369" y="2686206"/>
                  <a:pt x="8035040" y="2678319"/>
                  <a:pt x="8035125" y="2668490"/>
                </a:cubicBezTo>
                <a:cubicBezTo>
                  <a:pt x="8035125" y="2668386"/>
                  <a:pt x="8035125" y="2668297"/>
                  <a:pt x="8035125" y="2668193"/>
                </a:cubicBezTo>
                <a:cubicBezTo>
                  <a:pt x="8035125" y="2658454"/>
                  <a:pt x="8027582" y="2650552"/>
                  <a:pt x="8018266" y="2650537"/>
                </a:cubicBezTo>
                <a:cubicBezTo>
                  <a:pt x="8018067" y="2650537"/>
                  <a:pt x="8017883" y="2650552"/>
                  <a:pt x="8017685" y="2650552"/>
                </a:cubicBezTo>
                <a:close/>
                <a:moveTo>
                  <a:pt x="8069156" y="2490739"/>
                </a:moveTo>
                <a:cubicBezTo>
                  <a:pt x="8059755" y="2490650"/>
                  <a:pt x="8052084" y="2498552"/>
                  <a:pt x="8051999" y="2508381"/>
                </a:cubicBezTo>
                <a:cubicBezTo>
                  <a:pt x="8051928" y="2518210"/>
                  <a:pt x="8059472" y="2526230"/>
                  <a:pt x="8068873" y="2526319"/>
                </a:cubicBezTo>
                <a:cubicBezTo>
                  <a:pt x="8078274" y="2526393"/>
                  <a:pt x="8085945" y="2518506"/>
                  <a:pt x="8086030" y="2508677"/>
                </a:cubicBezTo>
                <a:cubicBezTo>
                  <a:pt x="8086030" y="2508633"/>
                  <a:pt x="8086030" y="2508573"/>
                  <a:pt x="8086030" y="2508529"/>
                </a:cubicBezTo>
                <a:cubicBezTo>
                  <a:pt x="8086030" y="2498759"/>
                  <a:pt x="8078501" y="2490813"/>
                  <a:pt x="8069156" y="2490739"/>
                </a:cubicBezTo>
                <a:close/>
                <a:moveTo>
                  <a:pt x="8017685" y="2544554"/>
                </a:moveTo>
                <a:cubicBezTo>
                  <a:pt x="8008326" y="2543664"/>
                  <a:pt x="8000045" y="2550869"/>
                  <a:pt x="7999194" y="2560653"/>
                </a:cubicBezTo>
                <a:cubicBezTo>
                  <a:pt x="7998330" y="2570438"/>
                  <a:pt x="8005221" y="2579096"/>
                  <a:pt x="8014579" y="2579985"/>
                </a:cubicBezTo>
                <a:cubicBezTo>
                  <a:pt x="8015614" y="2580089"/>
                  <a:pt x="8016649" y="2580089"/>
                  <a:pt x="8017685" y="2579985"/>
                </a:cubicBezTo>
                <a:cubicBezTo>
                  <a:pt x="8027044" y="2579096"/>
                  <a:pt x="8033934" y="2570438"/>
                  <a:pt x="8033084" y="2560653"/>
                </a:cubicBezTo>
                <a:cubicBezTo>
                  <a:pt x="8032332" y="2552099"/>
                  <a:pt x="8025852" y="2545339"/>
                  <a:pt x="8017685" y="2544554"/>
                </a:cubicBezTo>
                <a:close/>
                <a:moveTo>
                  <a:pt x="8069156" y="2384296"/>
                </a:moveTo>
                <a:cubicBezTo>
                  <a:pt x="8059755" y="2384222"/>
                  <a:pt x="8052084" y="2392109"/>
                  <a:pt x="8051999" y="2401938"/>
                </a:cubicBezTo>
                <a:cubicBezTo>
                  <a:pt x="8051928" y="2411766"/>
                  <a:pt x="8059472" y="2419787"/>
                  <a:pt x="8068873" y="2419876"/>
                </a:cubicBezTo>
                <a:cubicBezTo>
                  <a:pt x="8078274" y="2419950"/>
                  <a:pt x="8085959" y="2412063"/>
                  <a:pt x="8086030" y="2402234"/>
                </a:cubicBezTo>
                <a:cubicBezTo>
                  <a:pt x="8086030" y="2402130"/>
                  <a:pt x="8086030" y="2402041"/>
                  <a:pt x="8086030" y="2401938"/>
                </a:cubicBezTo>
                <a:cubicBezTo>
                  <a:pt x="8086030" y="2392198"/>
                  <a:pt x="8078472" y="2384296"/>
                  <a:pt x="8069156" y="2384296"/>
                </a:cubicBezTo>
                <a:close/>
                <a:moveTo>
                  <a:pt x="8018251" y="2437517"/>
                </a:moveTo>
                <a:cubicBezTo>
                  <a:pt x="8008851" y="2437443"/>
                  <a:pt x="8001180" y="2445330"/>
                  <a:pt x="8001095" y="2455159"/>
                </a:cubicBezTo>
                <a:cubicBezTo>
                  <a:pt x="8001024" y="2464988"/>
                  <a:pt x="8008567" y="2473008"/>
                  <a:pt x="8017968" y="2473097"/>
                </a:cubicBezTo>
                <a:cubicBezTo>
                  <a:pt x="8027369" y="2473171"/>
                  <a:pt x="8035040" y="2465285"/>
                  <a:pt x="8035125" y="2455456"/>
                </a:cubicBezTo>
                <a:cubicBezTo>
                  <a:pt x="8035125" y="2455352"/>
                  <a:pt x="8035125" y="2455263"/>
                  <a:pt x="8035125" y="2455159"/>
                </a:cubicBezTo>
                <a:cubicBezTo>
                  <a:pt x="8035125" y="2445419"/>
                  <a:pt x="8027582" y="2437517"/>
                  <a:pt x="8018266" y="2437503"/>
                </a:cubicBezTo>
                <a:cubicBezTo>
                  <a:pt x="8018067" y="2437503"/>
                  <a:pt x="8017883" y="2437517"/>
                  <a:pt x="8017685" y="2437517"/>
                </a:cubicBezTo>
                <a:close/>
                <a:moveTo>
                  <a:pt x="8069156" y="2277705"/>
                </a:moveTo>
                <a:cubicBezTo>
                  <a:pt x="8059798" y="2276815"/>
                  <a:pt x="8051517" y="2284020"/>
                  <a:pt x="8050666" y="2293804"/>
                </a:cubicBezTo>
                <a:cubicBezTo>
                  <a:pt x="8049801" y="2303589"/>
                  <a:pt x="8056692" y="2312247"/>
                  <a:pt x="8066051" y="2313136"/>
                </a:cubicBezTo>
                <a:cubicBezTo>
                  <a:pt x="8067086" y="2313240"/>
                  <a:pt x="8068121" y="2313240"/>
                  <a:pt x="8069156" y="2313136"/>
                </a:cubicBezTo>
                <a:cubicBezTo>
                  <a:pt x="8078515" y="2312247"/>
                  <a:pt x="8085406" y="2303589"/>
                  <a:pt x="8084555" y="2293804"/>
                </a:cubicBezTo>
                <a:cubicBezTo>
                  <a:pt x="8083804" y="2285250"/>
                  <a:pt x="8077324" y="2278490"/>
                  <a:pt x="8069156" y="2277705"/>
                </a:cubicBezTo>
                <a:close/>
                <a:moveTo>
                  <a:pt x="8018251" y="2330926"/>
                </a:moveTo>
                <a:cubicBezTo>
                  <a:pt x="8008851" y="2330837"/>
                  <a:pt x="8001180" y="2338739"/>
                  <a:pt x="8001095" y="2348568"/>
                </a:cubicBezTo>
                <a:cubicBezTo>
                  <a:pt x="8001024" y="2358397"/>
                  <a:pt x="8008567" y="2366417"/>
                  <a:pt x="8017968" y="2366506"/>
                </a:cubicBezTo>
                <a:cubicBezTo>
                  <a:pt x="8027369" y="2366580"/>
                  <a:pt x="8035040" y="2358693"/>
                  <a:pt x="8035125" y="2348864"/>
                </a:cubicBezTo>
                <a:cubicBezTo>
                  <a:pt x="8035125" y="2348820"/>
                  <a:pt x="8035125" y="2348760"/>
                  <a:pt x="8035125" y="2348716"/>
                </a:cubicBezTo>
                <a:cubicBezTo>
                  <a:pt x="8035125" y="2338887"/>
                  <a:pt x="8027511" y="2330926"/>
                  <a:pt x="8018110" y="2330926"/>
                </a:cubicBezTo>
                <a:cubicBezTo>
                  <a:pt x="8017968" y="2330926"/>
                  <a:pt x="8017826" y="2330926"/>
                  <a:pt x="8017685" y="2330926"/>
                </a:cubicBezTo>
                <a:close/>
                <a:moveTo>
                  <a:pt x="8069156" y="2171262"/>
                </a:moveTo>
                <a:cubicBezTo>
                  <a:pt x="8059755" y="2171187"/>
                  <a:pt x="8052084" y="2179074"/>
                  <a:pt x="8051999" y="2188903"/>
                </a:cubicBezTo>
                <a:cubicBezTo>
                  <a:pt x="8051928" y="2198732"/>
                  <a:pt x="8059472" y="2206752"/>
                  <a:pt x="8068873" y="2206841"/>
                </a:cubicBezTo>
                <a:cubicBezTo>
                  <a:pt x="8078274" y="2206915"/>
                  <a:pt x="8085959" y="2199028"/>
                  <a:pt x="8086030" y="2189200"/>
                </a:cubicBezTo>
                <a:cubicBezTo>
                  <a:pt x="8086030" y="2189096"/>
                  <a:pt x="8086030" y="2189007"/>
                  <a:pt x="8086030" y="2188903"/>
                </a:cubicBezTo>
                <a:cubicBezTo>
                  <a:pt x="8086030" y="2179163"/>
                  <a:pt x="8078472" y="2171262"/>
                  <a:pt x="8069156" y="2171262"/>
                </a:cubicBezTo>
                <a:close/>
                <a:moveTo>
                  <a:pt x="8018251" y="2224483"/>
                </a:moveTo>
                <a:cubicBezTo>
                  <a:pt x="8008893" y="2223594"/>
                  <a:pt x="8000613" y="2230798"/>
                  <a:pt x="7999762" y="2240583"/>
                </a:cubicBezTo>
                <a:cubicBezTo>
                  <a:pt x="7998896" y="2250367"/>
                  <a:pt x="8005788" y="2259025"/>
                  <a:pt x="8015146" y="2259915"/>
                </a:cubicBezTo>
                <a:cubicBezTo>
                  <a:pt x="8016181" y="2260018"/>
                  <a:pt x="8017216" y="2260018"/>
                  <a:pt x="8018251" y="2259915"/>
                </a:cubicBezTo>
                <a:cubicBezTo>
                  <a:pt x="8027610" y="2259025"/>
                  <a:pt x="8034502" y="2250367"/>
                  <a:pt x="8033650" y="2240583"/>
                </a:cubicBezTo>
                <a:cubicBezTo>
                  <a:pt x="8032899" y="2232029"/>
                  <a:pt x="8026420" y="2225269"/>
                  <a:pt x="8018251" y="2224483"/>
                </a:cubicBezTo>
                <a:close/>
                <a:moveTo>
                  <a:pt x="8069156" y="2064670"/>
                </a:moveTo>
                <a:cubicBezTo>
                  <a:pt x="8059755" y="2064581"/>
                  <a:pt x="8052084" y="2072483"/>
                  <a:pt x="8051999" y="2082312"/>
                </a:cubicBezTo>
                <a:cubicBezTo>
                  <a:pt x="8051928" y="2092141"/>
                  <a:pt x="8059472" y="2100161"/>
                  <a:pt x="8068873" y="2100250"/>
                </a:cubicBezTo>
                <a:cubicBezTo>
                  <a:pt x="8078274" y="2100324"/>
                  <a:pt x="8085945" y="2092437"/>
                  <a:pt x="8086030" y="2082608"/>
                </a:cubicBezTo>
                <a:cubicBezTo>
                  <a:pt x="8086030" y="2082564"/>
                  <a:pt x="8086030" y="2082504"/>
                  <a:pt x="8086030" y="2082460"/>
                </a:cubicBezTo>
                <a:cubicBezTo>
                  <a:pt x="8086030" y="2072690"/>
                  <a:pt x="8078501" y="2064744"/>
                  <a:pt x="8069156" y="2064670"/>
                </a:cubicBezTo>
                <a:close/>
                <a:moveTo>
                  <a:pt x="8018251" y="2118040"/>
                </a:moveTo>
                <a:cubicBezTo>
                  <a:pt x="8008851" y="2117966"/>
                  <a:pt x="8001180" y="2125853"/>
                  <a:pt x="8001095" y="2135682"/>
                </a:cubicBezTo>
                <a:cubicBezTo>
                  <a:pt x="8001024" y="2145510"/>
                  <a:pt x="8008567" y="2153531"/>
                  <a:pt x="8017968" y="2153620"/>
                </a:cubicBezTo>
                <a:cubicBezTo>
                  <a:pt x="8027369" y="2153694"/>
                  <a:pt x="8035040" y="2145807"/>
                  <a:pt x="8035125" y="2135978"/>
                </a:cubicBezTo>
                <a:cubicBezTo>
                  <a:pt x="8035125" y="2135874"/>
                  <a:pt x="8035125" y="2135785"/>
                  <a:pt x="8035125" y="2135682"/>
                </a:cubicBezTo>
                <a:cubicBezTo>
                  <a:pt x="8035125" y="2125942"/>
                  <a:pt x="8027582" y="2118040"/>
                  <a:pt x="8018266" y="2118025"/>
                </a:cubicBezTo>
                <a:cubicBezTo>
                  <a:pt x="8018067" y="2118025"/>
                  <a:pt x="8017883" y="2118040"/>
                  <a:pt x="8017685" y="2118040"/>
                </a:cubicBezTo>
                <a:close/>
                <a:moveTo>
                  <a:pt x="8069156" y="1958227"/>
                </a:moveTo>
                <a:cubicBezTo>
                  <a:pt x="8059798" y="1957337"/>
                  <a:pt x="8051517" y="1964542"/>
                  <a:pt x="8050666" y="1974327"/>
                </a:cubicBezTo>
                <a:cubicBezTo>
                  <a:pt x="8049801" y="1984111"/>
                  <a:pt x="8056692" y="1992769"/>
                  <a:pt x="8066051" y="1993658"/>
                </a:cubicBezTo>
                <a:cubicBezTo>
                  <a:pt x="8067086" y="1993762"/>
                  <a:pt x="8068121" y="1993762"/>
                  <a:pt x="8069156" y="1993658"/>
                </a:cubicBezTo>
                <a:cubicBezTo>
                  <a:pt x="8078515" y="1992769"/>
                  <a:pt x="8085406" y="1984111"/>
                  <a:pt x="8084555" y="1974327"/>
                </a:cubicBezTo>
                <a:cubicBezTo>
                  <a:pt x="8083804" y="1965773"/>
                  <a:pt x="8077324" y="1959013"/>
                  <a:pt x="8069156" y="1958227"/>
                </a:cubicBezTo>
                <a:close/>
                <a:moveTo>
                  <a:pt x="8017685" y="2010855"/>
                </a:moveTo>
                <a:cubicBezTo>
                  <a:pt x="8008326" y="2009966"/>
                  <a:pt x="8000045" y="2017171"/>
                  <a:pt x="7999194" y="2026955"/>
                </a:cubicBezTo>
                <a:cubicBezTo>
                  <a:pt x="7998330" y="2036740"/>
                  <a:pt x="8005221" y="2045398"/>
                  <a:pt x="8014579" y="2046287"/>
                </a:cubicBezTo>
                <a:cubicBezTo>
                  <a:pt x="8015614" y="2046391"/>
                  <a:pt x="8016649" y="2046391"/>
                  <a:pt x="8017685" y="2046287"/>
                </a:cubicBezTo>
                <a:cubicBezTo>
                  <a:pt x="8027044" y="2045398"/>
                  <a:pt x="8033934" y="2036740"/>
                  <a:pt x="8033084" y="2026955"/>
                </a:cubicBezTo>
                <a:cubicBezTo>
                  <a:pt x="8032332" y="2018401"/>
                  <a:pt x="8025852" y="2011641"/>
                  <a:pt x="8017685" y="2010855"/>
                </a:cubicBezTo>
                <a:close/>
                <a:moveTo>
                  <a:pt x="8069156" y="1851784"/>
                </a:moveTo>
                <a:cubicBezTo>
                  <a:pt x="8059755" y="1851710"/>
                  <a:pt x="8052084" y="1859597"/>
                  <a:pt x="8051999" y="1869426"/>
                </a:cubicBezTo>
                <a:cubicBezTo>
                  <a:pt x="8051928" y="1879254"/>
                  <a:pt x="8059472" y="1887275"/>
                  <a:pt x="8068873" y="1887364"/>
                </a:cubicBezTo>
                <a:cubicBezTo>
                  <a:pt x="8078274" y="1887438"/>
                  <a:pt x="8085959" y="1879551"/>
                  <a:pt x="8086030" y="1869722"/>
                </a:cubicBezTo>
                <a:cubicBezTo>
                  <a:pt x="8086030" y="1869618"/>
                  <a:pt x="8086030" y="1869529"/>
                  <a:pt x="8086030" y="1869426"/>
                </a:cubicBezTo>
                <a:cubicBezTo>
                  <a:pt x="8086030" y="1859685"/>
                  <a:pt x="8078472" y="1851784"/>
                  <a:pt x="8069156" y="1851784"/>
                </a:cubicBezTo>
                <a:close/>
                <a:moveTo>
                  <a:pt x="8018251" y="1905005"/>
                </a:moveTo>
                <a:cubicBezTo>
                  <a:pt x="8008851" y="1904931"/>
                  <a:pt x="8001180" y="1912818"/>
                  <a:pt x="8001095" y="1922647"/>
                </a:cubicBezTo>
                <a:cubicBezTo>
                  <a:pt x="8001024" y="1932476"/>
                  <a:pt x="8008567" y="1940496"/>
                  <a:pt x="8017968" y="1940585"/>
                </a:cubicBezTo>
                <a:cubicBezTo>
                  <a:pt x="8027369" y="1940659"/>
                  <a:pt x="8035040" y="1932773"/>
                  <a:pt x="8035125" y="1922944"/>
                </a:cubicBezTo>
                <a:cubicBezTo>
                  <a:pt x="8035125" y="1922840"/>
                  <a:pt x="8035125" y="1922751"/>
                  <a:pt x="8035125" y="1922647"/>
                </a:cubicBezTo>
                <a:cubicBezTo>
                  <a:pt x="8035125" y="1912907"/>
                  <a:pt x="8027582" y="1905005"/>
                  <a:pt x="8018266" y="1904990"/>
                </a:cubicBezTo>
                <a:cubicBezTo>
                  <a:pt x="8018067" y="1904990"/>
                  <a:pt x="8017883" y="1905005"/>
                  <a:pt x="8017685" y="1905005"/>
                </a:cubicBezTo>
                <a:close/>
                <a:moveTo>
                  <a:pt x="8069156" y="1745192"/>
                </a:moveTo>
                <a:cubicBezTo>
                  <a:pt x="8059755" y="1745104"/>
                  <a:pt x="8052084" y="1753005"/>
                  <a:pt x="8051999" y="1762834"/>
                </a:cubicBezTo>
                <a:cubicBezTo>
                  <a:pt x="8051928" y="1772663"/>
                  <a:pt x="8059472" y="1780683"/>
                  <a:pt x="8068873" y="1780772"/>
                </a:cubicBezTo>
                <a:cubicBezTo>
                  <a:pt x="8078274" y="1780846"/>
                  <a:pt x="8085945" y="1772960"/>
                  <a:pt x="8086030" y="1763131"/>
                </a:cubicBezTo>
                <a:cubicBezTo>
                  <a:pt x="8086030" y="1763086"/>
                  <a:pt x="8086030" y="1763027"/>
                  <a:pt x="8086030" y="1762982"/>
                </a:cubicBezTo>
                <a:cubicBezTo>
                  <a:pt x="8086030" y="1753213"/>
                  <a:pt x="8078501" y="1745267"/>
                  <a:pt x="8069156" y="1745192"/>
                </a:cubicBezTo>
                <a:close/>
                <a:moveTo>
                  <a:pt x="8018251" y="1798414"/>
                </a:moveTo>
                <a:cubicBezTo>
                  <a:pt x="8008851" y="1798325"/>
                  <a:pt x="8001180" y="1806227"/>
                  <a:pt x="8001095" y="1816056"/>
                </a:cubicBezTo>
                <a:cubicBezTo>
                  <a:pt x="8001024" y="1825885"/>
                  <a:pt x="8008567" y="1833905"/>
                  <a:pt x="8017968" y="1833994"/>
                </a:cubicBezTo>
                <a:cubicBezTo>
                  <a:pt x="8027369" y="1834068"/>
                  <a:pt x="8035040" y="1826181"/>
                  <a:pt x="8035125" y="1816352"/>
                </a:cubicBezTo>
                <a:cubicBezTo>
                  <a:pt x="8035125" y="1816308"/>
                  <a:pt x="8035125" y="1816248"/>
                  <a:pt x="8035125" y="1816204"/>
                </a:cubicBezTo>
                <a:cubicBezTo>
                  <a:pt x="8035125" y="1806375"/>
                  <a:pt x="8027511" y="1798414"/>
                  <a:pt x="8018110" y="1798414"/>
                </a:cubicBezTo>
                <a:cubicBezTo>
                  <a:pt x="8017968" y="1798414"/>
                  <a:pt x="8017826" y="1798414"/>
                  <a:pt x="8017685" y="1798414"/>
                </a:cubicBezTo>
                <a:close/>
                <a:moveTo>
                  <a:pt x="8069156" y="1638749"/>
                </a:moveTo>
                <a:cubicBezTo>
                  <a:pt x="8059755" y="1638660"/>
                  <a:pt x="8052084" y="1646562"/>
                  <a:pt x="8051999" y="1656391"/>
                </a:cubicBezTo>
                <a:cubicBezTo>
                  <a:pt x="8051928" y="1666220"/>
                  <a:pt x="8059472" y="1674240"/>
                  <a:pt x="8068873" y="1674329"/>
                </a:cubicBezTo>
                <a:cubicBezTo>
                  <a:pt x="8078274" y="1674403"/>
                  <a:pt x="8085945" y="1666516"/>
                  <a:pt x="8086030" y="1656688"/>
                </a:cubicBezTo>
                <a:cubicBezTo>
                  <a:pt x="8086030" y="1656643"/>
                  <a:pt x="8086030" y="1656584"/>
                  <a:pt x="8086030" y="1656539"/>
                </a:cubicBezTo>
                <a:cubicBezTo>
                  <a:pt x="8086030" y="1646770"/>
                  <a:pt x="8078501" y="1638823"/>
                  <a:pt x="8069156" y="1638749"/>
                </a:cubicBezTo>
                <a:close/>
                <a:moveTo>
                  <a:pt x="8018251" y="1691971"/>
                </a:moveTo>
                <a:cubicBezTo>
                  <a:pt x="8008893" y="1691081"/>
                  <a:pt x="8000613" y="1698286"/>
                  <a:pt x="7999762" y="1708071"/>
                </a:cubicBezTo>
                <a:cubicBezTo>
                  <a:pt x="7998896" y="1717855"/>
                  <a:pt x="8005788" y="1726513"/>
                  <a:pt x="8015146" y="1727403"/>
                </a:cubicBezTo>
                <a:cubicBezTo>
                  <a:pt x="8016181" y="1727506"/>
                  <a:pt x="8017216" y="1727506"/>
                  <a:pt x="8018251" y="1727403"/>
                </a:cubicBezTo>
                <a:cubicBezTo>
                  <a:pt x="8027610" y="1726513"/>
                  <a:pt x="8034502" y="1717855"/>
                  <a:pt x="8033650" y="1708071"/>
                </a:cubicBezTo>
                <a:cubicBezTo>
                  <a:pt x="8032899" y="1699517"/>
                  <a:pt x="8026420" y="1692757"/>
                  <a:pt x="8018251" y="1691971"/>
                </a:cubicBezTo>
                <a:close/>
                <a:moveTo>
                  <a:pt x="8069156" y="1532306"/>
                </a:moveTo>
                <a:cubicBezTo>
                  <a:pt x="8059755" y="1532232"/>
                  <a:pt x="8052084" y="1540119"/>
                  <a:pt x="8051999" y="1549948"/>
                </a:cubicBezTo>
                <a:cubicBezTo>
                  <a:pt x="8051928" y="1559777"/>
                  <a:pt x="8059472" y="1567797"/>
                  <a:pt x="8068873" y="1567886"/>
                </a:cubicBezTo>
                <a:cubicBezTo>
                  <a:pt x="8078274" y="1567960"/>
                  <a:pt x="8085959" y="1560073"/>
                  <a:pt x="8086030" y="1550244"/>
                </a:cubicBezTo>
                <a:cubicBezTo>
                  <a:pt x="8086030" y="1550141"/>
                  <a:pt x="8086030" y="1550052"/>
                  <a:pt x="8086030" y="1549948"/>
                </a:cubicBezTo>
                <a:cubicBezTo>
                  <a:pt x="8086030" y="1540208"/>
                  <a:pt x="8078472" y="1532306"/>
                  <a:pt x="8069156" y="1532306"/>
                </a:cubicBezTo>
                <a:close/>
                <a:moveTo>
                  <a:pt x="8018251" y="1585528"/>
                </a:moveTo>
                <a:cubicBezTo>
                  <a:pt x="8008851" y="1585454"/>
                  <a:pt x="8001180" y="1593341"/>
                  <a:pt x="8001095" y="1603169"/>
                </a:cubicBezTo>
                <a:cubicBezTo>
                  <a:pt x="8001024" y="1612998"/>
                  <a:pt x="8008567" y="1621019"/>
                  <a:pt x="8017968" y="1621108"/>
                </a:cubicBezTo>
                <a:cubicBezTo>
                  <a:pt x="8027369" y="1621182"/>
                  <a:pt x="8035040" y="1613295"/>
                  <a:pt x="8035125" y="1603466"/>
                </a:cubicBezTo>
                <a:cubicBezTo>
                  <a:pt x="8035125" y="1603362"/>
                  <a:pt x="8035125" y="1603273"/>
                  <a:pt x="8035125" y="1603169"/>
                </a:cubicBezTo>
                <a:cubicBezTo>
                  <a:pt x="8035125" y="1593430"/>
                  <a:pt x="8027582" y="1585528"/>
                  <a:pt x="8018266" y="1585513"/>
                </a:cubicBezTo>
                <a:cubicBezTo>
                  <a:pt x="8018067" y="1585513"/>
                  <a:pt x="8017883" y="1585528"/>
                  <a:pt x="8017685" y="1585528"/>
                </a:cubicBezTo>
                <a:close/>
                <a:moveTo>
                  <a:pt x="8069156" y="1425715"/>
                </a:moveTo>
                <a:cubicBezTo>
                  <a:pt x="8059798" y="1424825"/>
                  <a:pt x="8051517" y="1432030"/>
                  <a:pt x="8050666" y="1441815"/>
                </a:cubicBezTo>
                <a:cubicBezTo>
                  <a:pt x="8049801" y="1451599"/>
                  <a:pt x="8056692" y="1460257"/>
                  <a:pt x="8066051" y="1461147"/>
                </a:cubicBezTo>
                <a:cubicBezTo>
                  <a:pt x="8067086" y="1461250"/>
                  <a:pt x="8068121" y="1461250"/>
                  <a:pt x="8069156" y="1461147"/>
                </a:cubicBezTo>
                <a:cubicBezTo>
                  <a:pt x="8078515" y="1460257"/>
                  <a:pt x="8085406" y="1451599"/>
                  <a:pt x="8084555" y="1441815"/>
                </a:cubicBezTo>
                <a:cubicBezTo>
                  <a:pt x="8083804" y="1433261"/>
                  <a:pt x="8077324" y="1426501"/>
                  <a:pt x="8069156" y="1425715"/>
                </a:cubicBezTo>
                <a:close/>
                <a:moveTo>
                  <a:pt x="8018251" y="1478936"/>
                </a:moveTo>
                <a:cubicBezTo>
                  <a:pt x="8008851" y="1478847"/>
                  <a:pt x="8001180" y="1486749"/>
                  <a:pt x="8001095" y="1496578"/>
                </a:cubicBezTo>
                <a:cubicBezTo>
                  <a:pt x="8001024" y="1506407"/>
                  <a:pt x="8008567" y="1514427"/>
                  <a:pt x="8017968" y="1514516"/>
                </a:cubicBezTo>
                <a:cubicBezTo>
                  <a:pt x="8027369" y="1514590"/>
                  <a:pt x="8035040" y="1506704"/>
                  <a:pt x="8035125" y="1496875"/>
                </a:cubicBezTo>
                <a:cubicBezTo>
                  <a:pt x="8035125" y="1496830"/>
                  <a:pt x="8035125" y="1496771"/>
                  <a:pt x="8035125" y="1496727"/>
                </a:cubicBezTo>
                <a:cubicBezTo>
                  <a:pt x="8035125" y="1486897"/>
                  <a:pt x="8027511" y="1478936"/>
                  <a:pt x="8018110" y="1478936"/>
                </a:cubicBezTo>
                <a:cubicBezTo>
                  <a:pt x="8017968" y="1478936"/>
                  <a:pt x="8017826" y="1478936"/>
                  <a:pt x="8017685" y="1478936"/>
                </a:cubicBezTo>
                <a:close/>
                <a:moveTo>
                  <a:pt x="8069156" y="1319272"/>
                </a:moveTo>
                <a:cubicBezTo>
                  <a:pt x="8059755" y="1319198"/>
                  <a:pt x="8052084" y="1327085"/>
                  <a:pt x="8051999" y="1336913"/>
                </a:cubicBezTo>
                <a:cubicBezTo>
                  <a:pt x="8051928" y="1346742"/>
                  <a:pt x="8059472" y="1354763"/>
                  <a:pt x="8068873" y="1354852"/>
                </a:cubicBezTo>
                <a:cubicBezTo>
                  <a:pt x="8078274" y="1354926"/>
                  <a:pt x="8085959" y="1347039"/>
                  <a:pt x="8086030" y="1337210"/>
                </a:cubicBezTo>
                <a:cubicBezTo>
                  <a:pt x="8086030" y="1337106"/>
                  <a:pt x="8086030" y="1337017"/>
                  <a:pt x="8086030" y="1336913"/>
                </a:cubicBezTo>
                <a:cubicBezTo>
                  <a:pt x="8086030" y="1327173"/>
                  <a:pt x="8078472" y="1319272"/>
                  <a:pt x="8069156" y="1319272"/>
                </a:cubicBezTo>
                <a:close/>
                <a:moveTo>
                  <a:pt x="8018251" y="1372493"/>
                </a:moveTo>
                <a:cubicBezTo>
                  <a:pt x="8008893" y="1371604"/>
                  <a:pt x="8000613" y="1378809"/>
                  <a:pt x="7999762" y="1388593"/>
                </a:cubicBezTo>
                <a:cubicBezTo>
                  <a:pt x="7998896" y="1398378"/>
                  <a:pt x="8005788" y="1407036"/>
                  <a:pt x="8015146" y="1407925"/>
                </a:cubicBezTo>
                <a:cubicBezTo>
                  <a:pt x="8016181" y="1408029"/>
                  <a:pt x="8017216" y="1408029"/>
                  <a:pt x="8018251" y="1407925"/>
                </a:cubicBezTo>
                <a:cubicBezTo>
                  <a:pt x="8027610" y="1407036"/>
                  <a:pt x="8034502" y="1398378"/>
                  <a:pt x="8033650" y="1388593"/>
                </a:cubicBezTo>
                <a:cubicBezTo>
                  <a:pt x="8032899" y="1380039"/>
                  <a:pt x="8026420" y="1373279"/>
                  <a:pt x="8018251" y="1372493"/>
                </a:cubicBezTo>
                <a:close/>
                <a:moveTo>
                  <a:pt x="8069156" y="1212681"/>
                </a:moveTo>
                <a:cubicBezTo>
                  <a:pt x="8059755" y="1212592"/>
                  <a:pt x="8052084" y="1220493"/>
                  <a:pt x="8051999" y="1230322"/>
                </a:cubicBezTo>
                <a:cubicBezTo>
                  <a:pt x="8051928" y="1240151"/>
                  <a:pt x="8059472" y="1248171"/>
                  <a:pt x="8068873" y="1248260"/>
                </a:cubicBezTo>
                <a:cubicBezTo>
                  <a:pt x="8078274" y="1248334"/>
                  <a:pt x="8085945" y="1240448"/>
                  <a:pt x="8086030" y="1230619"/>
                </a:cubicBezTo>
                <a:cubicBezTo>
                  <a:pt x="8086030" y="1230574"/>
                  <a:pt x="8086030" y="1230515"/>
                  <a:pt x="8086030" y="1230470"/>
                </a:cubicBezTo>
                <a:cubicBezTo>
                  <a:pt x="8086030" y="1220701"/>
                  <a:pt x="8078501" y="1212754"/>
                  <a:pt x="8069156" y="1212681"/>
                </a:cubicBezTo>
                <a:close/>
                <a:moveTo>
                  <a:pt x="8018251" y="1266050"/>
                </a:moveTo>
                <a:cubicBezTo>
                  <a:pt x="8008851" y="1265976"/>
                  <a:pt x="8001180" y="1273863"/>
                  <a:pt x="8001095" y="1283692"/>
                </a:cubicBezTo>
                <a:cubicBezTo>
                  <a:pt x="8001024" y="1293521"/>
                  <a:pt x="8008567" y="1301541"/>
                  <a:pt x="8017968" y="1301630"/>
                </a:cubicBezTo>
                <a:cubicBezTo>
                  <a:pt x="8027369" y="1301704"/>
                  <a:pt x="8035040" y="1293817"/>
                  <a:pt x="8035125" y="1283988"/>
                </a:cubicBezTo>
                <a:cubicBezTo>
                  <a:pt x="8035125" y="1283885"/>
                  <a:pt x="8035125" y="1283796"/>
                  <a:pt x="8035125" y="1283692"/>
                </a:cubicBezTo>
                <a:cubicBezTo>
                  <a:pt x="8035125" y="1273952"/>
                  <a:pt x="8027582" y="1266050"/>
                  <a:pt x="8018266" y="1266035"/>
                </a:cubicBezTo>
                <a:cubicBezTo>
                  <a:pt x="8018067" y="1266035"/>
                  <a:pt x="8017883" y="1266050"/>
                  <a:pt x="8017685" y="1266050"/>
                </a:cubicBezTo>
                <a:close/>
                <a:moveTo>
                  <a:pt x="8069156" y="1106534"/>
                </a:moveTo>
                <a:cubicBezTo>
                  <a:pt x="8059798" y="1105644"/>
                  <a:pt x="8051517" y="1112849"/>
                  <a:pt x="8050666" y="1122634"/>
                </a:cubicBezTo>
                <a:cubicBezTo>
                  <a:pt x="8049801" y="1132418"/>
                  <a:pt x="8056692" y="1141076"/>
                  <a:pt x="8066051" y="1141965"/>
                </a:cubicBezTo>
                <a:cubicBezTo>
                  <a:pt x="8067086" y="1142069"/>
                  <a:pt x="8068121" y="1142069"/>
                  <a:pt x="8069156" y="1141965"/>
                </a:cubicBezTo>
                <a:cubicBezTo>
                  <a:pt x="8078515" y="1141076"/>
                  <a:pt x="8085406" y="1132418"/>
                  <a:pt x="8084555" y="1122634"/>
                </a:cubicBezTo>
                <a:cubicBezTo>
                  <a:pt x="8083804" y="1114080"/>
                  <a:pt x="8077324" y="1107320"/>
                  <a:pt x="8069156" y="1106534"/>
                </a:cubicBezTo>
                <a:close/>
                <a:moveTo>
                  <a:pt x="8018251" y="1159755"/>
                </a:moveTo>
                <a:cubicBezTo>
                  <a:pt x="8008893" y="1158866"/>
                  <a:pt x="8000613" y="1166071"/>
                  <a:pt x="7999762" y="1175855"/>
                </a:cubicBezTo>
                <a:cubicBezTo>
                  <a:pt x="7998896" y="1185640"/>
                  <a:pt x="8005788" y="1194298"/>
                  <a:pt x="8015146" y="1195187"/>
                </a:cubicBezTo>
                <a:cubicBezTo>
                  <a:pt x="8016181" y="1195291"/>
                  <a:pt x="8017216" y="1195291"/>
                  <a:pt x="8018251" y="1195187"/>
                </a:cubicBezTo>
                <a:cubicBezTo>
                  <a:pt x="8027610" y="1194298"/>
                  <a:pt x="8034502" y="1185640"/>
                  <a:pt x="8033650" y="1175855"/>
                </a:cubicBezTo>
                <a:cubicBezTo>
                  <a:pt x="8032899" y="1167301"/>
                  <a:pt x="8026420" y="1160541"/>
                  <a:pt x="8018251" y="1159755"/>
                </a:cubicBezTo>
                <a:close/>
                <a:moveTo>
                  <a:pt x="8069156" y="999794"/>
                </a:moveTo>
                <a:cubicBezTo>
                  <a:pt x="8059755" y="999720"/>
                  <a:pt x="8052084" y="1007607"/>
                  <a:pt x="8051999" y="1017436"/>
                </a:cubicBezTo>
                <a:cubicBezTo>
                  <a:pt x="8051928" y="1027265"/>
                  <a:pt x="8059472" y="1035285"/>
                  <a:pt x="8068873" y="1035374"/>
                </a:cubicBezTo>
                <a:cubicBezTo>
                  <a:pt x="8078274" y="1035448"/>
                  <a:pt x="8085959" y="1027561"/>
                  <a:pt x="8086030" y="1017732"/>
                </a:cubicBezTo>
                <a:cubicBezTo>
                  <a:pt x="8086030" y="1017629"/>
                  <a:pt x="8086030" y="1017540"/>
                  <a:pt x="8086030" y="1017436"/>
                </a:cubicBezTo>
                <a:cubicBezTo>
                  <a:pt x="8086030" y="1007696"/>
                  <a:pt x="8078472" y="999794"/>
                  <a:pt x="8069156" y="999794"/>
                </a:cubicBezTo>
                <a:close/>
                <a:moveTo>
                  <a:pt x="8018251" y="1053016"/>
                </a:moveTo>
                <a:cubicBezTo>
                  <a:pt x="8008851" y="1052927"/>
                  <a:pt x="8001180" y="1060829"/>
                  <a:pt x="8001095" y="1070658"/>
                </a:cubicBezTo>
                <a:cubicBezTo>
                  <a:pt x="8001024" y="1080486"/>
                  <a:pt x="8008567" y="1088507"/>
                  <a:pt x="8017968" y="1088596"/>
                </a:cubicBezTo>
                <a:cubicBezTo>
                  <a:pt x="8027369" y="1088670"/>
                  <a:pt x="8035040" y="1080783"/>
                  <a:pt x="8035125" y="1070954"/>
                </a:cubicBezTo>
                <a:cubicBezTo>
                  <a:pt x="8035125" y="1070850"/>
                  <a:pt x="8035125" y="1070761"/>
                  <a:pt x="8035125" y="1070658"/>
                </a:cubicBezTo>
                <a:cubicBezTo>
                  <a:pt x="8035125" y="1060917"/>
                  <a:pt x="8027582" y="1053016"/>
                  <a:pt x="8018266" y="1053001"/>
                </a:cubicBezTo>
                <a:cubicBezTo>
                  <a:pt x="8018067" y="1053001"/>
                  <a:pt x="8017883" y="1053016"/>
                  <a:pt x="8017685" y="1053016"/>
                </a:cubicBezTo>
                <a:close/>
                <a:moveTo>
                  <a:pt x="8069156" y="893203"/>
                </a:moveTo>
                <a:cubicBezTo>
                  <a:pt x="8059798" y="892313"/>
                  <a:pt x="8051517" y="899518"/>
                  <a:pt x="8050666" y="909303"/>
                </a:cubicBezTo>
                <a:cubicBezTo>
                  <a:pt x="8049801" y="919087"/>
                  <a:pt x="8056692" y="927745"/>
                  <a:pt x="8066051" y="928635"/>
                </a:cubicBezTo>
                <a:cubicBezTo>
                  <a:pt x="8067086" y="928738"/>
                  <a:pt x="8068121" y="928738"/>
                  <a:pt x="8069156" y="928635"/>
                </a:cubicBezTo>
                <a:cubicBezTo>
                  <a:pt x="8078515" y="927745"/>
                  <a:pt x="8085406" y="919087"/>
                  <a:pt x="8084555" y="909303"/>
                </a:cubicBezTo>
                <a:cubicBezTo>
                  <a:pt x="8083804" y="900749"/>
                  <a:pt x="8077324" y="893989"/>
                  <a:pt x="8069156" y="893203"/>
                </a:cubicBezTo>
                <a:close/>
                <a:moveTo>
                  <a:pt x="8018251" y="946424"/>
                </a:moveTo>
                <a:cubicBezTo>
                  <a:pt x="8008851" y="946336"/>
                  <a:pt x="8001180" y="954237"/>
                  <a:pt x="8001095" y="964066"/>
                </a:cubicBezTo>
                <a:cubicBezTo>
                  <a:pt x="8001024" y="973895"/>
                  <a:pt x="8008567" y="981915"/>
                  <a:pt x="8017968" y="982004"/>
                </a:cubicBezTo>
                <a:cubicBezTo>
                  <a:pt x="8027369" y="982078"/>
                  <a:pt x="8035040" y="974192"/>
                  <a:pt x="8035125" y="964363"/>
                </a:cubicBezTo>
                <a:cubicBezTo>
                  <a:pt x="8035125" y="964318"/>
                  <a:pt x="8035125" y="964259"/>
                  <a:pt x="8035125" y="964214"/>
                </a:cubicBezTo>
                <a:cubicBezTo>
                  <a:pt x="8035125" y="954385"/>
                  <a:pt x="8027511" y="946424"/>
                  <a:pt x="8018110" y="946424"/>
                </a:cubicBezTo>
                <a:cubicBezTo>
                  <a:pt x="8017968" y="946424"/>
                  <a:pt x="8017826" y="946424"/>
                  <a:pt x="8017685" y="946424"/>
                </a:cubicBezTo>
                <a:close/>
                <a:moveTo>
                  <a:pt x="8069156" y="786760"/>
                </a:moveTo>
                <a:cubicBezTo>
                  <a:pt x="8059755" y="786671"/>
                  <a:pt x="8052084" y="794573"/>
                  <a:pt x="8051999" y="804402"/>
                </a:cubicBezTo>
                <a:cubicBezTo>
                  <a:pt x="8051928" y="814230"/>
                  <a:pt x="8059472" y="822251"/>
                  <a:pt x="8068873" y="822340"/>
                </a:cubicBezTo>
                <a:cubicBezTo>
                  <a:pt x="8078274" y="822414"/>
                  <a:pt x="8085959" y="814527"/>
                  <a:pt x="8086030" y="804698"/>
                </a:cubicBezTo>
                <a:cubicBezTo>
                  <a:pt x="8086030" y="804594"/>
                  <a:pt x="8086030" y="804505"/>
                  <a:pt x="8086030" y="804402"/>
                </a:cubicBezTo>
                <a:cubicBezTo>
                  <a:pt x="8086030" y="794661"/>
                  <a:pt x="8078472" y="786760"/>
                  <a:pt x="8069156" y="786760"/>
                </a:cubicBezTo>
                <a:close/>
                <a:moveTo>
                  <a:pt x="8017685" y="839685"/>
                </a:moveTo>
                <a:cubicBezTo>
                  <a:pt x="8008326" y="838795"/>
                  <a:pt x="8000045" y="846000"/>
                  <a:pt x="7999194" y="855785"/>
                </a:cubicBezTo>
                <a:cubicBezTo>
                  <a:pt x="7998330" y="865569"/>
                  <a:pt x="8005221" y="874227"/>
                  <a:pt x="8014579" y="875116"/>
                </a:cubicBezTo>
                <a:cubicBezTo>
                  <a:pt x="8015614" y="875220"/>
                  <a:pt x="8016649" y="875220"/>
                  <a:pt x="8017685" y="875116"/>
                </a:cubicBezTo>
                <a:cubicBezTo>
                  <a:pt x="8027044" y="874227"/>
                  <a:pt x="8033934" y="865569"/>
                  <a:pt x="8033084" y="855785"/>
                </a:cubicBezTo>
                <a:cubicBezTo>
                  <a:pt x="8032332" y="847231"/>
                  <a:pt x="8025852" y="840471"/>
                  <a:pt x="8017685" y="839685"/>
                </a:cubicBezTo>
                <a:close/>
                <a:moveTo>
                  <a:pt x="8069156" y="680168"/>
                </a:moveTo>
                <a:cubicBezTo>
                  <a:pt x="8059755" y="680080"/>
                  <a:pt x="8052084" y="687981"/>
                  <a:pt x="8051999" y="697810"/>
                </a:cubicBezTo>
                <a:cubicBezTo>
                  <a:pt x="8051928" y="707639"/>
                  <a:pt x="8059472" y="715659"/>
                  <a:pt x="8068873" y="715748"/>
                </a:cubicBezTo>
                <a:cubicBezTo>
                  <a:pt x="8078274" y="715822"/>
                  <a:pt x="8085945" y="707936"/>
                  <a:pt x="8086030" y="698107"/>
                </a:cubicBezTo>
                <a:cubicBezTo>
                  <a:pt x="8086030" y="698062"/>
                  <a:pt x="8086030" y="698003"/>
                  <a:pt x="8086030" y="697958"/>
                </a:cubicBezTo>
                <a:cubicBezTo>
                  <a:pt x="8086030" y="688189"/>
                  <a:pt x="8078501" y="680243"/>
                  <a:pt x="8069156" y="680168"/>
                </a:cubicBezTo>
                <a:close/>
                <a:moveTo>
                  <a:pt x="8018251" y="733538"/>
                </a:moveTo>
                <a:cubicBezTo>
                  <a:pt x="8008851" y="733449"/>
                  <a:pt x="8001180" y="741351"/>
                  <a:pt x="8001095" y="751180"/>
                </a:cubicBezTo>
                <a:cubicBezTo>
                  <a:pt x="8001024" y="761009"/>
                  <a:pt x="8008567" y="769029"/>
                  <a:pt x="8017968" y="769118"/>
                </a:cubicBezTo>
                <a:cubicBezTo>
                  <a:pt x="8027369" y="769192"/>
                  <a:pt x="8035040" y="761305"/>
                  <a:pt x="8035125" y="751476"/>
                </a:cubicBezTo>
                <a:cubicBezTo>
                  <a:pt x="8035125" y="751373"/>
                  <a:pt x="8035125" y="751284"/>
                  <a:pt x="8035125" y="751180"/>
                </a:cubicBezTo>
                <a:cubicBezTo>
                  <a:pt x="8035125" y="741440"/>
                  <a:pt x="8027582" y="733538"/>
                  <a:pt x="8018266" y="733523"/>
                </a:cubicBezTo>
                <a:cubicBezTo>
                  <a:pt x="8018067" y="733523"/>
                  <a:pt x="8017883" y="733538"/>
                  <a:pt x="8017685" y="733538"/>
                </a:cubicBezTo>
                <a:close/>
                <a:moveTo>
                  <a:pt x="8069156" y="573725"/>
                </a:moveTo>
                <a:cubicBezTo>
                  <a:pt x="8059798" y="572830"/>
                  <a:pt x="8051517" y="580035"/>
                  <a:pt x="8050666" y="589819"/>
                </a:cubicBezTo>
                <a:cubicBezTo>
                  <a:pt x="8049801" y="599602"/>
                  <a:pt x="8056692" y="608262"/>
                  <a:pt x="8066051" y="609157"/>
                </a:cubicBezTo>
                <a:cubicBezTo>
                  <a:pt x="8067086" y="609256"/>
                  <a:pt x="8068121" y="609256"/>
                  <a:pt x="8069156" y="609157"/>
                </a:cubicBezTo>
                <a:cubicBezTo>
                  <a:pt x="8078515" y="608262"/>
                  <a:pt x="8085406" y="599602"/>
                  <a:pt x="8084555" y="589819"/>
                </a:cubicBezTo>
                <a:cubicBezTo>
                  <a:pt x="8083804" y="581276"/>
                  <a:pt x="8077324" y="574508"/>
                  <a:pt x="8069156" y="573725"/>
                </a:cubicBezTo>
                <a:close/>
                <a:moveTo>
                  <a:pt x="8018251" y="626947"/>
                </a:moveTo>
                <a:cubicBezTo>
                  <a:pt x="8008851" y="626865"/>
                  <a:pt x="8001180" y="634763"/>
                  <a:pt x="8001095" y="644589"/>
                </a:cubicBezTo>
                <a:cubicBezTo>
                  <a:pt x="8001024" y="654418"/>
                  <a:pt x="8008567" y="662438"/>
                  <a:pt x="8017968" y="662527"/>
                </a:cubicBezTo>
                <a:cubicBezTo>
                  <a:pt x="8027369" y="662601"/>
                  <a:pt x="8035040" y="654714"/>
                  <a:pt x="8035125" y="644885"/>
                </a:cubicBezTo>
                <a:cubicBezTo>
                  <a:pt x="8035125" y="644835"/>
                  <a:pt x="8035125" y="644786"/>
                  <a:pt x="8035125" y="644737"/>
                </a:cubicBezTo>
                <a:cubicBezTo>
                  <a:pt x="8035125" y="634912"/>
                  <a:pt x="8027511" y="626944"/>
                  <a:pt x="8018110" y="626941"/>
                </a:cubicBezTo>
                <a:cubicBezTo>
                  <a:pt x="8017968" y="626941"/>
                  <a:pt x="8017826" y="626942"/>
                  <a:pt x="8017685" y="626947"/>
                </a:cubicBezTo>
                <a:close/>
                <a:moveTo>
                  <a:pt x="8069156" y="467282"/>
                </a:moveTo>
                <a:cubicBezTo>
                  <a:pt x="8059755" y="467201"/>
                  <a:pt x="8052084" y="475099"/>
                  <a:pt x="8051999" y="484924"/>
                </a:cubicBezTo>
                <a:cubicBezTo>
                  <a:pt x="8051928" y="494748"/>
                  <a:pt x="8059472" y="502779"/>
                  <a:pt x="8068873" y="502861"/>
                </a:cubicBezTo>
                <a:cubicBezTo>
                  <a:pt x="8078274" y="502942"/>
                  <a:pt x="8085959" y="495043"/>
                  <a:pt x="8086030" y="485219"/>
                </a:cubicBezTo>
                <a:cubicBezTo>
                  <a:pt x="8086030" y="485121"/>
                  <a:pt x="8086030" y="485022"/>
                  <a:pt x="8086030" y="484924"/>
                </a:cubicBezTo>
                <a:cubicBezTo>
                  <a:pt x="8086030" y="475181"/>
                  <a:pt x="8078472" y="467282"/>
                  <a:pt x="8069156" y="467282"/>
                </a:cubicBezTo>
                <a:close/>
                <a:moveTo>
                  <a:pt x="8018251" y="520504"/>
                </a:moveTo>
                <a:cubicBezTo>
                  <a:pt x="8008851" y="520422"/>
                  <a:pt x="8001180" y="528320"/>
                  <a:pt x="8001095" y="538146"/>
                </a:cubicBezTo>
                <a:cubicBezTo>
                  <a:pt x="8001024" y="547970"/>
                  <a:pt x="8008567" y="556001"/>
                  <a:pt x="8017968" y="556082"/>
                </a:cubicBezTo>
                <a:cubicBezTo>
                  <a:pt x="8027369" y="556164"/>
                  <a:pt x="8035040" y="548266"/>
                  <a:pt x="8035125" y="538442"/>
                </a:cubicBezTo>
                <a:cubicBezTo>
                  <a:pt x="8035125" y="538392"/>
                  <a:pt x="8035125" y="538343"/>
                  <a:pt x="8035125" y="538294"/>
                </a:cubicBezTo>
                <a:cubicBezTo>
                  <a:pt x="8035125" y="528469"/>
                  <a:pt x="8027511" y="520501"/>
                  <a:pt x="8018110" y="520498"/>
                </a:cubicBezTo>
                <a:cubicBezTo>
                  <a:pt x="8017968" y="520498"/>
                  <a:pt x="8017826" y="520499"/>
                  <a:pt x="8017685" y="520504"/>
                </a:cubicBezTo>
                <a:close/>
                <a:moveTo>
                  <a:pt x="8069156" y="360691"/>
                </a:moveTo>
                <a:cubicBezTo>
                  <a:pt x="8059755" y="360609"/>
                  <a:pt x="8052084" y="368507"/>
                  <a:pt x="8051999" y="378333"/>
                </a:cubicBezTo>
                <a:cubicBezTo>
                  <a:pt x="8051928" y="388157"/>
                  <a:pt x="8059472" y="396188"/>
                  <a:pt x="8068873" y="396269"/>
                </a:cubicBezTo>
                <a:cubicBezTo>
                  <a:pt x="8078274" y="396351"/>
                  <a:pt x="8085945" y="388454"/>
                  <a:pt x="8086030" y="378629"/>
                </a:cubicBezTo>
                <a:cubicBezTo>
                  <a:pt x="8086030" y="378579"/>
                  <a:pt x="8086030" y="378530"/>
                  <a:pt x="8086030" y="378481"/>
                </a:cubicBezTo>
                <a:cubicBezTo>
                  <a:pt x="8086030" y="368713"/>
                  <a:pt x="8078501" y="360772"/>
                  <a:pt x="8069156" y="360691"/>
                </a:cubicBezTo>
                <a:close/>
                <a:moveTo>
                  <a:pt x="8018251" y="414061"/>
                </a:moveTo>
                <a:cubicBezTo>
                  <a:pt x="8008851" y="413979"/>
                  <a:pt x="8001180" y="421878"/>
                  <a:pt x="8001095" y="431702"/>
                </a:cubicBezTo>
                <a:cubicBezTo>
                  <a:pt x="8001024" y="441527"/>
                  <a:pt x="8008567" y="449558"/>
                  <a:pt x="8017968" y="449639"/>
                </a:cubicBezTo>
                <a:cubicBezTo>
                  <a:pt x="8027369" y="449721"/>
                  <a:pt x="8035040" y="441822"/>
                  <a:pt x="8035125" y="431997"/>
                </a:cubicBezTo>
                <a:cubicBezTo>
                  <a:pt x="8035125" y="431900"/>
                  <a:pt x="8035125" y="431800"/>
                  <a:pt x="8035125" y="431702"/>
                </a:cubicBezTo>
                <a:cubicBezTo>
                  <a:pt x="8035125" y="421959"/>
                  <a:pt x="8027582" y="414056"/>
                  <a:pt x="8018266" y="414050"/>
                </a:cubicBezTo>
                <a:cubicBezTo>
                  <a:pt x="8018067" y="414050"/>
                  <a:pt x="8017883" y="414053"/>
                  <a:pt x="8017685" y="414061"/>
                </a:cubicBezTo>
                <a:close/>
                <a:moveTo>
                  <a:pt x="8069156" y="254248"/>
                </a:moveTo>
                <a:cubicBezTo>
                  <a:pt x="8059798" y="253352"/>
                  <a:pt x="8051517" y="260557"/>
                  <a:pt x="8050666" y="270342"/>
                </a:cubicBezTo>
                <a:cubicBezTo>
                  <a:pt x="8049801" y="280126"/>
                  <a:pt x="8056692" y="288784"/>
                  <a:pt x="8066051" y="289679"/>
                </a:cubicBezTo>
                <a:cubicBezTo>
                  <a:pt x="8067086" y="289779"/>
                  <a:pt x="8068121" y="289779"/>
                  <a:pt x="8069156" y="289679"/>
                </a:cubicBezTo>
                <a:cubicBezTo>
                  <a:pt x="8078515" y="288784"/>
                  <a:pt x="8085406" y="280126"/>
                  <a:pt x="8084555" y="270342"/>
                </a:cubicBezTo>
                <a:cubicBezTo>
                  <a:pt x="8083804" y="261798"/>
                  <a:pt x="8077324" y="255031"/>
                  <a:pt x="8069156" y="254248"/>
                </a:cubicBezTo>
                <a:close/>
                <a:moveTo>
                  <a:pt x="8018251" y="307469"/>
                </a:moveTo>
                <a:cubicBezTo>
                  <a:pt x="8008893" y="306574"/>
                  <a:pt x="8000613" y="313779"/>
                  <a:pt x="7999762" y="323563"/>
                </a:cubicBezTo>
                <a:cubicBezTo>
                  <a:pt x="7998896" y="333348"/>
                  <a:pt x="8005788" y="342006"/>
                  <a:pt x="8015146" y="342901"/>
                </a:cubicBezTo>
                <a:cubicBezTo>
                  <a:pt x="8016181" y="343000"/>
                  <a:pt x="8017216" y="343000"/>
                  <a:pt x="8018251" y="342901"/>
                </a:cubicBezTo>
                <a:cubicBezTo>
                  <a:pt x="8027610" y="342006"/>
                  <a:pt x="8034502" y="333348"/>
                  <a:pt x="8033650" y="323563"/>
                </a:cubicBezTo>
                <a:cubicBezTo>
                  <a:pt x="8032899" y="315020"/>
                  <a:pt x="8026420" y="308252"/>
                  <a:pt x="8018251" y="307469"/>
                </a:cubicBezTo>
                <a:close/>
                <a:moveTo>
                  <a:pt x="8069156" y="147805"/>
                </a:moveTo>
                <a:cubicBezTo>
                  <a:pt x="8059755" y="147723"/>
                  <a:pt x="8052084" y="155622"/>
                  <a:pt x="8051999" y="165446"/>
                </a:cubicBezTo>
                <a:cubicBezTo>
                  <a:pt x="8051928" y="175271"/>
                  <a:pt x="8059472" y="183302"/>
                  <a:pt x="8068873" y="183383"/>
                </a:cubicBezTo>
                <a:cubicBezTo>
                  <a:pt x="8078274" y="183465"/>
                  <a:pt x="8085959" y="175566"/>
                  <a:pt x="8086030" y="165741"/>
                </a:cubicBezTo>
                <a:cubicBezTo>
                  <a:pt x="8086030" y="165644"/>
                  <a:pt x="8086030" y="165544"/>
                  <a:pt x="8086030" y="165446"/>
                </a:cubicBezTo>
                <a:cubicBezTo>
                  <a:pt x="8086030" y="155703"/>
                  <a:pt x="8078472" y="147805"/>
                  <a:pt x="8069156" y="147805"/>
                </a:cubicBezTo>
                <a:close/>
                <a:moveTo>
                  <a:pt x="8018251" y="201026"/>
                </a:moveTo>
                <a:cubicBezTo>
                  <a:pt x="8008851" y="200945"/>
                  <a:pt x="8001180" y="208843"/>
                  <a:pt x="8001095" y="218668"/>
                </a:cubicBezTo>
                <a:cubicBezTo>
                  <a:pt x="8001024" y="228492"/>
                  <a:pt x="8008567" y="236523"/>
                  <a:pt x="8017968" y="236605"/>
                </a:cubicBezTo>
                <a:cubicBezTo>
                  <a:pt x="8027369" y="236686"/>
                  <a:pt x="8035040" y="228787"/>
                  <a:pt x="8035125" y="218963"/>
                </a:cubicBezTo>
                <a:cubicBezTo>
                  <a:pt x="8035125" y="218865"/>
                  <a:pt x="8035125" y="218766"/>
                  <a:pt x="8035125" y="218668"/>
                </a:cubicBezTo>
                <a:cubicBezTo>
                  <a:pt x="8035125" y="208925"/>
                  <a:pt x="8027582" y="201022"/>
                  <a:pt x="8018266" y="201016"/>
                </a:cubicBezTo>
                <a:cubicBezTo>
                  <a:pt x="8018067" y="201016"/>
                  <a:pt x="8017883" y="201019"/>
                  <a:pt x="8017685" y="201026"/>
                </a:cubicBezTo>
                <a:close/>
                <a:moveTo>
                  <a:pt x="8188406" y="2828006"/>
                </a:moveTo>
                <a:cubicBezTo>
                  <a:pt x="8188406" y="2818178"/>
                  <a:pt x="8180792" y="2810216"/>
                  <a:pt x="8171391" y="2810216"/>
                </a:cubicBezTo>
                <a:cubicBezTo>
                  <a:pt x="8163890" y="2810276"/>
                  <a:pt x="8157339" y="2815539"/>
                  <a:pt x="8155368" y="2823114"/>
                </a:cubicBezTo>
                <a:lnTo>
                  <a:pt x="8178481" y="2844017"/>
                </a:lnTo>
                <a:cubicBezTo>
                  <a:pt x="8184110" y="2840875"/>
                  <a:pt x="8187570" y="2834678"/>
                  <a:pt x="8187414" y="2828006"/>
                </a:cubicBezTo>
                <a:close/>
                <a:moveTo>
                  <a:pt x="8137502" y="2774785"/>
                </a:moveTo>
                <a:cubicBezTo>
                  <a:pt x="8137502" y="2764956"/>
                  <a:pt x="8129888" y="2756995"/>
                  <a:pt x="8120486" y="2756995"/>
                </a:cubicBezTo>
                <a:cubicBezTo>
                  <a:pt x="8111085" y="2756995"/>
                  <a:pt x="8103471" y="2764956"/>
                  <a:pt x="8103471" y="2774785"/>
                </a:cubicBezTo>
                <a:cubicBezTo>
                  <a:pt x="8103471" y="2775526"/>
                  <a:pt x="8103471" y="2776119"/>
                  <a:pt x="8103471" y="2776860"/>
                </a:cubicBezTo>
                <a:lnTo>
                  <a:pt x="8120628" y="2791685"/>
                </a:lnTo>
                <a:cubicBezTo>
                  <a:pt x="8129292" y="2791166"/>
                  <a:pt x="8136154" y="2783843"/>
                  <a:pt x="8136509" y="2774785"/>
                </a:cubicBezTo>
                <a:close/>
                <a:moveTo>
                  <a:pt x="8171391" y="2703773"/>
                </a:moveTo>
                <a:cubicBezTo>
                  <a:pt x="8162032" y="2704663"/>
                  <a:pt x="8155142" y="2713321"/>
                  <a:pt x="8155992" y="2723105"/>
                </a:cubicBezTo>
                <a:cubicBezTo>
                  <a:pt x="8156743" y="2731659"/>
                  <a:pt x="8163223" y="2738419"/>
                  <a:pt x="8171391" y="2739205"/>
                </a:cubicBezTo>
                <a:cubicBezTo>
                  <a:pt x="8180749" y="2740095"/>
                  <a:pt x="8189030" y="2732890"/>
                  <a:pt x="8189881" y="2723105"/>
                </a:cubicBezTo>
                <a:cubicBezTo>
                  <a:pt x="8190746" y="2713321"/>
                  <a:pt x="8183855" y="2704663"/>
                  <a:pt x="8174496" y="2703773"/>
                </a:cubicBezTo>
                <a:cubicBezTo>
                  <a:pt x="8173461" y="2703670"/>
                  <a:pt x="8172426" y="2703670"/>
                  <a:pt x="8171391" y="2703773"/>
                </a:cubicBezTo>
                <a:close/>
                <a:moveTo>
                  <a:pt x="8171391" y="2597182"/>
                </a:moveTo>
                <a:cubicBezTo>
                  <a:pt x="8161990" y="2597182"/>
                  <a:pt x="8154376" y="2605143"/>
                  <a:pt x="8154376" y="2614972"/>
                </a:cubicBezTo>
                <a:cubicBezTo>
                  <a:pt x="8154376" y="2624801"/>
                  <a:pt x="8161990" y="2632762"/>
                  <a:pt x="8171391" y="2632762"/>
                </a:cubicBezTo>
                <a:cubicBezTo>
                  <a:pt x="8180792" y="2632762"/>
                  <a:pt x="8188406" y="2624801"/>
                  <a:pt x="8188406" y="2614972"/>
                </a:cubicBezTo>
                <a:cubicBezTo>
                  <a:pt x="8188506" y="2605232"/>
                  <a:pt x="8181033" y="2597241"/>
                  <a:pt x="8171717" y="2597138"/>
                </a:cubicBezTo>
                <a:cubicBezTo>
                  <a:pt x="8171278" y="2597138"/>
                  <a:pt x="8170838" y="2597152"/>
                  <a:pt x="8170399" y="2597182"/>
                </a:cubicBezTo>
                <a:close/>
                <a:moveTo>
                  <a:pt x="8120486" y="2650552"/>
                </a:moveTo>
                <a:cubicBezTo>
                  <a:pt x="8111085" y="2650552"/>
                  <a:pt x="8103471" y="2658513"/>
                  <a:pt x="8103471" y="2668342"/>
                </a:cubicBezTo>
                <a:cubicBezTo>
                  <a:pt x="8103471" y="2678171"/>
                  <a:pt x="8111085" y="2686132"/>
                  <a:pt x="8120486" y="2686132"/>
                </a:cubicBezTo>
                <a:cubicBezTo>
                  <a:pt x="8129888" y="2686132"/>
                  <a:pt x="8137502" y="2678171"/>
                  <a:pt x="8137502" y="2668342"/>
                </a:cubicBezTo>
                <a:cubicBezTo>
                  <a:pt x="8137502" y="2668297"/>
                  <a:pt x="8137502" y="2668238"/>
                  <a:pt x="8137502" y="2668193"/>
                </a:cubicBezTo>
                <a:cubicBezTo>
                  <a:pt x="8137516" y="2658454"/>
                  <a:pt x="8129986" y="2650537"/>
                  <a:pt x="8120671" y="2650507"/>
                </a:cubicBezTo>
                <a:cubicBezTo>
                  <a:pt x="8120273" y="2650507"/>
                  <a:pt x="8119877" y="2650522"/>
                  <a:pt x="8119494" y="2650552"/>
                </a:cubicBezTo>
                <a:close/>
                <a:moveTo>
                  <a:pt x="8171391" y="2490739"/>
                </a:moveTo>
                <a:cubicBezTo>
                  <a:pt x="8161990" y="2490739"/>
                  <a:pt x="8154376" y="2498700"/>
                  <a:pt x="8154376" y="2508529"/>
                </a:cubicBezTo>
                <a:cubicBezTo>
                  <a:pt x="8154376" y="2518358"/>
                  <a:pt x="8161990" y="2526319"/>
                  <a:pt x="8171391" y="2526319"/>
                </a:cubicBezTo>
                <a:cubicBezTo>
                  <a:pt x="8180792" y="2526319"/>
                  <a:pt x="8188406" y="2518358"/>
                  <a:pt x="8188406" y="2508529"/>
                </a:cubicBezTo>
                <a:cubicBezTo>
                  <a:pt x="8188506" y="2498789"/>
                  <a:pt x="8181033" y="2490798"/>
                  <a:pt x="8171717" y="2490695"/>
                </a:cubicBezTo>
                <a:cubicBezTo>
                  <a:pt x="8171278" y="2490695"/>
                  <a:pt x="8170838" y="2490709"/>
                  <a:pt x="8170399" y="2490739"/>
                </a:cubicBezTo>
                <a:close/>
                <a:moveTo>
                  <a:pt x="8119494" y="2544554"/>
                </a:moveTo>
                <a:cubicBezTo>
                  <a:pt x="8110093" y="2544554"/>
                  <a:pt x="8102478" y="2552515"/>
                  <a:pt x="8102478" y="2562343"/>
                </a:cubicBezTo>
                <a:cubicBezTo>
                  <a:pt x="8102478" y="2572172"/>
                  <a:pt x="8110093" y="2580133"/>
                  <a:pt x="8119494" y="2580133"/>
                </a:cubicBezTo>
                <a:cubicBezTo>
                  <a:pt x="8128895" y="2580133"/>
                  <a:pt x="8136509" y="2572172"/>
                  <a:pt x="8136509" y="2562343"/>
                </a:cubicBezTo>
                <a:cubicBezTo>
                  <a:pt x="8136509" y="2552515"/>
                  <a:pt x="8128895" y="2544554"/>
                  <a:pt x="8119494" y="2544554"/>
                </a:cubicBezTo>
                <a:close/>
                <a:moveTo>
                  <a:pt x="8170399" y="2384889"/>
                </a:moveTo>
                <a:cubicBezTo>
                  <a:pt x="8161040" y="2385778"/>
                  <a:pt x="8154149" y="2394436"/>
                  <a:pt x="8155000" y="2404221"/>
                </a:cubicBezTo>
                <a:cubicBezTo>
                  <a:pt x="8155751" y="2412774"/>
                  <a:pt x="8162231" y="2419535"/>
                  <a:pt x="8170399" y="2420320"/>
                </a:cubicBezTo>
                <a:cubicBezTo>
                  <a:pt x="8179757" y="2421210"/>
                  <a:pt x="8188037" y="2414005"/>
                  <a:pt x="8188888" y="2404221"/>
                </a:cubicBezTo>
                <a:cubicBezTo>
                  <a:pt x="8189754" y="2394436"/>
                  <a:pt x="8182862" y="2385778"/>
                  <a:pt x="8173504" y="2384889"/>
                </a:cubicBezTo>
                <a:cubicBezTo>
                  <a:pt x="8172469" y="2384785"/>
                  <a:pt x="8171434" y="2384785"/>
                  <a:pt x="8170399" y="2384889"/>
                </a:cubicBezTo>
                <a:close/>
                <a:moveTo>
                  <a:pt x="8119494" y="2438111"/>
                </a:moveTo>
                <a:cubicBezTo>
                  <a:pt x="8110093" y="2438111"/>
                  <a:pt x="8102478" y="2446071"/>
                  <a:pt x="8102478" y="2455900"/>
                </a:cubicBezTo>
                <a:cubicBezTo>
                  <a:pt x="8102478" y="2465729"/>
                  <a:pt x="8110093" y="2473690"/>
                  <a:pt x="8119494" y="2473690"/>
                </a:cubicBezTo>
                <a:cubicBezTo>
                  <a:pt x="8128895" y="2473690"/>
                  <a:pt x="8136509" y="2465729"/>
                  <a:pt x="8136509" y="2455900"/>
                </a:cubicBezTo>
                <a:cubicBezTo>
                  <a:pt x="8136509" y="2455856"/>
                  <a:pt x="8136509" y="2455797"/>
                  <a:pt x="8136509" y="2455752"/>
                </a:cubicBezTo>
                <a:cubicBezTo>
                  <a:pt x="8136821" y="2446012"/>
                  <a:pt x="8129533" y="2437858"/>
                  <a:pt x="8120217" y="2437532"/>
                </a:cubicBezTo>
                <a:cubicBezTo>
                  <a:pt x="8119976" y="2437517"/>
                  <a:pt x="8119735" y="2437517"/>
                  <a:pt x="8119494" y="2437517"/>
                </a:cubicBezTo>
                <a:close/>
                <a:moveTo>
                  <a:pt x="8170399" y="2277705"/>
                </a:moveTo>
                <a:cubicBezTo>
                  <a:pt x="8160997" y="2277705"/>
                  <a:pt x="8153383" y="2285666"/>
                  <a:pt x="8153383" y="2295494"/>
                </a:cubicBezTo>
                <a:cubicBezTo>
                  <a:pt x="8153383" y="2305323"/>
                  <a:pt x="8160997" y="2313284"/>
                  <a:pt x="8170399" y="2313284"/>
                </a:cubicBezTo>
                <a:cubicBezTo>
                  <a:pt x="8179799" y="2313284"/>
                  <a:pt x="8187414" y="2305323"/>
                  <a:pt x="8187414" y="2295494"/>
                </a:cubicBezTo>
                <a:cubicBezTo>
                  <a:pt x="8187499" y="2285754"/>
                  <a:pt x="8179998" y="2277793"/>
                  <a:pt x="8170682" y="2277705"/>
                </a:cubicBezTo>
                <a:cubicBezTo>
                  <a:pt x="8170583" y="2277705"/>
                  <a:pt x="8170497" y="2277705"/>
                  <a:pt x="8170399" y="2277705"/>
                </a:cubicBezTo>
                <a:close/>
                <a:moveTo>
                  <a:pt x="8119494" y="2330926"/>
                </a:moveTo>
                <a:cubicBezTo>
                  <a:pt x="8110093" y="2330926"/>
                  <a:pt x="8102478" y="2338887"/>
                  <a:pt x="8102478" y="2348716"/>
                </a:cubicBezTo>
                <a:cubicBezTo>
                  <a:pt x="8102478" y="2358545"/>
                  <a:pt x="8110093" y="2366506"/>
                  <a:pt x="8119494" y="2366506"/>
                </a:cubicBezTo>
                <a:cubicBezTo>
                  <a:pt x="8128895" y="2366506"/>
                  <a:pt x="8136509" y="2358545"/>
                  <a:pt x="8136509" y="2348716"/>
                </a:cubicBezTo>
                <a:cubicBezTo>
                  <a:pt x="8136509" y="2338887"/>
                  <a:pt x="8128895" y="2330926"/>
                  <a:pt x="8119494" y="2330926"/>
                </a:cubicBezTo>
                <a:close/>
                <a:moveTo>
                  <a:pt x="8170399" y="2171262"/>
                </a:moveTo>
                <a:cubicBezTo>
                  <a:pt x="8161040" y="2172151"/>
                  <a:pt x="8154149" y="2180809"/>
                  <a:pt x="8155000" y="2190593"/>
                </a:cubicBezTo>
                <a:cubicBezTo>
                  <a:pt x="8155751" y="2199147"/>
                  <a:pt x="8162231" y="2205907"/>
                  <a:pt x="8170399" y="2206693"/>
                </a:cubicBezTo>
                <a:cubicBezTo>
                  <a:pt x="8179757" y="2207583"/>
                  <a:pt x="8188037" y="2200378"/>
                  <a:pt x="8188888" y="2190593"/>
                </a:cubicBezTo>
                <a:cubicBezTo>
                  <a:pt x="8189754" y="2180809"/>
                  <a:pt x="8182862" y="2172151"/>
                  <a:pt x="8173504" y="2171262"/>
                </a:cubicBezTo>
                <a:cubicBezTo>
                  <a:pt x="8172469" y="2171158"/>
                  <a:pt x="8171434" y="2171158"/>
                  <a:pt x="8170399" y="2171262"/>
                </a:cubicBezTo>
                <a:close/>
                <a:moveTo>
                  <a:pt x="8119494" y="2224483"/>
                </a:moveTo>
                <a:cubicBezTo>
                  <a:pt x="8110093" y="2224483"/>
                  <a:pt x="8102478" y="2232444"/>
                  <a:pt x="8102478" y="2242273"/>
                </a:cubicBezTo>
                <a:cubicBezTo>
                  <a:pt x="8102478" y="2252102"/>
                  <a:pt x="8110093" y="2260063"/>
                  <a:pt x="8119494" y="2260063"/>
                </a:cubicBezTo>
                <a:cubicBezTo>
                  <a:pt x="8128895" y="2260063"/>
                  <a:pt x="8136509" y="2252102"/>
                  <a:pt x="8136509" y="2242273"/>
                </a:cubicBezTo>
                <a:cubicBezTo>
                  <a:pt x="8136509" y="2232444"/>
                  <a:pt x="8128895" y="2224483"/>
                  <a:pt x="8119494" y="2224483"/>
                </a:cubicBezTo>
                <a:close/>
                <a:moveTo>
                  <a:pt x="8170399" y="2064670"/>
                </a:moveTo>
                <a:cubicBezTo>
                  <a:pt x="8160997" y="2064670"/>
                  <a:pt x="8153383" y="2072631"/>
                  <a:pt x="8153383" y="2082460"/>
                </a:cubicBezTo>
                <a:cubicBezTo>
                  <a:pt x="8153383" y="2092289"/>
                  <a:pt x="8160997" y="2100250"/>
                  <a:pt x="8170399" y="2100250"/>
                </a:cubicBezTo>
                <a:cubicBezTo>
                  <a:pt x="8179799" y="2100250"/>
                  <a:pt x="8187414" y="2092289"/>
                  <a:pt x="8187414" y="2082460"/>
                </a:cubicBezTo>
                <a:cubicBezTo>
                  <a:pt x="8187499" y="2072720"/>
                  <a:pt x="8179998" y="2064759"/>
                  <a:pt x="8170682" y="2064670"/>
                </a:cubicBezTo>
                <a:cubicBezTo>
                  <a:pt x="8170583" y="2064670"/>
                  <a:pt x="8170497" y="2064670"/>
                  <a:pt x="8170399" y="2064670"/>
                </a:cubicBezTo>
                <a:close/>
                <a:moveTo>
                  <a:pt x="8119494" y="2118040"/>
                </a:moveTo>
                <a:cubicBezTo>
                  <a:pt x="8110093" y="2118040"/>
                  <a:pt x="8102478" y="2126001"/>
                  <a:pt x="8102478" y="2135830"/>
                </a:cubicBezTo>
                <a:cubicBezTo>
                  <a:pt x="8102478" y="2145659"/>
                  <a:pt x="8110093" y="2153620"/>
                  <a:pt x="8119494" y="2153620"/>
                </a:cubicBezTo>
                <a:cubicBezTo>
                  <a:pt x="8128895" y="2153620"/>
                  <a:pt x="8136509" y="2145659"/>
                  <a:pt x="8136509" y="2135830"/>
                </a:cubicBezTo>
                <a:cubicBezTo>
                  <a:pt x="8136509" y="2135785"/>
                  <a:pt x="8136509" y="2135726"/>
                  <a:pt x="8136509" y="2135682"/>
                </a:cubicBezTo>
                <a:cubicBezTo>
                  <a:pt x="8136509" y="2125942"/>
                  <a:pt x="8128951" y="2118040"/>
                  <a:pt x="8119636" y="2118040"/>
                </a:cubicBezTo>
                <a:cubicBezTo>
                  <a:pt x="8119593" y="2118040"/>
                  <a:pt x="8119536" y="2118040"/>
                  <a:pt x="8119494" y="2118040"/>
                </a:cubicBezTo>
                <a:close/>
                <a:moveTo>
                  <a:pt x="8170399" y="1958227"/>
                </a:moveTo>
                <a:cubicBezTo>
                  <a:pt x="8160997" y="1958227"/>
                  <a:pt x="8153383" y="1966188"/>
                  <a:pt x="8153383" y="1976017"/>
                </a:cubicBezTo>
                <a:cubicBezTo>
                  <a:pt x="8153383" y="1985846"/>
                  <a:pt x="8160997" y="1993807"/>
                  <a:pt x="8170399" y="1993807"/>
                </a:cubicBezTo>
                <a:cubicBezTo>
                  <a:pt x="8179799" y="1993807"/>
                  <a:pt x="8187414" y="1985846"/>
                  <a:pt x="8187414" y="1976017"/>
                </a:cubicBezTo>
                <a:cubicBezTo>
                  <a:pt x="8187499" y="1966277"/>
                  <a:pt x="8179998" y="1958316"/>
                  <a:pt x="8170682" y="1958227"/>
                </a:cubicBezTo>
                <a:cubicBezTo>
                  <a:pt x="8170583" y="1958227"/>
                  <a:pt x="8170497" y="1958227"/>
                  <a:pt x="8170399" y="1958227"/>
                </a:cubicBezTo>
                <a:close/>
                <a:moveTo>
                  <a:pt x="8119494" y="2010855"/>
                </a:moveTo>
                <a:cubicBezTo>
                  <a:pt x="8110093" y="2010855"/>
                  <a:pt x="8102478" y="2018816"/>
                  <a:pt x="8102478" y="2028645"/>
                </a:cubicBezTo>
                <a:cubicBezTo>
                  <a:pt x="8102478" y="2038474"/>
                  <a:pt x="8110093" y="2046435"/>
                  <a:pt x="8119494" y="2046435"/>
                </a:cubicBezTo>
                <a:cubicBezTo>
                  <a:pt x="8128895" y="2046435"/>
                  <a:pt x="8136509" y="2038474"/>
                  <a:pt x="8136509" y="2028645"/>
                </a:cubicBezTo>
                <a:cubicBezTo>
                  <a:pt x="8136509" y="2018816"/>
                  <a:pt x="8128895" y="2010855"/>
                  <a:pt x="8119494" y="2010855"/>
                </a:cubicBezTo>
                <a:close/>
                <a:moveTo>
                  <a:pt x="8170399" y="1851191"/>
                </a:moveTo>
                <a:cubicBezTo>
                  <a:pt x="8161040" y="1852080"/>
                  <a:pt x="8154149" y="1860738"/>
                  <a:pt x="8155000" y="1870522"/>
                </a:cubicBezTo>
                <a:cubicBezTo>
                  <a:pt x="8155751" y="1879076"/>
                  <a:pt x="8162231" y="1885837"/>
                  <a:pt x="8170399" y="1886622"/>
                </a:cubicBezTo>
                <a:cubicBezTo>
                  <a:pt x="8179757" y="1887512"/>
                  <a:pt x="8188037" y="1880307"/>
                  <a:pt x="8188888" y="1870522"/>
                </a:cubicBezTo>
                <a:cubicBezTo>
                  <a:pt x="8189754" y="1860738"/>
                  <a:pt x="8182862" y="1852080"/>
                  <a:pt x="8173504" y="1851191"/>
                </a:cubicBezTo>
                <a:cubicBezTo>
                  <a:pt x="8172469" y="1851087"/>
                  <a:pt x="8171434" y="1851087"/>
                  <a:pt x="8170399" y="1851191"/>
                </a:cubicBezTo>
                <a:close/>
                <a:moveTo>
                  <a:pt x="8119494" y="1904412"/>
                </a:moveTo>
                <a:cubicBezTo>
                  <a:pt x="8110093" y="1904412"/>
                  <a:pt x="8102478" y="1912373"/>
                  <a:pt x="8102478" y="1922202"/>
                </a:cubicBezTo>
                <a:cubicBezTo>
                  <a:pt x="8102478" y="1932031"/>
                  <a:pt x="8110093" y="1939992"/>
                  <a:pt x="8119494" y="1939992"/>
                </a:cubicBezTo>
                <a:cubicBezTo>
                  <a:pt x="8128895" y="1939992"/>
                  <a:pt x="8136509" y="1932031"/>
                  <a:pt x="8136509" y="1922202"/>
                </a:cubicBezTo>
                <a:cubicBezTo>
                  <a:pt x="8136509" y="1922158"/>
                  <a:pt x="8136509" y="1922099"/>
                  <a:pt x="8136509" y="1922054"/>
                </a:cubicBezTo>
                <a:cubicBezTo>
                  <a:pt x="8136198" y="1912492"/>
                  <a:pt x="8128654" y="1904916"/>
                  <a:pt x="8119494" y="1905005"/>
                </a:cubicBezTo>
                <a:close/>
                <a:moveTo>
                  <a:pt x="8170399" y="1744599"/>
                </a:moveTo>
                <a:cubicBezTo>
                  <a:pt x="8160997" y="1744599"/>
                  <a:pt x="8153383" y="1752560"/>
                  <a:pt x="8153383" y="1762389"/>
                </a:cubicBezTo>
                <a:cubicBezTo>
                  <a:pt x="8153383" y="1772218"/>
                  <a:pt x="8160997" y="1780179"/>
                  <a:pt x="8170399" y="1780179"/>
                </a:cubicBezTo>
                <a:cubicBezTo>
                  <a:pt x="8179799" y="1780179"/>
                  <a:pt x="8187414" y="1772218"/>
                  <a:pt x="8187414" y="1762389"/>
                </a:cubicBezTo>
                <a:cubicBezTo>
                  <a:pt x="8187187" y="1752768"/>
                  <a:pt x="8179615" y="1745104"/>
                  <a:pt x="8170399" y="1745192"/>
                </a:cubicBezTo>
                <a:close/>
                <a:moveTo>
                  <a:pt x="8119494" y="1797821"/>
                </a:moveTo>
                <a:cubicBezTo>
                  <a:pt x="8110093" y="1797821"/>
                  <a:pt x="8102478" y="1805782"/>
                  <a:pt x="8102478" y="1815611"/>
                </a:cubicBezTo>
                <a:cubicBezTo>
                  <a:pt x="8102478" y="1825440"/>
                  <a:pt x="8110093" y="1833401"/>
                  <a:pt x="8119494" y="1833401"/>
                </a:cubicBezTo>
                <a:cubicBezTo>
                  <a:pt x="8128895" y="1833401"/>
                  <a:pt x="8136509" y="1825440"/>
                  <a:pt x="8136509" y="1815611"/>
                </a:cubicBezTo>
                <a:cubicBezTo>
                  <a:pt x="8136198" y="1806019"/>
                  <a:pt x="8128668" y="1798414"/>
                  <a:pt x="8119494" y="1798414"/>
                </a:cubicBezTo>
                <a:close/>
                <a:moveTo>
                  <a:pt x="8170399" y="1638156"/>
                </a:moveTo>
                <a:cubicBezTo>
                  <a:pt x="8160997" y="1638156"/>
                  <a:pt x="8153383" y="1646117"/>
                  <a:pt x="8153383" y="1655946"/>
                </a:cubicBezTo>
                <a:cubicBezTo>
                  <a:pt x="8153383" y="1665775"/>
                  <a:pt x="8160997" y="1673736"/>
                  <a:pt x="8170399" y="1673736"/>
                </a:cubicBezTo>
                <a:cubicBezTo>
                  <a:pt x="8179799" y="1673736"/>
                  <a:pt x="8187414" y="1665775"/>
                  <a:pt x="8187414" y="1655946"/>
                </a:cubicBezTo>
                <a:cubicBezTo>
                  <a:pt x="8187187" y="1646325"/>
                  <a:pt x="8179615" y="1638660"/>
                  <a:pt x="8170399" y="1638749"/>
                </a:cubicBezTo>
                <a:close/>
                <a:moveTo>
                  <a:pt x="8119494" y="1691378"/>
                </a:moveTo>
                <a:cubicBezTo>
                  <a:pt x="8110093" y="1691378"/>
                  <a:pt x="8102478" y="1699339"/>
                  <a:pt x="8102478" y="1709168"/>
                </a:cubicBezTo>
                <a:cubicBezTo>
                  <a:pt x="8102478" y="1718997"/>
                  <a:pt x="8110093" y="1726958"/>
                  <a:pt x="8119494" y="1726958"/>
                </a:cubicBezTo>
                <a:cubicBezTo>
                  <a:pt x="8128895" y="1726958"/>
                  <a:pt x="8136509" y="1718997"/>
                  <a:pt x="8136509" y="1709168"/>
                </a:cubicBezTo>
                <a:cubicBezTo>
                  <a:pt x="8136198" y="1699576"/>
                  <a:pt x="8128668" y="1691971"/>
                  <a:pt x="8119494" y="1691971"/>
                </a:cubicBezTo>
                <a:close/>
                <a:moveTo>
                  <a:pt x="8170399" y="1531713"/>
                </a:moveTo>
                <a:cubicBezTo>
                  <a:pt x="8161040" y="1532603"/>
                  <a:pt x="8154149" y="1541261"/>
                  <a:pt x="8155000" y="1551045"/>
                </a:cubicBezTo>
                <a:cubicBezTo>
                  <a:pt x="8155751" y="1559599"/>
                  <a:pt x="8162231" y="1566359"/>
                  <a:pt x="8170399" y="1567145"/>
                </a:cubicBezTo>
                <a:cubicBezTo>
                  <a:pt x="8179757" y="1568034"/>
                  <a:pt x="8188037" y="1560829"/>
                  <a:pt x="8188888" y="1551045"/>
                </a:cubicBezTo>
                <a:cubicBezTo>
                  <a:pt x="8189754" y="1541261"/>
                  <a:pt x="8182862" y="1532603"/>
                  <a:pt x="8173504" y="1531713"/>
                </a:cubicBezTo>
                <a:cubicBezTo>
                  <a:pt x="8172469" y="1531610"/>
                  <a:pt x="8171434" y="1531610"/>
                  <a:pt x="8170399" y="1531713"/>
                </a:cubicBezTo>
                <a:close/>
                <a:moveTo>
                  <a:pt x="8119494" y="1584935"/>
                </a:moveTo>
                <a:cubicBezTo>
                  <a:pt x="8110093" y="1584935"/>
                  <a:pt x="8102478" y="1592896"/>
                  <a:pt x="8102478" y="1602725"/>
                </a:cubicBezTo>
                <a:cubicBezTo>
                  <a:pt x="8102478" y="1612554"/>
                  <a:pt x="8110093" y="1620515"/>
                  <a:pt x="8119494" y="1620515"/>
                </a:cubicBezTo>
                <a:cubicBezTo>
                  <a:pt x="8128895" y="1620515"/>
                  <a:pt x="8136509" y="1612554"/>
                  <a:pt x="8136509" y="1602725"/>
                </a:cubicBezTo>
                <a:cubicBezTo>
                  <a:pt x="8136509" y="1602680"/>
                  <a:pt x="8136509" y="1602621"/>
                  <a:pt x="8136509" y="1602577"/>
                </a:cubicBezTo>
                <a:cubicBezTo>
                  <a:pt x="8136198" y="1593014"/>
                  <a:pt x="8128654" y="1585439"/>
                  <a:pt x="8119494" y="1585528"/>
                </a:cubicBezTo>
                <a:close/>
                <a:moveTo>
                  <a:pt x="8170399" y="1425122"/>
                </a:moveTo>
                <a:cubicBezTo>
                  <a:pt x="8160997" y="1425122"/>
                  <a:pt x="8153383" y="1433083"/>
                  <a:pt x="8153383" y="1442912"/>
                </a:cubicBezTo>
                <a:cubicBezTo>
                  <a:pt x="8153383" y="1452741"/>
                  <a:pt x="8160997" y="1460702"/>
                  <a:pt x="8170399" y="1460702"/>
                </a:cubicBezTo>
                <a:cubicBezTo>
                  <a:pt x="8179799" y="1460702"/>
                  <a:pt x="8187414" y="1452741"/>
                  <a:pt x="8187414" y="1442912"/>
                </a:cubicBezTo>
                <a:cubicBezTo>
                  <a:pt x="8187187" y="1433290"/>
                  <a:pt x="8179615" y="1425626"/>
                  <a:pt x="8170399" y="1425715"/>
                </a:cubicBezTo>
                <a:close/>
                <a:moveTo>
                  <a:pt x="8119494" y="1478343"/>
                </a:moveTo>
                <a:cubicBezTo>
                  <a:pt x="8110093" y="1478343"/>
                  <a:pt x="8102478" y="1486305"/>
                  <a:pt x="8102478" y="1496133"/>
                </a:cubicBezTo>
                <a:cubicBezTo>
                  <a:pt x="8102478" y="1505962"/>
                  <a:pt x="8110093" y="1513923"/>
                  <a:pt x="8119494" y="1513923"/>
                </a:cubicBezTo>
                <a:cubicBezTo>
                  <a:pt x="8128895" y="1513923"/>
                  <a:pt x="8136509" y="1505962"/>
                  <a:pt x="8136509" y="1496133"/>
                </a:cubicBezTo>
                <a:cubicBezTo>
                  <a:pt x="8136198" y="1486542"/>
                  <a:pt x="8128668" y="1478936"/>
                  <a:pt x="8119494" y="1478936"/>
                </a:cubicBezTo>
                <a:close/>
                <a:moveTo>
                  <a:pt x="8170399" y="1318679"/>
                </a:moveTo>
                <a:cubicBezTo>
                  <a:pt x="8161040" y="1319568"/>
                  <a:pt x="8154149" y="1328226"/>
                  <a:pt x="8155000" y="1338011"/>
                </a:cubicBezTo>
                <a:cubicBezTo>
                  <a:pt x="8155751" y="1346564"/>
                  <a:pt x="8162231" y="1353325"/>
                  <a:pt x="8170399" y="1354110"/>
                </a:cubicBezTo>
                <a:cubicBezTo>
                  <a:pt x="8179757" y="1355000"/>
                  <a:pt x="8188037" y="1347795"/>
                  <a:pt x="8188888" y="1338011"/>
                </a:cubicBezTo>
                <a:cubicBezTo>
                  <a:pt x="8189754" y="1328226"/>
                  <a:pt x="8182862" y="1319568"/>
                  <a:pt x="8173504" y="1318679"/>
                </a:cubicBezTo>
                <a:cubicBezTo>
                  <a:pt x="8172469" y="1318575"/>
                  <a:pt x="8171434" y="1318575"/>
                  <a:pt x="8170399" y="1318679"/>
                </a:cubicBezTo>
                <a:close/>
                <a:moveTo>
                  <a:pt x="8119494" y="1371900"/>
                </a:moveTo>
                <a:cubicBezTo>
                  <a:pt x="8110093" y="1371900"/>
                  <a:pt x="8102478" y="1379861"/>
                  <a:pt x="8102478" y="1389690"/>
                </a:cubicBezTo>
                <a:cubicBezTo>
                  <a:pt x="8102478" y="1399519"/>
                  <a:pt x="8110093" y="1407480"/>
                  <a:pt x="8119494" y="1407480"/>
                </a:cubicBezTo>
                <a:cubicBezTo>
                  <a:pt x="8128895" y="1407480"/>
                  <a:pt x="8136509" y="1399519"/>
                  <a:pt x="8136509" y="1389690"/>
                </a:cubicBezTo>
                <a:cubicBezTo>
                  <a:pt x="8136198" y="1380099"/>
                  <a:pt x="8128668" y="1372493"/>
                  <a:pt x="8119494" y="1372493"/>
                </a:cubicBezTo>
                <a:close/>
                <a:moveTo>
                  <a:pt x="8170399" y="1212087"/>
                </a:moveTo>
                <a:cubicBezTo>
                  <a:pt x="8160997" y="1212087"/>
                  <a:pt x="8153383" y="1220048"/>
                  <a:pt x="8153383" y="1229878"/>
                </a:cubicBezTo>
                <a:cubicBezTo>
                  <a:pt x="8153383" y="1239706"/>
                  <a:pt x="8160997" y="1247667"/>
                  <a:pt x="8170399" y="1247667"/>
                </a:cubicBezTo>
                <a:cubicBezTo>
                  <a:pt x="8179799" y="1247667"/>
                  <a:pt x="8187414" y="1239706"/>
                  <a:pt x="8187414" y="1229878"/>
                </a:cubicBezTo>
                <a:cubicBezTo>
                  <a:pt x="8187187" y="1220256"/>
                  <a:pt x="8179615" y="1212592"/>
                  <a:pt x="8170399" y="1212681"/>
                </a:cubicBezTo>
                <a:close/>
                <a:moveTo>
                  <a:pt x="8119494" y="1265457"/>
                </a:moveTo>
                <a:cubicBezTo>
                  <a:pt x="8110093" y="1265457"/>
                  <a:pt x="8102478" y="1273418"/>
                  <a:pt x="8102478" y="1283247"/>
                </a:cubicBezTo>
                <a:cubicBezTo>
                  <a:pt x="8102478" y="1293076"/>
                  <a:pt x="8110093" y="1301037"/>
                  <a:pt x="8119494" y="1301037"/>
                </a:cubicBezTo>
                <a:cubicBezTo>
                  <a:pt x="8128895" y="1301037"/>
                  <a:pt x="8136509" y="1293076"/>
                  <a:pt x="8136509" y="1283247"/>
                </a:cubicBezTo>
                <a:cubicBezTo>
                  <a:pt x="8136509" y="1283203"/>
                  <a:pt x="8136509" y="1283143"/>
                  <a:pt x="8136509" y="1283099"/>
                </a:cubicBezTo>
                <a:cubicBezTo>
                  <a:pt x="8136198" y="1273537"/>
                  <a:pt x="8128654" y="1265961"/>
                  <a:pt x="8119494" y="1266050"/>
                </a:cubicBezTo>
                <a:close/>
                <a:moveTo>
                  <a:pt x="8170399" y="1106534"/>
                </a:moveTo>
                <a:cubicBezTo>
                  <a:pt x="8160997" y="1106534"/>
                  <a:pt x="8153383" y="1114495"/>
                  <a:pt x="8153383" y="1124324"/>
                </a:cubicBezTo>
                <a:cubicBezTo>
                  <a:pt x="8153383" y="1134153"/>
                  <a:pt x="8160997" y="1142114"/>
                  <a:pt x="8170399" y="1142114"/>
                </a:cubicBezTo>
                <a:cubicBezTo>
                  <a:pt x="8179799" y="1142114"/>
                  <a:pt x="8187414" y="1134153"/>
                  <a:pt x="8187414" y="1124324"/>
                </a:cubicBezTo>
                <a:cubicBezTo>
                  <a:pt x="8187499" y="1114584"/>
                  <a:pt x="8179998" y="1106623"/>
                  <a:pt x="8170682" y="1106534"/>
                </a:cubicBezTo>
                <a:cubicBezTo>
                  <a:pt x="8170583" y="1106534"/>
                  <a:pt x="8170497" y="1106534"/>
                  <a:pt x="8170399" y="1106534"/>
                </a:cubicBezTo>
                <a:close/>
                <a:moveTo>
                  <a:pt x="8119494" y="1159755"/>
                </a:moveTo>
                <a:cubicBezTo>
                  <a:pt x="8110093" y="1159755"/>
                  <a:pt x="8102478" y="1167716"/>
                  <a:pt x="8102478" y="1177545"/>
                </a:cubicBezTo>
                <a:cubicBezTo>
                  <a:pt x="8102478" y="1187374"/>
                  <a:pt x="8110093" y="1195335"/>
                  <a:pt x="8119494" y="1195335"/>
                </a:cubicBezTo>
                <a:cubicBezTo>
                  <a:pt x="8128895" y="1195335"/>
                  <a:pt x="8136509" y="1187374"/>
                  <a:pt x="8136509" y="1177545"/>
                </a:cubicBezTo>
                <a:cubicBezTo>
                  <a:pt x="8136665" y="1167716"/>
                  <a:pt x="8129178" y="1159622"/>
                  <a:pt x="8119777" y="1159459"/>
                </a:cubicBezTo>
                <a:cubicBezTo>
                  <a:pt x="8119678" y="1159459"/>
                  <a:pt x="8119593" y="1159459"/>
                  <a:pt x="8119494" y="1159459"/>
                </a:cubicBezTo>
                <a:close/>
                <a:moveTo>
                  <a:pt x="8170399" y="1000091"/>
                </a:moveTo>
                <a:cubicBezTo>
                  <a:pt x="8161040" y="1000980"/>
                  <a:pt x="8154149" y="1009638"/>
                  <a:pt x="8155000" y="1019422"/>
                </a:cubicBezTo>
                <a:cubicBezTo>
                  <a:pt x="8155751" y="1027976"/>
                  <a:pt x="8162231" y="1034737"/>
                  <a:pt x="8170399" y="1035522"/>
                </a:cubicBezTo>
                <a:cubicBezTo>
                  <a:pt x="8179757" y="1036412"/>
                  <a:pt x="8188037" y="1029207"/>
                  <a:pt x="8188888" y="1019422"/>
                </a:cubicBezTo>
                <a:cubicBezTo>
                  <a:pt x="8189754" y="1009638"/>
                  <a:pt x="8182862" y="1000980"/>
                  <a:pt x="8173504" y="1000091"/>
                </a:cubicBezTo>
                <a:cubicBezTo>
                  <a:pt x="8172469" y="999987"/>
                  <a:pt x="8171434" y="999987"/>
                  <a:pt x="8170399" y="1000091"/>
                </a:cubicBezTo>
                <a:close/>
                <a:moveTo>
                  <a:pt x="8119494" y="1053312"/>
                </a:moveTo>
                <a:cubicBezTo>
                  <a:pt x="8110093" y="1053312"/>
                  <a:pt x="8102478" y="1061273"/>
                  <a:pt x="8102478" y="1071102"/>
                </a:cubicBezTo>
                <a:cubicBezTo>
                  <a:pt x="8102478" y="1080931"/>
                  <a:pt x="8110093" y="1088892"/>
                  <a:pt x="8119494" y="1088892"/>
                </a:cubicBezTo>
                <a:cubicBezTo>
                  <a:pt x="8128895" y="1088892"/>
                  <a:pt x="8136509" y="1080931"/>
                  <a:pt x="8136509" y="1071102"/>
                </a:cubicBezTo>
                <a:cubicBezTo>
                  <a:pt x="8136509" y="1071058"/>
                  <a:pt x="8136509" y="1070998"/>
                  <a:pt x="8136509" y="1070954"/>
                </a:cubicBezTo>
                <a:cubicBezTo>
                  <a:pt x="8136665" y="1061214"/>
                  <a:pt x="8129235" y="1053179"/>
                  <a:pt x="8119919" y="1053016"/>
                </a:cubicBezTo>
                <a:cubicBezTo>
                  <a:pt x="8119777" y="1053016"/>
                  <a:pt x="8119636" y="1053016"/>
                  <a:pt x="8119494" y="1053016"/>
                </a:cubicBezTo>
                <a:close/>
                <a:moveTo>
                  <a:pt x="8170399" y="893499"/>
                </a:moveTo>
                <a:cubicBezTo>
                  <a:pt x="8160997" y="893499"/>
                  <a:pt x="8153383" y="901460"/>
                  <a:pt x="8153383" y="911289"/>
                </a:cubicBezTo>
                <a:cubicBezTo>
                  <a:pt x="8153383" y="921118"/>
                  <a:pt x="8160997" y="929079"/>
                  <a:pt x="8170399" y="929079"/>
                </a:cubicBezTo>
                <a:cubicBezTo>
                  <a:pt x="8179799" y="929079"/>
                  <a:pt x="8187414" y="921118"/>
                  <a:pt x="8187414" y="911289"/>
                </a:cubicBezTo>
                <a:cubicBezTo>
                  <a:pt x="8187655" y="901549"/>
                  <a:pt x="8180281" y="893455"/>
                  <a:pt x="8170965" y="893203"/>
                </a:cubicBezTo>
                <a:cubicBezTo>
                  <a:pt x="8170781" y="893203"/>
                  <a:pt x="8170597" y="893203"/>
                  <a:pt x="8170399" y="893203"/>
                </a:cubicBezTo>
                <a:close/>
                <a:moveTo>
                  <a:pt x="8119494" y="946721"/>
                </a:moveTo>
                <a:cubicBezTo>
                  <a:pt x="8110093" y="946721"/>
                  <a:pt x="8102478" y="954682"/>
                  <a:pt x="8102478" y="964511"/>
                </a:cubicBezTo>
                <a:cubicBezTo>
                  <a:pt x="8102478" y="974340"/>
                  <a:pt x="8110093" y="982301"/>
                  <a:pt x="8119494" y="982301"/>
                </a:cubicBezTo>
                <a:cubicBezTo>
                  <a:pt x="8128895" y="982301"/>
                  <a:pt x="8136509" y="974340"/>
                  <a:pt x="8136509" y="964511"/>
                </a:cubicBezTo>
                <a:cubicBezTo>
                  <a:pt x="8136665" y="954682"/>
                  <a:pt x="8129178" y="946587"/>
                  <a:pt x="8119777" y="946424"/>
                </a:cubicBezTo>
                <a:cubicBezTo>
                  <a:pt x="8119678" y="946424"/>
                  <a:pt x="8119593" y="946424"/>
                  <a:pt x="8119494" y="946424"/>
                </a:cubicBezTo>
                <a:close/>
                <a:moveTo>
                  <a:pt x="8170399" y="787056"/>
                </a:moveTo>
                <a:cubicBezTo>
                  <a:pt x="8160997" y="787056"/>
                  <a:pt x="8153383" y="795017"/>
                  <a:pt x="8153383" y="804846"/>
                </a:cubicBezTo>
                <a:cubicBezTo>
                  <a:pt x="8153383" y="814675"/>
                  <a:pt x="8160997" y="822636"/>
                  <a:pt x="8170399" y="822636"/>
                </a:cubicBezTo>
                <a:cubicBezTo>
                  <a:pt x="8179799" y="822636"/>
                  <a:pt x="8187414" y="814675"/>
                  <a:pt x="8187414" y="804846"/>
                </a:cubicBezTo>
                <a:cubicBezTo>
                  <a:pt x="8187414" y="804802"/>
                  <a:pt x="8187414" y="804742"/>
                  <a:pt x="8187414" y="804698"/>
                </a:cubicBezTo>
                <a:cubicBezTo>
                  <a:pt x="8187570" y="794958"/>
                  <a:pt x="8180140" y="786923"/>
                  <a:pt x="8170824" y="786760"/>
                </a:cubicBezTo>
                <a:cubicBezTo>
                  <a:pt x="8170682" y="786760"/>
                  <a:pt x="8170541" y="786760"/>
                  <a:pt x="8170399" y="786760"/>
                </a:cubicBezTo>
                <a:close/>
                <a:moveTo>
                  <a:pt x="8119494" y="839685"/>
                </a:moveTo>
                <a:cubicBezTo>
                  <a:pt x="8110093" y="839685"/>
                  <a:pt x="8102478" y="847646"/>
                  <a:pt x="8102478" y="857475"/>
                </a:cubicBezTo>
                <a:cubicBezTo>
                  <a:pt x="8102478" y="867304"/>
                  <a:pt x="8110093" y="875265"/>
                  <a:pt x="8119494" y="875265"/>
                </a:cubicBezTo>
                <a:cubicBezTo>
                  <a:pt x="8128895" y="875265"/>
                  <a:pt x="8136509" y="867304"/>
                  <a:pt x="8136509" y="857475"/>
                </a:cubicBezTo>
                <a:cubicBezTo>
                  <a:pt x="8136509" y="847646"/>
                  <a:pt x="8128895" y="839685"/>
                  <a:pt x="8119494" y="839685"/>
                </a:cubicBezTo>
                <a:close/>
                <a:moveTo>
                  <a:pt x="8170399" y="679872"/>
                </a:moveTo>
                <a:cubicBezTo>
                  <a:pt x="8160997" y="679872"/>
                  <a:pt x="8153383" y="687833"/>
                  <a:pt x="8153383" y="697662"/>
                </a:cubicBezTo>
                <a:cubicBezTo>
                  <a:pt x="8153383" y="707491"/>
                  <a:pt x="8160997" y="715452"/>
                  <a:pt x="8170399" y="715452"/>
                </a:cubicBezTo>
                <a:cubicBezTo>
                  <a:pt x="8179799" y="715452"/>
                  <a:pt x="8187414" y="707491"/>
                  <a:pt x="8187414" y="697662"/>
                </a:cubicBezTo>
                <a:cubicBezTo>
                  <a:pt x="8187343" y="687922"/>
                  <a:pt x="8179714" y="680080"/>
                  <a:pt x="8170399" y="680168"/>
                </a:cubicBezTo>
                <a:cubicBezTo>
                  <a:pt x="8170399" y="680168"/>
                  <a:pt x="8170399" y="680168"/>
                  <a:pt x="8170399" y="680168"/>
                </a:cubicBezTo>
                <a:close/>
                <a:moveTo>
                  <a:pt x="8119494" y="733242"/>
                </a:moveTo>
                <a:cubicBezTo>
                  <a:pt x="8110093" y="733242"/>
                  <a:pt x="8102478" y="741203"/>
                  <a:pt x="8102478" y="751032"/>
                </a:cubicBezTo>
                <a:cubicBezTo>
                  <a:pt x="8102478" y="760861"/>
                  <a:pt x="8110093" y="768822"/>
                  <a:pt x="8119494" y="768822"/>
                </a:cubicBezTo>
                <a:cubicBezTo>
                  <a:pt x="8128895" y="768822"/>
                  <a:pt x="8136509" y="760861"/>
                  <a:pt x="8136509" y="751032"/>
                </a:cubicBezTo>
                <a:cubicBezTo>
                  <a:pt x="8136509" y="750987"/>
                  <a:pt x="8136509" y="750928"/>
                  <a:pt x="8136509" y="750883"/>
                </a:cubicBezTo>
                <a:cubicBezTo>
                  <a:pt x="8136353" y="741203"/>
                  <a:pt x="8128753" y="733449"/>
                  <a:pt x="8119494" y="733538"/>
                </a:cubicBezTo>
                <a:close/>
                <a:moveTo>
                  <a:pt x="8170399" y="573429"/>
                </a:moveTo>
                <a:cubicBezTo>
                  <a:pt x="8160997" y="573429"/>
                  <a:pt x="8153383" y="581394"/>
                  <a:pt x="8153383" y="591219"/>
                </a:cubicBezTo>
                <a:cubicBezTo>
                  <a:pt x="8153383" y="601043"/>
                  <a:pt x="8160997" y="609009"/>
                  <a:pt x="8170399" y="609009"/>
                </a:cubicBezTo>
                <a:cubicBezTo>
                  <a:pt x="8179799" y="609009"/>
                  <a:pt x="8187414" y="601043"/>
                  <a:pt x="8187414" y="591219"/>
                </a:cubicBezTo>
                <a:cubicBezTo>
                  <a:pt x="8187343" y="581476"/>
                  <a:pt x="8179714" y="573644"/>
                  <a:pt x="8170399" y="573725"/>
                </a:cubicBezTo>
                <a:cubicBezTo>
                  <a:pt x="8170399" y="573725"/>
                  <a:pt x="8170399" y="573725"/>
                  <a:pt x="8170399" y="573725"/>
                </a:cubicBezTo>
                <a:close/>
                <a:moveTo>
                  <a:pt x="8119494" y="626650"/>
                </a:moveTo>
                <a:cubicBezTo>
                  <a:pt x="8110093" y="626650"/>
                  <a:pt x="8102478" y="634616"/>
                  <a:pt x="8102478" y="644440"/>
                </a:cubicBezTo>
                <a:cubicBezTo>
                  <a:pt x="8102478" y="654269"/>
                  <a:pt x="8110093" y="662230"/>
                  <a:pt x="8119494" y="662230"/>
                </a:cubicBezTo>
                <a:cubicBezTo>
                  <a:pt x="8128895" y="662230"/>
                  <a:pt x="8136509" y="654269"/>
                  <a:pt x="8136509" y="644440"/>
                </a:cubicBezTo>
                <a:cubicBezTo>
                  <a:pt x="8136353" y="634732"/>
                  <a:pt x="8128782" y="626945"/>
                  <a:pt x="8119494" y="626947"/>
                </a:cubicBezTo>
                <a:close/>
                <a:moveTo>
                  <a:pt x="8170399" y="466986"/>
                </a:moveTo>
                <a:cubicBezTo>
                  <a:pt x="8161040" y="467881"/>
                  <a:pt x="8154149" y="476539"/>
                  <a:pt x="8155000" y="486323"/>
                </a:cubicBezTo>
                <a:cubicBezTo>
                  <a:pt x="8155751" y="494867"/>
                  <a:pt x="8162231" y="501635"/>
                  <a:pt x="8170399" y="502417"/>
                </a:cubicBezTo>
                <a:cubicBezTo>
                  <a:pt x="8179757" y="503313"/>
                  <a:pt x="8188037" y="496108"/>
                  <a:pt x="8188888" y="486323"/>
                </a:cubicBezTo>
                <a:cubicBezTo>
                  <a:pt x="8189754" y="476539"/>
                  <a:pt x="8182862" y="467881"/>
                  <a:pt x="8173504" y="466986"/>
                </a:cubicBezTo>
                <a:cubicBezTo>
                  <a:pt x="8172469" y="466886"/>
                  <a:pt x="8171434" y="466886"/>
                  <a:pt x="8170399" y="466986"/>
                </a:cubicBezTo>
                <a:close/>
                <a:moveTo>
                  <a:pt x="8119494" y="520207"/>
                </a:moveTo>
                <a:cubicBezTo>
                  <a:pt x="8110093" y="520207"/>
                  <a:pt x="8102478" y="528173"/>
                  <a:pt x="8102478" y="537997"/>
                </a:cubicBezTo>
                <a:cubicBezTo>
                  <a:pt x="8102478" y="547822"/>
                  <a:pt x="8110093" y="555787"/>
                  <a:pt x="8119494" y="555787"/>
                </a:cubicBezTo>
                <a:cubicBezTo>
                  <a:pt x="8128895" y="555787"/>
                  <a:pt x="8136509" y="547822"/>
                  <a:pt x="8136509" y="537997"/>
                </a:cubicBezTo>
                <a:cubicBezTo>
                  <a:pt x="8136353" y="528288"/>
                  <a:pt x="8128782" y="520502"/>
                  <a:pt x="8119494" y="520504"/>
                </a:cubicBezTo>
                <a:close/>
                <a:moveTo>
                  <a:pt x="8170399" y="360394"/>
                </a:moveTo>
                <a:cubicBezTo>
                  <a:pt x="8160997" y="360394"/>
                  <a:pt x="8153383" y="368360"/>
                  <a:pt x="8153383" y="378184"/>
                </a:cubicBezTo>
                <a:cubicBezTo>
                  <a:pt x="8153383" y="388009"/>
                  <a:pt x="8160997" y="395974"/>
                  <a:pt x="8170399" y="395974"/>
                </a:cubicBezTo>
                <a:cubicBezTo>
                  <a:pt x="8179799" y="395974"/>
                  <a:pt x="8187414" y="388009"/>
                  <a:pt x="8187414" y="378184"/>
                </a:cubicBezTo>
                <a:cubicBezTo>
                  <a:pt x="8187343" y="368441"/>
                  <a:pt x="8179714" y="360609"/>
                  <a:pt x="8170399" y="360691"/>
                </a:cubicBezTo>
                <a:cubicBezTo>
                  <a:pt x="8170399" y="360691"/>
                  <a:pt x="8170399" y="360691"/>
                  <a:pt x="8170399" y="360691"/>
                </a:cubicBezTo>
                <a:close/>
                <a:moveTo>
                  <a:pt x="8119494" y="413764"/>
                </a:moveTo>
                <a:cubicBezTo>
                  <a:pt x="8110093" y="413764"/>
                  <a:pt x="8102478" y="421730"/>
                  <a:pt x="8102478" y="431554"/>
                </a:cubicBezTo>
                <a:cubicBezTo>
                  <a:pt x="8102478" y="441380"/>
                  <a:pt x="8110093" y="449344"/>
                  <a:pt x="8119494" y="449344"/>
                </a:cubicBezTo>
                <a:cubicBezTo>
                  <a:pt x="8128895" y="449344"/>
                  <a:pt x="8136509" y="441379"/>
                  <a:pt x="8136509" y="431554"/>
                </a:cubicBezTo>
                <a:cubicBezTo>
                  <a:pt x="8136509" y="431504"/>
                  <a:pt x="8136509" y="431455"/>
                  <a:pt x="8136509" y="431406"/>
                </a:cubicBezTo>
                <a:cubicBezTo>
                  <a:pt x="8136353" y="421721"/>
                  <a:pt x="8128753" y="413978"/>
                  <a:pt x="8119494" y="414061"/>
                </a:cubicBezTo>
                <a:close/>
                <a:moveTo>
                  <a:pt x="8170399" y="253951"/>
                </a:moveTo>
                <a:cubicBezTo>
                  <a:pt x="8160997" y="253951"/>
                  <a:pt x="8153383" y="261917"/>
                  <a:pt x="8153383" y="271741"/>
                </a:cubicBezTo>
                <a:cubicBezTo>
                  <a:pt x="8153383" y="281566"/>
                  <a:pt x="8160997" y="289531"/>
                  <a:pt x="8170399" y="289531"/>
                </a:cubicBezTo>
                <a:cubicBezTo>
                  <a:pt x="8179799" y="289531"/>
                  <a:pt x="8187414" y="281566"/>
                  <a:pt x="8187414" y="271741"/>
                </a:cubicBezTo>
                <a:cubicBezTo>
                  <a:pt x="8187343" y="261998"/>
                  <a:pt x="8179714" y="254166"/>
                  <a:pt x="8170399" y="254248"/>
                </a:cubicBezTo>
                <a:cubicBezTo>
                  <a:pt x="8170399" y="254248"/>
                  <a:pt x="8170399" y="254248"/>
                  <a:pt x="8170399" y="254248"/>
                </a:cubicBezTo>
                <a:close/>
                <a:moveTo>
                  <a:pt x="8119494" y="307173"/>
                </a:moveTo>
                <a:cubicBezTo>
                  <a:pt x="8110093" y="307173"/>
                  <a:pt x="8102478" y="315138"/>
                  <a:pt x="8102478" y="324963"/>
                </a:cubicBezTo>
                <a:cubicBezTo>
                  <a:pt x="8102478" y="334787"/>
                  <a:pt x="8110093" y="342753"/>
                  <a:pt x="8119494" y="342753"/>
                </a:cubicBezTo>
                <a:cubicBezTo>
                  <a:pt x="8128895" y="342753"/>
                  <a:pt x="8136509" y="334787"/>
                  <a:pt x="8136509" y="324963"/>
                </a:cubicBezTo>
                <a:cubicBezTo>
                  <a:pt x="8136353" y="315254"/>
                  <a:pt x="8128782" y="307468"/>
                  <a:pt x="8119494" y="307469"/>
                </a:cubicBezTo>
                <a:close/>
                <a:moveTo>
                  <a:pt x="8170399" y="147508"/>
                </a:moveTo>
                <a:cubicBezTo>
                  <a:pt x="8161040" y="148404"/>
                  <a:pt x="8154149" y="157061"/>
                  <a:pt x="8155000" y="166846"/>
                </a:cubicBezTo>
                <a:cubicBezTo>
                  <a:pt x="8155751" y="175389"/>
                  <a:pt x="8162231" y="182157"/>
                  <a:pt x="8170399" y="182940"/>
                </a:cubicBezTo>
                <a:cubicBezTo>
                  <a:pt x="8179757" y="183835"/>
                  <a:pt x="8188037" y="176630"/>
                  <a:pt x="8188888" y="166846"/>
                </a:cubicBezTo>
                <a:cubicBezTo>
                  <a:pt x="8189754" y="157061"/>
                  <a:pt x="8182862" y="148404"/>
                  <a:pt x="8173504" y="147508"/>
                </a:cubicBezTo>
                <a:cubicBezTo>
                  <a:pt x="8172469" y="147409"/>
                  <a:pt x="8171434" y="147409"/>
                  <a:pt x="8170399" y="147508"/>
                </a:cubicBezTo>
                <a:close/>
                <a:moveTo>
                  <a:pt x="8119494" y="200730"/>
                </a:moveTo>
                <a:cubicBezTo>
                  <a:pt x="8110093" y="200730"/>
                  <a:pt x="8102478" y="208695"/>
                  <a:pt x="8102478" y="218520"/>
                </a:cubicBezTo>
                <a:cubicBezTo>
                  <a:pt x="8102478" y="228346"/>
                  <a:pt x="8110093" y="236310"/>
                  <a:pt x="8119494" y="236310"/>
                </a:cubicBezTo>
                <a:cubicBezTo>
                  <a:pt x="8128895" y="236310"/>
                  <a:pt x="8136509" y="228344"/>
                  <a:pt x="8136509" y="218520"/>
                </a:cubicBezTo>
                <a:cubicBezTo>
                  <a:pt x="8136509" y="218469"/>
                  <a:pt x="8136509" y="218420"/>
                  <a:pt x="8136509" y="218371"/>
                </a:cubicBezTo>
                <a:cubicBezTo>
                  <a:pt x="8136353" y="208686"/>
                  <a:pt x="8128753" y="200943"/>
                  <a:pt x="8119494" y="201026"/>
                </a:cubicBezTo>
                <a:close/>
                <a:moveTo>
                  <a:pt x="8272350" y="2916660"/>
                </a:moveTo>
                <a:cubicBezTo>
                  <a:pt x="8268748" y="2916778"/>
                  <a:pt x="8265274" y="2918068"/>
                  <a:pt x="8262424" y="2920366"/>
                </a:cubicBezTo>
                <a:lnTo>
                  <a:pt x="8287096" y="2942603"/>
                </a:lnTo>
                <a:cubicBezTo>
                  <a:pt x="8288443" y="2940113"/>
                  <a:pt x="8289181" y="2937311"/>
                  <a:pt x="8289223" y="2934450"/>
                </a:cubicBezTo>
                <a:cubicBezTo>
                  <a:pt x="8289308" y="2924710"/>
                  <a:pt x="8281807" y="2916749"/>
                  <a:pt x="8272492" y="2916660"/>
                </a:cubicBezTo>
                <a:cubicBezTo>
                  <a:pt x="8272448" y="2916660"/>
                  <a:pt x="8272392" y="2916660"/>
                  <a:pt x="8272350" y="2916660"/>
                </a:cubicBezTo>
                <a:close/>
                <a:moveTo>
                  <a:pt x="8238318" y="2881228"/>
                </a:moveTo>
                <a:cubicBezTo>
                  <a:pt x="8238318" y="2871399"/>
                  <a:pt x="8230704" y="2863438"/>
                  <a:pt x="8221303" y="2863438"/>
                </a:cubicBezTo>
                <a:cubicBezTo>
                  <a:pt x="8215631" y="2863305"/>
                  <a:pt x="8210272" y="2866210"/>
                  <a:pt x="8207123" y="2871147"/>
                </a:cubicBezTo>
                <a:lnTo>
                  <a:pt x="8232363" y="2893978"/>
                </a:lnTo>
                <a:cubicBezTo>
                  <a:pt x="8235979" y="2890805"/>
                  <a:pt x="8238149" y="2886165"/>
                  <a:pt x="8238318" y="2881228"/>
                </a:cubicBezTo>
                <a:close/>
                <a:moveTo>
                  <a:pt x="8272350" y="2810216"/>
                </a:moveTo>
                <a:cubicBezTo>
                  <a:pt x="8262991" y="2809327"/>
                  <a:pt x="8254710" y="2816532"/>
                  <a:pt x="8253859" y="2826316"/>
                </a:cubicBezTo>
                <a:cubicBezTo>
                  <a:pt x="8252995" y="2836101"/>
                  <a:pt x="8259885" y="2844759"/>
                  <a:pt x="8269244" y="2845648"/>
                </a:cubicBezTo>
                <a:cubicBezTo>
                  <a:pt x="8270279" y="2845752"/>
                  <a:pt x="8271314" y="2845752"/>
                  <a:pt x="8272350" y="2845648"/>
                </a:cubicBezTo>
                <a:cubicBezTo>
                  <a:pt x="8281708" y="2844759"/>
                  <a:pt x="8288599" y="2836101"/>
                  <a:pt x="8287749" y="2826316"/>
                </a:cubicBezTo>
                <a:cubicBezTo>
                  <a:pt x="8286996" y="2817762"/>
                  <a:pt x="8280517" y="2811002"/>
                  <a:pt x="8272350" y="2810216"/>
                </a:cubicBezTo>
                <a:close/>
                <a:moveTo>
                  <a:pt x="8272350" y="2703773"/>
                </a:moveTo>
                <a:cubicBezTo>
                  <a:pt x="8262948" y="2703699"/>
                  <a:pt x="8255277" y="2711586"/>
                  <a:pt x="8255192" y="2721415"/>
                </a:cubicBezTo>
                <a:cubicBezTo>
                  <a:pt x="8255121" y="2731244"/>
                  <a:pt x="8262664" y="2739264"/>
                  <a:pt x="8272066" y="2739353"/>
                </a:cubicBezTo>
                <a:cubicBezTo>
                  <a:pt x="8281467" y="2739427"/>
                  <a:pt x="8289152" y="2731541"/>
                  <a:pt x="8289223" y="2721712"/>
                </a:cubicBezTo>
                <a:cubicBezTo>
                  <a:pt x="8289223" y="2721608"/>
                  <a:pt x="8289223" y="2721519"/>
                  <a:pt x="8289223" y="2721415"/>
                </a:cubicBezTo>
                <a:cubicBezTo>
                  <a:pt x="8289223" y="2711675"/>
                  <a:pt x="8281665" y="2703773"/>
                  <a:pt x="8272350" y="2703773"/>
                </a:cubicBezTo>
                <a:close/>
                <a:moveTo>
                  <a:pt x="8221303" y="2756995"/>
                </a:moveTo>
                <a:cubicBezTo>
                  <a:pt x="8211902" y="2756995"/>
                  <a:pt x="8204288" y="2764956"/>
                  <a:pt x="8204288" y="2774785"/>
                </a:cubicBezTo>
                <a:cubicBezTo>
                  <a:pt x="8204288" y="2784614"/>
                  <a:pt x="8211902" y="2792575"/>
                  <a:pt x="8221303" y="2792575"/>
                </a:cubicBezTo>
                <a:cubicBezTo>
                  <a:pt x="8230704" y="2792575"/>
                  <a:pt x="8238318" y="2784614"/>
                  <a:pt x="8238318" y="2774785"/>
                </a:cubicBezTo>
                <a:cubicBezTo>
                  <a:pt x="8238403" y="2765045"/>
                  <a:pt x="8230902" y="2757084"/>
                  <a:pt x="8221587" y="2756995"/>
                </a:cubicBezTo>
                <a:cubicBezTo>
                  <a:pt x="8221487" y="2756995"/>
                  <a:pt x="8221402" y="2756995"/>
                  <a:pt x="8221303" y="2756995"/>
                </a:cubicBezTo>
                <a:close/>
                <a:moveTo>
                  <a:pt x="8272350" y="2597182"/>
                </a:moveTo>
                <a:cubicBezTo>
                  <a:pt x="8262948" y="2597093"/>
                  <a:pt x="8255277" y="2604995"/>
                  <a:pt x="8255192" y="2614824"/>
                </a:cubicBezTo>
                <a:cubicBezTo>
                  <a:pt x="8255121" y="2624653"/>
                  <a:pt x="8262664" y="2632673"/>
                  <a:pt x="8272066" y="2632762"/>
                </a:cubicBezTo>
                <a:cubicBezTo>
                  <a:pt x="8281467" y="2632836"/>
                  <a:pt x="8289138" y="2624949"/>
                  <a:pt x="8289223" y="2615120"/>
                </a:cubicBezTo>
                <a:cubicBezTo>
                  <a:pt x="8289223" y="2615076"/>
                  <a:pt x="8289223" y="2615017"/>
                  <a:pt x="8289223" y="2614972"/>
                </a:cubicBezTo>
                <a:cubicBezTo>
                  <a:pt x="8289223" y="2605202"/>
                  <a:pt x="8281694" y="2597256"/>
                  <a:pt x="8272350" y="2597182"/>
                </a:cubicBezTo>
                <a:close/>
                <a:moveTo>
                  <a:pt x="8221303" y="2650552"/>
                </a:moveTo>
                <a:cubicBezTo>
                  <a:pt x="8211945" y="2651441"/>
                  <a:pt x="8205053" y="2660099"/>
                  <a:pt x="8205904" y="2669884"/>
                </a:cubicBezTo>
                <a:cubicBezTo>
                  <a:pt x="8206656" y="2678438"/>
                  <a:pt x="8213135" y="2685198"/>
                  <a:pt x="8221303" y="2685983"/>
                </a:cubicBezTo>
                <a:cubicBezTo>
                  <a:pt x="8230662" y="2686873"/>
                  <a:pt x="8238942" y="2679668"/>
                  <a:pt x="8239793" y="2669884"/>
                </a:cubicBezTo>
                <a:cubicBezTo>
                  <a:pt x="8240658" y="2660099"/>
                  <a:pt x="8233767" y="2651441"/>
                  <a:pt x="8224408" y="2650552"/>
                </a:cubicBezTo>
                <a:cubicBezTo>
                  <a:pt x="8223373" y="2650448"/>
                  <a:pt x="8222338" y="2650448"/>
                  <a:pt x="8221303" y="2650552"/>
                </a:cubicBezTo>
                <a:close/>
                <a:moveTo>
                  <a:pt x="8272350" y="2490739"/>
                </a:moveTo>
                <a:cubicBezTo>
                  <a:pt x="8262948" y="2490650"/>
                  <a:pt x="8255277" y="2498552"/>
                  <a:pt x="8255192" y="2508381"/>
                </a:cubicBezTo>
                <a:cubicBezTo>
                  <a:pt x="8255121" y="2518210"/>
                  <a:pt x="8262664" y="2526230"/>
                  <a:pt x="8272066" y="2526319"/>
                </a:cubicBezTo>
                <a:cubicBezTo>
                  <a:pt x="8281467" y="2526393"/>
                  <a:pt x="8289138" y="2518506"/>
                  <a:pt x="8289223" y="2508677"/>
                </a:cubicBezTo>
                <a:cubicBezTo>
                  <a:pt x="8289223" y="2508633"/>
                  <a:pt x="8289223" y="2508573"/>
                  <a:pt x="8289223" y="2508529"/>
                </a:cubicBezTo>
                <a:cubicBezTo>
                  <a:pt x="8289223" y="2498759"/>
                  <a:pt x="8281694" y="2490813"/>
                  <a:pt x="8272350" y="2490739"/>
                </a:cubicBezTo>
                <a:close/>
                <a:moveTo>
                  <a:pt x="8221303" y="2543961"/>
                </a:moveTo>
                <a:cubicBezTo>
                  <a:pt x="8211902" y="2543961"/>
                  <a:pt x="8204288" y="2551921"/>
                  <a:pt x="8204288" y="2561750"/>
                </a:cubicBezTo>
                <a:cubicBezTo>
                  <a:pt x="8204288" y="2571579"/>
                  <a:pt x="8211902" y="2579540"/>
                  <a:pt x="8221303" y="2579540"/>
                </a:cubicBezTo>
                <a:cubicBezTo>
                  <a:pt x="8230704" y="2579540"/>
                  <a:pt x="8238318" y="2571579"/>
                  <a:pt x="8238318" y="2561750"/>
                </a:cubicBezTo>
                <a:cubicBezTo>
                  <a:pt x="8238092" y="2552129"/>
                  <a:pt x="8230520" y="2544465"/>
                  <a:pt x="8221303" y="2544554"/>
                </a:cubicBezTo>
                <a:close/>
                <a:moveTo>
                  <a:pt x="8272350" y="2384296"/>
                </a:moveTo>
                <a:cubicBezTo>
                  <a:pt x="8262948" y="2384222"/>
                  <a:pt x="8255277" y="2392109"/>
                  <a:pt x="8255192" y="2401938"/>
                </a:cubicBezTo>
                <a:cubicBezTo>
                  <a:pt x="8255121" y="2411766"/>
                  <a:pt x="8262664" y="2419787"/>
                  <a:pt x="8272066" y="2419876"/>
                </a:cubicBezTo>
                <a:cubicBezTo>
                  <a:pt x="8281467" y="2419950"/>
                  <a:pt x="8289152" y="2412063"/>
                  <a:pt x="8289223" y="2402234"/>
                </a:cubicBezTo>
                <a:cubicBezTo>
                  <a:pt x="8289223" y="2402130"/>
                  <a:pt x="8289223" y="2402041"/>
                  <a:pt x="8289223" y="2401938"/>
                </a:cubicBezTo>
                <a:cubicBezTo>
                  <a:pt x="8289223" y="2392198"/>
                  <a:pt x="8281665" y="2384296"/>
                  <a:pt x="8272350" y="2384296"/>
                </a:cubicBezTo>
                <a:close/>
                <a:moveTo>
                  <a:pt x="8221303" y="2437517"/>
                </a:moveTo>
                <a:cubicBezTo>
                  <a:pt x="8211945" y="2438407"/>
                  <a:pt x="8205053" y="2447065"/>
                  <a:pt x="8205904" y="2456849"/>
                </a:cubicBezTo>
                <a:cubicBezTo>
                  <a:pt x="8206656" y="2465403"/>
                  <a:pt x="8213135" y="2472163"/>
                  <a:pt x="8221303" y="2472949"/>
                </a:cubicBezTo>
                <a:cubicBezTo>
                  <a:pt x="8230662" y="2473838"/>
                  <a:pt x="8238942" y="2466634"/>
                  <a:pt x="8239793" y="2456849"/>
                </a:cubicBezTo>
                <a:cubicBezTo>
                  <a:pt x="8240658" y="2447065"/>
                  <a:pt x="8233767" y="2438407"/>
                  <a:pt x="8224408" y="2437517"/>
                </a:cubicBezTo>
                <a:cubicBezTo>
                  <a:pt x="8223373" y="2437414"/>
                  <a:pt x="8222338" y="2437414"/>
                  <a:pt x="8221303" y="2437517"/>
                </a:cubicBezTo>
                <a:close/>
                <a:moveTo>
                  <a:pt x="8272350" y="2277705"/>
                </a:moveTo>
                <a:cubicBezTo>
                  <a:pt x="8262991" y="2276815"/>
                  <a:pt x="8254710" y="2284020"/>
                  <a:pt x="8253859" y="2293804"/>
                </a:cubicBezTo>
                <a:cubicBezTo>
                  <a:pt x="8252995" y="2303589"/>
                  <a:pt x="8259885" y="2312247"/>
                  <a:pt x="8269244" y="2313136"/>
                </a:cubicBezTo>
                <a:cubicBezTo>
                  <a:pt x="8270279" y="2313240"/>
                  <a:pt x="8271314" y="2313240"/>
                  <a:pt x="8272350" y="2313136"/>
                </a:cubicBezTo>
                <a:cubicBezTo>
                  <a:pt x="8281708" y="2312247"/>
                  <a:pt x="8288599" y="2303589"/>
                  <a:pt x="8287749" y="2293804"/>
                </a:cubicBezTo>
                <a:cubicBezTo>
                  <a:pt x="8286996" y="2285250"/>
                  <a:pt x="8280517" y="2278490"/>
                  <a:pt x="8272350" y="2277705"/>
                </a:cubicBezTo>
                <a:close/>
                <a:moveTo>
                  <a:pt x="8221303" y="2330926"/>
                </a:moveTo>
                <a:cubicBezTo>
                  <a:pt x="8211902" y="2330926"/>
                  <a:pt x="8204288" y="2338887"/>
                  <a:pt x="8204288" y="2348716"/>
                </a:cubicBezTo>
                <a:cubicBezTo>
                  <a:pt x="8204288" y="2358545"/>
                  <a:pt x="8211902" y="2366506"/>
                  <a:pt x="8221303" y="2366506"/>
                </a:cubicBezTo>
                <a:cubicBezTo>
                  <a:pt x="8230704" y="2366506"/>
                  <a:pt x="8238318" y="2358545"/>
                  <a:pt x="8238318" y="2348716"/>
                </a:cubicBezTo>
                <a:cubicBezTo>
                  <a:pt x="8238403" y="2338976"/>
                  <a:pt x="8230902" y="2331015"/>
                  <a:pt x="8221587" y="2330926"/>
                </a:cubicBezTo>
                <a:cubicBezTo>
                  <a:pt x="8221487" y="2330926"/>
                  <a:pt x="8221402" y="2330926"/>
                  <a:pt x="8221303" y="2330926"/>
                </a:cubicBezTo>
                <a:close/>
                <a:moveTo>
                  <a:pt x="8272350" y="2171262"/>
                </a:moveTo>
                <a:cubicBezTo>
                  <a:pt x="8262948" y="2171187"/>
                  <a:pt x="8255277" y="2179074"/>
                  <a:pt x="8255192" y="2188903"/>
                </a:cubicBezTo>
                <a:cubicBezTo>
                  <a:pt x="8255121" y="2198732"/>
                  <a:pt x="8262664" y="2206752"/>
                  <a:pt x="8272066" y="2206841"/>
                </a:cubicBezTo>
                <a:cubicBezTo>
                  <a:pt x="8281467" y="2206915"/>
                  <a:pt x="8289152" y="2199028"/>
                  <a:pt x="8289223" y="2189200"/>
                </a:cubicBezTo>
                <a:cubicBezTo>
                  <a:pt x="8289223" y="2189096"/>
                  <a:pt x="8289223" y="2189007"/>
                  <a:pt x="8289223" y="2188903"/>
                </a:cubicBezTo>
                <a:cubicBezTo>
                  <a:pt x="8289223" y="2179163"/>
                  <a:pt x="8281665" y="2171262"/>
                  <a:pt x="8272350" y="2171262"/>
                </a:cubicBezTo>
                <a:close/>
                <a:moveTo>
                  <a:pt x="8221303" y="2224483"/>
                </a:moveTo>
                <a:cubicBezTo>
                  <a:pt x="8211902" y="2224483"/>
                  <a:pt x="8204288" y="2232444"/>
                  <a:pt x="8204288" y="2242273"/>
                </a:cubicBezTo>
                <a:cubicBezTo>
                  <a:pt x="8204288" y="2252102"/>
                  <a:pt x="8211902" y="2260063"/>
                  <a:pt x="8221303" y="2260063"/>
                </a:cubicBezTo>
                <a:cubicBezTo>
                  <a:pt x="8230704" y="2260063"/>
                  <a:pt x="8238318" y="2252102"/>
                  <a:pt x="8238318" y="2242273"/>
                </a:cubicBezTo>
                <a:cubicBezTo>
                  <a:pt x="8238403" y="2232533"/>
                  <a:pt x="8230902" y="2224572"/>
                  <a:pt x="8221587" y="2224483"/>
                </a:cubicBezTo>
                <a:cubicBezTo>
                  <a:pt x="8221487" y="2224483"/>
                  <a:pt x="8221402" y="2224483"/>
                  <a:pt x="8221303" y="2224483"/>
                </a:cubicBezTo>
                <a:close/>
                <a:moveTo>
                  <a:pt x="8272350" y="2064670"/>
                </a:moveTo>
                <a:cubicBezTo>
                  <a:pt x="8262948" y="2064581"/>
                  <a:pt x="8255277" y="2072483"/>
                  <a:pt x="8255192" y="2082312"/>
                </a:cubicBezTo>
                <a:cubicBezTo>
                  <a:pt x="8255121" y="2092141"/>
                  <a:pt x="8262664" y="2100161"/>
                  <a:pt x="8272066" y="2100250"/>
                </a:cubicBezTo>
                <a:cubicBezTo>
                  <a:pt x="8281467" y="2100324"/>
                  <a:pt x="8289138" y="2092437"/>
                  <a:pt x="8289223" y="2082608"/>
                </a:cubicBezTo>
                <a:cubicBezTo>
                  <a:pt x="8289223" y="2082564"/>
                  <a:pt x="8289223" y="2082504"/>
                  <a:pt x="8289223" y="2082460"/>
                </a:cubicBezTo>
                <a:cubicBezTo>
                  <a:pt x="8289223" y="2072690"/>
                  <a:pt x="8281694" y="2064744"/>
                  <a:pt x="8272350" y="2064670"/>
                </a:cubicBezTo>
                <a:close/>
                <a:moveTo>
                  <a:pt x="8221303" y="2118040"/>
                </a:moveTo>
                <a:cubicBezTo>
                  <a:pt x="8211945" y="2118929"/>
                  <a:pt x="8205053" y="2127587"/>
                  <a:pt x="8205904" y="2137372"/>
                </a:cubicBezTo>
                <a:cubicBezTo>
                  <a:pt x="8206656" y="2145925"/>
                  <a:pt x="8213135" y="2152686"/>
                  <a:pt x="8221303" y="2153471"/>
                </a:cubicBezTo>
                <a:cubicBezTo>
                  <a:pt x="8230662" y="2154361"/>
                  <a:pt x="8238942" y="2147156"/>
                  <a:pt x="8239793" y="2137372"/>
                </a:cubicBezTo>
                <a:cubicBezTo>
                  <a:pt x="8240658" y="2127587"/>
                  <a:pt x="8233767" y="2118929"/>
                  <a:pt x="8224408" y="2118040"/>
                </a:cubicBezTo>
                <a:cubicBezTo>
                  <a:pt x="8223373" y="2117936"/>
                  <a:pt x="8222338" y="2117936"/>
                  <a:pt x="8221303" y="2118040"/>
                </a:cubicBezTo>
                <a:close/>
                <a:moveTo>
                  <a:pt x="8272350" y="1958227"/>
                </a:moveTo>
                <a:cubicBezTo>
                  <a:pt x="8262991" y="1957337"/>
                  <a:pt x="8254710" y="1964542"/>
                  <a:pt x="8253859" y="1974327"/>
                </a:cubicBezTo>
                <a:cubicBezTo>
                  <a:pt x="8252995" y="1984111"/>
                  <a:pt x="8259885" y="1992769"/>
                  <a:pt x="8269244" y="1993658"/>
                </a:cubicBezTo>
                <a:cubicBezTo>
                  <a:pt x="8270279" y="1993762"/>
                  <a:pt x="8271314" y="1993762"/>
                  <a:pt x="8272350" y="1993658"/>
                </a:cubicBezTo>
                <a:cubicBezTo>
                  <a:pt x="8281708" y="1992769"/>
                  <a:pt x="8288599" y="1984111"/>
                  <a:pt x="8287749" y="1974327"/>
                </a:cubicBezTo>
                <a:cubicBezTo>
                  <a:pt x="8286996" y="1965773"/>
                  <a:pt x="8280517" y="1959013"/>
                  <a:pt x="8272350" y="1958227"/>
                </a:cubicBezTo>
                <a:close/>
                <a:moveTo>
                  <a:pt x="8221303" y="2011448"/>
                </a:moveTo>
                <a:cubicBezTo>
                  <a:pt x="8211902" y="2011448"/>
                  <a:pt x="8204288" y="2019409"/>
                  <a:pt x="8204288" y="2029238"/>
                </a:cubicBezTo>
                <a:cubicBezTo>
                  <a:pt x="8204288" y="2039067"/>
                  <a:pt x="8211902" y="2047028"/>
                  <a:pt x="8221303" y="2047028"/>
                </a:cubicBezTo>
                <a:cubicBezTo>
                  <a:pt x="8230704" y="2047028"/>
                  <a:pt x="8238318" y="2039067"/>
                  <a:pt x="8238318" y="2029238"/>
                </a:cubicBezTo>
                <a:cubicBezTo>
                  <a:pt x="8238716" y="2019498"/>
                  <a:pt x="8231484" y="2011285"/>
                  <a:pt x="8222168" y="2010870"/>
                </a:cubicBezTo>
                <a:cubicBezTo>
                  <a:pt x="8221884" y="2010855"/>
                  <a:pt x="8221587" y="2010855"/>
                  <a:pt x="8221303" y="2010855"/>
                </a:cubicBezTo>
                <a:close/>
                <a:moveTo>
                  <a:pt x="8272350" y="1851784"/>
                </a:moveTo>
                <a:cubicBezTo>
                  <a:pt x="8262948" y="1851710"/>
                  <a:pt x="8255277" y="1859597"/>
                  <a:pt x="8255192" y="1869426"/>
                </a:cubicBezTo>
                <a:cubicBezTo>
                  <a:pt x="8255121" y="1879254"/>
                  <a:pt x="8262664" y="1887275"/>
                  <a:pt x="8272066" y="1887364"/>
                </a:cubicBezTo>
                <a:cubicBezTo>
                  <a:pt x="8281467" y="1887438"/>
                  <a:pt x="8289152" y="1879551"/>
                  <a:pt x="8289223" y="1869722"/>
                </a:cubicBezTo>
                <a:cubicBezTo>
                  <a:pt x="8289223" y="1869618"/>
                  <a:pt x="8289223" y="1869529"/>
                  <a:pt x="8289223" y="1869426"/>
                </a:cubicBezTo>
                <a:cubicBezTo>
                  <a:pt x="8289223" y="1859685"/>
                  <a:pt x="8281665" y="1851784"/>
                  <a:pt x="8272350" y="1851784"/>
                </a:cubicBezTo>
                <a:close/>
                <a:moveTo>
                  <a:pt x="8221303" y="1905005"/>
                </a:moveTo>
                <a:cubicBezTo>
                  <a:pt x="8211902" y="1905005"/>
                  <a:pt x="8204288" y="1912966"/>
                  <a:pt x="8204288" y="1922795"/>
                </a:cubicBezTo>
                <a:cubicBezTo>
                  <a:pt x="8204288" y="1932624"/>
                  <a:pt x="8211902" y="1940585"/>
                  <a:pt x="8221303" y="1940585"/>
                </a:cubicBezTo>
                <a:cubicBezTo>
                  <a:pt x="8230704" y="1940585"/>
                  <a:pt x="8238318" y="1932624"/>
                  <a:pt x="8238318" y="1922795"/>
                </a:cubicBezTo>
                <a:cubicBezTo>
                  <a:pt x="8238318" y="1922751"/>
                  <a:pt x="8238318" y="1922691"/>
                  <a:pt x="8238318" y="1922647"/>
                </a:cubicBezTo>
                <a:cubicBezTo>
                  <a:pt x="8238318" y="1912907"/>
                  <a:pt x="8230760" y="1905005"/>
                  <a:pt x="8221445" y="1905005"/>
                </a:cubicBezTo>
                <a:cubicBezTo>
                  <a:pt x="8221402" y="1905005"/>
                  <a:pt x="8221345" y="1905005"/>
                  <a:pt x="8221303" y="1905005"/>
                </a:cubicBezTo>
                <a:close/>
                <a:moveTo>
                  <a:pt x="8272350" y="1745192"/>
                </a:moveTo>
                <a:cubicBezTo>
                  <a:pt x="8262948" y="1745104"/>
                  <a:pt x="8255277" y="1753005"/>
                  <a:pt x="8255192" y="1762834"/>
                </a:cubicBezTo>
                <a:cubicBezTo>
                  <a:pt x="8255121" y="1772663"/>
                  <a:pt x="8262664" y="1780683"/>
                  <a:pt x="8272066" y="1780772"/>
                </a:cubicBezTo>
                <a:cubicBezTo>
                  <a:pt x="8281467" y="1780846"/>
                  <a:pt x="8289138" y="1772960"/>
                  <a:pt x="8289223" y="1763131"/>
                </a:cubicBezTo>
                <a:cubicBezTo>
                  <a:pt x="8289223" y="1763086"/>
                  <a:pt x="8289223" y="1763027"/>
                  <a:pt x="8289223" y="1762982"/>
                </a:cubicBezTo>
                <a:cubicBezTo>
                  <a:pt x="8289223" y="1753213"/>
                  <a:pt x="8281694" y="1745267"/>
                  <a:pt x="8272350" y="1745192"/>
                </a:cubicBezTo>
                <a:close/>
                <a:moveTo>
                  <a:pt x="8221303" y="1798414"/>
                </a:moveTo>
                <a:cubicBezTo>
                  <a:pt x="8211902" y="1798414"/>
                  <a:pt x="8204288" y="1806375"/>
                  <a:pt x="8204288" y="1816204"/>
                </a:cubicBezTo>
                <a:cubicBezTo>
                  <a:pt x="8204288" y="1826033"/>
                  <a:pt x="8211902" y="1833994"/>
                  <a:pt x="8221303" y="1833994"/>
                </a:cubicBezTo>
                <a:cubicBezTo>
                  <a:pt x="8230704" y="1833994"/>
                  <a:pt x="8238318" y="1826033"/>
                  <a:pt x="8238318" y="1816204"/>
                </a:cubicBezTo>
                <a:cubicBezTo>
                  <a:pt x="8238403" y="1806464"/>
                  <a:pt x="8230902" y="1798503"/>
                  <a:pt x="8221587" y="1798414"/>
                </a:cubicBezTo>
                <a:cubicBezTo>
                  <a:pt x="8221487" y="1798414"/>
                  <a:pt x="8221402" y="1798414"/>
                  <a:pt x="8221303" y="1798414"/>
                </a:cubicBezTo>
                <a:close/>
                <a:moveTo>
                  <a:pt x="8272350" y="1638749"/>
                </a:moveTo>
                <a:cubicBezTo>
                  <a:pt x="8262948" y="1638660"/>
                  <a:pt x="8255277" y="1646562"/>
                  <a:pt x="8255192" y="1656391"/>
                </a:cubicBezTo>
                <a:cubicBezTo>
                  <a:pt x="8255121" y="1666220"/>
                  <a:pt x="8262664" y="1674240"/>
                  <a:pt x="8272066" y="1674329"/>
                </a:cubicBezTo>
                <a:cubicBezTo>
                  <a:pt x="8281467" y="1674403"/>
                  <a:pt x="8289138" y="1666516"/>
                  <a:pt x="8289223" y="1656688"/>
                </a:cubicBezTo>
                <a:cubicBezTo>
                  <a:pt x="8289223" y="1656643"/>
                  <a:pt x="8289223" y="1656584"/>
                  <a:pt x="8289223" y="1656539"/>
                </a:cubicBezTo>
                <a:cubicBezTo>
                  <a:pt x="8289223" y="1646770"/>
                  <a:pt x="8281694" y="1638823"/>
                  <a:pt x="8272350" y="1638749"/>
                </a:cubicBezTo>
                <a:close/>
                <a:moveTo>
                  <a:pt x="8221303" y="1691971"/>
                </a:moveTo>
                <a:cubicBezTo>
                  <a:pt x="8211902" y="1691971"/>
                  <a:pt x="8204288" y="1699932"/>
                  <a:pt x="8204288" y="1709761"/>
                </a:cubicBezTo>
                <a:cubicBezTo>
                  <a:pt x="8204288" y="1719590"/>
                  <a:pt x="8211902" y="1727551"/>
                  <a:pt x="8221303" y="1727551"/>
                </a:cubicBezTo>
                <a:cubicBezTo>
                  <a:pt x="8230704" y="1727551"/>
                  <a:pt x="8238318" y="1719590"/>
                  <a:pt x="8238318" y="1709761"/>
                </a:cubicBezTo>
                <a:cubicBezTo>
                  <a:pt x="8238403" y="1700021"/>
                  <a:pt x="8230902" y="1692060"/>
                  <a:pt x="8221587" y="1691971"/>
                </a:cubicBezTo>
                <a:cubicBezTo>
                  <a:pt x="8221487" y="1691971"/>
                  <a:pt x="8221402" y="1691971"/>
                  <a:pt x="8221303" y="1691971"/>
                </a:cubicBezTo>
                <a:close/>
                <a:moveTo>
                  <a:pt x="8272350" y="1532306"/>
                </a:moveTo>
                <a:cubicBezTo>
                  <a:pt x="8262948" y="1532232"/>
                  <a:pt x="8255277" y="1540119"/>
                  <a:pt x="8255192" y="1549948"/>
                </a:cubicBezTo>
                <a:cubicBezTo>
                  <a:pt x="8255121" y="1559777"/>
                  <a:pt x="8262664" y="1567797"/>
                  <a:pt x="8272066" y="1567886"/>
                </a:cubicBezTo>
                <a:cubicBezTo>
                  <a:pt x="8281467" y="1567960"/>
                  <a:pt x="8289152" y="1560073"/>
                  <a:pt x="8289223" y="1550244"/>
                </a:cubicBezTo>
                <a:cubicBezTo>
                  <a:pt x="8289223" y="1550141"/>
                  <a:pt x="8289223" y="1550052"/>
                  <a:pt x="8289223" y="1549948"/>
                </a:cubicBezTo>
                <a:cubicBezTo>
                  <a:pt x="8289223" y="1540208"/>
                  <a:pt x="8281665" y="1532306"/>
                  <a:pt x="8272350" y="1532306"/>
                </a:cubicBezTo>
                <a:close/>
                <a:moveTo>
                  <a:pt x="8221303" y="1585528"/>
                </a:moveTo>
                <a:cubicBezTo>
                  <a:pt x="8211945" y="1586417"/>
                  <a:pt x="8205053" y="1595075"/>
                  <a:pt x="8205904" y="1604860"/>
                </a:cubicBezTo>
                <a:cubicBezTo>
                  <a:pt x="8206656" y="1613413"/>
                  <a:pt x="8213135" y="1620174"/>
                  <a:pt x="8221303" y="1620959"/>
                </a:cubicBezTo>
                <a:cubicBezTo>
                  <a:pt x="8230662" y="1621849"/>
                  <a:pt x="8238942" y="1614644"/>
                  <a:pt x="8239793" y="1604860"/>
                </a:cubicBezTo>
                <a:cubicBezTo>
                  <a:pt x="8240658" y="1595075"/>
                  <a:pt x="8233767" y="1586417"/>
                  <a:pt x="8224408" y="1585528"/>
                </a:cubicBezTo>
                <a:cubicBezTo>
                  <a:pt x="8223373" y="1585424"/>
                  <a:pt x="8222338" y="1585424"/>
                  <a:pt x="8221303" y="1585528"/>
                </a:cubicBezTo>
                <a:close/>
                <a:moveTo>
                  <a:pt x="8272350" y="1425715"/>
                </a:moveTo>
                <a:cubicBezTo>
                  <a:pt x="8262991" y="1424825"/>
                  <a:pt x="8254710" y="1432030"/>
                  <a:pt x="8253859" y="1441815"/>
                </a:cubicBezTo>
                <a:cubicBezTo>
                  <a:pt x="8252995" y="1451599"/>
                  <a:pt x="8259885" y="1460257"/>
                  <a:pt x="8269244" y="1461147"/>
                </a:cubicBezTo>
                <a:cubicBezTo>
                  <a:pt x="8270279" y="1461250"/>
                  <a:pt x="8271314" y="1461250"/>
                  <a:pt x="8272350" y="1461147"/>
                </a:cubicBezTo>
                <a:cubicBezTo>
                  <a:pt x="8281708" y="1460257"/>
                  <a:pt x="8288599" y="1451599"/>
                  <a:pt x="8287749" y="1441815"/>
                </a:cubicBezTo>
                <a:cubicBezTo>
                  <a:pt x="8286996" y="1433261"/>
                  <a:pt x="8280517" y="1426501"/>
                  <a:pt x="8272350" y="1425715"/>
                </a:cubicBezTo>
                <a:close/>
                <a:moveTo>
                  <a:pt x="8221303" y="1478936"/>
                </a:moveTo>
                <a:cubicBezTo>
                  <a:pt x="8211902" y="1478936"/>
                  <a:pt x="8204288" y="1486897"/>
                  <a:pt x="8204288" y="1496727"/>
                </a:cubicBezTo>
                <a:cubicBezTo>
                  <a:pt x="8204288" y="1506555"/>
                  <a:pt x="8211902" y="1514516"/>
                  <a:pt x="8221303" y="1514516"/>
                </a:cubicBezTo>
                <a:cubicBezTo>
                  <a:pt x="8230704" y="1514516"/>
                  <a:pt x="8238318" y="1506555"/>
                  <a:pt x="8238318" y="1496727"/>
                </a:cubicBezTo>
                <a:cubicBezTo>
                  <a:pt x="8238403" y="1486986"/>
                  <a:pt x="8230902" y="1479026"/>
                  <a:pt x="8221587" y="1478936"/>
                </a:cubicBezTo>
                <a:cubicBezTo>
                  <a:pt x="8221487" y="1478936"/>
                  <a:pt x="8221402" y="1478936"/>
                  <a:pt x="8221303" y="1478936"/>
                </a:cubicBezTo>
                <a:close/>
                <a:moveTo>
                  <a:pt x="8272350" y="1319272"/>
                </a:moveTo>
                <a:cubicBezTo>
                  <a:pt x="8262948" y="1319198"/>
                  <a:pt x="8255277" y="1327085"/>
                  <a:pt x="8255192" y="1336913"/>
                </a:cubicBezTo>
                <a:cubicBezTo>
                  <a:pt x="8255121" y="1346742"/>
                  <a:pt x="8262664" y="1354763"/>
                  <a:pt x="8272066" y="1354852"/>
                </a:cubicBezTo>
                <a:cubicBezTo>
                  <a:pt x="8281467" y="1354926"/>
                  <a:pt x="8289152" y="1347039"/>
                  <a:pt x="8289223" y="1337210"/>
                </a:cubicBezTo>
                <a:cubicBezTo>
                  <a:pt x="8289223" y="1337106"/>
                  <a:pt x="8289223" y="1337017"/>
                  <a:pt x="8289223" y="1336913"/>
                </a:cubicBezTo>
                <a:cubicBezTo>
                  <a:pt x="8289223" y="1327173"/>
                  <a:pt x="8281665" y="1319272"/>
                  <a:pt x="8272350" y="1319272"/>
                </a:cubicBezTo>
                <a:close/>
                <a:moveTo>
                  <a:pt x="8221303" y="1372493"/>
                </a:moveTo>
                <a:cubicBezTo>
                  <a:pt x="8211902" y="1372493"/>
                  <a:pt x="8204288" y="1380454"/>
                  <a:pt x="8204288" y="1390283"/>
                </a:cubicBezTo>
                <a:cubicBezTo>
                  <a:pt x="8204288" y="1400112"/>
                  <a:pt x="8211902" y="1408073"/>
                  <a:pt x="8221303" y="1408073"/>
                </a:cubicBezTo>
                <a:cubicBezTo>
                  <a:pt x="8230704" y="1408073"/>
                  <a:pt x="8238318" y="1400112"/>
                  <a:pt x="8238318" y="1390283"/>
                </a:cubicBezTo>
                <a:cubicBezTo>
                  <a:pt x="8238403" y="1380543"/>
                  <a:pt x="8230902" y="1372582"/>
                  <a:pt x="8221587" y="1372493"/>
                </a:cubicBezTo>
                <a:cubicBezTo>
                  <a:pt x="8221487" y="1372493"/>
                  <a:pt x="8221402" y="1372493"/>
                  <a:pt x="8221303" y="1372493"/>
                </a:cubicBezTo>
                <a:close/>
                <a:moveTo>
                  <a:pt x="8272350" y="1212681"/>
                </a:moveTo>
                <a:cubicBezTo>
                  <a:pt x="8262948" y="1212592"/>
                  <a:pt x="8255277" y="1220493"/>
                  <a:pt x="8255192" y="1230322"/>
                </a:cubicBezTo>
                <a:cubicBezTo>
                  <a:pt x="8255121" y="1240151"/>
                  <a:pt x="8262664" y="1248171"/>
                  <a:pt x="8272066" y="1248260"/>
                </a:cubicBezTo>
                <a:cubicBezTo>
                  <a:pt x="8281467" y="1248334"/>
                  <a:pt x="8289138" y="1240448"/>
                  <a:pt x="8289223" y="1230619"/>
                </a:cubicBezTo>
                <a:cubicBezTo>
                  <a:pt x="8289223" y="1230574"/>
                  <a:pt x="8289223" y="1230515"/>
                  <a:pt x="8289223" y="1230470"/>
                </a:cubicBezTo>
                <a:cubicBezTo>
                  <a:pt x="8289223" y="1220701"/>
                  <a:pt x="8281694" y="1212754"/>
                  <a:pt x="8272350" y="1212681"/>
                </a:cubicBezTo>
                <a:close/>
                <a:moveTo>
                  <a:pt x="8221303" y="1266050"/>
                </a:moveTo>
                <a:cubicBezTo>
                  <a:pt x="8211945" y="1266940"/>
                  <a:pt x="8205053" y="1275598"/>
                  <a:pt x="8205904" y="1285382"/>
                </a:cubicBezTo>
                <a:cubicBezTo>
                  <a:pt x="8206656" y="1293936"/>
                  <a:pt x="8213135" y="1300696"/>
                  <a:pt x="8221303" y="1301482"/>
                </a:cubicBezTo>
                <a:cubicBezTo>
                  <a:pt x="8230662" y="1302371"/>
                  <a:pt x="8238942" y="1295166"/>
                  <a:pt x="8239793" y="1285382"/>
                </a:cubicBezTo>
                <a:cubicBezTo>
                  <a:pt x="8240658" y="1275598"/>
                  <a:pt x="8233767" y="1266940"/>
                  <a:pt x="8224408" y="1266050"/>
                </a:cubicBezTo>
                <a:cubicBezTo>
                  <a:pt x="8223373" y="1265947"/>
                  <a:pt x="8222338" y="1265947"/>
                  <a:pt x="8221303" y="1266050"/>
                </a:cubicBezTo>
                <a:close/>
                <a:moveTo>
                  <a:pt x="8272350" y="1106237"/>
                </a:moveTo>
                <a:cubicBezTo>
                  <a:pt x="8262991" y="1105348"/>
                  <a:pt x="8254710" y="1112553"/>
                  <a:pt x="8253859" y="1122337"/>
                </a:cubicBezTo>
                <a:cubicBezTo>
                  <a:pt x="8252995" y="1132122"/>
                  <a:pt x="8259885" y="1140779"/>
                  <a:pt x="8269244" y="1141669"/>
                </a:cubicBezTo>
                <a:cubicBezTo>
                  <a:pt x="8270279" y="1141773"/>
                  <a:pt x="8271314" y="1141773"/>
                  <a:pt x="8272350" y="1141669"/>
                </a:cubicBezTo>
                <a:cubicBezTo>
                  <a:pt x="8281708" y="1140779"/>
                  <a:pt x="8288599" y="1132122"/>
                  <a:pt x="8287749" y="1122337"/>
                </a:cubicBezTo>
                <a:cubicBezTo>
                  <a:pt x="8286996" y="1113783"/>
                  <a:pt x="8280517" y="1107023"/>
                  <a:pt x="8272350" y="1106237"/>
                </a:cubicBezTo>
                <a:close/>
                <a:moveTo>
                  <a:pt x="8221303" y="1159459"/>
                </a:moveTo>
                <a:cubicBezTo>
                  <a:pt x="8211902" y="1159459"/>
                  <a:pt x="8204288" y="1167420"/>
                  <a:pt x="8204288" y="1177249"/>
                </a:cubicBezTo>
                <a:cubicBezTo>
                  <a:pt x="8204288" y="1187078"/>
                  <a:pt x="8211902" y="1195039"/>
                  <a:pt x="8221303" y="1195039"/>
                </a:cubicBezTo>
                <a:cubicBezTo>
                  <a:pt x="8230704" y="1195039"/>
                  <a:pt x="8238318" y="1187078"/>
                  <a:pt x="8238318" y="1177249"/>
                </a:cubicBezTo>
                <a:cubicBezTo>
                  <a:pt x="8238403" y="1167509"/>
                  <a:pt x="8230902" y="1159548"/>
                  <a:pt x="8221587" y="1159459"/>
                </a:cubicBezTo>
                <a:cubicBezTo>
                  <a:pt x="8221487" y="1159459"/>
                  <a:pt x="8221402" y="1159459"/>
                  <a:pt x="8221303" y="1159459"/>
                </a:cubicBezTo>
                <a:close/>
                <a:moveTo>
                  <a:pt x="8272350" y="999794"/>
                </a:moveTo>
                <a:cubicBezTo>
                  <a:pt x="8262948" y="999720"/>
                  <a:pt x="8255277" y="1007607"/>
                  <a:pt x="8255192" y="1017436"/>
                </a:cubicBezTo>
                <a:cubicBezTo>
                  <a:pt x="8255121" y="1027265"/>
                  <a:pt x="8262664" y="1035285"/>
                  <a:pt x="8272066" y="1035374"/>
                </a:cubicBezTo>
                <a:cubicBezTo>
                  <a:pt x="8281467" y="1035448"/>
                  <a:pt x="8289152" y="1027561"/>
                  <a:pt x="8289223" y="1017732"/>
                </a:cubicBezTo>
                <a:cubicBezTo>
                  <a:pt x="8289223" y="1017629"/>
                  <a:pt x="8289223" y="1017540"/>
                  <a:pt x="8289223" y="1017436"/>
                </a:cubicBezTo>
                <a:cubicBezTo>
                  <a:pt x="8289223" y="1007696"/>
                  <a:pt x="8281665" y="999794"/>
                  <a:pt x="8272350" y="999794"/>
                </a:cubicBezTo>
                <a:close/>
                <a:moveTo>
                  <a:pt x="8221303" y="1053016"/>
                </a:moveTo>
                <a:cubicBezTo>
                  <a:pt x="8211945" y="1053905"/>
                  <a:pt x="8205053" y="1062563"/>
                  <a:pt x="8205904" y="1072348"/>
                </a:cubicBezTo>
                <a:cubicBezTo>
                  <a:pt x="8206656" y="1080901"/>
                  <a:pt x="8213135" y="1087662"/>
                  <a:pt x="8221303" y="1088447"/>
                </a:cubicBezTo>
                <a:cubicBezTo>
                  <a:pt x="8230662" y="1089337"/>
                  <a:pt x="8238942" y="1082132"/>
                  <a:pt x="8239793" y="1072348"/>
                </a:cubicBezTo>
                <a:cubicBezTo>
                  <a:pt x="8240658" y="1062563"/>
                  <a:pt x="8233767" y="1053905"/>
                  <a:pt x="8224408" y="1053016"/>
                </a:cubicBezTo>
                <a:cubicBezTo>
                  <a:pt x="8223373" y="1052912"/>
                  <a:pt x="8222338" y="1052912"/>
                  <a:pt x="8221303" y="1053016"/>
                </a:cubicBezTo>
                <a:close/>
                <a:moveTo>
                  <a:pt x="8272350" y="893203"/>
                </a:moveTo>
                <a:cubicBezTo>
                  <a:pt x="8262991" y="892313"/>
                  <a:pt x="8254710" y="899518"/>
                  <a:pt x="8253859" y="909303"/>
                </a:cubicBezTo>
                <a:cubicBezTo>
                  <a:pt x="8252995" y="919087"/>
                  <a:pt x="8259885" y="927745"/>
                  <a:pt x="8269244" y="928635"/>
                </a:cubicBezTo>
                <a:cubicBezTo>
                  <a:pt x="8270279" y="928738"/>
                  <a:pt x="8271314" y="928738"/>
                  <a:pt x="8272350" y="928635"/>
                </a:cubicBezTo>
                <a:cubicBezTo>
                  <a:pt x="8281708" y="927745"/>
                  <a:pt x="8288599" y="919087"/>
                  <a:pt x="8287749" y="909303"/>
                </a:cubicBezTo>
                <a:cubicBezTo>
                  <a:pt x="8286996" y="900749"/>
                  <a:pt x="8280517" y="893989"/>
                  <a:pt x="8272350" y="893203"/>
                </a:cubicBezTo>
                <a:close/>
                <a:moveTo>
                  <a:pt x="8221303" y="946424"/>
                </a:moveTo>
                <a:cubicBezTo>
                  <a:pt x="8211902" y="946424"/>
                  <a:pt x="8204288" y="954385"/>
                  <a:pt x="8204288" y="964214"/>
                </a:cubicBezTo>
                <a:cubicBezTo>
                  <a:pt x="8204288" y="974043"/>
                  <a:pt x="8211902" y="982004"/>
                  <a:pt x="8221303" y="982004"/>
                </a:cubicBezTo>
                <a:cubicBezTo>
                  <a:pt x="8230704" y="982004"/>
                  <a:pt x="8238318" y="974043"/>
                  <a:pt x="8238318" y="964214"/>
                </a:cubicBezTo>
                <a:cubicBezTo>
                  <a:pt x="8238403" y="954474"/>
                  <a:pt x="8230902" y="946513"/>
                  <a:pt x="8221587" y="946424"/>
                </a:cubicBezTo>
                <a:cubicBezTo>
                  <a:pt x="8221487" y="946424"/>
                  <a:pt x="8221402" y="946424"/>
                  <a:pt x="8221303" y="946424"/>
                </a:cubicBezTo>
                <a:close/>
                <a:moveTo>
                  <a:pt x="8272350" y="786760"/>
                </a:moveTo>
                <a:cubicBezTo>
                  <a:pt x="8262948" y="786671"/>
                  <a:pt x="8255277" y="794573"/>
                  <a:pt x="8255192" y="804402"/>
                </a:cubicBezTo>
                <a:cubicBezTo>
                  <a:pt x="8255121" y="814230"/>
                  <a:pt x="8262664" y="822251"/>
                  <a:pt x="8272066" y="822340"/>
                </a:cubicBezTo>
                <a:cubicBezTo>
                  <a:pt x="8281467" y="822414"/>
                  <a:pt x="8289152" y="814527"/>
                  <a:pt x="8289223" y="804698"/>
                </a:cubicBezTo>
                <a:cubicBezTo>
                  <a:pt x="8289223" y="804594"/>
                  <a:pt x="8289223" y="804505"/>
                  <a:pt x="8289223" y="804402"/>
                </a:cubicBezTo>
                <a:cubicBezTo>
                  <a:pt x="8289223" y="794661"/>
                  <a:pt x="8281665" y="786760"/>
                  <a:pt x="8272350" y="786760"/>
                </a:cubicBezTo>
                <a:close/>
                <a:moveTo>
                  <a:pt x="8221303" y="839981"/>
                </a:moveTo>
                <a:cubicBezTo>
                  <a:pt x="8211902" y="839981"/>
                  <a:pt x="8204288" y="847942"/>
                  <a:pt x="8204288" y="857771"/>
                </a:cubicBezTo>
                <a:cubicBezTo>
                  <a:pt x="8204288" y="867600"/>
                  <a:pt x="8211902" y="875561"/>
                  <a:pt x="8221303" y="875561"/>
                </a:cubicBezTo>
                <a:cubicBezTo>
                  <a:pt x="8230704" y="875561"/>
                  <a:pt x="8238318" y="867600"/>
                  <a:pt x="8238318" y="857771"/>
                </a:cubicBezTo>
                <a:cubicBezTo>
                  <a:pt x="8238560" y="848031"/>
                  <a:pt x="8231186" y="839937"/>
                  <a:pt x="8221870" y="839685"/>
                </a:cubicBezTo>
                <a:cubicBezTo>
                  <a:pt x="8221686" y="839685"/>
                  <a:pt x="8221487" y="839685"/>
                  <a:pt x="8221303" y="839685"/>
                </a:cubicBezTo>
                <a:close/>
                <a:moveTo>
                  <a:pt x="8272350" y="680168"/>
                </a:moveTo>
                <a:cubicBezTo>
                  <a:pt x="8262948" y="680080"/>
                  <a:pt x="8255277" y="687981"/>
                  <a:pt x="8255192" y="697810"/>
                </a:cubicBezTo>
                <a:cubicBezTo>
                  <a:pt x="8255121" y="707639"/>
                  <a:pt x="8262664" y="715659"/>
                  <a:pt x="8272066" y="715748"/>
                </a:cubicBezTo>
                <a:cubicBezTo>
                  <a:pt x="8281467" y="715822"/>
                  <a:pt x="8289138" y="707936"/>
                  <a:pt x="8289223" y="698107"/>
                </a:cubicBezTo>
                <a:cubicBezTo>
                  <a:pt x="8289223" y="698062"/>
                  <a:pt x="8289223" y="698003"/>
                  <a:pt x="8289223" y="697958"/>
                </a:cubicBezTo>
                <a:cubicBezTo>
                  <a:pt x="8289223" y="688189"/>
                  <a:pt x="8281694" y="680243"/>
                  <a:pt x="8272350" y="680168"/>
                </a:cubicBezTo>
                <a:close/>
                <a:moveTo>
                  <a:pt x="8221303" y="733538"/>
                </a:moveTo>
                <a:cubicBezTo>
                  <a:pt x="8211945" y="734428"/>
                  <a:pt x="8205053" y="743086"/>
                  <a:pt x="8205904" y="752870"/>
                </a:cubicBezTo>
                <a:cubicBezTo>
                  <a:pt x="8206656" y="761424"/>
                  <a:pt x="8213135" y="768184"/>
                  <a:pt x="8221303" y="768970"/>
                </a:cubicBezTo>
                <a:cubicBezTo>
                  <a:pt x="8230662" y="769859"/>
                  <a:pt x="8238942" y="762654"/>
                  <a:pt x="8239793" y="752870"/>
                </a:cubicBezTo>
                <a:cubicBezTo>
                  <a:pt x="8240658" y="743086"/>
                  <a:pt x="8233767" y="734428"/>
                  <a:pt x="8224408" y="733538"/>
                </a:cubicBezTo>
                <a:cubicBezTo>
                  <a:pt x="8223373" y="733434"/>
                  <a:pt x="8222338" y="733434"/>
                  <a:pt x="8221303" y="733538"/>
                </a:cubicBezTo>
                <a:close/>
                <a:moveTo>
                  <a:pt x="8272350" y="573725"/>
                </a:moveTo>
                <a:cubicBezTo>
                  <a:pt x="8262991" y="572830"/>
                  <a:pt x="8254710" y="580035"/>
                  <a:pt x="8253859" y="589819"/>
                </a:cubicBezTo>
                <a:cubicBezTo>
                  <a:pt x="8252995" y="599602"/>
                  <a:pt x="8259885" y="608262"/>
                  <a:pt x="8269244" y="609157"/>
                </a:cubicBezTo>
                <a:cubicBezTo>
                  <a:pt x="8270279" y="609256"/>
                  <a:pt x="8271314" y="609256"/>
                  <a:pt x="8272350" y="609157"/>
                </a:cubicBezTo>
                <a:cubicBezTo>
                  <a:pt x="8281708" y="608262"/>
                  <a:pt x="8288599" y="599602"/>
                  <a:pt x="8287749" y="589819"/>
                </a:cubicBezTo>
                <a:cubicBezTo>
                  <a:pt x="8286996" y="581276"/>
                  <a:pt x="8280517" y="574508"/>
                  <a:pt x="8272350" y="573725"/>
                </a:cubicBezTo>
                <a:close/>
                <a:moveTo>
                  <a:pt x="8221303" y="626947"/>
                </a:moveTo>
                <a:cubicBezTo>
                  <a:pt x="8211902" y="626947"/>
                  <a:pt x="8204288" y="634912"/>
                  <a:pt x="8204288" y="644737"/>
                </a:cubicBezTo>
                <a:cubicBezTo>
                  <a:pt x="8204288" y="654566"/>
                  <a:pt x="8211902" y="662527"/>
                  <a:pt x="8221303" y="662527"/>
                </a:cubicBezTo>
                <a:cubicBezTo>
                  <a:pt x="8230704" y="662527"/>
                  <a:pt x="8238318" y="654566"/>
                  <a:pt x="8238318" y="644737"/>
                </a:cubicBezTo>
                <a:cubicBezTo>
                  <a:pt x="8238403" y="634994"/>
                  <a:pt x="8230902" y="627028"/>
                  <a:pt x="8221587" y="626947"/>
                </a:cubicBezTo>
                <a:cubicBezTo>
                  <a:pt x="8221487" y="626945"/>
                  <a:pt x="8221402" y="626945"/>
                  <a:pt x="8221303" y="626947"/>
                </a:cubicBezTo>
                <a:close/>
                <a:moveTo>
                  <a:pt x="8272350" y="467282"/>
                </a:moveTo>
                <a:cubicBezTo>
                  <a:pt x="8262948" y="467201"/>
                  <a:pt x="8255277" y="475099"/>
                  <a:pt x="8255192" y="484924"/>
                </a:cubicBezTo>
                <a:cubicBezTo>
                  <a:pt x="8255121" y="494748"/>
                  <a:pt x="8262664" y="502779"/>
                  <a:pt x="8272066" y="502861"/>
                </a:cubicBezTo>
                <a:cubicBezTo>
                  <a:pt x="8281467" y="502942"/>
                  <a:pt x="8289152" y="495043"/>
                  <a:pt x="8289223" y="485219"/>
                </a:cubicBezTo>
                <a:cubicBezTo>
                  <a:pt x="8289223" y="485121"/>
                  <a:pt x="8289223" y="485022"/>
                  <a:pt x="8289223" y="484924"/>
                </a:cubicBezTo>
                <a:cubicBezTo>
                  <a:pt x="8289223" y="475181"/>
                  <a:pt x="8281665" y="467282"/>
                  <a:pt x="8272350" y="467282"/>
                </a:cubicBezTo>
                <a:close/>
                <a:moveTo>
                  <a:pt x="8221303" y="520504"/>
                </a:moveTo>
                <a:cubicBezTo>
                  <a:pt x="8211902" y="520504"/>
                  <a:pt x="8204288" y="528469"/>
                  <a:pt x="8204288" y="538294"/>
                </a:cubicBezTo>
                <a:cubicBezTo>
                  <a:pt x="8204288" y="548118"/>
                  <a:pt x="8211902" y="556084"/>
                  <a:pt x="8221303" y="556084"/>
                </a:cubicBezTo>
                <a:cubicBezTo>
                  <a:pt x="8230704" y="556084"/>
                  <a:pt x="8238318" y="548118"/>
                  <a:pt x="8238318" y="538294"/>
                </a:cubicBezTo>
                <a:cubicBezTo>
                  <a:pt x="8238403" y="528551"/>
                  <a:pt x="8230902" y="520585"/>
                  <a:pt x="8221587" y="520504"/>
                </a:cubicBezTo>
                <a:cubicBezTo>
                  <a:pt x="8221487" y="520502"/>
                  <a:pt x="8221402" y="520502"/>
                  <a:pt x="8221303" y="520504"/>
                </a:cubicBezTo>
                <a:close/>
                <a:moveTo>
                  <a:pt x="8272350" y="360691"/>
                </a:moveTo>
                <a:cubicBezTo>
                  <a:pt x="8262948" y="360609"/>
                  <a:pt x="8255277" y="368507"/>
                  <a:pt x="8255192" y="378333"/>
                </a:cubicBezTo>
                <a:cubicBezTo>
                  <a:pt x="8255121" y="388157"/>
                  <a:pt x="8262664" y="396188"/>
                  <a:pt x="8272066" y="396269"/>
                </a:cubicBezTo>
                <a:cubicBezTo>
                  <a:pt x="8281467" y="396351"/>
                  <a:pt x="8289138" y="388454"/>
                  <a:pt x="8289223" y="378629"/>
                </a:cubicBezTo>
                <a:cubicBezTo>
                  <a:pt x="8289223" y="378579"/>
                  <a:pt x="8289223" y="378530"/>
                  <a:pt x="8289223" y="378481"/>
                </a:cubicBezTo>
                <a:cubicBezTo>
                  <a:pt x="8289223" y="368713"/>
                  <a:pt x="8281694" y="360772"/>
                  <a:pt x="8272350" y="360691"/>
                </a:cubicBezTo>
                <a:close/>
                <a:moveTo>
                  <a:pt x="8221303" y="414061"/>
                </a:moveTo>
                <a:cubicBezTo>
                  <a:pt x="8211945" y="414956"/>
                  <a:pt x="8205053" y="423614"/>
                  <a:pt x="8205904" y="433398"/>
                </a:cubicBezTo>
                <a:cubicBezTo>
                  <a:pt x="8206656" y="441942"/>
                  <a:pt x="8213135" y="448710"/>
                  <a:pt x="8221303" y="449492"/>
                </a:cubicBezTo>
                <a:cubicBezTo>
                  <a:pt x="8230662" y="450388"/>
                  <a:pt x="8238942" y="443183"/>
                  <a:pt x="8239793" y="433398"/>
                </a:cubicBezTo>
                <a:cubicBezTo>
                  <a:pt x="8240658" y="423614"/>
                  <a:pt x="8233767" y="414956"/>
                  <a:pt x="8224408" y="414061"/>
                </a:cubicBezTo>
                <a:cubicBezTo>
                  <a:pt x="8223373" y="413961"/>
                  <a:pt x="8222338" y="413961"/>
                  <a:pt x="8221303" y="414061"/>
                </a:cubicBezTo>
                <a:close/>
                <a:moveTo>
                  <a:pt x="8272350" y="254248"/>
                </a:moveTo>
                <a:cubicBezTo>
                  <a:pt x="8262991" y="253352"/>
                  <a:pt x="8254710" y="260557"/>
                  <a:pt x="8253859" y="270342"/>
                </a:cubicBezTo>
                <a:cubicBezTo>
                  <a:pt x="8252995" y="280126"/>
                  <a:pt x="8259885" y="288784"/>
                  <a:pt x="8269244" y="289679"/>
                </a:cubicBezTo>
                <a:cubicBezTo>
                  <a:pt x="8270279" y="289779"/>
                  <a:pt x="8271314" y="289779"/>
                  <a:pt x="8272350" y="289679"/>
                </a:cubicBezTo>
                <a:cubicBezTo>
                  <a:pt x="8281708" y="288784"/>
                  <a:pt x="8288599" y="280126"/>
                  <a:pt x="8287749" y="270342"/>
                </a:cubicBezTo>
                <a:cubicBezTo>
                  <a:pt x="8286996" y="261798"/>
                  <a:pt x="8280517" y="255031"/>
                  <a:pt x="8272350" y="254248"/>
                </a:cubicBezTo>
                <a:close/>
                <a:moveTo>
                  <a:pt x="8221303" y="307469"/>
                </a:moveTo>
                <a:cubicBezTo>
                  <a:pt x="8211902" y="307469"/>
                  <a:pt x="8204288" y="315435"/>
                  <a:pt x="8204288" y="325259"/>
                </a:cubicBezTo>
                <a:cubicBezTo>
                  <a:pt x="8204288" y="335084"/>
                  <a:pt x="8211902" y="343049"/>
                  <a:pt x="8221303" y="343049"/>
                </a:cubicBezTo>
                <a:cubicBezTo>
                  <a:pt x="8230704" y="343049"/>
                  <a:pt x="8238318" y="335084"/>
                  <a:pt x="8238318" y="325259"/>
                </a:cubicBezTo>
                <a:cubicBezTo>
                  <a:pt x="8238403" y="315516"/>
                  <a:pt x="8230902" y="307551"/>
                  <a:pt x="8221587" y="307469"/>
                </a:cubicBezTo>
                <a:cubicBezTo>
                  <a:pt x="8221487" y="307468"/>
                  <a:pt x="8221402" y="307468"/>
                  <a:pt x="8221303" y="307469"/>
                </a:cubicBezTo>
                <a:close/>
                <a:moveTo>
                  <a:pt x="8255334" y="165446"/>
                </a:moveTo>
                <a:cubicBezTo>
                  <a:pt x="8254483" y="175231"/>
                  <a:pt x="8261375" y="183889"/>
                  <a:pt x="8270733" y="184784"/>
                </a:cubicBezTo>
                <a:cubicBezTo>
                  <a:pt x="8280091" y="185681"/>
                  <a:pt x="8288373" y="178475"/>
                  <a:pt x="8289223" y="168692"/>
                </a:cubicBezTo>
                <a:cubicBezTo>
                  <a:pt x="8289322" y="167612"/>
                  <a:pt x="8289322" y="166526"/>
                  <a:pt x="8289223" y="165446"/>
                </a:cubicBezTo>
                <a:cubicBezTo>
                  <a:pt x="8289166" y="157456"/>
                  <a:pt x="8283906" y="150538"/>
                  <a:pt x="8276461" y="148694"/>
                </a:cubicBezTo>
                <a:lnTo>
                  <a:pt x="8268947" y="148694"/>
                </a:lnTo>
                <a:cubicBezTo>
                  <a:pt x="8261233" y="150279"/>
                  <a:pt x="8255589" y="157227"/>
                  <a:pt x="8255334" y="165446"/>
                </a:cubicBezTo>
                <a:close/>
                <a:moveTo>
                  <a:pt x="8221303" y="201026"/>
                </a:moveTo>
                <a:cubicBezTo>
                  <a:pt x="8211945" y="201922"/>
                  <a:pt x="8205053" y="210579"/>
                  <a:pt x="8205904" y="220364"/>
                </a:cubicBezTo>
                <a:cubicBezTo>
                  <a:pt x="8206656" y="228907"/>
                  <a:pt x="8213135" y="235675"/>
                  <a:pt x="8221303" y="236458"/>
                </a:cubicBezTo>
                <a:cubicBezTo>
                  <a:pt x="8230662" y="237353"/>
                  <a:pt x="8238942" y="230148"/>
                  <a:pt x="8239793" y="220364"/>
                </a:cubicBezTo>
                <a:cubicBezTo>
                  <a:pt x="8240658" y="210579"/>
                  <a:pt x="8233767" y="201922"/>
                  <a:pt x="8224408" y="201026"/>
                </a:cubicBezTo>
                <a:cubicBezTo>
                  <a:pt x="8223373" y="200927"/>
                  <a:pt x="8222338" y="200927"/>
                  <a:pt x="8221303" y="201026"/>
                </a:cubicBezTo>
                <a:close/>
                <a:moveTo>
                  <a:pt x="8377278" y="3023992"/>
                </a:moveTo>
                <a:lnTo>
                  <a:pt x="8389473" y="3034962"/>
                </a:lnTo>
                <a:cubicBezTo>
                  <a:pt x="8387586" y="3029448"/>
                  <a:pt x="8383163" y="3025311"/>
                  <a:pt x="8377704" y="3023992"/>
                </a:cubicBezTo>
                <a:close/>
                <a:moveTo>
                  <a:pt x="8373733" y="2916660"/>
                </a:moveTo>
                <a:cubicBezTo>
                  <a:pt x="8364332" y="2916660"/>
                  <a:pt x="8356718" y="2924620"/>
                  <a:pt x="8356718" y="2934450"/>
                </a:cubicBezTo>
                <a:cubicBezTo>
                  <a:pt x="8356718" y="2944278"/>
                  <a:pt x="8364332" y="2952239"/>
                  <a:pt x="8373733" y="2952239"/>
                </a:cubicBezTo>
                <a:cubicBezTo>
                  <a:pt x="8383134" y="2952239"/>
                  <a:pt x="8390748" y="2944278"/>
                  <a:pt x="8390748" y="2934450"/>
                </a:cubicBezTo>
                <a:cubicBezTo>
                  <a:pt x="8390748" y="2924799"/>
                  <a:pt x="8383390" y="2916897"/>
                  <a:pt x="8374159" y="2916660"/>
                </a:cubicBezTo>
                <a:close/>
                <a:moveTo>
                  <a:pt x="8322829" y="2970030"/>
                </a:moveTo>
                <a:cubicBezTo>
                  <a:pt x="8321283" y="2970089"/>
                  <a:pt x="8319751" y="2970400"/>
                  <a:pt x="8318291" y="2970919"/>
                </a:cubicBezTo>
                <a:lnTo>
                  <a:pt x="8339277" y="2989895"/>
                </a:lnTo>
                <a:cubicBezTo>
                  <a:pt x="8339348" y="2989153"/>
                  <a:pt x="8339348" y="2988412"/>
                  <a:pt x="8339277" y="2987671"/>
                </a:cubicBezTo>
                <a:cubicBezTo>
                  <a:pt x="8339291" y="2978272"/>
                  <a:pt x="8332244" y="2970504"/>
                  <a:pt x="8323254" y="2970030"/>
                </a:cubicBezTo>
                <a:close/>
                <a:moveTo>
                  <a:pt x="8373733" y="2810216"/>
                </a:moveTo>
                <a:cubicBezTo>
                  <a:pt x="8364332" y="2810216"/>
                  <a:pt x="8356718" y="2818178"/>
                  <a:pt x="8356718" y="2828006"/>
                </a:cubicBezTo>
                <a:cubicBezTo>
                  <a:pt x="8356718" y="2837835"/>
                  <a:pt x="8364332" y="2845796"/>
                  <a:pt x="8373733" y="2845796"/>
                </a:cubicBezTo>
                <a:cubicBezTo>
                  <a:pt x="8383134" y="2845796"/>
                  <a:pt x="8390748" y="2837835"/>
                  <a:pt x="8390748" y="2828006"/>
                </a:cubicBezTo>
                <a:cubicBezTo>
                  <a:pt x="8390748" y="2818355"/>
                  <a:pt x="8383390" y="2810454"/>
                  <a:pt x="8374159" y="2810216"/>
                </a:cubicBezTo>
                <a:close/>
                <a:moveTo>
                  <a:pt x="8322829" y="2863438"/>
                </a:moveTo>
                <a:cubicBezTo>
                  <a:pt x="8313427" y="2863349"/>
                  <a:pt x="8305756" y="2871251"/>
                  <a:pt x="8305671" y="2881080"/>
                </a:cubicBezTo>
                <a:cubicBezTo>
                  <a:pt x="8305600" y="2890909"/>
                  <a:pt x="8313143" y="2898929"/>
                  <a:pt x="8322545" y="2899018"/>
                </a:cubicBezTo>
                <a:cubicBezTo>
                  <a:pt x="8331946" y="2899092"/>
                  <a:pt x="8339617" y="2891205"/>
                  <a:pt x="8339702" y="2881376"/>
                </a:cubicBezTo>
                <a:cubicBezTo>
                  <a:pt x="8339702" y="2881332"/>
                  <a:pt x="8339702" y="2881272"/>
                  <a:pt x="8339702" y="2881228"/>
                </a:cubicBezTo>
                <a:cubicBezTo>
                  <a:pt x="8339702" y="2871636"/>
                  <a:pt x="8332428" y="2863764"/>
                  <a:pt x="8323254" y="2863438"/>
                </a:cubicBezTo>
                <a:close/>
                <a:moveTo>
                  <a:pt x="8373733" y="2703773"/>
                </a:moveTo>
                <a:cubicBezTo>
                  <a:pt x="8364332" y="2703773"/>
                  <a:pt x="8356718" y="2711734"/>
                  <a:pt x="8356718" y="2721563"/>
                </a:cubicBezTo>
                <a:cubicBezTo>
                  <a:pt x="8356718" y="2731392"/>
                  <a:pt x="8364332" y="2739353"/>
                  <a:pt x="8373733" y="2739353"/>
                </a:cubicBezTo>
                <a:cubicBezTo>
                  <a:pt x="8383134" y="2739353"/>
                  <a:pt x="8390748" y="2731392"/>
                  <a:pt x="8390748" y="2721563"/>
                </a:cubicBezTo>
                <a:cubicBezTo>
                  <a:pt x="8390748" y="2721519"/>
                  <a:pt x="8390748" y="2721460"/>
                  <a:pt x="8390748" y="2721415"/>
                </a:cubicBezTo>
                <a:cubicBezTo>
                  <a:pt x="8390748" y="2711794"/>
                  <a:pt x="8383361" y="2703937"/>
                  <a:pt x="8374159" y="2703773"/>
                </a:cubicBezTo>
                <a:close/>
                <a:moveTo>
                  <a:pt x="8322829" y="2756995"/>
                </a:moveTo>
                <a:cubicBezTo>
                  <a:pt x="8313427" y="2756906"/>
                  <a:pt x="8305756" y="2764808"/>
                  <a:pt x="8305671" y="2774637"/>
                </a:cubicBezTo>
                <a:cubicBezTo>
                  <a:pt x="8305600" y="2784466"/>
                  <a:pt x="8313143" y="2792486"/>
                  <a:pt x="8322545" y="2792575"/>
                </a:cubicBezTo>
                <a:cubicBezTo>
                  <a:pt x="8331946" y="2792649"/>
                  <a:pt x="8339617" y="2784762"/>
                  <a:pt x="8339702" y="2774933"/>
                </a:cubicBezTo>
                <a:cubicBezTo>
                  <a:pt x="8339702" y="2774889"/>
                  <a:pt x="8339702" y="2774829"/>
                  <a:pt x="8339702" y="2774785"/>
                </a:cubicBezTo>
                <a:cubicBezTo>
                  <a:pt x="8339702" y="2765193"/>
                  <a:pt x="8332428" y="2757321"/>
                  <a:pt x="8323254" y="2756995"/>
                </a:cubicBezTo>
                <a:close/>
                <a:moveTo>
                  <a:pt x="8373733" y="2597182"/>
                </a:moveTo>
                <a:cubicBezTo>
                  <a:pt x="8364332" y="2597182"/>
                  <a:pt x="8356718" y="2605143"/>
                  <a:pt x="8356718" y="2614972"/>
                </a:cubicBezTo>
                <a:cubicBezTo>
                  <a:pt x="8356718" y="2624801"/>
                  <a:pt x="8364332" y="2632762"/>
                  <a:pt x="8373733" y="2632762"/>
                </a:cubicBezTo>
                <a:cubicBezTo>
                  <a:pt x="8383134" y="2632762"/>
                  <a:pt x="8390748" y="2624801"/>
                  <a:pt x="8390748" y="2614972"/>
                </a:cubicBezTo>
                <a:cubicBezTo>
                  <a:pt x="8390748" y="2605321"/>
                  <a:pt x="8383390" y="2597419"/>
                  <a:pt x="8374159" y="2597182"/>
                </a:cubicBezTo>
                <a:close/>
                <a:moveTo>
                  <a:pt x="8322829" y="2650552"/>
                </a:moveTo>
                <a:cubicBezTo>
                  <a:pt x="8313427" y="2650478"/>
                  <a:pt x="8305756" y="2658365"/>
                  <a:pt x="8305671" y="2668193"/>
                </a:cubicBezTo>
                <a:cubicBezTo>
                  <a:pt x="8305600" y="2678023"/>
                  <a:pt x="8313143" y="2686043"/>
                  <a:pt x="8322545" y="2686132"/>
                </a:cubicBezTo>
                <a:cubicBezTo>
                  <a:pt x="8331946" y="2686206"/>
                  <a:pt x="8339631" y="2678319"/>
                  <a:pt x="8339702" y="2668490"/>
                </a:cubicBezTo>
                <a:cubicBezTo>
                  <a:pt x="8339702" y="2668386"/>
                  <a:pt x="8339702" y="2668297"/>
                  <a:pt x="8339702" y="2668193"/>
                </a:cubicBezTo>
                <a:cubicBezTo>
                  <a:pt x="8339702" y="2658617"/>
                  <a:pt x="8332400" y="2650789"/>
                  <a:pt x="8323254" y="2650552"/>
                </a:cubicBezTo>
                <a:close/>
                <a:moveTo>
                  <a:pt x="8373733" y="2490739"/>
                </a:moveTo>
                <a:cubicBezTo>
                  <a:pt x="8364332" y="2490739"/>
                  <a:pt x="8356718" y="2498700"/>
                  <a:pt x="8356718" y="2508529"/>
                </a:cubicBezTo>
                <a:cubicBezTo>
                  <a:pt x="8356718" y="2518358"/>
                  <a:pt x="8364332" y="2526319"/>
                  <a:pt x="8373733" y="2526319"/>
                </a:cubicBezTo>
                <a:cubicBezTo>
                  <a:pt x="8383134" y="2526319"/>
                  <a:pt x="8390748" y="2518358"/>
                  <a:pt x="8390748" y="2508529"/>
                </a:cubicBezTo>
                <a:cubicBezTo>
                  <a:pt x="8390748" y="2498878"/>
                  <a:pt x="8383390" y="2490976"/>
                  <a:pt x="8374159" y="2490739"/>
                </a:cubicBezTo>
                <a:close/>
                <a:moveTo>
                  <a:pt x="8323254" y="2544554"/>
                </a:moveTo>
                <a:cubicBezTo>
                  <a:pt x="8313896" y="2543664"/>
                  <a:pt x="8305615" y="2550869"/>
                  <a:pt x="8304764" y="2560653"/>
                </a:cubicBezTo>
                <a:cubicBezTo>
                  <a:pt x="8303899" y="2570438"/>
                  <a:pt x="8310790" y="2579096"/>
                  <a:pt x="8320148" y="2579985"/>
                </a:cubicBezTo>
                <a:cubicBezTo>
                  <a:pt x="8321184" y="2580089"/>
                  <a:pt x="8322219" y="2580089"/>
                  <a:pt x="8323254" y="2579985"/>
                </a:cubicBezTo>
                <a:cubicBezTo>
                  <a:pt x="8332613" y="2579096"/>
                  <a:pt x="8339503" y="2570438"/>
                  <a:pt x="8338653" y="2560653"/>
                </a:cubicBezTo>
                <a:cubicBezTo>
                  <a:pt x="8337901" y="2552099"/>
                  <a:pt x="8331421" y="2545339"/>
                  <a:pt x="8323254" y="2544554"/>
                </a:cubicBezTo>
                <a:close/>
                <a:moveTo>
                  <a:pt x="8374159" y="2384889"/>
                </a:moveTo>
                <a:cubicBezTo>
                  <a:pt x="8364757" y="2384889"/>
                  <a:pt x="8357143" y="2392850"/>
                  <a:pt x="8357143" y="2402679"/>
                </a:cubicBezTo>
                <a:cubicBezTo>
                  <a:pt x="8357143" y="2412508"/>
                  <a:pt x="8364757" y="2420469"/>
                  <a:pt x="8374159" y="2420469"/>
                </a:cubicBezTo>
                <a:cubicBezTo>
                  <a:pt x="8383559" y="2420469"/>
                  <a:pt x="8391174" y="2412508"/>
                  <a:pt x="8391174" y="2402679"/>
                </a:cubicBezTo>
                <a:cubicBezTo>
                  <a:pt x="8391174" y="2402634"/>
                  <a:pt x="8391174" y="2402575"/>
                  <a:pt x="8391174" y="2402531"/>
                </a:cubicBezTo>
                <a:cubicBezTo>
                  <a:pt x="8391486" y="2392791"/>
                  <a:pt x="8384198" y="2384637"/>
                  <a:pt x="8374881" y="2384311"/>
                </a:cubicBezTo>
                <a:cubicBezTo>
                  <a:pt x="8374641" y="2384296"/>
                  <a:pt x="8374399" y="2384296"/>
                  <a:pt x="8374159" y="2384296"/>
                </a:cubicBezTo>
                <a:close/>
                <a:moveTo>
                  <a:pt x="8323254" y="2438111"/>
                </a:moveTo>
                <a:cubicBezTo>
                  <a:pt x="8313853" y="2438036"/>
                  <a:pt x="8306182" y="2445923"/>
                  <a:pt x="8306097" y="2455752"/>
                </a:cubicBezTo>
                <a:cubicBezTo>
                  <a:pt x="8306026" y="2465581"/>
                  <a:pt x="8313569" y="2473601"/>
                  <a:pt x="8322971" y="2473690"/>
                </a:cubicBezTo>
                <a:cubicBezTo>
                  <a:pt x="8332371" y="2473764"/>
                  <a:pt x="8340043" y="2465877"/>
                  <a:pt x="8340127" y="2456049"/>
                </a:cubicBezTo>
                <a:cubicBezTo>
                  <a:pt x="8340127" y="2455945"/>
                  <a:pt x="8340127" y="2455856"/>
                  <a:pt x="8340127" y="2455752"/>
                </a:cubicBezTo>
                <a:cubicBezTo>
                  <a:pt x="8340440" y="2446012"/>
                  <a:pt x="8333137" y="2437858"/>
                  <a:pt x="8323835" y="2437532"/>
                </a:cubicBezTo>
                <a:cubicBezTo>
                  <a:pt x="8323637" y="2437517"/>
                  <a:pt x="8323453" y="2437517"/>
                  <a:pt x="8323254" y="2437517"/>
                </a:cubicBezTo>
                <a:close/>
                <a:moveTo>
                  <a:pt x="8374159" y="2277705"/>
                </a:moveTo>
                <a:cubicBezTo>
                  <a:pt x="8364757" y="2277705"/>
                  <a:pt x="8357143" y="2285666"/>
                  <a:pt x="8357143" y="2295494"/>
                </a:cubicBezTo>
                <a:cubicBezTo>
                  <a:pt x="8357143" y="2305323"/>
                  <a:pt x="8364757" y="2313284"/>
                  <a:pt x="8374159" y="2313284"/>
                </a:cubicBezTo>
                <a:cubicBezTo>
                  <a:pt x="8383559" y="2313284"/>
                  <a:pt x="8391174" y="2305323"/>
                  <a:pt x="8391174" y="2295494"/>
                </a:cubicBezTo>
                <a:cubicBezTo>
                  <a:pt x="8391174" y="2285666"/>
                  <a:pt x="8383559" y="2277705"/>
                  <a:pt x="8374159" y="2277705"/>
                </a:cubicBezTo>
                <a:close/>
                <a:moveTo>
                  <a:pt x="8323254" y="2330926"/>
                </a:moveTo>
                <a:cubicBezTo>
                  <a:pt x="8313853" y="2330837"/>
                  <a:pt x="8306182" y="2338739"/>
                  <a:pt x="8306097" y="2348568"/>
                </a:cubicBezTo>
                <a:cubicBezTo>
                  <a:pt x="8306026" y="2358397"/>
                  <a:pt x="8313569" y="2366417"/>
                  <a:pt x="8322971" y="2366506"/>
                </a:cubicBezTo>
                <a:cubicBezTo>
                  <a:pt x="8332371" y="2366580"/>
                  <a:pt x="8340043" y="2358693"/>
                  <a:pt x="8340127" y="2348864"/>
                </a:cubicBezTo>
                <a:cubicBezTo>
                  <a:pt x="8340127" y="2348820"/>
                  <a:pt x="8340127" y="2348760"/>
                  <a:pt x="8340127" y="2348716"/>
                </a:cubicBezTo>
                <a:cubicBezTo>
                  <a:pt x="8340127" y="2338946"/>
                  <a:pt x="8332598" y="2331000"/>
                  <a:pt x="8323254" y="2330926"/>
                </a:cubicBezTo>
                <a:close/>
                <a:moveTo>
                  <a:pt x="8374159" y="2171262"/>
                </a:moveTo>
                <a:cubicBezTo>
                  <a:pt x="8364757" y="2171262"/>
                  <a:pt x="8357143" y="2179222"/>
                  <a:pt x="8357143" y="2189051"/>
                </a:cubicBezTo>
                <a:cubicBezTo>
                  <a:pt x="8357143" y="2198880"/>
                  <a:pt x="8364757" y="2206841"/>
                  <a:pt x="8374159" y="2206841"/>
                </a:cubicBezTo>
                <a:cubicBezTo>
                  <a:pt x="8383559" y="2206841"/>
                  <a:pt x="8391174" y="2198880"/>
                  <a:pt x="8391174" y="2189051"/>
                </a:cubicBezTo>
                <a:cubicBezTo>
                  <a:pt x="8391174" y="2189007"/>
                  <a:pt x="8391174" y="2188948"/>
                  <a:pt x="8391174" y="2188903"/>
                </a:cubicBezTo>
                <a:cubicBezTo>
                  <a:pt x="8391174" y="2179163"/>
                  <a:pt x="8383616" y="2171262"/>
                  <a:pt x="8374301" y="2171262"/>
                </a:cubicBezTo>
                <a:cubicBezTo>
                  <a:pt x="8374258" y="2171262"/>
                  <a:pt x="8374201" y="2171262"/>
                  <a:pt x="8374159" y="2171262"/>
                </a:cubicBezTo>
                <a:close/>
                <a:moveTo>
                  <a:pt x="8323254" y="2224483"/>
                </a:moveTo>
                <a:cubicBezTo>
                  <a:pt x="8313896" y="2223594"/>
                  <a:pt x="8305615" y="2230798"/>
                  <a:pt x="8304764" y="2240583"/>
                </a:cubicBezTo>
                <a:cubicBezTo>
                  <a:pt x="8303899" y="2250367"/>
                  <a:pt x="8310790" y="2259025"/>
                  <a:pt x="8320148" y="2259915"/>
                </a:cubicBezTo>
                <a:cubicBezTo>
                  <a:pt x="8321184" y="2260018"/>
                  <a:pt x="8322219" y="2260018"/>
                  <a:pt x="8323254" y="2259915"/>
                </a:cubicBezTo>
                <a:cubicBezTo>
                  <a:pt x="8332613" y="2259025"/>
                  <a:pt x="8339503" y="2250367"/>
                  <a:pt x="8338653" y="2240583"/>
                </a:cubicBezTo>
                <a:cubicBezTo>
                  <a:pt x="8337901" y="2232029"/>
                  <a:pt x="8331421" y="2225269"/>
                  <a:pt x="8323254" y="2224483"/>
                </a:cubicBezTo>
                <a:close/>
                <a:moveTo>
                  <a:pt x="8374159" y="2064670"/>
                </a:moveTo>
                <a:cubicBezTo>
                  <a:pt x="8364757" y="2064670"/>
                  <a:pt x="8357143" y="2072631"/>
                  <a:pt x="8357143" y="2082460"/>
                </a:cubicBezTo>
                <a:cubicBezTo>
                  <a:pt x="8357143" y="2092289"/>
                  <a:pt x="8364757" y="2100250"/>
                  <a:pt x="8374159" y="2100250"/>
                </a:cubicBezTo>
                <a:cubicBezTo>
                  <a:pt x="8383559" y="2100250"/>
                  <a:pt x="8391174" y="2092289"/>
                  <a:pt x="8391174" y="2082460"/>
                </a:cubicBezTo>
                <a:cubicBezTo>
                  <a:pt x="8391174" y="2072631"/>
                  <a:pt x="8383559" y="2064670"/>
                  <a:pt x="8374159" y="2064670"/>
                </a:cubicBezTo>
                <a:close/>
                <a:moveTo>
                  <a:pt x="8323254" y="2118040"/>
                </a:moveTo>
                <a:cubicBezTo>
                  <a:pt x="8313853" y="2117966"/>
                  <a:pt x="8306182" y="2125853"/>
                  <a:pt x="8306097" y="2135682"/>
                </a:cubicBezTo>
                <a:cubicBezTo>
                  <a:pt x="8306026" y="2145510"/>
                  <a:pt x="8313569" y="2153531"/>
                  <a:pt x="8322971" y="2153620"/>
                </a:cubicBezTo>
                <a:cubicBezTo>
                  <a:pt x="8332371" y="2153694"/>
                  <a:pt x="8340043" y="2145807"/>
                  <a:pt x="8340127" y="2135978"/>
                </a:cubicBezTo>
                <a:cubicBezTo>
                  <a:pt x="8340127" y="2135874"/>
                  <a:pt x="8340127" y="2135785"/>
                  <a:pt x="8340127" y="2135682"/>
                </a:cubicBezTo>
                <a:cubicBezTo>
                  <a:pt x="8340127" y="2125942"/>
                  <a:pt x="8332570" y="2118040"/>
                  <a:pt x="8323254" y="2118040"/>
                </a:cubicBezTo>
                <a:close/>
                <a:moveTo>
                  <a:pt x="8374159" y="1958227"/>
                </a:moveTo>
                <a:cubicBezTo>
                  <a:pt x="8364757" y="1958227"/>
                  <a:pt x="8357143" y="1966188"/>
                  <a:pt x="8357143" y="1976017"/>
                </a:cubicBezTo>
                <a:cubicBezTo>
                  <a:pt x="8357143" y="1985846"/>
                  <a:pt x="8364757" y="1993807"/>
                  <a:pt x="8374159" y="1993807"/>
                </a:cubicBezTo>
                <a:cubicBezTo>
                  <a:pt x="8383559" y="1993807"/>
                  <a:pt x="8391174" y="1985846"/>
                  <a:pt x="8391174" y="1976017"/>
                </a:cubicBezTo>
                <a:cubicBezTo>
                  <a:pt x="8391174" y="1966188"/>
                  <a:pt x="8383559" y="1958227"/>
                  <a:pt x="8374159" y="1958227"/>
                </a:cubicBezTo>
                <a:close/>
                <a:moveTo>
                  <a:pt x="8323254" y="2010855"/>
                </a:moveTo>
                <a:cubicBezTo>
                  <a:pt x="8313896" y="2009966"/>
                  <a:pt x="8305615" y="2017171"/>
                  <a:pt x="8304764" y="2026955"/>
                </a:cubicBezTo>
                <a:cubicBezTo>
                  <a:pt x="8303899" y="2036740"/>
                  <a:pt x="8310790" y="2045398"/>
                  <a:pt x="8320148" y="2046287"/>
                </a:cubicBezTo>
                <a:cubicBezTo>
                  <a:pt x="8321184" y="2046391"/>
                  <a:pt x="8322219" y="2046391"/>
                  <a:pt x="8323254" y="2046287"/>
                </a:cubicBezTo>
                <a:cubicBezTo>
                  <a:pt x="8332613" y="2045398"/>
                  <a:pt x="8339503" y="2036740"/>
                  <a:pt x="8338653" y="2026955"/>
                </a:cubicBezTo>
                <a:cubicBezTo>
                  <a:pt x="8337901" y="2018401"/>
                  <a:pt x="8331421" y="2011641"/>
                  <a:pt x="8323254" y="2010855"/>
                </a:cubicBezTo>
                <a:close/>
                <a:moveTo>
                  <a:pt x="8374159" y="1851191"/>
                </a:moveTo>
                <a:cubicBezTo>
                  <a:pt x="8364757" y="1851191"/>
                  <a:pt x="8357143" y="1859152"/>
                  <a:pt x="8357143" y="1868981"/>
                </a:cubicBezTo>
                <a:cubicBezTo>
                  <a:pt x="8357143" y="1878810"/>
                  <a:pt x="8364757" y="1886771"/>
                  <a:pt x="8374159" y="1886771"/>
                </a:cubicBezTo>
                <a:cubicBezTo>
                  <a:pt x="8383559" y="1886771"/>
                  <a:pt x="8391174" y="1878810"/>
                  <a:pt x="8391174" y="1868981"/>
                </a:cubicBezTo>
                <a:cubicBezTo>
                  <a:pt x="8391174" y="1868936"/>
                  <a:pt x="8391174" y="1868877"/>
                  <a:pt x="8391174" y="1868832"/>
                </a:cubicBezTo>
                <a:cubicBezTo>
                  <a:pt x="8390862" y="1859270"/>
                  <a:pt x="8383319" y="1851695"/>
                  <a:pt x="8374159" y="1851784"/>
                </a:cubicBezTo>
                <a:close/>
                <a:moveTo>
                  <a:pt x="8323254" y="1904412"/>
                </a:moveTo>
                <a:cubicBezTo>
                  <a:pt x="8313853" y="1904338"/>
                  <a:pt x="8306182" y="1912225"/>
                  <a:pt x="8306097" y="1922054"/>
                </a:cubicBezTo>
                <a:cubicBezTo>
                  <a:pt x="8306026" y="1931883"/>
                  <a:pt x="8313569" y="1939903"/>
                  <a:pt x="8322971" y="1939992"/>
                </a:cubicBezTo>
                <a:cubicBezTo>
                  <a:pt x="8332371" y="1940066"/>
                  <a:pt x="8340043" y="1932179"/>
                  <a:pt x="8340127" y="1922351"/>
                </a:cubicBezTo>
                <a:cubicBezTo>
                  <a:pt x="8340127" y="1922247"/>
                  <a:pt x="8340127" y="1922158"/>
                  <a:pt x="8340127" y="1922054"/>
                </a:cubicBezTo>
                <a:cubicBezTo>
                  <a:pt x="8339816" y="1912536"/>
                  <a:pt x="8332357" y="1905005"/>
                  <a:pt x="8323254" y="1905005"/>
                </a:cubicBezTo>
                <a:close/>
                <a:moveTo>
                  <a:pt x="8374159" y="1744599"/>
                </a:moveTo>
                <a:cubicBezTo>
                  <a:pt x="8364757" y="1744599"/>
                  <a:pt x="8357143" y="1752560"/>
                  <a:pt x="8357143" y="1762389"/>
                </a:cubicBezTo>
                <a:cubicBezTo>
                  <a:pt x="8357143" y="1772218"/>
                  <a:pt x="8364757" y="1780179"/>
                  <a:pt x="8374159" y="1780179"/>
                </a:cubicBezTo>
                <a:cubicBezTo>
                  <a:pt x="8383559" y="1780179"/>
                  <a:pt x="8391174" y="1772218"/>
                  <a:pt x="8391174" y="1762389"/>
                </a:cubicBezTo>
                <a:cubicBezTo>
                  <a:pt x="8390862" y="1752798"/>
                  <a:pt x="8383332" y="1745192"/>
                  <a:pt x="8374159" y="1745192"/>
                </a:cubicBezTo>
                <a:close/>
                <a:moveTo>
                  <a:pt x="8323254" y="1797821"/>
                </a:moveTo>
                <a:cubicBezTo>
                  <a:pt x="8313853" y="1797732"/>
                  <a:pt x="8306182" y="1805634"/>
                  <a:pt x="8306097" y="1815463"/>
                </a:cubicBezTo>
                <a:cubicBezTo>
                  <a:pt x="8306026" y="1825292"/>
                  <a:pt x="8313569" y="1833312"/>
                  <a:pt x="8322971" y="1833401"/>
                </a:cubicBezTo>
                <a:cubicBezTo>
                  <a:pt x="8332371" y="1833475"/>
                  <a:pt x="8340043" y="1825588"/>
                  <a:pt x="8340127" y="1815759"/>
                </a:cubicBezTo>
                <a:cubicBezTo>
                  <a:pt x="8340127" y="1815715"/>
                  <a:pt x="8340127" y="1815655"/>
                  <a:pt x="8340127" y="1815611"/>
                </a:cubicBezTo>
                <a:cubicBezTo>
                  <a:pt x="8339830" y="1806078"/>
                  <a:pt x="8332386" y="1798488"/>
                  <a:pt x="8323254" y="1798414"/>
                </a:cubicBezTo>
                <a:close/>
                <a:moveTo>
                  <a:pt x="8374159" y="1638156"/>
                </a:moveTo>
                <a:cubicBezTo>
                  <a:pt x="8364757" y="1638156"/>
                  <a:pt x="8357143" y="1646117"/>
                  <a:pt x="8357143" y="1655946"/>
                </a:cubicBezTo>
                <a:cubicBezTo>
                  <a:pt x="8357143" y="1665775"/>
                  <a:pt x="8364757" y="1673736"/>
                  <a:pt x="8374159" y="1673736"/>
                </a:cubicBezTo>
                <a:cubicBezTo>
                  <a:pt x="8383559" y="1673736"/>
                  <a:pt x="8391174" y="1665775"/>
                  <a:pt x="8391174" y="1655946"/>
                </a:cubicBezTo>
                <a:cubicBezTo>
                  <a:pt x="8390862" y="1646354"/>
                  <a:pt x="8383332" y="1638749"/>
                  <a:pt x="8374159" y="1638749"/>
                </a:cubicBezTo>
                <a:close/>
                <a:moveTo>
                  <a:pt x="8323254" y="1691378"/>
                </a:moveTo>
                <a:cubicBezTo>
                  <a:pt x="8313896" y="1690488"/>
                  <a:pt x="8305615" y="1697693"/>
                  <a:pt x="8304764" y="1707478"/>
                </a:cubicBezTo>
                <a:cubicBezTo>
                  <a:pt x="8303899" y="1717262"/>
                  <a:pt x="8310790" y="1725920"/>
                  <a:pt x="8320148" y="1726809"/>
                </a:cubicBezTo>
                <a:cubicBezTo>
                  <a:pt x="8321184" y="1726913"/>
                  <a:pt x="8322219" y="1726913"/>
                  <a:pt x="8323254" y="1726809"/>
                </a:cubicBezTo>
                <a:cubicBezTo>
                  <a:pt x="8332613" y="1725920"/>
                  <a:pt x="8339503" y="1717262"/>
                  <a:pt x="8338653" y="1707478"/>
                </a:cubicBezTo>
                <a:cubicBezTo>
                  <a:pt x="8337901" y="1698924"/>
                  <a:pt x="8331421" y="1692164"/>
                  <a:pt x="8323254" y="1691378"/>
                </a:cubicBezTo>
                <a:close/>
                <a:moveTo>
                  <a:pt x="8374159" y="1531713"/>
                </a:moveTo>
                <a:cubicBezTo>
                  <a:pt x="8364757" y="1531713"/>
                  <a:pt x="8357143" y="1539674"/>
                  <a:pt x="8357143" y="1549503"/>
                </a:cubicBezTo>
                <a:cubicBezTo>
                  <a:pt x="8357143" y="1559332"/>
                  <a:pt x="8364757" y="1567293"/>
                  <a:pt x="8374159" y="1567293"/>
                </a:cubicBezTo>
                <a:cubicBezTo>
                  <a:pt x="8383559" y="1567293"/>
                  <a:pt x="8391174" y="1559332"/>
                  <a:pt x="8391174" y="1549503"/>
                </a:cubicBezTo>
                <a:cubicBezTo>
                  <a:pt x="8391174" y="1549459"/>
                  <a:pt x="8391174" y="1549399"/>
                  <a:pt x="8391174" y="1549355"/>
                </a:cubicBezTo>
                <a:cubicBezTo>
                  <a:pt x="8390862" y="1539793"/>
                  <a:pt x="8383319" y="1532217"/>
                  <a:pt x="8374159" y="1532306"/>
                </a:cubicBezTo>
                <a:close/>
                <a:moveTo>
                  <a:pt x="8323254" y="1584935"/>
                </a:moveTo>
                <a:cubicBezTo>
                  <a:pt x="8313853" y="1584861"/>
                  <a:pt x="8306182" y="1592748"/>
                  <a:pt x="8306097" y="1602577"/>
                </a:cubicBezTo>
                <a:cubicBezTo>
                  <a:pt x="8306026" y="1612405"/>
                  <a:pt x="8313569" y="1620426"/>
                  <a:pt x="8322971" y="1620515"/>
                </a:cubicBezTo>
                <a:cubicBezTo>
                  <a:pt x="8332371" y="1620589"/>
                  <a:pt x="8340043" y="1612702"/>
                  <a:pt x="8340127" y="1602873"/>
                </a:cubicBezTo>
                <a:cubicBezTo>
                  <a:pt x="8340127" y="1602769"/>
                  <a:pt x="8340127" y="1602680"/>
                  <a:pt x="8340127" y="1602577"/>
                </a:cubicBezTo>
                <a:cubicBezTo>
                  <a:pt x="8339816" y="1593059"/>
                  <a:pt x="8332357" y="1585528"/>
                  <a:pt x="8323254" y="1585528"/>
                </a:cubicBezTo>
                <a:close/>
                <a:moveTo>
                  <a:pt x="8374159" y="1425122"/>
                </a:moveTo>
                <a:cubicBezTo>
                  <a:pt x="8364757" y="1425122"/>
                  <a:pt x="8357143" y="1433083"/>
                  <a:pt x="8357143" y="1442912"/>
                </a:cubicBezTo>
                <a:cubicBezTo>
                  <a:pt x="8357143" y="1452741"/>
                  <a:pt x="8364757" y="1460702"/>
                  <a:pt x="8374159" y="1460702"/>
                </a:cubicBezTo>
                <a:cubicBezTo>
                  <a:pt x="8383559" y="1460702"/>
                  <a:pt x="8391174" y="1452741"/>
                  <a:pt x="8391174" y="1442912"/>
                </a:cubicBezTo>
                <a:cubicBezTo>
                  <a:pt x="8390862" y="1433320"/>
                  <a:pt x="8383332" y="1425715"/>
                  <a:pt x="8374159" y="1425715"/>
                </a:cubicBezTo>
                <a:close/>
                <a:moveTo>
                  <a:pt x="8323254" y="1478343"/>
                </a:moveTo>
                <a:cubicBezTo>
                  <a:pt x="8313853" y="1478255"/>
                  <a:pt x="8306182" y="1486156"/>
                  <a:pt x="8306097" y="1495985"/>
                </a:cubicBezTo>
                <a:cubicBezTo>
                  <a:pt x="8306026" y="1505814"/>
                  <a:pt x="8313569" y="1513834"/>
                  <a:pt x="8322971" y="1513923"/>
                </a:cubicBezTo>
                <a:cubicBezTo>
                  <a:pt x="8332371" y="1513997"/>
                  <a:pt x="8340043" y="1506111"/>
                  <a:pt x="8340127" y="1496282"/>
                </a:cubicBezTo>
                <a:cubicBezTo>
                  <a:pt x="8340127" y="1496237"/>
                  <a:pt x="8340127" y="1496178"/>
                  <a:pt x="8340127" y="1496133"/>
                </a:cubicBezTo>
                <a:cubicBezTo>
                  <a:pt x="8339830" y="1486601"/>
                  <a:pt x="8332386" y="1479011"/>
                  <a:pt x="8323254" y="1478936"/>
                </a:cubicBezTo>
                <a:close/>
                <a:moveTo>
                  <a:pt x="8374159" y="1318679"/>
                </a:moveTo>
                <a:cubicBezTo>
                  <a:pt x="8364757" y="1318679"/>
                  <a:pt x="8357143" y="1326640"/>
                  <a:pt x="8357143" y="1336469"/>
                </a:cubicBezTo>
                <a:cubicBezTo>
                  <a:pt x="8357143" y="1346298"/>
                  <a:pt x="8364757" y="1354259"/>
                  <a:pt x="8374159" y="1354259"/>
                </a:cubicBezTo>
                <a:cubicBezTo>
                  <a:pt x="8383559" y="1354259"/>
                  <a:pt x="8391174" y="1346298"/>
                  <a:pt x="8391174" y="1336469"/>
                </a:cubicBezTo>
                <a:cubicBezTo>
                  <a:pt x="8391174" y="1336424"/>
                  <a:pt x="8391174" y="1336365"/>
                  <a:pt x="8391174" y="1336321"/>
                </a:cubicBezTo>
                <a:cubicBezTo>
                  <a:pt x="8390862" y="1326758"/>
                  <a:pt x="8383319" y="1319183"/>
                  <a:pt x="8374159" y="1319272"/>
                </a:cubicBezTo>
                <a:close/>
                <a:moveTo>
                  <a:pt x="8323254" y="1371900"/>
                </a:moveTo>
                <a:cubicBezTo>
                  <a:pt x="8313896" y="1371011"/>
                  <a:pt x="8305615" y="1378216"/>
                  <a:pt x="8304764" y="1388000"/>
                </a:cubicBezTo>
                <a:cubicBezTo>
                  <a:pt x="8303899" y="1397785"/>
                  <a:pt x="8310790" y="1406442"/>
                  <a:pt x="8320148" y="1407332"/>
                </a:cubicBezTo>
                <a:cubicBezTo>
                  <a:pt x="8321184" y="1407436"/>
                  <a:pt x="8322219" y="1407436"/>
                  <a:pt x="8323254" y="1407332"/>
                </a:cubicBezTo>
                <a:cubicBezTo>
                  <a:pt x="8332613" y="1406442"/>
                  <a:pt x="8339503" y="1397785"/>
                  <a:pt x="8338653" y="1388000"/>
                </a:cubicBezTo>
                <a:cubicBezTo>
                  <a:pt x="8337901" y="1379446"/>
                  <a:pt x="8331421" y="1372686"/>
                  <a:pt x="8323254" y="1371900"/>
                </a:cubicBezTo>
                <a:close/>
                <a:moveTo>
                  <a:pt x="8374159" y="1212087"/>
                </a:moveTo>
                <a:cubicBezTo>
                  <a:pt x="8364757" y="1212087"/>
                  <a:pt x="8357143" y="1220048"/>
                  <a:pt x="8357143" y="1229878"/>
                </a:cubicBezTo>
                <a:cubicBezTo>
                  <a:pt x="8357143" y="1239706"/>
                  <a:pt x="8364757" y="1247667"/>
                  <a:pt x="8374159" y="1247667"/>
                </a:cubicBezTo>
                <a:cubicBezTo>
                  <a:pt x="8383559" y="1247667"/>
                  <a:pt x="8391174" y="1239706"/>
                  <a:pt x="8391174" y="1229878"/>
                </a:cubicBezTo>
                <a:cubicBezTo>
                  <a:pt x="8390862" y="1220286"/>
                  <a:pt x="8383332" y="1212681"/>
                  <a:pt x="8374159" y="1212681"/>
                </a:cubicBezTo>
                <a:close/>
                <a:moveTo>
                  <a:pt x="8323254" y="1265457"/>
                </a:moveTo>
                <a:cubicBezTo>
                  <a:pt x="8313853" y="1265383"/>
                  <a:pt x="8306182" y="1273270"/>
                  <a:pt x="8306097" y="1283099"/>
                </a:cubicBezTo>
                <a:cubicBezTo>
                  <a:pt x="8306026" y="1292928"/>
                  <a:pt x="8313569" y="1300948"/>
                  <a:pt x="8322971" y="1301037"/>
                </a:cubicBezTo>
                <a:cubicBezTo>
                  <a:pt x="8332371" y="1301111"/>
                  <a:pt x="8340043" y="1293224"/>
                  <a:pt x="8340127" y="1283395"/>
                </a:cubicBezTo>
                <a:cubicBezTo>
                  <a:pt x="8340127" y="1283292"/>
                  <a:pt x="8340127" y="1283203"/>
                  <a:pt x="8340127" y="1283099"/>
                </a:cubicBezTo>
                <a:cubicBezTo>
                  <a:pt x="8339816" y="1273581"/>
                  <a:pt x="8332357" y="1266050"/>
                  <a:pt x="8323254" y="1266050"/>
                </a:cubicBezTo>
                <a:close/>
                <a:moveTo>
                  <a:pt x="8374159" y="1106534"/>
                </a:moveTo>
                <a:cubicBezTo>
                  <a:pt x="8364757" y="1106534"/>
                  <a:pt x="8357143" y="1114495"/>
                  <a:pt x="8357143" y="1124324"/>
                </a:cubicBezTo>
                <a:cubicBezTo>
                  <a:pt x="8357143" y="1134153"/>
                  <a:pt x="8364757" y="1142114"/>
                  <a:pt x="8374159" y="1142114"/>
                </a:cubicBezTo>
                <a:cubicBezTo>
                  <a:pt x="8383559" y="1142114"/>
                  <a:pt x="8391174" y="1134153"/>
                  <a:pt x="8391174" y="1124324"/>
                </a:cubicBezTo>
                <a:cubicBezTo>
                  <a:pt x="8391174" y="1114495"/>
                  <a:pt x="8383559" y="1106534"/>
                  <a:pt x="8374159" y="1106534"/>
                </a:cubicBezTo>
                <a:close/>
                <a:moveTo>
                  <a:pt x="8323254" y="1159755"/>
                </a:moveTo>
                <a:cubicBezTo>
                  <a:pt x="8313896" y="1158866"/>
                  <a:pt x="8305615" y="1166071"/>
                  <a:pt x="8304764" y="1175855"/>
                </a:cubicBezTo>
                <a:cubicBezTo>
                  <a:pt x="8303899" y="1185640"/>
                  <a:pt x="8310790" y="1194298"/>
                  <a:pt x="8320148" y="1195187"/>
                </a:cubicBezTo>
                <a:cubicBezTo>
                  <a:pt x="8321184" y="1195291"/>
                  <a:pt x="8322219" y="1195291"/>
                  <a:pt x="8323254" y="1195187"/>
                </a:cubicBezTo>
                <a:cubicBezTo>
                  <a:pt x="8332613" y="1194298"/>
                  <a:pt x="8339503" y="1185640"/>
                  <a:pt x="8338653" y="1175855"/>
                </a:cubicBezTo>
                <a:cubicBezTo>
                  <a:pt x="8337901" y="1167301"/>
                  <a:pt x="8331421" y="1160541"/>
                  <a:pt x="8323254" y="1159755"/>
                </a:cubicBezTo>
                <a:close/>
                <a:moveTo>
                  <a:pt x="8374159" y="1000091"/>
                </a:moveTo>
                <a:cubicBezTo>
                  <a:pt x="8364757" y="1000091"/>
                  <a:pt x="8357143" y="1008052"/>
                  <a:pt x="8357143" y="1017881"/>
                </a:cubicBezTo>
                <a:cubicBezTo>
                  <a:pt x="8357143" y="1027710"/>
                  <a:pt x="8364757" y="1035671"/>
                  <a:pt x="8374159" y="1035671"/>
                </a:cubicBezTo>
                <a:cubicBezTo>
                  <a:pt x="8383559" y="1035671"/>
                  <a:pt x="8391174" y="1027710"/>
                  <a:pt x="8391174" y="1017881"/>
                </a:cubicBezTo>
                <a:cubicBezTo>
                  <a:pt x="8391174" y="1017836"/>
                  <a:pt x="8391174" y="1017777"/>
                  <a:pt x="8391174" y="1017732"/>
                </a:cubicBezTo>
                <a:cubicBezTo>
                  <a:pt x="8391330" y="1007992"/>
                  <a:pt x="8383900" y="999957"/>
                  <a:pt x="8374584" y="999794"/>
                </a:cubicBezTo>
                <a:cubicBezTo>
                  <a:pt x="8374442" y="999794"/>
                  <a:pt x="8374301" y="999794"/>
                  <a:pt x="8374159" y="999794"/>
                </a:cubicBezTo>
                <a:close/>
                <a:moveTo>
                  <a:pt x="8323254" y="1053312"/>
                </a:moveTo>
                <a:cubicBezTo>
                  <a:pt x="8313853" y="1053238"/>
                  <a:pt x="8306182" y="1061125"/>
                  <a:pt x="8306097" y="1070954"/>
                </a:cubicBezTo>
                <a:cubicBezTo>
                  <a:pt x="8306026" y="1080783"/>
                  <a:pt x="8313569" y="1088803"/>
                  <a:pt x="8322971" y="1088892"/>
                </a:cubicBezTo>
                <a:cubicBezTo>
                  <a:pt x="8332371" y="1088966"/>
                  <a:pt x="8340043" y="1081080"/>
                  <a:pt x="8340127" y="1071250"/>
                </a:cubicBezTo>
                <a:cubicBezTo>
                  <a:pt x="8340127" y="1071147"/>
                  <a:pt x="8340127" y="1071058"/>
                  <a:pt x="8340127" y="1070954"/>
                </a:cubicBezTo>
                <a:cubicBezTo>
                  <a:pt x="8340283" y="1061214"/>
                  <a:pt x="8332853" y="1053179"/>
                  <a:pt x="8323538" y="1053016"/>
                </a:cubicBezTo>
                <a:cubicBezTo>
                  <a:pt x="8323438" y="1053016"/>
                  <a:pt x="8323353" y="1053016"/>
                  <a:pt x="8323254" y="1053016"/>
                </a:cubicBezTo>
                <a:close/>
                <a:moveTo>
                  <a:pt x="8374159" y="893499"/>
                </a:moveTo>
                <a:cubicBezTo>
                  <a:pt x="8364757" y="893499"/>
                  <a:pt x="8357143" y="901460"/>
                  <a:pt x="8357143" y="911289"/>
                </a:cubicBezTo>
                <a:cubicBezTo>
                  <a:pt x="8357143" y="921118"/>
                  <a:pt x="8364757" y="929079"/>
                  <a:pt x="8374159" y="929079"/>
                </a:cubicBezTo>
                <a:cubicBezTo>
                  <a:pt x="8383559" y="929079"/>
                  <a:pt x="8391174" y="921118"/>
                  <a:pt x="8391174" y="911289"/>
                </a:cubicBezTo>
                <a:cubicBezTo>
                  <a:pt x="8391330" y="901460"/>
                  <a:pt x="8383843" y="893366"/>
                  <a:pt x="8374442" y="893203"/>
                </a:cubicBezTo>
                <a:cubicBezTo>
                  <a:pt x="8374343" y="893203"/>
                  <a:pt x="8374258" y="893203"/>
                  <a:pt x="8374159" y="893203"/>
                </a:cubicBezTo>
                <a:close/>
                <a:moveTo>
                  <a:pt x="8323254" y="946721"/>
                </a:moveTo>
                <a:cubicBezTo>
                  <a:pt x="8313853" y="946632"/>
                  <a:pt x="8306182" y="954534"/>
                  <a:pt x="8306097" y="964363"/>
                </a:cubicBezTo>
                <a:cubicBezTo>
                  <a:pt x="8306026" y="974192"/>
                  <a:pt x="8313569" y="982212"/>
                  <a:pt x="8322971" y="982301"/>
                </a:cubicBezTo>
                <a:cubicBezTo>
                  <a:pt x="8332371" y="982375"/>
                  <a:pt x="8340043" y="974488"/>
                  <a:pt x="8340127" y="964659"/>
                </a:cubicBezTo>
                <a:cubicBezTo>
                  <a:pt x="8340127" y="964615"/>
                  <a:pt x="8340127" y="964555"/>
                  <a:pt x="8340127" y="964511"/>
                </a:cubicBezTo>
                <a:cubicBezTo>
                  <a:pt x="8340283" y="954682"/>
                  <a:pt x="8332797" y="946587"/>
                  <a:pt x="8323396" y="946424"/>
                </a:cubicBezTo>
                <a:cubicBezTo>
                  <a:pt x="8323353" y="946424"/>
                  <a:pt x="8323296" y="946424"/>
                  <a:pt x="8323254" y="946424"/>
                </a:cubicBezTo>
                <a:close/>
                <a:moveTo>
                  <a:pt x="8374159" y="787056"/>
                </a:moveTo>
                <a:cubicBezTo>
                  <a:pt x="8364757" y="787056"/>
                  <a:pt x="8357143" y="795017"/>
                  <a:pt x="8357143" y="804846"/>
                </a:cubicBezTo>
                <a:cubicBezTo>
                  <a:pt x="8357143" y="814675"/>
                  <a:pt x="8364757" y="822636"/>
                  <a:pt x="8374159" y="822636"/>
                </a:cubicBezTo>
                <a:cubicBezTo>
                  <a:pt x="8383559" y="822636"/>
                  <a:pt x="8391174" y="814675"/>
                  <a:pt x="8391174" y="804846"/>
                </a:cubicBezTo>
                <a:cubicBezTo>
                  <a:pt x="8391174" y="804802"/>
                  <a:pt x="8391174" y="804742"/>
                  <a:pt x="8391174" y="804698"/>
                </a:cubicBezTo>
                <a:cubicBezTo>
                  <a:pt x="8391330" y="794958"/>
                  <a:pt x="8383900" y="786923"/>
                  <a:pt x="8374584" y="786760"/>
                </a:cubicBezTo>
                <a:cubicBezTo>
                  <a:pt x="8374442" y="786760"/>
                  <a:pt x="8374301" y="786760"/>
                  <a:pt x="8374159" y="786760"/>
                </a:cubicBezTo>
                <a:close/>
                <a:moveTo>
                  <a:pt x="8323254" y="839685"/>
                </a:moveTo>
                <a:cubicBezTo>
                  <a:pt x="8313896" y="838795"/>
                  <a:pt x="8305615" y="846000"/>
                  <a:pt x="8304764" y="855785"/>
                </a:cubicBezTo>
                <a:cubicBezTo>
                  <a:pt x="8303899" y="865569"/>
                  <a:pt x="8310790" y="874227"/>
                  <a:pt x="8320148" y="875116"/>
                </a:cubicBezTo>
                <a:cubicBezTo>
                  <a:pt x="8321184" y="875220"/>
                  <a:pt x="8322219" y="875220"/>
                  <a:pt x="8323254" y="875116"/>
                </a:cubicBezTo>
                <a:cubicBezTo>
                  <a:pt x="8332613" y="874227"/>
                  <a:pt x="8339503" y="865569"/>
                  <a:pt x="8338653" y="855785"/>
                </a:cubicBezTo>
                <a:cubicBezTo>
                  <a:pt x="8337901" y="847231"/>
                  <a:pt x="8331421" y="840471"/>
                  <a:pt x="8323254" y="839685"/>
                </a:cubicBezTo>
                <a:close/>
                <a:moveTo>
                  <a:pt x="8374159" y="679872"/>
                </a:moveTo>
                <a:cubicBezTo>
                  <a:pt x="8364757" y="679872"/>
                  <a:pt x="8357143" y="687833"/>
                  <a:pt x="8357143" y="697662"/>
                </a:cubicBezTo>
                <a:cubicBezTo>
                  <a:pt x="8357143" y="707491"/>
                  <a:pt x="8364757" y="715452"/>
                  <a:pt x="8374159" y="715452"/>
                </a:cubicBezTo>
                <a:cubicBezTo>
                  <a:pt x="8383559" y="715452"/>
                  <a:pt x="8391174" y="707491"/>
                  <a:pt x="8391174" y="697662"/>
                </a:cubicBezTo>
                <a:cubicBezTo>
                  <a:pt x="8391017" y="687952"/>
                  <a:pt x="8383446" y="680168"/>
                  <a:pt x="8374159" y="680168"/>
                </a:cubicBezTo>
                <a:close/>
                <a:moveTo>
                  <a:pt x="8323254" y="733242"/>
                </a:moveTo>
                <a:cubicBezTo>
                  <a:pt x="8313853" y="733153"/>
                  <a:pt x="8306182" y="741054"/>
                  <a:pt x="8306097" y="750883"/>
                </a:cubicBezTo>
                <a:cubicBezTo>
                  <a:pt x="8306026" y="760712"/>
                  <a:pt x="8313569" y="768733"/>
                  <a:pt x="8322971" y="768822"/>
                </a:cubicBezTo>
                <a:cubicBezTo>
                  <a:pt x="8332371" y="768896"/>
                  <a:pt x="8340043" y="761009"/>
                  <a:pt x="8340127" y="751180"/>
                </a:cubicBezTo>
                <a:cubicBezTo>
                  <a:pt x="8340127" y="751076"/>
                  <a:pt x="8340127" y="750987"/>
                  <a:pt x="8340127" y="750883"/>
                </a:cubicBezTo>
                <a:cubicBezTo>
                  <a:pt x="8339972" y="741262"/>
                  <a:pt x="8332456" y="733538"/>
                  <a:pt x="8323254" y="733538"/>
                </a:cubicBezTo>
                <a:close/>
                <a:moveTo>
                  <a:pt x="8374159" y="573429"/>
                </a:moveTo>
                <a:cubicBezTo>
                  <a:pt x="8364757" y="573429"/>
                  <a:pt x="8357143" y="581394"/>
                  <a:pt x="8357143" y="591219"/>
                </a:cubicBezTo>
                <a:cubicBezTo>
                  <a:pt x="8357143" y="601043"/>
                  <a:pt x="8364757" y="609009"/>
                  <a:pt x="8374159" y="609009"/>
                </a:cubicBezTo>
                <a:cubicBezTo>
                  <a:pt x="8383559" y="609009"/>
                  <a:pt x="8391174" y="601043"/>
                  <a:pt x="8391174" y="591219"/>
                </a:cubicBezTo>
                <a:cubicBezTo>
                  <a:pt x="8391017" y="581510"/>
                  <a:pt x="8383446" y="573724"/>
                  <a:pt x="8374159" y="573725"/>
                </a:cubicBezTo>
                <a:close/>
                <a:moveTo>
                  <a:pt x="8323254" y="626650"/>
                </a:moveTo>
                <a:cubicBezTo>
                  <a:pt x="8313853" y="626569"/>
                  <a:pt x="8306182" y="634466"/>
                  <a:pt x="8306097" y="644292"/>
                </a:cubicBezTo>
                <a:cubicBezTo>
                  <a:pt x="8306026" y="654121"/>
                  <a:pt x="8313569" y="662141"/>
                  <a:pt x="8322971" y="662230"/>
                </a:cubicBezTo>
                <a:cubicBezTo>
                  <a:pt x="8332371" y="662304"/>
                  <a:pt x="8340043" y="654418"/>
                  <a:pt x="8340127" y="644589"/>
                </a:cubicBezTo>
                <a:cubicBezTo>
                  <a:pt x="8340127" y="644538"/>
                  <a:pt x="8340127" y="644489"/>
                  <a:pt x="8340127" y="644440"/>
                </a:cubicBezTo>
                <a:cubicBezTo>
                  <a:pt x="8339972" y="634789"/>
                  <a:pt x="8332485" y="627025"/>
                  <a:pt x="8323254" y="626947"/>
                </a:cubicBezTo>
                <a:close/>
                <a:moveTo>
                  <a:pt x="8374159" y="466986"/>
                </a:moveTo>
                <a:cubicBezTo>
                  <a:pt x="8364757" y="466986"/>
                  <a:pt x="8357143" y="474951"/>
                  <a:pt x="8357143" y="484776"/>
                </a:cubicBezTo>
                <a:cubicBezTo>
                  <a:pt x="8357143" y="494602"/>
                  <a:pt x="8364757" y="502566"/>
                  <a:pt x="8374159" y="502566"/>
                </a:cubicBezTo>
                <a:cubicBezTo>
                  <a:pt x="8383559" y="502566"/>
                  <a:pt x="8391174" y="494600"/>
                  <a:pt x="8391174" y="484776"/>
                </a:cubicBezTo>
                <a:cubicBezTo>
                  <a:pt x="8391174" y="484725"/>
                  <a:pt x="8391174" y="484676"/>
                  <a:pt x="8391174" y="484627"/>
                </a:cubicBezTo>
                <a:cubicBezTo>
                  <a:pt x="8391017" y="474942"/>
                  <a:pt x="8383418" y="467199"/>
                  <a:pt x="8374159" y="467282"/>
                </a:cubicBezTo>
                <a:close/>
                <a:moveTo>
                  <a:pt x="8323254" y="520207"/>
                </a:moveTo>
                <a:cubicBezTo>
                  <a:pt x="8313853" y="520126"/>
                  <a:pt x="8306182" y="528023"/>
                  <a:pt x="8306097" y="537849"/>
                </a:cubicBezTo>
                <a:cubicBezTo>
                  <a:pt x="8306026" y="547673"/>
                  <a:pt x="8313569" y="555704"/>
                  <a:pt x="8322971" y="555786"/>
                </a:cubicBezTo>
                <a:cubicBezTo>
                  <a:pt x="8332371" y="555867"/>
                  <a:pt x="8340043" y="547970"/>
                  <a:pt x="8340127" y="538146"/>
                </a:cubicBezTo>
                <a:cubicBezTo>
                  <a:pt x="8340127" y="538095"/>
                  <a:pt x="8340127" y="538046"/>
                  <a:pt x="8340127" y="537997"/>
                </a:cubicBezTo>
                <a:cubicBezTo>
                  <a:pt x="8339972" y="528346"/>
                  <a:pt x="8332485" y="520582"/>
                  <a:pt x="8323254" y="520504"/>
                </a:cubicBezTo>
                <a:close/>
                <a:moveTo>
                  <a:pt x="8374159" y="360394"/>
                </a:moveTo>
                <a:cubicBezTo>
                  <a:pt x="8364757" y="360394"/>
                  <a:pt x="8357143" y="368360"/>
                  <a:pt x="8357143" y="378184"/>
                </a:cubicBezTo>
                <a:cubicBezTo>
                  <a:pt x="8357143" y="388009"/>
                  <a:pt x="8364757" y="395974"/>
                  <a:pt x="8374159" y="395974"/>
                </a:cubicBezTo>
                <a:cubicBezTo>
                  <a:pt x="8383559" y="395974"/>
                  <a:pt x="8391174" y="388009"/>
                  <a:pt x="8391174" y="378184"/>
                </a:cubicBezTo>
                <a:cubicBezTo>
                  <a:pt x="8391017" y="368476"/>
                  <a:pt x="8383446" y="360689"/>
                  <a:pt x="8374159" y="360691"/>
                </a:cubicBezTo>
                <a:close/>
                <a:moveTo>
                  <a:pt x="8323254" y="413764"/>
                </a:moveTo>
                <a:cubicBezTo>
                  <a:pt x="8313853" y="413683"/>
                  <a:pt x="8306182" y="421581"/>
                  <a:pt x="8306097" y="431406"/>
                </a:cubicBezTo>
                <a:cubicBezTo>
                  <a:pt x="8306026" y="441230"/>
                  <a:pt x="8313569" y="449261"/>
                  <a:pt x="8322971" y="449343"/>
                </a:cubicBezTo>
                <a:cubicBezTo>
                  <a:pt x="8332371" y="449424"/>
                  <a:pt x="8340043" y="441525"/>
                  <a:pt x="8340127" y="431701"/>
                </a:cubicBezTo>
                <a:cubicBezTo>
                  <a:pt x="8340127" y="431603"/>
                  <a:pt x="8340127" y="431504"/>
                  <a:pt x="8340127" y="431406"/>
                </a:cubicBezTo>
                <a:cubicBezTo>
                  <a:pt x="8339972" y="421779"/>
                  <a:pt x="8332456" y="414059"/>
                  <a:pt x="8323254" y="414061"/>
                </a:cubicBezTo>
                <a:close/>
                <a:moveTo>
                  <a:pt x="8374159" y="253951"/>
                </a:moveTo>
                <a:cubicBezTo>
                  <a:pt x="8364757" y="253951"/>
                  <a:pt x="8357143" y="261917"/>
                  <a:pt x="8357143" y="271741"/>
                </a:cubicBezTo>
                <a:cubicBezTo>
                  <a:pt x="8357143" y="281566"/>
                  <a:pt x="8364757" y="289531"/>
                  <a:pt x="8374159" y="289531"/>
                </a:cubicBezTo>
                <a:cubicBezTo>
                  <a:pt x="8383559" y="289531"/>
                  <a:pt x="8391174" y="281566"/>
                  <a:pt x="8391174" y="271741"/>
                </a:cubicBezTo>
                <a:cubicBezTo>
                  <a:pt x="8391017" y="262032"/>
                  <a:pt x="8383446" y="254246"/>
                  <a:pt x="8374159" y="254248"/>
                </a:cubicBezTo>
                <a:close/>
                <a:moveTo>
                  <a:pt x="8323254" y="307173"/>
                </a:moveTo>
                <a:cubicBezTo>
                  <a:pt x="8313896" y="306277"/>
                  <a:pt x="8305615" y="313482"/>
                  <a:pt x="8304764" y="323267"/>
                </a:cubicBezTo>
                <a:cubicBezTo>
                  <a:pt x="8303899" y="333051"/>
                  <a:pt x="8310790" y="341709"/>
                  <a:pt x="8320148" y="342604"/>
                </a:cubicBezTo>
                <a:cubicBezTo>
                  <a:pt x="8321184" y="342704"/>
                  <a:pt x="8322219" y="342704"/>
                  <a:pt x="8323254" y="342604"/>
                </a:cubicBezTo>
                <a:cubicBezTo>
                  <a:pt x="8332613" y="341709"/>
                  <a:pt x="8339503" y="333051"/>
                  <a:pt x="8338653" y="323267"/>
                </a:cubicBezTo>
                <a:cubicBezTo>
                  <a:pt x="8337901" y="314723"/>
                  <a:pt x="8331421" y="307956"/>
                  <a:pt x="8323254" y="307173"/>
                </a:cubicBezTo>
                <a:close/>
                <a:moveTo>
                  <a:pt x="8357143" y="165150"/>
                </a:moveTo>
                <a:cubicBezTo>
                  <a:pt x="8357228" y="174974"/>
                  <a:pt x="8364928" y="182864"/>
                  <a:pt x="8374314" y="182771"/>
                </a:cubicBezTo>
                <a:cubicBezTo>
                  <a:pt x="8383716" y="182679"/>
                  <a:pt x="8391259" y="174639"/>
                  <a:pt x="8391174" y="164815"/>
                </a:cubicBezTo>
                <a:cubicBezTo>
                  <a:pt x="8391117" y="159017"/>
                  <a:pt x="8388367" y="153610"/>
                  <a:pt x="8383801" y="150325"/>
                </a:cubicBezTo>
                <a:lnTo>
                  <a:pt x="8365225" y="150325"/>
                </a:lnTo>
                <a:cubicBezTo>
                  <a:pt x="8360206" y="153561"/>
                  <a:pt x="8357143" y="159282"/>
                  <a:pt x="8357143" y="165446"/>
                </a:cubicBezTo>
                <a:close/>
                <a:moveTo>
                  <a:pt x="8323254" y="200730"/>
                </a:moveTo>
                <a:cubicBezTo>
                  <a:pt x="8313853" y="200648"/>
                  <a:pt x="8306182" y="208547"/>
                  <a:pt x="8306097" y="218371"/>
                </a:cubicBezTo>
                <a:cubicBezTo>
                  <a:pt x="8306026" y="228196"/>
                  <a:pt x="8313569" y="236227"/>
                  <a:pt x="8322971" y="236308"/>
                </a:cubicBezTo>
                <a:cubicBezTo>
                  <a:pt x="8332371" y="236390"/>
                  <a:pt x="8340043" y="228491"/>
                  <a:pt x="8340127" y="218666"/>
                </a:cubicBezTo>
                <a:cubicBezTo>
                  <a:pt x="8340127" y="218569"/>
                  <a:pt x="8340127" y="218469"/>
                  <a:pt x="8340127" y="218371"/>
                </a:cubicBezTo>
                <a:cubicBezTo>
                  <a:pt x="8339972" y="208744"/>
                  <a:pt x="8332456" y="201025"/>
                  <a:pt x="8323254" y="201026"/>
                </a:cubicBezTo>
                <a:close/>
                <a:moveTo>
                  <a:pt x="8475967" y="3022954"/>
                </a:moveTo>
                <a:cubicBezTo>
                  <a:pt x="8466566" y="3022954"/>
                  <a:pt x="8458952" y="3030916"/>
                  <a:pt x="8458952" y="3040744"/>
                </a:cubicBezTo>
                <a:cubicBezTo>
                  <a:pt x="8458952" y="3050573"/>
                  <a:pt x="8466566" y="3058535"/>
                  <a:pt x="8475967" y="3058535"/>
                </a:cubicBezTo>
                <a:cubicBezTo>
                  <a:pt x="8485369" y="3058535"/>
                  <a:pt x="8492983" y="3050573"/>
                  <a:pt x="8492983" y="3040744"/>
                </a:cubicBezTo>
                <a:cubicBezTo>
                  <a:pt x="8492983" y="3040700"/>
                  <a:pt x="8492983" y="3040641"/>
                  <a:pt x="8492983" y="3040596"/>
                </a:cubicBezTo>
                <a:cubicBezTo>
                  <a:pt x="8492827" y="3030916"/>
                  <a:pt x="8485227" y="3023162"/>
                  <a:pt x="8475967" y="3023251"/>
                </a:cubicBezTo>
                <a:close/>
                <a:moveTo>
                  <a:pt x="8475967" y="2916363"/>
                </a:moveTo>
                <a:cubicBezTo>
                  <a:pt x="8466566" y="2916363"/>
                  <a:pt x="8458952" y="2924324"/>
                  <a:pt x="8458952" y="2934153"/>
                </a:cubicBezTo>
                <a:cubicBezTo>
                  <a:pt x="8458952" y="2943982"/>
                  <a:pt x="8466566" y="2951943"/>
                  <a:pt x="8475967" y="2951943"/>
                </a:cubicBezTo>
                <a:cubicBezTo>
                  <a:pt x="8485369" y="2951943"/>
                  <a:pt x="8492983" y="2943982"/>
                  <a:pt x="8492983" y="2934153"/>
                </a:cubicBezTo>
                <a:cubicBezTo>
                  <a:pt x="8492912" y="2924413"/>
                  <a:pt x="8485283" y="2916571"/>
                  <a:pt x="8475967" y="2916660"/>
                </a:cubicBezTo>
                <a:cubicBezTo>
                  <a:pt x="8475967" y="2916660"/>
                  <a:pt x="8475967" y="2916660"/>
                  <a:pt x="8475967" y="2916660"/>
                </a:cubicBezTo>
                <a:close/>
                <a:moveTo>
                  <a:pt x="8425062" y="2969733"/>
                </a:moveTo>
                <a:cubicBezTo>
                  <a:pt x="8415704" y="2970622"/>
                  <a:pt x="8408813" y="2979280"/>
                  <a:pt x="8409664" y="2989065"/>
                </a:cubicBezTo>
                <a:cubicBezTo>
                  <a:pt x="8410416" y="2997619"/>
                  <a:pt x="8416895" y="3004379"/>
                  <a:pt x="8425062" y="3005165"/>
                </a:cubicBezTo>
                <a:cubicBezTo>
                  <a:pt x="8434421" y="3006054"/>
                  <a:pt x="8442702" y="2998849"/>
                  <a:pt x="8443553" y="2989065"/>
                </a:cubicBezTo>
                <a:cubicBezTo>
                  <a:pt x="8444418" y="2979280"/>
                  <a:pt x="8437527" y="2970622"/>
                  <a:pt x="8428168" y="2969733"/>
                </a:cubicBezTo>
                <a:cubicBezTo>
                  <a:pt x="8427133" y="2969629"/>
                  <a:pt x="8426098" y="2969629"/>
                  <a:pt x="8425062" y="2969733"/>
                </a:cubicBezTo>
                <a:close/>
                <a:moveTo>
                  <a:pt x="8475967" y="2809920"/>
                </a:moveTo>
                <a:cubicBezTo>
                  <a:pt x="8466566" y="2809920"/>
                  <a:pt x="8458952" y="2817881"/>
                  <a:pt x="8458952" y="2827710"/>
                </a:cubicBezTo>
                <a:cubicBezTo>
                  <a:pt x="8458952" y="2837539"/>
                  <a:pt x="8466566" y="2845500"/>
                  <a:pt x="8475967" y="2845500"/>
                </a:cubicBezTo>
                <a:cubicBezTo>
                  <a:pt x="8485369" y="2845500"/>
                  <a:pt x="8492983" y="2837539"/>
                  <a:pt x="8492983" y="2827710"/>
                </a:cubicBezTo>
                <a:cubicBezTo>
                  <a:pt x="8492912" y="2817970"/>
                  <a:pt x="8485283" y="2810128"/>
                  <a:pt x="8475967" y="2810216"/>
                </a:cubicBezTo>
                <a:cubicBezTo>
                  <a:pt x="8475967" y="2810216"/>
                  <a:pt x="8475967" y="2810216"/>
                  <a:pt x="8475967" y="2810216"/>
                </a:cubicBezTo>
                <a:close/>
                <a:moveTo>
                  <a:pt x="8425062" y="2863142"/>
                </a:moveTo>
                <a:cubicBezTo>
                  <a:pt x="8415662" y="2863142"/>
                  <a:pt x="8408048" y="2871102"/>
                  <a:pt x="8408048" y="2880932"/>
                </a:cubicBezTo>
                <a:cubicBezTo>
                  <a:pt x="8408048" y="2890760"/>
                  <a:pt x="8415662" y="2898721"/>
                  <a:pt x="8425062" y="2898721"/>
                </a:cubicBezTo>
                <a:cubicBezTo>
                  <a:pt x="8434464" y="2898721"/>
                  <a:pt x="8442078" y="2890760"/>
                  <a:pt x="8442078" y="2880932"/>
                </a:cubicBezTo>
                <a:cubicBezTo>
                  <a:pt x="8441993" y="2871192"/>
                  <a:pt x="8434379" y="2863364"/>
                  <a:pt x="8425062" y="2863438"/>
                </a:cubicBezTo>
                <a:cubicBezTo>
                  <a:pt x="8425062" y="2863438"/>
                  <a:pt x="8425062" y="2863438"/>
                  <a:pt x="8425062" y="2863438"/>
                </a:cubicBezTo>
                <a:close/>
                <a:moveTo>
                  <a:pt x="8475967" y="2703477"/>
                </a:moveTo>
                <a:cubicBezTo>
                  <a:pt x="8466609" y="2704366"/>
                  <a:pt x="8459718" y="2713024"/>
                  <a:pt x="8460568" y="2722809"/>
                </a:cubicBezTo>
                <a:cubicBezTo>
                  <a:pt x="8461320" y="2731363"/>
                  <a:pt x="8467800" y="2738123"/>
                  <a:pt x="8475967" y="2738909"/>
                </a:cubicBezTo>
                <a:cubicBezTo>
                  <a:pt x="8485326" y="2739798"/>
                  <a:pt x="8493607" y="2732593"/>
                  <a:pt x="8494458" y="2722809"/>
                </a:cubicBezTo>
                <a:cubicBezTo>
                  <a:pt x="8495322" y="2713024"/>
                  <a:pt x="8488431" y="2704366"/>
                  <a:pt x="8479073" y="2703477"/>
                </a:cubicBezTo>
                <a:cubicBezTo>
                  <a:pt x="8478038" y="2703373"/>
                  <a:pt x="8477003" y="2703373"/>
                  <a:pt x="8475967" y="2703477"/>
                </a:cubicBezTo>
                <a:close/>
                <a:moveTo>
                  <a:pt x="8425062" y="2756698"/>
                </a:moveTo>
                <a:cubicBezTo>
                  <a:pt x="8415662" y="2756698"/>
                  <a:pt x="8408048" y="2764659"/>
                  <a:pt x="8408048" y="2774488"/>
                </a:cubicBezTo>
                <a:cubicBezTo>
                  <a:pt x="8408048" y="2784317"/>
                  <a:pt x="8415662" y="2792278"/>
                  <a:pt x="8425062" y="2792278"/>
                </a:cubicBezTo>
                <a:cubicBezTo>
                  <a:pt x="8434464" y="2792278"/>
                  <a:pt x="8442078" y="2784317"/>
                  <a:pt x="8442078" y="2774488"/>
                </a:cubicBezTo>
                <a:cubicBezTo>
                  <a:pt x="8441993" y="2764748"/>
                  <a:pt x="8434379" y="2756906"/>
                  <a:pt x="8425062" y="2756995"/>
                </a:cubicBezTo>
                <a:cubicBezTo>
                  <a:pt x="8425062" y="2756995"/>
                  <a:pt x="8425062" y="2756995"/>
                  <a:pt x="8425062" y="2756995"/>
                </a:cubicBezTo>
                <a:close/>
                <a:moveTo>
                  <a:pt x="8475967" y="2596886"/>
                </a:moveTo>
                <a:cubicBezTo>
                  <a:pt x="8466566" y="2596886"/>
                  <a:pt x="8458952" y="2604847"/>
                  <a:pt x="8458952" y="2614675"/>
                </a:cubicBezTo>
                <a:cubicBezTo>
                  <a:pt x="8458952" y="2624505"/>
                  <a:pt x="8466566" y="2632465"/>
                  <a:pt x="8475967" y="2632465"/>
                </a:cubicBezTo>
                <a:cubicBezTo>
                  <a:pt x="8485369" y="2632465"/>
                  <a:pt x="8492983" y="2624505"/>
                  <a:pt x="8492983" y="2614675"/>
                </a:cubicBezTo>
                <a:cubicBezTo>
                  <a:pt x="8492912" y="2604935"/>
                  <a:pt x="8485283" y="2597093"/>
                  <a:pt x="8475967" y="2597182"/>
                </a:cubicBezTo>
                <a:cubicBezTo>
                  <a:pt x="8475967" y="2597182"/>
                  <a:pt x="8475967" y="2597182"/>
                  <a:pt x="8475967" y="2597182"/>
                </a:cubicBezTo>
                <a:close/>
                <a:moveTo>
                  <a:pt x="8425062" y="2650255"/>
                </a:moveTo>
                <a:cubicBezTo>
                  <a:pt x="8415704" y="2651145"/>
                  <a:pt x="8408813" y="2659803"/>
                  <a:pt x="8409664" y="2669587"/>
                </a:cubicBezTo>
                <a:cubicBezTo>
                  <a:pt x="8410416" y="2678141"/>
                  <a:pt x="8416895" y="2684901"/>
                  <a:pt x="8425062" y="2685687"/>
                </a:cubicBezTo>
                <a:cubicBezTo>
                  <a:pt x="8434421" y="2686576"/>
                  <a:pt x="8442702" y="2679371"/>
                  <a:pt x="8443553" y="2669587"/>
                </a:cubicBezTo>
                <a:cubicBezTo>
                  <a:pt x="8444418" y="2659803"/>
                  <a:pt x="8437527" y="2651145"/>
                  <a:pt x="8428168" y="2650255"/>
                </a:cubicBezTo>
                <a:cubicBezTo>
                  <a:pt x="8427133" y="2650152"/>
                  <a:pt x="8426098" y="2650152"/>
                  <a:pt x="8425062" y="2650255"/>
                </a:cubicBezTo>
                <a:close/>
                <a:moveTo>
                  <a:pt x="8475967" y="2490443"/>
                </a:moveTo>
                <a:cubicBezTo>
                  <a:pt x="8466566" y="2490443"/>
                  <a:pt x="8458952" y="2498403"/>
                  <a:pt x="8458952" y="2508232"/>
                </a:cubicBezTo>
                <a:cubicBezTo>
                  <a:pt x="8458952" y="2518061"/>
                  <a:pt x="8466566" y="2526022"/>
                  <a:pt x="8475967" y="2526022"/>
                </a:cubicBezTo>
                <a:cubicBezTo>
                  <a:pt x="8485369" y="2526022"/>
                  <a:pt x="8492983" y="2518061"/>
                  <a:pt x="8492983" y="2508232"/>
                </a:cubicBezTo>
                <a:cubicBezTo>
                  <a:pt x="8492912" y="2498492"/>
                  <a:pt x="8485283" y="2490665"/>
                  <a:pt x="8475967" y="2490739"/>
                </a:cubicBezTo>
                <a:cubicBezTo>
                  <a:pt x="8475967" y="2490739"/>
                  <a:pt x="8475967" y="2490739"/>
                  <a:pt x="8475967" y="2490739"/>
                </a:cubicBezTo>
                <a:close/>
                <a:moveTo>
                  <a:pt x="8425062" y="2544554"/>
                </a:moveTo>
                <a:cubicBezTo>
                  <a:pt x="8415662" y="2544554"/>
                  <a:pt x="8408048" y="2552515"/>
                  <a:pt x="8408048" y="2562343"/>
                </a:cubicBezTo>
                <a:cubicBezTo>
                  <a:pt x="8408048" y="2572172"/>
                  <a:pt x="8415662" y="2580133"/>
                  <a:pt x="8425062" y="2580133"/>
                </a:cubicBezTo>
                <a:cubicBezTo>
                  <a:pt x="8434464" y="2580133"/>
                  <a:pt x="8442078" y="2572172"/>
                  <a:pt x="8442078" y="2562343"/>
                </a:cubicBezTo>
                <a:cubicBezTo>
                  <a:pt x="8442164" y="2552603"/>
                  <a:pt x="8434662" y="2544642"/>
                  <a:pt x="8425346" y="2544554"/>
                </a:cubicBezTo>
                <a:cubicBezTo>
                  <a:pt x="8425247" y="2544554"/>
                  <a:pt x="8425162" y="2544554"/>
                  <a:pt x="8425062" y="2544554"/>
                </a:cubicBezTo>
                <a:close/>
                <a:moveTo>
                  <a:pt x="8475967" y="2384889"/>
                </a:moveTo>
                <a:cubicBezTo>
                  <a:pt x="8466609" y="2385778"/>
                  <a:pt x="8459718" y="2394436"/>
                  <a:pt x="8460568" y="2404221"/>
                </a:cubicBezTo>
                <a:cubicBezTo>
                  <a:pt x="8461320" y="2412774"/>
                  <a:pt x="8467800" y="2419535"/>
                  <a:pt x="8475967" y="2420320"/>
                </a:cubicBezTo>
                <a:cubicBezTo>
                  <a:pt x="8485326" y="2421210"/>
                  <a:pt x="8493607" y="2414005"/>
                  <a:pt x="8494458" y="2404221"/>
                </a:cubicBezTo>
                <a:cubicBezTo>
                  <a:pt x="8495322" y="2394436"/>
                  <a:pt x="8488431" y="2385778"/>
                  <a:pt x="8479073" y="2384889"/>
                </a:cubicBezTo>
                <a:cubicBezTo>
                  <a:pt x="8478038" y="2384785"/>
                  <a:pt x="8477003" y="2384785"/>
                  <a:pt x="8475967" y="2384889"/>
                </a:cubicBezTo>
                <a:close/>
                <a:moveTo>
                  <a:pt x="8425062" y="2438111"/>
                </a:moveTo>
                <a:cubicBezTo>
                  <a:pt x="8415704" y="2439000"/>
                  <a:pt x="8408813" y="2447658"/>
                  <a:pt x="8409664" y="2457442"/>
                </a:cubicBezTo>
                <a:cubicBezTo>
                  <a:pt x="8410416" y="2465996"/>
                  <a:pt x="8416895" y="2472756"/>
                  <a:pt x="8425062" y="2473542"/>
                </a:cubicBezTo>
                <a:cubicBezTo>
                  <a:pt x="8434421" y="2474432"/>
                  <a:pt x="8442702" y="2467227"/>
                  <a:pt x="8443553" y="2457442"/>
                </a:cubicBezTo>
                <a:cubicBezTo>
                  <a:pt x="8444418" y="2447658"/>
                  <a:pt x="8437527" y="2439000"/>
                  <a:pt x="8428168" y="2438111"/>
                </a:cubicBezTo>
                <a:cubicBezTo>
                  <a:pt x="8427133" y="2438007"/>
                  <a:pt x="8426098" y="2438007"/>
                  <a:pt x="8425062" y="2438111"/>
                </a:cubicBezTo>
                <a:close/>
                <a:moveTo>
                  <a:pt x="8475967" y="2277705"/>
                </a:moveTo>
                <a:cubicBezTo>
                  <a:pt x="8466566" y="2277705"/>
                  <a:pt x="8458952" y="2285666"/>
                  <a:pt x="8458952" y="2295494"/>
                </a:cubicBezTo>
                <a:cubicBezTo>
                  <a:pt x="8458952" y="2305323"/>
                  <a:pt x="8466566" y="2313284"/>
                  <a:pt x="8475967" y="2313284"/>
                </a:cubicBezTo>
                <a:cubicBezTo>
                  <a:pt x="8485369" y="2313284"/>
                  <a:pt x="8492983" y="2305323"/>
                  <a:pt x="8492983" y="2295494"/>
                </a:cubicBezTo>
                <a:cubicBezTo>
                  <a:pt x="8493068" y="2285754"/>
                  <a:pt x="8485567" y="2277793"/>
                  <a:pt x="8476251" y="2277705"/>
                </a:cubicBezTo>
                <a:cubicBezTo>
                  <a:pt x="8476152" y="2277705"/>
                  <a:pt x="8476067" y="2277705"/>
                  <a:pt x="8475967" y="2277705"/>
                </a:cubicBezTo>
                <a:close/>
                <a:moveTo>
                  <a:pt x="8425062" y="2330926"/>
                </a:moveTo>
                <a:cubicBezTo>
                  <a:pt x="8415662" y="2330926"/>
                  <a:pt x="8408048" y="2338887"/>
                  <a:pt x="8408048" y="2348716"/>
                </a:cubicBezTo>
                <a:cubicBezTo>
                  <a:pt x="8408048" y="2358545"/>
                  <a:pt x="8415662" y="2366506"/>
                  <a:pt x="8425062" y="2366506"/>
                </a:cubicBezTo>
                <a:cubicBezTo>
                  <a:pt x="8434464" y="2366506"/>
                  <a:pt x="8442078" y="2358545"/>
                  <a:pt x="8442078" y="2348716"/>
                </a:cubicBezTo>
                <a:cubicBezTo>
                  <a:pt x="8442164" y="2338976"/>
                  <a:pt x="8434662" y="2331015"/>
                  <a:pt x="8425346" y="2330926"/>
                </a:cubicBezTo>
                <a:cubicBezTo>
                  <a:pt x="8425247" y="2330926"/>
                  <a:pt x="8425162" y="2330926"/>
                  <a:pt x="8425062" y="2330926"/>
                </a:cubicBezTo>
                <a:close/>
                <a:moveTo>
                  <a:pt x="8475967" y="2171262"/>
                </a:moveTo>
                <a:cubicBezTo>
                  <a:pt x="8466609" y="2172151"/>
                  <a:pt x="8459718" y="2180809"/>
                  <a:pt x="8460568" y="2190593"/>
                </a:cubicBezTo>
                <a:cubicBezTo>
                  <a:pt x="8461320" y="2199147"/>
                  <a:pt x="8467800" y="2205907"/>
                  <a:pt x="8475967" y="2206693"/>
                </a:cubicBezTo>
                <a:cubicBezTo>
                  <a:pt x="8485326" y="2207583"/>
                  <a:pt x="8493607" y="2200378"/>
                  <a:pt x="8494458" y="2190593"/>
                </a:cubicBezTo>
                <a:cubicBezTo>
                  <a:pt x="8495322" y="2180809"/>
                  <a:pt x="8488431" y="2172151"/>
                  <a:pt x="8479073" y="2171262"/>
                </a:cubicBezTo>
                <a:cubicBezTo>
                  <a:pt x="8478038" y="2171158"/>
                  <a:pt x="8477003" y="2171158"/>
                  <a:pt x="8475967" y="2171262"/>
                </a:cubicBezTo>
                <a:close/>
                <a:moveTo>
                  <a:pt x="8425062" y="2224483"/>
                </a:moveTo>
                <a:cubicBezTo>
                  <a:pt x="8415662" y="2224483"/>
                  <a:pt x="8408048" y="2232444"/>
                  <a:pt x="8408048" y="2242273"/>
                </a:cubicBezTo>
                <a:cubicBezTo>
                  <a:pt x="8408048" y="2252102"/>
                  <a:pt x="8415662" y="2260063"/>
                  <a:pt x="8425062" y="2260063"/>
                </a:cubicBezTo>
                <a:cubicBezTo>
                  <a:pt x="8434464" y="2260063"/>
                  <a:pt x="8442078" y="2252102"/>
                  <a:pt x="8442078" y="2242273"/>
                </a:cubicBezTo>
                <a:cubicBezTo>
                  <a:pt x="8442164" y="2232533"/>
                  <a:pt x="8434662" y="2224572"/>
                  <a:pt x="8425346" y="2224483"/>
                </a:cubicBezTo>
                <a:cubicBezTo>
                  <a:pt x="8425247" y="2224483"/>
                  <a:pt x="8425162" y="2224483"/>
                  <a:pt x="8425062" y="2224483"/>
                </a:cubicBezTo>
                <a:close/>
                <a:moveTo>
                  <a:pt x="8475967" y="2064670"/>
                </a:moveTo>
                <a:cubicBezTo>
                  <a:pt x="8466566" y="2064670"/>
                  <a:pt x="8458952" y="2072631"/>
                  <a:pt x="8458952" y="2082460"/>
                </a:cubicBezTo>
                <a:cubicBezTo>
                  <a:pt x="8458952" y="2092289"/>
                  <a:pt x="8466566" y="2100250"/>
                  <a:pt x="8475967" y="2100250"/>
                </a:cubicBezTo>
                <a:cubicBezTo>
                  <a:pt x="8485369" y="2100250"/>
                  <a:pt x="8492983" y="2092289"/>
                  <a:pt x="8492983" y="2082460"/>
                </a:cubicBezTo>
                <a:cubicBezTo>
                  <a:pt x="8493068" y="2072720"/>
                  <a:pt x="8485567" y="2064759"/>
                  <a:pt x="8476251" y="2064670"/>
                </a:cubicBezTo>
                <a:cubicBezTo>
                  <a:pt x="8476152" y="2064670"/>
                  <a:pt x="8476067" y="2064670"/>
                  <a:pt x="8475967" y="2064670"/>
                </a:cubicBezTo>
                <a:close/>
                <a:moveTo>
                  <a:pt x="8425062" y="2118040"/>
                </a:moveTo>
                <a:cubicBezTo>
                  <a:pt x="8415704" y="2118929"/>
                  <a:pt x="8408813" y="2127587"/>
                  <a:pt x="8409664" y="2137372"/>
                </a:cubicBezTo>
                <a:cubicBezTo>
                  <a:pt x="8410416" y="2145925"/>
                  <a:pt x="8416895" y="2152686"/>
                  <a:pt x="8425062" y="2153471"/>
                </a:cubicBezTo>
                <a:cubicBezTo>
                  <a:pt x="8434421" y="2154361"/>
                  <a:pt x="8442702" y="2147156"/>
                  <a:pt x="8443553" y="2137372"/>
                </a:cubicBezTo>
                <a:cubicBezTo>
                  <a:pt x="8444418" y="2127587"/>
                  <a:pt x="8437527" y="2118929"/>
                  <a:pt x="8428168" y="2118040"/>
                </a:cubicBezTo>
                <a:cubicBezTo>
                  <a:pt x="8427133" y="2117936"/>
                  <a:pt x="8426098" y="2117936"/>
                  <a:pt x="8425062" y="2118040"/>
                </a:cubicBezTo>
                <a:close/>
                <a:moveTo>
                  <a:pt x="8475967" y="1958227"/>
                </a:moveTo>
                <a:cubicBezTo>
                  <a:pt x="8466566" y="1958227"/>
                  <a:pt x="8458952" y="1966188"/>
                  <a:pt x="8458952" y="1976017"/>
                </a:cubicBezTo>
                <a:cubicBezTo>
                  <a:pt x="8458952" y="1985846"/>
                  <a:pt x="8466566" y="1993807"/>
                  <a:pt x="8475967" y="1993807"/>
                </a:cubicBezTo>
                <a:cubicBezTo>
                  <a:pt x="8485369" y="1993807"/>
                  <a:pt x="8492983" y="1985846"/>
                  <a:pt x="8492983" y="1976017"/>
                </a:cubicBezTo>
                <a:cubicBezTo>
                  <a:pt x="8493068" y="1966277"/>
                  <a:pt x="8485567" y="1958316"/>
                  <a:pt x="8476251" y="1958227"/>
                </a:cubicBezTo>
                <a:cubicBezTo>
                  <a:pt x="8476152" y="1958227"/>
                  <a:pt x="8476067" y="1958227"/>
                  <a:pt x="8475967" y="1958227"/>
                </a:cubicBezTo>
                <a:close/>
                <a:moveTo>
                  <a:pt x="8425062" y="2010855"/>
                </a:moveTo>
                <a:cubicBezTo>
                  <a:pt x="8415662" y="2010855"/>
                  <a:pt x="8408048" y="2018816"/>
                  <a:pt x="8408048" y="2028645"/>
                </a:cubicBezTo>
                <a:cubicBezTo>
                  <a:pt x="8408048" y="2038474"/>
                  <a:pt x="8415662" y="2046435"/>
                  <a:pt x="8425062" y="2046435"/>
                </a:cubicBezTo>
                <a:cubicBezTo>
                  <a:pt x="8434464" y="2046435"/>
                  <a:pt x="8442078" y="2038474"/>
                  <a:pt x="8442078" y="2028645"/>
                </a:cubicBezTo>
                <a:cubicBezTo>
                  <a:pt x="8442164" y="2018905"/>
                  <a:pt x="8434662" y="2010944"/>
                  <a:pt x="8425346" y="2010855"/>
                </a:cubicBezTo>
                <a:cubicBezTo>
                  <a:pt x="8425247" y="2010855"/>
                  <a:pt x="8425162" y="2010855"/>
                  <a:pt x="8425062" y="2010855"/>
                </a:cubicBezTo>
                <a:close/>
                <a:moveTo>
                  <a:pt x="8475967" y="1851191"/>
                </a:moveTo>
                <a:cubicBezTo>
                  <a:pt x="8466609" y="1852080"/>
                  <a:pt x="8459718" y="1860738"/>
                  <a:pt x="8460568" y="1870522"/>
                </a:cubicBezTo>
                <a:cubicBezTo>
                  <a:pt x="8461320" y="1879076"/>
                  <a:pt x="8467800" y="1885837"/>
                  <a:pt x="8475967" y="1886622"/>
                </a:cubicBezTo>
                <a:cubicBezTo>
                  <a:pt x="8485326" y="1887512"/>
                  <a:pt x="8493607" y="1880307"/>
                  <a:pt x="8494458" y="1870522"/>
                </a:cubicBezTo>
                <a:cubicBezTo>
                  <a:pt x="8495322" y="1860738"/>
                  <a:pt x="8488431" y="1852080"/>
                  <a:pt x="8479073" y="1851191"/>
                </a:cubicBezTo>
                <a:cubicBezTo>
                  <a:pt x="8478038" y="1851087"/>
                  <a:pt x="8477003" y="1851087"/>
                  <a:pt x="8475967" y="1851191"/>
                </a:cubicBezTo>
                <a:close/>
                <a:moveTo>
                  <a:pt x="8425062" y="1904412"/>
                </a:moveTo>
                <a:cubicBezTo>
                  <a:pt x="8415662" y="1904412"/>
                  <a:pt x="8408048" y="1912373"/>
                  <a:pt x="8408048" y="1922202"/>
                </a:cubicBezTo>
                <a:cubicBezTo>
                  <a:pt x="8408048" y="1932031"/>
                  <a:pt x="8415662" y="1939992"/>
                  <a:pt x="8425062" y="1939992"/>
                </a:cubicBezTo>
                <a:cubicBezTo>
                  <a:pt x="8434464" y="1939992"/>
                  <a:pt x="8442078" y="1932031"/>
                  <a:pt x="8442078" y="1922202"/>
                </a:cubicBezTo>
                <a:cubicBezTo>
                  <a:pt x="8442078" y="1922158"/>
                  <a:pt x="8442078" y="1922099"/>
                  <a:pt x="8442078" y="1922054"/>
                </a:cubicBezTo>
                <a:cubicBezTo>
                  <a:pt x="8441767" y="1912492"/>
                  <a:pt x="8434222" y="1904916"/>
                  <a:pt x="8425062" y="1905005"/>
                </a:cubicBezTo>
                <a:close/>
                <a:moveTo>
                  <a:pt x="8475967" y="1744599"/>
                </a:moveTo>
                <a:cubicBezTo>
                  <a:pt x="8466566" y="1744599"/>
                  <a:pt x="8458952" y="1752560"/>
                  <a:pt x="8458952" y="1762389"/>
                </a:cubicBezTo>
                <a:cubicBezTo>
                  <a:pt x="8458952" y="1772218"/>
                  <a:pt x="8466566" y="1780179"/>
                  <a:pt x="8475967" y="1780179"/>
                </a:cubicBezTo>
                <a:cubicBezTo>
                  <a:pt x="8485369" y="1780179"/>
                  <a:pt x="8492983" y="1772218"/>
                  <a:pt x="8492983" y="1762389"/>
                </a:cubicBezTo>
                <a:cubicBezTo>
                  <a:pt x="8492756" y="1752768"/>
                  <a:pt x="8485184" y="1745104"/>
                  <a:pt x="8475967" y="1745192"/>
                </a:cubicBezTo>
                <a:close/>
                <a:moveTo>
                  <a:pt x="8425062" y="1797821"/>
                </a:moveTo>
                <a:cubicBezTo>
                  <a:pt x="8415662" y="1797821"/>
                  <a:pt x="8408048" y="1805782"/>
                  <a:pt x="8408048" y="1815611"/>
                </a:cubicBezTo>
                <a:cubicBezTo>
                  <a:pt x="8408048" y="1825440"/>
                  <a:pt x="8415662" y="1833401"/>
                  <a:pt x="8425062" y="1833401"/>
                </a:cubicBezTo>
                <a:cubicBezTo>
                  <a:pt x="8434464" y="1833401"/>
                  <a:pt x="8442078" y="1825440"/>
                  <a:pt x="8442078" y="1815611"/>
                </a:cubicBezTo>
                <a:cubicBezTo>
                  <a:pt x="8441851" y="1805990"/>
                  <a:pt x="8434280" y="1798325"/>
                  <a:pt x="8425062" y="1798414"/>
                </a:cubicBezTo>
                <a:close/>
                <a:moveTo>
                  <a:pt x="8475967" y="1638156"/>
                </a:moveTo>
                <a:cubicBezTo>
                  <a:pt x="8466566" y="1638156"/>
                  <a:pt x="8458952" y="1646117"/>
                  <a:pt x="8458952" y="1655946"/>
                </a:cubicBezTo>
                <a:cubicBezTo>
                  <a:pt x="8458952" y="1665775"/>
                  <a:pt x="8466566" y="1673736"/>
                  <a:pt x="8475967" y="1673736"/>
                </a:cubicBezTo>
                <a:cubicBezTo>
                  <a:pt x="8485369" y="1673736"/>
                  <a:pt x="8492983" y="1665775"/>
                  <a:pt x="8492983" y="1655946"/>
                </a:cubicBezTo>
                <a:cubicBezTo>
                  <a:pt x="8492756" y="1646325"/>
                  <a:pt x="8485184" y="1638660"/>
                  <a:pt x="8475967" y="1638749"/>
                </a:cubicBezTo>
                <a:close/>
                <a:moveTo>
                  <a:pt x="8425062" y="1691378"/>
                </a:moveTo>
                <a:cubicBezTo>
                  <a:pt x="8415662" y="1691378"/>
                  <a:pt x="8408048" y="1699339"/>
                  <a:pt x="8408048" y="1709168"/>
                </a:cubicBezTo>
                <a:cubicBezTo>
                  <a:pt x="8408048" y="1718997"/>
                  <a:pt x="8415662" y="1726958"/>
                  <a:pt x="8425062" y="1726958"/>
                </a:cubicBezTo>
                <a:cubicBezTo>
                  <a:pt x="8434464" y="1726958"/>
                  <a:pt x="8442078" y="1718997"/>
                  <a:pt x="8442078" y="1709168"/>
                </a:cubicBezTo>
                <a:cubicBezTo>
                  <a:pt x="8441851" y="1699547"/>
                  <a:pt x="8434280" y="1691882"/>
                  <a:pt x="8425062" y="1691971"/>
                </a:cubicBezTo>
                <a:close/>
                <a:moveTo>
                  <a:pt x="8475967" y="1531713"/>
                </a:moveTo>
                <a:cubicBezTo>
                  <a:pt x="8466609" y="1532603"/>
                  <a:pt x="8459718" y="1541261"/>
                  <a:pt x="8460568" y="1551045"/>
                </a:cubicBezTo>
                <a:cubicBezTo>
                  <a:pt x="8461320" y="1559599"/>
                  <a:pt x="8467800" y="1566359"/>
                  <a:pt x="8475967" y="1567145"/>
                </a:cubicBezTo>
                <a:cubicBezTo>
                  <a:pt x="8485326" y="1568034"/>
                  <a:pt x="8493607" y="1560829"/>
                  <a:pt x="8494458" y="1551045"/>
                </a:cubicBezTo>
                <a:cubicBezTo>
                  <a:pt x="8495322" y="1541261"/>
                  <a:pt x="8488431" y="1532603"/>
                  <a:pt x="8479073" y="1531713"/>
                </a:cubicBezTo>
                <a:cubicBezTo>
                  <a:pt x="8478038" y="1531610"/>
                  <a:pt x="8477003" y="1531610"/>
                  <a:pt x="8475967" y="1531713"/>
                </a:cubicBezTo>
                <a:close/>
                <a:moveTo>
                  <a:pt x="8425062" y="1584935"/>
                </a:moveTo>
                <a:cubicBezTo>
                  <a:pt x="8415704" y="1585824"/>
                  <a:pt x="8408813" y="1594482"/>
                  <a:pt x="8409664" y="1604267"/>
                </a:cubicBezTo>
                <a:cubicBezTo>
                  <a:pt x="8410416" y="1612821"/>
                  <a:pt x="8416895" y="1619581"/>
                  <a:pt x="8425062" y="1620366"/>
                </a:cubicBezTo>
                <a:cubicBezTo>
                  <a:pt x="8434421" y="1621256"/>
                  <a:pt x="8442702" y="1614051"/>
                  <a:pt x="8443553" y="1604267"/>
                </a:cubicBezTo>
                <a:cubicBezTo>
                  <a:pt x="8444418" y="1594482"/>
                  <a:pt x="8437527" y="1585824"/>
                  <a:pt x="8428168" y="1584935"/>
                </a:cubicBezTo>
                <a:cubicBezTo>
                  <a:pt x="8427133" y="1584831"/>
                  <a:pt x="8426098" y="1584831"/>
                  <a:pt x="8425062" y="1584935"/>
                </a:cubicBezTo>
                <a:close/>
                <a:moveTo>
                  <a:pt x="8475967" y="1425122"/>
                </a:moveTo>
                <a:cubicBezTo>
                  <a:pt x="8466566" y="1425122"/>
                  <a:pt x="8458952" y="1433083"/>
                  <a:pt x="8458952" y="1442912"/>
                </a:cubicBezTo>
                <a:cubicBezTo>
                  <a:pt x="8458952" y="1452741"/>
                  <a:pt x="8466566" y="1460702"/>
                  <a:pt x="8475967" y="1460702"/>
                </a:cubicBezTo>
                <a:cubicBezTo>
                  <a:pt x="8485369" y="1460702"/>
                  <a:pt x="8492983" y="1452741"/>
                  <a:pt x="8492983" y="1442912"/>
                </a:cubicBezTo>
                <a:cubicBezTo>
                  <a:pt x="8492756" y="1433290"/>
                  <a:pt x="8485184" y="1425626"/>
                  <a:pt x="8475967" y="1425715"/>
                </a:cubicBezTo>
                <a:close/>
                <a:moveTo>
                  <a:pt x="8425062" y="1478343"/>
                </a:moveTo>
                <a:cubicBezTo>
                  <a:pt x="8415662" y="1478343"/>
                  <a:pt x="8408048" y="1486305"/>
                  <a:pt x="8408048" y="1496133"/>
                </a:cubicBezTo>
                <a:cubicBezTo>
                  <a:pt x="8408048" y="1505962"/>
                  <a:pt x="8415662" y="1513923"/>
                  <a:pt x="8425062" y="1513923"/>
                </a:cubicBezTo>
                <a:cubicBezTo>
                  <a:pt x="8434464" y="1513923"/>
                  <a:pt x="8442078" y="1505962"/>
                  <a:pt x="8442078" y="1496133"/>
                </a:cubicBezTo>
                <a:cubicBezTo>
                  <a:pt x="8441851" y="1486512"/>
                  <a:pt x="8434280" y="1478847"/>
                  <a:pt x="8425062" y="1478936"/>
                </a:cubicBezTo>
                <a:close/>
                <a:moveTo>
                  <a:pt x="8475967" y="1318679"/>
                </a:moveTo>
                <a:cubicBezTo>
                  <a:pt x="8466609" y="1319568"/>
                  <a:pt x="8459718" y="1328226"/>
                  <a:pt x="8460568" y="1338011"/>
                </a:cubicBezTo>
                <a:cubicBezTo>
                  <a:pt x="8461320" y="1346564"/>
                  <a:pt x="8467800" y="1353325"/>
                  <a:pt x="8475967" y="1354110"/>
                </a:cubicBezTo>
                <a:cubicBezTo>
                  <a:pt x="8485326" y="1355000"/>
                  <a:pt x="8493607" y="1347795"/>
                  <a:pt x="8494458" y="1338011"/>
                </a:cubicBezTo>
                <a:cubicBezTo>
                  <a:pt x="8495322" y="1328226"/>
                  <a:pt x="8488431" y="1319568"/>
                  <a:pt x="8479073" y="1318679"/>
                </a:cubicBezTo>
                <a:cubicBezTo>
                  <a:pt x="8478038" y="1318575"/>
                  <a:pt x="8477003" y="1318575"/>
                  <a:pt x="8475967" y="1318679"/>
                </a:cubicBezTo>
                <a:close/>
                <a:moveTo>
                  <a:pt x="8425062" y="1371900"/>
                </a:moveTo>
                <a:cubicBezTo>
                  <a:pt x="8415662" y="1371900"/>
                  <a:pt x="8408048" y="1379861"/>
                  <a:pt x="8408048" y="1389690"/>
                </a:cubicBezTo>
                <a:cubicBezTo>
                  <a:pt x="8408048" y="1399519"/>
                  <a:pt x="8415662" y="1407480"/>
                  <a:pt x="8425062" y="1407480"/>
                </a:cubicBezTo>
                <a:cubicBezTo>
                  <a:pt x="8434464" y="1407480"/>
                  <a:pt x="8442078" y="1399519"/>
                  <a:pt x="8442078" y="1389690"/>
                </a:cubicBezTo>
                <a:cubicBezTo>
                  <a:pt x="8441851" y="1380069"/>
                  <a:pt x="8434280" y="1372405"/>
                  <a:pt x="8425062" y="1372493"/>
                </a:cubicBezTo>
                <a:close/>
                <a:moveTo>
                  <a:pt x="8475967" y="1212087"/>
                </a:moveTo>
                <a:cubicBezTo>
                  <a:pt x="8466566" y="1212087"/>
                  <a:pt x="8458952" y="1220048"/>
                  <a:pt x="8458952" y="1229878"/>
                </a:cubicBezTo>
                <a:cubicBezTo>
                  <a:pt x="8458952" y="1239706"/>
                  <a:pt x="8466566" y="1247667"/>
                  <a:pt x="8475967" y="1247667"/>
                </a:cubicBezTo>
                <a:cubicBezTo>
                  <a:pt x="8485369" y="1247667"/>
                  <a:pt x="8492983" y="1239706"/>
                  <a:pt x="8492983" y="1229878"/>
                </a:cubicBezTo>
                <a:cubicBezTo>
                  <a:pt x="8492756" y="1220256"/>
                  <a:pt x="8485184" y="1212592"/>
                  <a:pt x="8475967" y="1212681"/>
                </a:cubicBezTo>
                <a:close/>
                <a:moveTo>
                  <a:pt x="8425062" y="1265457"/>
                </a:moveTo>
                <a:cubicBezTo>
                  <a:pt x="8415704" y="1266347"/>
                  <a:pt x="8408813" y="1275005"/>
                  <a:pt x="8409664" y="1284789"/>
                </a:cubicBezTo>
                <a:cubicBezTo>
                  <a:pt x="8410416" y="1293343"/>
                  <a:pt x="8416895" y="1300103"/>
                  <a:pt x="8425062" y="1300889"/>
                </a:cubicBezTo>
                <a:cubicBezTo>
                  <a:pt x="8434421" y="1301778"/>
                  <a:pt x="8442702" y="1294574"/>
                  <a:pt x="8443553" y="1284789"/>
                </a:cubicBezTo>
                <a:cubicBezTo>
                  <a:pt x="8444418" y="1275005"/>
                  <a:pt x="8437527" y="1266347"/>
                  <a:pt x="8428168" y="1265457"/>
                </a:cubicBezTo>
                <a:cubicBezTo>
                  <a:pt x="8427133" y="1265353"/>
                  <a:pt x="8426098" y="1265353"/>
                  <a:pt x="8425062" y="1265457"/>
                </a:cubicBezTo>
                <a:close/>
                <a:moveTo>
                  <a:pt x="8475967" y="1106534"/>
                </a:moveTo>
                <a:cubicBezTo>
                  <a:pt x="8466566" y="1106534"/>
                  <a:pt x="8458952" y="1114495"/>
                  <a:pt x="8458952" y="1124324"/>
                </a:cubicBezTo>
                <a:cubicBezTo>
                  <a:pt x="8458952" y="1134153"/>
                  <a:pt x="8466566" y="1142114"/>
                  <a:pt x="8475967" y="1142114"/>
                </a:cubicBezTo>
                <a:cubicBezTo>
                  <a:pt x="8485369" y="1142114"/>
                  <a:pt x="8492983" y="1134153"/>
                  <a:pt x="8492983" y="1124324"/>
                </a:cubicBezTo>
                <a:cubicBezTo>
                  <a:pt x="8493068" y="1114584"/>
                  <a:pt x="8485567" y="1106623"/>
                  <a:pt x="8476251" y="1106534"/>
                </a:cubicBezTo>
                <a:cubicBezTo>
                  <a:pt x="8476152" y="1106534"/>
                  <a:pt x="8476067" y="1106534"/>
                  <a:pt x="8475967" y="1106534"/>
                </a:cubicBezTo>
                <a:close/>
                <a:moveTo>
                  <a:pt x="8425062" y="1159755"/>
                </a:moveTo>
                <a:cubicBezTo>
                  <a:pt x="8415662" y="1159755"/>
                  <a:pt x="8408048" y="1167716"/>
                  <a:pt x="8408048" y="1177545"/>
                </a:cubicBezTo>
                <a:cubicBezTo>
                  <a:pt x="8408048" y="1187374"/>
                  <a:pt x="8415662" y="1195335"/>
                  <a:pt x="8425062" y="1195335"/>
                </a:cubicBezTo>
                <a:cubicBezTo>
                  <a:pt x="8434464" y="1195335"/>
                  <a:pt x="8442078" y="1187374"/>
                  <a:pt x="8442078" y="1177545"/>
                </a:cubicBezTo>
                <a:cubicBezTo>
                  <a:pt x="8442320" y="1167805"/>
                  <a:pt x="8434946" y="1159711"/>
                  <a:pt x="8425630" y="1159459"/>
                </a:cubicBezTo>
                <a:cubicBezTo>
                  <a:pt x="8425446" y="1159459"/>
                  <a:pt x="8425247" y="1159459"/>
                  <a:pt x="8425062" y="1159459"/>
                </a:cubicBezTo>
                <a:close/>
                <a:moveTo>
                  <a:pt x="8475967" y="1000091"/>
                </a:moveTo>
                <a:cubicBezTo>
                  <a:pt x="8466609" y="1000980"/>
                  <a:pt x="8459718" y="1009638"/>
                  <a:pt x="8460568" y="1019422"/>
                </a:cubicBezTo>
                <a:cubicBezTo>
                  <a:pt x="8461320" y="1027976"/>
                  <a:pt x="8467800" y="1034737"/>
                  <a:pt x="8475967" y="1035522"/>
                </a:cubicBezTo>
                <a:cubicBezTo>
                  <a:pt x="8485326" y="1036412"/>
                  <a:pt x="8493607" y="1029207"/>
                  <a:pt x="8494458" y="1019422"/>
                </a:cubicBezTo>
                <a:cubicBezTo>
                  <a:pt x="8495322" y="1009638"/>
                  <a:pt x="8488431" y="1000980"/>
                  <a:pt x="8479073" y="1000091"/>
                </a:cubicBezTo>
                <a:cubicBezTo>
                  <a:pt x="8478038" y="999987"/>
                  <a:pt x="8477003" y="999987"/>
                  <a:pt x="8475967" y="1000091"/>
                </a:cubicBezTo>
                <a:close/>
                <a:moveTo>
                  <a:pt x="8425062" y="1053312"/>
                </a:moveTo>
                <a:cubicBezTo>
                  <a:pt x="8415704" y="1054202"/>
                  <a:pt x="8408813" y="1062860"/>
                  <a:pt x="8409664" y="1072644"/>
                </a:cubicBezTo>
                <a:cubicBezTo>
                  <a:pt x="8410416" y="1081198"/>
                  <a:pt x="8416895" y="1087958"/>
                  <a:pt x="8425062" y="1088744"/>
                </a:cubicBezTo>
                <a:cubicBezTo>
                  <a:pt x="8434421" y="1089633"/>
                  <a:pt x="8442702" y="1082428"/>
                  <a:pt x="8443553" y="1072644"/>
                </a:cubicBezTo>
                <a:cubicBezTo>
                  <a:pt x="8444418" y="1062860"/>
                  <a:pt x="8437527" y="1054202"/>
                  <a:pt x="8428168" y="1053312"/>
                </a:cubicBezTo>
                <a:cubicBezTo>
                  <a:pt x="8427133" y="1053209"/>
                  <a:pt x="8426098" y="1053209"/>
                  <a:pt x="8425062" y="1053312"/>
                </a:cubicBezTo>
                <a:close/>
                <a:moveTo>
                  <a:pt x="8475967" y="893499"/>
                </a:moveTo>
                <a:cubicBezTo>
                  <a:pt x="8466566" y="893499"/>
                  <a:pt x="8458952" y="901460"/>
                  <a:pt x="8458952" y="911289"/>
                </a:cubicBezTo>
                <a:cubicBezTo>
                  <a:pt x="8458952" y="921118"/>
                  <a:pt x="8466566" y="929079"/>
                  <a:pt x="8475967" y="929079"/>
                </a:cubicBezTo>
                <a:cubicBezTo>
                  <a:pt x="8485369" y="929079"/>
                  <a:pt x="8492983" y="921118"/>
                  <a:pt x="8492983" y="911289"/>
                </a:cubicBezTo>
                <a:cubicBezTo>
                  <a:pt x="8493224" y="901549"/>
                  <a:pt x="8485851" y="893455"/>
                  <a:pt x="8476534" y="893203"/>
                </a:cubicBezTo>
                <a:cubicBezTo>
                  <a:pt x="8476350" y="893203"/>
                  <a:pt x="8476152" y="893203"/>
                  <a:pt x="8475967" y="893203"/>
                </a:cubicBezTo>
                <a:close/>
                <a:moveTo>
                  <a:pt x="8425062" y="946721"/>
                </a:moveTo>
                <a:cubicBezTo>
                  <a:pt x="8415662" y="946721"/>
                  <a:pt x="8408048" y="954682"/>
                  <a:pt x="8408048" y="964511"/>
                </a:cubicBezTo>
                <a:cubicBezTo>
                  <a:pt x="8408048" y="974340"/>
                  <a:pt x="8415662" y="982301"/>
                  <a:pt x="8425062" y="982301"/>
                </a:cubicBezTo>
                <a:cubicBezTo>
                  <a:pt x="8434464" y="982301"/>
                  <a:pt x="8442078" y="974340"/>
                  <a:pt x="8442078" y="964511"/>
                </a:cubicBezTo>
                <a:cubicBezTo>
                  <a:pt x="8442320" y="954771"/>
                  <a:pt x="8434946" y="946677"/>
                  <a:pt x="8425630" y="946424"/>
                </a:cubicBezTo>
                <a:cubicBezTo>
                  <a:pt x="8425446" y="946424"/>
                  <a:pt x="8425247" y="946424"/>
                  <a:pt x="8425062" y="946424"/>
                </a:cubicBezTo>
                <a:close/>
                <a:moveTo>
                  <a:pt x="8475967" y="787056"/>
                </a:moveTo>
                <a:cubicBezTo>
                  <a:pt x="8466566" y="787056"/>
                  <a:pt x="8458952" y="795017"/>
                  <a:pt x="8458952" y="804846"/>
                </a:cubicBezTo>
                <a:cubicBezTo>
                  <a:pt x="8458952" y="814675"/>
                  <a:pt x="8466566" y="822636"/>
                  <a:pt x="8475967" y="822636"/>
                </a:cubicBezTo>
                <a:cubicBezTo>
                  <a:pt x="8485369" y="822636"/>
                  <a:pt x="8492983" y="814675"/>
                  <a:pt x="8492983" y="804846"/>
                </a:cubicBezTo>
                <a:cubicBezTo>
                  <a:pt x="8492983" y="804802"/>
                  <a:pt x="8492983" y="804742"/>
                  <a:pt x="8492983" y="804698"/>
                </a:cubicBezTo>
                <a:cubicBezTo>
                  <a:pt x="8493139" y="794958"/>
                  <a:pt x="8485709" y="786923"/>
                  <a:pt x="8476392" y="786760"/>
                </a:cubicBezTo>
                <a:cubicBezTo>
                  <a:pt x="8476251" y="786760"/>
                  <a:pt x="8476109" y="786760"/>
                  <a:pt x="8475967" y="786760"/>
                </a:cubicBezTo>
                <a:close/>
                <a:moveTo>
                  <a:pt x="8425062" y="839685"/>
                </a:moveTo>
                <a:cubicBezTo>
                  <a:pt x="8415662" y="839685"/>
                  <a:pt x="8408048" y="847646"/>
                  <a:pt x="8408048" y="857475"/>
                </a:cubicBezTo>
                <a:cubicBezTo>
                  <a:pt x="8408048" y="867304"/>
                  <a:pt x="8415662" y="875265"/>
                  <a:pt x="8425062" y="875265"/>
                </a:cubicBezTo>
                <a:cubicBezTo>
                  <a:pt x="8434464" y="875265"/>
                  <a:pt x="8442078" y="867304"/>
                  <a:pt x="8442078" y="857475"/>
                </a:cubicBezTo>
                <a:cubicBezTo>
                  <a:pt x="8442164" y="847735"/>
                  <a:pt x="8434662" y="839774"/>
                  <a:pt x="8425346" y="839685"/>
                </a:cubicBezTo>
                <a:cubicBezTo>
                  <a:pt x="8425247" y="839685"/>
                  <a:pt x="8425162" y="839685"/>
                  <a:pt x="8425062" y="839685"/>
                </a:cubicBezTo>
                <a:close/>
                <a:moveTo>
                  <a:pt x="8475967" y="679872"/>
                </a:moveTo>
                <a:cubicBezTo>
                  <a:pt x="8466566" y="679872"/>
                  <a:pt x="8458952" y="687833"/>
                  <a:pt x="8458952" y="697662"/>
                </a:cubicBezTo>
                <a:cubicBezTo>
                  <a:pt x="8458952" y="707491"/>
                  <a:pt x="8466566" y="715452"/>
                  <a:pt x="8475967" y="715452"/>
                </a:cubicBezTo>
                <a:cubicBezTo>
                  <a:pt x="8485369" y="715452"/>
                  <a:pt x="8492983" y="707491"/>
                  <a:pt x="8492983" y="697662"/>
                </a:cubicBezTo>
                <a:cubicBezTo>
                  <a:pt x="8492912" y="687922"/>
                  <a:pt x="8485283" y="680080"/>
                  <a:pt x="8475967" y="680168"/>
                </a:cubicBezTo>
                <a:cubicBezTo>
                  <a:pt x="8475967" y="680168"/>
                  <a:pt x="8475967" y="680168"/>
                  <a:pt x="8475967" y="680168"/>
                </a:cubicBezTo>
                <a:close/>
                <a:moveTo>
                  <a:pt x="8425062" y="733242"/>
                </a:moveTo>
                <a:cubicBezTo>
                  <a:pt x="8415704" y="734131"/>
                  <a:pt x="8408813" y="742789"/>
                  <a:pt x="8409664" y="752573"/>
                </a:cubicBezTo>
                <a:cubicBezTo>
                  <a:pt x="8410416" y="761127"/>
                  <a:pt x="8416895" y="767888"/>
                  <a:pt x="8425062" y="768673"/>
                </a:cubicBezTo>
                <a:cubicBezTo>
                  <a:pt x="8434421" y="769563"/>
                  <a:pt x="8442702" y="762358"/>
                  <a:pt x="8443553" y="752573"/>
                </a:cubicBezTo>
                <a:cubicBezTo>
                  <a:pt x="8444418" y="742789"/>
                  <a:pt x="8437527" y="734131"/>
                  <a:pt x="8428168" y="733242"/>
                </a:cubicBezTo>
                <a:cubicBezTo>
                  <a:pt x="8427133" y="733138"/>
                  <a:pt x="8426098" y="733138"/>
                  <a:pt x="8425062" y="733242"/>
                </a:cubicBezTo>
                <a:close/>
                <a:moveTo>
                  <a:pt x="8475967" y="573429"/>
                </a:moveTo>
                <a:cubicBezTo>
                  <a:pt x="8466566" y="573429"/>
                  <a:pt x="8458952" y="581394"/>
                  <a:pt x="8458952" y="591219"/>
                </a:cubicBezTo>
                <a:cubicBezTo>
                  <a:pt x="8458952" y="601043"/>
                  <a:pt x="8466566" y="609009"/>
                  <a:pt x="8475967" y="609009"/>
                </a:cubicBezTo>
                <a:cubicBezTo>
                  <a:pt x="8485369" y="609009"/>
                  <a:pt x="8492983" y="601043"/>
                  <a:pt x="8492983" y="591219"/>
                </a:cubicBezTo>
                <a:cubicBezTo>
                  <a:pt x="8492912" y="581476"/>
                  <a:pt x="8485283" y="573644"/>
                  <a:pt x="8475967" y="573725"/>
                </a:cubicBezTo>
                <a:cubicBezTo>
                  <a:pt x="8475967" y="573725"/>
                  <a:pt x="8475967" y="573725"/>
                  <a:pt x="8475967" y="573725"/>
                </a:cubicBezTo>
                <a:close/>
                <a:moveTo>
                  <a:pt x="8425062" y="626650"/>
                </a:moveTo>
                <a:cubicBezTo>
                  <a:pt x="8415662" y="626650"/>
                  <a:pt x="8408048" y="634616"/>
                  <a:pt x="8408048" y="644440"/>
                </a:cubicBezTo>
                <a:cubicBezTo>
                  <a:pt x="8408048" y="654269"/>
                  <a:pt x="8415662" y="662230"/>
                  <a:pt x="8425062" y="662230"/>
                </a:cubicBezTo>
                <a:cubicBezTo>
                  <a:pt x="8434464" y="662230"/>
                  <a:pt x="8442078" y="654269"/>
                  <a:pt x="8442078" y="644440"/>
                </a:cubicBezTo>
                <a:cubicBezTo>
                  <a:pt x="8441993" y="634697"/>
                  <a:pt x="8434379" y="626865"/>
                  <a:pt x="8425062" y="626947"/>
                </a:cubicBezTo>
                <a:cubicBezTo>
                  <a:pt x="8425062" y="626947"/>
                  <a:pt x="8425062" y="626947"/>
                  <a:pt x="8425062" y="626947"/>
                </a:cubicBezTo>
                <a:close/>
                <a:moveTo>
                  <a:pt x="8475967" y="466986"/>
                </a:moveTo>
                <a:cubicBezTo>
                  <a:pt x="8466609" y="467881"/>
                  <a:pt x="8459718" y="476539"/>
                  <a:pt x="8460568" y="486323"/>
                </a:cubicBezTo>
                <a:cubicBezTo>
                  <a:pt x="8461320" y="494867"/>
                  <a:pt x="8467800" y="501635"/>
                  <a:pt x="8475967" y="502417"/>
                </a:cubicBezTo>
                <a:cubicBezTo>
                  <a:pt x="8485326" y="503313"/>
                  <a:pt x="8493607" y="496108"/>
                  <a:pt x="8494458" y="486323"/>
                </a:cubicBezTo>
                <a:cubicBezTo>
                  <a:pt x="8495322" y="476539"/>
                  <a:pt x="8488431" y="467881"/>
                  <a:pt x="8479073" y="466986"/>
                </a:cubicBezTo>
                <a:cubicBezTo>
                  <a:pt x="8478038" y="466886"/>
                  <a:pt x="8477003" y="466886"/>
                  <a:pt x="8475967" y="466986"/>
                </a:cubicBezTo>
                <a:close/>
                <a:moveTo>
                  <a:pt x="8425062" y="520207"/>
                </a:moveTo>
                <a:cubicBezTo>
                  <a:pt x="8415662" y="520207"/>
                  <a:pt x="8408048" y="528173"/>
                  <a:pt x="8408048" y="537997"/>
                </a:cubicBezTo>
                <a:cubicBezTo>
                  <a:pt x="8408048" y="547822"/>
                  <a:pt x="8415662" y="555787"/>
                  <a:pt x="8425062" y="555787"/>
                </a:cubicBezTo>
                <a:cubicBezTo>
                  <a:pt x="8434464" y="555787"/>
                  <a:pt x="8442078" y="547822"/>
                  <a:pt x="8442078" y="537997"/>
                </a:cubicBezTo>
                <a:cubicBezTo>
                  <a:pt x="8441993" y="528254"/>
                  <a:pt x="8434379" y="520422"/>
                  <a:pt x="8425062" y="520504"/>
                </a:cubicBezTo>
                <a:cubicBezTo>
                  <a:pt x="8425062" y="520504"/>
                  <a:pt x="8425062" y="520504"/>
                  <a:pt x="8425062" y="520504"/>
                </a:cubicBezTo>
                <a:close/>
                <a:moveTo>
                  <a:pt x="8475967" y="360394"/>
                </a:moveTo>
                <a:cubicBezTo>
                  <a:pt x="8466566" y="360394"/>
                  <a:pt x="8458952" y="368360"/>
                  <a:pt x="8458952" y="378184"/>
                </a:cubicBezTo>
                <a:cubicBezTo>
                  <a:pt x="8458952" y="388009"/>
                  <a:pt x="8466566" y="395974"/>
                  <a:pt x="8475967" y="395974"/>
                </a:cubicBezTo>
                <a:cubicBezTo>
                  <a:pt x="8485369" y="395974"/>
                  <a:pt x="8492983" y="388009"/>
                  <a:pt x="8492983" y="378184"/>
                </a:cubicBezTo>
                <a:cubicBezTo>
                  <a:pt x="8492912" y="368441"/>
                  <a:pt x="8485283" y="360609"/>
                  <a:pt x="8475967" y="360691"/>
                </a:cubicBezTo>
                <a:cubicBezTo>
                  <a:pt x="8475967" y="360691"/>
                  <a:pt x="8475967" y="360691"/>
                  <a:pt x="8475967" y="360691"/>
                </a:cubicBezTo>
                <a:close/>
                <a:moveTo>
                  <a:pt x="8425062" y="413764"/>
                </a:moveTo>
                <a:cubicBezTo>
                  <a:pt x="8415704" y="414660"/>
                  <a:pt x="8408813" y="423317"/>
                  <a:pt x="8409664" y="433102"/>
                </a:cubicBezTo>
                <a:cubicBezTo>
                  <a:pt x="8410416" y="441646"/>
                  <a:pt x="8416895" y="448413"/>
                  <a:pt x="8425062" y="449196"/>
                </a:cubicBezTo>
                <a:cubicBezTo>
                  <a:pt x="8434421" y="450091"/>
                  <a:pt x="8442702" y="442886"/>
                  <a:pt x="8443553" y="433102"/>
                </a:cubicBezTo>
                <a:cubicBezTo>
                  <a:pt x="8444418" y="423317"/>
                  <a:pt x="8437527" y="414660"/>
                  <a:pt x="8428168" y="413764"/>
                </a:cubicBezTo>
                <a:cubicBezTo>
                  <a:pt x="8427133" y="413665"/>
                  <a:pt x="8426098" y="413665"/>
                  <a:pt x="8425062" y="413764"/>
                </a:cubicBezTo>
                <a:close/>
                <a:moveTo>
                  <a:pt x="8475967" y="253951"/>
                </a:moveTo>
                <a:cubicBezTo>
                  <a:pt x="8466566" y="253951"/>
                  <a:pt x="8458952" y="261917"/>
                  <a:pt x="8458952" y="271741"/>
                </a:cubicBezTo>
                <a:cubicBezTo>
                  <a:pt x="8458952" y="281566"/>
                  <a:pt x="8466566" y="289531"/>
                  <a:pt x="8475967" y="289531"/>
                </a:cubicBezTo>
                <a:cubicBezTo>
                  <a:pt x="8485369" y="289531"/>
                  <a:pt x="8492983" y="281566"/>
                  <a:pt x="8492983" y="271741"/>
                </a:cubicBezTo>
                <a:cubicBezTo>
                  <a:pt x="8492912" y="261998"/>
                  <a:pt x="8485283" y="254166"/>
                  <a:pt x="8475967" y="254248"/>
                </a:cubicBezTo>
                <a:cubicBezTo>
                  <a:pt x="8475967" y="254248"/>
                  <a:pt x="8475967" y="254248"/>
                  <a:pt x="8475967" y="254248"/>
                </a:cubicBezTo>
                <a:close/>
                <a:moveTo>
                  <a:pt x="8425062" y="307469"/>
                </a:moveTo>
                <a:cubicBezTo>
                  <a:pt x="8415662" y="307469"/>
                  <a:pt x="8408048" y="315435"/>
                  <a:pt x="8408048" y="325259"/>
                </a:cubicBezTo>
                <a:cubicBezTo>
                  <a:pt x="8408048" y="335084"/>
                  <a:pt x="8415662" y="343049"/>
                  <a:pt x="8425062" y="343049"/>
                </a:cubicBezTo>
                <a:cubicBezTo>
                  <a:pt x="8434464" y="343049"/>
                  <a:pt x="8442078" y="335084"/>
                  <a:pt x="8442078" y="325259"/>
                </a:cubicBezTo>
                <a:cubicBezTo>
                  <a:pt x="8442164" y="315516"/>
                  <a:pt x="8434662" y="307551"/>
                  <a:pt x="8425346" y="307469"/>
                </a:cubicBezTo>
                <a:cubicBezTo>
                  <a:pt x="8425247" y="307468"/>
                  <a:pt x="8425162" y="307468"/>
                  <a:pt x="8425062" y="307469"/>
                </a:cubicBezTo>
                <a:close/>
                <a:moveTo>
                  <a:pt x="8475967" y="183236"/>
                </a:moveTo>
                <a:cubicBezTo>
                  <a:pt x="8485369" y="183236"/>
                  <a:pt x="8492983" y="175271"/>
                  <a:pt x="8492983" y="165446"/>
                </a:cubicBezTo>
                <a:cubicBezTo>
                  <a:pt x="8492955" y="161153"/>
                  <a:pt x="8491380" y="157029"/>
                  <a:pt x="8488587" y="153883"/>
                </a:cubicBezTo>
                <a:lnTo>
                  <a:pt x="8463773" y="153883"/>
                </a:lnTo>
                <a:cubicBezTo>
                  <a:pt x="8457506" y="161202"/>
                  <a:pt x="8458101" y="172450"/>
                  <a:pt x="8465106" y="179004"/>
                </a:cubicBezTo>
                <a:cubicBezTo>
                  <a:pt x="8468098" y="181809"/>
                  <a:pt x="8471940" y="183414"/>
                  <a:pt x="8475967" y="183533"/>
                </a:cubicBezTo>
                <a:close/>
                <a:moveTo>
                  <a:pt x="8425062" y="201026"/>
                </a:moveTo>
                <a:cubicBezTo>
                  <a:pt x="8415704" y="201922"/>
                  <a:pt x="8408813" y="210579"/>
                  <a:pt x="8409664" y="220364"/>
                </a:cubicBezTo>
                <a:cubicBezTo>
                  <a:pt x="8410416" y="228907"/>
                  <a:pt x="8416895" y="235675"/>
                  <a:pt x="8425062" y="236458"/>
                </a:cubicBezTo>
                <a:cubicBezTo>
                  <a:pt x="8434421" y="237353"/>
                  <a:pt x="8442702" y="230148"/>
                  <a:pt x="8443553" y="220364"/>
                </a:cubicBezTo>
                <a:cubicBezTo>
                  <a:pt x="8444418" y="210579"/>
                  <a:pt x="8437527" y="201922"/>
                  <a:pt x="8428168" y="201026"/>
                </a:cubicBezTo>
                <a:cubicBezTo>
                  <a:pt x="8427133" y="200927"/>
                  <a:pt x="8426098" y="200927"/>
                  <a:pt x="8425062" y="201026"/>
                </a:cubicBezTo>
                <a:close/>
                <a:moveTo>
                  <a:pt x="8577918" y="3129694"/>
                </a:moveTo>
                <a:cubicBezTo>
                  <a:pt x="8568559" y="3128805"/>
                  <a:pt x="8560279" y="3136009"/>
                  <a:pt x="8559428" y="3145794"/>
                </a:cubicBezTo>
                <a:cubicBezTo>
                  <a:pt x="8558563" y="3155578"/>
                  <a:pt x="8565454" y="3164236"/>
                  <a:pt x="8574813" y="3165125"/>
                </a:cubicBezTo>
                <a:cubicBezTo>
                  <a:pt x="8575848" y="3165229"/>
                  <a:pt x="8576883" y="3165229"/>
                  <a:pt x="8577918" y="3165125"/>
                </a:cubicBezTo>
                <a:cubicBezTo>
                  <a:pt x="8587277" y="3164236"/>
                  <a:pt x="8594168" y="3155578"/>
                  <a:pt x="8593317" y="3145794"/>
                </a:cubicBezTo>
                <a:cubicBezTo>
                  <a:pt x="8592566" y="3137240"/>
                  <a:pt x="8586086" y="3130480"/>
                  <a:pt x="8577918" y="3129694"/>
                </a:cubicBezTo>
                <a:close/>
                <a:moveTo>
                  <a:pt x="8577918" y="3023251"/>
                </a:moveTo>
                <a:cubicBezTo>
                  <a:pt x="8568517" y="3023177"/>
                  <a:pt x="8560847" y="3031063"/>
                  <a:pt x="8560761" y="3040893"/>
                </a:cubicBezTo>
                <a:cubicBezTo>
                  <a:pt x="8560690" y="3050722"/>
                  <a:pt x="8568234" y="3058742"/>
                  <a:pt x="8577635" y="3058831"/>
                </a:cubicBezTo>
                <a:cubicBezTo>
                  <a:pt x="8587036" y="3058905"/>
                  <a:pt x="8594721" y="3051018"/>
                  <a:pt x="8594792" y="3041189"/>
                </a:cubicBezTo>
                <a:cubicBezTo>
                  <a:pt x="8594792" y="3041086"/>
                  <a:pt x="8594792" y="3040996"/>
                  <a:pt x="8594792" y="3040893"/>
                </a:cubicBezTo>
                <a:cubicBezTo>
                  <a:pt x="8594792" y="3031153"/>
                  <a:pt x="8587234" y="3023251"/>
                  <a:pt x="8577918" y="3023251"/>
                </a:cubicBezTo>
                <a:close/>
                <a:moveTo>
                  <a:pt x="8527013" y="3076473"/>
                </a:moveTo>
                <a:cubicBezTo>
                  <a:pt x="8517613" y="3076383"/>
                  <a:pt x="8509942" y="3084285"/>
                  <a:pt x="8509857" y="3094114"/>
                </a:cubicBezTo>
                <a:cubicBezTo>
                  <a:pt x="8509786" y="3103943"/>
                  <a:pt x="8517329" y="3111963"/>
                  <a:pt x="8526730" y="3112052"/>
                </a:cubicBezTo>
                <a:cubicBezTo>
                  <a:pt x="8536131" y="3112127"/>
                  <a:pt x="8543802" y="3104239"/>
                  <a:pt x="8543887" y="3094411"/>
                </a:cubicBezTo>
                <a:cubicBezTo>
                  <a:pt x="8543887" y="3094366"/>
                  <a:pt x="8543887" y="3094307"/>
                  <a:pt x="8543887" y="3094262"/>
                </a:cubicBezTo>
                <a:cubicBezTo>
                  <a:pt x="8543887" y="3084493"/>
                  <a:pt x="8536358" y="3076547"/>
                  <a:pt x="8527013" y="3076473"/>
                </a:cubicBezTo>
                <a:close/>
                <a:moveTo>
                  <a:pt x="8577918" y="2916660"/>
                </a:moveTo>
                <a:cubicBezTo>
                  <a:pt x="8568517" y="2916571"/>
                  <a:pt x="8560847" y="2924472"/>
                  <a:pt x="8560761" y="2934301"/>
                </a:cubicBezTo>
                <a:cubicBezTo>
                  <a:pt x="8560690" y="2944130"/>
                  <a:pt x="8568234" y="2952151"/>
                  <a:pt x="8577635" y="2952239"/>
                </a:cubicBezTo>
                <a:cubicBezTo>
                  <a:pt x="8587036" y="2952314"/>
                  <a:pt x="8594707" y="2944427"/>
                  <a:pt x="8594792" y="2934598"/>
                </a:cubicBezTo>
                <a:cubicBezTo>
                  <a:pt x="8594792" y="2934553"/>
                  <a:pt x="8594792" y="2934494"/>
                  <a:pt x="8594792" y="2934450"/>
                </a:cubicBezTo>
                <a:cubicBezTo>
                  <a:pt x="8594792" y="2924680"/>
                  <a:pt x="8587263" y="2916734"/>
                  <a:pt x="8577918" y="2916660"/>
                </a:cubicBezTo>
                <a:close/>
                <a:moveTo>
                  <a:pt x="8527013" y="2970030"/>
                </a:moveTo>
                <a:cubicBezTo>
                  <a:pt x="8517613" y="2969955"/>
                  <a:pt x="8509942" y="2977842"/>
                  <a:pt x="8509857" y="2987671"/>
                </a:cubicBezTo>
                <a:cubicBezTo>
                  <a:pt x="8509786" y="2997500"/>
                  <a:pt x="8517329" y="3005520"/>
                  <a:pt x="8526730" y="3005609"/>
                </a:cubicBezTo>
                <a:cubicBezTo>
                  <a:pt x="8536131" y="3005684"/>
                  <a:pt x="8543802" y="2997796"/>
                  <a:pt x="8543887" y="2987968"/>
                </a:cubicBezTo>
                <a:cubicBezTo>
                  <a:pt x="8543887" y="2987864"/>
                  <a:pt x="8543887" y="2987775"/>
                  <a:pt x="8543887" y="2987671"/>
                </a:cubicBezTo>
                <a:cubicBezTo>
                  <a:pt x="8543887" y="2977931"/>
                  <a:pt x="8536330" y="2970030"/>
                  <a:pt x="8527013" y="2970030"/>
                </a:cubicBezTo>
                <a:close/>
                <a:moveTo>
                  <a:pt x="8577918" y="2810216"/>
                </a:moveTo>
                <a:cubicBezTo>
                  <a:pt x="8568559" y="2809327"/>
                  <a:pt x="8560279" y="2816532"/>
                  <a:pt x="8559428" y="2826316"/>
                </a:cubicBezTo>
                <a:cubicBezTo>
                  <a:pt x="8558563" y="2836101"/>
                  <a:pt x="8565454" y="2844759"/>
                  <a:pt x="8574813" y="2845648"/>
                </a:cubicBezTo>
                <a:cubicBezTo>
                  <a:pt x="8575848" y="2845752"/>
                  <a:pt x="8576883" y="2845752"/>
                  <a:pt x="8577918" y="2845648"/>
                </a:cubicBezTo>
                <a:cubicBezTo>
                  <a:pt x="8587277" y="2844759"/>
                  <a:pt x="8594168" y="2836101"/>
                  <a:pt x="8593317" y="2826316"/>
                </a:cubicBezTo>
                <a:cubicBezTo>
                  <a:pt x="8592566" y="2817762"/>
                  <a:pt x="8586086" y="2811002"/>
                  <a:pt x="8577918" y="2810216"/>
                </a:cubicBezTo>
                <a:close/>
                <a:moveTo>
                  <a:pt x="8527013" y="2863438"/>
                </a:moveTo>
                <a:cubicBezTo>
                  <a:pt x="8517613" y="2863349"/>
                  <a:pt x="8509942" y="2871251"/>
                  <a:pt x="8509857" y="2881080"/>
                </a:cubicBezTo>
                <a:cubicBezTo>
                  <a:pt x="8509786" y="2890909"/>
                  <a:pt x="8517329" y="2898929"/>
                  <a:pt x="8526730" y="2899018"/>
                </a:cubicBezTo>
                <a:cubicBezTo>
                  <a:pt x="8536131" y="2899092"/>
                  <a:pt x="8543802" y="2891205"/>
                  <a:pt x="8543887" y="2881376"/>
                </a:cubicBezTo>
                <a:cubicBezTo>
                  <a:pt x="8543887" y="2881332"/>
                  <a:pt x="8543887" y="2881272"/>
                  <a:pt x="8543887" y="2881228"/>
                </a:cubicBezTo>
                <a:cubicBezTo>
                  <a:pt x="8543887" y="2871458"/>
                  <a:pt x="8536358" y="2863512"/>
                  <a:pt x="8527013" y="2863438"/>
                </a:cubicBezTo>
                <a:close/>
                <a:moveTo>
                  <a:pt x="8577918" y="2703773"/>
                </a:moveTo>
                <a:cubicBezTo>
                  <a:pt x="8568517" y="2703699"/>
                  <a:pt x="8560847" y="2711586"/>
                  <a:pt x="8560761" y="2721415"/>
                </a:cubicBezTo>
                <a:cubicBezTo>
                  <a:pt x="8560690" y="2731244"/>
                  <a:pt x="8568234" y="2739264"/>
                  <a:pt x="8577635" y="2739353"/>
                </a:cubicBezTo>
                <a:cubicBezTo>
                  <a:pt x="8587036" y="2739427"/>
                  <a:pt x="8594721" y="2731541"/>
                  <a:pt x="8594792" y="2721712"/>
                </a:cubicBezTo>
                <a:cubicBezTo>
                  <a:pt x="8594792" y="2721608"/>
                  <a:pt x="8594792" y="2721519"/>
                  <a:pt x="8594792" y="2721415"/>
                </a:cubicBezTo>
                <a:cubicBezTo>
                  <a:pt x="8594792" y="2711675"/>
                  <a:pt x="8587234" y="2703773"/>
                  <a:pt x="8577918" y="2703773"/>
                </a:cubicBezTo>
                <a:close/>
                <a:moveTo>
                  <a:pt x="8527013" y="2756995"/>
                </a:moveTo>
                <a:cubicBezTo>
                  <a:pt x="8517613" y="2756906"/>
                  <a:pt x="8509942" y="2764808"/>
                  <a:pt x="8509857" y="2774637"/>
                </a:cubicBezTo>
                <a:cubicBezTo>
                  <a:pt x="8509786" y="2784466"/>
                  <a:pt x="8517329" y="2792486"/>
                  <a:pt x="8526730" y="2792575"/>
                </a:cubicBezTo>
                <a:cubicBezTo>
                  <a:pt x="8536131" y="2792649"/>
                  <a:pt x="8543802" y="2784762"/>
                  <a:pt x="8543887" y="2774933"/>
                </a:cubicBezTo>
                <a:cubicBezTo>
                  <a:pt x="8543887" y="2774889"/>
                  <a:pt x="8543887" y="2774829"/>
                  <a:pt x="8543887" y="2774785"/>
                </a:cubicBezTo>
                <a:cubicBezTo>
                  <a:pt x="8543958" y="2765045"/>
                  <a:pt x="8536471" y="2757084"/>
                  <a:pt x="8527155" y="2756995"/>
                </a:cubicBezTo>
                <a:cubicBezTo>
                  <a:pt x="8527113" y="2756995"/>
                  <a:pt x="8527057" y="2756995"/>
                  <a:pt x="8527013" y="2756995"/>
                </a:cubicBezTo>
                <a:close/>
                <a:moveTo>
                  <a:pt x="8577918" y="2597182"/>
                </a:moveTo>
                <a:cubicBezTo>
                  <a:pt x="8568517" y="2597093"/>
                  <a:pt x="8560847" y="2604995"/>
                  <a:pt x="8560761" y="2614824"/>
                </a:cubicBezTo>
                <a:cubicBezTo>
                  <a:pt x="8560690" y="2624653"/>
                  <a:pt x="8568234" y="2632673"/>
                  <a:pt x="8577635" y="2632762"/>
                </a:cubicBezTo>
                <a:cubicBezTo>
                  <a:pt x="8587036" y="2632836"/>
                  <a:pt x="8594707" y="2624949"/>
                  <a:pt x="8594792" y="2615120"/>
                </a:cubicBezTo>
                <a:cubicBezTo>
                  <a:pt x="8594792" y="2615076"/>
                  <a:pt x="8594792" y="2615017"/>
                  <a:pt x="8594792" y="2614972"/>
                </a:cubicBezTo>
                <a:cubicBezTo>
                  <a:pt x="8594792" y="2605202"/>
                  <a:pt x="8587263" y="2597256"/>
                  <a:pt x="8577918" y="2597182"/>
                </a:cubicBezTo>
                <a:close/>
                <a:moveTo>
                  <a:pt x="8527013" y="2650552"/>
                </a:moveTo>
                <a:cubicBezTo>
                  <a:pt x="8517613" y="2650478"/>
                  <a:pt x="8509942" y="2658365"/>
                  <a:pt x="8509857" y="2668193"/>
                </a:cubicBezTo>
                <a:cubicBezTo>
                  <a:pt x="8509786" y="2678023"/>
                  <a:pt x="8517329" y="2686043"/>
                  <a:pt x="8526730" y="2686132"/>
                </a:cubicBezTo>
                <a:cubicBezTo>
                  <a:pt x="8536131" y="2686206"/>
                  <a:pt x="8543802" y="2678319"/>
                  <a:pt x="8543887" y="2668490"/>
                </a:cubicBezTo>
                <a:cubicBezTo>
                  <a:pt x="8543887" y="2668386"/>
                  <a:pt x="8543887" y="2668297"/>
                  <a:pt x="8543887" y="2668193"/>
                </a:cubicBezTo>
                <a:cubicBezTo>
                  <a:pt x="8543887" y="2658454"/>
                  <a:pt x="8536330" y="2650552"/>
                  <a:pt x="8527013" y="2650552"/>
                </a:cubicBezTo>
                <a:close/>
                <a:moveTo>
                  <a:pt x="8577918" y="2490739"/>
                </a:moveTo>
                <a:cubicBezTo>
                  <a:pt x="8568517" y="2490650"/>
                  <a:pt x="8560847" y="2498552"/>
                  <a:pt x="8560761" y="2508381"/>
                </a:cubicBezTo>
                <a:cubicBezTo>
                  <a:pt x="8560690" y="2518210"/>
                  <a:pt x="8568234" y="2526230"/>
                  <a:pt x="8577635" y="2526319"/>
                </a:cubicBezTo>
                <a:cubicBezTo>
                  <a:pt x="8587036" y="2526393"/>
                  <a:pt x="8594707" y="2518506"/>
                  <a:pt x="8594792" y="2508677"/>
                </a:cubicBezTo>
                <a:cubicBezTo>
                  <a:pt x="8594792" y="2508633"/>
                  <a:pt x="8594792" y="2508573"/>
                  <a:pt x="8594792" y="2508529"/>
                </a:cubicBezTo>
                <a:cubicBezTo>
                  <a:pt x="8594792" y="2498759"/>
                  <a:pt x="8587263" y="2490813"/>
                  <a:pt x="8577918" y="2490739"/>
                </a:cubicBezTo>
                <a:close/>
                <a:moveTo>
                  <a:pt x="8527013" y="2544554"/>
                </a:moveTo>
                <a:cubicBezTo>
                  <a:pt x="8517613" y="2544465"/>
                  <a:pt x="8509942" y="2552366"/>
                  <a:pt x="8509857" y="2562195"/>
                </a:cubicBezTo>
                <a:cubicBezTo>
                  <a:pt x="8509786" y="2572024"/>
                  <a:pt x="8517329" y="2580044"/>
                  <a:pt x="8526730" y="2580133"/>
                </a:cubicBezTo>
                <a:cubicBezTo>
                  <a:pt x="8536131" y="2580207"/>
                  <a:pt x="8543802" y="2572321"/>
                  <a:pt x="8543887" y="2562492"/>
                </a:cubicBezTo>
                <a:cubicBezTo>
                  <a:pt x="8543887" y="2562447"/>
                  <a:pt x="8543887" y="2562388"/>
                  <a:pt x="8543887" y="2562343"/>
                </a:cubicBezTo>
                <a:cubicBezTo>
                  <a:pt x="8543887" y="2552574"/>
                  <a:pt x="8536358" y="2544628"/>
                  <a:pt x="8527013" y="2544554"/>
                </a:cubicBezTo>
                <a:close/>
                <a:moveTo>
                  <a:pt x="8577918" y="2384889"/>
                </a:moveTo>
                <a:cubicBezTo>
                  <a:pt x="8568517" y="2384815"/>
                  <a:pt x="8560847" y="2392702"/>
                  <a:pt x="8560761" y="2402531"/>
                </a:cubicBezTo>
                <a:cubicBezTo>
                  <a:pt x="8560690" y="2412359"/>
                  <a:pt x="8568234" y="2420380"/>
                  <a:pt x="8577635" y="2420469"/>
                </a:cubicBezTo>
                <a:cubicBezTo>
                  <a:pt x="8587036" y="2420543"/>
                  <a:pt x="8594721" y="2412656"/>
                  <a:pt x="8594792" y="2402827"/>
                </a:cubicBezTo>
                <a:cubicBezTo>
                  <a:pt x="8594792" y="2402723"/>
                  <a:pt x="8594792" y="2402634"/>
                  <a:pt x="8594792" y="2402531"/>
                </a:cubicBezTo>
                <a:cubicBezTo>
                  <a:pt x="8595104" y="2392791"/>
                  <a:pt x="8587816" y="2384637"/>
                  <a:pt x="8578500" y="2384311"/>
                </a:cubicBezTo>
                <a:cubicBezTo>
                  <a:pt x="8578301" y="2384296"/>
                  <a:pt x="8578117" y="2384296"/>
                  <a:pt x="8577918" y="2384296"/>
                </a:cubicBezTo>
                <a:close/>
                <a:moveTo>
                  <a:pt x="8527013" y="2438111"/>
                </a:moveTo>
                <a:cubicBezTo>
                  <a:pt x="8517613" y="2438036"/>
                  <a:pt x="8509942" y="2445923"/>
                  <a:pt x="8509857" y="2455752"/>
                </a:cubicBezTo>
                <a:cubicBezTo>
                  <a:pt x="8509786" y="2465581"/>
                  <a:pt x="8517329" y="2473601"/>
                  <a:pt x="8526730" y="2473690"/>
                </a:cubicBezTo>
                <a:cubicBezTo>
                  <a:pt x="8536131" y="2473764"/>
                  <a:pt x="8543802" y="2465877"/>
                  <a:pt x="8543887" y="2456049"/>
                </a:cubicBezTo>
                <a:cubicBezTo>
                  <a:pt x="8543887" y="2455945"/>
                  <a:pt x="8543887" y="2455856"/>
                  <a:pt x="8543887" y="2455752"/>
                </a:cubicBezTo>
                <a:cubicBezTo>
                  <a:pt x="8544200" y="2446012"/>
                  <a:pt x="8536897" y="2437858"/>
                  <a:pt x="8527595" y="2437532"/>
                </a:cubicBezTo>
                <a:cubicBezTo>
                  <a:pt x="8527397" y="2437517"/>
                  <a:pt x="8527213" y="2437517"/>
                  <a:pt x="8527013" y="2437517"/>
                </a:cubicBezTo>
                <a:close/>
                <a:moveTo>
                  <a:pt x="8577918" y="2277705"/>
                </a:moveTo>
                <a:cubicBezTo>
                  <a:pt x="8568559" y="2276815"/>
                  <a:pt x="8560279" y="2284020"/>
                  <a:pt x="8559428" y="2293804"/>
                </a:cubicBezTo>
                <a:cubicBezTo>
                  <a:pt x="8558563" y="2303589"/>
                  <a:pt x="8565454" y="2312247"/>
                  <a:pt x="8574813" y="2313136"/>
                </a:cubicBezTo>
                <a:cubicBezTo>
                  <a:pt x="8575848" y="2313240"/>
                  <a:pt x="8576883" y="2313240"/>
                  <a:pt x="8577918" y="2313136"/>
                </a:cubicBezTo>
                <a:cubicBezTo>
                  <a:pt x="8587277" y="2312247"/>
                  <a:pt x="8594168" y="2303589"/>
                  <a:pt x="8593317" y="2293804"/>
                </a:cubicBezTo>
                <a:cubicBezTo>
                  <a:pt x="8592566" y="2285250"/>
                  <a:pt x="8586086" y="2278490"/>
                  <a:pt x="8577918" y="2277705"/>
                </a:cubicBezTo>
                <a:close/>
                <a:moveTo>
                  <a:pt x="8527013" y="2330926"/>
                </a:moveTo>
                <a:cubicBezTo>
                  <a:pt x="8517613" y="2330837"/>
                  <a:pt x="8509942" y="2338739"/>
                  <a:pt x="8509857" y="2348568"/>
                </a:cubicBezTo>
                <a:cubicBezTo>
                  <a:pt x="8509786" y="2358397"/>
                  <a:pt x="8517329" y="2366417"/>
                  <a:pt x="8526730" y="2366506"/>
                </a:cubicBezTo>
                <a:cubicBezTo>
                  <a:pt x="8536131" y="2366580"/>
                  <a:pt x="8543802" y="2358693"/>
                  <a:pt x="8543887" y="2348864"/>
                </a:cubicBezTo>
                <a:cubicBezTo>
                  <a:pt x="8543887" y="2348820"/>
                  <a:pt x="8543887" y="2348760"/>
                  <a:pt x="8543887" y="2348716"/>
                </a:cubicBezTo>
                <a:cubicBezTo>
                  <a:pt x="8543887" y="2338946"/>
                  <a:pt x="8536358" y="2331000"/>
                  <a:pt x="8527013" y="2330926"/>
                </a:cubicBezTo>
                <a:close/>
                <a:moveTo>
                  <a:pt x="8577918" y="2171262"/>
                </a:moveTo>
                <a:cubicBezTo>
                  <a:pt x="8568517" y="2171187"/>
                  <a:pt x="8560847" y="2179074"/>
                  <a:pt x="8560761" y="2188903"/>
                </a:cubicBezTo>
                <a:cubicBezTo>
                  <a:pt x="8560690" y="2198732"/>
                  <a:pt x="8568234" y="2206752"/>
                  <a:pt x="8577635" y="2206841"/>
                </a:cubicBezTo>
                <a:cubicBezTo>
                  <a:pt x="8587036" y="2206915"/>
                  <a:pt x="8594721" y="2199028"/>
                  <a:pt x="8594792" y="2189200"/>
                </a:cubicBezTo>
                <a:cubicBezTo>
                  <a:pt x="8594792" y="2189096"/>
                  <a:pt x="8594792" y="2189007"/>
                  <a:pt x="8594792" y="2188903"/>
                </a:cubicBezTo>
                <a:cubicBezTo>
                  <a:pt x="8594792" y="2179163"/>
                  <a:pt x="8587234" y="2171262"/>
                  <a:pt x="8577918" y="2171262"/>
                </a:cubicBezTo>
                <a:close/>
                <a:moveTo>
                  <a:pt x="8527013" y="2224483"/>
                </a:moveTo>
                <a:cubicBezTo>
                  <a:pt x="8517613" y="2224394"/>
                  <a:pt x="8509942" y="2232296"/>
                  <a:pt x="8509857" y="2242125"/>
                </a:cubicBezTo>
                <a:cubicBezTo>
                  <a:pt x="8509786" y="2251954"/>
                  <a:pt x="8517329" y="2259974"/>
                  <a:pt x="8526730" y="2260063"/>
                </a:cubicBezTo>
                <a:cubicBezTo>
                  <a:pt x="8536131" y="2260137"/>
                  <a:pt x="8543802" y="2252250"/>
                  <a:pt x="8543887" y="2242421"/>
                </a:cubicBezTo>
                <a:cubicBezTo>
                  <a:pt x="8543887" y="2242377"/>
                  <a:pt x="8543887" y="2242317"/>
                  <a:pt x="8543887" y="2242273"/>
                </a:cubicBezTo>
                <a:cubicBezTo>
                  <a:pt x="8543887" y="2232503"/>
                  <a:pt x="8536358" y="2224557"/>
                  <a:pt x="8527013" y="2224483"/>
                </a:cubicBezTo>
                <a:close/>
                <a:moveTo>
                  <a:pt x="8577918" y="2064670"/>
                </a:moveTo>
                <a:cubicBezTo>
                  <a:pt x="8568517" y="2064581"/>
                  <a:pt x="8560847" y="2072483"/>
                  <a:pt x="8560761" y="2082312"/>
                </a:cubicBezTo>
                <a:cubicBezTo>
                  <a:pt x="8560690" y="2092141"/>
                  <a:pt x="8568234" y="2100161"/>
                  <a:pt x="8577635" y="2100250"/>
                </a:cubicBezTo>
                <a:cubicBezTo>
                  <a:pt x="8587036" y="2100324"/>
                  <a:pt x="8594707" y="2092437"/>
                  <a:pt x="8594792" y="2082608"/>
                </a:cubicBezTo>
                <a:cubicBezTo>
                  <a:pt x="8594792" y="2082564"/>
                  <a:pt x="8594792" y="2082504"/>
                  <a:pt x="8594792" y="2082460"/>
                </a:cubicBezTo>
                <a:cubicBezTo>
                  <a:pt x="8594792" y="2072690"/>
                  <a:pt x="8587263" y="2064744"/>
                  <a:pt x="8577918" y="2064670"/>
                </a:cubicBezTo>
                <a:close/>
                <a:moveTo>
                  <a:pt x="8527013" y="2118040"/>
                </a:moveTo>
                <a:cubicBezTo>
                  <a:pt x="8517613" y="2117966"/>
                  <a:pt x="8509942" y="2125853"/>
                  <a:pt x="8509857" y="2135682"/>
                </a:cubicBezTo>
                <a:cubicBezTo>
                  <a:pt x="8509786" y="2145510"/>
                  <a:pt x="8517329" y="2153531"/>
                  <a:pt x="8526730" y="2153620"/>
                </a:cubicBezTo>
                <a:cubicBezTo>
                  <a:pt x="8536131" y="2153694"/>
                  <a:pt x="8543802" y="2145807"/>
                  <a:pt x="8543887" y="2135978"/>
                </a:cubicBezTo>
                <a:cubicBezTo>
                  <a:pt x="8543887" y="2135874"/>
                  <a:pt x="8543887" y="2135785"/>
                  <a:pt x="8543887" y="2135682"/>
                </a:cubicBezTo>
                <a:cubicBezTo>
                  <a:pt x="8543887" y="2125942"/>
                  <a:pt x="8536330" y="2118040"/>
                  <a:pt x="8527013" y="2118040"/>
                </a:cubicBezTo>
                <a:close/>
                <a:moveTo>
                  <a:pt x="8577918" y="1958227"/>
                </a:moveTo>
                <a:cubicBezTo>
                  <a:pt x="8568559" y="1957337"/>
                  <a:pt x="8560279" y="1964542"/>
                  <a:pt x="8559428" y="1974327"/>
                </a:cubicBezTo>
                <a:cubicBezTo>
                  <a:pt x="8558563" y="1984111"/>
                  <a:pt x="8565454" y="1992769"/>
                  <a:pt x="8574813" y="1993658"/>
                </a:cubicBezTo>
                <a:cubicBezTo>
                  <a:pt x="8575848" y="1993762"/>
                  <a:pt x="8576883" y="1993762"/>
                  <a:pt x="8577918" y="1993658"/>
                </a:cubicBezTo>
                <a:cubicBezTo>
                  <a:pt x="8587277" y="1992769"/>
                  <a:pt x="8594168" y="1984111"/>
                  <a:pt x="8593317" y="1974327"/>
                </a:cubicBezTo>
                <a:cubicBezTo>
                  <a:pt x="8592566" y="1965773"/>
                  <a:pt x="8586086" y="1959013"/>
                  <a:pt x="8577918" y="1958227"/>
                </a:cubicBezTo>
                <a:close/>
                <a:moveTo>
                  <a:pt x="8527013" y="2010855"/>
                </a:moveTo>
                <a:cubicBezTo>
                  <a:pt x="8517613" y="2010767"/>
                  <a:pt x="8509942" y="2018668"/>
                  <a:pt x="8509857" y="2028497"/>
                </a:cubicBezTo>
                <a:cubicBezTo>
                  <a:pt x="8509786" y="2038326"/>
                  <a:pt x="8517329" y="2046346"/>
                  <a:pt x="8526730" y="2046435"/>
                </a:cubicBezTo>
                <a:cubicBezTo>
                  <a:pt x="8536131" y="2046509"/>
                  <a:pt x="8543802" y="2038623"/>
                  <a:pt x="8543887" y="2028794"/>
                </a:cubicBezTo>
                <a:cubicBezTo>
                  <a:pt x="8543887" y="2028749"/>
                  <a:pt x="8543887" y="2028690"/>
                  <a:pt x="8543887" y="2028645"/>
                </a:cubicBezTo>
                <a:cubicBezTo>
                  <a:pt x="8543887" y="2018876"/>
                  <a:pt x="8536358" y="2010930"/>
                  <a:pt x="8527013" y="2010855"/>
                </a:cubicBezTo>
                <a:close/>
                <a:moveTo>
                  <a:pt x="8577918" y="1851191"/>
                </a:moveTo>
                <a:cubicBezTo>
                  <a:pt x="8568517" y="1851117"/>
                  <a:pt x="8560847" y="1859004"/>
                  <a:pt x="8560761" y="1868832"/>
                </a:cubicBezTo>
                <a:cubicBezTo>
                  <a:pt x="8560690" y="1878661"/>
                  <a:pt x="8568234" y="1886682"/>
                  <a:pt x="8577635" y="1886771"/>
                </a:cubicBezTo>
                <a:cubicBezTo>
                  <a:pt x="8587036" y="1886845"/>
                  <a:pt x="8594721" y="1878958"/>
                  <a:pt x="8594792" y="1869129"/>
                </a:cubicBezTo>
                <a:cubicBezTo>
                  <a:pt x="8594792" y="1869025"/>
                  <a:pt x="8594792" y="1868936"/>
                  <a:pt x="8594792" y="1868832"/>
                </a:cubicBezTo>
                <a:cubicBezTo>
                  <a:pt x="8594480" y="1859315"/>
                  <a:pt x="8587021" y="1851784"/>
                  <a:pt x="8577918" y="1851784"/>
                </a:cubicBezTo>
                <a:close/>
                <a:moveTo>
                  <a:pt x="8527013" y="1904412"/>
                </a:moveTo>
                <a:cubicBezTo>
                  <a:pt x="8517613" y="1904338"/>
                  <a:pt x="8509942" y="1912225"/>
                  <a:pt x="8509857" y="1922054"/>
                </a:cubicBezTo>
                <a:cubicBezTo>
                  <a:pt x="8509786" y="1931883"/>
                  <a:pt x="8517329" y="1939903"/>
                  <a:pt x="8526730" y="1939992"/>
                </a:cubicBezTo>
                <a:cubicBezTo>
                  <a:pt x="8536131" y="1940066"/>
                  <a:pt x="8543802" y="1932179"/>
                  <a:pt x="8543887" y="1922351"/>
                </a:cubicBezTo>
                <a:cubicBezTo>
                  <a:pt x="8543887" y="1922247"/>
                  <a:pt x="8543887" y="1922158"/>
                  <a:pt x="8543887" y="1922054"/>
                </a:cubicBezTo>
                <a:cubicBezTo>
                  <a:pt x="8543576" y="1912536"/>
                  <a:pt x="8536117" y="1905005"/>
                  <a:pt x="8527013" y="1905005"/>
                </a:cubicBezTo>
                <a:close/>
                <a:moveTo>
                  <a:pt x="8577918" y="1744599"/>
                </a:moveTo>
                <a:cubicBezTo>
                  <a:pt x="8568517" y="1744510"/>
                  <a:pt x="8560847" y="1752412"/>
                  <a:pt x="8560761" y="1762241"/>
                </a:cubicBezTo>
                <a:cubicBezTo>
                  <a:pt x="8560690" y="1772070"/>
                  <a:pt x="8568234" y="1780090"/>
                  <a:pt x="8577635" y="1780179"/>
                </a:cubicBezTo>
                <a:cubicBezTo>
                  <a:pt x="8587036" y="1780254"/>
                  <a:pt x="8594707" y="1772367"/>
                  <a:pt x="8594792" y="1762538"/>
                </a:cubicBezTo>
                <a:cubicBezTo>
                  <a:pt x="8594792" y="1762493"/>
                  <a:pt x="8594792" y="1762434"/>
                  <a:pt x="8594792" y="1762389"/>
                </a:cubicBezTo>
                <a:cubicBezTo>
                  <a:pt x="8594494" y="1752857"/>
                  <a:pt x="8587050" y="1745267"/>
                  <a:pt x="8577918" y="1745192"/>
                </a:cubicBezTo>
                <a:close/>
                <a:moveTo>
                  <a:pt x="8527013" y="1797821"/>
                </a:moveTo>
                <a:cubicBezTo>
                  <a:pt x="8517613" y="1797732"/>
                  <a:pt x="8509942" y="1805634"/>
                  <a:pt x="8509857" y="1815463"/>
                </a:cubicBezTo>
                <a:cubicBezTo>
                  <a:pt x="8509786" y="1825292"/>
                  <a:pt x="8517329" y="1833312"/>
                  <a:pt x="8526730" y="1833401"/>
                </a:cubicBezTo>
                <a:cubicBezTo>
                  <a:pt x="8536131" y="1833475"/>
                  <a:pt x="8543802" y="1825588"/>
                  <a:pt x="8543887" y="1815759"/>
                </a:cubicBezTo>
                <a:cubicBezTo>
                  <a:pt x="8543887" y="1815715"/>
                  <a:pt x="8543887" y="1815655"/>
                  <a:pt x="8543887" y="1815611"/>
                </a:cubicBezTo>
                <a:cubicBezTo>
                  <a:pt x="8543589" y="1806078"/>
                  <a:pt x="8536146" y="1798488"/>
                  <a:pt x="8527013" y="1798414"/>
                </a:cubicBezTo>
                <a:close/>
                <a:moveTo>
                  <a:pt x="8577918" y="1638156"/>
                </a:moveTo>
                <a:cubicBezTo>
                  <a:pt x="8568517" y="1638067"/>
                  <a:pt x="8560847" y="1645969"/>
                  <a:pt x="8560761" y="1655798"/>
                </a:cubicBezTo>
                <a:cubicBezTo>
                  <a:pt x="8560690" y="1665627"/>
                  <a:pt x="8568234" y="1673647"/>
                  <a:pt x="8577635" y="1673736"/>
                </a:cubicBezTo>
                <a:cubicBezTo>
                  <a:pt x="8587036" y="1673810"/>
                  <a:pt x="8594707" y="1665924"/>
                  <a:pt x="8594792" y="1656095"/>
                </a:cubicBezTo>
                <a:cubicBezTo>
                  <a:pt x="8594792" y="1656050"/>
                  <a:pt x="8594792" y="1655991"/>
                  <a:pt x="8594792" y="1655946"/>
                </a:cubicBezTo>
                <a:cubicBezTo>
                  <a:pt x="8594494" y="1646414"/>
                  <a:pt x="8587050" y="1638823"/>
                  <a:pt x="8577918" y="1638749"/>
                </a:cubicBezTo>
                <a:close/>
                <a:moveTo>
                  <a:pt x="8527013" y="1691378"/>
                </a:moveTo>
                <a:cubicBezTo>
                  <a:pt x="8517613" y="1691289"/>
                  <a:pt x="8509942" y="1699191"/>
                  <a:pt x="8509857" y="1709020"/>
                </a:cubicBezTo>
                <a:cubicBezTo>
                  <a:pt x="8509786" y="1718848"/>
                  <a:pt x="8517329" y="1726869"/>
                  <a:pt x="8526730" y="1726958"/>
                </a:cubicBezTo>
                <a:cubicBezTo>
                  <a:pt x="8536131" y="1727032"/>
                  <a:pt x="8543802" y="1719145"/>
                  <a:pt x="8543887" y="1709316"/>
                </a:cubicBezTo>
                <a:cubicBezTo>
                  <a:pt x="8543887" y="1709272"/>
                  <a:pt x="8543887" y="1709212"/>
                  <a:pt x="8543887" y="1709168"/>
                </a:cubicBezTo>
                <a:cubicBezTo>
                  <a:pt x="8543589" y="1699635"/>
                  <a:pt x="8536146" y="1692045"/>
                  <a:pt x="8527013" y="1691971"/>
                </a:cubicBezTo>
                <a:close/>
                <a:moveTo>
                  <a:pt x="8577918" y="1531713"/>
                </a:moveTo>
                <a:cubicBezTo>
                  <a:pt x="8568517" y="1531624"/>
                  <a:pt x="8560847" y="1539526"/>
                  <a:pt x="8560761" y="1549355"/>
                </a:cubicBezTo>
                <a:cubicBezTo>
                  <a:pt x="8560690" y="1559184"/>
                  <a:pt x="8568234" y="1567204"/>
                  <a:pt x="8577635" y="1567293"/>
                </a:cubicBezTo>
                <a:cubicBezTo>
                  <a:pt x="8587036" y="1567367"/>
                  <a:pt x="8594721" y="1559480"/>
                  <a:pt x="8594792" y="1549651"/>
                </a:cubicBezTo>
                <a:cubicBezTo>
                  <a:pt x="8594792" y="1549548"/>
                  <a:pt x="8594792" y="1549459"/>
                  <a:pt x="8594792" y="1549355"/>
                </a:cubicBezTo>
                <a:cubicBezTo>
                  <a:pt x="8594480" y="1539837"/>
                  <a:pt x="8587021" y="1532306"/>
                  <a:pt x="8577918" y="1532306"/>
                </a:cubicBezTo>
                <a:close/>
                <a:moveTo>
                  <a:pt x="8527013" y="1584935"/>
                </a:moveTo>
                <a:cubicBezTo>
                  <a:pt x="8517613" y="1584861"/>
                  <a:pt x="8509942" y="1592748"/>
                  <a:pt x="8509857" y="1602577"/>
                </a:cubicBezTo>
                <a:cubicBezTo>
                  <a:pt x="8509786" y="1612405"/>
                  <a:pt x="8517329" y="1620426"/>
                  <a:pt x="8526730" y="1620515"/>
                </a:cubicBezTo>
                <a:cubicBezTo>
                  <a:pt x="8536131" y="1620589"/>
                  <a:pt x="8543802" y="1612702"/>
                  <a:pt x="8543887" y="1602873"/>
                </a:cubicBezTo>
                <a:cubicBezTo>
                  <a:pt x="8543887" y="1602769"/>
                  <a:pt x="8543887" y="1602680"/>
                  <a:pt x="8543887" y="1602577"/>
                </a:cubicBezTo>
                <a:cubicBezTo>
                  <a:pt x="8543576" y="1593059"/>
                  <a:pt x="8536117" y="1585528"/>
                  <a:pt x="8527013" y="1585528"/>
                </a:cubicBezTo>
                <a:close/>
                <a:moveTo>
                  <a:pt x="8577918" y="1425122"/>
                </a:moveTo>
                <a:cubicBezTo>
                  <a:pt x="8568559" y="1424232"/>
                  <a:pt x="8560279" y="1431437"/>
                  <a:pt x="8559428" y="1441222"/>
                </a:cubicBezTo>
                <a:cubicBezTo>
                  <a:pt x="8558563" y="1451006"/>
                  <a:pt x="8565454" y="1459664"/>
                  <a:pt x="8574813" y="1460554"/>
                </a:cubicBezTo>
                <a:cubicBezTo>
                  <a:pt x="8575848" y="1460657"/>
                  <a:pt x="8576883" y="1460657"/>
                  <a:pt x="8577918" y="1460554"/>
                </a:cubicBezTo>
                <a:cubicBezTo>
                  <a:pt x="8587277" y="1459664"/>
                  <a:pt x="8594168" y="1451006"/>
                  <a:pt x="8593317" y="1441222"/>
                </a:cubicBezTo>
                <a:cubicBezTo>
                  <a:pt x="8592566" y="1432668"/>
                  <a:pt x="8586086" y="1425908"/>
                  <a:pt x="8577918" y="1425122"/>
                </a:cubicBezTo>
                <a:close/>
                <a:moveTo>
                  <a:pt x="8527013" y="1478343"/>
                </a:moveTo>
                <a:cubicBezTo>
                  <a:pt x="8517613" y="1478255"/>
                  <a:pt x="8509942" y="1486156"/>
                  <a:pt x="8509857" y="1495985"/>
                </a:cubicBezTo>
                <a:cubicBezTo>
                  <a:pt x="8509786" y="1505814"/>
                  <a:pt x="8517329" y="1513834"/>
                  <a:pt x="8526730" y="1513923"/>
                </a:cubicBezTo>
                <a:cubicBezTo>
                  <a:pt x="8536131" y="1513997"/>
                  <a:pt x="8543802" y="1506111"/>
                  <a:pt x="8543887" y="1496282"/>
                </a:cubicBezTo>
                <a:cubicBezTo>
                  <a:pt x="8543887" y="1496237"/>
                  <a:pt x="8543887" y="1496178"/>
                  <a:pt x="8543887" y="1496133"/>
                </a:cubicBezTo>
                <a:cubicBezTo>
                  <a:pt x="8543589" y="1486601"/>
                  <a:pt x="8536146" y="1479011"/>
                  <a:pt x="8527013" y="1478936"/>
                </a:cubicBezTo>
                <a:close/>
                <a:moveTo>
                  <a:pt x="8577918" y="1318679"/>
                </a:moveTo>
                <a:cubicBezTo>
                  <a:pt x="8568517" y="1318605"/>
                  <a:pt x="8560847" y="1326492"/>
                  <a:pt x="8560761" y="1336321"/>
                </a:cubicBezTo>
                <a:cubicBezTo>
                  <a:pt x="8560690" y="1346149"/>
                  <a:pt x="8568234" y="1354170"/>
                  <a:pt x="8577635" y="1354259"/>
                </a:cubicBezTo>
                <a:cubicBezTo>
                  <a:pt x="8587036" y="1354333"/>
                  <a:pt x="8594721" y="1346446"/>
                  <a:pt x="8594792" y="1336617"/>
                </a:cubicBezTo>
                <a:cubicBezTo>
                  <a:pt x="8594792" y="1336513"/>
                  <a:pt x="8594792" y="1336424"/>
                  <a:pt x="8594792" y="1336321"/>
                </a:cubicBezTo>
                <a:cubicBezTo>
                  <a:pt x="8594480" y="1326803"/>
                  <a:pt x="8587021" y="1319272"/>
                  <a:pt x="8577918" y="1319272"/>
                </a:cubicBezTo>
                <a:close/>
                <a:moveTo>
                  <a:pt x="8527013" y="1371900"/>
                </a:moveTo>
                <a:cubicBezTo>
                  <a:pt x="8517613" y="1371811"/>
                  <a:pt x="8509942" y="1379713"/>
                  <a:pt x="8509857" y="1389542"/>
                </a:cubicBezTo>
                <a:cubicBezTo>
                  <a:pt x="8509786" y="1399371"/>
                  <a:pt x="8517329" y="1407391"/>
                  <a:pt x="8526730" y="1407480"/>
                </a:cubicBezTo>
                <a:cubicBezTo>
                  <a:pt x="8536131" y="1407554"/>
                  <a:pt x="8543802" y="1399667"/>
                  <a:pt x="8543887" y="1389839"/>
                </a:cubicBezTo>
                <a:cubicBezTo>
                  <a:pt x="8543887" y="1389794"/>
                  <a:pt x="8543887" y="1389735"/>
                  <a:pt x="8543887" y="1389690"/>
                </a:cubicBezTo>
                <a:cubicBezTo>
                  <a:pt x="8543589" y="1380158"/>
                  <a:pt x="8536146" y="1372568"/>
                  <a:pt x="8527013" y="1372493"/>
                </a:cubicBezTo>
                <a:close/>
                <a:moveTo>
                  <a:pt x="8577918" y="1212087"/>
                </a:moveTo>
                <a:cubicBezTo>
                  <a:pt x="8568517" y="1211999"/>
                  <a:pt x="8560847" y="1219900"/>
                  <a:pt x="8560761" y="1229729"/>
                </a:cubicBezTo>
                <a:cubicBezTo>
                  <a:pt x="8560690" y="1239558"/>
                  <a:pt x="8568234" y="1247579"/>
                  <a:pt x="8577635" y="1247667"/>
                </a:cubicBezTo>
                <a:cubicBezTo>
                  <a:pt x="8587036" y="1247741"/>
                  <a:pt x="8594707" y="1239855"/>
                  <a:pt x="8594792" y="1230026"/>
                </a:cubicBezTo>
                <a:cubicBezTo>
                  <a:pt x="8594792" y="1229981"/>
                  <a:pt x="8594792" y="1229922"/>
                  <a:pt x="8594792" y="1229878"/>
                </a:cubicBezTo>
                <a:cubicBezTo>
                  <a:pt x="8594494" y="1220345"/>
                  <a:pt x="8587050" y="1212754"/>
                  <a:pt x="8577918" y="1212681"/>
                </a:cubicBezTo>
                <a:close/>
                <a:moveTo>
                  <a:pt x="8527013" y="1265457"/>
                </a:moveTo>
                <a:cubicBezTo>
                  <a:pt x="8517613" y="1265383"/>
                  <a:pt x="8509942" y="1273270"/>
                  <a:pt x="8509857" y="1283099"/>
                </a:cubicBezTo>
                <a:cubicBezTo>
                  <a:pt x="8509786" y="1292928"/>
                  <a:pt x="8517329" y="1300948"/>
                  <a:pt x="8526730" y="1301037"/>
                </a:cubicBezTo>
                <a:cubicBezTo>
                  <a:pt x="8536131" y="1301111"/>
                  <a:pt x="8543802" y="1293224"/>
                  <a:pt x="8543887" y="1283395"/>
                </a:cubicBezTo>
                <a:cubicBezTo>
                  <a:pt x="8543887" y="1283292"/>
                  <a:pt x="8543887" y="1283203"/>
                  <a:pt x="8543887" y="1283099"/>
                </a:cubicBezTo>
                <a:cubicBezTo>
                  <a:pt x="8543576" y="1273581"/>
                  <a:pt x="8536117" y="1266050"/>
                  <a:pt x="8527013" y="1266050"/>
                </a:cubicBezTo>
                <a:close/>
                <a:moveTo>
                  <a:pt x="8577918" y="1106534"/>
                </a:moveTo>
                <a:cubicBezTo>
                  <a:pt x="8568559" y="1105644"/>
                  <a:pt x="8560279" y="1112849"/>
                  <a:pt x="8559428" y="1122634"/>
                </a:cubicBezTo>
                <a:cubicBezTo>
                  <a:pt x="8558563" y="1132418"/>
                  <a:pt x="8565454" y="1141076"/>
                  <a:pt x="8574813" y="1141965"/>
                </a:cubicBezTo>
                <a:cubicBezTo>
                  <a:pt x="8575848" y="1142069"/>
                  <a:pt x="8576883" y="1142069"/>
                  <a:pt x="8577918" y="1141965"/>
                </a:cubicBezTo>
                <a:cubicBezTo>
                  <a:pt x="8587277" y="1141076"/>
                  <a:pt x="8594168" y="1132418"/>
                  <a:pt x="8593317" y="1122634"/>
                </a:cubicBezTo>
                <a:cubicBezTo>
                  <a:pt x="8592566" y="1114080"/>
                  <a:pt x="8586086" y="1107320"/>
                  <a:pt x="8577918" y="1106534"/>
                </a:cubicBezTo>
                <a:close/>
                <a:moveTo>
                  <a:pt x="8527013" y="1159755"/>
                </a:moveTo>
                <a:cubicBezTo>
                  <a:pt x="8517613" y="1159666"/>
                  <a:pt x="8509942" y="1167568"/>
                  <a:pt x="8509857" y="1177397"/>
                </a:cubicBezTo>
                <a:cubicBezTo>
                  <a:pt x="8509786" y="1187226"/>
                  <a:pt x="8517329" y="1195246"/>
                  <a:pt x="8526730" y="1195335"/>
                </a:cubicBezTo>
                <a:cubicBezTo>
                  <a:pt x="8536131" y="1195409"/>
                  <a:pt x="8543802" y="1187523"/>
                  <a:pt x="8543887" y="1177694"/>
                </a:cubicBezTo>
                <a:cubicBezTo>
                  <a:pt x="8543887" y="1177649"/>
                  <a:pt x="8543887" y="1177590"/>
                  <a:pt x="8543887" y="1177545"/>
                </a:cubicBezTo>
                <a:cubicBezTo>
                  <a:pt x="8544044" y="1167716"/>
                  <a:pt x="8536557" y="1159622"/>
                  <a:pt x="8527155" y="1159459"/>
                </a:cubicBezTo>
                <a:cubicBezTo>
                  <a:pt x="8527113" y="1159459"/>
                  <a:pt x="8527057" y="1159459"/>
                  <a:pt x="8527013" y="1159459"/>
                </a:cubicBezTo>
                <a:close/>
                <a:moveTo>
                  <a:pt x="8577918" y="1000091"/>
                </a:moveTo>
                <a:cubicBezTo>
                  <a:pt x="8568517" y="1000002"/>
                  <a:pt x="8560847" y="1007903"/>
                  <a:pt x="8560761" y="1017732"/>
                </a:cubicBezTo>
                <a:cubicBezTo>
                  <a:pt x="8560690" y="1027561"/>
                  <a:pt x="8568234" y="1035582"/>
                  <a:pt x="8577635" y="1035671"/>
                </a:cubicBezTo>
                <a:cubicBezTo>
                  <a:pt x="8587036" y="1035745"/>
                  <a:pt x="8594721" y="1027858"/>
                  <a:pt x="8594792" y="1018029"/>
                </a:cubicBezTo>
                <a:cubicBezTo>
                  <a:pt x="8594792" y="1017925"/>
                  <a:pt x="8594792" y="1017836"/>
                  <a:pt x="8594792" y="1017732"/>
                </a:cubicBezTo>
                <a:cubicBezTo>
                  <a:pt x="8594948" y="1007992"/>
                  <a:pt x="8587518" y="999957"/>
                  <a:pt x="8578202" y="999794"/>
                </a:cubicBezTo>
                <a:cubicBezTo>
                  <a:pt x="8578103" y="999794"/>
                  <a:pt x="8578018" y="999794"/>
                  <a:pt x="8577918" y="999794"/>
                </a:cubicBezTo>
                <a:close/>
                <a:moveTo>
                  <a:pt x="8527013" y="1053312"/>
                </a:moveTo>
                <a:cubicBezTo>
                  <a:pt x="8517613" y="1053238"/>
                  <a:pt x="8509942" y="1061125"/>
                  <a:pt x="8509857" y="1070954"/>
                </a:cubicBezTo>
                <a:cubicBezTo>
                  <a:pt x="8509786" y="1080783"/>
                  <a:pt x="8517329" y="1088803"/>
                  <a:pt x="8526730" y="1088892"/>
                </a:cubicBezTo>
                <a:cubicBezTo>
                  <a:pt x="8536131" y="1088966"/>
                  <a:pt x="8543802" y="1081080"/>
                  <a:pt x="8543887" y="1071250"/>
                </a:cubicBezTo>
                <a:cubicBezTo>
                  <a:pt x="8543887" y="1071147"/>
                  <a:pt x="8543887" y="1071058"/>
                  <a:pt x="8543887" y="1070954"/>
                </a:cubicBezTo>
                <a:cubicBezTo>
                  <a:pt x="8544044" y="1061214"/>
                  <a:pt x="8536613" y="1053179"/>
                  <a:pt x="8527297" y="1053016"/>
                </a:cubicBezTo>
                <a:cubicBezTo>
                  <a:pt x="8527198" y="1053016"/>
                  <a:pt x="8527113" y="1053016"/>
                  <a:pt x="8527013" y="1053016"/>
                </a:cubicBezTo>
                <a:close/>
                <a:moveTo>
                  <a:pt x="8577918" y="893499"/>
                </a:moveTo>
                <a:cubicBezTo>
                  <a:pt x="8568559" y="892610"/>
                  <a:pt x="8560279" y="899815"/>
                  <a:pt x="8559428" y="909599"/>
                </a:cubicBezTo>
                <a:cubicBezTo>
                  <a:pt x="8558563" y="919384"/>
                  <a:pt x="8565454" y="928042"/>
                  <a:pt x="8574813" y="928931"/>
                </a:cubicBezTo>
                <a:cubicBezTo>
                  <a:pt x="8575848" y="929035"/>
                  <a:pt x="8576883" y="929035"/>
                  <a:pt x="8577918" y="928931"/>
                </a:cubicBezTo>
                <a:cubicBezTo>
                  <a:pt x="8587277" y="928042"/>
                  <a:pt x="8594168" y="919384"/>
                  <a:pt x="8593317" y="909599"/>
                </a:cubicBezTo>
                <a:cubicBezTo>
                  <a:pt x="8592566" y="901045"/>
                  <a:pt x="8586086" y="894285"/>
                  <a:pt x="8577918" y="893499"/>
                </a:cubicBezTo>
                <a:close/>
                <a:moveTo>
                  <a:pt x="8527013" y="946721"/>
                </a:moveTo>
                <a:cubicBezTo>
                  <a:pt x="8517613" y="946632"/>
                  <a:pt x="8509942" y="954534"/>
                  <a:pt x="8509857" y="964363"/>
                </a:cubicBezTo>
                <a:cubicBezTo>
                  <a:pt x="8509786" y="974192"/>
                  <a:pt x="8517329" y="982212"/>
                  <a:pt x="8526730" y="982301"/>
                </a:cubicBezTo>
                <a:cubicBezTo>
                  <a:pt x="8536131" y="982375"/>
                  <a:pt x="8543802" y="974488"/>
                  <a:pt x="8543887" y="964659"/>
                </a:cubicBezTo>
                <a:cubicBezTo>
                  <a:pt x="8543887" y="964615"/>
                  <a:pt x="8543887" y="964555"/>
                  <a:pt x="8543887" y="964511"/>
                </a:cubicBezTo>
                <a:cubicBezTo>
                  <a:pt x="8544044" y="954682"/>
                  <a:pt x="8536557" y="946587"/>
                  <a:pt x="8527155" y="946424"/>
                </a:cubicBezTo>
                <a:cubicBezTo>
                  <a:pt x="8527113" y="946424"/>
                  <a:pt x="8527057" y="946424"/>
                  <a:pt x="8527013" y="946424"/>
                </a:cubicBezTo>
                <a:close/>
                <a:moveTo>
                  <a:pt x="8577918" y="787056"/>
                </a:moveTo>
                <a:cubicBezTo>
                  <a:pt x="8568517" y="786967"/>
                  <a:pt x="8560847" y="794869"/>
                  <a:pt x="8560761" y="804698"/>
                </a:cubicBezTo>
                <a:cubicBezTo>
                  <a:pt x="8560690" y="814527"/>
                  <a:pt x="8568234" y="822547"/>
                  <a:pt x="8577635" y="822636"/>
                </a:cubicBezTo>
                <a:cubicBezTo>
                  <a:pt x="8587036" y="822710"/>
                  <a:pt x="8594721" y="814823"/>
                  <a:pt x="8594792" y="804995"/>
                </a:cubicBezTo>
                <a:cubicBezTo>
                  <a:pt x="8594792" y="804891"/>
                  <a:pt x="8594792" y="804802"/>
                  <a:pt x="8594792" y="804698"/>
                </a:cubicBezTo>
                <a:cubicBezTo>
                  <a:pt x="8594948" y="794958"/>
                  <a:pt x="8587518" y="786923"/>
                  <a:pt x="8578202" y="786760"/>
                </a:cubicBezTo>
                <a:cubicBezTo>
                  <a:pt x="8578103" y="786760"/>
                  <a:pt x="8578018" y="786760"/>
                  <a:pt x="8577918" y="786760"/>
                </a:cubicBezTo>
                <a:close/>
                <a:moveTo>
                  <a:pt x="8527013" y="839685"/>
                </a:moveTo>
                <a:cubicBezTo>
                  <a:pt x="8517613" y="839596"/>
                  <a:pt x="8509942" y="847498"/>
                  <a:pt x="8509857" y="857327"/>
                </a:cubicBezTo>
                <a:cubicBezTo>
                  <a:pt x="8509786" y="867155"/>
                  <a:pt x="8517329" y="875176"/>
                  <a:pt x="8526730" y="875265"/>
                </a:cubicBezTo>
                <a:cubicBezTo>
                  <a:pt x="8536131" y="875339"/>
                  <a:pt x="8543802" y="867452"/>
                  <a:pt x="8543887" y="857623"/>
                </a:cubicBezTo>
                <a:cubicBezTo>
                  <a:pt x="8543887" y="857579"/>
                  <a:pt x="8543887" y="857519"/>
                  <a:pt x="8543887" y="857475"/>
                </a:cubicBezTo>
                <a:cubicBezTo>
                  <a:pt x="8543887" y="847705"/>
                  <a:pt x="8536358" y="839759"/>
                  <a:pt x="8527013" y="839685"/>
                </a:cubicBezTo>
                <a:close/>
                <a:moveTo>
                  <a:pt x="8577918" y="679872"/>
                </a:moveTo>
                <a:cubicBezTo>
                  <a:pt x="8568517" y="679783"/>
                  <a:pt x="8560847" y="687685"/>
                  <a:pt x="8560761" y="697514"/>
                </a:cubicBezTo>
                <a:cubicBezTo>
                  <a:pt x="8560690" y="707343"/>
                  <a:pt x="8568234" y="715363"/>
                  <a:pt x="8577635" y="715452"/>
                </a:cubicBezTo>
                <a:cubicBezTo>
                  <a:pt x="8587036" y="715526"/>
                  <a:pt x="8594707" y="707639"/>
                  <a:pt x="8594792" y="697810"/>
                </a:cubicBezTo>
                <a:cubicBezTo>
                  <a:pt x="8594792" y="697766"/>
                  <a:pt x="8594792" y="697706"/>
                  <a:pt x="8594792" y="697662"/>
                </a:cubicBezTo>
                <a:cubicBezTo>
                  <a:pt x="8594636" y="688011"/>
                  <a:pt x="8587149" y="680243"/>
                  <a:pt x="8577918" y="680168"/>
                </a:cubicBezTo>
                <a:close/>
                <a:moveTo>
                  <a:pt x="8527013" y="733242"/>
                </a:moveTo>
                <a:cubicBezTo>
                  <a:pt x="8517613" y="733153"/>
                  <a:pt x="8509942" y="741054"/>
                  <a:pt x="8509857" y="750883"/>
                </a:cubicBezTo>
                <a:cubicBezTo>
                  <a:pt x="8509786" y="760712"/>
                  <a:pt x="8517329" y="768733"/>
                  <a:pt x="8526730" y="768822"/>
                </a:cubicBezTo>
                <a:cubicBezTo>
                  <a:pt x="8536131" y="768896"/>
                  <a:pt x="8543802" y="761009"/>
                  <a:pt x="8543887" y="751180"/>
                </a:cubicBezTo>
                <a:cubicBezTo>
                  <a:pt x="8543887" y="751076"/>
                  <a:pt x="8543887" y="750987"/>
                  <a:pt x="8543887" y="750883"/>
                </a:cubicBezTo>
                <a:cubicBezTo>
                  <a:pt x="8543731" y="741262"/>
                  <a:pt x="8536217" y="733538"/>
                  <a:pt x="8527013" y="733538"/>
                </a:cubicBezTo>
                <a:close/>
                <a:moveTo>
                  <a:pt x="8577918" y="573429"/>
                </a:moveTo>
                <a:cubicBezTo>
                  <a:pt x="8568559" y="572533"/>
                  <a:pt x="8560279" y="579738"/>
                  <a:pt x="8559428" y="589523"/>
                </a:cubicBezTo>
                <a:cubicBezTo>
                  <a:pt x="8558563" y="599307"/>
                  <a:pt x="8565454" y="607965"/>
                  <a:pt x="8574813" y="608860"/>
                </a:cubicBezTo>
                <a:cubicBezTo>
                  <a:pt x="8575848" y="608960"/>
                  <a:pt x="8576883" y="608960"/>
                  <a:pt x="8577918" y="608860"/>
                </a:cubicBezTo>
                <a:cubicBezTo>
                  <a:pt x="8587277" y="607965"/>
                  <a:pt x="8594168" y="599307"/>
                  <a:pt x="8593317" y="589523"/>
                </a:cubicBezTo>
                <a:cubicBezTo>
                  <a:pt x="8592566" y="580979"/>
                  <a:pt x="8586086" y="574212"/>
                  <a:pt x="8577918" y="573429"/>
                </a:cubicBezTo>
                <a:close/>
                <a:moveTo>
                  <a:pt x="8527013" y="626650"/>
                </a:moveTo>
                <a:cubicBezTo>
                  <a:pt x="8517613" y="626569"/>
                  <a:pt x="8509942" y="634466"/>
                  <a:pt x="8509857" y="644292"/>
                </a:cubicBezTo>
                <a:cubicBezTo>
                  <a:pt x="8509786" y="654121"/>
                  <a:pt x="8517329" y="662141"/>
                  <a:pt x="8526730" y="662230"/>
                </a:cubicBezTo>
                <a:cubicBezTo>
                  <a:pt x="8536131" y="662304"/>
                  <a:pt x="8543802" y="654418"/>
                  <a:pt x="8543887" y="644589"/>
                </a:cubicBezTo>
                <a:cubicBezTo>
                  <a:pt x="8543887" y="644538"/>
                  <a:pt x="8543887" y="644489"/>
                  <a:pt x="8543887" y="644440"/>
                </a:cubicBezTo>
                <a:cubicBezTo>
                  <a:pt x="8543731" y="634789"/>
                  <a:pt x="8536244" y="627025"/>
                  <a:pt x="8527013" y="626947"/>
                </a:cubicBezTo>
                <a:close/>
                <a:moveTo>
                  <a:pt x="8577918" y="466986"/>
                </a:moveTo>
                <a:cubicBezTo>
                  <a:pt x="8568517" y="466904"/>
                  <a:pt x="8560847" y="474803"/>
                  <a:pt x="8560761" y="484627"/>
                </a:cubicBezTo>
                <a:cubicBezTo>
                  <a:pt x="8560690" y="494452"/>
                  <a:pt x="8568234" y="502483"/>
                  <a:pt x="8577635" y="502564"/>
                </a:cubicBezTo>
                <a:cubicBezTo>
                  <a:pt x="8587036" y="502646"/>
                  <a:pt x="8594721" y="494747"/>
                  <a:pt x="8594792" y="484922"/>
                </a:cubicBezTo>
                <a:cubicBezTo>
                  <a:pt x="8594792" y="484825"/>
                  <a:pt x="8594792" y="484725"/>
                  <a:pt x="8594792" y="484627"/>
                </a:cubicBezTo>
                <a:cubicBezTo>
                  <a:pt x="8594636" y="475000"/>
                  <a:pt x="8587121" y="467281"/>
                  <a:pt x="8577918" y="467282"/>
                </a:cubicBezTo>
                <a:close/>
                <a:moveTo>
                  <a:pt x="8527013" y="520207"/>
                </a:moveTo>
                <a:cubicBezTo>
                  <a:pt x="8517613" y="520126"/>
                  <a:pt x="8509942" y="528023"/>
                  <a:pt x="8509857" y="537849"/>
                </a:cubicBezTo>
                <a:cubicBezTo>
                  <a:pt x="8509786" y="547673"/>
                  <a:pt x="8517329" y="555704"/>
                  <a:pt x="8526730" y="555786"/>
                </a:cubicBezTo>
                <a:cubicBezTo>
                  <a:pt x="8536131" y="555867"/>
                  <a:pt x="8543802" y="547970"/>
                  <a:pt x="8543887" y="538146"/>
                </a:cubicBezTo>
                <a:cubicBezTo>
                  <a:pt x="8543887" y="538095"/>
                  <a:pt x="8543887" y="538046"/>
                  <a:pt x="8543887" y="537997"/>
                </a:cubicBezTo>
                <a:cubicBezTo>
                  <a:pt x="8543802" y="528312"/>
                  <a:pt x="8536273" y="520504"/>
                  <a:pt x="8527013" y="520504"/>
                </a:cubicBezTo>
                <a:close/>
                <a:moveTo>
                  <a:pt x="8577918" y="360394"/>
                </a:moveTo>
                <a:cubicBezTo>
                  <a:pt x="8568517" y="360313"/>
                  <a:pt x="8560847" y="368210"/>
                  <a:pt x="8560761" y="378036"/>
                </a:cubicBezTo>
                <a:cubicBezTo>
                  <a:pt x="8560690" y="387861"/>
                  <a:pt x="8568234" y="395891"/>
                  <a:pt x="8577635" y="395973"/>
                </a:cubicBezTo>
                <a:cubicBezTo>
                  <a:pt x="8587036" y="396054"/>
                  <a:pt x="8594707" y="388157"/>
                  <a:pt x="8594792" y="378333"/>
                </a:cubicBezTo>
                <a:cubicBezTo>
                  <a:pt x="8594792" y="378282"/>
                  <a:pt x="8594792" y="378233"/>
                  <a:pt x="8594792" y="378184"/>
                </a:cubicBezTo>
                <a:cubicBezTo>
                  <a:pt x="8594636" y="368533"/>
                  <a:pt x="8587149" y="360769"/>
                  <a:pt x="8577918" y="360691"/>
                </a:cubicBezTo>
                <a:close/>
                <a:moveTo>
                  <a:pt x="8527013" y="413764"/>
                </a:moveTo>
                <a:cubicBezTo>
                  <a:pt x="8517613" y="413683"/>
                  <a:pt x="8509942" y="421581"/>
                  <a:pt x="8509857" y="431406"/>
                </a:cubicBezTo>
                <a:cubicBezTo>
                  <a:pt x="8509786" y="441230"/>
                  <a:pt x="8517329" y="449261"/>
                  <a:pt x="8526730" y="449343"/>
                </a:cubicBezTo>
                <a:cubicBezTo>
                  <a:pt x="8536131" y="449424"/>
                  <a:pt x="8543802" y="441525"/>
                  <a:pt x="8543887" y="431701"/>
                </a:cubicBezTo>
                <a:cubicBezTo>
                  <a:pt x="8543887" y="431603"/>
                  <a:pt x="8543887" y="431504"/>
                  <a:pt x="8543887" y="431406"/>
                </a:cubicBezTo>
                <a:cubicBezTo>
                  <a:pt x="8543731" y="421779"/>
                  <a:pt x="8536217" y="414059"/>
                  <a:pt x="8527013" y="414061"/>
                </a:cubicBezTo>
                <a:close/>
                <a:moveTo>
                  <a:pt x="8577918" y="253951"/>
                </a:moveTo>
                <a:cubicBezTo>
                  <a:pt x="8568559" y="253056"/>
                  <a:pt x="8560279" y="260261"/>
                  <a:pt x="8559428" y="270045"/>
                </a:cubicBezTo>
                <a:cubicBezTo>
                  <a:pt x="8558563" y="279828"/>
                  <a:pt x="8565454" y="288488"/>
                  <a:pt x="8574813" y="289383"/>
                </a:cubicBezTo>
                <a:cubicBezTo>
                  <a:pt x="8575848" y="289482"/>
                  <a:pt x="8576883" y="289482"/>
                  <a:pt x="8577918" y="289383"/>
                </a:cubicBezTo>
                <a:cubicBezTo>
                  <a:pt x="8587277" y="288488"/>
                  <a:pt x="8594168" y="279828"/>
                  <a:pt x="8593317" y="270045"/>
                </a:cubicBezTo>
                <a:cubicBezTo>
                  <a:pt x="8592566" y="261502"/>
                  <a:pt x="8586086" y="254734"/>
                  <a:pt x="8577918" y="253951"/>
                </a:cubicBezTo>
                <a:close/>
                <a:moveTo>
                  <a:pt x="8527013" y="307173"/>
                </a:moveTo>
                <a:cubicBezTo>
                  <a:pt x="8517613" y="307091"/>
                  <a:pt x="8509942" y="314989"/>
                  <a:pt x="8509857" y="324814"/>
                </a:cubicBezTo>
                <a:cubicBezTo>
                  <a:pt x="8509786" y="334639"/>
                  <a:pt x="8517329" y="342670"/>
                  <a:pt x="8526730" y="342751"/>
                </a:cubicBezTo>
                <a:cubicBezTo>
                  <a:pt x="8536131" y="342833"/>
                  <a:pt x="8543802" y="334935"/>
                  <a:pt x="8543887" y="325111"/>
                </a:cubicBezTo>
                <a:cubicBezTo>
                  <a:pt x="8543887" y="325061"/>
                  <a:pt x="8543887" y="325012"/>
                  <a:pt x="8543887" y="324963"/>
                </a:cubicBezTo>
                <a:cubicBezTo>
                  <a:pt x="8543731" y="315312"/>
                  <a:pt x="8536244" y="307548"/>
                  <a:pt x="8527013" y="307469"/>
                </a:cubicBezTo>
                <a:close/>
                <a:moveTo>
                  <a:pt x="8577918" y="182940"/>
                </a:moveTo>
                <a:cubicBezTo>
                  <a:pt x="8587234" y="182940"/>
                  <a:pt x="8594792" y="175043"/>
                  <a:pt x="8594792" y="165298"/>
                </a:cubicBezTo>
                <a:cubicBezTo>
                  <a:pt x="8594792" y="165249"/>
                  <a:pt x="8594792" y="165199"/>
                  <a:pt x="8594792" y="165150"/>
                </a:cubicBezTo>
                <a:cubicBezTo>
                  <a:pt x="8594721" y="161931"/>
                  <a:pt x="8593786" y="158797"/>
                  <a:pt x="8592098" y="156107"/>
                </a:cubicBezTo>
                <a:lnTo>
                  <a:pt x="8563739" y="156107"/>
                </a:lnTo>
                <a:cubicBezTo>
                  <a:pt x="8561768" y="158903"/>
                  <a:pt x="8560676" y="162271"/>
                  <a:pt x="8560619" y="165743"/>
                </a:cubicBezTo>
                <a:cubicBezTo>
                  <a:pt x="8560776" y="175567"/>
                  <a:pt x="8568517" y="183399"/>
                  <a:pt x="8577918" y="183236"/>
                </a:cubicBezTo>
                <a:cubicBezTo>
                  <a:pt x="8577918" y="183236"/>
                  <a:pt x="8577918" y="183236"/>
                  <a:pt x="8577918" y="183236"/>
                </a:cubicBezTo>
                <a:close/>
                <a:moveTo>
                  <a:pt x="8527013" y="200730"/>
                </a:moveTo>
                <a:cubicBezTo>
                  <a:pt x="8517613" y="200648"/>
                  <a:pt x="8509942" y="208547"/>
                  <a:pt x="8509857" y="218371"/>
                </a:cubicBezTo>
                <a:cubicBezTo>
                  <a:pt x="8509786" y="228196"/>
                  <a:pt x="8517329" y="236227"/>
                  <a:pt x="8526730" y="236308"/>
                </a:cubicBezTo>
                <a:cubicBezTo>
                  <a:pt x="8536131" y="236390"/>
                  <a:pt x="8543802" y="228491"/>
                  <a:pt x="8543887" y="218666"/>
                </a:cubicBezTo>
                <a:cubicBezTo>
                  <a:pt x="8543887" y="218569"/>
                  <a:pt x="8543887" y="218469"/>
                  <a:pt x="8543887" y="218371"/>
                </a:cubicBezTo>
                <a:cubicBezTo>
                  <a:pt x="8543731" y="208744"/>
                  <a:pt x="8536217" y="201025"/>
                  <a:pt x="8527013" y="201026"/>
                </a:cubicBezTo>
                <a:close/>
                <a:moveTo>
                  <a:pt x="8679727" y="3235989"/>
                </a:moveTo>
                <a:cubicBezTo>
                  <a:pt x="8670369" y="3236879"/>
                  <a:pt x="8663478" y="3245536"/>
                  <a:pt x="8664329" y="3255321"/>
                </a:cubicBezTo>
                <a:cubicBezTo>
                  <a:pt x="8665080" y="3263875"/>
                  <a:pt x="8671560" y="3270635"/>
                  <a:pt x="8679727" y="3271420"/>
                </a:cubicBezTo>
                <a:cubicBezTo>
                  <a:pt x="8689086" y="3272310"/>
                  <a:pt x="8697367" y="3265105"/>
                  <a:pt x="8698218" y="3255321"/>
                </a:cubicBezTo>
                <a:cubicBezTo>
                  <a:pt x="8699082" y="3245536"/>
                  <a:pt x="8692192" y="3236879"/>
                  <a:pt x="8682833" y="3235989"/>
                </a:cubicBezTo>
                <a:cubicBezTo>
                  <a:pt x="8681798" y="3235885"/>
                  <a:pt x="8680763" y="3235885"/>
                  <a:pt x="8679727" y="3235989"/>
                </a:cubicBezTo>
                <a:close/>
                <a:moveTo>
                  <a:pt x="8679727" y="3129398"/>
                </a:moveTo>
                <a:cubicBezTo>
                  <a:pt x="8670326" y="3129398"/>
                  <a:pt x="8662712" y="3137359"/>
                  <a:pt x="8662712" y="3147187"/>
                </a:cubicBezTo>
                <a:cubicBezTo>
                  <a:pt x="8662712" y="3157016"/>
                  <a:pt x="8670326" y="3164978"/>
                  <a:pt x="8679727" y="3164978"/>
                </a:cubicBezTo>
                <a:cubicBezTo>
                  <a:pt x="8689129" y="3164978"/>
                  <a:pt x="8696743" y="3157016"/>
                  <a:pt x="8696743" y="3147187"/>
                </a:cubicBezTo>
                <a:cubicBezTo>
                  <a:pt x="8696672" y="3137448"/>
                  <a:pt x="8689043" y="3129620"/>
                  <a:pt x="8679727" y="3129694"/>
                </a:cubicBezTo>
                <a:cubicBezTo>
                  <a:pt x="8679727" y="3129694"/>
                  <a:pt x="8679727" y="3129694"/>
                  <a:pt x="8679727" y="3129694"/>
                </a:cubicBezTo>
                <a:close/>
                <a:moveTo>
                  <a:pt x="8628823" y="3182619"/>
                </a:moveTo>
                <a:cubicBezTo>
                  <a:pt x="8619422" y="3182619"/>
                  <a:pt x="8611808" y="3190580"/>
                  <a:pt x="8611808" y="3200409"/>
                </a:cubicBezTo>
                <a:cubicBezTo>
                  <a:pt x="8611808" y="3210238"/>
                  <a:pt x="8619422" y="3218199"/>
                  <a:pt x="8628823" y="3218199"/>
                </a:cubicBezTo>
                <a:cubicBezTo>
                  <a:pt x="8638224" y="3218199"/>
                  <a:pt x="8645838" y="3210238"/>
                  <a:pt x="8645838" y="3200409"/>
                </a:cubicBezTo>
                <a:cubicBezTo>
                  <a:pt x="8645682" y="3190699"/>
                  <a:pt x="8638111" y="3182916"/>
                  <a:pt x="8628823" y="3182916"/>
                </a:cubicBezTo>
                <a:close/>
                <a:moveTo>
                  <a:pt x="8679727" y="3022954"/>
                </a:moveTo>
                <a:cubicBezTo>
                  <a:pt x="8670326" y="3022954"/>
                  <a:pt x="8662712" y="3030916"/>
                  <a:pt x="8662712" y="3040744"/>
                </a:cubicBezTo>
                <a:cubicBezTo>
                  <a:pt x="8662712" y="3050573"/>
                  <a:pt x="8670326" y="3058535"/>
                  <a:pt x="8679727" y="3058535"/>
                </a:cubicBezTo>
                <a:cubicBezTo>
                  <a:pt x="8689129" y="3058535"/>
                  <a:pt x="8696743" y="3050573"/>
                  <a:pt x="8696743" y="3040744"/>
                </a:cubicBezTo>
                <a:cubicBezTo>
                  <a:pt x="8696743" y="3040700"/>
                  <a:pt x="8696743" y="3040641"/>
                  <a:pt x="8696743" y="3040596"/>
                </a:cubicBezTo>
                <a:cubicBezTo>
                  <a:pt x="8696587" y="3030916"/>
                  <a:pt x="8688987" y="3023162"/>
                  <a:pt x="8679727" y="3023251"/>
                </a:cubicBezTo>
                <a:close/>
                <a:moveTo>
                  <a:pt x="8628823" y="3076176"/>
                </a:moveTo>
                <a:cubicBezTo>
                  <a:pt x="8619422" y="3076176"/>
                  <a:pt x="8611808" y="3084137"/>
                  <a:pt x="8611808" y="3093966"/>
                </a:cubicBezTo>
                <a:cubicBezTo>
                  <a:pt x="8611808" y="3103795"/>
                  <a:pt x="8619422" y="3111756"/>
                  <a:pt x="8628823" y="3111756"/>
                </a:cubicBezTo>
                <a:cubicBezTo>
                  <a:pt x="8638224" y="3111756"/>
                  <a:pt x="8645838" y="3103795"/>
                  <a:pt x="8645838" y="3093966"/>
                </a:cubicBezTo>
                <a:cubicBezTo>
                  <a:pt x="8645682" y="3084256"/>
                  <a:pt x="8638111" y="3076473"/>
                  <a:pt x="8628823" y="3076473"/>
                </a:cubicBezTo>
                <a:close/>
                <a:moveTo>
                  <a:pt x="8679727" y="2916363"/>
                </a:moveTo>
                <a:cubicBezTo>
                  <a:pt x="8670326" y="2916363"/>
                  <a:pt x="8662712" y="2924324"/>
                  <a:pt x="8662712" y="2934153"/>
                </a:cubicBezTo>
                <a:cubicBezTo>
                  <a:pt x="8662712" y="2943982"/>
                  <a:pt x="8670326" y="2951943"/>
                  <a:pt x="8679727" y="2951943"/>
                </a:cubicBezTo>
                <a:cubicBezTo>
                  <a:pt x="8689129" y="2951943"/>
                  <a:pt x="8696743" y="2943982"/>
                  <a:pt x="8696743" y="2934153"/>
                </a:cubicBezTo>
                <a:cubicBezTo>
                  <a:pt x="8696672" y="2924413"/>
                  <a:pt x="8689043" y="2916571"/>
                  <a:pt x="8679727" y="2916660"/>
                </a:cubicBezTo>
                <a:cubicBezTo>
                  <a:pt x="8679727" y="2916660"/>
                  <a:pt x="8679727" y="2916660"/>
                  <a:pt x="8679727" y="2916660"/>
                </a:cubicBezTo>
                <a:close/>
                <a:moveTo>
                  <a:pt x="8628823" y="2969733"/>
                </a:moveTo>
                <a:cubicBezTo>
                  <a:pt x="8619422" y="2969733"/>
                  <a:pt x="8611808" y="2977694"/>
                  <a:pt x="8611808" y="2987523"/>
                </a:cubicBezTo>
                <a:cubicBezTo>
                  <a:pt x="8611808" y="2997352"/>
                  <a:pt x="8619422" y="3005313"/>
                  <a:pt x="8628823" y="3005313"/>
                </a:cubicBezTo>
                <a:cubicBezTo>
                  <a:pt x="8638224" y="3005313"/>
                  <a:pt x="8645838" y="2997352"/>
                  <a:pt x="8645838" y="2987523"/>
                </a:cubicBezTo>
                <a:cubicBezTo>
                  <a:pt x="8645838" y="2987479"/>
                  <a:pt x="8645838" y="2987419"/>
                  <a:pt x="8645838" y="2987375"/>
                </a:cubicBezTo>
                <a:cubicBezTo>
                  <a:pt x="8645682" y="2977694"/>
                  <a:pt x="8638082" y="2969940"/>
                  <a:pt x="8628823" y="2970030"/>
                </a:cubicBezTo>
                <a:close/>
                <a:moveTo>
                  <a:pt x="8679727" y="2809920"/>
                </a:moveTo>
                <a:cubicBezTo>
                  <a:pt x="8670326" y="2809920"/>
                  <a:pt x="8662712" y="2817881"/>
                  <a:pt x="8662712" y="2827710"/>
                </a:cubicBezTo>
                <a:cubicBezTo>
                  <a:pt x="8662712" y="2837539"/>
                  <a:pt x="8670326" y="2845500"/>
                  <a:pt x="8679727" y="2845500"/>
                </a:cubicBezTo>
                <a:cubicBezTo>
                  <a:pt x="8689129" y="2845500"/>
                  <a:pt x="8696743" y="2837539"/>
                  <a:pt x="8696743" y="2827710"/>
                </a:cubicBezTo>
                <a:cubicBezTo>
                  <a:pt x="8696672" y="2817970"/>
                  <a:pt x="8689043" y="2810128"/>
                  <a:pt x="8679727" y="2810216"/>
                </a:cubicBezTo>
                <a:cubicBezTo>
                  <a:pt x="8679727" y="2810216"/>
                  <a:pt x="8679727" y="2810216"/>
                  <a:pt x="8679727" y="2810216"/>
                </a:cubicBezTo>
                <a:close/>
                <a:moveTo>
                  <a:pt x="8628823" y="2863142"/>
                </a:moveTo>
                <a:cubicBezTo>
                  <a:pt x="8619422" y="2863142"/>
                  <a:pt x="8611808" y="2871102"/>
                  <a:pt x="8611808" y="2880932"/>
                </a:cubicBezTo>
                <a:cubicBezTo>
                  <a:pt x="8611808" y="2890760"/>
                  <a:pt x="8619422" y="2898721"/>
                  <a:pt x="8628823" y="2898721"/>
                </a:cubicBezTo>
                <a:cubicBezTo>
                  <a:pt x="8638224" y="2898721"/>
                  <a:pt x="8645838" y="2890760"/>
                  <a:pt x="8645838" y="2880932"/>
                </a:cubicBezTo>
                <a:cubicBezTo>
                  <a:pt x="8645682" y="2871221"/>
                  <a:pt x="8638111" y="2863438"/>
                  <a:pt x="8628823" y="2863438"/>
                </a:cubicBezTo>
                <a:close/>
                <a:moveTo>
                  <a:pt x="8679727" y="2703477"/>
                </a:moveTo>
                <a:cubicBezTo>
                  <a:pt x="8670369" y="2704366"/>
                  <a:pt x="8663478" y="2713024"/>
                  <a:pt x="8664329" y="2722809"/>
                </a:cubicBezTo>
                <a:cubicBezTo>
                  <a:pt x="8665080" y="2731363"/>
                  <a:pt x="8671560" y="2738123"/>
                  <a:pt x="8679727" y="2738909"/>
                </a:cubicBezTo>
                <a:cubicBezTo>
                  <a:pt x="8689086" y="2739798"/>
                  <a:pt x="8697367" y="2732593"/>
                  <a:pt x="8698218" y="2722809"/>
                </a:cubicBezTo>
                <a:cubicBezTo>
                  <a:pt x="8699082" y="2713024"/>
                  <a:pt x="8692192" y="2704366"/>
                  <a:pt x="8682833" y="2703477"/>
                </a:cubicBezTo>
                <a:cubicBezTo>
                  <a:pt x="8681798" y="2703373"/>
                  <a:pt x="8680763" y="2703373"/>
                  <a:pt x="8679727" y="2703477"/>
                </a:cubicBezTo>
                <a:close/>
                <a:moveTo>
                  <a:pt x="8628823" y="2756698"/>
                </a:moveTo>
                <a:cubicBezTo>
                  <a:pt x="8619422" y="2756698"/>
                  <a:pt x="8611808" y="2764659"/>
                  <a:pt x="8611808" y="2774488"/>
                </a:cubicBezTo>
                <a:cubicBezTo>
                  <a:pt x="8611808" y="2784317"/>
                  <a:pt x="8619422" y="2792278"/>
                  <a:pt x="8628823" y="2792278"/>
                </a:cubicBezTo>
                <a:cubicBezTo>
                  <a:pt x="8638224" y="2792278"/>
                  <a:pt x="8645838" y="2784317"/>
                  <a:pt x="8645838" y="2774488"/>
                </a:cubicBezTo>
                <a:cubicBezTo>
                  <a:pt x="8645682" y="2764778"/>
                  <a:pt x="8638111" y="2756995"/>
                  <a:pt x="8628823" y="2756995"/>
                </a:cubicBezTo>
                <a:close/>
                <a:moveTo>
                  <a:pt x="8679727" y="2596886"/>
                </a:moveTo>
                <a:cubicBezTo>
                  <a:pt x="8670326" y="2596886"/>
                  <a:pt x="8662712" y="2604847"/>
                  <a:pt x="8662712" y="2614675"/>
                </a:cubicBezTo>
                <a:cubicBezTo>
                  <a:pt x="8662712" y="2624505"/>
                  <a:pt x="8670326" y="2632465"/>
                  <a:pt x="8679727" y="2632465"/>
                </a:cubicBezTo>
                <a:cubicBezTo>
                  <a:pt x="8689129" y="2632465"/>
                  <a:pt x="8696743" y="2624505"/>
                  <a:pt x="8696743" y="2614675"/>
                </a:cubicBezTo>
                <a:cubicBezTo>
                  <a:pt x="8696672" y="2604935"/>
                  <a:pt x="8689043" y="2597093"/>
                  <a:pt x="8679727" y="2597182"/>
                </a:cubicBezTo>
                <a:cubicBezTo>
                  <a:pt x="8679727" y="2597182"/>
                  <a:pt x="8679727" y="2597182"/>
                  <a:pt x="8679727" y="2597182"/>
                </a:cubicBezTo>
                <a:close/>
                <a:moveTo>
                  <a:pt x="8628823" y="2650255"/>
                </a:moveTo>
                <a:cubicBezTo>
                  <a:pt x="8619422" y="2650255"/>
                  <a:pt x="8611808" y="2658216"/>
                  <a:pt x="8611808" y="2668045"/>
                </a:cubicBezTo>
                <a:cubicBezTo>
                  <a:pt x="8611808" y="2677874"/>
                  <a:pt x="8619422" y="2685835"/>
                  <a:pt x="8628823" y="2685835"/>
                </a:cubicBezTo>
                <a:cubicBezTo>
                  <a:pt x="8638224" y="2685835"/>
                  <a:pt x="8645838" y="2677874"/>
                  <a:pt x="8645838" y="2668045"/>
                </a:cubicBezTo>
                <a:cubicBezTo>
                  <a:pt x="8645838" y="2668001"/>
                  <a:pt x="8645838" y="2667941"/>
                  <a:pt x="8645838" y="2667897"/>
                </a:cubicBezTo>
                <a:cubicBezTo>
                  <a:pt x="8645682" y="2658216"/>
                  <a:pt x="8638082" y="2650463"/>
                  <a:pt x="8628823" y="2650552"/>
                </a:cubicBezTo>
                <a:close/>
                <a:moveTo>
                  <a:pt x="8679727" y="2490443"/>
                </a:moveTo>
                <a:cubicBezTo>
                  <a:pt x="8670326" y="2490443"/>
                  <a:pt x="8662712" y="2498403"/>
                  <a:pt x="8662712" y="2508232"/>
                </a:cubicBezTo>
                <a:cubicBezTo>
                  <a:pt x="8662712" y="2518061"/>
                  <a:pt x="8670326" y="2526022"/>
                  <a:pt x="8679727" y="2526022"/>
                </a:cubicBezTo>
                <a:cubicBezTo>
                  <a:pt x="8689129" y="2526022"/>
                  <a:pt x="8696743" y="2518061"/>
                  <a:pt x="8696743" y="2508232"/>
                </a:cubicBezTo>
                <a:cubicBezTo>
                  <a:pt x="8696672" y="2498492"/>
                  <a:pt x="8689043" y="2490665"/>
                  <a:pt x="8679727" y="2490739"/>
                </a:cubicBezTo>
                <a:cubicBezTo>
                  <a:pt x="8679727" y="2490739"/>
                  <a:pt x="8679727" y="2490739"/>
                  <a:pt x="8679727" y="2490739"/>
                </a:cubicBezTo>
                <a:close/>
                <a:moveTo>
                  <a:pt x="8628823" y="2544554"/>
                </a:moveTo>
                <a:cubicBezTo>
                  <a:pt x="8619422" y="2544554"/>
                  <a:pt x="8611808" y="2552515"/>
                  <a:pt x="8611808" y="2562343"/>
                </a:cubicBezTo>
                <a:cubicBezTo>
                  <a:pt x="8611808" y="2572172"/>
                  <a:pt x="8619422" y="2580133"/>
                  <a:pt x="8628823" y="2580133"/>
                </a:cubicBezTo>
                <a:cubicBezTo>
                  <a:pt x="8638224" y="2580133"/>
                  <a:pt x="8645838" y="2572172"/>
                  <a:pt x="8645838" y="2562343"/>
                </a:cubicBezTo>
                <a:cubicBezTo>
                  <a:pt x="8645838" y="2552515"/>
                  <a:pt x="8638224" y="2544554"/>
                  <a:pt x="8628823" y="2544554"/>
                </a:cubicBezTo>
                <a:close/>
                <a:moveTo>
                  <a:pt x="8679727" y="2384889"/>
                </a:moveTo>
                <a:cubicBezTo>
                  <a:pt x="8670369" y="2385778"/>
                  <a:pt x="8663478" y="2394436"/>
                  <a:pt x="8664329" y="2404221"/>
                </a:cubicBezTo>
                <a:cubicBezTo>
                  <a:pt x="8665080" y="2412774"/>
                  <a:pt x="8671560" y="2419535"/>
                  <a:pt x="8679727" y="2420320"/>
                </a:cubicBezTo>
                <a:cubicBezTo>
                  <a:pt x="8689086" y="2421210"/>
                  <a:pt x="8697367" y="2414005"/>
                  <a:pt x="8698218" y="2404221"/>
                </a:cubicBezTo>
                <a:cubicBezTo>
                  <a:pt x="8699082" y="2394436"/>
                  <a:pt x="8692192" y="2385778"/>
                  <a:pt x="8682833" y="2384889"/>
                </a:cubicBezTo>
                <a:cubicBezTo>
                  <a:pt x="8681798" y="2384785"/>
                  <a:pt x="8680763" y="2384785"/>
                  <a:pt x="8679727" y="2384889"/>
                </a:cubicBezTo>
                <a:close/>
                <a:moveTo>
                  <a:pt x="8628823" y="2438111"/>
                </a:moveTo>
                <a:cubicBezTo>
                  <a:pt x="8619422" y="2438111"/>
                  <a:pt x="8611808" y="2446071"/>
                  <a:pt x="8611808" y="2455900"/>
                </a:cubicBezTo>
                <a:cubicBezTo>
                  <a:pt x="8611808" y="2465729"/>
                  <a:pt x="8619422" y="2473690"/>
                  <a:pt x="8628823" y="2473690"/>
                </a:cubicBezTo>
                <a:cubicBezTo>
                  <a:pt x="8638224" y="2473690"/>
                  <a:pt x="8645838" y="2465729"/>
                  <a:pt x="8645838" y="2455900"/>
                </a:cubicBezTo>
                <a:cubicBezTo>
                  <a:pt x="8645838" y="2455856"/>
                  <a:pt x="8645838" y="2455797"/>
                  <a:pt x="8645838" y="2455752"/>
                </a:cubicBezTo>
                <a:cubicBezTo>
                  <a:pt x="8646151" y="2446012"/>
                  <a:pt x="8638848" y="2437858"/>
                  <a:pt x="8629546" y="2437532"/>
                </a:cubicBezTo>
                <a:cubicBezTo>
                  <a:pt x="8629305" y="2437517"/>
                  <a:pt x="8629064" y="2437517"/>
                  <a:pt x="8628823" y="2437517"/>
                </a:cubicBezTo>
                <a:close/>
                <a:moveTo>
                  <a:pt x="8679727" y="2277705"/>
                </a:moveTo>
                <a:cubicBezTo>
                  <a:pt x="8670326" y="2277705"/>
                  <a:pt x="8662712" y="2285666"/>
                  <a:pt x="8662712" y="2295494"/>
                </a:cubicBezTo>
                <a:cubicBezTo>
                  <a:pt x="8662712" y="2305323"/>
                  <a:pt x="8670326" y="2313284"/>
                  <a:pt x="8679727" y="2313284"/>
                </a:cubicBezTo>
                <a:cubicBezTo>
                  <a:pt x="8689129" y="2313284"/>
                  <a:pt x="8696743" y="2305323"/>
                  <a:pt x="8696743" y="2295494"/>
                </a:cubicBezTo>
                <a:cubicBezTo>
                  <a:pt x="8696828" y="2285754"/>
                  <a:pt x="8689327" y="2277793"/>
                  <a:pt x="8680011" y="2277705"/>
                </a:cubicBezTo>
                <a:cubicBezTo>
                  <a:pt x="8679912" y="2277705"/>
                  <a:pt x="8679827" y="2277705"/>
                  <a:pt x="8679727" y="2277705"/>
                </a:cubicBezTo>
                <a:close/>
                <a:moveTo>
                  <a:pt x="8628823" y="2330926"/>
                </a:moveTo>
                <a:cubicBezTo>
                  <a:pt x="8619422" y="2330926"/>
                  <a:pt x="8611808" y="2338887"/>
                  <a:pt x="8611808" y="2348716"/>
                </a:cubicBezTo>
                <a:cubicBezTo>
                  <a:pt x="8611808" y="2358545"/>
                  <a:pt x="8619422" y="2366506"/>
                  <a:pt x="8628823" y="2366506"/>
                </a:cubicBezTo>
                <a:cubicBezTo>
                  <a:pt x="8638224" y="2366506"/>
                  <a:pt x="8645838" y="2358545"/>
                  <a:pt x="8645838" y="2348716"/>
                </a:cubicBezTo>
                <a:cubicBezTo>
                  <a:pt x="8645838" y="2338887"/>
                  <a:pt x="8638224" y="2330926"/>
                  <a:pt x="8628823" y="2330926"/>
                </a:cubicBezTo>
                <a:close/>
                <a:moveTo>
                  <a:pt x="8679727" y="2171262"/>
                </a:moveTo>
                <a:cubicBezTo>
                  <a:pt x="8670369" y="2172151"/>
                  <a:pt x="8663478" y="2180809"/>
                  <a:pt x="8664329" y="2190593"/>
                </a:cubicBezTo>
                <a:cubicBezTo>
                  <a:pt x="8665080" y="2199147"/>
                  <a:pt x="8671560" y="2205907"/>
                  <a:pt x="8679727" y="2206693"/>
                </a:cubicBezTo>
                <a:cubicBezTo>
                  <a:pt x="8689086" y="2207583"/>
                  <a:pt x="8697367" y="2200378"/>
                  <a:pt x="8698218" y="2190593"/>
                </a:cubicBezTo>
                <a:cubicBezTo>
                  <a:pt x="8699082" y="2180809"/>
                  <a:pt x="8692192" y="2172151"/>
                  <a:pt x="8682833" y="2171262"/>
                </a:cubicBezTo>
                <a:cubicBezTo>
                  <a:pt x="8681798" y="2171158"/>
                  <a:pt x="8680763" y="2171158"/>
                  <a:pt x="8679727" y="2171262"/>
                </a:cubicBezTo>
                <a:close/>
                <a:moveTo>
                  <a:pt x="8628823" y="2224483"/>
                </a:moveTo>
                <a:cubicBezTo>
                  <a:pt x="8619422" y="2224483"/>
                  <a:pt x="8611808" y="2232444"/>
                  <a:pt x="8611808" y="2242273"/>
                </a:cubicBezTo>
                <a:cubicBezTo>
                  <a:pt x="8611808" y="2252102"/>
                  <a:pt x="8619422" y="2260063"/>
                  <a:pt x="8628823" y="2260063"/>
                </a:cubicBezTo>
                <a:cubicBezTo>
                  <a:pt x="8638224" y="2260063"/>
                  <a:pt x="8645838" y="2252102"/>
                  <a:pt x="8645838" y="2242273"/>
                </a:cubicBezTo>
                <a:cubicBezTo>
                  <a:pt x="8645838" y="2232444"/>
                  <a:pt x="8638224" y="2224483"/>
                  <a:pt x="8628823" y="2224483"/>
                </a:cubicBezTo>
                <a:close/>
                <a:moveTo>
                  <a:pt x="8679727" y="2064670"/>
                </a:moveTo>
                <a:cubicBezTo>
                  <a:pt x="8670326" y="2064670"/>
                  <a:pt x="8662712" y="2072631"/>
                  <a:pt x="8662712" y="2082460"/>
                </a:cubicBezTo>
                <a:cubicBezTo>
                  <a:pt x="8662712" y="2092289"/>
                  <a:pt x="8670326" y="2100250"/>
                  <a:pt x="8679727" y="2100250"/>
                </a:cubicBezTo>
                <a:cubicBezTo>
                  <a:pt x="8689129" y="2100250"/>
                  <a:pt x="8696743" y="2092289"/>
                  <a:pt x="8696743" y="2082460"/>
                </a:cubicBezTo>
                <a:cubicBezTo>
                  <a:pt x="8696828" y="2072720"/>
                  <a:pt x="8689327" y="2064759"/>
                  <a:pt x="8680011" y="2064670"/>
                </a:cubicBezTo>
                <a:cubicBezTo>
                  <a:pt x="8679912" y="2064670"/>
                  <a:pt x="8679827" y="2064670"/>
                  <a:pt x="8679727" y="2064670"/>
                </a:cubicBezTo>
                <a:close/>
                <a:moveTo>
                  <a:pt x="8628823" y="2118040"/>
                </a:moveTo>
                <a:cubicBezTo>
                  <a:pt x="8619422" y="2118040"/>
                  <a:pt x="8611808" y="2126001"/>
                  <a:pt x="8611808" y="2135830"/>
                </a:cubicBezTo>
                <a:cubicBezTo>
                  <a:pt x="8611808" y="2145659"/>
                  <a:pt x="8619422" y="2153620"/>
                  <a:pt x="8628823" y="2153620"/>
                </a:cubicBezTo>
                <a:cubicBezTo>
                  <a:pt x="8638224" y="2153620"/>
                  <a:pt x="8645838" y="2145659"/>
                  <a:pt x="8645838" y="2135830"/>
                </a:cubicBezTo>
                <a:cubicBezTo>
                  <a:pt x="8645838" y="2135785"/>
                  <a:pt x="8645838" y="2135726"/>
                  <a:pt x="8645838" y="2135682"/>
                </a:cubicBezTo>
                <a:cubicBezTo>
                  <a:pt x="8645838" y="2125942"/>
                  <a:pt x="8638281" y="2118040"/>
                  <a:pt x="8628964" y="2118040"/>
                </a:cubicBezTo>
                <a:cubicBezTo>
                  <a:pt x="8628922" y="2118040"/>
                  <a:pt x="8628866" y="2118040"/>
                  <a:pt x="8628823" y="2118040"/>
                </a:cubicBezTo>
                <a:close/>
                <a:moveTo>
                  <a:pt x="8679727" y="1958227"/>
                </a:moveTo>
                <a:cubicBezTo>
                  <a:pt x="8670326" y="1958227"/>
                  <a:pt x="8662712" y="1966188"/>
                  <a:pt x="8662712" y="1976017"/>
                </a:cubicBezTo>
                <a:cubicBezTo>
                  <a:pt x="8662712" y="1985846"/>
                  <a:pt x="8670326" y="1993807"/>
                  <a:pt x="8679727" y="1993807"/>
                </a:cubicBezTo>
                <a:cubicBezTo>
                  <a:pt x="8689129" y="1993807"/>
                  <a:pt x="8696743" y="1985846"/>
                  <a:pt x="8696743" y="1976017"/>
                </a:cubicBezTo>
                <a:cubicBezTo>
                  <a:pt x="8696828" y="1966277"/>
                  <a:pt x="8689327" y="1958316"/>
                  <a:pt x="8680011" y="1958227"/>
                </a:cubicBezTo>
                <a:cubicBezTo>
                  <a:pt x="8679912" y="1958227"/>
                  <a:pt x="8679827" y="1958227"/>
                  <a:pt x="8679727" y="1958227"/>
                </a:cubicBezTo>
                <a:close/>
                <a:moveTo>
                  <a:pt x="8628823" y="2010855"/>
                </a:moveTo>
                <a:cubicBezTo>
                  <a:pt x="8619422" y="2010855"/>
                  <a:pt x="8611808" y="2018816"/>
                  <a:pt x="8611808" y="2028645"/>
                </a:cubicBezTo>
                <a:cubicBezTo>
                  <a:pt x="8611808" y="2038474"/>
                  <a:pt x="8619422" y="2046435"/>
                  <a:pt x="8628823" y="2046435"/>
                </a:cubicBezTo>
                <a:cubicBezTo>
                  <a:pt x="8638224" y="2046435"/>
                  <a:pt x="8645838" y="2038474"/>
                  <a:pt x="8645838" y="2028645"/>
                </a:cubicBezTo>
                <a:cubicBezTo>
                  <a:pt x="8645838" y="2018816"/>
                  <a:pt x="8638224" y="2010855"/>
                  <a:pt x="8628823" y="2010855"/>
                </a:cubicBezTo>
                <a:close/>
                <a:moveTo>
                  <a:pt x="8679727" y="1851191"/>
                </a:moveTo>
                <a:cubicBezTo>
                  <a:pt x="8670369" y="1852080"/>
                  <a:pt x="8663478" y="1860738"/>
                  <a:pt x="8664329" y="1870522"/>
                </a:cubicBezTo>
                <a:cubicBezTo>
                  <a:pt x="8665080" y="1879076"/>
                  <a:pt x="8671560" y="1885837"/>
                  <a:pt x="8679727" y="1886622"/>
                </a:cubicBezTo>
                <a:cubicBezTo>
                  <a:pt x="8689086" y="1887512"/>
                  <a:pt x="8697367" y="1880307"/>
                  <a:pt x="8698218" y="1870522"/>
                </a:cubicBezTo>
                <a:cubicBezTo>
                  <a:pt x="8699082" y="1860738"/>
                  <a:pt x="8692192" y="1852080"/>
                  <a:pt x="8682833" y="1851191"/>
                </a:cubicBezTo>
                <a:cubicBezTo>
                  <a:pt x="8681798" y="1851087"/>
                  <a:pt x="8680763" y="1851087"/>
                  <a:pt x="8679727" y="1851191"/>
                </a:cubicBezTo>
                <a:close/>
                <a:moveTo>
                  <a:pt x="8628823" y="1904412"/>
                </a:moveTo>
                <a:cubicBezTo>
                  <a:pt x="8619422" y="1904412"/>
                  <a:pt x="8611808" y="1912373"/>
                  <a:pt x="8611808" y="1922202"/>
                </a:cubicBezTo>
                <a:cubicBezTo>
                  <a:pt x="8611808" y="1932031"/>
                  <a:pt x="8619422" y="1939992"/>
                  <a:pt x="8628823" y="1939992"/>
                </a:cubicBezTo>
                <a:cubicBezTo>
                  <a:pt x="8638224" y="1939992"/>
                  <a:pt x="8645838" y="1932031"/>
                  <a:pt x="8645838" y="1922202"/>
                </a:cubicBezTo>
                <a:cubicBezTo>
                  <a:pt x="8645838" y="1922158"/>
                  <a:pt x="8645838" y="1922099"/>
                  <a:pt x="8645838" y="1922054"/>
                </a:cubicBezTo>
                <a:cubicBezTo>
                  <a:pt x="8645527" y="1912492"/>
                  <a:pt x="8637983" y="1904916"/>
                  <a:pt x="8628823" y="1905005"/>
                </a:cubicBezTo>
                <a:close/>
                <a:moveTo>
                  <a:pt x="8679727" y="1744599"/>
                </a:moveTo>
                <a:cubicBezTo>
                  <a:pt x="8670326" y="1744599"/>
                  <a:pt x="8662712" y="1752560"/>
                  <a:pt x="8662712" y="1762389"/>
                </a:cubicBezTo>
                <a:cubicBezTo>
                  <a:pt x="8662712" y="1772218"/>
                  <a:pt x="8670326" y="1780179"/>
                  <a:pt x="8679727" y="1780179"/>
                </a:cubicBezTo>
                <a:cubicBezTo>
                  <a:pt x="8689129" y="1780179"/>
                  <a:pt x="8696743" y="1772218"/>
                  <a:pt x="8696743" y="1762389"/>
                </a:cubicBezTo>
                <a:cubicBezTo>
                  <a:pt x="8696516" y="1752768"/>
                  <a:pt x="8688945" y="1745104"/>
                  <a:pt x="8679727" y="1745192"/>
                </a:cubicBezTo>
                <a:close/>
                <a:moveTo>
                  <a:pt x="8628823" y="1797821"/>
                </a:moveTo>
                <a:cubicBezTo>
                  <a:pt x="8619422" y="1797821"/>
                  <a:pt x="8611808" y="1805782"/>
                  <a:pt x="8611808" y="1815611"/>
                </a:cubicBezTo>
                <a:cubicBezTo>
                  <a:pt x="8611808" y="1825440"/>
                  <a:pt x="8619422" y="1833401"/>
                  <a:pt x="8628823" y="1833401"/>
                </a:cubicBezTo>
                <a:cubicBezTo>
                  <a:pt x="8638224" y="1833401"/>
                  <a:pt x="8645838" y="1825440"/>
                  <a:pt x="8645838" y="1815611"/>
                </a:cubicBezTo>
                <a:cubicBezTo>
                  <a:pt x="8645527" y="1806019"/>
                  <a:pt x="8637997" y="1798414"/>
                  <a:pt x="8628823" y="1798414"/>
                </a:cubicBezTo>
                <a:close/>
                <a:moveTo>
                  <a:pt x="8679727" y="1638156"/>
                </a:moveTo>
                <a:cubicBezTo>
                  <a:pt x="8670326" y="1638156"/>
                  <a:pt x="8662712" y="1646117"/>
                  <a:pt x="8662712" y="1655946"/>
                </a:cubicBezTo>
                <a:cubicBezTo>
                  <a:pt x="8662712" y="1665775"/>
                  <a:pt x="8670326" y="1673736"/>
                  <a:pt x="8679727" y="1673736"/>
                </a:cubicBezTo>
                <a:cubicBezTo>
                  <a:pt x="8689129" y="1673736"/>
                  <a:pt x="8696743" y="1665775"/>
                  <a:pt x="8696743" y="1655946"/>
                </a:cubicBezTo>
                <a:cubicBezTo>
                  <a:pt x="8696516" y="1646325"/>
                  <a:pt x="8688945" y="1638660"/>
                  <a:pt x="8679727" y="1638749"/>
                </a:cubicBezTo>
                <a:close/>
                <a:moveTo>
                  <a:pt x="8628823" y="1691378"/>
                </a:moveTo>
                <a:cubicBezTo>
                  <a:pt x="8619422" y="1691378"/>
                  <a:pt x="8611808" y="1699339"/>
                  <a:pt x="8611808" y="1709168"/>
                </a:cubicBezTo>
                <a:cubicBezTo>
                  <a:pt x="8611808" y="1718997"/>
                  <a:pt x="8619422" y="1726958"/>
                  <a:pt x="8628823" y="1726958"/>
                </a:cubicBezTo>
                <a:cubicBezTo>
                  <a:pt x="8638224" y="1726958"/>
                  <a:pt x="8645838" y="1718997"/>
                  <a:pt x="8645838" y="1709168"/>
                </a:cubicBezTo>
                <a:cubicBezTo>
                  <a:pt x="8645527" y="1699576"/>
                  <a:pt x="8637997" y="1691971"/>
                  <a:pt x="8628823" y="1691971"/>
                </a:cubicBezTo>
                <a:close/>
                <a:moveTo>
                  <a:pt x="8679727" y="1531713"/>
                </a:moveTo>
                <a:cubicBezTo>
                  <a:pt x="8670369" y="1532603"/>
                  <a:pt x="8663478" y="1541261"/>
                  <a:pt x="8664329" y="1551045"/>
                </a:cubicBezTo>
                <a:cubicBezTo>
                  <a:pt x="8665080" y="1559599"/>
                  <a:pt x="8671560" y="1566359"/>
                  <a:pt x="8679727" y="1567145"/>
                </a:cubicBezTo>
                <a:cubicBezTo>
                  <a:pt x="8689086" y="1568034"/>
                  <a:pt x="8697367" y="1560829"/>
                  <a:pt x="8698218" y="1551045"/>
                </a:cubicBezTo>
                <a:cubicBezTo>
                  <a:pt x="8699082" y="1541261"/>
                  <a:pt x="8692192" y="1532603"/>
                  <a:pt x="8682833" y="1531713"/>
                </a:cubicBezTo>
                <a:cubicBezTo>
                  <a:pt x="8681798" y="1531610"/>
                  <a:pt x="8680763" y="1531610"/>
                  <a:pt x="8679727" y="1531713"/>
                </a:cubicBezTo>
                <a:close/>
                <a:moveTo>
                  <a:pt x="8628823" y="1584935"/>
                </a:moveTo>
                <a:cubicBezTo>
                  <a:pt x="8619422" y="1584935"/>
                  <a:pt x="8611808" y="1592896"/>
                  <a:pt x="8611808" y="1602725"/>
                </a:cubicBezTo>
                <a:cubicBezTo>
                  <a:pt x="8611808" y="1612554"/>
                  <a:pt x="8619422" y="1620515"/>
                  <a:pt x="8628823" y="1620515"/>
                </a:cubicBezTo>
                <a:cubicBezTo>
                  <a:pt x="8638224" y="1620515"/>
                  <a:pt x="8645838" y="1612554"/>
                  <a:pt x="8645838" y="1602725"/>
                </a:cubicBezTo>
                <a:cubicBezTo>
                  <a:pt x="8645838" y="1602680"/>
                  <a:pt x="8645838" y="1602621"/>
                  <a:pt x="8645838" y="1602577"/>
                </a:cubicBezTo>
                <a:cubicBezTo>
                  <a:pt x="8645527" y="1593014"/>
                  <a:pt x="8637983" y="1585439"/>
                  <a:pt x="8628823" y="1585528"/>
                </a:cubicBezTo>
                <a:close/>
                <a:moveTo>
                  <a:pt x="8679727" y="1425122"/>
                </a:moveTo>
                <a:cubicBezTo>
                  <a:pt x="8670326" y="1425122"/>
                  <a:pt x="8662712" y="1433083"/>
                  <a:pt x="8662712" y="1442912"/>
                </a:cubicBezTo>
                <a:cubicBezTo>
                  <a:pt x="8662712" y="1452741"/>
                  <a:pt x="8670326" y="1460702"/>
                  <a:pt x="8679727" y="1460702"/>
                </a:cubicBezTo>
                <a:cubicBezTo>
                  <a:pt x="8689129" y="1460702"/>
                  <a:pt x="8696743" y="1452741"/>
                  <a:pt x="8696743" y="1442912"/>
                </a:cubicBezTo>
                <a:cubicBezTo>
                  <a:pt x="8696516" y="1433290"/>
                  <a:pt x="8688945" y="1425626"/>
                  <a:pt x="8679727" y="1425715"/>
                </a:cubicBezTo>
                <a:close/>
                <a:moveTo>
                  <a:pt x="8628823" y="1478343"/>
                </a:moveTo>
                <a:cubicBezTo>
                  <a:pt x="8619422" y="1478343"/>
                  <a:pt x="8611808" y="1486305"/>
                  <a:pt x="8611808" y="1496133"/>
                </a:cubicBezTo>
                <a:cubicBezTo>
                  <a:pt x="8611808" y="1505962"/>
                  <a:pt x="8619422" y="1513923"/>
                  <a:pt x="8628823" y="1513923"/>
                </a:cubicBezTo>
                <a:cubicBezTo>
                  <a:pt x="8638224" y="1513923"/>
                  <a:pt x="8645838" y="1505962"/>
                  <a:pt x="8645838" y="1496133"/>
                </a:cubicBezTo>
                <a:cubicBezTo>
                  <a:pt x="8645527" y="1486542"/>
                  <a:pt x="8637997" y="1478936"/>
                  <a:pt x="8628823" y="1478936"/>
                </a:cubicBezTo>
                <a:close/>
                <a:moveTo>
                  <a:pt x="8679727" y="1318679"/>
                </a:moveTo>
                <a:cubicBezTo>
                  <a:pt x="8670369" y="1319568"/>
                  <a:pt x="8663478" y="1328226"/>
                  <a:pt x="8664329" y="1338011"/>
                </a:cubicBezTo>
                <a:cubicBezTo>
                  <a:pt x="8665080" y="1346564"/>
                  <a:pt x="8671560" y="1353325"/>
                  <a:pt x="8679727" y="1354110"/>
                </a:cubicBezTo>
                <a:cubicBezTo>
                  <a:pt x="8689086" y="1355000"/>
                  <a:pt x="8697367" y="1347795"/>
                  <a:pt x="8698218" y="1338011"/>
                </a:cubicBezTo>
                <a:cubicBezTo>
                  <a:pt x="8699082" y="1328226"/>
                  <a:pt x="8692192" y="1319568"/>
                  <a:pt x="8682833" y="1318679"/>
                </a:cubicBezTo>
                <a:cubicBezTo>
                  <a:pt x="8681798" y="1318575"/>
                  <a:pt x="8680763" y="1318575"/>
                  <a:pt x="8679727" y="1318679"/>
                </a:cubicBezTo>
                <a:close/>
                <a:moveTo>
                  <a:pt x="8628823" y="1371900"/>
                </a:moveTo>
                <a:cubicBezTo>
                  <a:pt x="8619422" y="1371900"/>
                  <a:pt x="8611808" y="1379861"/>
                  <a:pt x="8611808" y="1389690"/>
                </a:cubicBezTo>
                <a:cubicBezTo>
                  <a:pt x="8611808" y="1399519"/>
                  <a:pt x="8619422" y="1407480"/>
                  <a:pt x="8628823" y="1407480"/>
                </a:cubicBezTo>
                <a:cubicBezTo>
                  <a:pt x="8638224" y="1407480"/>
                  <a:pt x="8645838" y="1399519"/>
                  <a:pt x="8645838" y="1389690"/>
                </a:cubicBezTo>
                <a:cubicBezTo>
                  <a:pt x="8645527" y="1380099"/>
                  <a:pt x="8637997" y="1372493"/>
                  <a:pt x="8628823" y="1372493"/>
                </a:cubicBezTo>
                <a:close/>
                <a:moveTo>
                  <a:pt x="8679727" y="1212087"/>
                </a:moveTo>
                <a:cubicBezTo>
                  <a:pt x="8670326" y="1212087"/>
                  <a:pt x="8662712" y="1220048"/>
                  <a:pt x="8662712" y="1229878"/>
                </a:cubicBezTo>
                <a:cubicBezTo>
                  <a:pt x="8662712" y="1239706"/>
                  <a:pt x="8670326" y="1247667"/>
                  <a:pt x="8679727" y="1247667"/>
                </a:cubicBezTo>
                <a:cubicBezTo>
                  <a:pt x="8689129" y="1247667"/>
                  <a:pt x="8696743" y="1239706"/>
                  <a:pt x="8696743" y="1229878"/>
                </a:cubicBezTo>
                <a:cubicBezTo>
                  <a:pt x="8696516" y="1220256"/>
                  <a:pt x="8688945" y="1212592"/>
                  <a:pt x="8679727" y="1212681"/>
                </a:cubicBezTo>
                <a:close/>
                <a:moveTo>
                  <a:pt x="8628823" y="1265457"/>
                </a:moveTo>
                <a:cubicBezTo>
                  <a:pt x="8619422" y="1265457"/>
                  <a:pt x="8611808" y="1273418"/>
                  <a:pt x="8611808" y="1283247"/>
                </a:cubicBezTo>
                <a:cubicBezTo>
                  <a:pt x="8611808" y="1293076"/>
                  <a:pt x="8619422" y="1301037"/>
                  <a:pt x="8628823" y="1301037"/>
                </a:cubicBezTo>
                <a:cubicBezTo>
                  <a:pt x="8638224" y="1301037"/>
                  <a:pt x="8645838" y="1293076"/>
                  <a:pt x="8645838" y="1283247"/>
                </a:cubicBezTo>
                <a:cubicBezTo>
                  <a:pt x="8645838" y="1283203"/>
                  <a:pt x="8645838" y="1283143"/>
                  <a:pt x="8645838" y="1283099"/>
                </a:cubicBezTo>
                <a:cubicBezTo>
                  <a:pt x="8645527" y="1273537"/>
                  <a:pt x="8637983" y="1265961"/>
                  <a:pt x="8628823" y="1266050"/>
                </a:cubicBezTo>
                <a:close/>
                <a:moveTo>
                  <a:pt x="8679727" y="1106534"/>
                </a:moveTo>
                <a:cubicBezTo>
                  <a:pt x="8670326" y="1106534"/>
                  <a:pt x="8662712" y="1114495"/>
                  <a:pt x="8662712" y="1124324"/>
                </a:cubicBezTo>
                <a:cubicBezTo>
                  <a:pt x="8662712" y="1134153"/>
                  <a:pt x="8670326" y="1142114"/>
                  <a:pt x="8679727" y="1142114"/>
                </a:cubicBezTo>
                <a:cubicBezTo>
                  <a:pt x="8689129" y="1142114"/>
                  <a:pt x="8696743" y="1134153"/>
                  <a:pt x="8696743" y="1124324"/>
                </a:cubicBezTo>
                <a:cubicBezTo>
                  <a:pt x="8696828" y="1114584"/>
                  <a:pt x="8689327" y="1106623"/>
                  <a:pt x="8680011" y="1106534"/>
                </a:cubicBezTo>
                <a:cubicBezTo>
                  <a:pt x="8679912" y="1106534"/>
                  <a:pt x="8679827" y="1106534"/>
                  <a:pt x="8679727" y="1106534"/>
                </a:cubicBezTo>
                <a:close/>
                <a:moveTo>
                  <a:pt x="8628823" y="1159755"/>
                </a:moveTo>
                <a:cubicBezTo>
                  <a:pt x="8619422" y="1159755"/>
                  <a:pt x="8611808" y="1167716"/>
                  <a:pt x="8611808" y="1177545"/>
                </a:cubicBezTo>
                <a:cubicBezTo>
                  <a:pt x="8611808" y="1187374"/>
                  <a:pt x="8619422" y="1195335"/>
                  <a:pt x="8628823" y="1195335"/>
                </a:cubicBezTo>
                <a:cubicBezTo>
                  <a:pt x="8638224" y="1195335"/>
                  <a:pt x="8645838" y="1187374"/>
                  <a:pt x="8645838" y="1177545"/>
                </a:cubicBezTo>
                <a:cubicBezTo>
                  <a:pt x="8645995" y="1167716"/>
                  <a:pt x="8638508" y="1159622"/>
                  <a:pt x="8629106" y="1159459"/>
                </a:cubicBezTo>
                <a:cubicBezTo>
                  <a:pt x="8629007" y="1159459"/>
                  <a:pt x="8628922" y="1159459"/>
                  <a:pt x="8628823" y="1159459"/>
                </a:cubicBezTo>
                <a:close/>
                <a:moveTo>
                  <a:pt x="8679727" y="1000091"/>
                </a:moveTo>
                <a:cubicBezTo>
                  <a:pt x="8670369" y="1000980"/>
                  <a:pt x="8663478" y="1009638"/>
                  <a:pt x="8664329" y="1019422"/>
                </a:cubicBezTo>
                <a:cubicBezTo>
                  <a:pt x="8665080" y="1027976"/>
                  <a:pt x="8671560" y="1034737"/>
                  <a:pt x="8679727" y="1035522"/>
                </a:cubicBezTo>
                <a:cubicBezTo>
                  <a:pt x="8689086" y="1036412"/>
                  <a:pt x="8697367" y="1029207"/>
                  <a:pt x="8698218" y="1019422"/>
                </a:cubicBezTo>
                <a:cubicBezTo>
                  <a:pt x="8699082" y="1009638"/>
                  <a:pt x="8692192" y="1000980"/>
                  <a:pt x="8682833" y="1000091"/>
                </a:cubicBezTo>
                <a:cubicBezTo>
                  <a:pt x="8681798" y="999987"/>
                  <a:pt x="8680763" y="999987"/>
                  <a:pt x="8679727" y="1000091"/>
                </a:cubicBezTo>
                <a:close/>
                <a:moveTo>
                  <a:pt x="8628823" y="1053312"/>
                </a:moveTo>
                <a:cubicBezTo>
                  <a:pt x="8619422" y="1053312"/>
                  <a:pt x="8611808" y="1061273"/>
                  <a:pt x="8611808" y="1071102"/>
                </a:cubicBezTo>
                <a:cubicBezTo>
                  <a:pt x="8611808" y="1080931"/>
                  <a:pt x="8619422" y="1088892"/>
                  <a:pt x="8628823" y="1088892"/>
                </a:cubicBezTo>
                <a:cubicBezTo>
                  <a:pt x="8638224" y="1088892"/>
                  <a:pt x="8645838" y="1080931"/>
                  <a:pt x="8645838" y="1071102"/>
                </a:cubicBezTo>
                <a:cubicBezTo>
                  <a:pt x="8645838" y="1071058"/>
                  <a:pt x="8645838" y="1070998"/>
                  <a:pt x="8645838" y="1070954"/>
                </a:cubicBezTo>
                <a:cubicBezTo>
                  <a:pt x="8645995" y="1061214"/>
                  <a:pt x="8638564" y="1053179"/>
                  <a:pt x="8629248" y="1053016"/>
                </a:cubicBezTo>
                <a:cubicBezTo>
                  <a:pt x="8629106" y="1053016"/>
                  <a:pt x="8628964" y="1053016"/>
                  <a:pt x="8628823" y="1053016"/>
                </a:cubicBezTo>
                <a:close/>
                <a:moveTo>
                  <a:pt x="8679727" y="893499"/>
                </a:moveTo>
                <a:cubicBezTo>
                  <a:pt x="8670326" y="893499"/>
                  <a:pt x="8662712" y="901460"/>
                  <a:pt x="8662712" y="911289"/>
                </a:cubicBezTo>
                <a:cubicBezTo>
                  <a:pt x="8662712" y="921118"/>
                  <a:pt x="8670326" y="929079"/>
                  <a:pt x="8679727" y="929079"/>
                </a:cubicBezTo>
                <a:cubicBezTo>
                  <a:pt x="8689129" y="929079"/>
                  <a:pt x="8696743" y="921118"/>
                  <a:pt x="8696743" y="911289"/>
                </a:cubicBezTo>
                <a:cubicBezTo>
                  <a:pt x="8696984" y="901549"/>
                  <a:pt x="8689611" y="893455"/>
                  <a:pt x="8680294" y="893203"/>
                </a:cubicBezTo>
                <a:cubicBezTo>
                  <a:pt x="8680110" y="893203"/>
                  <a:pt x="8679912" y="893203"/>
                  <a:pt x="8679727" y="893203"/>
                </a:cubicBezTo>
                <a:close/>
                <a:moveTo>
                  <a:pt x="8628823" y="946721"/>
                </a:moveTo>
                <a:cubicBezTo>
                  <a:pt x="8619422" y="946721"/>
                  <a:pt x="8611808" y="954682"/>
                  <a:pt x="8611808" y="964511"/>
                </a:cubicBezTo>
                <a:cubicBezTo>
                  <a:pt x="8611808" y="974340"/>
                  <a:pt x="8619422" y="982301"/>
                  <a:pt x="8628823" y="982301"/>
                </a:cubicBezTo>
                <a:cubicBezTo>
                  <a:pt x="8638224" y="982301"/>
                  <a:pt x="8645838" y="974340"/>
                  <a:pt x="8645838" y="964511"/>
                </a:cubicBezTo>
                <a:cubicBezTo>
                  <a:pt x="8645995" y="954682"/>
                  <a:pt x="8638508" y="946587"/>
                  <a:pt x="8629106" y="946424"/>
                </a:cubicBezTo>
                <a:cubicBezTo>
                  <a:pt x="8629007" y="946424"/>
                  <a:pt x="8628922" y="946424"/>
                  <a:pt x="8628823" y="946424"/>
                </a:cubicBezTo>
                <a:close/>
                <a:moveTo>
                  <a:pt x="8679727" y="787056"/>
                </a:moveTo>
                <a:cubicBezTo>
                  <a:pt x="8670326" y="787056"/>
                  <a:pt x="8662712" y="795017"/>
                  <a:pt x="8662712" y="804846"/>
                </a:cubicBezTo>
                <a:cubicBezTo>
                  <a:pt x="8662712" y="814675"/>
                  <a:pt x="8670326" y="822636"/>
                  <a:pt x="8679727" y="822636"/>
                </a:cubicBezTo>
                <a:cubicBezTo>
                  <a:pt x="8689129" y="822636"/>
                  <a:pt x="8696743" y="814675"/>
                  <a:pt x="8696743" y="804846"/>
                </a:cubicBezTo>
                <a:cubicBezTo>
                  <a:pt x="8696743" y="804802"/>
                  <a:pt x="8696743" y="804742"/>
                  <a:pt x="8696743" y="804698"/>
                </a:cubicBezTo>
                <a:cubicBezTo>
                  <a:pt x="8696899" y="794958"/>
                  <a:pt x="8689469" y="786923"/>
                  <a:pt x="8680153" y="786760"/>
                </a:cubicBezTo>
                <a:cubicBezTo>
                  <a:pt x="8680011" y="786760"/>
                  <a:pt x="8679869" y="786760"/>
                  <a:pt x="8679727" y="786760"/>
                </a:cubicBezTo>
                <a:close/>
                <a:moveTo>
                  <a:pt x="8628823" y="839685"/>
                </a:moveTo>
                <a:cubicBezTo>
                  <a:pt x="8619422" y="839685"/>
                  <a:pt x="8611808" y="847646"/>
                  <a:pt x="8611808" y="857475"/>
                </a:cubicBezTo>
                <a:cubicBezTo>
                  <a:pt x="8611808" y="867304"/>
                  <a:pt x="8619422" y="875265"/>
                  <a:pt x="8628823" y="875265"/>
                </a:cubicBezTo>
                <a:cubicBezTo>
                  <a:pt x="8638224" y="875265"/>
                  <a:pt x="8645838" y="867304"/>
                  <a:pt x="8645838" y="857475"/>
                </a:cubicBezTo>
                <a:cubicBezTo>
                  <a:pt x="8645838" y="847646"/>
                  <a:pt x="8638224" y="839685"/>
                  <a:pt x="8628823" y="839685"/>
                </a:cubicBezTo>
                <a:close/>
                <a:moveTo>
                  <a:pt x="8679727" y="679872"/>
                </a:moveTo>
                <a:cubicBezTo>
                  <a:pt x="8670326" y="679872"/>
                  <a:pt x="8662712" y="687833"/>
                  <a:pt x="8662712" y="697662"/>
                </a:cubicBezTo>
                <a:cubicBezTo>
                  <a:pt x="8662712" y="707491"/>
                  <a:pt x="8670326" y="715452"/>
                  <a:pt x="8679727" y="715452"/>
                </a:cubicBezTo>
                <a:cubicBezTo>
                  <a:pt x="8689129" y="715452"/>
                  <a:pt x="8696743" y="707491"/>
                  <a:pt x="8696743" y="697662"/>
                </a:cubicBezTo>
                <a:cubicBezTo>
                  <a:pt x="8696672" y="687922"/>
                  <a:pt x="8689043" y="680080"/>
                  <a:pt x="8679727" y="680168"/>
                </a:cubicBezTo>
                <a:cubicBezTo>
                  <a:pt x="8679727" y="680168"/>
                  <a:pt x="8679727" y="680168"/>
                  <a:pt x="8679727" y="680168"/>
                </a:cubicBezTo>
                <a:close/>
                <a:moveTo>
                  <a:pt x="8628823" y="733242"/>
                </a:moveTo>
                <a:cubicBezTo>
                  <a:pt x="8619422" y="733242"/>
                  <a:pt x="8611808" y="741203"/>
                  <a:pt x="8611808" y="751032"/>
                </a:cubicBezTo>
                <a:cubicBezTo>
                  <a:pt x="8611808" y="760861"/>
                  <a:pt x="8619422" y="768822"/>
                  <a:pt x="8628823" y="768822"/>
                </a:cubicBezTo>
                <a:cubicBezTo>
                  <a:pt x="8638224" y="768822"/>
                  <a:pt x="8645838" y="760861"/>
                  <a:pt x="8645838" y="751032"/>
                </a:cubicBezTo>
                <a:cubicBezTo>
                  <a:pt x="8645838" y="750987"/>
                  <a:pt x="8645838" y="750928"/>
                  <a:pt x="8645838" y="750883"/>
                </a:cubicBezTo>
                <a:cubicBezTo>
                  <a:pt x="8645682" y="741203"/>
                  <a:pt x="8638082" y="733449"/>
                  <a:pt x="8628823" y="733538"/>
                </a:cubicBezTo>
                <a:close/>
                <a:moveTo>
                  <a:pt x="8679727" y="573429"/>
                </a:moveTo>
                <a:cubicBezTo>
                  <a:pt x="8670326" y="573429"/>
                  <a:pt x="8662712" y="581394"/>
                  <a:pt x="8662712" y="591219"/>
                </a:cubicBezTo>
                <a:cubicBezTo>
                  <a:pt x="8662712" y="601043"/>
                  <a:pt x="8670326" y="609009"/>
                  <a:pt x="8679727" y="609009"/>
                </a:cubicBezTo>
                <a:cubicBezTo>
                  <a:pt x="8689129" y="609009"/>
                  <a:pt x="8696743" y="601043"/>
                  <a:pt x="8696743" y="591219"/>
                </a:cubicBezTo>
                <a:cubicBezTo>
                  <a:pt x="8696672" y="581476"/>
                  <a:pt x="8689043" y="573644"/>
                  <a:pt x="8679727" y="573725"/>
                </a:cubicBezTo>
                <a:cubicBezTo>
                  <a:pt x="8679727" y="573725"/>
                  <a:pt x="8679727" y="573725"/>
                  <a:pt x="8679727" y="573725"/>
                </a:cubicBezTo>
                <a:close/>
                <a:moveTo>
                  <a:pt x="8628823" y="626650"/>
                </a:moveTo>
                <a:cubicBezTo>
                  <a:pt x="8619422" y="626650"/>
                  <a:pt x="8611808" y="634616"/>
                  <a:pt x="8611808" y="644440"/>
                </a:cubicBezTo>
                <a:cubicBezTo>
                  <a:pt x="8611808" y="654269"/>
                  <a:pt x="8619422" y="662230"/>
                  <a:pt x="8628823" y="662230"/>
                </a:cubicBezTo>
                <a:cubicBezTo>
                  <a:pt x="8638224" y="662230"/>
                  <a:pt x="8645838" y="654269"/>
                  <a:pt x="8645838" y="644440"/>
                </a:cubicBezTo>
                <a:cubicBezTo>
                  <a:pt x="8645682" y="634732"/>
                  <a:pt x="8638111" y="626945"/>
                  <a:pt x="8628823" y="626947"/>
                </a:cubicBezTo>
                <a:close/>
                <a:moveTo>
                  <a:pt x="8679727" y="466986"/>
                </a:moveTo>
                <a:cubicBezTo>
                  <a:pt x="8670369" y="467881"/>
                  <a:pt x="8663478" y="476539"/>
                  <a:pt x="8664329" y="486323"/>
                </a:cubicBezTo>
                <a:cubicBezTo>
                  <a:pt x="8665080" y="494867"/>
                  <a:pt x="8671560" y="501635"/>
                  <a:pt x="8679727" y="502417"/>
                </a:cubicBezTo>
                <a:cubicBezTo>
                  <a:pt x="8689086" y="503313"/>
                  <a:pt x="8697367" y="496108"/>
                  <a:pt x="8698218" y="486323"/>
                </a:cubicBezTo>
                <a:cubicBezTo>
                  <a:pt x="8699082" y="476539"/>
                  <a:pt x="8692192" y="467881"/>
                  <a:pt x="8682833" y="466986"/>
                </a:cubicBezTo>
                <a:cubicBezTo>
                  <a:pt x="8681798" y="466886"/>
                  <a:pt x="8680763" y="466886"/>
                  <a:pt x="8679727" y="466986"/>
                </a:cubicBezTo>
                <a:close/>
                <a:moveTo>
                  <a:pt x="8628823" y="520207"/>
                </a:moveTo>
                <a:cubicBezTo>
                  <a:pt x="8619422" y="520207"/>
                  <a:pt x="8611808" y="528173"/>
                  <a:pt x="8611808" y="537997"/>
                </a:cubicBezTo>
                <a:cubicBezTo>
                  <a:pt x="8611808" y="547822"/>
                  <a:pt x="8619422" y="555787"/>
                  <a:pt x="8628823" y="555787"/>
                </a:cubicBezTo>
                <a:cubicBezTo>
                  <a:pt x="8638224" y="555787"/>
                  <a:pt x="8645838" y="547822"/>
                  <a:pt x="8645838" y="537997"/>
                </a:cubicBezTo>
                <a:cubicBezTo>
                  <a:pt x="8645682" y="528288"/>
                  <a:pt x="8638111" y="520502"/>
                  <a:pt x="8628823" y="520504"/>
                </a:cubicBezTo>
                <a:close/>
                <a:moveTo>
                  <a:pt x="8679727" y="360394"/>
                </a:moveTo>
                <a:cubicBezTo>
                  <a:pt x="8670326" y="360394"/>
                  <a:pt x="8662712" y="368360"/>
                  <a:pt x="8662712" y="378184"/>
                </a:cubicBezTo>
                <a:cubicBezTo>
                  <a:pt x="8662712" y="388009"/>
                  <a:pt x="8670326" y="395974"/>
                  <a:pt x="8679727" y="395974"/>
                </a:cubicBezTo>
                <a:cubicBezTo>
                  <a:pt x="8689129" y="395974"/>
                  <a:pt x="8696743" y="388009"/>
                  <a:pt x="8696743" y="378184"/>
                </a:cubicBezTo>
                <a:cubicBezTo>
                  <a:pt x="8696672" y="368441"/>
                  <a:pt x="8689043" y="360609"/>
                  <a:pt x="8679727" y="360691"/>
                </a:cubicBezTo>
                <a:cubicBezTo>
                  <a:pt x="8679727" y="360691"/>
                  <a:pt x="8679727" y="360691"/>
                  <a:pt x="8679727" y="360691"/>
                </a:cubicBezTo>
                <a:close/>
                <a:moveTo>
                  <a:pt x="8628823" y="413764"/>
                </a:moveTo>
                <a:cubicBezTo>
                  <a:pt x="8619422" y="413764"/>
                  <a:pt x="8611808" y="421730"/>
                  <a:pt x="8611808" y="431554"/>
                </a:cubicBezTo>
                <a:cubicBezTo>
                  <a:pt x="8611808" y="441380"/>
                  <a:pt x="8619422" y="449344"/>
                  <a:pt x="8628823" y="449344"/>
                </a:cubicBezTo>
                <a:cubicBezTo>
                  <a:pt x="8638224" y="449344"/>
                  <a:pt x="8645838" y="441379"/>
                  <a:pt x="8645838" y="431554"/>
                </a:cubicBezTo>
                <a:cubicBezTo>
                  <a:pt x="8645838" y="431504"/>
                  <a:pt x="8645838" y="431455"/>
                  <a:pt x="8645838" y="431406"/>
                </a:cubicBezTo>
                <a:cubicBezTo>
                  <a:pt x="8645682" y="421721"/>
                  <a:pt x="8638082" y="413978"/>
                  <a:pt x="8628823" y="414061"/>
                </a:cubicBezTo>
                <a:close/>
                <a:moveTo>
                  <a:pt x="8679727" y="253951"/>
                </a:moveTo>
                <a:cubicBezTo>
                  <a:pt x="8670326" y="253951"/>
                  <a:pt x="8662712" y="261917"/>
                  <a:pt x="8662712" y="271741"/>
                </a:cubicBezTo>
                <a:cubicBezTo>
                  <a:pt x="8662712" y="281566"/>
                  <a:pt x="8670326" y="289531"/>
                  <a:pt x="8679727" y="289531"/>
                </a:cubicBezTo>
                <a:cubicBezTo>
                  <a:pt x="8689129" y="289531"/>
                  <a:pt x="8696743" y="281566"/>
                  <a:pt x="8696743" y="271741"/>
                </a:cubicBezTo>
                <a:cubicBezTo>
                  <a:pt x="8696672" y="261998"/>
                  <a:pt x="8689043" y="254166"/>
                  <a:pt x="8679727" y="254248"/>
                </a:cubicBezTo>
                <a:cubicBezTo>
                  <a:pt x="8679727" y="254248"/>
                  <a:pt x="8679727" y="254248"/>
                  <a:pt x="8679727" y="254248"/>
                </a:cubicBezTo>
                <a:close/>
                <a:moveTo>
                  <a:pt x="8628823" y="307173"/>
                </a:moveTo>
                <a:cubicBezTo>
                  <a:pt x="8619422" y="307173"/>
                  <a:pt x="8611808" y="315138"/>
                  <a:pt x="8611808" y="324963"/>
                </a:cubicBezTo>
                <a:cubicBezTo>
                  <a:pt x="8611808" y="334787"/>
                  <a:pt x="8619422" y="342753"/>
                  <a:pt x="8628823" y="342753"/>
                </a:cubicBezTo>
                <a:cubicBezTo>
                  <a:pt x="8638224" y="342753"/>
                  <a:pt x="8645838" y="334787"/>
                  <a:pt x="8645838" y="324963"/>
                </a:cubicBezTo>
                <a:cubicBezTo>
                  <a:pt x="8645682" y="315254"/>
                  <a:pt x="8638111" y="307468"/>
                  <a:pt x="8628823" y="307469"/>
                </a:cubicBezTo>
                <a:close/>
                <a:moveTo>
                  <a:pt x="8679727" y="182940"/>
                </a:moveTo>
                <a:cubicBezTo>
                  <a:pt x="8689129" y="182940"/>
                  <a:pt x="8696743" y="174974"/>
                  <a:pt x="8696743" y="165150"/>
                </a:cubicBezTo>
                <a:cubicBezTo>
                  <a:pt x="8696686" y="162962"/>
                  <a:pt x="8696261" y="160802"/>
                  <a:pt x="8695467" y="158775"/>
                </a:cubicBezTo>
                <a:lnTo>
                  <a:pt x="8664697" y="157737"/>
                </a:lnTo>
                <a:cubicBezTo>
                  <a:pt x="8663789" y="160044"/>
                  <a:pt x="8663307" y="162508"/>
                  <a:pt x="8663280" y="165002"/>
                </a:cubicBezTo>
                <a:cubicBezTo>
                  <a:pt x="8662967" y="174739"/>
                  <a:pt x="8670256" y="182901"/>
                  <a:pt x="8679572" y="183232"/>
                </a:cubicBezTo>
                <a:cubicBezTo>
                  <a:pt x="8679628" y="183233"/>
                  <a:pt x="8679671" y="183235"/>
                  <a:pt x="8679727" y="183236"/>
                </a:cubicBezTo>
                <a:close/>
                <a:moveTo>
                  <a:pt x="8628823" y="200730"/>
                </a:moveTo>
                <a:cubicBezTo>
                  <a:pt x="8619422" y="200730"/>
                  <a:pt x="8611808" y="208695"/>
                  <a:pt x="8611808" y="218520"/>
                </a:cubicBezTo>
                <a:cubicBezTo>
                  <a:pt x="8611808" y="228346"/>
                  <a:pt x="8619422" y="236310"/>
                  <a:pt x="8628823" y="236310"/>
                </a:cubicBezTo>
                <a:cubicBezTo>
                  <a:pt x="8638224" y="236310"/>
                  <a:pt x="8645838" y="228344"/>
                  <a:pt x="8645838" y="218520"/>
                </a:cubicBezTo>
                <a:cubicBezTo>
                  <a:pt x="8645838" y="218469"/>
                  <a:pt x="8645838" y="218420"/>
                  <a:pt x="8645838" y="218371"/>
                </a:cubicBezTo>
                <a:cubicBezTo>
                  <a:pt x="8645682" y="208686"/>
                  <a:pt x="8638082" y="200943"/>
                  <a:pt x="8628823" y="201026"/>
                </a:cubicBezTo>
                <a:close/>
                <a:moveTo>
                  <a:pt x="8781678" y="3342432"/>
                </a:moveTo>
                <a:cubicBezTo>
                  <a:pt x="8772277" y="3342343"/>
                  <a:pt x="8764607" y="3350245"/>
                  <a:pt x="8764521" y="3360074"/>
                </a:cubicBezTo>
                <a:cubicBezTo>
                  <a:pt x="8764450" y="3369903"/>
                  <a:pt x="8771994" y="3377923"/>
                  <a:pt x="8781395" y="3378012"/>
                </a:cubicBezTo>
                <a:cubicBezTo>
                  <a:pt x="8790796" y="3378086"/>
                  <a:pt x="8798467" y="3370199"/>
                  <a:pt x="8798552" y="3360370"/>
                </a:cubicBezTo>
                <a:cubicBezTo>
                  <a:pt x="8798552" y="3360326"/>
                  <a:pt x="8798552" y="3360267"/>
                  <a:pt x="8798552" y="3360222"/>
                </a:cubicBezTo>
                <a:cubicBezTo>
                  <a:pt x="8798396" y="3350571"/>
                  <a:pt x="8790909" y="3342803"/>
                  <a:pt x="8781678" y="3342728"/>
                </a:cubicBezTo>
                <a:close/>
                <a:moveTo>
                  <a:pt x="8781678" y="3235989"/>
                </a:moveTo>
                <a:cubicBezTo>
                  <a:pt x="8772277" y="3235915"/>
                  <a:pt x="8764607" y="3243802"/>
                  <a:pt x="8764521" y="3253630"/>
                </a:cubicBezTo>
                <a:cubicBezTo>
                  <a:pt x="8764450" y="3263460"/>
                  <a:pt x="8771994" y="3271480"/>
                  <a:pt x="8781395" y="3271569"/>
                </a:cubicBezTo>
                <a:cubicBezTo>
                  <a:pt x="8790796" y="3271643"/>
                  <a:pt x="8798481" y="3263756"/>
                  <a:pt x="8798552" y="3253927"/>
                </a:cubicBezTo>
                <a:cubicBezTo>
                  <a:pt x="8798552" y="3253823"/>
                  <a:pt x="8798552" y="3253734"/>
                  <a:pt x="8798552" y="3253630"/>
                </a:cubicBezTo>
                <a:cubicBezTo>
                  <a:pt x="8798396" y="3244009"/>
                  <a:pt x="8790881" y="3236285"/>
                  <a:pt x="8781678" y="3236285"/>
                </a:cubicBezTo>
                <a:close/>
                <a:moveTo>
                  <a:pt x="8730632" y="3289211"/>
                </a:moveTo>
                <a:cubicBezTo>
                  <a:pt x="8721273" y="3290100"/>
                  <a:pt x="8714383" y="3298758"/>
                  <a:pt x="8715233" y="3308542"/>
                </a:cubicBezTo>
                <a:cubicBezTo>
                  <a:pt x="8715985" y="3317096"/>
                  <a:pt x="8722464" y="3323856"/>
                  <a:pt x="8730632" y="3324642"/>
                </a:cubicBezTo>
                <a:cubicBezTo>
                  <a:pt x="8739991" y="3325531"/>
                  <a:pt x="8748271" y="3318327"/>
                  <a:pt x="8749122" y="3308542"/>
                </a:cubicBezTo>
                <a:cubicBezTo>
                  <a:pt x="8749987" y="3298758"/>
                  <a:pt x="8743096" y="3290100"/>
                  <a:pt x="8733738" y="3289211"/>
                </a:cubicBezTo>
                <a:cubicBezTo>
                  <a:pt x="8732703" y="3289107"/>
                  <a:pt x="8731668" y="3289107"/>
                  <a:pt x="8730632" y="3289211"/>
                </a:cubicBezTo>
                <a:close/>
                <a:moveTo>
                  <a:pt x="8781678" y="3129398"/>
                </a:moveTo>
                <a:cubicBezTo>
                  <a:pt x="8772277" y="3129309"/>
                  <a:pt x="8764607" y="3137210"/>
                  <a:pt x="8764521" y="3147039"/>
                </a:cubicBezTo>
                <a:cubicBezTo>
                  <a:pt x="8764450" y="3156868"/>
                  <a:pt x="8771994" y="3164888"/>
                  <a:pt x="8781395" y="3164978"/>
                </a:cubicBezTo>
                <a:cubicBezTo>
                  <a:pt x="8790796" y="3165052"/>
                  <a:pt x="8798467" y="3157165"/>
                  <a:pt x="8798552" y="3147336"/>
                </a:cubicBezTo>
                <a:cubicBezTo>
                  <a:pt x="8798552" y="3147291"/>
                  <a:pt x="8798552" y="3147232"/>
                  <a:pt x="8798552" y="3147187"/>
                </a:cubicBezTo>
                <a:cubicBezTo>
                  <a:pt x="8798396" y="3137536"/>
                  <a:pt x="8790909" y="3129768"/>
                  <a:pt x="8781678" y="3129694"/>
                </a:cubicBezTo>
                <a:close/>
                <a:moveTo>
                  <a:pt x="8730632" y="3182619"/>
                </a:moveTo>
                <a:cubicBezTo>
                  <a:pt x="8721231" y="3182619"/>
                  <a:pt x="8713617" y="3190580"/>
                  <a:pt x="8713617" y="3200409"/>
                </a:cubicBezTo>
                <a:cubicBezTo>
                  <a:pt x="8713617" y="3210238"/>
                  <a:pt x="8721231" y="3218199"/>
                  <a:pt x="8730632" y="3218199"/>
                </a:cubicBezTo>
                <a:cubicBezTo>
                  <a:pt x="8740033" y="3218199"/>
                  <a:pt x="8747647" y="3210238"/>
                  <a:pt x="8747647" y="3200409"/>
                </a:cubicBezTo>
                <a:cubicBezTo>
                  <a:pt x="8747576" y="3190669"/>
                  <a:pt x="8739948" y="3182841"/>
                  <a:pt x="8730632" y="3182916"/>
                </a:cubicBezTo>
                <a:cubicBezTo>
                  <a:pt x="8730632" y="3182916"/>
                  <a:pt x="8730632" y="3182916"/>
                  <a:pt x="8730632" y="3182916"/>
                </a:cubicBezTo>
                <a:close/>
                <a:moveTo>
                  <a:pt x="8781678" y="3022954"/>
                </a:moveTo>
                <a:cubicBezTo>
                  <a:pt x="8772277" y="3022866"/>
                  <a:pt x="8764607" y="3030767"/>
                  <a:pt x="8764521" y="3040596"/>
                </a:cubicBezTo>
                <a:cubicBezTo>
                  <a:pt x="8764450" y="3050425"/>
                  <a:pt x="8771994" y="3058445"/>
                  <a:pt x="8781395" y="3058535"/>
                </a:cubicBezTo>
                <a:cubicBezTo>
                  <a:pt x="8790796" y="3058608"/>
                  <a:pt x="8798481" y="3050722"/>
                  <a:pt x="8798552" y="3040893"/>
                </a:cubicBezTo>
                <a:cubicBezTo>
                  <a:pt x="8798552" y="3040789"/>
                  <a:pt x="8798552" y="3040700"/>
                  <a:pt x="8798552" y="3040596"/>
                </a:cubicBezTo>
                <a:cubicBezTo>
                  <a:pt x="8798396" y="3030975"/>
                  <a:pt x="8790881" y="3023251"/>
                  <a:pt x="8781678" y="3023251"/>
                </a:cubicBezTo>
                <a:close/>
                <a:moveTo>
                  <a:pt x="8730632" y="3076176"/>
                </a:moveTo>
                <a:cubicBezTo>
                  <a:pt x="8721231" y="3076176"/>
                  <a:pt x="8713617" y="3084137"/>
                  <a:pt x="8713617" y="3093966"/>
                </a:cubicBezTo>
                <a:cubicBezTo>
                  <a:pt x="8713617" y="3103795"/>
                  <a:pt x="8721231" y="3111756"/>
                  <a:pt x="8730632" y="3111756"/>
                </a:cubicBezTo>
                <a:cubicBezTo>
                  <a:pt x="8740033" y="3111756"/>
                  <a:pt x="8747647" y="3103795"/>
                  <a:pt x="8747647" y="3093966"/>
                </a:cubicBezTo>
                <a:cubicBezTo>
                  <a:pt x="8747576" y="3084226"/>
                  <a:pt x="8739948" y="3076398"/>
                  <a:pt x="8730632" y="3076473"/>
                </a:cubicBezTo>
                <a:cubicBezTo>
                  <a:pt x="8730632" y="3076473"/>
                  <a:pt x="8730632" y="3076473"/>
                  <a:pt x="8730632" y="3076473"/>
                </a:cubicBezTo>
                <a:close/>
                <a:moveTo>
                  <a:pt x="8781678" y="2916363"/>
                </a:moveTo>
                <a:cubicBezTo>
                  <a:pt x="8772277" y="2916274"/>
                  <a:pt x="8764607" y="2924176"/>
                  <a:pt x="8764521" y="2934005"/>
                </a:cubicBezTo>
                <a:cubicBezTo>
                  <a:pt x="8764450" y="2943834"/>
                  <a:pt x="8771994" y="2951854"/>
                  <a:pt x="8781395" y="2951943"/>
                </a:cubicBezTo>
                <a:cubicBezTo>
                  <a:pt x="8790796" y="2952017"/>
                  <a:pt x="8798467" y="2944130"/>
                  <a:pt x="8798552" y="2934301"/>
                </a:cubicBezTo>
                <a:cubicBezTo>
                  <a:pt x="8798552" y="2934257"/>
                  <a:pt x="8798552" y="2934198"/>
                  <a:pt x="8798552" y="2934153"/>
                </a:cubicBezTo>
                <a:cubicBezTo>
                  <a:pt x="8798396" y="2924502"/>
                  <a:pt x="8790909" y="2916734"/>
                  <a:pt x="8781678" y="2916660"/>
                </a:cubicBezTo>
                <a:close/>
                <a:moveTo>
                  <a:pt x="8730632" y="2969733"/>
                </a:moveTo>
                <a:cubicBezTo>
                  <a:pt x="8721273" y="2970622"/>
                  <a:pt x="8714383" y="2979280"/>
                  <a:pt x="8715233" y="2989065"/>
                </a:cubicBezTo>
                <a:cubicBezTo>
                  <a:pt x="8715985" y="2997619"/>
                  <a:pt x="8722464" y="3004379"/>
                  <a:pt x="8730632" y="3005165"/>
                </a:cubicBezTo>
                <a:cubicBezTo>
                  <a:pt x="8739991" y="3006054"/>
                  <a:pt x="8748271" y="2998849"/>
                  <a:pt x="8749122" y="2989065"/>
                </a:cubicBezTo>
                <a:cubicBezTo>
                  <a:pt x="8749987" y="2979280"/>
                  <a:pt x="8743096" y="2970622"/>
                  <a:pt x="8733738" y="2969733"/>
                </a:cubicBezTo>
                <a:cubicBezTo>
                  <a:pt x="8732703" y="2969629"/>
                  <a:pt x="8731668" y="2969629"/>
                  <a:pt x="8730632" y="2969733"/>
                </a:cubicBezTo>
                <a:close/>
                <a:moveTo>
                  <a:pt x="8781678" y="2809920"/>
                </a:moveTo>
                <a:cubicBezTo>
                  <a:pt x="8772277" y="2809831"/>
                  <a:pt x="8764607" y="2817733"/>
                  <a:pt x="8764521" y="2827562"/>
                </a:cubicBezTo>
                <a:cubicBezTo>
                  <a:pt x="8764450" y="2837391"/>
                  <a:pt x="8771994" y="2845411"/>
                  <a:pt x="8781395" y="2845500"/>
                </a:cubicBezTo>
                <a:cubicBezTo>
                  <a:pt x="8790796" y="2845574"/>
                  <a:pt x="8798467" y="2837687"/>
                  <a:pt x="8798552" y="2827858"/>
                </a:cubicBezTo>
                <a:cubicBezTo>
                  <a:pt x="8798552" y="2827814"/>
                  <a:pt x="8798552" y="2827754"/>
                  <a:pt x="8798552" y="2827710"/>
                </a:cubicBezTo>
                <a:cubicBezTo>
                  <a:pt x="8798396" y="2818059"/>
                  <a:pt x="8790909" y="2810291"/>
                  <a:pt x="8781678" y="2810216"/>
                </a:cubicBezTo>
                <a:close/>
                <a:moveTo>
                  <a:pt x="8730632" y="2863142"/>
                </a:moveTo>
                <a:cubicBezTo>
                  <a:pt x="8721231" y="2863142"/>
                  <a:pt x="8713617" y="2871102"/>
                  <a:pt x="8713617" y="2880932"/>
                </a:cubicBezTo>
                <a:cubicBezTo>
                  <a:pt x="8713617" y="2890760"/>
                  <a:pt x="8721231" y="2898721"/>
                  <a:pt x="8730632" y="2898721"/>
                </a:cubicBezTo>
                <a:cubicBezTo>
                  <a:pt x="8740033" y="2898721"/>
                  <a:pt x="8747647" y="2890760"/>
                  <a:pt x="8747647" y="2880932"/>
                </a:cubicBezTo>
                <a:cubicBezTo>
                  <a:pt x="8747576" y="2871192"/>
                  <a:pt x="8739948" y="2863364"/>
                  <a:pt x="8730632" y="2863438"/>
                </a:cubicBezTo>
                <a:cubicBezTo>
                  <a:pt x="8730632" y="2863438"/>
                  <a:pt x="8730632" y="2863438"/>
                  <a:pt x="8730632" y="2863438"/>
                </a:cubicBezTo>
                <a:close/>
                <a:moveTo>
                  <a:pt x="8781678" y="2703477"/>
                </a:moveTo>
                <a:cubicBezTo>
                  <a:pt x="8772277" y="2703403"/>
                  <a:pt x="8764607" y="2711290"/>
                  <a:pt x="8764521" y="2721119"/>
                </a:cubicBezTo>
                <a:cubicBezTo>
                  <a:pt x="8764450" y="2730947"/>
                  <a:pt x="8771994" y="2738968"/>
                  <a:pt x="8781395" y="2739057"/>
                </a:cubicBezTo>
                <a:cubicBezTo>
                  <a:pt x="8790796" y="2739131"/>
                  <a:pt x="8798481" y="2731244"/>
                  <a:pt x="8798552" y="2721415"/>
                </a:cubicBezTo>
                <a:cubicBezTo>
                  <a:pt x="8798552" y="2721311"/>
                  <a:pt x="8798552" y="2721222"/>
                  <a:pt x="8798552" y="2721119"/>
                </a:cubicBezTo>
                <a:cubicBezTo>
                  <a:pt x="8798396" y="2711497"/>
                  <a:pt x="8790881" y="2703773"/>
                  <a:pt x="8781678" y="2703773"/>
                </a:cubicBezTo>
                <a:close/>
                <a:moveTo>
                  <a:pt x="8730632" y="2756698"/>
                </a:moveTo>
                <a:cubicBezTo>
                  <a:pt x="8721231" y="2756698"/>
                  <a:pt x="8713617" y="2764659"/>
                  <a:pt x="8713617" y="2774488"/>
                </a:cubicBezTo>
                <a:cubicBezTo>
                  <a:pt x="8713617" y="2784317"/>
                  <a:pt x="8721231" y="2792278"/>
                  <a:pt x="8730632" y="2792278"/>
                </a:cubicBezTo>
                <a:cubicBezTo>
                  <a:pt x="8740033" y="2792278"/>
                  <a:pt x="8747647" y="2784317"/>
                  <a:pt x="8747647" y="2774488"/>
                </a:cubicBezTo>
                <a:cubicBezTo>
                  <a:pt x="8747576" y="2764748"/>
                  <a:pt x="8739948" y="2756906"/>
                  <a:pt x="8730632" y="2756995"/>
                </a:cubicBezTo>
                <a:cubicBezTo>
                  <a:pt x="8730632" y="2756995"/>
                  <a:pt x="8730632" y="2756995"/>
                  <a:pt x="8730632" y="2756995"/>
                </a:cubicBezTo>
                <a:close/>
                <a:moveTo>
                  <a:pt x="8781678" y="2596886"/>
                </a:moveTo>
                <a:cubicBezTo>
                  <a:pt x="8772277" y="2596797"/>
                  <a:pt x="8764607" y="2604698"/>
                  <a:pt x="8764521" y="2614527"/>
                </a:cubicBezTo>
                <a:cubicBezTo>
                  <a:pt x="8764450" y="2624356"/>
                  <a:pt x="8771994" y="2632376"/>
                  <a:pt x="8781395" y="2632465"/>
                </a:cubicBezTo>
                <a:cubicBezTo>
                  <a:pt x="8790796" y="2632540"/>
                  <a:pt x="8798467" y="2624653"/>
                  <a:pt x="8798552" y="2614824"/>
                </a:cubicBezTo>
                <a:cubicBezTo>
                  <a:pt x="8798552" y="2614779"/>
                  <a:pt x="8798552" y="2614720"/>
                  <a:pt x="8798552" y="2614675"/>
                </a:cubicBezTo>
                <a:cubicBezTo>
                  <a:pt x="8798396" y="2605024"/>
                  <a:pt x="8790909" y="2597256"/>
                  <a:pt x="8781678" y="2597182"/>
                </a:cubicBezTo>
                <a:close/>
                <a:moveTo>
                  <a:pt x="8730632" y="2650255"/>
                </a:moveTo>
                <a:cubicBezTo>
                  <a:pt x="8721273" y="2651145"/>
                  <a:pt x="8714383" y="2659803"/>
                  <a:pt x="8715233" y="2669587"/>
                </a:cubicBezTo>
                <a:cubicBezTo>
                  <a:pt x="8715985" y="2678141"/>
                  <a:pt x="8722464" y="2684901"/>
                  <a:pt x="8730632" y="2685687"/>
                </a:cubicBezTo>
                <a:cubicBezTo>
                  <a:pt x="8739991" y="2686576"/>
                  <a:pt x="8748271" y="2679371"/>
                  <a:pt x="8749122" y="2669587"/>
                </a:cubicBezTo>
                <a:cubicBezTo>
                  <a:pt x="8749987" y="2659803"/>
                  <a:pt x="8743096" y="2651145"/>
                  <a:pt x="8733738" y="2650255"/>
                </a:cubicBezTo>
                <a:cubicBezTo>
                  <a:pt x="8732703" y="2650152"/>
                  <a:pt x="8731668" y="2650152"/>
                  <a:pt x="8730632" y="2650255"/>
                </a:cubicBezTo>
                <a:close/>
                <a:moveTo>
                  <a:pt x="8781678" y="2490443"/>
                </a:moveTo>
                <a:cubicBezTo>
                  <a:pt x="8772277" y="2490353"/>
                  <a:pt x="8764607" y="2498255"/>
                  <a:pt x="8764521" y="2508084"/>
                </a:cubicBezTo>
                <a:cubicBezTo>
                  <a:pt x="8764450" y="2517913"/>
                  <a:pt x="8771994" y="2525933"/>
                  <a:pt x="8781395" y="2526022"/>
                </a:cubicBezTo>
                <a:cubicBezTo>
                  <a:pt x="8790796" y="2526097"/>
                  <a:pt x="8798467" y="2518210"/>
                  <a:pt x="8798552" y="2508381"/>
                </a:cubicBezTo>
                <a:cubicBezTo>
                  <a:pt x="8798552" y="2508336"/>
                  <a:pt x="8798552" y="2508277"/>
                  <a:pt x="8798552" y="2508232"/>
                </a:cubicBezTo>
                <a:cubicBezTo>
                  <a:pt x="8798481" y="2498552"/>
                  <a:pt x="8790938" y="2490739"/>
                  <a:pt x="8781678" y="2490739"/>
                </a:cubicBezTo>
                <a:close/>
                <a:moveTo>
                  <a:pt x="8730632" y="2543664"/>
                </a:moveTo>
                <a:cubicBezTo>
                  <a:pt x="8721231" y="2543664"/>
                  <a:pt x="8713617" y="2551625"/>
                  <a:pt x="8713617" y="2561454"/>
                </a:cubicBezTo>
                <a:cubicBezTo>
                  <a:pt x="8713617" y="2571283"/>
                  <a:pt x="8721231" y="2579244"/>
                  <a:pt x="8730632" y="2579244"/>
                </a:cubicBezTo>
                <a:cubicBezTo>
                  <a:pt x="8740033" y="2579244"/>
                  <a:pt x="8747647" y="2571283"/>
                  <a:pt x="8747647" y="2561454"/>
                </a:cubicBezTo>
                <a:cubicBezTo>
                  <a:pt x="8747265" y="2551936"/>
                  <a:pt x="8739735" y="2544465"/>
                  <a:pt x="8730632" y="2544554"/>
                </a:cubicBezTo>
                <a:close/>
                <a:moveTo>
                  <a:pt x="8781678" y="2383999"/>
                </a:moveTo>
                <a:cubicBezTo>
                  <a:pt x="8772277" y="2383925"/>
                  <a:pt x="8764607" y="2391812"/>
                  <a:pt x="8764521" y="2401641"/>
                </a:cubicBezTo>
                <a:cubicBezTo>
                  <a:pt x="8764450" y="2411470"/>
                  <a:pt x="8771994" y="2419490"/>
                  <a:pt x="8781395" y="2419579"/>
                </a:cubicBezTo>
                <a:cubicBezTo>
                  <a:pt x="8790796" y="2419653"/>
                  <a:pt x="8798481" y="2411766"/>
                  <a:pt x="8798552" y="2401938"/>
                </a:cubicBezTo>
                <a:cubicBezTo>
                  <a:pt x="8798552" y="2401834"/>
                  <a:pt x="8798552" y="2401745"/>
                  <a:pt x="8798552" y="2401641"/>
                </a:cubicBezTo>
                <a:cubicBezTo>
                  <a:pt x="8798396" y="2392020"/>
                  <a:pt x="8790881" y="2384296"/>
                  <a:pt x="8781678" y="2384296"/>
                </a:cubicBezTo>
                <a:close/>
                <a:moveTo>
                  <a:pt x="8730632" y="2437221"/>
                </a:moveTo>
                <a:cubicBezTo>
                  <a:pt x="8721273" y="2438111"/>
                  <a:pt x="8714383" y="2446768"/>
                  <a:pt x="8715233" y="2456553"/>
                </a:cubicBezTo>
                <a:cubicBezTo>
                  <a:pt x="8715985" y="2465107"/>
                  <a:pt x="8722464" y="2471867"/>
                  <a:pt x="8730632" y="2472652"/>
                </a:cubicBezTo>
                <a:cubicBezTo>
                  <a:pt x="8739991" y="2473542"/>
                  <a:pt x="8748271" y="2466337"/>
                  <a:pt x="8749122" y="2456553"/>
                </a:cubicBezTo>
                <a:cubicBezTo>
                  <a:pt x="8749987" y="2446768"/>
                  <a:pt x="8743096" y="2438111"/>
                  <a:pt x="8733738" y="2437221"/>
                </a:cubicBezTo>
                <a:cubicBezTo>
                  <a:pt x="8732703" y="2437117"/>
                  <a:pt x="8731668" y="2437117"/>
                  <a:pt x="8730632" y="2437221"/>
                </a:cubicBezTo>
                <a:close/>
                <a:moveTo>
                  <a:pt x="8781678" y="2277408"/>
                </a:moveTo>
                <a:cubicBezTo>
                  <a:pt x="8772277" y="2277319"/>
                  <a:pt x="8764607" y="2285221"/>
                  <a:pt x="8764521" y="2295050"/>
                </a:cubicBezTo>
                <a:cubicBezTo>
                  <a:pt x="8764450" y="2304879"/>
                  <a:pt x="8771994" y="2312899"/>
                  <a:pt x="8781395" y="2312988"/>
                </a:cubicBezTo>
                <a:cubicBezTo>
                  <a:pt x="8790796" y="2313062"/>
                  <a:pt x="8798467" y="2305175"/>
                  <a:pt x="8798552" y="2295346"/>
                </a:cubicBezTo>
                <a:cubicBezTo>
                  <a:pt x="8798552" y="2295302"/>
                  <a:pt x="8798552" y="2295242"/>
                  <a:pt x="8798552" y="2295198"/>
                </a:cubicBezTo>
                <a:cubicBezTo>
                  <a:pt x="8798396" y="2285547"/>
                  <a:pt x="8790909" y="2277779"/>
                  <a:pt x="8781678" y="2277705"/>
                </a:cubicBezTo>
                <a:close/>
                <a:moveTo>
                  <a:pt x="8730632" y="2330630"/>
                </a:moveTo>
                <a:cubicBezTo>
                  <a:pt x="8721231" y="2330630"/>
                  <a:pt x="8713617" y="2338590"/>
                  <a:pt x="8713617" y="2348420"/>
                </a:cubicBezTo>
                <a:cubicBezTo>
                  <a:pt x="8713617" y="2358248"/>
                  <a:pt x="8721231" y="2366209"/>
                  <a:pt x="8730632" y="2366209"/>
                </a:cubicBezTo>
                <a:cubicBezTo>
                  <a:pt x="8740033" y="2366209"/>
                  <a:pt x="8747647" y="2358248"/>
                  <a:pt x="8747647" y="2348420"/>
                </a:cubicBezTo>
                <a:cubicBezTo>
                  <a:pt x="8747576" y="2338680"/>
                  <a:pt x="8739948" y="2330852"/>
                  <a:pt x="8730632" y="2330926"/>
                </a:cubicBezTo>
                <a:cubicBezTo>
                  <a:pt x="8730632" y="2330926"/>
                  <a:pt x="8730632" y="2330926"/>
                  <a:pt x="8730632" y="2330926"/>
                </a:cubicBezTo>
                <a:close/>
                <a:moveTo>
                  <a:pt x="8781678" y="2170965"/>
                </a:moveTo>
                <a:cubicBezTo>
                  <a:pt x="8772277" y="2170891"/>
                  <a:pt x="8764607" y="2178778"/>
                  <a:pt x="8764521" y="2188607"/>
                </a:cubicBezTo>
                <a:cubicBezTo>
                  <a:pt x="8764450" y="2198436"/>
                  <a:pt x="8771994" y="2206456"/>
                  <a:pt x="8781395" y="2206545"/>
                </a:cubicBezTo>
                <a:cubicBezTo>
                  <a:pt x="8790796" y="2206619"/>
                  <a:pt x="8798481" y="2198732"/>
                  <a:pt x="8798552" y="2188903"/>
                </a:cubicBezTo>
                <a:cubicBezTo>
                  <a:pt x="8798552" y="2188799"/>
                  <a:pt x="8798552" y="2188710"/>
                  <a:pt x="8798552" y="2188607"/>
                </a:cubicBezTo>
                <a:cubicBezTo>
                  <a:pt x="8798396" y="2178985"/>
                  <a:pt x="8790881" y="2171262"/>
                  <a:pt x="8781678" y="2171262"/>
                </a:cubicBezTo>
                <a:close/>
                <a:moveTo>
                  <a:pt x="8730632" y="2224186"/>
                </a:moveTo>
                <a:cubicBezTo>
                  <a:pt x="8721231" y="2224186"/>
                  <a:pt x="8713617" y="2232147"/>
                  <a:pt x="8713617" y="2241976"/>
                </a:cubicBezTo>
                <a:cubicBezTo>
                  <a:pt x="8713617" y="2251805"/>
                  <a:pt x="8721231" y="2259766"/>
                  <a:pt x="8730632" y="2259766"/>
                </a:cubicBezTo>
                <a:cubicBezTo>
                  <a:pt x="8740033" y="2259766"/>
                  <a:pt x="8747647" y="2251805"/>
                  <a:pt x="8747647" y="2241976"/>
                </a:cubicBezTo>
                <a:cubicBezTo>
                  <a:pt x="8747576" y="2232236"/>
                  <a:pt x="8739948" y="2224394"/>
                  <a:pt x="8730632" y="2224483"/>
                </a:cubicBezTo>
                <a:cubicBezTo>
                  <a:pt x="8730632" y="2224483"/>
                  <a:pt x="8730632" y="2224483"/>
                  <a:pt x="8730632" y="2224483"/>
                </a:cubicBezTo>
                <a:close/>
                <a:moveTo>
                  <a:pt x="8781678" y="2064374"/>
                </a:moveTo>
                <a:cubicBezTo>
                  <a:pt x="8772277" y="2064285"/>
                  <a:pt x="8764607" y="2072186"/>
                  <a:pt x="8764521" y="2082015"/>
                </a:cubicBezTo>
                <a:cubicBezTo>
                  <a:pt x="8764450" y="2091844"/>
                  <a:pt x="8771994" y="2099864"/>
                  <a:pt x="8781395" y="2099953"/>
                </a:cubicBezTo>
                <a:cubicBezTo>
                  <a:pt x="8790796" y="2100028"/>
                  <a:pt x="8798467" y="2092141"/>
                  <a:pt x="8798552" y="2082312"/>
                </a:cubicBezTo>
                <a:cubicBezTo>
                  <a:pt x="8798552" y="2082267"/>
                  <a:pt x="8798552" y="2082208"/>
                  <a:pt x="8798552" y="2082163"/>
                </a:cubicBezTo>
                <a:cubicBezTo>
                  <a:pt x="8798396" y="2072512"/>
                  <a:pt x="8790909" y="2064744"/>
                  <a:pt x="8781678" y="2064670"/>
                </a:cubicBezTo>
                <a:close/>
                <a:moveTo>
                  <a:pt x="8730632" y="2117743"/>
                </a:moveTo>
                <a:cubicBezTo>
                  <a:pt x="8721273" y="2118633"/>
                  <a:pt x="8714383" y="2127291"/>
                  <a:pt x="8715233" y="2137075"/>
                </a:cubicBezTo>
                <a:cubicBezTo>
                  <a:pt x="8715985" y="2145629"/>
                  <a:pt x="8722464" y="2152389"/>
                  <a:pt x="8730632" y="2153175"/>
                </a:cubicBezTo>
                <a:cubicBezTo>
                  <a:pt x="8739991" y="2154065"/>
                  <a:pt x="8748271" y="2146859"/>
                  <a:pt x="8749122" y="2137075"/>
                </a:cubicBezTo>
                <a:cubicBezTo>
                  <a:pt x="8749987" y="2127291"/>
                  <a:pt x="8743096" y="2118633"/>
                  <a:pt x="8733738" y="2117743"/>
                </a:cubicBezTo>
                <a:cubicBezTo>
                  <a:pt x="8732703" y="2117640"/>
                  <a:pt x="8731668" y="2117640"/>
                  <a:pt x="8730632" y="2117743"/>
                </a:cubicBezTo>
                <a:close/>
                <a:moveTo>
                  <a:pt x="8781678" y="1957930"/>
                </a:moveTo>
                <a:cubicBezTo>
                  <a:pt x="8772277" y="1957841"/>
                  <a:pt x="8764607" y="1965743"/>
                  <a:pt x="8764521" y="1975572"/>
                </a:cubicBezTo>
                <a:cubicBezTo>
                  <a:pt x="8764450" y="1985401"/>
                  <a:pt x="8771994" y="1993421"/>
                  <a:pt x="8781395" y="1993510"/>
                </a:cubicBezTo>
                <a:cubicBezTo>
                  <a:pt x="8790796" y="1993584"/>
                  <a:pt x="8798467" y="1985697"/>
                  <a:pt x="8798552" y="1975869"/>
                </a:cubicBezTo>
                <a:cubicBezTo>
                  <a:pt x="8798552" y="1975824"/>
                  <a:pt x="8798552" y="1975765"/>
                  <a:pt x="8798552" y="1975720"/>
                </a:cubicBezTo>
                <a:cubicBezTo>
                  <a:pt x="8798396" y="1966069"/>
                  <a:pt x="8790909" y="1958301"/>
                  <a:pt x="8781678" y="1958227"/>
                </a:cubicBezTo>
                <a:close/>
                <a:moveTo>
                  <a:pt x="8730632" y="2011152"/>
                </a:moveTo>
                <a:cubicBezTo>
                  <a:pt x="8721231" y="2011152"/>
                  <a:pt x="8713617" y="2019113"/>
                  <a:pt x="8713617" y="2028942"/>
                </a:cubicBezTo>
                <a:cubicBezTo>
                  <a:pt x="8713617" y="2038771"/>
                  <a:pt x="8721231" y="2046732"/>
                  <a:pt x="8730632" y="2046732"/>
                </a:cubicBezTo>
                <a:cubicBezTo>
                  <a:pt x="8740033" y="2046732"/>
                  <a:pt x="8747647" y="2038771"/>
                  <a:pt x="8747647" y="2028942"/>
                </a:cubicBezTo>
                <a:cubicBezTo>
                  <a:pt x="8747889" y="2019202"/>
                  <a:pt x="8740515" y="2011107"/>
                  <a:pt x="8731199" y="2010855"/>
                </a:cubicBezTo>
                <a:cubicBezTo>
                  <a:pt x="8731015" y="2010855"/>
                  <a:pt x="8730831" y="2010855"/>
                  <a:pt x="8730632" y="2010855"/>
                </a:cubicBezTo>
                <a:close/>
                <a:moveTo>
                  <a:pt x="8781678" y="1851487"/>
                </a:moveTo>
                <a:cubicBezTo>
                  <a:pt x="8772277" y="1851413"/>
                  <a:pt x="8764607" y="1859300"/>
                  <a:pt x="8764521" y="1869129"/>
                </a:cubicBezTo>
                <a:cubicBezTo>
                  <a:pt x="8764450" y="1878958"/>
                  <a:pt x="8771994" y="1886978"/>
                  <a:pt x="8781395" y="1887067"/>
                </a:cubicBezTo>
                <a:cubicBezTo>
                  <a:pt x="8790796" y="1887141"/>
                  <a:pt x="8798481" y="1879254"/>
                  <a:pt x="8798552" y="1869426"/>
                </a:cubicBezTo>
                <a:cubicBezTo>
                  <a:pt x="8798552" y="1869322"/>
                  <a:pt x="8798552" y="1869233"/>
                  <a:pt x="8798552" y="1869129"/>
                </a:cubicBezTo>
                <a:cubicBezTo>
                  <a:pt x="8798396" y="1859508"/>
                  <a:pt x="8790881" y="1851784"/>
                  <a:pt x="8781678" y="1851784"/>
                </a:cubicBezTo>
                <a:close/>
                <a:moveTo>
                  <a:pt x="8730632" y="1904709"/>
                </a:moveTo>
                <a:cubicBezTo>
                  <a:pt x="8721231" y="1904709"/>
                  <a:pt x="8713617" y="1912670"/>
                  <a:pt x="8713617" y="1922499"/>
                </a:cubicBezTo>
                <a:cubicBezTo>
                  <a:pt x="8713617" y="1932328"/>
                  <a:pt x="8721231" y="1940289"/>
                  <a:pt x="8730632" y="1940289"/>
                </a:cubicBezTo>
                <a:cubicBezTo>
                  <a:pt x="8740033" y="1940289"/>
                  <a:pt x="8747647" y="1932328"/>
                  <a:pt x="8747647" y="1922499"/>
                </a:cubicBezTo>
                <a:cubicBezTo>
                  <a:pt x="8747647" y="1922454"/>
                  <a:pt x="8747647" y="1922395"/>
                  <a:pt x="8747647" y="1922351"/>
                </a:cubicBezTo>
                <a:cubicBezTo>
                  <a:pt x="8747491" y="1912670"/>
                  <a:pt x="8739891" y="1904916"/>
                  <a:pt x="8730632" y="1905005"/>
                </a:cubicBezTo>
                <a:close/>
                <a:moveTo>
                  <a:pt x="8781678" y="1744896"/>
                </a:moveTo>
                <a:cubicBezTo>
                  <a:pt x="8772277" y="1744807"/>
                  <a:pt x="8764607" y="1752709"/>
                  <a:pt x="8764521" y="1762538"/>
                </a:cubicBezTo>
                <a:cubicBezTo>
                  <a:pt x="8764450" y="1772367"/>
                  <a:pt x="8771994" y="1780387"/>
                  <a:pt x="8781395" y="1780476"/>
                </a:cubicBezTo>
                <a:cubicBezTo>
                  <a:pt x="8790796" y="1780550"/>
                  <a:pt x="8798467" y="1772663"/>
                  <a:pt x="8798552" y="1762834"/>
                </a:cubicBezTo>
                <a:cubicBezTo>
                  <a:pt x="8798552" y="1762790"/>
                  <a:pt x="8798552" y="1762730"/>
                  <a:pt x="8798552" y="1762686"/>
                </a:cubicBezTo>
                <a:cubicBezTo>
                  <a:pt x="8798396" y="1753035"/>
                  <a:pt x="8790909" y="1745267"/>
                  <a:pt x="8781678" y="1745192"/>
                </a:cubicBezTo>
                <a:close/>
                <a:moveTo>
                  <a:pt x="8730632" y="1798117"/>
                </a:moveTo>
                <a:cubicBezTo>
                  <a:pt x="8721231" y="1798117"/>
                  <a:pt x="8713617" y="1806078"/>
                  <a:pt x="8713617" y="1815908"/>
                </a:cubicBezTo>
                <a:cubicBezTo>
                  <a:pt x="8713617" y="1825736"/>
                  <a:pt x="8721231" y="1833697"/>
                  <a:pt x="8730632" y="1833697"/>
                </a:cubicBezTo>
                <a:cubicBezTo>
                  <a:pt x="8740033" y="1833697"/>
                  <a:pt x="8747647" y="1825736"/>
                  <a:pt x="8747647" y="1815908"/>
                </a:cubicBezTo>
                <a:cubicBezTo>
                  <a:pt x="8747576" y="1806167"/>
                  <a:pt x="8739948" y="1798325"/>
                  <a:pt x="8730632" y="1798414"/>
                </a:cubicBezTo>
                <a:cubicBezTo>
                  <a:pt x="8730632" y="1798414"/>
                  <a:pt x="8730632" y="1798414"/>
                  <a:pt x="8730632" y="1798414"/>
                </a:cubicBezTo>
                <a:close/>
                <a:moveTo>
                  <a:pt x="8781678" y="1638453"/>
                </a:moveTo>
                <a:cubicBezTo>
                  <a:pt x="8772277" y="1638364"/>
                  <a:pt x="8764607" y="1646266"/>
                  <a:pt x="8764521" y="1656095"/>
                </a:cubicBezTo>
                <a:cubicBezTo>
                  <a:pt x="8764450" y="1665924"/>
                  <a:pt x="8771994" y="1673944"/>
                  <a:pt x="8781395" y="1674033"/>
                </a:cubicBezTo>
                <a:cubicBezTo>
                  <a:pt x="8790796" y="1674107"/>
                  <a:pt x="8798467" y="1666220"/>
                  <a:pt x="8798552" y="1656391"/>
                </a:cubicBezTo>
                <a:cubicBezTo>
                  <a:pt x="8798552" y="1656347"/>
                  <a:pt x="8798552" y="1656287"/>
                  <a:pt x="8798552" y="1656243"/>
                </a:cubicBezTo>
                <a:cubicBezTo>
                  <a:pt x="8798481" y="1646562"/>
                  <a:pt x="8790938" y="1638749"/>
                  <a:pt x="8781678" y="1638749"/>
                </a:cubicBezTo>
                <a:close/>
                <a:moveTo>
                  <a:pt x="8730632" y="1691674"/>
                </a:moveTo>
                <a:cubicBezTo>
                  <a:pt x="8721231" y="1691674"/>
                  <a:pt x="8713617" y="1699635"/>
                  <a:pt x="8713617" y="1709464"/>
                </a:cubicBezTo>
                <a:cubicBezTo>
                  <a:pt x="8713617" y="1719293"/>
                  <a:pt x="8721231" y="1727254"/>
                  <a:pt x="8730632" y="1727254"/>
                </a:cubicBezTo>
                <a:cubicBezTo>
                  <a:pt x="8740033" y="1727254"/>
                  <a:pt x="8747647" y="1719293"/>
                  <a:pt x="8747647" y="1709464"/>
                </a:cubicBezTo>
                <a:cubicBezTo>
                  <a:pt x="8747576" y="1699724"/>
                  <a:pt x="8739948" y="1691882"/>
                  <a:pt x="8730632" y="1691971"/>
                </a:cubicBezTo>
                <a:cubicBezTo>
                  <a:pt x="8730632" y="1691971"/>
                  <a:pt x="8730632" y="1691971"/>
                  <a:pt x="8730632" y="1691971"/>
                </a:cubicBezTo>
                <a:close/>
                <a:moveTo>
                  <a:pt x="8781678" y="1532010"/>
                </a:moveTo>
                <a:cubicBezTo>
                  <a:pt x="8772277" y="1531936"/>
                  <a:pt x="8764607" y="1539823"/>
                  <a:pt x="8764521" y="1549651"/>
                </a:cubicBezTo>
                <a:cubicBezTo>
                  <a:pt x="8764450" y="1559480"/>
                  <a:pt x="8771994" y="1567501"/>
                  <a:pt x="8781395" y="1567590"/>
                </a:cubicBezTo>
                <a:cubicBezTo>
                  <a:pt x="8790796" y="1567664"/>
                  <a:pt x="8798481" y="1559777"/>
                  <a:pt x="8798552" y="1549948"/>
                </a:cubicBezTo>
                <a:cubicBezTo>
                  <a:pt x="8798552" y="1549844"/>
                  <a:pt x="8798552" y="1549755"/>
                  <a:pt x="8798552" y="1549651"/>
                </a:cubicBezTo>
                <a:cubicBezTo>
                  <a:pt x="8798396" y="1540030"/>
                  <a:pt x="8790881" y="1532306"/>
                  <a:pt x="8781678" y="1532306"/>
                </a:cubicBezTo>
                <a:close/>
                <a:moveTo>
                  <a:pt x="8730632" y="1585231"/>
                </a:moveTo>
                <a:cubicBezTo>
                  <a:pt x="8721273" y="1586121"/>
                  <a:pt x="8714383" y="1594779"/>
                  <a:pt x="8715233" y="1604563"/>
                </a:cubicBezTo>
                <a:cubicBezTo>
                  <a:pt x="8715985" y="1613117"/>
                  <a:pt x="8722464" y="1619877"/>
                  <a:pt x="8730632" y="1620663"/>
                </a:cubicBezTo>
                <a:cubicBezTo>
                  <a:pt x="8739991" y="1621553"/>
                  <a:pt x="8748271" y="1614347"/>
                  <a:pt x="8749122" y="1604563"/>
                </a:cubicBezTo>
                <a:cubicBezTo>
                  <a:pt x="8749987" y="1594779"/>
                  <a:pt x="8743096" y="1586121"/>
                  <a:pt x="8733738" y="1585231"/>
                </a:cubicBezTo>
                <a:cubicBezTo>
                  <a:pt x="8732703" y="1585128"/>
                  <a:pt x="8731668" y="1585128"/>
                  <a:pt x="8730632" y="1585231"/>
                </a:cubicBezTo>
                <a:close/>
                <a:moveTo>
                  <a:pt x="8781678" y="1425418"/>
                </a:moveTo>
                <a:cubicBezTo>
                  <a:pt x="8772277" y="1425329"/>
                  <a:pt x="8764607" y="1433231"/>
                  <a:pt x="8764521" y="1443060"/>
                </a:cubicBezTo>
                <a:cubicBezTo>
                  <a:pt x="8764450" y="1452889"/>
                  <a:pt x="8771994" y="1460909"/>
                  <a:pt x="8781395" y="1460998"/>
                </a:cubicBezTo>
                <a:cubicBezTo>
                  <a:pt x="8790796" y="1461072"/>
                  <a:pt x="8798467" y="1453185"/>
                  <a:pt x="8798552" y="1443357"/>
                </a:cubicBezTo>
                <a:cubicBezTo>
                  <a:pt x="8798552" y="1443312"/>
                  <a:pt x="8798552" y="1443253"/>
                  <a:pt x="8798552" y="1443208"/>
                </a:cubicBezTo>
                <a:cubicBezTo>
                  <a:pt x="8798396" y="1433557"/>
                  <a:pt x="8790909" y="1425789"/>
                  <a:pt x="8781678" y="1425715"/>
                </a:cubicBezTo>
                <a:close/>
                <a:moveTo>
                  <a:pt x="8730632" y="1478640"/>
                </a:moveTo>
                <a:cubicBezTo>
                  <a:pt x="8721231" y="1478640"/>
                  <a:pt x="8713617" y="1486601"/>
                  <a:pt x="8713617" y="1496430"/>
                </a:cubicBezTo>
                <a:cubicBezTo>
                  <a:pt x="8713617" y="1506259"/>
                  <a:pt x="8721231" y="1514220"/>
                  <a:pt x="8730632" y="1514220"/>
                </a:cubicBezTo>
                <a:cubicBezTo>
                  <a:pt x="8740033" y="1514220"/>
                  <a:pt x="8747647" y="1506259"/>
                  <a:pt x="8747647" y="1496430"/>
                </a:cubicBezTo>
                <a:cubicBezTo>
                  <a:pt x="8747576" y="1486690"/>
                  <a:pt x="8739948" y="1478862"/>
                  <a:pt x="8730632" y="1478936"/>
                </a:cubicBezTo>
                <a:cubicBezTo>
                  <a:pt x="8730632" y="1478936"/>
                  <a:pt x="8730632" y="1478936"/>
                  <a:pt x="8730632" y="1478936"/>
                </a:cubicBezTo>
                <a:close/>
                <a:moveTo>
                  <a:pt x="8781678" y="1318975"/>
                </a:moveTo>
                <a:cubicBezTo>
                  <a:pt x="8772277" y="1318901"/>
                  <a:pt x="8764607" y="1326788"/>
                  <a:pt x="8764521" y="1336617"/>
                </a:cubicBezTo>
                <a:cubicBezTo>
                  <a:pt x="8764450" y="1346446"/>
                  <a:pt x="8771994" y="1354466"/>
                  <a:pt x="8781395" y="1354555"/>
                </a:cubicBezTo>
                <a:cubicBezTo>
                  <a:pt x="8790796" y="1354629"/>
                  <a:pt x="8798481" y="1346742"/>
                  <a:pt x="8798552" y="1336913"/>
                </a:cubicBezTo>
                <a:cubicBezTo>
                  <a:pt x="8798552" y="1336810"/>
                  <a:pt x="8798552" y="1336721"/>
                  <a:pt x="8798552" y="1336617"/>
                </a:cubicBezTo>
                <a:cubicBezTo>
                  <a:pt x="8798396" y="1326996"/>
                  <a:pt x="8790881" y="1319272"/>
                  <a:pt x="8781678" y="1319272"/>
                </a:cubicBezTo>
                <a:close/>
                <a:moveTo>
                  <a:pt x="8730632" y="1372197"/>
                </a:moveTo>
                <a:cubicBezTo>
                  <a:pt x="8721231" y="1372197"/>
                  <a:pt x="8713617" y="1380158"/>
                  <a:pt x="8713617" y="1389987"/>
                </a:cubicBezTo>
                <a:cubicBezTo>
                  <a:pt x="8713617" y="1399816"/>
                  <a:pt x="8721231" y="1407777"/>
                  <a:pt x="8730632" y="1407777"/>
                </a:cubicBezTo>
                <a:cubicBezTo>
                  <a:pt x="8740033" y="1407777"/>
                  <a:pt x="8747647" y="1399816"/>
                  <a:pt x="8747647" y="1389987"/>
                </a:cubicBezTo>
                <a:cubicBezTo>
                  <a:pt x="8747576" y="1380247"/>
                  <a:pt x="8739948" y="1372405"/>
                  <a:pt x="8730632" y="1372493"/>
                </a:cubicBezTo>
                <a:cubicBezTo>
                  <a:pt x="8730632" y="1372493"/>
                  <a:pt x="8730632" y="1372493"/>
                  <a:pt x="8730632" y="1372493"/>
                </a:cubicBezTo>
                <a:close/>
                <a:moveTo>
                  <a:pt x="8781678" y="1212384"/>
                </a:moveTo>
                <a:cubicBezTo>
                  <a:pt x="8772277" y="1212295"/>
                  <a:pt x="8764607" y="1220197"/>
                  <a:pt x="8764521" y="1230026"/>
                </a:cubicBezTo>
                <a:cubicBezTo>
                  <a:pt x="8764450" y="1239855"/>
                  <a:pt x="8771994" y="1247875"/>
                  <a:pt x="8781395" y="1247964"/>
                </a:cubicBezTo>
                <a:cubicBezTo>
                  <a:pt x="8790796" y="1248038"/>
                  <a:pt x="8798467" y="1240151"/>
                  <a:pt x="8798552" y="1230322"/>
                </a:cubicBezTo>
                <a:cubicBezTo>
                  <a:pt x="8798552" y="1230278"/>
                  <a:pt x="8798552" y="1230218"/>
                  <a:pt x="8798552" y="1230174"/>
                </a:cubicBezTo>
                <a:cubicBezTo>
                  <a:pt x="8798396" y="1220523"/>
                  <a:pt x="8790909" y="1212754"/>
                  <a:pt x="8781678" y="1212681"/>
                </a:cubicBezTo>
                <a:close/>
                <a:moveTo>
                  <a:pt x="8730632" y="1265754"/>
                </a:moveTo>
                <a:cubicBezTo>
                  <a:pt x="8721273" y="1266643"/>
                  <a:pt x="8714383" y="1275301"/>
                  <a:pt x="8715233" y="1285086"/>
                </a:cubicBezTo>
                <a:cubicBezTo>
                  <a:pt x="8715985" y="1293640"/>
                  <a:pt x="8722464" y="1300400"/>
                  <a:pt x="8730632" y="1301185"/>
                </a:cubicBezTo>
                <a:cubicBezTo>
                  <a:pt x="8739991" y="1302075"/>
                  <a:pt x="8748271" y="1294870"/>
                  <a:pt x="8749122" y="1285086"/>
                </a:cubicBezTo>
                <a:cubicBezTo>
                  <a:pt x="8749987" y="1275301"/>
                  <a:pt x="8743096" y="1266643"/>
                  <a:pt x="8733738" y="1265754"/>
                </a:cubicBezTo>
                <a:cubicBezTo>
                  <a:pt x="8732703" y="1265650"/>
                  <a:pt x="8731668" y="1265650"/>
                  <a:pt x="8730632" y="1265754"/>
                </a:cubicBezTo>
                <a:close/>
                <a:moveTo>
                  <a:pt x="8781678" y="1105941"/>
                </a:moveTo>
                <a:cubicBezTo>
                  <a:pt x="8772277" y="1105852"/>
                  <a:pt x="8764607" y="1113754"/>
                  <a:pt x="8764521" y="1123582"/>
                </a:cubicBezTo>
                <a:cubicBezTo>
                  <a:pt x="8764450" y="1133412"/>
                  <a:pt x="8771994" y="1141432"/>
                  <a:pt x="8781395" y="1141521"/>
                </a:cubicBezTo>
                <a:cubicBezTo>
                  <a:pt x="8790796" y="1141595"/>
                  <a:pt x="8798467" y="1133708"/>
                  <a:pt x="8798552" y="1123879"/>
                </a:cubicBezTo>
                <a:cubicBezTo>
                  <a:pt x="8798552" y="1123835"/>
                  <a:pt x="8798552" y="1123775"/>
                  <a:pt x="8798552" y="1123731"/>
                </a:cubicBezTo>
                <a:cubicBezTo>
                  <a:pt x="8798254" y="1114198"/>
                  <a:pt x="8790810" y="1106608"/>
                  <a:pt x="8781678" y="1106534"/>
                </a:cubicBezTo>
                <a:close/>
                <a:moveTo>
                  <a:pt x="8730632" y="1159162"/>
                </a:moveTo>
                <a:cubicBezTo>
                  <a:pt x="8721231" y="1159162"/>
                  <a:pt x="8713617" y="1167124"/>
                  <a:pt x="8713617" y="1176952"/>
                </a:cubicBezTo>
                <a:cubicBezTo>
                  <a:pt x="8713617" y="1186781"/>
                  <a:pt x="8721231" y="1194742"/>
                  <a:pt x="8730632" y="1194742"/>
                </a:cubicBezTo>
                <a:cubicBezTo>
                  <a:pt x="8740033" y="1194742"/>
                  <a:pt x="8747647" y="1186781"/>
                  <a:pt x="8747647" y="1176952"/>
                </a:cubicBezTo>
                <a:cubicBezTo>
                  <a:pt x="8747576" y="1167212"/>
                  <a:pt x="8739948" y="1159370"/>
                  <a:pt x="8730632" y="1159459"/>
                </a:cubicBezTo>
                <a:cubicBezTo>
                  <a:pt x="8730632" y="1159459"/>
                  <a:pt x="8730632" y="1159459"/>
                  <a:pt x="8730632" y="1159459"/>
                </a:cubicBezTo>
                <a:close/>
                <a:moveTo>
                  <a:pt x="8781678" y="999498"/>
                </a:moveTo>
                <a:cubicBezTo>
                  <a:pt x="8772277" y="999409"/>
                  <a:pt x="8764607" y="1007310"/>
                  <a:pt x="8764521" y="1017139"/>
                </a:cubicBezTo>
                <a:cubicBezTo>
                  <a:pt x="8764450" y="1026968"/>
                  <a:pt x="8771994" y="1034989"/>
                  <a:pt x="8781395" y="1035078"/>
                </a:cubicBezTo>
                <a:cubicBezTo>
                  <a:pt x="8790796" y="1035152"/>
                  <a:pt x="8798481" y="1027265"/>
                  <a:pt x="8798552" y="1017436"/>
                </a:cubicBezTo>
                <a:cubicBezTo>
                  <a:pt x="8798552" y="1017332"/>
                  <a:pt x="8798552" y="1017243"/>
                  <a:pt x="8798552" y="1017139"/>
                </a:cubicBezTo>
                <a:cubicBezTo>
                  <a:pt x="8798396" y="1007518"/>
                  <a:pt x="8790881" y="999794"/>
                  <a:pt x="8781678" y="999794"/>
                </a:cubicBezTo>
                <a:close/>
                <a:moveTo>
                  <a:pt x="8730632" y="1052719"/>
                </a:moveTo>
                <a:cubicBezTo>
                  <a:pt x="8721273" y="1053609"/>
                  <a:pt x="8714383" y="1062267"/>
                  <a:pt x="8715233" y="1072051"/>
                </a:cubicBezTo>
                <a:cubicBezTo>
                  <a:pt x="8715985" y="1080605"/>
                  <a:pt x="8722464" y="1087365"/>
                  <a:pt x="8730632" y="1088151"/>
                </a:cubicBezTo>
                <a:cubicBezTo>
                  <a:pt x="8739991" y="1089041"/>
                  <a:pt x="8748271" y="1081836"/>
                  <a:pt x="8749122" y="1072051"/>
                </a:cubicBezTo>
                <a:cubicBezTo>
                  <a:pt x="8749987" y="1062267"/>
                  <a:pt x="8743096" y="1053609"/>
                  <a:pt x="8733738" y="1052719"/>
                </a:cubicBezTo>
                <a:cubicBezTo>
                  <a:pt x="8732703" y="1052616"/>
                  <a:pt x="8731668" y="1052616"/>
                  <a:pt x="8730632" y="1052719"/>
                </a:cubicBezTo>
                <a:close/>
                <a:moveTo>
                  <a:pt x="8781678" y="892906"/>
                </a:moveTo>
                <a:cubicBezTo>
                  <a:pt x="8772277" y="892817"/>
                  <a:pt x="8764607" y="900719"/>
                  <a:pt x="8764521" y="910548"/>
                </a:cubicBezTo>
                <a:cubicBezTo>
                  <a:pt x="8764450" y="920377"/>
                  <a:pt x="8771994" y="928397"/>
                  <a:pt x="8781395" y="928486"/>
                </a:cubicBezTo>
                <a:cubicBezTo>
                  <a:pt x="8790796" y="928560"/>
                  <a:pt x="8798467" y="920673"/>
                  <a:pt x="8798552" y="910845"/>
                </a:cubicBezTo>
                <a:cubicBezTo>
                  <a:pt x="8798552" y="910800"/>
                  <a:pt x="8798552" y="910741"/>
                  <a:pt x="8798552" y="910696"/>
                </a:cubicBezTo>
                <a:cubicBezTo>
                  <a:pt x="8798396" y="901045"/>
                  <a:pt x="8790909" y="893277"/>
                  <a:pt x="8781678" y="893203"/>
                </a:cubicBezTo>
                <a:close/>
                <a:moveTo>
                  <a:pt x="8730632" y="946128"/>
                </a:moveTo>
                <a:cubicBezTo>
                  <a:pt x="8721231" y="946128"/>
                  <a:pt x="8713617" y="954089"/>
                  <a:pt x="8713617" y="963918"/>
                </a:cubicBezTo>
                <a:cubicBezTo>
                  <a:pt x="8713617" y="973747"/>
                  <a:pt x="8721231" y="981708"/>
                  <a:pt x="8730632" y="981708"/>
                </a:cubicBezTo>
                <a:cubicBezTo>
                  <a:pt x="8740033" y="981708"/>
                  <a:pt x="8747647" y="973747"/>
                  <a:pt x="8747647" y="963918"/>
                </a:cubicBezTo>
                <a:cubicBezTo>
                  <a:pt x="8747576" y="954178"/>
                  <a:pt x="8739948" y="946336"/>
                  <a:pt x="8730632" y="946424"/>
                </a:cubicBezTo>
                <a:cubicBezTo>
                  <a:pt x="8730632" y="946424"/>
                  <a:pt x="8730632" y="946424"/>
                  <a:pt x="8730632" y="946424"/>
                </a:cubicBezTo>
                <a:close/>
                <a:moveTo>
                  <a:pt x="8781678" y="786463"/>
                </a:moveTo>
                <a:cubicBezTo>
                  <a:pt x="8772277" y="786389"/>
                  <a:pt x="8764607" y="794276"/>
                  <a:pt x="8764521" y="804105"/>
                </a:cubicBezTo>
                <a:cubicBezTo>
                  <a:pt x="8764450" y="813934"/>
                  <a:pt x="8771994" y="821954"/>
                  <a:pt x="8781395" y="822043"/>
                </a:cubicBezTo>
                <a:cubicBezTo>
                  <a:pt x="8790796" y="822117"/>
                  <a:pt x="8798481" y="814230"/>
                  <a:pt x="8798552" y="804402"/>
                </a:cubicBezTo>
                <a:cubicBezTo>
                  <a:pt x="8798552" y="804298"/>
                  <a:pt x="8798552" y="804209"/>
                  <a:pt x="8798552" y="804105"/>
                </a:cubicBezTo>
                <a:cubicBezTo>
                  <a:pt x="8798396" y="794484"/>
                  <a:pt x="8790881" y="786760"/>
                  <a:pt x="8781678" y="786760"/>
                </a:cubicBezTo>
                <a:close/>
                <a:moveTo>
                  <a:pt x="8730632" y="839685"/>
                </a:moveTo>
                <a:cubicBezTo>
                  <a:pt x="8721231" y="839685"/>
                  <a:pt x="8713617" y="847646"/>
                  <a:pt x="8713617" y="857475"/>
                </a:cubicBezTo>
                <a:cubicBezTo>
                  <a:pt x="8713617" y="867304"/>
                  <a:pt x="8721231" y="875265"/>
                  <a:pt x="8730632" y="875265"/>
                </a:cubicBezTo>
                <a:cubicBezTo>
                  <a:pt x="8740033" y="875265"/>
                  <a:pt x="8747647" y="867304"/>
                  <a:pt x="8747647" y="857475"/>
                </a:cubicBezTo>
                <a:cubicBezTo>
                  <a:pt x="8747733" y="847735"/>
                  <a:pt x="8740232" y="839774"/>
                  <a:pt x="8730915" y="839685"/>
                </a:cubicBezTo>
                <a:cubicBezTo>
                  <a:pt x="8730817" y="839685"/>
                  <a:pt x="8730731" y="839685"/>
                  <a:pt x="8730632" y="839685"/>
                </a:cubicBezTo>
                <a:close/>
                <a:moveTo>
                  <a:pt x="8781678" y="679872"/>
                </a:moveTo>
                <a:cubicBezTo>
                  <a:pt x="8772277" y="679783"/>
                  <a:pt x="8764607" y="687685"/>
                  <a:pt x="8764521" y="697514"/>
                </a:cubicBezTo>
                <a:cubicBezTo>
                  <a:pt x="8764450" y="707343"/>
                  <a:pt x="8771994" y="715363"/>
                  <a:pt x="8781395" y="715452"/>
                </a:cubicBezTo>
                <a:cubicBezTo>
                  <a:pt x="8790796" y="715526"/>
                  <a:pt x="8798467" y="707639"/>
                  <a:pt x="8798552" y="697810"/>
                </a:cubicBezTo>
                <a:cubicBezTo>
                  <a:pt x="8798552" y="697766"/>
                  <a:pt x="8798552" y="697706"/>
                  <a:pt x="8798552" y="697662"/>
                </a:cubicBezTo>
                <a:cubicBezTo>
                  <a:pt x="8798396" y="688011"/>
                  <a:pt x="8790909" y="680243"/>
                  <a:pt x="8781678" y="680168"/>
                </a:cubicBezTo>
                <a:close/>
                <a:moveTo>
                  <a:pt x="8730632" y="733242"/>
                </a:moveTo>
                <a:cubicBezTo>
                  <a:pt x="8721273" y="734131"/>
                  <a:pt x="8714383" y="742789"/>
                  <a:pt x="8715233" y="752573"/>
                </a:cubicBezTo>
                <a:cubicBezTo>
                  <a:pt x="8715985" y="761127"/>
                  <a:pt x="8722464" y="767888"/>
                  <a:pt x="8730632" y="768673"/>
                </a:cubicBezTo>
                <a:cubicBezTo>
                  <a:pt x="8739991" y="769563"/>
                  <a:pt x="8748271" y="762358"/>
                  <a:pt x="8749122" y="752573"/>
                </a:cubicBezTo>
                <a:cubicBezTo>
                  <a:pt x="8749987" y="742789"/>
                  <a:pt x="8743096" y="734131"/>
                  <a:pt x="8733738" y="733242"/>
                </a:cubicBezTo>
                <a:cubicBezTo>
                  <a:pt x="8732703" y="733138"/>
                  <a:pt x="8731668" y="733138"/>
                  <a:pt x="8730632" y="733242"/>
                </a:cubicBezTo>
                <a:close/>
                <a:moveTo>
                  <a:pt x="8781678" y="573429"/>
                </a:moveTo>
                <a:cubicBezTo>
                  <a:pt x="8772277" y="573347"/>
                  <a:pt x="8764607" y="581245"/>
                  <a:pt x="8764521" y="591071"/>
                </a:cubicBezTo>
                <a:cubicBezTo>
                  <a:pt x="8764450" y="600895"/>
                  <a:pt x="8771994" y="608926"/>
                  <a:pt x="8781395" y="609007"/>
                </a:cubicBezTo>
                <a:cubicBezTo>
                  <a:pt x="8790796" y="609089"/>
                  <a:pt x="8798467" y="601191"/>
                  <a:pt x="8798552" y="591367"/>
                </a:cubicBezTo>
                <a:cubicBezTo>
                  <a:pt x="8798552" y="591317"/>
                  <a:pt x="8798552" y="591268"/>
                  <a:pt x="8798552" y="591219"/>
                </a:cubicBezTo>
                <a:cubicBezTo>
                  <a:pt x="8798396" y="581568"/>
                  <a:pt x="8790909" y="573804"/>
                  <a:pt x="8781678" y="573725"/>
                </a:cubicBezTo>
                <a:close/>
                <a:moveTo>
                  <a:pt x="8730632" y="626650"/>
                </a:moveTo>
                <a:cubicBezTo>
                  <a:pt x="8721231" y="626650"/>
                  <a:pt x="8713617" y="634616"/>
                  <a:pt x="8713617" y="644440"/>
                </a:cubicBezTo>
                <a:cubicBezTo>
                  <a:pt x="8713617" y="654269"/>
                  <a:pt x="8721231" y="662230"/>
                  <a:pt x="8730632" y="662230"/>
                </a:cubicBezTo>
                <a:cubicBezTo>
                  <a:pt x="8740033" y="662230"/>
                  <a:pt x="8747647" y="654269"/>
                  <a:pt x="8747647" y="644440"/>
                </a:cubicBezTo>
                <a:cubicBezTo>
                  <a:pt x="8747576" y="634697"/>
                  <a:pt x="8739948" y="626865"/>
                  <a:pt x="8730632" y="626947"/>
                </a:cubicBezTo>
                <a:cubicBezTo>
                  <a:pt x="8730632" y="626947"/>
                  <a:pt x="8730632" y="626947"/>
                  <a:pt x="8730632" y="626947"/>
                </a:cubicBezTo>
                <a:close/>
                <a:moveTo>
                  <a:pt x="8781678" y="466986"/>
                </a:moveTo>
                <a:cubicBezTo>
                  <a:pt x="8772277" y="466904"/>
                  <a:pt x="8764607" y="474803"/>
                  <a:pt x="8764521" y="484627"/>
                </a:cubicBezTo>
                <a:cubicBezTo>
                  <a:pt x="8764450" y="494452"/>
                  <a:pt x="8771994" y="502483"/>
                  <a:pt x="8781395" y="502564"/>
                </a:cubicBezTo>
                <a:cubicBezTo>
                  <a:pt x="8790796" y="502646"/>
                  <a:pt x="8798481" y="494747"/>
                  <a:pt x="8798552" y="484922"/>
                </a:cubicBezTo>
                <a:cubicBezTo>
                  <a:pt x="8798552" y="484825"/>
                  <a:pt x="8798552" y="484725"/>
                  <a:pt x="8798552" y="484627"/>
                </a:cubicBezTo>
                <a:cubicBezTo>
                  <a:pt x="8798396" y="475000"/>
                  <a:pt x="8790881" y="467281"/>
                  <a:pt x="8781678" y="467282"/>
                </a:cubicBezTo>
                <a:close/>
                <a:moveTo>
                  <a:pt x="8730632" y="520207"/>
                </a:moveTo>
                <a:cubicBezTo>
                  <a:pt x="8721231" y="520207"/>
                  <a:pt x="8713617" y="528173"/>
                  <a:pt x="8713617" y="537997"/>
                </a:cubicBezTo>
                <a:cubicBezTo>
                  <a:pt x="8713617" y="547822"/>
                  <a:pt x="8721231" y="555787"/>
                  <a:pt x="8730632" y="555787"/>
                </a:cubicBezTo>
                <a:cubicBezTo>
                  <a:pt x="8740033" y="555787"/>
                  <a:pt x="8747647" y="547822"/>
                  <a:pt x="8747647" y="537997"/>
                </a:cubicBezTo>
                <a:cubicBezTo>
                  <a:pt x="8747576" y="528254"/>
                  <a:pt x="8739948" y="520422"/>
                  <a:pt x="8730632" y="520504"/>
                </a:cubicBezTo>
                <a:cubicBezTo>
                  <a:pt x="8730632" y="520504"/>
                  <a:pt x="8730632" y="520504"/>
                  <a:pt x="8730632" y="520504"/>
                </a:cubicBezTo>
                <a:close/>
                <a:moveTo>
                  <a:pt x="8781678" y="360394"/>
                </a:moveTo>
                <a:cubicBezTo>
                  <a:pt x="8772277" y="360313"/>
                  <a:pt x="8764607" y="368210"/>
                  <a:pt x="8764521" y="378036"/>
                </a:cubicBezTo>
                <a:cubicBezTo>
                  <a:pt x="8764450" y="387861"/>
                  <a:pt x="8771994" y="395891"/>
                  <a:pt x="8781395" y="395973"/>
                </a:cubicBezTo>
                <a:cubicBezTo>
                  <a:pt x="8790796" y="396054"/>
                  <a:pt x="8798467" y="388157"/>
                  <a:pt x="8798552" y="378333"/>
                </a:cubicBezTo>
                <a:cubicBezTo>
                  <a:pt x="8798552" y="378282"/>
                  <a:pt x="8798552" y="378233"/>
                  <a:pt x="8798552" y="378184"/>
                </a:cubicBezTo>
                <a:cubicBezTo>
                  <a:pt x="8798396" y="368533"/>
                  <a:pt x="8790909" y="360769"/>
                  <a:pt x="8781678" y="360691"/>
                </a:cubicBezTo>
                <a:close/>
                <a:moveTo>
                  <a:pt x="8730632" y="413764"/>
                </a:moveTo>
                <a:cubicBezTo>
                  <a:pt x="8721273" y="414660"/>
                  <a:pt x="8714383" y="423317"/>
                  <a:pt x="8715233" y="433102"/>
                </a:cubicBezTo>
                <a:cubicBezTo>
                  <a:pt x="8715985" y="441646"/>
                  <a:pt x="8722464" y="448413"/>
                  <a:pt x="8730632" y="449196"/>
                </a:cubicBezTo>
                <a:cubicBezTo>
                  <a:pt x="8739991" y="450091"/>
                  <a:pt x="8748271" y="442886"/>
                  <a:pt x="8749122" y="433102"/>
                </a:cubicBezTo>
                <a:cubicBezTo>
                  <a:pt x="8749987" y="423317"/>
                  <a:pt x="8743096" y="414660"/>
                  <a:pt x="8733738" y="413764"/>
                </a:cubicBezTo>
                <a:cubicBezTo>
                  <a:pt x="8732703" y="413665"/>
                  <a:pt x="8731668" y="413665"/>
                  <a:pt x="8730632" y="413764"/>
                </a:cubicBezTo>
                <a:close/>
                <a:moveTo>
                  <a:pt x="8781678" y="253951"/>
                </a:moveTo>
                <a:cubicBezTo>
                  <a:pt x="8772277" y="253870"/>
                  <a:pt x="8764607" y="261767"/>
                  <a:pt x="8764521" y="271593"/>
                </a:cubicBezTo>
                <a:cubicBezTo>
                  <a:pt x="8764450" y="281417"/>
                  <a:pt x="8771994" y="289448"/>
                  <a:pt x="8781395" y="289530"/>
                </a:cubicBezTo>
                <a:cubicBezTo>
                  <a:pt x="8790796" y="289611"/>
                  <a:pt x="8798467" y="281714"/>
                  <a:pt x="8798552" y="271889"/>
                </a:cubicBezTo>
                <a:cubicBezTo>
                  <a:pt x="8798552" y="271839"/>
                  <a:pt x="8798552" y="271790"/>
                  <a:pt x="8798552" y="271741"/>
                </a:cubicBezTo>
                <a:cubicBezTo>
                  <a:pt x="8798396" y="262090"/>
                  <a:pt x="8790909" y="254326"/>
                  <a:pt x="8781678" y="254248"/>
                </a:cubicBezTo>
                <a:close/>
                <a:moveTo>
                  <a:pt x="8730632" y="307173"/>
                </a:moveTo>
                <a:cubicBezTo>
                  <a:pt x="8721231" y="307173"/>
                  <a:pt x="8713617" y="315138"/>
                  <a:pt x="8713617" y="324963"/>
                </a:cubicBezTo>
                <a:cubicBezTo>
                  <a:pt x="8713617" y="334787"/>
                  <a:pt x="8721231" y="342753"/>
                  <a:pt x="8730632" y="342753"/>
                </a:cubicBezTo>
                <a:cubicBezTo>
                  <a:pt x="8740033" y="342753"/>
                  <a:pt x="8747647" y="334787"/>
                  <a:pt x="8747647" y="324963"/>
                </a:cubicBezTo>
                <a:cubicBezTo>
                  <a:pt x="8747576" y="315220"/>
                  <a:pt x="8739948" y="307388"/>
                  <a:pt x="8730632" y="307469"/>
                </a:cubicBezTo>
                <a:cubicBezTo>
                  <a:pt x="8730632" y="307469"/>
                  <a:pt x="8730632" y="307469"/>
                  <a:pt x="8730632" y="307469"/>
                </a:cubicBezTo>
                <a:close/>
                <a:moveTo>
                  <a:pt x="8781678" y="182940"/>
                </a:moveTo>
                <a:cubicBezTo>
                  <a:pt x="8790994" y="182940"/>
                  <a:pt x="8798552" y="175043"/>
                  <a:pt x="8798552" y="165298"/>
                </a:cubicBezTo>
                <a:cubicBezTo>
                  <a:pt x="8798552" y="165249"/>
                  <a:pt x="8798552" y="165199"/>
                  <a:pt x="8798552" y="165150"/>
                </a:cubicBezTo>
                <a:cubicBezTo>
                  <a:pt x="8798467" y="163839"/>
                  <a:pt x="8798226" y="162545"/>
                  <a:pt x="8797843" y="161295"/>
                </a:cubicBezTo>
                <a:lnTo>
                  <a:pt x="8765514" y="160406"/>
                </a:lnTo>
                <a:cubicBezTo>
                  <a:pt x="8762607" y="169317"/>
                  <a:pt x="8767159" y="179005"/>
                  <a:pt x="8775681" y="182044"/>
                </a:cubicBezTo>
                <a:cubicBezTo>
                  <a:pt x="8777609" y="182732"/>
                  <a:pt x="8779651" y="183035"/>
                  <a:pt x="8781678" y="182940"/>
                </a:cubicBezTo>
                <a:close/>
                <a:moveTo>
                  <a:pt x="8730632" y="200730"/>
                </a:moveTo>
                <a:cubicBezTo>
                  <a:pt x="8721273" y="201625"/>
                  <a:pt x="8714383" y="210283"/>
                  <a:pt x="8715233" y="220067"/>
                </a:cubicBezTo>
                <a:cubicBezTo>
                  <a:pt x="8715985" y="228611"/>
                  <a:pt x="8722464" y="235379"/>
                  <a:pt x="8730632" y="236161"/>
                </a:cubicBezTo>
                <a:cubicBezTo>
                  <a:pt x="8739991" y="237057"/>
                  <a:pt x="8748271" y="229852"/>
                  <a:pt x="8749122" y="220067"/>
                </a:cubicBezTo>
                <a:cubicBezTo>
                  <a:pt x="8749987" y="210283"/>
                  <a:pt x="8743096" y="201625"/>
                  <a:pt x="8733738" y="200730"/>
                </a:cubicBezTo>
                <a:cubicBezTo>
                  <a:pt x="8732703" y="200630"/>
                  <a:pt x="8731668" y="200630"/>
                  <a:pt x="8730632" y="200730"/>
                </a:cubicBezTo>
                <a:close/>
                <a:moveTo>
                  <a:pt x="8847330" y="3405290"/>
                </a:moveTo>
                <a:cubicBezTo>
                  <a:pt x="8844622" y="3399627"/>
                  <a:pt x="8839191" y="3395950"/>
                  <a:pt x="8833150" y="3395654"/>
                </a:cubicBezTo>
                <a:cubicBezTo>
                  <a:pt x="8823749" y="3395654"/>
                  <a:pt x="8816135" y="3403614"/>
                  <a:pt x="8816135" y="3413443"/>
                </a:cubicBezTo>
                <a:cubicBezTo>
                  <a:pt x="8816263" y="3415119"/>
                  <a:pt x="8816588" y="3416764"/>
                  <a:pt x="8817127" y="3418336"/>
                </a:cubicBezTo>
                <a:lnTo>
                  <a:pt x="8831307" y="3430640"/>
                </a:lnTo>
                <a:cubicBezTo>
                  <a:pt x="8832058" y="3430729"/>
                  <a:pt x="8832824" y="3430729"/>
                  <a:pt x="8833575" y="3430640"/>
                </a:cubicBezTo>
                <a:cubicBezTo>
                  <a:pt x="8837901" y="3430596"/>
                  <a:pt x="8842055" y="3428846"/>
                  <a:pt x="8845203" y="3425748"/>
                </a:cubicBezTo>
                <a:close/>
                <a:moveTo>
                  <a:pt x="8866472" y="3253630"/>
                </a:moveTo>
                <a:cubicBezTo>
                  <a:pt x="8866585" y="3256729"/>
                  <a:pt x="8867465" y="3259739"/>
                  <a:pt x="8869024" y="3262377"/>
                </a:cubicBezTo>
                <a:lnTo>
                  <a:pt x="8872286" y="3240585"/>
                </a:lnTo>
                <a:cubicBezTo>
                  <a:pt x="8868599" y="3243950"/>
                  <a:pt x="8866487" y="3248813"/>
                  <a:pt x="8866472" y="3253927"/>
                </a:cubicBezTo>
                <a:close/>
                <a:moveTo>
                  <a:pt x="8832583" y="3289211"/>
                </a:moveTo>
                <a:cubicBezTo>
                  <a:pt x="8823182" y="3289136"/>
                  <a:pt x="8815511" y="3297023"/>
                  <a:pt x="8815426" y="3306852"/>
                </a:cubicBezTo>
                <a:cubicBezTo>
                  <a:pt x="8815355" y="3316681"/>
                  <a:pt x="8822898" y="3324701"/>
                  <a:pt x="8832300" y="3324790"/>
                </a:cubicBezTo>
                <a:cubicBezTo>
                  <a:pt x="8841700" y="3324865"/>
                  <a:pt x="8849386" y="3316978"/>
                  <a:pt x="8849457" y="3307149"/>
                </a:cubicBezTo>
                <a:cubicBezTo>
                  <a:pt x="8849457" y="3307045"/>
                  <a:pt x="8849457" y="3306956"/>
                  <a:pt x="8849457" y="3306852"/>
                </a:cubicBezTo>
                <a:cubicBezTo>
                  <a:pt x="8849301" y="3297231"/>
                  <a:pt x="8841800" y="3289507"/>
                  <a:pt x="8832583" y="3289507"/>
                </a:cubicBezTo>
                <a:close/>
                <a:moveTo>
                  <a:pt x="8866472" y="3147187"/>
                </a:moveTo>
                <a:cubicBezTo>
                  <a:pt x="8866472" y="3156928"/>
                  <a:pt x="8874030" y="3164829"/>
                  <a:pt x="8883346" y="3164829"/>
                </a:cubicBezTo>
                <a:cubicBezTo>
                  <a:pt x="8883388" y="3164829"/>
                  <a:pt x="8883445" y="3164829"/>
                  <a:pt x="8883488" y="3164829"/>
                </a:cubicBezTo>
                <a:lnTo>
                  <a:pt x="8883488" y="3164829"/>
                </a:lnTo>
                <a:lnTo>
                  <a:pt x="8888734" y="3130584"/>
                </a:lnTo>
                <a:cubicBezTo>
                  <a:pt x="8886961" y="3129887"/>
                  <a:pt x="8885090" y="3129486"/>
                  <a:pt x="8883204" y="3129398"/>
                </a:cubicBezTo>
                <a:cubicBezTo>
                  <a:pt x="8873803" y="3129561"/>
                  <a:pt x="8866316" y="3137655"/>
                  <a:pt x="8866472" y="3147484"/>
                </a:cubicBezTo>
                <a:cubicBezTo>
                  <a:pt x="8866472" y="3147484"/>
                  <a:pt x="8866472" y="3147484"/>
                  <a:pt x="8866472" y="3147484"/>
                </a:cubicBezTo>
                <a:close/>
                <a:moveTo>
                  <a:pt x="8832583" y="3182619"/>
                </a:moveTo>
                <a:cubicBezTo>
                  <a:pt x="8823182" y="3182530"/>
                  <a:pt x="8815511" y="3190432"/>
                  <a:pt x="8815426" y="3200261"/>
                </a:cubicBezTo>
                <a:cubicBezTo>
                  <a:pt x="8815355" y="3210090"/>
                  <a:pt x="8822898" y="3218110"/>
                  <a:pt x="8832300" y="3218199"/>
                </a:cubicBezTo>
                <a:cubicBezTo>
                  <a:pt x="8841700" y="3218273"/>
                  <a:pt x="8849371" y="3210386"/>
                  <a:pt x="8849457" y="3200557"/>
                </a:cubicBezTo>
                <a:cubicBezTo>
                  <a:pt x="8849457" y="3200513"/>
                  <a:pt x="8849457" y="3200454"/>
                  <a:pt x="8849457" y="3200409"/>
                </a:cubicBezTo>
                <a:cubicBezTo>
                  <a:pt x="8849301" y="3190758"/>
                  <a:pt x="8841814" y="3182990"/>
                  <a:pt x="8832583" y="3182916"/>
                </a:cubicBezTo>
                <a:close/>
                <a:moveTo>
                  <a:pt x="8883488" y="3022954"/>
                </a:moveTo>
                <a:cubicBezTo>
                  <a:pt x="8874087" y="3022954"/>
                  <a:pt x="8866472" y="3030916"/>
                  <a:pt x="8866472" y="3040744"/>
                </a:cubicBezTo>
                <a:cubicBezTo>
                  <a:pt x="8866472" y="3050573"/>
                  <a:pt x="8874087" y="3058535"/>
                  <a:pt x="8883488" y="3058535"/>
                </a:cubicBezTo>
                <a:cubicBezTo>
                  <a:pt x="8892889" y="3058535"/>
                  <a:pt x="8900503" y="3050573"/>
                  <a:pt x="8900503" y="3040744"/>
                </a:cubicBezTo>
                <a:cubicBezTo>
                  <a:pt x="8900503" y="3040700"/>
                  <a:pt x="8900503" y="3040641"/>
                  <a:pt x="8900503" y="3040596"/>
                </a:cubicBezTo>
                <a:cubicBezTo>
                  <a:pt x="8900347" y="3030916"/>
                  <a:pt x="8892747" y="3023162"/>
                  <a:pt x="8883488" y="3023251"/>
                </a:cubicBezTo>
                <a:close/>
                <a:moveTo>
                  <a:pt x="8832583" y="3076176"/>
                </a:moveTo>
                <a:cubicBezTo>
                  <a:pt x="8823224" y="3075286"/>
                  <a:pt x="8814944" y="3082492"/>
                  <a:pt x="8814093" y="3092276"/>
                </a:cubicBezTo>
                <a:cubicBezTo>
                  <a:pt x="8813228" y="3102060"/>
                  <a:pt x="8820119" y="3110718"/>
                  <a:pt x="8829477" y="3111608"/>
                </a:cubicBezTo>
                <a:cubicBezTo>
                  <a:pt x="8830512" y="3111711"/>
                  <a:pt x="8831548" y="3111711"/>
                  <a:pt x="8832583" y="3111608"/>
                </a:cubicBezTo>
                <a:cubicBezTo>
                  <a:pt x="8841942" y="3110718"/>
                  <a:pt x="8848833" y="3102060"/>
                  <a:pt x="8847982" y="3092276"/>
                </a:cubicBezTo>
                <a:cubicBezTo>
                  <a:pt x="8847230" y="3083722"/>
                  <a:pt x="8840751" y="3076962"/>
                  <a:pt x="8832583" y="3076176"/>
                </a:cubicBezTo>
                <a:close/>
                <a:moveTo>
                  <a:pt x="8883488" y="2916363"/>
                </a:moveTo>
                <a:cubicBezTo>
                  <a:pt x="8874087" y="2916363"/>
                  <a:pt x="8866472" y="2924324"/>
                  <a:pt x="8866472" y="2934153"/>
                </a:cubicBezTo>
                <a:cubicBezTo>
                  <a:pt x="8866472" y="2943982"/>
                  <a:pt x="8874087" y="2951943"/>
                  <a:pt x="8883488" y="2951943"/>
                </a:cubicBezTo>
                <a:cubicBezTo>
                  <a:pt x="8892889" y="2951943"/>
                  <a:pt x="8900503" y="2943982"/>
                  <a:pt x="8900503" y="2934153"/>
                </a:cubicBezTo>
                <a:cubicBezTo>
                  <a:pt x="8900347" y="2924443"/>
                  <a:pt x="8892776" y="2916660"/>
                  <a:pt x="8883488" y="2916660"/>
                </a:cubicBezTo>
                <a:close/>
                <a:moveTo>
                  <a:pt x="8832583" y="2969733"/>
                </a:moveTo>
                <a:cubicBezTo>
                  <a:pt x="8823182" y="2969644"/>
                  <a:pt x="8815511" y="2977546"/>
                  <a:pt x="8815426" y="2987375"/>
                </a:cubicBezTo>
                <a:cubicBezTo>
                  <a:pt x="8815355" y="2997203"/>
                  <a:pt x="8822898" y="3005224"/>
                  <a:pt x="8832300" y="3005313"/>
                </a:cubicBezTo>
                <a:cubicBezTo>
                  <a:pt x="8841700" y="3005387"/>
                  <a:pt x="8849386" y="2997500"/>
                  <a:pt x="8849457" y="2987671"/>
                </a:cubicBezTo>
                <a:cubicBezTo>
                  <a:pt x="8849457" y="2987567"/>
                  <a:pt x="8849457" y="2987479"/>
                  <a:pt x="8849457" y="2987375"/>
                </a:cubicBezTo>
                <a:cubicBezTo>
                  <a:pt x="8849301" y="2977753"/>
                  <a:pt x="8841800" y="2970030"/>
                  <a:pt x="8832583" y="2970030"/>
                </a:cubicBezTo>
                <a:close/>
                <a:moveTo>
                  <a:pt x="8883488" y="2809920"/>
                </a:moveTo>
                <a:cubicBezTo>
                  <a:pt x="8874087" y="2809920"/>
                  <a:pt x="8866472" y="2817881"/>
                  <a:pt x="8866472" y="2827710"/>
                </a:cubicBezTo>
                <a:cubicBezTo>
                  <a:pt x="8866472" y="2837539"/>
                  <a:pt x="8874087" y="2845500"/>
                  <a:pt x="8883488" y="2845500"/>
                </a:cubicBezTo>
                <a:cubicBezTo>
                  <a:pt x="8892889" y="2845500"/>
                  <a:pt x="8900503" y="2837539"/>
                  <a:pt x="8900503" y="2827710"/>
                </a:cubicBezTo>
                <a:cubicBezTo>
                  <a:pt x="8900347" y="2818000"/>
                  <a:pt x="8892776" y="2810216"/>
                  <a:pt x="8883488" y="2810216"/>
                </a:cubicBezTo>
                <a:close/>
                <a:moveTo>
                  <a:pt x="8929287" y="2864328"/>
                </a:moveTo>
                <a:cubicBezTo>
                  <a:pt x="8920567" y="2866996"/>
                  <a:pt x="8915576" y="2876543"/>
                  <a:pt x="8918128" y="2885661"/>
                </a:cubicBezTo>
                <a:cubicBezTo>
                  <a:pt x="8919192" y="2889471"/>
                  <a:pt x="8921475" y="2892777"/>
                  <a:pt x="8924609" y="2895015"/>
                </a:cubicBezTo>
                <a:close/>
                <a:moveTo>
                  <a:pt x="8832583" y="2863142"/>
                </a:moveTo>
                <a:cubicBezTo>
                  <a:pt x="8823182" y="2863053"/>
                  <a:pt x="8815511" y="2870954"/>
                  <a:pt x="8815426" y="2880783"/>
                </a:cubicBezTo>
                <a:cubicBezTo>
                  <a:pt x="8815355" y="2890612"/>
                  <a:pt x="8822898" y="2898633"/>
                  <a:pt x="8832300" y="2898721"/>
                </a:cubicBezTo>
                <a:cubicBezTo>
                  <a:pt x="8841700" y="2898796"/>
                  <a:pt x="8849371" y="2890909"/>
                  <a:pt x="8849457" y="2881080"/>
                </a:cubicBezTo>
                <a:cubicBezTo>
                  <a:pt x="8849457" y="2881035"/>
                  <a:pt x="8849457" y="2880976"/>
                  <a:pt x="8849457" y="2880932"/>
                </a:cubicBezTo>
                <a:cubicBezTo>
                  <a:pt x="8849301" y="2871280"/>
                  <a:pt x="8841814" y="2863512"/>
                  <a:pt x="8832583" y="2863438"/>
                </a:cubicBezTo>
                <a:close/>
                <a:moveTo>
                  <a:pt x="8883488" y="2703477"/>
                </a:moveTo>
                <a:cubicBezTo>
                  <a:pt x="8874087" y="2703477"/>
                  <a:pt x="8866472" y="2711438"/>
                  <a:pt x="8866472" y="2721267"/>
                </a:cubicBezTo>
                <a:cubicBezTo>
                  <a:pt x="8866472" y="2731096"/>
                  <a:pt x="8874087" y="2739057"/>
                  <a:pt x="8883488" y="2739057"/>
                </a:cubicBezTo>
                <a:cubicBezTo>
                  <a:pt x="8892889" y="2739057"/>
                  <a:pt x="8900503" y="2731096"/>
                  <a:pt x="8900503" y="2721267"/>
                </a:cubicBezTo>
                <a:cubicBezTo>
                  <a:pt x="8900503" y="2721222"/>
                  <a:pt x="8900503" y="2721163"/>
                  <a:pt x="8900503" y="2721119"/>
                </a:cubicBezTo>
                <a:cubicBezTo>
                  <a:pt x="8900347" y="2711438"/>
                  <a:pt x="8892747" y="2703684"/>
                  <a:pt x="8883488" y="2703773"/>
                </a:cubicBezTo>
                <a:close/>
                <a:moveTo>
                  <a:pt x="8917377" y="2774488"/>
                </a:moveTo>
                <a:cubicBezTo>
                  <a:pt x="8917377" y="2784228"/>
                  <a:pt x="8924935" y="2792130"/>
                  <a:pt x="8934251" y="2792130"/>
                </a:cubicBezTo>
                <a:cubicBezTo>
                  <a:pt x="8934293" y="2792130"/>
                  <a:pt x="8934350" y="2792130"/>
                  <a:pt x="8934393" y="2792130"/>
                </a:cubicBezTo>
                <a:cubicBezTo>
                  <a:pt x="8936434" y="2792130"/>
                  <a:pt x="8938448" y="2791715"/>
                  <a:pt x="8940348" y="2790944"/>
                </a:cubicBezTo>
                <a:lnTo>
                  <a:pt x="8944885" y="2761294"/>
                </a:lnTo>
                <a:cubicBezTo>
                  <a:pt x="8941978" y="2758640"/>
                  <a:pt x="8938249" y="2757158"/>
                  <a:pt x="8934393" y="2757143"/>
                </a:cubicBezTo>
                <a:cubicBezTo>
                  <a:pt x="8925048" y="2757143"/>
                  <a:pt x="8917462" y="2765015"/>
                  <a:pt x="8917377" y="2774785"/>
                </a:cubicBezTo>
                <a:close/>
                <a:moveTo>
                  <a:pt x="8832300" y="2756698"/>
                </a:moveTo>
                <a:cubicBezTo>
                  <a:pt x="8822898" y="2756610"/>
                  <a:pt x="8815228" y="2764511"/>
                  <a:pt x="8815142" y="2774340"/>
                </a:cubicBezTo>
                <a:cubicBezTo>
                  <a:pt x="8815071" y="2784169"/>
                  <a:pt x="8822615" y="2792189"/>
                  <a:pt x="8832016" y="2792278"/>
                </a:cubicBezTo>
                <a:cubicBezTo>
                  <a:pt x="8841417" y="2792352"/>
                  <a:pt x="8849088" y="2784466"/>
                  <a:pt x="8849173" y="2774637"/>
                </a:cubicBezTo>
                <a:cubicBezTo>
                  <a:pt x="8849173" y="2774592"/>
                  <a:pt x="8849173" y="2774533"/>
                  <a:pt x="8849173" y="2774488"/>
                </a:cubicBezTo>
                <a:cubicBezTo>
                  <a:pt x="8849031" y="2764956"/>
                  <a:pt x="8841700" y="2757232"/>
                  <a:pt x="8832583" y="2756995"/>
                </a:cubicBezTo>
                <a:close/>
                <a:moveTo>
                  <a:pt x="8883204" y="2596886"/>
                </a:moveTo>
                <a:cubicBezTo>
                  <a:pt x="8873803" y="2596886"/>
                  <a:pt x="8866189" y="2604847"/>
                  <a:pt x="8866189" y="2614675"/>
                </a:cubicBezTo>
                <a:cubicBezTo>
                  <a:pt x="8866189" y="2624505"/>
                  <a:pt x="8873803" y="2632465"/>
                  <a:pt x="8883204" y="2632465"/>
                </a:cubicBezTo>
                <a:cubicBezTo>
                  <a:pt x="8892605" y="2632465"/>
                  <a:pt x="8900219" y="2624505"/>
                  <a:pt x="8900219" y="2614675"/>
                </a:cubicBezTo>
                <a:cubicBezTo>
                  <a:pt x="8900064" y="2605084"/>
                  <a:pt x="8892662" y="2597345"/>
                  <a:pt x="8883488" y="2597182"/>
                </a:cubicBezTo>
                <a:close/>
                <a:moveTo>
                  <a:pt x="8832300" y="2650255"/>
                </a:moveTo>
                <a:cubicBezTo>
                  <a:pt x="8822898" y="2650181"/>
                  <a:pt x="8815228" y="2658068"/>
                  <a:pt x="8815142" y="2667897"/>
                </a:cubicBezTo>
                <a:cubicBezTo>
                  <a:pt x="8815071" y="2677726"/>
                  <a:pt x="8822615" y="2685746"/>
                  <a:pt x="8832016" y="2685835"/>
                </a:cubicBezTo>
                <a:cubicBezTo>
                  <a:pt x="8841417" y="2685909"/>
                  <a:pt x="8849102" y="2678023"/>
                  <a:pt x="8849173" y="2668193"/>
                </a:cubicBezTo>
                <a:cubicBezTo>
                  <a:pt x="8849173" y="2668090"/>
                  <a:pt x="8849173" y="2668001"/>
                  <a:pt x="8849173" y="2667897"/>
                </a:cubicBezTo>
                <a:cubicBezTo>
                  <a:pt x="8849018" y="2658379"/>
                  <a:pt x="8841686" y="2650715"/>
                  <a:pt x="8832583" y="2650552"/>
                </a:cubicBezTo>
                <a:close/>
                <a:moveTo>
                  <a:pt x="8883204" y="2490443"/>
                </a:moveTo>
                <a:cubicBezTo>
                  <a:pt x="8873803" y="2490443"/>
                  <a:pt x="8866189" y="2498403"/>
                  <a:pt x="8866189" y="2508232"/>
                </a:cubicBezTo>
                <a:cubicBezTo>
                  <a:pt x="8866189" y="2518061"/>
                  <a:pt x="8873803" y="2526022"/>
                  <a:pt x="8883204" y="2526022"/>
                </a:cubicBezTo>
                <a:cubicBezTo>
                  <a:pt x="8892605" y="2526022"/>
                  <a:pt x="8900219" y="2518061"/>
                  <a:pt x="8900219" y="2508232"/>
                </a:cubicBezTo>
                <a:cubicBezTo>
                  <a:pt x="8900064" y="2498641"/>
                  <a:pt x="8892662" y="2490902"/>
                  <a:pt x="8883488" y="2490739"/>
                </a:cubicBezTo>
                <a:close/>
                <a:moveTo>
                  <a:pt x="8832583" y="2544554"/>
                </a:moveTo>
                <a:cubicBezTo>
                  <a:pt x="8823224" y="2543664"/>
                  <a:pt x="8814944" y="2550869"/>
                  <a:pt x="8814093" y="2560653"/>
                </a:cubicBezTo>
                <a:cubicBezTo>
                  <a:pt x="8813228" y="2570438"/>
                  <a:pt x="8820119" y="2579096"/>
                  <a:pt x="8829477" y="2579985"/>
                </a:cubicBezTo>
                <a:cubicBezTo>
                  <a:pt x="8830512" y="2580089"/>
                  <a:pt x="8831548" y="2580089"/>
                  <a:pt x="8832583" y="2579985"/>
                </a:cubicBezTo>
                <a:cubicBezTo>
                  <a:pt x="8841942" y="2579096"/>
                  <a:pt x="8848833" y="2570438"/>
                  <a:pt x="8847982" y="2560653"/>
                </a:cubicBezTo>
                <a:cubicBezTo>
                  <a:pt x="8847230" y="2552099"/>
                  <a:pt x="8840751" y="2545339"/>
                  <a:pt x="8832583" y="2544554"/>
                </a:cubicBezTo>
                <a:close/>
                <a:moveTo>
                  <a:pt x="8883488" y="2384889"/>
                </a:moveTo>
                <a:cubicBezTo>
                  <a:pt x="8874087" y="2384889"/>
                  <a:pt x="8866472" y="2392850"/>
                  <a:pt x="8866472" y="2402679"/>
                </a:cubicBezTo>
                <a:cubicBezTo>
                  <a:pt x="8866472" y="2412508"/>
                  <a:pt x="8874087" y="2420469"/>
                  <a:pt x="8883488" y="2420469"/>
                </a:cubicBezTo>
                <a:cubicBezTo>
                  <a:pt x="8892889" y="2420469"/>
                  <a:pt x="8900503" y="2412508"/>
                  <a:pt x="8900503" y="2402679"/>
                </a:cubicBezTo>
                <a:cubicBezTo>
                  <a:pt x="8900503" y="2402634"/>
                  <a:pt x="8900503" y="2402575"/>
                  <a:pt x="8900503" y="2402531"/>
                </a:cubicBezTo>
                <a:cubicBezTo>
                  <a:pt x="8900815" y="2392791"/>
                  <a:pt x="8893527" y="2384637"/>
                  <a:pt x="8884211" y="2384311"/>
                </a:cubicBezTo>
                <a:cubicBezTo>
                  <a:pt x="8883970" y="2384296"/>
                  <a:pt x="8883729" y="2384296"/>
                  <a:pt x="8883488" y="2384296"/>
                </a:cubicBezTo>
                <a:close/>
                <a:moveTo>
                  <a:pt x="8832583" y="2438111"/>
                </a:moveTo>
                <a:cubicBezTo>
                  <a:pt x="8823196" y="2437784"/>
                  <a:pt x="8815326" y="2445478"/>
                  <a:pt x="8815015" y="2455307"/>
                </a:cubicBezTo>
                <a:cubicBezTo>
                  <a:pt x="8814702" y="2465121"/>
                  <a:pt x="8822062" y="2473349"/>
                  <a:pt x="8831449" y="2473675"/>
                </a:cubicBezTo>
                <a:cubicBezTo>
                  <a:pt x="8840849" y="2474002"/>
                  <a:pt x="8848705" y="2466307"/>
                  <a:pt x="8849031" y="2456479"/>
                </a:cubicBezTo>
                <a:cubicBezTo>
                  <a:pt x="8849031" y="2456182"/>
                  <a:pt x="8849031" y="2455900"/>
                  <a:pt x="8849031" y="2455604"/>
                </a:cubicBezTo>
                <a:cubicBezTo>
                  <a:pt x="8849273" y="2445864"/>
                  <a:pt x="8841913" y="2437769"/>
                  <a:pt x="8832597" y="2437517"/>
                </a:cubicBezTo>
                <a:cubicBezTo>
                  <a:pt x="8832597" y="2437517"/>
                  <a:pt x="8832583" y="2437517"/>
                  <a:pt x="8832583" y="2437517"/>
                </a:cubicBezTo>
                <a:close/>
                <a:moveTo>
                  <a:pt x="8883488" y="2277705"/>
                </a:moveTo>
                <a:cubicBezTo>
                  <a:pt x="8874087" y="2277705"/>
                  <a:pt x="8866472" y="2285666"/>
                  <a:pt x="8866472" y="2295494"/>
                </a:cubicBezTo>
                <a:cubicBezTo>
                  <a:pt x="8866472" y="2305323"/>
                  <a:pt x="8874087" y="2313284"/>
                  <a:pt x="8883488" y="2313284"/>
                </a:cubicBezTo>
                <a:cubicBezTo>
                  <a:pt x="8892889" y="2313284"/>
                  <a:pt x="8900503" y="2305323"/>
                  <a:pt x="8900503" y="2295494"/>
                </a:cubicBezTo>
                <a:cubicBezTo>
                  <a:pt x="8900503" y="2285666"/>
                  <a:pt x="8892889" y="2277705"/>
                  <a:pt x="8883488" y="2277705"/>
                </a:cubicBezTo>
                <a:close/>
                <a:moveTo>
                  <a:pt x="8832583" y="2330926"/>
                </a:moveTo>
                <a:cubicBezTo>
                  <a:pt x="8823182" y="2330837"/>
                  <a:pt x="8815511" y="2338739"/>
                  <a:pt x="8815426" y="2348568"/>
                </a:cubicBezTo>
                <a:cubicBezTo>
                  <a:pt x="8815355" y="2358397"/>
                  <a:pt x="8822898" y="2366417"/>
                  <a:pt x="8832300" y="2366506"/>
                </a:cubicBezTo>
                <a:cubicBezTo>
                  <a:pt x="8841700" y="2366580"/>
                  <a:pt x="8849371" y="2358693"/>
                  <a:pt x="8849457" y="2348864"/>
                </a:cubicBezTo>
                <a:cubicBezTo>
                  <a:pt x="8849457" y="2348820"/>
                  <a:pt x="8849457" y="2348760"/>
                  <a:pt x="8849457" y="2348716"/>
                </a:cubicBezTo>
                <a:cubicBezTo>
                  <a:pt x="8849457" y="2338946"/>
                  <a:pt x="8841928" y="2331000"/>
                  <a:pt x="8832583" y="2330926"/>
                </a:cubicBezTo>
                <a:close/>
                <a:moveTo>
                  <a:pt x="8883488" y="2171262"/>
                </a:moveTo>
                <a:cubicBezTo>
                  <a:pt x="8874087" y="2171262"/>
                  <a:pt x="8866472" y="2179222"/>
                  <a:pt x="8866472" y="2189051"/>
                </a:cubicBezTo>
                <a:cubicBezTo>
                  <a:pt x="8866472" y="2198880"/>
                  <a:pt x="8874087" y="2206841"/>
                  <a:pt x="8883488" y="2206841"/>
                </a:cubicBezTo>
                <a:cubicBezTo>
                  <a:pt x="8892889" y="2206841"/>
                  <a:pt x="8900503" y="2198880"/>
                  <a:pt x="8900503" y="2189051"/>
                </a:cubicBezTo>
                <a:cubicBezTo>
                  <a:pt x="8900503" y="2189007"/>
                  <a:pt x="8900503" y="2188948"/>
                  <a:pt x="8900503" y="2188903"/>
                </a:cubicBezTo>
                <a:cubicBezTo>
                  <a:pt x="8900503" y="2179163"/>
                  <a:pt x="8892945" y="2171262"/>
                  <a:pt x="8883629" y="2171262"/>
                </a:cubicBezTo>
                <a:cubicBezTo>
                  <a:pt x="8883587" y="2171262"/>
                  <a:pt x="8883530" y="2171262"/>
                  <a:pt x="8883488" y="2171262"/>
                </a:cubicBezTo>
                <a:close/>
                <a:moveTo>
                  <a:pt x="8832583" y="2224483"/>
                </a:moveTo>
                <a:cubicBezTo>
                  <a:pt x="8823224" y="2223594"/>
                  <a:pt x="8814944" y="2230798"/>
                  <a:pt x="8814093" y="2240583"/>
                </a:cubicBezTo>
                <a:cubicBezTo>
                  <a:pt x="8813228" y="2250367"/>
                  <a:pt x="8820119" y="2259025"/>
                  <a:pt x="8829477" y="2259915"/>
                </a:cubicBezTo>
                <a:cubicBezTo>
                  <a:pt x="8830512" y="2260018"/>
                  <a:pt x="8831548" y="2260018"/>
                  <a:pt x="8832583" y="2259915"/>
                </a:cubicBezTo>
                <a:cubicBezTo>
                  <a:pt x="8841942" y="2259025"/>
                  <a:pt x="8848833" y="2250367"/>
                  <a:pt x="8847982" y="2240583"/>
                </a:cubicBezTo>
                <a:cubicBezTo>
                  <a:pt x="8847230" y="2232029"/>
                  <a:pt x="8840751" y="2225269"/>
                  <a:pt x="8832583" y="2224483"/>
                </a:cubicBezTo>
                <a:close/>
                <a:moveTo>
                  <a:pt x="8883488" y="2064670"/>
                </a:moveTo>
                <a:cubicBezTo>
                  <a:pt x="8874087" y="2064670"/>
                  <a:pt x="8866472" y="2072631"/>
                  <a:pt x="8866472" y="2082460"/>
                </a:cubicBezTo>
                <a:cubicBezTo>
                  <a:pt x="8866472" y="2092289"/>
                  <a:pt x="8874087" y="2100250"/>
                  <a:pt x="8883488" y="2100250"/>
                </a:cubicBezTo>
                <a:cubicBezTo>
                  <a:pt x="8892889" y="2100250"/>
                  <a:pt x="8900503" y="2092289"/>
                  <a:pt x="8900503" y="2082460"/>
                </a:cubicBezTo>
                <a:cubicBezTo>
                  <a:pt x="8900503" y="2072631"/>
                  <a:pt x="8892889" y="2064670"/>
                  <a:pt x="8883488" y="2064670"/>
                </a:cubicBezTo>
                <a:close/>
                <a:moveTo>
                  <a:pt x="8832583" y="2118040"/>
                </a:moveTo>
                <a:cubicBezTo>
                  <a:pt x="8823182" y="2117966"/>
                  <a:pt x="8815511" y="2125853"/>
                  <a:pt x="8815426" y="2135682"/>
                </a:cubicBezTo>
                <a:cubicBezTo>
                  <a:pt x="8815355" y="2145510"/>
                  <a:pt x="8822898" y="2153531"/>
                  <a:pt x="8832300" y="2153620"/>
                </a:cubicBezTo>
                <a:cubicBezTo>
                  <a:pt x="8841700" y="2153694"/>
                  <a:pt x="8849386" y="2145807"/>
                  <a:pt x="8849457" y="2135978"/>
                </a:cubicBezTo>
                <a:cubicBezTo>
                  <a:pt x="8849457" y="2135874"/>
                  <a:pt x="8849457" y="2135785"/>
                  <a:pt x="8849457" y="2135682"/>
                </a:cubicBezTo>
                <a:cubicBezTo>
                  <a:pt x="8849457" y="2125942"/>
                  <a:pt x="8841899" y="2118040"/>
                  <a:pt x="8832583" y="2118040"/>
                </a:cubicBezTo>
                <a:close/>
                <a:moveTo>
                  <a:pt x="8883488" y="1958227"/>
                </a:moveTo>
                <a:cubicBezTo>
                  <a:pt x="8874087" y="1958227"/>
                  <a:pt x="8866472" y="1966188"/>
                  <a:pt x="8866472" y="1976017"/>
                </a:cubicBezTo>
                <a:cubicBezTo>
                  <a:pt x="8866472" y="1985846"/>
                  <a:pt x="8874087" y="1993807"/>
                  <a:pt x="8883488" y="1993807"/>
                </a:cubicBezTo>
                <a:cubicBezTo>
                  <a:pt x="8892889" y="1993807"/>
                  <a:pt x="8900503" y="1985846"/>
                  <a:pt x="8900503" y="1976017"/>
                </a:cubicBezTo>
                <a:cubicBezTo>
                  <a:pt x="8900503" y="1966188"/>
                  <a:pt x="8892889" y="1958227"/>
                  <a:pt x="8883488" y="1958227"/>
                </a:cubicBezTo>
                <a:close/>
                <a:moveTo>
                  <a:pt x="8832583" y="2010855"/>
                </a:moveTo>
                <a:cubicBezTo>
                  <a:pt x="8823224" y="2009966"/>
                  <a:pt x="8814944" y="2017171"/>
                  <a:pt x="8814093" y="2026955"/>
                </a:cubicBezTo>
                <a:cubicBezTo>
                  <a:pt x="8813228" y="2036740"/>
                  <a:pt x="8820119" y="2045398"/>
                  <a:pt x="8829477" y="2046287"/>
                </a:cubicBezTo>
                <a:cubicBezTo>
                  <a:pt x="8830512" y="2046391"/>
                  <a:pt x="8831548" y="2046391"/>
                  <a:pt x="8832583" y="2046287"/>
                </a:cubicBezTo>
                <a:cubicBezTo>
                  <a:pt x="8841942" y="2045398"/>
                  <a:pt x="8848833" y="2036740"/>
                  <a:pt x="8847982" y="2026955"/>
                </a:cubicBezTo>
                <a:cubicBezTo>
                  <a:pt x="8847230" y="2018401"/>
                  <a:pt x="8840751" y="2011641"/>
                  <a:pt x="8832583" y="2010855"/>
                </a:cubicBezTo>
                <a:close/>
                <a:moveTo>
                  <a:pt x="8883488" y="1851191"/>
                </a:moveTo>
                <a:cubicBezTo>
                  <a:pt x="8874087" y="1851191"/>
                  <a:pt x="8866472" y="1859152"/>
                  <a:pt x="8866472" y="1868981"/>
                </a:cubicBezTo>
                <a:cubicBezTo>
                  <a:pt x="8866472" y="1878810"/>
                  <a:pt x="8874087" y="1886771"/>
                  <a:pt x="8883488" y="1886771"/>
                </a:cubicBezTo>
                <a:cubicBezTo>
                  <a:pt x="8892889" y="1886771"/>
                  <a:pt x="8900503" y="1878810"/>
                  <a:pt x="8900503" y="1868981"/>
                </a:cubicBezTo>
                <a:cubicBezTo>
                  <a:pt x="8900503" y="1868936"/>
                  <a:pt x="8900503" y="1868877"/>
                  <a:pt x="8900503" y="1868832"/>
                </a:cubicBezTo>
                <a:cubicBezTo>
                  <a:pt x="8900191" y="1859270"/>
                  <a:pt x="8892647" y="1851695"/>
                  <a:pt x="8883488" y="1851784"/>
                </a:cubicBezTo>
                <a:close/>
                <a:moveTo>
                  <a:pt x="8832583" y="1904412"/>
                </a:moveTo>
                <a:cubicBezTo>
                  <a:pt x="8823182" y="1904338"/>
                  <a:pt x="8815511" y="1912225"/>
                  <a:pt x="8815426" y="1922054"/>
                </a:cubicBezTo>
                <a:cubicBezTo>
                  <a:pt x="8815355" y="1931883"/>
                  <a:pt x="8822898" y="1939903"/>
                  <a:pt x="8832300" y="1939992"/>
                </a:cubicBezTo>
                <a:cubicBezTo>
                  <a:pt x="8841700" y="1940066"/>
                  <a:pt x="8849386" y="1932179"/>
                  <a:pt x="8849457" y="1922351"/>
                </a:cubicBezTo>
                <a:cubicBezTo>
                  <a:pt x="8849457" y="1922247"/>
                  <a:pt x="8849457" y="1922158"/>
                  <a:pt x="8849457" y="1922054"/>
                </a:cubicBezTo>
                <a:cubicBezTo>
                  <a:pt x="8849145" y="1912536"/>
                  <a:pt x="8841686" y="1905005"/>
                  <a:pt x="8832583" y="1905005"/>
                </a:cubicBezTo>
                <a:close/>
                <a:moveTo>
                  <a:pt x="8883488" y="1744599"/>
                </a:moveTo>
                <a:cubicBezTo>
                  <a:pt x="8874087" y="1744599"/>
                  <a:pt x="8866472" y="1752560"/>
                  <a:pt x="8866472" y="1762389"/>
                </a:cubicBezTo>
                <a:cubicBezTo>
                  <a:pt x="8866472" y="1772218"/>
                  <a:pt x="8874087" y="1780179"/>
                  <a:pt x="8883488" y="1780179"/>
                </a:cubicBezTo>
                <a:cubicBezTo>
                  <a:pt x="8892889" y="1780179"/>
                  <a:pt x="8900503" y="1772218"/>
                  <a:pt x="8900503" y="1762389"/>
                </a:cubicBezTo>
                <a:cubicBezTo>
                  <a:pt x="8900191" y="1752798"/>
                  <a:pt x="8892662" y="1745192"/>
                  <a:pt x="8883488" y="1745192"/>
                </a:cubicBezTo>
                <a:close/>
                <a:moveTo>
                  <a:pt x="8832583" y="1797821"/>
                </a:moveTo>
                <a:cubicBezTo>
                  <a:pt x="8823182" y="1797732"/>
                  <a:pt x="8815511" y="1805634"/>
                  <a:pt x="8815426" y="1815463"/>
                </a:cubicBezTo>
                <a:cubicBezTo>
                  <a:pt x="8815355" y="1825292"/>
                  <a:pt x="8822898" y="1833312"/>
                  <a:pt x="8832300" y="1833401"/>
                </a:cubicBezTo>
                <a:cubicBezTo>
                  <a:pt x="8841700" y="1833475"/>
                  <a:pt x="8849371" y="1825588"/>
                  <a:pt x="8849457" y="1815759"/>
                </a:cubicBezTo>
                <a:cubicBezTo>
                  <a:pt x="8849457" y="1815715"/>
                  <a:pt x="8849457" y="1815655"/>
                  <a:pt x="8849457" y="1815611"/>
                </a:cubicBezTo>
                <a:cubicBezTo>
                  <a:pt x="8849159" y="1806078"/>
                  <a:pt x="8841715" y="1798488"/>
                  <a:pt x="8832583" y="1798414"/>
                </a:cubicBezTo>
                <a:close/>
                <a:moveTo>
                  <a:pt x="8883488" y="1638156"/>
                </a:moveTo>
                <a:cubicBezTo>
                  <a:pt x="8874087" y="1638156"/>
                  <a:pt x="8866472" y="1646117"/>
                  <a:pt x="8866472" y="1655946"/>
                </a:cubicBezTo>
                <a:cubicBezTo>
                  <a:pt x="8866472" y="1665775"/>
                  <a:pt x="8874087" y="1673736"/>
                  <a:pt x="8883488" y="1673736"/>
                </a:cubicBezTo>
                <a:cubicBezTo>
                  <a:pt x="8892889" y="1673736"/>
                  <a:pt x="8900503" y="1665775"/>
                  <a:pt x="8900503" y="1655946"/>
                </a:cubicBezTo>
                <a:cubicBezTo>
                  <a:pt x="8900191" y="1646354"/>
                  <a:pt x="8892662" y="1638749"/>
                  <a:pt x="8883488" y="1638749"/>
                </a:cubicBezTo>
                <a:close/>
                <a:moveTo>
                  <a:pt x="8832583" y="1691378"/>
                </a:moveTo>
                <a:cubicBezTo>
                  <a:pt x="8823224" y="1690488"/>
                  <a:pt x="8814944" y="1697693"/>
                  <a:pt x="8814093" y="1707478"/>
                </a:cubicBezTo>
                <a:cubicBezTo>
                  <a:pt x="8813228" y="1717262"/>
                  <a:pt x="8820119" y="1725920"/>
                  <a:pt x="8829477" y="1726809"/>
                </a:cubicBezTo>
                <a:cubicBezTo>
                  <a:pt x="8830512" y="1726913"/>
                  <a:pt x="8831548" y="1726913"/>
                  <a:pt x="8832583" y="1726809"/>
                </a:cubicBezTo>
                <a:cubicBezTo>
                  <a:pt x="8841942" y="1725920"/>
                  <a:pt x="8848833" y="1717262"/>
                  <a:pt x="8847982" y="1707478"/>
                </a:cubicBezTo>
                <a:cubicBezTo>
                  <a:pt x="8847230" y="1698924"/>
                  <a:pt x="8840751" y="1692164"/>
                  <a:pt x="8832583" y="1691378"/>
                </a:cubicBezTo>
                <a:close/>
                <a:moveTo>
                  <a:pt x="8883488" y="1531713"/>
                </a:moveTo>
                <a:cubicBezTo>
                  <a:pt x="8874087" y="1531713"/>
                  <a:pt x="8866472" y="1539674"/>
                  <a:pt x="8866472" y="1549503"/>
                </a:cubicBezTo>
                <a:cubicBezTo>
                  <a:pt x="8866472" y="1559332"/>
                  <a:pt x="8874087" y="1567293"/>
                  <a:pt x="8883488" y="1567293"/>
                </a:cubicBezTo>
                <a:cubicBezTo>
                  <a:pt x="8892889" y="1567293"/>
                  <a:pt x="8900503" y="1559332"/>
                  <a:pt x="8900503" y="1549503"/>
                </a:cubicBezTo>
                <a:cubicBezTo>
                  <a:pt x="8900503" y="1549459"/>
                  <a:pt x="8900503" y="1549399"/>
                  <a:pt x="8900503" y="1549355"/>
                </a:cubicBezTo>
                <a:cubicBezTo>
                  <a:pt x="8900191" y="1539793"/>
                  <a:pt x="8892647" y="1532217"/>
                  <a:pt x="8883488" y="1532306"/>
                </a:cubicBezTo>
                <a:close/>
                <a:moveTo>
                  <a:pt x="8832583" y="1584935"/>
                </a:moveTo>
                <a:cubicBezTo>
                  <a:pt x="8823196" y="1584609"/>
                  <a:pt x="8815326" y="1592303"/>
                  <a:pt x="8815015" y="1602132"/>
                </a:cubicBezTo>
                <a:cubicBezTo>
                  <a:pt x="8814702" y="1611946"/>
                  <a:pt x="8822062" y="1620174"/>
                  <a:pt x="8831463" y="1620500"/>
                </a:cubicBezTo>
                <a:cubicBezTo>
                  <a:pt x="8840849" y="1620826"/>
                  <a:pt x="8848720" y="1613117"/>
                  <a:pt x="8849031" y="1603303"/>
                </a:cubicBezTo>
                <a:cubicBezTo>
                  <a:pt x="8849031" y="1603258"/>
                  <a:pt x="8849031" y="1603214"/>
                  <a:pt x="8849031" y="1603169"/>
                </a:cubicBezTo>
                <a:cubicBezTo>
                  <a:pt x="8849031" y="1593593"/>
                  <a:pt x="8841729" y="1585765"/>
                  <a:pt x="8832583" y="1585528"/>
                </a:cubicBezTo>
                <a:close/>
                <a:moveTo>
                  <a:pt x="8883488" y="1425122"/>
                </a:moveTo>
                <a:cubicBezTo>
                  <a:pt x="8874087" y="1425122"/>
                  <a:pt x="8866472" y="1433083"/>
                  <a:pt x="8866472" y="1442912"/>
                </a:cubicBezTo>
                <a:cubicBezTo>
                  <a:pt x="8866472" y="1452741"/>
                  <a:pt x="8874087" y="1460702"/>
                  <a:pt x="8883488" y="1460702"/>
                </a:cubicBezTo>
                <a:cubicBezTo>
                  <a:pt x="8892889" y="1460702"/>
                  <a:pt x="8900503" y="1452741"/>
                  <a:pt x="8900503" y="1442912"/>
                </a:cubicBezTo>
                <a:cubicBezTo>
                  <a:pt x="8900191" y="1433320"/>
                  <a:pt x="8892662" y="1425715"/>
                  <a:pt x="8883488" y="1425715"/>
                </a:cubicBezTo>
                <a:close/>
                <a:moveTo>
                  <a:pt x="8832583" y="1478343"/>
                </a:moveTo>
                <a:cubicBezTo>
                  <a:pt x="8823182" y="1478255"/>
                  <a:pt x="8815511" y="1486156"/>
                  <a:pt x="8815426" y="1495985"/>
                </a:cubicBezTo>
                <a:cubicBezTo>
                  <a:pt x="8815355" y="1505814"/>
                  <a:pt x="8822898" y="1513834"/>
                  <a:pt x="8832300" y="1513923"/>
                </a:cubicBezTo>
                <a:cubicBezTo>
                  <a:pt x="8841700" y="1513997"/>
                  <a:pt x="8849371" y="1506111"/>
                  <a:pt x="8849457" y="1496282"/>
                </a:cubicBezTo>
                <a:cubicBezTo>
                  <a:pt x="8849457" y="1496237"/>
                  <a:pt x="8849457" y="1496178"/>
                  <a:pt x="8849457" y="1496133"/>
                </a:cubicBezTo>
                <a:cubicBezTo>
                  <a:pt x="8849159" y="1486601"/>
                  <a:pt x="8841715" y="1479011"/>
                  <a:pt x="8832583" y="1478936"/>
                </a:cubicBezTo>
                <a:close/>
                <a:moveTo>
                  <a:pt x="8883488" y="1318679"/>
                </a:moveTo>
                <a:cubicBezTo>
                  <a:pt x="8874087" y="1318679"/>
                  <a:pt x="8866472" y="1326640"/>
                  <a:pt x="8866472" y="1336469"/>
                </a:cubicBezTo>
                <a:cubicBezTo>
                  <a:pt x="8866472" y="1346298"/>
                  <a:pt x="8874087" y="1354259"/>
                  <a:pt x="8883488" y="1354259"/>
                </a:cubicBezTo>
                <a:cubicBezTo>
                  <a:pt x="8892889" y="1354259"/>
                  <a:pt x="8900503" y="1346298"/>
                  <a:pt x="8900503" y="1336469"/>
                </a:cubicBezTo>
                <a:cubicBezTo>
                  <a:pt x="8900503" y="1336424"/>
                  <a:pt x="8900503" y="1336365"/>
                  <a:pt x="8900503" y="1336321"/>
                </a:cubicBezTo>
                <a:cubicBezTo>
                  <a:pt x="8900191" y="1326758"/>
                  <a:pt x="8892647" y="1319183"/>
                  <a:pt x="8883488" y="1319272"/>
                </a:cubicBezTo>
                <a:close/>
                <a:moveTo>
                  <a:pt x="8832583" y="1371900"/>
                </a:moveTo>
                <a:cubicBezTo>
                  <a:pt x="8823224" y="1371011"/>
                  <a:pt x="8814944" y="1378216"/>
                  <a:pt x="8814093" y="1388000"/>
                </a:cubicBezTo>
                <a:cubicBezTo>
                  <a:pt x="8813228" y="1397785"/>
                  <a:pt x="8820119" y="1406442"/>
                  <a:pt x="8829477" y="1407332"/>
                </a:cubicBezTo>
                <a:cubicBezTo>
                  <a:pt x="8830512" y="1407436"/>
                  <a:pt x="8831548" y="1407436"/>
                  <a:pt x="8832583" y="1407332"/>
                </a:cubicBezTo>
                <a:cubicBezTo>
                  <a:pt x="8841942" y="1406442"/>
                  <a:pt x="8848833" y="1397785"/>
                  <a:pt x="8847982" y="1388000"/>
                </a:cubicBezTo>
                <a:cubicBezTo>
                  <a:pt x="8847230" y="1379446"/>
                  <a:pt x="8840751" y="1372686"/>
                  <a:pt x="8832583" y="1371900"/>
                </a:cubicBezTo>
                <a:close/>
                <a:moveTo>
                  <a:pt x="8883488" y="1212087"/>
                </a:moveTo>
                <a:cubicBezTo>
                  <a:pt x="8874087" y="1212087"/>
                  <a:pt x="8866472" y="1220048"/>
                  <a:pt x="8866472" y="1229878"/>
                </a:cubicBezTo>
                <a:cubicBezTo>
                  <a:pt x="8866472" y="1239706"/>
                  <a:pt x="8874087" y="1247667"/>
                  <a:pt x="8883488" y="1247667"/>
                </a:cubicBezTo>
                <a:cubicBezTo>
                  <a:pt x="8892889" y="1247667"/>
                  <a:pt x="8900503" y="1239706"/>
                  <a:pt x="8900503" y="1229878"/>
                </a:cubicBezTo>
                <a:cubicBezTo>
                  <a:pt x="8900191" y="1220286"/>
                  <a:pt x="8892662" y="1212681"/>
                  <a:pt x="8883488" y="1212681"/>
                </a:cubicBezTo>
                <a:close/>
                <a:moveTo>
                  <a:pt x="8832583" y="1265457"/>
                </a:moveTo>
                <a:cubicBezTo>
                  <a:pt x="8823196" y="1265146"/>
                  <a:pt x="8815341" y="1272870"/>
                  <a:pt x="8815043" y="1282684"/>
                </a:cubicBezTo>
                <a:cubicBezTo>
                  <a:pt x="8814759" y="1292513"/>
                  <a:pt x="8822133" y="1300711"/>
                  <a:pt x="8831520" y="1301022"/>
                </a:cubicBezTo>
                <a:cubicBezTo>
                  <a:pt x="8840680" y="1301319"/>
                  <a:pt x="8848421" y="1293980"/>
                  <a:pt x="8849031" y="1284433"/>
                </a:cubicBezTo>
                <a:cubicBezTo>
                  <a:pt x="8849429" y="1274693"/>
                  <a:pt x="8842197" y="1266480"/>
                  <a:pt x="8832881" y="1266065"/>
                </a:cubicBezTo>
                <a:cubicBezTo>
                  <a:pt x="8832782" y="1266050"/>
                  <a:pt x="8832682" y="1266050"/>
                  <a:pt x="8832583" y="1266050"/>
                </a:cubicBezTo>
                <a:close/>
                <a:moveTo>
                  <a:pt x="8883488" y="1106534"/>
                </a:moveTo>
                <a:cubicBezTo>
                  <a:pt x="8874087" y="1106534"/>
                  <a:pt x="8866472" y="1114495"/>
                  <a:pt x="8866472" y="1124324"/>
                </a:cubicBezTo>
                <a:cubicBezTo>
                  <a:pt x="8866472" y="1134153"/>
                  <a:pt x="8874087" y="1142114"/>
                  <a:pt x="8883488" y="1142114"/>
                </a:cubicBezTo>
                <a:cubicBezTo>
                  <a:pt x="8892889" y="1142114"/>
                  <a:pt x="8900503" y="1134153"/>
                  <a:pt x="8900503" y="1124324"/>
                </a:cubicBezTo>
                <a:cubicBezTo>
                  <a:pt x="8900503" y="1114495"/>
                  <a:pt x="8892889" y="1106534"/>
                  <a:pt x="8883488" y="1106534"/>
                </a:cubicBezTo>
                <a:close/>
                <a:moveTo>
                  <a:pt x="8832583" y="1159755"/>
                </a:moveTo>
                <a:cubicBezTo>
                  <a:pt x="8823224" y="1158866"/>
                  <a:pt x="8814944" y="1166071"/>
                  <a:pt x="8814093" y="1175855"/>
                </a:cubicBezTo>
                <a:cubicBezTo>
                  <a:pt x="8813228" y="1185640"/>
                  <a:pt x="8820119" y="1194298"/>
                  <a:pt x="8829477" y="1195187"/>
                </a:cubicBezTo>
                <a:cubicBezTo>
                  <a:pt x="8830512" y="1195291"/>
                  <a:pt x="8831548" y="1195291"/>
                  <a:pt x="8832583" y="1195187"/>
                </a:cubicBezTo>
                <a:cubicBezTo>
                  <a:pt x="8841942" y="1194298"/>
                  <a:pt x="8848833" y="1185640"/>
                  <a:pt x="8847982" y="1175855"/>
                </a:cubicBezTo>
                <a:cubicBezTo>
                  <a:pt x="8847230" y="1167301"/>
                  <a:pt x="8840751" y="1160541"/>
                  <a:pt x="8832583" y="1159755"/>
                </a:cubicBezTo>
                <a:close/>
                <a:moveTo>
                  <a:pt x="8883488" y="1000091"/>
                </a:moveTo>
                <a:cubicBezTo>
                  <a:pt x="8874087" y="1000091"/>
                  <a:pt x="8866472" y="1008052"/>
                  <a:pt x="8866472" y="1017881"/>
                </a:cubicBezTo>
                <a:cubicBezTo>
                  <a:pt x="8866472" y="1027710"/>
                  <a:pt x="8874087" y="1035671"/>
                  <a:pt x="8883488" y="1035671"/>
                </a:cubicBezTo>
                <a:cubicBezTo>
                  <a:pt x="8892889" y="1035671"/>
                  <a:pt x="8900503" y="1027710"/>
                  <a:pt x="8900503" y="1017881"/>
                </a:cubicBezTo>
                <a:cubicBezTo>
                  <a:pt x="8900503" y="1017836"/>
                  <a:pt x="8900503" y="1017777"/>
                  <a:pt x="8900503" y="1017732"/>
                </a:cubicBezTo>
                <a:cubicBezTo>
                  <a:pt x="8900659" y="1007992"/>
                  <a:pt x="8893229" y="999957"/>
                  <a:pt x="8883913" y="999794"/>
                </a:cubicBezTo>
                <a:cubicBezTo>
                  <a:pt x="8883771" y="999794"/>
                  <a:pt x="8883629" y="999794"/>
                  <a:pt x="8883488" y="999794"/>
                </a:cubicBezTo>
                <a:close/>
                <a:moveTo>
                  <a:pt x="8832583" y="1053312"/>
                </a:moveTo>
                <a:cubicBezTo>
                  <a:pt x="8823182" y="1053238"/>
                  <a:pt x="8815511" y="1061125"/>
                  <a:pt x="8815426" y="1070954"/>
                </a:cubicBezTo>
                <a:cubicBezTo>
                  <a:pt x="8815355" y="1080783"/>
                  <a:pt x="8822898" y="1088803"/>
                  <a:pt x="8832300" y="1088892"/>
                </a:cubicBezTo>
                <a:cubicBezTo>
                  <a:pt x="8841700" y="1088966"/>
                  <a:pt x="8849386" y="1081080"/>
                  <a:pt x="8849457" y="1071250"/>
                </a:cubicBezTo>
                <a:cubicBezTo>
                  <a:pt x="8849457" y="1071147"/>
                  <a:pt x="8849457" y="1071058"/>
                  <a:pt x="8849457" y="1070954"/>
                </a:cubicBezTo>
                <a:cubicBezTo>
                  <a:pt x="8849613" y="1061214"/>
                  <a:pt x="8842183" y="1053179"/>
                  <a:pt x="8832866" y="1053016"/>
                </a:cubicBezTo>
                <a:cubicBezTo>
                  <a:pt x="8832768" y="1053016"/>
                  <a:pt x="8832682" y="1053016"/>
                  <a:pt x="8832583" y="1053016"/>
                </a:cubicBezTo>
                <a:close/>
                <a:moveTo>
                  <a:pt x="8883488" y="893499"/>
                </a:moveTo>
                <a:cubicBezTo>
                  <a:pt x="8874087" y="893499"/>
                  <a:pt x="8866472" y="901460"/>
                  <a:pt x="8866472" y="911289"/>
                </a:cubicBezTo>
                <a:cubicBezTo>
                  <a:pt x="8866472" y="921118"/>
                  <a:pt x="8874087" y="929079"/>
                  <a:pt x="8883488" y="929079"/>
                </a:cubicBezTo>
                <a:cubicBezTo>
                  <a:pt x="8892889" y="929079"/>
                  <a:pt x="8900503" y="921118"/>
                  <a:pt x="8900503" y="911289"/>
                </a:cubicBezTo>
                <a:cubicBezTo>
                  <a:pt x="8900659" y="901460"/>
                  <a:pt x="8893172" y="893366"/>
                  <a:pt x="8883771" y="893203"/>
                </a:cubicBezTo>
                <a:cubicBezTo>
                  <a:pt x="8883672" y="893203"/>
                  <a:pt x="8883587" y="893203"/>
                  <a:pt x="8883488" y="893203"/>
                </a:cubicBezTo>
                <a:close/>
                <a:moveTo>
                  <a:pt x="8832583" y="946721"/>
                </a:moveTo>
                <a:cubicBezTo>
                  <a:pt x="8823182" y="946632"/>
                  <a:pt x="8815511" y="954534"/>
                  <a:pt x="8815426" y="964363"/>
                </a:cubicBezTo>
                <a:cubicBezTo>
                  <a:pt x="8815355" y="974192"/>
                  <a:pt x="8822898" y="982212"/>
                  <a:pt x="8832300" y="982301"/>
                </a:cubicBezTo>
                <a:cubicBezTo>
                  <a:pt x="8841700" y="982375"/>
                  <a:pt x="8849371" y="974488"/>
                  <a:pt x="8849457" y="964659"/>
                </a:cubicBezTo>
                <a:cubicBezTo>
                  <a:pt x="8849457" y="964615"/>
                  <a:pt x="8849457" y="964555"/>
                  <a:pt x="8849457" y="964511"/>
                </a:cubicBezTo>
                <a:cubicBezTo>
                  <a:pt x="8849613" y="954682"/>
                  <a:pt x="8842126" y="946587"/>
                  <a:pt x="8832725" y="946424"/>
                </a:cubicBezTo>
                <a:cubicBezTo>
                  <a:pt x="8832682" y="946424"/>
                  <a:pt x="8832626" y="946424"/>
                  <a:pt x="8832583" y="946424"/>
                </a:cubicBezTo>
                <a:close/>
                <a:moveTo>
                  <a:pt x="8883488" y="787056"/>
                </a:moveTo>
                <a:cubicBezTo>
                  <a:pt x="8874087" y="787056"/>
                  <a:pt x="8866472" y="795017"/>
                  <a:pt x="8866472" y="804846"/>
                </a:cubicBezTo>
                <a:cubicBezTo>
                  <a:pt x="8866472" y="814675"/>
                  <a:pt x="8874087" y="822636"/>
                  <a:pt x="8883488" y="822636"/>
                </a:cubicBezTo>
                <a:cubicBezTo>
                  <a:pt x="8892889" y="822636"/>
                  <a:pt x="8900503" y="814675"/>
                  <a:pt x="8900503" y="804846"/>
                </a:cubicBezTo>
                <a:cubicBezTo>
                  <a:pt x="8900503" y="804802"/>
                  <a:pt x="8900503" y="804742"/>
                  <a:pt x="8900503" y="804698"/>
                </a:cubicBezTo>
                <a:cubicBezTo>
                  <a:pt x="8900659" y="794958"/>
                  <a:pt x="8893229" y="786923"/>
                  <a:pt x="8883913" y="786760"/>
                </a:cubicBezTo>
                <a:cubicBezTo>
                  <a:pt x="8883771" y="786760"/>
                  <a:pt x="8883629" y="786760"/>
                  <a:pt x="8883488" y="786760"/>
                </a:cubicBezTo>
                <a:close/>
                <a:moveTo>
                  <a:pt x="8832583" y="839685"/>
                </a:moveTo>
                <a:cubicBezTo>
                  <a:pt x="8823224" y="838795"/>
                  <a:pt x="8814944" y="846000"/>
                  <a:pt x="8814093" y="855785"/>
                </a:cubicBezTo>
                <a:cubicBezTo>
                  <a:pt x="8813228" y="865569"/>
                  <a:pt x="8820119" y="874227"/>
                  <a:pt x="8829477" y="875116"/>
                </a:cubicBezTo>
                <a:cubicBezTo>
                  <a:pt x="8830512" y="875220"/>
                  <a:pt x="8831548" y="875220"/>
                  <a:pt x="8832583" y="875116"/>
                </a:cubicBezTo>
                <a:cubicBezTo>
                  <a:pt x="8841942" y="874227"/>
                  <a:pt x="8848833" y="865569"/>
                  <a:pt x="8847982" y="855785"/>
                </a:cubicBezTo>
                <a:cubicBezTo>
                  <a:pt x="8847230" y="847231"/>
                  <a:pt x="8840751" y="840471"/>
                  <a:pt x="8832583" y="839685"/>
                </a:cubicBezTo>
                <a:close/>
                <a:moveTo>
                  <a:pt x="8883488" y="679872"/>
                </a:moveTo>
                <a:cubicBezTo>
                  <a:pt x="8874087" y="679872"/>
                  <a:pt x="8866472" y="687833"/>
                  <a:pt x="8866472" y="697662"/>
                </a:cubicBezTo>
                <a:cubicBezTo>
                  <a:pt x="8866472" y="707491"/>
                  <a:pt x="8874087" y="715452"/>
                  <a:pt x="8883488" y="715452"/>
                </a:cubicBezTo>
                <a:cubicBezTo>
                  <a:pt x="8892889" y="715452"/>
                  <a:pt x="8900503" y="707491"/>
                  <a:pt x="8900503" y="697662"/>
                </a:cubicBezTo>
                <a:cubicBezTo>
                  <a:pt x="8900347" y="687952"/>
                  <a:pt x="8892776" y="680168"/>
                  <a:pt x="8883488" y="680168"/>
                </a:cubicBezTo>
                <a:close/>
                <a:moveTo>
                  <a:pt x="8832583" y="733242"/>
                </a:moveTo>
                <a:cubicBezTo>
                  <a:pt x="8823196" y="732916"/>
                  <a:pt x="8815326" y="740610"/>
                  <a:pt x="8815015" y="750424"/>
                </a:cubicBezTo>
                <a:cubicBezTo>
                  <a:pt x="8814702" y="760253"/>
                  <a:pt x="8822062" y="768481"/>
                  <a:pt x="8831449" y="768807"/>
                </a:cubicBezTo>
                <a:cubicBezTo>
                  <a:pt x="8840849" y="769133"/>
                  <a:pt x="8848705" y="761439"/>
                  <a:pt x="8849031" y="751610"/>
                </a:cubicBezTo>
                <a:cubicBezTo>
                  <a:pt x="8849031" y="751313"/>
                  <a:pt x="8849031" y="751032"/>
                  <a:pt x="8849031" y="750735"/>
                </a:cubicBezTo>
                <a:cubicBezTo>
                  <a:pt x="8848805" y="741336"/>
                  <a:pt x="8841573" y="733775"/>
                  <a:pt x="8832583" y="733538"/>
                </a:cubicBezTo>
                <a:close/>
                <a:moveTo>
                  <a:pt x="8883488" y="573429"/>
                </a:moveTo>
                <a:cubicBezTo>
                  <a:pt x="8874087" y="573429"/>
                  <a:pt x="8866472" y="581394"/>
                  <a:pt x="8866472" y="591219"/>
                </a:cubicBezTo>
                <a:cubicBezTo>
                  <a:pt x="8866472" y="601043"/>
                  <a:pt x="8874087" y="609009"/>
                  <a:pt x="8883488" y="609009"/>
                </a:cubicBezTo>
                <a:cubicBezTo>
                  <a:pt x="8892889" y="609009"/>
                  <a:pt x="8900503" y="601043"/>
                  <a:pt x="8900503" y="591219"/>
                </a:cubicBezTo>
                <a:cubicBezTo>
                  <a:pt x="8900347" y="581510"/>
                  <a:pt x="8892776" y="573724"/>
                  <a:pt x="8883488" y="573725"/>
                </a:cubicBezTo>
                <a:close/>
                <a:moveTo>
                  <a:pt x="8832583" y="626650"/>
                </a:moveTo>
                <a:cubicBezTo>
                  <a:pt x="8823182" y="626569"/>
                  <a:pt x="8815511" y="634466"/>
                  <a:pt x="8815426" y="644292"/>
                </a:cubicBezTo>
                <a:cubicBezTo>
                  <a:pt x="8815355" y="654121"/>
                  <a:pt x="8822898" y="662141"/>
                  <a:pt x="8832300" y="662230"/>
                </a:cubicBezTo>
                <a:cubicBezTo>
                  <a:pt x="8841700" y="662304"/>
                  <a:pt x="8849371" y="654418"/>
                  <a:pt x="8849457" y="644589"/>
                </a:cubicBezTo>
                <a:cubicBezTo>
                  <a:pt x="8849457" y="644538"/>
                  <a:pt x="8849457" y="644489"/>
                  <a:pt x="8849457" y="644440"/>
                </a:cubicBezTo>
                <a:cubicBezTo>
                  <a:pt x="8849301" y="634789"/>
                  <a:pt x="8841814" y="627025"/>
                  <a:pt x="8832583" y="626947"/>
                </a:cubicBezTo>
                <a:close/>
                <a:moveTo>
                  <a:pt x="8883488" y="466986"/>
                </a:moveTo>
                <a:cubicBezTo>
                  <a:pt x="8874087" y="466986"/>
                  <a:pt x="8866472" y="474951"/>
                  <a:pt x="8866472" y="484776"/>
                </a:cubicBezTo>
                <a:cubicBezTo>
                  <a:pt x="8866472" y="494602"/>
                  <a:pt x="8874087" y="502566"/>
                  <a:pt x="8883488" y="502566"/>
                </a:cubicBezTo>
                <a:cubicBezTo>
                  <a:pt x="8892889" y="502566"/>
                  <a:pt x="8900503" y="494600"/>
                  <a:pt x="8900503" y="484776"/>
                </a:cubicBezTo>
                <a:cubicBezTo>
                  <a:pt x="8900503" y="484725"/>
                  <a:pt x="8900503" y="484676"/>
                  <a:pt x="8900503" y="484627"/>
                </a:cubicBezTo>
                <a:cubicBezTo>
                  <a:pt x="8900347" y="474942"/>
                  <a:pt x="8892747" y="467199"/>
                  <a:pt x="8883488" y="467282"/>
                </a:cubicBezTo>
                <a:close/>
                <a:moveTo>
                  <a:pt x="8832583" y="520207"/>
                </a:moveTo>
                <a:cubicBezTo>
                  <a:pt x="8823182" y="520126"/>
                  <a:pt x="8815511" y="528023"/>
                  <a:pt x="8815426" y="537849"/>
                </a:cubicBezTo>
                <a:cubicBezTo>
                  <a:pt x="8815355" y="547673"/>
                  <a:pt x="8822898" y="555704"/>
                  <a:pt x="8832300" y="555786"/>
                </a:cubicBezTo>
                <a:cubicBezTo>
                  <a:pt x="8841700" y="555867"/>
                  <a:pt x="8849371" y="547970"/>
                  <a:pt x="8849457" y="538146"/>
                </a:cubicBezTo>
                <a:cubicBezTo>
                  <a:pt x="8849457" y="538095"/>
                  <a:pt x="8849457" y="538046"/>
                  <a:pt x="8849457" y="537997"/>
                </a:cubicBezTo>
                <a:cubicBezTo>
                  <a:pt x="8849301" y="528346"/>
                  <a:pt x="8841814" y="520582"/>
                  <a:pt x="8832583" y="520504"/>
                </a:cubicBezTo>
                <a:close/>
                <a:moveTo>
                  <a:pt x="8883488" y="360394"/>
                </a:moveTo>
                <a:cubicBezTo>
                  <a:pt x="8874087" y="360394"/>
                  <a:pt x="8866472" y="368360"/>
                  <a:pt x="8866472" y="378184"/>
                </a:cubicBezTo>
                <a:cubicBezTo>
                  <a:pt x="8866472" y="388009"/>
                  <a:pt x="8874087" y="395974"/>
                  <a:pt x="8883488" y="395974"/>
                </a:cubicBezTo>
                <a:cubicBezTo>
                  <a:pt x="8892889" y="395974"/>
                  <a:pt x="8900503" y="388009"/>
                  <a:pt x="8900503" y="378184"/>
                </a:cubicBezTo>
                <a:cubicBezTo>
                  <a:pt x="8900347" y="368476"/>
                  <a:pt x="8892776" y="360689"/>
                  <a:pt x="8883488" y="360691"/>
                </a:cubicBezTo>
                <a:close/>
                <a:moveTo>
                  <a:pt x="8832583" y="413764"/>
                </a:moveTo>
                <a:cubicBezTo>
                  <a:pt x="8823196" y="413437"/>
                  <a:pt x="8815326" y="421132"/>
                  <a:pt x="8815015" y="430952"/>
                </a:cubicBezTo>
                <a:cubicBezTo>
                  <a:pt x="8814702" y="440772"/>
                  <a:pt x="8822062" y="448997"/>
                  <a:pt x="8831449" y="449325"/>
                </a:cubicBezTo>
                <a:cubicBezTo>
                  <a:pt x="8840836" y="449651"/>
                  <a:pt x="8848705" y="441957"/>
                  <a:pt x="8849018" y="432137"/>
                </a:cubicBezTo>
                <a:cubicBezTo>
                  <a:pt x="8849031" y="431991"/>
                  <a:pt x="8849031" y="431848"/>
                  <a:pt x="8849031" y="431702"/>
                </a:cubicBezTo>
                <a:cubicBezTo>
                  <a:pt x="8849031" y="422130"/>
                  <a:pt x="8841729" y="414302"/>
                  <a:pt x="8832583" y="414061"/>
                </a:cubicBezTo>
                <a:close/>
                <a:moveTo>
                  <a:pt x="8883488" y="253951"/>
                </a:moveTo>
                <a:cubicBezTo>
                  <a:pt x="8874087" y="253951"/>
                  <a:pt x="8866472" y="261917"/>
                  <a:pt x="8866472" y="271741"/>
                </a:cubicBezTo>
                <a:cubicBezTo>
                  <a:pt x="8866472" y="281566"/>
                  <a:pt x="8874087" y="289531"/>
                  <a:pt x="8883488" y="289531"/>
                </a:cubicBezTo>
                <a:cubicBezTo>
                  <a:pt x="8892889" y="289531"/>
                  <a:pt x="8900503" y="281566"/>
                  <a:pt x="8900503" y="271741"/>
                </a:cubicBezTo>
                <a:cubicBezTo>
                  <a:pt x="8900347" y="262032"/>
                  <a:pt x="8892776" y="254246"/>
                  <a:pt x="8883488" y="254248"/>
                </a:cubicBezTo>
                <a:close/>
                <a:moveTo>
                  <a:pt x="8832583" y="307173"/>
                </a:moveTo>
                <a:cubicBezTo>
                  <a:pt x="8823224" y="306277"/>
                  <a:pt x="8814944" y="313482"/>
                  <a:pt x="8814093" y="323267"/>
                </a:cubicBezTo>
                <a:cubicBezTo>
                  <a:pt x="8813228" y="333051"/>
                  <a:pt x="8820119" y="341709"/>
                  <a:pt x="8829477" y="342604"/>
                </a:cubicBezTo>
                <a:cubicBezTo>
                  <a:pt x="8830512" y="342704"/>
                  <a:pt x="8831548" y="342704"/>
                  <a:pt x="8832583" y="342604"/>
                </a:cubicBezTo>
                <a:cubicBezTo>
                  <a:pt x="8841942" y="341709"/>
                  <a:pt x="8848833" y="333051"/>
                  <a:pt x="8847982" y="323267"/>
                </a:cubicBezTo>
                <a:cubicBezTo>
                  <a:pt x="8847230" y="314723"/>
                  <a:pt x="8840751" y="307956"/>
                  <a:pt x="8832583" y="307173"/>
                </a:cubicBezTo>
                <a:close/>
                <a:moveTo>
                  <a:pt x="8883488" y="182940"/>
                </a:moveTo>
                <a:cubicBezTo>
                  <a:pt x="8892889" y="182940"/>
                  <a:pt x="8900503" y="174974"/>
                  <a:pt x="8900503" y="165150"/>
                </a:cubicBezTo>
                <a:cubicBezTo>
                  <a:pt x="8900503" y="165150"/>
                  <a:pt x="8900503" y="164260"/>
                  <a:pt x="8900503" y="163816"/>
                </a:cubicBezTo>
                <a:lnTo>
                  <a:pt x="8867182" y="162926"/>
                </a:lnTo>
                <a:cubicBezTo>
                  <a:pt x="8867182" y="162926"/>
                  <a:pt x="8867182" y="164409"/>
                  <a:pt x="8867182" y="165150"/>
                </a:cubicBezTo>
                <a:cubicBezTo>
                  <a:pt x="8867025" y="174807"/>
                  <a:pt x="8874257" y="182836"/>
                  <a:pt x="8883488" y="183236"/>
                </a:cubicBezTo>
                <a:close/>
                <a:moveTo>
                  <a:pt x="8832583" y="200730"/>
                </a:moveTo>
                <a:cubicBezTo>
                  <a:pt x="8823196" y="200402"/>
                  <a:pt x="8815326" y="208098"/>
                  <a:pt x="8815015" y="217918"/>
                </a:cubicBezTo>
                <a:cubicBezTo>
                  <a:pt x="8814702" y="227738"/>
                  <a:pt x="8822062" y="235963"/>
                  <a:pt x="8831449" y="236290"/>
                </a:cubicBezTo>
                <a:cubicBezTo>
                  <a:pt x="8840836" y="236617"/>
                  <a:pt x="8848705" y="228922"/>
                  <a:pt x="8849018" y="219102"/>
                </a:cubicBezTo>
                <a:cubicBezTo>
                  <a:pt x="8849031" y="218957"/>
                  <a:pt x="8849031" y="218813"/>
                  <a:pt x="8849031" y="218668"/>
                </a:cubicBezTo>
                <a:cubicBezTo>
                  <a:pt x="8849031" y="209095"/>
                  <a:pt x="8841729" y="201268"/>
                  <a:pt x="8832583" y="201026"/>
                </a:cubicBezTo>
                <a:close/>
                <a:moveTo>
                  <a:pt x="8934109" y="2650552"/>
                </a:moveTo>
                <a:cubicBezTo>
                  <a:pt x="8924707" y="2650552"/>
                  <a:pt x="8917093" y="2658513"/>
                  <a:pt x="8917093" y="2668342"/>
                </a:cubicBezTo>
                <a:cubicBezTo>
                  <a:pt x="8917093" y="2678171"/>
                  <a:pt x="8924707" y="2686132"/>
                  <a:pt x="8934109" y="2686132"/>
                </a:cubicBezTo>
                <a:cubicBezTo>
                  <a:pt x="8943510" y="2686132"/>
                  <a:pt x="8951124" y="2678171"/>
                  <a:pt x="8951124" y="2668342"/>
                </a:cubicBezTo>
                <a:cubicBezTo>
                  <a:pt x="8951124" y="2668297"/>
                  <a:pt x="8951124" y="2668238"/>
                  <a:pt x="8951124" y="2668193"/>
                </a:cubicBezTo>
                <a:cubicBezTo>
                  <a:pt x="8951124" y="2658454"/>
                  <a:pt x="8943566" y="2650552"/>
                  <a:pt x="8934251" y="2650552"/>
                </a:cubicBezTo>
                <a:cubicBezTo>
                  <a:pt x="8934208" y="2650552"/>
                  <a:pt x="8934151" y="2650552"/>
                  <a:pt x="8934109" y="2650552"/>
                </a:cubicBezTo>
                <a:close/>
                <a:moveTo>
                  <a:pt x="8968140" y="2508529"/>
                </a:moveTo>
                <a:cubicBezTo>
                  <a:pt x="8968225" y="2516312"/>
                  <a:pt x="8973173" y="2523117"/>
                  <a:pt x="8980334" y="2525281"/>
                </a:cubicBezTo>
                <a:lnTo>
                  <a:pt x="8985580" y="2490887"/>
                </a:lnTo>
                <a:lnTo>
                  <a:pt x="8985580" y="2490887"/>
                </a:lnTo>
                <a:cubicBezTo>
                  <a:pt x="8976265" y="2490724"/>
                  <a:pt x="8968580" y="2498492"/>
                  <a:pt x="8968423" y="2508232"/>
                </a:cubicBezTo>
                <a:cubicBezTo>
                  <a:pt x="8968423" y="2508336"/>
                  <a:pt x="8968423" y="2508425"/>
                  <a:pt x="8968423" y="2508529"/>
                </a:cubicBezTo>
                <a:close/>
                <a:moveTo>
                  <a:pt x="8934109" y="2544554"/>
                </a:moveTo>
                <a:cubicBezTo>
                  <a:pt x="8924707" y="2544554"/>
                  <a:pt x="8917093" y="2552515"/>
                  <a:pt x="8917093" y="2562343"/>
                </a:cubicBezTo>
                <a:cubicBezTo>
                  <a:pt x="8917093" y="2572172"/>
                  <a:pt x="8924707" y="2580133"/>
                  <a:pt x="8934109" y="2580133"/>
                </a:cubicBezTo>
                <a:cubicBezTo>
                  <a:pt x="8943510" y="2580133"/>
                  <a:pt x="8951124" y="2572172"/>
                  <a:pt x="8951124" y="2562343"/>
                </a:cubicBezTo>
                <a:cubicBezTo>
                  <a:pt x="8951124" y="2552515"/>
                  <a:pt x="8943510" y="2544554"/>
                  <a:pt x="8934109" y="2544554"/>
                </a:cubicBezTo>
                <a:close/>
                <a:moveTo>
                  <a:pt x="8985014" y="2384889"/>
                </a:moveTo>
                <a:cubicBezTo>
                  <a:pt x="8975626" y="2384607"/>
                  <a:pt x="8967785" y="2392346"/>
                  <a:pt x="8967530" y="2402175"/>
                </a:cubicBezTo>
                <a:cubicBezTo>
                  <a:pt x="8967261" y="2411989"/>
                  <a:pt x="8974662" y="2420172"/>
                  <a:pt x="8984049" y="2420454"/>
                </a:cubicBezTo>
                <a:cubicBezTo>
                  <a:pt x="8989054" y="2420602"/>
                  <a:pt x="8993861" y="2418438"/>
                  <a:pt x="8997208" y="2414539"/>
                </a:cubicBezTo>
                <a:lnTo>
                  <a:pt x="9000185" y="2394673"/>
                </a:lnTo>
                <a:cubicBezTo>
                  <a:pt x="8997562" y="2388491"/>
                  <a:pt x="8991762" y="2384459"/>
                  <a:pt x="8985297" y="2384296"/>
                </a:cubicBezTo>
                <a:close/>
                <a:moveTo>
                  <a:pt x="8934109" y="2437517"/>
                </a:moveTo>
                <a:cubicBezTo>
                  <a:pt x="8924707" y="2437517"/>
                  <a:pt x="8917093" y="2445478"/>
                  <a:pt x="8917093" y="2455307"/>
                </a:cubicBezTo>
                <a:cubicBezTo>
                  <a:pt x="8917093" y="2465136"/>
                  <a:pt x="8924707" y="2473097"/>
                  <a:pt x="8934109" y="2473097"/>
                </a:cubicBezTo>
                <a:cubicBezTo>
                  <a:pt x="8943510" y="2473097"/>
                  <a:pt x="8951124" y="2465136"/>
                  <a:pt x="8951124" y="2455307"/>
                </a:cubicBezTo>
                <a:cubicBezTo>
                  <a:pt x="8951124" y="2455263"/>
                  <a:pt x="8951124" y="2455204"/>
                  <a:pt x="8951124" y="2455159"/>
                </a:cubicBezTo>
                <a:cubicBezTo>
                  <a:pt x="8951124" y="2445419"/>
                  <a:pt x="8943566" y="2437517"/>
                  <a:pt x="8934251" y="2437517"/>
                </a:cubicBezTo>
                <a:cubicBezTo>
                  <a:pt x="8934208" y="2437517"/>
                  <a:pt x="8934151" y="2437517"/>
                  <a:pt x="8934109" y="2437517"/>
                </a:cubicBezTo>
                <a:close/>
                <a:moveTo>
                  <a:pt x="8985297" y="2277705"/>
                </a:moveTo>
                <a:cubicBezTo>
                  <a:pt x="8975896" y="2277705"/>
                  <a:pt x="8968281" y="2285666"/>
                  <a:pt x="8968281" y="2295494"/>
                </a:cubicBezTo>
                <a:cubicBezTo>
                  <a:pt x="8968281" y="2305323"/>
                  <a:pt x="8975896" y="2313284"/>
                  <a:pt x="8985297" y="2313284"/>
                </a:cubicBezTo>
                <a:cubicBezTo>
                  <a:pt x="8994698" y="2313284"/>
                  <a:pt x="9002312" y="2305323"/>
                  <a:pt x="9002312" y="2295494"/>
                </a:cubicBezTo>
                <a:cubicBezTo>
                  <a:pt x="9002397" y="2285754"/>
                  <a:pt x="8994896" y="2277793"/>
                  <a:pt x="8985580" y="2277705"/>
                </a:cubicBezTo>
                <a:cubicBezTo>
                  <a:pt x="8985481" y="2277705"/>
                  <a:pt x="8985396" y="2277705"/>
                  <a:pt x="8985297" y="2277705"/>
                </a:cubicBezTo>
                <a:close/>
                <a:moveTo>
                  <a:pt x="8934109" y="2330926"/>
                </a:moveTo>
                <a:cubicBezTo>
                  <a:pt x="8924707" y="2330926"/>
                  <a:pt x="8917093" y="2338887"/>
                  <a:pt x="8917093" y="2348716"/>
                </a:cubicBezTo>
                <a:cubicBezTo>
                  <a:pt x="8917093" y="2358545"/>
                  <a:pt x="8924707" y="2366506"/>
                  <a:pt x="8934109" y="2366506"/>
                </a:cubicBezTo>
                <a:cubicBezTo>
                  <a:pt x="8943510" y="2366506"/>
                  <a:pt x="8951124" y="2358545"/>
                  <a:pt x="8951124" y="2348716"/>
                </a:cubicBezTo>
                <a:cubicBezTo>
                  <a:pt x="8951124" y="2338887"/>
                  <a:pt x="8943510" y="2330926"/>
                  <a:pt x="8934109" y="2330926"/>
                </a:cubicBezTo>
                <a:close/>
                <a:moveTo>
                  <a:pt x="8985014" y="2171262"/>
                </a:moveTo>
                <a:cubicBezTo>
                  <a:pt x="8975655" y="2172151"/>
                  <a:pt x="8968763" y="2180809"/>
                  <a:pt x="8969615" y="2190593"/>
                </a:cubicBezTo>
                <a:cubicBezTo>
                  <a:pt x="8970366" y="2199147"/>
                  <a:pt x="8976845" y="2205907"/>
                  <a:pt x="8985014" y="2206693"/>
                </a:cubicBezTo>
                <a:cubicBezTo>
                  <a:pt x="8994372" y="2207583"/>
                  <a:pt x="9002652" y="2200378"/>
                  <a:pt x="9003503" y="2190593"/>
                </a:cubicBezTo>
                <a:cubicBezTo>
                  <a:pt x="9004369" y="2180809"/>
                  <a:pt x="8997477" y="2172151"/>
                  <a:pt x="8988119" y="2171262"/>
                </a:cubicBezTo>
                <a:cubicBezTo>
                  <a:pt x="8987084" y="2171158"/>
                  <a:pt x="8986049" y="2171158"/>
                  <a:pt x="8985014" y="2171262"/>
                </a:cubicBezTo>
                <a:close/>
                <a:moveTo>
                  <a:pt x="9025283" y="2228782"/>
                </a:moveTo>
                <a:cubicBezTo>
                  <a:pt x="9021384" y="2232088"/>
                  <a:pt x="9019101" y="2237025"/>
                  <a:pt x="9019044" y="2242273"/>
                </a:cubicBezTo>
                <a:cubicBezTo>
                  <a:pt x="9019101" y="2245564"/>
                  <a:pt x="9020079" y="2248766"/>
                  <a:pt x="9021880" y="2251464"/>
                </a:cubicBezTo>
                <a:close/>
                <a:moveTo>
                  <a:pt x="8934109" y="2224483"/>
                </a:moveTo>
                <a:cubicBezTo>
                  <a:pt x="8924707" y="2224483"/>
                  <a:pt x="8917093" y="2232444"/>
                  <a:pt x="8917093" y="2242273"/>
                </a:cubicBezTo>
                <a:cubicBezTo>
                  <a:pt x="8917093" y="2252102"/>
                  <a:pt x="8924707" y="2260063"/>
                  <a:pt x="8934109" y="2260063"/>
                </a:cubicBezTo>
                <a:cubicBezTo>
                  <a:pt x="8943510" y="2260063"/>
                  <a:pt x="8951124" y="2252102"/>
                  <a:pt x="8951124" y="2242273"/>
                </a:cubicBezTo>
                <a:cubicBezTo>
                  <a:pt x="8951124" y="2232444"/>
                  <a:pt x="8943510" y="2224483"/>
                  <a:pt x="8934109" y="2224483"/>
                </a:cubicBezTo>
                <a:close/>
                <a:moveTo>
                  <a:pt x="8985014" y="2064670"/>
                </a:moveTo>
                <a:cubicBezTo>
                  <a:pt x="8975612" y="2064670"/>
                  <a:pt x="8967998" y="2072631"/>
                  <a:pt x="8967998" y="2082460"/>
                </a:cubicBezTo>
                <a:cubicBezTo>
                  <a:pt x="8967998" y="2092289"/>
                  <a:pt x="8975612" y="2100250"/>
                  <a:pt x="8985014" y="2100250"/>
                </a:cubicBezTo>
                <a:cubicBezTo>
                  <a:pt x="8994414" y="2100250"/>
                  <a:pt x="9002028" y="2092289"/>
                  <a:pt x="9002028" y="2082460"/>
                </a:cubicBezTo>
                <a:cubicBezTo>
                  <a:pt x="9002114" y="2072720"/>
                  <a:pt x="8994613" y="2064759"/>
                  <a:pt x="8985297" y="2064670"/>
                </a:cubicBezTo>
                <a:cubicBezTo>
                  <a:pt x="8985297" y="2064670"/>
                  <a:pt x="8985297" y="2064670"/>
                  <a:pt x="8985297" y="2064670"/>
                </a:cubicBezTo>
                <a:close/>
                <a:moveTo>
                  <a:pt x="9019044" y="2135682"/>
                </a:moveTo>
                <a:cubicBezTo>
                  <a:pt x="9018959" y="2145421"/>
                  <a:pt x="9026460" y="2153383"/>
                  <a:pt x="9035776" y="2153471"/>
                </a:cubicBezTo>
                <a:cubicBezTo>
                  <a:pt x="9035818" y="2153471"/>
                  <a:pt x="9035875" y="2153471"/>
                  <a:pt x="9035918" y="2153471"/>
                </a:cubicBezTo>
                <a:lnTo>
                  <a:pt x="9036768" y="2153471"/>
                </a:lnTo>
                <a:lnTo>
                  <a:pt x="9041873" y="2119374"/>
                </a:lnTo>
                <a:cubicBezTo>
                  <a:pt x="9039973" y="2118603"/>
                  <a:pt x="9037959" y="2118188"/>
                  <a:pt x="9035918" y="2118188"/>
                </a:cubicBezTo>
                <a:cubicBezTo>
                  <a:pt x="9026715" y="2118262"/>
                  <a:pt x="9019257" y="2126060"/>
                  <a:pt x="9019186" y="2135682"/>
                </a:cubicBezTo>
                <a:close/>
                <a:moveTo>
                  <a:pt x="8933967" y="2118040"/>
                </a:moveTo>
                <a:cubicBezTo>
                  <a:pt x="8924566" y="2118040"/>
                  <a:pt x="8916951" y="2126001"/>
                  <a:pt x="8916951" y="2135830"/>
                </a:cubicBezTo>
                <a:cubicBezTo>
                  <a:pt x="8916951" y="2145659"/>
                  <a:pt x="8924566" y="2153620"/>
                  <a:pt x="8933967" y="2153620"/>
                </a:cubicBezTo>
                <a:cubicBezTo>
                  <a:pt x="8943368" y="2153620"/>
                  <a:pt x="8950982" y="2145659"/>
                  <a:pt x="8950982" y="2135830"/>
                </a:cubicBezTo>
                <a:cubicBezTo>
                  <a:pt x="8950982" y="2135785"/>
                  <a:pt x="8950982" y="2135726"/>
                  <a:pt x="8950982" y="2135682"/>
                </a:cubicBezTo>
                <a:cubicBezTo>
                  <a:pt x="8950982" y="2125942"/>
                  <a:pt x="8943424" y="2118040"/>
                  <a:pt x="8934109" y="2118040"/>
                </a:cubicBezTo>
                <a:close/>
                <a:moveTo>
                  <a:pt x="8984872" y="1958227"/>
                </a:moveTo>
                <a:cubicBezTo>
                  <a:pt x="8975470" y="1958227"/>
                  <a:pt x="8967856" y="1966188"/>
                  <a:pt x="8967856" y="1976017"/>
                </a:cubicBezTo>
                <a:cubicBezTo>
                  <a:pt x="8967856" y="1985846"/>
                  <a:pt x="8975470" y="1993807"/>
                  <a:pt x="8984872" y="1993807"/>
                </a:cubicBezTo>
                <a:cubicBezTo>
                  <a:pt x="8994272" y="1993807"/>
                  <a:pt x="9001887" y="1985846"/>
                  <a:pt x="9001887" y="1976017"/>
                </a:cubicBezTo>
                <a:cubicBezTo>
                  <a:pt x="9001972" y="1966336"/>
                  <a:pt x="8994556" y="1958390"/>
                  <a:pt x="8985297" y="1958227"/>
                </a:cubicBezTo>
                <a:close/>
                <a:moveTo>
                  <a:pt x="8934109" y="2010855"/>
                </a:moveTo>
                <a:cubicBezTo>
                  <a:pt x="8924707" y="2010855"/>
                  <a:pt x="8917093" y="2018816"/>
                  <a:pt x="8917093" y="2028645"/>
                </a:cubicBezTo>
                <a:cubicBezTo>
                  <a:pt x="8917093" y="2038474"/>
                  <a:pt x="8924707" y="2046435"/>
                  <a:pt x="8934109" y="2046435"/>
                </a:cubicBezTo>
                <a:cubicBezTo>
                  <a:pt x="8943510" y="2046435"/>
                  <a:pt x="8951124" y="2038474"/>
                  <a:pt x="8951124" y="2028645"/>
                </a:cubicBezTo>
                <a:cubicBezTo>
                  <a:pt x="8951124" y="2018816"/>
                  <a:pt x="8943510" y="2010855"/>
                  <a:pt x="8934109" y="2010855"/>
                </a:cubicBezTo>
                <a:close/>
                <a:moveTo>
                  <a:pt x="8985014" y="1851191"/>
                </a:moveTo>
                <a:cubicBezTo>
                  <a:pt x="8975655" y="1852080"/>
                  <a:pt x="8968763" y="1860738"/>
                  <a:pt x="8969615" y="1870522"/>
                </a:cubicBezTo>
                <a:cubicBezTo>
                  <a:pt x="8970366" y="1879076"/>
                  <a:pt x="8976845" y="1885837"/>
                  <a:pt x="8985014" y="1886622"/>
                </a:cubicBezTo>
                <a:cubicBezTo>
                  <a:pt x="8994372" y="1887512"/>
                  <a:pt x="9002652" y="1880307"/>
                  <a:pt x="9003503" y="1870522"/>
                </a:cubicBezTo>
                <a:cubicBezTo>
                  <a:pt x="9004369" y="1860738"/>
                  <a:pt x="8997477" y="1852080"/>
                  <a:pt x="8988119" y="1851191"/>
                </a:cubicBezTo>
                <a:cubicBezTo>
                  <a:pt x="8987084" y="1851087"/>
                  <a:pt x="8986049" y="1851087"/>
                  <a:pt x="8985014" y="1851191"/>
                </a:cubicBezTo>
                <a:close/>
                <a:moveTo>
                  <a:pt x="8934109" y="1905005"/>
                </a:moveTo>
                <a:cubicBezTo>
                  <a:pt x="8924707" y="1905005"/>
                  <a:pt x="8917093" y="1912966"/>
                  <a:pt x="8917093" y="1922795"/>
                </a:cubicBezTo>
                <a:cubicBezTo>
                  <a:pt x="8917093" y="1932624"/>
                  <a:pt x="8924707" y="1940585"/>
                  <a:pt x="8934109" y="1940585"/>
                </a:cubicBezTo>
                <a:cubicBezTo>
                  <a:pt x="8943510" y="1940585"/>
                  <a:pt x="8951124" y="1932624"/>
                  <a:pt x="8951124" y="1922795"/>
                </a:cubicBezTo>
                <a:cubicBezTo>
                  <a:pt x="8951124" y="1922751"/>
                  <a:pt x="8951124" y="1922691"/>
                  <a:pt x="8951124" y="1922647"/>
                </a:cubicBezTo>
                <a:cubicBezTo>
                  <a:pt x="8951124" y="1912907"/>
                  <a:pt x="8943566" y="1905005"/>
                  <a:pt x="8934251" y="1905005"/>
                </a:cubicBezTo>
                <a:cubicBezTo>
                  <a:pt x="8934208" y="1905005"/>
                  <a:pt x="8934151" y="1905005"/>
                  <a:pt x="8934109" y="1905005"/>
                </a:cubicBezTo>
                <a:close/>
                <a:moveTo>
                  <a:pt x="8985014" y="1745192"/>
                </a:moveTo>
                <a:cubicBezTo>
                  <a:pt x="8975612" y="1745192"/>
                  <a:pt x="8967998" y="1753154"/>
                  <a:pt x="8967998" y="1762982"/>
                </a:cubicBezTo>
                <a:cubicBezTo>
                  <a:pt x="8967998" y="1772811"/>
                  <a:pt x="8975612" y="1780772"/>
                  <a:pt x="8985014" y="1780772"/>
                </a:cubicBezTo>
                <a:cubicBezTo>
                  <a:pt x="8994414" y="1780772"/>
                  <a:pt x="9002028" y="1772811"/>
                  <a:pt x="9002028" y="1762982"/>
                </a:cubicBezTo>
                <a:cubicBezTo>
                  <a:pt x="9002114" y="1753242"/>
                  <a:pt x="8994613" y="1745281"/>
                  <a:pt x="8985297" y="1745192"/>
                </a:cubicBezTo>
                <a:cubicBezTo>
                  <a:pt x="8985297" y="1745192"/>
                  <a:pt x="8985297" y="1745192"/>
                  <a:pt x="8985297" y="1745192"/>
                </a:cubicBezTo>
                <a:close/>
                <a:moveTo>
                  <a:pt x="8934109" y="1798414"/>
                </a:moveTo>
                <a:cubicBezTo>
                  <a:pt x="8924707" y="1798414"/>
                  <a:pt x="8917093" y="1806375"/>
                  <a:pt x="8917093" y="1816204"/>
                </a:cubicBezTo>
                <a:cubicBezTo>
                  <a:pt x="8917093" y="1826033"/>
                  <a:pt x="8924707" y="1833994"/>
                  <a:pt x="8934109" y="1833994"/>
                </a:cubicBezTo>
                <a:cubicBezTo>
                  <a:pt x="8943510" y="1833994"/>
                  <a:pt x="8951124" y="1826033"/>
                  <a:pt x="8951124" y="1816204"/>
                </a:cubicBezTo>
                <a:cubicBezTo>
                  <a:pt x="8951124" y="1806375"/>
                  <a:pt x="8943510" y="1798414"/>
                  <a:pt x="8934109" y="1798414"/>
                </a:cubicBezTo>
                <a:close/>
                <a:moveTo>
                  <a:pt x="8985014" y="1638749"/>
                </a:moveTo>
                <a:cubicBezTo>
                  <a:pt x="8975612" y="1638749"/>
                  <a:pt x="8967998" y="1646710"/>
                  <a:pt x="8967998" y="1656539"/>
                </a:cubicBezTo>
                <a:cubicBezTo>
                  <a:pt x="8967998" y="1666368"/>
                  <a:pt x="8975612" y="1674329"/>
                  <a:pt x="8985014" y="1674329"/>
                </a:cubicBezTo>
                <a:cubicBezTo>
                  <a:pt x="8994414" y="1674329"/>
                  <a:pt x="9002028" y="1666368"/>
                  <a:pt x="9002028" y="1656539"/>
                </a:cubicBezTo>
                <a:cubicBezTo>
                  <a:pt x="9002114" y="1646799"/>
                  <a:pt x="8994613" y="1638838"/>
                  <a:pt x="8985297" y="1638749"/>
                </a:cubicBezTo>
                <a:cubicBezTo>
                  <a:pt x="8985297" y="1638749"/>
                  <a:pt x="8985297" y="1638749"/>
                  <a:pt x="8985297" y="1638749"/>
                </a:cubicBezTo>
                <a:close/>
                <a:moveTo>
                  <a:pt x="8934109" y="1691971"/>
                </a:moveTo>
                <a:cubicBezTo>
                  <a:pt x="8924707" y="1691971"/>
                  <a:pt x="8917093" y="1699932"/>
                  <a:pt x="8917093" y="1709761"/>
                </a:cubicBezTo>
                <a:cubicBezTo>
                  <a:pt x="8917093" y="1719590"/>
                  <a:pt x="8924707" y="1727551"/>
                  <a:pt x="8934109" y="1727551"/>
                </a:cubicBezTo>
                <a:cubicBezTo>
                  <a:pt x="8943510" y="1727551"/>
                  <a:pt x="8951124" y="1719590"/>
                  <a:pt x="8951124" y="1709761"/>
                </a:cubicBezTo>
                <a:cubicBezTo>
                  <a:pt x="8951124" y="1699932"/>
                  <a:pt x="8943510" y="1691971"/>
                  <a:pt x="8934109" y="1691971"/>
                </a:cubicBezTo>
                <a:close/>
                <a:moveTo>
                  <a:pt x="8985014" y="1532306"/>
                </a:moveTo>
                <a:cubicBezTo>
                  <a:pt x="8975655" y="1533196"/>
                  <a:pt x="8968763" y="1541854"/>
                  <a:pt x="8969615" y="1551638"/>
                </a:cubicBezTo>
                <a:cubicBezTo>
                  <a:pt x="8970366" y="1560192"/>
                  <a:pt x="8976845" y="1566952"/>
                  <a:pt x="8985014" y="1567738"/>
                </a:cubicBezTo>
                <a:cubicBezTo>
                  <a:pt x="8994372" y="1568627"/>
                  <a:pt x="9002652" y="1561423"/>
                  <a:pt x="9003503" y="1551638"/>
                </a:cubicBezTo>
                <a:cubicBezTo>
                  <a:pt x="9004369" y="1541854"/>
                  <a:pt x="8997477" y="1533196"/>
                  <a:pt x="8988119" y="1532306"/>
                </a:cubicBezTo>
                <a:cubicBezTo>
                  <a:pt x="8987084" y="1532202"/>
                  <a:pt x="8986049" y="1532202"/>
                  <a:pt x="8985014" y="1532306"/>
                </a:cubicBezTo>
                <a:close/>
                <a:moveTo>
                  <a:pt x="8934109" y="1585528"/>
                </a:moveTo>
                <a:cubicBezTo>
                  <a:pt x="8924707" y="1585528"/>
                  <a:pt x="8917093" y="1593489"/>
                  <a:pt x="8917093" y="1603318"/>
                </a:cubicBezTo>
                <a:cubicBezTo>
                  <a:pt x="8917093" y="1613147"/>
                  <a:pt x="8924707" y="1621108"/>
                  <a:pt x="8934109" y="1621108"/>
                </a:cubicBezTo>
                <a:cubicBezTo>
                  <a:pt x="8943510" y="1621108"/>
                  <a:pt x="8951124" y="1613147"/>
                  <a:pt x="8951124" y="1603318"/>
                </a:cubicBezTo>
                <a:cubicBezTo>
                  <a:pt x="8951124" y="1603273"/>
                  <a:pt x="8951124" y="1603214"/>
                  <a:pt x="8951124" y="1603169"/>
                </a:cubicBezTo>
                <a:cubicBezTo>
                  <a:pt x="8951124" y="1593430"/>
                  <a:pt x="8943566" y="1585528"/>
                  <a:pt x="8934251" y="1585528"/>
                </a:cubicBezTo>
                <a:cubicBezTo>
                  <a:pt x="8934208" y="1585528"/>
                  <a:pt x="8934151" y="1585528"/>
                  <a:pt x="8934109" y="1585528"/>
                </a:cubicBezTo>
                <a:close/>
                <a:moveTo>
                  <a:pt x="8985014" y="1425715"/>
                </a:moveTo>
                <a:cubicBezTo>
                  <a:pt x="8975612" y="1425715"/>
                  <a:pt x="8967998" y="1433676"/>
                  <a:pt x="8967998" y="1443505"/>
                </a:cubicBezTo>
                <a:cubicBezTo>
                  <a:pt x="8967998" y="1453334"/>
                  <a:pt x="8975612" y="1461295"/>
                  <a:pt x="8985014" y="1461295"/>
                </a:cubicBezTo>
                <a:cubicBezTo>
                  <a:pt x="8994414" y="1461295"/>
                  <a:pt x="9002028" y="1453334"/>
                  <a:pt x="9002028" y="1443505"/>
                </a:cubicBezTo>
                <a:cubicBezTo>
                  <a:pt x="9002114" y="1433765"/>
                  <a:pt x="8994613" y="1425804"/>
                  <a:pt x="8985297" y="1425715"/>
                </a:cubicBezTo>
                <a:cubicBezTo>
                  <a:pt x="8985297" y="1425715"/>
                  <a:pt x="8985297" y="1425715"/>
                  <a:pt x="8985297" y="1425715"/>
                </a:cubicBezTo>
                <a:close/>
                <a:moveTo>
                  <a:pt x="8934109" y="1478936"/>
                </a:moveTo>
                <a:cubicBezTo>
                  <a:pt x="8924707" y="1478936"/>
                  <a:pt x="8917093" y="1486897"/>
                  <a:pt x="8917093" y="1496727"/>
                </a:cubicBezTo>
                <a:cubicBezTo>
                  <a:pt x="8917093" y="1506555"/>
                  <a:pt x="8924707" y="1514516"/>
                  <a:pt x="8934109" y="1514516"/>
                </a:cubicBezTo>
                <a:cubicBezTo>
                  <a:pt x="8943510" y="1514516"/>
                  <a:pt x="8951124" y="1506555"/>
                  <a:pt x="8951124" y="1496727"/>
                </a:cubicBezTo>
                <a:cubicBezTo>
                  <a:pt x="8951124" y="1486897"/>
                  <a:pt x="8943510" y="1478936"/>
                  <a:pt x="8934109" y="1478936"/>
                </a:cubicBezTo>
                <a:close/>
                <a:moveTo>
                  <a:pt x="8985014" y="1319272"/>
                </a:moveTo>
                <a:cubicBezTo>
                  <a:pt x="8975655" y="1320161"/>
                  <a:pt x="8968763" y="1328819"/>
                  <a:pt x="8969615" y="1338604"/>
                </a:cubicBezTo>
                <a:cubicBezTo>
                  <a:pt x="8970366" y="1347158"/>
                  <a:pt x="8976845" y="1353918"/>
                  <a:pt x="8985014" y="1354704"/>
                </a:cubicBezTo>
                <a:cubicBezTo>
                  <a:pt x="8994372" y="1355593"/>
                  <a:pt x="9002652" y="1348388"/>
                  <a:pt x="9003503" y="1338604"/>
                </a:cubicBezTo>
                <a:cubicBezTo>
                  <a:pt x="9004369" y="1328819"/>
                  <a:pt x="8997477" y="1320161"/>
                  <a:pt x="8988119" y="1319272"/>
                </a:cubicBezTo>
                <a:cubicBezTo>
                  <a:pt x="8987084" y="1319168"/>
                  <a:pt x="8986049" y="1319168"/>
                  <a:pt x="8985014" y="1319272"/>
                </a:cubicBezTo>
                <a:close/>
                <a:moveTo>
                  <a:pt x="8934109" y="1372493"/>
                </a:moveTo>
                <a:cubicBezTo>
                  <a:pt x="8924707" y="1372493"/>
                  <a:pt x="8917093" y="1380454"/>
                  <a:pt x="8917093" y="1390283"/>
                </a:cubicBezTo>
                <a:cubicBezTo>
                  <a:pt x="8917093" y="1400112"/>
                  <a:pt x="8924707" y="1408073"/>
                  <a:pt x="8934109" y="1408073"/>
                </a:cubicBezTo>
                <a:cubicBezTo>
                  <a:pt x="8943510" y="1408073"/>
                  <a:pt x="8951124" y="1400112"/>
                  <a:pt x="8951124" y="1390283"/>
                </a:cubicBezTo>
                <a:cubicBezTo>
                  <a:pt x="8951124" y="1380454"/>
                  <a:pt x="8943510" y="1372493"/>
                  <a:pt x="8934109" y="1372493"/>
                </a:cubicBezTo>
                <a:close/>
                <a:moveTo>
                  <a:pt x="8985014" y="1212681"/>
                </a:moveTo>
                <a:cubicBezTo>
                  <a:pt x="8975612" y="1212681"/>
                  <a:pt x="8967998" y="1220642"/>
                  <a:pt x="8967998" y="1230470"/>
                </a:cubicBezTo>
                <a:cubicBezTo>
                  <a:pt x="8967998" y="1240299"/>
                  <a:pt x="8975612" y="1248260"/>
                  <a:pt x="8985014" y="1248260"/>
                </a:cubicBezTo>
                <a:cubicBezTo>
                  <a:pt x="8994414" y="1248260"/>
                  <a:pt x="9002028" y="1240299"/>
                  <a:pt x="9002028" y="1230470"/>
                </a:cubicBezTo>
                <a:cubicBezTo>
                  <a:pt x="9002114" y="1220730"/>
                  <a:pt x="8994613" y="1212769"/>
                  <a:pt x="8985297" y="1212681"/>
                </a:cubicBezTo>
                <a:cubicBezTo>
                  <a:pt x="8985297" y="1212681"/>
                  <a:pt x="8985297" y="1212681"/>
                  <a:pt x="8985297" y="1212681"/>
                </a:cubicBezTo>
                <a:close/>
                <a:moveTo>
                  <a:pt x="8934109" y="1266050"/>
                </a:moveTo>
                <a:cubicBezTo>
                  <a:pt x="8924707" y="1266050"/>
                  <a:pt x="8917093" y="1274011"/>
                  <a:pt x="8917093" y="1283840"/>
                </a:cubicBezTo>
                <a:cubicBezTo>
                  <a:pt x="8917093" y="1293669"/>
                  <a:pt x="8924707" y="1301630"/>
                  <a:pt x="8934109" y="1301630"/>
                </a:cubicBezTo>
                <a:cubicBezTo>
                  <a:pt x="8943510" y="1301630"/>
                  <a:pt x="8951124" y="1293669"/>
                  <a:pt x="8951124" y="1283840"/>
                </a:cubicBezTo>
                <a:cubicBezTo>
                  <a:pt x="8951124" y="1283796"/>
                  <a:pt x="8951124" y="1283736"/>
                  <a:pt x="8951124" y="1283692"/>
                </a:cubicBezTo>
                <a:cubicBezTo>
                  <a:pt x="8951124" y="1273952"/>
                  <a:pt x="8943566" y="1266050"/>
                  <a:pt x="8934251" y="1266050"/>
                </a:cubicBezTo>
                <a:cubicBezTo>
                  <a:pt x="8934208" y="1266050"/>
                  <a:pt x="8934151" y="1266050"/>
                  <a:pt x="8934109" y="1266050"/>
                </a:cubicBezTo>
                <a:close/>
                <a:moveTo>
                  <a:pt x="8985297" y="1106534"/>
                </a:moveTo>
                <a:cubicBezTo>
                  <a:pt x="8975896" y="1106534"/>
                  <a:pt x="8968281" y="1114495"/>
                  <a:pt x="8968281" y="1124324"/>
                </a:cubicBezTo>
                <a:cubicBezTo>
                  <a:pt x="8968281" y="1134153"/>
                  <a:pt x="8975896" y="1142114"/>
                  <a:pt x="8985297" y="1142114"/>
                </a:cubicBezTo>
                <a:cubicBezTo>
                  <a:pt x="8994698" y="1142114"/>
                  <a:pt x="9002312" y="1134153"/>
                  <a:pt x="9002312" y="1124324"/>
                </a:cubicBezTo>
                <a:cubicBezTo>
                  <a:pt x="9002397" y="1114584"/>
                  <a:pt x="8994896" y="1106623"/>
                  <a:pt x="8985580" y="1106534"/>
                </a:cubicBezTo>
                <a:cubicBezTo>
                  <a:pt x="8985481" y="1106534"/>
                  <a:pt x="8985396" y="1106534"/>
                  <a:pt x="8985297" y="1106534"/>
                </a:cubicBezTo>
                <a:close/>
                <a:moveTo>
                  <a:pt x="8934109" y="1159459"/>
                </a:moveTo>
                <a:cubicBezTo>
                  <a:pt x="8924707" y="1159459"/>
                  <a:pt x="8917093" y="1167420"/>
                  <a:pt x="8917093" y="1177249"/>
                </a:cubicBezTo>
                <a:cubicBezTo>
                  <a:pt x="8917093" y="1187078"/>
                  <a:pt x="8924707" y="1195039"/>
                  <a:pt x="8934109" y="1195039"/>
                </a:cubicBezTo>
                <a:cubicBezTo>
                  <a:pt x="8943510" y="1195039"/>
                  <a:pt x="8951124" y="1187078"/>
                  <a:pt x="8951124" y="1177249"/>
                </a:cubicBezTo>
                <a:cubicBezTo>
                  <a:pt x="8951124" y="1167420"/>
                  <a:pt x="8943510" y="1159459"/>
                  <a:pt x="8934109" y="1159459"/>
                </a:cubicBezTo>
                <a:close/>
                <a:moveTo>
                  <a:pt x="8985014" y="999794"/>
                </a:moveTo>
                <a:cubicBezTo>
                  <a:pt x="8975655" y="1000684"/>
                  <a:pt x="8968763" y="1009342"/>
                  <a:pt x="8969615" y="1019126"/>
                </a:cubicBezTo>
                <a:cubicBezTo>
                  <a:pt x="8970366" y="1027680"/>
                  <a:pt x="8976845" y="1034440"/>
                  <a:pt x="8985014" y="1035226"/>
                </a:cubicBezTo>
                <a:cubicBezTo>
                  <a:pt x="8994372" y="1036115"/>
                  <a:pt x="9002652" y="1028910"/>
                  <a:pt x="9003503" y="1019126"/>
                </a:cubicBezTo>
                <a:cubicBezTo>
                  <a:pt x="9004369" y="1009342"/>
                  <a:pt x="8997477" y="1000684"/>
                  <a:pt x="8988119" y="999794"/>
                </a:cubicBezTo>
                <a:cubicBezTo>
                  <a:pt x="8987084" y="999690"/>
                  <a:pt x="8986049" y="999690"/>
                  <a:pt x="8985014" y="999794"/>
                </a:cubicBezTo>
                <a:close/>
                <a:moveTo>
                  <a:pt x="8934109" y="1053016"/>
                </a:moveTo>
                <a:cubicBezTo>
                  <a:pt x="8924707" y="1053016"/>
                  <a:pt x="8917093" y="1060977"/>
                  <a:pt x="8917093" y="1070806"/>
                </a:cubicBezTo>
                <a:cubicBezTo>
                  <a:pt x="8917093" y="1080635"/>
                  <a:pt x="8924707" y="1088596"/>
                  <a:pt x="8934109" y="1088596"/>
                </a:cubicBezTo>
                <a:cubicBezTo>
                  <a:pt x="8943510" y="1088596"/>
                  <a:pt x="8951124" y="1080635"/>
                  <a:pt x="8951124" y="1070806"/>
                </a:cubicBezTo>
                <a:cubicBezTo>
                  <a:pt x="8951124" y="1070761"/>
                  <a:pt x="8951124" y="1070702"/>
                  <a:pt x="8951124" y="1070658"/>
                </a:cubicBezTo>
                <a:cubicBezTo>
                  <a:pt x="8951124" y="1060917"/>
                  <a:pt x="8943566" y="1053016"/>
                  <a:pt x="8934251" y="1053016"/>
                </a:cubicBezTo>
                <a:cubicBezTo>
                  <a:pt x="8934208" y="1053016"/>
                  <a:pt x="8934151" y="1053016"/>
                  <a:pt x="8934109" y="1053016"/>
                </a:cubicBezTo>
                <a:close/>
                <a:moveTo>
                  <a:pt x="8985014" y="893203"/>
                </a:moveTo>
                <a:cubicBezTo>
                  <a:pt x="8975612" y="893203"/>
                  <a:pt x="8967998" y="901164"/>
                  <a:pt x="8967998" y="910993"/>
                </a:cubicBezTo>
                <a:cubicBezTo>
                  <a:pt x="8967998" y="920822"/>
                  <a:pt x="8975612" y="928783"/>
                  <a:pt x="8985014" y="928783"/>
                </a:cubicBezTo>
                <a:cubicBezTo>
                  <a:pt x="8994414" y="928783"/>
                  <a:pt x="9002028" y="920822"/>
                  <a:pt x="9002028" y="910993"/>
                </a:cubicBezTo>
                <a:cubicBezTo>
                  <a:pt x="9002114" y="901253"/>
                  <a:pt x="8994613" y="893292"/>
                  <a:pt x="8985297" y="893203"/>
                </a:cubicBezTo>
                <a:cubicBezTo>
                  <a:pt x="8985297" y="893203"/>
                  <a:pt x="8985297" y="893203"/>
                  <a:pt x="8985297" y="893203"/>
                </a:cubicBezTo>
                <a:close/>
                <a:moveTo>
                  <a:pt x="8934109" y="946424"/>
                </a:moveTo>
                <a:cubicBezTo>
                  <a:pt x="8924707" y="946424"/>
                  <a:pt x="8917093" y="954385"/>
                  <a:pt x="8917093" y="964214"/>
                </a:cubicBezTo>
                <a:cubicBezTo>
                  <a:pt x="8917093" y="974043"/>
                  <a:pt x="8924707" y="982004"/>
                  <a:pt x="8934109" y="982004"/>
                </a:cubicBezTo>
                <a:cubicBezTo>
                  <a:pt x="8943510" y="982004"/>
                  <a:pt x="8951124" y="974043"/>
                  <a:pt x="8951124" y="964214"/>
                </a:cubicBezTo>
                <a:cubicBezTo>
                  <a:pt x="8951124" y="954385"/>
                  <a:pt x="8943510" y="946424"/>
                  <a:pt x="8934109" y="946424"/>
                </a:cubicBezTo>
                <a:close/>
                <a:moveTo>
                  <a:pt x="8985014" y="786760"/>
                </a:moveTo>
                <a:cubicBezTo>
                  <a:pt x="8975612" y="786760"/>
                  <a:pt x="8967998" y="794721"/>
                  <a:pt x="8967998" y="804550"/>
                </a:cubicBezTo>
                <a:cubicBezTo>
                  <a:pt x="8967998" y="814379"/>
                  <a:pt x="8975612" y="822340"/>
                  <a:pt x="8985014" y="822340"/>
                </a:cubicBezTo>
                <a:cubicBezTo>
                  <a:pt x="8994414" y="822340"/>
                  <a:pt x="9002028" y="814379"/>
                  <a:pt x="9002028" y="804550"/>
                </a:cubicBezTo>
                <a:cubicBezTo>
                  <a:pt x="9002028" y="804505"/>
                  <a:pt x="9002028" y="804446"/>
                  <a:pt x="9002028" y="804402"/>
                </a:cubicBezTo>
                <a:cubicBezTo>
                  <a:pt x="9002028" y="794721"/>
                  <a:pt x="8994556" y="786834"/>
                  <a:pt x="8985297" y="786760"/>
                </a:cubicBezTo>
                <a:close/>
                <a:moveTo>
                  <a:pt x="8934109" y="839685"/>
                </a:moveTo>
                <a:cubicBezTo>
                  <a:pt x="8924707" y="839685"/>
                  <a:pt x="8917093" y="847646"/>
                  <a:pt x="8917093" y="857475"/>
                </a:cubicBezTo>
                <a:cubicBezTo>
                  <a:pt x="8917093" y="867304"/>
                  <a:pt x="8924707" y="875265"/>
                  <a:pt x="8934109" y="875265"/>
                </a:cubicBezTo>
                <a:cubicBezTo>
                  <a:pt x="8943510" y="875265"/>
                  <a:pt x="8951124" y="867304"/>
                  <a:pt x="8951124" y="857475"/>
                </a:cubicBezTo>
                <a:cubicBezTo>
                  <a:pt x="8951124" y="847646"/>
                  <a:pt x="8943510" y="839685"/>
                  <a:pt x="8934109" y="839685"/>
                </a:cubicBezTo>
                <a:close/>
                <a:moveTo>
                  <a:pt x="8985014" y="679872"/>
                </a:moveTo>
                <a:cubicBezTo>
                  <a:pt x="8975612" y="679872"/>
                  <a:pt x="8967998" y="687833"/>
                  <a:pt x="8967998" y="697662"/>
                </a:cubicBezTo>
                <a:cubicBezTo>
                  <a:pt x="8967998" y="707491"/>
                  <a:pt x="8975612" y="715452"/>
                  <a:pt x="8985014" y="715452"/>
                </a:cubicBezTo>
                <a:cubicBezTo>
                  <a:pt x="8994414" y="715452"/>
                  <a:pt x="9002028" y="707491"/>
                  <a:pt x="9002028" y="697662"/>
                </a:cubicBezTo>
                <a:cubicBezTo>
                  <a:pt x="9001957" y="688041"/>
                  <a:pt x="8994499" y="680243"/>
                  <a:pt x="8985297" y="680168"/>
                </a:cubicBezTo>
                <a:close/>
                <a:moveTo>
                  <a:pt x="8934109" y="733242"/>
                </a:moveTo>
                <a:cubicBezTo>
                  <a:pt x="8924707" y="733242"/>
                  <a:pt x="8917093" y="741203"/>
                  <a:pt x="8917093" y="751032"/>
                </a:cubicBezTo>
                <a:cubicBezTo>
                  <a:pt x="8917093" y="760861"/>
                  <a:pt x="8924707" y="768822"/>
                  <a:pt x="8934109" y="768822"/>
                </a:cubicBezTo>
                <a:cubicBezTo>
                  <a:pt x="8943510" y="768822"/>
                  <a:pt x="8951124" y="760861"/>
                  <a:pt x="8951124" y="751032"/>
                </a:cubicBezTo>
                <a:cubicBezTo>
                  <a:pt x="8951124" y="750987"/>
                  <a:pt x="8951124" y="750928"/>
                  <a:pt x="8951124" y="750883"/>
                </a:cubicBezTo>
                <a:cubicBezTo>
                  <a:pt x="8950968" y="741203"/>
                  <a:pt x="8943368" y="733449"/>
                  <a:pt x="8934109" y="733538"/>
                </a:cubicBezTo>
                <a:close/>
                <a:moveTo>
                  <a:pt x="8985014" y="573429"/>
                </a:moveTo>
                <a:cubicBezTo>
                  <a:pt x="8975612" y="573429"/>
                  <a:pt x="8967998" y="581394"/>
                  <a:pt x="8967998" y="591219"/>
                </a:cubicBezTo>
                <a:cubicBezTo>
                  <a:pt x="8967998" y="601043"/>
                  <a:pt x="8975612" y="609009"/>
                  <a:pt x="8985014" y="609009"/>
                </a:cubicBezTo>
                <a:cubicBezTo>
                  <a:pt x="8994414" y="609009"/>
                  <a:pt x="9002028" y="601043"/>
                  <a:pt x="9002028" y="591219"/>
                </a:cubicBezTo>
                <a:cubicBezTo>
                  <a:pt x="9001957" y="581591"/>
                  <a:pt x="8994499" y="573805"/>
                  <a:pt x="8985297" y="573725"/>
                </a:cubicBezTo>
                <a:close/>
                <a:moveTo>
                  <a:pt x="8934109" y="626947"/>
                </a:moveTo>
                <a:cubicBezTo>
                  <a:pt x="8924707" y="626947"/>
                  <a:pt x="8917093" y="634912"/>
                  <a:pt x="8917093" y="644737"/>
                </a:cubicBezTo>
                <a:cubicBezTo>
                  <a:pt x="8917093" y="654566"/>
                  <a:pt x="8924707" y="662527"/>
                  <a:pt x="8934109" y="662527"/>
                </a:cubicBezTo>
                <a:cubicBezTo>
                  <a:pt x="8943510" y="662527"/>
                  <a:pt x="8951124" y="654566"/>
                  <a:pt x="8951124" y="644737"/>
                </a:cubicBezTo>
                <a:cubicBezTo>
                  <a:pt x="8951124" y="634912"/>
                  <a:pt x="8943510" y="626947"/>
                  <a:pt x="8934109" y="626947"/>
                </a:cubicBezTo>
                <a:close/>
                <a:moveTo>
                  <a:pt x="8985014" y="467282"/>
                </a:moveTo>
                <a:cubicBezTo>
                  <a:pt x="8975655" y="468178"/>
                  <a:pt x="8968763" y="476835"/>
                  <a:pt x="8969615" y="486620"/>
                </a:cubicBezTo>
                <a:cubicBezTo>
                  <a:pt x="8970366" y="495163"/>
                  <a:pt x="8976845" y="501931"/>
                  <a:pt x="8985014" y="502714"/>
                </a:cubicBezTo>
                <a:cubicBezTo>
                  <a:pt x="8994372" y="503609"/>
                  <a:pt x="9002652" y="496404"/>
                  <a:pt x="9003503" y="486620"/>
                </a:cubicBezTo>
                <a:cubicBezTo>
                  <a:pt x="9004369" y="476835"/>
                  <a:pt x="8997477" y="468178"/>
                  <a:pt x="8988119" y="467282"/>
                </a:cubicBezTo>
                <a:cubicBezTo>
                  <a:pt x="8987084" y="467183"/>
                  <a:pt x="8986049" y="467183"/>
                  <a:pt x="8985014" y="467282"/>
                </a:cubicBezTo>
                <a:close/>
                <a:moveTo>
                  <a:pt x="8934109" y="520504"/>
                </a:moveTo>
                <a:cubicBezTo>
                  <a:pt x="8924707" y="520504"/>
                  <a:pt x="8917093" y="528469"/>
                  <a:pt x="8917093" y="538294"/>
                </a:cubicBezTo>
                <a:cubicBezTo>
                  <a:pt x="8917093" y="548118"/>
                  <a:pt x="8924707" y="556084"/>
                  <a:pt x="8934109" y="556084"/>
                </a:cubicBezTo>
                <a:cubicBezTo>
                  <a:pt x="8943510" y="556084"/>
                  <a:pt x="8951124" y="548118"/>
                  <a:pt x="8951124" y="538294"/>
                </a:cubicBezTo>
                <a:cubicBezTo>
                  <a:pt x="8951124" y="528469"/>
                  <a:pt x="8943510" y="520504"/>
                  <a:pt x="8934109" y="520504"/>
                </a:cubicBezTo>
                <a:close/>
                <a:moveTo>
                  <a:pt x="8985014" y="360691"/>
                </a:moveTo>
                <a:cubicBezTo>
                  <a:pt x="8975612" y="360691"/>
                  <a:pt x="8967998" y="368656"/>
                  <a:pt x="8967998" y="378481"/>
                </a:cubicBezTo>
                <a:cubicBezTo>
                  <a:pt x="8967998" y="388305"/>
                  <a:pt x="8975612" y="396271"/>
                  <a:pt x="8985014" y="396271"/>
                </a:cubicBezTo>
                <a:cubicBezTo>
                  <a:pt x="8994414" y="396271"/>
                  <a:pt x="9002028" y="388305"/>
                  <a:pt x="9002028" y="378481"/>
                </a:cubicBezTo>
                <a:cubicBezTo>
                  <a:pt x="9002114" y="368738"/>
                  <a:pt x="8994613" y="360772"/>
                  <a:pt x="8985297" y="360691"/>
                </a:cubicBezTo>
                <a:cubicBezTo>
                  <a:pt x="8985297" y="360691"/>
                  <a:pt x="8985297" y="360691"/>
                  <a:pt x="8985297" y="360691"/>
                </a:cubicBezTo>
                <a:close/>
                <a:moveTo>
                  <a:pt x="8934109" y="414061"/>
                </a:moveTo>
                <a:cubicBezTo>
                  <a:pt x="8924707" y="414061"/>
                  <a:pt x="8917093" y="422026"/>
                  <a:pt x="8917093" y="431851"/>
                </a:cubicBezTo>
                <a:cubicBezTo>
                  <a:pt x="8917093" y="441677"/>
                  <a:pt x="8924707" y="449641"/>
                  <a:pt x="8934109" y="449641"/>
                </a:cubicBezTo>
                <a:cubicBezTo>
                  <a:pt x="8943510" y="449641"/>
                  <a:pt x="8951124" y="441675"/>
                  <a:pt x="8951124" y="431851"/>
                </a:cubicBezTo>
                <a:cubicBezTo>
                  <a:pt x="8951124" y="431800"/>
                  <a:pt x="8951124" y="431751"/>
                  <a:pt x="8951124" y="431702"/>
                </a:cubicBezTo>
                <a:cubicBezTo>
                  <a:pt x="8951124" y="421959"/>
                  <a:pt x="8943566" y="414061"/>
                  <a:pt x="8934251" y="414061"/>
                </a:cubicBezTo>
                <a:cubicBezTo>
                  <a:pt x="8934208" y="414061"/>
                  <a:pt x="8934151" y="414061"/>
                  <a:pt x="8934109" y="414061"/>
                </a:cubicBezTo>
                <a:close/>
                <a:moveTo>
                  <a:pt x="8985014" y="254248"/>
                </a:moveTo>
                <a:cubicBezTo>
                  <a:pt x="8975612" y="254248"/>
                  <a:pt x="8967998" y="262213"/>
                  <a:pt x="8967998" y="272038"/>
                </a:cubicBezTo>
                <a:cubicBezTo>
                  <a:pt x="8967998" y="281862"/>
                  <a:pt x="8975612" y="289828"/>
                  <a:pt x="8985014" y="289828"/>
                </a:cubicBezTo>
                <a:cubicBezTo>
                  <a:pt x="8994414" y="289828"/>
                  <a:pt x="9002028" y="281862"/>
                  <a:pt x="9002028" y="272038"/>
                </a:cubicBezTo>
                <a:cubicBezTo>
                  <a:pt x="9002114" y="262295"/>
                  <a:pt x="8994613" y="254329"/>
                  <a:pt x="8985297" y="254248"/>
                </a:cubicBezTo>
                <a:cubicBezTo>
                  <a:pt x="8985297" y="254248"/>
                  <a:pt x="8985297" y="254248"/>
                  <a:pt x="8985297" y="254248"/>
                </a:cubicBezTo>
                <a:close/>
                <a:moveTo>
                  <a:pt x="8934109" y="307469"/>
                </a:moveTo>
                <a:cubicBezTo>
                  <a:pt x="8924707" y="307469"/>
                  <a:pt x="8917093" y="315435"/>
                  <a:pt x="8917093" y="325259"/>
                </a:cubicBezTo>
                <a:cubicBezTo>
                  <a:pt x="8917093" y="335084"/>
                  <a:pt x="8924707" y="343049"/>
                  <a:pt x="8934109" y="343049"/>
                </a:cubicBezTo>
                <a:cubicBezTo>
                  <a:pt x="8943510" y="343049"/>
                  <a:pt x="8951124" y="335084"/>
                  <a:pt x="8951124" y="325259"/>
                </a:cubicBezTo>
                <a:cubicBezTo>
                  <a:pt x="8951124" y="315435"/>
                  <a:pt x="8943510" y="307469"/>
                  <a:pt x="8934109" y="307469"/>
                </a:cubicBezTo>
                <a:close/>
                <a:moveTo>
                  <a:pt x="8985014" y="183236"/>
                </a:moveTo>
                <a:cubicBezTo>
                  <a:pt x="8993932" y="183248"/>
                  <a:pt x="9001291" y="175945"/>
                  <a:pt x="9001745" y="166632"/>
                </a:cubicBezTo>
                <a:lnTo>
                  <a:pt x="8968140" y="165743"/>
                </a:lnTo>
                <a:cubicBezTo>
                  <a:pt x="8968296" y="175510"/>
                  <a:pt x="8975952" y="183319"/>
                  <a:pt x="8985297" y="183236"/>
                </a:cubicBezTo>
                <a:close/>
                <a:moveTo>
                  <a:pt x="8934109" y="201026"/>
                </a:moveTo>
                <a:cubicBezTo>
                  <a:pt x="8924707" y="201026"/>
                  <a:pt x="8917093" y="208992"/>
                  <a:pt x="8917093" y="218816"/>
                </a:cubicBezTo>
                <a:cubicBezTo>
                  <a:pt x="8917093" y="228642"/>
                  <a:pt x="8924707" y="236606"/>
                  <a:pt x="8934109" y="236606"/>
                </a:cubicBezTo>
                <a:cubicBezTo>
                  <a:pt x="8943510" y="236606"/>
                  <a:pt x="8951124" y="228641"/>
                  <a:pt x="8951124" y="218816"/>
                </a:cubicBezTo>
                <a:cubicBezTo>
                  <a:pt x="8951124" y="218766"/>
                  <a:pt x="8951124" y="218717"/>
                  <a:pt x="8951124" y="218668"/>
                </a:cubicBezTo>
                <a:cubicBezTo>
                  <a:pt x="8951124" y="208925"/>
                  <a:pt x="8943566" y="201026"/>
                  <a:pt x="8934251" y="201026"/>
                </a:cubicBezTo>
                <a:cubicBezTo>
                  <a:pt x="8934208" y="201026"/>
                  <a:pt x="8934151" y="201026"/>
                  <a:pt x="8934109" y="201026"/>
                </a:cubicBezTo>
                <a:close/>
                <a:moveTo>
                  <a:pt x="9036202" y="2010855"/>
                </a:moveTo>
                <a:cubicBezTo>
                  <a:pt x="9026800" y="2010855"/>
                  <a:pt x="9019186" y="2018816"/>
                  <a:pt x="9019186" y="2028645"/>
                </a:cubicBezTo>
                <a:cubicBezTo>
                  <a:pt x="9019186" y="2038474"/>
                  <a:pt x="9026800" y="2046435"/>
                  <a:pt x="9036202" y="2046435"/>
                </a:cubicBezTo>
                <a:cubicBezTo>
                  <a:pt x="9045602" y="2046435"/>
                  <a:pt x="9053217" y="2038474"/>
                  <a:pt x="9053217" y="2028645"/>
                </a:cubicBezTo>
                <a:cubicBezTo>
                  <a:pt x="9053302" y="2018905"/>
                  <a:pt x="9045801" y="2010944"/>
                  <a:pt x="9036485" y="2010855"/>
                </a:cubicBezTo>
                <a:cubicBezTo>
                  <a:pt x="9036386" y="2010855"/>
                  <a:pt x="9036300" y="2010855"/>
                  <a:pt x="9036202" y="2010855"/>
                </a:cubicBezTo>
                <a:close/>
                <a:moveTo>
                  <a:pt x="9070232" y="1868832"/>
                </a:moveTo>
                <a:cubicBezTo>
                  <a:pt x="9070133" y="1874837"/>
                  <a:pt x="9073039" y="1880455"/>
                  <a:pt x="9077889" y="1883657"/>
                </a:cubicBezTo>
                <a:lnTo>
                  <a:pt x="9082568" y="1852525"/>
                </a:lnTo>
                <a:cubicBezTo>
                  <a:pt x="9075309" y="1854645"/>
                  <a:pt x="9070275" y="1861539"/>
                  <a:pt x="9070232" y="1869426"/>
                </a:cubicBezTo>
                <a:close/>
                <a:moveTo>
                  <a:pt x="9036202" y="1904412"/>
                </a:moveTo>
                <a:cubicBezTo>
                  <a:pt x="9026800" y="1904412"/>
                  <a:pt x="9019186" y="1912373"/>
                  <a:pt x="9019186" y="1922202"/>
                </a:cubicBezTo>
                <a:cubicBezTo>
                  <a:pt x="9019186" y="1932031"/>
                  <a:pt x="9026800" y="1939992"/>
                  <a:pt x="9036202" y="1939992"/>
                </a:cubicBezTo>
                <a:cubicBezTo>
                  <a:pt x="9045602" y="1939992"/>
                  <a:pt x="9053217" y="1932031"/>
                  <a:pt x="9053217" y="1922202"/>
                </a:cubicBezTo>
                <a:cubicBezTo>
                  <a:pt x="9053217" y="1922158"/>
                  <a:pt x="9053217" y="1922099"/>
                  <a:pt x="9053217" y="1922054"/>
                </a:cubicBezTo>
                <a:cubicBezTo>
                  <a:pt x="9052905" y="1912492"/>
                  <a:pt x="9045362" y="1904916"/>
                  <a:pt x="9036202" y="1905005"/>
                </a:cubicBezTo>
                <a:close/>
                <a:moveTo>
                  <a:pt x="9070232" y="1762389"/>
                </a:moveTo>
                <a:cubicBezTo>
                  <a:pt x="9070232" y="1772218"/>
                  <a:pt x="9077847" y="1780179"/>
                  <a:pt x="9087248" y="1780179"/>
                </a:cubicBezTo>
                <a:cubicBezTo>
                  <a:pt x="9089446" y="1780150"/>
                  <a:pt x="9091615" y="1779646"/>
                  <a:pt x="9093629" y="1778697"/>
                </a:cubicBezTo>
                <a:lnTo>
                  <a:pt x="9098166" y="1749047"/>
                </a:lnTo>
                <a:cubicBezTo>
                  <a:pt x="9091530" y="1742316"/>
                  <a:pt x="9080938" y="1742494"/>
                  <a:pt x="9074500" y="1749432"/>
                </a:cubicBezTo>
                <a:cubicBezTo>
                  <a:pt x="9071296" y="1752887"/>
                  <a:pt x="9069609" y="1757586"/>
                  <a:pt x="9069807" y="1762389"/>
                </a:cubicBezTo>
                <a:close/>
                <a:moveTo>
                  <a:pt x="9036202" y="1797821"/>
                </a:moveTo>
                <a:cubicBezTo>
                  <a:pt x="9026800" y="1797821"/>
                  <a:pt x="9019186" y="1805782"/>
                  <a:pt x="9019186" y="1815611"/>
                </a:cubicBezTo>
                <a:cubicBezTo>
                  <a:pt x="9019186" y="1825440"/>
                  <a:pt x="9026800" y="1833401"/>
                  <a:pt x="9036202" y="1833401"/>
                </a:cubicBezTo>
                <a:cubicBezTo>
                  <a:pt x="9045602" y="1833401"/>
                  <a:pt x="9053217" y="1825440"/>
                  <a:pt x="9053217" y="1815611"/>
                </a:cubicBezTo>
                <a:cubicBezTo>
                  <a:pt x="9052990" y="1805990"/>
                  <a:pt x="9045418" y="1798325"/>
                  <a:pt x="9036202" y="1798414"/>
                </a:cubicBezTo>
                <a:close/>
                <a:moveTo>
                  <a:pt x="9087248" y="1638156"/>
                </a:moveTo>
                <a:cubicBezTo>
                  <a:pt x="9077847" y="1638067"/>
                  <a:pt x="9070176" y="1645969"/>
                  <a:pt x="9070091" y="1655798"/>
                </a:cubicBezTo>
                <a:cubicBezTo>
                  <a:pt x="9070020" y="1665627"/>
                  <a:pt x="9077563" y="1673647"/>
                  <a:pt x="9086965" y="1673736"/>
                </a:cubicBezTo>
                <a:cubicBezTo>
                  <a:pt x="9096365" y="1673810"/>
                  <a:pt x="9104036" y="1665924"/>
                  <a:pt x="9104121" y="1656095"/>
                </a:cubicBezTo>
                <a:cubicBezTo>
                  <a:pt x="9104121" y="1656050"/>
                  <a:pt x="9104121" y="1655991"/>
                  <a:pt x="9104121" y="1655946"/>
                </a:cubicBezTo>
                <a:cubicBezTo>
                  <a:pt x="9103824" y="1646414"/>
                  <a:pt x="9096379" y="1638823"/>
                  <a:pt x="9087248" y="1638749"/>
                </a:cubicBezTo>
                <a:close/>
                <a:moveTo>
                  <a:pt x="9036202" y="1691378"/>
                </a:moveTo>
                <a:cubicBezTo>
                  <a:pt x="9026800" y="1691378"/>
                  <a:pt x="9019186" y="1699339"/>
                  <a:pt x="9019186" y="1709168"/>
                </a:cubicBezTo>
                <a:cubicBezTo>
                  <a:pt x="9019186" y="1718997"/>
                  <a:pt x="9026800" y="1726958"/>
                  <a:pt x="9036202" y="1726958"/>
                </a:cubicBezTo>
                <a:cubicBezTo>
                  <a:pt x="9045602" y="1726958"/>
                  <a:pt x="9053217" y="1718997"/>
                  <a:pt x="9053217" y="1709168"/>
                </a:cubicBezTo>
                <a:cubicBezTo>
                  <a:pt x="9052990" y="1699547"/>
                  <a:pt x="9045418" y="1691882"/>
                  <a:pt x="9036202" y="1691971"/>
                </a:cubicBezTo>
                <a:close/>
                <a:moveTo>
                  <a:pt x="9087248" y="1531713"/>
                </a:moveTo>
                <a:cubicBezTo>
                  <a:pt x="9077847" y="1531624"/>
                  <a:pt x="9070176" y="1539526"/>
                  <a:pt x="9070091" y="1549355"/>
                </a:cubicBezTo>
                <a:cubicBezTo>
                  <a:pt x="9070020" y="1559184"/>
                  <a:pt x="9077563" y="1567204"/>
                  <a:pt x="9086965" y="1567293"/>
                </a:cubicBezTo>
                <a:cubicBezTo>
                  <a:pt x="9096365" y="1567367"/>
                  <a:pt x="9104036" y="1559480"/>
                  <a:pt x="9104121" y="1549651"/>
                </a:cubicBezTo>
                <a:cubicBezTo>
                  <a:pt x="9104121" y="1549548"/>
                  <a:pt x="9104121" y="1549459"/>
                  <a:pt x="9104121" y="1549355"/>
                </a:cubicBezTo>
                <a:cubicBezTo>
                  <a:pt x="9103810" y="1539837"/>
                  <a:pt x="9096351" y="1532306"/>
                  <a:pt x="9087248" y="1532306"/>
                </a:cubicBezTo>
                <a:close/>
                <a:moveTo>
                  <a:pt x="9036202" y="1584935"/>
                </a:moveTo>
                <a:cubicBezTo>
                  <a:pt x="9026800" y="1584935"/>
                  <a:pt x="9019186" y="1592896"/>
                  <a:pt x="9019186" y="1602725"/>
                </a:cubicBezTo>
                <a:cubicBezTo>
                  <a:pt x="9019186" y="1612554"/>
                  <a:pt x="9026800" y="1620515"/>
                  <a:pt x="9036202" y="1620515"/>
                </a:cubicBezTo>
                <a:cubicBezTo>
                  <a:pt x="9045602" y="1620515"/>
                  <a:pt x="9053217" y="1612554"/>
                  <a:pt x="9053217" y="1602725"/>
                </a:cubicBezTo>
                <a:cubicBezTo>
                  <a:pt x="9053217" y="1602680"/>
                  <a:pt x="9053217" y="1602621"/>
                  <a:pt x="9053217" y="1602577"/>
                </a:cubicBezTo>
                <a:cubicBezTo>
                  <a:pt x="9052905" y="1593014"/>
                  <a:pt x="9045362" y="1585439"/>
                  <a:pt x="9036202" y="1585528"/>
                </a:cubicBezTo>
                <a:close/>
                <a:moveTo>
                  <a:pt x="9087248" y="1425122"/>
                </a:moveTo>
                <a:cubicBezTo>
                  <a:pt x="9077889" y="1424232"/>
                  <a:pt x="9069609" y="1431437"/>
                  <a:pt x="9068757" y="1441222"/>
                </a:cubicBezTo>
                <a:cubicBezTo>
                  <a:pt x="9067893" y="1451006"/>
                  <a:pt x="9074784" y="1459664"/>
                  <a:pt x="9084142" y="1460554"/>
                </a:cubicBezTo>
                <a:cubicBezTo>
                  <a:pt x="9085177" y="1460657"/>
                  <a:pt x="9086213" y="1460657"/>
                  <a:pt x="9087248" y="1460554"/>
                </a:cubicBezTo>
                <a:cubicBezTo>
                  <a:pt x="9096607" y="1459664"/>
                  <a:pt x="9103497" y="1451006"/>
                  <a:pt x="9102647" y="1441222"/>
                </a:cubicBezTo>
                <a:cubicBezTo>
                  <a:pt x="9101895" y="1432668"/>
                  <a:pt x="9095415" y="1425908"/>
                  <a:pt x="9087248" y="1425122"/>
                </a:cubicBezTo>
                <a:close/>
                <a:moveTo>
                  <a:pt x="9121137" y="1496133"/>
                </a:moveTo>
                <a:cubicBezTo>
                  <a:pt x="9121279" y="1504124"/>
                  <a:pt x="9126497" y="1511033"/>
                  <a:pt x="9133899" y="1513034"/>
                </a:cubicBezTo>
                <a:lnTo>
                  <a:pt x="9139145" y="1478640"/>
                </a:lnTo>
                <a:lnTo>
                  <a:pt x="9138153" y="1478640"/>
                </a:lnTo>
                <a:cubicBezTo>
                  <a:pt x="9128751" y="1478640"/>
                  <a:pt x="9121137" y="1486601"/>
                  <a:pt x="9121137" y="1496430"/>
                </a:cubicBezTo>
                <a:cubicBezTo>
                  <a:pt x="9121137" y="1496534"/>
                  <a:pt x="9121137" y="1496623"/>
                  <a:pt x="9121137" y="1496727"/>
                </a:cubicBezTo>
                <a:close/>
                <a:moveTo>
                  <a:pt x="9036060" y="1478343"/>
                </a:moveTo>
                <a:cubicBezTo>
                  <a:pt x="9026658" y="1478343"/>
                  <a:pt x="9019044" y="1486305"/>
                  <a:pt x="9019044" y="1496133"/>
                </a:cubicBezTo>
                <a:cubicBezTo>
                  <a:pt x="9019044" y="1505962"/>
                  <a:pt x="9026658" y="1513923"/>
                  <a:pt x="9036060" y="1513923"/>
                </a:cubicBezTo>
                <a:cubicBezTo>
                  <a:pt x="9045461" y="1513923"/>
                  <a:pt x="9053075" y="1505962"/>
                  <a:pt x="9053075" y="1496133"/>
                </a:cubicBezTo>
                <a:cubicBezTo>
                  <a:pt x="9052849" y="1486571"/>
                  <a:pt x="9045362" y="1478936"/>
                  <a:pt x="9036202" y="1478936"/>
                </a:cubicBezTo>
                <a:close/>
                <a:moveTo>
                  <a:pt x="9087106" y="1318679"/>
                </a:moveTo>
                <a:cubicBezTo>
                  <a:pt x="9077705" y="1318605"/>
                  <a:pt x="9070034" y="1326492"/>
                  <a:pt x="9069949" y="1336321"/>
                </a:cubicBezTo>
                <a:cubicBezTo>
                  <a:pt x="9069878" y="1346149"/>
                  <a:pt x="9077421" y="1354170"/>
                  <a:pt x="9086823" y="1354259"/>
                </a:cubicBezTo>
                <a:cubicBezTo>
                  <a:pt x="9096223" y="1354333"/>
                  <a:pt x="9103895" y="1346446"/>
                  <a:pt x="9103979" y="1336617"/>
                </a:cubicBezTo>
                <a:cubicBezTo>
                  <a:pt x="9103979" y="1336513"/>
                  <a:pt x="9103979" y="1336424"/>
                  <a:pt x="9103979" y="1336321"/>
                </a:cubicBezTo>
                <a:cubicBezTo>
                  <a:pt x="9103682" y="1326862"/>
                  <a:pt x="9096294" y="1319346"/>
                  <a:pt x="9087248" y="1319272"/>
                </a:cubicBezTo>
                <a:close/>
                <a:moveTo>
                  <a:pt x="9036060" y="1371900"/>
                </a:moveTo>
                <a:cubicBezTo>
                  <a:pt x="9026658" y="1371900"/>
                  <a:pt x="9019044" y="1379861"/>
                  <a:pt x="9019044" y="1389690"/>
                </a:cubicBezTo>
                <a:cubicBezTo>
                  <a:pt x="9019044" y="1399519"/>
                  <a:pt x="9026658" y="1407480"/>
                  <a:pt x="9036060" y="1407480"/>
                </a:cubicBezTo>
                <a:cubicBezTo>
                  <a:pt x="9045461" y="1407480"/>
                  <a:pt x="9053075" y="1399519"/>
                  <a:pt x="9053075" y="1389690"/>
                </a:cubicBezTo>
                <a:cubicBezTo>
                  <a:pt x="9052849" y="1380128"/>
                  <a:pt x="9045362" y="1372493"/>
                  <a:pt x="9036202" y="1372493"/>
                </a:cubicBezTo>
                <a:close/>
                <a:moveTo>
                  <a:pt x="9087106" y="1212087"/>
                </a:moveTo>
                <a:cubicBezTo>
                  <a:pt x="9077705" y="1211999"/>
                  <a:pt x="9070034" y="1219900"/>
                  <a:pt x="9069949" y="1229729"/>
                </a:cubicBezTo>
                <a:cubicBezTo>
                  <a:pt x="9069878" y="1239558"/>
                  <a:pt x="9077421" y="1247579"/>
                  <a:pt x="9086823" y="1247667"/>
                </a:cubicBezTo>
                <a:cubicBezTo>
                  <a:pt x="9096223" y="1247741"/>
                  <a:pt x="9103895" y="1239855"/>
                  <a:pt x="9103979" y="1230026"/>
                </a:cubicBezTo>
                <a:cubicBezTo>
                  <a:pt x="9103979" y="1229981"/>
                  <a:pt x="9103979" y="1229922"/>
                  <a:pt x="9103979" y="1229878"/>
                </a:cubicBezTo>
                <a:cubicBezTo>
                  <a:pt x="9103682" y="1220404"/>
                  <a:pt x="9096323" y="1212829"/>
                  <a:pt x="9087248" y="1212681"/>
                </a:cubicBezTo>
                <a:close/>
                <a:moveTo>
                  <a:pt x="9036060" y="1265457"/>
                </a:moveTo>
                <a:cubicBezTo>
                  <a:pt x="9026658" y="1265457"/>
                  <a:pt x="9019044" y="1273418"/>
                  <a:pt x="9019044" y="1283247"/>
                </a:cubicBezTo>
                <a:cubicBezTo>
                  <a:pt x="9019044" y="1293076"/>
                  <a:pt x="9026658" y="1301037"/>
                  <a:pt x="9036060" y="1301037"/>
                </a:cubicBezTo>
                <a:cubicBezTo>
                  <a:pt x="9045461" y="1301037"/>
                  <a:pt x="9053075" y="1293076"/>
                  <a:pt x="9053075" y="1283247"/>
                </a:cubicBezTo>
                <a:cubicBezTo>
                  <a:pt x="9053075" y="1283203"/>
                  <a:pt x="9053075" y="1283143"/>
                  <a:pt x="9053075" y="1283099"/>
                </a:cubicBezTo>
                <a:cubicBezTo>
                  <a:pt x="9052763" y="1273581"/>
                  <a:pt x="9045304" y="1266050"/>
                  <a:pt x="9036202" y="1266050"/>
                </a:cubicBezTo>
                <a:close/>
                <a:moveTo>
                  <a:pt x="9087248" y="1106534"/>
                </a:moveTo>
                <a:cubicBezTo>
                  <a:pt x="9077889" y="1105644"/>
                  <a:pt x="9069609" y="1112849"/>
                  <a:pt x="9068757" y="1122634"/>
                </a:cubicBezTo>
                <a:cubicBezTo>
                  <a:pt x="9067893" y="1132418"/>
                  <a:pt x="9074784" y="1141076"/>
                  <a:pt x="9084142" y="1141965"/>
                </a:cubicBezTo>
                <a:cubicBezTo>
                  <a:pt x="9085177" y="1142069"/>
                  <a:pt x="9086213" y="1142069"/>
                  <a:pt x="9087248" y="1141965"/>
                </a:cubicBezTo>
                <a:cubicBezTo>
                  <a:pt x="9096607" y="1141076"/>
                  <a:pt x="9103497" y="1132418"/>
                  <a:pt x="9102647" y="1122634"/>
                </a:cubicBezTo>
                <a:cubicBezTo>
                  <a:pt x="9101895" y="1114080"/>
                  <a:pt x="9095415" y="1107320"/>
                  <a:pt x="9087248" y="1106534"/>
                </a:cubicBezTo>
                <a:close/>
                <a:moveTo>
                  <a:pt x="9036202" y="1159755"/>
                </a:moveTo>
                <a:cubicBezTo>
                  <a:pt x="9026800" y="1159755"/>
                  <a:pt x="9019186" y="1167716"/>
                  <a:pt x="9019186" y="1177545"/>
                </a:cubicBezTo>
                <a:cubicBezTo>
                  <a:pt x="9019186" y="1187374"/>
                  <a:pt x="9026800" y="1195335"/>
                  <a:pt x="9036202" y="1195335"/>
                </a:cubicBezTo>
                <a:cubicBezTo>
                  <a:pt x="9045602" y="1195335"/>
                  <a:pt x="9053217" y="1187374"/>
                  <a:pt x="9053217" y="1177545"/>
                </a:cubicBezTo>
                <a:cubicBezTo>
                  <a:pt x="9053458" y="1167805"/>
                  <a:pt x="9046084" y="1159711"/>
                  <a:pt x="9036768" y="1159459"/>
                </a:cubicBezTo>
                <a:cubicBezTo>
                  <a:pt x="9036584" y="1159459"/>
                  <a:pt x="9036400" y="1159459"/>
                  <a:pt x="9036202" y="1159459"/>
                </a:cubicBezTo>
                <a:close/>
                <a:moveTo>
                  <a:pt x="9087248" y="1000091"/>
                </a:moveTo>
                <a:cubicBezTo>
                  <a:pt x="9077847" y="1000091"/>
                  <a:pt x="9070232" y="1008052"/>
                  <a:pt x="9070232" y="1017881"/>
                </a:cubicBezTo>
                <a:cubicBezTo>
                  <a:pt x="9070232" y="1027710"/>
                  <a:pt x="9077861" y="1035671"/>
                  <a:pt x="9087248" y="1035671"/>
                </a:cubicBezTo>
                <a:cubicBezTo>
                  <a:pt x="9096649" y="1035671"/>
                  <a:pt x="9104263" y="1027710"/>
                  <a:pt x="9104263" y="1017881"/>
                </a:cubicBezTo>
                <a:cubicBezTo>
                  <a:pt x="9104263" y="1017777"/>
                  <a:pt x="9104263" y="1017688"/>
                  <a:pt x="9104263" y="1017584"/>
                </a:cubicBezTo>
                <a:cubicBezTo>
                  <a:pt x="9104348" y="1007844"/>
                  <a:pt x="9096847" y="999883"/>
                  <a:pt x="9087531" y="999794"/>
                </a:cubicBezTo>
                <a:cubicBezTo>
                  <a:pt x="9087432" y="999794"/>
                  <a:pt x="9087347" y="999794"/>
                  <a:pt x="9087248" y="999794"/>
                </a:cubicBezTo>
                <a:close/>
                <a:moveTo>
                  <a:pt x="9036202" y="1053312"/>
                </a:moveTo>
                <a:cubicBezTo>
                  <a:pt x="9026800" y="1053312"/>
                  <a:pt x="9019186" y="1061273"/>
                  <a:pt x="9019186" y="1071102"/>
                </a:cubicBezTo>
                <a:cubicBezTo>
                  <a:pt x="9019186" y="1080931"/>
                  <a:pt x="9026800" y="1088892"/>
                  <a:pt x="9036202" y="1088892"/>
                </a:cubicBezTo>
                <a:cubicBezTo>
                  <a:pt x="9045602" y="1088892"/>
                  <a:pt x="9053217" y="1080931"/>
                  <a:pt x="9053217" y="1071102"/>
                </a:cubicBezTo>
                <a:cubicBezTo>
                  <a:pt x="9053217" y="1071058"/>
                  <a:pt x="9053217" y="1070998"/>
                  <a:pt x="9053217" y="1070954"/>
                </a:cubicBezTo>
                <a:cubicBezTo>
                  <a:pt x="9053373" y="1061214"/>
                  <a:pt x="9045943" y="1053179"/>
                  <a:pt x="9036627" y="1053016"/>
                </a:cubicBezTo>
                <a:cubicBezTo>
                  <a:pt x="9036485" y="1053016"/>
                  <a:pt x="9036344" y="1053016"/>
                  <a:pt x="9036202" y="1053016"/>
                </a:cubicBezTo>
                <a:close/>
                <a:moveTo>
                  <a:pt x="9087248" y="893499"/>
                </a:moveTo>
                <a:cubicBezTo>
                  <a:pt x="9077889" y="892610"/>
                  <a:pt x="9069609" y="899815"/>
                  <a:pt x="9068757" y="909599"/>
                </a:cubicBezTo>
                <a:cubicBezTo>
                  <a:pt x="9067893" y="919384"/>
                  <a:pt x="9074784" y="928042"/>
                  <a:pt x="9084142" y="928931"/>
                </a:cubicBezTo>
                <a:cubicBezTo>
                  <a:pt x="9085177" y="929035"/>
                  <a:pt x="9086213" y="929035"/>
                  <a:pt x="9087248" y="928931"/>
                </a:cubicBezTo>
                <a:cubicBezTo>
                  <a:pt x="9096607" y="928042"/>
                  <a:pt x="9103497" y="919384"/>
                  <a:pt x="9102647" y="909599"/>
                </a:cubicBezTo>
                <a:cubicBezTo>
                  <a:pt x="9101895" y="901045"/>
                  <a:pt x="9095415" y="894285"/>
                  <a:pt x="9087248" y="893499"/>
                </a:cubicBezTo>
                <a:close/>
                <a:moveTo>
                  <a:pt x="9036202" y="946721"/>
                </a:moveTo>
                <a:cubicBezTo>
                  <a:pt x="9026800" y="946721"/>
                  <a:pt x="9019186" y="954682"/>
                  <a:pt x="9019186" y="964511"/>
                </a:cubicBezTo>
                <a:cubicBezTo>
                  <a:pt x="9019186" y="974340"/>
                  <a:pt x="9026800" y="982301"/>
                  <a:pt x="9036202" y="982301"/>
                </a:cubicBezTo>
                <a:cubicBezTo>
                  <a:pt x="9045602" y="982301"/>
                  <a:pt x="9053217" y="974340"/>
                  <a:pt x="9053217" y="964511"/>
                </a:cubicBezTo>
                <a:cubicBezTo>
                  <a:pt x="9053458" y="954771"/>
                  <a:pt x="9046084" y="946677"/>
                  <a:pt x="9036768" y="946424"/>
                </a:cubicBezTo>
                <a:cubicBezTo>
                  <a:pt x="9036584" y="946424"/>
                  <a:pt x="9036400" y="946424"/>
                  <a:pt x="9036202" y="946424"/>
                </a:cubicBezTo>
                <a:close/>
                <a:moveTo>
                  <a:pt x="9087248" y="787056"/>
                </a:moveTo>
                <a:cubicBezTo>
                  <a:pt x="9077847" y="786967"/>
                  <a:pt x="9070176" y="794869"/>
                  <a:pt x="9070091" y="804698"/>
                </a:cubicBezTo>
                <a:cubicBezTo>
                  <a:pt x="9070020" y="814527"/>
                  <a:pt x="9077563" y="822547"/>
                  <a:pt x="9086965" y="822636"/>
                </a:cubicBezTo>
                <a:cubicBezTo>
                  <a:pt x="9096365" y="822710"/>
                  <a:pt x="9104036" y="814823"/>
                  <a:pt x="9104121" y="804995"/>
                </a:cubicBezTo>
                <a:cubicBezTo>
                  <a:pt x="9104121" y="804891"/>
                  <a:pt x="9104121" y="804802"/>
                  <a:pt x="9104121" y="804698"/>
                </a:cubicBezTo>
                <a:cubicBezTo>
                  <a:pt x="9104277" y="794958"/>
                  <a:pt x="9096847" y="786923"/>
                  <a:pt x="9087531" y="786760"/>
                </a:cubicBezTo>
                <a:cubicBezTo>
                  <a:pt x="9087432" y="786760"/>
                  <a:pt x="9087347" y="786760"/>
                  <a:pt x="9087248" y="786760"/>
                </a:cubicBezTo>
                <a:close/>
                <a:moveTo>
                  <a:pt x="9036202" y="839685"/>
                </a:moveTo>
                <a:cubicBezTo>
                  <a:pt x="9026800" y="839685"/>
                  <a:pt x="9019186" y="847646"/>
                  <a:pt x="9019186" y="857475"/>
                </a:cubicBezTo>
                <a:cubicBezTo>
                  <a:pt x="9019186" y="867304"/>
                  <a:pt x="9026800" y="875265"/>
                  <a:pt x="9036202" y="875265"/>
                </a:cubicBezTo>
                <a:cubicBezTo>
                  <a:pt x="9045602" y="875265"/>
                  <a:pt x="9053217" y="867304"/>
                  <a:pt x="9053217" y="857475"/>
                </a:cubicBezTo>
                <a:cubicBezTo>
                  <a:pt x="9053302" y="847735"/>
                  <a:pt x="9045801" y="839774"/>
                  <a:pt x="9036485" y="839685"/>
                </a:cubicBezTo>
                <a:cubicBezTo>
                  <a:pt x="9036386" y="839685"/>
                  <a:pt x="9036300" y="839685"/>
                  <a:pt x="9036202" y="839685"/>
                </a:cubicBezTo>
                <a:close/>
                <a:moveTo>
                  <a:pt x="9087248" y="679872"/>
                </a:moveTo>
                <a:cubicBezTo>
                  <a:pt x="9077847" y="679783"/>
                  <a:pt x="9070176" y="687685"/>
                  <a:pt x="9070091" y="697514"/>
                </a:cubicBezTo>
                <a:cubicBezTo>
                  <a:pt x="9070020" y="707343"/>
                  <a:pt x="9077563" y="715363"/>
                  <a:pt x="9086965" y="715452"/>
                </a:cubicBezTo>
                <a:cubicBezTo>
                  <a:pt x="9096365" y="715526"/>
                  <a:pt x="9104036" y="707639"/>
                  <a:pt x="9104121" y="697810"/>
                </a:cubicBezTo>
                <a:cubicBezTo>
                  <a:pt x="9104121" y="697766"/>
                  <a:pt x="9104121" y="697706"/>
                  <a:pt x="9104121" y="697662"/>
                </a:cubicBezTo>
                <a:cubicBezTo>
                  <a:pt x="9103966" y="688011"/>
                  <a:pt x="9096479" y="680243"/>
                  <a:pt x="9087248" y="680168"/>
                </a:cubicBezTo>
                <a:close/>
                <a:moveTo>
                  <a:pt x="9036202" y="733242"/>
                </a:moveTo>
                <a:cubicBezTo>
                  <a:pt x="9026800" y="733242"/>
                  <a:pt x="9019186" y="741203"/>
                  <a:pt x="9019186" y="751032"/>
                </a:cubicBezTo>
                <a:cubicBezTo>
                  <a:pt x="9019186" y="760861"/>
                  <a:pt x="9026800" y="768822"/>
                  <a:pt x="9036202" y="768822"/>
                </a:cubicBezTo>
                <a:cubicBezTo>
                  <a:pt x="9045602" y="768822"/>
                  <a:pt x="9053217" y="760861"/>
                  <a:pt x="9053217" y="751032"/>
                </a:cubicBezTo>
                <a:cubicBezTo>
                  <a:pt x="9053217" y="750987"/>
                  <a:pt x="9053217" y="750928"/>
                  <a:pt x="9053217" y="750883"/>
                </a:cubicBezTo>
                <a:cubicBezTo>
                  <a:pt x="9053061" y="741203"/>
                  <a:pt x="9045461" y="733449"/>
                  <a:pt x="9036202" y="733538"/>
                </a:cubicBezTo>
                <a:close/>
                <a:moveTo>
                  <a:pt x="9087248" y="573429"/>
                </a:moveTo>
                <a:cubicBezTo>
                  <a:pt x="9077889" y="572533"/>
                  <a:pt x="9069609" y="579738"/>
                  <a:pt x="9068757" y="589523"/>
                </a:cubicBezTo>
                <a:cubicBezTo>
                  <a:pt x="9067893" y="599307"/>
                  <a:pt x="9074784" y="607965"/>
                  <a:pt x="9084142" y="608860"/>
                </a:cubicBezTo>
                <a:cubicBezTo>
                  <a:pt x="9085177" y="608960"/>
                  <a:pt x="9086213" y="608960"/>
                  <a:pt x="9087248" y="608860"/>
                </a:cubicBezTo>
                <a:cubicBezTo>
                  <a:pt x="9096607" y="607965"/>
                  <a:pt x="9103497" y="599307"/>
                  <a:pt x="9102647" y="589523"/>
                </a:cubicBezTo>
                <a:cubicBezTo>
                  <a:pt x="9101895" y="580979"/>
                  <a:pt x="9095415" y="574212"/>
                  <a:pt x="9087248" y="573429"/>
                </a:cubicBezTo>
                <a:close/>
                <a:moveTo>
                  <a:pt x="9036202" y="626650"/>
                </a:moveTo>
                <a:cubicBezTo>
                  <a:pt x="9026800" y="626650"/>
                  <a:pt x="9019186" y="634616"/>
                  <a:pt x="9019186" y="644440"/>
                </a:cubicBezTo>
                <a:cubicBezTo>
                  <a:pt x="9019186" y="654269"/>
                  <a:pt x="9026800" y="662230"/>
                  <a:pt x="9036202" y="662230"/>
                </a:cubicBezTo>
                <a:cubicBezTo>
                  <a:pt x="9045602" y="662230"/>
                  <a:pt x="9053217" y="654269"/>
                  <a:pt x="9053217" y="644440"/>
                </a:cubicBezTo>
                <a:cubicBezTo>
                  <a:pt x="9053146" y="634697"/>
                  <a:pt x="9045517" y="626865"/>
                  <a:pt x="9036202" y="626947"/>
                </a:cubicBezTo>
                <a:cubicBezTo>
                  <a:pt x="9036202" y="626947"/>
                  <a:pt x="9036202" y="626947"/>
                  <a:pt x="9036202" y="626947"/>
                </a:cubicBezTo>
                <a:close/>
                <a:moveTo>
                  <a:pt x="9087248" y="466986"/>
                </a:moveTo>
                <a:cubicBezTo>
                  <a:pt x="9077847" y="466986"/>
                  <a:pt x="9070232" y="474951"/>
                  <a:pt x="9070232" y="484776"/>
                </a:cubicBezTo>
                <a:cubicBezTo>
                  <a:pt x="9070232" y="494602"/>
                  <a:pt x="9077847" y="502566"/>
                  <a:pt x="9087248" y="502566"/>
                </a:cubicBezTo>
                <a:cubicBezTo>
                  <a:pt x="9096592" y="502566"/>
                  <a:pt x="9104178" y="494691"/>
                  <a:pt x="9104263" y="484924"/>
                </a:cubicBezTo>
                <a:cubicBezTo>
                  <a:pt x="9104263" y="475181"/>
                  <a:pt x="9096705" y="467282"/>
                  <a:pt x="9087390" y="467282"/>
                </a:cubicBezTo>
                <a:cubicBezTo>
                  <a:pt x="9087347" y="467282"/>
                  <a:pt x="9087290" y="467282"/>
                  <a:pt x="9087248" y="467282"/>
                </a:cubicBezTo>
                <a:close/>
                <a:moveTo>
                  <a:pt x="9036202" y="520207"/>
                </a:moveTo>
                <a:cubicBezTo>
                  <a:pt x="9026800" y="520207"/>
                  <a:pt x="9019186" y="528173"/>
                  <a:pt x="9019186" y="537997"/>
                </a:cubicBezTo>
                <a:cubicBezTo>
                  <a:pt x="9019186" y="547822"/>
                  <a:pt x="9026800" y="555787"/>
                  <a:pt x="9036202" y="555787"/>
                </a:cubicBezTo>
                <a:cubicBezTo>
                  <a:pt x="9045602" y="555787"/>
                  <a:pt x="9053217" y="547822"/>
                  <a:pt x="9053217" y="537997"/>
                </a:cubicBezTo>
                <a:cubicBezTo>
                  <a:pt x="9053146" y="528254"/>
                  <a:pt x="9045517" y="520422"/>
                  <a:pt x="9036202" y="520504"/>
                </a:cubicBezTo>
                <a:cubicBezTo>
                  <a:pt x="9036202" y="520504"/>
                  <a:pt x="9036202" y="520504"/>
                  <a:pt x="9036202" y="520504"/>
                </a:cubicBezTo>
                <a:close/>
                <a:moveTo>
                  <a:pt x="9087248" y="360394"/>
                </a:moveTo>
                <a:cubicBezTo>
                  <a:pt x="9077847" y="360313"/>
                  <a:pt x="9070176" y="368210"/>
                  <a:pt x="9070091" y="378036"/>
                </a:cubicBezTo>
                <a:cubicBezTo>
                  <a:pt x="9070020" y="387861"/>
                  <a:pt x="9077563" y="395891"/>
                  <a:pt x="9086965" y="395973"/>
                </a:cubicBezTo>
                <a:cubicBezTo>
                  <a:pt x="9096365" y="396054"/>
                  <a:pt x="9104036" y="388157"/>
                  <a:pt x="9104121" y="378333"/>
                </a:cubicBezTo>
                <a:cubicBezTo>
                  <a:pt x="9104121" y="378282"/>
                  <a:pt x="9104121" y="378233"/>
                  <a:pt x="9104121" y="378184"/>
                </a:cubicBezTo>
                <a:cubicBezTo>
                  <a:pt x="9103966" y="368533"/>
                  <a:pt x="9096479" y="360769"/>
                  <a:pt x="9087248" y="360691"/>
                </a:cubicBezTo>
                <a:close/>
                <a:moveTo>
                  <a:pt x="9036202" y="413764"/>
                </a:moveTo>
                <a:cubicBezTo>
                  <a:pt x="9026800" y="413764"/>
                  <a:pt x="9019186" y="421730"/>
                  <a:pt x="9019186" y="431554"/>
                </a:cubicBezTo>
                <a:cubicBezTo>
                  <a:pt x="9019186" y="441380"/>
                  <a:pt x="9026800" y="449344"/>
                  <a:pt x="9036202" y="449344"/>
                </a:cubicBezTo>
                <a:cubicBezTo>
                  <a:pt x="9045602" y="449344"/>
                  <a:pt x="9053217" y="441379"/>
                  <a:pt x="9053217" y="431554"/>
                </a:cubicBezTo>
                <a:cubicBezTo>
                  <a:pt x="9053217" y="431504"/>
                  <a:pt x="9053217" y="431455"/>
                  <a:pt x="9053217" y="431406"/>
                </a:cubicBezTo>
                <a:cubicBezTo>
                  <a:pt x="9053061" y="421721"/>
                  <a:pt x="9045461" y="413978"/>
                  <a:pt x="9036202" y="414061"/>
                </a:cubicBezTo>
                <a:close/>
                <a:moveTo>
                  <a:pt x="9087248" y="253951"/>
                </a:moveTo>
                <a:cubicBezTo>
                  <a:pt x="9077889" y="253056"/>
                  <a:pt x="9069609" y="260261"/>
                  <a:pt x="9068757" y="270045"/>
                </a:cubicBezTo>
                <a:cubicBezTo>
                  <a:pt x="9067893" y="279828"/>
                  <a:pt x="9074784" y="288488"/>
                  <a:pt x="9084142" y="289383"/>
                </a:cubicBezTo>
                <a:cubicBezTo>
                  <a:pt x="9085177" y="289482"/>
                  <a:pt x="9086213" y="289482"/>
                  <a:pt x="9087248" y="289383"/>
                </a:cubicBezTo>
                <a:cubicBezTo>
                  <a:pt x="9096607" y="288488"/>
                  <a:pt x="9103497" y="279828"/>
                  <a:pt x="9102647" y="270045"/>
                </a:cubicBezTo>
                <a:cubicBezTo>
                  <a:pt x="9101895" y="261502"/>
                  <a:pt x="9095415" y="254734"/>
                  <a:pt x="9087248" y="253951"/>
                </a:cubicBezTo>
                <a:close/>
                <a:moveTo>
                  <a:pt x="9036202" y="307173"/>
                </a:moveTo>
                <a:cubicBezTo>
                  <a:pt x="9026800" y="307173"/>
                  <a:pt x="9019186" y="315138"/>
                  <a:pt x="9019186" y="324963"/>
                </a:cubicBezTo>
                <a:cubicBezTo>
                  <a:pt x="9019186" y="334787"/>
                  <a:pt x="9026800" y="342753"/>
                  <a:pt x="9036202" y="342753"/>
                </a:cubicBezTo>
                <a:cubicBezTo>
                  <a:pt x="9045602" y="342753"/>
                  <a:pt x="9053217" y="334787"/>
                  <a:pt x="9053217" y="324963"/>
                </a:cubicBezTo>
                <a:cubicBezTo>
                  <a:pt x="9053146" y="315220"/>
                  <a:pt x="9045517" y="307388"/>
                  <a:pt x="9036202" y="307469"/>
                </a:cubicBezTo>
                <a:cubicBezTo>
                  <a:pt x="9036202" y="307469"/>
                  <a:pt x="9036202" y="307469"/>
                  <a:pt x="9036202" y="307469"/>
                </a:cubicBezTo>
                <a:close/>
                <a:moveTo>
                  <a:pt x="9087248" y="182940"/>
                </a:moveTo>
                <a:cubicBezTo>
                  <a:pt x="9095387" y="182812"/>
                  <a:pt x="9102235" y="176532"/>
                  <a:pt x="9103412" y="168115"/>
                </a:cubicBezTo>
                <a:lnTo>
                  <a:pt x="9070800" y="167225"/>
                </a:lnTo>
                <a:cubicBezTo>
                  <a:pt x="9071466" y="176224"/>
                  <a:pt x="9078612" y="183186"/>
                  <a:pt x="9087248" y="183236"/>
                </a:cubicBezTo>
                <a:close/>
                <a:moveTo>
                  <a:pt x="9036202" y="200730"/>
                </a:moveTo>
                <a:cubicBezTo>
                  <a:pt x="9026800" y="200730"/>
                  <a:pt x="9019186" y="208695"/>
                  <a:pt x="9019186" y="218520"/>
                </a:cubicBezTo>
                <a:cubicBezTo>
                  <a:pt x="9019186" y="228346"/>
                  <a:pt x="9026800" y="236310"/>
                  <a:pt x="9036202" y="236310"/>
                </a:cubicBezTo>
                <a:cubicBezTo>
                  <a:pt x="9045602" y="236310"/>
                  <a:pt x="9053217" y="228344"/>
                  <a:pt x="9053217" y="218520"/>
                </a:cubicBezTo>
                <a:cubicBezTo>
                  <a:pt x="9053217" y="218469"/>
                  <a:pt x="9053217" y="218420"/>
                  <a:pt x="9053217" y="218371"/>
                </a:cubicBezTo>
                <a:cubicBezTo>
                  <a:pt x="9053061" y="208686"/>
                  <a:pt x="9045461" y="200943"/>
                  <a:pt x="9036202" y="201026"/>
                </a:cubicBezTo>
                <a:close/>
                <a:moveTo>
                  <a:pt x="9153608" y="1382871"/>
                </a:moveTo>
                <a:cubicBezTo>
                  <a:pt x="9150957" y="1376407"/>
                  <a:pt x="9144874" y="1372212"/>
                  <a:pt x="9138153" y="1372197"/>
                </a:cubicBezTo>
                <a:cubicBezTo>
                  <a:pt x="9128751" y="1372241"/>
                  <a:pt x="9121165" y="1380247"/>
                  <a:pt x="9121222" y="1390076"/>
                </a:cubicBezTo>
                <a:cubicBezTo>
                  <a:pt x="9121264" y="1399890"/>
                  <a:pt x="9128907" y="1407821"/>
                  <a:pt x="9138308" y="1407777"/>
                </a:cubicBezTo>
                <a:cubicBezTo>
                  <a:pt x="9143130" y="1407747"/>
                  <a:pt x="9147710" y="1405598"/>
                  <a:pt x="9150914" y="1401847"/>
                </a:cubicBezTo>
                <a:close/>
                <a:moveTo>
                  <a:pt x="9172042" y="1230174"/>
                </a:moveTo>
                <a:cubicBezTo>
                  <a:pt x="9172155" y="1233702"/>
                  <a:pt x="9173289" y="1237127"/>
                  <a:pt x="9175303" y="1239958"/>
                </a:cubicBezTo>
                <a:lnTo>
                  <a:pt x="9178848" y="1216387"/>
                </a:lnTo>
                <a:cubicBezTo>
                  <a:pt x="9174566" y="1219678"/>
                  <a:pt x="9172042" y="1224911"/>
                  <a:pt x="9172042" y="1230470"/>
                </a:cubicBezTo>
                <a:close/>
                <a:moveTo>
                  <a:pt x="9138153" y="1265754"/>
                </a:moveTo>
                <a:cubicBezTo>
                  <a:pt x="9128751" y="1265680"/>
                  <a:pt x="9121080" y="1273566"/>
                  <a:pt x="9120995" y="1283395"/>
                </a:cubicBezTo>
                <a:cubicBezTo>
                  <a:pt x="9120924" y="1293224"/>
                  <a:pt x="9128467" y="1301245"/>
                  <a:pt x="9137869" y="1301334"/>
                </a:cubicBezTo>
                <a:cubicBezTo>
                  <a:pt x="9147270" y="1301408"/>
                  <a:pt x="9154955" y="1293521"/>
                  <a:pt x="9155026" y="1283692"/>
                </a:cubicBezTo>
                <a:cubicBezTo>
                  <a:pt x="9155026" y="1283588"/>
                  <a:pt x="9155026" y="1283499"/>
                  <a:pt x="9155026" y="1283395"/>
                </a:cubicBezTo>
                <a:cubicBezTo>
                  <a:pt x="9154870" y="1273774"/>
                  <a:pt x="9147355" y="1266050"/>
                  <a:pt x="9138153" y="1266050"/>
                </a:cubicBezTo>
                <a:close/>
                <a:moveTo>
                  <a:pt x="9172042" y="1123731"/>
                </a:moveTo>
                <a:cubicBezTo>
                  <a:pt x="9172042" y="1133471"/>
                  <a:pt x="9179599" y="1141373"/>
                  <a:pt x="9188915" y="1141373"/>
                </a:cubicBezTo>
                <a:cubicBezTo>
                  <a:pt x="9188958" y="1141373"/>
                  <a:pt x="9189014" y="1141373"/>
                  <a:pt x="9189057" y="1141373"/>
                </a:cubicBezTo>
                <a:lnTo>
                  <a:pt x="9190191" y="1141373"/>
                </a:lnTo>
                <a:lnTo>
                  <a:pt x="9195438" y="1107423"/>
                </a:lnTo>
                <a:cubicBezTo>
                  <a:pt x="9193481" y="1106712"/>
                  <a:pt x="9191411" y="1106415"/>
                  <a:pt x="9189341" y="1106534"/>
                </a:cubicBezTo>
                <a:cubicBezTo>
                  <a:pt x="9179939" y="1106371"/>
                  <a:pt x="9172198" y="1114198"/>
                  <a:pt x="9172042" y="1124027"/>
                </a:cubicBezTo>
                <a:cubicBezTo>
                  <a:pt x="9172042" y="1124027"/>
                  <a:pt x="9172042" y="1124027"/>
                  <a:pt x="9172042" y="1124027"/>
                </a:cubicBezTo>
                <a:close/>
                <a:moveTo>
                  <a:pt x="9138153" y="1159162"/>
                </a:moveTo>
                <a:cubicBezTo>
                  <a:pt x="9128794" y="1158273"/>
                  <a:pt x="9120513" y="1165478"/>
                  <a:pt x="9119662" y="1175262"/>
                </a:cubicBezTo>
                <a:cubicBezTo>
                  <a:pt x="9118798" y="1185047"/>
                  <a:pt x="9125688" y="1193705"/>
                  <a:pt x="9135047" y="1194594"/>
                </a:cubicBezTo>
                <a:cubicBezTo>
                  <a:pt x="9136082" y="1194698"/>
                  <a:pt x="9137117" y="1194698"/>
                  <a:pt x="9138153" y="1194594"/>
                </a:cubicBezTo>
                <a:cubicBezTo>
                  <a:pt x="9147511" y="1193705"/>
                  <a:pt x="9154402" y="1185047"/>
                  <a:pt x="9153552" y="1175262"/>
                </a:cubicBezTo>
                <a:cubicBezTo>
                  <a:pt x="9152799" y="1166708"/>
                  <a:pt x="9146320" y="1159948"/>
                  <a:pt x="9138153" y="1159162"/>
                </a:cubicBezTo>
                <a:close/>
                <a:moveTo>
                  <a:pt x="9189341" y="999794"/>
                </a:moveTo>
                <a:cubicBezTo>
                  <a:pt x="9179939" y="999794"/>
                  <a:pt x="9172325" y="1007755"/>
                  <a:pt x="9172325" y="1017584"/>
                </a:cubicBezTo>
                <a:cubicBezTo>
                  <a:pt x="9172325" y="1027413"/>
                  <a:pt x="9179939" y="1035374"/>
                  <a:pt x="9189341" y="1035374"/>
                </a:cubicBezTo>
                <a:cubicBezTo>
                  <a:pt x="9198742" y="1035374"/>
                  <a:pt x="9206356" y="1027413"/>
                  <a:pt x="9206356" y="1017584"/>
                </a:cubicBezTo>
                <a:cubicBezTo>
                  <a:pt x="9206356" y="1017540"/>
                  <a:pt x="9206356" y="1017480"/>
                  <a:pt x="9206356" y="1017436"/>
                </a:cubicBezTo>
                <a:cubicBezTo>
                  <a:pt x="9206356" y="1007696"/>
                  <a:pt x="9198798" y="999794"/>
                  <a:pt x="9189482" y="999794"/>
                </a:cubicBezTo>
                <a:cubicBezTo>
                  <a:pt x="9189440" y="999794"/>
                  <a:pt x="9189383" y="999794"/>
                  <a:pt x="9189341" y="999794"/>
                </a:cubicBezTo>
                <a:close/>
                <a:moveTo>
                  <a:pt x="9138436" y="1053016"/>
                </a:moveTo>
                <a:cubicBezTo>
                  <a:pt x="9129035" y="1052927"/>
                  <a:pt x="9121364" y="1060829"/>
                  <a:pt x="9121279" y="1070658"/>
                </a:cubicBezTo>
                <a:cubicBezTo>
                  <a:pt x="9121208" y="1080486"/>
                  <a:pt x="9128751" y="1088507"/>
                  <a:pt x="9138153" y="1088596"/>
                </a:cubicBezTo>
                <a:cubicBezTo>
                  <a:pt x="9147553" y="1088670"/>
                  <a:pt x="9155224" y="1080783"/>
                  <a:pt x="9155309" y="1070954"/>
                </a:cubicBezTo>
                <a:cubicBezTo>
                  <a:pt x="9155309" y="1070850"/>
                  <a:pt x="9155309" y="1070761"/>
                  <a:pt x="9155309" y="1070658"/>
                </a:cubicBezTo>
                <a:cubicBezTo>
                  <a:pt x="9155309" y="1060917"/>
                  <a:pt x="9147752" y="1053016"/>
                  <a:pt x="9138436" y="1053016"/>
                </a:cubicBezTo>
                <a:cubicBezTo>
                  <a:pt x="9138337" y="1053016"/>
                  <a:pt x="9138251" y="1053016"/>
                  <a:pt x="9138153" y="1053016"/>
                </a:cubicBezTo>
                <a:close/>
                <a:moveTo>
                  <a:pt x="9189341" y="893203"/>
                </a:moveTo>
                <a:cubicBezTo>
                  <a:pt x="9179939" y="893203"/>
                  <a:pt x="9172325" y="901164"/>
                  <a:pt x="9172325" y="910993"/>
                </a:cubicBezTo>
                <a:cubicBezTo>
                  <a:pt x="9172325" y="920822"/>
                  <a:pt x="9179939" y="928783"/>
                  <a:pt x="9189341" y="928783"/>
                </a:cubicBezTo>
                <a:cubicBezTo>
                  <a:pt x="9198742" y="928783"/>
                  <a:pt x="9206356" y="920822"/>
                  <a:pt x="9206356" y="910993"/>
                </a:cubicBezTo>
                <a:cubicBezTo>
                  <a:pt x="9206356" y="901164"/>
                  <a:pt x="9198742" y="893203"/>
                  <a:pt x="9189341" y="893203"/>
                </a:cubicBezTo>
                <a:close/>
                <a:moveTo>
                  <a:pt x="9138436" y="946424"/>
                </a:moveTo>
                <a:cubicBezTo>
                  <a:pt x="9129035" y="946336"/>
                  <a:pt x="9121364" y="954237"/>
                  <a:pt x="9121279" y="964066"/>
                </a:cubicBezTo>
                <a:cubicBezTo>
                  <a:pt x="9121208" y="973895"/>
                  <a:pt x="9128751" y="981915"/>
                  <a:pt x="9138153" y="982004"/>
                </a:cubicBezTo>
                <a:cubicBezTo>
                  <a:pt x="9147553" y="982078"/>
                  <a:pt x="9155224" y="974192"/>
                  <a:pt x="9155309" y="964363"/>
                </a:cubicBezTo>
                <a:cubicBezTo>
                  <a:pt x="9155309" y="964318"/>
                  <a:pt x="9155309" y="964259"/>
                  <a:pt x="9155309" y="964214"/>
                </a:cubicBezTo>
                <a:cubicBezTo>
                  <a:pt x="9155309" y="954385"/>
                  <a:pt x="9147695" y="946424"/>
                  <a:pt x="9138295" y="946424"/>
                </a:cubicBezTo>
                <a:cubicBezTo>
                  <a:pt x="9138251" y="946424"/>
                  <a:pt x="9138195" y="946424"/>
                  <a:pt x="9138153" y="946424"/>
                </a:cubicBezTo>
                <a:close/>
                <a:moveTo>
                  <a:pt x="9189341" y="786760"/>
                </a:moveTo>
                <a:cubicBezTo>
                  <a:pt x="9179939" y="786760"/>
                  <a:pt x="9172325" y="794721"/>
                  <a:pt x="9172325" y="804550"/>
                </a:cubicBezTo>
                <a:cubicBezTo>
                  <a:pt x="9172325" y="814379"/>
                  <a:pt x="9179939" y="822340"/>
                  <a:pt x="9189341" y="822340"/>
                </a:cubicBezTo>
                <a:cubicBezTo>
                  <a:pt x="9198742" y="822340"/>
                  <a:pt x="9206356" y="814379"/>
                  <a:pt x="9206356" y="804550"/>
                </a:cubicBezTo>
                <a:cubicBezTo>
                  <a:pt x="9206356" y="804505"/>
                  <a:pt x="9206356" y="804446"/>
                  <a:pt x="9206356" y="804402"/>
                </a:cubicBezTo>
                <a:cubicBezTo>
                  <a:pt x="9206356" y="794661"/>
                  <a:pt x="9198798" y="786760"/>
                  <a:pt x="9189482" y="786760"/>
                </a:cubicBezTo>
                <a:cubicBezTo>
                  <a:pt x="9189440" y="786760"/>
                  <a:pt x="9189383" y="786760"/>
                  <a:pt x="9189341" y="786760"/>
                </a:cubicBezTo>
                <a:close/>
                <a:moveTo>
                  <a:pt x="9235991" y="840871"/>
                </a:moveTo>
                <a:cubicBezTo>
                  <a:pt x="9227101" y="843198"/>
                  <a:pt x="9221713" y="852627"/>
                  <a:pt x="9223939" y="861922"/>
                </a:cubicBezTo>
                <a:cubicBezTo>
                  <a:pt x="9225002" y="866296"/>
                  <a:pt x="9227639" y="870076"/>
                  <a:pt x="9231312" y="872448"/>
                </a:cubicBezTo>
                <a:close/>
                <a:moveTo>
                  <a:pt x="9138436" y="839981"/>
                </a:moveTo>
                <a:cubicBezTo>
                  <a:pt x="9129077" y="839092"/>
                  <a:pt x="9120797" y="846297"/>
                  <a:pt x="9119946" y="856081"/>
                </a:cubicBezTo>
                <a:cubicBezTo>
                  <a:pt x="9119081" y="865866"/>
                  <a:pt x="9125972" y="874523"/>
                  <a:pt x="9135330" y="875413"/>
                </a:cubicBezTo>
                <a:cubicBezTo>
                  <a:pt x="9136365" y="875517"/>
                  <a:pt x="9137400" y="875517"/>
                  <a:pt x="9138436" y="875413"/>
                </a:cubicBezTo>
                <a:cubicBezTo>
                  <a:pt x="9147795" y="874523"/>
                  <a:pt x="9154686" y="865866"/>
                  <a:pt x="9153835" y="856081"/>
                </a:cubicBezTo>
                <a:cubicBezTo>
                  <a:pt x="9153083" y="847527"/>
                  <a:pt x="9146604" y="840767"/>
                  <a:pt x="9138436" y="839981"/>
                </a:cubicBezTo>
                <a:close/>
                <a:moveTo>
                  <a:pt x="9189341" y="680168"/>
                </a:moveTo>
                <a:cubicBezTo>
                  <a:pt x="9179939" y="680168"/>
                  <a:pt x="9172325" y="688129"/>
                  <a:pt x="9172325" y="697958"/>
                </a:cubicBezTo>
                <a:cubicBezTo>
                  <a:pt x="9172325" y="707787"/>
                  <a:pt x="9179939" y="715748"/>
                  <a:pt x="9189341" y="715748"/>
                </a:cubicBezTo>
                <a:cubicBezTo>
                  <a:pt x="9198742" y="715748"/>
                  <a:pt x="9206356" y="707787"/>
                  <a:pt x="9206356" y="697958"/>
                </a:cubicBezTo>
                <a:cubicBezTo>
                  <a:pt x="9206356" y="688129"/>
                  <a:pt x="9198742" y="680168"/>
                  <a:pt x="9189341" y="680168"/>
                </a:cubicBezTo>
                <a:close/>
                <a:moveTo>
                  <a:pt x="9223372" y="751180"/>
                </a:moveTo>
                <a:cubicBezTo>
                  <a:pt x="9223301" y="760920"/>
                  <a:pt x="9230787" y="768881"/>
                  <a:pt x="9240104" y="768970"/>
                </a:cubicBezTo>
                <a:cubicBezTo>
                  <a:pt x="9240146" y="768970"/>
                  <a:pt x="9240202" y="768970"/>
                  <a:pt x="9240245" y="768970"/>
                </a:cubicBezTo>
                <a:cubicBezTo>
                  <a:pt x="9242656" y="768970"/>
                  <a:pt x="9245024" y="768421"/>
                  <a:pt x="9247193" y="767339"/>
                </a:cubicBezTo>
                <a:lnTo>
                  <a:pt x="9251589" y="737689"/>
                </a:lnTo>
                <a:cubicBezTo>
                  <a:pt x="9248540" y="734635"/>
                  <a:pt x="9244471" y="732930"/>
                  <a:pt x="9240245" y="732945"/>
                </a:cubicBezTo>
                <a:cubicBezTo>
                  <a:pt x="9230929" y="732782"/>
                  <a:pt x="9223244" y="740551"/>
                  <a:pt x="9223088" y="750290"/>
                </a:cubicBezTo>
                <a:cubicBezTo>
                  <a:pt x="9223088" y="750439"/>
                  <a:pt x="9223088" y="750587"/>
                  <a:pt x="9223088" y="750735"/>
                </a:cubicBezTo>
                <a:close/>
                <a:moveTo>
                  <a:pt x="9138295" y="733538"/>
                </a:moveTo>
                <a:cubicBezTo>
                  <a:pt x="9128893" y="733449"/>
                  <a:pt x="9121222" y="741351"/>
                  <a:pt x="9121137" y="751180"/>
                </a:cubicBezTo>
                <a:cubicBezTo>
                  <a:pt x="9121066" y="761009"/>
                  <a:pt x="9128609" y="769029"/>
                  <a:pt x="9138011" y="769118"/>
                </a:cubicBezTo>
                <a:cubicBezTo>
                  <a:pt x="9147412" y="769192"/>
                  <a:pt x="9155097" y="761305"/>
                  <a:pt x="9155168" y="751476"/>
                </a:cubicBezTo>
                <a:cubicBezTo>
                  <a:pt x="9155168" y="751373"/>
                  <a:pt x="9155168" y="751284"/>
                  <a:pt x="9155168" y="751180"/>
                </a:cubicBezTo>
                <a:cubicBezTo>
                  <a:pt x="9155168" y="741440"/>
                  <a:pt x="9147610" y="733538"/>
                  <a:pt x="9138295" y="733538"/>
                </a:cubicBezTo>
                <a:cubicBezTo>
                  <a:pt x="9138251" y="733538"/>
                  <a:pt x="9138195" y="733538"/>
                  <a:pt x="9138153" y="733538"/>
                </a:cubicBezTo>
                <a:close/>
                <a:moveTo>
                  <a:pt x="9189341" y="573725"/>
                </a:moveTo>
                <a:cubicBezTo>
                  <a:pt x="9179939" y="573725"/>
                  <a:pt x="9172325" y="581691"/>
                  <a:pt x="9172325" y="591515"/>
                </a:cubicBezTo>
                <a:cubicBezTo>
                  <a:pt x="9172325" y="601340"/>
                  <a:pt x="9179939" y="609305"/>
                  <a:pt x="9189341" y="609305"/>
                </a:cubicBezTo>
                <a:cubicBezTo>
                  <a:pt x="9198742" y="609305"/>
                  <a:pt x="9206356" y="601340"/>
                  <a:pt x="9206356" y="591515"/>
                </a:cubicBezTo>
                <a:cubicBezTo>
                  <a:pt x="9206356" y="581691"/>
                  <a:pt x="9198742" y="573725"/>
                  <a:pt x="9189341" y="573725"/>
                </a:cubicBezTo>
                <a:close/>
                <a:moveTo>
                  <a:pt x="9138436" y="626947"/>
                </a:moveTo>
                <a:cubicBezTo>
                  <a:pt x="9129035" y="626865"/>
                  <a:pt x="9121364" y="634763"/>
                  <a:pt x="9121279" y="644589"/>
                </a:cubicBezTo>
                <a:cubicBezTo>
                  <a:pt x="9121208" y="654418"/>
                  <a:pt x="9128751" y="662438"/>
                  <a:pt x="9138153" y="662527"/>
                </a:cubicBezTo>
                <a:cubicBezTo>
                  <a:pt x="9147553" y="662601"/>
                  <a:pt x="9155224" y="654714"/>
                  <a:pt x="9155309" y="644885"/>
                </a:cubicBezTo>
                <a:cubicBezTo>
                  <a:pt x="9155309" y="644835"/>
                  <a:pt x="9155309" y="644786"/>
                  <a:pt x="9155309" y="644737"/>
                </a:cubicBezTo>
                <a:cubicBezTo>
                  <a:pt x="9155309" y="634912"/>
                  <a:pt x="9147695" y="626947"/>
                  <a:pt x="9138295" y="626947"/>
                </a:cubicBezTo>
                <a:cubicBezTo>
                  <a:pt x="9138251" y="626947"/>
                  <a:pt x="9138195" y="626947"/>
                  <a:pt x="9138153" y="626947"/>
                </a:cubicBezTo>
                <a:close/>
                <a:moveTo>
                  <a:pt x="9189341" y="467282"/>
                </a:moveTo>
                <a:cubicBezTo>
                  <a:pt x="9179939" y="467282"/>
                  <a:pt x="9172325" y="475248"/>
                  <a:pt x="9172325" y="485072"/>
                </a:cubicBezTo>
                <a:cubicBezTo>
                  <a:pt x="9172325" y="494898"/>
                  <a:pt x="9179939" y="502862"/>
                  <a:pt x="9189341" y="502862"/>
                </a:cubicBezTo>
                <a:cubicBezTo>
                  <a:pt x="9198742" y="502862"/>
                  <a:pt x="9206356" y="494897"/>
                  <a:pt x="9206356" y="485072"/>
                </a:cubicBezTo>
                <a:cubicBezTo>
                  <a:pt x="9206356" y="485022"/>
                  <a:pt x="9206356" y="484973"/>
                  <a:pt x="9206356" y="484924"/>
                </a:cubicBezTo>
                <a:cubicBezTo>
                  <a:pt x="9206356" y="475181"/>
                  <a:pt x="9198798" y="467282"/>
                  <a:pt x="9189482" y="467282"/>
                </a:cubicBezTo>
                <a:cubicBezTo>
                  <a:pt x="9189440" y="467282"/>
                  <a:pt x="9189383" y="467282"/>
                  <a:pt x="9189341" y="467282"/>
                </a:cubicBezTo>
                <a:close/>
                <a:moveTo>
                  <a:pt x="9138436" y="520504"/>
                </a:moveTo>
                <a:cubicBezTo>
                  <a:pt x="9129035" y="520422"/>
                  <a:pt x="9121364" y="528320"/>
                  <a:pt x="9121279" y="538146"/>
                </a:cubicBezTo>
                <a:cubicBezTo>
                  <a:pt x="9121208" y="547970"/>
                  <a:pt x="9128751" y="556001"/>
                  <a:pt x="9138153" y="556082"/>
                </a:cubicBezTo>
                <a:cubicBezTo>
                  <a:pt x="9147553" y="556164"/>
                  <a:pt x="9155224" y="548266"/>
                  <a:pt x="9155309" y="538442"/>
                </a:cubicBezTo>
                <a:cubicBezTo>
                  <a:pt x="9155309" y="538392"/>
                  <a:pt x="9155309" y="538343"/>
                  <a:pt x="9155309" y="538294"/>
                </a:cubicBezTo>
                <a:cubicBezTo>
                  <a:pt x="9155309" y="528469"/>
                  <a:pt x="9147695" y="520504"/>
                  <a:pt x="9138295" y="520504"/>
                </a:cubicBezTo>
                <a:cubicBezTo>
                  <a:pt x="9138251" y="520504"/>
                  <a:pt x="9138195" y="520504"/>
                  <a:pt x="9138153" y="520504"/>
                </a:cubicBezTo>
                <a:close/>
                <a:moveTo>
                  <a:pt x="9189341" y="360691"/>
                </a:moveTo>
                <a:cubicBezTo>
                  <a:pt x="9179939" y="360691"/>
                  <a:pt x="9172325" y="368656"/>
                  <a:pt x="9172325" y="378481"/>
                </a:cubicBezTo>
                <a:cubicBezTo>
                  <a:pt x="9172325" y="388305"/>
                  <a:pt x="9179939" y="396271"/>
                  <a:pt x="9189341" y="396271"/>
                </a:cubicBezTo>
                <a:cubicBezTo>
                  <a:pt x="9198742" y="396271"/>
                  <a:pt x="9206356" y="388305"/>
                  <a:pt x="9206356" y="378481"/>
                </a:cubicBezTo>
                <a:cubicBezTo>
                  <a:pt x="9206356" y="368656"/>
                  <a:pt x="9198742" y="360691"/>
                  <a:pt x="9189341" y="360691"/>
                </a:cubicBezTo>
                <a:close/>
                <a:moveTo>
                  <a:pt x="9138436" y="414061"/>
                </a:moveTo>
                <a:cubicBezTo>
                  <a:pt x="9129035" y="413979"/>
                  <a:pt x="9121364" y="421878"/>
                  <a:pt x="9121279" y="431702"/>
                </a:cubicBezTo>
                <a:cubicBezTo>
                  <a:pt x="9121208" y="441527"/>
                  <a:pt x="9128751" y="449558"/>
                  <a:pt x="9138153" y="449639"/>
                </a:cubicBezTo>
                <a:cubicBezTo>
                  <a:pt x="9147553" y="449721"/>
                  <a:pt x="9155224" y="441822"/>
                  <a:pt x="9155309" y="431997"/>
                </a:cubicBezTo>
                <a:cubicBezTo>
                  <a:pt x="9155309" y="431900"/>
                  <a:pt x="9155309" y="431800"/>
                  <a:pt x="9155309" y="431702"/>
                </a:cubicBezTo>
                <a:cubicBezTo>
                  <a:pt x="9155309" y="421959"/>
                  <a:pt x="9147752" y="414059"/>
                  <a:pt x="9138436" y="414058"/>
                </a:cubicBezTo>
                <a:cubicBezTo>
                  <a:pt x="9138337" y="414058"/>
                  <a:pt x="9138251" y="414059"/>
                  <a:pt x="9138153" y="414061"/>
                </a:cubicBezTo>
                <a:close/>
                <a:moveTo>
                  <a:pt x="9189341" y="254248"/>
                </a:moveTo>
                <a:cubicBezTo>
                  <a:pt x="9179939" y="254248"/>
                  <a:pt x="9172325" y="262213"/>
                  <a:pt x="9172325" y="272038"/>
                </a:cubicBezTo>
                <a:cubicBezTo>
                  <a:pt x="9172325" y="281862"/>
                  <a:pt x="9179939" y="289828"/>
                  <a:pt x="9189341" y="289828"/>
                </a:cubicBezTo>
                <a:cubicBezTo>
                  <a:pt x="9198742" y="289828"/>
                  <a:pt x="9206356" y="281862"/>
                  <a:pt x="9206356" y="272038"/>
                </a:cubicBezTo>
                <a:cubicBezTo>
                  <a:pt x="9206356" y="262213"/>
                  <a:pt x="9198742" y="254248"/>
                  <a:pt x="9189341" y="254248"/>
                </a:cubicBezTo>
                <a:close/>
                <a:moveTo>
                  <a:pt x="9138436" y="307469"/>
                </a:moveTo>
                <a:cubicBezTo>
                  <a:pt x="9129077" y="306574"/>
                  <a:pt x="9120797" y="313779"/>
                  <a:pt x="9119946" y="323563"/>
                </a:cubicBezTo>
                <a:cubicBezTo>
                  <a:pt x="9119081" y="333348"/>
                  <a:pt x="9125972" y="342006"/>
                  <a:pt x="9135330" y="342901"/>
                </a:cubicBezTo>
                <a:cubicBezTo>
                  <a:pt x="9136365" y="343000"/>
                  <a:pt x="9137400" y="343000"/>
                  <a:pt x="9138436" y="342901"/>
                </a:cubicBezTo>
                <a:cubicBezTo>
                  <a:pt x="9147795" y="342006"/>
                  <a:pt x="9154686" y="333348"/>
                  <a:pt x="9153835" y="323563"/>
                </a:cubicBezTo>
                <a:cubicBezTo>
                  <a:pt x="9153083" y="315020"/>
                  <a:pt x="9146604" y="308252"/>
                  <a:pt x="9138436" y="307469"/>
                </a:cubicBezTo>
                <a:close/>
                <a:moveTo>
                  <a:pt x="9189341" y="183236"/>
                </a:moveTo>
                <a:cubicBezTo>
                  <a:pt x="9196373" y="183192"/>
                  <a:pt x="9202655" y="178583"/>
                  <a:pt x="9205080" y="171673"/>
                </a:cubicBezTo>
                <a:lnTo>
                  <a:pt x="9173460" y="170783"/>
                </a:lnTo>
                <a:cubicBezTo>
                  <a:pt x="9175572" y="178123"/>
                  <a:pt x="9182009" y="183171"/>
                  <a:pt x="9189341" y="183236"/>
                </a:cubicBezTo>
                <a:close/>
                <a:moveTo>
                  <a:pt x="9138436" y="201026"/>
                </a:moveTo>
                <a:cubicBezTo>
                  <a:pt x="9129035" y="200945"/>
                  <a:pt x="9121364" y="208843"/>
                  <a:pt x="9121279" y="218668"/>
                </a:cubicBezTo>
                <a:cubicBezTo>
                  <a:pt x="9121208" y="228492"/>
                  <a:pt x="9128751" y="236523"/>
                  <a:pt x="9138153" y="236605"/>
                </a:cubicBezTo>
                <a:cubicBezTo>
                  <a:pt x="9147553" y="236686"/>
                  <a:pt x="9155224" y="228787"/>
                  <a:pt x="9155309" y="218963"/>
                </a:cubicBezTo>
                <a:cubicBezTo>
                  <a:pt x="9155309" y="218865"/>
                  <a:pt x="9155309" y="218766"/>
                  <a:pt x="9155309" y="218668"/>
                </a:cubicBezTo>
                <a:cubicBezTo>
                  <a:pt x="9155309" y="208925"/>
                  <a:pt x="9147752" y="201025"/>
                  <a:pt x="9138436" y="201023"/>
                </a:cubicBezTo>
                <a:cubicBezTo>
                  <a:pt x="9138337" y="201023"/>
                  <a:pt x="9138251" y="201025"/>
                  <a:pt x="9138153" y="201026"/>
                </a:cubicBezTo>
                <a:close/>
                <a:moveTo>
                  <a:pt x="9240245" y="626947"/>
                </a:moveTo>
                <a:cubicBezTo>
                  <a:pt x="9230844" y="626947"/>
                  <a:pt x="9223230" y="634912"/>
                  <a:pt x="9223230" y="644737"/>
                </a:cubicBezTo>
                <a:cubicBezTo>
                  <a:pt x="9223230" y="654566"/>
                  <a:pt x="9230844" y="662527"/>
                  <a:pt x="9240245" y="662527"/>
                </a:cubicBezTo>
                <a:cubicBezTo>
                  <a:pt x="9249646" y="662527"/>
                  <a:pt x="9257260" y="654566"/>
                  <a:pt x="9257260" y="644737"/>
                </a:cubicBezTo>
                <a:cubicBezTo>
                  <a:pt x="9257346" y="634994"/>
                  <a:pt x="9249859" y="627027"/>
                  <a:pt x="9240528" y="626942"/>
                </a:cubicBezTo>
                <a:cubicBezTo>
                  <a:pt x="9240344" y="626941"/>
                  <a:pt x="9240146" y="626942"/>
                  <a:pt x="9239962" y="626947"/>
                </a:cubicBezTo>
                <a:close/>
                <a:moveTo>
                  <a:pt x="9274276" y="484924"/>
                </a:moveTo>
                <a:cubicBezTo>
                  <a:pt x="9274347" y="493119"/>
                  <a:pt x="9279806" y="500182"/>
                  <a:pt x="9287463" y="501973"/>
                </a:cubicBezTo>
                <a:lnTo>
                  <a:pt x="9292568" y="467579"/>
                </a:lnTo>
                <a:lnTo>
                  <a:pt x="9291150" y="467579"/>
                </a:lnTo>
                <a:cubicBezTo>
                  <a:pt x="9281990" y="467657"/>
                  <a:pt x="9274574" y="475354"/>
                  <a:pt x="9274418" y="484924"/>
                </a:cubicBezTo>
                <a:close/>
                <a:moveTo>
                  <a:pt x="9240245" y="520504"/>
                </a:moveTo>
                <a:cubicBezTo>
                  <a:pt x="9230844" y="520504"/>
                  <a:pt x="9223230" y="528469"/>
                  <a:pt x="9223230" y="538294"/>
                </a:cubicBezTo>
                <a:cubicBezTo>
                  <a:pt x="9223230" y="548118"/>
                  <a:pt x="9230844" y="556084"/>
                  <a:pt x="9240245" y="556084"/>
                </a:cubicBezTo>
                <a:cubicBezTo>
                  <a:pt x="9249646" y="556084"/>
                  <a:pt x="9257260" y="548118"/>
                  <a:pt x="9257260" y="538294"/>
                </a:cubicBezTo>
                <a:cubicBezTo>
                  <a:pt x="9257346" y="528551"/>
                  <a:pt x="9249859" y="520584"/>
                  <a:pt x="9240528" y="520499"/>
                </a:cubicBezTo>
                <a:cubicBezTo>
                  <a:pt x="9240344" y="520498"/>
                  <a:pt x="9240146" y="520499"/>
                  <a:pt x="9239962" y="520504"/>
                </a:cubicBezTo>
                <a:close/>
                <a:moveTo>
                  <a:pt x="9291150" y="360691"/>
                </a:moveTo>
                <a:cubicBezTo>
                  <a:pt x="9281749" y="360691"/>
                  <a:pt x="9274134" y="368656"/>
                  <a:pt x="9274134" y="378481"/>
                </a:cubicBezTo>
                <a:cubicBezTo>
                  <a:pt x="9274134" y="388305"/>
                  <a:pt x="9281749" y="396271"/>
                  <a:pt x="9291150" y="396271"/>
                </a:cubicBezTo>
                <a:cubicBezTo>
                  <a:pt x="9296438" y="396189"/>
                  <a:pt x="9301387" y="393496"/>
                  <a:pt x="9304478" y="389007"/>
                </a:cubicBezTo>
                <a:lnTo>
                  <a:pt x="9307031" y="372403"/>
                </a:lnTo>
                <a:cubicBezTo>
                  <a:pt x="9304606" y="365279"/>
                  <a:pt x="9298097" y="360569"/>
                  <a:pt x="9290866" y="360691"/>
                </a:cubicBezTo>
                <a:close/>
                <a:moveTo>
                  <a:pt x="9240245" y="414061"/>
                </a:moveTo>
                <a:cubicBezTo>
                  <a:pt x="9230887" y="414956"/>
                  <a:pt x="9223995" y="423614"/>
                  <a:pt x="9224847" y="433398"/>
                </a:cubicBezTo>
                <a:cubicBezTo>
                  <a:pt x="9225598" y="441942"/>
                  <a:pt x="9232077" y="448710"/>
                  <a:pt x="9240245" y="449492"/>
                </a:cubicBezTo>
                <a:cubicBezTo>
                  <a:pt x="9249604" y="450388"/>
                  <a:pt x="9257884" y="443183"/>
                  <a:pt x="9258735" y="433398"/>
                </a:cubicBezTo>
                <a:cubicBezTo>
                  <a:pt x="9259600" y="423614"/>
                  <a:pt x="9252709" y="414956"/>
                  <a:pt x="9243351" y="414061"/>
                </a:cubicBezTo>
                <a:cubicBezTo>
                  <a:pt x="9242316" y="413961"/>
                  <a:pt x="9241281" y="413961"/>
                  <a:pt x="9240245" y="414061"/>
                </a:cubicBezTo>
                <a:close/>
                <a:moveTo>
                  <a:pt x="9291150" y="254248"/>
                </a:moveTo>
                <a:cubicBezTo>
                  <a:pt x="9281749" y="254248"/>
                  <a:pt x="9274134" y="262213"/>
                  <a:pt x="9274134" y="272038"/>
                </a:cubicBezTo>
                <a:cubicBezTo>
                  <a:pt x="9274134" y="281862"/>
                  <a:pt x="9281749" y="289828"/>
                  <a:pt x="9291150" y="289828"/>
                </a:cubicBezTo>
                <a:cubicBezTo>
                  <a:pt x="9300551" y="289828"/>
                  <a:pt x="9308165" y="281862"/>
                  <a:pt x="9308165" y="272038"/>
                </a:cubicBezTo>
                <a:cubicBezTo>
                  <a:pt x="9308250" y="262295"/>
                  <a:pt x="9300763" y="254328"/>
                  <a:pt x="9291433" y="254243"/>
                </a:cubicBezTo>
                <a:cubicBezTo>
                  <a:pt x="9291249" y="254242"/>
                  <a:pt x="9291050" y="254243"/>
                  <a:pt x="9290866" y="254248"/>
                </a:cubicBezTo>
                <a:close/>
                <a:moveTo>
                  <a:pt x="9240245" y="307469"/>
                </a:moveTo>
                <a:cubicBezTo>
                  <a:pt x="9230844" y="307469"/>
                  <a:pt x="9223230" y="315435"/>
                  <a:pt x="9223230" y="325259"/>
                </a:cubicBezTo>
                <a:cubicBezTo>
                  <a:pt x="9223230" y="335084"/>
                  <a:pt x="9230844" y="343049"/>
                  <a:pt x="9240245" y="343049"/>
                </a:cubicBezTo>
                <a:cubicBezTo>
                  <a:pt x="9249646" y="343049"/>
                  <a:pt x="9257260" y="335084"/>
                  <a:pt x="9257260" y="325259"/>
                </a:cubicBezTo>
                <a:cubicBezTo>
                  <a:pt x="9257346" y="315516"/>
                  <a:pt x="9249859" y="307549"/>
                  <a:pt x="9240528" y="307465"/>
                </a:cubicBezTo>
                <a:cubicBezTo>
                  <a:pt x="9240344" y="307462"/>
                  <a:pt x="9240146" y="307465"/>
                  <a:pt x="9239962" y="307469"/>
                </a:cubicBezTo>
                <a:close/>
                <a:moveTo>
                  <a:pt x="9291150" y="183236"/>
                </a:moveTo>
                <a:cubicBezTo>
                  <a:pt x="9297091" y="182971"/>
                  <a:pt x="9302465" y="179487"/>
                  <a:pt x="9305329" y="174045"/>
                </a:cubicBezTo>
                <a:lnTo>
                  <a:pt x="9275835" y="174045"/>
                </a:lnTo>
                <a:cubicBezTo>
                  <a:pt x="9278800" y="179807"/>
                  <a:pt x="9284599" y="183355"/>
                  <a:pt x="9290866" y="183236"/>
                </a:cubicBezTo>
                <a:close/>
                <a:moveTo>
                  <a:pt x="9332413" y="204584"/>
                </a:moveTo>
                <a:cubicBezTo>
                  <a:pt x="9327747" y="207915"/>
                  <a:pt x="9325024" y="213503"/>
                  <a:pt x="9325181" y="219409"/>
                </a:cubicBezTo>
                <a:cubicBezTo>
                  <a:pt x="9325237" y="223184"/>
                  <a:pt x="9326485" y="226833"/>
                  <a:pt x="9328726" y="229787"/>
                </a:cubicBezTo>
                <a:close/>
                <a:moveTo>
                  <a:pt x="9240245" y="201026"/>
                </a:moveTo>
                <a:cubicBezTo>
                  <a:pt x="9230887" y="201922"/>
                  <a:pt x="9223995" y="210579"/>
                  <a:pt x="9224847" y="220364"/>
                </a:cubicBezTo>
                <a:cubicBezTo>
                  <a:pt x="9225598" y="228907"/>
                  <a:pt x="9232077" y="235675"/>
                  <a:pt x="9240245" y="236458"/>
                </a:cubicBezTo>
                <a:cubicBezTo>
                  <a:pt x="9249604" y="237353"/>
                  <a:pt x="9257884" y="230148"/>
                  <a:pt x="9258735" y="220364"/>
                </a:cubicBezTo>
                <a:cubicBezTo>
                  <a:pt x="9259600" y="210579"/>
                  <a:pt x="9252709" y="201922"/>
                  <a:pt x="9243351" y="201026"/>
                </a:cubicBezTo>
                <a:cubicBezTo>
                  <a:pt x="9242316" y="200927"/>
                  <a:pt x="9241281" y="200927"/>
                  <a:pt x="9240245" y="201026"/>
                </a:cubicBezTo>
                <a:close/>
              </a:path>
            </a:pathLst>
          </a:custGeom>
          <a:solidFill>
            <a:srgbClr val="DBDBDB"/>
          </a:solidFill>
          <a:ln w="141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shadows">
            <a:extLst>
              <a:ext uri="{FF2B5EF4-FFF2-40B4-BE49-F238E27FC236}">
                <a16:creationId xmlns:a16="http://schemas.microsoft.com/office/drawing/2014/main" id="{869E047E-3DF9-B2B6-40F6-9829E4458B9B}"/>
              </a:ext>
            </a:extLst>
          </p:cNvPr>
          <p:cNvGrpSpPr/>
          <p:nvPr/>
        </p:nvGrpSpPr>
        <p:grpSpPr>
          <a:xfrm>
            <a:off x="5681509" y="6265046"/>
            <a:ext cx="5067052" cy="575602"/>
            <a:chOff x="2044322" y="5693989"/>
            <a:chExt cx="10089316" cy="1146116"/>
          </a:xfrm>
          <a:solidFill>
            <a:srgbClr val="EBEBEB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06D9CC-DA8B-543B-AA9A-BB8B99DF0C26}"/>
                </a:ext>
              </a:extLst>
            </p:cNvPr>
            <p:cNvSpPr/>
            <p:nvPr/>
          </p:nvSpPr>
          <p:spPr>
            <a:xfrm>
              <a:off x="2044322" y="6168239"/>
              <a:ext cx="10089316" cy="671866"/>
            </a:xfrm>
            <a:custGeom>
              <a:avLst/>
              <a:gdLst>
                <a:gd name="connsiteX0" fmla="*/ 10089317 w 10089316"/>
                <a:gd name="connsiteY0" fmla="*/ 335933 h 671866"/>
                <a:gd name="connsiteX1" fmla="*/ 5044659 w 10089316"/>
                <a:gd name="connsiteY1" fmla="*/ 671866 h 671866"/>
                <a:gd name="connsiteX2" fmla="*/ 0 w 10089316"/>
                <a:gd name="connsiteY2" fmla="*/ 335933 h 671866"/>
                <a:gd name="connsiteX3" fmla="*/ 5044659 w 10089316"/>
                <a:gd name="connsiteY3" fmla="*/ 0 h 671866"/>
                <a:gd name="connsiteX4" fmla="*/ 10089317 w 10089316"/>
                <a:gd name="connsiteY4" fmla="*/ 335933 h 67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89316" h="671866">
                  <a:moveTo>
                    <a:pt x="10089317" y="335933"/>
                  </a:moveTo>
                  <a:cubicBezTo>
                    <a:pt x="10089317" y="521464"/>
                    <a:pt x="7830747" y="671866"/>
                    <a:pt x="5044659" y="671866"/>
                  </a:cubicBezTo>
                  <a:cubicBezTo>
                    <a:pt x="2258571" y="671866"/>
                    <a:pt x="0" y="521464"/>
                    <a:pt x="0" y="335933"/>
                  </a:cubicBezTo>
                  <a:cubicBezTo>
                    <a:pt x="0" y="150402"/>
                    <a:pt x="2258571" y="0"/>
                    <a:pt x="5044659" y="0"/>
                  </a:cubicBezTo>
                  <a:cubicBezTo>
                    <a:pt x="7830747" y="0"/>
                    <a:pt x="10089317" y="150402"/>
                    <a:pt x="10089317" y="335933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230E36-93C3-0CBA-45D5-B4EEBFD28806}"/>
                </a:ext>
              </a:extLst>
            </p:cNvPr>
            <p:cNvSpPr/>
            <p:nvPr/>
          </p:nvSpPr>
          <p:spPr>
            <a:xfrm>
              <a:off x="3954308" y="5693989"/>
              <a:ext cx="6269345" cy="465503"/>
            </a:xfrm>
            <a:custGeom>
              <a:avLst/>
              <a:gdLst>
                <a:gd name="connsiteX0" fmla="*/ 6269346 w 6269345"/>
                <a:gd name="connsiteY0" fmla="*/ 232752 h 465503"/>
                <a:gd name="connsiteX1" fmla="*/ 3134673 w 6269345"/>
                <a:gd name="connsiteY1" fmla="*/ 465504 h 465503"/>
                <a:gd name="connsiteX2" fmla="*/ 0 w 6269345"/>
                <a:gd name="connsiteY2" fmla="*/ 232752 h 465503"/>
                <a:gd name="connsiteX3" fmla="*/ 3134673 w 6269345"/>
                <a:gd name="connsiteY3" fmla="*/ 0 h 465503"/>
                <a:gd name="connsiteX4" fmla="*/ 6269346 w 6269345"/>
                <a:gd name="connsiteY4" fmla="*/ 232752 h 46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9345" h="465503">
                  <a:moveTo>
                    <a:pt x="6269346" y="232752"/>
                  </a:moveTo>
                  <a:cubicBezTo>
                    <a:pt x="6269346" y="361297"/>
                    <a:pt x="4865905" y="465504"/>
                    <a:pt x="3134673" y="465504"/>
                  </a:cubicBezTo>
                  <a:cubicBezTo>
                    <a:pt x="1403441" y="465504"/>
                    <a:pt x="0" y="361297"/>
                    <a:pt x="0" y="232752"/>
                  </a:cubicBezTo>
                  <a:cubicBezTo>
                    <a:pt x="0" y="104207"/>
                    <a:pt x="1403441" y="0"/>
                    <a:pt x="3134673" y="0"/>
                  </a:cubicBezTo>
                  <a:cubicBezTo>
                    <a:pt x="4865905" y="0"/>
                    <a:pt x="6269346" y="104207"/>
                    <a:pt x="6269346" y="232752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horizon">
            <a:extLst>
              <a:ext uri="{FF2B5EF4-FFF2-40B4-BE49-F238E27FC236}">
                <a16:creationId xmlns:a16="http://schemas.microsoft.com/office/drawing/2014/main" id="{979FAD31-8D8C-7B2C-9C63-C885F304277F}"/>
              </a:ext>
            </a:extLst>
          </p:cNvPr>
          <p:cNvSpPr/>
          <p:nvPr/>
        </p:nvSpPr>
        <p:spPr>
          <a:xfrm flipH="1">
            <a:off x="7366708" y="6052385"/>
            <a:ext cx="5329034" cy="54349"/>
          </a:xfrm>
          <a:custGeom>
            <a:avLst/>
            <a:gdLst>
              <a:gd name="connsiteX0" fmla="*/ 0 w 9815367"/>
              <a:gd name="connsiteY0" fmla="*/ 7264 h 14676"/>
              <a:gd name="connsiteX1" fmla="*/ 1226956 w 9815367"/>
              <a:gd name="connsiteY1" fmla="*/ 3706 h 14676"/>
              <a:gd name="connsiteX2" fmla="*/ 2453771 w 9815367"/>
              <a:gd name="connsiteY2" fmla="*/ 2372 h 14676"/>
              <a:gd name="connsiteX3" fmla="*/ 4907684 w 9815367"/>
              <a:gd name="connsiteY3" fmla="*/ 0 h 14676"/>
              <a:gd name="connsiteX4" fmla="*/ 7361455 w 9815367"/>
              <a:gd name="connsiteY4" fmla="*/ 2372 h 14676"/>
              <a:gd name="connsiteX5" fmla="*/ 8588411 w 9815367"/>
              <a:gd name="connsiteY5" fmla="*/ 3706 h 14676"/>
              <a:gd name="connsiteX6" fmla="*/ 9815367 w 9815367"/>
              <a:gd name="connsiteY6" fmla="*/ 7264 h 14676"/>
              <a:gd name="connsiteX7" fmla="*/ 8588411 w 9815367"/>
              <a:gd name="connsiteY7" fmla="*/ 10970 h 14676"/>
              <a:gd name="connsiteX8" fmla="*/ 7361455 w 9815367"/>
              <a:gd name="connsiteY8" fmla="*/ 12305 h 14676"/>
              <a:gd name="connsiteX9" fmla="*/ 4907684 w 9815367"/>
              <a:gd name="connsiteY9" fmla="*/ 14677 h 14676"/>
              <a:gd name="connsiteX10" fmla="*/ 2453771 w 9815367"/>
              <a:gd name="connsiteY10" fmla="*/ 12157 h 14676"/>
              <a:gd name="connsiteX11" fmla="*/ 1226956 w 9815367"/>
              <a:gd name="connsiteY11" fmla="*/ 10970 h 14676"/>
              <a:gd name="connsiteX12" fmla="*/ 0 w 9815367"/>
              <a:gd name="connsiteY12" fmla="*/ 7264 h 1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15367" h="14676">
                <a:moveTo>
                  <a:pt x="0" y="7264"/>
                </a:moveTo>
                <a:lnTo>
                  <a:pt x="1226956" y="3706"/>
                </a:lnTo>
                <a:lnTo>
                  <a:pt x="2453771" y="2372"/>
                </a:lnTo>
                <a:lnTo>
                  <a:pt x="4907684" y="0"/>
                </a:lnTo>
                <a:lnTo>
                  <a:pt x="7361455" y="2372"/>
                </a:lnTo>
                <a:lnTo>
                  <a:pt x="8588411" y="3706"/>
                </a:lnTo>
                <a:lnTo>
                  <a:pt x="9815367" y="7264"/>
                </a:lnTo>
                <a:lnTo>
                  <a:pt x="8588411" y="10970"/>
                </a:lnTo>
                <a:lnTo>
                  <a:pt x="7361455" y="12305"/>
                </a:lnTo>
                <a:lnTo>
                  <a:pt x="4907684" y="14677"/>
                </a:lnTo>
                <a:lnTo>
                  <a:pt x="2453771" y="12157"/>
                </a:lnTo>
                <a:lnTo>
                  <a:pt x="1226956" y="10970"/>
                </a:lnTo>
                <a:lnTo>
                  <a:pt x="0" y="7264"/>
                </a:lnTo>
                <a:close/>
              </a:path>
            </a:pathLst>
          </a:custGeom>
          <a:solidFill>
            <a:srgbClr val="263238"/>
          </a:solidFill>
          <a:ln w="141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5" name="street lamp 1">
            <a:extLst>
              <a:ext uri="{FF2B5EF4-FFF2-40B4-BE49-F238E27FC236}">
                <a16:creationId xmlns:a16="http://schemas.microsoft.com/office/drawing/2014/main" id="{CFF37D22-7EF0-A22C-4B68-51B36F1D5F6B}"/>
              </a:ext>
            </a:extLst>
          </p:cNvPr>
          <p:cNvGrpSpPr/>
          <p:nvPr/>
        </p:nvGrpSpPr>
        <p:grpSpPr>
          <a:xfrm>
            <a:off x="2252941" y="3301870"/>
            <a:ext cx="1456465" cy="2954231"/>
            <a:chOff x="1125181" y="3301870"/>
            <a:chExt cx="1456465" cy="295423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54DC59-4D06-6490-0C72-F8EEAE936883}"/>
                </a:ext>
              </a:extLst>
            </p:cNvPr>
            <p:cNvSpPr/>
            <p:nvPr/>
          </p:nvSpPr>
          <p:spPr>
            <a:xfrm>
              <a:off x="1809491" y="3670087"/>
              <a:ext cx="91738" cy="2586014"/>
            </a:xfrm>
            <a:custGeom>
              <a:avLst/>
              <a:gdLst>
                <a:gd name="connsiteX0" fmla="*/ 0 w 76853"/>
                <a:gd name="connsiteY0" fmla="*/ 2164590 h 2164589"/>
                <a:gd name="connsiteX1" fmla="*/ 76853 w 76853"/>
                <a:gd name="connsiteY1" fmla="*/ 2164590 h 2164589"/>
                <a:gd name="connsiteX2" fmla="*/ 57711 w 76853"/>
                <a:gd name="connsiteY2" fmla="*/ 0 h 2164589"/>
                <a:gd name="connsiteX3" fmla="*/ 19284 w 76853"/>
                <a:gd name="connsiteY3" fmla="*/ 0 h 2164589"/>
                <a:gd name="connsiteX4" fmla="*/ 0 w 76853"/>
                <a:gd name="connsiteY4" fmla="*/ 2164590 h 2164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53" h="2164589">
                  <a:moveTo>
                    <a:pt x="0" y="2164590"/>
                  </a:moveTo>
                  <a:lnTo>
                    <a:pt x="76853" y="2164590"/>
                  </a:lnTo>
                  <a:lnTo>
                    <a:pt x="57711" y="0"/>
                  </a:lnTo>
                  <a:lnTo>
                    <a:pt x="19284" y="0"/>
                  </a:lnTo>
                  <a:lnTo>
                    <a:pt x="0" y="2164590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8713CD-C1C1-CA81-7D12-4F6191C8984D}"/>
                </a:ext>
              </a:extLst>
            </p:cNvPr>
            <p:cNvSpPr/>
            <p:nvPr/>
          </p:nvSpPr>
          <p:spPr>
            <a:xfrm>
              <a:off x="1809491" y="3670087"/>
              <a:ext cx="91738" cy="2586014"/>
            </a:xfrm>
            <a:custGeom>
              <a:avLst/>
              <a:gdLst>
                <a:gd name="connsiteX0" fmla="*/ 0 w 76853"/>
                <a:gd name="connsiteY0" fmla="*/ 2164590 h 2164589"/>
                <a:gd name="connsiteX1" fmla="*/ 76853 w 76853"/>
                <a:gd name="connsiteY1" fmla="*/ 2164590 h 2164589"/>
                <a:gd name="connsiteX2" fmla="*/ 57711 w 76853"/>
                <a:gd name="connsiteY2" fmla="*/ 0 h 2164589"/>
                <a:gd name="connsiteX3" fmla="*/ 19284 w 76853"/>
                <a:gd name="connsiteY3" fmla="*/ 0 h 2164589"/>
                <a:gd name="connsiteX4" fmla="*/ 0 w 76853"/>
                <a:gd name="connsiteY4" fmla="*/ 2164590 h 2164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53" h="2164589">
                  <a:moveTo>
                    <a:pt x="0" y="2164590"/>
                  </a:moveTo>
                  <a:lnTo>
                    <a:pt x="76853" y="2164590"/>
                  </a:lnTo>
                  <a:lnTo>
                    <a:pt x="57711" y="0"/>
                  </a:lnTo>
                  <a:lnTo>
                    <a:pt x="19284" y="0"/>
                  </a:lnTo>
                  <a:lnTo>
                    <a:pt x="0" y="216459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66CB0C-20CD-F795-281D-F5FA43263753}"/>
                </a:ext>
              </a:extLst>
            </p:cNvPr>
            <p:cNvSpPr/>
            <p:nvPr/>
          </p:nvSpPr>
          <p:spPr>
            <a:xfrm>
              <a:off x="1832511" y="3352702"/>
              <a:ext cx="548226" cy="335450"/>
            </a:xfrm>
            <a:custGeom>
              <a:avLst/>
              <a:gdLst>
                <a:gd name="connsiteX0" fmla="*/ 0 w 459275"/>
                <a:gd name="connsiteY0" fmla="*/ 267442 h 280784"/>
                <a:gd name="connsiteX1" fmla="*/ 459276 w 459275"/>
                <a:gd name="connsiteY1" fmla="*/ 0 h 280784"/>
                <a:gd name="connsiteX2" fmla="*/ 459276 w 459275"/>
                <a:gd name="connsiteY2" fmla="*/ 13194 h 280784"/>
                <a:gd name="connsiteX3" fmla="*/ 33747 w 459275"/>
                <a:gd name="connsiteY3" fmla="*/ 280784 h 280784"/>
                <a:gd name="connsiteX4" fmla="*/ 0 w 459275"/>
                <a:gd name="connsiteY4" fmla="*/ 267442 h 28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75" h="280784">
                  <a:moveTo>
                    <a:pt x="0" y="267442"/>
                  </a:moveTo>
                  <a:lnTo>
                    <a:pt x="459276" y="0"/>
                  </a:lnTo>
                  <a:lnTo>
                    <a:pt x="459276" y="13194"/>
                  </a:lnTo>
                  <a:lnTo>
                    <a:pt x="33747" y="280784"/>
                  </a:lnTo>
                  <a:lnTo>
                    <a:pt x="0" y="267442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F083B05-2894-2775-9BDC-745128B7DD2D}"/>
                </a:ext>
              </a:extLst>
            </p:cNvPr>
            <p:cNvSpPr/>
            <p:nvPr/>
          </p:nvSpPr>
          <p:spPr>
            <a:xfrm>
              <a:off x="1832511" y="3352702"/>
              <a:ext cx="548226" cy="335450"/>
            </a:xfrm>
            <a:custGeom>
              <a:avLst/>
              <a:gdLst>
                <a:gd name="connsiteX0" fmla="*/ 0 w 459275"/>
                <a:gd name="connsiteY0" fmla="*/ 267442 h 280784"/>
                <a:gd name="connsiteX1" fmla="*/ 459276 w 459275"/>
                <a:gd name="connsiteY1" fmla="*/ 0 h 280784"/>
                <a:gd name="connsiteX2" fmla="*/ 459276 w 459275"/>
                <a:gd name="connsiteY2" fmla="*/ 13194 h 280784"/>
                <a:gd name="connsiteX3" fmla="*/ 33747 w 459275"/>
                <a:gd name="connsiteY3" fmla="*/ 280784 h 280784"/>
                <a:gd name="connsiteX4" fmla="*/ 0 w 459275"/>
                <a:gd name="connsiteY4" fmla="*/ 267442 h 28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75" h="280784">
                  <a:moveTo>
                    <a:pt x="0" y="267442"/>
                  </a:moveTo>
                  <a:lnTo>
                    <a:pt x="459276" y="0"/>
                  </a:lnTo>
                  <a:lnTo>
                    <a:pt x="459276" y="13194"/>
                  </a:lnTo>
                  <a:lnTo>
                    <a:pt x="33747" y="280784"/>
                  </a:lnTo>
                  <a:lnTo>
                    <a:pt x="0" y="267442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7CE6CF-E0A9-5C9F-6D58-28F01C6D9EAA}"/>
                </a:ext>
              </a:extLst>
            </p:cNvPr>
            <p:cNvSpPr/>
            <p:nvPr/>
          </p:nvSpPr>
          <p:spPr>
            <a:xfrm>
              <a:off x="2329960" y="3301870"/>
              <a:ext cx="251686" cy="93338"/>
            </a:xfrm>
            <a:custGeom>
              <a:avLst/>
              <a:gdLst>
                <a:gd name="connsiteX0" fmla="*/ 0 w 210849"/>
                <a:gd name="connsiteY0" fmla="*/ 30836 h 78127"/>
                <a:gd name="connsiteX1" fmla="*/ 5388 w 210849"/>
                <a:gd name="connsiteY1" fmla="*/ 78128 h 78127"/>
                <a:gd name="connsiteX2" fmla="*/ 210850 w 210849"/>
                <a:gd name="connsiteY2" fmla="*/ 78128 h 78127"/>
                <a:gd name="connsiteX3" fmla="*/ 210850 w 210849"/>
                <a:gd name="connsiteY3" fmla="*/ 0 h 78127"/>
                <a:gd name="connsiteX4" fmla="*/ 0 w 210849"/>
                <a:gd name="connsiteY4" fmla="*/ 30836 h 7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49" h="78127">
                  <a:moveTo>
                    <a:pt x="0" y="30836"/>
                  </a:moveTo>
                  <a:lnTo>
                    <a:pt x="5388" y="78128"/>
                  </a:lnTo>
                  <a:lnTo>
                    <a:pt x="210850" y="78128"/>
                  </a:lnTo>
                  <a:lnTo>
                    <a:pt x="210850" y="0"/>
                  </a:lnTo>
                  <a:lnTo>
                    <a:pt x="0" y="30836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2CD2AA-CF00-5584-3289-81E3533622F0}"/>
                </a:ext>
              </a:extLst>
            </p:cNvPr>
            <p:cNvSpPr/>
            <p:nvPr/>
          </p:nvSpPr>
          <p:spPr>
            <a:xfrm>
              <a:off x="1326090" y="3352702"/>
              <a:ext cx="548396" cy="335450"/>
            </a:xfrm>
            <a:custGeom>
              <a:avLst/>
              <a:gdLst>
                <a:gd name="connsiteX0" fmla="*/ 459417 w 459417"/>
                <a:gd name="connsiteY0" fmla="*/ 267442 h 280784"/>
                <a:gd name="connsiteX1" fmla="*/ 0 w 459417"/>
                <a:gd name="connsiteY1" fmla="*/ 0 h 280784"/>
                <a:gd name="connsiteX2" fmla="*/ 0 w 459417"/>
                <a:gd name="connsiteY2" fmla="*/ 13194 h 280784"/>
                <a:gd name="connsiteX3" fmla="*/ 425528 w 459417"/>
                <a:gd name="connsiteY3" fmla="*/ 280784 h 280784"/>
                <a:gd name="connsiteX4" fmla="*/ 459417 w 459417"/>
                <a:gd name="connsiteY4" fmla="*/ 267442 h 28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417" h="280784">
                  <a:moveTo>
                    <a:pt x="459417" y="267442"/>
                  </a:moveTo>
                  <a:lnTo>
                    <a:pt x="0" y="0"/>
                  </a:lnTo>
                  <a:lnTo>
                    <a:pt x="0" y="13194"/>
                  </a:lnTo>
                  <a:lnTo>
                    <a:pt x="425528" y="280784"/>
                  </a:lnTo>
                  <a:lnTo>
                    <a:pt x="459417" y="267442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844DA32-261F-ADDA-C016-7508B36A40A1}"/>
                </a:ext>
              </a:extLst>
            </p:cNvPr>
            <p:cNvSpPr/>
            <p:nvPr/>
          </p:nvSpPr>
          <p:spPr>
            <a:xfrm>
              <a:off x="1326090" y="3352702"/>
              <a:ext cx="548396" cy="335450"/>
            </a:xfrm>
            <a:custGeom>
              <a:avLst/>
              <a:gdLst>
                <a:gd name="connsiteX0" fmla="*/ 459417 w 459417"/>
                <a:gd name="connsiteY0" fmla="*/ 267442 h 280784"/>
                <a:gd name="connsiteX1" fmla="*/ 0 w 459417"/>
                <a:gd name="connsiteY1" fmla="*/ 0 h 280784"/>
                <a:gd name="connsiteX2" fmla="*/ 0 w 459417"/>
                <a:gd name="connsiteY2" fmla="*/ 13194 h 280784"/>
                <a:gd name="connsiteX3" fmla="*/ 425528 w 459417"/>
                <a:gd name="connsiteY3" fmla="*/ 280784 h 280784"/>
                <a:gd name="connsiteX4" fmla="*/ 459417 w 459417"/>
                <a:gd name="connsiteY4" fmla="*/ 267442 h 28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417" h="280784">
                  <a:moveTo>
                    <a:pt x="459417" y="267442"/>
                  </a:moveTo>
                  <a:lnTo>
                    <a:pt x="0" y="0"/>
                  </a:lnTo>
                  <a:lnTo>
                    <a:pt x="0" y="13194"/>
                  </a:lnTo>
                  <a:lnTo>
                    <a:pt x="425528" y="280784"/>
                  </a:lnTo>
                  <a:lnTo>
                    <a:pt x="459417" y="267442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096B57D-97FE-BCD1-C1AC-D91BDE7AB5B0}"/>
                </a:ext>
              </a:extLst>
            </p:cNvPr>
            <p:cNvSpPr/>
            <p:nvPr/>
          </p:nvSpPr>
          <p:spPr>
            <a:xfrm>
              <a:off x="1125181" y="3301870"/>
              <a:ext cx="251686" cy="93338"/>
            </a:xfrm>
            <a:custGeom>
              <a:avLst/>
              <a:gdLst>
                <a:gd name="connsiteX0" fmla="*/ 210850 w 210849"/>
                <a:gd name="connsiteY0" fmla="*/ 30836 h 78127"/>
                <a:gd name="connsiteX1" fmla="*/ 205603 w 210849"/>
                <a:gd name="connsiteY1" fmla="*/ 78128 h 78127"/>
                <a:gd name="connsiteX2" fmla="*/ 0 w 210849"/>
                <a:gd name="connsiteY2" fmla="*/ 78128 h 78127"/>
                <a:gd name="connsiteX3" fmla="*/ 0 w 210849"/>
                <a:gd name="connsiteY3" fmla="*/ 0 h 78127"/>
                <a:gd name="connsiteX4" fmla="*/ 210850 w 210849"/>
                <a:gd name="connsiteY4" fmla="*/ 30836 h 7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49" h="78127">
                  <a:moveTo>
                    <a:pt x="210850" y="30836"/>
                  </a:moveTo>
                  <a:lnTo>
                    <a:pt x="205603" y="78128"/>
                  </a:lnTo>
                  <a:lnTo>
                    <a:pt x="0" y="78128"/>
                  </a:lnTo>
                  <a:lnTo>
                    <a:pt x="0" y="0"/>
                  </a:lnTo>
                  <a:lnTo>
                    <a:pt x="210850" y="30836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3DACF4-E59C-9202-EB79-D2B4171BA907}"/>
                </a:ext>
              </a:extLst>
            </p:cNvPr>
            <p:cNvSpPr/>
            <p:nvPr/>
          </p:nvSpPr>
          <p:spPr>
            <a:xfrm>
              <a:off x="1791550" y="5558988"/>
              <a:ext cx="127789" cy="697113"/>
            </a:xfrm>
            <a:custGeom>
              <a:avLst/>
              <a:gdLst>
                <a:gd name="connsiteX0" fmla="*/ 107056 w 107055"/>
                <a:gd name="connsiteY0" fmla="*/ 583510 h 583509"/>
                <a:gd name="connsiteX1" fmla="*/ 0 w 107055"/>
                <a:gd name="connsiteY1" fmla="*/ 583510 h 583509"/>
                <a:gd name="connsiteX2" fmla="*/ 10209 w 107055"/>
                <a:gd name="connsiteY2" fmla="*/ 0 h 583509"/>
                <a:gd name="connsiteX3" fmla="*/ 96279 w 107055"/>
                <a:gd name="connsiteY3" fmla="*/ 0 h 583509"/>
                <a:gd name="connsiteX4" fmla="*/ 107056 w 107055"/>
                <a:gd name="connsiteY4" fmla="*/ 583510 h 58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055" h="583509">
                  <a:moveTo>
                    <a:pt x="107056" y="583510"/>
                  </a:moveTo>
                  <a:lnTo>
                    <a:pt x="0" y="583510"/>
                  </a:lnTo>
                  <a:lnTo>
                    <a:pt x="10209" y="0"/>
                  </a:lnTo>
                  <a:lnTo>
                    <a:pt x="96279" y="0"/>
                  </a:lnTo>
                  <a:lnTo>
                    <a:pt x="107056" y="583510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6" name="street lamp 2">
            <a:extLst>
              <a:ext uri="{FF2B5EF4-FFF2-40B4-BE49-F238E27FC236}">
                <a16:creationId xmlns:a16="http://schemas.microsoft.com/office/drawing/2014/main" id="{9039F8C3-F66B-11EC-F834-36AD2A90961A}"/>
              </a:ext>
            </a:extLst>
          </p:cNvPr>
          <p:cNvGrpSpPr/>
          <p:nvPr/>
        </p:nvGrpSpPr>
        <p:grpSpPr>
          <a:xfrm>
            <a:off x="12220718" y="3301870"/>
            <a:ext cx="1456466" cy="2954231"/>
            <a:chOff x="11092958" y="3301870"/>
            <a:chExt cx="1456466" cy="295423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661294-866F-2F2E-47FF-B580AD26F094}"/>
                </a:ext>
              </a:extLst>
            </p:cNvPr>
            <p:cNvSpPr/>
            <p:nvPr/>
          </p:nvSpPr>
          <p:spPr>
            <a:xfrm>
              <a:off x="11777100" y="3670087"/>
              <a:ext cx="91907" cy="2586014"/>
            </a:xfrm>
            <a:custGeom>
              <a:avLst/>
              <a:gdLst>
                <a:gd name="connsiteX0" fmla="*/ 0 w 76995"/>
                <a:gd name="connsiteY0" fmla="*/ 2164590 h 2164589"/>
                <a:gd name="connsiteX1" fmla="*/ 76996 w 76995"/>
                <a:gd name="connsiteY1" fmla="*/ 2164590 h 2164589"/>
                <a:gd name="connsiteX2" fmla="*/ 57711 w 76995"/>
                <a:gd name="connsiteY2" fmla="*/ 0 h 2164589"/>
                <a:gd name="connsiteX3" fmla="*/ 19285 w 76995"/>
                <a:gd name="connsiteY3" fmla="*/ 0 h 2164589"/>
                <a:gd name="connsiteX4" fmla="*/ 0 w 76995"/>
                <a:gd name="connsiteY4" fmla="*/ 2164590 h 2164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95" h="2164589">
                  <a:moveTo>
                    <a:pt x="0" y="2164590"/>
                  </a:moveTo>
                  <a:lnTo>
                    <a:pt x="76996" y="2164590"/>
                  </a:lnTo>
                  <a:lnTo>
                    <a:pt x="57711" y="0"/>
                  </a:lnTo>
                  <a:lnTo>
                    <a:pt x="19285" y="0"/>
                  </a:lnTo>
                  <a:lnTo>
                    <a:pt x="0" y="2164590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B123FDF-75CD-BDD5-2066-1CAB6414FC6D}"/>
                </a:ext>
              </a:extLst>
            </p:cNvPr>
            <p:cNvSpPr/>
            <p:nvPr/>
          </p:nvSpPr>
          <p:spPr>
            <a:xfrm>
              <a:off x="11777100" y="3670087"/>
              <a:ext cx="91907" cy="2586014"/>
            </a:xfrm>
            <a:custGeom>
              <a:avLst/>
              <a:gdLst>
                <a:gd name="connsiteX0" fmla="*/ 0 w 76995"/>
                <a:gd name="connsiteY0" fmla="*/ 2164590 h 2164589"/>
                <a:gd name="connsiteX1" fmla="*/ 76996 w 76995"/>
                <a:gd name="connsiteY1" fmla="*/ 2164590 h 2164589"/>
                <a:gd name="connsiteX2" fmla="*/ 57711 w 76995"/>
                <a:gd name="connsiteY2" fmla="*/ 0 h 2164589"/>
                <a:gd name="connsiteX3" fmla="*/ 19285 w 76995"/>
                <a:gd name="connsiteY3" fmla="*/ 0 h 2164589"/>
                <a:gd name="connsiteX4" fmla="*/ 0 w 76995"/>
                <a:gd name="connsiteY4" fmla="*/ 2164590 h 2164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95" h="2164589">
                  <a:moveTo>
                    <a:pt x="0" y="2164590"/>
                  </a:moveTo>
                  <a:lnTo>
                    <a:pt x="76996" y="2164590"/>
                  </a:lnTo>
                  <a:lnTo>
                    <a:pt x="57711" y="0"/>
                  </a:lnTo>
                  <a:lnTo>
                    <a:pt x="19285" y="0"/>
                  </a:lnTo>
                  <a:lnTo>
                    <a:pt x="0" y="216459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2CA596-320E-9932-91E3-536B30C30DAC}"/>
                </a:ext>
              </a:extLst>
            </p:cNvPr>
            <p:cNvSpPr/>
            <p:nvPr/>
          </p:nvSpPr>
          <p:spPr>
            <a:xfrm>
              <a:off x="11800119" y="3352702"/>
              <a:ext cx="548395" cy="335450"/>
            </a:xfrm>
            <a:custGeom>
              <a:avLst/>
              <a:gdLst>
                <a:gd name="connsiteX0" fmla="*/ 0 w 459416"/>
                <a:gd name="connsiteY0" fmla="*/ 267442 h 280784"/>
                <a:gd name="connsiteX1" fmla="*/ 459417 w 459416"/>
                <a:gd name="connsiteY1" fmla="*/ 0 h 280784"/>
                <a:gd name="connsiteX2" fmla="*/ 459417 w 459416"/>
                <a:gd name="connsiteY2" fmla="*/ 13194 h 280784"/>
                <a:gd name="connsiteX3" fmla="*/ 33888 w 459416"/>
                <a:gd name="connsiteY3" fmla="*/ 280784 h 280784"/>
                <a:gd name="connsiteX4" fmla="*/ 0 w 459416"/>
                <a:gd name="connsiteY4" fmla="*/ 267442 h 28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416" h="280784">
                  <a:moveTo>
                    <a:pt x="0" y="267442"/>
                  </a:moveTo>
                  <a:lnTo>
                    <a:pt x="459417" y="0"/>
                  </a:lnTo>
                  <a:lnTo>
                    <a:pt x="459417" y="13194"/>
                  </a:lnTo>
                  <a:lnTo>
                    <a:pt x="33888" y="280784"/>
                  </a:lnTo>
                  <a:lnTo>
                    <a:pt x="0" y="267442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DB86E6-6B7F-A01F-8053-AB0ECFF298B3}"/>
                </a:ext>
              </a:extLst>
            </p:cNvPr>
            <p:cNvSpPr/>
            <p:nvPr/>
          </p:nvSpPr>
          <p:spPr>
            <a:xfrm>
              <a:off x="11800119" y="3352702"/>
              <a:ext cx="548395" cy="335450"/>
            </a:xfrm>
            <a:custGeom>
              <a:avLst/>
              <a:gdLst>
                <a:gd name="connsiteX0" fmla="*/ 0 w 459416"/>
                <a:gd name="connsiteY0" fmla="*/ 267442 h 280784"/>
                <a:gd name="connsiteX1" fmla="*/ 459417 w 459416"/>
                <a:gd name="connsiteY1" fmla="*/ 0 h 280784"/>
                <a:gd name="connsiteX2" fmla="*/ 459417 w 459416"/>
                <a:gd name="connsiteY2" fmla="*/ 13194 h 280784"/>
                <a:gd name="connsiteX3" fmla="*/ 33888 w 459416"/>
                <a:gd name="connsiteY3" fmla="*/ 280784 h 280784"/>
                <a:gd name="connsiteX4" fmla="*/ 0 w 459416"/>
                <a:gd name="connsiteY4" fmla="*/ 267442 h 28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416" h="280784">
                  <a:moveTo>
                    <a:pt x="0" y="267442"/>
                  </a:moveTo>
                  <a:lnTo>
                    <a:pt x="459417" y="0"/>
                  </a:lnTo>
                  <a:lnTo>
                    <a:pt x="459417" y="13194"/>
                  </a:lnTo>
                  <a:lnTo>
                    <a:pt x="33888" y="280784"/>
                  </a:lnTo>
                  <a:lnTo>
                    <a:pt x="0" y="267442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D3723FE-1D4A-6901-B151-48AD0E2C92D8}"/>
                </a:ext>
              </a:extLst>
            </p:cNvPr>
            <p:cNvSpPr/>
            <p:nvPr/>
          </p:nvSpPr>
          <p:spPr>
            <a:xfrm>
              <a:off x="12297738" y="3301870"/>
              <a:ext cx="251686" cy="93338"/>
            </a:xfrm>
            <a:custGeom>
              <a:avLst/>
              <a:gdLst>
                <a:gd name="connsiteX0" fmla="*/ 0 w 210849"/>
                <a:gd name="connsiteY0" fmla="*/ 30836 h 78127"/>
                <a:gd name="connsiteX1" fmla="*/ 5246 w 210849"/>
                <a:gd name="connsiteY1" fmla="*/ 78128 h 78127"/>
                <a:gd name="connsiteX2" fmla="*/ 210850 w 210849"/>
                <a:gd name="connsiteY2" fmla="*/ 78128 h 78127"/>
                <a:gd name="connsiteX3" fmla="*/ 210850 w 210849"/>
                <a:gd name="connsiteY3" fmla="*/ 0 h 78127"/>
                <a:gd name="connsiteX4" fmla="*/ 0 w 210849"/>
                <a:gd name="connsiteY4" fmla="*/ 30836 h 7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49" h="78127">
                  <a:moveTo>
                    <a:pt x="0" y="30836"/>
                  </a:moveTo>
                  <a:lnTo>
                    <a:pt x="5246" y="78128"/>
                  </a:lnTo>
                  <a:lnTo>
                    <a:pt x="210850" y="78128"/>
                  </a:lnTo>
                  <a:lnTo>
                    <a:pt x="210850" y="0"/>
                  </a:lnTo>
                  <a:lnTo>
                    <a:pt x="0" y="30836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0AE70E2-F78A-AE5B-87F2-7AF316777558}"/>
                </a:ext>
              </a:extLst>
            </p:cNvPr>
            <p:cNvSpPr/>
            <p:nvPr/>
          </p:nvSpPr>
          <p:spPr>
            <a:xfrm>
              <a:off x="11293869" y="3352702"/>
              <a:ext cx="548226" cy="335450"/>
            </a:xfrm>
            <a:custGeom>
              <a:avLst/>
              <a:gdLst>
                <a:gd name="connsiteX0" fmla="*/ 459276 w 459275"/>
                <a:gd name="connsiteY0" fmla="*/ 267442 h 280784"/>
                <a:gd name="connsiteX1" fmla="*/ 0 w 459275"/>
                <a:gd name="connsiteY1" fmla="*/ 0 h 280784"/>
                <a:gd name="connsiteX2" fmla="*/ 0 w 459275"/>
                <a:gd name="connsiteY2" fmla="*/ 13194 h 280784"/>
                <a:gd name="connsiteX3" fmla="*/ 425528 w 459275"/>
                <a:gd name="connsiteY3" fmla="*/ 280784 h 280784"/>
                <a:gd name="connsiteX4" fmla="*/ 459276 w 459275"/>
                <a:gd name="connsiteY4" fmla="*/ 267442 h 28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75" h="280784">
                  <a:moveTo>
                    <a:pt x="459276" y="267442"/>
                  </a:moveTo>
                  <a:lnTo>
                    <a:pt x="0" y="0"/>
                  </a:lnTo>
                  <a:lnTo>
                    <a:pt x="0" y="13194"/>
                  </a:lnTo>
                  <a:lnTo>
                    <a:pt x="425528" y="280784"/>
                  </a:lnTo>
                  <a:lnTo>
                    <a:pt x="459276" y="267442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AFDE949-B93B-EDF4-F241-033F1A89F9B7}"/>
                </a:ext>
              </a:extLst>
            </p:cNvPr>
            <p:cNvSpPr/>
            <p:nvPr/>
          </p:nvSpPr>
          <p:spPr>
            <a:xfrm>
              <a:off x="11293869" y="3352702"/>
              <a:ext cx="548226" cy="335450"/>
            </a:xfrm>
            <a:custGeom>
              <a:avLst/>
              <a:gdLst>
                <a:gd name="connsiteX0" fmla="*/ 459276 w 459275"/>
                <a:gd name="connsiteY0" fmla="*/ 267442 h 280784"/>
                <a:gd name="connsiteX1" fmla="*/ 0 w 459275"/>
                <a:gd name="connsiteY1" fmla="*/ 0 h 280784"/>
                <a:gd name="connsiteX2" fmla="*/ 0 w 459275"/>
                <a:gd name="connsiteY2" fmla="*/ 13194 h 280784"/>
                <a:gd name="connsiteX3" fmla="*/ 425528 w 459275"/>
                <a:gd name="connsiteY3" fmla="*/ 280784 h 280784"/>
                <a:gd name="connsiteX4" fmla="*/ 459276 w 459275"/>
                <a:gd name="connsiteY4" fmla="*/ 267442 h 28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75" h="280784">
                  <a:moveTo>
                    <a:pt x="459276" y="267442"/>
                  </a:moveTo>
                  <a:lnTo>
                    <a:pt x="0" y="0"/>
                  </a:lnTo>
                  <a:lnTo>
                    <a:pt x="0" y="13194"/>
                  </a:lnTo>
                  <a:lnTo>
                    <a:pt x="425528" y="280784"/>
                  </a:lnTo>
                  <a:lnTo>
                    <a:pt x="459276" y="267442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AE78858-EB61-F158-8FBB-C8BAB52D3D71}"/>
                </a:ext>
              </a:extLst>
            </p:cNvPr>
            <p:cNvSpPr/>
            <p:nvPr/>
          </p:nvSpPr>
          <p:spPr>
            <a:xfrm>
              <a:off x="11092958" y="3301870"/>
              <a:ext cx="251516" cy="93338"/>
            </a:xfrm>
            <a:custGeom>
              <a:avLst/>
              <a:gdLst>
                <a:gd name="connsiteX0" fmla="*/ 210708 w 210707"/>
                <a:gd name="connsiteY0" fmla="*/ 30836 h 78127"/>
                <a:gd name="connsiteX1" fmla="*/ 205462 w 210707"/>
                <a:gd name="connsiteY1" fmla="*/ 78128 h 78127"/>
                <a:gd name="connsiteX2" fmla="*/ 0 w 210707"/>
                <a:gd name="connsiteY2" fmla="*/ 78128 h 78127"/>
                <a:gd name="connsiteX3" fmla="*/ 0 w 210707"/>
                <a:gd name="connsiteY3" fmla="*/ 0 h 78127"/>
                <a:gd name="connsiteX4" fmla="*/ 210708 w 210707"/>
                <a:gd name="connsiteY4" fmla="*/ 30836 h 7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07" h="78127">
                  <a:moveTo>
                    <a:pt x="210708" y="30836"/>
                  </a:moveTo>
                  <a:lnTo>
                    <a:pt x="205462" y="78128"/>
                  </a:lnTo>
                  <a:lnTo>
                    <a:pt x="0" y="78128"/>
                  </a:lnTo>
                  <a:lnTo>
                    <a:pt x="0" y="0"/>
                  </a:lnTo>
                  <a:lnTo>
                    <a:pt x="210708" y="30836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2D81595-1FFF-4583-8610-72F5CD04B58F}"/>
                </a:ext>
              </a:extLst>
            </p:cNvPr>
            <p:cNvSpPr/>
            <p:nvPr/>
          </p:nvSpPr>
          <p:spPr>
            <a:xfrm>
              <a:off x="11759158" y="5558988"/>
              <a:ext cx="127790" cy="697113"/>
            </a:xfrm>
            <a:custGeom>
              <a:avLst/>
              <a:gdLst>
                <a:gd name="connsiteX0" fmla="*/ 107056 w 107056"/>
                <a:gd name="connsiteY0" fmla="*/ 583510 h 583509"/>
                <a:gd name="connsiteX1" fmla="*/ 0 w 107056"/>
                <a:gd name="connsiteY1" fmla="*/ 583510 h 583509"/>
                <a:gd name="connsiteX2" fmla="*/ 10210 w 107056"/>
                <a:gd name="connsiteY2" fmla="*/ 0 h 583509"/>
                <a:gd name="connsiteX3" fmla="*/ 96422 w 107056"/>
                <a:gd name="connsiteY3" fmla="*/ 0 h 583509"/>
                <a:gd name="connsiteX4" fmla="*/ 107056 w 107056"/>
                <a:gd name="connsiteY4" fmla="*/ 583510 h 58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056" h="583509">
                  <a:moveTo>
                    <a:pt x="107056" y="583510"/>
                  </a:moveTo>
                  <a:lnTo>
                    <a:pt x="0" y="583510"/>
                  </a:lnTo>
                  <a:lnTo>
                    <a:pt x="10210" y="0"/>
                  </a:lnTo>
                  <a:lnTo>
                    <a:pt x="96422" y="0"/>
                  </a:lnTo>
                  <a:lnTo>
                    <a:pt x="107056" y="583510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4" name="frame">
            <a:extLst>
              <a:ext uri="{FF2B5EF4-FFF2-40B4-BE49-F238E27FC236}">
                <a16:creationId xmlns:a16="http://schemas.microsoft.com/office/drawing/2014/main" id="{8ABBB541-34A7-FB58-B760-8A3EB4E39151}"/>
              </a:ext>
            </a:extLst>
          </p:cNvPr>
          <p:cNvGrpSpPr/>
          <p:nvPr/>
        </p:nvGrpSpPr>
        <p:grpSpPr>
          <a:xfrm>
            <a:off x="4063569" y="620227"/>
            <a:ext cx="7955809" cy="5777158"/>
            <a:chOff x="3756503" y="322616"/>
            <a:chExt cx="6664955" cy="4490327"/>
          </a:xfrm>
        </p:grpSpPr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id="{10822D09-0F50-28FB-0EBE-FE4949C884BE}"/>
                </a:ext>
              </a:extLst>
            </p:cNvPr>
            <p:cNvGrpSpPr/>
            <p:nvPr/>
          </p:nvGrpSpPr>
          <p:grpSpPr>
            <a:xfrm>
              <a:off x="3756503" y="322616"/>
              <a:ext cx="6664955" cy="4490327"/>
              <a:chOff x="3756503" y="322616"/>
              <a:chExt cx="6664955" cy="4490327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8E63BB1-94E2-4C82-13F8-6EE76B388629}"/>
                  </a:ext>
                </a:extLst>
              </p:cNvPr>
              <p:cNvSpPr/>
              <p:nvPr/>
            </p:nvSpPr>
            <p:spPr>
              <a:xfrm>
                <a:off x="3756503" y="1093958"/>
                <a:ext cx="6664955" cy="126308"/>
              </a:xfrm>
              <a:custGeom>
                <a:avLst/>
                <a:gdLst>
                  <a:gd name="connsiteX0" fmla="*/ 0 w 6664955"/>
                  <a:gd name="connsiteY0" fmla="*/ 0 h 126308"/>
                  <a:gd name="connsiteX1" fmla="*/ 6664956 w 6664955"/>
                  <a:gd name="connsiteY1" fmla="*/ 0 h 126308"/>
                  <a:gd name="connsiteX2" fmla="*/ 6664956 w 6664955"/>
                  <a:gd name="connsiteY2" fmla="*/ 126308 h 126308"/>
                  <a:gd name="connsiteX3" fmla="*/ 0 w 6664955"/>
                  <a:gd name="connsiteY3" fmla="*/ 126308 h 12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4955" h="126308">
                    <a:moveTo>
                      <a:pt x="0" y="0"/>
                    </a:moveTo>
                    <a:lnTo>
                      <a:pt x="6664956" y="0"/>
                    </a:lnTo>
                    <a:lnTo>
                      <a:pt x="6664956" y="126308"/>
                    </a:lnTo>
                    <a:lnTo>
                      <a:pt x="0" y="126308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A7D1D-085D-0C41-879A-B1EA956A1BC0}"/>
                  </a:ext>
                </a:extLst>
              </p:cNvPr>
              <p:cNvSpPr/>
              <p:nvPr/>
            </p:nvSpPr>
            <p:spPr>
              <a:xfrm>
                <a:off x="3756503" y="499329"/>
                <a:ext cx="6664955" cy="126308"/>
              </a:xfrm>
              <a:custGeom>
                <a:avLst/>
                <a:gdLst>
                  <a:gd name="connsiteX0" fmla="*/ 0 w 6664955"/>
                  <a:gd name="connsiteY0" fmla="*/ 0 h 126308"/>
                  <a:gd name="connsiteX1" fmla="*/ 6664956 w 6664955"/>
                  <a:gd name="connsiteY1" fmla="*/ 0 h 126308"/>
                  <a:gd name="connsiteX2" fmla="*/ 6664956 w 6664955"/>
                  <a:gd name="connsiteY2" fmla="*/ 126309 h 126308"/>
                  <a:gd name="connsiteX3" fmla="*/ 0 w 6664955"/>
                  <a:gd name="connsiteY3" fmla="*/ 126309 h 12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4955" h="126308">
                    <a:moveTo>
                      <a:pt x="0" y="0"/>
                    </a:moveTo>
                    <a:lnTo>
                      <a:pt x="6664956" y="0"/>
                    </a:lnTo>
                    <a:lnTo>
                      <a:pt x="6664956" y="126309"/>
                    </a:lnTo>
                    <a:lnTo>
                      <a:pt x="0" y="126309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020E4D9-8056-7515-CD2D-017DFEA2C605}"/>
                  </a:ext>
                </a:extLst>
              </p:cNvPr>
              <p:cNvSpPr/>
              <p:nvPr/>
            </p:nvSpPr>
            <p:spPr>
              <a:xfrm>
                <a:off x="3756503" y="625786"/>
                <a:ext cx="173415" cy="468319"/>
              </a:xfrm>
              <a:custGeom>
                <a:avLst/>
                <a:gdLst>
                  <a:gd name="connsiteX0" fmla="*/ 0 w 173415"/>
                  <a:gd name="connsiteY0" fmla="*/ 0 h 468319"/>
                  <a:gd name="connsiteX1" fmla="*/ 173416 w 173415"/>
                  <a:gd name="connsiteY1" fmla="*/ 0 h 468319"/>
                  <a:gd name="connsiteX2" fmla="*/ 173416 w 173415"/>
                  <a:gd name="connsiteY2" fmla="*/ 468320 h 468319"/>
                  <a:gd name="connsiteX3" fmla="*/ 0 w 173415"/>
                  <a:gd name="connsiteY3" fmla="*/ 468320 h 46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415" h="468319">
                    <a:moveTo>
                      <a:pt x="0" y="0"/>
                    </a:moveTo>
                    <a:lnTo>
                      <a:pt x="173416" y="0"/>
                    </a:lnTo>
                    <a:lnTo>
                      <a:pt x="173416" y="468320"/>
                    </a:lnTo>
                    <a:lnTo>
                      <a:pt x="0" y="468320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E038ECF-57E6-2B33-B023-72A3F0F78819}"/>
                  </a:ext>
                </a:extLst>
              </p:cNvPr>
              <p:cNvSpPr/>
              <p:nvPr/>
            </p:nvSpPr>
            <p:spPr>
              <a:xfrm>
                <a:off x="5920444" y="625786"/>
                <a:ext cx="173415" cy="468319"/>
              </a:xfrm>
              <a:custGeom>
                <a:avLst/>
                <a:gdLst>
                  <a:gd name="connsiteX0" fmla="*/ 0 w 173415"/>
                  <a:gd name="connsiteY0" fmla="*/ 0 h 468319"/>
                  <a:gd name="connsiteX1" fmla="*/ 173416 w 173415"/>
                  <a:gd name="connsiteY1" fmla="*/ 0 h 468319"/>
                  <a:gd name="connsiteX2" fmla="*/ 173416 w 173415"/>
                  <a:gd name="connsiteY2" fmla="*/ 468320 h 468319"/>
                  <a:gd name="connsiteX3" fmla="*/ 0 w 173415"/>
                  <a:gd name="connsiteY3" fmla="*/ 468320 h 46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415" h="468319">
                    <a:moveTo>
                      <a:pt x="0" y="0"/>
                    </a:moveTo>
                    <a:lnTo>
                      <a:pt x="173416" y="0"/>
                    </a:lnTo>
                    <a:lnTo>
                      <a:pt x="173416" y="468320"/>
                    </a:lnTo>
                    <a:lnTo>
                      <a:pt x="0" y="468320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1FD8DC5-14DB-034E-5484-677383262BCD}"/>
                  </a:ext>
                </a:extLst>
              </p:cNvPr>
              <p:cNvSpPr/>
              <p:nvPr/>
            </p:nvSpPr>
            <p:spPr>
              <a:xfrm>
                <a:off x="8084243" y="625786"/>
                <a:ext cx="173415" cy="468319"/>
              </a:xfrm>
              <a:custGeom>
                <a:avLst/>
                <a:gdLst>
                  <a:gd name="connsiteX0" fmla="*/ 0 w 173415"/>
                  <a:gd name="connsiteY0" fmla="*/ 0 h 468319"/>
                  <a:gd name="connsiteX1" fmla="*/ 173416 w 173415"/>
                  <a:gd name="connsiteY1" fmla="*/ 0 h 468319"/>
                  <a:gd name="connsiteX2" fmla="*/ 173416 w 173415"/>
                  <a:gd name="connsiteY2" fmla="*/ 468320 h 468319"/>
                  <a:gd name="connsiteX3" fmla="*/ 0 w 173415"/>
                  <a:gd name="connsiteY3" fmla="*/ 468320 h 46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415" h="468319">
                    <a:moveTo>
                      <a:pt x="0" y="0"/>
                    </a:moveTo>
                    <a:lnTo>
                      <a:pt x="173416" y="0"/>
                    </a:lnTo>
                    <a:lnTo>
                      <a:pt x="173416" y="468320"/>
                    </a:lnTo>
                    <a:lnTo>
                      <a:pt x="0" y="468320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2961B23-0630-AC9E-DE6F-E9D02B3C676A}"/>
                  </a:ext>
                </a:extLst>
              </p:cNvPr>
              <p:cNvSpPr/>
              <p:nvPr/>
            </p:nvSpPr>
            <p:spPr>
              <a:xfrm>
                <a:off x="10248042" y="625786"/>
                <a:ext cx="173415" cy="468319"/>
              </a:xfrm>
              <a:custGeom>
                <a:avLst/>
                <a:gdLst>
                  <a:gd name="connsiteX0" fmla="*/ 0 w 173415"/>
                  <a:gd name="connsiteY0" fmla="*/ 0 h 468319"/>
                  <a:gd name="connsiteX1" fmla="*/ 173415 w 173415"/>
                  <a:gd name="connsiteY1" fmla="*/ 0 h 468319"/>
                  <a:gd name="connsiteX2" fmla="*/ 173415 w 173415"/>
                  <a:gd name="connsiteY2" fmla="*/ 468320 h 468319"/>
                  <a:gd name="connsiteX3" fmla="*/ 0 w 173415"/>
                  <a:gd name="connsiteY3" fmla="*/ 468320 h 46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415" h="468319">
                    <a:moveTo>
                      <a:pt x="0" y="0"/>
                    </a:moveTo>
                    <a:lnTo>
                      <a:pt x="173415" y="0"/>
                    </a:lnTo>
                    <a:lnTo>
                      <a:pt x="173415" y="468320"/>
                    </a:lnTo>
                    <a:lnTo>
                      <a:pt x="0" y="468320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CAEAEB3-9BD4-8AF5-3AC3-ECCB0E8B918F}"/>
                  </a:ext>
                </a:extLst>
              </p:cNvPr>
              <p:cNvSpPr/>
              <p:nvPr/>
            </p:nvSpPr>
            <p:spPr>
              <a:xfrm>
                <a:off x="3907373" y="599694"/>
                <a:ext cx="2043273" cy="517094"/>
              </a:xfrm>
              <a:custGeom>
                <a:avLst/>
                <a:gdLst>
                  <a:gd name="connsiteX0" fmla="*/ 1017808 w 2043273"/>
                  <a:gd name="connsiteY0" fmla="*/ 517094 h 517094"/>
                  <a:gd name="connsiteX1" fmla="*/ 686148 w 2043273"/>
                  <a:gd name="connsiteY1" fmla="*/ 59152 h 517094"/>
                  <a:gd name="connsiteX2" fmla="*/ 354347 w 2043273"/>
                  <a:gd name="connsiteY2" fmla="*/ 517094 h 517094"/>
                  <a:gd name="connsiteX3" fmla="*/ 0 w 2043273"/>
                  <a:gd name="connsiteY3" fmla="*/ 29946 h 517094"/>
                  <a:gd name="connsiteX4" fmla="*/ 18292 w 2043273"/>
                  <a:gd name="connsiteY4" fmla="*/ 9488 h 517094"/>
                  <a:gd name="connsiteX5" fmla="*/ 354347 w 2043273"/>
                  <a:gd name="connsiteY5" fmla="*/ 471582 h 517094"/>
                  <a:gd name="connsiteX6" fmla="*/ 686148 w 2043273"/>
                  <a:gd name="connsiteY6" fmla="*/ 13639 h 517094"/>
                  <a:gd name="connsiteX7" fmla="*/ 1017808 w 2043273"/>
                  <a:gd name="connsiteY7" fmla="*/ 471582 h 517094"/>
                  <a:gd name="connsiteX8" fmla="*/ 1349610 w 2043273"/>
                  <a:gd name="connsiteY8" fmla="*/ 13639 h 517094"/>
                  <a:gd name="connsiteX9" fmla="*/ 1681269 w 2043273"/>
                  <a:gd name="connsiteY9" fmla="*/ 471582 h 517094"/>
                  <a:gd name="connsiteX10" fmla="*/ 2024981 w 2043273"/>
                  <a:gd name="connsiteY10" fmla="*/ 0 h 517094"/>
                  <a:gd name="connsiteX11" fmla="*/ 2043273 w 2043273"/>
                  <a:gd name="connsiteY11" fmla="*/ 20458 h 517094"/>
                  <a:gd name="connsiteX12" fmla="*/ 1681269 w 2043273"/>
                  <a:gd name="connsiteY12" fmla="*/ 517094 h 517094"/>
                  <a:gd name="connsiteX13" fmla="*/ 1349610 w 2043273"/>
                  <a:gd name="connsiteY13" fmla="*/ 59152 h 517094"/>
                  <a:gd name="connsiteX14" fmla="*/ 1017808 w 2043273"/>
                  <a:gd name="connsiteY14" fmla="*/ 517094 h 51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43273" h="517094">
                    <a:moveTo>
                      <a:pt x="1017808" y="517094"/>
                    </a:moveTo>
                    <a:lnTo>
                      <a:pt x="686148" y="59152"/>
                    </a:lnTo>
                    <a:lnTo>
                      <a:pt x="354347" y="517094"/>
                    </a:lnTo>
                    <a:lnTo>
                      <a:pt x="0" y="29946"/>
                    </a:lnTo>
                    <a:lnTo>
                      <a:pt x="18292" y="9488"/>
                    </a:lnTo>
                    <a:lnTo>
                      <a:pt x="354347" y="471582"/>
                    </a:lnTo>
                    <a:lnTo>
                      <a:pt x="686148" y="13639"/>
                    </a:lnTo>
                    <a:lnTo>
                      <a:pt x="1017808" y="471582"/>
                    </a:lnTo>
                    <a:lnTo>
                      <a:pt x="1349610" y="13639"/>
                    </a:lnTo>
                    <a:lnTo>
                      <a:pt x="1681269" y="471582"/>
                    </a:lnTo>
                    <a:lnTo>
                      <a:pt x="2024981" y="0"/>
                    </a:lnTo>
                    <a:lnTo>
                      <a:pt x="2043273" y="20458"/>
                    </a:lnTo>
                    <a:lnTo>
                      <a:pt x="1681269" y="517094"/>
                    </a:lnTo>
                    <a:lnTo>
                      <a:pt x="1349610" y="59152"/>
                    </a:lnTo>
                    <a:lnTo>
                      <a:pt x="1017808" y="517094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637B608-FAC3-A894-8A76-B3116082C9FC}"/>
                  </a:ext>
                </a:extLst>
              </p:cNvPr>
              <p:cNvSpPr/>
              <p:nvPr/>
            </p:nvSpPr>
            <p:spPr>
              <a:xfrm>
                <a:off x="6067344" y="599694"/>
                <a:ext cx="2043272" cy="517094"/>
              </a:xfrm>
              <a:custGeom>
                <a:avLst/>
                <a:gdLst>
                  <a:gd name="connsiteX0" fmla="*/ 1017808 w 2043272"/>
                  <a:gd name="connsiteY0" fmla="*/ 517094 h 517094"/>
                  <a:gd name="connsiteX1" fmla="*/ 686148 w 2043272"/>
                  <a:gd name="connsiteY1" fmla="*/ 59152 h 517094"/>
                  <a:gd name="connsiteX2" fmla="*/ 354347 w 2043272"/>
                  <a:gd name="connsiteY2" fmla="*/ 517094 h 517094"/>
                  <a:gd name="connsiteX3" fmla="*/ 0 w 2043272"/>
                  <a:gd name="connsiteY3" fmla="*/ 29946 h 517094"/>
                  <a:gd name="connsiteX4" fmla="*/ 18291 w 2043272"/>
                  <a:gd name="connsiteY4" fmla="*/ 9488 h 517094"/>
                  <a:gd name="connsiteX5" fmla="*/ 354347 w 2043272"/>
                  <a:gd name="connsiteY5" fmla="*/ 471582 h 517094"/>
                  <a:gd name="connsiteX6" fmla="*/ 686148 w 2043272"/>
                  <a:gd name="connsiteY6" fmla="*/ 13639 h 517094"/>
                  <a:gd name="connsiteX7" fmla="*/ 1017808 w 2043272"/>
                  <a:gd name="connsiteY7" fmla="*/ 471582 h 517094"/>
                  <a:gd name="connsiteX8" fmla="*/ 1349609 w 2043272"/>
                  <a:gd name="connsiteY8" fmla="*/ 13639 h 517094"/>
                  <a:gd name="connsiteX9" fmla="*/ 1681269 w 2043272"/>
                  <a:gd name="connsiteY9" fmla="*/ 471582 h 517094"/>
                  <a:gd name="connsiteX10" fmla="*/ 2024981 w 2043272"/>
                  <a:gd name="connsiteY10" fmla="*/ 0 h 517094"/>
                  <a:gd name="connsiteX11" fmla="*/ 2043273 w 2043272"/>
                  <a:gd name="connsiteY11" fmla="*/ 20458 h 517094"/>
                  <a:gd name="connsiteX12" fmla="*/ 1681269 w 2043272"/>
                  <a:gd name="connsiteY12" fmla="*/ 517094 h 517094"/>
                  <a:gd name="connsiteX13" fmla="*/ 1349609 w 2043272"/>
                  <a:gd name="connsiteY13" fmla="*/ 59152 h 517094"/>
                  <a:gd name="connsiteX14" fmla="*/ 1017808 w 2043272"/>
                  <a:gd name="connsiteY14" fmla="*/ 517094 h 51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43272" h="517094">
                    <a:moveTo>
                      <a:pt x="1017808" y="517094"/>
                    </a:moveTo>
                    <a:lnTo>
                      <a:pt x="686148" y="59152"/>
                    </a:lnTo>
                    <a:lnTo>
                      <a:pt x="354347" y="517094"/>
                    </a:lnTo>
                    <a:lnTo>
                      <a:pt x="0" y="29946"/>
                    </a:lnTo>
                    <a:lnTo>
                      <a:pt x="18291" y="9488"/>
                    </a:lnTo>
                    <a:lnTo>
                      <a:pt x="354347" y="471582"/>
                    </a:lnTo>
                    <a:lnTo>
                      <a:pt x="686148" y="13639"/>
                    </a:lnTo>
                    <a:lnTo>
                      <a:pt x="1017808" y="471582"/>
                    </a:lnTo>
                    <a:lnTo>
                      <a:pt x="1349609" y="13639"/>
                    </a:lnTo>
                    <a:lnTo>
                      <a:pt x="1681269" y="471582"/>
                    </a:lnTo>
                    <a:lnTo>
                      <a:pt x="2024981" y="0"/>
                    </a:lnTo>
                    <a:lnTo>
                      <a:pt x="2043273" y="20458"/>
                    </a:lnTo>
                    <a:lnTo>
                      <a:pt x="1681269" y="517094"/>
                    </a:lnTo>
                    <a:lnTo>
                      <a:pt x="1349609" y="59152"/>
                    </a:lnTo>
                    <a:lnTo>
                      <a:pt x="1017808" y="517094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BE593EF-C84B-5534-9396-BD9B67E2D2E8}"/>
                  </a:ext>
                </a:extLst>
              </p:cNvPr>
              <p:cNvSpPr/>
              <p:nvPr/>
            </p:nvSpPr>
            <p:spPr>
              <a:xfrm>
                <a:off x="8227457" y="599694"/>
                <a:ext cx="2043131" cy="517094"/>
              </a:xfrm>
              <a:custGeom>
                <a:avLst/>
                <a:gdLst>
                  <a:gd name="connsiteX0" fmla="*/ 1017666 w 2043131"/>
                  <a:gd name="connsiteY0" fmla="*/ 517094 h 517094"/>
                  <a:gd name="connsiteX1" fmla="*/ 686007 w 2043131"/>
                  <a:gd name="connsiteY1" fmla="*/ 59152 h 517094"/>
                  <a:gd name="connsiteX2" fmla="*/ 354205 w 2043131"/>
                  <a:gd name="connsiteY2" fmla="*/ 517094 h 517094"/>
                  <a:gd name="connsiteX3" fmla="*/ 0 w 2043131"/>
                  <a:gd name="connsiteY3" fmla="*/ 29946 h 517094"/>
                  <a:gd name="connsiteX4" fmla="*/ 18150 w 2043131"/>
                  <a:gd name="connsiteY4" fmla="*/ 9488 h 517094"/>
                  <a:gd name="connsiteX5" fmla="*/ 354205 w 2043131"/>
                  <a:gd name="connsiteY5" fmla="*/ 471582 h 517094"/>
                  <a:gd name="connsiteX6" fmla="*/ 686007 w 2043131"/>
                  <a:gd name="connsiteY6" fmla="*/ 13639 h 517094"/>
                  <a:gd name="connsiteX7" fmla="*/ 1017666 w 2043131"/>
                  <a:gd name="connsiteY7" fmla="*/ 471582 h 517094"/>
                  <a:gd name="connsiteX8" fmla="*/ 1349468 w 2043131"/>
                  <a:gd name="connsiteY8" fmla="*/ 13639 h 517094"/>
                  <a:gd name="connsiteX9" fmla="*/ 1681269 w 2043131"/>
                  <a:gd name="connsiteY9" fmla="*/ 471582 h 517094"/>
                  <a:gd name="connsiteX10" fmla="*/ 2024981 w 2043131"/>
                  <a:gd name="connsiteY10" fmla="*/ 0 h 517094"/>
                  <a:gd name="connsiteX11" fmla="*/ 2043131 w 2043131"/>
                  <a:gd name="connsiteY11" fmla="*/ 20458 h 517094"/>
                  <a:gd name="connsiteX12" fmla="*/ 1681127 w 2043131"/>
                  <a:gd name="connsiteY12" fmla="*/ 517094 h 517094"/>
                  <a:gd name="connsiteX13" fmla="*/ 1349468 w 2043131"/>
                  <a:gd name="connsiteY13" fmla="*/ 59152 h 517094"/>
                  <a:gd name="connsiteX14" fmla="*/ 1017666 w 2043131"/>
                  <a:gd name="connsiteY14" fmla="*/ 517094 h 51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43131" h="517094">
                    <a:moveTo>
                      <a:pt x="1017666" y="517094"/>
                    </a:moveTo>
                    <a:lnTo>
                      <a:pt x="686007" y="59152"/>
                    </a:lnTo>
                    <a:lnTo>
                      <a:pt x="354205" y="517094"/>
                    </a:lnTo>
                    <a:lnTo>
                      <a:pt x="0" y="29946"/>
                    </a:lnTo>
                    <a:lnTo>
                      <a:pt x="18150" y="9488"/>
                    </a:lnTo>
                    <a:lnTo>
                      <a:pt x="354205" y="471582"/>
                    </a:lnTo>
                    <a:lnTo>
                      <a:pt x="686007" y="13639"/>
                    </a:lnTo>
                    <a:lnTo>
                      <a:pt x="1017666" y="471582"/>
                    </a:lnTo>
                    <a:lnTo>
                      <a:pt x="1349468" y="13639"/>
                    </a:lnTo>
                    <a:lnTo>
                      <a:pt x="1681269" y="471582"/>
                    </a:lnTo>
                    <a:lnTo>
                      <a:pt x="2024981" y="0"/>
                    </a:lnTo>
                    <a:lnTo>
                      <a:pt x="2043131" y="20458"/>
                    </a:lnTo>
                    <a:lnTo>
                      <a:pt x="1681127" y="517094"/>
                    </a:lnTo>
                    <a:lnTo>
                      <a:pt x="1349468" y="59152"/>
                    </a:lnTo>
                    <a:lnTo>
                      <a:pt x="1017666" y="517094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4DE95FD-24B8-F467-9A0D-FCD47203F2A5}"/>
                  </a:ext>
                </a:extLst>
              </p:cNvPr>
              <p:cNvSpPr/>
              <p:nvPr/>
            </p:nvSpPr>
            <p:spPr>
              <a:xfrm>
                <a:off x="3756503" y="1094106"/>
                <a:ext cx="109324" cy="3718837"/>
              </a:xfrm>
              <a:custGeom>
                <a:avLst/>
                <a:gdLst>
                  <a:gd name="connsiteX0" fmla="*/ 0 w 109324"/>
                  <a:gd name="connsiteY0" fmla="*/ 0 h 3718837"/>
                  <a:gd name="connsiteX1" fmla="*/ 109324 w 109324"/>
                  <a:gd name="connsiteY1" fmla="*/ 0 h 3718837"/>
                  <a:gd name="connsiteX2" fmla="*/ 109324 w 109324"/>
                  <a:gd name="connsiteY2" fmla="*/ 3718837 h 3718837"/>
                  <a:gd name="connsiteX3" fmla="*/ 0 w 109324"/>
                  <a:gd name="connsiteY3" fmla="*/ 3718837 h 371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24" h="3718837">
                    <a:moveTo>
                      <a:pt x="0" y="0"/>
                    </a:moveTo>
                    <a:lnTo>
                      <a:pt x="109324" y="0"/>
                    </a:lnTo>
                    <a:lnTo>
                      <a:pt x="109324" y="3718837"/>
                    </a:lnTo>
                    <a:lnTo>
                      <a:pt x="0" y="3718837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A56B8D-B15A-9B3D-6735-97789BB51257}"/>
                  </a:ext>
                </a:extLst>
              </p:cNvPr>
              <p:cNvSpPr/>
              <p:nvPr/>
            </p:nvSpPr>
            <p:spPr>
              <a:xfrm>
                <a:off x="4271079" y="1094106"/>
                <a:ext cx="109324" cy="3718837"/>
              </a:xfrm>
              <a:custGeom>
                <a:avLst/>
                <a:gdLst>
                  <a:gd name="connsiteX0" fmla="*/ 0 w 109324"/>
                  <a:gd name="connsiteY0" fmla="*/ 0 h 3718837"/>
                  <a:gd name="connsiteX1" fmla="*/ 109324 w 109324"/>
                  <a:gd name="connsiteY1" fmla="*/ 0 h 3718837"/>
                  <a:gd name="connsiteX2" fmla="*/ 109324 w 109324"/>
                  <a:gd name="connsiteY2" fmla="*/ 3718837 h 3718837"/>
                  <a:gd name="connsiteX3" fmla="*/ 0 w 109324"/>
                  <a:gd name="connsiteY3" fmla="*/ 3718837 h 371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24" h="3718837">
                    <a:moveTo>
                      <a:pt x="0" y="0"/>
                    </a:moveTo>
                    <a:lnTo>
                      <a:pt x="109324" y="0"/>
                    </a:lnTo>
                    <a:lnTo>
                      <a:pt x="109324" y="3718837"/>
                    </a:lnTo>
                    <a:lnTo>
                      <a:pt x="0" y="3718837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365FDA9-2376-C49E-5DF6-6BBB3E5D43E7}"/>
                  </a:ext>
                </a:extLst>
              </p:cNvPr>
              <p:cNvSpPr/>
              <p:nvPr/>
            </p:nvSpPr>
            <p:spPr>
              <a:xfrm rot="5400000">
                <a:off x="3958349" y="997373"/>
                <a:ext cx="220350" cy="423845"/>
              </a:xfrm>
              <a:custGeom>
                <a:avLst/>
                <a:gdLst>
                  <a:gd name="connsiteX0" fmla="*/ 0 w 220350"/>
                  <a:gd name="connsiteY0" fmla="*/ 0 h 423845"/>
                  <a:gd name="connsiteX1" fmla="*/ 220350 w 220350"/>
                  <a:gd name="connsiteY1" fmla="*/ 0 h 423845"/>
                  <a:gd name="connsiteX2" fmla="*/ 220350 w 220350"/>
                  <a:gd name="connsiteY2" fmla="*/ 423845 h 423845"/>
                  <a:gd name="connsiteX3" fmla="*/ 0 w 220350"/>
                  <a:gd name="connsiteY3" fmla="*/ 423845 h 423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350" h="423845">
                    <a:moveTo>
                      <a:pt x="0" y="0"/>
                    </a:moveTo>
                    <a:lnTo>
                      <a:pt x="220350" y="0"/>
                    </a:lnTo>
                    <a:lnTo>
                      <a:pt x="220350" y="423845"/>
                    </a:lnTo>
                    <a:lnTo>
                      <a:pt x="0" y="423845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16F8AC9-8104-B0FA-F480-76DD13F90F5B}"/>
                  </a:ext>
                </a:extLst>
              </p:cNvPr>
              <p:cNvSpPr/>
              <p:nvPr/>
            </p:nvSpPr>
            <p:spPr>
              <a:xfrm rot="5400000">
                <a:off x="3958207" y="3872226"/>
                <a:ext cx="220350" cy="423845"/>
              </a:xfrm>
              <a:custGeom>
                <a:avLst/>
                <a:gdLst>
                  <a:gd name="connsiteX0" fmla="*/ 0 w 220350"/>
                  <a:gd name="connsiteY0" fmla="*/ 0 h 423845"/>
                  <a:gd name="connsiteX1" fmla="*/ 220350 w 220350"/>
                  <a:gd name="connsiteY1" fmla="*/ 0 h 423845"/>
                  <a:gd name="connsiteX2" fmla="*/ 220350 w 220350"/>
                  <a:gd name="connsiteY2" fmla="*/ 423845 h 423845"/>
                  <a:gd name="connsiteX3" fmla="*/ 0 w 220350"/>
                  <a:gd name="connsiteY3" fmla="*/ 423845 h 423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350" h="423845">
                    <a:moveTo>
                      <a:pt x="0" y="0"/>
                    </a:moveTo>
                    <a:lnTo>
                      <a:pt x="220350" y="0"/>
                    </a:lnTo>
                    <a:lnTo>
                      <a:pt x="220350" y="423845"/>
                    </a:lnTo>
                    <a:lnTo>
                      <a:pt x="0" y="423845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FCD2A6C-6821-421D-234E-A9E1ABE938D2}"/>
                  </a:ext>
                </a:extLst>
              </p:cNvPr>
              <p:cNvSpPr/>
              <p:nvPr/>
            </p:nvSpPr>
            <p:spPr>
              <a:xfrm>
                <a:off x="3845976" y="1294539"/>
                <a:ext cx="447790" cy="2714447"/>
              </a:xfrm>
              <a:custGeom>
                <a:avLst/>
                <a:gdLst>
                  <a:gd name="connsiteX0" fmla="*/ 0 w 447790"/>
                  <a:gd name="connsiteY0" fmla="*/ 1352183 h 2714447"/>
                  <a:gd name="connsiteX1" fmla="*/ 396460 w 447790"/>
                  <a:gd name="connsiteY1" fmla="*/ 911438 h 2714447"/>
                  <a:gd name="connsiteX2" fmla="*/ 142 w 447790"/>
                  <a:gd name="connsiteY2" fmla="*/ 470692 h 2714447"/>
                  <a:gd name="connsiteX3" fmla="*/ 421842 w 447790"/>
                  <a:gd name="connsiteY3" fmla="*/ 0 h 2714447"/>
                  <a:gd name="connsiteX4" fmla="*/ 439424 w 447790"/>
                  <a:gd name="connsiteY4" fmla="*/ 24165 h 2714447"/>
                  <a:gd name="connsiteX5" fmla="*/ 39561 w 447790"/>
                  <a:gd name="connsiteY5" fmla="*/ 470692 h 2714447"/>
                  <a:gd name="connsiteX6" fmla="*/ 435879 w 447790"/>
                  <a:gd name="connsiteY6" fmla="*/ 911438 h 2714447"/>
                  <a:gd name="connsiteX7" fmla="*/ 39561 w 447790"/>
                  <a:gd name="connsiteY7" fmla="*/ 1352183 h 2714447"/>
                  <a:gd name="connsiteX8" fmla="*/ 435879 w 447790"/>
                  <a:gd name="connsiteY8" fmla="*/ 1792929 h 2714447"/>
                  <a:gd name="connsiteX9" fmla="*/ 39419 w 447790"/>
                  <a:gd name="connsiteY9" fmla="*/ 2233675 h 2714447"/>
                  <a:gd name="connsiteX10" fmla="*/ 447790 w 447790"/>
                  <a:gd name="connsiteY10" fmla="*/ 2690283 h 2714447"/>
                  <a:gd name="connsiteX11" fmla="*/ 430066 w 447790"/>
                  <a:gd name="connsiteY11" fmla="*/ 2714447 h 2714447"/>
                  <a:gd name="connsiteX12" fmla="*/ 142 w 447790"/>
                  <a:gd name="connsiteY12" fmla="*/ 2233526 h 2714447"/>
                  <a:gd name="connsiteX13" fmla="*/ 396460 w 447790"/>
                  <a:gd name="connsiteY13" fmla="*/ 1792929 h 2714447"/>
                  <a:gd name="connsiteX14" fmla="*/ 0 w 447790"/>
                  <a:gd name="connsiteY14" fmla="*/ 1352183 h 271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7790" h="2714447">
                    <a:moveTo>
                      <a:pt x="0" y="1352183"/>
                    </a:moveTo>
                    <a:lnTo>
                      <a:pt x="396460" y="911438"/>
                    </a:lnTo>
                    <a:lnTo>
                      <a:pt x="142" y="470692"/>
                    </a:lnTo>
                    <a:lnTo>
                      <a:pt x="421842" y="0"/>
                    </a:lnTo>
                    <a:lnTo>
                      <a:pt x="439424" y="24165"/>
                    </a:lnTo>
                    <a:lnTo>
                      <a:pt x="39561" y="470692"/>
                    </a:lnTo>
                    <a:lnTo>
                      <a:pt x="435879" y="911438"/>
                    </a:lnTo>
                    <a:lnTo>
                      <a:pt x="39561" y="1352183"/>
                    </a:lnTo>
                    <a:lnTo>
                      <a:pt x="435879" y="1792929"/>
                    </a:lnTo>
                    <a:lnTo>
                      <a:pt x="39419" y="2233675"/>
                    </a:lnTo>
                    <a:lnTo>
                      <a:pt x="447790" y="2690283"/>
                    </a:lnTo>
                    <a:lnTo>
                      <a:pt x="430066" y="2714447"/>
                    </a:lnTo>
                    <a:lnTo>
                      <a:pt x="142" y="2233526"/>
                    </a:lnTo>
                    <a:lnTo>
                      <a:pt x="396460" y="1792929"/>
                    </a:lnTo>
                    <a:lnTo>
                      <a:pt x="0" y="1352183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C6CD8DB-8943-B8F4-4C2A-CD9E0434A3D1}"/>
                  </a:ext>
                </a:extLst>
              </p:cNvPr>
              <p:cNvSpPr/>
              <p:nvPr/>
            </p:nvSpPr>
            <p:spPr>
              <a:xfrm>
                <a:off x="3846118" y="4164203"/>
                <a:ext cx="439424" cy="648739"/>
              </a:xfrm>
              <a:custGeom>
                <a:avLst/>
                <a:gdLst>
                  <a:gd name="connsiteX0" fmla="*/ 424961 w 439424"/>
                  <a:gd name="connsiteY0" fmla="*/ 40324 h 648739"/>
                  <a:gd name="connsiteX1" fmla="*/ 39277 w 439424"/>
                  <a:gd name="connsiteY1" fmla="*/ 470692 h 648739"/>
                  <a:gd name="connsiteX2" fmla="*/ 199364 w 439424"/>
                  <a:gd name="connsiteY2" fmla="*/ 648740 h 648739"/>
                  <a:gd name="connsiteX3" fmla="*/ 160087 w 439424"/>
                  <a:gd name="connsiteY3" fmla="*/ 648740 h 648739"/>
                  <a:gd name="connsiteX4" fmla="*/ 19710 w 439424"/>
                  <a:gd name="connsiteY4" fmla="*/ 492781 h 648739"/>
                  <a:gd name="connsiteX5" fmla="*/ 0 w 439424"/>
                  <a:gd name="connsiteY5" fmla="*/ 470692 h 648739"/>
                  <a:gd name="connsiteX6" fmla="*/ 19710 w 439424"/>
                  <a:gd name="connsiteY6" fmla="*/ 448603 h 648739"/>
                  <a:gd name="connsiteX7" fmla="*/ 390221 w 439424"/>
                  <a:gd name="connsiteY7" fmla="*/ 35135 h 648739"/>
                  <a:gd name="connsiteX8" fmla="*/ 421700 w 439424"/>
                  <a:gd name="connsiteY8" fmla="*/ 0 h 648739"/>
                  <a:gd name="connsiteX9" fmla="*/ 424961 w 439424"/>
                  <a:gd name="connsiteY9" fmla="*/ 4596 h 648739"/>
                  <a:gd name="connsiteX10" fmla="*/ 439424 w 439424"/>
                  <a:gd name="connsiteY10" fmla="*/ 24313 h 648739"/>
                  <a:gd name="connsiteX11" fmla="*/ 424961 w 439424"/>
                  <a:gd name="connsiteY11" fmla="*/ 40324 h 64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9424" h="648739">
                    <a:moveTo>
                      <a:pt x="424961" y="40324"/>
                    </a:moveTo>
                    <a:lnTo>
                      <a:pt x="39277" y="470692"/>
                    </a:lnTo>
                    <a:lnTo>
                      <a:pt x="199364" y="648740"/>
                    </a:lnTo>
                    <a:lnTo>
                      <a:pt x="160087" y="648740"/>
                    </a:lnTo>
                    <a:lnTo>
                      <a:pt x="19710" y="492781"/>
                    </a:lnTo>
                    <a:lnTo>
                      <a:pt x="0" y="470692"/>
                    </a:lnTo>
                    <a:lnTo>
                      <a:pt x="19710" y="448603"/>
                    </a:lnTo>
                    <a:lnTo>
                      <a:pt x="390221" y="35135"/>
                    </a:lnTo>
                    <a:lnTo>
                      <a:pt x="421700" y="0"/>
                    </a:lnTo>
                    <a:lnTo>
                      <a:pt x="424961" y="4596"/>
                    </a:lnTo>
                    <a:lnTo>
                      <a:pt x="439424" y="24313"/>
                    </a:lnTo>
                    <a:lnTo>
                      <a:pt x="424961" y="40324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CF14918-F7CF-7575-C553-D5E1887CA8F4}"/>
                  </a:ext>
                </a:extLst>
              </p:cNvPr>
              <p:cNvSpPr/>
              <p:nvPr/>
            </p:nvSpPr>
            <p:spPr>
              <a:xfrm>
                <a:off x="10319649" y="1094106"/>
                <a:ext cx="101809" cy="3718837"/>
              </a:xfrm>
              <a:custGeom>
                <a:avLst/>
                <a:gdLst>
                  <a:gd name="connsiteX0" fmla="*/ 0 w 101809"/>
                  <a:gd name="connsiteY0" fmla="*/ 0 h 3718837"/>
                  <a:gd name="connsiteX1" fmla="*/ 101809 w 101809"/>
                  <a:gd name="connsiteY1" fmla="*/ 0 h 3718837"/>
                  <a:gd name="connsiteX2" fmla="*/ 101809 w 101809"/>
                  <a:gd name="connsiteY2" fmla="*/ 3718837 h 3718837"/>
                  <a:gd name="connsiteX3" fmla="*/ 0 w 101809"/>
                  <a:gd name="connsiteY3" fmla="*/ 3718837 h 371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809" h="3718837">
                    <a:moveTo>
                      <a:pt x="0" y="0"/>
                    </a:moveTo>
                    <a:lnTo>
                      <a:pt x="101809" y="0"/>
                    </a:lnTo>
                    <a:lnTo>
                      <a:pt x="101809" y="3718837"/>
                    </a:lnTo>
                    <a:lnTo>
                      <a:pt x="0" y="3718837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656526D-ED00-335D-FE9A-6EFA45E07EBC}"/>
                  </a:ext>
                </a:extLst>
              </p:cNvPr>
              <p:cNvSpPr/>
              <p:nvPr/>
            </p:nvSpPr>
            <p:spPr>
              <a:xfrm>
                <a:off x="9840380" y="1094106"/>
                <a:ext cx="101809" cy="3718837"/>
              </a:xfrm>
              <a:custGeom>
                <a:avLst/>
                <a:gdLst>
                  <a:gd name="connsiteX0" fmla="*/ 0 w 101809"/>
                  <a:gd name="connsiteY0" fmla="*/ 0 h 3718837"/>
                  <a:gd name="connsiteX1" fmla="*/ 101809 w 101809"/>
                  <a:gd name="connsiteY1" fmla="*/ 0 h 3718837"/>
                  <a:gd name="connsiteX2" fmla="*/ 101809 w 101809"/>
                  <a:gd name="connsiteY2" fmla="*/ 3718837 h 3718837"/>
                  <a:gd name="connsiteX3" fmla="*/ 0 w 101809"/>
                  <a:gd name="connsiteY3" fmla="*/ 3718837 h 371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809" h="3718837">
                    <a:moveTo>
                      <a:pt x="0" y="0"/>
                    </a:moveTo>
                    <a:lnTo>
                      <a:pt x="101809" y="0"/>
                    </a:lnTo>
                    <a:lnTo>
                      <a:pt x="101809" y="3718837"/>
                    </a:lnTo>
                    <a:lnTo>
                      <a:pt x="0" y="3718837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2308AAB-310F-F7BC-C16E-F26575457A68}"/>
                  </a:ext>
                </a:extLst>
              </p:cNvPr>
              <p:cNvSpPr/>
              <p:nvPr/>
            </p:nvSpPr>
            <p:spPr>
              <a:xfrm rot="5400000">
                <a:off x="10020744" y="1011827"/>
                <a:ext cx="220350" cy="394640"/>
              </a:xfrm>
              <a:custGeom>
                <a:avLst/>
                <a:gdLst>
                  <a:gd name="connsiteX0" fmla="*/ 0 w 220350"/>
                  <a:gd name="connsiteY0" fmla="*/ 0 h 394640"/>
                  <a:gd name="connsiteX1" fmla="*/ 220350 w 220350"/>
                  <a:gd name="connsiteY1" fmla="*/ 0 h 394640"/>
                  <a:gd name="connsiteX2" fmla="*/ 220350 w 220350"/>
                  <a:gd name="connsiteY2" fmla="*/ 394640 h 394640"/>
                  <a:gd name="connsiteX3" fmla="*/ 0 w 220350"/>
                  <a:gd name="connsiteY3" fmla="*/ 394640 h 394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350" h="394640">
                    <a:moveTo>
                      <a:pt x="0" y="0"/>
                    </a:moveTo>
                    <a:lnTo>
                      <a:pt x="220350" y="0"/>
                    </a:lnTo>
                    <a:lnTo>
                      <a:pt x="220350" y="394640"/>
                    </a:lnTo>
                    <a:lnTo>
                      <a:pt x="0" y="394640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6F67CA4-0B77-D8BE-36CE-A1D412E8BB37}"/>
                  </a:ext>
                </a:extLst>
              </p:cNvPr>
              <p:cNvSpPr/>
              <p:nvPr/>
            </p:nvSpPr>
            <p:spPr>
              <a:xfrm rot="5400000">
                <a:off x="10020744" y="3886680"/>
                <a:ext cx="220350" cy="394640"/>
              </a:xfrm>
              <a:custGeom>
                <a:avLst/>
                <a:gdLst>
                  <a:gd name="connsiteX0" fmla="*/ 0 w 220350"/>
                  <a:gd name="connsiteY0" fmla="*/ 0 h 394640"/>
                  <a:gd name="connsiteX1" fmla="*/ 220350 w 220350"/>
                  <a:gd name="connsiteY1" fmla="*/ 0 h 394640"/>
                  <a:gd name="connsiteX2" fmla="*/ 220350 w 220350"/>
                  <a:gd name="connsiteY2" fmla="*/ 394640 h 394640"/>
                  <a:gd name="connsiteX3" fmla="*/ 0 w 220350"/>
                  <a:gd name="connsiteY3" fmla="*/ 394640 h 394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350" h="394640">
                    <a:moveTo>
                      <a:pt x="0" y="0"/>
                    </a:moveTo>
                    <a:lnTo>
                      <a:pt x="220350" y="0"/>
                    </a:lnTo>
                    <a:lnTo>
                      <a:pt x="220350" y="394640"/>
                    </a:lnTo>
                    <a:lnTo>
                      <a:pt x="0" y="394640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3FD814B-8A17-3A0E-5A3D-71884A022897}"/>
                  </a:ext>
                </a:extLst>
              </p:cNvPr>
              <p:cNvSpPr/>
              <p:nvPr/>
            </p:nvSpPr>
            <p:spPr>
              <a:xfrm>
                <a:off x="9921204" y="1294539"/>
                <a:ext cx="416879" cy="2714447"/>
              </a:xfrm>
              <a:custGeom>
                <a:avLst/>
                <a:gdLst>
                  <a:gd name="connsiteX0" fmla="*/ 416879 w 416879"/>
                  <a:gd name="connsiteY0" fmla="*/ 1352183 h 2714447"/>
                  <a:gd name="connsiteX1" fmla="*/ 47785 w 416879"/>
                  <a:gd name="connsiteY1" fmla="*/ 911438 h 2714447"/>
                  <a:gd name="connsiteX2" fmla="*/ 416879 w 416879"/>
                  <a:gd name="connsiteY2" fmla="*/ 470692 h 2714447"/>
                  <a:gd name="connsiteX3" fmla="*/ 24105 w 416879"/>
                  <a:gd name="connsiteY3" fmla="*/ 0 h 2714447"/>
                  <a:gd name="connsiteX4" fmla="*/ 7658 w 416879"/>
                  <a:gd name="connsiteY4" fmla="*/ 24165 h 2714447"/>
                  <a:gd name="connsiteX5" fmla="*/ 380154 w 416879"/>
                  <a:gd name="connsiteY5" fmla="*/ 470692 h 2714447"/>
                  <a:gd name="connsiteX6" fmla="*/ 11060 w 416879"/>
                  <a:gd name="connsiteY6" fmla="*/ 911438 h 2714447"/>
                  <a:gd name="connsiteX7" fmla="*/ 380154 w 416879"/>
                  <a:gd name="connsiteY7" fmla="*/ 1352183 h 2714447"/>
                  <a:gd name="connsiteX8" fmla="*/ 11060 w 416879"/>
                  <a:gd name="connsiteY8" fmla="*/ 1792929 h 2714447"/>
                  <a:gd name="connsiteX9" fmla="*/ 380154 w 416879"/>
                  <a:gd name="connsiteY9" fmla="*/ 2233675 h 2714447"/>
                  <a:gd name="connsiteX10" fmla="*/ 0 w 416879"/>
                  <a:gd name="connsiteY10" fmla="*/ 2690283 h 2714447"/>
                  <a:gd name="connsiteX11" fmla="*/ 16449 w 416879"/>
                  <a:gd name="connsiteY11" fmla="*/ 2714447 h 2714447"/>
                  <a:gd name="connsiteX12" fmla="*/ 416879 w 416879"/>
                  <a:gd name="connsiteY12" fmla="*/ 2233526 h 2714447"/>
                  <a:gd name="connsiteX13" fmla="*/ 47785 w 416879"/>
                  <a:gd name="connsiteY13" fmla="*/ 1792929 h 2714447"/>
                  <a:gd name="connsiteX14" fmla="*/ 416879 w 416879"/>
                  <a:gd name="connsiteY14" fmla="*/ 1352183 h 271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6879" h="2714447">
                    <a:moveTo>
                      <a:pt x="416879" y="1352183"/>
                    </a:moveTo>
                    <a:lnTo>
                      <a:pt x="47785" y="911438"/>
                    </a:lnTo>
                    <a:lnTo>
                      <a:pt x="416879" y="470692"/>
                    </a:lnTo>
                    <a:lnTo>
                      <a:pt x="24105" y="0"/>
                    </a:lnTo>
                    <a:lnTo>
                      <a:pt x="7658" y="24165"/>
                    </a:lnTo>
                    <a:lnTo>
                      <a:pt x="380154" y="470692"/>
                    </a:lnTo>
                    <a:lnTo>
                      <a:pt x="11060" y="911438"/>
                    </a:lnTo>
                    <a:lnTo>
                      <a:pt x="380154" y="1352183"/>
                    </a:lnTo>
                    <a:lnTo>
                      <a:pt x="11060" y="1792929"/>
                    </a:lnTo>
                    <a:lnTo>
                      <a:pt x="380154" y="2233675"/>
                    </a:lnTo>
                    <a:lnTo>
                      <a:pt x="0" y="2690283"/>
                    </a:lnTo>
                    <a:lnTo>
                      <a:pt x="16449" y="2714447"/>
                    </a:lnTo>
                    <a:lnTo>
                      <a:pt x="416879" y="2233526"/>
                    </a:lnTo>
                    <a:lnTo>
                      <a:pt x="47785" y="1792929"/>
                    </a:lnTo>
                    <a:lnTo>
                      <a:pt x="416879" y="1352183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E269141-CC6F-B668-7239-D63E0108BC32}"/>
                  </a:ext>
                </a:extLst>
              </p:cNvPr>
              <p:cNvSpPr/>
              <p:nvPr/>
            </p:nvSpPr>
            <p:spPr>
              <a:xfrm>
                <a:off x="9928861" y="4164203"/>
                <a:ext cx="409221" cy="648739"/>
              </a:xfrm>
              <a:custGeom>
                <a:avLst/>
                <a:gdLst>
                  <a:gd name="connsiteX0" fmla="*/ 13470 w 409221"/>
                  <a:gd name="connsiteY0" fmla="*/ 40324 h 648739"/>
                  <a:gd name="connsiteX1" fmla="*/ 372496 w 409221"/>
                  <a:gd name="connsiteY1" fmla="*/ 470692 h 648739"/>
                  <a:gd name="connsiteX2" fmla="*/ 223469 w 409221"/>
                  <a:gd name="connsiteY2" fmla="*/ 648740 h 648739"/>
                  <a:gd name="connsiteX3" fmla="*/ 260194 w 409221"/>
                  <a:gd name="connsiteY3" fmla="*/ 648740 h 648739"/>
                  <a:gd name="connsiteX4" fmla="*/ 390788 w 409221"/>
                  <a:gd name="connsiteY4" fmla="*/ 492781 h 648739"/>
                  <a:gd name="connsiteX5" fmla="*/ 409222 w 409221"/>
                  <a:gd name="connsiteY5" fmla="*/ 470692 h 648739"/>
                  <a:gd name="connsiteX6" fmla="*/ 390788 w 409221"/>
                  <a:gd name="connsiteY6" fmla="*/ 448603 h 648739"/>
                  <a:gd name="connsiteX7" fmla="*/ 45800 w 409221"/>
                  <a:gd name="connsiteY7" fmla="*/ 35135 h 648739"/>
                  <a:gd name="connsiteX8" fmla="*/ 16590 w 409221"/>
                  <a:gd name="connsiteY8" fmla="*/ 0 h 648739"/>
                  <a:gd name="connsiteX9" fmla="*/ 13470 w 409221"/>
                  <a:gd name="connsiteY9" fmla="*/ 4596 h 648739"/>
                  <a:gd name="connsiteX10" fmla="*/ 0 w 409221"/>
                  <a:gd name="connsiteY10" fmla="*/ 24313 h 648739"/>
                  <a:gd name="connsiteX11" fmla="*/ 13470 w 409221"/>
                  <a:gd name="connsiteY11" fmla="*/ 40324 h 64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221" h="648739">
                    <a:moveTo>
                      <a:pt x="13470" y="40324"/>
                    </a:moveTo>
                    <a:lnTo>
                      <a:pt x="372496" y="470692"/>
                    </a:lnTo>
                    <a:lnTo>
                      <a:pt x="223469" y="648740"/>
                    </a:lnTo>
                    <a:lnTo>
                      <a:pt x="260194" y="648740"/>
                    </a:lnTo>
                    <a:lnTo>
                      <a:pt x="390788" y="492781"/>
                    </a:lnTo>
                    <a:lnTo>
                      <a:pt x="409222" y="470692"/>
                    </a:lnTo>
                    <a:lnTo>
                      <a:pt x="390788" y="448603"/>
                    </a:lnTo>
                    <a:lnTo>
                      <a:pt x="45800" y="35135"/>
                    </a:lnTo>
                    <a:lnTo>
                      <a:pt x="16590" y="0"/>
                    </a:lnTo>
                    <a:lnTo>
                      <a:pt x="13470" y="4596"/>
                    </a:lnTo>
                    <a:lnTo>
                      <a:pt x="0" y="24313"/>
                    </a:lnTo>
                    <a:lnTo>
                      <a:pt x="13470" y="40324"/>
                    </a:lnTo>
                    <a:close/>
                  </a:path>
                </a:pathLst>
              </a:custGeom>
              <a:solidFill>
                <a:srgbClr val="C7C7C7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7A1AD53-C433-8CA7-15DE-9C449625455F}"/>
                  </a:ext>
                </a:extLst>
              </p:cNvPr>
              <p:cNvSpPr/>
              <p:nvPr/>
            </p:nvSpPr>
            <p:spPr>
              <a:xfrm>
                <a:off x="6959379" y="322616"/>
                <a:ext cx="259202" cy="479883"/>
              </a:xfrm>
              <a:custGeom>
                <a:avLst/>
                <a:gdLst>
                  <a:gd name="connsiteX0" fmla="*/ 259203 w 259202"/>
                  <a:gd name="connsiteY0" fmla="*/ 479883 h 479883"/>
                  <a:gd name="connsiteX1" fmla="*/ 0 w 259202"/>
                  <a:gd name="connsiteY1" fmla="*/ 479883 h 479883"/>
                  <a:gd name="connsiteX2" fmla="*/ 0 w 259202"/>
                  <a:gd name="connsiteY2" fmla="*/ 375516 h 479883"/>
                  <a:gd name="connsiteX3" fmla="*/ 0 w 259202"/>
                  <a:gd name="connsiteY3" fmla="*/ 104368 h 479883"/>
                  <a:gd name="connsiteX4" fmla="*/ 0 w 259202"/>
                  <a:gd name="connsiteY4" fmla="*/ 0 h 479883"/>
                  <a:gd name="connsiteX5" fmla="*/ 259203 w 259202"/>
                  <a:gd name="connsiteY5" fmla="*/ 0 h 479883"/>
                  <a:gd name="connsiteX6" fmla="*/ 259203 w 259202"/>
                  <a:gd name="connsiteY6" fmla="*/ 104368 h 479883"/>
                  <a:gd name="connsiteX7" fmla="*/ 259203 w 259202"/>
                  <a:gd name="connsiteY7" fmla="*/ 375516 h 479883"/>
                  <a:gd name="connsiteX8" fmla="*/ 259203 w 259202"/>
                  <a:gd name="connsiteY8" fmla="*/ 479883 h 479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9202" h="479883">
                    <a:moveTo>
                      <a:pt x="259203" y="479883"/>
                    </a:moveTo>
                    <a:lnTo>
                      <a:pt x="0" y="479883"/>
                    </a:lnTo>
                    <a:lnTo>
                      <a:pt x="0" y="375516"/>
                    </a:lnTo>
                    <a:lnTo>
                      <a:pt x="0" y="104368"/>
                    </a:lnTo>
                    <a:lnTo>
                      <a:pt x="0" y="0"/>
                    </a:lnTo>
                    <a:lnTo>
                      <a:pt x="259203" y="0"/>
                    </a:lnTo>
                    <a:lnTo>
                      <a:pt x="259203" y="104368"/>
                    </a:lnTo>
                    <a:lnTo>
                      <a:pt x="259203" y="375516"/>
                    </a:lnTo>
                    <a:lnTo>
                      <a:pt x="259203" y="479883"/>
                    </a:lnTo>
                    <a:close/>
                  </a:path>
                </a:pathLst>
              </a:custGeom>
              <a:solidFill>
                <a:srgbClr val="DBDBDB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D0CF75B-6648-1344-CDB7-AA952A851231}"/>
                  </a:ext>
                </a:extLst>
              </p:cNvPr>
              <p:cNvSpPr/>
              <p:nvPr/>
            </p:nvSpPr>
            <p:spPr>
              <a:xfrm rot="5400000">
                <a:off x="6959238" y="322467"/>
                <a:ext cx="259202" cy="480031"/>
              </a:xfrm>
              <a:custGeom>
                <a:avLst/>
                <a:gdLst>
                  <a:gd name="connsiteX0" fmla="*/ 0 w 259202"/>
                  <a:gd name="connsiteY0" fmla="*/ 0 h 480031"/>
                  <a:gd name="connsiteX1" fmla="*/ 259202 w 259202"/>
                  <a:gd name="connsiteY1" fmla="*/ 0 h 480031"/>
                  <a:gd name="connsiteX2" fmla="*/ 259202 w 259202"/>
                  <a:gd name="connsiteY2" fmla="*/ 480032 h 480031"/>
                  <a:gd name="connsiteX3" fmla="*/ 0 w 259202"/>
                  <a:gd name="connsiteY3" fmla="*/ 480032 h 480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9202" h="480031">
                    <a:moveTo>
                      <a:pt x="0" y="0"/>
                    </a:moveTo>
                    <a:lnTo>
                      <a:pt x="259202" y="0"/>
                    </a:lnTo>
                    <a:lnTo>
                      <a:pt x="259202" y="480032"/>
                    </a:lnTo>
                    <a:lnTo>
                      <a:pt x="0" y="480032"/>
                    </a:lnTo>
                    <a:close/>
                  </a:path>
                </a:pathLst>
              </a:custGeom>
              <a:solidFill>
                <a:srgbClr val="DBDBDB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731461D-7CE8-5E2F-6A8E-8DC3B68A2B17}"/>
                  </a:ext>
                </a:extLst>
              </p:cNvPr>
              <p:cNvSpPr/>
              <p:nvPr/>
            </p:nvSpPr>
            <p:spPr>
              <a:xfrm>
                <a:off x="6952290" y="419571"/>
                <a:ext cx="273381" cy="285824"/>
              </a:xfrm>
              <a:custGeom>
                <a:avLst/>
                <a:gdLst>
                  <a:gd name="connsiteX0" fmla="*/ 273382 w 273381"/>
                  <a:gd name="connsiteY0" fmla="*/ 142912 h 285824"/>
                  <a:gd name="connsiteX1" fmla="*/ 136691 w 273381"/>
                  <a:gd name="connsiteY1" fmla="*/ 285825 h 285824"/>
                  <a:gd name="connsiteX2" fmla="*/ 0 w 273381"/>
                  <a:gd name="connsiteY2" fmla="*/ 142912 h 285824"/>
                  <a:gd name="connsiteX3" fmla="*/ 136691 w 273381"/>
                  <a:gd name="connsiteY3" fmla="*/ 0 h 285824"/>
                  <a:gd name="connsiteX4" fmla="*/ 273382 w 273381"/>
                  <a:gd name="connsiteY4" fmla="*/ 142912 h 28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381" h="285824">
                    <a:moveTo>
                      <a:pt x="273382" y="142912"/>
                    </a:moveTo>
                    <a:cubicBezTo>
                      <a:pt x="273382" y="221841"/>
                      <a:pt x="212183" y="285825"/>
                      <a:pt x="136691" y="285825"/>
                    </a:cubicBezTo>
                    <a:cubicBezTo>
                      <a:pt x="61198" y="285825"/>
                      <a:pt x="0" y="221841"/>
                      <a:pt x="0" y="142912"/>
                    </a:cubicBezTo>
                    <a:cubicBezTo>
                      <a:pt x="0" y="63984"/>
                      <a:pt x="61198" y="0"/>
                      <a:pt x="136691" y="0"/>
                    </a:cubicBezTo>
                    <a:cubicBezTo>
                      <a:pt x="212183" y="0"/>
                      <a:pt x="273382" y="63984"/>
                      <a:pt x="273382" y="1429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F2E20E8-D0BC-39B8-BACB-6C4380CD93B3}"/>
                  </a:ext>
                </a:extLst>
              </p:cNvPr>
              <p:cNvSpPr/>
              <p:nvPr/>
            </p:nvSpPr>
            <p:spPr>
              <a:xfrm>
                <a:off x="5651458" y="322616"/>
                <a:ext cx="283307" cy="479883"/>
              </a:xfrm>
              <a:custGeom>
                <a:avLst/>
                <a:gdLst>
                  <a:gd name="connsiteX0" fmla="*/ 259344 w 283307"/>
                  <a:gd name="connsiteY0" fmla="*/ 479883 h 479883"/>
                  <a:gd name="connsiteX1" fmla="*/ 0 w 283307"/>
                  <a:gd name="connsiteY1" fmla="*/ 479883 h 479883"/>
                  <a:gd name="connsiteX2" fmla="*/ 24105 w 283307"/>
                  <a:gd name="connsiteY2" fmla="*/ 375516 h 479883"/>
                  <a:gd name="connsiteX3" fmla="*/ 24105 w 283307"/>
                  <a:gd name="connsiteY3" fmla="*/ 104368 h 479883"/>
                  <a:gd name="connsiteX4" fmla="*/ 0 w 283307"/>
                  <a:gd name="connsiteY4" fmla="*/ 0 h 479883"/>
                  <a:gd name="connsiteX5" fmla="*/ 259344 w 283307"/>
                  <a:gd name="connsiteY5" fmla="*/ 0 h 479883"/>
                  <a:gd name="connsiteX6" fmla="*/ 283308 w 283307"/>
                  <a:gd name="connsiteY6" fmla="*/ 104368 h 479883"/>
                  <a:gd name="connsiteX7" fmla="*/ 283308 w 283307"/>
                  <a:gd name="connsiteY7" fmla="*/ 375516 h 479883"/>
                  <a:gd name="connsiteX8" fmla="*/ 259344 w 283307"/>
                  <a:gd name="connsiteY8" fmla="*/ 479883 h 479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307" h="479883">
                    <a:moveTo>
                      <a:pt x="259344" y="479883"/>
                    </a:moveTo>
                    <a:lnTo>
                      <a:pt x="0" y="479883"/>
                    </a:lnTo>
                    <a:lnTo>
                      <a:pt x="24105" y="375516"/>
                    </a:lnTo>
                    <a:lnTo>
                      <a:pt x="24105" y="104368"/>
                    </a:lnTo>
                    <a:lnTo>
                      <a:pt x="0" y="0"/>
                    </a:lnTo>
                    <a:lnTo>
                      <a:pt x="259344" y="0"/>
                    </a:lnTo>
                    <a:lnTo>
                      <a:pt x="283308" y="104368"/>
                    </a:lnTo>
                    <a:lnTo>
                      <a:pt x="283308" y="375516"/>
                    </a:lnTo>
                    <a:lnTo>
                      <a:pt x="259344" y="479883"/>
                    </a:lnTo>
                    <a:close/>
                  </a:path>
                </a:pathLst>
              </a:custGeom>
              <a:solidFill>
                <a:srgbClr val="DBDBDB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D56FA5F-0B5A-FD0A-410C-2D14D9D7C02B}"/>
                  </a:ext>
                </a:extLst>
              </p:cNvPr>
              <p:cNvSpPr/>
              <p:nvPr/>
            </p:nvSpPr>
            <p:spPr>
              <a:xfrm rot="5400000">
                <a:off x="5675421" y="322467"/>
                <a:ext cx="259202" cy="480031"/>
              </a:xfrm>
              <a:custGeom>
                <a:avLst/>
                <a:gdLst>
                  <a:gd name="connsiteX0" fmla="*/ 0 w 259202"/>
                  <a:gd name="connsiteY0" fmla="*/ 0 h 480031"/>
                  <a:gd name="connsiteX1" fmla="*/ 259202 w 259202"/>
                  <a:gd name="connsiteY1" fmla="*/ 0 h 480031"/>
                  <a:gd name="connsiteX2" fmla="*/ 259202 w 259202"/>
                  <a:gd name="connsiteY2" fmla="*/ 480032 h 480031"/>
                  <a:gd name="connsiteX3" fmla="*/ 0 w 259202"/>
                  <a:gd name="connsiteY3" fmla="*/ 480032 h 480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9202" h="480031">
                    <a:moveTo>
                      <a:pt x="0" y="0"/>
                    </a:moveTo>
                    <a:lnTo>
                      <a:pt x="259202" y="0"/>
                    </a:lnTo>
                    <a:lnTo>
                      <a:pt x="259202" y="480032"/>
                    </a:lnTo>
                    <a:lnTo>
                      <a:pt x="0" y="480032"/>
                    </a:lnTo>
                    <a:close/>
                  </a:path>
                </a:pathLst>
              </a:custGeom>
              <a:solidFill>
                <a:srgbClr val="DBDBDB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5404461-52DD-BE5A-9F9A-675B115D8956}"/>
                  </a:ext>
                </a:extLst>
              </p:cNvPr>
              <p:cNvSpPr/>
              <p:nvPr/>
            </p:nvSpPr>
            <p:spPr>
              <a:xfrm>
                <a:off x="5668473" y="419571"/>
                <a:ext cx="273381" cy="285824"/>
              </a:xfrm>
              <a:custGeom>
                <a:avLst/>
                <a:gdLst>
                  <a:gd name="connsiteX0" fmla="*/ 273382 w 273381"/>
                  <a:gd name="connsiteY0" fmla="*/ 142912 h 285824"/>
                  <a:gd name="connsiteX1" fmla="*/ 136691 w 273381"/>
                  <a:gd name="connsiteY1" fmla="*/ 285825 h 285824"/>
                  <a:gd name="connsiteX2" fmla="*/ 0 w 273381"/>
                  <a:gd name="connsiteY2" fmla="*/ 142912 h 285824"/>
                  <a:gd name="connsiteX3" fmla="*/ 136691 w 273381"/>
                  <a:gd name="connsiteY3" fmla="*/ 0 h 285824"/>
                  <a:gd name="connsiteX4" fmla="*/ 273382 w 273381"/>
                  <a:gd name="connsiteY4" fmla="*/ 142912 h 28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381" h="285824">
                    <a:moveTo>
                      <a:pt x="273382" y="142912"/>
                    </a:moveTo>
                    <a:cubicBezTo>
                      <a:pt x="273382" y="221841"/>
                      <a:pt x="212183" y="285825"/>
                      <a:pt x="136691" y="285825"/>
                    </a:cubicBezTo>
                    <a:cubicBezTo>
                      <a:pt x="61198" y="285825"/>
                      <a:pt x="0" y="221841"/>
                      <a:pt x="0" y="142912"/>
                    </a:cubicBezTo>
                    <a:cubicBezTo>
                      <a:pt x="0" y="63984"/>
                      <a:pt x="61198" y="0"/>
                      <a:pt x="136691" y="0"/>
                    </a:cubicBezTo>
                    <a:cubicBezTo>
                      <a:pt x="212183" y="0"/>
                      <a:pt x="273382" y="63984"/>
                      <a:pt x="273382" y="1429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2D0685C-0D73-B534-BBC4-CD739AF02B66}"/>
                  </a:ext>
                </a:extLst>
              </p:cNvPr>
              <p:cNvSpPr/>
              <p:nvPr/>
            </p:nvSpPr>
            <p:spPr>
              <a:xfrm>
                <a:off x="8243196" y="322616"/>
                <a:ext cx="283307" cy="479883"/>
              </a:xfrm>
              <a:custGeom>
                <a:avLst/>
                <a:gdLst>
                  <a:gd name="connsiteX0" fmla="*/ 24105 w 283307"/>
                  <a:gd name="connsiteY0" fmla="*/ 479883 h 479883"/>
                  <a:gd name="connsiteX1" fmla="*/ 283308 w 283307"/>
                  <a:gd name="connsiteY1" fmla="*/ 479883 h 479883"/>
                  <a:gd name="connsiteX2" fmla="*/ 259344 w 283307"/>
                  <a:gd name="connsiteY2" fmla="*/ 375516 h 479883"/>
                  <a:gd name="connsiteX3" fmla="*/ 259344 w 283307"/>
                  <a:gd name="connsiteY3" fmla="*/ 104368 h 479883"/>
                  <a:gd name="connsiteX4" fmla="*/ 283308 w 283307"/>
                  <a:gd name="connsiteY4" fmla="*/ 0 h 479883"/>
                  <a:gd name="connsiteX5" fmla="*/ 24105 w 283307"/>
                  <a:gd name="connsiteY5" fmla="*/ 0 h 479883"/>
                  <a:gd name="connsiteX6" fmla="*/ 0 w 283307"/>
                  <a:gd name="connsiteY6" fmla="*/ 104368 h 479883"/>
                  <a:gd name="connsiteX7" fmla="*/ 0 w 283307"/>
                  <a:gd name="connsiteY7" fmla="*/ 375516 h 479883"/>
                  <a:gd name="connsiteX8" fmla="*/ 24105 w 283307"/>
                  <a:gd name="connsiteY8" fmla="*/ 479883 h 479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307" h="479883">
                    <a:moveTo>
                      <a:pt x="24105" y="479883"/>
                    </a:moveTo>
                    <a:lnTo>
                      <a:pt x="283308" y="479883"/>
                    </a:lnTo>
                    <a:lnTo>
                      <a:pt x="259344" y="375516"/>
                    </a:lnTo>
                    <a:lnTo>
                      <a:pt x="259344" y="104368"/>
                    </a:lnTo>
                    <a:lnTo>
                      <a:pt x="283308" y="0"/>
                    </a:lnTo>
                    <a:lnTo>
                      <a:pt x="24105" y="0"/>
                    </a:lnTo>
                    <a:lnTo>
                      <a:pt x="0" y="104368"/>
                    </a:lnTo>
                    <a:lnTo>
                      <a:pt x="0" y="375516"/>
                    </a:lnTo>
                    <a:lnTo>
                      <a:pt x="24105" y="479883"/>
                    </a:lnTo>
                    <a:close/>
                  </a:path>
                </a:pathLst>
              </a:custGeom>
              <a:solidFill>
                <a:srgbClr val="DBDBDB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E5828B6-CA53-AD59-E9A2-000BA23EF53D}"/>
                  </a:ext>
                </a:extLst>
              </p:cNvPr>
              <p:cNvSpPr/>
              <p:nvPr/>
            </p:nvSpPr>
            <p:spPr>
              <a:xfrm rot="5400000">
                <a:off x="8243196" y="322467"/>
                <a:ext cx="259202" cy="480031"/>
              </a:xfrm>
              <a:custGeom>
                <a:avLst/>
                <a:gdLst>
                  <a:gd name="connsiteX0" fmla="*/ 0 w 259202"/>
                  <a:gd name="connsiteY0" fmla="*/ 0 h 480031"/>
                  <a:gd name="connsiteX1" fmla="*/ 259202 w 259202"/>
                  <a:gd name="connsiteY1" fmla="*/ 0 h 480031"/>
                  <a:gd name="connsiteX2" fmla="*/ 259202 w 259202"/>
                  <a:gd name="connsiteY2" fmla="*/ 480032 h 480031"/>
                  <a:gd name="connsiteX3" fmla="*/ 0 w 259202"/>
                  <a:gd name="connsiteY3" fmla="*/ 480032 h 480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9202" h="480031">
                    <a:moveTo>
                      <a:pt x="0" y="0"/>
                    </a:moveTo>
                    <a:lnTo>
                      <a:pt x="259202" y="0"/>
                    </a:lnTo>
                    <a:lnTo>
                      <a:pt x="259202" y="480032"/>
                    </a:lnTo>
                    <a:lnTo>
                      <a:pt x="0" y="480032"/>
                    </a:lnTo>
                    <a:close/>
                  </a:path>
                </a:pathLst>
              </a:custGeom>
              <a:solidFill>
                <a:srgbClr val="DBDBDB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B495C10-2CC4-DA6D-1F5D-9B295F7FCD3E}"/>
                  </a:ext>
                </a:extLst>
              </p:cNvPr>
              <p:cNvSpPr/>
              <p:nvPr/>
            </p:nvSpPr>
            <p:spPr>
              <a:xfrm>
                <a:off x="8236248" y="419571"/>
                <a:ext cx="273381" cy="285824"/>
              </a:xfrm>
              <a:custGeom>
                <a:avLst/>
                <a:gdLst>
                  <a:gd name="connsiteX0" fmla="*/ 273382 w 273381"/>
                  <a:gd name="connsiteY0" fmla="*/ 142912 h 285824"/>
                  <a:gd name="connsiteX1" fmla="*/ 136691 w 273381"/>
                  <a:gd name="connsiteY1" fmla="*/ 285825 h 285824"/>
                  <a:gd name="connsiteX2" fmla="*/ 0 w 273381"/>
                  <a:gd name="connsiteY2" fmla="*/ 142912 h 285824"/>
                  <a:gd name="connsiteX3" fmla="*/ 136691 w 273381"/>
                  <a:gd name="connsiteY3" fmla="*/ 0 h 285824"/>
                  <a:gd name="connsiteX4" fmla="*/ 273382 w 273381"/>
                  <a:gd name="connsiteY4" fmla="*/ 142912 h 28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381" h="285824">
                    <a:moveTo>
                      <a:pt x="273382" y="142912"/>
                    </a:moveTo>
                    <a:cubicBezTo>
                      <a:pt x="273382" y="221841"/>
                      <a:pt x="212183" y="285825"/>
                      <a:pt x="136691" y="285825"/>
                    </a:cubicBezTo>
                    <a:cubicBezTo>
                      <a:pt x="61198" y="285825"/>
                      <a:pt x="0" y="221841"/>
                      <a:pt x="0" y="142912"/>
                    </a:cubicBezTo>
                    <a:cubicBezTo>
                      <a:pt x="0" y="63984"/>
                      <a:pt x="61198" y="0"/>
                      <a:pt x="136691" y="0"/>
                    </a:cubicBezTo>
                    <a:cubicBezTo>
                      <a:pt x="212183" y="0"/>
                      <a:pt x="273382" y="63984"/>
                      <a:pt x="273382" y="1429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frame">
              <a:extLst>
                <a:ext uri="{FF2B5EF4-FFF2-40B4-BE49-F238E27FC236}">
                  <a16:creationId xmlns:a16="http://schemas.microsoft.com/office/drawing/2014/main" id="{20FE315F-6DB8-4D4A-B781-9AF7BF855B04}"/>
                </a:ext>
              </a:extLst>
            </p:cNvPr>
            <p:cNvSpPr/>
            <p:nvPr/>
          </p:nvSpPr>
          <p:spPr>
            <a:xfrm>
              <a:off x="4337581" y="1220266"/>
              <a:ext cx="5502799" cy="2916511"/>
            </a:xfrm>
            <a:custGeom>
              <a:avLst/>
              <a:gdLst>
                <a:gd name="connsiteX0" fmla="*/ 0 w 5502799"/>
                <a:gd name="connsiteY0" fmla="*/ 0 h 2916511"/>
                <a:gd name="connsiteX1" fmla="*/ 5502799 w 5502799"/>
                <a:gd name="connsiteY1" fmla="*/ 0 h 2916511"/>
                <a:gd name="connsiteX2" fmla="*/ 5502799 w 5502799"/>
                <a:gd name="connsiteY2" fmla="*/ 2916511 h 2916511"/>
                <a:gd name="connsiteX3" fmla="*/ 0 w 5502799"/>
                <a:gd name="connsiteY3" fmla="*/ 2916511 h 291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02799" h="2916511">
                  <a:moveTo>
                    <a:pt x="0" y="0"/>
                  </a:moveTo>
                  <a:lnTo>
                    <a:pt x="5502799" y="0"/>
                  </a:lnTo>
                  <a:lnTo>
                    <a:pt x="5502799" y="2916511"/>
                  </a:lnTo>
                  <a:lnTo>
                    <a:pt x="0" y="2916511"/>
                  </a:lnTo>
                  <a:close/>
                </a:path>
              </a:pathLst>
            </a:custGeom>
            <a:solidFill>
              <a:srgbClr val="37474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6" name="car 4">
            <a:extLst>
              <a:ext uri="{FF2B5EF4-FFF2-40B4-BE49-F238E27FC236}">
                <a16:creationId xmlns:a16="http://schemas.microsoft.com/office/drawing/2014/main" id="{BAEFAEBD-6566-E42B-9966-38C554C577B9}"/>
              </a:ext>
            </a:extLst>
          </p:cNvPr>
          <p:cNvGrpSpPr/>
          <p:nvPr/>
        </p:nvGrpSpPr>
        <p:grpSpPr>
          <a:xfrm>
            <a:off x="8609011" y="5547943"/>
            <a:ext cx="1139906" cy="914512"/>
            <a:chOff x="7794157" y="4097046"/>
            <a:chExt cx="2269743" cy="1820947"/>
          </a:xfrm>
        </p:grpSpPr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1BDA30-224E-0F5A-07D9-6648CFE36EAC}"/>
                </a:ext>
              </a:extLst>
            </p:cNvPr>
            <p:cNvSpPr/>
            <p:nvPr/>
          </p:nvSpPr>
          <p:spPr>
            <a:xfrm rot="10800000">
              <a:off x="9685681" y="5180898"/>
              <a:ext cx="305852" cy="737096"/>
            </a:xfrm>
            <a:custGeom>
              <a:avLst/>
              <a:gdLst>
                <a:gd name="connsiteX0" fmla="*/ 174692 w 305852"/>
                <a:gd name="connsiteY0" fmla="*/ 0 h 737096"/>
                <a:gd name="connsiteX1" fmla="*/ 305853 w 305852"/>
                <a:gd name="connsiteY1" fmla="*/ 0 h 737096"/>
                <a:gd name="connsiteX2" fmla="*/ 305853 w 305852"/>
                <a:gd name="connsiteY2" fmla="*/ 737096 h 737096"/>
                <a:gd name="connsiteX3" fmla="*/ 174692 w 305852"/>
                <a:gd name="connsiteY3" fmla="*/ 737096 h 737096"/>
                <a:gd name="connsiteX4" fmla="*/ 131161 w 305852"/>
                <a:gd name="connsiteY4" fmla="*/ 737096 h 737096"/>
                <a:gd name="connsiteX5" fmla="*/ 0 w 305852"/>
                <a:gd name="connsiteY5" fmla="*/ 737096 h 737096"/>
                <a:gd name="connsiteX6" fmla="*/ 0 w 305852"/>
                <a:gd name="connsiteY6" fmla="*/ 0 h 737096"/>
                <a:gd name="connsiteX7" fmla="*/ 131161 w 305852"/>
                <a:gd name="connsiteY7" fmla="*/ 0 h 73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852" h="737096">
                  <a:moveTo>
                    <a:pt x="174692" y="0"/>
                  </a:moveTo>
                  <a:cubicBezTo>
                    <a:pt x="247130" y="0"/>
                    <a:pt x="305853" y="0"/>
                    <a:pt x="305853" y="0"/>
                  </a:cubicBezTo>
                  <a:lnTo>
                    <a:pt x="305853" y="737096"/>
                  </a:lnTo>
                  <a:cubicBezTo>
                    <a:pt x="305853" y="737096"/>
                    <a:pt x="247130" y="737096"/>
                    <a:pt x="174692" y="737096"/>
                  </a:cubicBezTo>
                  <a:lnTo>
                    <a:pt x="131161" y="737096"/>
                  </a:lnTo>
                  <a:cubicBezTo>
                    <a:pt x="58723" y="737096"/>
                    <a:pt x="0" y="737096"/>
                    <a:pt x="0" y="737096"/>
                  </a:cubicBezTo>
                  <a:lnTo>
                    <a:pt x="0" y="0"/>
                  </a:lnTo>
                  <a:cubicBezTo>
                    <a:pt x="0" y="0"/>
                    <a:pt x="58723" y="0"/>
                    <a:pt x="131161" y="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35C879EE-54A3-5199-F63A-AF69FF62B887}"/>
                </a:ext>
              </a:extLst>
            </p:cNvPr>
            <p:cNvSpPr/>
            <p:nvPr/>
          </p:nvSpPr>
          <p:spPr>
            <a:xfrm>
              <a:off x="7867296" y="5180898"/>
              <a:ext cx="305852" cy="737096"/>
            </a:xfrm>
            <a:custGeom>
              <a:avLst/>
              <a:gdLst>
                <a:gd name="connsiteX0" fmla="*/ 174692 w 305852"/>
                <a:gd name="connsiteY0" fmla="*/ 0 h 737096"/>
                <a:gd name="connsiteX1" fmla="*/ 305853 w 305852"/>
                <a:gd name="connsiteY1" fmla="*/ 0 h 737096"/>
                <a:gd name="connsiteX2" fmla="*/ 305853 w 305852"/>
                <a:gd name="connsiteY2" fmla="*/ 737096 h 737096"/>
                <a:gd name="connsiteX3" fmla="*/ 174692 w 305852"/>
                <a:gd name="connsiteY3" fmla="*/ 737096 h 737096"/>
                <a:gd name="connsiteX4" fmla="*/ 131161 w 305852"/>
                <a:gd name="connsiteY4" fmla="*/ 737096 h 737096"/>
                <a:gd name="connsiteX5" fmla="*/ 0 w 305852"/>
                <a:gd name="connsiteY5" fmla="*/ 737096 h 737096"/>
                <a:gd name="connsiteX6" fmla="*/ 0 w 305852"/>
                <a:gd name="connsiteY6" fmla="*/ 0 h 737096"/>
                <a:gd name="connsiteX7" fmla="*/ 131161 w 305852"/>
                <a:gd name="connsiteY7" fmla="*/ 0 h 73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852" h="737096">
                  <a:moveTo>
                    <a:pt x="174692" y="0"/>
                  </a:moveTo>
                  <a:cubicBezTo>
                    <a:pt x="247130" y="0"/>
                    <a:pt x="305853" y="0"/>
                    <a:pt x="305853" y="0"/>
                  </a:cubicBezTo>
                  <a:lnTo>
                    <a:pt x="305853" y="737096"/>
                  </a:lnTo>
                  <a:cubicBezTo>
                    <a:pt x="305853" y="737096"/>
                    <a:pt x="247130" y="737096"/>
                    <a:pt x="174692" y="737096"/>
                  </a:cubicBezTo>
                  <a:lnTo>
                    <a:pt x="131161" y="737096"/>
                  </a:lnTo>
                  <a:cubicBezTo>
                    <a:pt x="58722" y="737096"/>
                    <a:pt x="0" y="737096"/>
                    <a:pt x="0" y="737096"/>
                  </a:cubicBezTo>
                  <a:lnTo>
                    <a:pt x="0" y="0"/>
                  </a:lnTo>
                  <a:cubicBezTo>
                    <a:pt x="0" y="0"/>
                    <a:pt x="58722" y="0"/>
                    <a:pt x="131161" y="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2A7EB38-AFC8-E215-932F-6CA24AE01D88}"/>
                </a:ext>
              </a:extLst>
            </p:cNvPr>
            <p:cNvSpPr/>
            <p:nvPr/>
          </p:nvSpPr>
          <p:spPr>
            <a:xfrm>
              <a:off x="7794157" y="4438910"/>
              <a:ext cx="307668" cy="168223"/>
            </a:xfrm>
            <a:custGeom>
              <a:avLst/>
              <a:gdLst>
                <a:gd name="connsiteX0" fmla="*/ 307669 w 307668"/>
                <a:gd name="connsiteY0" fmla="*/ 76645 h 168223"/>
                <a:gd name="connsiteX1" fmla="*/ 248398 w 307668"/>
                <a:gd name="connsiteY1" fmla="*/ 53815 h 168223"/>
                <a:gd name="connsiteX2" fmla="*/ 189979 w 307668"/>
                <a:gd name="connsiteY2" fmla="*/ 0 h 168223"/>
                <a:gd name="connsiteX3" fmla="*/ 4935 w 307668"/>
                <a:gd name="connsiteY3" fmla="*/ 50702 h 168223"/>
                <a:gd name="connsiteX4" fmla="*/ 46482 w 307668"/>
                <a:gd name="connsiteY4" fmla="*/ 153142 h 168223"/>
                <a:gd name="connsiteX5" fmla="*/ 197919 w 307668"/>
                <a:gd name="connsiteY5" fmla="*/ 163519 h 168223"/>
                <a:gd name="connsiteX6" fmla="*/ 252369 w 307668"/>
                <a:gd name="connsiteY6" fmla="*/ 118006 h 168223"/>
                <a:gd name="connsiteX7" fmla="*/ 307669 w 307668"/>
                <a:gd name="connsiteY7" fmla="*/ 124233 h 1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668" h="168223">
                  <a:moveTo>
                    <a:pt x="307669" y="76645"/>
                  </a:moveTo>
                  <a:cubicBezTo>
                    <a:pt x="307669" y="76645"/>
                    <a:pt x="257190" y="64192"/>
                    <a:pt x="248398" y="53815"/>
                  </a:cubicBezTo>
                  <a:cubicBezTo>
                    <a:pt x="239607" y="43437"/>
                    <a:pt x="201039" y="0"/>
                    <a:pt x="189979" y="0"/>
                  </a:cubicBezTo>
                  <a:cubicBezTo>
                    <a:pt x="148433" y="0"/>
                    <a:pt x="38683" y="23424"/>
                    <a:pt x="4935" y="50702"/>
                  </a:cubicBezTo>
                  <a:cubicBezTo>
                    <a:pt x="-13640" y="65526"/>
                    <a:pt x="24645" y="136686"/>
                    <a:pt x="46482" y="153142"/>
                  </a:cubicBezTo>
                  <a:cubicBezTo>
                    <a:pt x="68318" y="169597"/>
                    <a:pt x="177075" y="171821"/>
                    <a:pt x="197919" y="163519"/>
                  </a:cubicBezTo>
                  <a:cubicBezTo>
                    <a:pt x="218763" y="155217"/>
                    <a:pt x="252369" y="118006"/>
                    <a:pt x="252369" y="118006"/>
                  </a:cubicBezTo>
                  <a:lnTo>
                    <a:pt x="307669" y="124233"/>
                  </a:lnTo>
                  <a:close/>
                </a:path>
              </a:pathLst>
            </a:custGeom>
            <a:solidFill>
              <a:srgbClr val="37474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E0A9026-0669-201D-511B-A3219A3565F6}"/>
                </a:ext>
              </a:extLst>
            </p:cNvPr>
            <p:cNvSpPr/>
            <p:nvPr/>
          </p:nvSpPr>
          <p:spPr>
            <a:xfrm>
              <a:off x="7812337" y="4457232"/>
              <a:ext cx="201639" cy="129886"/>
            </a:xfrm>
            <a:custGeom>
              <a:avLst/>
              <a:gdLst>
                <a:gd name="connsiteX0" fmla="*/ 166268 w 201639"/>
                <a:gd name="connsiteY0" fmla="*/ 1691 h 129886"/>
                <a:gd name="connsiteX1" fmla="*/ 201575 w 201639"/>
                <a:gd name="connsiteY1" fmla="*/ 58323 h 129886"/>
                <a:gd name="connsiteX2" fmla="*/ 169671 w 201639"/>
                <a:gd name="connsiteY2" fmla="*/ 124293 h 129886"/>
                <a:gd name="connsiteX3" fmla="*/ 39361 w 201639"/>
                <a:gd name="connsiteY3" fmla="*/ 124293 h 129886"/>
                <a:gd name="connsiteX4" fmla="*/ 793 w 201639"/>
                <a:gd name="connsiteY4" fmla="*/ 47500 h 129886"/>
                <a:gd name="connsiteX5" fmla="*/ 166268 w 201639"/>
                <a:gd name="connsiteY5" fmla="*/ 1691 h 12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39" h="129886">
                  <a:moveTo>
                    <a:pt x="166268" y="1691"/>
                  </a:moveTo>
                  <a:cubicBezTo>
                    <a:pt x="175768" y="4804"/>
                    <a:pt x="200157" y="46166"/>
                    <a:pt x="201575" y="58323"/>
                  </a:cubicBezTo>
                  <a:cubicBezTo>
                    <a:pt x="202993" y="70479"/>
                    <a:pt x="180731" y="120439"/>
                    <a:pt x="169671" y="124293"/>
                  </a:cubicBezTo>
                  <a:cubicBezTo>
                    <a:pt x="158611" y="128148"/>
                    <a:pt x="56235" y="134671"/>
                    <a:pt x="39361" y="124293"/>
                  </a:cubicBezTo>
                  <a:cubicBezTo>
                    <a:pt x="22487" y="113916"/>
                    <a:pt x="-5021" y="58767"/>
                    <a:pt x="793" y="47500"/>
                  </a:cubicBezTo>
                  <a:cubicBezTo>
                    <a:pt x="10009" y="29118"/>
                    <a:pt x="136633" y="-8390"/>
                    <a:pt x="166268" y="1691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79B42B0-1A8E-6EE5-531E-BC3D21C1A29B}"/>
                </a:ext>
              </a:extLst>
            </p:cNvPr>
            <p:cNvSpPr/>
            <p:nvPr/>
          </p:nvSpPr>
          <p:spPr>
            <a:xfrm>
              <a:off x="9756153" y="4438910"/>
              <a:ext cx="307746" cy="168223"/>
            </a:xfrm>
            <a:custGeom>
              <a:avLst/>
              <a:gdLst>
                <a:gd name="connsiteX0" fmla="*/ 710 w 307746"/>
                <a:gd name="connsiteY0" fmla="*/ 76645 h 168223"/>
                <a:gd name="connsiteX1" fmla="*/ 60122 w 307746"/>
                <a:gd name="connsiteY1" fmla="*/ 53815 h 168223"/>
                <a:gd name="connsiteX2" fmla="*/ 118542 w 307746"/>
                <a:gd name="connsiteY2" fmla="*/ 0 h 168223"/>
                <a:gd name="connsiteX3" fmla="*/ 302876 w 307746"/>
                <a:gd name="connsiteY3" fmla="*/ 50702 h 168223"/>
                <a:gd name="connsiteX4" fmla="*/ 261330 w 307746"/>
                <a:gd name="connsiteY4" fmla="*/ 153142 h 168223"/>
                <a:gd name="connsiteX5" fmla="*/ 109892 w 307746"/>
                <a:gd name="connsiteY5" fmla="*/ 163519 h 168223"/>
                <a:gd name="connsiteX6" fmla="*/ 55443 w 307746"/>
                <a:gd name="connsiteY6" fmla="*/ 118006 h 168223"/>
                <a:gd name="connsiteX7" fmla="*/ 0 w 307746"/>
                <a:gd name="connsiteY7" fmla="*/ 124233 h 1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746" h="168223">
                  <a:moveTo>
                    <a:pt x="710" y="76645"/>
                  </a:moveTo>
                  <a:cubicBezTo>
                    <a:pt x="710" y="76645"/>
                    <a:pt x="51189" y="64192"/>
                    <a:pt x="60122" y="53815"/>
                  </a:cubicBezTo>
                  <a:cubicBezTo>
                    <a:pt x="69054" y="43437"/>
                    <a:pt x="107481" y="0"/>
                    <a:pt x="118542" y="0"/>
                  </a:cubicBezTo>
                  <a:cubicBezTo>
                    <a:pt x="160088" y="0"/>
                    <a:pt x="269837" y="23424"/>
                    <a:pt x="302876" y="50702"/>
                  </a:cubicBezTo>
                  <a:cubicBezTo>
                    <a:pt x="321309" y="65526"/>
                    <a:pt x="283024" y="136686"/>
                    <a:pt x="261330" y="153142"/>
                  </a:cubicBezTo>
                  <a:cubicBezTo>
                    <a:pt x="239635" y="169597"/>
                    <a:pt x="130736" y="171821"/>
                    <a:pt x="109892" y="163519"/>
                  </a:cubicBezTo>
                  <a:cubicBezTo>
                    <a:pt x="89048" y="155217"/>
                    <a:pt x="55443" y="118006"/>
                    <a:pt x="55443" y="118006"/>
                  </a:cubicBezTo>
                  <a:lnTo>
                    <a:pt x="0" y="124233"/>
                  </a:lnTo>
                  <a:close/>
                </a:path>
              </a:pathLst>
            </a:custGeom>
            <a:solidFill>
              <a:srgbClr val="37474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76E961F-08CC-64DB-77F8-C24A35A0E307}"/>
                </a:ext>
              </a:extLst>
            </p:cNvPr>
            <p:cNvSpPr/>
            <p:nvPr/>
          </p:nvSpPr>
          <p:spPr>
            <a:xfrm>
              <a:off x="9844852" y="4457232"/>
              <a:ext cx="201601" cy="129886"/>
            </a:xfrm>
            <a:custGeom>
              <a:avLst/>
              <a:gdLst>
                <a:gd name="connsiteX0" fmla="*/ 35231 w 201601"/>
                <a:gd name="connsiteY0" fmla="*/ 1691 h 129886"/>
                <a:gd name="connsiteX1" fmla="*/ 65 w 201601"/>
                <a:gd name="connsiteY1" fmla="*/ 58323 h 129886"/>
                <a:gd name="connsiteX2" fmla="*/ 31969 w 201601"/>
                <a:gd name="connsiteY2" fmla="*/ 124293 h 129886"/>
                <a:gd name="connsiteX3" fmla="*/ 162137 w 201601"/>
                <a:gd name="connsiteY3" fmla="*/ 124293 h 129886"/>
                <a:gd name="connsiteX4" fmla="*/ 200848 w 201601"/>
                <a:gd name="connsiteY4" fmla="*/ 47500 h 129886"/>
                <a:gd name="connsiteX5" fmla="*/ 35231 w 201601"/>
                <a:gd name="connsiteY5" fmla="*/ 1691 h 12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01" h="129886">
                  <a:moveTo>
                    <a:pt x="35231" y="1691"/>
                  </a:moveTo>
                  <a:cubicBezTo>
                    <a:pt x="25730" y="4804"/>
                    <a:pt x="1483" y="46166"/>
                    <a:pt x="65" y="58323"/>
                  </a:cubicBezTo>
                  <a:cubicBezTo>
                    <a:pt x="-1353" y="70479"/>
                    <a:pt x="20767" y="120439"/>
                    <a:pt x="31969" y="124293"/>
                  </a:cubicBezTo>
                  <a:cubicBezTo>
                    <a:pt x="43171" y="128148"/>
                    <a:pt x="145405" y="134671"/>
                    <a:pt x="162137" y="124293"/>
                  </a:cubicBezTo>
                  <a:cubicBezTo>
                    <a:pt x="178869" y="113916"/>
                    <a:pt x="206519" y="58767"/>
                    <a:pt x="200848" y="47500"/>
                  </a:cubicBezTo>
                  <a:cubicBezTo>
                    <a:pt x="191489" y="29118"/>
                    <a:pt x="65008" y="-8390"/>
                    <a:pt x="35231" y="1691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1B17B35-73EC-80F5-BE73-EE6AAB61C0B8}"/>
                </a:ext>
              </a:extLst>
            </p:cNvPr>
            <p:cNvSpPr/>
            <p:nvPr/>
          </p:nvSpPr>
          <p:spPr>
            <a:xfrm>
              <a:off x="8020372" y="4097046"/>
              <a:ext cx="1818385" cy="1429569"/>
            </a:xfrm>
            <a:custGeom>
              <a:avLst/>
              <a:gdLst>
                <a:gd name="connsiteX0" fmla="*/ 1811642 w 1818385"/>
                <a:gd name="connsiteY0" fmla="*/ 1429569 h 1429569"/>
                <a:gd name="connsiteX1" fmla="*/ 6302 w 1818385"/>
                <a:gd name="connsiteY1" fmla="*/ 1429569 h 1429569"/>
                <a:gd name="connsiteX2" fmla="*/ 6302 w 1818385"/>
                <a:gd name="connsiteY2" fmla="*/ 513240 h 1429569"/>
                <a:gd name="connsiteX3" fmla="*/ 234167 w 1818385"/>
                <a:gd name="connsiteY3" fmla="*/ 0 h 1429569"/>
                <a:gd name="connsiteX4" fmla="*/ 1583777 w 1818385"/>
                <a:gd name="connsiteY4" fmla="*/ 0 h 1429569"/>
                <a:gd name="connsiteX5" fmla="*/ 1811642 w 1818385"/>
                <a:gd name="connsiteY5" fmla="*/ 513240 h 1429569"/>
                <a:gd name="connsiteX6" fmla="*/ 1811642 w 1818385"/>
                <a:gd name="connsiteY6" fmla="*/ 1429569 h 142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8385" h="1429569">
                  <a:moveTo>
                    <a:pt x="1811642" y="1429569"/>
                  </a:moveTo>
                  <a:lnTo>
                    <a:pt x="6302" y="1429569"/>
                  </a:lnTo>
                  <a:cubicBezTo>
                    <a:pt x="6302" y="1429569"/>
                    <a:pt x="-7878" y="546892"/>
                    <a:pt x="6302" y="513240"/>
                  </a:cubicBezTo>
                  <a:cubicBezTo>
                    <a:pt x="20482" y="479587"/>
                    <a:pt x="181561" y="0"/>
                    <a:pt x="234167" y="0"/>
                  </a:cubicBezTo>
                  <a:lnTo>
                    <a:pt x="1583777" y="0"/>
                  </a:lnTo>
                  <a:cubicBezTo>
                    <a:pt x="1636383" y="0"/>
                    <a:pt x="1796470" y="479587"/>
                    <a:pt x="1811642" y="513240"/>
                  </a:cubicBezTo>
                  <a:cubicBezTo>
                    <a:pt x="1826815" y="546892"/>
                    <a:pt x="1811642" y="1429569"/>
                    <a:pt x="1811642" y="1429569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C16BAC11-0A6A-5E21-8083-D8D415A2600B}"/>
                </a:ext>
              </a:extLst>
            </p:cNvPr>
            <p:cNvSpPr/>
            <p:nvPr/>
          </p:nvSpPr>
          <p:spPr>
            <a:xfrm>
              <a:off x="7839110" y="4607173"/>
              <a:ext cx="2180609" cy="919739"/>
            </a:xfrm>
            <a:custGeom>
              <a:avLst/>
              <a:gdLst>
                <a:gd name="connsiteX0" fmla="*/ 2174119 w 2180609"/>
                <a:gd name="connsiteY0" fmla="*/ 830790 h 919739"/>
                <a:gd name="connsiteX1" fmla="*/ 1992905 w 2180609"/>
                <a:gd name="connsiteY1" fmla="*/ 919740 h 919739"/>
                <a:gd name="connsiteX2" fmla="*/ 187564 w 2180609"/>
                <a:gd name="connsiteY2" fmla="*/ 919740 h 919739"/>
                <a:gd name="connsiteX3" fmla="*/ 6491 w 2180609"/>
                <a:gd name="connsiteY3" fmla="*/ 830790 h 919739"/>
                <a:gd name="connsiteX4" fmla="*/ 6491 w 2180609"/>
                <a:gd name="connsiteY4" fmla="*/ 149732 h 919739"/>
                <a:gd name="connsiteX5" fmla="*/ 187564 w 2180609"/>
                <a:gd name="connsiteY5" fmla="*/ 3113 h 919739"/>
                <a:gd name="connsiteX6" fmla="*/ 1090234 w 2180609"/>
                <a:gd name="connsiteY6" fmla="*/ 0 h 919739"/>
                <a:gd name="connsiteX7" fmla="*/ 1992905 w 2180609"/>
                <a:gd name="connsiteY7" fmla="*/ 3113 h 919739"/>
                <a:gd name="connsiteX8" fmla="*/ 2174119 w 2180609"/>
                <a:gd name="connsiteY8" fmla="*/ 149732 h 919739"/>
                <a:gd name="connsiteX9" fmla="*/ 2174119 w 2180609"/>
                <a:gd name="connsiteY9" fmla="*/ 830790 h 91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0609" h="919739">
                  <a:moveTo>
                    <a:pt x="2174119" y="830790"/>
                  </a:moveTo>
                  <a:cubicBezTo>
                    <a:pt x="2159939" y="855251"/>
                    <a:pt x="2051466" y="919740"/>
                    <a:pt x="1992905" y="919740"/>
                  </a:cubicBezTo>
                  <a:lnTo>
                    <a:pt x="187564" y="919740"/>
                  </a:lnTo>
                  <a:cubicBezTo>
                    <a:pt x="129145" y="919740"/>
                    <a:pt x="21096" y="855547"/>
                    <a:pt x="6491" y="830790"/>
                  </a:cubicBezTo>
                  <a:cubicBezTo>
                    <a:pt x="-8114" y="806032"/>
                    <a:pt x="6491" y="167966"/>
                    <a:pt x="6491" y="149732"/>
                  </a:cubicBezTo>
                  <a:cubicBezTo>
                    <a:pt x="6491" y="131497"/>
                    <a:pt x="158354" y="3113"/>
                    <a:pt x="187564" y="3113"/>
                  </a:cubicBezTo>
                  <a:lnTo>
                    <a:pt x="1090234" y="0"/>
                  </a:lnTo>
                  <a:lnTo>
                    <a:pt x="1992905" y="3113"/>
                  </a:lnTo>
                  <a:cubicBezTo>
                    <a:pt x="2022256" y="3113"/>
                    <a:pt x="2174119" y="131349"/>
                    <a:pt x="2174119" y="149732"/>
                  </a:cubicBezTo>
                  <a:cubicBezTo>
                    <a:pt x="2174119" y="168115"/>
                    <a:pt x="2188724" y="806329"/>
                    <a:pt x="2174119" y="830790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0D1CDEE6-C69F-D92C-EEFE-F25A77724564}"/>
                </a:ext>
              </a:extLst>
            </p:cNvPr>
            <p:cNvSpPr/>
            <p:nvPr/>
          </p:nvSpPr>
          <p:spPr>
            <a:xfrm>
              <a:off x="7820031" y="5180898"/>
              <a:ext cx="2218672" cy="345717"/>
            </a:xfrm>
            <a:custGeom>
              <a:avLst/>
              <a:gdLst>
                <a:gd name="connsiteX0" fmla="*/ 2206384 w 2218672"/>
                <a:gd name="connsiteY0" fmla="*/ 249356 h 345717"/>
                <a:gd name="connsiteX1" fmla="*/ 2028148 w 2218672"/>
                <a:gd name="connsiteY1" fmla="*/ 345718 h 345717"/>
                <a:gd name="connsiteX2" fmla="*/ 190620 w 2218672"/>
                <a:gd name="connsiteY2" fmla="*/ 345718 h 345717"/>
                <a:gd name="connsiteX3" fmla="*/ 12383 w 2218672"/>
                <a:gd name="connsiteY3" fmla="*/ 249356 h 345717"/>
                <a:gd name="connsiteX4" fmla="*/ 5010 w 2218672"/>
                <a:gd name="connsiteY4" fmla="*/ 64637 h 345717"/>
                <a:gd name="connsiteX5" fmla="*/ 654717 w 2218672"/>
                <a:gd name="connsiteY5" fmla="*/ 64637 h 345717"/>
                <a:gd name="connsiteX6" fmla="*/ 732846 w 2218672"/>
                <a:gd name="connsiteY6" fmla="*/ 0 h 345717"/>
                <a:gd name="connsiteX7" fmla="*/ 1485780 w 2218672"/>
                <a:gd name="connsiteY7" fmla="*/ 0 h 345717"/>
                <a:gd name="connsiteX8" fmla="*/ 1564051 w 2218672"/>
                <a:gd name="connsiteY8" fmla="*/ 64637 h 345717"/>
                <a:gd name="connsiteX9" fmla="*/ 2213616 w 2218672"/>
                <a:gd name="connsiteY9" fmla="*/ 64637 h 345717"/>
                <a:gd name="connsiteX10" fmla="*/ 2206384 w 2218672"/>
                <a:gd name="connsiteY10" fmla="*/ 249356 h 34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8672" h="345717">
                  <a:moveTo>
                    <a:pt x="2206384" y="249356"/>
                  </a:moveTo>
                  <a:cubicBezTo>
                    <a:pt x="2193198" y="275448"/>
                    <a:pt x="2077777" y="345718"/>
                    <a:pt x="2028148" y="345718"/>
                  </a:cubicBezTo>
                  <a:lnTo>
                    <a:pt x="190620" y="345718"/>
                  </a:lnTo>
                  <a:cubicBezTo>
                    <a:pt x="140992" y="345718"/>
                    <a:pt x="25570" y="275448"/>
                    <a:pt x="12383" y="249356"/>
                  </a:cubicBezTo>
                  <a:cubicBezTo>
                    <a:pt x="-804" y="223264"/>
                    <a:pt x="-3782" y="64637"/>
                    <a:pt x="5010" y="64637"/>
                  </a:cubicBezTo>
                  <a:lnTo>
                    <a:pt x="654717" y="64637"/>
                  </a:lnTo>
                  <a:cubicBezTo>
                    <a:pt x="668896" y="64637"/>
                    <a:pt x="706188" y="0"/>
                    <a:pt x="732846" y="0"/>
                  </a:cubicBezTo>
                  <a:lnTo>
                    <a:pt x="1485780" y="0"/>
                  </a:lnTo>
                  <a:cubicBezTo>
                    <a:pt x="1512579" y="0"/>
                    <a:pt x="1549729" y="64637"/>
                    <a:pt x="1564051" y="64637"/>
                  </a:cubicBezTo>
                  <a:lnTo>
                    <a:pt x="2213616" y="64637"/>
                  </a:lnTo>
                  <a:cubicBezTo>
                    <a:pt x="2222407" y="64637"/>
                    <a:pt x="2219572" y="223412"/>
                    <a:pt x="2206384" y="249356"/>
                  </a:cubicBezTo>
                  <a:close/>
                </a:path>
              </a:pathLst>
            </a:custGeom>
            <a:solidFill>
              <a:srgbClr val="37474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AE3AC88-E76D-084C-7AF6-95DF47B2B03D}"/>
                </a:ext>
              </a:extLst>
            </p:cNvPr>
            <p:cNvSpPr/>
            <p:nvPr/>
          </p:nvSpPr>
          <p:spPr>
            <a:xfrm>
              <a:off x="7906290" y="5325738"/>
              <a:ext cx="143780" cy="150324"/>
            </a:xfrm>
            <a:custGeom>
              <a:avLst/>
              <a:gdLst>
                <a:gd name="connsiteX0" fmla="*/ 143781 w 143780"/>
                <a:gd name="connsiteY0" fmla="*/ 75163 h 150324"/>
                <a:gd name="connsiteX1" fmla="*/ 71890 w 143780"/>
                <a:gd name="connsiteY1" fmla="*/ 150325 h 150324"/>
                <a:gd name="connsiteX2" fmla="*/ 0 w 143780"/>
                <a:gd name="connsiteY2" fmla="*/ 75163 h 150324"/>
                <a:gd name="connsiteX3" fmla="*/ 71890 w 143780"/>
                <a:gd name="connsiteY3" fmla="*/ 0 h 150324"/>
                <a:gd name="connsiteX4" fmla="*/ 143781 w 143780"/>
                <a:gd name="connsiteY4" fmla="*/ 75163 h 15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80" h="150324">
                  <a:moveTo>
                    <a:pt x="143781" y="75163"/>
                  </a:moveTo>
                  <a:cubicBezTo>
                    <a:pt x="143781" y="116674"/>
                    <a:pt x="111594" y="150325"/>
                    <a:pt x="71890" y="150325"/>
                  </a:cubicBezTo>
                  <a:cubicBezTo>
                    <a:pt x="32186" y="150325"/>
                    <a:pt x="0" y="116674"/>
                    <a:pt x="0" y="75163"/>
                  </a:cubicBezTo>
                  <a:cubicBezTo>
                    <a:pt x="0" y="33652"/>
                    <a:pt x="32186" y="0"/>
                    <a:pt x="71890" y="0"/>
                  </a:cubicBezTo>
                  <a:cubicBezTo>
                    <a:pt x="111594" y="0"/>
                    <a:pt x="143781" y="33652"/>
                    <a:pt x="143781" y="75163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FA64FFCD-5DB6-4646-D520-D3457D464811}"/>
                </a:ext>
              </a:extLst>
            </p:cNvPr>
            <p:cNvSpPr/>
            <p:nvPr/>
          </p:nvSpPr>
          <p:spPr>
            <a:xfrm>
              <a:off x="7925574" y="5217189"/>
              <a:ext cx="195110" cy="70893"/>
            </a:xfrm>
            <a:custGeom>
              <a:avLst/>
              <a:gdLst>
                <a:gd name="connsiteX0" fmla="*/ 36867 w 195110"/>
                <a:gd name="connsiteY0" fmla="*/ 30 h 70893"/>
                <a:gd name="connsiteX1" fmla="*/ 182491 w 195110"/>
                <a:gd name="connsiteY1" fmla="*/ 30 h 70893"/>
                <a:gd name="connsiteX2" fmla="*/ 195111 w 195110"/>
                <a:gd name="connsiteY2" fmla="*/ 13225 h 70893"/>
                <a:gd name="connsiteX3" fmla="*/ 195111 w 195110"/>
                <a:gd name="connsiteY3" fmla="*/ 51028 h 70893"/>
                <a:gd name="connsiteX4" fmla="*/ 176110 w 195110"/>
                <a:gd name="connsiteY4" fmla="*/ 70894 h 70893"/>
                <a:gd name="connsiteX5" fmla="*/ 14180 w 195110"/>
                <a:gd name="connsiteY5" fmla="*/ 70894 h 70893"/>
                <a:gd name="connsiteX6" fmla="*/ 0 w 195110"/>
                <a:gd name="connsiteY6" fmla="*/ 56069 h 70893"/>
                <a:gd name="connsiteX7" fmla="*/ 0 w 195110"/>
                <a:gd name="connsiteY7" fmla="*/ 36796 h 70893"/>
                <a:gd name="connsiteX8" fmla="*/ 35704 w 195110"/>
                <a:gd name="connsiteY8" fmla="*/ 1 h 70893"/>
                <a:gd name="connsiteX9" fmla="*/ 36867 w 195110"/>
                <a:gd name="connsiteY9" fmla="*/ 30 h 70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110" h="70893">
                  <a:moveTo>
                    <a:pt x="36867" y="30"/>
                  </a:moveTo>
                  <a:lnTo>
                    <a:pt x="182491" y="30"/>
                  </a:lnTo>
                  <a:cubicBezTo>
                    <a:pt x="189467" y="30"/>
                    <a:pt x="195111" y="5931"/>
                    <a:pt x="195111" y="13225"/>
                  </a:cubicBezTo>
                  <a:lnTo>
                    <a:pt x="195111" y="51028"/>
                  </a:lnTo>
                  <a:cubicBezTo>
                    <a:pt x="195111" y="61999"/>
                    <a:pt x="186603" y="70894"/>
                    <a:pt x="176110" y="70894"/>
                  </a:cubicBezTo>
                  <a:lnTo>
                    <a:pt x="14180" y="70894"/>
                  </a:lnTo>
                  <a:cubicBezTo>
                    <a:pt x="6352" y="70894"/>
                    <a:pt x="0" y="64252"/>
                    <a:pt x="0" y="56069"/>
                  </a:cubicBezTo>
                  <a:lnTo>
                    <a:pt x="0" y="36796"/>
                  </a:lnTo>
                  <a:cubicBezTo>
                    <a:pt x="142" y="16323"/>
                    <a:pt x="16122" y="-147"/>
                    <a:pt x="35704" y="1"/>
                  </a:cubicBezTo>
                  <a:cubicBezTo>
                    <a:pt x="36087" y="1"/>
                    <a:pt x="36484" y="15"/>
                    <a:pt x="36867" y="30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8D1F5E6-1840-19DD-1D92-1CB4D694AB9E}"/>
                </a:ext>
              </a:extLst>
            </p:cNvPr>
            <p:cNvSpPr/>
            <p:nvPr/>
          </p:nvSpPr>
          <p:spPr>
            <a:xfrm>
              <a:off x="7913096" y="4611917"/>
              <a:ext cx="2032921" cy="140243"/>
            </a:xfrm>
            <a:custGeom>
              <a:avLst/>
              <a:gdLst>
                <a:gd name="connsiteX0" fmla="*/ 2032497 w 2032921"/>
                <a:gd name="connsiteY0" fmla="*/ 140244 h 140243"/>
                <a:gd name="connsiteX1" fmla="*/ 0 w 2032921"/>
                <a:gd name="connsiteY1" fmla="*/ 140244 h 140243"/>
                <a:gd name="connsiteX2" fmla="*/ 0 w 2032921"/>
                <a:gd name="connsiteY2" fmla="*/ 138317 h 140243"/>
                <a:gd name="connsiteX3" fmla="*/ 170155 w 2032921"/>
                <a:gd name="connsiteY3" fmla="*/ 2817 h 140243"/>
                <a:gd name="connsiteX4" fmla="*/ 1016390 w 2032921"/>
                <a:gd name="connsiteY4" fmla="*/ 0 h 140243"/>
                <a:gd name="connsiteX5" fmla="*/ 1862767 w 2032921"/>
                <a:gd name="connsiteY5" fmla="*/ 2817 h 140243"/>
                <a:gd name="connsiteX6" fmla="*/ 2032922 w 2032921"/>
                <a:gd name="connsiteY6" fmla="*/ 138317 h 14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2921" h="140243">
                  <a:moveTo>
                    <a:pt x="2032497" y="140244"/>
                  </a:moveTo>
                  <a:lnTo>
                    <a:pt x="0" y="140244"/>
                  </a:lnTo>
                  <a:lnTo>
                    <a:pt x="0" y="138317"/>
                  </a:lnTo>
                  <a:cubicBezTo>
                    <a:pt x="8366" y="115783"/>
                    <a:pt x="142930" y="2817"/>
                    <a:pt x="170155" y="2817"/>
                  </a:cubicBezTo>
                  <a:lnTo>
                    <a:pt x="1016390" y="0"/>
                  </a:lnTo>
                  <a:lnTo>
                    <a:pt x="1862767" y="2817"/>
                  </a:lnTo>
                  <a:cubicBezTo>
                    <a:pt x="1889283" y="2817"/>
                    <a:pt x="2023847" y="115783"/>
                    <a:pt x="2032922" y="138317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6E234A2E-1079-3687-8526-AF671D63AFDE}"/>
                </a:ext>
              </a:extLst>
            </p:cNvPr>
            <p:cNvSpPr/>
            <p:nvPr/>
          </p:nvSpPr>
          <p:spPr>
            <a:xfrm>
              <a:off x="8638663" y="5230265"/>
              <a:ext cx="581361" cy="114596"/>
            </a:xfrm>
            <a:custGeom>
              <a:avLst/>
              <a:gdLst>
                <a:gd name="connsiteX0" fmla="*/ 0 w 581361"/>
                <a:gd name="connsiteY0" fmla="*/ 0 h 114596"/>
                <a:gd name="connsiteX1" fmla="*/ 581362 w 581361"/>
                <a:gd name="connsiteY1" fmla="*/ 0 h 114596"/>
                <a:gd name="connsiteX2" fmla="*/ 581362 w 581361"/>
                <a:gd name="connsiteY2" fmla="*/ 114597 h 114596"/>
                <a:gd name="connsiteX3" fmla="*/ 1 w 581361"/>
                <a:gd name="connsiteY3" fmla="*/ 114597 h 11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361" h="114596">
                  <a:moveTo>
                    <a:pt x="0" y="0"/>
                  </a:moveTo>
                  <a:lnTo>
                    <a:pt x="581362" y="0"/>
                  </a:lnTo>
                  <a:lnTo>
                    <a:pt x="581362" y="114597"/>
                  </a:lnTo>
                  <a:lnTo>
                    <a:pt x="1" y="114597"/>
                  </a:ln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16B7923A-D3CD-0ED0-DE22-FB7D442C5F84}"/>
                </a:ext>
              </a:extLst>
            </p:cNvPr>
            <p:cNvSpPr/>
            <p:nvPr/>
          </p:nvSpPr>
          <p:spPr>
            <a:xfrm>
              <a:off x="8830087" y="4928578"/>
              <a:ext cx="198655" cy="35135"/>
            </a:xfrm>
            <a:custGeom>
              <a:avLst/>
              <a:gdLst>
                <a:gd name="connsiteX0" fmla="*/ 0 w 198655"/>
                <a:gd name="connsiteY0" fmla="*/ 0 h 35135"/>
                <a:gd name="connsiteX1" fmla="*/ 198656 w 198655"/>
                <a:gd name="connsiteY1" fmla="*/ 0 h 35135"/>
                <a:gd name="connsiteX2" fmla="*/ 198656 w 198655"/>
                <a:gd name="connsiteY2" fmla="*/ 35135 h 35135"/>
                <a:gd name="connsiteX3" fmla="*/ 0 w 198655"/>
                <a:gd name="connsiteY3" fmla="*/ 35135 h 3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655" h="35135">
                  <a:moveTo>
                    <a:pt x="0" y="0"/>
                  </a:moveTo>
                  <a:lnTo>
                    <a:pt x="198656" y="0"/>
                  </a:lnTo>
                  <a:lnTo>
                    <a:pt x="198656" y="35135"/>
                  </a:lnTo>
                  <a:lnTo>
                    <a:pt x="0" y="35135"/>
                  </a:lnTo>
                  <a:close/>
                </a:path>
              </a:pathLst>
            </a:custGeom>
            <a:solidFill>
              <a:srgbClr val="37474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EDEFA7F-A242-829B-BBF9-E6D87252356B}"/>
                </a:ext>
              </a:extLst>
            </p:cNvPr>
            <p:cNvSpPr/>
            <p:nvPr/>
          </p:nvSpPr>
          <p:spPr>
            <a:xfrm>
              <a:off x="9808760" y="5325738"/>
              <a:ext cx="143780" cy="150324"/>
            </a:xfrm>
            <a:custGeom>
              <a:avLst/>
              <a:gdLst>
                <a:gd name="connsiteX0" fmla="*/ 143781 w 143780"/>
                <a:gd name="connsiteY0" fmla="*/ 75163 h 150324"/>
                <a:gd name="connsiteX1" fmla="*/ 71890 w 143780"/>
                <a:gd name="connsiteY1" fmla="*/ 150325 h 150324"/>
                <a:gd name="connsiteX2" fmla="*/ 0 w 143780"/>
                <a:gd name="connsiteY2" fmla="*/ 75163 h 150324"/>
                <a:gd name="connsiteX3" fmla="*/ 71890 w 143780"/>
                <a:gd name="connsiteY3" fmla="*/ 0 h 150324"/>
                <a:gd name="connsiteX4" fmla="*/ 143781 w 143780"/>
                <a:gd name="connsiteY4" fmla="*/ 75163 h 15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80" h="150324">
                  <a:moveTo>
                    <a:pt x="143781" y="75163"/>
                  </a:moveTo>
                  <a:cubicBezTo>
                    <a:pt x="143781" y="116674"/>
                    <a:pt x="111595" y="150325"/>
                    <a:pt x="71890" y="150325"/>
                  </a:cubicBezTo>
                  <a:cubicBezTo>
                    <a:pt x="32186" y="150325"/>
                    <a:pt x="0" y="116674"/>
                    <a:pt x="0" y="75163"/>
                  </a:cubicBezTo>
                  <a:cubicBezTo>
                    <a:pt x="0" y="33652"/>
                    <a:pt x="32186" y="0"/>
                    <a:pt x="71890" y="0"/>
                  </a:cubicBezTo>
                  <a:cubicBezTo>
                    <a:pt x="111595" y="0"/>
                    <a:pt x="143781" y="33652"/>
                    <a:pt x="143781" y="75163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E2FA7E3-6A22-20EC-859F-7606782B18ED}"/>
                </a:ext>
              </a:extLst>
            </p:cNvPr>
            <p:cNvSpPr/>
            <p:nvPr/>
          </p:nvSpPr>
          <p:spPr>
            <a:xfrm rot="10800000">
              <a:off x="9738146" y="5216923"/>
              <a:ext cx="193692" cy="70566"/>
            </a:xfrm>
            <a:custGeom>
              <a:avLst/>
              <a:gdLst>
                <a:gd name="connsiteX0" fmla="*/ 13471 w 193692"/>
                <a:gd name="connsiteY0" fmla="*/ 0 h 70566"/>
                <a:gd name="connsiteX1" fmla="*/ 174692 w 193692"/>
                <a:gd name="connsiteY1" fmla="*/ 0 h 70566"/>
                <a:gd name="connsiteX2" fmla="*/ 193692 w 193692"/>
                <a:gd name="connsiteY2" fmla="*/ 19865 h 70566"/>
                <a:gd name="connsiteX3" fmla="*/ 193692 w 193692"/>
                <a:gd name="connsiteY3" fmla="*/ 57372 h 70566"/>
                <a:gd name="connsiteX4" fmla="*/ 181072 w 193692"/>
                <a:gd name="connsiteY4" fmla="*/ 70567 h 70566"/>
                <a:gd name="connsiteX5" fmla="*/ 35449 w 193692"/>
                <a:gd name="connsiteY5" fmla="*/ 70567 h 70566"/>
                <a:gd name="connsiteX6" fmla="*/ 0 w 193692"/>
                <a:gd name="connsiteY6" fmla="*/ 33505 h 70566"/>
                <a:gd name="connsiteX7" fmla="*/ 0 w 193692"/>
                <a:gd name="connsiteY7" fmla="*/ 14232 h 70566"/>
                <a:gd name="connsiteX8" fmla="*/ 13471 w 193692"/>
                <a:gd name="connsiteY8" fmla="*/ 0 h 70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692" h="70566">
                  <a:moveTo>
                    <a:pt x="13471" y="0"/>
                  </a:moveTo>
                  <a:lnTo>
                    <a:pt x="174692" y="0"/>
                  </a:lnTo>
                  <a:cubicBezTo>
                    <a:pt x="185185" y="0"/>
                    <a:pt x="193692" y="8895"/>
                    <a:pt x="193692" y="19865"/>
                  </a:cubicBezTo>
                  <a:lnTo>
                    <a:pt x="193692" y="57372"/>
                  </a:lnTo>
                  <a:cubicBezTo>
                    <a:pt x="193692" y="64666"/>
                    <a:pt x="188049" y="70567"/>
                    <a:pt x="181072" y="70567"/>
                  </a:cubicBezTo>
                  <a:lnTo>
                    <a:pt x="35449" y="70567"/>
                  </a:lnTo>
                  <a:cubicBezTo>
                    <a:pt x="15866" y="70567"/>
                    <a:pt x="0" y="53977"/>
                    <a:pt x="0" y="33505"/>
                  </a:cubicBezTo>
                  <a:lnTo>
                    <a:pt x="0" y="14232"/>
                  </a:lnTo>
                  <a:cubicBezTo>
                    <a:pt x="283" y="6553"/>
                    <a:pt x="6126" y="385"/>
                    <a:pt x="13471" y="0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9D5A8AA-3E35-B8CF-3344-2AD6E17A26B2}"/>
                </a:ext>
              </a:extLst>
            </p:cNvPr>
            <p:cNvSpPr/>
            <p:nvPr/>
          </p:nvSpPr>
          <p:spPr>
            <a:xfrm>
              <a:off x="8176495" y="4169684"/>
              <a:ext cx="1505837" cy="391679"/>
            </a:xfrm>
            <a:custGeom>
              <a:avLst/>
              <a:gdLst>
                <a:gd name="connsiteX0" fmla="*/ 1503799 w 1505837"/>
                <a:gd name="connsiteY0" fmla="*/ 391680 h 391679"/>
                <a:gd name="connsiteX1" fmla="*/ 2042 w 1505837"/>
                <a:gd name="connsiteY1" fmla="*/ 391680 h 391679"/>
                <a:gd name="connsiteX2" fmla="*/ 139300 w 1505837"/>
                <a:gd name="connsiteY2" fmla="*/ 3859 h 391679"/>
                <a:gd name="connsiteX3" fmla="*/ 752850 w 1505837"/>
                <a:gd name="connsiteY3" fmla="*/ 5 h 391679"/>
                <a:gd name="connsiteX4" fmla="*/ 1366399 w 1505837"/>
                <a:gd name="connsiteY4" fmla="*/ 3859 h 391679"/>
                <a:gd name="connsiteX5" fmla="*/ 1503799 w 1505837"/>
                <a:gd name="connsiteY5" fmla="*/ 391680 h 39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5837" h="391679">
                  <a:moveTo>
                    <a:pt x="1503799" y="391680"/>
                  </a:moveTo>
                  <a:lnTo>
                    <a:pt x="2042" y="391680"/>
                  </a:lnTo>
                  <a:cubicBezTo>
                    <a:pt x="-18376" y="391680"/>
                    <a:pt x="120584" y="14236"/>
                    <a:pt x="139300" y="3859"/>
                  </a:cubicBezTo>
                  <a:cubicBezTo>
                    <a:pt x="146816" y="-292"/>
                    <a:pt x="752850" y="5"/>
                    <a:pt x="752850" y="5"/>
                  </a:cubicBezTo>
                  <a:cubicBezTo>
                    <a:pt x="752850" y="5"/>
                    <a:pt x="1359025" y="5"/>
                    <a:pt x="1366399" y="3859"/>
                  </a:cubicBezTo>
                  <a:cubicBezTo>
                    <a:pt x="1384974" y="14236"/>
                    <a:pt x="1524217" y="391680"/>
                    <a:pt x="1503799" y="39168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8F052781-2C25-DD67-7B6B-2134586E47B7}"/>
                </a:ext>
              </a:extLst>
            </p:cNvPr>
            <p:cNvSpPr/>
            <p:nvPr/>
          </p:nvSpPr>
          <p:spPr>
            <a:xfrm>
              <a:off x="8240360" y="4201710"/>
              <a:ext cx="1378535" cy="330744"/>
            </a:xfrm>
            <a:custGeom>
              <a:avLst/>
              <a:gdLst>
                <a:gd name="connsiteX0" fmla="*/ 1378535 w 1378535"/>
                <a:gd name="connsiteY0" fmla="*/ 264477 h 330744"/>
                <a:gd name="connsiteX1" fmla="*/ 1327347 w 1378535"/>
                <a:gd name="connsiteY1" fmla="*/ 330744 h 330744"/>
                <a:gd name="connsiteX2" fmla="*/ 51188 w 1378535"/>
                <a:gd name="connsiteY2" fmla="*/ 330744 h 330744"/>
                <a:gd name="connsiteX3" fmla="*/ 0 w 1378535"/>
                <a:gd name="connsiteY3" fmla="*/ 264477 h 330744"/>
                <a:gd name="connsiteX4" fmla="*/ 94861 w 1378535"/>
                <a:gd name="connsiteY4" fmla="*/ 8450 h 330744"/>
                <a:gd name="connsiteX5" fmla="*/ 689410 w 1378535"/>
                <a:gd name="connsiteY5" fmla="*/ 0 h 330744"/>
                <a:gd name="connsiteX6" fmla="*/ 1283958 w 1378535"/>
                <a:gd name="connsiteY6" fmla="*/ 8450 h 330744"/>
                <a:gd name="connsiteX7" fmla="*/ 1378535 w 1378535"/>
                <a:gd name="connsiteY7" fmla="*/ 264477 h 33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8535" h="330744">
                  <a:moveTo>
                    <a:pt x="1378535" y="264477"/>
                  </a:moveTo>
                  <a:cubicBezTo>
                    <a:pt x="1378535" y="273520"/>
                    <a:pt x="1337698" y="330744"/>
                    <a:pt x="1327347" y="330744"/>
                  </a:cubicBezTo>
                  <a:lnTo>
                    <a:pt x="51188" y="330744"/>
                  </a:lnTo>
                  <a:cubicBezTo>
                    <a:pt x="40837" y="330744"/>
                    <a:pt x="0" y="273520"/>
                    <a:pt x="0" y="264477"/>
                  </a:cubicBezTo>
                  <a:cubicBezTo>
                    <a:pt x="0" y="255434"/>
                    <a:pt x="89048" y="14529"/>
                    <a:pt x="94861" y="8450"/>
                  </a:cubicBezTo>
                  <a:cubicBezTo>
                    <a:pt x="100674" y="2372"/>
                    <a:pt x="689410" y="0"/>
                    <a:pt x="689410" y="0"/>
                  </a:cubicBezTo>
                  <a:cubicBezTo>
                    <a:pt x="689410" y="0"/>
                    <a:pt x="1278145" y="2224"/>
                    <a:pt x="1283958" y="8450"/>
                  </a:cubicBezTo>
                  <a:cubicBezTo>
                    <a:pt x="1289771" y="14677"/>
                    <a:pt x="1378535" y="255137"/>
                    <a:pt x="1378535" y="264477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5" name="Graphic 4">
              <a:extLst>
                <a:ext uri="{FF2B5EF4-FFF2-40B4-BE49-F238E27FC236}">
                  <a16:creationId xmlns:a16="http://schemas.microsoft.com/office/drawing/2014/main" id="{9887F166-4C53-7ABB-567A-1B6CB9E417BF}"/>
                </a:ext>
              </a:extLst>
            </p:cNvPr>
            <p:cNvGrpSpPr/>
            <p:nvPr/>
          </p:nvGrpSpPr>
          <p:grpSpPr>
            <a:xfrm>
              <a:off x="8239935" y="4201859"/>
              <a:ext cx="1348049" cy="330596"/>
              <a:chOff x="8239935" y="4201859"/>
              <a:chExt cx="1348049" cy="330596"/>
            </a:xfrm>
            <a:solidFill>
              <a:srgbClr val="FFFFFF"/>
            </a:solidFill>
          </p:grpSpPr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C8745E01-8395-D201-8A16-8553FDBD2313}"/>
                  </a:ext>
                </a:extLst>
              </p:cNvPr>
              <p:cNvSpPr/>
              <p:nvPr/>
            </p:nvSpPr>
            <p:spPr>
              <a:xfrm>
                <a:off x="8239935" y="4204231"/>
                <a:ext cx="334353" cy="313843"/>
              </a:xfrm>
              <a:custGeom>
                <a:avLst/>
                <a:gdLst>
                  <a:gd name="connsiteX0" fmla="*/ 334354 w 334353"/>
                  <a:gd name="connsiteY0" fmla="*/ 0 h 313843"/>
                  <a:gd name="connsiteX1" fmla="*/ 34172 w 334353"/>
                  <a:gd name="connsiteY1" fmla="*/ 313844 h 313843"/>
                  <a:gd name="connsiteX2" fmla="*/ 0 w 334353"/>
                  <a:gd name="connsiteY2" fmla="*/ 261809 h 313843"/>
                  <a:gd name="connsiteX3" fmla="*/ 39277 w 334353"/>
                  <a:gd name="connsiteY3" fmla="*/ 148991 h 313843"/>
                  <a:gd name="connsiteX4" fmla="*/ 179655 w 334353"/>
                  <a:gd name="connsiteY4" fmla="*/ 2224 h 313843"/>
                  <a:gd name="connsiteX5" fmla="*/ 334354 w 334353"/>
                  <a:gd name="connsiteY5" fmla="*/ 0 h 31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53" h="313843">
                    <a:moveTo>
                      <a:pt x="334354" y="0"/>
                    </a:moveTo>
                    <a:lnTo>
                      <a:pt x="34172" y="313844"/>
                    </a:lnTo>
                    <a:cubicBezTo>
                      <a:pt x="19993" y="298693"/>
                      <a:pt x="8437" y="281081"/>
                      <a:pt x="0" y="261809"/>
                    </a:cubicBezTo>
                    <a:cubicBezTo>
                      <a:pt x="0" y="257657"/>
                      <a:pt x="18575" y="205325"/>
                      <a:pt x="39277" y="148991"/>
                    </a:cubicBezTo>
                    <a:lnTo>
                      <a:pt x="179655" y="2224"/>
                    </a:lnTo>
                    <a:cubicBezTo>
                      <a:pt x="222193" y="1334"/>
                      <a:pt x="276643" y="593"/>
                      <a:pt x="3343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2CF5DA50-C882-1BEF-CECA-FBDD53BCC004}"/>
                  </a:ext>
                </a:extLst>
              </p:cNvPr>
              <p:cNvSpPr/>
              <p:nvPr/>
            </p:nvSpPr>
            <p:spPr>
              <a:xfrm>
                <a:off x="9222719" y="4215646"/>
                <a:ext cx="347682" cy="316808"/>
              </a:xfrm>
              <a:custGeom>
                <a:avLst/>
                <a:gdLst>
                  <a:gd name="connsiteX0" fmla="*/ 347683 w 347682"/>
                  <a:gd name="connsiteY0" fmla="*/ 112818 h 316808"/>
                  <a:gd name="connsiteX1" fmla="*/ 152572 w 347682"/>
                  <a:gd name="connsiteY1" fmla="*/ 316809 h 316808"/>
                  <a:gd name="connsiteX2" fmla="*/ 0 w 347682"/>
                  <a:gd name="connsiteY2" fmla="*/ 316809 h 316808"/>
                  <a:gd name="connsiteX3" fmla="*/ 303727 w 347682"/>
                  <a:gd name="connsiteY3" fmla="*/ 0 h 316808"/>
                  <a:gd name="connsiteX4" fmla="*/ 347683 w 347682"/>
                  <a:gd name="connsiteY4" fmla="*/ 112818 h 3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7682" h="316808">
                    <a:moveTo>
                      <a:pt x="347683" y="112818"/>
                    </a:moveTo>
                    <a:lnTo>
                      <a:pt x="152572" y="316809"/>
                    </a:lnTo>
                    <a:lnTo>
                      <a:pt x="0" y="316809"/>
                    </a:lnTo>
                    <a:lnTo>
                      <a:pt x="303727" y="0"/>
                    </a:lnTo>
                    <a:cubicBezTo>
                      <a:pt x="310532" y="14825"/>
                      <a:pt x="328966" y="62561"/>
                      <a:pt x="347683" y="1128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0B5141EF-1AD7-FA45-24AD-4D229750562E}"/>
                  </a:ext>
                </a:extLst>
              </p:cNvPr>
              <p:cNvSpPr/>
              <p:nvPr/>
            </p:nvSpPr>
            <p:spPr>
              <a:xfrm>
                <a:off x="8736502" y="4202304"/>
                <a:ext cx="333503" cy="330151"/>
              </a:xfrm>
              <a:custGeom>
                <a:avLst/>
                <a:gdLst>
                  <a:gd name="connsiteX0" fmla="*/ 333503 w 333503"/>
                  <a:gd name="connsiteY0" fmla="*/ 148 h 330151"/>
                  <a:gd name="connsiteX1" fmla="*/ 17724 w 333503"/>
                  <a:gd name="connsiteY1" fmla="*/ 330151 h 330151"/>
                  <a:gd name="connsiteX2" fmla="*/ 0 w 333503"/>
                  <a:gd name="connsiteY2" fmla="*/ 330151 h 330151"/>
                  <a:gd name="connsiteX3" fmla="*/ 315779 w 333503"/>
                  <a:gd name="connsiteY3" fmla="*/ 0 h 330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503" h="330151">
                    <a:moveTo>
                      <a:pt x="333503" y="148"/>
                    </a:moveTo>
                    <a:lnTo>
                      <a:pt x="17724" y="330151"/>
                    </a:lnTo>
                    <a:lnTo>
                      <a:pt x="0" y="330151"/>
                    </a:lnTo>
                    <a:lnTo>
                      <a:pt x="315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1395BF0-4224-0115-BCEE-0621547AC26B}"/>
                  </a:ext>
                </a:extLst>
              </p:cNvPr>
              <p:cNvSpPr/>
              <p:nvPr/>
            </p:nvSpPr>
            <p:spPr>
              <a:xfrm>
                <a:off x="9420240" y="4362265"/>
                <a:ext cx="167744" cy="170190"/>
              </a:xfrm>
              <a:custGeom>
                <a:avLst/>
                <a:gdLst>
                  <a:gd name="connsiteX0" fmla="*/ 167744 w 167744"/>
                  <a:gd name="connsiteY0" fmla="*/ 13490 h 170190"/>
                  <a:gd name="connsiteX1" fmla="*/ 17866 w 167744"/>
                  <a:gd name="connsiteY1" fmla="*/ 170190 h 170190"/>
                  <a:gd name="connsiteX2" fmla="*/ 0 w 167744"/>
                  <a:gd name="connsiteY2" fmla="*/ 170190 h 170190"/>
                  <a:gd name="connsiteX3" fmla="*/ 162782 w 167744"/>
                  <a:gd name="connsiteY3" fmla="*/ 0 h 170190"/>
                  <a:gd name="connsiteX4" fmla="*/ 167744 w 167744"/>
                  <a:gd name="connsiteY4" fmla="*/ 13490 h 17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744" h="170190">
                    <a:moveTo>
                      <a:pt x="167744" y="13490"/>
                    </a:moveTo>
                    <a:lnTo>
                      <a:pt x="17866" y="170190"/>
                    </a:lnTo>
                    <a:lnTo>
                      <a:pt x="0" y="170190"/>
                    </a:lnTo>
                    <a:lnTo>
                      <a:pt x="162782" y="0"/>
                    </a:lnTo>
                    <a:cubicBezTo>
                      <a:pt x="164341" y="4596"/>
                      <a:pt x="166043" y="9043"/>
                      <a:pt x="167744" y="134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DBAD4893-FFB6-FE6A-63AD-2DBD4FE35F38}"/>
                  </a:ext>
                </a:extLst>
              </p:cNvPr>
              <p:cNvSpPr/>
              <p:nvPr/>
            </p:nvSpPr>
            <p:spPr>
              <a:xfrm>
                <a:off x="9000384" y="4204676"/>
                <a:ext cx="381146" cy="327779"/>
              </a:xfrm>
              <a:custGeom>
                <a:avLst/>
                <a:gdLst>
                  <a:gd name="connsiteX0" fmla="*/ 381146 w 381146"/>
                  <a:gd name="connsiteY0" fmla="*/ 741 h 327779"/>
                  <a:gd name="connsiteX1" fmla="*/ 68346 w 381146"/>
                  <a:gd name="connsiteY1" fmla="*/ 327779 h 327779"/>
                  <a:gd name="connsiteX2" fmla="*/ 0 w 381146"/>
                  <a:gd name="connsiteY2" fmla="*/ 327779 h 327779"/>
                  <a:gd name="connsiteX3" fmla="*/ 313652 w 381146"/>
                  <a:gd name="connsiteY3" fmla="*/ 0 h 32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146" h="327779">
                    <a:moveTo>
                      <a:pt x="381146" y="741"/>
                    </a:moveTo>
                    <a:lnTo>
                      <a:pt x="68346" y="327779"/>
                    </a:lnTo>
                    <a:lnTo>
                      <a:pt x="0" y="327779"/>
                    </a:lnTo>
                    <a:lnTo>
                      <a:pt x="3136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B38876FD-F763-678A-79DC-38221CF334B0}"/>
                  </a:ext>
                </a:extLst>
              </p:cNvPr>
              <p:cNvSpPr/>
              <p:nvPr/>
            </p:nvSpPr>
            <p:spPr>
              <a:xfrm>
                <a:off x="8578826" y="4201859"/>
                <a:ext cx="384549" cy="330596"/>
              </a:xfrm>
              <a:custGeom>
                <a:avLst/>
                <a:gdLst>
                  <a:gd name="connsiteX0" fmla="*/ 384549 w 384549"/>
                  <a:gd name="connsiteY0" fmla="*/ 0 h 330596"/>
                  <a:gd name="connsiteX1" fmla="*/ 68346 w 384549"/>
                  <a:gd name="connsiteY1" fmla="*/ 330596 h 330596"/>
                  <a:gd name="connsiteX2" fmla="*/ 0 w 384549"/>
                  <a:gd name="connsiteY2" fmla="*/ 330596 h 330596"/>
                  <a:gd name="connsiteX3" fmla="*/ 316204 w 384549"/>
                  <a:gd name="connsiteY3" fmla="*/ 0 h 330596"/>
                  <a:gd name="connsiteX4" fmla="*/ 384549 w 384549"/>
                  <a:gd name="connsiteY4" fmla="*/ 0 h 330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549" h="330596">
                    <a:moveTo>
                      <a:pt x="384549" y="0"/>
                    </a:moveTo>
                    <a:lnTo>
                      <a:pt x="68346" y="330596"/>
                    </a:lnTo>
                    <a:lnTo>
                      <a:pt x="0" y="330596"/>
                    </a:lnTo>
                    <a:lnTo>
                      <a:pt x="316204" y="0"/>
                    </a:lnTo>
                    <a:lnTo>
                      <a:pt x="3845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60A44631-9957-3A70-A248-AB406547B4A8}"/>
                </a:ext>
              </a:extLst>
            </p:cNvPr>
            <p:cNvSpPr/>
            <p:nvPr/>
          </p:nvSpPr>
          <p:spPr>
            <a:xfrm>
              <a:off x="8862842" y="4492135"/>
              <a:ext cx="133004" cy="40319"/>
            </a:xfrm>
            <a:custGeom>
              <a:avLst/>
              <a:gdLst>
                <a:gd name="connsiteX0" fmla="*/ 133004 w 133004"/>
                <a:gd name="connsiteY0" fmla="*/ 40320 h 40319"/>
                <a:gd name="connsiteX1" fmla="*/ 0 w 133004"/>
                <a:gd name="connsiteY1" fmla="*/ 40320 h 40319"/>
                <a:gd name="connsiteX2" fmla="*/ 12478 w 133004"/>
                <a:gd name="connsiteY2" fmla="*/ 9484 h 40319"/>
                <a:gd name="connsiteX3" fmla="*/ 120668 w 133004"/>
                <a:gd name="connsiteY3" fmla="*/ 9484 h 40319"/>
                <a:gd name="connsiteX4" fmla="*/ 133004 w 133004"/>
                <a:gd name="connsiteY4" fmla="*/ 40320 h 4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04" h="40319">
                  <a:moveTo>
                    <a:pt x="133004" y="40320"/>
                  </a:moveTo>
                  <a:lnTo>
                    <a:pt x="0" y="40320"/>
                  </a:lnTo>
                  <a:cubicBezTo>
                    <a:pt x="3204" y="29646"/>
                    <a:pt x="7373" y="19313"/>
                    <a:pt x="12478" y="9484"/>
                  </a:cubicBezTo>
                  <a:cubicBezTo>
                    <a:pt x="47530" y="-3161"/>
                    <a:pt x="85616" y="-3161"/>
                    <a:pt x="120668" y="9484"/>
                  </a:cubicBezTo>
                  <a:cubicBezTo>
                    <a:pt x="125673" y="19342"/>
                    <a:pt x="129799" y="29676"/>
                    <a:pt x="133004" y="4032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E1271C9-8C01-9137-422F-5928DD8B6651}"/>
                </a:ext>
              </a:extLst>
            </p:cNvPr>
            <p:cNvSpPr/>
            <p:nvPr/>
          </p:nvSpPr>
          <p:spPr>
            <a:xfrm>
              <a:off x="8918993" y="4486201"/>
              <a:ext cx="407662" cy="38841"/>
            </a:xfrm>
            <a:custGeom>
              <a:avLst/>
              <a:gdLst>
                <a:gd name="connsiteX0" fmla="*/ 0 w 407662"/>
                <a:gd name="connsiteY0" fmla="*/ 16901 h 38841"/>
                <a:gd name="connsiteX1" fmla="*/ 87346 w 407662"/>
                <a:gd name="connsiteY1" fmla="*/ 0 h 38841"/>
                <a:gd name="connsiteX2" fmla="*/ 407662 w 407662"/>
                <a:gd name="connsiteY2" fmla="*/ 16901 h 38841"/>
                <a:gd name="connsiteX3" fmla="*/ 407662 w 407662"/>
                <a:gd name="connsiteY3" fmla="*/ 23275 h 38841"/>
                <a:gd name="connsiteX4" fmla="*/ 99682 w 407662"/>
                <a:gd name="connsiteY4" fmla="*/ 16901 h 38841"/>
                <a:gd name="connsiteX5" fmla="*/ 425 w 407662"/>
                <a:gd name="connsiteY5" fmla="*/ 38841 h 3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662" h="38841">
                  <a:moveTo>
                    <a:pt x="0" y="16901"/>
                  </a:moveTo>
                  <a:cubicBezTo>
                    <a:pt x="0" y="16901"/>
                    <a:pt x="79831" y="0"/>
                    <a:pt x="87346" y="0"/>
                  </a:cubicBezTo>
                  <a:cubicBezTo>
                    <a:pt x="94861" y="0"/>
                    <a:pt x="407662" y="16901"/>
                    <a:pt x="407662" y="16901"/>
                  </a:cubicBezTo>
                  <a:lnTo>
                    <a:pt x="407662" y="23275"/>
                  </a:lnTo>
                  <a:lnTo>
                    <a:pt x="99682" y="16901"/>
                  </a:lnTo>
                  <a:cubicBezTo>
                    <a:pt x="94719" y="16901"/>
                    <a:pt x="425" y="38841"/>
                    <a:pt x="425" y="38841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D1884037-A4F5-2C27-A4A2-B891CBAA4E24}"/>
                </a:ext>
              </a:extLst>
            </p:cNvPr>
            <p:cNvSpPr/>
            <p:nvPr/>
          </p:nvSpPr>
          <p:spPr>
            <a:xfrm>
              <a:off x="7880728" y="4750827"/>
              <a:ext cx="2098723" cy="379946"/>
            </a:xfrm>
            <a:custGeom>
              <a:avLst/>
              <a:gdLst>
                <a:gd name="connsiteX0" fmla="*/ 37756 w 2098723"/>
                <a:gd name="connsiteY0" fmla="*/ 0 h 379946"/>
                <a:gd name="connsiteX1" fmla="*/ 2307 w 2098723"/>
                <a:gd name="connsiteY1" fmla="*/ 152549 h 379946"/>
                <a:gd name="connsiteX2" fmla="*/ 17621 w 2098723"/>
                <a:gd name="connsiteY2" fmla="*/ 228452 h 379946"/>
                <a:gd name="connsiteX3" fmla="*/ 60160 w 2098723"/>
                <a:gd name="connsiteY3" fmla="*/ 293831 h 379946"/>
                <a:gd name="connsiteX4" fmla="*/ 109646 w 2098723"/>
                <a:gd name="connsiteY4" fmla="*/ 353130 h 379946"/>
                <a:gd name="connsiteX5" fmla="*/ 140274 w 2098723"/>
                <a:gd name="connsiteY5" fmla="*/ 372254 h 379946"/>
                <a:gd name="connsiteX6" fmla="*/ 177708 w 2098723"/>
                <a:gd name="connsiteY6" fmla="*/ 372254 h 379946"/>
                <a:gd name="connsiteX7" fmla="*/ 329146 w 2098723"/>
                <a:gd name="connsiteY7" fmla="*/ 372254 h 379946"/>
                <a:gd name="connsiteX8" fmla="*/ 934471 w 2098723"/>
                <a:gd name="connsiteY8" fmla="*/ 370624 h 379946"/>
                <a:gd name="connsiteX9" fmla="*/ 1539796 w 2098723"/>
                <a:gd name="connsiteY9" fmla="*/ 370624 h 379946"/>
                <a:gd name="connsiteX10" fmla="*/ 1842530 w 2098723"/>
                <a:gd name="connsiteY10" fmla="*/ 371513 h 379946"/>
                <a:gd name="connsiteX11" fmla="*/ 1955966 w 2098723"/>
                <a:gd name="connsiteY11" fmla="*/ 371513 h 379946"/>
                <a:gd name="connsiteX12" fmla="*/ 1987870 w 2098723"/>
                <a:gd name="connsiteY12" fmla="*/ 356688 h 379946"/>
                <a:gd name="connsiteX13" fmla="*/ 2038065 w 2098723"/>
                <a:gd name="connsiteY13" fmla="*/ 298574 h 379946"/>
                <a:gd name="connsiteX14" fmla="*/ 2080604 w 2098723"/>
                <a:gd name="connsiteY14" fmla="*/ 233641 h 379946"/>
                <a:gd name="connsiteX15" fmla="*/ 2080604 w 2098723"/>
                <a:gd name="connsiteY15" fmla="*/ 233641 h 379946"/>
                <a:gd name="connsiteX16" fmla="*/ 2093791 w 2098723"/>
                <a:gd name="connsiteY16" fmla="*/ 177306 h 379946"/>
                <a:gd name="connsiteX17" fmla="*/ 2089537 w 2098723"/>
                <a:gd name="connsiteY17" fmla="*/ 118006 h 379946"/>
                <a:gd name="connsiteX18" fmla="*/ 2064439 w 2098723"/>
                <a:gd name="connsiteY18" fmla="*/ 148 h 379946"/>
                <a:gd name="connsiteX19" fmla="*/ 2092798 w 2098723"/>
                <a:gd name="connsiteY19" fmla="*/ 117562 h 379946"/>
                <a:gd name="connsiteX20" fmla="*/ 2098470 w 2098723"/>
                <a:gd name="connsiteY20" fmla="*/ 177899 h 379946"/>
                <a:gd name="connsiteX21" fmla="*/ 2085424 w 2098723"/>
                <a:gd name="connsiteY21" fmla="*/ 237199 h 379946"/>
                <a:gd name="connsiteX22" fmla="*/ 2085424 w 2098723"/>
                <a:gd name="connsiteY22" fmla="*/ 237199 h 379946"/>
                <a:gd name="connsiteX23" fmla="*/ 2042886 w 2098723"/>
                <a:gd name="connsiteY23" fmla="*/ 302874 h 379946"/>
                <a:gd name="connsiteX24" fmla="*/ 1992124 w 2098723"/>
                <a:gd name="connsiteY24" fmla="*/ 362173 h 379946"/>
                <a:gd name="connsiteX25" fmla="*/ 1975959 w 2098723"/>
                <a:gd name="connsiteY25" fmla="*/ 373737 h 379946"/>
                <a:gd name="connsiteX26" fmla="*/ 1966459 w 2098723"/>
                <a:gd name="connsiteY26" fmla="*/ 377591 h 379946"/>
                <a:gd name="connsiteX27" fmla="*/ 1956249 w 2098723"/>
                <a:gd name="connsiteY27" fmla="*/ 378481 h 379946"/>
                <a:gd name="connsiteX28" fmla="*/ 1917964 w 2098723"/>
                <a:gd name="connsiteY28" fmla="*/ 378481 h 379946"/>
                <a:gd name="connsiteX29" fmla="*/ 1842246 w 2098723"/>
                <a:gd name="connsiteY29" fmla="*/ 378481 h 379946"/>
                <a:gd name="connsiteX30" fmla="*/ 1539512 w 2098723"/>
                <a:gd name="connsiteY30" fmla="*/ 379222 h 379946"/>
                <a:gd name="connsiteX31" fmla="*/ 934187 w 2098723"/>
                <a:gd name="connsiteY31" fmla="*/ 379222 h 379946"/>
                <a:gd name="connsiteX32" fmla="*/ 328437 w 2098723"/>
                <a:gd name="connsiteY32" fmla="*/ 378481 h 379946"/>
                <a:gd name="connsiteX33" fmla="*/ 176999 w 2098723"/>
                <a:gd name="connsiteY33" fmla="*/ 378481 h 379946"/>
                <a:gd name="connsiteX34" fmla="*/ 138856 w 2098723"/>
                <a:gd name="connsiteY34" fmla="*/ 378481 h 379946"/>
                <a:gd name="connsiteX35" fmla="*/ 105251 w 2098723"/>
                <a:gd name="connsiteY35" fmla="*/ 357726 h 379946"/>
                <a:gd name="connsiteX36" fmla="*/ 55906 w 2098723"/>
                <a:gd name="connsiteY36" fmla="*/ 297388 h 379946"/>
                <a:gd name="connsiteX37" fmla="*/ 14360 w 2098723"/>
                <a:gd name="connsiteY37" fmla="*/ 230824 h 379946"/>
                <a:gd name="connsiteX38" fmla="*/ 180 w 2098723"/>
                <a:gd name="connsiteY38" fmla="*/ 153290 h 379946"/>
                <a:gd name="connsiteX39" fmla="*/ 37756 w 2098723"/>
                <a:gd name="connsiteY39" fmla="*/ 0 h 37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98723" h="379946">
                  <a:moveTo>
                    <a:pt x="37756" y="0"/>
                  </a:moveTo>
                  <a:cubicBezTo>
                    <a:pt x="16430" y="47899"/>
                    <a:pt x="4377" y="99757"/>
                    <a:pt x="2307" y="152549"/>
                  </a:cubicBezTo>
                  <a:cubicBezTo>
                    <a:pt x="1555" y="178759"/>
                    <a:pt x="6802" y="204792"/>
                    <a:pt x="17621" y="228452"/>
                  </a:cubicBezTo>
                  <a:cubicBezTo>
                    <a:pt x="30581" y="251090"/>
                    <a:pt x="44775" y="272912"/>
                    <a:pt x="60160" y="293831"/>
                  </a:cubicBezTo>
                  <a:cubicBezTo>
                    <a:pt x="74949" y="315074"/>
                    <a:pt x="91510" y="334925"/>
                    <a:pt x="109646" y="353130"/>
                  </a:cubicBezTo>
                  <a:cubicBezTo>
                    <a:pt x="118040" y="362262"/>
                    <a:pt x="128618" y="368859"/>
                    <a:pt x="140274" y="372254"/>
                  </a:cubicBezTo>
                  <a:cubicBezTo>
                    <a:pt x="152185" y="372254"/>
                    <a:pt x="165372" y="372254"/>
                    <a:pt x="177708" y="372254"/>
                  </a:cubicBezTo>
                  <a:lnTo>
                    <a:pt x="329146" y="372254"/>
                  </a:lnTo>
                  <a:lnTo>
                    <a:pt x="934471" y="370624"/>
                  </a:lnTo>
                  <a:cubicBezTo>
                    <a:pt x="1136246" y="369586"/>
                    <a:pt x="1338021" y="370624"/>
                    <a:pt x="1539796" y="370624"/>
                  </a:cubicBezTo>
                  <a:lnTo>
                    <a:pt x="1842530" y="371513"/>
                  </a:lnTo>
                  <a:lnTo>
                    <a:pt x="1955966" y="371513"/>
                  </a:lnTo>
                  <a:cubicBezTo>
                    <a:pt x="1968018" y="371024"/>
                    <a:pt x="1979446" y="365717"/>
                    <a:pt x="1987870" y="356688"/>
                  </a:cubicBezTo>
                  <a:cubicBezTo>
                    <a:pt x="2006515" y="339224"/>
                    <a:pt x="2023346" y="319744"/>
                    <a:pt x="2038065" y="298574"/>
                  </a:cubicBezTo>
                  <a:cubicBezTo>
                    <a:pt x="2053095" y="277671"/>
                    <a:pt x="2067417" y="255878"/>
                    <a:pt x="2080604" y="233641"/>
                  </a:cubicBezTo>
                  <a:lnTo>
                    <a:pt x="2080604" y="233641"/>
                  </a:lnTo>
                  <a:cubicBezTo>
                    <a:pt x="2090119" y="216592"/>
                    <a:pt x="2094699" y="197024"/>
                    <a:pt x="2093791" y="177306"/>
                  </a:cubicBezTo>
                  <a:cubicBezTo>
                    <a:pt x="2093833" y="157456"/>
                    <a:pt x="2092416" y="137635"/>
                    <a:pt x="2089537" y="118006"/>
                  </a:cubicBezTo>
                  <a:cubicBezTo>
                    <a:pt x="2083865" y="78142"/>
                    <a:pt x="2075485" y="38752"/>
                    <a:pt x="2064439" y="148"/>
                  </a:cubicBezTo>
                  <a:cubicBezTo>
                    <a:pt x="2076591" y="38515"/>
                    <a:pt x="2086063" y="77757"/>
                    <a:pt x="2092798" y="117562"/>
                  </a:cubicBezTo>
                  <a:cubicBezTo>
                    <a:pt x="2096187" y="137486"/>
                    <a:pt x="2098073" y="157663"/>
                    <a:pt x="2098470" y="177899"/>
                  </a:cubicBezTo>
                  <a:cubicBezTo>
                    <a:pt x="2099888" y="198580"/>
                    <a:pt x="2095336" y="219246"/>
                    <a:pt x="2085424" y="237199"/>
                  </a:cubicBezTo>
                  <a:lnTo>
                    <a:pt x="2085424" y="237199"/>
                  </a:lnTo>
                  <a:cubicBezTo>
                    <a:pt x="2072096" y="259733"/>
                    <a:pt x="2057916" y="281629"/>
                    <a:pt x="2042886" y="302874"/>
                  </a:cubicBezTo>
                  <a:cubicBezTo>
                    <a:pt x="2028040" y="324473"/>
                    <a:pt x="2011025" y="344354"/>
                    <a:pt x="1992124" y="362173"/>
                  </a:cubicBezTo>
                  <a:cubicBezTo>
                    <a:pt x="1987175" y="366665"/>
                    <a:pt x="1981758" y="370549"/>
                    <a:pt x="1975959" y="373737"/>
                  </a:cubicBezTo>
                  <a:cubicBezTo>
                    <a:pt x="1972953" y="375412"/>
                    <a:pt x="1969762" y="376702"/>
                    <a:pt x="1966459" y="377591"/>
                  </a:cubicBezTo>
                  <a:cubicBezTo>
                    <a:pt x="1963098" y="378303"/>
                    <a:pt x="1959680" y="378599"/>
                    <a:pt x="1956249" y="378481"/>
                  </a:cubicBezTo>
                  <a:lnTo>
                    <a:pt x="1917964" y="378481"/>
                  </a:lnTo>
                  <a:lnTo>
                    <a:pt x="1842246" y="378481"/>
                  </a:lnTo>
                  <a:lnTo>
                    <a:pt x="1539512" y="379222"/>
                  </a:lnTo>
                  <a:cubicBezTo>
                    <a:pt x="1337737" y="379222"/>
                    <a:pt x="1135962" y="380853"/>
                    <a:pt x="934187" y="379222"/>
                  </a:cubicBezTo>
                  <a:lnTo>
                    <a:pt x="328437" y="378481"/>
                  </a:lnTo>
                  <a:lnTo>
                    <a:pt x="176999" y="378481"/>
                  </a:lnTo>
                  <a:cubicBezTo>
                    <a:pt x="164238" y="378481"/>
                    <a:pt x="152185" y="378481"/>
                    <a:pt x="138856" y="378481"/>
                  </a:cubicBezTo>
                  <a:cubicBezTo>
                    <a:pt x="126038" y="374923"/>
                    <a:pt x="114411" y="367733"/>
                    <a:pt x="105251" y="357726"/>
                  </a:cubicBezTo>
                  <a:cubicBezTo>
                    <a:pt x="87001" y="339313"/>
                    <a:pt x="70468" y="319107"/>
                    <a:pt x="55906" y="297388"/>
                  </a:cubicBezTo>
                  <a:cubicBezTo>
                    <a:pt x="40833" y="276055"/>
                    <a:pt x="26966" y="253832"/>
                    <a:pt x="14360" y="230824"/>
                  </a:cubicBezTo>
                  <a:cubicBezTo>
                    <a:pt x="3824" y="206511"/>
                    <a:pt x="-1025" y="179945"/>
                    <a:pt x="180" y="153290"/>
                  </a:cubicBezTo>
                  <a:cubicBezTo>
                    <a:pt x="2732" y="100068"/>
                    <a:pt x="15508" y="47944"/>
                    <a:pt x="3775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FF5ABDF-2E4B-CBEC-EDC5-B2939F9936B2}"/>
                </a:ext>
              </a:extLst>
            </p:cNvPr>
            <p:cNvSpPr/>
            <p:nvPr/>
          </p:nvSpPr>
          <p:spPr>
            <a:xfrm>
              <a:off x="7889940" y="4832957"/>
              <a:ext cx="367568" cy="191365"/>
            </a:xfrm>
            <a:custGeom>
              <a:avLst/>
              <a:gdLst>
                <a:gd name="connsiteX0" fmla="*/ 116883 w 367568"/>
                <a:gd name="connsiteY0" fmla="*/ 0 h 191365"/>
                <a:gd name="connsiteX1" fmla="*/ 336382 w 367568"/>
                <a:gd name="connsiteY1" fmla="*/ 91173 h 191365"/>
                <a:gd name="connsiteX2" fmla="*/ 365734 w 367568"/>
                <a:gd name="connsiteY2" fmla="*/ 174934 h 191365"/>
                <a:gd name="connsiteX3" fmla="*/ 184945 w 367568"/>
                <a:gd name="connsiteY3" fmla="*/ 191242 h 191365"/>
                <a:gd name="connsiteX4" fmla="*/ 6708 w 367568"/>
                <a:gd name="connsiteY4" fmla="*/ 183088 h 191365"/>
                <a:gd name="connsiteX5" fmla="*/ 32798 w 367568"/>
                <a:gd name="connsiteY5" fmla="*/ 64488 h 191365"/>
                <a:gd name="connsiteX6" fmla="*/ 116883 w 367568"/>
                <a:gd name="connsiteY6" fmla="*/ 0 h 19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568" h="191365">
                  <a:moveTo>
                    <a:pt x="116883" y="0"/>
                  </a:moveTo>
                  <a:cubicBezTo>
                    <a:pt x="137869" y="0"/>
                    <a:pt x="327591" y="84354"/>
                    <a:pt x="336382" y="91173"/>
                  </a:cubicBezTo>
                  <a:cubicBezTo>
                    <a:pt x="345174" y="97993"/>
                    <a:pt x="375235" y="165298"/>
                    <a:pt x="365734" y="174934"/>
                  </a:cubicBezTo>
                  <a:cubicBezTo>
                    <a:pt x="356234" y="184570"/>
                    <a:pt x="225357" y="191242"/>
                    <a:pt x="184945" y="191242"/>
                  </a:cubicBezTo>
                  <a:cubicBezTo>
                    <a:pt x="144533" y="191242"/>
                    <a:pt x="27268" y="193021"/>
                    <a:pt x="6708" y="183088"/>
                  </a:cubicBezTo>
                  <a:cubicBezTo>
                    <a:pt x="-13852" y="173155"/>
                    <a:pt x="18052" y="85391"/>
                    <a:pt x="32798" y="64488"/>
                  </a:cubicBezTo>
                  <a:cubicBezTo>
                    <a:pt x="51799" y="38841"/>
                    <a:pt x="93061" y="741"/>
                    <a:pt x="116883" y="0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3F5B0BBF-9871-E315-188E-F183AC9E6467}"/>
                </a:ext>
              </a:extLst>
            </p:cNvPr>
            <p:cNvSpPr/>
            <p:nvPr/>
          </p:nvSpPr>
          <p:spPr>
            <a:xfrm>
              <a:off x="7887794" y="4832957"/>
              <a:ext cx="375199" cy="197663"/>
            </a:xfrm>
            <a:custGeom>
              <a:avLst/>
              <a:gdLst>
                <a:gd name="connsiteX0" fmla="*/ 119029 w 375199"/>
                <a:gd name="connsiteY0" fmla="*/ 0 h 197663"/>
                <a:gd name="connsiteX1" fmla="*/ 173478 w 375199"/>
                <a:gd name="connsiteY1" fmla="*/ 17641 h 197663"/>
                <a:gd name="connsiteX2" fmla="*/ 226793 w 375199"/>
                <a:gd name="connsiteY2" fmla="*/ 38989 h 197663"/>
                <a:gd name="connsiteX3" fmla="*/ 332714 w 375199"/>
                <a:gd name="connsiteY3" fmla="*/ 83464 h 197663"/>
                <a:gd name="connsiteX4" fmla="*/ 339663 w 375199"/>
                <a:gd name="connsiteY4" fmla="*/ 87022 h 197663"/>
                <a:gd name="connsiteX5" fmla="*/ 343066 w 375199"/>
                <a:gd name="connsiteY5" fmla="*/ 89987 h 197663"/>
                <a:gd name="connsiteX6" fmla="*/ 345476 w 375199"/>
                <a:gd name="connsiteY6" fmla="*/ 93249 h 197663"/>
                <a:gd name="connsiteX7" fmla="*/ 353275 w 375199"/>
                <a:gd name="connsiteY7" fmla="*/ 106443 h 197663"/>
                <a:gd name="connsiteX8" fmla="*/ 365895 w 375199"/>
                <a:gd name="connsiteY8" fmla="*/ 133721 h 197663"/>
                <a:gd name="connsiteX9" fmla="*/ 374828 w 375199"/>
                <a:gd name="connsiteY9" fmla="*/ 163371 h 197663"/>
                <a:gd name="connsiteX10" fmla="*/ 374828 w 375199"/>
                <a:gd name="connsiteY10" fmla="*/ 173007 h 197663"/>
                <a:gd name="connsiteX11" fmla="*/ 371283 w 375199"/>
                <a:gd name="connsiteY11" fmla="*/ 179085 h 197663"/>
                <a:gd name="connsiteX12" fmla="*/ 366320 w 375199"/>
                <a:gd name="connsiteY12" fmla="*/ 181902 h 197663"/>
                <a:gd name="connsiteX13" fmla="*/ 351431 w 375199"/>
                <a:gd name="connsiteY13" fmla="*/ 185757 h 197663"/>
                <a:gd name="connsiteX14" fmla="*/ 237002 w 375199"/>
                <a:gd name="connsiteY14" fmla="*/ 196431 h 197663"/>
                <a:gd name="connsiteX15" fmla="*/ 122574 w 375199"/>
                <a:gd name="connsiteY15" fmla="*/ 196431 h 197663"/>
                <a:gd name="connsiteX16" fmla="*/ 65855 w 375199"/>
                <a:gd name="connsiteY16" fmla="*/ 194058 h 197663"/>
                <a:gd name="connsiteX17" fmla="*/ 37496 w 375199"/>
                <a:gd name="connsiteY17" fmla="*/ 191538 h 197663"/>
                <a:gd name="connsiteX18" fmla="*/ 8428 w 375199"/>
                <a:gd name="connsiteY18" fmla="*/ 185312 h 197663"/>
                <a:gd name="connsiteX19" fmla="*/ 204 w 375199"/>
                <a:gd name="connsiteY19" fmla="*/ 169745 h 197663"/>
                <a:gd name="connsiteX20" fmla="*/ 913 w 375199"/>
                <a:gd name="connsiteY20" fmla="*/ 154179 h 197663"/>
                <a:gd name="connsiteX21" fmla="*/ 7861 w 375199"/>
                <a:gd name="connsiteY21" fmla="*/ 124529 h 197663"/>
                <a:gd name="connsiteX22" fmla="*/ 30973 w 375199"/>
                <a:gd name="connsiteY22" fmla="*/ 69677 h 197663"/>
                <a:gd name="connsiteX23" fmla="*/ 70251 w 375199"/>
                <a:gd name="connsiteY23" fmla="*/ 26240 h 197663"/>
                <a:gd name="connsiteX24" fmla="*/ 93364 w 375199"/>
                <a:gd name="connsiteY24" fmla="*/ 8895 h 197663"/>
                <a:gd name="connsiteX25" fmla="*/ 119029 w 375199"/>
                <a:gd name="connsiteY25" fmla="*/ 0 h 197663"/>
                <a:gd name="connsiteX26" fmla="*/ 119029 w 375199"/>
                <a:gd name="connsiteY26" fmla="*/ 0 h 197663"/>
                <a:gd name="connsiteX27" fmla="*/ 92513 w 375199"/>
                <a:gd name="connsiteY27" fmla="*/ 10377 h 197663"/>
                <a:gd name="connsiteX28" fmla="*/ 69542 w 375199"/>
                <a:gd name="connsiteY28" fmla="*/ 28019 h 197663"/>
                <a:gd name="connsiteX29" fmla="*/ 31683 w 375199"/>
                <a:gd name="connsiteY29" fmla="*/ 72494 h 197663"/>
                <a:gd name="connsiteX30" fmla="*/ 11122 w 375199"/>
                <a:gd name="connsiteY30" fmla="*/ 127643 h 197663"/>
                <a:gd name="connsiteX31" fmla="*/ 5592 w 375199"/>
                <a:gd name="connsiteY31" fmla="*/ 156551 h 197663"/>
                <a:gd name="connsiteX32" fmla="*/ 5592 w 375199"/>
                <a:gd name="connsiteY32" fmla="*/ 170635 h 197663"/>
                <a:gd name="connsiteX33" fmla="*/ 10413 w 375199"/>
                <a:gd name="connsiteY33" fmla="*/ 180123 h 197663"/>
                <a:gd name="connsiteX34" fmla="*/ 37354 w 375199"/>
                <a:gd name="connsiteY34" fmla="*/ 184274 h 197663"/>
                <a:gd name="connsiteX35" fmla="*/ 65714 w 375199"/>
                <a:gd name="connsiteY35" fmla="*/ 185460 h 197663"/>
                <a:gd name="connsiteX36" fmla="*/ 122432 w 375199"/>
                <a:gd name="connsiteY36" fmla="*/ 185460 h 197663"/>
                <a:gd name="connsiteX37" fmla="*/ 235868 w 375199"/>
                <a:gd name="connsiteY37" fmla="*/ 182940 h 197663"/>
                <a:gd name="connsiteX38" fmla="*/ 349305 w 375199"/>
                <a:gd name="connsiteY38" fmla="*/ 174341 h 197663"/>
                <a:gd name="connsiteX39" fmla="*/ 362350 w 375199"/>
                <a:gd name="connsiteY39" fmla="*/ 171673 h 197663"/>
                <a:gd name="connsiteX40" fmla="*/ 363768 w 375199"/>
                <a:gd name="connsiteY40" fmla="*/ 171673 h 197663"/>
                <a:gd name="connsiteX41" fmla="*/ 363768 w 375199"/>
                <a:gd name="connsiteY41" fmla="*/ 171673 h 197663"/>
                <a:gd name="connsiteX42" fmla="*/ 363768 w 375199"/>
                <a:gd name="connsiteY42" fmla="*/ 166484 h 197663"/>
                <a:gd name="connsiteX43" fmla="*/ 356820 w 375199"/>
                <a:gd name="connsiteY43" fmla="*/ 139058 h 197663"/>
                <a:gd name="connsiteX44" fmla="*/ 345760 w 375199"/>
                <a:gd name="connsiteY44" fmla="*/ 112077 h 197663"/>
                <a:gd name="connsiteX45" fmla="*/ 339095 w 375199"/>
                <a:gd name="connsiteY45" fmla="*/ 99475 h 197663"/>
                <a:gd name="connsiteX46" fmla="*/ 335267 w 375199"/>
                <a:gd name="connsiteY46" fmla="*/ 95027 h 197663"/>
                <a:gd name="connsiteX47" fmla="*/ 329453 w 375199"/>
                <a:gd name="connsiteY47" fmla="*/ 91766 h 197663"/>
                <a:gd name="connsiteX48" fmla="*/ 225942 w 375199"/>
                <a:gd name="connsiteY48" fmla="*/ 42103 h 197663"/>
                <a:gd name="connsiteX49" fmla="*/ 173053 w 375199"/>
                <a:gd name="connsiteY49" fmla="*/ 19421 h 197663"/>
                <a:gd name="connsiteX50" fmla="*/ 119029 w 375199"/>
                <a:gd name="connsiteY50" fmla="*/ 0 h 19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5199" h="197663">
                  <a:moveTo>
                    <a:pt x="119029" y="0"/>
                  </a:moveTo>
                  <a:cubicBezTo>
                    <a:pt x="137646" y="4180"/>
                    <a:pt x="155867" y="10096"/>
                    <a:pt x="173478" y="17641"/>
                  </a:cubicBezTo>
                  <a:cubicBezTo>
                    <a:pt x="191203" y="24609"/>
                    <a:pt x="209069" y="31577"/>
                    <a:pt x="226793" y="38989"/>
                  </a:cubicBezTo>
                  <a:cubicBezTo>
                    <a:pt x="262242" y="53814"/>
                    <a:pt x="297691" y="67750"/>
                    <a:pt x="332714" y="83464"/>
                  </a:cubicBezTo>
                  <a:cubicBezTo>
                    <a:pt x="334842" y="84502"/>
                    <a:pt x="337110" y="85540"/>
                    <a:pt x="339663" y="87022"/>
                  </a:cubicBezTo>
                  <a:cubicBezTo>
                    <a:pt x="340896" y="87882"/>
                    <a:pt x="342045" y="88875"/>
                    <a:pt x="343066" y="89987"/>
                  </a:cubicBezTo>
                  <a:lnTo>
                    <a:pt x="345476" y="93249"/>
                  </a:lnTo>
                  <a:cubicBezTo>
                    <a:pt x="348355" y="97459"/>
                    <a:pt x="350964" y="101862"/>
                    <a:pt x="353275" y="106443"/>
                  </a:cubicBezTo>
                  <a:cubicBezTo>
                    <a:pt x="357968" y="115278"/>
                    <a:pt x="362179" y="124396"/>
                    <a:pt x="365895" y="133721"/>
                  </a:cubicBezTo>
                  <a:cubicBezTo>
                    <a:pt x="369964" y="143209"/>
                    <a:pt x="372956" y="153156"/>
                    <a:pt x="374828" y="163371"/>
                  </a:cubicBezTo>
                  <a:cubicBezTo>
                    <a:pt x="375324" y="166558"/>
                    <a:pt x="375324" y="169820"/>
                    <a:pt x="374828" y="173007"/>
                  </a:cubicBezTo>
                  <a:cubicBezTo>
                    <a:pt x="374232" y="175349"/>
                    <a:pt x="372998" y="177454"/>
                    <a:pt x="371283" y="179085"/>
                  </a:cubicBezTo>
                  <a:cubicBezTo>
                    <a:pt x="369751" y="180256"/>
                    <a:pt x="368093" y="181190"/>
                    <a:pt x="366320" y="181902"/>
                  </a:cubicBezTo>
                  <a:cubicBezTo>
                    <a:pt x="361456" y="183547"/>
                    <a:pt x="356480" y="184837"/>
                    <a:pt x="351431" y="185757"/>
                  </a:cubicBezTo>
                  <a:cubicBezTo>
                    <a:pt x="313501" y="191449"/>
                    <a:pt x="275302" y="195007"/>
                    <a:pt x="237002" y="196431"/>
                  </a:cubicBezTo>
                  <a:cubicBezTo>
                    <a:pt x="198859" y="198357"/>
                    <a:pt x="160575" y="197765"/>
                    <a:pt x="122574" y="196431"/>
                  </a:cubicBezTo>
                  <a:cubicBezTo>
                    <a:pt x="103431" y="196431"/>
                    <a:pt x="84431" y="195244"/>
                    <a:pt x="65855" y="194058"/>
                  </a:cubicBezTo>
                  <a:cubicBezTo>
                    <a:pt x="56355" y="193317"/>
                    <a:pt x="46855" y="192576"/>
                    <a:pt x="37496" y="191538"/>
                  </a:cubicBezTo>
                  <a:cubicBezTo>
                    <a:pt x="27599" y="190708"/>
                    <a:pt x="17843" y="188618"/>
                    <a:pt x="8428" y="185312"/>
                  </a:cubicBezTo>
                  <a:cubicBezTo>
                    <a:pt x="3295" y="181961"/>
                    <a:pt x="176" y="176076"/>
                    <a:pt x="204" y="169745"/>
                  </a:cubicBezTo>
                  <a:cubicBezTo>
                    <a:pt x="-221" y="164542"/>
                    <a:pt x="20" y="159308"/>
                    <a:pt x="913" y="154179"/>
                  </a:cubicBezTo>
                  <a:cubicBezTo>
                    <a:pt x="2416" y="144113"/>
                    <a:pt x="4742" y="134180"/>
                    <a:pt x="7861" y="124529"/>
                  </a:cubicBezTo>
                  <a:cubicBezTo>
                    <a:pt x="13774" y="105479"/>
                    <a:pt x="21516" y="87097"/>
                    <a:pt x="30973" y="69677"/>
                  </a:cubicBezTo>
                  <a:cubicBezTo>
                    <a:pt x="42076" y="53355"/>
                    <a:pt x="55291" y="38737"/>
                    <a:pt x="70251" y="26240"/>
                  </a:cubicBezTo>
                  <a:cubicBezTo>
                    <a:pt x="77553" y="19895"/>
                    <a:pt x="85281" y="14098"/>
                    <a:pt x="93364" y="8895"/>
                  </a:cubicBezTo>
                  <a:cubicBezTo>
                    <a:pt x="101205" y="4018"/>
                    <a:pt x="109954" y="978"/>
                    <a:pt x="119029" y="0"/>
                  </a:cubicBezTo>
                  <a:close/>
                  <a:moveTo>
                    <a:pt x="119029" y="0"/>
                  </a:moveTo>
                  <a:cubicBezTo>
                    <a:pt x="109557" y="1319"/>
                    <a:pt x="100496" y="4877"/>
                    <a:pt x="92513" y="10377"/>
                  </a:cubicBezTo>
                  <a:cubicBezTo>
                    <a:pt x="84445" y="15655"/>
                    <a:pt x="76774" y="21555"/>
                    <a:pt x="69542" y="28019"/>
                  </a:cubicBezTo>
                  <a:cubicBezTo>
                    <a:pt x="54966" y="40887"/>
                    <a:pt x="42218" y="55860"/>
                    <a:pt x="31683" y="72494"/>
                  </a:cubicBezTo>
                  <a:cubicBezTo>
                    <a:pt x="23033" y="90091"/>
                    <a:pt x="16142" y="108563"/>
                    <a:pt x="11122" y="127643"/>
                  </a:cubicBezTo>
                  <a:cubicBezTo>
                    <a:pt x="8598" y="137131"/>
                    <a:pt x="6755" y="146781"/>
                    <a:pt x="5592" y="156551"/>
                  </a:cubicBezTo>
                  <a:cubicBezTo>
                    <a:pt x="5096" y="161236"/>
                    <a:pt x="5096" y="165950"/>
                    <a:pt x="5592" y="170635"/>
                  </a:cubicBezTo>
                  <a:cubicBezTo>
                    <a:pt x="5592" y="175083"/>
                    <a:pt x="7861" y="179085"/>
                    <a:pt x="10413" y="180123"/>
                  </a:cubicBezTo>
                  <a:cubicBezTo>
                    <a:pt x="19205" y="182628"/>
                    <a:pt x="28251" y="184022"/>
                    <a:pt x="37354" y="184274"/>
                  </a:cubicBezTo>
                  <a:cubicBezTo>
                    <a:pt x="46713" y="184274"/>
                    <a:pt x="56072" y="185312"/>
                    <a:pt x="65714" y="185460"/>
                  </a:cubicBezTo>
                  <a:cubicBezTo>
                    <a:pt x="84714" y="185460"/>
                    <a:pt x="103715" y="185460"/>
                    <a:pt x="122432" y="185460"/>
                  </a:cubicBezTo>
                  <a:cubicBezTo>
                    <a:pt x="160575" y="184719"/>
                    <a:pt x="198434" y="185460"/>
                    <a:pt x="235868" y="182940"/>
                  </a:cubicBezTo>
                  <a:cubicBezTo>
                    <a:pt x="273302" y="180419"/>
                    <a:pt x="311870" y="179234"/>
                    <a:pt x="349305" y="174341"/>
                  </a:cubicBezTo>
                  <a:cubicBezTo>
                    <a:pt x="353842" y="173600"/>
                    <a:pt x="358379" y="172711"/>
                    <a:pt x="362350" y="171673"/>
                  </a:cubicBezTo>
                  <a:cubicBezTo>
                    <a:pt x="363201" y="171673"/>
                    <a:pt x="363059" y="171673"/>
                    <a:pt x="363768" y="171673"/>
                  </a:cubicBezTo>
                  <a:cubicBezTo>
                    <a:pt x="364477" y="171673"/>
                    <a:pt x="363768" y="171673"/>
                    <a:pt x="363768" y="171673"/>
                  </a:cubicBezTo>
                  <a:cubicBezTo>
                    <a:pt x="363995" y="169953"/>
                    <a:pt x="363995" y="168203"/>
                    <a:pt x="363768" y="166484"/>
                  </a:cubicBezTo>
                  <a:cubicBezTo>
                    <a:pt x="362506" y="157085"/>
                    <a:pt x="360166" y="147878"/>
                    <a:pt x="356820" y="139058"/>
                  </a:cubicBezTo>
                  <a:cubicBezTo>
                    <a:pt x="353573" y="129881"/>
                    <a:pt x="349886" y="120868"/>
                    <a:pt x="345760" y="112077"/>
                  </a:cubicBezTo>
                  <a:cubicBezTo>
                    <a:pt x="343760" y="107747"/>
                    <a:pt x="341534" y="103537"/>
                    <a:pt x="339095" y="99475"/>
                  </a:cubicBezTo>
                  <a:cubicBezTo>
                    <a:pt x="337677" y="97548"/>
                    <a:pt x="336968" y="95917"/>
                    <a:pt x="335267" y="95027"/>
                  </a:cubicBezTo>
                  <a:cubicBezTo>
                    <a:pt x="333395" y="93812"/>
                    <a:pt x="331452" y="92730"/>
                    <a:pt x="329453" y="91766"/>
                  </a:cubicBezTo>
                  <a:cubicBezTo>
                    <a:pt x="295564" y="74125"/>
                    <a:pt x="260682" y="57817"/>
                    <a:pt x="225942" y="42103"/>
                  </a:cubicBezTo>
                  <a:cubicBezTo>
                    <a:pt x="208360" y="34246"/>
                    <a:pt x="190777" y="27278"/>
                    <a:pt x="173053" y="19421"/>
                  </a:cubicBezTo>
                  <a:cubicBezTo>
                    <a:pt x="155654" y="11222"/>
                    <a:pt x="137575" y="4714"/>
                    <a:pt x="119029" y="0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6C50EC5E-94F6-2149-3768-BCF7A357C821}"/>
                </a:ext>
              </a:extLst>
            </p:cNvPr>
            <p:cNvSpPr/>
            <p:nvPr/>
          </p:nvSpPr>
          <p:spPr>
            <a:xfrm>
              <a:off x="9601329" y="4832957"/>
              <a:ext cx="367560" cy="191365"/>
            </a:xfrm>
            <a:custGeom>
              <a:avLst/>
              <a:gdLst>
                <a:gd name="connsiteX0" fmla="*/ 250679 w 367560"/>
                <a:gd name="connsiteY0" fmla="*/ 0 h 191365"/>
                <a:gd name="connsiteX1" fmla="*/ 31180 w 367560"/>
                <a:gd name="connsiteY1" fmla="*/ 91173 h 191365"/>
                <a:gd name="connsiteX2" fmla="*/ 1828 w 367560"/>
                <a:gd name="connsiteY2" fmla="*/ 174934 h 191365"/>
                <a:gd name="connsiteX3" fmla="*/ 182475 w 367560"/>
                <a:gd name="connsiteY3" fmla="*/ 191242 h 191365"/>
                <a:gd name="connsiteX4" fmla="*/ 360854 w 367560"/>
                <a:gd name="connsiteY4" fmla="*/ 183088 h 191365"/>
                <a:gd name="connsiteX5" fmla="*/ 334622 w 367560"/>
                <a:gd name="connsiteY5" fmla="*/ 64488 h 191365"/>
                <a:gd name="connsiteX6" fmla="*/ 250679 w 367560"/>
                <a:gd name="connsiteY6" fmla="*/ 0 h 191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560" h="191365">
                  <a:moveTo>
                    <a:pt x="250679" y="0"/>
                  </a:moveTo>
                  <a:cubicBezTo>
                    <a:pt x="229693" y="0"/>
                    <a:pt x="39829" y="84354"/>
                    <a:pt x="31180" y="91173"/>
                  </a:cubicBezTo>
                  <a:cubicBezTo>
                    <a:pt x="22530" y="97993"/>
                    <a:pt x="-7672" y="165298"/>
                    <a:pt x="1828" y="174934"/>
                  </a:cubicBezTo>
                  <a:cubicBezTo>
                    <a:pt x="11328" y="184570"/>
                    <a:pt x="142064" y="191242"/>
                    <a:pt x="182475" y="191242"/>
                  </a:cubicBezTo>
                  <a:cubicBezTo>
                    <a:pt x="222887" y="191242"/>
                    <a:pt x="340294" y="193021"/>
                    <a:pt x="360854" y="183088"/>
                  </a:cubicBezTo>
                  <a:cubicBezTo>
                    <a:pt x="381415" y="173155"/>
                    <a:pt x="349511" y="85391"/>
                    <a:pt x="334622" y="64488"/>
                  </a:cubicBezTo>
                  <a:cubicBezTo>
                    <a:pt x="315621" y="38841"/>
                    <a:pt x="274500" y="741"/>
                    <a:pt x="250679" y="0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FD45D9D-67DE-48FB-844B-6D5E9DC6993F}"/>
                </a:ext>
              </a:extLst>
            </p:cNvPr>
            <p:cNvSpPr/>
            <p:nvPr/>
          </p:nvSpPr>
          <p:spPr>
            <a:xfrm>
              <a:off x="9595936" y="4832957"/>
              <a:ext cx="375616" cy="198357"/>
            </a:xfrm>
            <a:custGeom>
              <a:avLst/>
              <a:gdLst>
                <a:gd name="connsiteX0" fmla="*/ 256072 w 375616"/>
                <a:gd name="connsiteY0" fmla="*/ 0 h 198357"/>
                <a:gd name="connsiteX1" fmla="*/ 201906 w 375616"/>
                <a:gd name="connsiteY1" fmla="*/ 18234 h 198357"/>
                <a:gd name="connsiteX2" fmla="*/ 149016 w 375616"/>
                <a:gd name="connsiteY2" fmla="*/ 40917 h 198357"/>
                <a:gd name="connsiteX3" fmla="*/ 45364 w 375616"/>
                <a:gd name="connsiteY3" fmla="*/ 90580 h 198357"/>
                <a:gd name="connsiteX4" fmla="*/ 39550 w 375616"/>
                <a:gd name="connsiteY4" fmla="*/ 93842 h 198357"/>
                <a:gd name="connsiteX5" fmla="*/ 35864 w 375616"/>
                <a:gd name="connsiteY5" fmla="*/ 98289 h 198357"/>
                <a:gd name="connsiteX6" fmla="*/ 29199 w 375616"/>
                <a:gd name="connsiteY6" fmla="*/ 110890 h 198357"/>
                <a:gd name="connsiteX7" fmla="*/ 18139 w 375616"/>
                <a:gd name="connsiteY7" fmla="*/ 137872 h 198357"/>
                <a:gd name="connsiteX8" fmla="*/ 11049 w 375616"/>
                <a:gd name="connsiteY8" fmla="*/ 165298 h 198357"/>
                <a:gd name="connsiteX9" fmla="*/ 11049 w 375616"/>
                <a:gd name="connsiteY9" fmla="*/ 170487 h 198357"/>
                <a:gd name="connsiteX10" fmla="*/ 11049 w 375616"/>
                <a:gd name="connsiteY10" fmla="*/ 170487 h 198357"/>
                <a:gd name="connsiteX11" fmla="*/ 12467 w 375616"/>
                <a:gd name="connsiteY11" fmla="*/ 170487 h 198357"/>
                <a:gd name="connsiteX12" fmla="*/ 25371 w 375616"/>
                <a:gd name="connsiteY12" fmla="*/ 173155 h 198357"/>
                <a:gd name="connsiteX13" fmla="*/ 138807 w 375616"/>
                <a:gd name="connsiteY13" fmla="*/ 181754 h 198357"/>
                <a:gd name="connsiteX14" fmla="*/ 252244 w 375616"/>
                <a:gd name="connsiteY14" fmla="*/ 184274 h 198357"/>
                <a:gd name="connsiteX15" fmla="*/ 308962 w 375616"/>
                <a:gd name="connsiteY15" fmla="*/ 184274 h 198357"/>
                <a:gd name="connsiteX16" fmla="*/ 337321 w 375616"/>
                <a:gd name="connsiteY16" fmla="*/ 183088 h 198357"/>
                <a:gd name="connsiteX17" fmla="*/ 364262 w 375616"/>
                <a:gd name="connsiteY17" fmla="*/ 178937 h 198357"/>
                <a:gd name="connsiteX18" fmla="*/ 369083 w 375616"/>
                <a:gd name="connsiteY18" fmla="*/ 169449 h 198357"/>
                <a:gd name="connsiteX19" fmla="*/ 369083 w 375616"/>
                <a:gd name="connsiteY19" fmla="*/ 155365 h 198357"/>
                <a:gd name="connsiteX20" fmla="*/ 363553 w 375616"/>
                <a:gd name="connsiteY20" fmla="*/ 126457 h 198357"/>
                <a:gd name="connsiteX21" fmla="*/ 343134 w 375616"/>
                <a:gd name="connsiteY21" fmla="*/ 72049 h 198357"/>
                <a:gd name="connsiteX22" fmla="*/ 305275 w 375616"/>
                <a:gd name="connsiteY22" fmla="*/ 27574 h 198357"/>
                <a:gd name="connsiteX23" fmla="*/ 282304 w 375616"/>
                <a:gd name="connsiteY23" fmla="*/ 9932 h 198357"/>
                <a:gd name="connsiteX24" fmla="*/ 256072 w 375616"/>
                <a:gd name="connsiteY24" fmla="*/ 0 h 198357"/>
                <a:gd name="connsiteX25" fmla="*/ 256072 w 375616"/>
                <a:gd name="connsiteY25" fmla="*/ 0 h 198357"/>
                <a:gd name="connsiteX26" fmla="*/ 282587 w 375616"/>
                <a:gd name="connsiteY26" fmla="*/ 10229 h 198357"/>
                <a:gd name="connsiteX27" fmla="*/ 305842 w 375616"/>
                <a:gd name="connsiteY27" fmla="*/ 27574 h 198357"/>
                <a:gd name="connsiteX28" fmla="*/ 344978 w 375616"/>
                <a:gd name="connsiteY28" fmla="*/ 71011 h 198357"/>
                <a:gd name="connsiteX29" fmla="*/ 368232 w 375616"/>
                <a:gd name="connsiteY29" fmla="*/ 125864 h 198357"/>
                <a:gd name="connsiteX30" fmla="*/ 375180 w 375616"/>
                <a:gd name="connsiteY30" fmla="*/ 155514 h 198357"/>
                <a:gd name="connsiteX31" fmla="*/ 375180 w 375616"/>
                <a:gd name="connsiteY31" fmla="*/ 171080 h 198357"/>
                <a:gd name="connsiteX32" fmla="*/ 366956 w 375616"/>
                <a:gd name="connsiteY32" fmla="*/ 186646 h 198357"/>
                <a:gd name="connsiteX33" fmla="*/ 337746 w 375616"/>
                <a:gd name="connsiteY33" fmla="*/ 192872 h 198357"/>
                <a:gd name="connsiteX34" fmla="*/ 309387 w 375616"/>
                <a:gd name="connsiteY34" fmla="*/ 195393 h 198357"/>
                <a:gd name="connsiteX35" fmla="*/ 252669 w 375616"/>
                <a:gd name="connsiteY35" fmla="*/ 197765 h 198357"/>
                <a:gd name="connsiteX36" fmla="*/ 138098 w 375616"/>
                <a:gd name="connsiteY36" fmla="*/ 197765 h 198357"/>
                <a:gd name="connsiteX37" fmla="*/ 23669 w 375616"/>
                <a:gd name="connsiteY37" fmla="*/ 187091 h 198357"/>
                <a:gd name="connsiteX38" fmla="*/ 8780 w 375616"/>
                <a:gd name="connsiteY38" fmla="*/ 183236 h 198357"/>
                <a:gd name="connsiteX39" fmla="*/ 3818 w 375616"/>
                <a:gd name="connsiteY39" fmla="*/ 180419 h 198357"/>
                <a:gd name="connsiteX40" fmla="*/ 415 w 375616"/>
                <a:gd name="connsiteY40" fmla="*/ 174341 h 198357"/>
                <a:gd name="connsiteX41" fmla="*/ 415 w 375616"/>
                <a:gd name="connsiteY41" fmla="*/ 164705 h 198357"/>
                <a:gd name="connsiteX42" fmla="*/ 9348 w 375616"/>
                <a:gd name="connsiteY42" fmla="*/ 135055 h 198357"/>
                <a:gd name="connsiteX43" fmla="*/ 21967 w 375616"/>
                <a:gd name="connsiteY43" fmla="*/ 107777 h 198357"/>
                <a:gd name="connsiteX44" fmla="*/ 29767 w 375616"/>
                <a:gd name="connsiteY44" fmla="*/ 94583 h 198357"/>
                <a:gd name="connsiteX45" fmla="*/ 32319 w 375616"/>
                <a:gd name="connsiteY45" fmla="*/ 91321 h 198357"/>
                <a:gd name="connsiteX46" fmla="*/ 35722 w 375616"/>
                <a:gd name="connsiteY46" fmla="*/ 88357 h 198357"/>
                <a:gd name="connsiteX47" fmla="*/ 42528 w 375616"/>
                <a:gd name="connsiteY47" fmla="*/ 84798 h 198357"/>
                <a:gd name="connsiteX48" fmla="*/ 148591 w 375616"/>
                <a:gd name="connsiteY48" fmla="*/ 40323 h 198357"/>
                <a:gd name="connsiteX49" fmla="*/ 201906 w 375616"/>
                <a:gd name="connsiteY49" fmla="*/ 18976 h 198357"/>
                <a:gd name="connsiteX50" fmla="*/ 256072 w 375616"/>
                <a:gd name="connsiteY50" fmla="*/ 0 h 19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75616" h="198357">
                  <a:moveTo>
                    <a:pt x="256072" y="0"/>
                  </a:moveTo>
                  <a:cubicBezTo>
                    <a:pt x="237511" y="4284"/>
                    <a:pt x="219375" y="10392"/>
                    <a:pt x="201906" y="18234"/>
                  </a:cubicBezTo>
                  <a:cubicBezTo>
                    <a:pt x="184040" y="25351"/>
                    <a:pt x="166599" y="33059"/>
                    <a:pt x="149016" y="40917"/>
                  </a:cubicBezTo>
                  <a:cubicBezTo>
                    <a:pt x="114134" y="56631"/>
                    <a:pt x="79253" y="72938"/>
                    <a:pt x="45364" y="90580"/>
                  </a:cubicBezTo>
                  <a:cubicBezTo>
                    <a:pt x="43236" y="91618"/>
                    <a:pt x="41252" y="92804"/>
                    <a:pt x="39550" y="93842"/>
                  </a:cubicBezTo>
                  <a:cubicBezTo>
                    <a:pt x="37848" y="94880"/>
                    <a:pt x="37281" y="96362"/>
                    <a:pt x="35864" y="98289"/>
                  </a:cubicBezTo>
                  <a:cubicBezTo>
                    <a:pt x="33425" y="102351"/>
                    <a:pt x="31198" y="106562"/>
                    <a:pt x="29199" y="110890"/>
                  </a:cubicBezTo>
                  <a:cubicBezTo>
                    <a:pt x="24959" y="119622"/>
                    <a:pt x="21273" y="128636"/>
                    <a:pt x="18139" y="137872"/>
                  </a:cubicBezTo>
                  <a:cubicBezTo>
                    <a:pt x="14806" y="146708"/>
                    <a:pt x="12425" y="155914"/>
                    <a:pt x="11049" y="165298"/>
                  </a:cubicBezTo>
                  <a:cubicBezTo>
                    <a:pt x="10879" y="167018"/>
                    <a:pt x="10879" y="168767"/>
                    <a:pt x="11049" y="170487"/>
                  </a:cubicBezTo>
                  <a:cubicBezTo>
                    <a:pt x="11049" y="170487"/>
                    <a:pt x="11049" y="170487"/>
                    <a:pt x="11049" y="170487"/>
                  </a:cubicBezTo>
                  <a:cubicBezTo>
                    <a:pt x="11049" y="170487"/>
                    <a:pt x="11049" y="170487"/>
                    <a:pt x="12467" y="170487"/>
                  </a:cubicBezTo>
                  <a:cubicBezTo>
                    <a:pt x="16296" y="171524"/>
                    <a:pt x="20833" y="172414"/>
                    <a:pt x="25371" y="173155"/>
                  </a:cubicBezTo>
                  <a:cubicBezTo>
                    <a:pt x="62521" y="178047"/>
                    <a:pt x="100664" y="179826"/>
                    <a:pt x="138807" y="181754"/>
                  </a:cubicBezTo>
                  <a:cubicBezTo>
                    <a:pt x="176950" y="183681"/>
                    <a:pt x="214526" y="183532"/>
                    <a:pt x="252244" y="184274"/>
                  </a:cubicBezTo>
                  <a:cubicBezTo>
                    <a:pt x="271244" y="184274"/>
                    <a:pt x="290245" y="184274"/>
                    <a:pt x="308962" y="184274"/>
                  </a:cubicBezTo>
                  <a:cubicBezTo>
                    <a:pt x="318320" y="184274"/>
                    <a:pt x="327820" y="184274"/>
                    <a:pt x="337321" y="183088"/>
                  </a:cubicBezTo>
                  <a:cubicBezTo>
                    <a:pt x="346424" y="182836"/>
                    <a:pt x="355470" y="181442"/>
                    <a:pt x="364262" y="178937"/>
                  </a:cubicBezTo>
                  <a:cubicBezTo>
                    <a:pt x="366814" y="177899"/>
                    <a:pt x="368515" y="173896"/>
                    <a:pt x="369083" y="169449"/>
                  </a:cubicBezTo>
                  <a:cubicBezTo>
                    <a:pt x="369650" y="164779"/>
                    <a:pt x="369650" y="160035"/>
                    <a:pt x="369083" y="155365"/>
                  </a:cubicBezTo>
                  <a:cubicBezTo>
                    <a:pt x="367991" y="145581"/>
                    <a:pt x="366147" y="135915"/>
                    <a:pt x="363553" y="126457"/>
                  </a:cubicBezTo>
                  <a:cubicBezTo>
                    <a:pt x="358660" y="107599"/>
                    <a:pt x="351812" y="89350"/>
                    <a:pt x="343134" y="72049"/>
                  </a:cubicBezTo>
                  <a:cubicBezTo>
                    <a:pt x="332599" y="55415"/>
                    <a:pt x="319851" y="40442"/>
                    <a:pt x="305275" y="27574"/>
                  </a:cubicBezTo>
                  <a:cubicBezTo>
                    <a:pt x="298072" y="21066"/>
                    <a:pt x="290401" y="15166"/>
                    <a:pt x="282304" y="9932"/>
                  </a:cubicBezTo>
                  <a:cubicBezTo>
                    <a:pt x="274378" y="4625"/>
                    <a:pt x="265416" y="1230"/>
                    <a:pt x="256072" y="0"/>
                  </a:cubicBezTo>
                  <a:close/>
                  <a:moveTo>
                    <a:pt x="256072" y="0"/>
                  </a:moveTo>
                  <a:cubicBezTo>
                    <a:pt x="265544" y="1230"/>
                    <a:pt x="274619" y="4729"/>
                    <a:pt x="282587" y="10229"/>
                  </a:cubicBezTo>
                  <a:cubicBezTo>
                    <a:pt x="290741" y="15403"/>
                    <a:pt x="298512" y="21200"/>
                    <a:pt x="305842" y="27574"/>
                  </a:cubicBezTo>
                  <a:cubicBezTo>
                    <a:pt x="320759" y="40071"/>
                    <a:pt x="333932" y="54704"/>
                    <a:pt x="344978" y="71011"/>
                  </a:cubicBezTo>
                  <a:cubicBezTo>
                    <a:pt x="354478" y="88431"/>
                    <a:pt x="362276" y="106799"/>
                    <a:pt x="368232" y="125864"/>
                  </a:cubicBezTo>
                  <a:cubicBezTo>
                    <a:pt x="371351" y="135515"/>
                    <a:pt x="373677" y="145447"/>
                    <a:pt x="375180" y="155514"/>
                  </a:cubicBezTo>
                  <a:cubicBezTo>
                    <a:pt x="375762" y="160687"/>
                    <a:pt x="375762" y="165906"/>
                    <a:pt x="375180" y="171080"/>
                  </a:cubicBezTo>
                  <a:cubicBezTo>
                    <a:pt x="375152" y="177395"/>
                    <a:pt x="372060" y="183266"/>
                    <a:pt x="366956" y="186646"/>
                  </a:cubicBezTo>
                  <a:cubicBezTo>
                    <a:pt x="357498" y="189937"/>
                    <a:pt x="347686" y="192027"/>
                    <a:pt x="337746" y="192872"/>
                  </a:cubicBezTo>
                  <a:cubicBezTo>
                    <a:pt x="328246" y="193910"/>
                    <a:pt x="318746" y="194651"/>
                    <a:pt x="309387" y="195393"/>
                  </a:cubicBezTo>
                  <a:cubicBezTo>
                    <a:pt x="290387" y="196578"/>
                    <a:pt x="271244" y="197468"/>
                    <a:pt x="252669" y="197765"/>
                  </a:cubicBezTo>
                  <a:cubicBezTo>
                    <a:pt x="214526" y="197765"/>
                    <a:pt x="176383" y="199099"/>
                    <a:pt x="138098" y="197765"/>
                  </a:cubicBezTo>
                  <a:cubicBezTo>
                    <a:pt x="99799" y="196341"/>
                    <a:pt x="61600" y="192769"/>
                    <a:pt x="23669" y="187091"/>
                  </a:cubicBezTo>
                  <a:cubicBezTo>
                    <a:pt x="18621" y="186171"/>
                    <a:pt x="13644" y="184882"/>
                    <a:pt x="8780" y="183236"/>
                  </a:cubicBezTo>
                  <a:cubicBezTo>
                    <a:pt x="7036" y="182465"/>
                    <a:pt x="5377" y="181516"/>
                    <a:pt x="3818" y="180419"/>
                  </a:cubicBezTo>
                  <a:cubicBezTo>
                    <a:pt x="2187" y="178744"/>
                    <a:pt x="1010" y="176654"/>
                    <a:pt x="415" y="174341"/>
                  </a:cubicBezTo>
                  <a:cubicBezTo>
                    <a:pt x="-138" y="171154"/>
                    <a:pt x="-138" y="167892"/>
                    <a:pt x="415" y="164705"/>
                  </a:cubicBezTo>
                  <a:cubicBezTo>
                    <a:pt x="2286" y="154491"/>
                    <a:pt x="5278" y="144543"/>
                    <a:pt x="9348" y="135055"/>
                  </a:cubicBezTo>
                  <a:cubicBezTo>
                    <a:pt x="13176" y="125715"/>
                    <a:pt x="17288" y="116672"/>
                    <a:pt x="21967" y="107777"/>
                  </a:cubicBezTo>
                  <a:cubicBezTo>
                    <a:pt x="24378" y="103329"/>
                    <a:pt x="26930" y="98882"/>
                    <a:pt x="29767" y="94583"/>
                  </a:cubicBezTo>
                  <a:lnTo>
                    <a:pt x="32319" y="91321"/>
                  </a:lnTo>
                  <a:cubicBezTo>
                    <a:pt x="33283" y="90135"/>
                    <a:pt x="34431" y="89127"/>
                    <a:pt x="35722" y="88357"/>
                  </a:cubicBezTo>
                  <a:lnTo>
                    <a:pt x="42528" y="84798"/>
                  </a:lnTo>
                  <a:cubicBezTo>
                    <a:pt x="77693" y="68639"/>
                    <a:pt x="113425" y="54259"/>
                    <a:pt x="148591" y="40323"/>
                  </a:cubicBezTo>
                  <a:cubicBezTo>
                    <a:pt x="166316" y="32911"/>
                    <a:pt x="184040" y="25498"/>
                    <a:pt x="201906" y="18976"/>
                  </a:cubicBezTo>
                  <a:cubicBezTo>
                    <a:pt x="219375" y="10970"/>
                    <a:pt x="237511" y="4610"/>
                    <a:pt x="256072" y="0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9" name="car 2">
            <a:extLst>
              <a:ext uri="{FF2B5EF4-FFF2-40B4-BE49-F238E27FC236}">
                <a16:creationId xmlns:a16="http://schemas.microsoft.com/office/drawing/2014/main" id="{5B3534F9-4F77-4B24-81D0-1705B669C385}"/>
              </a:ext>
            </a:extLst>
          </p:cNvPr>
          <p:cNvGrpSpPr/>
          <p:nvPr/>
        </p:nvGrpSpPr>
        <p:grpSpPr>
          <a:xfrm>
            <a:off x="6731570" y="5478064"/>
            <a:ext cx="1039898" cy="851228"/>
            <a:chOff x="4034575" y="4223207"/>
            <a:chExt cx="2070606" cy="1694935"/>
          </a:xfrm>
        </p:grpSpPr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129A446-287D-F75F-7BC2-EA1306F034CE}"/>
                </a:ext>
              </a:extLst>
            </p:cNvPr>
            <p:cNvSpPr/>
            <p:nvPr/>
          </p:nvSpPr>
          <p:spPr>
            <a:xfrm rot="10800000">
              <a:off x="5751565" y="5302759"/>
              <a:ext cx="255373" cy="615383"/>
            </a:xfrm>
            <a:custGeom>
              <a:avLst/>
              <a:gdLst>
                <a:gd name="connsiteX0" fmla="*/ 164483 w 255373"/>
                <a:gd name="connsiteY0" fmla="*/ 0 h 615383"/>
                <a:gd name="connsiteX1" fmla="*/ 255374 w 255373"/>
                <a:gd name="connsiteY1" fmla="*/ 0 h 615383"/>
                <a:gd name="connsiteX2" fmla="*/ 255374 w 255373"/>
                <a:gd name="connsiteY2" fmla="*/ 615384 h 615383"/>
                <a:gd name="connsiteX3" fmla="*/ 164483 w 255373"/>
                <a:gd name="connsiteY3" fmla="*/ 615384 h 615383"/>
                <a:gd name="connsiteX4" fmla="*/ 90891 w 255373"/>
                <a:gd name="connsiteY4" fmla="*/ 615384 h 615383"/>
                <a:gd name="connsiteX5" fmla="*/ 0 w 255373"/>
                <a:gd name="connsiteY5" fmla="*/ 615384 h 615383"/>
                <a:gd name="connsiteX6" fmla="*/ 0 w 255373"/>
                <a:gd name="connsiteY6" fmla="*/ 0 h 615383"/>
                <a:gd name="connsiteX7" fmla="*/ 90891 w 255373"/>
                <a:gd name="connsiteY7" fmla="*/ 0 h 61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5373" h="615383">
                  <a:moveTo>
                    <a:pt x="164483" y="0"/>
                  </a:moveTo>
                  <a:cubicBezTo>
                    <a:pt x="214680" y="0"/>
                    <a:pt x="255374" y="0"/>
                    <a:pt x="255374" y="0"/>
                  </a:cubicBezTo>
                  <a:lnTo>
                    <a:pt x="255374" y="615384"/>
                  </a:lnTo>
                  <a:cubicBezTo>
                    <a:pt x="255374" y="615384"/>
                    <a:pt x="214681" y="615384"/>
                    <a:pt x="164483" y="615384"/>
                  </a:cubicBezTo>
                  <a:lnTo>
                    <a:pt x="90891" y="615384"/>
                  </a:lnTo>
                  <a:cubicBezTo>
                    <a:pt x="40693" y="615384"/>
                    <a:pt x="0" y="615384"/>
                    <a:pt x="0" y="615384"/>
                  </a:cubicBezTo>
                  <a:lnTo>
                    <a:pt x="0" y="0"/>
                  </a:lnTo>
                  <a:cubicBezTo>
                    <a:pt x="0" y="0"/>
                    <a:pt x="40693" y="0"/>
                    <a:pt x="90891" y="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C38AD88E-F492-AA28-803D-4E97C01DFF04}"/>
                </a:ext>
              </a:extLst>
            </p:cNvPr>
            <p:cNvSpPr/>
            <p:nvPr/>
          </p:nvSpPr>
          <p:spPr>
            <a:xfrm>
              <a:off x="5848270" y="4641418"/>
              <a:ext cx="256910" cy="140366"/>
            </a:xfrm>
            <a:custGeom>
              <a:avLst/>
              <a:gdLst>
                <a:gd name="connsiteX0" fmla="*/ 0 w 256910"/>
                <a:gd name="connsiteY0" fmla="*/ 63451 h 140366"/>
                <a:gd name="connsiteX1" fmla="*/ 49486 w 256910"/>
                <a:gd name="connsiteY1" fmla="*/ 44475 h 140366"/>
                <a:gd name="connsiteX2" fmla="*/ 98264 w 256910"/>
                <a:gd name="connsiteY2" fmla="*/ 0 h 140366"/>
                <a:gd name="connsiteX3" fmla="*/ 252821 w 256910"/>
                <a:gd name="connsiteY3" fmla="*/ 42251 h 140366"/>
                <a:gd name="connsiteX4" fmla="*/ 218082 w 256910"/>
                <a:gd name="connsiteY4" fmla="*/ 127791 h 140366"/>
                <a:gd name="connsiteX5" fmla="*/ 91742 w 256910"/>
                <a:gd name="connsiteY5" fmla="*/ 136390 h 140366"/>
                <a:gd name="connsiteX6" fmla="*/ 46225 w 256910"/>
                <a:gd name="connsiteY6" fmla="*/ 98437 h 140366"/>
                <a:gd name="connsiteX7" fmla="*/ 0 w 256910"/>
                <a:gd name="connsiteY7" fmla="*/ 103626 h 14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910" h="140366">
                  <a:moveTo>
                    <a:pt x="0" y="63451"/>
                  </a:moveTo>
                  <a:cubicBezTo>
                    <a:pt x="0" y="63451"/>
                    <a:pt x="42539" y="53073"/>
                    <a:pt x="49486" y="44475"/>
                  </a:cubicBezTo>
                  <a:cubicBezTo>
                    <a:pt x="56435" y="35877"/>
                    <a:pt x="89048" y="0"/>
                    <a:pt x="98264" y="0"/>
                  </a:cubicBezTo>
                  <a:cubicBezTo>
                    <a:pt x="133004" y="0"/>
                    <a:pt x="224604" y="19569"/>
                    <a:pt x="252821" y="42251"/>
                  </a:cubicBezTo>
                  <a:cubicBezTo>
                    <a:pt x="268277" y="54704"/>
                    <a:pt x="236231" y="114004"/>
                    <a:pt x="218082" y="127791"/>
                  </a:cubicBezTo>
                  <a:cubicBezTo>
                    <a:pt x="199932" y="141578"/>
                    <a:pt x="109041" y="143357"/>
                    <a:pt x="91742" y="136390"/>
                  </a:cubicBezTo>
                  <a:cubicBezTo>
                    <a:pt x="74769" y="126308"/>
                    <a:pt x="59398" y="113500"/>
                    <a:pt x="46225" y="98437"/>
                  </a:cubicBezTo>
                  <a:lnTo>
                    <a:pt x="0" y="103626"/>
                  </a:ln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B5084A2-2C16-34FB-58F3-A53CEAD6F25D}"/>
                </a:ext>
              </a:extLst>
            </p:cNvPr>
            <p:cNvSpPr/>
            <p:nvPr/>
          </p:nvSpPr>
          <p:spPr>
            <a:xfrm>
              <a:off x="5921681" y="4656456"/>
              <a:ext cx="168301" cy="108386"/>
            </a:xfrm>
            <a:custGeom>
              <a:avLst/>
              <a:gdLst>
                <a:gd name="connsiteX0" fmla="*/ 29391 w 168301"/>
                <a:gd name="connsiteY0" fmla="*/ 1418 h 108386"/>
                <a:gd name="connsiteX1" fmla="*/ 39 w 168301"/>
                <a:gd name="connsiteY1" fmla="*/ 48710 h 108386"/>
                <a:gd name="connsiteX2" fmla="*/ 26696 w 168301"/>
                <a:gd name="connsiteY2" fmla="*/ 103711 h 108386"/>
                <a:gd name="connsiteX3" fmla="*/ 135454 w 168301"/>
                <a:gd name="connsiteY3" fmla="*/ 103711 h 108386"/>
                <a:gd name="connsiteX4" fmla="*/ 167641 w 168301"/>
                <a:gd name="connsiteY4" fmla="*/ 39667 h 108386"/>
                <a:gd name="connsiteX5" fmla="*/ 29391 w 168301"/>
                <a:gd name="connsiteY5" fmla="*/ 1418 h 10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301" h="108386">
                  <a:moveTo>
                    <a:pt x="29391" y="1418"/>
                  </a:moveTo>
                  <a:cubicBezTo>
                    <a:pt x="21592" y="4087"/>
                    <a:pt x="1031" y="38925"/>
                    <a:pt x="39" y="48710"/>
                  </a:cubicBezTo>
                  <a:cubicBezTo>
                    <a:pt x="-954" y="58494"/>
                    <a:pt x="17338" y="100597"/>
                    <a:pt x="26696" y="103711"/>
                  </a:cubicBezTo>
                  <a:cubicBezTo>
                    <a:pt x="36055" y="106824"/>
                    <a:pt x="121132" y="112457"/>
                    <a:pt x="135454" y="103711"/>
                  </a:cubicBezTo>
                  <a:cubicBezTo>
                    <a:pt x="149775" y="94964"/>
                    <a:pt x="172462" y="49155"/>
                    <a:pt x="167641" y="39667"/>
                  </a:cubicBezTo>
                  <a:cubicBezTo>
                    <a:pt x="160551" y="24397"/>
                    <a:pt x="54205" y="-7032"/>
                    <a:pt x="29391" y="1418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C037E684-89BE-5D01-7CD4-D93D691F6442}"/>
                </a:ext>
              </a:extLst>
            </p:cNvPr>
            <p:cNvSpPr/>
            <p:nvPr/>
          </p:nvSpPr>
          <p:spPr>
            <a:xfrm>
              <a:off x="4034575" y="4641418"/>
              <a:ext cx="256922" cy="140366"/>
            </a:xfrm>
            <a:custGeom>
              <a:avLst/>
              <a:gdLst>
                <a:gd name="connsiteX0" fmla="*/ 256923 w 256922"/>
                <a:gd name="connsiteY0" fmla="*/ 63451 h 140366"/>
                <a:gd name="connsiteX1" fmla="*/ 207294 w 256922"/>
                <a:gd name="connsiteY1" fmla="*/ 44475 h 140366"/>
                <a:gd name="connsiteX2" fmla="*/ 158658 w 256922"/>
                <a:gd name="connsiteY2" fmla="*/ 0 h 140366"/>
                <a:gd name="connsiteX3" fmla="*/ 4101 w 256922"/>
                <a:gd name="connsiteY3" fmla="*/ 42251 h 140366"/>
                <a:gd name="connsiteX4" fmla="*/ 38841 w 256922"/>
                <a:gd name="connsiteY4" fmla="*/ 127791 h 140366"/>
                <a:gd name="connsiteX5" fmla="*/ 165181 w 256922"/>
                <a:gd name="connsiteY5" fmla="*/ 136390 h 140366"/>
                <a:gd name="connsiteX6" fmla="*/ 210697 w 256922"/>
                <a:gd name="connsiteY6" fmla="*/ 98437 h 140366"/>
                <a:gd name="connsiteX7" fmla="*/ 256923 w 256922"/>
                <a:gd name="connsiteY7" fmla="*/ 103626 h 14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922" h="140366">
                  <a:moveTo>
                    <a:pt x="256923" y="63451"/>
                  </a:moveTo>
                  <a:cubicBezTo>
                    <a:pt x="256923" y="63451"/>
                    <a:pt x="214384" y="53073"/>
                    <a:pt x="207294" y="44475"/>
                  </a:cubicBezTo>
                  <a:cubicBezTo>
                    <a:pt x="200205" y="35877"/>
                    <a:pt x="167875" y="0"/>
                    <a:pt x="158658" y="0"/>
                  </a:cubicBezTo>
                  <a:cubicBezTo>
                    <a:pt x="123919" y="0"/>
                    <a:pt x="32319" y="19569"/>
                    <a:pt x="4101" y="42251"/>
                  </a:cubicBezTo>
                  <a:cubicBezTo>
                    <a:pt x="-11354" y="54704"/>
                    <a:pt x="20550" y="114004"/>
                    <a:pt x="38841" y="127791"/>
                  </a:cubicBezTo>
                  <a:cubicBezTo>
                    <a:pt x="57133" y="141578"/>
                    <a:pt x="147882" y="143357"/>
                    <a:pt x="165181" y="136390"/>
                  </a:cubicBezTo>
                  <a:cubicBezTo>
                    <a:pt x="182154" y="126308"/>
                    <a:pt x="197525" y="113500"/>
                    <a:pt x="210697" y="98437"/>
                  </a:cubicBezTo>
                  <a:lnTo>
                    <a:pt x="256923" y="103626"/>
                  </a:ln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751604F-A326-60A4-626D-00C5A9DFF814}"/>
                </a:ext>
              </a:extLst>
            </p:cNvPr>
            <p:cNvSpPr/>
            <p:nvPr/>
          </p:nvSpPr>
          <p:spPr>
            <a:xfrm>
              <a:off x="4049785" y="4656456"/>
              <a:ext cx="168301" cy="108386"/>
            </a:xfrm>
            <a:custGeom>
              <a:avLst/>
              <a:gdLst>
                <a:gd name="connsiteX0" fmla="*/ 138911 w 168301"/>
                <a:gd name="connsiteY0" fmla="*/ 1418 h 108386"/>
                <a:gd name="connsiteX1" fmla="*/ 168262 w 168301"/>
                <a:gd name="connsiteY1" fmla="*/ 48710 h 108386"/>
                <a:gd name="connsiteX2" fmla="*/ 141605 w 168301"/>
                <a:gd name="connsiteY2" fmla="*/ 103711 h 108386"/>
                <a:gd name="connsiteX3" fmla="*/ 32848 w 168301"/>
                <a:gd name="connsiteY3" fmla="*/ 103711 h 108386"/>
                <a:gd name="connsiteX4" fmla="*/ 660 w 168301"/>
                <a:gd name="connsiteY4" fmla="*/ 39667 h 108386"/>
                <a:gd name="connsiteX5" fmla="*/ 138911 w 168301"/>
                <a:gd name="connsiteY5" fmla="*/ 1418 h 10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301" h="108386">
                  <a:moveTo>
                    <a:pt x="138911" y="1418"/>
                  </a:moveTo>
                  <a:cubicBezTo>
                    <a:pt x="146709" y="4087"/>
                    <a:pt x="167270" y="38925"/>
                    <a:pt x="168262" y="48710"/>
                  </a:cubicBezTo>
                  <a:cubicBezTo>
                    <a:pt x="169255" y="58494"/>
                    <a:pt x="150963" y="100597"/>
                    <a:pt x="141605" y="103711"/>
                  </a:cubicBezTo>
                  <a:cubicBezTo>
                    <a:pt x="132246" y="106824"/>
                    <a:pt x="47169" y="112457"/>
                    <a:pt x="32848" y="103711"/>
                  </a:cubicBezTo>
                  <a:cubicBezTo>
                    <a:pt x="18526" y="94964"/>
                    <a:pt x="-4161" y="49155"/>
                    <a:pt x="660" y="39667"/>
                  </a:cubicBezTo>
                  <a:cubicBezTo>
                    <a:pt x="8459" y="24397"/>
                    <a:pt x="114097" y="-7032"/>
                    <a:pt x="138911" y="1418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00733D5-7701-D4A5-A3AD-ECD26681A3D2}"/>
                </a:ext>
              </a:extLst>
            </p:cNvPr>
            <p:cNvSpPr/>
            <p:nvPr/>
          </p:nvSpPr>
          <p:spPr>
            <a:xfrm>
              <a:off x="4132828" y="5302611"/>
              <a:ext cx="255373" cy="615383"/>
            </a:xfrm>
            <a:custGeom>
              <a:avLst/>
              <a:gdLst>
                <a:gd name="connsiteX0" fmla="*/ 164483 w 255373"/>
                <a:gd name="connsiteY0" fmla="*/ 0 h 615383"/>
                <a:gd name="connsiteX1" fmla="*/ 255374 w 255373"/>
                <a:gd name="connsiteY1" fmla="*/ 0 h 615383"/>
                <a:gd name="connsiteX2" fmla="*/ 255374 w 255373"/>
                <a:gd name="connsiteY2" fmla="*/ 615384 h 615383"/>
                <a:gd name="connsiteX3" fmla="*/ 164483 w 255373"/>
                <a:gd name="connsiteY3" fmla="*/ 615384 h 615383"/>
                <a:gd name="connsiteX4" fmla="*/ 90891 w 255373"/>
                <a:gd name="connsiteY4" fmla="*/ 615384 h 615383"/>
                <a:gd name="connsiteX5" fmla="*/ 0 w 255373"/>
                <a:gd name="connsiteY5" fmla="*/ 615384 h 615383"/>
                <a:gd name="connsiteX6" fmla="*/ 0 w 255373"/>
                <a:gd name="connsiteY6" fmla="*/ 0 h 615383"/>
                <a:gd name="connsiteX7" fmla="*/ 90891 w 255373"/>
                <a:gd name="connsiteY7" fmla="*/ 0 h 61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5373" h="615383">
                  <a:moveTo>
                    <a:pt x="164483" y="0"/>
                  </a:moveTo>
                  <a:cubicBezTo>
                    <a:pt x="214680" y="0"/>
                    <a:pt x="255374" y="0"/>
                    <a:pt x="255374" y="0"/>
                  </a:cubicBezTo>
                  <a:lnTo>
                    <a:pt x="255374" y="615384"/>
                  </a:lnTo>
                  <a:cubicBezTo>
                    <a:pt x="255374" y="615384"/>
                    <a:pt x="214680" y="615384"/>
                    <a:pt x="164483" y="615384"/>
                  </a:cubicBezTo>
                  <a:lnTo>
                    <a:pt x="90891" y="615384"/>
                  </a:lnTo>
                  <a:cubicBezTo>
                    <a:pt x="40693" y="615384"/>
                    <a:pt x="0" y="615384"/>
                    <a:pt x="0" y="615384"/>
                  </a:cubicBezTo>
                  <a:lnTo>
                    <a:pt x="0" y="0"/>
                  </a:lnTo>
                  <a:cubicBezTo>
                    <a:pt x="0" y="0"/>
                    <a:pt x="40693" y="0"/>
                    <a:pt x="90891" y="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6D1D1FC-C801-3242-44CD-6705DE392462}"/>
                </a:ext>
              </a:extLst>
            </p:cNvPr>
            <p:cNvSpPr/>
            <p:nvPr/>
          </p:nvSpPr>
          <p:spPr>
            <a:xfrm>
              <a:off x="4115529" y="4223207"/>
              <a:ext cx="1908709" cy="1378571"/>
            </a:xfrm>
            <a:custGeom>
              <a:avLst/>
              <a:gdLst>
                <a:gd name="connsiteX0" fmla="*/ 1908709 w 1908709"/>
                <a:gd name="connsiteY0" fmla="*/ 1106386 h 1378571"/>
                <a:gd name="connsiteX1" fmla="*/ 1626111 w 1908709"/>
                <a:gd name="connsiteY1" fmla="*/ 1378571 h 1378571"/>
                <a:gd name="connsiteX2" fmla="*/ 282598 w 1908709"/>
                <a:gd name="connsiteY2" fmla="*/ 1378571 h 1378571"/>
                <a:gd name="connsiteX3" fmla="*/ 0 w 1908709"/>
                <a:gd name="connsiteY3" fmla="*/ 1106386 h 1378571"/>
                <a:gd name="connsiteX4" fmla="*/ 56718 w 1908709"/>
                <a:gd name="connsiteY4" fmla="*/ 621906 h 1378571"/>
                <a:gd name="connsiteX5" fmla="*/ 158244 w 1908709"/>
                <a:gd name="connsiteY5" fmla="*/ 484479 h 1378571"/>
                <a:gd name="connsiteX6" fmla="*/ 339317 w 1908709"/>
                <a:gd name="connsiteY6" fmla="*/ 90729 h 1378571"/>
                <a:gd name="connsiteX7" fmla="*/ 954000 w 1908709"/>
                <a:gd name="connsiteY7" fmla="*/ 0 h 1378571"/>
                <a:gd name="connsiteX8" fmla="*/ 1568825 w 1908709"/>
                <a:gd name="connsiteY8" fmla="*/ 90729 h 1378571"/>
                <a:gd name="connsiteX9" fmla="*/ 1749898 w 1908709"/>
                <a:gd name="connsiteY9" fmla="*/ 484479 h 1378571"/>
                <a:gd name="connsiteX10" fmla="*/ 1851424 w 1908709"/>
                <a:gd name="connsiteY10" fmla="*/ 621906 h 1378571"/>
                <a:gd name="connsiteX11" fmla="*/ 1908709 w 1908709"/>
                <a:gd name="connsiteY11" fmla="*/ 1106386 h 1378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8709" h="1378571">
                  <a:moveTo>
                    <a:pt x="1908709" y="1106386"/>
                  </a:moveTo>
                  <a:cubicBezTo>
                    <a:pt x="1908709" y="1134998"/>
                    <a:pt x="1742667" y="1378571"/>
                    <a:pt x="1626111" y="1378571"/>
                  </a:cubicBezTo>
                  <a:lnTo>
                    <a:pt x="282598" y="1378571"/>
                  </a:lnTo>
                  <a:cubicBezTo>
                    <a:pt x="166042" y="1378571"/>
                    <a:pt x="0" y="1134998"/>
                    <a:pt x="0" y="1106386"/>
                  </a:cubicBezTo>
                  <a:cubicBezTo>
                    <a:pt x="0" y="1077773"/>
                    <a:pt x="27225" y="689212"/>
                    <a:pt x="56718" y="621906"/>
                  </a:cubicBezTo>
                  <a:cubicBezTo>
                    <a:pt x="86212" y="554601"/>
                    <a:pt x="151012" y="503307"/>
                    <a:pt x="158244" y="484479"/>
                  </a:cubicBezTo>
                  <a:cubicBezTo>
                    <a:pt x="165475" y="465652"/>
                    <a:pt x="278486" y="132387"/>
                    <a:pt x="339317" y="90729"/>
                  </a:cubicBezTo>
                  <a:cubicBezTo>
                    <a:pt x="433469" y="25795"/>
                    <a:pt x="718478" y="0"/>
                    <a:pt x="954000" y="0"/>
                  </a:cubicBezTo>
                  <a:cubicBezTo>
                    <a:pt x="1189522" y="0"/>
                    <a:pt x="1474673" y="25795"/>
                    <a:pt x="1568825" y="90729"/>
                  </a:cubicBezTo>
                  <a:cubicBezTo>
                    <a:pt x="1629656" y="132387"/>
                    <a:pt x="1742383" y="466393"/>
                    <a:pt x="1749898" y="484479"/>
                  </a:cubicBezTo>
                  <a:cubicBezTo>
                    <a:pt x="1757413" y="502566"/>
                    <a:pt x="1821647" y="554601"/>
                    <a:pt x="1851424" y="621906"/>
                  </a:cubicBezTo>
                  <a:cubicBezTo>
                    <a:pt x="1881201" y="689212"/>
                    <a:pt x="1908709" y="1078070"/>
                    <a:pt x="1908709" y="1106386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B9E43572-8C8D-004F-46ED-3CECF6A86B6E}"/>
                </a:ext>
              </a:extLst>
            </p:cNvPr>
            <p:cNvSpPr/>
            <p:nvPr/>
          </p:nvSpPr>
          <p:spPr>
            <a:xfrm>
              <a:off x="4134874" y="4720728"/>
              <a:ext cx="383282" cy="264512"/>
            </a:xfrm>
            <a:custGeom>
              <a:avLst/>
              <a:gdLst>
                <a:gd name="connsiteX0" fmla="*/ 121883 w 383282"/>
                <a:gd name="connsiteY0" fmla="*/ 4 h 264512"/>
                <a:gd name="connsiteX1" fmla="*/ 350741 w 383282"/>
                <a:gd name="connsiteY1" fmla="*/ 126163 h 264512"/>
                <a:gd name="connsiteX2" fmla="*/ 381369 w 383282"/>
                <a:gd name="connsiteY2" fmla="*/ 241798 h 264512"/>
                <a:gd name="connsiteX3" fmla="*/ 192923 w 383282"/>
                <a:gd name="connsiteY3" fmla="*/ 264332 h 264512"/>
                <a:gd name="connsiteX4" fmla="*/ 7029 w 383282"/>
                <a:gd name="connsiteY4" fmla="*/ 253065 h 264512"/>
                <a:gd name="connsiteX5" fmla="*/ 34396 w 383282"/>
                <a:gd name="connsiteY5" fmla="*/ 89991 h 264512"/>
                <a:gd name="connsiteX6" fmla="*/ 121883 w 383282"/>
                <a:gd name="connsiteY6" fmla="*/ 4 h 26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3282" h="264512">
                  <a:moveTo>
                    <a:pt x="121883" y="4"/>
                  </a:moveTo>
                  <a:cubicBezTo>
                    <a:pt x="143720" y="-738"/>
                    <a:pt x="341666" y="116527"/>
                    <a:pt x="350741" y="126163"/>
                  </a:cubicBezTo>
                  <a:cubicBezTo>
                    <a:pt x="359816" y="135800"/>
                    <a:pt x="391295" y="228901"/>
                    <a:pt x="381369" y="241798"/>
                  </a:cubicBezTo>
                  <a:cubicBezTo>
                    <a:pt x="371444" y="254696"/>
                    <a:pt x="235178" y="264332"/>
                    <a:pt x="192923" y="264332"/>
                  </a:cubicBezTo>
                  <a:cubicBezTo>
                    <a:pt x="150668" y="264332"/>
                    <a:pt x="28582" y="266853"/>
                    <a:pt x="7029" y="253065"/>
                  </a:cubicBezTo>
                  <a:cubicBezTo>
                    <a:pt x="-14524" y="239278"/>
                    <a:pt x="18940" y="118010"/>
                    <a:pt x="34396" y="89991"/>
                  </a:cubicBezTo>
                  <a:cubicBezTo>
                    <a:pt x="54105" y="53521"/>
                    <a:pt x="97069" y="893"/>
                    <a:pt x="121883" y="4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B06B0EDC-EA17-05AA-A6C6-DB0BF68DB06E}"/>
                </a:ext>
              </a:extLst>
            </p:cNvPr>
            <p:cNvSpPr/>
            <p:nvPr/>
          </p:nvSpPr>
          <p:spPr>
            <a:xfrm>
              <a:off x="4130597" y="4720732"/>
              <a:ext cx="392508" cy="271549"/>
            </a:xfrm>
            <a:custGeom>
              <a:avLst/>
              <a:gdLst>
                <a:gd name="connsiteX0" fmla="*/ 126161 w 392508"/>
                <a:gd name="connsiteY0" fmla="*/ 0 h 271549"/>
                <a:gd name="connsiteX1" fmla="*/ 156789 w 392508"/>
                <a:gd name="connsiteY1" fmla="*/ 11267 h 271549"/>
                <a:gd name="connsiteX2" fmla="*/ 186282 w 392508"/>
                <a:gd name="connsiteY2" fmla="*/ 26092 h 271549"/>
                <a:gd name="connsiteX3" fmla="*/ 244135 w 392508"/>
                <a:gd name="connsiteY3" fmla="*/ 57372 h 271549"/>
                <a:gd name="connsiteX4" fmla="*/ 301704 w 392508"/>
                <a:gd name="connsiteY4" fmla="*/ 89542 h 271549"/>
                <a:gd name="connsiteX5" fmla="*/ 330063 w 392508"/>
                <a:gd name="connsiteY5" fmla="*/ 106147 h 271549"/>
                <a:gd name="connsiteX6" fmla="*/ 344242 w 392508"/>
                <a:gd name="connsiteY6" fmla="*/ 114745 h 271549"/>
                <a:gd name="connsiteX7" fmla="*/ 358422 w 392508"/>
                <a:gd name="connsiteY7" fmla="*/ 124974 h 271549"/>
                <a:gd name="connsiteX8" fmla="*/ 372601 w 392508"/>
                <a:gd name="connsiteY8" fmla="*/ 156700 h 271549"/>
                <a:gd name="connsiteX9" fmla="*/ 383661 w 392508"/>
                <a:gd name="connsiteY9" fmla="*/ 189166 h 271549"/>
                <a:gd name="connsiteX10" fmla="*/ 391602 w 392508"/>
                <a:gd name="connsiteY10" fmla="*/ 223115 h 271549"/>
                <a:gd name="connsiteX11" fmla="*/ 390751 w 392508"/>
                <a:gd name="connsiteY11" fmla="*/ 243425 h 271549"/>
                <a:gd name="connsiteX12" fmla="*/ 381393 w 392508"/>
                <a:gd name="connsiteY12" fmla="*/ 251135 h 271549"/>
                <a:gd name="connsiteX13" fmla="*/ 372885 w 392508"/>
                <a:gd name="connsiteY13" fmla="*/ 253951 h 271549"/>
                <a:gd name="connsiteX14" fmla="*/ 307517 w 392508"/>
                <a:gd name="connsiteY14" fmla="*/ 264477 h 271549"/>
                <a:gd name="connsiteX15" fmla="*/ 242291 w 392508"/>
                <a:gd name="connsiteY15" fmla="*/ 270111 h 271549"/>
                <a:gd name="connsiteX16" fmla="*/ 176924 w 392508"/>
                <a:gd name="connsiteY16" fmla="*/ 271445 h 271549"/>
                <a:gd name="connsiteX17" fmla="*/ 111556 w 392508"/>
                <a:gd name="connsiteY17" fmla="*/ 270703 h 271549"/>
                <a:gd name="connsiteX18" fmla="*/ 46046 w 392508"/>
                <a:gd name="connsiteY18" fmla="*/ 266256 h 271549"/>
                <a:gd name="connsiteX19" fmla="*/ 13008 w 392508"/>
                <a:gd name="connsiteY19" fmla="*/ 259140 h 271549"/>
                <a:gd name="connsiteX20" fmla="*/ 8754 w 392508"/>
                <a:gd name="connsiteY20" fmla="*/ 257064 h 271549"/>
                <a:gd name="connsiteX21" fmla="*/ 4642 w 392508"/>
                <a:gd name="connsiteY21" fmla="*/ 252914 h 271549"/>
                <a:gd name="connsiteX22" fmla="*/ 1097 w 392508"/>
                <a:gd name="connsiteY22" fmla="*/ 243574 h 271549"/>
                <a:gd name="connsiteX23" fmla="*/ 105 w 392508"/>
                <a:gd name="connsiteY23" fmla="*/ 225636 h 271549"/>
                <a:gd name="connsiteX24" fmla="*/ 12583 w 392508"/>
                <a:gd name="connsiteY24" fmla="*/ 158034 h 271549"/>
                <a:gd name="connsiteX25" fmla="*/ 34845 w 392508"/>
                <a:gd name="connsiteY25" fmla="*/ 93842 h 271549"/>
                <a:gd name="connsiteX26" fmla="*/ 73129 w 392508"/>
                <a:gd name="connsiteY26" fmla="*/ 38545 h 271549"/>
                <a:gd name="connsiteX27" fmla="*/ 96667 w 392508"/>
                <a:gd name="connsiteY27" fmla="*/ 14973 h 271549"/>
                <a:gd name="connsiteX28" fmla="*/ 126161 w 392508"/>
                <a:gd name="connsiteY28" fmla="*/ 0 h 271549"/>
                <a:gd name="connsiteX29" fmla="*/ 126161 w 392508"/>
                <a:gd name="connsiteY29" fmla="*/ 0 h 271549"/>
                <a:gd name="connsiteX30" fmla="*/ 97802 w 392508"/>
                <a:gd name="connsiteY30" fmla="*/ 14825 h 271549"/>
                <a:gd name="connsiteX31" fmla="*/ 74689 w 392508"/>
                <a:gd name="connsiteY31" fmla="*/ 38693 h 271549"/>
                <a:gd name="connsiteX32" fmla="*/ 37539 w 392508"/>
                <a:gd name="connsiteY32" fmla="*/ 94138 h 271549"/>
                <a:gd name="connsiteX33" fmla="*/ 17687 w 392508"/>
                <a:gd name="connsiteY33" fmla="*/ 158627 h 271549"/>
                <a:gd name="connsiteX34" fmla="*/ 8045 w 392508"/>
                <a:gd name="connsiteY34" fmla="*/ 225191 h 271549"/>
                <a:gd name="connsiteX35" fmla="*/ 16978 w 392508"/>
                <a:gd name="connsiteY35" fmla="*/ 250393 h 271549"/>
                <a:gd name="connsiteX36" fmla="*/ 47890 w 392508"/>
                <a:gd name="connsiteY36" fmla="*/ 255434 h 271549"/>
                <a:gd name="connsiteX37" fmla="*/ 112548 w 392508"/>
                <a:gd name="connsiteY37" fmla="*/ 257509 h 271549"/>
                <a:gd name="connsiteX38" fmla="*/ 177633 w 392508"/>
                <a:gd name="connsiteY38" fmla="*/ 257509 h 271549"/>
                <a:gd name="connsiteX39" fmla="*/ 242433 w 392508"/>
                <a:gd name="connsiteY39" fmla="*/ 255286 h 271549"/>
                <a:gd name="connsiteX40" fmla="*/ 307092 w 392508"/>
                <a:gd name="connsiteY40" fmla="*/ 250690 h 271549"/>
                <a:gd name="connsiteX41" fmla="*/ 370758 w 392508"/>
                <a:gd name="connsiteY41" fmla="*/ 241498 h 271549"/>
                <a:gd name="connsiteX42" fmla="*/ 381251 w 392508"/>
                <a:gd name="connsiteY42" fmla="*/ 237644 h 271549"/>
                <a:gd name="connsiteX43" fmla="*/ 381251 w 392508"/>
                <a:gd name="connsiteY43" fmla="*/ 224301 h 271549"/>
                <a:gd name="connsiteX44" fmla="*/ 374870 w 392508"/>
                <a:gd name="connsiteY44" fmla="*/ 191835 h 271549"/>
                <a:gd name="connsiteX45" fmla="*/ 365370 w 392508"/>
                <a:gd name="connsiteY45" fmla="*/ 159664 h 271549"/>
                <a:gd name="connsiteX46" fmla="*/ 353034 w 392508"/>
                <a:gd name="connsiteY46" fmla="*/ 130015 h 271549"/>
                <a:gd name="connsiteX47" fmla="*/ 340839 w 392508"/>
                <a:gd name="connsiteY47" fmla="*/ 120675 h 271549"/>
                <a:gd name="connsiteX48" fmla="*/ 326660 w 392508"/>
                <a:gd name="connsiteY48" fmla="*/ 111632 h 271549"/>
                <a:gd name="connsiteX49" fmla="*/ 298300 w 392508"/>
                <a:gd name="connsiteY49" fmla="*/ 93842 h 271549"/>
                <a:gd name="connsiteX50" fmla="*/ 241582 w 392508"/>
                <a:gd name="connsiteY50" fmla="*/ 59596 h 271549"/>
                <a:gd name="connsiteX51" fmla="*/ 184864 w 392508"/>
                <a:gd name="connsiteY51" fmla="*/ 27278 h 271549"/>
                <a:gd name="connsiteX52" fmla="*/ 155654 w 392508"/>
                <a:gd name="connsiteY52" fmla="*/ 12453 h 271549"/>
                <a:gd name="connsiteX53" fmla="*/ 126161 w 392508"/>
                <a:gd name="connsiteY53" fmla="*/ 0 h 27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2508" h="271549">
                  <a:moveTo>
                    <a:pt x="126161" y="0"/>
                  </a:moveTo>
                  <a:cubicBezTo>
                    <a:pt x="136795" y="2327"/>
                    <a:pt x="147104" y="6108"/>
                    <a:pt x="156789" y="11267"/>
                  </a:cubicBezTo>
                  <a:cubicBezTo>
                    <a:pt x="166714" y="16011"/>
                    <a:pt x="176498" y="20903"/>
                    <a:pt x="186282" y="26092"/>
                  </a:cubicBezTo>
                  <a:cubicBezTo>
                    <a:pt x="205708" y="36173"/>
                    <a:pt x="224992" y="46698"/>
                    <a:pt x="244135" y="57372"/>
                  </a:cubicBezTo>
                  <a:lnTo>
                    <a:pt x="301704" y="89542"/>
                  </a:lnTo>
                  <a:lnTo>
                    <a:pt x="330063" y="106147"/>
                  </a:lnTo>
                  <a:lnTo>
                    <a:pt x="344242" y="114745"/>
                  </a:lnTo>
                  <a:cubicBezTo>
                    <a:pt x="349333" y="117577"/>
                    <a:pt x="354083" y="121001"/>
                    <a:pt x="358422" y="124974"/>
                  </a:cubicBezTo>
                  <a:cubicBezTo>
                    <a:pt x="364278" y="134966"/>
                    <a:pt x="369028" y="145596"/>
                    <a:pt x="372601" y="156700"/>
                  </a:cubicBezTo>
                  <a:cubicBezTo>
                    <a:pt x="376756" y="167373"/>
                    <a:pt x="380443" y="178196"/>
                    <a:pt x="383661" y="189166"/>
                  </a:cubicBezTo>
                  <a:cubicBezTo>
                    <a:pt x="387008" y="200285"/>
                    <a:pt x="389659" y="211626"/>
                    <a:pt x="391602" y="223115"/>
                  </a:cubicBezTo>
                  <a:cubicBezTo>
                    <a:pt x="393048" y="229846"/>
                    <a:pt x="392765" y="236858"/>
                    <a:pt x="390751" y="243425"/>
                  </a:cubicBezTo>
                  <a:cubicBezTo>
                    <a:pt x="388667" y="247132"/>
                    <a:pt x="385320" y="249874"/>
                    <a:pt x="381393" y="251135"/>
                  </a:cubicBezTo>
                  <a:cubicBezTo>
                    <a:pt x="378628" y="252305"/>
                    <a:pt x="375792" y="253240"/>
                    <a:pt x="372885" y="253951"/>
                  </a:cubicBezTo>
                  <a:cubicBezTo>
                    <a:pt x="351332" y="258888"/>
                    <a:pt x="329496" y="262416"/>
                    <a:pt x="307517" y="264477"/>
                  </a:cubicBezTo>
                  <a:cubicBezTo>
                    <a:pt x="285823" y="266849"/>
                    <a:pt x="264128" y="268776"/>
                    <a:pt x="242291" y="270111"/>
                  </a:cubicBezTo>
                  <a:cubicBezTo>
                    <a:pt x="220455" y="271445"/>
                    <a:pt x="198477" y="271741"/>
                    <a:pt x="176924" y="271445"/>
                  </a:cubicBezTo>
                  <a:cubicBezTo>
                    <a:pt x="155371" y="271148"/>
                    <a:pt x="133392" y="271445"/>
                    <a:pt x="111556" y="270703"/>
                  </a:cubicBezTo>
                  <a:cubicBezTo>
                    <a:pt x="89719" y="269962"/>
                    <a:pt x="68025" y="268776"/>
                    <a:pt x="46046" y="266256"/>
                  </a:cubicBezTo>
                  <a:cubicBezTo>
                    <a:pt x="34816" y="265204"/>
                    <a:pt x="23728" y="262817"/>
                    <a:pt x="13008" y="259140"/>
                  </a:cubicBezTo>
                  <a:lnTo>
                    <a:pt x="8754" y="257064"/>
                  </a:lnTo>
                  <a:cubicBezTo>
                    <a:pt x="7152" y="255952"/>
                    <a:pt x="5762" y="254544"/>
                    <a:pt x="4642" y="252914"/>
                  </a:cubicBezTo>
                  <a:cubicBezTo>
                    <a:pt x="2799" y="250126"/>
                    <a:pt x="1594" y="246924"/>
                    <a:pt x="1097" y="243574"/>
                  </a:cubicBezTo>
                  <a:cubicBezTo>
                    <a:pt x="147" y="237644"/>
                    <a:pt x="-193" y="231640"/>
                    <a:pt x="105" y="225636"/>
                  </a:cubicBezTo>
                  <a:cubicBezTo>
                    <a:pt x="2033" y="202716"/>
                    <a:pt x="6216" y="180064"/>
                    <a:pt x="12583" y="158034"/>
                  </a:cubicBezTo>
                  <a:cubicBezTo>
                    <a:pt x="18311" y="136034"/>
                    <a:pt x="25755" y="114567"/>
                    <a:pt x="34845" y="93842"/>
                  </a:cubicBezTo>
                  <a:cubicBezTo>
                    <a:pt x="45550" y="73947"/>
                    <a:pt x="58397" y="55401"/>
                    <a:pt x="73129" y="38545"/>
                  </a:cubicBezTo>
                  <a:cubicBezTo>
                    <a:pt x="80403" y="30095"/>
                    <a:pt x="88273" y="22208"/>
                    <a:pt x="96667" y="14973"/>
                  </a:cubicBezTo>
                  <a:cubicBezTo>
                    <a:pt x="104877" y="7056"/>
                    <a:pt x="115129" y="1853"/>
                    <a:pt x="126161" y="0"/>
                  </a:cubicBezTo>
                  <a:close/>
                  <a:moveTo>
                    <a:pt x="126161" y="0"/>
                  </a:moveTo>
                  <a:cubicBezTo>
                    <a:pt x="115554" y="2016"/>
                    <a:pt x="105714" y="7160"/>
                    <a:pt x="97802" y="14825"/>
                  </a:cubicBezTo>
                  <a:cubicBezTo>
                    <a:pt x="89549" y="22178"/>
                    <a:pt x="81821" y="30154"/>
                    <a:pt x="74689" y="38693"/>
                  </a:cubicBezTo>
                  <a:cubicBezTo>
                    <a:pt x="60410" y="55712"/>
                    <a:pt x="47961" y="74303"/>
                    <a:pt x="37539" y="94138"/>
                  </a:cubicBezTo>
                  <a:cubicBezTo>
                    <a:pt x="29102" y="114968"/>
                    <a:pt x="22452" y="136553"/>
                    <a:pt x="17687" y="158627"/>
                  </a:cubicBezTo>
                  <a:cubicBezTo>
                    <a:pt x="12327" y="180419"/>
                    <a:pt x="9094" y="202716"/>
                    <a:pt x="8045" y="225191"/>
                  </a:cubicBezTo>
                  <a:cubicBezTo>
                    <a:pt x="8045" y="235717"/>
                    <a:pt x="8045" y="248910"/>
                    <a:pt x="16978" y="250393"/>
                  </a:cubicBezTo>
                  <a:cubicBezTo>
                    <a:pt x="27060" y="253328"/>
                    <a:pt x="37439" y="255019"/>
                    <a:pt x="47890" y="255434"/>
                  </a:cubicBezTo>
                  <a:cubicBezTo>
                    <a:pt x="69301" y="257213"/>
                    <a:pt x="90428" y="257213"/>
                    <a:pt x="112548" y="257509"/>
                  </a:cubicBezTo>
                  <a:cubicBezTo>
                    <a:pt x="134669" y="257806"/>
                    <a:pt x="155938" y="257509"/>
                    <a:pt x="177633" y="257509"/>
                  </a:cubicBezTo>
                  <a:cubicBezTo>
                    <a:pt x="199327" y="257509"/>
                    <a:pt x="220171" y="256768"/>
                    <a:pt x="242433" y="255286"/>
                  </a:cubicBezTo>
                  <a:cubicBezTo>
                    <a:pt x="264695" y="253803"/>
                    <a:pt x="285681" y="252617"/>
                    <a:pt x="307092" y="250690"/>
                  </a:cubicBezTo>
                  <a:cubicBezTo>
                    <a:pt x="328475" y="249015"/>
                    <a:pt x="349744" y="245946"/>
                    <a:pt x="370758" y="241498"/>
                  </a:cubicBezTo>
                  <a:cubicBezTo>
                    <a:pt x="374445" y="240875"/>
                    <a:pt x="378004" y="239571"/>
                    <a:pt x="381251" y="237644"/>
                  </a:cubicBezTo>
                  <a:cubicBezTo>
                    <a:pt x="382088" y="233241"/>
                    <a:pt x="382088" y="228704"/>
                    <a:pt x="381251" y="224301"/>
                  </a:cubicBezTo>
                  <a:cubicBezTo>
                    <a:pt x="379861" y="213331"/>
                    <a:pt x="377734" y="202479"/>
                    <a:pt x="374870" y="191835"/>
                  </a:cubicBezTo>
                  <a:cubicBezTo>
                    <a:pt x="372176" y="181012"/>
                    <a:pt x="368915" y="170190"/>
                    <a:pt x="365370" y="159664"/>
                  </a:cubicBezTo>
                  <a:cubicBezTo>
                    <a:pt x="362208" y="149376"/>
                    <a:pt x="358067" y="139444"/>
                    <a:pt x="353034" y="130015"/>
                  </a:cubicBezTo>
                  <a:cubicBezTo>
                    <a:pt x="349319" y="126442"/>
                    <a:pt x="345221" y="123299"/>
                    <a:pt x="340839" y="120675"/>
                  </a:cubicBezTo>
                  <a:lnTo>
                    <a:pt x="326660" y="111632"/>
                  </a:lnTo>
                  <a:lnTo>
                    <a:pt x="298300" y="93842"/>
                  </a:lnTo>
                  <a:cubicBezTo>
                    <a:pt x="279725" y="82278"/>
                    <a:pt x="261008" y="70715"/>
                    <a:pt x="241582" y="59596"/>
                  </a:cubicBezTo>
                  <a:cubicBezTo>
                    <a:pt x="222156" y="48477"/>
                    <a:pt x="203581" y="37803"/>
                    <a:pt x="184864" y="27278"/>
                  </a:cubicBezTo>
                  <a:cubicBezTo>
                    <a:pt x="175222" y="22089"/>
                    <a:pt x="165438" y="17049"/>
                    <a:pt x="155654" y="12453"/>
                  </a:cubicBezTo>
                  <a:cubicBezTo>
                    <a:pt x="146338" y="7071"/>
                    <a:pt x="136441" y="2891"/>
                    <a:pt x="126161" y="0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624B36DE-6B48-6216-B700-5344F01D8279}"/>
                </a:ext>
              </a:extLst>
            </p:cNvPr>
            <p:cNvSpPr/>
            <p:nvPr/>
          </p:nvSpPr>
          <p:spPr>
            <a:xfrm>
              <a:off x="4115529" y="5244245"/>
              <a:ext cx="1908709" cy="357533"/>
            </a:xfrm>
            <a:custGeom>
              <a:avLst/>
              <a:gdLst>
                <a:gd name="connsiteX0" fmla="*/ 1908709 w 1908709"/>
                <a:gd name="connsiteY0" fmla="*/ 85348 h 357533"/>
                <a:gd name="connsiteX1" fmla="*/ 1626111 w 1908709"/>
                <a:gd name="connsiteY1" fmla="*/ 357533 h 357533"/>
                <a:gd name="connsiteX2" fmla="*/ 282598 w 1908709"/>
                <a:gd name="connsiteY2" fmla="*/ 357533 h 357533"/>
                <a:gd name="connsiteX3" fmla="*/ 0 w 1908709"/>
                <a:gd name="connsiteY3" fmla="*/ 85348 h 357533"/>
                <a:gd name="connsiteX4" fmla="*/ 118966 w 1908709"/>
                <a:gd name="connsiteY4" fmla="*/ 165847 h 357533"/>
                <a:gd name="connsiteX5" fmla="*/ 195820 w 1908709"/>
                <a:gd name="connsiteY5" fmla="*/ 23231 h 357533"/>
                <a:gd name="connsiteX6" fmla="*/ 954284 w 1908709"/>
                <a:gd name="connsiteY6" fmla="*/ 2476 h 357533"/>
                <a:gd name="connsiteX7" fmla="*/ 1712890 w 1908709"/>
                <a:gd name="connsiteY7" fmla="*/ 23231 h 357533"/>
                <a:gd name="connsiteX8" fmla="*/ 1789743 w 1908709"/>
                <a:gd name="connsiteY8" fmla="*/ 165847 h 357533"/>
                <a:gd name="connsiteX9" fmla="*/ 1908709 w 1908709"/>
                <a:gd name="connsiteY9" fmla="*/ 85348 h 35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8709" h="357533">
                  <a:moveTo>
                    <a:pt x="1908709" y="85348"/>
                  </a:moveTo>
                  <a:cubicBezTo>
                    <a:pt x="1908709" y="113960"/>
                    <a:pt x="1742667" y="357533"/>
                    <a:pt x="1626111" y="357533"/>
                  </a:cubicBezTo>
                  <a:lnTo>
                    <a:pt x="282598" y="357533"/>
                  </a:lnTo>
                  <a:cubicBezTo>
                    <a:pt x="166042" y="357533"/>
                    <a:pt x="0" y="113960"/>
                    <a:pt x="0" y="85348"/>
                  </a:cubicBezTo>
                  <a:cubicBezTo>
                    <a:pt x="23822" y="133677"/>
                    <a:pt x="104078" y="165847"/>
                    <a:pt x="118966" y="165847"/>
                  </a:cubicBezTo>
                  <a:cubicBezTo>
                    <a:pt x="133855" y="165847"/>
                    <a:pt x="126340" y="57032"/>
                    <a:pt x="195820" y="23231"/>
                  </a:cubicBezTo>
                  <a:cubicBezTo>
                    <a:pt x="265299" y="-10570"/>
                    <a:pt x="793204" y="2476"/>
                    <a:pt x="954284" y="2476"/>
                  </a:cubicBezTo>
                  <a:cubicBezTo>
                    <a:pt x="1115363" y="2476"/>
                    <a:pt x="1643551" y="-10422"/>
                    <a:pt x="1712890" y="23231"/>
                  </a:cubicBezTo>
                  <a:cubicBezTo>
                    <a:pt x="1782227" y="56884"/>
                    <a:pt x="1774854" y="165847"/>
                    <a:pt x="1789743" y="165847"/>
                  </a:cubicBezTo>
                  <a:cubicBezTo>
                    <a:pt x="1804631" y="165847"/>
                    <a:pt x="1884888" y="133677"/>
                    <a:pt x="1908709" y="85348"/>
                  </a:cubicBezTo>
                  <a:close/>
                </a:path>
              </a:pathLst>
            </a:custGeom>
            <a:solidFill>
              <a:srgbClr val="37474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0FD8ACC-5886-DE4D-6355-18B9C8973AF2}"/>
                </a:ext>
              </a:extLst>
            </p:cNvPr>
            <p:cNvSpPr/>
            <p:nvPr/>
          </p:nvSpPr>
          <p:spPr>
            <a:xfrm>
              <a:off x="5622306" y="4720728"/>
              <a:ext cx="383295" cy="264512"/>
            </a:xfrm>
            <a:custGeom>
              <a:avLst/>
              <a:gdLst>
                <a:gd name="connsiteX0" fmla="*/ 261413 w 383295"/>
                <a:gd name="connsiteY0" fmla="*/ 4 h 264512"/>
                <a:gd name="connsiteX1" fmla="*/ 32413 w 383295"/>
                <a:gd name="connsiteY1" fmla="*/ 126163 h 264512"/>
                <a:gd name="connsiteX2" fmla="*/ 1927 w 383295"/>
                <a:gd name="connsiteY2" fmla="*/ 241798 h 264512"/>
                <a:gd name="connsiteX3" fmla="*/ 190231 w 383295"/>
                <a:gd name="connsiteY3" fmla="*/ 264332 h 264512"/>
                <a:gd name="connsiteX4" fmla="*/ 376267 w 383295"/>
                <a:gd name="connsiteY4" fmla="*/ 253065 h 264512"/>
                <a:gd name="connsiteX5" fmla="*/ 348901 w 383295"/>
                <a:gd name="connsiteY5" fmla="*/ 89991 h 264512"/>
                <a:gd name="connsiteX6" fmla="*/ 261413 w 383295"/>
                <a:gd name="connsiteY6" fmla="*/ 4 h 26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3295" h="264512">
                  <a:moveTo>
                    <a:pt x="261413" y="4"/>
                  </a:moveTo>
                  <a:cubicBezTo>
                    <a:pt x="239434" y="-738"/>
                    <a:pt x="41630" y="116527"/>
                    <a:pt x="32413" y="126163"/>
                  </a:cubicBezTo>
                  <a:cubicBezTo>
                    <a:pt x="23196" y="135800"/>
                    <a:pt x="-7999" y="228901"/>
                    <a:pt x="1927" y="241798"/>
                  </a:cubicBezTo>
                  <a:cubicBezTo>
                    <a:pt x="11852" y="254696"/>
                    <a:pt x="148118" y="264332"/>
                    <a:pt x="190231" y="264332"/>
                  </a:cubicBezTo>
                  <a:cubicBezTo>
                    <a:pt x="232345" y="264332"/>
                    <a:pt x="354714" y="266853"/>
                    <a:pt x="376267" y="253065"/>
                  </a:cubicBezTo>
                  <a:cubicBezTo>
                    <a:pt x="397820" y="239278"/>
                    <a:pt x="364356" y="118010"/>
                    <a:pt x="348901" y="89991"/>
                  </a:cubicBezTo>
                  <a:cubicBezTo>
                    <a:pt x="328340" y="53521"/>
                    <a:pt x="285376" y="893"/>
                    <a:pt x="261413" y="4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2D4EF70-09BF-87CB-30EA-E67421DF2C33}"/>
                </a:ext>
              </a:extLst>
            </p:cNvPr>
            <p:cNvSpPr/>
            <p:nvPr/>
          </p:nvSpPr>
          <p:spPr>
            <a:xfrm>
              <a:off x="5616236" y="4720732"/>
              <a:ext cx="392508" cy="271296"/>
            </a:xfrm>
            <a:custGeom>
              <a:avLst/>
              <a:gdLst>
                <a:gd name="connsiteX0" fmla="*/ 267482 w 392508"/>
                <a:gd name="connsiteY0" fmla="*/ 0 h 271296"/>
                <a:gd name="connsiteX1" fmla="*/ 236996 w 392508"/>
                <a:gd name="connsiteY1" fmla="*/ 11711 h 271296"/>
                <a:gd name="connsiteX2" fmla="*/ 207787 w 392508"/>
                <a:gd name="connsiteY2" fmla="*/ 26536 h 271296"/>
                <a:gd name="connsiteX3" fmla="*/ 150359 w 392508"/>
                <a:gd name="connsiteY3" fmla="*/ 58855 h 271296"/>
                <a:gd name="connsiteX4" fmla="*/ 93641 w 392508"/>
                <a:gd name="connsiteY4" fmla="*/ 93101 h 271296"/>
                <a:gd name="connsiteX5" fmla="*/ 65282 w 392508"/>
                <a:gd name="connsiteY5" fmla="*/ 110890 h 271296"/>
                <a:gd name="connsiteX6" fmla="*/ 51102 w 392508"/>
                <a:gd name="connsiteY6" fmla="*/ 119934 h 271296"/>
                <a:gd name="connsiteX7" fmla="*/ 38908 w 392508"/>
                <a:gd name="connsiteY7" fmla="*/ 129274 h 271296"/>
                <a:gd name="connsiteX8" fmla="*/ 26572 w 392508"/>
                <a:gd name="connsiteY8" fmla="*/ 158923 h 271296"/>
                <a:gd name="connsiteX9" fmla="*/ 17071 w 392508"/>
                <a:gd name="connsiteY9" fmla="*/ 191093 h 271296"/>
                <a:gd name="connsiteX10" fmla="*/ 10691 w 392508"/>
                <a:gd name="connsiteY10" fmla="*/ 223560 h 271296"/>
                <a:gd name="connsiteX11" fmla="*/ 10691 w 392508"/>
                <a:gd name="connsiteY11" fmla="*/ 236902 h 271296"/>
                <a:gd name="connsiteX12" fmla="*/ 21184 w 392508"/>
                <a:gd name="connsiteY12" fmla="*/ 240757 h 271296"/>
                <a:gd name="connsiteX13" fmla="*/ 84708 w 392508"/>
                <a:gd name="connsiteY13" fmla="*/ 249948 h 271296"/>
                <a:gd name="connsiteX14" fmla="*/ 149508 w 392508"/>
                <a:gd name="connsiteY14" fmla="*/ 254544 h 271296"/>
                <a:gd name="connsiteX15" fmla="*/ 214309 w 392508"/>
                <a:gd name="connsiteY15" fmla="*/ 256768 h 271296"/>
                <a:gd name="connsiteX16" fmla="*/ 279251 w 392508"/>
                <a:gd name="connsiteY16" fmla="*/ 256768 h 271296"/>
                <a:gd name="connsiteX17" fmla="*/ 344052 w 392508"/>
                <a:gd name="connsiteY17" fmla="*/ 254692 h 271296"/>
                <a:gd name="connsiteX18" fmla="*/ 374822 w 392508"/>
                <a:gd name="connsiteY18" fmla="*/ 249652 h 271296"/>
                <a:gd name="connsiteX19" fmla="*/ 383896 w 392508"/>
                <a:gd name="connsiteY19" fmla="*/ 224449 h 271296"/>
                <a:gd name="connsiteX20" fmla="*/ 374254 w 392508"/>
                <a:gd name="connsiteY20" fmla="*/ 157886 h 271296"/>
                <a:gd name="connsiteX21" fmla="*/ 354403 w 392508"/>
                <a:gd name="connsiteY21" fmla="*/ 93397 h 271296"/>
                <a:gd name="connsiteX22" fmla="*/ 317253 w 392508"/>
                <a:gd name="connsiteY22" fmla="*/ 37952 h 271296"/>
                <a:gd name="connsiteX23" fmla="*/ 295842 w 392508"/>
                <a:gd name="connsiteY23" fmla="*/ 15270 h 271296"/>
                <a:gd name="connsiteX24" fmla="*/ 267482 w 392508"/>
                <a:gd name="connsiteY24" fmla="*/ 0 h 271296"/>
                <a:gd name="connsiteX25" fmla="*/ 267482 w 392508"/>
                <a:gd name="connsiteY25" fmla="*/ 0 h 271296"/>
                <a:gd name="connsiteX26" fmla="*/ 295842 w 392508"/>
                <a:gd name="connsiteY26" fmla="*/ 14825 h 271296"/>
                <a:gd name="connsiteX27" fmla="*/ 319380 w 392508"/>
                <a:gd name="connsiteY27" fmla="*/ 38397 h 271296"/>
                <a:gd name="connsiteX28" fmla="*/ 357664 w 392508"/>
                <a:gd name="connsiteY28" fmla="*/ 93694 h 271296"/>
                <a:gd name="connsiteX29" fmla="*/ 379926 w 392508"/>
                <a:gd name="connsiteY29" fmla="*/ 157886 h 271296"/>
                <a:gd name="connsiteX30" fmla="*/ 392404 w 392508"/>
                <a:gd name="connsiteY30" fmla="*/ 225487 h 271296"/>
                <a:gd name="connsiteX31" fmla="*/ 391412 w 392508"/>
                <a:gd name="connsiteY31" fmla="*/ 243425 h 271296"/>
                <a:gd name="connsiteX32" fmla="*/ 387725 w 392508"/>
                <a:gd name="connsiteY32" fmla="*/ 252765 h 271296"/>
                <a:gd name="connsiteX33" fmla="*/ 383755 w 392508"/>
                <a:gd name="connsiteY33" fmla="*/ 256916 h 271296"/>
                <a:gd name="connsiteX34" fmla="*/ 379359 w 392508"/>
                <a:gd name="connsiteY34" fmla="*/ 258992 h 271296"/>
                <a:gd name="connsiteX35" fmla="*/ 346321 w 392508"/>
                <a:gd name="connsiteY35" fmla="*/ 266107 h 271296"/>
                <a:gd name="connsiteX36" fmla="*/ 280953 w 392508"/>
                <a:gd name="connsiteY36" fmla="*/ 270555 h 271296"/>
                <a:gd name="connsiteX37" fmla="*/ 215585 w 392508"/>
                <a:gd name="connsiteY37" fmla="*/ 271296 h 271296"/>
                <a:gd name="connsiteX38" fmla="*/ 150076 w 392508"/>
                <a:gd name="connsiteY38" fmla="*/ 269962 h 271296"/>
                <a:gd name="connsiteX39" fmla="*/ 84850 w 392508"/>
                <a:gd name="connsiteY39" fmla="*/ 264329 h 271296"/>
                <a:gd name="connsiteX40" fmla="*/ 19624 w 392508"/>
                <a:gd name="connsiteY40" fmla="*/ 253803 h 271296"/>
                <a:gd name="connsiteX41" fmla="*/ 11116 w 392508"/>
                <a:gd name="connsiteY41" fmla="*/ 250986 h 271296"/>
                <a:gd name="connsiteX42" fmla="*/ 1758 w 392508"/>
                <a:gd name="connsiteY42" fmla="*/ 243277 h 271296"/>
                <a:gd name="connsiteX43" fmla="*/ 907 w 392508"/>
                <a:gd name="connsiteY43" fmla="*/ 222967 h 271296"/>
                <a:gd name="connsiteX44" fmla="*/ 8848 w 392508"/>
                <a:gd name="connsiteY44" fmla="*/ 189018 h 271296"/>
                <a:gd name="connsiteX45" fmla="*/ 19766 w 392508"/>
                <a:gd name="connsiteY45" fmla="*/ 156551 h 271296"/>
                <a:gd name="connsiteX46" fmla="*/ 34654 w 392508"/>
                <a:gd name="connsiteY46" fmla="*/ 124826 h 271296"/>
                <a:gd name="connsiteX47" fmla="*/ 48834 w 392508"/>
                <a:gd name="connsiteY47" fmla="*/ 114597 h 271296"/>
                <a:gd name="connsiteX48" fmla="*/ 63013 w 392508"/>
                <a:gd name="connsiteY48" fmla="*/ 105998 h 271296"/>
                <a:gd name="connsiteX49" fmla="*/ 91372 w 392508"/>
                <a:gd name="connsiteY49" fmla="*/ 89394 h 271296"/>
                <a:gd name="connsiteX50" fmla="*/ 148942 w 392508"/>
                <a:gd name="connsiteY50" fmla="*/ 57224 h 271296"/>
                <a:gd name="connsiteX51" fmla="*/ 206794 w 392508"/>
                <a:gd name="connsiteY51" fmla="*/ 25944 h 271296"/>
                <a:gd name="connsiteX52" fmla="*/ 236146 w 392508"/>
                <a:gd name="connsiteY52" fmla="*/ 11119 h 271296"/>
                <a:gd name="connsiteX53" fmla="*/ 267482 w 392508"/>
                <a:gd name="connsiteY53" fmla="*/ 0 h 27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2508" h="271296">
                  <a:moveTo>
                    <a:pt x="267482" y="0"/>
                  </a:moveTo>
                  <a:cubicBezTo>
                    <a:pt x="256890" y="2550"/>
                    <a:pt x="246638" y="6478"/>
                    <a:pt x="236996" y="11711"/>
                  </a:cubicBezTo>
                  <a:cubicBezTo>
                    <a:pt x="227213" y="16604"/>
                    <a:pt x="217429" y="21644"/>
                    <a:pt x="207787" y="26536"/>
                  </a:cubicBezTo>
                  <a:cubicBezTo>
                    <a:pt x="188885" y="37018"/>
                    <a:pt x="169743" y="47781"/>
                    <a:pt x="150359" y="58855"/>
                  </a:cubicBezTo>
                  <a:cubicBezTo>
                    <a:pt x="131501" y="69974"/>
                    <a:pt x="112783" y="81537"/>
                    <a:pt x="93641" y="93101"/>
                  </a:cubicBezTo>
                  <a:lnTo>
                    <a:pt x="65282" y="110890"/>
                  </a:lnTo>
                  <a:lnTo>
                    <a:pt x="51102" y="119934"/>
                  </a:lnTo>
                  <a:cubicBezTo>
                    <a:pt x="46721" y="122558"/>
                    <a:pt x="42623" y="125701"/>
                    <a:pt x="38908" y="129274"/>
                  </a:cubicBezTo>
                  <a:cubicBezTo>
                    <a:pt x="33874" y="138702"/>
                    <a:pt x="29734" y="148635"/>
                    <a:pt x="26572" y="158923"/>
                  </a:cubicBezTo>
                  <a:cubicBezTo>
                    <a:pt x="23027" y="169449"/>
                    <a:pt x="19766" y="180271"/>
                    <a:pt x="17071" y="191093"/>
                  </a:cubicBezTo>
                  <a:cubicBezTo>
                    <a:pt x="14207" y="201738"/>
                    <a:pt x="12080" y="212590"/>
                    <a:pt x="10691" y="223560"/>
                  </a:cubicBezTo>
                  <a:cubicBezTo>
                    <a:pt x="9854" y="227963"/>
                    <a:pt x="9854" y="232499"/>
                    <a:pt x="10691" y="236902"/>
                  </a:cubicBezTo>
                  <a:cubicBezTo>
                    <a:pt x="13924" y="238859"/>
                    <a:pt x="17483" y="240164"/>
                    <a:pt x="21184" y="240757"/>
                  </a:cubicBezTo>
                  <a:cubicBezTo>
                    <a:pt x="42155" y="245204"/>
                    <a:pt x="63368" y="248273"/>
                    <a:pt x="84708" y="249948"/>
                  </a:cubicBezTo>
                  <a:cubicBezTo>
                    <a:pt x="106261" y="251876"/>
                    <a:pt x="127956" y="253358"/>
                    <a:pt x="149508" y="254544"/>
                  </a:cubicBezTo>
                  <a:cubicBezTo>
                    <a:pt x="171062" y="255730"/>
                    <a:pt x="192047" y="256620"/>
                    <a:pt x="214309" y="256768"/>
                  </a:cubicBezTo>
                  <a:cubicBezTo>
                    <a:pt x="236571" y="256916"/>
                    <a:pt x="257698" y="256768"/>
                    <a:pt x="279251" y="256768"/>
                  </a:cubicBezTo>
                  <a:cubicBezTo>
                    <a:pt x="300804" y="256768"/>
                    <a:pt x="322641" y="256768"/>
                    <a:pt x="344052" y="254692"/>
                  </a:cubicBezTo>
                  <a:cubicBezTo>
                    <a:pt x="354460" y="254277"/>
                    <a:pt x="364782" y="252587"/>
                    <a:pt x="374822" y="249652"/>
                  </a:cubicBezTo>
                  <a:cubicBezTo>
                    <a:pt x="383330" y="248169"/>
                    <a:pt x="383613" y="234827"/>
                    <a:pt x="383896" y="224449"/>
                  </a:cubicBezTo>
                  <a:cubicBezTo>
                    <a:pt x="382847" y="201975"/>
                    <a:pt x="379614" y="179678"/>
                    <a:pt x="374254" y="157886"/>
                  </a:cubicBezTo>
                  <a:cubicBezTo>
                    <a:pt x="369490" y="135811"/>
                    <a:pt x="362840" y="114226"/>
                    <a:pt x="354403" y="93397"/>
                  </a:cubicBezTo>
                  <a:cubicBezTo>
                    <a:pt x="343981" y="73561"/>
                    <a:pt x="331531" y="54971"/>
                    <a:pt x="317253" y="37952"/>
                  </a:cubicBezTo>
                  <a:cubicBezTo>
                    <a:pt x="310588" y="29917"/>
                    <a:pt x="303442" y="22341"/>
                    <a:pt x="295842" y="15270"/>
                  </a:cubicBezTo>
                  <a:cubicBezTo>
                    <a:pt x="287986" y="7442"/>
                    <a:pt x="278131" y="2149"/>
                    <a:pt x="267482" y="0"/>
                  </a:cubicBezTo>
                  <a:close/>
                  <a:moveTo>
                    <a:pt x="267482" y="0"/>
                  </a:moveTo>
                  <a:cubicBezTo>
                    <a:pt x="278089" y="2016"/>
                    <a:pt x="287929" y="7160"/>
                    <a:pt x="295842" y="14825"/>
                  </a:cubicBezTo>
                  <a:cubicBezTo>
                    <a:pt x="304236" y="22060"/>
                    <a:pt x="312105" y="29946"/>
                    <a:pt x="319380" y="38397"/>
                  </a:cubicBezTo>
                  <a:cubicBezTo>
                    <a:pt x="334112" y="55252"/>
                    <a:pt x="346959" y="73799"/>
                    <a:pt x="357664" y="93694"/>
                  </a:cubicBezTo>
                  <a:cubicBezTo>
                    <a:pt x="366697" y="114449"/>
                    <a:pt x="374141" y="135900"/>
                    <a:pt x="379926" y="157886"/>
                  </a:cubicBezTo>
                  <a:cubicBezTo>
                    <a:pt x="386293" y="179915"/>
                    <a:pt x="390476" y="202568"/>
                    <a:pt x="392404" y="225487"/>
                  </a:cubicBezTo>
                  <a:cubicBezTo>
                    <a:pt x="392702" y="231491"/>
                    <a:pt x="392362" y="237495"/>
                    <a:pt x="391412" y="243425"/>
                  </a:cubicBezTo>
                  <a:cubicBezTo>
                    <a:pt x="390802" y="246761"/>
                    <a:pt x="389554" y="249948"/>
                    <a:pt x="387725" y="252765"/>
                  </a:cubicBezTo>
                  <a:cubicBezTo>
                    <a:pt x="386704" y="254426"/>
                    <a:pt x="385343" y="255849"/>
                    <a:pt x="383755" y="256916"/>
                  </a:cubicBezTo>
                  <a:lnTo>
                    <a:pt x="379359" y="258992"/>
                  </a:lnTo>
                  <a:cubicBezTo>
                    <a:pt x="368654" y="262698"/>
                    <a:pt x="357565" y="265085"/>
                    <a:pt x="346321" y="266107"/>
                  </a:cubicBezTo>
                  <a:cubicBezTo>
                    <a:pt x="324484" y="268628"/>
                    <a:pt x="302648" y="269962"/>
                    <a:pt x="280953" y="270555"/>
                  </a:cubicBezTo>
                  <a:cubicBezTo>
                    <a:pt x="259258" y="271148"/>
                    <a:pt x="237280" y="271296"/>
                    <a:pt x="215585" y="271296"/>
                  </a:cubicBezTo>
                  <a:cubicBezTo>
                    <a:pt x="193891" y="271296"/>
                    <a:pt x="171770" y="271296"/>
                    <a:pt x="150076" y="269962"/>
                  </a:cubicBezTo>
                  <a:cubicBezTo>
                    <a:pt x="128381" y="268628"/>
                    <a:pt x="106686" y="266701"/>
                    <a:pt x="84850" y="264329"/>
                  </a:cubicBezTo>
                  <a:cubicBezTo>
                    <a:pt x="62914" y="262253"/>
                    <a:pt x="41134" y="258740"/>
                    <a:pt x="19624" y="253803"/>
                  </a:cubicBezTo>
                  <a:cubicBezTo>
                    <a:pt x="16717" y="253121"/>
                    <a:pt x="13867" y="252172"/>
                    <a:pt x="11116" y="250986"/>
                  </a:cubicBezTo>
                  <a:cubicBezTo>
                    <a:pt x="7188" y="249726"/>
                    <a:pt x="3842" y="246984"/>
                    <a:pt x="1758" y="243277"/>
                  </a:cubicBezTo>
                  <a:cubicBezTo>
                    <a:pt x="-256" y="236710"/>
                    <a:pt x="-540" y="229698"/>
                    <a:pt x="907" y="222967"/>
                  </a:cubicBezTo>
                  <a:cubicBezTo>
                    <a:pt x="2722" y="211448"/>
                    <a:pt x="5374" y="200107"/>
                    <a:pt x="8848" y="189018"/>
                  </a:cubicBezTo>
                  <a:cubicBezTo>
                    <a:pt x="12109" y="178047"/>
                    <a:pt x="15795" y="167225"/>
                    <a:pt x="19766" y="156551"/>
                  </a:cubicBezTo>
                  <a:cubicBezTo>
                    <a:pt x="23623" y="145448"/>
                    <a:pt x="28614" y="134818"/>
                    <a:pt x="34654" y="124826"/>
                  </a:cubicBezTo>
                  <a:cubicBezTo>
                    <a:pt x="38993" y="120853"/>
                    <a:pt x="43743" y="117428"/>
                    <a:pt x="48834" y="114597"/>
                  </a:cubicBezTo>
                  <a:lnTo>
                    <a:pt x="63013" y="105998"/>
                  </a:lnTo>
                  <a:lnTo>
                    <a:pt x="91372" y="89394"/>
                  </a:lnTo>
                  <a:lnTo>
                    <a:pt x="148942" y="57224"/>
                  </a:lnTo>
                  <a:cubicBezTo>
                    <a:pt x="168084" y="46550"/>
                    <a:pt x="187368" y="36025"/>
                    <a:pt x="206794" y="25944"/>
                  </a:cubicBezTo>
                  <a:lnTo>
                    <a:pt x="236146" y="11119"/>
                  </a:lnTo>
                  <a:cubicBezTo>
                    <a:pt x="246085" y="5989"/>
                    <a:pt x="256621" y="2253"/>
                    <a:pt x="267482" y="0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BE40429F-E671-9D02-1BA4-E54D8191D717}"/>
                </a:ext>
              </a:extLst>
            </p:cNvPr>
            <p:cNvSpPr/>
            <p:nvPr/>
          </p:nvSpPr>
          <p:spPr>
            <a:xfrm>
              <a:off x="4339954" y="4258045"/>
              <a:ext cx="1459738" cy="405610"/>
            </a:xfrm>
            <a:custGeom>
              <a:avLst/>
              <a:gdLst>
                <a:gd name="connsiteX0" fmla="*/ 1458688 w 1459738"/>
                <a:gd name="connsiteY0" fmla="*/ 405611 h 405610"/>
                <a:gd name="connsiteX1" fmla="*/ 1030 w 1459738"/>
                <a:gd name="connsiteY1" fmla="*/ 405611 h 405610"/>
                <a:gd name="connsiteX2" fmla="*/ 136303 w 1459738"/>
                <a:gd name="connsiteY2" fmla="*/ 81686 h 405610"/>
                <a:gd name="connsiteX3" fmla="*/ 729859 w 1459738"/>
                <a:gd name="connsiteY3" fmla="*/ 0 h 405610"/>
                <a:gd name="connsiteX4" fmla="*/ 1323556 w 1459738"/>
                <a:gd name="connsiteY4" fmla="*/ 81686 h 405610"/>
                <a:gd name="connsiteX5" fmla="*/ 1458688 w 1459738"/>
                <a:gd name="connsiteY5" fmla="*/ 405611 h 40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738" h="405610">
                  <a:moveTo>
                    <a:pt x="1458688" y="405611"/>
                  </a:moveTo>
                  <a:lnTo>
                    <a:pt x="1030" y="405611"/>
                  </a:lnTo>
                  <a:cubicBezTo>
                    <a:pt x="-11306" y="405611"/>
                    <a:pt x="90361" y="130905"/>
                    <a:pt x="136303" y="81686"/>
                  </a:cubicBezTo>
                  <a:cubicBezTo>
                    <a:pt x="182244" y="32467"/>
                    <a:pt x="560130" y="0"/>
                    <a:pt x="729859" y="0"/>
                  </a:cubicBezTo>
                  <a:cubicBezTo>
                    <a:pt x="899588" y="0"/>
                    <a:pt x="1277756" y="32467"/>
                    <a:pt x="1323556" y="81686"/>
                  </a:cubicBezTo>
                  <a:cubicBezTo>
                    <a:pt x="1369357" y="130905"/>
                    <a:pt x="1471166" y="405611"/>
                    <a:pt x="1458688" y="405611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97B621FB-5587-0B49-391B-37282C82845E}"/>
                </a:ext>
              </a:extLst>
            </p:cNvPr>
            <p:cNvSpPr/>
            <p:nvPr/>
          </p:nvSpPr>
          <p:spPr>
            <a:xfrm>
              <a:off x="4434002" y="4287843"/>
              <a:ext cx="1271764" cy="344912"/>
            </a:xfrm>
            <a:custGeom>
              <a:avLst/>
              <a:gdLst>
                <a:gd name="connsiteX0" fmla="*/ 1271764 w 1271764"/>
                <a:gd name="connsiteY0" fmla="*/ 245056 h 344912"/>
                <a:gd name="connsiteX1" fmla="*/ 1239435 w 1271764"/>
                <a:gd name="connsiteY1" fmla="*/ 339491 h 344912"/>
                <a:gd name="connsiteX2" fmla="*/ 635811 w 1271764"/>
                <a:gd name="connsiteY2" fmla="*/ 344828 h 344912"/>
                <a:gd name="connsiteX3" fmla="*/ 32188 w 1271764"/>
                <a:gd name="connsiteY3" fmla="*/ 339491 h 344912"/>
                <a:gd name="connsiteX4" fmla="*/ 0 w 1271764"/>
                <a:gd name="connsiteY4" fmla="*/ 245056 h 344912"/>
                <a:gd name="connsiteX5" fmla="*/ 75577 w 1271764"/>
                <a:gd name="connsiteY5" fmla="*/ 71456 h 344912"/>
                <a:gd name="connsiteX6" fmla="*/ 635811 w 1271764"/>
                <a:gd name="connsiteY6" fmla="*/ 0 h 344912"/>
                <a:gd name="connsiteX7" fmla="*/ 1196045 w 1271764"/>
                <a:gd name="connsiteY7" fmla="*/ 71456 h 344912"/>
                <a:gd name="connsiteX8" fmla="*/ 1271764 w 1271764"/>
                <a:gd name="connsiteY8" fmla="*/ 245056 h 3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764" h="344912">
                  <a:moveTo>
                    <a:pt x="1271764" y="245056"/>
                  </a:moveTo>
                  <a:cubicBezTo>
                    <a:pt x="1271764" y="255286"/>
                    <a:pt x="1249360" y="333117"/>
                    <a:pt x="1239435" y="339491"/>
                  </a:cubicBezTo>
                  <a:cubicBezTo>
                    <a:pt x="1229509" y="345866"/>
                    <a:pt x="696641" y="344828"/>
                    <a:pt x="635811" y="344828"/>
                  </a:cubicBezTo>
                  <a:cubicBezTo>
                    <a:pt x="574981" y="344828"/>
                    <a:pt x="42255" y="346014"/>
                    <a:pt x="32188" y="339491"/>
                  </a:cubicBezTo>
                  <a:cubicBezTo>
                    <a:pt x="22120" y="332968"/>
                    <a:pt x="0" y="255286"/>
                    <a:pt x="0" y="245056"/>
                  </a:cubicBezTo>
                  <a:cubicBezTo>
                    <a:pt x="0" y="234827"/>
                    <a:pt x="38568" y="102440"/>
                    <a:pt x="75577" y="71456"/>
                  </a:cubicBezTo>
                  <a:cubicBezTo>
                    <a:pt x="112586" y="40472"/>
                    <a:pt x="523084" y="0"/>
                    <a:pt x="635811" y="0"/>
                  </a:cubicBezTo>
                  <a:cubicBezTo>
                    <a:pt x="748539" y="0"/>
                    <a:pt x="1159037" y="40175"/>
                    <a:pt x="1196045" y="71456"/>
                  </a:cubicBezTo>
                  <a:cubicBezTo>
                    <a:pt x="1233054" y="102737"/>
                    <a:pt x="1271764" y="234531"/>
                    <a:pt x="1271764" y="245056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4" name="Graphic 4">
              <a:extLst>
                <a:ext uri="{FF2B5EF4-FFF2-40B4-BE49-F238E27FC236}">
                  <a16:creationId xmlns:a16="http://schemas.microsoft.com/office/drawing/2014/main" id="{BA86C0C9-C53A-7874-8B22-2FE3EE7F0004}"/>
                </a:ext>
              </a:extLst>
            </p:cNvPr>
            <p:cNvGrpSpPr/>
            <p:nvPr/>
          </p:nvGrpSpPr>
          <p:grpSpPr>
            <a:xfrm>
              <a:off x="4439815" y="4287992"/>
              <a:ext cx="1265666" cy="344679"/>
              <a:chOff x="4439815" y="4287992"/>
              <a:chExt cx="1265666" cy="344679"/>
            </a:xfrm>
            <a:solidFill>
              <a:srgbClr val="FFFFFF"/>
            </a:solidFill>
          </p:grpSpPr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CAE18EA1-A09B-A36D-A917-7E5BED341A33}"/>
                  </a:ext>
                </a:extLst>
              </p:cNvPr>
              <p:cNvSpPr/>
              <p:nvPr/>
            </p:nvSpPr>
            <p:spPr>
              <a:xfrm>
                <a:off x="4581044" y="4287992"/>
                <a:ext cx="480261" cy="344383"/>
              </a:xfrm>
              <a:custGeom>
                <a:avLst/>
                <a:gdLst>
                  <a:gd name="connsiteX0" fmla="*/ 480261 w 480261"/>
                  <a:gd name="connsiteY0" fmla="*/ 0 h 344383"/>
                  <a:gd name="connsiteX1" fmla="*/ 151296 w 480261"/>
                  <a:gd name="connsiteY1" fmla="*/ 344383 h 344383"/>
                  <a:gd name="connsiteX2" fmla="*/ 0 w 480261"/>
                  <a:gd name="connsiteY2" fmla="*/ 343197 h 344383"/>
                  <a:gd name="connsiteX3" fmla="*/ 318756 w 480261"/>
                  <a:gd name="connsiteY3" fmla="*/ 9932 h 344383"/>
                  <a:gd name="connsiteX4" fmla="*/ 480261 w 480261"/>
                  <a:gd name="connsiteY4" fmla="*/ 0 h 344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261" h="344383">
                    <a:moveTo>
                      <a:pt x="480261" y="0"/>
                    </a:moveTo>
                    <a:lnTo>
                      <a:pt x="151296" y="344383"/>
                    </a:lnTo>
                    <a:cubicBezTo>
                      <a:pt x="96846" y="344383"/>
                      <a:pt x="44098" y="344383"/>
                      <a:pt x="0" y="343197"/>
                    </a:cubicBezTo>
                    <a:lnTo>
                      <a:pt x="318756" y="9932"/>
                    </a:lnTo>
                    <a:cubicBezTo>
                      <a:pt x="385400" y="4151"/>
                      <a:pt x="444812" y="445"/>
                      <a:pt x="4802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BFB9F6C5-79CB-7FA2-E005-8D07E7033D16}"/>
                  </a:ext>
                </a:extLst>
              </p:cNvPr>
              <p:cNvSpPr/>
              <p:nvPr/>
            </p:nvSpPr>
            <p:spPr>
              <a:xfrm>
                <a:off x="5455780" y="4413707"/>
                <a:ext cx="249701" cy="218816"/>
              </a:xfrm>
              <a:custGeom>
                <a:avLst/>
                <a:gdLst>
                  <a:gd name="connsiteX0" fmla="*/ 249702 w 249701"/>
                  <a:gd name="connsiteY0" fmla="*/ 116969 h 218816"/>
                  <a:gd name="connsiteX1" fmla="*/ 154274 w 249701"/>
                  <a:gd name="connsiteY1" fmla="*/ 217037 h 218816"/>
                  <a:gd name="connsiteX2" fmla="*/ 0 w 249701"/>
                  <a:gd name="connsiteY2" fmla="*/ 218816 h 218816"/>
                  <a:gd name="connsiteX3" fmla="*/ 209290 w 249701"/>
                  <a:gd name="connsiteY3" fmla="*/ 0 h 218816"/>
                  <a:gd name="connsiteX4" fmla="*/ 249702 w 249701"/>
                  <a:gd name="connsiteY4" fmla="*/ 116969 h 218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701" h="218816">
                    <a:moveTo>
                      <a:pt x="249702" y="116969"/>
                    </a:moveTo>
                    <a:lnTo>
                      <a:pt x="154274" y="217037"/>
                    </a:lnTo>
                    <a:cubicBezTo>
                      <a:pt x="114571" y="217927"/>
                      <a:pt x="59696" y="218372"/>
                      <a:pt x="0" y="218816"/>
                    </a:cubicBezTo>
                    <a:lnTo>
                      <a:pt x="209290" y="0"/>
                    </a:lnTo>
                    <a:cubicBezTo>
                      <a:pt x="226433" y="37493"/>
                      <a:pt x="239974" y="76675"/>
                      <a:pt x="249702" y="1169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C3EB5D95-BD4D-925A-22A7-7AC055EBB05C}"/>
                  </a:ext>
                </a:extLst>
              </p:cNvPr>
              <p:cNvSpPr/>
              <p:nvPr/>
            </p:nvSpPr>
            <p:spPr>
              <a:xfrm>
                <a:off x="4991116" y="4304596"/>
                <a:ext cx="330666" cy="328076"/>
              </a:xfrm>
              <a:custGeom>
                <a:avLst/>
                <a:gdLst>
                  <a:gd name="connsiteX0" fmla="*/ 330667 w 330666"/>
                  <a:gd name="connsiteY0" fmla="*/ 1038 h 328076"/>
                  <a:gd name="connsiteX1" fmla="*/ 17866 w 330666"/>
                  <a:gd name="connsiteY1" fmla="*/ 328076 h 328076"/>
                  <a:gd name="connsiteX2" fmla="*/ 0 w 330666"/>
                  <a:gd name="connsiteY2" fmla="*/ 328076 h 328076"/>
                  <a:gd name="connsiteX3" fmla="*/ 314361 w 330666"/>
                  <a:gd name="connsiteY3" fmla="*/ 0 h 328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666" h="328076">
                    <a:moveTo>
                      <a:pt x="330667" y="1038"/>
                    </a:moveTo>
                    <a:lnTo>
                      <a:pt x="17866" y="328076"/>
                    </a:lnTo>
                    <a:lnTo>
                      <a:pt x="0" y="328076"/>
                    </a:lnTo>
                    <a:lnTo>
                      <a:pt x="3143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9A74E262-1CD8-406E-278B-951B6E0FFB81}"/>
                  </a:ext>
                </a:extLst>
              </p:cNvPr>
              <p:cNvSpPr/>
              <p:nvPr/>
            </p:nvSpPr>
            <p:spPr>
              <a:xfrm>
                <a:off x="4442226" y="4334246"/>
                <a:ext cx="158385" cy="165594"/>
              </a:xfrm>
              <a:custGeom>
                <a:avLst/>
                <a:gdLst>
                  <a:gd name="connsiteX0" fmla="*/ 158386 w 158385"/>
                  <a:gd name="connsiteY0" fmla="*/ 0 h 165594"/>
                  <a:gd name="connsiteX1" fmla="*/ 0 w 158385"/>
                  <a:gd name="connsiteY1" fmla="*/ 165595 h 165594"/>
                  <a:gd name="connsiteX2" fmla="*/ 9359 w 158385"/>
                  <a:gd name="connsiteY2" fmla="*/ 137131 h 165594"/>
                  <a:gd name="connsiteX3" fmla="*/ 136975 w 158385"/>
                  <a:gd name="connsiteY3" fmla="*/ 3706 h 165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385" h="165594">
                    <a:moveTo>
                      <a:pt x="158386" y="0"/>
                    </a:moveTo>
                    <a:lnTo>
                      <a:pt x="0" y="165595"/>
                    </a:lnTo>
                    <a:cubicBezTo>
                      <a:pt x="2694" y="156996"/>
                      <a:pt x="5814" y="147360"/>
                      <a:pt x="9359" y="137131"/>
                    </a:cubicBezTo>
                    <a:lnTo>
                      <a:pt x="136975" y="3706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BC975684-AEC3-2B60-6B7B-CE58CD889E68}"/>
                  </a:ext>
                </a:extLst>
              </p:cNvPr>
              <p:cNvSpPr/>
              <p:nvPr/>
            </p:nvSpPr>
            <p:spPr>
              <a:xfrm>
                <a:off x="5299238" y="4341806"/>
                <a:ext cx="330241" cy="290865"/>
              </a:xfrm>
              <a:custGeom>
                <a:avLst/>
                <a:gdLst>
                  <a:gd name="connsiteX0" fmla="*/ 330242 w 330241"/>
                  <a:gd name="connsiteY0" fmla="*/ 17049 h 290865"/>
                  <a:gd name="connsiteX1" fmla="*/ 68346 w 330241"/>
                  <a:gd name="connsiteY1" fmla="*/ 290865 h 290865"/>
                  <a:gd name="connsiteX2" fmla="*/ 0 w 330241"/>
                  <a:gd name="connsiteY2" fmla="*/ 290865 h 290865"/>
                  <a:gd name="connsiteX3" fmla="*/ 278203 w 330241"/>
                  <a:gd name="connsiteY3" fmla="*/ 0 h 290865"/>
                  <a:gd name="connsiteX4" fmla="*/ 330242 w 330241"/>
                  <a:gd name="connsiteY4" fmla="*/ 17049 h 29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241" h="290865">
                    <a:moveTo>
                      <a:pt x="330242" y="17049"/>
                    </a:moveTo>
                    <a:lnTo>
                      <a:pt x="68346" y="290865"/>
                    </a:lnTo>
                    <a:lnTo>
                      <a:pt x="0" y="290865"/>
                    </a:lnTo>
                    <a:lnTo>
                      <a:pt x="278203" y="0"/>
                    </a:lnTo>
                    <a:cubicBezTo>
                      <a:pt x="296310" y="2728"/>
                      <a:pt x="313878" y="8480"/>
                      <a:pt x="330242" y="170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DC54C58C-7E10-F852-7B0B-30BE71AEA330}"/>
                  </a:ext>
                </a:extLst>
              </p:cNvPr>
              <p:cNvSpPr/>
              <p:nvPr/>
            </p:nvSpPr>
            <p:spPr>
              <a:xfrm>
                <a:off x="4439815" y="4314084"/>
                <a:ext cx="302733" cy="298129"/>
              </a:xfrm>
              <a:custGeom>
                <a:avLst/>
                <a:gdLst>
                  <a:gd name="connsiteX0" fmla="*/ 302733 w 302733"/>
                  <a:gd name="connsiteY0" fmla="*/ 0 h 298129"/>
                  <a:gd name="connsiteX1" fmla="*/ 17583 w 302733"/>
                  <a:gd name="connsiteY1" fmla="*/ 298129 h 298129"/>
                  <a:gd name="connsiteX2" fmla="*/ 0 w 302733"/>
                  <a:gd name="connsiteY2" fmla="*/ 245056 h 298129"/>
                  <a:gd name="connsiteX3" fmla="*/ 224462 w 302733"/>
                  <a:gd name="connsiteY3" fmla="*/ 10229 h 298129"/>
                  <a:gd name="connsiteX4" fmla="*/ 302733 w 302733"/>
                  <a:gd name="connsiteY4" fmla="*/ 0 h 29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733" h="298129">
                    <a:moveTo>
                      <a:pt x="302733" y="0"/>
                    </a:moveTo>
                    <a:lnTo>
                      <a:pt x="17583" y="298129"/>
                    </a:lnTo>
                    <a:cubicBezTo>
                      <a:pt x="10649" y="280844"/>
                      <a:pt x="4779" y="263113"/>
                      <a:pt x="0" y="245056"/>
                    </a:cubicBezTo>
                    <a:lnTo>
                      <a:pt x="224462" y="10229"/>
                    </a:lnTo>
                    <a:cubicBezTo>
                      <a:pt x="249418" y="6671"/>
                      <a:pt x="275792" y="3261"/>
                      <a:pt x="302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F4058CD7-8D7F-F201-8A01-2569F9BF3A77}"/>
                </a:ext>
              </a:extLst>
            </p:cNvPr>
            <p:cNvSpPr/>
            <p:nvPr/>
          </p:nvSpPr>
          <p:spPr>
            <a:xfrm>
              <a:off x="4798274" y="5322032"/>
              <a:ext cx="543218" cy="100957"/>
            </a:xfrm>
            <a:custGeom>
              <a:avLst/>
              <a:gdLst>
                <a:gd name="connsiteX0" fmla="*/ 0 w 543218"/>
                <a:gd name="connsiteY0" fmla="*/ 0 h 100957"/>
                <a:gd name="connsiteX1" fmla="*/ 543218 w 543218"/>
                <a:gd name="connsiteY1" fmla="*/ 0 h 100957"/>
                <a:gd name="connsiteX2" fmla="*/ 543218 w 543218"/>
                <a:gd name="connsiteY2" fmla="*/ 100958 h 100957"/>
                <a:gd name="connsiteX3" fmla="*/ 0 w 543218"/>
                <a:gd name="connsiteY3" fmla="*/ 100958 h 10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18" h="100957">
                  <a:moveTo>
                    <a:pt x="0" y="0"/>
                  </a:moveTo>
                  <a:lnTo>
                    <a:pt x="543218" y="0"/>
                  </a:lnTo>
                  <a:lnTo>
                    <a:pt x="543218" y="100958"/>
                  </a:lnTo>
                  <a:lnTo>
                    <a:pt x="0" y="100958"/>
                  </a:ln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C8818825-CBC9-B20B-F298-59B092A27C80}"/>
                </a:ext>
              </a:extLst>
            </p:cNvPr>
            <p:cNvSpPr/>
            <p:nvPr/>
          </p:nvSpPr>
          <p:spPr>
            <a:xfrm>
              <a:off x="5020184" y="4810571"/>
              <a:ext cx="99257" cy="103775"/>
            </a:xfrm>
            <a:custGeom>
              <a:avLst/>
              <a:gdLst>
                <a:gd name="connsiteX0" fmla="*/ 99257 w 99257"/>
                <a:gd name="connsiteY0" fmla="*/ 51739 h 103775"/>
                <a:gd name="connsiteX1" fmla="*/ 49770 w 99257"/>
                <a:gd name="connsiteY1" fmla="*/ 103775 h 103775"/>
                <a:gd name="connsiteX2" fmla="*/ 0 w 99257"/>
                <a:gd name="connsiteY2" fmla="*/ 52036 h 103775"/>
                <a:gd name="connsiteX3" fmla="*/ 49487 w 99257"/>
                <a:gd name="connsiteY3" fmla="*/ 0 h 103775"/>
                <a:gd name="connsiteX4" fmla="*/ 49629 w 99257"/>
                <a:gd name="connsiteY4" fmla="*/ 0 h 103775"/>
                <a:gd name="connsiteX5" fmla="*/ 99257 w 99257"/>
                <a:gd name="connsiteY5" fmla="*/ 51591 h 103775"/>
                <a:gd name="connsiteX6" fmla="*/ 99257 w 99257"/>
                <a:gd name="connsiteY6" fmla="*/ 51739 h 1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257" h="103775">
                  <a:moveTo>
                    <a:pt x="99257" y="51739"/>
                  </a:moveTo>
                  <a:cubicBezTo>
                    <a:pt x="99342" y="80396"/>
                    <a:pt x="77179" y="103686"/>
                    <a:pt x="49770" y="103775"/>
                  </a:cubicBezTo>
                  <a:cubicBezTo>
                    <a:pt x="22361" y="103849"/>
                    <a:pt x="85" y="80692"/>
                    <a:pt x="0" y="52036"/>
                  </a:cubicBezTo>
                  <a:cubicBezTo>
                    <a:pt x="-71" y="23379"/>
                    <a:pt x="22078" y="89"/>
                    <a:pt x="49487" y="0"/>
                  </a:cubicBezTo>
                  <a:cubicBezTo>
                    <a:pt x="49529" y="0"/>
                    <a:pt x="49586" y="0"/>
                    <a:pt x="49629" y="0"/>
                  </a:cubicBezTo>
                  <a:cubicBezTo>
                    <a:pt x="76952" y="-89"/>
                    <a:pt x="99172" y="23024"/>
                    <a:pt x="99257" y="51591"/>
                  </a:cubicBezTo>
                  <a:cubicBezTo>
                    <a:pt x="99257" y="51636"/>
                    <a:pt x="99257" y="51695"/>
                    <a:pt x="99257" y="51739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89A8B053-243E-5BE0-FB8F-77164AB6740E}"/>
                </a:ext>
              </a:extLst>
            </p:cNvPr>
            <p:cNvSpPr/>
            <p:nvPr/>
          </p:nvSpPr>
          <p:spPr>
            <a:xfrm>
              <a:off x="4328222" y="4985060"/>
              <a:ext cx="1483606" cy="195541"/>
            </a:xfrm>
            <a:custGeom>
              <a:avLst/>
              <a:gdLst>
                <a:gd name="connsiteX0" fmla="*/ 1483606 w 1483606"/>
                <a:gd name="connsiteY0" fmla="*/ 0 h 195541"/>
                <a:gd name="connsiteX1" fmla="*/ 1447732 w 1483606"/>
                <a:gd name="connsiteY1" fmla="*/ 105850 h 195541"/>
                <a:gd name="connsiteX2" fmla="*/ 1425470 w 1483606"/>
                <a:gd name="connsiteY2" fmla="*/ 157145 h 195541"/>
                <a:gd name="connsiteX3" fmla="*/ 1411290 w 1483606"/>
                <a:gd name="connsiteY3" fmla="*/ 181161 h 195541"/>
                <a:gd name="connsiteX4" fmla="*/ 1400514 w 1483606"/>
                <a:gd name="connsiteY4" fmla="*/ 191094 h 195541"/>
                <a:gd name="connsiteX5" fmla="*/ 1386335 w 1483606"/>
                <a:gd name="connsiteY5" fmla="*/ 192724 h 195541"/>
                <a:gd name="connsiteX6" fmla="*/ 1171515 w 1483606"/>
                <a:gd name="connsiteY6" fmla="*/ 194207 h 195541"/>
                <a:gd name="connsiteX7" fmla="*/ 741874 w 1483606"/>
                <a:gd name="connsiteY7" fmla="*/ 195541 h 195541"/>
                <a:gd name="connsiteX8" fmla="*/ 312092 w 1483606"/>
                <a:gd name="connsiteY8" fmla="*/ 194207 h 195541"/>
                <a:gd name="connsiteX9" fmla="*/ 97272 w 1483606"/>
                <a:gd name="connsiteY9" fmla="*/ 192724 h 195541"/>
                <a:gd name="connsiteX10" fmla="*/ 83092 w 1483606"/>
                <a:gd name="connsiteY10" fmla="*/ 191094 h 195541"/>
                <a:gd name="connsiteX11" fmla="*/ 72316 w 1483606"/>
                <a:gd name="connsiteY11" fmla="*/ 181161 h 195541"/>
                <a:gd name="connsiteX12" fmla="*/ 58136 w 1483606"/>
                <a:gd name="connsiteY12" fmla="*/ 157145 h 195541"/>
                <a:gd name="connsiteX13" fmla="*/ 35874 w 1483606"/>
                <a:gd name="connsiteY13" fmla="*/ 105850 h 195541"/>
                <a:gd name="connsiteX14" fmla="*/ 0 w 1483606"/>
                <a:gd name="connsiteY14" fmla="*/ 0 h 195541"/>
                <a:gd name="connsiteX15" fmla="*/ 38285 w 1483606"/>
                <a:gd name="connsiteY15" fmla="*/ 104812 h 195541"/>
                <a:gd name="connsiteX16" fmla="*/ 61539 w 1483606"/>
                <a:gd name="connsiteY16" fmla="*/ 155217 h 195541"/>
                <a:gd name="connsiteX17" fmla="*/ 75719 w 1483606"/>
                <a:gd name="connsiteY17" fmla="*/ 178196 h 195541"/>
                <a:gd name="connsiteX18" fmla="*/ 84935 w 1483606"/>
                <a:gd name="connsiteY18" fmla="*/ 186498 h 195541"/>
                <a:gd name="connsiteX19" fmla="*/ 97130 w 1483606"/>
                <a:gd name="connsiteY19" fmla="*/ 186498 h 195541"/>
                <a:gd name="connsiteX20" fmla="*/ 311950 w 1483606"/>
                <a:gd name="connsiteY20" fmla="*/ 185015 h 195541"/>
                <a:gd name="connsiteX21" fmla="*/ 741449 w 1483606"/>
                <a:gd name="connsiteY21" fmla="*/ 183681 h 195541"/>
                <a:gd name="connsiteX22" fmla="*/ 1171089 w 1483606"/>
                <a:gd name="connsiteY22" fmla="*/ 185015 h 195541"/>
                <a:gd name="connsiteX23" fmla="*/ 1385909 w 1483606"/>
                <a:gd name="connsiteY23" fmla="*/ 186498 h 195541"/>
                <a:gd name="connsiteX24" fmla="*/ 1398103 w 1483606"/>
                <a:gd name="connsiteY24" fmla="*/ 186498 h 195541"/>
                <a:gd name="connsiteX25" fmla="*/ 1407320 w 1483606"/>
                <a:gd name="connsiteY25" fmla="*/ 178196 h 195541"/>
                <a:gd name="connsiteX26" fmla="*/ 1421500 w 1483606"/>
                <a:gd name="connsiteY26" fmla="*/ 155217 h 195541"/>
                <a:gd name="connsiteX27" fmla="*/ 1444754 w 1483606"/>
                <a:gd name="connsiteY27" fmla="*/ 104812 h 195541"/>
                <a:gd name="connsiteX28" fmla="*/ 1483606 w 1483606"/>
                <a:gd name="connsiteY28" fmla="*/ 0 h 19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83606" h="195541">
                  <a:moveTo>
                    <a:pt x="1483606" y="0"/>
                  </a:moveTo>
                  <a:cubicBezTo>
                    <a:pt x="1472830" y="35728"/>
                    <a:pt x="1461061" y="71012"/>
                    <a:pt x="1447732" y="105850"/>
                  </a:cubicBezTo>
                  <a:cubicBezTo>
                    <a:pt x="1440926" y="123195"/>
                    <a:pt x="1433552" y="140392"/>
                    <a:pt x="1425470" y="157145"/>
                  </a:cubicBezTo>
                  <a:cubicBezTo>
                    <a:pt x="1421415" y="165565"/>
                    <a:pt x="1416679" y="173600"/>
                    <a:pt x="1411290" y="181161"/>
                  </a:cubicBezTo>
                  <a:cubicBezTo>
                    <a:pt x="1408511" y="185327"/>
                    <a:pt x="1404810" y="188722"/>
                    <a:pt x="1400514" y="191094"/>
                  </a:cubicBezTo>
                  <a:cubicBezTo>
                    <a:pt x="1395934" y="192591"/>
                    <a:pt x="1391113" y="193154"/>
                    <a:pt x="1386335" y="192724"/>
                  </a:cubicBezTo>
                  <a:lnTo>
                    <a:pt x="1171515" y="194207"/>
                  </a:lnTo>
                  <a:lnTo>
                    <a:pt x="741874" y="195541"/>
                  </a:lnTo>
                  <a:lnTo>
                    <a:pt x="312092" y="194207"/>
                  </a:lnTo>
                  <a:lnTo>
                    <a:pt x="97272" y="192724"/>
                  </a:lnTo>
                  <a:cubicBezTo>
                    <a:pt x="92493" y="193154"/>
                    <a:pt x="87672" y="192606"/>
                    <a:pt x="83092" y="191094"/>
                  </a:cubicBezTo>
                  <a:cubicBezTo>
                    <a:pt x="78796" y="188722"/>
                    <a:pt x="75095" y="185327"/>
                    <a:pt x="72316" y="181161"/>
                  </a:cubicBezTo>
                  <a:cubicBezTo>
                    <a:pt x="66885" y="173630"/>
                    <a:pt x="62135" y="165595"/>
                    <a:pt x="58136" y="157145"/>
                  </a:cubicBezTo>
                  <a:cubicBezTo>
                    <a:pt x="49855" y="140466"/>
                    <a:pt x="42425" y="123344"/>
                    <a:pt x="35874" y="105850"/>
                  </a:cubicBezTo>
                  <a:cubicBezTo>
                    <a:pt x="22545" y="71012"/>
                    <a:pt x="10776" y="35728"/>
                    <a:pt x="0" y="0"/>
                  </a:cubicBezTo>
                  <a:cubicBezTo>
                    <a:pt x="11627" y="35432"/>
                    <a:pt x="24105" y="70418"/>
                    <a:pt x="38285" y="104812"/>
                  </a:cubicBezTo>
                  <a:cubicBezTo>
                    <a:pt x="45375" y="121861"/>
                    <a:pt x="52464" y="138910"/>
                    <a:pt x="61539" y="155217"/>
                  </a:cubicBezTo>
                  <a:cubicBezTo>
                    <a:pt x="65594" y="163311"/>
                    <a:pt x="70330" y="171006"/>
                    <a:pt x="75719" y="178196"/>
                  </a:cubicBezTo>
                  <a:cubicBezTo>
                    <a:pt x="78186" y="181621"/>
                    <a:pt x="81320" y="184467"/>
                    <a:pt x="84935" y="186498"/>
                  </a:cubicBezTo>
                  <a:cubicBezTo>
                    <a:pt x="88977" y="187210"/>
                    <a:pt x="93089" y="187210"/>
                    <a:pt x="97130" y="186498"/>
                  </a:cubicBezTo>
                  <a:lnTo>
                    <a:pt x="311950" y="185015"/>
                  </a:lnTo>
                  <a:lnTo>
                    <a:pt x="741449" y="183681"/>
                  </a:lnTo>
                  <a:lnTo>
                    <a:pt x="1171089" y="185015"/>
                  </a:lnTo>
                  <a:lnTo>
                    <a:pt x="1385909" y="186498"/>
                  </a:lnTo>
                  <a:cubicBezTo>
                    <a:pt x="1389951" y="187210"/>
                    <a:pt x="1394062" y="187210"/>
                    <a:pt x="1398103" y="186498"/>
                  </a:cubicBezTo>
                  <a:cubicBezTo>
                    <a:pt x="1401719" y="184467"/>
                    <a:pt x="1404853" y="181621"/>
                    <a:pt x="1407320" y="178196"/>
                  </a:cubicBezTo>
                  <a:cubicBezTo>
                    <a:pt x="1412708" y="171006"/>
                    <a:pt x="1417445" y="163311"/>
                    <a:pt x="1421500" y="155217"/>
                  </a:cubicBezTo>
                  <a:cubicBezTo>
                    <a:pt x="1430149" y="138910"/>
                    <a:pt x="1437665" y="121861"/>
                    <a:pt x="1444754" y="104812"/>
                  </a:cubicBezTo>
                  <a:cubicBezTo>
                    <a:pt x="1459501" y="70418"/>
                    <a:pt x="1471979" y="35432"/>
                    <a:pt x="148360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94E715-1827-A569-8C5A-394D8DBF1259}"/>
                </a:ext>
              </a:extLst>
            </p:cNvPr>
            <p:cNvSpPr/>
            <p:nvPr/>
          </p:nvSpPr>
          <p:spPr>
            <a:xfrm>
              <a:off x="5010400" y="5159995"/>
              <a:ext cx="118966" cy="36321"/>
            </a:xfrm>
            <a:custGeom>
              <a:avLst/>
              <a:gdLst>
                <a:gd name="connsiteX0" fmla="*/ 0 w 118966"/>
                <a:gd name="connsiteY0" fmla="*/ 0 h 36321"/>
                <a:gd name="connsiteX1" fmla="*/ 118966 w 118966"/>
                <a:gd name="connsiteY1" fmla="*/ 0 h 36321"/>
                <a:gd name="connsiteX2" fmla="*/ 118966 w 118966"/>
                <a:gd name="connsiteY2" fmla="*/ 36321 h 36321"/>
                <a:gd name="connsiteX3" fmla="*/ 0 w 118966"/>
                <a:gd name="connsiteY3" fmla="*/ 36321 h 3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66" h="36321">
                  <a:moveTo>
                    <a:pt x="0" y="0"/>
                  </a:moveTo>
                  <a:lnTo>
                    <a:pt x="118966" y="0"/>
                  </a:lnTo>
                  <a:lnTo>
                    <a:pt x="118966" y="36321"/>
                  </a:lnTo>
                  <a:lnTo>
                    <a:pt x="0" y="36321"/>
                  </a:lnTo>
                  <a:close/>
                </a:path>
              </a:pathLst>
            </a:custGeom>
            <a:solidFill>
              <a:srgbClr val="A6A6A6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7E56A198-9CA0-60D3-F0F1-CAD152128E17}"/>
                </a:ext>
              </a:extLst>
            </p:cNvPr>
            <p:cNvSpPr/>
            <p:nvPr/>
          </p:nvSpPr>
          <p:spPr>
            <a:xfrm>
              <a:off x="5003311" y="4592344"/>
              <a:ext cx="133004" cy="40327"/>
            </a:xfrm>
            <a:custGeom>
              <a:avLst/>
              <a:gdLst>
                <a:gd name="connsiteX0" fmla="*/ 133004 w 133004"/>
                <a:gd name="connsiteY0" fmla="*/ 40328 h 40327"/>
                <a:gd name="connsiteX1" fmla="*/ 0 w 133004"/>
                <a:gd name="connsiteY1" fmla="*/ 40328 h 40327"/>
                <a:gd name="connsiteX2" fmla="*/ 12478 w 133004"/>
                <a:gd name="connsiteY2" fmla="*/ 9640 h 40327"/>
                <a:gd name="connsiteX3" fmla="*/ 120668 w 133004"/>
                <a:gd name="connsiteY3" fmla="*/ 9640 h 40327"/>
                <a:gd name="connsiteX4" fmla="*/ 133004 w 133004"/>
                <a:gd name="connsiteY4" fmla="*/ 40328 h 4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04" h="40327">
                  <a:moveTo>
                    <a:pt x="133004" y="40328"/>
                  </a:moveTo>
                  <a:lnTo>
                    <a:pt x="0" y="40328"/>
                  </a:lnTo>
                  <a:cubicBezTo>
                    <a:pt x="3176" y="29698"/>
                    <a:pt x="7359" y="19410"/>
                    <a:pt x="12478" y="9640"/>
                  </a:cubicBezTo>
                  <a:cubicBezTo>
                    <a:pt x="47501" y="-3213"/>
                    <a:pt x="85659" y="-3213"/>
                    <a:pt x="120668" y="9640"/>
                  </a:cubicBezTo>
                  <a:cubicBezTo>
                    <a:pt x="125688" y="19439"/>
                    <a:pt x="129814" y="29713"/>
                    <a:pt x="133004" y="40328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5F3515E-4E34-5CF3-504A-3F852B347E4D}"/>
                </a:ext>
              </a:extLst>
            </p:cNvPr>
            <p:cNvSpPr/>
            <p:nvPr/>
          </p:nvSpPr>
          <p:spPr>
            <a:xfrm>
              <a:off x="5072365" y="4589976"/>
              <a:ext cx="407662" cy="38989"/>
            </a:xfrm>
            <a:custGeom>
              <a:avLst/>
              <a:gdLst>
                <a:gd name="connsiteX0" fmla="*/ 0 w 407662"/>
                <a:gd name="connsiteY0" fmla="*/ 16901 h 38989"/>
                <a:gd name="connsiteX1" fmla="*/ 87346 w 407662"/>
                <a:gd name="connsiteY1" fmla="*/ 0 h 38989"/>
                <a:gd name="connsiteX2" fmla="*/ 407662 w 407662"/>
                <a:gd name="connsiteY2" fmla="*/ 16901 h 38989"/>
                <a:gd name="connsiteX3" fmla="*/ 407662 w 407662"/>
                <a:gd name="connsiteY3" fmla="*/ 23423 h 38989"/>
                <a:gd name="connsiteX4" fmla="*/ 99682 w 407662"/>
                <a:gd name="connsiteY4" fmla="*/ 16901 h 38989"/>
                <a:gd name="connsiteX5" fmla="*/ 425 w 407662"/>
                <a:gd name="connsiteY5" fmla="*/ 38990 h 3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662" h="38989">
                  <a:moveTo>
                    <a:pt x="0" y="16901"/>
                  </a:moveTo>
                  <a:cubicBezTo>
                    <a:pt x="0" y="16901"/>
                    <a:pt x="79831" y="0"/>
                    <a:pt x="87346" y="0"/>
                  </a:cubicBezTo>
                  <a:cubicBezTo>
                    <a:pt x="94861" y="0"/>
                    <a:pt x="407662" y="16901"/>
                    <a:pt x="407662" y="16901"/>
                  </a:cubicBezTo>
                  <a:lnTo>
                    <a:pt x="407662" y="23423"/>
                  </a:lnTo>
                  <a:lnTo>
                    <a:pt x="99682" y="16901"/>
                  </a:lnTo>
                  <a:cubicBezTo>
                    <a:pt x="94720" y="16901"/>
                    <a:pt x="425" y="38990"/>
                    <a:pt x="425" y="3899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F65D356B-884F-6450-8C0D-CDE21D531EA7}"/>
                </a:ext>
              </a:extLst>
            </p:cNvPr>
            <p:cNvSpPr/>
            <p:nvPr/>
          </p:nvSpPr>
          <p:spPr>
            <a:xfrm>
              <a:off x="4284549" y="5373029"/>
              <a:ext cx="119958" cy="125419"/>
            </a:xfrm>
            <a:custGeom>
              <a:avLst/>
              <a:gdLst>
                <a:gd name="connsiteX0" fmla="*/ 119959 w 119958"/>
                <a:gd name="connsiteY0" fmla="*/ 62709 h 125419"/>
                <a:gd name="connsiteX1" fmla="*/ 59979 w 119958"/>
                <a:gd name="connsiteY1" fmla="*/ 125419 h 125419"/>
                <a:gd name="connsiteX2" fmla="*/ 0 w 119958"/>
                <a:gd name="connsiteY2" fmla="*/ 62709 h 125419"/>
                <a:gd name="connsiteX3" fmla="*/ 59979 w 119958"/>
                <a:gd name="connsiteY3" fmla="*/ 0 h 125419"/>
                <a:gd name="connsiteX4" fmla="*/ 119959 w 119958"/>
                <a:gd name="connsiteY4" fmla="*/ 62709 h 12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58" h="125419">
                  <a:moveTo>
                    <a:pt x="119959" y="62709"/>
                  </a:moveTo>
                  <a:cubicBezTo>
                    <a:pt x="119959" y="97343"/>
                    <a:pt x="93105" y="125419"/>
                    <a:pt x="59979" y="125419"/>
                  </a:cubicBezTo>
                  <a:cubicBezTo>
                    <a:pt x="26854" y="125419"/>
                    <a:pt x="0" y="97343"/>
                    <a:pt x="0" y="62709"/>
                  </a:cubicBezTo>
                  <a:cubicBezTo>
                    <a:pt x="0" y="28076"/>
                    <a:pt x="26854" y="0"/>
                    <a:pt x="59979" y="0"/>
                  </a:cubicBezTo>
                  <a:cubicBezTo>
                    <a:pt x="93105" y="0"/>
                    <a:pt x="119959" y="28076"/>
                    <a:pt x="119959" y="62709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481598A8-BC1A-19F6-1A48-6CA1B9C6E5C3}"/>
                </a:ext>
              </a:extLst>
            </p:cNvPr>
            <p:cNvSpPr/>
            <p:nvPr/>
          </p:nvSpPr>
          <p:spPr>
            <a:xfrm>
              <a:off x="5735259" y="5373029"/>
              <a:ext cx="119958" cy="125419"/>
            </a:xfrm>
            <a:custGeom>
              <a:avLst/>
              <a:gdLst>
                <a:gd name="connsiteX0" fmla="*/ 119959 w 119958"/>
                <a:gd name="connsiteY0" fmla="*/ 62709 h 125419"/>
                <a:gd name="connsiteX1" fmla="*/ 59979 w 119958"/>
                <a:gd name="connsiteY1" fmla="*/ 125419 h 125419"/>
                <a:gd name="connsiteX2" fmla="*/ 0 w 119958"/>
                <a:gd name="connsiteY2" fmla="*/ 62709 h 125419"/>
                <a:gd name="connsiteX3" fmla="*/ 59979 w 119958"/>
                <a:gd name="connsiteY3" fmla="*/ 0 h 125419"/>
                <a:gd name="connsiteX4" fmla="*/ 119959 w 119958"/>
                <a:gd name="connsiteY4" fmla="*/ 62709 h 12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58" h="125419">
                  <a:moveTo>
                    <a:pt x="119959" y="62709"/>
                  </a:moveTo>
                  <a:cubicBezTo>
                    <a:pt x="119959" y="97343"/>
                    <a:pt x="93105" y="125419"/>
                    <a:pt x="59979" y="125419"/>
                  </a:cubicBezTo>
                  <a:cubicBezTo>
                    <a:pt x="26854" y="125419"/>
                    <a:pt x="0" y="97343"/>
                    <a:pt x="0" y="62709"/>
                  </a:cubicBezTo>
                  <a:cubicBezTo>
                    <a:pt x="0" y="28076"/>
                    <a:pt x="26853" y="0"/>
                    <a:pt x="59979" y="0"/>
                  </a:cubicBezTo>
                  <a:cubicBezTo>
                    <a:pt x="93105" y="0"/>
                    <a:pt x="119959" y="28076"/>
                    <a:pt x="119959" y="62709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ABA22C2-A79E-5B1F-698B-234D06784104}"/>
                </a:ext>
              </a:extLst>
            </p:cNvPr>
            <p:cNvSpPr/>
            <p:nvPr/>
          </p:nvSpPr>
          <p:spPr>
            <a:xfrm>
              <a:off x="4287669" y="5234856"/>
              <a:ext cx="162355" cy="58859"/>
            </a:xfrm>
            <a:custGeom>
              <a:avLst/>
              <a:gdLst>
                <a:gd name="connsiteX0" fmla="*/ 36300 w 162355"/>
                <a:gd name="connsiteY0" fmla="*/ 5 h 58859"/>
                <a:gd name="connsiteX1" fmla="*/ 149736 w 162355"/>
                <a:gd name="connsiteY1" fmla="*/ 5 h 58859"/>
                <a:gd name="connsiteX2" fmla="*/ 162356 w 162355"/>
                <a:gd name="connsiteY2" fmla="*/ 13199 h 58859"/>
                <a:gd name="connsiteX3" fmla="*/ 162356 w 162355"/>
                <a:gd name="connsiteY3" fmla="*/ 38994 h 58859"/>
                <a:gd name="connsiteX4" fmla="*/ 143355 w 162355"/>
                <a:gd name="connsiteY4" fmla="*/ 58860 h 58859"/>
                <a:gd name="connsiteX5" fmla="*/ 14180 w 162355"/>
                <a:gd name="connsiteY5" fmla="*/ 58860 h 58859"/>
                <a:gd name="connsiteX6" fmla="*/ 0 w 162355"/>
                <a:gd name="connsiteY6" fmla="*/ 44035 h 58859"/>
                <a:gd name="connsiteX7" fmla="*/ 0 w 162355"/>
                <a:gd name="connsiteY7" fmla="*/ 36474 h 58859"/>
                <a:gd name="connsiteX8" fmla="*/ 36002 w 162355"/>
                <a:gd name="connsiteY8" fmla="*/ 5 h 58859"/>
                <a:gd name="connsiteX9" fmla="*/ 36300 w 162355"/>
                <a:gd name="connsiteY9" fmla="*/ 5 h 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355" h="58859">
                  <a:moveTo>
                    <a:pt x="36300" y="5"/>
                  </a:moveTo>
                  <a:lnTo>
                    <a:pt x="149736" y="5"/>
                  </a:lnTo>
                  <a:cubicBezTo>
                    <a:pt x="156712" y="5"/>
                    <a:pt x="162356" y="5905"/>
                    <a:pt x="162356" y="13199"/>
                  </a:cubicBezTo>
                  <a:lnTo>
                    <a:pt x="162356" y="38994"/>
                  </a:lnTo>
                  <a:cubicBezTo>
                    <a:pt x="162356" y="49965"/>
                    <a:pt x="153848" y="58860"/>
                    <a:pt x="143355" y="58860"/>
                  </a:cubicBezTo>
                  <a:lnTo>
                    <a:pt x="14180" y="58860"/>
                  </a:lnTo>
                  <a:cubicBezTo>
                    <a:pt x="6352" y="58860"/>
                    <a:pt x="0" y="52218"/>
                    <a:pt x="0" y="44035"/>
                  </a:cubicBezTo>
                  <a:lnTo>
                    <a:pt x="0" y="36474"/>
                  </a:lnTo>
                  <a:cubicBezTo>
                    <a:pt x="312" y="16001"/>
                    <a:pt x="16420" y="-321"/>
                    <a:pt x="36002" y="5"/>
                  </a:cubicBezTo>
                  <a:cubicBezTo>
                    <a:pt x="36101" y="5"/>
                    <a:pt x="36200" y="5"/>
                    <a:pt x="36300" y="5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B62E3E8-0748-3F80-DEF7-E96CC1F43B2F}"/>
                </a:ext>
              </a:extLst>
            </p:cNvPr>
            <p:cNvSpPr/>
            <p:nvPr/>
          </p:nvSpPr>
          <p:spPr>
            <a:xfrm rot="-10800000">
              <a:off x="5690026" y="5234713"/>
              <a:ext cx="161504" cy="59448"/>
            </a:xfrm>
            <a:custGeom>
              <a:avLst/>
              <a:gdLst>
                <a:gd name="connsiteX0" fmla="*/ 13329 w 161504"/>
                <a:gd name="connsiteY0" fmla="*/ 593 h 59448"/>
                <a:gd name="connsiteX1" fmla="*/ 142504 w 161504"/>
                <a:gd name="connsiteY1" fmla="*/ 593 h 59448"/>
                <a:gd name="connsiteX2" fmla="*/ 161505 w 161504"/>
                <a:gd name="connsiteY2" fmla="*/ 20459 h 59448"/>
                <a:gd name="connsiteX3" fmla="*/ 161505 w 161504"/>
                <a:gd name="connsiteY3" fmla="*/ 46254 h 59448"/>
                <a:gd name="connsiteX4" fmla="*/ 148885 w 161504"/>
                <a:gd name="connsiteY4" fmla="*/ 59448 h 59448"/>
                <a:gd name="connsiteX5" fmla="*/ 35449 w 161504"/>
                <a:gd name="connsiteY5" fmla="*/ 59448 h 59448"/>
                <a:gd name="connsiteX6" fmla="*/ 0 w 161504"/>
                <a:gd name="connsiteY6" fmla="*/ 22386 h 59448"/>
                <a:gd name="connsiteX7" fmla="*/ 0 w 161504"/>
                <a:gd name="connsiteY7" fmla="*/ 14825 h 59448"/>
                <a:gd name="connsiteX8" fmla="*/ 14180 w 161504"/>
                <a:gd name="connsiteY8" fmla="*/ 0 h 5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504" h="59448">
                  <a:moveTo>
                    <a:pt x="13329" y="593"/>
                  </a:moveTo>
                  <a:lnTo>
                    <a:pt x="142504" y="593"/>
                  </a:lnTo>
                  <a:cubicBezTo>
                    <a:pt x="152997" y="593"/>
                    <a:pt x="161505" y="9488"/>
                    <a:pt x="161505" y="20459"/>
                  </a:cubicBezTo>
                  <a:lnTo>
                    <a:pt x="161505" y="46254"/>
                  </a:lnTo>
                  <a:cubicBezTo>
                    <a:pt x="161505" y="53548"/>
                    <a:pt x="155862" y="59448"/>
                    <a:pt x="148885" y="59448"/>
                  </a:cubicBezTo>
                  <a:lnTo>
                    <a:pt x="35449" y="59448"/>
                  </a:lnTo>
                  <a:cubicBezTo>
                    <a:pt x="15867" y="59448"/>
                    <a:pt x="0" y="42859"/>
                    <a:pt x="0" y="22386"/>
                  </a:cubicBezTo>
                  <a:lnTo>
                    <a:pt x="0" y="14825"/>
                  </a:lnTo>
                  <a:cubicBezTo>
                    <a:pt x="0" y="6642"/>
                    <a:pt x="6352" y="0"/>
                    <a:pt x="14180" y="0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1" name="car 6">
            <a:extLst>
              <a:ext uri="{FF2B5EF4-FFF2-40B4-BE49-F238E27FC236}">
                <a16:creationId xmlns:a16="http://schemas.microsoft.com/office/drawing/2014/main" id="{2064A22D-BF46-8A64-0802-799AF1DB0594}"/>
              </a:ext>
            </a:extLst>
          </p:cNvPr>
          <p:cNvGrpSpPr/>
          <p:nvPr/>
        </p:nvGrpSpPr>
        <p:grpSpPr>
          <a:xfrm>
            <a:off x="9584677" y="5815894"/>
            <a:ext cx="1145068" cy="974464"/>
            <a:chOff x="9533418" y="4612628"/>
            <a:chExt cx="2280020" cy="1940318"/>
          </a:xfrm>
        </p:grpSpPr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48C5275-66C4-A93D-DF10-9558FA103430}"/>
                </a:ext>
              </a:extLst>
            </p:cNvPr>
            <p:cNvSpPr/>
            <p:nvPr/>
          </p:nvSpPr>
          <p:spPr>
            <a:xfrm>
              <a:off x="11530440" y="5168149"/>
              <a:ext cx="282998" cy="154587"/>
            </a:xfrm>
            <a:custGeom>
              <a:avLst/>
              <a:gdLst>
                <a:gd name="connsiteX0" fmla="*/ 0 w 282998"/>
                <a:gd name="connsiteY0" fmla="*/ 70418 h 154587"/>
                <a:gd name="connsiteX1" fmla="*/ 54592 w 282998"/>
                <a:gd name="connsiteY1" fmla="*/ 49367 h 154587"/>
                <a:gd name="connsiteX2" fmla="*/ 108332 w 282998"/>
                <a:gd name="connsiteY2" fmla="*/ 0 h 154587"/>
                <a:gd name="connsiteX3" fmla="*/ 278487 w 282998"/>
                <a:gd name="connsiteY3" fmla="*/ 46551 h 154587"/>
                <a:gd name="connsiteX4" fmla="*/ 240202 w 282998"/>
                <a:gd name="connsiteY4" fmla="*/ 140689 h 154587"/>
                <a:gd name="connsiteX5" fmla="*/ 101100 w 282998"/>
                <a:gd name="connsiteY5" fmla="*/ 150325 h 154587"/>
                <a:gd name="connsiteX6" fmla="*/ 51047 w 282998"/>
                <a:gd name="connsiteY6" fmla="*/ 108370 h 154587"/>
                <a:gd name="connsiteX7" fmla="*/ 0 w 282998"/>
                <a:gd name="connsiteY7" fmla="*/ 114152 h 15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998" h="154587">
                  <a:moveTo>
                    <a:pt x="0" y="70418"/>
                  </a:moveTo>
                  <a:cubicBezTo>
                    <a:pt x="0" y="70418"/>
                    <a:pt x="46509" y="59003"/>
                    <a:pt x="54592" y="49367"/>
                  </a:cubicBezTo>
                  <a:cubicBezTo>
                    <a:pt x="62674" y="39731"/>
                    <a:pt x="98123" y="0"/>
                    <a:pt x="108332" y="0"/>
                  </a:cubicBezTo>
                  <a:cubicBezTo>
                    <a:pt x="146617" y="0"/>
                    <a:pt x="247433" y="21496"/>
                    <a:pt x="278487" y="46551"/>
                  </a:cubicBezTo>
                  <a:cubicBezTo>
                    <a:pt x="295502" y="60338"/>
                    <a:pt x="260337" y="125567"/>
                    <a:pt x="240202" y="140689"/>
                  </a:cubicBezTo>
                  <a:cubicBezTo>
                    <a:pt x="220067" y="155810"/>
                    <a:pt x="120101" y="157886"/>
                    <a:pt x="101100" y="150325"/>
                  </a:cubicBezTo>
                  <a:cubicBezTo>
                    <a:pt x="82454" y="139102"/>
                    <a:pt x="65580" y="124945"/>
                    <a:pt x="51047" y="108370"/>
                  </a:cubicBezTo>
                  <a:lnTo>
                    <a:pt x="0" y="114152"/>
                  </a:lnTo>
                  <a:close/>
                </a:path>
              </a:pathLst>
            </a:custGeom>
            <a:solidFill>
              <a:srgbClr val="A6A6A6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3FCB07D9-867A-D1C8-AA76-BBCC155157CF}"/>
                </a:ext>
              </a:extLst>
            </p:cNvPr>
            <p:cNvSpPr/>
            <p:nvPr/>
          </p:nvSpPr>
          <p:spPr>
            <a:xfrm>
              <a:off x="11611348" y="5184261"/>
              <a:ext cx="185274" cy="119534"/>
            </a:xfrm>
            <a:custGeom>
              <a:avLst/>
              <a:gdLst>
                <a:gd name="connsiteX0" fmla="*/ 32386 w 185274"/>
                <a:gd name="connsiteY0" fmla="*/ 1530 h 119534"/>
                <a:gd name="connsiteX1" fmla="*/ 58 w 185274"/>
                <a:gd name="connsiteY1" fmla="*/ 53713 h 119534"/>
                <a:gd name="connsiteX2" fmla="*/ 29409 w 185274"/>
                <a:gd name="connsiteY2" fmla="*/ 114347 h 119534"/>
                <a:gd name="connsiteX3" fmla="*/ 149085 w 185274"/>
                <a:gd name="connsiteY3" fmla="*/ 114347 h 119534"/>
                <a:gd name="connsiteX4" fmla="*/ 184534 w 185274"/>
                <a:gd name="connsiteY4" fmla="*/ 43632 h 119534"/>
                <a:gd name="connsiteX5" fmla="*/ 32386 w 185274"/>
                <a:gd name="connsiteY5" fmla="*/ 1530 h 1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274" h="119534">
                  <a:moveTo>
                    <a:pt x="32386" y="1530"/>
                  </a:moveTo>
                  <a:cubicBezTo>
                    <a:pt x="23737" y="4495"/>
                    <a:pt x="1334" y="42891"/>
                    <a:pt x="58" y="53713"/>
                  </a:cubicBezTo>
                  <a:cubicBezTo>
                    <a:pt x="-1219" y="64536"/>
                    <a:pt x="19059" y="110789"/>
                    <a:pt x="29409" y="114347"/>
                  </a:cubicBezTo>
                  <a:cubicBezTo>
                    <a:pt x="39760" y="117905"/>
                    <a:pt x="133487" y="123984"/>
                    <a:pt x="149085" y="114347"/>
                  </a:cubicBezTo>
                  <a:cubicBezTo>
                    <a:pt x="164682" y="104711"/>
                    <a:pt x="189922" y="54158"/>
                    <a:pt x="184534" y="43632"/>
                  </a:cubicBezTo>
                  <a:cubicBezTo>
                    <a:pt x="176025" y="26880"/>
                    <a:pt x="59754" y="-7662"/>
                    <a:pt x="32386" y="1530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1609834-0790-D265-B763-BC3E0569CAF1}"/>
                </a:ext>
              </a:extLst>
            </p:cNvPr>
            <p:cNvSpPr/>
            <p:nvPr/>
          </p:nvSpPr>
          <p:spPr>
            <a:xfrm>
              <a:off x="10026416" y="4612628"/>
              <a:ext cx="129601" cy="134195"/>
            </a:xfrm>
            <a:custGeom>
              <a:avLst/>
              <a:gdLst>
                <a:gd name="connsiteX0" fmla="*/ 0 w 129601"/>
                <a:gd name="connsiteY0" fmla="*/ 134195 h 134195"/>
                <a:gd name="connsiteX1" fmla="*/ 55301 w 129601"/>
                <a:gd name="connsiteY1" fmla="*/ 17671 h 134195"/>
                <a:gd name="connsiteX2" fmla="*/ 104362 w 129601"/>
                <a:gd name="connsiteY2" fmla="*/ 1364 h 134195"/>
                <a:gd name="connsiteX3" fmla="*/ 129601 w 129601"/>
                <a:gd name="connsiteY3" fmla="*/ 86163 h 134195"/>
                <a:gd name="connsiteX4" fmla="*/ 110459 w 129601"/>
                <a:gd name="connsiteY4" fmla="*/ 94020 h 134195"/>
                <a:gd name="connsiteX5" fmla="*/ 96280 w 129601"/>
                <a:gd name="connsiteY5" fmla="*/ 21822 h 134195"/>
                <a:gd name="connsiteX6" fmla="*/ 69622 w 129601"/>
                <a:gd name="connsiteY6" fmla="*/ 34275 h 134195"/>
                <a:gd name="connsiteX7" fmla="*/ 33181 w 129601"/>
                <a:gd name="connsiteY7" fmla="*/ 134195 h 13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601" h="134195">
                  <a:moveTo>
                    <a:pt x="0" y="134195"/>
                  </a:moveTo>
                  <a:cubicBezTo>
                    <a:pt x="0" y="134195"/>
                    <a:pt x="41405" y="31162"/>
                    <a:pt x="55301" y="17671"/>
                  </a:cubicBezTo>
                  <a:cubicBezTo>
                    <a:pt x="69196" y="4181"/>
                    <a:pt x="95429" y="-3232"/>
                    <a:pt x="104362" y="1364"/>
                  </a:cubicBezTo>
                  <a:cubicBezTo>
                    <a:pt x="118542" y="8332"/>
                    <a:pt x="129601" y="86163"/>
                    <a:pt x="129601" y="86163"/>
                  </a:cubicBezTo>
                  <a:lnTo>
                    <a:pt x="110459" y="94020"/>
                  </a:lnTo>
                  <a:cubicBezTo>
                    <a:pt x="110459" y="94020"/>
                    <a:pt x="103652" y="24639"/>
                    <a:pt x="96280" y="21822"/>
                  </a:cubicBezTo>
                  <a:cubicBezTo>
                    <a:pt x="86127" y="21926"/>
                    <a:pt x="76470" y="26433"/>
                    <a:pt x="69622" y="34275"/>
                  </a:cubicBezTo>
                  <a:cubicBezTo>
                    <a:pt x="63950" y="42429"/>
                    <a:pt x="33181" y="134195"/>
                    <a:pt x="33181" y="134195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BD58FFA-0BC9-4017-1A7B-02EBF93D8416}"/>
                </a:ext>
              </a:extLst>
            </p:cNvPr>
            <p:cNvSpPr/>
            <p:nvPr/>
          </p:nvSpPr>
          <p:spPr>
            <a:xfrm>
              <a:off x="11190699" y="4612628"/>
              <a:ext cx="129742" cy="134195"/>
            </a:xfrm>
            <a:custGeom>
              <a:avLst/>
              <a:gdLst>
                <a:gd name="connsiteX0" fmla="*/ 129742 w 129742"/>
                <a:gd name="connsiteY0" fmla="*/ 134195 h 134195"/>
                <a:gd name="connsiteX1" fmla="*/ 74443 w 129742"/>
                <a:gd name="connsiteY1" fmla="*/ 17671 h 134195"/>
                <a:gd name="connsiteX2" fmla="*/ 25239 w 129742"/>
                <a:gd name="connsiteY2" fmla="*/ 1364 h 134195"/>
                <a:gd name="connsiteX3" fmla="*/ 0 w 129742"/>
                <a:gd name="connsiteY3" fmla="*/ 86163 h 134195"/>
                <a:gd name="connsiteX4" fmla="*/ 19284 w 129742"/>
                <a:gd name="connsiteY4" fmla="*/ 94020 h 134195"/>
                <a:gd name="connsiteX5" fmla="*/ 33464 w 129742"/>
                <a:gd name="connsiteY5" fmla="*/ 21822 h 134195"/>
                <a:gd name="connsiteX6" fmla="*/ 60121 w 129742"/>
                <a:gd name="connsiteY6" fmla="*/ 34275 h 134195"/>
                <a:gd name="connsiteX7" fmla="*/ 96563 w 129742"/>
                <a:gd name="connsiteY7" fmla="*/ 134195 h 13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742" h="134195">
                  <a:moveTo>
                    <a:pt x="129742" y="134195"/>
                  </a:moveTo>
                  <a:cubicBezTo>
                    <a:pt x="129742" y="134195"/>
                    <a:pt x="88338" y="31162"/>
                    <a:pt x="74443" y="17671"/>
                  </a:cubicBezTo>
                  <a:cubicBezTo>
                    <a:pt x="60546" y="4181"/>
                    <a:pt x="34314" y="-3232"/>
                    <a:pt x="25239" y="1364"/>
                  </a:cubicBezTo>
                  <a:cubicBezTo>
                    <a:pt x="11060" y="8332"/>
                    <a:pt x="0" y="86163"/>
                    <a:pt x="0" y="86163"/>
                  </a:cubicBezTo>
                  <a:lnTo>
                    <a:pt x="19284" y="94020"/>
                  </a:lnTo>
                  <a:cubicBezTo>
                    <a:pt x="19284" y="94020"/>
                    <a:pt x="26090" y="24639"/>
                    <a:pt x="33464" y="21822"/>
                  </a:cubicBezTo>
                  <a:cubicBezTo>
                    <a:pt x="43616" y="21926"/>
                    <a:pt x="53272" y="26433"/>
                    <a:pt x="60121" y="34275"/>
                  </a:cubicBezTo>
                  <a:cubicBezTo>
                    <a:pt x="65792" y="42429"/>
                    <a:pt x="96563" y="134195"/>
                    <a:pt x="96563" y="134195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A864D3CC-63C2-8238-3066-BBAC28CD1FAC}"/>
                </a:ext>
              </a:extLst>
            </p:cNvPr>
            <p:cNvSpPr/>
            <p:nvPr/>
          </p:nvSpPr>
          <p:spPr>
            <a:xfrm rot="10800000">
              <a:off x="11423952" y="5875150"/>
              <a:ext cx="281180" cy="677648"/>
            </a:xfrm>
            <a:custGeom>
              <a:avLst/>
              <a:gdLst>
                <a:gd name="connsiteX0" fmla="*/ 162782 w 281180"/>
                <a:gd name="connsiteY0" fmla="*/ 0 h 677648"/>
                <a:gd name="connsiteX1" fmla="*/ 281180 w 281180"/>
                <a:gd name="connsiteY1" fmla="*/ 0 h 677648"/>
                <a:gd name="connsiteX2" fmla="*/ 281180 w 281180"/>
                <a:gd name="connsiteY2" fmla="*/ 677648 h 677648"/>
                <a:gd name="connsiteX3" fmla="*/ 162782 w 281180"/>
                <a:gd name="connsiteY3" fmla="*/ 677648 h 677648"/>
                <a:gd name="connsiteX4" fmla="*/ 118399 w 281180"/>
                <a:gd name="connsiteY4" fmla="*/ 677648 h 677648"/>
                <a:gd name="connsiteX5" fmla="*/ 1 w 281180"/>
                <a:gd name="connsiteY5" fmla="*/ 677648 h 677648"/>
                <a:gd name="connsiteX6" fmla="*/ 1 w 281180"/>
                <a:gd name="connsiteY6" fmla="*/ 0 h 677648"/>
                <a:gd name="connsiteX7" fmla="*/ 118399 w 281180"/>
                <a:gd name="connsiteY7" fmla="*/ 0 h 67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180" h="677648">
                  <a:moveTo>
                    <a:pt x="162782" y="0"/>
                  </a:moveTo>
                  <a:cubicBezTo>
                    <a:pt x="228172" y="0"/>
                    <a:pt x="281180" y="0"/>
                    <a:pt x="281180" y="0"/>
                  </a:cubicBezTo>
                  <a:lnTo>
                    <a:pt x="281180" y="677648"/>
                  </a:lnTo>
                  <a:cubicBezTo>
                    <a:pt x="281180" y="677648"/>
                    <a:pt x="228172" y="677648"/>
                    <a:pt x="162782" y="677648"/>
                  </a:cubicBezTo>
                  <a:lnTo>
                    <a:pt x="118399" y="677648"/>
                  </a:lnTo>
                  <a:cubicBezTo>
                    <a:pt x="53009" y="677648"/>
                    <a:pt x="1" y="677648"/>
                    <a:pt x="1" y="677648"/>
                  </a:cubicBezTo>
                  <a:lnTo>
                    <a:pt x="1" y="0"/>
                  </a:lnTo>
                  <a:cubicBezTo>
                    <a:pt x="1" y="0"/>
                    <a:pt x="53009" y="0"/>
                    <a:pt x="118399" y="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481C4AF-B0A6-F7E7-9C29-DAB46731AE3D}"/>
                </a:ext>
              </a:extLst>
            </p:cNvPr>
            <p:cNvSpPr/>
            <p:nvPr/>
          </p:nvSpPr>
          <p:spPr>
            <a:xfrm>
              <a:off x="9533418" y="5168149"/>
              <a:ext cx="282857" cy="154587"/>
            </a:xfrm>
            <a:custGeom>
              <a:avLst/>
              <a:gdLst>
                <a:gd name="connsiteX0" fmla="*/ 282857 w 282857"/>
                <a:gd name="connsiteY0" fmla="*/ 70418 h 154587"/>
                <a:gd name="connsiteX1" fmla="*/ 228265 w 282857"/>
                <a:gd name="connsiteY1" fmla="*/ 49367 h 154587"/>
                <a:gd name="connsiteX2" fmla="*/ 174667 w 282857"/>
                <a:gd name="connsiteY2" fmla="*/ 0 h 154587"/>
                <a:gd name="connsiteX3" fmla="*/ 4512 w 282857"/>
                <a:gd name="connsiteY3" fmla="*/ 46551 h 154587"/>
                <a:gd name="connsiteX4" fmla="*/ 42656 w 282857"/>
                <a:gd name="connsiteY4" fmla="*/ 140689 h 154587"/>
                <a:gd name="connsiteX5" fmla="*/ 181898 w 282857"/>
                <a:gd name="connsiteY5" fmla="*/ 150325 h 154587"/>
                <a:gd name="connsiteX6" fmla="*/ 231952 w 282857"/>
                <a:gd name="connsiteY6" fmla="*/ 108370 h 154587"/>
                <a:gd name="connsiteX7" fmla="*/ 282857 w 282857"/>
                <a:gd name="connsiteY7" fmla="*/ 114152 h 15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857" h="154587">
                  <a:moveTo>
                    <a:pt x="282857" y="70418"/>
                  </a:moveTo>
                  <a:cubicBezTo>
                    <a:pt x="282857" y="70418"/>
                    <a:pt x="236490" y="59003"/>
                    <a:pt x="228265" y="49367"/>
                  </a:cubicBezTo>
                  <a:cubicBezTo>
                    <a:pt x="220041" y="39731"/>
                    <a:pt x="184876" y="0"/>
                    <a:pt x="174667" y="0"/>
                  </a:cubicBezTo>
                  <a:cubicBezTo>
                    <a:pt x="136382" y="0"/>
                    <a:pt x="35566" y="21496"/>
                    <a:pt x="4512" y="46551"/>
                  </a:cubicBezTo>
                  <a:cubicBezTo>
                    <a:pt x="-12503" y="60338"/>
                    <a:pt x="22662" y="125567"/>
                    <a:pt x="42656" y="140689"/>
                  </a:cubicBezTo>
                  <a:cubicBezTo>
                    <a:pt x="62648" y="155810"/>
                    <a:pt x="162756" y="157886"/>
                    <a:pt x="181898" y="150325"/>
                  </a:cubicBezTo>
                  <a:cubicBezTo>
                    <a:pt x="200530" y="139102"/>
                    <a:pt x="217418" y="124945"/>
                    <a:pt x="231952" y="108370"/>
                  </a:cubicBezTo>
                  <a:lnTo>
                    <a:pt x="282857" y="114152"/>
                  </a:lnTo>
                  <a:close/>
                </a:path>
              </a:pathLst>
            </a:custGeom>
            <a:solidFill>
              <a:srgbClr val="A6A6A6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62A1291-43DD-159D-A43D-F0A3639364E3}"/>
                </a:ext>
              </a:extLst>
            </p:cNvPr>
            <p:cNvSpPr/>
            <p:nvPr/>
          </p:nvSpPr>
          <p:spPr>
            <a:xfrm>
              <a:off x="9550129" y="5184261"/>
              <a:ext cx="185392" cy="119534"/>
            </a:xfrm>
            <a:custGeom>
              <a:avLst/>
              <a:gdLst>
                <a:gd name="connsiteX0" fmla="*/ 152851 w 185392"/>
                <a:gd name="connsiteY0" fmla="*/ 1530 h 119534"/>
                <a:gd name="connsiteX1" fmla="*/ 185323 w 185392"/>
                <a:gd name="connsiteY1" fmla="*/ 53713 h 119534"/>
                <a:gd name="connsiteX2" fmla="*/ 155971 w 185392"/>
                <a:gd name="connsiteY2" fmla="*/ 114347 h 119534"/>
                <a:gd name="connsiteX3" fmla="*/ 36296 w 185392"/>
                <a:gd name="connsiteY3" fmla="*/ 114347 h 119534"/>
                <a:gd name="connsiteX4" fmla="*/ 705 w 185392"/>
                <a:gd name="connsiteY4" fmla="*/ 43632 h 119534"/>
                <a:gd name="connsiteX5" fmla="*/ 152851 w 185392"/>
                <a:gd name="connsiteY5" fmla="*/ 1530 h 1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92" h="119534">
                  <a:moveTo>
                    <a:pt x="152851" y="1530"/>
                  </a:moveTo>
                  <a:cubicBezTo>
                    <a:pt x="161643" y="4495"/>
                    <a:pt x="183905" y="42891"/>
                    <a:pt x="185323" y="53713"/>
                  </a:cubicBezTo>
                  <a:cubicBezTo>
                    <a:pt x="186741" y="64536"/>
                    <a:pt x="166180" y="110789"/>
                    <a:pt x="155971" y="114347"/>
                  </a:cubicBezTo>
                  <a:cubicBezTo>
                    <a:pt x="145762" y="117905"/>
                    <a:pt x="51893" y="123984"/>
                    <a:pt x="36296" y="114347"/>
                  </a:cubicBezTo>
                  <a:cubicBezTo>
                    <a:pt x="20699" y="104711"/>
                    <a:pt x="-4541" y="54158"/>
                    <a:pt x="705" y="43632"/>
                  </a:cubicBezTo>
                  <a:cubicBezTo>
                    <a:pt x="9213" y="26880"/>
                    <a:pt x="125627" y="-7662"/>
                    <a:pt x="152851" y="1530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123041F-7B7B-8031-201C-E4CAE9A90385}"/>
                </a:ext>
              </a:extLst>
            </p:cNvPr>
            <p:cNvSpPr/>
            <p:nvPr/>
          </p:nvSpPr>
          <p:spPr>
            <a:xfrm>
              <a:off x="9641583" y="5875298"/>
              <a:ext cx="281180" cy="677648"/>
            </a:xfrm>
            <a:custGeom>
              <a:avLst/>
              <a:gdLst>
                <a:gd name="connsiteX0" fmla="*/ 162781 w 281180"/>
                <a:gd name="connsiteY0" fmla="*/ 0 h 677648"/>
                <a:gd name="connsiteX1" fmla="*/ 281180 w 281180"/>
                <a:gd name="connsiteY1" fmla="*/ 0 h 677648"/>
                <a:gd name="connsiteX2" fmla="*/ 281180 w 281180"/>
                <a:gd name="connsiteY2" fmla="*/ 677648 h 677648"/>
                <a:gd name="connsiteX3" fmla="*/ 162781 w 281180"/>
                <a:gd name="connsiteY3" fmla="*/ 677648 h 677648"/>
                <a:gd name="connsiteX4" fmla="*/ 118399 w 281180"/>
                <a:gd name="connsiteY4" fmla="*/ 677648 h 677648"/>
                <a:gd name="connsiteX5" fmla="*/ 0 w 281180"/>
                <a:gd name="connsiteY5" fmla="*/ 677648 h 677648"/>
                <a:gd name="connsiteX6" fmla="*/ 0 w 281180"/>
                <a:gd name="connsiteY6" fmla="*/ 0 h 677648"/>
                <a:gd name="connsiteX7" fmla="*/ 118399 w 281180"/>
                <a:gd name="connsiteY7" fmla="*/ 0 h 67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180" h="677648">
                  <a:moveTo>
                    <a:pt x="162781" y="0"/>
                  </a:moveTo>
                  <a:cubicBezTo>
                    <a:pt x="228171" y="0"/>
                    <a:pt x="281180" y="0"/>
                    <a:pt x="281180" y="0"/>
                  </a:cubicBezTo>
                  <a:lnTo>
                    <a:pt x="281180" y="677648"/>
                  </a:lnTo>
                  <a:cubicBezTo>
                    <a:pt x="281180" y="677648"/>
                    <a:pt x="228171" y="677648"/>
                    <a:pt x="162781" y="677648"/>
                  </a:cubicBezTo>
                  <a:lnTo>
                    <a:pt x="118399" y="677648"/>
                  </a:lnTo>
                  <a:cubicBezTo>
                    <a:pt x="53009" y="677648"/>
                    <a:pt x="0" y="677648"/>
                    <a:pt x="0" y="677648"/>
                  </a:cubicBezTo>
                  <a:lnTo>
                    <a:pt x="0" y="0"/>
                  </a:lnTo>
                  <a:cubicBezTo>
                    <a:pt x="0" y="0"/>
                    <a:pt x="53009" y="0"/>
                    <a:pt x="118399" y="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FA5757C0-5F19-2769-407F-89A0E74C827B}"/>
                </a:ext>
              </a:extLst>
            </p:cNvPr>
            <p:cNvSpPr/>
            <p:nvPr/>
          </p:nvSpPr>
          <p:spPr>
            <a:xfrm>
              <a:off x="9621732" y="4655502"/>
              <a:ext cx="2102685" cy="1569813"/>
            </a:xfrm>
            <a:custGeom>
              <a:avLst/>
              <a:gdLst>
                <a:gd name="connsiteX0" fmla="*/ 2102685 w 2102685"/>
                <a:gd name="connsiteY0" fmla="*/ 1270053 h 1569813"/>
                <a:gd name="connsiteX1" fmla="*/ 1791445 w 2102685"/>
                <a:gd name="connsiteY1" fmla="*/ 1569813 h 1569813"/>
                <a:gd name="connsiteX2" fmla="*/ 311950 w 2102685"/>
                <a:gd name="connsiteY2" fmla="*/ 1569813 h 1569813"/>
                <a:gd name="connsiteX3" fmla="*/ 0 w 2102685"/>
                <a:gd name="connsiteY3" fmla="*/ 1270053 h 1569813"/>
                <a:gd name="connsiteX4" fmla="*/ 62957 w 2102685"/>
                <a:gd name="connsiteY4" fmla="*/ 736355 h 1569813"/>
                <a:gd name="connsiteX5" fmla="*/ 174692 w 2102685"/>
                <a:gd name="connsiteY5" fmla="*/ 585141 h 1569813"/>
                <a:gd name="connsiteX6" fmla="*/ 374057 w 2102685"/>
                <a:gd name="connsiteY6" fmla="*/ 99920 h 1569813"/>
                <a:gd name="connsiteX7" fmla="*/ 1050988 w 2102685"/>
                <a:gd name="connsiteY7" fmla="*/ 0 h 1569813"/>
                <a:gd name="connsiteX8" fmla="*/ 1727920 w 2102685"/>
                <a:gd name="connsiteY8" fmla="*/ 99920 h 1569813"/>
                <a:gd name="connsiteX9" fmla="*/ 1927284 w 2102685"/>
                <a:gd name="connsiteY9" fmla="*/ 585141 h 1569813"/>
                <a:gd name="connsiteX10" fmla="*/ 2039019 w 2102685"/>
                <a:gd name="connsiteY10" fmla="*/ 736355 h 1569813"/>
                <a:gd name="connsiteX11" fmla="*/ 2102685 w 2102685"/>
                <a:gd name="connsiteY11" fmla="*/ 1270053 h 156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02685" h="1569813">
                  <a:moveTo>
                    <a:pt x="2102685" y="1270053"/>
                  </a:moveTo>
                  <a:cubicBezTo>
                    <a:pt x="2102685" y="1301482"/>
                    <a:pt x="1919769" y="1569813"/>
                    <a:pt x="1791445" y="1569813"/>
                  </a:cubicBezTo>
                  <a:lnTo>
                    <a:pt x="311950" y="1569813"/>
                  </a:lnTo>
                  <a:cubicBezTo>
                    <a:pt x="184334" y="1569813"/>
                    <a:pt x="0" y="1301482"/>
                    <a:pt x="0" y="1270053"/>
                  </a:cubicBezTo>
                  <a:cubicBezTo>
                    <a:pt x="0" y="1238624"/>
                    <a:pt x="30061" y="810479"/>
                    <a:pt x="62957" y="736355"/>
                  </a:cubicBezTo>
                  <a:cubicBezTo>
                    <a:pt x="95854" y="662230"/>
                    <a:pt x="166610" y="605006"/>
                    <a:pt x="174692" y="585141"/>
                  </a:cubicBezTo>
                  <a:cubicBezTo>
                    <a:pt x="182775" y="565275"/>
                    <a:pt x="306988" y="145877"/>
                    <a:pt x="374057" y="99920"/>
                  </a:cubicBezTo>
                  <a:cubicBezTo>
                    <a:pt x="477709" y="28464"/>
                    <a:pt x="791645" y="0"/>
                    <a:pt x="1050988" y="0"/>
                  </a:cubicBezTo>
                  <a:cubicBezTo>
                    <a:pt x="1310333" y="0"/>
                    <a:pt x="1624267" y="28464"/>
                    <a:pt x="1727920" y="99920"/>
                  </a:cubicBezTo>
                  <a:cubicBezTo>
                    <a:pt x="1794990" y="145877"/>
                    <a:pt x="1919061" y="565275"/>
                    <a:pt x="1927284" y="585141"/>
                  </a:cubicBezTo>
                  <a:cubicBezTo>
                    <a:pt x="1935509" y="605006"/>
                    <a:pt x="2006406" y="662230"/>
                    <a:pt x="2039019" y="736355"/>
                  </a:cubicBezTo>
                  <a:cubicBezTo>
                    <a:pt x="2071632" y="810479"/>
                    <a:pt x="2102685" y="1238920"/>
                    <a:pt x="2102685" y="1270053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E2056428-0A2F-D7D5-9FB3-0E7748954471}"/>
                </a:ext>
              </a:extLst>
            </p:cNvPr>
            <p:cNvSpPr/>
            <p:nvPr/>
          </p:nvSpPr>
          <p:spPr>
            <a:xfrm>
              <a:off x="9621732" y="5831653"/>
              <a:ext cx="2102685" cy="393662"/>
            </a:xfrm>
            <a:custGeom>
              <a:avLst/>
              <a:gdLst>
                <a:gd name="connsiteX0" fmla="*/ 2102685 w 2102685"/>
                <a:gd name="connsiteY0" fmla="*/ 93902 h 393662"/>
                <a:gd name="connsiteX1" fmla="*/ 1791445 w 2102685"/>
                <a:gd name="connsiteY1" fmla="*/ 393662 h 393662"/>
                <a:gd name="connsiteX2" fmla="*/ 311950 w 2102685"/>
                <a:gd name="connsiteY2" fmla="*/ 393662 h 393662"/>
                <a:gd name="connsiteX3" fmla="*/ 0 w 2102685"/>
                <a:gd name="connsiteY3" fmla="*/ 93902 h 393662"/>
                <a:gd name="connsiteX4" fmla="*/ 131019 w 2102685"/>
                <a:gd name="connsiteY4" fmla="*/ 182852 h 393662"/>
                <a:gd name="connsiteX5" fmla="*/ 216096 w 2102685"/>
                <a:gd name="connsiteY5" fmla="*/ 25707 h 393662"/>
                <a:gd name="connsiteX6" fmla="*/ 1051414 w 2102685"/>
                <a:gd name="connsiteY6" fmla="*/ 2877 h 393662"/>
                <a:gd name="connsiteX7" fmla="*/ 1886589 w 2102685"/>
                <a:gd name="connsiteY7" fmla="*/ 25707 h 393662"/>
                <a:gd name="connsiteX8" fmla="*/ 1971666 w 2102685"/>
                <a:gd name="connsiteY8" fmla="*/ 182852 h 393662"/>
                <a:gd name="connsiteX9" fmla="*/ 2102685 w 2102685"/>
                <a:gd name="connsiteY9" fmla="*/ 93902 h 39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2685" h="393662">
                  <a:moveTo>
                    <a:pt x="2102685" y="93902"/>
                  </a:moveTo>
                  <a:cubicBezTo>
                    <a:pt x="2102685" y="125331"/>
                    <a:pt x="1919769" y="393662"/>
                    <a:pt x="1791445" y="393662"/>
                  </a:cubicBezTo>
                  <a:lnTo>
                    <a:pt x="311950" y="393662"/>
                  </a:lnTo>
                  <a:cubicBezTo>
                    <a:pt x="184334" y="393662"/>
                    <a:pt x="0" y="125331"/>
                    <a:pt x="0" y="93902"/>
                  </a:cubicBezTo>
                  <a:cubicBezTo>
                    <a:pt x="26232" y="147123"/>
                    <a:pt x="114713" y="182852"/>
                    <a:pt x="131019" y="182852"/>
                  </a:cubicBezTo>
                  <a:cubicBezTo>
                    <a:pt x="147326" y="182852"/>
                    <a:pt x="139243" y="63066"/>
                    <a:pt x="216096" y="25707"/>
                  </a:cubicBezTo>
                  <a:cubicBezTo>
                    <a:pt x="292950" y="-11652"/>
                    <a:pt x="873886" y="2877"/>
                    <a:pt x="1051414" y="2877"/>
                  </a:cubicBezTo>
                  <a:cubicBezTo>
                    <a:pt x="1228941" y="2877"/>
                    <a:pt x="1810303" y="-11948"/>
                    <a:pt x="1886589" y="25707"/>
                  </a:cubicBezTo>
                  <a:cubicBezTo>
                    <a:pt x="1962875" y="63363"/>
                    <a:pt x="1954934" y="182852"/>
                    <a:pt x="1971666" y="182852"/>
                  </a:cubicBezTo>
                  <a:cubicBezTo>
                    <a:pt x="1988398" y="182852"/>
                    <a:pt x="2076311" y="147123"/>
                    <a:pt x="2102685" y="93902"/>
                  </a:cubicBezTo>
                  <a:close/>
                </a:path>
              </a:pathLst>
            </a:custGeom>
            <a:solidFill>
              <a:srgbClr val="37474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07E81FE7-B7B7-03DD-71AB-F28C57EFB024}"/>
                </a:ext>
              </a:extLst>
            </p:cNvPr>
            <p:cNvSpPr/>
            <p:nvPr/>
          </p:nvSpPr>
          <p:spPr>
            <a:xfrm>
              <a:off x="9869640" y="4694195"/>
              <a:ext cx="1607489" cy="497969"/>
            </a:xfrm>
            <a:custGeom>
              <a:avLst/>
              <a:gdLst>
                <a:gd name="connsiteX0" fmla="*/ 1606351 w 1607489"/>
                <a:gd name="connsiteY0" fmla="*/ 497970 h 497969"/>
                <a:gd name="connsiteX1" fmla="*/ 1226 w 1607489"/>
                <a:gd name="connsiteY1" fmla="*/ 497970 h 497969"/>
                <a:gd name="connsiteX2" fmla="*/ 150112 w 1607489"/>
                <a:gd name="connsiteY2" fmla="*/ 89839 h 497969"/>
                <a:gd name="connsiteX3" fmla="*/ 803788 w 1607489"/>
                <a:gd name="connsiteY3" fmla="*/ 0 h 497969"/>
                <a:gd name="connsiteX4" fmla="*/ 1457466 w 1607489"/>
                <a:gd name="connsiteY4" fmla="*/ 89839 h 497969"/>
                <a:gd name="connsiteX5" fmla="*/ 1606351 w 1607489"/>
                <a:gd name="connsiteY5" fmla="*/ 497970 h 49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7489" h="497969">
                  <a:moveTo>
                    <a:pt x="1606351" y="497970"/>
                  </a:moveTo>
                  <a:lnTo>
                    <a:pt x="1226" y="497970"/>
                  </a:lnTo>
                  <a:cubicBezTo>
                    <a:pt x="-12953" y="497970"/>
                    <a:pt x="99490" y="144098"/>
                    <a:pt x="150112" y="89839"/>
                  </a:cubicBezTo>
                  <a:cubicBezTo>
                    <a:pt x="200733" y="35580"/>
                    <a:pt x="616760" y="0"/>
                    <a:pt x="803788" y="0"/>
                  </a:cubicBezTo>
                  <a:cubicBezTo>
                    <a:pt x="990817" y="0"/>
                    <a:pt x="1406987" y="35580"/>
                    <a:pt x="1457466" y="89839"/>
                  </a:cubicBezTo>
                  <a:cubicBezTo>
                    <a:pt x="1507945" y="144098"/>
                    <a:pt x="1619963" y="497970"/>
                    <a:pt x="1606351" y="49797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561CD57-8789-008C-5386-3A90CF292122}"/>
                </a:ext>
              </a:extLst>
            </p:cNvPr>
            <p:cNvSpPr/>
            <p:nvPr/>
          </p:nvSpPr>
          <p:spPr>
            <a:xfrm>
              <a:off x="9973242" y="4726958"/>
              <a:ext cx="1400372" cy="430912"/>
            </a:xfrm>
            <a:custGeom>
              <a:avLst/>
              <a:gdLst>
                <a:gd name="connsiteX0" fmla="*/ 1400372 w 1400372"/>
                <a:gd name="connsiteY0" fmla="*/ 321257 h 430912"/>
                <a:gd name="connsiteX1" fmla="*/ 1364782 w 1400372"/>
                <a:gd name="connsiteY1" fmla="*/ 425031 h 430912"/>
                <a:gd name="connsiteX2" fmla="*/ 700186 w 1400372"/>
                <a:gd name="connsiteY2" fmla="*/ 430813 h 430912"/>
                <a:gd name="connsiteX3" fmla="*/ 35449 w 1400372"/>
                <a:gd name="connsiteY3" fmla="*/ 425031 h 430912"/>
                <a:gd name="connsiteX4" fmla="*/ 0 w 1400372"/>
                <a:gd name="connsiteY4" fmla="*/ 321257 h 430912"/>
                <a:gd name="connsiteX5" fmla="*/ 83235 w 1400372"/>
                <a:gd name="connsiteY5" fmla="*/ 78572 h 430912"/>
                <a:gd name="connsiteX6" fmla="*/ 700186 w 1400372"/>
                <a:gd name="connsiteY6" fmla="*/ 0 h 430912"/>
                <a:gd name="connsiteX7" fmla="*/ 1317139 w 1400372"/>
                <a:gd name="connsiteY7" fmla="*/ 78572 h 430912"/>
                <a:gd name="connsiteX8" fmla="*/ 1400372 w 1400372"/>
                <a:gd name="connsiteY8" fmla="*/ 321257 h 43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0372" h="430912">
                  <a:moveTo>
                    <a:pt x="1400372" y="321257"/>
                  </a:moveTo>
                  <a:cubicBezTo>
                    <a:pt x="1400372" y="332524"/>
                    <a:pt x="1375700" y="418212"/>
                    <a:pt x="1364782" y="425031"/>
                  </a:cubicBezTo>
                  <a:cubicBezTo>
                    <a:pt x="1353864" y="431851"/>
                    <a:pt x="767114" y="430813"/>
                    <a:pt x="700186" y="430813"/>
                  </a:cubicBezTo>
                  <a:cubicBezTo>
                    <a:pt x="633259" y="430813"/>
                    <a:pt x="46509" y="432147"/>
                    <a:pt x="35449" y="425031"/>
                  </a:cubicBezTo>
                  <a:cubicBezTo>
                    <a:pt x="24389" y="417915"/>
                    <a:pt x="0" y="332227"/>
                    <a:pt x="0" y="321257"/>
                  </a:cubicBezTo>
                  <a:cubicBezTo>
                    <a:pt x="0" y="310286"/>
                    <a:pt x="42539" y="112670"/>
                    <a:pt x="83235" y="78572"/>
                  </a:cubicBezTo>
                  <a:cubicBezTo>
                    <a:pt x="123930" y="44475"/>
                    <a:pt x="575974" y="0"/>
                    <a:pt x="700186" y="0"/>
                  </a:cubicBezTo>
                  <a:cubicBezTo>
                    <a:pt x="824399" y="0"/>
                    <a:pt x="1276160" y="44475"/>
                    <a:pt x="1317139" y="78572"/>
                  </a:cubicBezTo>
                  <a:cubicBezTo>
                    <a:pt x="1358118" y="112670"/>
                    <a:pt x="1400372" y="309693"/>
                    <a:pt x="1400372" y="321257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4" name="Graphic 4">
              <a:extLst>
                <a:ext uri="{FF2B5EF4-FFF2-40B4-BE49-F238E27FC236}">
                  <a16:creationId xmlns:a16="http://schemas.microsoft.com/office/drawing/2014/main" id="{63CFEC10-13D1-1D3F-AF48-ED3F8878EB62}"/>
                </a:ext>
              </a:extLst>
            </p:cNvPr>
            <p:cNvGrpSpPr/>
            <p:nvPr/>
          </p:nvGrpSpPr>
          <p:grpSpPr>
            <a:xfrm>
              <a:off x="9973242" y="4734519"/>
              <a:ext cx="1381230" cy="423696"/>
              <a:chOff x="9973242" y="4734519"/>
              <a:chExt cx="1381230" cy="423696"/>
            </a:xfrm>
            <a:solidFill>
              <a:srgbClr val="FFFFFF"/>
            </a:solidFill>
          </p:grpSpPr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A32FEC8C-06F4-1296-1D32-905ABACA4799}"/>
                  </a:ext>
                </a:extLst>
              </p:cNvPr>
              <p:cNvSpPr/>
              <p:nvPr/>
            </p:nvSpPr>
            <p:spPr>
              <a:xfrm>
                <a:off x="10848263" y="4781218"/>
                <a:ext cx="462252" cy="376850"/>
              </a:xfrm>
              <a:custGeom>
                <a:avLst/>
                <a:gdLst>
                  <a:gd name="connsiteX0" fmla="*/ 462253 w 462252"/>
                  <a:gd name="connsiteY0" fmla="*/ 53074 h 376850"/>
                  <a:gd name="connsiteX1" fmla="*/ 152572 w 462252"/>
                  <a:gd name="connsiteY1" fmla="*/ 376850 h 376850"/>
                  <a:gd name="connsiteX2" fmla="*/ 0 w 462252"/>
                  <a:gd name="connsiteY2" fmla="*/ 376850 h 376850"/>
                  <a:gd name="connsiteX3" fmla="*/ 360303 w 462252"/>
                  <a:gd name="connsiteY3" fmla="*/ 0 h 376850"/>
                  <a:gd name="connsiteX4" fmla="*/ 442118 w 462252"/>
                  <a:gd name="connsiteY4" fmla="*/ 24165 h 376850"/>
                  <a:gd name="connsiteX5" fmla="*/ 462253 w 462252"/>
                  <a:gd name="connsiteY5" fmla="*/ 53074 h 376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252" h="376850">
                    <a:moveTo>
                      <a:pt x="462253" y="53074"/>
                    </a:moveTo>
                    <a:lnTo>
                      <a:pt x="152572" y="376850"/>
                    </a:lnTo>
                    <a:lnTo>
                      <a:pt x="0" y="376850"/>
                    </a:lnTo>
                    <a:lnTo>
                      <a:pt x="360303" y="0"/>
                    </a:lnTo>
                    <a:cubicBezTo>
                      <a:pt x="402841" y="8154"/>
                      <a:pt x="432902" y="16456"/>
                      <a:pt x="442118" y="24165"/>
                    </a:cubicBezTo>
                    <a:cubicBezTo>
                      <a:pt x="450583" y="32318"/>
                      <a:pt x="457432" y="42148"/>
                      <a:pt x="462253" y="530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84D3FE3B-E09B-EDDD-9831-7C91E975FBE3}"/>
                  </a:ext>
                </a:extLst>
              </p:cNvPr>
              <p:cNvSpPr/>
              <p:nvPr/>
            </p:nvSpPr>
            <p:spPr>
              <a:xfrm>
                <a:off x="9999900" y="4734519"/>
                <a:ext cx="538964" cy="422807"/>
              </a:xfrm>
              <a:custGeom>
                <a:avLst/>
                <a:gdLst>
                  <a:gd name="connsiteX0" fmla="*/ 538965 w 538964"/>
                  <a:gd name="connsiteY0" fmla="*/ 0 h 422807"/>
                  <a:gd name="connsiteX1" fmla="*/ 134565 w 538964"/>
                  <a:gd name="connsiteY1" fmla="*/ 422807 h 422807"/>
                  <a:gd name="connsiteX2" fmla="*/ 8791 w 538964"/>
                  <a:gd name="connsiteY2" fmla="*/ 418508 h 422807"/>
                  <a:gd name="connsiteX3" fmla="*/ 0 w 538964"/>
                  <a:gd name="connsiteY3" fmla="*/ 403683 h 422807"/>
                  <a:gd name="connsiteX4" fmla="*/ 371646 w 538964"/>
                  <a:gd name="connsiteY4" fmla="*/ 14825 h 422807"/>
                  <a:gd name="connsiteX5" fmla="*/ 538965 w 538964"/>
                  <a:gd name="connsiteY5" fmla="*/ 0 h 422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8964" h="422807">
                    <a:moveTo>
                      <a:pt x="538965" y="0"/>
                    </a:moveTo>
                    <a:lnTo>
                      <a:pt x="134565" y="422807"/>
                    </a:lnTo>
                    <a:cubicBezTo>
                      <a:pt x="62532" y="421918"/>
                      <a:pt x="11911" y="420584"/>
                      <a:pt x="8791" y="418508"/>
                    </a:cubicBezTo>
                    <a:cubicBezTo>
                      <a:pt x="4878" y="414283"/>
                      <a:pt x="1872" y="409228"/>
                      <a:pt x="0" y="403683"/>
                    </a:cubicBezTo>
                    <a:lnTo>
                      <a:pt x="371646" y="14825"/>
                    </a:lnTo>
                    <a:cubicBezTo>
                      <a:pt x="429641" y="8450"/>
                      <a:pt x="487777" y="3113"/>
                      <a:pt x="5389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1A0B0472-1F2E-B4D4-68CA-8CB573A9644D}"/>
                  </a:ext>
                </a:extLst>
              </p:cNvPr>
              <p:cNvSpPr/>
              <p:nvPr/>
            </p:nvSpPr>
            <p:spPr>
              <a:xfrm>
                <a:off x="10639823" y="4754829"/>
                <a:ext cx="401564" cy="403238"/>
              </a:xfrm>
              <a:custGeom>
                <a:avLst/>
                <a:gdLst>
                  <a:gd name="connsiteX0" fmla="*/ 401565 w 401564"/>
                  <a:gd name="connsiteY0" fmla="*/ 1927 h 403238"/>
                  <a:gd name="connsiteX1" fmla="*/ 17724 w 401564"/>
                  <a:gd name="connsiteY1" fmla="*/ 403239 h 403238"/>
                  <a:gd name="connsiteX2" fmla="*/ 0 w 401564"/>
                  <a:gd name="connsiteY2" fmla="*/ 403239 h 403238"/>
                  <a:gd name="connsiteX3" fmla="*/ 385684 w 401564"/>
                  <a:gd name="connsiteY3" fmla="*/ 0 h 403238"/>
                  <a:gd name="connsiteX4" fmla="*/ 385684 w 401564"/>
                  <a:gd name="connsiteY4" fmla="*/ 0 h 40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564" h="403238">
                    <a:moveTo>
                      <a:pt x="401565" y="1927"/>
                    </a:moveTo>
                    <a:lnTo>
                      <a:pt x="17724" y="403239"/>
                    </a:lnTo>
                    <a:lnTo>
                      <a:pt x="0" y="403239"/>
                    </a:lnTo>
                    <a:lnTo>
                      <a:pt x="385684" y="0"/>
                    </a:lnTo>
                    <a:lnTo>
                      <a:pt x="3856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C8D94681-C341-8B62-0EDA-7F38F275D987}"/>
                  </a:ext>
                </a:extLst>
              </p:cNvPr>
              <p:cNvSpPr/>
              <p:nvPr/>
            </p:nvSpPr>
            <p:spPr>
              <a:xfrm>
                <a:off x="11149294" y="4946516"/>
                <a:ext cx="205178" cy="210514"/>
              </a:xfrm>
              <a:custGeom>
                <a:avLst/>
                <a:gdLst>
                  <a:gd name="connsiteX0" fmla="*/ 205179 w 205178"/>
                  <a:gd name="connsiteY0" fmla="*/ 14825 h 210514"/>
                  <a:gd name="connsiteX1" fmla="*/ 18008 w 205178"/>
                  <a:gd name="connsiteY1" fmla="*/ 210514 h 210514"/>
                  <a:gd name="connsiteX2" fmla="*/ 0 w 205178"/>
                  <a:gd name="connsiteY2" fmla="*/ 210514 h 210514"/>
                  <a:gd name="connsiteX3" fmla="*/ 201350 w 205178"/>
                  <a:gd name="connsiteY3" fmla="*/ 0 h 21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178" h="210514">
                    <a:moveTo>
                      <a:pt x="205179" y="14825"/>
                    </a:moveTo>
                    <a:lnTo>
                      <a:pt x="18008" y="210514"/>
                    </a:lnTo>
                    <a:lnTo>
                      <a:pt x="0" y="210514"/>
                    </a:lnTo>
                    <a:lnTo>
                      <a:pt x="201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53860C14-ED69-9FD9-9862-55397A309B74}"/>
                  </a:ext>
                </a:extLst>
              </p:cNvPr>
              <p:cNvSpPr/>
              <p:nvPr/>
            </p:nvSpPr>
            <p:spPr>
              <a:xfrm>
                <a:off x="9973242" y="4757646"/>
                <a:ext cx="324003" cy="329261"/>
              </a:xfrm>
              <a:custGeom>
                <a:avLst/>
                <a:gdLst>
                  <a:gd name="connsiteX0" fmla="*/ 324003 w 324003"/>
                  <a:gd name="connsiteY0" fmla="*/ 0 h 329261"/>
                  <a:gd name="connsiteX1" fmla="*/ 9075 w 324003"/>
                  <a:gd name="connsiteY1" fmla="*/ 329262 h 329261"/>
                  <a:gd name="connsiteX2" fmla="*/ 0 w 324003"/>
                  <a:gd name="connsiteY2" fmla="*/ 290569 h 329261"/>
                  <a:gd name="connsiteX3" fmla="*/ 5388 w 324003"/>
                  <a:gd name="connsiteY3" fmla="*/ 261809 h 329261"/>
                  <a:gd name="connsiteX4" fmla="*/ 246441 w 324003"/>
                  <a:gd name="connsiteY4" fmla="*/ 9785 h 329261"/>
                  <a:gd name="connsiteX5" fmla="*/ 324003 w 324003"/>
                  <a:gd name="connsiteY5" fmla="*/ 0 h 32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003" h="329261">
                    <a:moveTo>
                      <a:pt x="324003" y="0"/>
                    </a:moveTo>
                    <a:lnTo>
                      <a:pt x="9075" y="329262"/>
                    </a:lnTo>
                    <a:cubicBezTo>
                      <a:pt x="5034" y="316646"/>
                      <a:pt x="1985" y="303704"/>
                      <a:pt x="0" y="290569"/>
                    </a:cubicBezTo>
                    <a:cubicBezTo>
                      <a:pt x="1219" y="280874"/>
                      <a:pt x="3020" y="271267"/>
                      <a:pt x="5388" y="261809"/>
                    </a:cubicBezTo>
                    <a:lnTo>
                      <a:pt x="246441" y="9785"/>
                    </a:lnTo>
                    <a:cubicBezTo>
                      <a:pt x="270404" y="6523"/>
                      <a:pt x="296779" y="3410"/>
                      <a:pt x="3240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4D697324-2CE1-9BE4-D7C6-327F8E036DA4}"/>
                  </a:ext>
                </a:extLst>
              </p:cNvPr>
              <p:cNvSpPr/>
              <p:nvPr/>
            </p:nvSpPr>
            <p:spPr>
              <a:xfrm>
                <a:off x="10507953" y="4742228"/>
                <a:ext cx="460126" cy="415987"/>
              </a:xfrm>
              <a:custGeom>
                <a:avLst/>
                <a:gdLst>
                  <a:gd name="connsiteX0" fmla="*/ 460127 w 460126"/>
                  <a:gd name="connsiteY0" fmla="*/ 6227 h 415987"/>
                  <a:gd name="connsiteX1" fmla="*/ 68204 w 460126"/>
                  <a:gd name="connsiteY1" fmla="*/ 415988 h 415987"/>
                  <a:gd name="connsiteX2" fmla="*/ 0 w 460126"/>
                  <a:gd name="connsiteY2" fmla="*/ 415988 h 415987"/>
                  <a:gd name="connsiteX3" fmla="*/ 397878 w 460126"/>
                  <a:gd name="connsiteY3" fmla="*/ 0 h 415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126" h="415987">
                    <a:moveTo>
                      <a:pt x="460127" y="6227"/>
                    </a:moveTo>
                    <a:lnTo>
                      <a:pt x="68204" y="415988"/>
                    </a:lnTo>
                    <a:lnTo>
                      <a:pt x="0" y="415988"/>
                    </a:lnTo>
                    <a:lnTo>
                      <a:pt x="3978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9E5E4DF2-F4F7-F58A-5FB6-ED9AE73E0EA8}"/>
                </a:ext>
              </a:extLst>
            </p:cNvPr>
            <p:cNvSpPr/>
            <p:nvPr/>
          </p:nvSpPr>
          <p:spPr>
            <a:xfrm>
              <a:off x="10374382" y="5917105"/>
              <a:ext cx="598235" cy="111187"/>
            </a:xfrm>
            <a:custGeom>
              <a:avLst/>
              <a:gdLst>
                <a:gd name="connsiteX0" fmla="*/ 0 w 598235"/>
                <a:gd name="connsiteY0" fmla="*/ 0 h 111187"/>
                <a:gd name="connsiteX1" fmla="*/ 598235 w 598235"/>
                <a:gd name="connsiteY1" fmla="*/ 0 h 111187"/>
                <a:gd name="connsiteX2" fmla="*/ 598235 w 598235"/>
                <a:gd name="connsiteY2" fmla="*/ 111187 h 111187"/>
                <a:gd name="connsiteX3" fmla="*/ 0 w 598235"/>
                <a:gd name="connsiteY3" fmla="*/ 111187 h 11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8235" h="111187">
                  <a:moveTo>
                    <a:pt x="0" y="0"/>
                  </a:moveTo>
                  <a:lnTo>
                    <a:pt x="598235" y="0"/>
                  </a:lnTo>
                  <a:lnTo>
                    <a:pt x="598235" y="111187"/>
                  </a:lnTo>
                  <a:lnTo>
                    <a:pt x="0" y="111187"/>
                  </a:ln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D40B1D0-D128-FFEF-9D65-4137298EFAED}"/>
                </a:ext>
              </a:extLst>
            </p:cNvPr>
            <p:cNvSpPr/>
            <p:nvPr/>
          </p:nvSpPr>
          <p:spPr>
            <a:xfrm>
              <a:off x="10618838" y="5353905"/>
              <a:ext cx="109182" cy="114152"/>
            </a:xfrm>
            <a:custGeom>
              <a:avLst/>
              <a:gdLst>
                <a:gd name="connsiteX0" fmla="*/ 109183 w 109182"/>
                <a:gd name="connsiteY0" fmla="*/ 57076 h 114152"/>
                <a:gd name="connsiteX1" fmla="*/ 54591 w 109182"/>
                <a:gd name="connsiteY1" fmla="*/ 114152 h 114152"/>
                <a:gd name="connsiteX2" fmla="*/ 0 w 109182"/>
                <a:gd name="connsiteY2" fmla="*/ 57076 h 114152"/>
                <a:gd name="connsiteX3" fmla="*/ 54591 w 109182"/>
                <a:gd name="connsiteY3" fmla="*/ 0 h 114152"/>
                <a:gd name="connsiteX4" fmla="*/ 109183 w 109182"/>
                <a:gd name="connsiteY4" fmla="*/ 57076 h 11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82" h="114152">
                  <a:moveTo>
                    <a:pt x="109183" y="57076"/>
                  </a:moveTo>
                  <a:cubicBezTo>
                    <a:pt x="109183" y="88594"/>
                    <a:pt x="84737" y="114152"/>
                    <a:pt x="54591" y="114152"/>
                  </a:cubicBezTo>
                  <a:cubicBezTo>
                    <a:pt x="24446" y="114152"/>
                    <a:pt x="0" y="88594"/>
                    <a:pt x="0" y="57076"/>
                  </a:cubicBezTo>
                  <a:cubicBezTo>
                    <a:pt x="0" y="25558"/>
                    <a:pt x="24446" y="0"/>
                    <a:pt x="54591" y="0"/>
                  </a:cubicBezTo>
                  <a:cubicBezTo>
                    <a:pt x="84737" y="0"/>
                    <a:pt x="109183" y="25558"/>
                    <a:pt x="109183" y="57076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152EB64-0E15-C45F-1DCD-602F6B48B6CC}"/>
                </a:ext>
              </a:extLst>
            </p:cNvPr>
            <p:cNvSpPr/>
            <p:nvPr/>
          </p:nvSpPr>
          <p:spPr>
            <a:xfrm>
              <a:off x="9840333" y="5192165"/>
              <a:ext cx="1662816" cy="568223"/>
            </a:xfrm>
            <a:custGeom>
              <a:avLst/>
              <a:gdLst>
                <a:gd name="connsiteX0" fmla="*/ 30533 w 1662816"/>
                <a:gd name="connsiteY0" fmla="*/ 0 h 568223"/>
                <a:gd name="connsiteX1" fmla="*/ 7846 w 1662816"/>
                <a:gd name="connsiteY1" fmla="*/ 143950 h 568223"/>
                <a:gd name="connsiteX2" fmla="*/ 6712 w 1662816"/>
                <a:gd name="connsiteY2" fmla="*/ 289235 h 568223"/>
                <a:gd name="connsiteX3" fmla="*/ 44287 w 1662816"/>
                <a:gd name="connsiteY3" fmla="*/ 428589 h 568223"/>
                <a:gd name="connsiteX4" fmla="*/ 71087 w 1662816"/>
                <a:gd name="connsiteY4" fmla="*/ 495746 h 568223"/>
                <a:gd name="connsiteX5" fmla="*/ 86685 w 1662816"/>
                <a:gd name="connsiteY5" fmla="*/ 528064 h 568223"/>
                <a:gd name="connsiteX6" fmla="*/ 106678 w 1662816"/>
                <a:gd name="connsiteY6" fmla="*/ 556232 h 568223"/>
                <a:gd name="connsiteX7" fmla="*/ 112633 w 1662816"/>
                <a:gd name="connsiteY7" fmla="*/ 559493 h 568223"/>
                <a:gd name="connsiteX8" fmla="*/ 120999 w 1662816"/>
                <a:gd name="connsiteY8" fmla="*/ 559493 h 568223"/>
                <a:gd name="connsiteX9" fmla="*/ 243085 w 1662816"/>
                <a:gd name="connsiteY9" fmla="*/ 559493 h 568223"/>
                <a:gd name="connsiteX10" fmla="*/ 382754 w 1662816"/>
                <a:gd name="connsiteY10" fmla="*/ 559493 h 568223"/>
                <a:gd name="connsiteX11" fmla="*/ 662090 w 1662816"/>
                <a:gd name="connsiteY11" fmla="*/ 558752 h 568223"/>
                <a:gd name="connsiteX12" fmla="*/ 1220623 w 1662816"/>
                <a:gd name="connsiteY12" fmla="*/ 558752 h 568223"/>
                <a:gd name="connsiteX13" fmla="*/ 1499818 w 1662816"/>
                <a:gd name="connsiteY13" fmla="*/ 559493 h 568223"/>
                <a:gd name="connsiteX14" fmla="*/ 1552141 w 1662816"/>
                <a:gd name="connsiteY14" fmla="*/ 559493 h 568223"/>
                <a:gd name="connsiteX15" fmla="*/ 1564193 w 1662816"/>
                <a:gd name="connsiteY15" fmla="*/ 551488 h 568223"/>
                <a:gd name="connsiteX16" fmla="*/ 1597941 w 1662816"/>
                <a:gd name="connsiteY16" fmla="*/ 488927 h 568223"/>
                <a:gd name="connsiteX17" fmla="*/ 1647569 w 1662816"/>
                <a:gd name="connsiteY17" fmla="*/ 352982 h 568223"/>
                <a:gd name="connsiteX18" fmla="*/ 1647569 w 1662816"/>
                <a:gd name="connsiteY18" fmla="*/ 352982 h 568223"/>
                <a:gd name="connsiteX19" fmla="*/ 1658346 w 1662816"/>
                <a:gd name="connsiteY19" fmla="*/ 266108 h 568223"/>
                <a:gd name="connsiteX20" fmla="*/ 1655226 w 1662816"/>
                <a:gd name="connsiteY20" fmla="*/ 177158 h 568223"/>
                <a:gd name="connsiteX21" fmla="*/ 1635659 w 1662816"/>
                <a:gd name="connsiteY21" fmla="*/ 148 h 568223"/>
                <a:gd name="connsiteX22" fmla="*/ 1657921 w 1662816"/>
                <a:gd name="connsiteY22" fmla="*/ 176861 h 568223"/>
                <a:gd name="connsiteX23" fmla="*/ 1662599 w 1662816"/>
                <a:gd name="connsiteY23" fmla="*/ 265811 h 568223"/>
                <a:gd name="connsiteX24" fmla="*/ 1652532 w 1662816"/>
                <a:gd name="connsiteY24" fmla="*/ 354761 h 568223"/>
                <a:gd name="connsiteX25" fmla="*/ 1652532 w 1662816"/>
                <a:gd name="connsiteY25" fmla="*/ 354761 h 568223"/>
                <a:gd name="connsiteX26" fmla="*/ 1603471 w 1662816"/>
                <a:gd name="connsiteY26" fmla="*/ 491744 h 568223"/>
                <a:gd name="connsiteX27" fmla="*/ 1568873 w 1662816"/>
                <a:gd name="connsiteY27" fmla="*/ 556084 h 568223"/>
                <a:gd name="connsiteX28" fmla="*/ 1551999 w 1662816"/>
                <a:gd name="connsiteY28" fmla="*/ 566609 h 568223"/>
                <a:gd name="connsiteX29" fmla="*/ 1499676 w 1662816"/>
                <a:gd name="connsiteY29" fmla="*/ 566609 h 568223"/>
                <a:gd name="connsiteX30" fmla="*/ 1220481 w 1662816"/>
                <a:gd name="connsiteY30" fmla="*/ 567499 h 568223"/>
                <a:gd name="connsiteX31" fmla="*/ 661948 w 1662816"/>
                <a:gd name="connsiteY31" fmla="*/ 567499 h 568223"/>
                <a:gd name="connsiteX32" fmla="*/ 382612 w 1662816"/>
                <a:gd name="connsiteY32" fmla="*/ 566609 h 568223"/>
                <a:gd name="connsiteX33" fmla="*/ 242943 w 1662816"/>
                <a:gd name="connsiteY33" fmla="*/ 566609 h 568223"/>
                <a:gd name="connsiteX34" fmla="*/ 173180 w 1662816"/>
                <a:gd name="connsiteY34" fmla="*/ 566609 h 568223"/>
                <a:gd name="connsiteX35" fmla="*/ 120857 w 1662816"/>
                <a:gd name="connsiteY35" fmla="*/ 566609 h 568223"/>
                <a:gd name="connsiteX36" fmla="*/ 111640 w 1662816"/>
                <a:gd name="connsiteY36" fmla="*/ 566609 h 568223"/>
                <a:gd name="connsiteX37" fmla="*/ 102424 w 1662816"/>
                <a:gd name="connsiteY37" fmla="*/ 561865 h 568223"/>
                <a:gd name="connsiteX38" fmla="*/ 81013 w 1662816"/>
                <a:gd name="connsiteY38" fmla="*/ 532215 h 568223"/>
                <a:gd name="connsiteX39" fmla="*/ 65274 w 1662816"/>
                <a:gd name="connsiteY39" fmla="*/ 499304 h 568223"/>
                <a:gd name="connsiteX40" fmla="*/ 38758 w 1662816"/>
                <a:gd name="connsiteY40" fmla="*/ 431554 h 568223"/>
                <a:gd name="connsiteX41" fmla="*/ 15503 w 1662816"/>
                <a:gd name="connsiteY41" fmla="*/ 362618 h 568223"/>
                <a:gd name="connsiteX42" fmla="*/ 6854 w 1662816"/>
                <a:gd name="connsiteY42" fmla="*/ 327038 h 568223"/>
                <a:gd name="connsiteX43" fmla="*/ 2174 w 1662816"/>
                <a:gd name="connsiteY43" fmla="*/ 290569 h 568223"/>
                <a:gd name="connsiteX44" fmla="*/ 5435 w 1662816"/>
                <a:gd name="connsiteY44" fmla="*/ 144543 h 568223"/>
                <a:gd name="connsiteX45" fmla="*/ 30533 w 1662816"/>
                <a:gd name="connsiteY45" fmla="*/ 0 h 5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662816" h="568223">
                  <a:moveTo>
                    <a:pt x="30533" y="0"/>
                  </a:moveTo>
                  <a:cubicBezTo>
                    <a:pt x="20012" y="47425"/>
                    <a:pt x="12440" y="95503"/>
                    <a:pt x="7846" y="143950"/>
                  </a:cubicBezTo>
                  <a:cubicBezTo>
                    <a:pt x="2656" y="192205"/>
                    <a:pt x="2274" y="240890"/>
                    <a:pt x="6712" y="289235"/>
                  </a:cubicBezTo>
                  <a:cubicBezTo>
                    <a:pt x="10257" y="337712"/>
                    <a:pt x="28265" y="382929"/>
                    <a:pt x="44287" y="428589"/>
                  </a:cubicBezTo>
                  <a:cubicBezTo>
                    <a:pt x="52653" y="451271"/>
                    <a:pt x="61445" y="473805"/>
                    <a:pt x="71087" y="495746"/>
                  </a:cubicBezTo>
                  <a:cubicBezTo>
                    <a:pt x="75908" y="506716"/>
                    <a:pt x="81013" y="517539"/>
                    <a:pt x="86685" y="528064"/>
                  </a:cubicBezTo>
                  <a:cubicBezTo>
                    <a:pt x="91845" y="538516"/>
                    <a:pt x="98595" y="548034"/>
                    <a:pt x="106678" y="556232"/>
                  </a:cubicBezTo>
                  <a:cubicBezTo>
                    <a:pt x="108308" y="557907"/>
                    <a:pt x="110378" y="559049"/>
                    <a:pt x="112633" y="559493"/>
                  </a:cubicBezTo>
                  <a:cubicBezTo>
                    <a:pt x="115413" y="559716"/>
                    <a:pt x="118220" y="559716"/>
                    <a:pt x="120999" y="559493"/>
                  </a:cubicBezTo>
                  <a:lnTo>
                    <a:pt x="243085" y="559493"/>
                  </a:lnTo>
                  <a:lnTo>
                    <a:pt x="382754" y="559493"/>
                  </a:lnTo>
                  <a:lnTo>
                    <a:pt x="662090" y="558752"/>
                  </a:lnTo>
                  <a:cubicBezTo>
                    <a:pt x="848268" y="557714"/>
                    <a:pt x="1034445" y="558752"/>
                    <a:pt x="1220623" y="558752"/>
                  </a:cubicBezTo>
                  <a:lnTo>
                    <a:pt x="1499818" y="559493"/>
                  </a:lnTo>
                  <a:lnTo>
                    <a:pt x="1552141" y="559493"/>
                  </a:lnTo>
                  <a:cubicBezTo>
                    <a:pt x="1556253" y="559493"/>
                    <a:pt x="1560507" y="555639"/>
                    <a:pt x="1564193" y="551488"/>
                  </a:cubicBezTo>
                  <a:cubicBezTo>
                    <a:pt x="1577905" y="532201"/>
                    <a:pt x="1589249" y="511179"/>
                    <a:pt x="1597941" y="488927"/>
                  </a:cubicBezTo>
                  <a:cubicBezTo>
                    <a:pt x="1616800" y="444452"/>
                    <a:pt x="1632823" y="398939"/>
                    <a:pt x="1647569" y="352982"/>
                  </a:cubicBezTo>
                  <a:lnTo>
                    <a:pt x="1647569" y="352982"/>
                  </a:lnTo>
                  <a:cubicBezTo>
                    <a:pt x="1655453" y="324785"/>
                    <a:pt x="1659083" y="295476"/>
                    <a:pt x="1658346" y="266108"/>
                  </a:cubicBezTo>
                  <a:cubicBezTo>
                    <a:pt x="1658346" y="236458"/>
                    <a:pt x="1657211" y="206808"/>
                    <a:pt x="1655226" y="177158"/>
                  </a:cubicBezTo>
                  <a:cubicBezTo>
                    <a:pt x="1650831" y="117858"/>
                    <a:pt x="1644308" y="58559"/>
                    <a:pt x="1635659" y="148"/>
                  </a:cubicBezTo>
                  <a:cubicBezTo>
                    <a:pt x="1645116" y="58662"/>
                    <a:pt x="1652532" y="117562"/>
                    <a:pt x="1657921" y="176861"/>
                  </a:cubicBezTo>
                  <a:cubicBezTo>
                    <a:pt x="1660331" y="206511"/>
                    <a:pt x="1662174" y="236161"/>
                    <a:pt x="1662599" y="265811"/>
                  </a:cubicBezTo>
                  <a:cubicBezTo>
                    <a:pt x="1663748" y="295832"/>
                    <a:pt x="1660345" y="325852"/>
                    <a:pt x="1652532" y="354761"/>
                  </a:cubicBezTo>
                  <a:lnTo>
                    <a:pt x="1652532" y="354761"/>
                  </a:lnTo>
                  <a:cubicBezTo>
                    <a:pt x="1638353" y="401163"/>
                    <a:pt x="1622188" y="446972"/>
                    <a:pt x="1603471" y="491744"/>
                  </a:cubicBezTo>
                  <a:cubicBezTo>
                    <a:pt x="1594637" y="514663"/>
                    <a:pt x="1583010" y="536278"/>
                    <a:pt x="1568873" y="556084"/>
                  </a:cubicBezTo>
                  <a:cubicBezTo>
                    <a:pt x="1564903" y="561895"/>
                    <a:pt x="1558777" y="565705"/>
                    <a:pt x="1551999" y="566609"/>
                  </a:cubicBezTo>
                  <a:lnTo>
                    <a:pt x="1499676" y="566609"/>
                  </a:lnTo>
                  <a:lnTo>
                    <a:pt x="1220481" y="567499"/>
                  </a:lnTo>
                  <a:cubicBezTo>
                    <a:pt x="1034303" y="567499"/>
                    <a:pt x="848126" y="569130"/>
                    <a:pt x="661948" y="567499"/>
                  </a:cubicBezTo>
                  <a:lnTo>
                    <a:pt x="382612" y="566609"/>
                  </a:lnTo>
                  <a:lnTo>
                    <a:pt x="242943" y="566609"/>
                  </a:lnTo>
                  <a:lnTo>
                    <a:pt x="173180" y="566609"/>
                  </a:lnTo>
                  <a:lnTo>
                    <a:pt x="120857" y="566609"/>
                  </a:lnTo>
                  <a:cubicBezTo>
                    <a:pt x="117794" y="566817"/>
                    <a:pt x="114703" y="566817"/>
                    <a:pt x="111640" y="566609"/>
                  </a:cubicBezTo>
                  <a:cubicBezTo>
                    <a:pt x="108181" y="566046"/>
                    <a:pt x="104962" y="564401"/>
                    <a:pt x="102424" y="561865"/>
                  </a:cubicBezTo>
                  <a:cubicBezTo>
                    <a:pt x="93760" y="553296"/>
                    <a:pt x="86514" y="543275"/>
                    <a:pt x="81013" y="532215"/>
                  </a:cubicBezTo>
                  <a:cubicBezTo>
                    <a:pt x="75340" y="521541"/>
                    <a:pt x="70236" y="510423"/>
                    <a:pt x="65274" y="499304"/>
                  </a:cubicBezTo>
                  <a:cubicBezTo>
                    <a:pt x="55632" y="477067"/>
                    <a:pt x="46981" y="454829"/>
                    <a:pt x="38758" y="431554"/>
                  </a:cubicBezTo>
                  <a:cubicBezTo>
                    <a:pt x="30533" y="408279"/>
                    <a:pt x="22877" y="385745"/>
                    <a:pt x="15503" y="362618"/>
                  </a:cubicBezTo>
                  <a:cubicBezTo>
                    <a:pt x="11816" y="351055"/>
                    <a:pt x="9406" y="338898"/>
                    <a:pt x="6854" y="327038"/>
                  </a:cubicBezTo>
                  <a:cubicBezTo>
                    <a:pt x="4302" y="315178"/>
                    <a:pt x="2741" y="302874"/>
                    <a:pt x="2174" y="290569"/>
                  </a:cubicBezTo>
                  <a:cubicBezTo>
                    <a:pt x="-1569" y="241913"/>
                    <a:pt x="-477" y="192976"/>
                    <a:pt x="5435" y="144543"/>
                  </a:cubicBezTo>
                  <a:cubicBezTo>
                    <a:pt x="10852" y="95858"/>
                    <a:pt x="19232" y="47573"/>
                    <a:pt x="3053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C376D0E-60D1-3590-ADBE-BB89CC20517E}"/>
                </a:ext>
              </a:extLst>
            </p:cNvPr>
            <p:cNvSpPr/>
            <p:nvPr/>
          </p:nvSpPr>
          <p:spPr>
            <a:xfrm>
              <a:off x="10607919" y="5738761"/>
              <a:ext cx="131019" cy="39879"/>
            </a:xfrm>
            <a:custGeom>
              <a:avLst/>
              <a:gdLst>
                <a:gd name="connsiteX0" fmla="*/ 0 w 131019"/>
                <a:gd name="connsiteY0" fmla="*/ 0 h 39879"/>
                <a:gd name="connsiteX1" fmla="*/ 131019 w 131019"/>
                <a:gd name="connsiteY1" fmla="*/ 0 h 39879"/>
                <a:gd name="connsiteX2" fmla="*/ 131019 w 131019"/>
                <a:gd name="connsiteY2" fmla="*/ 39879 h 39879"/>
                <a:gd name="connsiteX3" fmla="*/ 0 w 131019"/>
                <a:gd name="connsiteY3" fmla="*/ 39879 h 3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19" h="39879">
                  <a:moveTo>
                    <a:pt x="0" y="0"/>
                  </a:moveTo>
                  <a:lnTo>
                    <a:pt x="131019" y="0"/>
                  </a:lnTo>
                  <a:lnTo>
                    <a:pt x="131019" y="39879"/>
                  </a:lnTo>
                  <a:lnTo>
                    <a:pt x="0" y="39879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F70A720-D5CF-960A-477D-DBE514A690B2}"/>
                </a:ext>
              </a:extLst>
            </p:cNvPr>
            <p:cNvSpPr/>
            <p:nvPr/>
          </p:nvSpPr>
          <p:spPr>
            <a:xfrm>
              <a:off x="10607919" y="5738761"/>
              <a:ext cx="131019" cy="39879"/>
            </a:xfrm>
            <a:custGeom>
              <a:avLst/>
              <a:gdLst>
                <a:gd name="connsiteX0" fmla="*/ 0 w 131019"/>
                <a:gd name="connsiteY0" fmla="*/ 0 h 39879"/>
                <a:gd name="connsiteX1" fmla="*/ 131019 w 131019"/>
                <a:gd name="connsiteY1" fmla="*/ 0 h 39879"/>
                <a:gd name="connsiteX2" fmla="*/ 131019 w 131019"/>
                <a:gd name="connsiteY2" fmla="*/ 39879 h 39879"/>
                <a:gd name="connsiteX3" fmla="*/ 0 w 131019"/>
                <a:gd name="connsiteY3" fmla="*/ 39879 h 3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19" h="39879">
                  <a:moveTo>
                    <a:pt x="0" y="0"/>
                  </a:moveTo>
                  <a:lnTo>
                    <a:pt x="131019" y="0"/>
                  </a:lnTo>
                  <a:lnTo>
                    <a:pt x="131019" y="39879"/>
                  </a:lnTo>
                  <a:lnTo>
                    <a:pt x="0" y="39879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E42693AE-1F38-2721-91AC-7046D2ACD424}"/>
                </a:ext>
              </a:extLst>
            </p:cNvPr>
            <p:cNvSpPr/>
            <p:nvPr/>
          </p:nvSpPr>
          <p:spPr>
            <a:xfrm>
              <a:off x="10600262" y="5113748"/>
              <a:ext cx="147041" cy="44319"/>
            </a:xfrm>
            <a:custGeom>
              <a:avLst/>
              <a:gdLst>
                <a:gd name="connsiteX0" fmla="*/ 147042 w 147041"/>
                <a:gd name="connsiteY0" fmla="*/ 44319 h 44319"/>
                <a:gd name="connsiteX1" fmla="*/ 0 w 147041"/>
                <a:gd name="connsiteY1" fmla="*/ 44319 h 44319"/>
                <a:gd name="connsiteX2" fmla="*/ 14180 w 147041"/>
                <a:gd name="connsiteY2" fmla="*/ 10518 h 44319"/>
                <a:gd name="connsiteX3" fmla="*/ 133288 w 147041"/>
                <a:gd name="connsiteY3" fmla="*/ 10518 h 44319"/>
                <a:gd name="connsiteX4" fmla="*/ 147042 w 147041"/>
                <a:gd name="connsiteY4" fmla="*/ 44319 h 4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41" h="44319">
                  <a:moveTo>
                    <a:pt x="147042" y="44319"/>
                  </a:moveTo>
                  <a:lnTo>
                    <a:pt x="0" y="44319"/>
                  </a:lnTo>
                  <a:cubicBezTo>
                    <a:pt x="3687" y="32607"/>
                    <a:pt x="8423" y="21281"/>
                    <a:pt x="14180" y="10518"/>
                  </a:cubicBezTo>
                  <a:cubicBezTo>
                    <a:pt x="52748" y="-3506"/>
                    <a:pt x="94719" y="-3506"/>
                    <a:pt x="133288" y="10518"/>
                  </a:cubicBezTo>
                  <a:cubicBezTo>
                    <a:pt x="138888" y="21296"/>
                    <a:pt x="143497" y="32622"/>
                    <a:pt x="147042" y="44319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B928CF21-7BC9-1210-BCCE-337598CF6CE4}"/>
                </a:ext>
              </a:extLst>
            </p:cNvPr>
            <p:cNvSpPr/>
            <p:nvPr/>
          </p:nvSpPr>
          <p:spPr>
            <a:xfrm>
              <a:off x="10256692" y="4981058"/>
              <a:ext cx="428221" cy="170635"/>
            </a:xfrm>
            <a:custGeom>
              <a:avLst/>
              <a:gdLst>
                <a:gd name="connsiteX0" fmla="*/ 428222 w 428221"/>
                <a:gd name="connsiteY0" fmla="*/ 147360 h 170635"/>
                <a:gd name="connsiteX1" fmla="*/ 342436 w 428221"/>
                <a:gd name="connsiteY1" fmla="*/ 98141 h 170635"/>
                <a:gd name="connsiteX2" fmla="*/ 2126 w 428221"/>
                <a:gd name="connsiteY2" fmla="*/ 0 h 170635"/>
                <a:gd name="connsiteX3" fmla="*/ 0 w 428221"/>
                <a:gd name="connsiteY3" fmla="*/ 6819 h 170635"/>
                <a:gd name="connsiteX4" fmla="*/ 324144 w 428221"/>
                <a:gd name="connsiteY4" fmla="*/ 111335 h 170635"/>
                <a:gd name="connsiteX5" fmla="*/ 421274 w 428221"/>
                <a:gd name="connsiteY5" fmla="*/ 170635 h 170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221" h="170635">
                  <a:moveTo>
                    <a:pt x="428222" y="147360"/>
                  </a:moveTo>
                  <a:cubicBezTo>
                    <a:pt x="428222" y="147360"/>
                    <a:pt x="350234" y="100809"/>
                    <a:pt x="342436" y="98141"/>
                  </a:cubicBezTo>
                  <a:cubicBezTo>
                    <a:pt x="334637" y="95473"/>
                    <a:pt x="2126" y="0"/>
                    <a:pt x="2126" y="0"/>
                  </a:cubicBezTo>
                  <a:lnTo>
                    <a:pt x="0" y="6819"/>
                  </a:lnTo>
                  <a:lnTo>
                    <a:pt x="324144" y="111335"/>
                  </a:lnTo>
                  <a:cubicBezTo>
                    <a:pt x="329391" y="113114"/>
                    <a:pt x="421274" y="170635"/>
                    <a:pt x="421274" y="170635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34E8170-CBFA-978A-8002-6C4A1E14AD23}"/>
                </a:ext>
              </a:extLst>
            </p:cNvPr>
            <p:cNvSpPr/>
            <p:nvPr/>
          </p:nvSpPr>
          <p:spPr>
            <a:xfrm>
              <a:off x="9643922" y="5255018"/>
              <a:ext cx="422026" cy="291371"/>
            </a:xfrm>
            <a:custGeom>
              <a:avLst/>
              <a:gdLst>
                <a:gd name="connsiteX0" fmla="*/ 134210 w 422026"/>
                <a:gd name="connsiteY0" fmla="*/ 5 h 291371"/>
                <a:gd name="connsiteX1" fmla="*/ 386180 w 422026"/>
                <a:gd name="connsiteY1" fmla="*/ 138915 h 291371"/>
                <a:gd name="connsiteX2" fmla="*/ 419927 w 422026"/>
                <a:gd name="connsiteY2" fmla="*/ 266409 h 291371"/>
                <a:gd name="connsiteX3" fmla="*/ 212480 w 422026"/>
                <a:gd name="connsiteY3" fmla="*/ 291167 h 291371"/>
                <a:gd name="connsiteX4" fmla="*/ 7728 w 422026"/>
                <a:gd name="connsiteY4" fmla="*/ 278714 h 291371"/>
                <a:gd name="connsiteX5" fmla="*/ 37788 w 422026"/>
                <a:gd name="connsiteY5" fmla="*/ 98887 h 291371"/>
                <a:gd name="connsiteX6" fmla="*/ 134210 w 422026"/>
                <a:gd name="connsiteY6" fmla="*/ 5 h 29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026" h="291371">
                  <a:moveTo>
                    <a:pt x="134210" y="5"/>
                  </a:moveTo>
                  <a:cubicBezTo>
                    <a:pt x="158314" y="-885"/>
                    <a:pt x="376254" y="128389"/>
                    <a:pt x="386180" y="138915"/>
                  </a:cubicBezTo>
                  <a:cubicBezTo>
                    <a:pt x="396106" y="149440"/>
                    <a:pt x="430846" y="252029"/>
                    <a:pt x="419927" y="266409"/>
                  </a:cubicBezTo>
                  <a:cubicBezTo>
                    <a:pt x="409010" y="280789"/>
                    <a:pt x="258848" y="291167"/>
                    <a:pt x="212480" y="291167"/>
                  </a:cubicBezTo>
                  <a:cubicBezTo>
                    <a:pt x="166114" y="291167"/>
                    <a:pt x="31408" y="293983"/>
                    <a:pt x="7728" y="278714"/>
                  </a:cubicBezTo>
                  <a:cubicBezTo>
                    <a:pt x="-15952" y="263444"/>
                    <a:pt x="20774" y="130464"/>
                    <a:pt x="37788" y="98887"/>
                  </a:cubicBezTo>
                  <a:cubicBezTo>
                    <a:pt x="59625" y="59008"/>
                    <a:pt x="106843" y="1042"/>
                    <a:pt x="134210" y="5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6BD3033B-D736-54B2-EC29-24675E378DB9}"/>
                </a:ext>
              </a:extLst>
            </p:cNvPr>
            <p:cNvSpPr/>
            <p:nvPr/>
          </p:nvSpPr>
          <p:spPr>
            <a:xfrm>
              <a:off x="9639837" y="5255023"/>
              <a:ext cx="431268" cy="298931"/>
            </a:xfrm>
            <a:custGeom>
              <a:avLst/>
              <a:gdLst>
                <a:gd name="connsiteX0" fmla="*/ 138296 w 431268"/>
                <a:gd name="connsiteY0" fmla="*/ 0 h 298931"/>
                <a:gd name="connsiteX1" fmla="*/ 171617 w 431268"/>
                <a:gd name="connsiteY1" fmla="*/ 13194 h 298931"/>
                <a:gd name="connsiteX2" fmla="*/ 203947 w 431268"/>
                <a:gd name="connsiteY2" fmla="*/ 29354 h 298931"/>
                <a:gd name="connsiteX3" fmla="*/ 267755 w 431268"/>
                <a:gd name="connsiteY3" fmla="*/ 63896 h 298931"/>
                <a:gd name="connsiteX4" fmla="*/ 330995 w 431268"/>
                <a:gd name="connsiteY4" fmla="*/ 99476 h 298931"/>
                <a:gd name="connsiteX5" fmla="*/ 362332 w 431268"/>
                <a:gd name="connsiteY5" fmla="*/ 117710 h 298931"/>
                <a:gd name="connsiteX6" fmla="*/ 377929 w 431268"/>
                <a:gd name="connsiteY6" fmla="*/ 127198 h 298931"/>
                <a:gd name="connsiteX7" fmla="*/ 393527 w 431268"/>
                <a:gd name="connsiteY7" fmla="*/ 138465 h 298931"/>
                <a:gd name="connsiteX8" fmla="*/ 409550 w 431268"/>
                <a:gd name="connsiteY8" fmla="*/ 173304 h 298931"/>
                <a:gd name="connsiteX9" fmla="*/ 421603 w 431268"/>
                <a:gd name="connsiteY9" fmla="*/ 209032 h 298931"/>
                <a:gd name="connsiteX10" fmla="*/ 430252 w 431268"/>
                <a:gd name="connsiteY10" fmla="*/ 246243 h 298931"/>
                <a:gd name="connsiteX11" fmla="*/ 429401 w 431268"/>
                <a:gd name="connsiteY11" fmla="*/ 268332 h 298931"/>
                <a:gd name="connsiteX12" fmla="*/ 419475 w 431268"/>
                <a:gd name="connsiteY12" fmla="*/ 276634 h 298931"/>
                <a:gd name="connsiteX13" fmla="*/ 410117 w 431268"/>
                <a:gd name="connsiteY13" fmla="*/ 279599 h 298931"/>
                <a:gd name="connsiteX14" fmla="*/ 338227 w 431268"/>
                <a:gd name="connsiteY14" fmla="*/ 291162 h 298931"/>
                <a:gd name="connsiteX15" fmla="*/ 266478 w 431268"/>
                <a:gd name="connsiteY15" fmla="*/ 297389 h 298931"/>
                <a:gd name="connsiteX16" fmla="*/ 194446 w 431268"/>
                <a:gd name="connsiteY16" fmla="*/ 298871 h 298931"/>
                <a:gd name="connsiteX17" fmla="*/ 122556 w 431268"/>
                <a:gd name="connsiteY17" fmla="*/ 298130 h 298931"/>
                <a:gd name="connsiteX18" fmla="*/ 50524 w 431268"/>
                <a:gd name="connsiteY18" fmla="*/ 293238 h 298931"/>
                <a:gd name="connsiteX19" fmla="*/ 14224 w 431268"/>
                <a:gd name="connsiteY19" fmla="*/ 285677 h 298931"/>
                <a:gd name="connsiteX20" fmla="*/ 9545 w 431268"/>
                <a:gd name="connsiteY20" fmla="*/ 283305 h 298931"/>
                <a:gd name="connsiteX21" fmla="*/ 5149 w 431268"/>
                <a:gd name="connsiteY21" fmla="*/ 279006 h 298931"/>
                <a:gd name="connsiteX22" fmla="*/ 1179 w 431268"/>
                <a:gd name="connsiteY22" fmla="*/ 268776 h 298931"/>
                <a:gd name="connsiteX23" fmla="*/ 186 w 431268"/>
                <a:gd name="connsiteY23" fmla="*/ 249059 h 298931"/>
                <a:gd name="connsiteX24" fmla="*/ 13657 w 431268"/>
                <a:gd name="connsiteY24" fmla="*/ 174935 h 298931"/>
                <a:gd name="connsiteX25" fmla="*/ 38046 w 431268"/>
                <a:gd name="connsiteY25" fmla="*/ 104071 h 298931"/>
                <a:gd name="connsiteX26" fmla="*/ 80585 w 431268"/>
                <a:gd name="connsiteY26" fmla="*/ 43289 h 298931"/>
                <a:gd name="connsiteX27" fmla="*/ 106533 w 431268"/>
                <a:gd name="connsiteY27" fmla="*/ 17345 h 298931"/>
                <a:gd name="connsiteX28" fmla="*/ 138296 w 431268"/>
                <a:gd name="connsiteY28" fmla="*/ 0 h 298931"/>
                <a:gd name="connsiteX29" fmla="*/ 138296 w 431268"/>
                <a:gd name="connsiteY29" fmla="*/ 0 h 298931"/>
                <a:gd name="connsiteX30" fmla="*/ 106817 w 431268"/>
                <a:gd name="connsiteY30" fmla="*/ 16901 h 298931"/>
                <a:gd name="connsiteX31" fmla="*/ 81435 w 431268"/>
                <a:gd name="connsiteY31" fmla="*/ 43141 h 298931"/>
                <a:gd name="connsiteX32" fmla="*/ 40314 w 431268"/>
                <a:gd name="connsiteY32" fmla="*/ 104220 h 298931"/>
                <a:gd name="connsiteX33" fmla="*/ 18478 w 431268"/>
                <a:gd name="connsiteY33" fmla="*/ 175231 h 298931"/>
                <a:gd name="connsiteX34" fmla="*/ 7702 w 431268"/>
                <a:gd name="connsiteY34" fmla="*/ 248466 h 298931"/>
                <a:gd name="connsiteX35" fmla="*/ 17769 w 431268"/>
                <a:gd name="connsiteY35" fmla="*/ 276634 h 298931"/>
                <a:gd name="connsiteX36" fmla="*/ 51800 w 431268"/>
                <a:gd name="connsiteY36" fmla="*/ 282415 h 298931"/>
                <a:gd name="connsiteX37" fmla="*/ 122698 w 431268"/>
                <a:gd name="connsiteY37" fmla="*/ 284639 h 298931"/>
                <a:gd name="connsiteX38" fmla="*/ 193595 w 431268"/>
                <a:gd name="connsiteY38" fmla="*/ 284639 h 298931"/>
                <a:gd name="connsiteX39" fmla="*/ 264493 w 431268"/>
                <a:gd name="connsiteY39" fmla="*/ 282119 h 298931"/>
                <a:gd name="connsiteX40" fmla="*/ 335391 w 431268"/>
                <a:gd name="connsiteY40" fmla="*/ 277078 h 298931"/>
                <a:gd name="connsiteX41" fmla="*/ 405580 w 431268"/>
                <a:gd name="connsiteY41" fmla="*/ 266997 h 298931"/>
                <a:gd name="connsiteX42" fmla="*/ 417491 w 431268"/>
                <a:gd name="connsiteY42" fmla="*/ 262253 h 298931"/>
                <a:gd name="connsiteX43" fmla="*/ 417491 w 431268"/>
                <a:gd name="connsiteY43" fmla="*/ 247428 h 298931"/>
                <a:gd name="connsiteX44" fmla="*/ 410542 w 431268"/>
                <a:gd name="connsiteY44" fmla="*/ 211552 h 298931"/>
                <a:gd name="connsiteX45" fmla="*/ 399908 w 431268"/>
                <a:gd name="connsiteY45" fmla="*/ 176120 h 298931"/>
                <a:gd name="connsiteX46" fmla="*/ 385728 w 431268"/>
                <a:gd name="connsiteY46" fmla="*/ 142913 h 298931"/>
                <a:gd name="connsiteX47" fmla="*/ 372258 w 431268"/>
                <a:gd name="connsiteY47" fmla="*/ 132535 h 298931"/>
                <a:gd name="connsiteX48" fmla="*/ 357086 w 431268"/>
                <a:gd name="connsiteY48" fmla="*/ 122603 h 298931"/>
                <a:gd name="connsiteX49" fmla="*/ 329152 w 431268"/>
                <a:gd name="connsiteY49" fmla="*/ 102144 h 298931"/>
                <a:gd name="connsiteX50" fmla="*/ 267187 w 431268"/>
                <a:gd name="connsiteY50" fmla="*/ 64489 h 298931"/>
                <a:gd name="connsiteX51" fmla="*/ 203947 w 431268"/>
                <a:gd name="connsiteY51" fmla="*/ 29057 h 298931"/>
                <a:gd name="connsiteX52" fmla="*/ 171759 w 431268"/>
                <a:gd name="connsiteY52" fmla="*/ 12453 h 298931"/>
                <a:gd name="connsiteX53" fmla="*/ 138296 w 431268"/>
                <a:gd name="connsiteY53" fmla="*/ 0 h 2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31268" h="298931">
                  <a:moveTo>
                    <a:pt x="138296" y="0"/>
                  </a:moveTo>
                  <a:cubicBezTo>
                    <a:pt x="149880" y="2950"/>
                    <a:pt x="161067" y="7383"/>
                    <a:pt x="171617" y="13194"/>
                  </a:cubicBezTo>
                  <a:cubicBezTo>
                    <a:pt x="182536" y="18383"/>
                    <a:pt x="193312" y="23868"/>
                    <a:pt x="203947" y="29354"/>
                  </a:cubicBezTo>
                  <a:cubicBezTo>
                    <a:pt x="225401" y="40621"/>
                    <a:pt x="246670" y="52140"/>
                    <a:pt x="267755" y="63896"/>
                  </a:cubicBezTo>
                  <a:lnTo>
                    <a:pt x="330995" y="99476"/>
                  </a:lnTo>
                  <a:lnTo>
                    <a:pt x="362332" y="117710"/>
                  </a:lnTo>
                  <a:lnTo>
                    <a:pt x="377929" y="127198"/>
                  </a:lnTo>
                  <a:cubicBezTo>
                    <a:pt x="383516" y="130326"/>
                    <a:pt x="388748" y="134107"/>
                    <a:pt x="393527" y="138465"/>
                  </a:cubicBezTo>
                  <a:cubicBezTo>
                    <a:pt x="400007" y="149465"/>
                    <a:pt x="405382" y="161148"/>
                    <a:pt x="409550" y="173304"/>
                  </a:cubicBezTo>
                  <a:cubicBezTo>
                    <a:pt x="414087" y="185164"/>
                    <a:pt x="418058" y="197024"/>
                    <a:pt x="421603" y="209032"/>
                  </a:cubicBezTo>
                  <a:cubicBezTo>
                    <a:pt x="425360" y="221188"/>
                    <a:pt x="428253" y="233626"/>
                    <a:pt x="430252" y="246243"/>
                  </a:cubicBezTo>
                  <a:cubicBezTo>
                    <a:pt x="431855" y="253551"/>
                    <a:pt x="431556" y="261171"/>
                    <a:pt x="429401" y="268332"/>
                  </a:cubicBezTo>
                  <a:cubicBezTo>
                    <a:pt x="427189" y="272290"/>
                    <a:pt x="423659" y="275240"/>
                    <a:pt x="419475" y="276634"/>
                  </a:cubicBezTo>
                  <a:cubicBezTo>
                    <a:pt x="416427" y="277849"/>
                    <a:pt x="413293" y="278843"/>
                    <a:pt x="410117" y="279599"/>
                  </a:cubicBezTo>
                  <a:cubicBezTo>
                    <a:pt x="386423" y="285099"/>
                    <a:pt x="362403" y="288968"/>
                    <a:pt x="338227" y="291162"/>
                  </a:cubicBezTo>
                  <a:cubicBezTo>
                    <a:pt x="314405" y="293831"/>
                    <a:pt x="290442" y="295758"/>
                    <a:pt x="266478" y="297389"/>
                  </a:cubicBezTo>
                  <a:cubicBezTo>
                    <a:pt x="242515" y="299019"/>
                    <a:pt x="218126" y="299019"/>
                    <a:pt x="194446" y="298871"/>
                  </a:cubicBezTo>
                  <a:cubicBezTo>
                    <a:pt x="170766" y="298723"/>
                    <a:pt x="146519" y="298871"/>
                    <a:pt x="122556" y="298130"/>
                  </a:cubicBezTo>
                  <a:cubicBezTo>
                    <a:pt x="98592" y="297389"/>
                    <a:pt x="74488" y="296054"/>
                    <a:pt x="50524" y="293238"/>
                  </a:cubicBezTo>
                  <a:cubicBezTo>
                    <a:pt x="38188" y="292200"/>
                    <a:pt x="26008" y="289650"/>
                    <a:pt x="14224" y="285677"/>
                  </a:cubicBezTo>
                  <a:lnTo>
                    <a:pt x="9545" y="283305"/>
                  </a:lnTo>
                  <a:cubicBezTo>
                    <a:pt x="7815" y="282193"/>
                    <a:pt x="6326" y="280725"/>
                    <a:pt x="5149" y="279006"/>
                  </a:cubicBezTo>
                  <a:cubicBezTo>
                    <a:pt x="3193" y="275907"/>
                    <a:pt x="1845" y="272423"/>
                    <a:pt x="1179" y="268776"/>
                  </a:cubicBezTo>
                  <a:cubicBezTo>
                    <a:pt x="87" y="262268"/>
                    <a:pt x="-253" y="255657"/>
                    <a:pt x="186" y="249059"/>
                  </a:cubicBezTo>
                  <a:cubicBezTo>
                    <a:pt x="2158" y="223916"/>
                    <a:pt x="6667" y="199069"/>
                    <a:pt x="13657" y="174935"/>
                  </a:cubicBezTo>
                  <a:cubicBezTo>
                    <a:pt x="19995" y="150681"/>
                    <a:pt x="28163" y="126991"/>
                    <a:pt x="38046" y="104071"/>
                  </a:cubicBezTo>
                  <a:cubicBezTo>
                    <a:pt x="49999" y="82205"/>
                    <a:pt x="64278" y="61820"/>
                    <a:pt x="80585" y="43289"/>
                  </a:cubicBezTo>
                  <a:cubicBezTo>
                    <a:pt x="88596" y="33979"/>
                    <a:pt x="97274" y="25306"/>
                    <a:pt x="106533" y="17345"/>
                  </a:cubicBezTo>
                  <a:cubicBezTo>
                    <a:pt x="115296" y="8465"/>
                    <a:pt x="126328" y="2446"/>
                    <a:pt x="138296" y="0"/>
                  </a:cubicBezTo>
                  <a:close/>
                  <a:moveTo>
                    <a:pt x="138296" y="0"/>
                  </a:moveTo>
                  <a:cubicBezTo>
                    <a:pt x="126455" y="2328"/>
                    <a:pt x="115523" y="8198"/>
                    <a:pt x="106817" y="16901"/>
                  </a:cubicBezTo>
                  <a:cubicBezTo>
                    <a:pt x="97728" y="24966"/>
                    <a:pt x="89248" y="33742"/>
                    <a:pt x="81435" y="43141"/>
                  </a:cubicBezTo>
                  <a:cubicBezTo>
                    <a:pt x="65597" y="61835"/>
                    <a:pt x="51814" y="82323"/>
                    <a:pt x="40314" y="104220"/>
                  </a:cubicBezTo>
                  <a:cubicBezTo>
                    <a:pt x="31041" y="127168"/>
                    <a:pt x="23738" y="150933"/>
                    <a:pt x="18478" y="175231"/>
                  </a:cubicBezTo>
                  <a:cubicBezTo>
                    <a:pt x="12452" y="199188"/>
                    <a:pt x="8836" y="223723"/>
                    <a:pt x="7702" y="248466"/>
                  </a:cubicBezTo>
                  <a:cubicBezTo>
                    <a:pt x="7702" y="260030"/>
                    <a:pt x="7702" y="274855"/>
                    <a:pt x="17769" y="276634"/>
                  </a:cubicBezTo>
                  <a:cubicBezTo>
                    <a:pt x="28871" y="279895"/>
                    <a:pt x="40286" y="281822"/>
                    <a:pt x="51800" y="282415"/>
                  </a:cubicBezTo>
                  <a:cubicBezTo>
                    <a:pt x="75479" y="284343"/>
                    <a:pt x="99302" y="284343"/>
                    <a:pt x="122698" y="284639"/>
                  </a:cubicBezTo>
                  <a:cubicBezTo>
                    <a:pt x="146094" y="284935"/>
                    <a:pt x="170483" y="284639"/>
                    <a:pt x="193595" y="284639"/>
                  </a:cubicBezTo>
                  <a:cubicBezTo>
                    <a:pt x="216708" y="284639"/>
                    <a:pt x="241097" y="283750"/>
                    <a:pt x="264493" y="282119"/>
                  </a:cubicBezTo>
                  <a:cubicBezTo>
                    <a:pt x="287890" y="280488"/>
                    <a:pt x="311995" y="279302"/>
                    <a:pt x="335391" y="277078"/>
                  </a:cubicBezTo>
                  <a:cubicBezTo>
                    <a:pt x="358972" y="275255"/>
                    <a:pt x="382411" y="271890"/>
                    <a:pt x="405580" y="266997"/>
                  </a:cubicBezTo>
                  <a:cubicBezTo>
                    <a:pt x="409833" y="266331"/>
                    <a:pt x="413889" y="264714"/>
                    <a:pt x="417491" y="262253"/>
                  </a:cubicBezTo>
                  <a:cubicBezTo>
                    <a:pt x="418455" y="257361"/>
                    <a:pt x="418455" y="252321"/>
                    <a:pt x="417491" y="247428"/>
                  </a:cubicBezTo>
                  <a:cubicBezTo>
                    <a:pt x="415988" y="235317"/>
                    <a:pt x="413662" y="223323"/>
                    <a:pt x="410542" y="211552"/>
                  </a:cubicBezTo>
                  <a:cubicBezTo>
                    <a:pt x="407423" y="199692"/>
                    <a:pt x="403878" y="187832"/>
                    <a:pt x="399908" y="176120"/>
                  </a:cubicBezTo>
                  <a:cubicBezTo>
                    <a:pt x="396306" y="164557"/>
                    <a:pt x="391556" y="153438"/>
                    <a:pt x="385728" y="142913"/>
                  </a:cubicBezTo>
                  <a:cubicBezTo>
                    <a:pt x="381545" y="139029"/>
                    <a:pt x="377036" y="135559"/>
                    <a:pt x="372258" y="132535"/>
                  </a:cubicBezTo>
                  <a:lnTo>
                    <a:pt x="357086" y="122603"/>
                  </a:lnTo>
                  <a:lnTo>
                    <a:pt x="329152" y="102144"/>
                  </a:lnTo>
                  <a:cubicBezTo>
                    <a:pt x="308591" y="89395"/>
                    <a:pt x="288032" y="76645"/>
                    <a:pt x="267187" y="64489"/>
                  </a:cubicBezTo>
                  <a:cubicBezTo>
                    <a:pt x="246344" y="52332"/>
                    <a:pt x="224649" y="40472"/>
                    <a:pt x="203947" y="29057"/>
                  </a:cubicBezTo>
                  <a:cubicBezTo>
                    <a:pt x="193312" y="23275"/>
                    <a:pt x="182536" y="17790"/>
                    <a:pt x="171759" y="12453"/>
                  </a:cubicBezTo>
                  <a:cubicBezTo>
                    <a:pt x="161167" y="6790"/>
                    <a:pt x="149922" y="2610"/>
                    <a:pt x="138296" y="0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262B7356-DA17-991D-08EB-8481AB9F3AFC}"/>
                </a:ext>
              </a:extLst>
            </p:cNvPr>
            <p:cNvSpPr/>
            <p:nvPr/>
          </p:nvSpPr>
          <p:spPr>
            <a:xfrm>
              <a:off x="11280909" y="5255018"/>
              <a:ext cx="422026" cy="291371"/>
            </a:xfrm>
            <a:custGeom>
              <a:avLst/>
              <a:gdLst>
                <a:gd name="connsiteX0" fmla="*/ 287817 w 422026"/>
                <a:gd name="connsiteY0" fmla="*/ 5 h 291371"/>
                <a:gd name="connsiteX1" fmla="*/ 35846 w 422026"/>
                <a:gd name="connsiteY1" fmla="*/ 138915 h 291371"/>
                <a:gd name="connsiteX2" fmla="*/ 2099 w 422026"/>
                <a:gd name="connsiteY2" fmla="*/ 266409 h 291371"/>
                <a:gd name="connsiteX3" fmla="*/ 209545 w 422026"/>
                <a:gd name="connsiteY3" fmla="*/ 291167 h 291371"/>
                <a:gd name="connsiteX4" fmla="*/ 414298 w 422026"/>
                <a:gd name="connsiteY4" fmla="*/ 278714 h 291371"/>
                <a:gd name="connsiteX5" fmla="*/ 384238 w 422026"/>
                <a:gd name="connsiteY5" fmla="*/ 98887 h 291371"/>
                <a:gd name="connsiteX6" fmla="*/ 287817 w 422026"/>
                <a:gd name="connsiteY6" fmla="*/ 5 h 29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026" h="291371">
                  <a:moveTo>
                    <a:pt x="287817" y="5"/>
                  </a:moveTo>
                  <a:cubicBezTo>
                    <a:pt x="263711" y="-885"/>
                    <a:pt x="45772" y="128389"/>
                    <a:pt x="35846" y="138915"/>
                  </a:cubicBezTo>
                  <a:cubicBezTo>
                    <a:pt x="25921" y="149440"/>
                    <a:pt x="-8819" y="252029"/>
                    <a:pt x="2099" y="266409"/>
                  </a:cubicBezTo>
                  <a:cubicBezTo>
                    <a:pt x="13017" y="280789"/>
                    <a:pt x="163179" y="291167"/>
                    <a:pt x="209545" y="291167"/>
                  </a:cubicBezTo>
                  <a:cubicBezTo>
                    <a:pt x="255913" y="291167"/>
                    <a:pt x="390618" y="293983"/>
                    <a:pt x="414298" y="278714"/>
                  </a:cubicBezTo>
                  <a:cubicBezTo>
                    <a:pt x="437979" y="263444"/>
                    <a:pt x="401253" y="130464"/>
                    <a:pt x="384238" y="98887"/>
                  </a:cubicBezTo>
                  <a:cubicBezTo>
                    <a:pt x="362401" y="59008"/>
                    <a:pt x="315041" y="1042"/>
                    <a:pt x="287817" y="5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271EBC-278E-FCEA-27C1-E5DCA412FA16}"/>
                </a:ext>
              </a:extLst>
            </p:cNvPr>
            <p:cNvSpPr/>
            <p:nvPr/>
          </p:nvSpPr>
          <p:spPr>
            <a:xfrm>
              <a:off x="11275817" y="5255023"/>
              <a:ext cx="431302" cy="298717"/>
            </a:xfrm>
            <a:custGeom>
              <a:avLst/>
              <a:gdLst>
                <a:gd name="connsiteX0" fmla="*/ 292909 w 431302"/>
                <a:gd name="connsiteY0" fmla="*/ 0 h 298717"/>
                <a:gd name="connsiteX1" fmla="*/ 259445 w 431302"/>
                <a:gd name="connsiteY1" fmla="*/ 13046 h 298717"/>
                <a:gd name="connsiteX2" fmla="*/ 227257 w 431302"/>
                <a:gd name="connsiteY2" fmla="*/ 29650 h 298717"/>
                <a:gd name="connsiteX3" fmla="*/ 164017 w 431302"/>
                <a:gd name="connsiteY3" fmla="*/ 65082 h 298717"/>
                <a:gd name="connsiteX4" fmla="*/ 102052 w 431302"/>
                <a:gd name="connsiteY4" fmla="*/ 102737 h 298717"/>
                <a:gd name="connsiteX5" fmla="*/ 71424 w 431302"/>
                <a:gd name="connsiteY5" fmla="*/ 122158 h 298717"/>
                <a:gd name="connsiteX6" fmla="*/ 56252 w 431302"/>
                <a:gd name="connsiteY6" fmla="*/ 132090 h 298717"/>
                <a:gd name="connsiteX7" fmla="*/ 42072 w 431302"/>
                <a:gd name="connsiteY7" fmla="*/ 142468 h 298717"/>
                <a:gd name="connsiteX8" fmla="*/ 27893 w 431302"/>
                <a:gd name="connsiteY8" fmla="*/ 175676 h 298717"/>
                <a:gd name="connsiteX9" fmla="*/ 17258 w 431302"/>
                <a:gd name="connsiteY9" fmla="*/ 211108 h 298717"/>
                <a:gd name="connsiteX10" fmla="*/ 10168 w 431302"/>
                <a:gd name="connsiteY10" fmla="*/ 246984 h 298717"/>
                <a:gd name="connsiteX11" fmla="*/ 10168 w 431302"/>
                <a:gd name="connsiteY11" fmla="*/ 261809 h 298717"/>
                <a:gd name="connsiteX12" fmla="*/ 22080 w 431302"/>
                <a:gd name="connsiteY12" fmla="*/ 266553 h 298717"/>
                <a:gd name="connsiteX13" fmla="*/ 92127 w 431302"/>
                <a:gd name="connsiteY13" fmla="*/ 276634 h 298717"/>
                <a:gd name="connsiteX14" fmla="*/ 163024 w 431302"/>
                <a:gd name="connsiteY14" fmla="*/ 281674 h 298717"/>
                <a:gd name="connsiteX15" fmla="*/ 233922 w 431302"/>
                <a:gd name="connsiteY15" fmla="*/ 284194 h 298717"/>
                <a:gd name="connsiteX16" fmla="*/ 304820 w 431302"/>
                <a:gd name="connsiteY16" fmla="*/ 284194 h 298717"/>
                <a:gd name="connsiteX17" fmla="*/ 375718 w 431302"/>
                <a:gd name="connsiteY17" fmla="*/ 281971 h 298717"/>
                <a:gd name="connsiteX18" fmla="*/ 409890 w 431302"/>
                <a:gd name="connsiteY18" fmla="*/ 276189 h 298717"/>
                <a:gd name="connsiteX19" fmla="*/ 419958 w 431302"/>
                <a:gd name="connsiteY19" fmla="*/ 248021 h 298717"/>
                <a:gd name="connsiteX20" fmla="*/ 409181 w 431302"/>
                <a:gd name="connsiteY20" fmla="*/ 174786 h 298717"/>
                <a:gd name="connsiteX21" fmla="*/ 387203 w 431302"/>
                <a:gd name="connsiteY21" fmla="*/ 103775 h 298717"/>
                <a:gd name="connsiteX22" fmla="*/ 346224 w 431302"/>
                <a:gd name="connsiteY22" fmla="*/ 42696 h 298717"/>
                <a:gd name="connsiteX23" fmla="*/ 320701 w 431302"/>
                <a:gd name="connsiteY23" fmla="*/ 16456 h 298717"/>
                <a:gd name="connsiteX24" fmla="*/ 292909 w 431302"/>
                <a:gd name="connsiteY24" fmla="*/ 0 h 298717"/>
                <a:gd name="connsiteX25" fmla="*/ 292909 w 431302"/>
                <a:gd name="connsiteY25" fmla="*/ 0 h 298717"/>
                <a:gd name="connsiteX26" fmla="*/ 324671 w 431302"/>
                <a:gd name="connsiteY26" fmla="*/ 16456 h 298717"/>
                <a:gd name="connsiteX27" fmla="*/ 350619 w 431302"/>
                <a:gd name="connsiteY27" fmla="*/ 42844 h 298717"/>
                <a:gd name="connsiteX28" fmla="*/ 393158 w 431302"/>
                <a:gd name="connsiteY28" fmla="*/ 103627 h 298717"/>
                <a:gd name="connsiteX29" fmla="*/ 417688 w 431302"/>
                <a:gd name="connsiteY29" fmla="*/ 174490 h 298717"/>
                <a:gd name="connsiteX30" fmla="*/ 431159 w 431302"/>
                <a:gd name="connsiteY30" fmla="*/ 248615 h 298717"/>
                <a:gd name="connsiteX31" fmla="*/ 430025 w 431302"/>
                <a:gd name="connsiteY31" fmla="*/ 268332 h 298717"/>
                <a:gd name="connsiteX32" fmla="*/ 426197 w 431302"/>
                <a:gd name="connsiteY32" fmla="*/ 278561 h 298717"/>
                <a:gd name="connsiteX33" fmla="*/ 421801 w 431302"/>
                <a:gd name="connsiteY33" fmla="*/ 282860 h 298717"/>
                <a:gd name="connsiteX34" fmla="*/ 417122 w 431302"/>
                <a:gd name="connsiteY34" fmla="*/ 285232 h 298717"/>
                <a:gd name="connsiteX35" fmla="*/ 380822 w 431302"/>
                <a:gd name="connsiteY35" fmla="*/ 292793 h 298717"/>
                <a:gd name="connsiteX36" fmla="*/ 308790 w 431302"/>
                <a:gd name="connsiteY36" fmla="*/ 297685 h 298717"/>
                <a:gd name="connsiteX37" fmla="*/ 236899 w 431302"/>
                <a:gd name="connsiteY37" fmla="*/ 298426 h 298717"/>
                <a:gd name="connsiteX38" fmla="*/ 164868 w 431302"/>
                <a:gd name="connsiteY38" fmla="*/ 296944 h 298717"/>
                <a:gd name="connsiteX39" fmla="*/ 92977 w 431302"/>
                <a:gd name="connsiteY39" fmla="*/ 290717 h 298717"/>
                <a:gd name="connsiteX40" fmla="*/ 21229 w 431302"/>
                <a:gd name="connsiteY40" fmla="*/ 279154 h 298717"/>
                <a:gd name="connsiteX41" fmla="*/ 11870 w 431302"/>
                <a:gd name="connsiteY41" fmla="*/ 276189 h 298717"/>
                <a:gd name="connsiteX42" fmla="*/ 1944 w 431302"/>
                <a:gd name="connsiteY42" fmla="*/ 267887 h 298717"/>
                <a:gd name="connsiteX43" fmla="*/ 952 w 431302"/>
                <a:gd name="connsiteY43" fmla="*/ 245798 h 298717"/>
                <a:gd name="connsiteX44" fmla="*/ 9743 w 431302"/>
                <a:gd name="connsiteY44" fmla="*/ 208587 h 298717"/>
                <a:gd name="connsiteX45" fmla="*/ 21654 w 431302"/>
                <a:gd name="connsiteY45" fmla="*/ 172859 h 298717"/>
                <a:gd name="connsiteX46" fmla="*/ 37819 w 431302"/>
                <a:gd name="connsiteY46" fmla="*/ 138021 h 298717"/>
                <a:gd name="connsiteX47" fmla="*/ 53416 w 431302"/>
                <a:gd name="connsiteY47" fmla="*/ 126754 h 298717"/>
                <a:gd name="connsiteX48" fmla="*/ 69014 w 431302"/>
                <a:gd name="connsiteY48" fmla="*/ 117265 h 298717"/>
                <a:gd name="connsiteX49" fmla="*/ 100350 w 431302"/>
                <a:gd name="connsiteY49" fmla="*/ 99031 h 298717"/>
                <a:gd name="connsiteX50" fmla="*/ 163591 w 431302"/>
                <a:gd name="connsiteY50" fmla="*/ 63451 h 298717"/>
                <a:gd name="connsiteX51" fmla="*/ 227399 w 431302"/>
                <a:gd name="connsiteY51" fmla="*/ 28909 h 298717"/>
                <a:gd name="connsiteX52" fmla="*/ 259729 w 431302"/>
                <a:gd name="connsiteY52" fmla="*/ 12750 h 298717"/>
                <a:gd name="connsiteX53" fmla="*/ 292909 w 431302"/>
                <a:gd name="connsiteY53" fmla="*/ 0 h 29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31302" h="298717">
                  <a:moveTo>
                    <a:pt x="292909" y="0"/>
                  </a:moveTo>
                  <a:cubicBezTo>
                    <a:pt x="281253" y="2787"/>
                    <a:pt x="270009" y="7175"/>
                    <a:pt x="259445" y="13046"/>
                  </a:cubicBezTo>
                  <a:cubicBezTo>
                    <a:pt x="248527" y="18383"/>
                    <a:pt x="237892" y="23868"/>
                    <a:pt x="227257" y="29650"/>
                  </a:cubicBezTo>
                  <a:cubicBezTo>
                    <a:pt x="205988" y="41065"/>
                    <a:pt x="184719" y="52925"/>
                    <a:pt x="164017" y="65082"/>
                  </a:cubicBezTo>
                  <a:cubicBezTo>
                    <a:pt x="143315" y="77238"/>
                    <a:pt x="122612" y="89988"/>
                    <a:pt x="102052" y="102737"/>
                  </a:cubicBezTo>
                  <a:lnTo>
                    <a:pt x="71424" y="122158"/>
                  </a:lnTo>
                  <a:lnTo>
                    <a:pt x="56252" y="132090"/>
                  </a:lnTo>
                  <a:cubicBezTo>
                    <a:pt x="51204" y="135041"/>
                    <a:pt x="46454" y="138510"/>
                    <a:pt x="42072" y="142468"/>
                  </a:cubicBezTo>
                  <a:cubicBezTo>
                    <a:pt x="36244" y="152994"/>
                    <a:pt x="31495" y="164112"/>
                    <a:pt x="27893" y="175676"/>
                  </a:cubicBezTo>
                  <a:cubicBezTo>
                    <a:pt x="23923" y="187388"/>
                    <a:pt x="20378" y="199247"/>
                    <a:pt x="17258" y="211108"/>
                  </a:cubicBezTo>
                  <a:cubicBezTo>
                    <a:pt x="14167" y="222893"/>
                    <a:pt x="11799" y="234872"/>
                    <a:pt x="10168" y="246984"/>
                  </a:cubicBezTo>
                  <a:cubicBezTo>
                    <a:pt x="9261" y="251876"/>
                    <a:pt x="9261" y="256917"/>
                    <a:pt x="10168" y="261809"/>
                  </a:cubicBezTo>
                  <a:cubicBezTo>
                    <a:pt x="13770" y="264270"/>
                    <a:pt x="17826" y="265886"/>
                    <a:pt x="22080" y="266553"/>
                  </a:cubicBezTo>
                  <a:cubicBezTo>
                    <a:pt x="45206" y="271445"/>
                    <a:pt x="68603" y="274810"/>
                    <a:pt x="92127" y="276634"/>
                  </a:cubicBezTo>
                  <a:cubicBezTo>
                    <a:pt x="115948" y="278858"/>
                    <a:pt x="139628" y="280488"/>
                    <a:pt x="163024" y="281674"/>
                  </a:cubicBezTo>
                  <a:cubicBezTo>
                    <a:pt x="186420" y="282860"/>
                    <a:pt x="210384" y="284046"/>
                    <a:pt x="233922" y="284194"/>
                  </a:cubicBezTo>
                  <a:cubicBezTo>
                    <a:pt x="257460" y="284343"/>
                    <a:pt x="281565" y="284194"/>
                    <a:pt x="304820" y="284194"/>
                  </a:cubicBezTo>
                  <a:cubicBezTo>
                    <a:pt x="328074" y="284194"/>
                    <a:pt x="352463" y="284194"/>
                    <a:pt x="375718" y="281971"/>
                  </a:cubicBezTo>
                  <a:cubicBezTo>
                    <a:pt x="387274" y="281393"/>
                    <a:pt x="398745" y="279450"/>
                    <a:pt x="409890" y="276189"/>
                  </a:cubicBezTo>
                  <a:cubicBezTo>
                    <a:pt x="419532" y="274410"/>
                    <a:pt x="419674" y="259585"/>
                    <a:pt x="419958" y="248021"/>
                  </a:cubicBezTo>
                  <a:cubicBezTo>
                    <a:pt x="418823" y="223279"/>
                    <a:pt x="415207" y="198743"/>
                    <a:pt x="409181" y="174786"/>
                  </a:cubicBezTo>
                  <a:cubicBezTo>
                    <a:pt x="403935" y="150459"/>
                    <a:pt x="396576" y="126694"/>
                    <a:pt x="387203" y="103775"/>
                  </a:cubicBezTo>
                  <a:cubicBezTo>
                    <a:pt x="375802" y="81849"/>
                    <a:pt x="362062" y="61361"/>
                    <a:pt x="346224" y="42696"/>
                  </a:cubicBezTo>
                  <a:cubicBezTo>
                    <a:pt x="338397" y="33253"/>
                    <a:pt x="329861" y="24476"/>
                    <a:pt x="320701" y="16456"/>
                  </a:cubicBezTo>
                  <a:cubicBezTo>
                    <a:pt x="312987" y="8495"/>
                    <a:pt x="303401" y="2817"/>
                    <a:pt x="292909" y="0"/>
                  </a:cubicBezTo>
                  <a:close/>
                  <a:moveTo>
                    <a:pt x="292909" y="0"/>
                  </a:moveTo>
                  <a:cubicBezTo>
                    <a:pt x="304791" y="2194"/>
                    <a:pt x="315808" y="7902"/>
                    <a:pt x="324671" y="16456"/>
                  </a:cubicBezTo>
                  <a:cubicBezTo>
                    <a:pt x="333987" y="24506"/>
                    <a:pt x="342665" y="33327"/>
                    <a:pt x="350619" y="42844"/>
                  </a:cubicBezTo>
                  <a:cubicBezTo>
                    <a:pt x="367025" y="61301"/>
                    <a:pt x="381304" y="81701"/>
                    <a:pt x="393158" y="103627"/>
                  </a:cubicBezTo>
                  <a:cubicBezTo>
                    <a:pt x="403155" y="126516"/>
                    <a:pt x="411365" y="150207"/>
                    <a:pt x="417688" y="174490"/>
                  </a:cubicBezTo>
                  <a:cubicBezTo>
                    <a:pt x="424609" y="198640"/>
                    <a:pt x="429131" y="223486"/>
                    <a:pt x="431159" y="248615"/>
                  </a:cubicBezTo>
                  <a:cubicBezTo>
                    <a:pt x="431542" y="255212"/>
                    <a:pt x="431159" y="261838"/>
                    <a:pt x="430025" y="268332"/>
                  </a:cubicBezTo>
                  <a:cubicBezTo>
                    <a:pt x="429415" y="271979"/>
                    <a:pt x="428111" y="275448"/>
                    <a:pt x="426197" y="278561"/>
                  </a:cubicBezTo>
                  <a:cubicBezTo>
                    <a:pt x="425020" y="280280"/>
                    <a:pt x="423531" y="281748"/>
                    <a:pt x="421801" y="282860"/>
                  </a:cubicBezTo>
                  <a:lnTo>
                    <a:pt x="417122" y="285232"/>
                  </a:lnTo>
                  <a:cubicBezTo>
                    <a:pt x="405338" y="289205"/>
                    <a:pt x="393158" y="291755"/>
                    <a:pt x="380822" y="292793"/>
                  </a:cubicBezTo>
                  <a:cubicBezTo>
                    <a:pt x="356859" y="295609"/>
                    <a:pt x="332753" y="297092"/>
                    <a:pt x="308790" y="297685"/>
                  </a:cubicBezTo>
                  <a:cubicBezTo>
                    <a:pt x="284826" y="298278"/>
                    <a:pt x="260863" y="297685"/>
                    <a:pt x="236899" y="298426"/>
                  </a:cubicBezTo>
                  <a:cubicBezTo>
                    <a:pt x="212936" y="299168"/>
                    <a:pt x="188689" y="298426"/>
                    <a:pt x="164868" y="296944"/>
                  </a:cubicBezTo>
                  <a:cubicBezTo>
                    <a:pt x="141045" y="295461"/>
                    <a:pt x="116941" y="293386"/>
                    <a:pt x="92977" y="290717"/>
                  </a:cubicBezTo>
                  <a:cubicBezTo>
                    <a:pt x="68843" y="288523"/>
                    <a:pt x="44880" y="284654"/>
                    <a:pt x="21229" y="279154"/>
                  </a:cubicBezTo>
                  <a:cubicBezTo>
                    <a:pt x="18053" y="278398"/>
                    <a:pt x="14919" y="277404"/>
                    <a:pt x="11870" y="276189"/>
                  </a:cubicBezTo>
                  <a:cubicBezTo>
                    <a:pt x="7687" y="274795"/>
                    <a:pt x="4156" y="271845"/>
                    <a:pt x="1944" y="267887"/>
                  </a:cubicBezTo>
                  <a:cubicBezTo>
                    <a:pt x="-253" y="260741"/>
                    <a:pt x="-594" y="253121"/>
                    <a:pt x="952" y="245798"/>
                  </a:cubicBezTo>
                  <a:cubicBezTo>
                    <a:pt x="3065" y="233197"/>
                    <a:pt x="5999" y="220759"/>
                    <a:pt x="9743" y="208587"/>
                  </a:cubicBezTo>
                  <a:cubicBezTo>
                    <a:pt x="13288" y="196579"/>
                    <a:pt x="17258" y="184719"/>
                    <a:pt x="21654" y="172859"/>
                  </a:cubicBezTo>
                  <a:cubicBezTo>
                    <a:pt x="25880" y="160688"/>
                    <a:pt x="31296" y="149020"/>
                    <a:pt x="37819" y="138021"/>
                  </a:cubicBezTo>
                  <a:cubicBezTo>
                    <a:pt x="42569" y="133617"/>
                    <a:pt x="47801" y="129837"/>
                    <a:pt x="53416" y="126754"/>
                  </a:cubicBezTo>
                  <a:lnTo>
                    <a:pt x="69014" y="117265"/>
                  </a:lnTo>
                  <a:lnTo>
                    <a:pt x="100350" y="99031"/>
                  </a:lnTo>
                  <a:lnTo>
                    <a:pt x="163591" y="63451"/>
                  </a:lnTo>
                  <a:cubicBezTo>
                    <a:pt x="184761" y="51695"/>
                    <a:pt x="206030" y="40176"/>
                    <a:pt x="227399" y="28909"/>
                  </a:cubicBezTo>
                  <a:cubicBezTo>
                    <a:pt x="238034" y="23424"/>
                    <a:pt x="248810" y="17939"/>
                    <a:pt x="259729" y="12750"/>
                  </a:cubicBezTo>
                  <a:cubicBezTo>
                    <a:pt x="270249" y="7101"/>
                    <a:pt x="281395" y="2817"/>
                    <a:pt x="292909" y="0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95E9D76E-888D-3AAB-A017-DC24FC3950A9}"/>
                </a:ext>
              </a:extLst>
            </p:cNvPr>
            <p:cNvSpPr/>
            <p:nvPr/>
          </p:nvSpPr>
          <p:spPr>
            <a:xfrm>
              <a:off x="9808618" y="5979814"/>
              <a:ext cx="132153" cy="138168"/>
            </a:xfrm>
            <a:custGeom>
              <a:avLst/>
              <a:gdLst>
                <a:gd name="connsiteX0" fmla="*/ 132154 w 132153"/>
                <a:gd name="connsiteY0" fmla="*/ 69084 h 138168"/>
                <a:gd name="connsiteX1" fmla="*/ 66077 w 132153"/>
                <a:gd name="connsiteY1" fmla="*/ 138169 h 138168"/>
                <a:gd name="connsiteX2" fmla="*/ 0 w 132153"/>
                <a:gd name="connsiteY2" fmla="*/ 69084 h 138168"/>
                <a:gd name="connsiteX3" fmla="*/ 66077 w 132153"/>
                <a:gd name="connsiteY3" fmla="*/ 0 h 138168"/>
                <a:gd name="connsiteX4" fmla="*/ 132154 w 132153"/>
                <a:gd name="connsiteY4" fmla="*/ 69084 h 13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53" h="138168">
                  <a:moveTo>
                    <a:pt x="132154" y="69084"/>
                  </a:moveTo>
                  <a:cubicBezTo>
                    <a:pt x="132154" y="107244"/>
                    <a:pt x="102575" y="138169"/>
                    <a:pt x="66077" y="138169"/>
                  </a:cubicBezTo>
                  <a:cubicBezTo>
                    <a:pt x="29579" y="138169"/>
                    <a:pt x="0" y="107244"/>
                    <a:pt x="0" y="69084"/>
                  </a:cubicBezTo>
                  <a:cubicBezTo>
                    <a:pt x="0" y="30925"/>
                    <a:pt x="29579" y="0"/>
                    <a:pt x="66077" y="0"/>
                  </a:cubicBezTo>
                  <a:cubicBezTo>
                    <a:pt x="102575" y="0"/>
                    <a:pt x="132154" y="30925"/>
                    <a:pt x="132154" y="69084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D37F424-73B2-0D19-E8CC-765ECC4553D7}"/>
                </a:ext>
              </a:extLst>
            </p:cNvPr>
            <p:cNvSpPr/>
            <p:nvPr/>
          </p:nvSpPr>
          <p:spPr>
            <a:xfrm>
              <a:off x="11405944" y="5979814"/>
              <a:ext cx="132153" cy="138168"/>
            </a:xfrm>
            <a:custGeom>
              <a:avLst/>
              <a:gdLst>
                <a:gd name="connsiteX0" fmla="*/ 132154 w 132153"/>
                <a:gd name="connsiteY0" fmla="*/ 69084 h 138168"/>
                <a:gd name="connsiteX1" fmla="*/ 66076 w 132153"/>
                <a:gd name="connsiteY1" fmla="*/ 138169 h 138168"/>
                <a:gd name="connsiteX2" fmla="*/ 0 w 132153"/>
                <a:gd name="connsiteY2" fmla="*/ 69084 h 138168"/>
                <a:gd name="connsiteX3" fmla="*/ 66076 w 132153"/>
                <a:gd name="connsiteY3" fmla="*/ 0 h 138168"/>
                <a:gd name="connsiteX4" fmla="*/ 66218 w 132153"/>
                <a:gd name="connsiteY4" fmla="*/ 0 h 138168"/>
                <a:gd name="connsiteX5" fmla="*/ 132154 w 132153"/>
                <a:gd name="connsiteY5" fmla="*/ 68936 h 138168"/>
                <a:gd name="connsiteX6" fmla="*/ 132154 w 132153"/>
                <a:gd name="connsiteY6" fmla="*/ 69084 h 13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153" h="138168">
                  <a:moveTo>
                    <a:pt x="132154" y="69084"/>
                  </a:moveTo>
                  <a:cubicBezTo>
                    <a:pt x="132154" y="107244"/>
                    <a:pt x="102575" y="138169"/>
                    <a:pt x="66076" y="138169"/>
                  </a:cubicBezTo>
                  <a:cubicBezTo>
                    <a:pt x="29579" y="138169"/>
                    <a:pt x="0" y="107244"/>
                    <a:pt x="0" y="69084"/>
                  </a:cubicBezTo>
                  <a:cubicBezTo>
                    <a:pt x="0" y="30925"/>
                    <a:pt x="29579" y="0"/>
                    <a:pt x="66076" y="0"/>
                  </a:cubicBezTo>
                  <a:cubicBezTo>
                    <a:pt x="66119" y="0"/>
                    <a:pt x="66176" y="0"/>
                    <a:pt x="66218" y="0"/>
                  </a:cubicBezTo>
                  <a:cubicBezTo>
                    <a:pt x="102631" y="0"/>
                    <a:pt x="132154" y="30866"/>
                    <a:pt x="132154" y="68936"/>
                  </a:cubicBezTo>
                  <a:cubicBezTo>
                    <a:pt x="132154" y="68981"/>
                    <a:pt x="132154" y="69040"/>
                    <a:pt x="132154" y="69084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7C079F5F-EA21-A56E-FFD5-570A88138908}"/>
                </a:ext>
              </a:extLst>
            </p:cNvPr>
            <p:cNvSpPr/>
            <p:nvPr/>
          </p:nvSpPr>
          <p:spPr>
            <a:xfrm>
              <a:off x="9811454" y="5827691"/>
              <a:ext cx="179087" cy="64803"/>
            </a:xfrm>
            <a:custGeom>
              <a:avLst/>
              <a:gdLst>
                <a:gd name="connsiteX0" fmla="*/ 36442 w 179087"/>
                <a:gd name="connsiteY0" fmla="*/ 19 h 64803"/>
                <a:gd name="connsiteX1" fmla="*/ 166468 w 179087"/>
                <a:gd name="connsiteY1" fmla="*/ 19 h 64803"/>
                <a:gd name="connsiteX2" fmla="*/ 179088 w 179087"/>
                <a:gd name="connsiteY2" fmla="*/ 13213 h 64803"/>
                <a:gd name="connsiteX3" fmla="*/ 179088 w 179087"/>
                <a:gd name="connsiteY3" fmla="*/ 44938 h 64803"/>
                <a:gd name="connsiteX4" fmla="*/ 160087 w 179087"/>
                <a:gd name="connsiteY4" fmla="*/ 64804 h 64803"/>
                <a:gd name="connsiteX5" fmla="*/ 14180 w 179087"/>
                <a:gd name="connsiteY5" fmla="*/ 64804 h 64803"/>
                <a:gd name="connsiteX6" fmla="*/ 0 w 179087"/>
                <a:gd name="connsiteY6" fmla="*/ 49979 h 64803"/>
                <a:gd name="connsiteX7" fmla="*/ 0 w 179087"/>
                <a:gd name="connsiteY7" fmla="*/ 36489 h 64803"/>
                <a:gd name="connsiteX8" fmla="*/ 36002 w 179087"/>
                <a:gd name="connsiteY8" fmla="*/ 4 h 64803"/>
                <a:gd name="connsiteX9" fmla="*/ 36442 w 179087"/>
                <a:gd name="connsiteY9" fmla="*/ 19 h 6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087" h="64803">
                  <a:moveTo>
                    <a:pt x="36442" y="19"/>
                  </a:moveTo>
                  <a:lnTo>
                    <a:pt x="166468" y="19"/>
                  </a:lnTo>
                  <a:cubicBezTo>
                    <a:pt x="173444" y="19"/>
                    <a:pt x="179088" y="5919"/>
                    <a:pt x="179088" y="13213"/>
                  </a:cubicBezTo>
                  <a:lnTo>
                    <a:pt x="179088" y="44938"/>
                  </a:lnTo>
                  <a:cubicBezTo>
                    <a:pt x="179088" y="55909"/>
                    <a:pt x="170580" y="64804"/>
                    <a:pt x="160087" y="64804"/>
                  </a:cubicBezTo>
                  <a:lnTo>
                    <a:pt x="14180" y="64804"/>
                  </a:lnTo>
                  <a:cubicBezTo>
                    <a:pt x="6352" y="64804"/>
                    <a:pt x="0" y="58162"/>
                    <a:pt x="0" y="49979"/>
                  </a:cubicBezTo>
                  <a:lnTo>
                    <a:pt x="0" y="36489"/>
                  </a:lnTo>
                  <a:cubicBezTo>
                    <a:pt x="312" y="16015"/>
                    <a:pt x="16420" y="-307"/>
                    <a:pt x="36002" y="4"/>
                  </a:cubicBezTo>
                  <a:cubicBezTo>
                    <a:pt x="36144" y="4"/>
                    <a:pt x="36300" y="19"/>
                    <a:pt x="36442" y="19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3ECA9025-4CDA-EEEC-03C4-ACD5BD08C9A2}"/>
                </a:ext>
              </a:extLst>
            </p:cNvPr>
            <p:cNvSpPr/>
            <p:nvPr/>
          </p:nvSpPr>
          <p:spPr>
            <a:xfrm rot="10800000">
              <a:off x="11356174" y="5827562"/>
              <a:ext cx="178095" cy="64784"/>
            </a:xfrm>
            <a:custGeom>
              <a:avLst/>
              <a:gdLst>
                <a:gd name="connsiteX0" fmla="*/ 13471 w 178095"/>
                <a:gd name="connsiteY0" fmla="*/ 0 h 64784"/>
                <a:gd name="connsiteX1" fmla="*/ 159094 w 178095"/>
                <a:gd name="connsiteY1" fmla="*/ 0 h 64784"/>
                <a:gd name="connsiteX2" fmla="*/ 178095 w 178095"/>
                <a:gd name="connsiteY2" fmla="*/ 19865 h 64784"/>
                <a:gd name="connsiteX3" fmla="*/ 178095 w 178095"/>
                <a:gd name="connsiteY3" fmla="*/ 51591 h 64784"/>
                <a:gd name="connsiteX4" fmla="*/ 165475 w 178095"/>
                <a:gd name="connsiteY4" fmla="*/ 64785 h 64784"/>
                <a:gd name="connsiteX5" fmla="*/ 35449 w 178095"/>
                <a:gd name="connsiteY5" fmla="*/ 64785 h 64784"/>
                <a:gd name="connsiteX6" fmla="*/ 0 w 178095"/>
                <a:gd name="connsiteY6" fmla="*/ 27723 h 64784"/>
                <a:gd name="connsiteX7" fmla="*/ 0 w 178095"/>
                <a:gd name="connsiteY7" fmla="*/ 14232 h 64784"/>
                <a:gd name="connsiteX8" fmla="*/ 13471 w 178095"/>
                <a:gd name="connsiteY8" fmla="*/ 0 h 6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095" h="64784">
                  <a:moveTo>
                    <a:pt x="13471" y="0"/>
                  </a:moveTo>
                  <a:lnTo>
                    <a:pt x="159094" y="0"/>
                  </a:lnTo>
                  <a:cubicBezTo>
                    <a:pt x="169587" y="0"/>
                    <a:pt x="178095" y="8895"/>
                    <a:pt x="178095" y="19865"/>
                  </a:cubicBezTo>
                  <a:lnTo>
                    <a:pt x="178095" y="51591"/>
                  </a:lnTo>
                  <a:cubicBezTo>
                    <a:pt x="178095" y="58885"/>
                    <a:pt x="172451" y="64785"/>
                    <a:pt x="165475" y="64785"/>
                  </a:cubicBezTo>
                  <a:lnTo>
                    <a:pt x="35449" y="64785"/>
                  </a:lnTo>
                  <a:cubicBezTo>
                    <a:pt x="15866" y="64785"/>
                    <a:pt x="0" y="48196"/>
                    <a:pt x="0" y="27723"/>
                  </a:cubicBezTo>
                  <a:lnTo>
                    <a:pt x="0" y="14232"/>
                  </a:lnTo>
                  <a:cubicBezTo>
                    <a:pt x="283" y="6553"/>
                    <a:pt x="6126" y="385"/>
                    <a:pt x="13471" y="0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D5180CE-72D4-9C53-4E31-103742E0C185}"/>
                </a:ext>
              </a:extLst>
            </p:cNvPr>
            <p:cNvSpPr/>
            <p:nvPr/>
          </p:nvSpPr>
          <p:spPr>
            <a:xfrm rot="-1236001">
              <a:off x="10516039" y="5141944"/>
              <a:ext cx="750382" cy="784536"/>
            </a:xfrm>
            <a:custGeom>
              <a:avLst/>
              <a:gdLst>
                <a:gd name="connsiteX0" fmla="*/ 750382 w 750382"/>
                <a:gd name="connsiteY0" fmla="*/ 392268 h 784536"/>
                <a:gd name="connsiteX1" fmla="*/ 375191 w 750382"/>
                <a:gd name="connsiteY1" fmla="*/ 784536 h 784536"/>
                <a:gd name="connsiteX2" fmla="*/ -1 w 750382"/>
                <a:gd name="connsiteY2" fmla="*/ 392268 h 784536"/>
                <a:gd name="connsiteX3" fmla="*/ 375191 w 750382"/>
                <a:gd name="connsiteY3" fmla="*/ 0 h 784536"/>
                <a:gd name="connsiteX4" fmla="*/ 750382 w 750382"/>
                <a:gd name="connsiteY4" fmla="*/ 392268 h 78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382" h="784536">
                  <a:moveTo>
                    <a:pt x="750382" y="392268"/>
                  </a:moveTo>
                  <a:cubicBezTo>
                    <a:pt x="750382" y="608912"/>
                    <a:pt x="582403" y="784536"/>
                    <a:pt x="375191" y="784536"/>
                  </a:cubicBezTo>
                  <a:cubicBezTo>
                    <a:pt x="167978" y="784536"/>
                    <a:pt x="-1" y="608912"/>
                    <a:pt x="-1" y="392268"/>
                  </a:cubicBezTo>
                  <a:cubicBezTo>
                    <a:pt x="-1" y="175624"/>
                    <a:pt x="167978" y="0"/>
                    <a:pt x="375191" y="0"/>
                  </a:cubicBezTo>
                  <a:cubicBezTo>
                    <a:pt x="582403" y="0"/>
                    <a:pt x="750382" y="175625"/>
                    <a:pt x="750382" y="392268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923D317C-EBAF-D63D-0DFA-484765B6C961}"/>
                </a:ext>
              </a:extLst>
            </p:cNvPr>
            <p:cNvSpPr/>
            <p:nvPr/>
          </p:nvSpPr>
          <p:spPr>
            <a:xfrm>
              <a:off x="10657548" y="5290158"/>
              <a:ext cx="467357" cy="488630"/>
            </a:xfrm>
            <a:custGeom>
              <a:avLst/>
              <a:gdLst>
                <a:gd name="connsiteX0" fmla="*/ 467358 w 467357"/>
                <a:gd name="connsiteY0" fmla="*/ 244315 h 488630"/>
                <a:gd name="connsiteX1" fmla="*/ 233679 w 467357"/>
                <a:gd name="connsiteY1" fmla="*/ 488630 h 488630"/>
                <a:gd name="connsiteX2" fmla="*/ 1 w 467357"/>
                <a:gd name="connsiteY2" fmla="*/ 244315 h 488630"/>
                <a:gd name="connsiteX3" fmla="*/ 233679 w 467357"/>
                <a:gd name="connsiteY3" fmla="*/ 0 h 488630"/>
                <a:gd name="connsiteX4" fmla="*/ 467358 w 467357"/>
                <a:gd name="connsiteY4" fmla="*/ 244315 h 48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357" h="488630">
                  <a:moveTo>
                    <a:pt x="467358" y="244315"/>
                  </a:moveTo>
                  <a:cubicBezTo>
                    <a:pt x="467358" y="379246"/>
                    <a:pt x="362736" y="488630"/>
                    <a:pt x="233679" y="488630"/>
                  </a:cubicBezTo>
                  <a:cubicBezTo>
                    <a:pt x="104622" y="488630"/>
                    <a:pt x="1" y="379246"/>
                    <a:pt x="1" y="244315"/>
                  </a:cubicBezTo>
                  <a:cubicBezTo>
                    <a:pt x="1" y="109383"/>
                    <a:pt x="104622" y="0"/>
                    <a:pt x="233679" y="0"/>
                  </a:cubicBezTo>
                  <a:cubicBezTo>
                    <a:pt x="362736" y="0"/>
                    <a:pt x="467358" y="109383"/>
                    <a:pt x="467358" y="244315"/>
                  </a:cubicBezTo>
                  <a:close/>
                </a:path>
              </a:pathLst>
            </a:custGeom>
            <a:solidFill>
              <a:srgbClr val="DBDBD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FAF00887-E9D1-D39E-ABAE-3DD66D010B7C}"/>
                </a:ext>
              </a:extLst>
            </p:cNvPr>
            <p:cNvSpPr/>
            <p:nvPr/>
          </p:nvSpPr>
          <p:spPr>
            <a:xfrm>
              <a:off x="10847325" y="5330334"/>
              <a:ext cx="87778" cy="122325"/>
            </a:xfrm>
            <a:custGeom>
              <a:avLst/>
              <a:gdLst>
                <a:gd name="connsiteX0" fmla="*/ 65739 w 87778"/>
                <a:gd name="connsiteY0" fmla="*/ 122306 h 122325"/>
                <a:gd name="connsiteX1" fmla="*/ 43902 w 87778"/>
                <a:gd name="connsiteY1" fmla="*/ 118748 h 122325"/>
                <a:gd name="connsiteX2" fmla="*/ 21923 w 87778"/>
                <a:gd name="connsiteY2" fmla="*/ 122306 h 122325"/>
                <a:gd name="connsiteX3" fmla="*/ 87 w 87778"/>
                <a:gd name="connsiteY3" fmla="*/ 14084 h 122325"/>
                <a:gd name="connsiteX4" fmla="*/ 43902 w 87778"/>
                <a:gd name="connsiteY4" fmla="*/ 0 h 122325"/>
                <a:gd name="connsiteX5" fmla="*/ 87717 w 87778"/>
                <a:gd name="connsiteY5" fmla="*/ 14084 h 122325"/>
                <a:gd name="connsiteX6" fmla="*/ 65739 w 87778"/>
                <a:gd name="connsiteY6" fmla="*/ 122306 h 12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78" h="122325">
                  <a:moveTo>
                    <a:pt x="65739" y="122306"/>
                  </a:moveTo>
                  <a:cubicBezTo>
                    <a:pt x="58691" y="119904"/>
                    <a:pt x="51317" y="118703"/>
                    <a:pt x="43902" y="118748"/>
                  </a:cubicBezTo>
                  <a:cubicBezTo>
                    <a:pt x="36444" y="118718"/>
                    <a:pt x="29028" y="119919"/>
                    <a:pt x="21923" y="122306"/>
                  </a:cubicBezTo>
                  <a:cubicBezTo>
                    <a:pt x="18378" y="123936"/>
                    <a:pt x="-1472" y="22682"/>
                    <a:pt x="87" y="14084"/>
                  </a:cubicBezTo>
                  <a:cubicBezTo>
                    <a:pt x="1647" y="5485"/>
                    <a:pt x="27595" y="0"/>
                    <a:pt x="43902" y="0"/>
                  </a:cubicBezTo>
                  <a:cubicBezTo>
                    <a:pt x="60208" y="0"/>
                    <a:pt x="86441" y="5634"/>
                    <a:pt x="87717" y="14084"/>
                  </a:cubicBezTo>
                  <a:cubicBezTo>
                    <a:pt x="88993" y="22534"/>
                    <a:pt x="70134" y="123788"/>
                    <a:pt x="65739" y="122306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54DBD7-67F2-3A79-2563-A95391D456A5}"/>
                </a:ext>
              </a:extLst>
            </p:cNvPr>
            <p:cNvSpPr/>
            <p:nvPr/>
          </p:nvSpPr>
          <p:spPr>
            <a:xfrm>
              <a:off x="10730945" y="5367200"/>
              <a:ext cx="120603" cy="126246"/>
            </a:xfrm>
            <a:custGeom>
              <a:avLst/>
              <a:gdLst>
                <a:gd name="connsiteX0" fmla="*/ 120437 w 120603"/>
                <a:gd name="connsiteY0" fmla="*/ 93742 h 126246"/>
                <a:gd name="connsiteX1" fmla="*/ 102571 w 120603"/>
                <a:gd name="connsiteY1" fmla="*/ 107232 h 126246"/>
                <a:gd name="connsiteX2" fmla="*/ 89384 w 120603"/>
                <a:gd name="connsiteY2" fmla="*/ 126060 h 126246"/>
                <a:gd name="connsiteX3" fmla="*/ 903 w 120603"/>
                <a:gd name="connsiteY3" fmla="*/ 65722 h 126246"/>
                <a:gd name="connsiteX4" fmla="*/ 22172 w 120603"/>
                <a:gd name="connsiteY4" fmla="*/ 23323 h 126246"/>
                <a:gd name="connsiteX5" fmla="*/ 62727 w 120603"/>
                <a:gd name="connsiteY5" fmla="*/ 937 h 126246"/>
                <a:gd name="connsiteX6" fmla="*/ 120437 w 120603"/>
                <a:gd name="connsiteY6" fmla="*/ 93742 h 12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603" h="126246">
                  <a:moveTo>
                    <a:pt x="120437" y="93742"/>
                  </a:moveTo>
                  <a:cubicBezTo>
                    <a:pt x="113815" y="97196"/>
                    <a:pt x="107789" y="101747"/>
                    <a:pt x="102571" y="107232"/>
                  </a:cubicBezTo>
                  <a:cubicBezTo>
                    <a:pt x="97296" y="112777"/>
                    <a:pt x="92858" y="119122"/>
                    <a:pt x="89384" y="126060"/>
                  </a:cubicBezTo>
                  <a:cubicBezTo>
                    <a:pt x="87966" y="129914"/>
                    <a:pt x="5583" y="72838"/>
                    <a:pt x="903" y="65722"/>
                  </a:cubicBezTo>
                  <a:cubicBezTo>
                    <a:pt x="-3776" y="58606"/>
                    <a:pt x="10687" y="35331"/>
                    <a:pt x="22172" y="23323"/>
                  </a:cubicBezTo>
                  <a:cubicBezTo>
                    <a:pt x="33658" y="11315"/>
                    <a:pt x="55920" y="-3955"/>
                    <a:pt x="62727" y="937"/>
                  </a:cubicBezTo>
                  <a:cubicBezTo>
                    <a:pt x="69532" y="5830"/>
                    <a:pt x="123982" y="91666"/>
                    <a:pt x="120437" y="93742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74EFBA3B-0ED2-1AB7-CE2C-F2DB5C475427}"/>
                </a:ext>
              </a:extLst>
            </p:cNvPr>
            <p:cNvSpPr/>
            <p:nvPr/>
          </p:nvSpPr>
          <p:spPr>
            <a:xfrm>
              <a:off x="10695407" y="5488601"/>
              <a:ext cx="117566" cy="91756"/>
            </a:xfrm>
            <a:custGeom>
              <a:avLst/>
              <a:gdLst>
                <a:gd name="connsiteX0" fmla="*/ 117548 w 117566"/>
                <a:gd name="connsiteY0" fmla="*/ 23041 h 91756"/>
                <a:gd name="connsiteX1" fmla="*/ 114145 w 117566"/>
                <a:gd name="connsiteY1" fmla="*/ 45871 h 91756"/>
                <a:gd name="connsiteX2" fmla="*/ 117548 w 117566"/>
                <a:gd name="connsiteY2" fmla="*/ 68850 h 91756"/>
                <a:gd name="connsiteX3" fmla="*/ 14180 w 117566"/>
                <a:gd name="connsiteY3" fmla="*/ 91680 h 91756"/>
                <a:gd name="connsiteX4" fmla="*/ 0 w 117566"/>
                <a:gd name="connsiteY4" fmla="*/ 45871 h 91756"/>
                <a:gd name="connsiteX5" fmla="*/ 14180 w 117566"/>
                <a:gd name="connsiteY5" fmla="*/ 62 h 91756"/>
                <a:gd name="connsiteX6" fmla="*/ 117548 w 117566"/>
                <a:gd name="connsiteY6" fmla="*/ 23041 h 9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566" h="91756">
                  <a:moveTo>
                    <a:pt x="117548" y="23041"/>
                  </a:moveTo>
                  <a:cubicBezTo>
                    <a:pt x="115237" y="30409"/>
                    <a:pt x="114088" y="38118"/>
                    <a:pt x="114145" y="45871"/>
                  </a:cubicBezTo>
                  <a:cubicBezTo>
                    <a:pt x="114188" y="53669"/>
                    <a:pt x="115336" y="61408"/>
                    <a:pt x="117548" y="68850"/>
                  </a:cubicBezTo>
                  <a:cubicBezTo>
                    <a:pt x="119108" y="72557"/>
                    <a:pt x="22261" y="93163"/>
                    <a:pt x="14180" y="91680"/>
                  </a:cubicBezTo>
                  <a:cubicBezTo>
                    <a:pt x="6097" y="90198"/>
                    <a:pt x="0" y="62920"/>
                    <a:pt x="0" y="45871"/>
                  </a:cubicBezTo>
                  <a:cubicBezTo>
                    <a:pt x="0" y="28823"/>
                    <a:pt x="5387" y="1397"/>
                    <a:pt x="14180" y="62"/>
                  </a:cubicBezTo>
                  <a:cubicBezTo>
                    <a:pt x="22971" y="-1272"/>
                    <a:pt x="119108" y="19187"/>
                    <a:pt x="117548" y="23041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0D467CA-A65C-AF61-538E-5E78042D9B78}"/>
                </a:ext>
              </a:extLst>
            </p:cNvPr>
            <p:cNvSpPr/>
            <p:nvPr/>
          </p:nvSpPr>
          <p:spPr>
            <a:xfrm>
              <a:off x="10730778" y="5575958"/>
              <a:ext cx="120783" cy="126091"/>
            </a:xfrm>
            <a:custGeom>
              <a:avLst/>
              <a:gdLst>
                <a:gd name="connsiteX0" fmla="*/ 89693 w 120783"/>
                <a:gd name="connsiteY0" fmla="*/ 173 h 126091"/>
                <a:gd name="connsiteX1" fmla="*/ 102739 w 120783"/>
                <a:gd name="connsiteY1" fmla="*/ 18853 h 126091"/>
                <a:gd name="connsiteX2" fmla="*/ 120605 w 120783"/>
                <a:gd name="connsiteY2" fmla="*/ 32492 h 126091"/>
                <a:gd name="connsiteX3" fmla="*/ 62894 w 120783"/>
                <a:gd name="connsiteY3" fmla="*/ 125148 h 126091"/>
                <a:gd name="connsiteX4" fmla="*/ 22340 w 120783"/>
                <a:gd name="connsiteY4" fmla="*/ 102762 h 126091"/>
                <a:gd name="connsiteX5" fmla="*/ 930 w 120783"/>
                <a:gd name="connsiteY5" fmla="*/ 60511 h 126091"/>
                <a:gd name="connsiteX6" fmla="*/ 89693 w 120783"/>
                <a:gd name="connsiteY6" fmla="*/ 173 h 12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783" h="126091">
                  <a:moveTo>
                    <a:pt x="89693" y="173"/>
                  </a:moveTo>
                  <a:cubicBezTo>
                    <a:pt x="93039" y="7097"/>
                    <a:pt x="97435" y="13412"/>
                    <a:pt x="102739" y="18853"/>
                  </a:cubicBezTo>
                  <a:cubicBezTo>
                    <a:pt x="107956" y="24368"/>
                    <a:pt x="113983" y="28978"/>
                    <a:pt x="120605" y="32492"/>
                  </a:cubicBezTo>
                  <a:cubicBezTo>
                    <a:pt x="124291" y="34122"/>
                    <a:pt x="69842" y="120255"/>
                    <a:pt x="62894" y="125148"/>
                  </a:cubicBezTo>
                  <a:cubicBezTo>
                    <a:pt x="55946" y="130040"/>
                    <a:pt x="34535" y="114919"/>
                    <a:pt x="22340" y="102762"/>
                  </a:cubicBezTo>
                  <a:cubicBezTo>
                    <a:pt x="10146" y="90605"/>
                    <a:pt x="-3750" y="67627"/>
                    <a:pt x="930" y="60511"/>
                  </a:cubicBezTo>
                  <a:cubicBezTo>
                    <a:pt x="5608" y="53395"/>
                    <a:pt x="88133" y="-3533"/>
                    <a:pt x="89693" y="173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39388004-3F2A-CA42-15D7-DEC5DBE87C57}"/>
                </a:ext>
              </a:extLst>
            </p:cNvPr>
            <p:cNvSpPr/>
            <p:nvPr/>
          </p:nvSpPr>
          <p:spPr>
            <a:xfrm>
              <a:off x="10847352" y="5616287"/>
              <a:ext cx="87776" cy="122918"/>
            </a:xfrm>
            <a:custGeom>
              <a:avLst/>
              <a:gdLst>
                <a:gd name="connsiteX0" fmla="*/ 22038 w 87776"/>
                <a:gd name="connsiteY0" fmla="*/ 20 h 122918"/>
                <a:gd name="connsiteX1" fmla="*/ 43875 w 87776"/>
                <a:gd name="connsiteY1" fmla="*/ 3577 h 122918"/>
                <a:gd name="connsiteX2" fmla="*/ 65853 w 87776"/>
                <a:gd name="connsiteY2" fmla="*/ 20 h 122918"/>
                <a:gd name="connsiteX3" fmla="*/ 87689 w 87776"/>
                <a:gd name="connsiteY3" fmla="*/ 108093 h 122918"/>
                <a:gd name="connsiteX4" fmla="*/ 43875 w 87776"/>
                <a:gd name="connsiteY4" fmla="*/ 122918 h 122918"/>
                <a:gd name="connsiteX5" fmla="*/ 60 w 87776"/>
                <a:gd name="connsiteY5" fmla="*/ 108093 h 122918"/>
                <a:gd name="connsiteX6" fmla="*/ 22038 w 87776"/>
                <a:gd name="connsiteY6" fmla="*/ 20 h 12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76" h="122918">
                  <a:moveTo>
                    <a:pt x="22038" y="20"/>
                  </a:moveTo>
                  <a:cubicBezTo>
                    <a:pt x="29085" y="2421"/>
                    <a:pt x="36459" y="3622"/>
                    <a:pt x="43875" y="3577"/>
                  </a:cubicBezTo>
                  <a:cubicBezTo>
                    <a:pt x="51333" y="3533"/>
                    <a:pt x="58735" y="2332"/>
                    <a:pt x="65853" y="20"/>
                  </a:cubicBezTo>
                  <a:cubicBezTo>
                    <a:pt x="69398" y="-1611"/>
                    <a:pt x="89249" y="99643"/>
                    <a:pt x="87689" y="108093"/>
                  </a:cubicBezTo>
                  <a:cubicBezTo>
                    <a:pt x="86130" y="116543"/>
                    <a:pt x="60181" y="122918"/>
                    <a:pt x="43875" y="122918"/>
                  </a:cubicBezTo>
                  <a:cubicBezTo>
                    <a:pt x="27568" y="122918"/>
                    <a:pt x="1336" y="117285"/>
                    <a:pt x="60" y="108093"/>
                  </a:cubicBezTo>
                  <a:cubicBezTo>
                    <a:pt x="-1217" y="98902"/>
                    <a:pt x="18351" y="-1611"/>
                    <a:pt x="22038" y="20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AF36E4B-191B-2EED-7FEB-BAC633CBD79E}"/>
                </a:ext>
              </a:extLst>
            </p:cNvPr>
            <p:cNvSpPr/>
            <p:nvPr/>
          </p:nvSpPr>
          <p:spPr>
            <a:xfrm>
              <a:off x="10931419" y="5576685"/>
              <a:ext cx="120833" cy="126125"/>
            </a:xfrm>
            <a:custGeom>
              <a:avLst/>
              <a:gdLst>
                <a:gd name="connsiteX0" fmla="*/ 219 w 120833"/>
                <a:gd name="connsiteY0" fmla="*/ 32505 h 126125"/>
                <a:gd name="connsiteX1" fmla="*/ 18086 w 120833"/>
                <a:gd name="connsiteY1" fmla="*/ 18866 h 126125"/>
                <a:gd name="connsiteX2" fmla="*/ 31272 w 120833"/>
                <a:gd name="connsiteY2" fmla="*/ 187 h 126125"/>
                <a:gd name="connsiteX3" fmla="*/ 119895 w 120833"/>
                <a:gd name="connsiteY3" fmla="*/ 60525 h 126125"/>
                <a:gd name="connsiteX4" fmla="*/ 98483 w 120833"/>
                <a:gd name="connsiteY4" fmla="*/ 102775 h 126125"/>
                <a:gd name="connsiteX5" fmla="*/ 57930 w 120833"/>
                <a:gd name="connsiteY5" fmla="*/ 125161 h 126125"/>
                <a:gd name="connsiteX6" fmla="*/ 219 w 120833"/>
                <a:gd name="connsiteY6" fmla="*/ 32505 h 12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33" h="126125">
                  <a:moveTo>
                    <a:pt x="219" y="32505"/>
                  </a:moveTo>
                  <a:cubicBezTo>
                    <a:pt x="6869" y="29051"/>
                    <a:pt x="12910" y="24440"/>
                    <a:pt x="18086" y="18866"/>
                  </a:cubicBezTo>
                  <a:cubicBezTo>
                    <a:pt x="23318" y="13337"/>
                    <a:pt x="27756" y="7036"/>
                    <a:pt x="31272" y="187"/>
                  </a:cubicBezTo>
                  <a:cubicBezTo>
                    <a:pt x="32690" y="-3668"/>
                    <a:pt x="115073" y="53260"/>
                    <a:pt x="119895" y="60525"/>
                  </a:cubicBezTo>
                  <a:cubicBezTo>
                    <a:pt x="124716" y="67789"/>
                    <a:pt x="109969" y="90175"/>
                    <a:pt x="98483" y="102775"/>
                  </a:cubicBezTo>
                  <a:cubicBezTo>
                    <a:pt x="86998" y="115377"/>
                    <a:pt x="64736" y="130053"/>
                    <a:pt x="57930" y="125161"/>
                  </a:cubicBezTo>
                  <a:cubicBezTo>
                    <a:pt x="51124" y="120269"/>
                    <a:pt x="-3893" y="33395"/>
                    <a:pt x="219" y="32505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A5641B-BD14-2FEF-DB29-DBB24EAF8AF0}"/>
                </a:ext>
              </a:extLst>
            </p:cNvPr>
            <p:cNvSpPr/>
            <p:nvPr/>
          </p:nvSpPr>
          <p:spPr>
            <a:xfrm>
              <a:off x="10969479" y="5488572"/>
              <a:ext cx="116999" cy="91772"/>
            </a:xfrm>
            <a:custGeom>
              <a:avLst/>
              <a:gdLst>
                <a:gd name="connsiteX0" fmla="*/ 19 w 116999"/>
                <a:gd name="connsiteY0" fmla="*/ 68731 h 91772"/>
                <a:gd name="connsiteX1" fmla="*/ 3422 w 116999"/>
                <a:gd name="connsiteY1" fmla="*/ 45901 h 91772"/>
                <a:gd name="connsiteX2" fmla="*/ 19 w 116999"/>
                <a:gd name="connsiteY2" fmla="*/ 22922 h 91772"/>
                <a:gd name="connsiteX3" fmla="*/ 103529 w 116999"/>
                <a:gd name="connsiteY3" fmla="*/ 92 h 91772"/>
                <a:gd name="connsiteX4" fmla="*/ 117000 w 116999"/>
                <a:gd name="connsiteY4" fmla="*/ 45901 h 91772"/>
                <a:gd name="connsiteX5" fmla="*/ 103529 w 116999"/>
                <a:gd name="connsiteY5" fmla="*/ 91710 h 91772"/>
                <a:gd name="connsiteX6" fmla="*/ 19 w 116999"/>
                <a:gd name="connsiteY6" fmla="*/ 68731 h 9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999" h="91772">
                  <a:moveTo>
                    <a:pt x="19" y="68731"/>
                  </a:moveTo>
                  <a:cubicBezTo>
                    <a:pt x="2316" y="61363"/>
                    <a:pt x="3465" y="53654"/>
                    <a:pt x="3422" y="45901"/>
                  </a:cubicBezTo>
                  <a:cubicBezTo>
                    <a:pt x="3379" y="38103"/>
                    <a:pt x="2231" y="30364"/>
                    <a:pt x="19" y="22922"/>
                  </a:cubicBezTo>
                  <a:cubicBezTo>
                    <a:pt x="-1541" y="19068"/>
                    <a:pt x="95306" y="-1539"/>
                    <a:pt x="103529" y="92"/>
                  </a:cubicBezTo>
                  <a:cubicBezTo>
                    <a:pt x="111754" y="1723"/>
                    <a:pt x="117000" y="28852"/>
                    <a:pt x="117000" y="45901"/>
                  </a:cubicBezTo>
                  <a:cubicBezTo>
                    <a:pt x="117000" y="62949"/>
                    <a:pt x="111612" y="90376"/>
                    <a:pt x="103529" y="91710"/>
                  </a:cubicBezTo>
                  <a:cubicBezTo>
                    <a:pt x="95448" y="93044"/>
                    <a:pt x="-1541" y="72586"/>
                    <a:pt x="19" y="68731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CE59E334-B312-6861-B1B3-D5D5E6FCF413}"/>
                </a:ext>
              </a:extLst>
            </p:cNvPr>
            <p:cNvSpPr/>
            <p:nvPr/>
          </p:nvSpPr>
          <p:spPr>
            <a:xfrm>
              <a:off x="10931459" y="5367348"/>
              <a:ext cx="120750" cy="125641"/>
            </a:xfrm>
            <a:custGeom>
              <a:avLst/>
              <a:gdLst>
                <a:gd name="connsiteX0" fmla="*/ 30523 w 120750"/>
                <a:gd name="connsiteY0" fmla="*/ 125467 h 125641"/>
                <a:gd name="connsiteX1" fmla="*/ 17478 w 120750"/>
                <a:gd name="connsiteY1" fmla="*/ 106788 h 125641"/>
                <a:gd name="connsiteX2" fmla="*/ 179 w 120750"/>
                <a:gd name="connsiteY2" fmla="*/ 93593 h 125641"/>
                <a:gd name="connsiteX3" fmla="*/ 57890 w 120750"/>
                <a:gd name="connsiteY3" fmla="*/ 937 h 125641"/>
                <a:gd name="connsiteX4" fmla="*/ 98443 w 120750"/>
                <a:gd name="connsiteY4" fmla="*/ 23323 h 125641"/>
                <a:gd name="connsiteX5" fmla="*/ 119854 w 120750"/>
                <a:gd name="connsiteY5" fmla="*/ 65722 h 125641"/>
                <a:gd name="connsiteX6" fmla="*/ 30523 w 120750"/>
                <a:gd name="connsiteY6" fmla="*/ 125467 h 12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750" h="125641">
                  <a:moveTo>
                    <a:pt x="30523" y="125467"/>
                  </a:moveTo>
                  <a:cubicBezTo>
                    <a:pt x="27219" y="118514"/>
                    <a:pt x="22810" y="112199"/>
                    <a:pt x="17478" y="106788"/>
                  </a:cubicBezTo>
                  <a:cubicBezTo>
                    <a:pt x="12388" y="101495"/>
                    <a:pt x="6545" y="97047"/>
                    <a:pt x="179" y="93593"/>
                  </a:cubicBezTo>
                  <a:cubicBezTo>
                    <a:pt x="-3508" y="92111"/>
                    <a:pt x="50942" y="5829"/>
                    <a:pt x="57890" y="937"/>
                  </a:cubicBezTo>
                  <a:cubicBezTo>
                    <a:pt x="64838" y="-3955"/>
                    <a:pt x="86958" y="11315"/>
                    <a:pt x="98443" y="23323"/>
                  </a:cubicBezTo>
                  <a:cubicBezTo>
                    <a:pt x="109928" y="35331"/>
                    <a:pt x="124534" y="58606"/>
                    <a:pt x="119854" y="65722"/>
                  </a:cubicBezTo>
                  <a:cubicBezTo>
                    <a:pt x="115175" y="72838"/>
                    <a:pt x="32083" y="129173"/>
                    <a:pt x="30523" y="125467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7A0F53-FF75-94D5-95C1-4F0C503C34EB}"/>
                </a:ext>
              </a:extLst>
            </p:cNvPr>
            <p:cNvSpPr/>
            <p:nvPr/>
          </p:nvSpPr>
          <p:spPr>
            <a:xfrm>
              <a:off x="10826284" y="5467020"/>
              <a:ext cx="129884" cy="135796"/>
            </a:xfrm>
            <a:custGeom>
              <a:avLst/>
              <a:gdLst>
                <a:gd name="connsiteX0" fmla="*/ 129884 w 129884"/>
                <a:gd name="connsiteY0" fmla="*/ 68046 h 135796"/>
                <a:gd name="connsiteX1" fmla="*/ 64801 w 129884"/>
                <a:gd name="connsiteY1" fmla="*/ 135797 h 135796"/>
                <a:gd name="connsiteX2" fmla="*/ 0 w 129884"/>
                <a:gd name="connsiteY2" fmla="*/ 67750 h 135796"/>
                <a:gd name="connsiteX3" fmla="*/ 64943 w 129884"/>
                <a:gd name="connsiteY3" fmla="*/ 0 h 135796"/>
                <a:gd name="connsiteX4" fmla="*/ 129884 w 129884"/>
                <a:gd name="connsiteY4" fmla="*/ 67898 h 135796"/>
                <a:gd name="connsiteX5" fmla="*/ 129884 w 129884"/>
                <a:gd name="connsiteY5" fmla="*/ 68046 h 13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884" h="135796">
                  <a:moveTo>
                    <a:pt x="129884" y="68046"/>
                  </a:moveTo>
                  <a:cubicBezTo>
                    <a:pt x="129800" y="105539"/>
                    <a:pt x="100661" y="135885"/>
                    <a:pt x="64801" y="135797"/>
                  </a:cubicBezTo>
                  <a:cubicBezTo>
                    <a:pt x="28941" y="135707"/>
                    <a:pt x="-71" y="105242"/>
                    <a:pt x="0" y="67750"/>
                  </a:cubicBezTo>
                  <a:cubicBezTo>
                    <a:pt x="85" y="30302"/>
                    <a:pt x="29125" y="0"/>
                    <a:pt x="64943" y="0"/>
                  </a:cubicBezTo>
                  <a:cubicBezTo>
                    <a:pt x="100803" y="0"/>
                    <a:pt x="129884" y="30406"/>
                    <a:pt x="129884" y="67898"/>
                  </a:cubicBezTo>
                  <a:cubicBezTo>
                    <a:pt x="129884" y="67943"/>
                    <a:pt x="129884" y="68002"/>
                    <a:pt x="129884" y="68046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7" name="car 3">
            <a:extLst>
              <a:ext uri="{FF2B5EF4-FFF2-40B4-BE49-F238E27FC236}">
                <a16:creationId xmlns:a16="http://schemas.microsoft.com/office/drawing/2014/main" id="{9AF6969C-AA1A-8086-9EE8-84F787674E62}"/>
              </a:ext>
            </a:extLst>
          </p:cNvPr>
          <p:cNvGrpSpPr/>
          <p:nvPr/>
        </p:nvGrpSpPr>
        <p:grpSpPr>
          <a:xfrm>
            <a:off x="7664514" y="5770401"/>
            <a:ext cx="1106886" cy="925980"/>
            <a:chOff x="5986984" y="4709020"/>
            <a:chExt cx="2203993" cy="1843778"/>
          </a:xfrm>
        </p:grpSpPr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8ADA672F-F335-A3C6-59C9-3D4C56E5EB2C}"/>
                </a:ext>
              </a:extLst>
            </p:cNvPr>
            <p:cNvSpPr/>
            <p:nvPr/>
          </p:nvSpPr>
          <p:spPr>
            <a:xfrm rot="10800000">
              <a:off x="6052739" y="5897832"/>
              <a:ext cx="271821" cy="654966"/>
            </a:xfrm>
            <a:custGeom>
              <a:avLst/>
              <a:gdLst>
                <a:gd name="connsiteX0" fmla="*/ 154699 w 271821"/>
                <a:gd name="connsiteY0" fmla="*/ 0 h 654966"/>
                <a:gd name="connsiteX1" fmla="*/ 271822 w 271821"/>
                <a:gd name="connsiteY1" fmla="*/ 0 h 654966"/>
                <a:gd name="connsiteX2" fmla="*/ 271822 w 271821"/>
                <a:gd name="connsiteY2" fmla="*/ 654966 h 654966"/>
                <a:gd name="connsiteX3" fmla="*/ 154699 w 271821"/>
                <a:gd name="connsiteY3" fmla="*/ 654966 h 654966"/>
                <a:gd name="connsiteX4" fmla="*/ 117123 w 271821"/>
                <a:gd name="connsiteY4" fmla="*/ 654966 h 654966"/>
                <a:gd name="connsiteX5" fmla="*/ 0 w 271821"/>
                <a:gd name="connsiteY5" fmla="*/ 654966 h 654966"/>
                <a:gd name="connsiteX6" fmla="*/ 0 w 271821"/>
                <a:gd name="connsiteY6" fmla="*/ 0 h 654966"/>
                <a:gd name="connsiteX7" fmla="*/ 117123 w 271821"/>
                <a:gd name="connsiteY7" fmla="*/ 0 h 65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821" h="654966">
                  <a:moveTo>
                    <a:pt x="154699" y="0"/>
                  </a:moveTo>
                  <a:cubicBezTo>
                    <a:pt x="219384" y="0"/>
                    <a:pt x="271822" y="0"/>
                    <a:pt x="271822" y="0"/>
                  </a:cubicBezTo>
                  <a:lnTo>
                    <a:pt x="271822" y="654966"/>
                  </a:lnTo>
                  <a:cubicBezTo>
                    <a:pt x="271822" y="654966"/>
                    <a:pt x="219384" y="654966"/>
                    <a:pt x="154699" y="654966"/>
                  </a:cubicBezTo>
                  <a:lnTo>
                    <a:pt x="117123" y="654966"/>
                  </a:lnTo>
                  <a:cubicBezTo>
                    <a:pt x="52438" y="654966"/>
                    <a:pt x="0" y="654966"/>
                    <a:pt x="0" y="654966"/>
                  </a:cubicBezTo>
                  <a:lnTo>
                    <a:pt x="0" y="0"/>
                  </a:lnTo>
                  <a:cubicBezTo>
                    <a:pt x="0" y="0"/>
                    <a:pt x="52437" y="0"/>
                    <a:pt x="117123" y="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CE937BC-FCD0-1655-7584-9F2AC894652A}"/>
                </a:ext>
              </a:extLst>
            </p:cNvPr>
            <p:cNvSpPr/>
            <p:nvPr/>
          </p:nvSpPr>
          <p:spPr>
            <a:xfrm rot="10800000">
              <a:off x="7853400" y="5897832"/>
              <a:ext cx="271821" cy="654966"/>
            </a:xfrm>
            <a:custGeom>
              <a:avLst/>
              <a:gdLst>
                <a:gd name="connsiteX0" fmla="*/ 154699 w 271821"/>
                <a:gd name="connsiteY0" fmla="*/ 0 h 654966"/>
                <a:gd name="connsiteX1" fmla="*/ 271822 w 271821"/>
                <a:gd name="connsiteY1" fmla="*/ 0 h 654966"/>
                <a:gd name="connsiteX2" fmla="*/ 271822 w 271821"/>
                <a:gd name="connsiteY2" fmla="*/ 654966 h 654966"/>
                <a:gd name="connsiteX3" fmla="*/ 154699 w 271821"/>
                <a:gd name="connsiteY3" fmla="*/ 654966 h 654966"/>
                <a:gd name="connsiteX4" fmla="*/ 117123 w 271821"/>
                <a:gd name="connsiteY4" fmla="*/ 654966 h 654966"/>
                <a:gd name="connsiteX5" fmla="*/ 0 w 271821"/>
                <a:gd name="connsiteY5" fmla="*/ 654966 h 654966"/>
                <a:gd name="connsiteX6" fmla="*/ 0 w 271821"/>
                <a:gd name="connsiteY6" fmla="*/ 0 h 654966"/>
                <a:gd name="connsiteX7" fmla="*/ 117123 w 271821"/>
                <a:gd name="connsiteY7" fmla="*/ 0 h 65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821" h="654966">
                  <a:moveTo>
                    <a:pt x="154699" y="0"/>
                  </a:moveTo>
                  <a:cubicBezTo>
                    <a:pt x="219384" y="0"/>
                    <a:pt x="271822" y="0"/>
                    <a:pt x="271822" y="0"/>
                  </a:cubicBezTo>
                  <a:lnTo>
                    <a:pt x="271822" y="654966"/>
                  </a:lnTo>
                  <a:cubicBezTo>
                    <a:pt x="271822" y="654966"/>
                    <a:pt x="219385" y="654966"/>
                    <a:pt x="154699" y="654966"/>
                  </a:cubicBezTo>
                  <a:lnTo>
                    <a:pt x="117123" y="654966"/>
                  </a:lnTo>
                  <a:cubicBezTo>
                    <a:pt x="52438" y="654966"/>
                    <a:pt x="0" y="654966"/>
                    <a:pt x="0" y="654966"/>
                  </a:cubicBezTo>
                  <a:lnTo>
                    <a:pt x="0" y="0"/>
                  </a:lnTo>
                  <a:cubicBezTo>
                    <a:pt x="0" y="0"/>
                    <a:pt x="52438" y="0"/>
                    <a:pt x="117123" y="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026F73C0-F786-ED14-4F7C-1DFE8DDFD4A1}"/>
                </a:ext>
              </a:extLst>
            </p:cNvPr>
            <p:cNvSpPr/>
            <p:nvPr/>
          </p:nvSpPr>
          <p:spPr>
            <a:xfrm>
              <a:off x="7917491" y="5113445"/>
              <a:ext cx="273485" cy="148910"/>
            </a:xfrm>
            <a:custGeom>
              <a:avLst/>
              <a:gdLst>
                <a:gd name="connsiteX0" fmla="*/ 0 w 273485"/>
                <a:gd name="connsiteY0" fmla="*/ 68046 h 148910"/>
                <a:gd name="connsiteX1" fmla="*/ 52748 w 273485"/>
                <a:gd name="connsiteY1" fmla="*/ 47885 h 148910"/>
                <a:gd name="connsiteX2" fmla="*/ 104645 w 273485"/>
                <a:gd name="connsiteY2" fmla="*/ 0 h 148910"/>
                <a:gd name="connsiteX3" fmla="*/ 269128 w 273485"/>
                <a:gd name="connsiteY3" fmla="*/ 44475 h 148910"/>
                <a:gd name="connsiteX4" fmla="*/ 232119 w 273485"/>
                <a:gd name="connsiteY4" fmla="*/ 135500 h 148910"/>
                <a:gd name="connsiteX5" fmla="*/ 97555 w 273485"/>
                <a:gd name="connsiteY5" fmla="*/ 144692 h 148910"/>
                <a:gd name="connsiteX6" fmla="*/ 49203 w 273485"/>
                <a:gd name="connsiteY6" fmla="*/ 104219 h 148910"/>
                <a:gd name="connsiteX7" fmla="*/ 0 w 273485"/>
                <a:gd name="connsiteY7" fmla="*/ 109704 h 14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485" h="148910">
                  <a:moveTo>
                    <a:pt x="0" y="68046"/>
                  </a:moveTo>
                  <a:cubicBezTo>
                    <a:pt x="0" y="68046"/>
                    <a:pt x="44807" y="57076"/>
                    <a:pt x="52748" y="47885"/>
                  </a:cubicBezTo>
                  <a:cubicBezTo>
                    <a:pt x="60688" y="38693"/>
                    <a:pt x="95287" y="0"/>
                    <a:pt x="104645" y="0"/>
                  </a:cubicBezTo>
                  <a:cubicBezTo>
                    <a:pt x="141654" y="0"/>
                    <a:pt x="239067" y="20755"/>
                    <a:pt x="269128" y="44475"/>
                  </a:cubicBezTo>
                  <a:cubicBezTo>
                    <a:pt x="285576" y="57817"/>
                    <a:pt x="251546" y="120823"/>
                    <a:pt x="232119" y="135500"/>
                  </a:cubicBezTo>
                  <a:cubicBezTo>
                    <a:pt x="212693" y="150177"/>
                    <a:pt x="116131" y="152104"/>
                    <a:pt x="97555" y="144692"/>
                  </a:cubicBezTo>
                  <a:cubicBezTo>
                    <a:pt x="79533" y="133899"/>
                    <a:pt x="63213" y="120245"/>
                    <a:pt x="49203" y="104219"/>
                  </a:cubicBezTo>
                  <a:lnTo>
                    <a:pt x="0" y="109704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021A287C-296D-A96B-D113-3111ACEA325F}"/>
                </a:ext>
              </a:extLst>
            </p:cNvPr>
            <p:cNvSpPr/>
            <p:nvPr/>
          </p:nvSpPr>
          <p:spPr>
            <a:xfrm>
              <a:off x="7917491" y="5113445"/>
              <a:ext cx="273485" cy="148910"/>
            </a:xfrm>
            <a:custGeom>
              <a:avLst/>
              <a:gdLst>
                <a:gd name="connsiteX0" fmla="*/ 0 w 273485"/>
                <a:gd name="connsiteY0" fmla="*/ 68046 h 148910"/>
                <a:gd name="connsiteX1" fmla="*/ 52748 w 273485"/>
                <a:gd name="connsiteY1" fmla="*/ 47885 h 148910"/>
                <a:gd name="connsiteX2" fmla="*/ 104645 w 273485"/>
                <a:gd name="connsiteY2" fmla="*/ 0 h 148910"/>
                <a:gd name="connsiteX3" fmla="*/ 269128 w 273485"/>
                <a:gd name="connsiteY3" fmla="*/ 44475 h 148910"/>
                <a:gd name="connsiteX4" fmla="*/ 232119 w 273485"/>
                <a:gd name="connsiteY4" fmla="*/ 135500 h 148910"/>
                <a:gd name="connsiteX5" fmla="*/ 97555 w 273485"/>
                <a:gd name="connsiteY5" fmla="*/ 144692 h 148910"/>
                <a:gd name="connsiteX6" fmla="*/ 49203 w 273485"/>
                <a:gd name="connsiteY6" fmla="*/ 104219 h 148910"/>
                <a:gd name="connsiteX7" fmla="*/ 0 w 273485"/>
                <a:gd name="connsiteY7" fmla="*/ 109704 h 14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485" h="148910">
                  <a:moveTo>
                    <a:pt x="0" y="68046"/>
                  </a:moveTo>
                  <a:cubicBezTo>
                    <a:pt x="0" y="68046"/>
                    <a:pt x="44807" y="57076"/>
                    <a:pt x="52748" y="47885"/>
                  </a:cubicBezTo>
                  <a:cubicBezTo>
                    <a:pt x="60688" y="38693"/>
                    <a:pt x="95287" y="0"/>
                    <a:pt x="104645" y="0"/>
                  </a:cubicBezTo>
                  <a:cubicBezTo>
                    <a:pt x="141654" y="0"/>
                    <a:pt x="239067" y="20755"/>
                    <a:pt x="269128" y="44475"/>
                  </a:cubicBezTo>
                  <a:cubicBezTo>
                    <a:pt x="285576" y="57817"/>
                    <a:pt x="251546" y="120823"/>
                    <a:pt x="232119" y="135500"/>
                  </a:cubicBezTo>
                  <a:cubicBezTo>
                    <a:pt x="212693" y="150177"/>
                    <a:pt x="116131" y="152104"/>
                    <a:pt x="97555" y="144692"/>
                  </a:cubicBezTo>
                  <a:cubicBezTo>
                    <a:pt x="79533" y="133899"/>
                    <a:pt x="63213" y="120245"/>
                    <a:pt x="49203" y="104219"/>
                  </a:cubicBezTo>
                  <a:lnTo>
                    <a:pt x="0" y="10970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7E33BE6B-BD31-050C-3E6E-1390BFE7D46A}"/>
                </a:ext>
              </a:extLst>
            </p:cNvPr>
            <p:cNvSpPr/>
            <p:nvPr/>
          </p:nvSpPr>
          <p:spPr>
            <a:xfrm>
              <a:off x="7995549" y="5129713"/>
              <a:ext cx="179286" cy="116249"/>
            </a:xfrm>
            <a:custGeom>
              <a:avLst/>
              <a:gdLst>
                <a:gd name="connsiteX0" fmla="*/ 31409 w 179286"/>
                <a:gd name="connsiteY0" fmla="*/ 1522 h 116249"/>
                <a:gd name="connsiteX1" fmla="*/ 72 w 179286"/>
                <a:gd name="connsiteY1" fmla="*/ 51778 h 116249"/>
                <a:gd name="connsiteX2" fmla="*/ 28431 w 179286"/>
                <a:gd name="connsiteY2" fmla="*/ 111078 h 116249"/>
                <a:gd name="connsiteX3" fmla="*/ 144278 w 179286"/>
                <a:gd name="connsiteY3" fmla="*/ 111078 h 116249"/>
                <a:gd name="connsiteX4" fmla="*/ 178593 w 179286"/>
                <a:gd name="connsiteY4" fmla="*/ 42735 h 116249"/>
                <a:gd name="connsiteX5" fmla="*/ 31409 w 179286"/>
                <a:gd name="connsiteY5" fmla="*/ 1522 h 11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86" h="116249">
                  <a:moveTo>
                    <a:pt x="31409" y="1522"/>
                  </a:moveTo>
                  <a:cubicBezTo>
                    <a:pt x="23043" y="4339"/>
                    <a:pt x="1490" y="41401"/>
                    <a:pt x="72" y="51778"/>
                  </a:cubicBezTo>
                  <a:cubicBezTo>
                    <a:pt x="-1346" y="62156"/>
                    <a:pt x="18505" y="106927"/>
                    <a:pt x="28431" y="111078"/>
                  </a:cubicBezTo>
                  <a:cubicBezTo>
                    <a:pt x="38357" y="115229"/>
                    <a:pt x="129106" y="120270"/>
                    <a:pt x="144278" y="111078"/>
                  </a:cubicBezTo>
                  <a:cubicBezTo>
                    <a:pt x="159450" y="101887"/>
                    <a:pt x="183697" y="52816"/>
                    <a:pt x="178593" y="42735"/>
                  </a:cubicBezTo>
                  <a:cubicBezTo>
                    <a:pt x="170227" y="25983"/>
                    <a:pt x="57641" y="-7521"/>
                    <a:pt x="31409" y="1522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DB8E636C-62C4-05F7-0C4A-441AB475A630}"/>
                </a:ext>
              </a:extLst>
            </p:cNvPr>
            <p:cNvSpPr/>
            <p:nvPr/>
          </p:nvSpPr>
          <p:spPr>
            <a:xfrm>
              <a:off x="5986984" y="5113445"/>
              <a:ext cx="273485" cy="148910"/>
            </a:xfrm>
            <a:custGeom>
              <a:avLst/>
              <a:gdLst>
                <a:gd name="connsiteX0" fmla="*/ 273486 w 273485"/>
                <a:gd name="connsiteY0" fmla="*/ 68046 h 148910"/>
                <a:gd name="connsiteX1" fmla="*/ 220738 w 273485"/>
                <a:gd name="connsiteY1" fmla="*/ 47885 h 148910"/>
                <a:gd name="connsiteX2" fmla="*/ 168841 w 273485"/>
                <a:gd name="connsiteY2" fmla="*/ 0 h 148910"/>
                <a:gd name="connsiteX3" fmla="*/ 4358 w 273485"/>
                <a:gd name="connsiteY3" fmla="*/ 44475 h 148910"/>
                <a:gd name="connsiteX4" fmla="*/ 41367 w 273485"/>
                <a:gd name="connsiteY4" fmla="*/ 135500 h 148910"/>
                <a:gd name="connsiteX5" fmla="*/ 175931 w 273485"/>
                <a:gd name="connsiteY5" fmla="*/ 144692 h 148910"/>
                <a:gd name="connsiteX6" fmla="*/ 224283 w 273485"/>
                <a:gd name="connsiteY6" fmla="*/ 104219 h 148910"/>
                <a:gd name="connsiteX7" fmla="*/ 273486 w 273485"/>
                <a:gd name="connsiteY7" fmla="*/ 109704 h 14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485" h="148910">
                  <a:moveTo>
                    <a:pt x="273486" y="68046"/>
                  </a:moveTo>
                  <a:cubicBezTo>
                    <a:pt x="273486" y="68046"/>
                    <a:pt x="228679" y="57076"/>
                    <a:pt x="220738" y="47885"/>
                  </a:cubicBezTo>
                  <a:cubicBezTo>
                    <a:pt x="212798" y="38693"/>
                    <a:pt x="178199" y="0"/>
                    <a:pt x="168841" y="0"/>
                  </a:cubicBezTo>
                  <a:cubicBezTo>
                    <a:pt x="131832" y="0"/>
                    <a:pt x="34419" y="20755"/>
                    <a:pt x="4358" y="44475"/>
                  </a:cubicBezTo>
                  <a:cubicBezTo>
                    <a:pt x="-12090" y="57817"/>
                    <a:pt x="21940" y="120823"/>
                    <a:pt x="41367" y="135500"/>
                  </a:cubicBezTo>
                  <a:cubicBezTo>
                    <a:pt x="60793" y="150177"/>
                    <a:pt x="157355" y="152104"/>
                    <a:pt x="175931" y="144692"/>
                  </a:cubicBezTo>
                  <a:cubicBezTo>
                    <a:pt x="193953" y="133899"/>
                    <a:pt x="210273" y="120245"/>
                    <a:pt x="224283" y="104219"/>
                  </a:cubicBezTo>
                  <a:lnTo>
                    <a:pt x="273486" y="109704"/>
                  </a:ln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3773171-E172-D8D4-392E-3DE5F78085FD}"/>
                </a:ext>
              </a:extLst>
            </p:cNvPr>
            <p:cNvSpPr/>
            <p:nvPr/>
          </p:nvSpPr>
          <p:spPr>
            <a:xfrm>
              <a:off x="5986984" y="5113445"/>
              <a:ext cx="273485" cy="148910"/>
            </a:xfrm>
            <a:custGeom>
              <a:avLst/>
              <a:gdLst>
                <a:gd name="connsiteX0" fmla="*/ 273486 w 273485"/>
                <a:gd name="connsiteY0" fmla="*/ 68046 h 148910"/>
                <a:gd name="connsiteX1" fmla="*/ 220738 w 273485"/>
                <a:gd name="connsiteY1" fmla="*/ 47885 h 148910"/>
                <a:gd name="connsiteX2" fmla="*/ 168841 w 273485"/>
                <a:gd name="connsiteY2" fmla="*/ 0 h 148910"/>
                <a:gd name="connsiteX3" fmla="*/ 4358 w 273485"/>
                <a:gd name="connsiteY3" fmla="*/ 44475 h 148910"/>
                <a:gd name="connsiteX4" fmla="*/ 41367 w 273485"/>
                <a:gd name="connsiteY4" fmla="*/ 135500 h 148910"/>
                <a:gd name="connsiteX5" fmla="*/ 175931 w 273485"/>
                <a:gd name="connsiteY5" fmla="*/ 144692 h 148910"/>
                <a:gd name="connsiteX6" fmla="*/ 224283 w 273485"/>
                <a:gd name="connsiteY6" fmla="*/ 104219 h 148910"/>
                <a:gd name="connsiteX7" fmla="*/ 273486 w 273485"/>
                <a:gd name="connsiteY7" fmla="*/ 109704 h 14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485" h="148910">
                  <a:moveTo>
                    <a:pt x="273486" y="68046"/>
                  </a:moveTo>
                  <a:cubicBezTo>
                    <a:pt x="273486" y="68046"/>
                    <a:pt x="228679" y="57076"/>
                    <a:pt x="220738" y="47885"/>
                  </a:cubicBezTo>
                  <a:cubicBezTo>
                    <a:pt x="212798" y="38693"/>
                    <a:pt x="178199" y="0"/>
                    <a:pt x="168841" y="0"/>
                  </a:cubicBezTo>
                  <a:cubicBezTo>
                    <a:pt x="131832" y="0"/>
                    <a:pt x="34419" y="20755"/>
                    <a:pt x="4358" y="44475"/>
                  </a:cubicBezTo>
                  <a:cubicBezTo>
                    <a:pt x="-12090" y="57817"/>
                    <a:pt x="21940" y="120823"/>
                    <a:pt x="41367" y="135500"/>
                  </a:cubicBezTo>
                  <a:cubicBezTo>
                    <a:pt x="60793" y="150177"/>
                    <a:pt x="157355" y="152104"/>
                    <a:pt x="175931" y="144692"/>
                  </a:cubicBezTo>
                  <a:cubicBezTo>
                    <a:pt x="193953" y="133899"/>
                    <a:pt x="210273" y="120245"/>
                    <a:pt x="224283" y="104219"/>
                  </a:cubicBezTo>
                  <a:lnTo>
                    <a:pt x="273486" y="10970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7BAE7C9-EB14-9A8B-DB29-38649B741D7D}"/>
                </a:ext>
              </a:extLst>
            </p:cNvPr>
            <p:cNvSpPr/>
            <p:nvPr/>
          </p:nvSpPr>
          <p:spPr>
            <a:xfrm>
              <a:off x="6003126" y="5129713"/>
              <a:ext cx="179286" cy="116249"/>
            </a:xfrm>
            <a:custGeom>
              <a:avLst/>
              <a:gdLst>
                <a:gd name="connsiteX0" fmla="*/ 147877 w 179286"/>
                <a:gd name="connsiteY0" fmla="*/ 1522 h 116249"/>
                <a:gd name="connsiteX1" fmla="*/ 179214 w 179286"/>
                <a:gd name="connsiteY1" fmla="*/ 51778 h 116249"/>
                <a:gd name="connsiteX2" fmla="*/ 150855 w 179286"/>
                <a:gd name="connsiteY2" fmla="*/ 111078 h 116249"/>
                <a:gd name="connsiteX3" fmla="*/ 35008 w 179286"/>
                <a:gd name="connsiteY3" fmla="*/ 111078 h 116249"/>
                <a:gd name="connsiteX4" fmla="*/ 694 w 179286"/>
                <a:gd name="connsiteY4" fmla="*/ 42735 h 116249"/>
                <a:gd name="connsiteX5" fmla="*/ 147877 w 179286"/>
                <a:gd name="connsiteY5" fmla="*/ 1522 h 11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286" h="116249">
                  <a:moveTo>
                    <a:pt x="147877" y="1522"/>
                  </a:moveTo>
                  <a:cubicBezTo>
                    <a:pt x="156243" y="4339"/>
                    <a:pt x="177796" y="41401"/>
                    <a:pt x="179214" y="51778"/>
                  </a:cubicBezTo>
                  <a:cubicBezTo>
                    <a:pt x="180632" y="62156"/>
                    <a:pt x="160781" y="106927"/>
                    <a:pt x="150855" y="111078"/>
                  </a:cubicBezTo>
                  <a:cubicBezTo>
                    <a:pt x="140929" y="115229"/>
                    <a:pt x="50180" y="120270"/>
                    <a:pt x="35008" y="111078"/>
                  </a:cubicBezTo>
                  <a:cubicBezTo>
                    <a:pt x="19836" y="101887"/>
                    <a:pt x="-4411" y="52816"/>
                    <a:pt x="694" y="42735"/>
                  </a:cubicBezTo>
                  <a:cubicBezTo>
                    <a:pt x="9059" y="25983"/>
                    <a:pt x="121645" y="-7521"/>
                    <a:pt x="147877" y="1522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B0D177C-75A4-9E34-2D8C-2BC425E6C977}"/>
                </a:ext>
              </a:extLst>
            </p:cNvPr>
            <p:cNvSpPr/>
            <p:nvPr/>
          </p:nvSpPr>
          <p:spPr>
            <a:xfrm>
              <a:off x="5993816" y="4709020"/>
              <a:ext cx="2189751" cy="1528896"/>
            </a:xfrm>
            <a:custGeom>
              <a:avLst/>
              <a:gdLst>
                <a:gd name="connsiteX0" fmla="*/ 2143175 w 2189751"/>
                <a:gd name="connsiteY0" fmla="*/ 1413855 h 1528896"/>
                <a:gd name="connsiteX1" fmla="*/ 1948774 w 2189751"/>
                <a:gd name="connsiteY1" fmla="*/ 1528897 h 1528896"/>
                <a:gd name="connsiteX2" fmla="*/ 241555 w 2189751"/>
                <a:gd name="connsiteY2" fmla="*/ 1528897 h 1528896"/>
                <a:gd name="connsiteX3" fmla="*/ 47154 w 2189751"/>
                <a:gd name="connsiteY3" fmla="*/ 1413855 h 1528896"/>
                <a:gd name="connsiteX4" fmla="*/ 645 w 2189751"/>
                <a:gd name="connsiteY4" fmla="*/ 903728 h 1528896"/>
                <a:gd name="connsiteX5" fmla="*/ 114790 w 2189751"/>
                <a:gd name="connsiteY5" fmla="*/ 746881 h 1528896"/>
                <a:gd name="connsiteX6" fmla="*/ 228227 w 2189751"/>
                <a:gd name="connsiteY6" fmla="*/ 506124 h 1528896"/>
                <a:gd name="connsiteX7" fmla="*/ 490832 w 2189751"/>
                <a:gd name="connsiteY7" fmla="*/ 50849 h 1528896"/>
                <a:gd name="connsiteX8" fmla="*/ 1095165 w 2189751"/>
                <a:gd name="connsiteY8" fmla="*/ 0 h 1528896"/>
                <a:gd name="connsiteX9" fmla="*/ 1699497 w 2189751"/>
                <a:gd name="connsiteY9" fmla="*/ 50849 h 1528896"/>
                <a:gd name="connsiteX10" fmla="*/ 1961535 w 2189751"/>
                <a:gd name="connsiteY10" fmla="*/ 506124 h 1528896"/>
                <a:gd name="connsiteX11" fmla="*/ 2074971 w 2189751"/>
                <a:gd name="connsiteY11" fmla="*/ 746881 h 1528896"/>
                <a:gd name="connsiteX12" fmla="*/ 2189117 w 2189751"/>
                <a:gd name="connsiteY12" fmla="*/ 903728 h 1528896"/>
                <a:gd name="connsiteX13" fmla="*/ 2143175 w 2189751"/>
                <a:gd name="connsiteY13" fmla="*/ 1413855 h 152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9751" h="1528896">
                  <a:moveTo>
                    <a:pt x="2143175" y="1413855"/>
                  </a:moveTo>
                  <a:cubicBezTo>
                    <a:pt x="2132682" y="1462481"/>
                    <a:pt x="2014283" y="1528897"/>
                    <a:pt x="1948774" y="1528897"/>
                  </a:cubicBezTo>
                  <a:lnTo>
                    <a:pt x="241555" y="1528897"/>
                  </a:lnTo>
                  <a:cubicBezTo>
                    <a:pt x="176046" y="1528897"/>
                    <a:pt x="57221" y="1462481"/>
                    <a:pt x="47154" y="1413855"/>
                  </a:cubicBezTo>
                  <a:cubicBezTo>
                    <a:pt x="37087" y="1365229"/>
                    <a:pt x="-5736" y="954282"/>
                    <a:pt x="645" y="903728"/>
                  </a:cubicBezTo>
                  <a:cubicBezTo>
                    <a:pt x="7026" y="853175"/>
                    <a:pt x="99902" y="768970"/>
                    <a:pt x="114790" y="746881"/>
                  </a:cubicBezTo>
                  <a:cubicBezTo>
                    <a:pt x="129679" y="724792"/>
                    <a:pt x="218301" y="521393"/>
                    <a:pt x="228227" y="506124"/>
                  </a:cubicBezTo>
                  <a:cubicBezTo>
                    <a:pt x="238152" y="490854"/>
                    <a:pt x="414546" y="99624"/>
                    <a:pt x="490832" y="50849"/>
                  </a:cubicBezTo>
                  <a:cubicBezTo>
                    <a:pt x="567118" y="2076"/>
                    <a:pt x="847873" y="0"/>
                    <a:pt x="1095165" y="0"/>
                  </a:cubicBezTo>
                  <a:cubicBezTo>
                    <a:pt x="1342456" y="0"/>
                    <a:pt x="1623353" y="2224"/>
                    <a:pt x="1699497" y="50849"/>
                  </a:cubicBezTo>
                  <a:cubicBezTo>
                    <a:pt x="1775641" y="99475"/>
                    <a:pt x="1950900" y="490557"/>
                    <a:pt x="1961535" y="506124"/>
                  </a:cubicBezTo>
                  <a:cubicBezTo>
                    <a:pt x="1972170" y="521690"/>
                    <a:pt x="2060792" y="724643"/>
                    <a:pt x="2074971" y="746881"/>
                  </a:cubicBezTo>
                  <a:cubicBezTo>
                    <a:pt x="2089151" y="769118"/>
                    <a:pt x="2182878" y="852879"/>
                    <a:pt x="2189117" y="903728"/>
                  </a:cubicBezTo>
                  <a:cubicBezTo>
                    <a:pt x="2195356" y="954578"/>
                    <a:pt x="2153810" y="1365377"/>
                    <a:pt x="2143175" y="1413855"/>
                  </a:cubicBezTo>
                  <a:close/>
                </a:path>
              </a:pathLst>
            </a:custGeom>
            <a:solidFill>
              <a:srgbClr val="FFC72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C3F395DB-B032-07BA-63C9-08840C00D335}"/>
                </a:ext>
              </a:extLst>
            </p:cNvPr>
            <p:cNvSpPr/>
            <p:nvPr/>
          </p:nvSpPr>
          <p:spPr>
            <a:xfrm>
              <a:off x="6312753" y="4753347"/>
              <a:ext cx="1553668" cy="455570"/>
            </a:xfrm>
            <a:custGeom>
              <a:avLst/>
              <a:gdLst>
                <a:gd name="connsiteX0" fmla="*/ 1528452 w 1553668"/>
                <a:gd name="connsiteY0" fmla="*/ 455571 h 455570"/>
                <a:gd name="connsiteX1" fmla="*/ 24711 w 1553668"/>
                <a:gd name="connsiteY1" fmla="*/ 455571 h 455570"/>
                <a:gd name="connsiteX2" fmla="*/ 3725 w 1553668"/>
                <a:gd name="connsiteY2" fmla="*/ 377591 h 455570"/>
                <a:gd name="connsiteX3" fmla="*/ 229322 w 1553668"/>
                <a:gd name="connsiteY3" fmla="*/ 31429 h 455570"/>
                <a:gd name="connsiteX4" fmla="*/ 776936 w 1553668"/>
                <a:gd name="connsiteY4" fmla="*/ 0 h 455570"/>
                <a:gd name="connsiteX5" fmla="*/ 1324551 w 1553668"/>
                <a:gd name="connsiteY5" fmla="*/ 31429 h 455570"/>
                <a:gd name="connsiteX6" fmla="*/ 1550147 w 1553668"/>
                <a:gd name="connsiteY6" fmla="*/ 377591 h 455570"/>
                <a:gd name="connsiteX7" fmla="*/ 1528452 w 1553668"/>
                <a:gd name="connsiteY7" fmla="*/ 455571 h 45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3668" h="455570">
                  <a:moveTo>
                    <a:pt x="1528452" y="455571"/>
                  </a:moveTo>
                  <a:lnTo>
                    <a:pt x="24711" y="455571"/>
                  </a:lnTo>
                  <a:cubicBezTo>
                    <a:pt x="-5350" y="455571"/>
                    <a:pt x="-1805" y="399088"/>
                    <a:pt x="3725" y="377591"/>
                  </a:cubicBezTo>
                  <a:cubicBezTo>
                    <a:pt x="9255" y="356095"/>
                    <a:pt x="134177" y="71160"/>
                    <a:pt x="229322" y="31429"/>
                  </a:cubicBezTo>
                  <a:cubicBezTo>
                    <a:pt x="283346" y="8895"/>
                    <a:pt x="440456" y="0"/>
                    <a:pt x="776936" y="0"/>
                  </a:cubicBezTo>
                  <a:cubicBezTo>
                    <a:pt x="1113417" y="0"/>
                    <a:pt x="1270385" y="8895"/>
                    <a:pt x="1324551" y="31429"/>
                  </a:cubicBezTo>
                  <a:cubicBezTo>
                    <a:pt x="1419837" y="71160"/>
                    <a:pt x="1544617" y="356095"/>
                    <a:pt x="1550147" y="377591"/>
                  </a:cubicBezTo>
                  <a:cubicBezTo>
                    <a:pt x="1555677" y="399088"/>
                    <a:pt x="1558513" y="455571"/>
                    <a:pt x="1528452" y="455571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7D6B578-61B9-A014-80B7-0488748CDA24}"/>
                </a:ext>
              </a:extLst>
            </p:cNvPr>
            <p:cNvSpPr/>
            <p:nvPr/>
          </p:nvSpPr>
          <p:spPr>
            <a:xfrm>
              <a:off x="6376865" y="4783590"/>
              <a:ext cx="1424183" cy="384855"/>
            </a:xfrm>
            <a:custGeom>
              <a:avLst/>
              <a:gdLst>
                <a:gd name="connsiteX0" fmla="*/ 1404078 w 1424183"/>
                <a:gd name="connsiteY0" fmla="*/ 384855 h 384855"/>
                <a:gd name="connsiteX1" fmla="*/ 20154 w 1424183"/>
                <a:gd name="connsiteY1" fmla="*/ 384855 h 384855"/>
                <a:gd name="connsiteX2" fmla="*/ 1153 w 1424183"/>
                <a:gd name="connsiteY2" fmla="*/ 303318 h 384855"/>
                <a:gd name="connsiteX3" fmla="*/ 186622 w 1424183"/>
                <a:gd name="connsiteY3" fmla="*/ 33356 h 384855"/>
                <a:gd name="connsiteX4" fmla="*/ 712116 w 1424183"/>
                <a:gd name="connsiteY4" fmla="*/ 0 h 384855"/>
                <a:gd name="connsiteX5" fmla="*/ 1237610 w 1424183"/>
                <a:gd name="connsiteY5" fmla="*/ 33356 h 384855"/>
                <a:gd name="connsiteX6" fmla="*/ 1423079 w 1424183"/>
                <a:gd name="connsiteY6" fmla="*/ 303318 h 384855"/>
                <a:gd name="connsiteX7" fmla="*/ 1404078 w 1424183"/>
                <a:gd name="connsiteY7" fmla="*/ 384855 h 38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183" h="384855">
                  <a:moveTo>
                    <a:pt x="1404078" y="384855"/>
                  </a:moveTo>
                  <a:lnTo>
                    <a:pt x="20154" y="384855"/>
                  </a:lnTo>
                  <a:cubicBezTo>
                    <a:pt x="7392" y="384855"/>
                    <a:pt x="-3668" y="316513"/>
                    <a:pt x="1153" y="303318"/>
                  </a:cubicBezTo>
                  <a:cubicBezTo>
                    <a:pt x="5974" y="290124"/>
                    <a:pt x="127918" y="61375"/>
                    <a:pt x="186622" y="33356"/>
                  </a:cubicBezTo>
                  <a:cubicBezTo>
                    <a:pt x="245325" y="5337"/>
                    <a:pt x="668727" y="0"/>
                    <a:pt x="712116" y="0"/>
                  </a:cubicBezTo>
                  <a:cubicBezTo>
                    <a:pt x="755505" y="0"/>
                    <a:pt x="1179190" y="5040"/>
                    <a:pt x="1237610" y="33356"/>
                  </a:cubicBezTo>
                  <a:cubicBezTo>
                    <a:pt x="1296030" y="61672"/>
                    <a:pt x="1418399" y="289976"/>
                    <a:pt x="1423079" y="303318"/>
                  </a:cubicBezTo>
                  <a:cubicBezTo>
                    <a:pt x="1427758" y="316661"/>
                    <a:pt x="1416840" y="384855"/>
                    <a:pt x="1404078" y="384855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9" name="Graphic 4">
              <a:extLst>
                <a:ext uri="{FF2B5EF4-FFF2-40B4-BE49-F238E27FC236}">
                  <a16:creationId xmlns:a16="http://schemas.microsoft.com/office/drawing/2014/main" id="{8144E2AC-008B-01E9-5796-172E16494BBC}"/>
                </a:ext>
              </a:extLst>
            </p:cNvPr>
            <p:cNvGrpSpPr/>
            <p:nvPr/>
          </p:nvGrpSpPr>
          <p:grpSpPr>
            <a:xfrm>
              <a:off x="6379720" y="4783886"/>
              <a:ext cx="1410014" cy="384559"/>
              <a:chOff x="6379720" y="4783886"/>
              <a:chExt cx="1410014" cy="384559"/>
            </a:xfrm>
            <a:solidFill>
              <a:srgbClr val="FFFFFF"/>
            </a:solidFill>
          </p:grpSpPr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B6425904-F4B9-8CC1-A29D-4977C745BF27}"/>
                  </a:ext>
                </a:extLst>
              </p:cNvPr>
              <p:cNvSpPr/>
              <p:nvPr/>
            </p:nvSpPr>
            <p:spPr>
              <a:xfrm>
                <a:off x="6893444" y="4786703"/>
                <a:ext cx="512307" cy="381742"/>
              </a:xfrm>
              <a:custGeom>
                <a:avLst/>
                <a:gdLst>
                  <a:gd name="connsiteX0" fmla="*/ 512307 w 512307"/>
                  <a:gd name="connsiteY0" fmla="*/ 5634 h 381742"/>
                  <a:gd name="connsiteX1" fmla="*/ 152997 w 512307"/>
                  <a:gd name="connsiteY1" fmla="*/ 381742 h 381742"/>
                  <a:gd name="connsiteX2" fmla="*/ 0 w 512307"/>
                  <a:gd name="connsiteY2" fmla="*/ 381742 h 381742"/>
                  <a:gd name="connsiteX3" fmla="*/ 365691 w 512307"/>
                  <a:gd name="connsiteY3" fmla="*/ 0 h 381742"/>
                  <a:gd name="connsiteX4" fmla="*/ 512307 w 512307"/>
                  <a:gd name="connsiteY4" fmla="*/ 5634 h 3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307" h="381742">
                    <a:moveTo>
                      <a:pt x="512307" y="5634"/>
                    </a:moveTo>
                    <a:lnTo>
                      <a:pt x="152997" y="381742"/>
                    </a:lnTo>
                    <a:lnTo>
                      <a:pt x="0" y="381742"/>
                    </a:lnTo>
                    <a:lnTo>
                      <a:pt x="365691" y="0"/>
                    </a:lnTo>
                    <a:cubicBezTo>
                      <a:pt x="412058" y="1334"/>
                      <a:pt x="463388" y="3114"/>
                      <a:pt x="512307" y="5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D4DF4AE7-412B-D254-7E29-064067C3A0BC}"/>
                  </a:ext>
                </a:extLst>
              </p:cNvPr>
              <p:cNvSpPr/>
              <p:nvPr/>
            </p:nvSpPr>
            <p:spPr>
              <a:xfrm>
                <a:off x="7375124" y="4865571"/>
                <a:ext cx="353070" cy="302873"/>
              </a:xfrm>
              <a:custGeom>
                <a:avLst/>
                <a:gdLst>
                  <a:gd name="connsiteX0" fmla="*/ 353071 w 353070"/>
                  <a:gd name="connsiteY0" fmla="*/ 93249 h 302873"/>
                  <a:gd name="connsiteX1" fmla="*/ 152572 w 353070"/>
                  <a:gd name="connsiteY1" fmla="*/ 302874 h 302873"/>
                  <a:gd name="connsiteX2" fmla="*/ 0 w 353070"/>
                  <a:gd name="connsiteY2" fmla="*/ 302874 h 302873"/>
                  <a:gd name="connsiteX3" fmla="*/ 289688 w 353070"/>
                  <a:gd name="connsiteY3" fmla="*/ 0 h 302873"/>
                  <a:gd name="connsiteX4" fmla="*/ 353071 w 353070"/>
                  <a:gd name="connsiteY4" fmla="*/ 93249 h 30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070" h="302873">
                    <a:moveTo>
                      <a:pt x="353071" y="93249"/>
                    </a:moveTo>
                    <a:lnTo>
                      <a:pt x="152572" y="302874"/>
                    </a:lnTo>
                    <a:lnTo>
                      <a:pt x="0" y="302874"/>
                    </a:lnTo>
                    <a:lnTo>
                      <a:pt x="289688" y="0"/>
                    </a:lnTo>
                    <a:cubicBezTo>
                      <a:pt x="312461" y="29828"/>
                      <a:pt x="333617" y="60960"/>
                      <a:pt x="353071" y="932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92861343-924C-D5F4-FA86-02B1EB0788B2}"/>
                  </a:ext>
                </a:extLst>
              </p:cNvPr>
              <p:cNvSpPr/>
              <p:nvPr/>
            </p:nvSpPr>
            <p:spPr>
              <a:xfrm>
                <a:off x="6759306" y="4783886"/>
                <a:ext cx="386392" cy="384559"/>
              </a:xfrm>
              <a:custGeom>
                <a:avLst/>
                <a:gdLst>
                  <a:gd name="connsiteX0" fmla="*/ 386393 w 386392"/>
                  <a:gd name="connsiteY0" fmla="*/ 297 h 384559"/>
                  <a:gd name="connsiteX1" fmla="*/ 17724 w 386392"/>
                  <a:gd name="connsiteY1" fmla="*/ 384559 h 384559"/>
                  <a:gd name="connsiteX2" fmla="*/ 0 w 386392"/>
                  <a:gd name="connsiteY2" fmla="*/ 384559 h 384559"/>
                  <a:gd name="connsiteX3" fmla="*/ 367818 w 386392"/>
                  <a:gd name="connsiteY3" fmla="*/ 0 h 384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6392" h="384559">
                    <a:moveTo>
                      <a:pt x="386393" y="297"/>
                    </a:moveTo>
                    <a:lnTo>
                      <a:pt x="17724" y="384559"/>
                    </a:lnTo>
                    <a:lnTo>
                      <a:pt x="0" y="384559"/>
                    </a:lnTo>
                    <a:lnTo>
                      <a:pt x="3678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B2D6502D-25B8-CC39-29E3-8C28DC419C51}"/>
                  </a:ext>
                </a:extLst>
              </p:cNvPr>
              <p:cNvSpPr/>
              <p:nvPr/>
            </p:nvSpPr>
            <p:spPr>
              <a:xfrm>
                <a:off x="6395601" y="4802714"/>
                <a:ext cx="239634" cy="250541"/>
              </a:xfrm>
              <a:custGeom>
                <a:avLst/>
                <a:gdLst>
                  <a:gd name="connsiteX0" fmla="*/ 239634 w 239634"/>
                  <a:gd name="connsiteY0" fmla="*/ 0 h 250541"/>
                  <a:gd name="connsiteX1" fmla="*/ 0 w 239634"/>
                  <a:gd name="connsiteY1" fmla="*/ 250541 h 250541"/>
                  <a:gd name="connsiteX2" fmla="*/ 24956 w 239634"/>
                  <a:gd name="connsiteY2" fmla="*/ 206067 h 250541"/>
                  <a:gd name="connsiteX3" fmla="*/ 219358 w 239634"/>
                  <a:gd name="connsiteY3" fmla="*/ 2817 h 25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634" h="250541">
                    <a:moveTo>
                      <a:pt x="239634" y="0"/>
                    </a:moveTo>
                    <a:lnTo>
                      <a:pt x="0" y="250541"/>
                    </a:lnTo>
                    <a:cubicBezTo>
                      <a:pt x="6806" y="237940"/>
                      <a:pt x="15314" y="222522"/>
                      <a:pt x="24956" y="206067"/>
                    </a:cubicBezTo>
                    <a:lnTo>
                      <a:pt x="219358" y="2817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9C238D45-2A30-E865-F904-20D528F53D25}"/>
                  </a:ext>
                </a:extLst>
              </p:cNvPr>
              <p:cNvSpPr/>
              <p:nvPr/>
            </p:nvSpPr>
            <p:spPr>
              <a:xfrm>
                <a:off x="7623550" y="5020196"/>
                <a:ext cx="166184" cy="148249"/>
              </a:xfrm>
              <a:custGeom>
                <a:avLst/>
                <a:gdLst>
                  <a:gd name="connsiteX0" fmla="*/ 166184 w 166184"/>
                  <a:gd name="connsiteY0" fmla="*/ 45957 h 148249"/>
                  <a:gd name="connsiteX1" fmla="*/ 68345 w 166184"/>
                  <a:gd name="connsiteY1" fmla="*/ 148249 h 148249"/>
                  <a:gd name="connsiteX2" fmla="*/ 0 w 166184"/>
                  <a:gd name="connsiteY2" fmla="*/ 148249 h 148249"/>
                  <a:gd name="connsiteX3" fmla="*/ 141796 w 166184"/>
                  <a:gd name="connsiteY3" fmla="*/ 0 h 148249"/>
                  <a:gd name="connsiteX4" fmla="*/ 166184 w 166184"/>
                  <a:gd name="connsiteY4" fmla="*/ 45957 h 14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184" h="148249">
                    <a:moveTo>
                      <a:pt x="166184" y="45957"/>
                    </a:moveTo>
                    <a:lnTo>
                      <a:pt x="68345" y="148249"/>
                    </a:lnTo>
                    <a:lnTo>
                      <a:pt x="0" y="148249"/>
                    </a:lnTo>
                    <a:lnTo>
                      <a:pt x="141796" y="0"/>
                    </a:lnTo>
                    <a:cubicBezTo>
                      <a:pt x="151437" y="18531"/>
                      <a:pt x="160229" y="34246"/>
                      <a:pt x="166184" y="459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822E7C18-2C28-77EA-C174-A641F59F82E2}"/>
                  </a:ext>
                </a:extLst>
              </p:cNvPr>
              <p:cNvSpPr/>
              <p:nvPr/>
            </p:nvSpPr>
            <p:spPr>
              <a:xfrm>
                <a:off x="6379720" y="4792633"/>
                <a:ext cx="387243" cy="375811"/>
              </a:xfrm>
              <a:custGeom>
                <a:avLst/>
                <a:gdLst>
                  <a:gd name="connsiteX0" fmla="*/ 387243 w 387243"/>
                  <a:gd name="connsiteY0" fmla="*/ 0 h 375811"/>
                  <a:gd name="connsiteX1" fmla="*/ 27792 w 387243"/>
                  <a:gd name="connsiteY1" fmla="*/ 375812 h 375811"/>
                  <a:gd name="connsiteX2" fmla="*/ 17299 w 387243"/>
                  <a:gd name="connsiteY2" fmla="*/ 375812 h 375811"/>
                  <a:gd name="connsiteX3" fmla="*/ 0 w 387243"/>
                  <a:gd name="connsiteY3" fmla="*/ 333413 h 375811"/>
                  <a:gd name="connsiteX4" fmla="*/ 314502 w 387243"/>
                  <a:gd name="connsiteY4" fmla="*/ 4596 h 375811"/>
                  <a:gd name="connsiteX5" fmla="*/ 387243 w 387243"/>
                  <a:gd name="connsiteY5" fmla="*/ 0 h 375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243" h="375811">
                    <a:moveTo>
                      <a:pt x="387243" y="0"/>
                    </a:moveTo>
                    <a:lnTo>
                      <a:pt x="27792" y="375812"/>
                    </a:lnTo>
                    <a:lnTo>
                      <a:pt x="17299" y="375812"/>
                    </a:lnTo>
                    <a:cubicBezTo>
                      <a:pt x="10209" y="375812"/>
                      <a:pt x="3120" y="354612"/>
                      <a:pt x="0" y="333413"/>
                    </a:cubicBezTo>
                    <a:lnTo>
                      <a:pt x="314502" y="4596"/>
                    </a:lnTo>
                    <a:cubicBezTo>
                      <a:pt x="337331" y="2816"/>
                      <a:pt x="362004" y="1186"/>
                      <a:pt x="3872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72293FB-9F54-90B5-F9D2-ECA066600D26}"/>
                </a:ext>
              </a:extLst>
            </p:cNvPr>
            <p:cNvSpPr/>
            <p:nvPr/>
          </p:nvSpPr>
          <p:spPr>
            <a:xfrm>
              <a:off x="6108465" y="5950160"/>
              <a:ext cx="207446" cy="75315"/>
            </a:xfrm>
            <a:custGeom>
              <a:avLst/>
              <a:gdLst>
                <a:gd name="connsiteX0" fmla="*/ 36158 w 207446"/>
                <a:gd name="connsiteY0" fmla="*/ 5 h 75315"/>
                <a:gd name="connsiteX1" fmla="*/ 194827 w 207446"/>
                <a:gd name="connsiteY1" fmla="*/ 5 h 75315"/>
                <a:gd name="connsiteX2" fmla="*/ 207447 w 207446"/>
                <a:gd name="connsiteY2" fmla="*/ 13199 h 75315"/>
                <a:gd name="connsiteX3" fmla="*/ 207447 w 207446"/>
                <a:gd name="connsiteY3" fmla="*/ 55450 h 75315"/>
                <a:gd name="connsiteX4" fmla="*/ 188446 w 207446"/>
                <a:gd name="connsiteY4" fmla="*/ 75315 h 75315"/>
                <a:gd name="connsiteX5" fmla="*/ 14180 w 207446"/>
                <a:gd name="connsiteY5" fmla="*/ 75315 h 75315"/>
                <a:gd name="connsiteX6" fmla="*/ 0 w 207446"/>
                <a:gd name="connsiteY6" fmla="*/ 60490 h 75315"/>
                <a:gd name="connsiteX7" fmla="*/ 0 w 207446"/>
                <a:gd name="connsiteY7" fmla="*/ 36474 h 75315"/>
                <a:gd name="connsiteX8" fmla="*/ 36002 w 207446"/>
                <a:gd name="connsiteY8" fmla="*/ 5 h 75315"/>
                <a:gd name="connsiteX9" fmla="*/ 36158 w 207446"/>
                <a:gd name="connsiteY9" fmla="*/ 5 h 7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46" h="75315">
                  <a:moveTo>
                    <a:pt x="36158" y="5"/>
                  </a:moveTo>
                  <a:lnTo>
                    <a:pt x="194827" y="5"/>
                  </a:lnTo>
                  <a:cubicBezTo>
                    <a:pt x="201803" y="5"/>
                    <a:pt x="207447" y="5905"/>
                    <a:pt x="207447" y="13199"/>
                  </a:cubicBezTo>
                  <a:lnTo>
                    <a:pt x="207447" y="55450"/>
                  </a:lnTo>
                  <a:cubicBezTo>
                    <a:pt x="207447" y="66421"/>
                    <a:pt x="198939" y="75315"/>
                    <a:pt x="188446" y="75315"/>
                  </a:cubicBezTo>
                  <a:lnTo>
                    <a:pt x="14180" y="75315"/>
                  </a:lnTo>
                  <a:cubicBezTo>
                    <a:pt x="6352" y="75315"/>
                    <a:pt x="0" y="68674"/>
                    <a:pt x="0" y="60490"/>
                  </a:cubicBezTo>
                  <a:lnTo>
                    <a:pt x="0" y="36474"/>
                  </a:lnTo>
                  <a:cubicBezTo>
                    <a:pt x="312" y="16001"/>
                    <a:pt x="16434" y="-321"/>
                    <a:pt x="36002" y="5"/>
                  </a:cubicBezTo>
                  <a:cubicBezTo>
                    <a:pt x="36059" y="5"/>
                    <a:pt x="36101" y="5"/>
                    <a:pt x="36158" y="5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FD9D1F35-69A8-5118-F6AB-DB2FA9BB1A3F}"/>
                </a:ext>
              </a:extLst>
            </p:cNvPr>
            <p:cNvSpPr/>
            <p:nvPr/>
          </p:nvSpPr>
          <p:spPr>
            <a:xfrm>
              <a:off x="6231775" y="6043413"/>
              <a:ext cx="1714410" cy="194503"/>
            </a:xfrm>
            <a:custGeom>
              <a:avLst/>
              <a:gdLst>
                <a:gd name="connsiteX0" fmla="*/ 1710814 w 1714410"/>
                <a:gd name="connsiteY0" fmla="*/ 194503 h 194503"/>
                <a:gd name="connsiteX1" fmla="*/ 3596 w 1714410"/>
                <a:gd name="connsiteY1" fmla="*/ 194503 h 194503"/>
                <a:gd name="connsiteX2" fmla="*/ 126108 w 1714410"/>
                <a:gd name="connsiteY2" fmla="*/ 0 h 194503"/>
                <a:gd name="connsiteX3" fmla="*/ 1588303 w 1714410"/>
                <a:gd name="connsiteY3" fmla="*/ 0 h 194503"/>
                <a:gd name="connsiteX4" fmla="*/ 1710814 w 1714410"/>
                <a:gd name="connsiteY4" fmla="*/ 194503 h 19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410" h="194503">
                  <a:moveTo>
                    <a:pt x="1710814" y="194503"/>
                  </a:moveTo>
                  <a:lnTo>
                    <a:pt x="3596" y="194503"/>
                  </a:lnTo>
                  <a:cubicBezTo>
                    <a:pt x="-17531" y="172266"/>
                    <a:pt x="58471" y="0"/>
                    <a:pt x="126108" y="0"/>
                  </a:cubicBezTo>
                  <a:lnTo>
                    <a:pt x="1588303" y="0"/>
                  </a:lnTo>
                  <a:cubicBezTo>
                    <a:pt x="1655939" y="0"/>
                    <a:pt x="1731942" y="172266"/>
                    <a:pt x="1710814" y="194503"/>
                  </a:cubicBezTo>
                  <a:close/>
                </a:path>
              </a:pathLst>
            </a:custGeom>
            <a:solidFill>
              <a:srgbClr val="37474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C556226-9B5D-A35B-44AD-3029FDA10520}"/>
                </a:ext>
              </a:extLst>
            </p:cNvPr>
            <p:cNvSpPr/>
            <p:nvPr/>
          </p:nvSpPr>
          <p:spPr>
            <a:xfrm>
              <a:off x="6778448" y="5868924"/>
              <a:ext cx="621206" cy="108222"/>
            </a:xfrm>
            <a:custGeom>
              <a:avLst/>
              <a:gdLst>
                <a:gd name="connsiteX0" fmla="*/ 0 w 621206"/>
                <a:gd name="connsiteY0" fmla="*/ 0 h 108222"/>
                <a:gd name="connsiteX1" fmla="*/ 621206 w 621206"/>
                <a:gd name="connsiteY1" fmla="*/ 0 h 108222"/>
                <a:gd name="connsiteX2" fmla="*/ 621206 w 621206"/>
                <a:gd name="connsiteY2" fmla="*/ 108222 h 108222"/>
                <a:gd name="connsiteX3" fmla="*/ 0 w 621206"/>
                <a:gd name="connsiteY3" fmla="*/ 108222 h 10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06" h="108222">
                  <a:moveTo>
                    <a:pt x="0" y="0"/>
                  </a:moveTo>
                  <a:lnTo>
                    <a:pt x="621206" y="0"/>
                  </a:lnTo>
                  <a:lnTo>
                    <a:pt x="621206" y="108222"/>
                  </a:lnTo>
                  <a:lnTo>
                    <a:pt x="0" y="108222"/>
                  </a:ln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D4C6021-5A73-C748-B379-84F19E096D66}"/>
                </a:ext>
              </a:extLst>
            </p:cNvPr>
            <p:cNvSpPr/>
            <p:nvPr/>
          </p:nvSpPr>
          <p:spPr>
            <a:xfrm rot="10800000">
              <a:off x="7862050" y="5951351"/>
              <a:ext cx="207163" cy="75310"/>
            </a:xfrm>
            <a:custGeom>
              <a:avLst/>
              <a:gdLst>
                <a:gd name="connsiteX0" fmla="*/ 13896 w 207163"/>
                <a:gd name="connsiteY0" fmla="*/ 0 h 75310"/>
                <a:gd name="connsiteX1" fmla="*/ 188162 w 207163"/>
                <a:gd name="connsiteY1" fmla="*/ 0 h 75310"/>
                <a:gd name="connsiteX2" fmla="*/ 207163 w 207163"/>
                <a:gd name="connsiteY2" fmla="*/ 19865 h 75310"/>
                <a:gd name="connsiteX3" fmla="*/ 207163 w 207163"/>
                <a:gd name="connsiteY3" fmla="*/ 62117 h 75310"/>
                <a:gd name="connsiteX4" fmla="*/ 194543 w 207163"/>
                <a:gd name="connsiteY4" fmla="*/ 75311 h 75310"/>
                <a:gd name="connsiteX5" fmla="*/ 35449 w 207163"/>
                <a:gd name="connsiteY5" fmla="*/ 75311 h 75310"/>
                <a:gd name="connsiteX6" fmla="*/ 0 w 207163"/>
                <a:gd name="connsiteY6" fmla="*/ 38248 h 75310"/>
                <a:gd name="connsiteX7" fmla="*/ 0 w 207163"/>
                <a:gd name="connsiteY7" fmla="*/ 14825 h 75310"/>
                <a:gd name="connsiteX8" fmla="*/ 13896 w 207163"/>
                <a:gd name="connsiteY8" fmla="*/ 0 h 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163" h="75310">
                  <a:moveTo>
                    <a:pt x="13896" y="0"/>
                  </a:moveTo>
                  <a:lnTo>
                    <a:pt x="188162" y="0"/>
                  </a:lnTo>
                  <a:cubicBezTo>
                    <a:pt x="198656" y="0"/>
                    <a:pt x="207163" y="8895"/>
                    <a:pt x="207163" y="19865"/>
                  </a:cubicBezTo>
                  <a:lnTo>
                    <a:pt x="207163" y="62117"/>
                  </a:lnTo>
                  <a:cubicBezTo>
                    <a:pt x="207163" y="69411"/>
                    <a:pt x="201520" y="75311"/>
                    <a:pt x="194543" y="75311"/>
                  </a:cubicBezTo>
                  <a:lnTo>
                    <a:pt x="35449" y="75311"/>
                  </a:lnTo>
                  <a:cubicBezTo>
                    <a:pt x="15867" y="75311"/>
                    <a:pt x="0" y="58722"/>
                    <a:pt x="0" y="38248"/>
                  </a:cubicBezTo>
                  <a:lnTo>
                    <a:pt x="0" y="14825"/>
                  </a:lnTo>
                  <a:cubicBezTo>
                    <a:pt x="0" y="6745"/>
                    <a:pt x="6182" y="163"/>
                    <a:pt x="13896" y="0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A29EC1DF-D47A-96A1-B60B-5E6ECFB3E076}"/>
                </a:ext>
              </a:extLst>
            </p:cNvPr>
            <p:cNvSpPr/>
            <p:nvPr/>
          </p:nvSpPr>
          <p:spPr>
            <a:xfrm>
              <a:off x="7031979" y="5343231"/>
              <a:ext cx="114003" cy="119192"/>
            </a:xfrm>
            <a:custGeom>
              <a:avLst/>
              <a:gdLst>
                <a:gd name="connsiteX0" fmla="*/ 114003 w 114003"/>
                <a:gd name="connsiteY0" fmla="*/ 59596 h 119192"/>
                <a:gd name="connsiteX1" fmla="*/ 57002 w 114003"/>
                <a:gd name="connsiteY1" fmla="*/ 119192 h 119192"/>
                <a:gd name="connsiteX2" fmla="*/ 0 w 114003"/>
                <a:gd name="connsiteY2" fmla="*/ 59596 h 119192"/>
                <a:gd name="connsiteX3" fmla="*/ 57002 w 114003"/>
                <a:gd name="connsiteY3" fmla="*/ 0 h 119192"/>
                <a:gd name="connsiteX4" fmla="*/ 114003 w 114003"/>
                <a:gd name="connsiteY4" fmla="*/ 59596 h 11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003" h="119192">
                  <a:moveTo>
                    <a:pt x="114003" y="59596"/>
                  </a:moveTo>
                  <a:cubicBezTo>
                    <a:pt x="114003" y="92510"/>
                    <a:pt x="88483" y="119192"/>
                    <a:pt x="57002" y="119192"/>
                  </a:cubicBezTo>
                  <a:cubicBezTo>
                    <a:pt x="25521" y="119192"/>
                    <a:pt x="0" y="92510"/>
                    <a:pt x="0" y="59596"/>
                  </a:cubicBezTo>
                  <a:cubicBezTo>
                    <a:pt x="0" y="26682"/>
                    <a:pt x="25521" y="0"/>
                    <a:pt x="57002" y="0"/>
                  </a:cubicBezTo>
                  <a:cubicBezTo>
                    <a:pt x="88483" y="0"/>
                    <a:pt x="114003" y="26682"/>
                    <a:pt x="114003" y="59596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50744EE-5567-0A15-7AF8-8A2CC062B1F4}"/>
                </a:ext>
              </a:extLst>
            </p:cNvPr>
            <p:cNvSpPr/>
            <p:nvPr/>
          </p:nvSpPr>
          <p:spPr>
            <a:xfrm>
              <a:off x="6122949" y="5429364"/>
              <a:ext cx="1932912" cy="375367"/>
            </a:xfrm>
            <a:custGeom>
              <a:avLst/>
              <a:gdLst>
                <a:gd name="connsiteX0" fmla="*/ 1900323 w 1932912"/>
                <a:gd name="connsiteY0" fmla="*/ 0 h 375367"/>
                <a:gd name="connsiteX1" fmla="*/ 1927689 w 1932912"/>
                <a:gd name="connsiteY1" fmla="*/ 160554 h 375367"/>
                <a:gd name="connsiteX2" fmla="*/ 1931092 w 1932912"/>
                <a:gd name="connsiteY2" fmla="*/ 180716 h 375367"/>
                <a:gd name="connsiteX3" fmla="*/ 1932652 w 1932912"/>
                <a:gd name="connsiteY3" fmla="*/ 201471 h 375367"/>
                <a:gd name="connsiteX4" fmla="*/ 1920599 w 1932912"/>
                <a:gd name="connsiteY4" fmla="*/ 240905 h 375367"/>
                <a:gd name="connsiteX5" fmla="*/ 1881464 w 1932912"/>
                <a:gd name="connsiteY5" fmla="*/ 312065 h 375367"/>
                <a:gd name="connsiteX6" fmla="*/ 1857075 w 1932912"/>
                <a:gd name="connsiteY6" fmla="*/ 344384 h 375367"/>
                <a:gd name="connsiteX7" fmla="*/ 1825596 w 1932912"/>
                <a:gd name="connsiteY7" fmla="*/ 371068 h 375367"/>
                <a:gd name="connsiteX8" fmla="*/ 1820066 w 1932912"/>
                <a:gd name="connsiteY8" fmla="*/ 372699 h 375367"/>
                <a:gd name="connsiteX9" fmla="*/ 1814536 w 1932912"/>
                <a:gd name="connsiteY9" fmla="*/ 372699 h 375367"/>
                <a:gd name="connsiteX10" fmla="*/ 1785326 w 1932912"/>
                <a:gd name="connsiteY10" fmla="*/ 372699 h 375367"/>
                <a:gd name="connsiteX11" fmla="*/ 1746333 w 1932912"/>
                <a:gd name="connsiteY11" fmla="*/ 372699 h 375367"/>
                <a:gd name="connsiteX12" fmla="*/ 1590358 w 1932912"/>
                <a:gd name="connsiteY12" fmla="*/ 373589 h 375367"/>
                <a:gd name="connsiteX13" fmla="*/ 966457 w 1932912"/>
                <a:gd name="connsiteY13" fmla="*/ 375368 h 375367"/>
                <a:gd name="connsiteX14" fmla="*/ 342557 w 1932912"/>
                <a:gd name="connsiteY14" fmla="*/ 373737 h 375367"/>
                <a:gd name="connsiteX15" fmla="*/ 186582 w 1932912"/>
                <a:gd name="connsiteY15" fmla="*/ 372699 h 375367"/>
                <a:gd name="connsiteX16" fmla="*/ 147588 w 1932912"/>
                <a:gd name="connsiteY16" fmla="*/ 372699 h 375367"/>
                <a:gd name="connsiteX17" fmla="*/ 118379 w 1932912"/>
                <a:gd name="connsiteY17" fmla="*/ 372699 h 375367"/>
                <a:gd name="connsiteX18" fmla="*/ 112848 w 1932912"/>
                <a:gd name="connsiteY18" fmla="*/ 372699 h 375367"/>
                <a:gd name="connsiteX19" fmla="*/ 107318 w 1932912"/>
                <a:gd name="connsiteY19" fmla="*/ 371068 h 375367"/>
                <a:gd name="connsiteX20" fmla="*/ 75840 w 1932912"/>
                <a:gd name="connsiteY20" fmla="*/ 344384 h 375367"/>
                <a:gd name="connsiteX21" fmla="*/ 51309 w 1932912"/>
                <a:gd name="connsiteY21" fmla="*/ 312065 h 375367"/>
                <a:gd name="connsiteX22" fmla="*/ 12315 w 1932912"/>
                <a:gd name="connsiteY22" fmla="*/ 240905 h 375367"/>
                <a:gd name="connsiteX23" fmla="*/ 263 w 1932912"/>
                <a:gd name="connsiteY23" fmla="*/ 201471 h 375367"/>
                <a:gd name="connsiteX24" fmla="*/ 1823 w 1932912"/>
                <a:gd name="connsiteY24" fmla="*/ 180716 h 375367"/>
                <a:gd name="connsiteX25" fmla="*/ 5226 w 1932912"/>
                <a:gd name="connsiteY25" fmla="*/ 160554 h 375367"/>
                <a:gd name="connsiteX26" fmla="*/ 32592 w 1932912"/>
                <a:gd name="connsiteY26" fmla="*/ 0 h 375367"/>
                <a:gd name="connsiteX27" fmla="*/ 8629 w 1932912"/>
                <a:gd name="connsiteY27" fmla="*/ 161147 h 375367"/>
                <a:gd name="connsiteX28" fmla="*/ 5651 w 1932912"/>
                <a:gd name="connsiteY28" fmla="*/ 181309 h 375367"/>
                <a:gd name="connsiteX29" fmla="*/ 4659 w 1932912"/>
                <a:gd name="connsiteY29" fmla="*/ 200878 h 375367"/>
                <a:gd name="connsiteX30" fmla="*/ 16002 w 1932912"/>
                <a:gd name="connsiteY30" fmla="*/ 239126 h 375367"/>
                <a:gd name="connsiteX31" fmla="*/ 55989 w 1932912"/>
                <a:gd name="connsiteY31" fmla="*/ 308359 h 375367"/>
                <a:gd name="connsiteX32" fmla="*/ 80377 w 1932912"/>
                <a:gd name="connsiteY32" fmla="*/ 339491 h 375367"/>
                <a:gd name="connsiteX33" fmla="*/ 108737 w 1932912"/>
                <a:gd name="connsiteY33" fmla="*/ 363804 h 375367"/>
                <a:gd name="connsiteX34" fmla="*/ 116819 w 1932912"/>
                <a:gd name="connsiteY34" fmla="*/ 365138 h 375367"/>
                <a:gd name="connsiteX35" fmla="*/ 186157 w 1932912"/>
                <a:gd name="connsiteY35" fmla="*/ 365138 h 375367"/>
                <a:gd name="connsiteX36" fmla="*/ 342132 w 1932912"/>
                <a:gd name="connsiteY36" fmla="*/ 364101 h 375367"/>
                <a:gd name="connsiteX37" fmla="*/ 966032 w 1932912"/>
                <a:gd name="connsiteY37" fmla="*/ 362322 h 375367"/>
                <a:gd name="connsiteX38" fmla="*/ 1589932 w 1932912"/>
                <a:gd name="connsiteY38" fmla="*/ 364101 h 375367"/>
                <a:gd name="connsiteX39" fmla="*/ 1745907 w 1932912"/>
                <a:gd name="connsiteY39" fmla="*/ 365138 h 375367"/>
                <a:gd name="connsiteX40" fmla="*/ 1814111 w 1932912"/>
                <a:gd name="connsiteY40" fmla="*/ 365138 h 375367"/>
                <a:gd name="connsiteX41" fmla="*/ 1822193 w 1932912"/>
                <a:gd name="connsiteY41" fmla="*/ 363804 h 375367"/>
                <a:gd name="connsiteX42" fmla="*/ 1850552 w 1932912"/>
                <a:gd name="connsiteY42" fmla="*/ 339640 h 375367"/>
                <a:gd name="connsiteX43" fmla="*/ 1874941 w 1932912"/>
                <a:gd name="connsiteY43" fmla="*/ 308359 h 375367"/>
                <a:gd name="connsiteX44" fmla="*/ 1916062 w 1932912"/>
                <a:gd name="connsiteY44" fmla="*/ 239126 h 375367"/>
                <a:gd name="connsiteX45" fmla="*/ 1928398 w 1932912"/>
                <a:gd name="connsiteY45" fmla="*/ 201323 h 375367"/>
                <a:gd name="connsiteX46" fmla="*/ 1927405 w 1932912"/>
                <a:gd name="connsiteY46" fmla="*/ 181754 h 375367"/>
                <a:gd name="connsiteX47" fmla="*/ 1924428 w 1932912"/>
                <a:gd name="connsiteY47" fmla="*/ 161592 h 37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32912" h="375367">
                  <a:moveTo>
                    <a:pt x="1900323" y="0"/>
                  </a:moveTo>
                  <a:lnTo>
                    <a:pt x="1927689" y="160554"/>
                  </a:lnTo>
                  <a:lnTo>
                    <a:pt x="1931092" y="180716"/>
                  </a:lnTo>
                  <a:cubicBezTo>
                    <a:pt x="1932751" y="187491"/>
                    <a:pt x="1933290" y="194503"/>
                    <a:pt x="1932652" y="201471"/>
                  </a:cubicBezTo>
                  <a:cubicBezTo>
                    <a:pt x="1930355" y="215125"/>
                    <a:pt x="1926299" y="228393"/>
                    <a:pt x="1920599" y="240905"/>
                  </a:cubicBezTo>
                  <a:cubicBezTo>
                    <a:pt x="1909780" y="265900"/>
                    <a:pt x="1896678" y="289724"/>
                    <a:pt x="1881464" y="312065"/>
                  </a:cubicBezTo>
                  <a:cubicBezTo>
                    <a:pt x="1873977" y="323347"/>
                    <a:pt x="1865838" y="334139"/>
                    <a:pt x="1857075" y="344384"/>
                  </a:cubicBezTo>
                  <a:cubicBezTo>
                    <a:pt x="1848340" y="355325"/>
                    <a:pt x="1837649" y="364382"/>
                    <a:pt x="1825596" y="371068"/>
                  </a:cubicBezTo>
                  <a:cubicBezTo>
                    <a:pt x="1823796" y="371765"/>
                    <a:pt x="1821952" y="372314"/>
                    <a:pt x="1820066" y="372699"/>
                  </a:cubicBezTo>
                  <a:lnTo>
                    <a:pt x="1814536" y="372699"/>
                  </a:lnTo>
                  <a:lnTo>
                    <a:pt x="1785326" y="372699"/>
                  </a:lnTo>
                  <a:lnTo>
                    <a:pt x="1746333" y="372699"/>
                  </a:lnTo>
                  <a:lnTo>
                    <a:pt x="1590358" y="373589"/>
                  </a:lnTo>
                  <a:lnTo>
                    <a:pt x="966457" y="375368"/>
                  </a:lnTo>
                  <a:lnTo>
                    <a:pt x="342557" y="373737"/>
                  </a:lnTo>
                  <a:lnTo>
                    <a:pt x="186582" y="372699"/>
                  </a:lnTo>
                  <a:lnTo>
                    <a:pt x="147588" y="372699"/>
                  </a:lnTo>
                  <a:lnTo>
                    <a:pt x="118379" y="372699"/>
                  </a:lnTo>
                  <a:lnTo>
                    <a:pt x="112848" y="372699"/>
                  </a:lnTo>
                  <a:cubicBezTo>
                    <a:pt x="110962" y="372314"/>
                    <a:pt x="109119" y="371765"/>
                    <a:pt x="107318" y="371068"/>
                  </a:cubicBezTo>
                  <a:cubicBezTo>
                    <a:pt x="95238" y="364427"/>
                    <a:pt x="84546" y="355369"/>
                    <a:pt x="75840" y="344384"/>
                  </a:cubicBezTo>
                  <a:cubicBezTo>
                    <a:pt x="67077" y="334110"/>
                    <a:pt x="58895" y="323317"/>
                    <a:pt x="51309" y="312065"/>
                  </a:cubicBezTo>
                  <a:cubicBezTo>
                    <a:pt x="36194" y="289694"/>
                    <a:pt x="23134" y="265856"/>
                    <a:pt x="12315" y="240905"/>
                  </a:cubicBezTo>
                  <a:cubicBezTo>
                    <a:pt x="6559" y="228408"/>
                    <a:pt x="2489" y="215139"/>
                    <a:pt x="263" y="201471"/>
                  </a:cubicBezTo>
                  <a:cubicBezTo>
                    <a:pt x="-375" y="194518"/>
                    <a:pt x="149" y="187491"/>
                    <a:pt x="1823" y="180716"/>
                  </a:cubicBezTo>
                  <a:lnTo>
                    <a:pt x="5226" y="160554"/>
                  </a:lnTo>
                  <a:lnTo>
                    <a:pt x="32592" y="0"/>
                  </a:lnTo>
                  <a:lnTo>
                    <a:pt x="8629" y="161147"/>
                  </a:lnTo>
                  <a:lnTo>
                    <a:pt x="5651" y="181309"/>
                  </a:lnTo>
                  <a:cubicBezTo>
                    <a:pt x="4205" y="187714"/>
                    <a:pt x="3865" y="194340"/>
                    <a:pt x="4659" y="200878"/>
                  </a:cubicBezTo>
                  <a:cubicBezTo>
                    <a:pt x="6743" y="214117"/>
                    <a:pt x="10557" y="226985"/>
                    <a:pt x="16002" y="239126"/>
                  </a:cubicBezTo>
                  <a:cubicBezTo>
                    <a:pt x="27261" y="263440"/>
                    <a:pt x="40646" y="286626"/>
                    <a:pt x="55989" y="308359"/>
                  </a:cubicBezTo>
                  <a:cubicBezTo>
                    <a:pt x="63575" y="319196"/>
                    <a:pt x="71713" y="329588"/>
                    <a:pt x="80377" y="339491"/>
                  </a:cubicBezTo>
                  <a:cubicBezTo>
                    <a:pt x="88304" y="349365"/>
                    <a:pt x="97918" y="357607"/>
                    <a:pt x="108737" y="363804"/>
                  </a:cubicBezTo>
                  <a:cubicBezTo>
                    <a:pt x="111317" y="364812"/>
                    <a:pt x="114068" y="365272"/>
                    <a:pt x="116819" y="365138"/>
                  </a:cubicBezTo>
                  <a:lnTo>
                    <a:pt x="186157" y="365138"/>
                  </a:lnTo>
                  <a:lnTo>
                    <a:pt x="342132" y="364101"/>
                  </a:lnTo>
                  <a:lnTo>
                    <a:pt x="966032" y="362322"/>
                  </a:lnTo>
                  <a:lnTo>
                    <a:pt x="1589932" y="364101"/>
                  </a:lnTo>
                  <a:lnTo>
                    <a:pt x="1745907" y="365138"/>
                  </a:lnTo>
                  <a:lnTo>
                    <a:pt x="1814111" y="365138"/>
                  </a:lnTo>
                  <a:cubicBezTo>
                    <a:pt x="1816862" y="365257"/>
                    <a:pt x="1819613" y="364812"/>
                    <a:pt x="1822193" y="363804"/>
                  </a:cubicBezTo>
                  <a:cubicBezTo>
                    <a:pt x="1832984" y="357637"/>
                    <a:pt x="1842598" y="349439"/>
                    <a:pt x="1850552" y="339640"/>
                  </a:cubicBezTo>
                  <a:cubicBezTo>
                    <a:pt x="1859188" y="329647"/>
                    <a:pt x="1867327" y="319211"/>
                    <a:pt x="1874941" y="308359"/>
                  </a:cubicBezTo>
                  <a:cubicBezTo>
                    <a:pt x="1890680" y="286670"/>
                    <a:pt x="1904434" y="263484"/>
                    <a:pt x="1916062" y="239126"/>
                  </a:cubicBezTo>
                  <a:cubicBezTo>
                    <a:pt x="1921805" y="227178"/>
                    <a:pt x="1925959" y="214458"/>
                    <a:pt x="1928398" y="201323"/>
                  </a:cubicBezTo>
                  <a:cubicBezTo>
                    <a:pt x="1929192" y="194785"/>
                    <a:pt x="1928852" y="188158"/>
                    <a:pt x="1927405" y="181754"/>
                  </a:cubicBezTo>
                  <a:lnTo>
                    <a:pt x="1924428" y="161592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CF49225D-EEFA-1838-B5F8-188DADB8E23E}"/>
                </a:ext>
              </a:extLst>
            </p:cNvPr>
            <p:cNvSpPr/>
            <p:nvPr/>
          </p:nvSpPr>
          <p:spPr>
            <a:xfrm>
              <a:off x="6098883" y="5240057"/>
              <a:ext cx="514647" cy="206194"/>
            </a:xfrm>
            <a:custGeom>
              <a:avLst/>
              <a:gdLst>
                <a:gd name="connsiteX0" fmla="*/ 19224 w 514647"/>
                <a:gd name="connsiteY0" fmla="*/ 204281 h 206194"/>
                <a:gd name="connsiteX1" fmla="*/ 507284 w 514647"/>
                <a:gd name="connsiteY1" fmla="*/ 201316 h 206194"/>
                <a:gd name="connsiteX2" fmla="*/ 469283 w 514647"/>
                <a:gd name="connsiteY2" fmla="*/ 67150 h 206194"/>
                <a:gd name="connsiteX3" fmla="*/ 109973 w 514647"/>
                <a:gd name="connsiteY3" fmla="*/ 2513 h 206194"/>
                <a:gd name="connsiteX4" fmla="*/ 4761 w 514647"/>
                <a:gd name="connsiteY4" fmla="*/ 138458 h 206194"/>
                <a:gd name="connsiteX5" fmla="*/ 19224 w 514647"/>
                <a:gd name="connsiteY5" fmla="*/ 204281 h 20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647" h="206194">
                  <a:moveTo>
                    <a:pt x="19224" y="204281"/>
                  </a:moveTo>
                  <a:cubicBezTo>
                    <a:pt x="42053" y="209914"/>
                    <a:pt x="431282" y="201316"/>
                    <a:pt x="507284" y="201316"/>
                  </a:cubicBezTo>
                  <a:cubicBezTo>
                    <a:pt x="531106" y="201316"/>
                    <a:pt x="491403" y="98579"/>
                    <a:pt x="469283" y="67150"/>
                  </a:cubicBezTo>
                  <a:cubicBezTo>
                    <a:pt x="447163" y="35721"/>
                    <a:pt x="143862" y="-11423"/>
                    <a:pt x="109973" y="2513"/>
                  </a:cubicBezTo>
                  <a:cubicBezTo>
                    <a:pt x="76084" y="16448"/>
                    <a:pt x="10716" y="115183"/>
                    <a:pt x="4761" y="138458"/>
                  </a:cubicBezTo>
                  <a:cubicBezTo>
                    <a:pt x="-1194" y="161733"/>
                    <a:pt x="-6015" y="198054"/>
                    <a:pt x="19224" y="204281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7D14FB2-DFF0-E833-ABC0-59FBA2A1F1F9}"/>
                </a:ext>
              </a:extLst>
            </p:cNvPr>
            <p:cNvSpPr/>
            <p:nvPr/>
          </p:nvSpPr>
          <p:spPr>
            <a:xfrm>
              <a:off x="6098536" y="5237222"/>
              <a:ext cx="521267" cy="210773"/>
            </a:xfrm>
            <a:custGeom>
              <a:avLst/>
              <a:gdLst>
                <a:gd name="connsiteX0" fmla="*/ 19571 w 521267"/>
                <a:gd name="connsiteY0" fmla="*/ 207116 h 210773"/>
                <a:gd name="connsiteX1" fmla="*/ 329394 w 521267"/>
                <a:gd name="connsiteY1" fmla="*/ 202816 h 210773"/>
                <a:gd name="connsiteX2" fmla="*/ 484377 w 521267"/>
                <a:gd name="connsiteY2" fmla="*/ 198072 h 210773"/>
                <a:gd name="connsiteX3" fmla="*/ 503803 w 521267"/>
                <a:gd name="connsiteY3" fmla="*/ 198072 h 210773"/>
                <a:gd name="connsiteX4" fmla="*/ 508340 w 521267"/>
                <a:gd name="connsiteY4" fmla="*/ 198072 h 210773"/>
                <a:gd name="connsiteX5" fmla="*/ 508340 w 521267"/>
                <a:gd name="connsiteY5" fmla="*/ 198072 h 210773"/>
                <a:gd name="connsiteX6" fmla="*/ 509191 w 521267"/>
                <a:gd name="connsiteY6" fmla="*/ 192142 h 210773"/>
                <a:gd name="connsiteX7" fmla="*/ 501392 w 521267"/>
                <a:gd name="connsiteY7" fmla="*/ 154932 h 210773"/>
                <a:gd name="connsiteX8" fmla="*/ 469772 w 521267"/>
                <a:gd name="connsiteY8" fmla="*/ 83031 h 210773"/>
                <a:gd name="connsiteX9" fmla="*/ 464809 w 521267"/>
                <a:gd name="connsiteY9" fmla="*/ 75025 h 210773"/>
                <a:gd name="connsiteX10" fmla="*/ 462682 w 521267"/>
                <a:gd name="connsiteY10" fmla="*/ 72950 h 210773"/>
                <a:gd name="connsiteX11" fmla="*/ 459421 w 521267"/>
                <a:gd name="connsiteY11" fmla="*/ 70578 h 210773"/>
                <a:gd name="connsiteX12" fmla="*/ 442973 w 521267"/>
                <a:gd name="connsiteY12" fmla="*/ 62869 h 210773"/>
                <a:gd name="connsiteX13" fmla="*/ 406531 w 521267"/>
                <a:gd name="connsiteY13" fmla="*/ 51305 h 210773"/>
                <a:gd name="connsiteX14" fmla="*/ 331238 w 521267"/>
                <a:gd name="connsiteY14" fmla="*/ 33960 h 210773"/>
                <a:gd name="connsiteX15" fmla="*/ 178666 w 521267"/>
                <a:gd name="connsiteY15" fmla="*/ 9203 h 210773"/>
                <a:gd name="connsiteX16" fmla="*/ 140239 w 521267"/>
                <a:gd name="connsiteY16" fmla="*/ 6237 h 210773"/>
                <a:gd name="connsiteX17" fmla="*/ 121097 w 521267"/>
                <a:gd name="connsiteY17" fmla="*/ 6237 h 210773"/>
                <a:gd name="connsiteX18" fmla="*/ 112163 w 521267"/>
                <a:gd name="connsiteY18" fmla="*/ 7720 h 210773"/>
                <a:gd name="connsiteX19" fmla="*/ 104081 w 521267"/>
                <a:gd name="connsiteY19" fmla="*/ 12019 h 210773"/>
                <a:gd name="connsiteX20" fmla="*/ 50057 w 521267"/>
                <a:gd name="connsiteY20" fmla="*/ 68799 h 210773"/>
                <a:gd name="connsiteX21" fmla="*/ 7518 w 521267"/>
                <a:gd name="connsiteY21" fmla="*/ 136400 h 210773"/>
                <a:gd name="connsiteX22" fmla="*/ 571 w 521267"/>
                <a:gd name="connsiteY22" fmla="*/ 175835 h 210773"/>
                <a:gd name="connsiteX23" fmla="*/ 4683 w 521267"/>
                <a:gd name="connsiteY23" fmla="*/ 195255 h 210773"/>
                <a:gd name="connsiteX24" fmla="*/ 19571 w 521267"/>
                <a:gd name="connsiteY24" fmla="*/ 207116 h 210773"/>
                <a:gd name="connsiteX25" fmla="*/ 19571 w 521267"/>
                <a:gd name="connsiteY25" fmla="*/ 207116 h 210773"/>
                <a:gd name="connsiteX26" fmla="*/ 4541 w 521267"/>
                <a:gd name="connsiteY26" fmla="*/ 195255 h 210773"/>
                <a:gd name="connsiteX27" fmla="*/ 3 w 521267"/>
                <a:gd name="connsiteY27" fmla="*/ 175687 h 210773"/>
                <a:gd name="connsiteX28" fmla="*/ 6526 w 521267"/>
                <a:gd name="connsiteY28" fmla="*/ 135808 h 210773"/>
                <a:gd name="connsiteX29" fmla="*/ 47930 w 521267"/>
                <a:gd name="connsiteY29" fmla="*/ 67317 h 210773"/>
                <a:gd name="connsiteX30" fmla="*/ 101103 w 521267"/>
                <a:gd name="connsiteY30" fmla="*/ 8017 h 210773"/>
                <a:gd name="connsiteX31" fmla="*/ 110037 w 521267"/>
                <a:gd name="connsiteY31" fmla="*/ 2976 h 210773"/>
                <a:gd name="connsiteX32" fmla="*/ 120104 w 521267"/>
                <a:gd name="connsiteY32" fmla="*/ 901 h 210773"/>
                <a:gd name="connsiteX33" fmla="*/ 139672 w 521267"/>
                <a:gd name="connsiteY33" fmla="*/ 11 h 210773"/>
                <a:gd name="connsiteX34" fmla="*/ 178666 w 521267"/>
                <a:gd name="connsiteY34" fmla="*/ 1642 h 210773"/>
                <a:gd name="connsiteX35" fmla="*/ 332939 w 521267"/>
                <a:gd name="connsiteY35" fmla="*/ 21359 h 210773"/>
                <a:gd name="connsiteX36" fmla="*/ 409225 w 521267"/>
                <a:gd name="connsiteY36" fmla="*/ 37815 h 210773"/>
                <a:gd name="connsiteX37" fmla="*/ 447084 w 521267"/>
                <a:gd name="connsiteY37" fmla="*/ 49378 h 210773"/>
                <a:gd name="connsiteX38" fmla="*/ 465943 w 521267"/>
                <a:gd name="connsiteY38" fmla="*/ 57828 h 210773"/>
                <a:gd name="connsiteX39" fmla="*/ 470764 w 521267"/>
                <a:gd name="connsiteY39" fmla="*/ 61238 h 210773"/>
                <a:gd name="connsiteX40" fmla="*/ 475585 w 521267"/>
                <a:gd name="connsiteY40" fmla="*/ 66130 h 210773"/>
                <a:gd name="connsiteX41" fmla="*/ 481257 w 521267"/>
                <a:gd name="connsiteY41" fmla="*/ 75025 h 210773"/>
                <a:gd name="connsiteX42" fmla="*/ 513303 w 521267"/>
                <a:gd name="connsiteY42" fmla="*/ 150484 h 210773"/>
                <a:gd name="connsiteX43" fmla="*/ 521244 w 521267"/>
                <a:gd name="connsiteY43" fmla="*/ 192291 h 210773"/>
                <a:gd name="connsiteX44" fmla="*/ 517699 w 521267"/>
                <a:gd name="connsiteY44" fmla="*/ 205781 h 210773"/>
                <a:gd name="connsiteX45" fmla="*/ 509474 w 521267"/>
                <a:gd name="connsiteY45" fmla="*/ 210673 h 210773"/>
                <a:gd name="connsiteX46" fmla="*/ 503803 w 521267"/>
                <a:gd name="connsiteY46" fmla="*/ 210673 h 210773"/>
                <a:gd name="connsiteX47" fmla="*/ 484377 w 521267"/>
                <a:gd name="connsiteY47" fmla="*/ 210673 h 210773"/>
                <a:gd name="connsiteX48" fmla="*/ 329536 w 521267"/>
                <a:gd name="connsiteY48" fmla="*/ 210673 h 210773"/>
                <a:gd name="connsiteX49" fmla="*/ 174412 w 521267"/>
                <a:gd name="connsiteY49" fmla="*/ 210673 h 210773"/>
                <a:gd name="connsiteX50" fmla="*/ 97133 w 521267"/>
                <a:gd name="connsiteY50" fmla="*/ 210673 h 210773"/>
                <a:gd name="connsiteX51" fmla="*/ 19571 w 521267"/>
                <a:gd name="connsiteY51" fmla="*/ 207116 h 21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21267" h="210773">
                  <a:moveTo>
                    <a:pt x="19571" y="207116"/>
                  </a:moveTo>
                  <a:cubicBezTo>
                    <a:pt x="122798" y="210970"/>
                    <a:pt x="226167" y="205781"/>
                    <a:pt x="329394" y="202816"/>
                  </a:cubicBezTo>
                  <a:lnTo>
                    <a:pt x="484377" y="198072"/>
                  </a:lnTo>
                  <a:lnTo>
                    <a:pt x="503803" y="198072"/>
                  </a:lnTo>
                  <a:lnTo>
                    <a:pt x="508340" y="198072"/>
                  </a:lnTo>
                  <a:cubicBezTo>
                    <a:pt x="508340" y="198072"/>
                    <a:pt x="508340" y="198072"/>
                    <a:pt x="508340" y="198072"/>
                  </a:cubicBezTo>
                  <a:cubicBezTo>
                    <a:pt x="509007" y="196175"/>
                    <a:pt x="509290" y="194159"/>
                    <a:pt x="509191" y="192142"/>
                  </a:cubicBezTo>
                  <a:cubicBezTo>
                    <a:pt x="508283" y="179422"/>
                    <a:pt x="505646" y="166895"/>
                    <a:pt x="501392" y="154932"/>
                  </a:cubicBezTo>
                  <a:cubicBezTo>
                    <a:pt x="493296" y="129863"/>
                    <a:pt x="482703" y="105772"/>
                    <a:pt x="469772" y="83031"/>
                  </a:cubicBezTo>
                  <a:cubicBezTo>
                    <a:pt x="468070" y="80214"/>
                    <a:pt x="466510" y="77546"/>
                    <a:pt x="464809" y="75025"/>
                  </a:cubicBezTo>
                  <a:lnTo>
                    <a:pt x="462682" y="72950"/>
                  </a:lnTo>
                  <a:lnTo>
                    <a:pt x="459421" y="70578"/>
                  </a:lnTo>
                  <a:cubicBezTo>
                    <a:pt x="454117" y="67598"/>
                    <a:pt x="448630" y="65019"/>
                    <a:pt x="442973" y="62869"/>
                  </a:cubicBezTo>
                  <a:cubicBezTo>
                    <a:pt x="431203" y="58421"/>
                    <a:pt x="418867" y="54715"/>
                    <a:pt x="406531" y="51305"/>
                  </a:cubicBezTo>
                  <a:cubicBezTo>
                    <a:pt x="381717" y="44634"/>
                    <a:pt x="356619" y="39001"/>
                    <a:pt x="331238" y="33960"/>
                  </a:cubicBezTo>
                  <a:cubicBezTo>
                    <a:pt x="280759" y="23731"/>
                    <a:pt x="229854" y="14836"/>
                    <a:pt x="178666" y="9203"/>
                  </a:cubicBezTo>
                  <a:cubicBezTo>
                    <a:pt x="165762" y="7868"/>
                    <a:pt x="153001" y="6682"/>
                    <a:pt x="140239" y="6237"/>
                  </a:cubicBezTo>
                  <a:cubicBezTo>
                    <a:pt x="133858" y="5867"/>
                    <a:pt x="127478" y="5867"/>
                    <a:pt x="121097" y="6237"/>
                  </a:cubicBezTo>
                  <a:cubicBezTo>
                    <a:pt x="118076" y="6401"/>
                    <a:pt x="115084" y="6905"/>
                    <a:pt x="112163" y="7720"/>
                  </a:cubicBezTo>
                  <a:cubicBezTo>
                    <a:pt x="109342" y="8891"/>
                    <a:pt x="106634" y="10329"/>
                    <a:pt x="104081" y="12019"/>
                  </a:cubicBezTo>
                  <a:cubicBezTo>
                    <a:pt x="83450" y="28001"/>
                    <a:pt x="65229" y="47139"/>
                    <a:pt x="50057" y="68799"/>
                  </a:cubicBezTo>
                  <a:cubicBezTo>
                    <a:pt x="33793" y="89820"/>
                    <a:pt x="19543" y="112458"/>
                    <a:pt x="7518" y="136400"/>
                  </a:cubicBezTo>
                  <a:cubicBezTo>
                    <a:pt x="2953" y="149002"/>
                    <a:pt x="599" y="162359"/>
                    <a:pt x="571" y="175835"/>
                  </a:cubicBezTo>
                  <a:cubicBezTo>
                    <a:pt x="528" y="182551"/>
                    <a:pt x="1932" y="189192"/>
                    <a:pt x="4683" y="195255"/>
                  </a:cubicBezTo>
                  <a:cubicBezTo>
                    <a:pt x="7731" y="201304"/>
                    <a:pt x="13176" y="205648"/>
                    <a:pt x="19571" y="207116"/>
                  </a:cubicBezTo>
                  <a:close/>
                  <a:moveTo>
                    <a:pt x="19571" y="207116"/>
                  </a:moveTo>
                  <a:cubicBezTo>
                    <a:pt x="13105" y="205737"/>
                    <a:pt x="7575" y="201378"/>
                    <a:pt x="4541" y="195255"/>
                  </a:cubicBezTo>
                  <a:cubicBezTo>
                    <a:pt x="1549" y="189207"/>
                    <a:pt x="-11" y="182491"/>
                    <a:pt x="3" y="175687"/>
                  </a:cubicBezTo>
                  <a:cubicBezTo>
                    <a:pt x="-96" y="162092"/>
                    <a:pt x="2102" y="148587"/>
                    <a:pt x="6526" y="135808"/>
                  </a:cubicBezTo>
                  <a:cubicBezTo>
                    <a:pt x="18082" y="111569"/>
                    <a:pt x="31950" y="88635"/>
                    <a:pt x="47930" y="67317"/>
                  </a:cubicBezTo>
                  <a:cubicBezTo>
                    <a:pt x="62734" y="44901"/>
                    <a:pt x="80657" y="24917"/>
                    <a:pt x="101103" y="8017"/>
                  </a:cubicBezTo>
                  <a:cubicBezTo>
                    <a:pt x="103940" y="6074"/>
                    <a:pt x="106931" y="4384"/>
                    <a:pt x="110037" y="2976"/>
                  </a:cubicBezTo>
                  <a:cubicBezTo>
                    <a:pt x="113298" y="1879"/>
                    <a:pt x="116687" y="1182"/>
                    <a:pt x="120104" y="901"/>
                  </a:cubicBezTo>
                  <a:cubicBezTo>
                    <a:pt x="126613" y="233"/>
                    <a:pt x="133135" y="-63"/>
                    <a:pt x="139672" y="11"/>
                  </a:cubicBezTo>
                  <a:cubicBezTo>
                    <a:pt x="152717" y="11"/>
                    <a:pt x="165762" y="752"/>
                    <a:pt x="178666" y="1642"/>
                  </a:cubicBezTo>
                  <a:cubicBezTo>
                    <a:pt x="230378" y="5600"/>
                    <a:pt x="281794" y="12168"/>
                    <a:pt x="332939" y="21359"/>
                  </a:cubicBezTo>
                  <a:cubicBezTo>
                    <a:pt x="358462" y="25955"/>
                    <a:pt x="383844" y="31292"/>
                    <a:pt x="409225" y="37815"/>
                  </a:cubicBezTo>
                  <a:cubicBezTo>
                    <a:pt x="422029" y="40987"/>
                    <a:pt x="434663" y="44842"/>
                    <a:pt x="447084" y="49378"/>
                  </a:cubicBezTo>
                  <a:cubicBezTo>
                    <a:pt x="453579" y="51646"/>
                    <a:pt x="459889" y="54478"/>
                    <a:pt x="465943" y="57828"/>
                  </a:cubicBezTo>
                  <a:lnTo>
                    <a:pt x="470764" y="61238"/>
                  </a:lnTo>
                  <a:cubicBezTo>
                    <a:pt x="472480" y="62750"/>
                    <a:pt x="474083" y="64396"/>
                    <a:pt x="475585" y="66130"/>
                  </a:cubicBezTo>
                  <a:cubicBezTo>
                    <a:pt x="477570" y="69095"/>
                    <a:pt x="479556" y="72060"/>
                    <a:pt x="481257" y="75025"/>
                  </a:cubicBezTo>
                  <a:cubicBezTo>
                    <a:pt x="494387" y="98967"/>
                    <a:pt x="505122" y="124244"/>
                    <a:pt x="513303" y="150484"/>
                  </a:cubicBezTo>
                  <a:cubicBezTo>
                    <a:pt x="517897" y="163931"/>
                    <a:pt x="520577" y="178029"/>
                    <a:pt x="521244" y="192291"/>
                  </a:cubicBezTo>
                  <a:cubicBezTo>
                    <a:pt x="521456" y="197064"/>
                    <a:pt x="520223" y="201793"/>
                    <a:pt x="517699" y="205781"/>
                  </a:cubicBezTo>
                  <a:cubicBezTo>
                    <a:pt x="515671" y="208465"/>
                    <a:pt x="512721" y="210214"/>
                    <a:pt x="509474" y="210673"/>
                  </a:cubicBezTo>
                  <a:cubicBezTo>
                    <a:pt x="507589" y="210807"/>
                    <a:pt x="505688" y="210807"/>
                    <a:pt x="503803" y="210673"/>
                  </a:cubicBezTo>
                  <a:lnTo>
                    <a:pt x="484377" y="210673"/>
                  </a:lnTo>
                  <a:lnTo>
                    <a:pt x="329536" y="210673"/>
                  </a:lnTo>
                  <a:lnTo>
                    <a:pt x="174412" y="210673"/>
                  </a:lnTo>
                  <a:lnTo>
                    <a:pt x="97133" y="210673"/>
                  </a:lnTo>
                  <a:cubicBezTo>
                    <a:pt x="71185" y="208895"/>
                    <a:pt x="45236" y="209636"/>
                    <a:pt x="19571" y="207116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5A2D269-3732-9C24-50F4-EE9F1F25B757}"/>
                </a:ext>
              </a:extLst>
            </p:cNvPr>
            <p:cNvSpPr/>
            <p:nvPr/>
          </p:nvSpPr>
          <p:spPr>
            <a:xfrm>
              <a:off x="7564488" y="5240057"/>
              <a:ext cx="514530" cy="206194"/>
            </a:xfrm>
            <a:custGeom>
              <a:avLst/>
              <a:gdLst>
                <a:gd name="connsiteX0" fmla="*/ 495366 w 514530"/>
                <a:gd name="connsiteY0" fmla="*/ 204281 h 206194"/>
                <a:gd name="connsiteX1" fmla="*/ 7306 w 514530"/>
                <a:gd name="connsiteY1" fmla="*/ 201316 h 206194"/>
                <a:gd name="connsiteX2" fmla="*/ 45308 w 514530"/>
                <a:gd name="connsiteY2" fmla="*/ 67150 h 206194"/>
                <a:gd name="connsiteX3" fmla="*/ 404759 w 514530"/>
                <a:gd name="connsiteY3" fmla="*/ 2513 h 206194"/>
                <a:gd name="connsiteX4" fmla="*/ 509829 w 514530"/>
                <a:gd name="connsiteY4" fmla="*/ 138458 h 206194"/>
                <a:gd name="connsiteX5" fmla="*/ 495366 w 514530"/>
                <a:gd name="connsiteY5" fmla="*/ 204281 h 20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530" h="206194">
                  <a:moveTo>
                    <a:pt x="495366" y="204281"/>
                  </a:moveTo>
                  <a:cubicBezTo>
                    <a:pt x="472679" y="209914"/>
                    <a:pt x="83451" y="201316"/>
                    <a:pt x="7306" y="201316"/>
                  </a:cubicBezTo>
                  <a:cubicBezTo>
                    <a:pt x="-16374" y="201316"/>
                    <a:pt x="23188" y="98579"/>
                    <a:pt x="45308" y="67150"/>
                  </a:cubicBezTo>
                  <a:cubicBezTo>
                    <a:pt x="67428" y="35721"/>
                    <a:pt x="371437" y="-11423"/>
                    <a:pt x="404759" y="2513"/>
                  </a:cubicBezTo>
                  <a:cubicBezTo>
                    <a:pt x="438081" y="16448"/>
                    <a:pt x="504016" y="115183"/>
                    <a:pt x="509829" y="138458"/>
                  </a:cubicBezTo>
                  <a:cubicBezTo>
                    <a:pt x="515643" y="161733"/>
                    <a:pt x="520606" y="198054"/>
                    <a:pt x="495366" y="204281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2D6AF73-D4F5-6A8B-10C2-DCB60666C8E9}"/>
                </a:ext>
              </a:extLst>
            </p:cNvPr>
            <p:cNvSpPr/>
            <p:nvPr/>
          </p:nvSpPr>
          <p:spPr>
            <a:xfrm>
              <a:off x="7558169" y="5236184"/>
              <a:ext cx="521262" cy="210773"/>
            </a:xfrm>
            <a:custGeom>
              <a:avLst/>
              <a:gdLst>
                <a:gd name="connsiteX0" fmla="*/ 501685 w 521262"/>
                <a:gd name="connsiteY0" fmla="*/ 208153 h 210773"/>
                <a:gd name="connsiteX1" fmla="*/ 424265 w 521262"/>
                <a:gd name="connsiteY1" fmla="*/ 210673 h 210773"/>
                <a:gd name="connsiteX2" fmla="*/ 346844 w 521262"/>
                <a:gd name="connsiteY2" fmla="*/ 210673 h 210773"/>
                <a:gd name="connsiteX3" fmla="*/ 191862 w 521262"/>
                <a:gd name="connsiteY3" fmla="*/ 210673 h 210773"/>
                <a:gd name="connsiteX4" fmla="*/ 36880 w 521262"/>
                <a:gd name="connsiteY4" fmla="*/ 210673 h 210773"/>
                <a:gd name="connsiteX5" fmla="*/ 17595 w 521262"/>
                <a:gd name="connsiteY5" fmla="*/ 210673 h 210773"/>
                <a:gd name="connsiteX6" fmla="*/ 11923 w 521262"/>
                <a:gd name="connsiteY6" fmla="*/ 210673 h 210773"/>
                <a:gd name="connsiteX7" fmla="*/ 3699 w 521262"/>
                <a:gd name="connsiteY7" fmla="*/ 205781 h 210773"/>
                <a:gd name="connsiteX8" fmla="*/ 13 w 521262"/>
                <a:gd name="connsiteY8" fmla="*/ 192291 h 210773"/>
                <a:gd name="connsiteX9" fmla="*/ 8095 w 521262"/>
                <a:gd name="connsiteY9" fmla="*/ 150484 h 210773"/>
                <a:gd name="connsiteX10" fmla="*/ 39999 w 521262"/>
                <a:gd name="connsiteY10" fmla="*/ 75025 h 210773"/>
                <a:gd name="connsiteX11" fmla="*/ 45813 w 521262"/>
                <a:gd name="connsiteY11" fmla="*/ 66130 h 210773"/>
                <a:gd name="connsiteX12" fmla="*/ 50634 w 521262"/>
                <a:gd name="connsiteY12" fmla="*/ 61238 h 210773"/>
                <a:gd name="connsiteX13" fmla="*/ 55455 w 521262"/>
                <a:gd name="connsiteY13" fmla="*/ 57828 h 210773"/>
                <a:gd name="connsiteX14" fmla="*/ 74313 w 521262"/>
                <a:gd name="connsiteY14" fmla="*/ 49378 h 210773"/>
                <a:gd name="connsiteX15" fmla="*/ 112173 w 521262"/>
                <a:gd name="connsiteY15" fmla="*/ 37815 h 210773"/>
                <a:gd name="connsiteX16" fmla="*/ 188459 w 521262"/>
                <a:gd name="connsiteY16" fmla="*/ 21359 h 210773"/>
                <a:gd name="connsiteX17" fmla="*/ 342591 w 521262"/>
                <a:gd name="connsiteY17" fmla="*/ 1642 h 210773"/>
                <a:gd name="connsiteX18" fmla="*/ 381584 w 521262"/>
                <a:gd name="connsiteY18" fmla="*/ 11 h 210773"/>
                <a:gd name="connsiteX19" fmla="*/ 401152 w 521262"/>
                <a:gd name="connsiteY19" fmla="*/ 901 h 210773"/>
                <a:gd name="connsiteX20" fmla="*/ 411361 w 521262"/>
                <a:gd name="connsiteY20" fmla="*/ 2976 h 210773"/>
                <a:gd name="connsiteX21" fmla="*/ 420295 w 521262"/>
                <a:gd name="connsiteY21" fmla="*/ 8017 h 210773"/>
                <a:gd name="connsiteX22" fmla="*/ 473468 w 521262"/>
                <a:gd name="connsiteY22" fmla="*/ 67317 h 210773"/>
                <a:gd name="connsiteX23" fmla="*/ 514731 w 521262"/>
                <a:gd name="connsiteY23" fmla="*/ 135808 h 210773"/>
                <a:gd name="connsiteX24" fmla="*/ 521253 w 521262"/>
                <a:gd name="connsiteY24" fmla="*/ 175687 h 210773"/>
                <a:gd name="connsiteX25" fmla="*/ 516857 w 521262"/>
                <a:gd name="connsiteY25" fmla="*/ 195256 h 210773"/>
                <a:gd name="connsiteX26" fmla="*/ 501685 w 521262"/>
                <a:gd name="connsiteY26" fmla="*/ 208153 h 210773"/>
                <a:gd name="connsiteX27" fmla="*/ 501685 w 521262"/>
                <a:gd name="connsiteY27" fmla="*/ 208153 h 210773"/>
                <a:gd name="connsiteX28" fmla="*/ 515865 w 521262"/>
                <a:gd name="connsiteY28" fmla="*/ 196145 h 210773"/>
                <a:gd name="connsiteX29" fmla="*/ 519977 w 521262"/>
                <a:gd name="connsiteY29" fmla="*/ 176725 h 210773"/>
                <a:gd name="connsiteX30" fmla="*/ 513171 w 521262"/>
                <a:gd name="connsiteY30" fmla="*/ 137290 h 210773"/>
                <a:gd name="connsiteX31" fmla="*/ 470632 w 521262"/>
                <a:gd name="connsiteY31" fmla="*/ 69689 h 210773"/>
                <a:gd name="connsiteX32" fmla="*/ 416750 w 521262"/>
                <a:gd name="connsiteY32" fmla="*/ 12909 h 210773"/>
                <a:gd name="connsiteX33" fmla="*/ 408525 w 521262"/>
                <a:gd name="connsiteY33" fmla="*/ 8610 h 210773"/>
                <a:gd name="connsiteX34" fmla="*/ 399592 w 521262"/>
                <a:gd name="connsiteY34" fmla="*/ 7127 h 210773"/>
                <a:gd name="connsiteX35" fmla="*/ 380592 w 521262"/>
                <a:gd name="connsiteY35" fmla="*/ 7127 h 210773"/>
                <a:gd name="connsiteX36" fmla="*/ 342165 w 521262"/>
                <a:gd name="connsiteY36" fmla="*/ 10092 h 210773"/>
                <a:gd name="connsiteX37" fmla="*/ 189452 w 521262"/>
                <a:gd name="connsiteY37" fmla="*/ 34850 h 210773"/>
                <a:gd name="connsiteX38" fmla="*/ 114158 w 521262"/>
                <a:gd name="connsiteY38" fmla="*/ 52195 h 210773"/>
                <a:gd name="connsiteX39" fmla="*/ 77858 w 521262"/>
                <a:gd name="connsiteY39" fmla="*/ 63759 h 210773"/>
                <a:gd name="connsiteX40" fmla="*/ 61268 w 521262"/>
                <a:gd name="connsiteY40" fmla="*/ 71467 h 210773"/>
                <a:gd name="connsiteX41" fmla="*/ 58007 w 521262"/>
                <a:gd name="connsiteY41" fmla="*/ 73840 h 210773"/>
                <a:gd name="connsiteX42" fmla="*/ 56022 w 521262"/>
                <a:gd name="connsiteY42" fmla="*/ 75915 h 210773"/>
                <a:gd name="connsiteX43" fmla="*/ 51059 w 521262"/>
                <a:gd name="connsiteY43" fmla="*/ 83920 h 210773"/>
                <a:gd name="connsiteX44" fmla="*/ 19439 w 521262"/>
                <a:gd name="connsiteY44" fmla="*/ 155821 h 210773"/>
                <a:gd name="connsiteX45" fmla="*/ 11498 w 521262"/>
                <a:gd name="connsiteY45" fmla="*/ 193032 h 210773"/>
                <a:gd name="connsiteX46" fmla="*/ 12491 w 521262"/>
                <a:gd name="connsiteY46" fmla="*/ 198962 h 210773"/>
                <a:gd name="connsiteX47" fmla="*/ 12491 w 521262"/>
                <a:gd name="connsiteY47" fmla="*/ 198962 h 210773"/>
                <a:gd name="connsiteX48" fmla="*/ 16603 w 521262"/>
                <a:gd name="connsiteY48" fmla="*/ 198962 h 210773"/>
                <a:gd name="connsiteX49" fmla="*/ 36029 w 521262"/>
                <a:gd name="connsiteY49" fmla="*/ 198962 h 210773"/>
                <a:gd name="connsiteX50" fmla="*/ 190869 w 521262"/>
                <a:gd name="connsiteY50" fmla="*/ 203706 h 210773"/>
                <a:gd name="connsiteX51" fmla="*/ 501685 w 521262"/>
                <a:gd name="connsiteY51" fmla="*/ 208153 h 21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21262" h="210773">
                  <a:moveTo>
                    <a:pt x="501685" y="208153"/>
                  </a:moveTo>
                  <a:cubicBezTo>
                    <a:pt x="476020" y="210673"/>
                    <a:pt x="450071" y="210081"/>
                    <a:pt x="424265" y="210673"/>
                  </a:cubicBezTo>
                  <a:lnTo>
                    <a:pt x="346844" y="210673"/>
                  </a:lnTo>
                  <a:lnTo>
                    <a:pt x="191862" y="210673"/>
                  </a:lnTo>
                  <a:lnTo>
                    <a:pt x="36880" y="210673"/>
                  </a:lnTo>
                  <a:lnTo>
                    <a:pt x="17595" y="210673"/>
                  </a:lnTo>
                  <a:cubicBezTo>
                    <a:pt x="15709" y="210807"/>
                    <a:pt x="13809" y="210807"/>
                    <a:pt x="11923" y="210673"/>
                  </a:cubicBezTo>
                  <a:cubicBezTo>
                    <a:pt x="8662" y="210274"/>
                    <a:pt x="5699" y="208509"/>
                    <a:pt x="3699" y="205781"/>
                  </a:cubicBezTo>
                  <a:cubicBezTo>
                    <a:pt x="1147" y="201793"/>
                    <a:pt x="-143" y="197079"/>
                    <a:pt x="13" y="192291"/>
                  </a:cubicBezTo>
                  <a:cubicBezTo>
                    <a:pt x="665" y="178000"/>
                    <a:pt x="3387" y="163916"/>
                    <a:pt x="8095" y="150484"/>
                  </a:cubicBezTo>
                  <a:cubicBezTo>
                    <a:pt x="16163" y="124229"/>
                    <a:pt x="26855" y="98938"/>
                    <a:pt x="39999" y="75025"/>
                  </a:cubicBezTo>
                  <a:cubicBezTo>
                    <a:pt x="41786" y="71957"/>
                    <a:pt x="43728" y="68992"/>
                    <a:pt x="45813" y="66130"/>
                  </a:cubicBezTo>
                  <a:cubicBezTo>
                    <a:pt x="47245" y="64322"/>
                    <a:pt x="48861" y="62676"/>
                    <a:pt x="50634" y="61238"/>
                  </a:cubicBezTo>
                  <a:lnTo>
                    <a:pt x="55455" y="57828"/>
                  </a:lnTo>
                  <a:cubicBezTo>
                    <a:pt x="61481" y="54433"/>
                    <a:pt x="67791" y="51602"/>
                    <a:pt x="74313" y="49378"/>
                  </a:cubicBezTo>
                  <a:cubicBezTo>
                    <a:pt x="86720" y="44797"/>
                    <a:pt x="99355" y="40943"/>
                    <a:pt x="112173" y="37815"/>
                  </a:cubicBezTo>
                  <a:cubicBezTo>
                    <a:pt x="137412" y="31292"/>
                    <a:pt x="162936" y="25955"/>
                    <a:pt x="188459" y="21359"/>
                  </a:cubicBezTo>
                  <a:cubicBezTo>
                    <a:pt x="239505" y="12360"/>
                    <a:pt x="290878" y="5793"/>
                    <a:pt x="342591" y="1642"/>
                  </a:cubicBezTo>
                  <a:cubicBezTo>
                    <a:pt x="355636" y="753"/>
                    <a:pt x="368539" y="11"/>
                    <a:pt x="381584" y="11"/>
                  </a:cubicBezTo>
                  <a:cubicBezTo>
                    <a:pt x="388121" y="-63"/>
                    <a:pt x="394644" y="234"/>
                    <a:pt x="401152" y="901"/>
                  </a:cubicBezTo>
                  <a:cubicBezTo>
                    <a:pt x="404626" y="1182"/>
                    <a:pt x="408043" y="1879"/>
                    <a:pt x="411361" y="2976"/>
                  </a:cubicBezTo>
                  <a:cubicBezTo>
                    <a:pt x="414467" y="4385"/>
                    <a:pt x="417459" y="6074"/>
                    <a:pt x="420295" y="8017"/>
                  </a:cubicBezTo>
                  <a:cubicBezTo>
                    <a:pt x="440670" y="24991"/>
                    <a:pt x="458579" y="44961"/>
                    <a:pt x="473468" y="67317"/>
                  </a:cubicBezTo>
                  <a:cubicBezTo>
                    <a:pt x="489349" y="88664"/>
                    <a:pt x="503174" y="111614"/>
                    <a:pt x="514731" y="135808"/>
                  </a:cubicBezTo>
                  <a:cubicBezTo>
                    <a:pt x="519225" y="148572"/>
                    <a:pt x="521423" y="162092"/>
                    <a:pt x="521253" y="175687"/>
                  </a:cubicBezTo>
                  <a:cubicBezTo>
                    <a:pt x="521239" y="182477"/>
                    <a:pt x="519736" y="189163"/>
                    <a:pt x="516857" y="195256"/>
                  </a:cubicBezTo>
                  <a:cubicBezTo>
                    <a:pt x="513950" y="201764"/>
                    <a:pt x="508364" y="206508"/>
                    <a:pt x="501685" y="208153"/>
                  </a:cubicBezTo>
                  <a:close/>
                  <a:moveTo>
                    <a:pt x="501685" y="208153"/>
                  </a:moveTo>
                  <a:cubicBezTo>
                    <a:pt x="507839" y="206449"/>
                    <a:pt x="513000" y="202075"/>
                    <a:pt x="515865" y="196145"/>
                  </a:cubicBezTo>
                  <a:cubicBezTo>
                    <a:pt x="518715" y="190111"/>
                    <a:pt x="520118" y="183455"/>
                    <a:pt x="519977" y="176725"/>
                  </a:cubicBezTo>
                  <a:cubicBezTo>
                    <a:pt x="519934" y="163263"/>
                    <a:pt x="517623" y="149921"/>
                    <a:pt x="513171" y="137290"/>
                  </a:cubicBezTo>
                  <a:cubicBezTo>
                    <a:pt x="501146" y="113363"/>
                    <a:pt x="486896" y="90710"/>
                    <a:pt x="470632" y="69689"/>
                  </a:cubicBezTo>
                  <a:cubicBezTo>
                    <a:pt x="455516" y="48029"/>
                    <a:pt x="437353" y="28890"/>
                    <a:pt x="416750" y="12909"/>
                  </a:cubicBezTo>
                  <a:cubicBezTo>
                    <a:pt x="414127" y="11248"/>
                    <a:pt x="411376" y="9811"/>
                    <a:pt x="408525" y="8610"/>
                  </a:cubicBezTo>
                  <a:cubicBezTo>
                    <a:pt x="405605" y="7794"/>
                    <a:pt x="402613" y="7290"/>
                    <a:pt x="399592" y="7127"/>
                  </a:cubicBezTo>
                  <a:cubicBezTo>
                    <a:pt x="393268" y="6757"/>
                    <a:pt x="386916" y="6757"/>
                    <a:pt x="380592" y="7127"/>
                  </a:cubicBezTo>
                  <a:cubicBezTo>
                    <a:pt x="367688" y="7127"/>
                    <a:pt x="354927" y="8758"/>
                    <a:pt x="342165" y="10092"/>
                  </a:cubicBezTo>
                  <a:cubicBezTo>
                    <a:pt x="290977" y="15726"/>
                    <a:pt x="239931" y="24917"/>
                    <a:pt x="189452" y="34850"/>
                  </a:cubicBezTo>
                  <a:cubicBezTo>
                    <a:pt x="164212" y="39890"/>
                    <a:pt x="138972" y="45524"/>
                    <a:pt x="114158" y="52195"/>
                  </a:cubicBezTo>
                  <a:cubicBezTo>
                    <a:pt x="101822" y="55605"/>
                    <a:pt x="89627" y="59311"/>
                    <a:pt x="77858" y="63759"/>
                  </a:cubicBezTo>
                  <a:cubicBezTo>
                    <a:pt x="72158" y="65908"/>
                    <a:pt x="66614" y="68488"/>
                    <a:pt x="61268" y="71467"/>
                  </a:cubicBezTo>
                  <a:lnTo>
                    <a:pt x="58007" y="73840"/>
                  </a:lnTo>
                  <a:lnTo>
                    <a:pt x="56022" y="75915"/>
                  </a:lnTo>
                  <a:cubicBezTo>
                    <a:pt x="54321" y="78435"/>
                    <a:pt x="52619" y="81104"/>
                    <a:pt x="51059" y="83920"/>
                  </a:cubicBezTo>
                  <a:cubicBezTo>
                    <a:pt x="38128" y="106662"/>
                    <a:pt x="27535" y="130752"/>
                    <a:pt x="19439" y="155821"/>
                  </a:cubicBezTo>
                  <a:cubicBezTo>
                    <a:pt x="15142" y="167770"/>
                    <a:pt x="12462" y="180297"/>
                    <a:pt x="11498" y="193032"/>
                  </a:cubicBezTo>
                  <a:cubicBezTo>
                    <a:pt x="11314" y="195063"/>
                    <a:pt x="11654" y="197109"/>
                    <a:pt x="12491" y="198962"/>
                  </a:cubicBezTo>
                  <a:cubicBezTo>
                    <a:pt x="12491" y="198962"/>
                    <a:pt x="12491" y="198962"/>
                    <a:pt x="12491" y="198962"/>
                  </a:cubicBezTo>
                  <a:lnTo>
                    <a:pt x="16603" y="198962"/>
                  </a:lnTo>
                  <a:lnTo>
                    <a:pt x="36029" y="198962"/>
                  </a:lnTo>
                  <a:lnTo>
                    <a:pt x="190869" y="203706"/>
                  </a:lnTo>
                  <a:cubicBezTo>
                    <a:pt x="295231" y="206819"/>
                    <a:pt x="398600" y="212008"/>
                    <a:pt x="501685" y="208153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771C6698-BC78-9427-FED8-06ACCAE9828E}"/>
                </a:ext>
              </a:extLst>
            </p:cNvPr>
            <p:cNvSpPr/>
            <p:nvPr/>
          </p:nvSpPr>
          <p:spPr>
            <a:xfrm>
              <a:off x="6384399" y="6140665"/>
              <a:ext cx="158527" cy="55297"/>
            </a:xfrm>
            <a:custGeom>
              <a:avLst/>
              <a:gdLst>
                <a:gd name="connsiteX0" fmla="*/ 138818 w 158527"/>
                <a:gd name="connsiteY0" fmla="*/ 0 h 55297"/>
                <a:gd name="connsiteX1" fmla="*/ 158528 w 158527"/>
                <a:gd name="connsiteY1" fmla="*/ 0 h 55297"/>
                <a:gd name="connsiteX2" fmla="*/ 158528 w 158527"/>
                <a:gd name="connsiteY2" fmla="*/ 55297 h 55297"/>
                <a:gd name="connsiteX3" fmla="*/ 138818 w 158527"/>
                <a:gd name="connsiteY3" fmla="*/ 55297 h 55297"/>
                <a:gd name="connsiteX4" fmla="*/ 19710 w 158527"/>
                <a:gd name="connsiteY4" fmla="*/ 55297 h 55297"/>
                <a:gd name="connsiteX5" fmla="*/ 0 w 158527"/>
                <a:gd name="connsiteY5" fmla="*/ 55297 h 55297"/>
                <a:gd name="connsiteX6" fmla="*/ 0 w 158527"/>
                <a:gd name="connsiteY6" fmla="*/ 0 h 55297"/>
                <a:gd name="connsiteX7" fmla="*/ 19710 w 158527"/>
                <a:gd name="connsiteY7" fmla="*/ 0 h 5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527" h="55297">
                  <a:moveTo>
                    <a:pt x="138818" y="0"/>
                  </a:moveTo>
                  <a:cubicBezTo>
                    <a:pt x="149703" y="0"/>
                    <a:pt x="158528" y="0"/>
                    <a:pt x="158528" y="0"/>
                  </a:cubicBezTo>
                  <a:lnTo>
                    <a:pt x="158528" y="55297"/>
                  </a:lnTo>
                  <a:cubicBezTo>
                    <a:pt x="158528" y="55297"/>
                    <a:pt x="149704" y="55297"/>
                    <a:pt x="138818" y="55297"/>
                  </a:cubicBezTo>
                  <a:lnTo>
                    <a:pt x="19710" y="55297"/>
                  </a:lnTo>
                  <a:cubicBezTo>
                    <a:pt x="8825" y="55297"/>
                    <a:pt x="0" y="55297"/>
                    <a:pt x="0" y="55297"/>
                  </a:cubicBezTo>
                  <a:lnTo>
                    <a:pt x="0" y="0"/>
                  </a:lnTo>
                  <a:cubicBezTo>
                    <a:pt x="0" y="0"/>
                    <a:pt x="8824" y="0"/>
                    <a:pt x="19710" y="0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0B65D4CC-2628-5B17-13D5-A7134B4A0258}"/>
                </a:ext>
              </a:extLst>
            </p:cNvPr>
            <p:cNvSpPr/>
            <p:nvPr/>
          </p:nvSpPr>
          <p:spPr>
            <a:xfrm>
              <a:off x="7635319" y="6140665"/>
              <a:ext cx="158527" cy="55297"/>
            </a:xfrm>
            <a:custGeom>
              <a:avLst/>
              <a:gdLst>
                <a:gd name="connsiteX0" fmla="*/ 138818 w 158527"/>
                <a:gd name="connsiteY0" fmla="*/ 0 h 55297"/>
                <a:gd name="connsiteX1" fmla="*/ 158528 w 158527"/>
                <a:gd name="connsiteY1" fmla="*/ 0 h 55297"/>
                <a:gd name="connsiteX2" fmla="*/ 158528 w 158527"/>
                <a:gd name="connsiteY2" fmla="*/ 55297 h 55297"/>
                <a:gd name="connsiteX3" fmla="*/ 138818 w 158527"/>
                <a:gd name="connsiteY3" fmla="*/ 55297 h 55297"/>
                <a:gd name="connsiteX4" fmla="*/ 19710 w 158527"/>
                <a:gd name="connsiteY4" fmla="*/ 55297 h 55297"/>
                <a:gd name="connsiteX5" fmla="*/ 0 w 158527"/>
                <a:gd name="connsiteY5" fmla="*/ 55297 h 55297"/>
                <a:gd name="connsiteX6" fmla="*/ 0 w 158527"/>
                <a:gd name="connsiteY6" fmla="*/ 0 h 55297"/>
                <a:gd name="connsiteX7" fmla="*/ 19710 w 158527"/>
                <a:gd name="connsiteY7" fmla="*/ 0 h 5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527" h="55297">
                  <a:moveTo>
                    <a:pt x="138818" y="0"/>
                  </a:moveTo>
                  <a:cubicBezTo>
                    <a:pt x="149703" y="0"/>
                    <a:pt x="158528" y="0"/>
                    <a:pt x="158528" y="0"/>
                  </a:cubicBezTo>
                  <a:lnTo>
                    <a:pt x="158528" y="55297"/>
                  </a:lnTo>
                  <a:cubicBezTo>
                    <a:pt x="158528" y="55297"/>
                    <a:pt x="149704" y="55297"/>
                    <a:pt x="138818" y="55297"/>
                  </a:cubicBezTo>
                  <a:lnTo>
                    <a:pt x="19710" y="55297"/>
                  </a:lnTo>
                  <a:cubicBezTo>
                    <a:pt x="8825" y="55297"/>
                    <a:pt x="0" y="55297"/>
                    <a:pt x="0" y="55297"/>
                  </a:cubicBezTo>
                  <a:lnTo>
                    <a:pt x="0" y="0"/>
                  </a:lnTo>
                  <a:cubicBezTo>
                    <a:pt x="0" y="0"/>
                    <a:pt x="8824" y="0"/>
                    <a:pt x="19710" y="0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8A434EDA-E723-D9A0-C9AF-97D03BD91EFB}"/>
                </a:ext>
              </a:extLst>
            </p:cNvPr>
            <p:cNvSpPr/>
            <p:nvPr/>
          </p:nvSpPr>
          <p:spPr>
            <a:xfrm>
              <a:off x="7010993" y="5139092"/>
              <a:ext cx="155975" cy="47143"/>
            </a:xfrm>
            <a:custGeom>
              <a:avLst/>
              <a:gdLst>
                <a:gd name="connsiteX0" fmla="*/ 0 w 155975"/>
                <a:gd name="connsiteY0" fmla="*/ 47143 h 47143"/>
                <a:gd name="connsiteX1" fmla="*/ 155975 w 155975"/>
                <a:gd name="connsiteY1" fmla="*/ 47143 h 47143"/>
                <a:gd name="connsiteX2" fmla="*/ 141796 w 155975"/>
                <a:gd name="connsiteY2" fmla="*/ 11119 h 47143"/>
                <a:gd name="connsiteX3" fmla="*/ 15030 w 155975"/>
                <a:gd name="connsiteY3" fmla="*/ 11119 h 47143"/>
                <a:gd name="connsiteX4" fmla="*/ 0 w 155975"/>
                <a:gd name="connsiteY4" fmla="*/ 47143 h 4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975" h="47143">
                  <a:moveTo>
                    <a:pt x="0" y="47143"/>
                  </a:moveTo>
                  <a:lnTo>
                    <a:pt x="155975" y="47143"/>
                  </a:lnTo>
                  <a:cubicBezTo>
                    <a:pt x="152345" y="34690"/>
                    <a:pt x="147595" y="22637"/>
                    <a:pt x="141796" y="11119"/>
                  </a:cubicBezTo>
                  <a:cubicBezTo>
                    <a:pt x="100732" y="-3706"/>
                    <a:pt x="56094" y="-3706"/>
                    <a:pt x="15030" y="11119"/>
                  </a:cubicBezTo>
                  <a:cubicBezTo>
                    <a:pt x="8947" y="22608"/>
                    <a:pt x="3914" y="34660"/>
                    <a:pt x="0" y="47143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3767427-F109-ACEB-4DAA-6F83F46FC6E7}"/>
                </a:ext>
              </a:extLst>
            </p:cNvPr>
            <p:cNvSpPr/>
            <p:nvPr/>
          </p:nvSpPr>
          <p:spPr>
            <a:xfrm>
              <a:off x="7084301" y="5082757"/>
              <a:ext cx="475156" cy="85688"/>
            </a:xfrm>
            <a:custGeom>
              <a:avLst/>
              <a:gdLst>
                <a:gd name="connsiteX0" fmla="*/ 0 w 475156"/>
                <a:gd name="connsiteY0" fmla="*/ 60041 h 85688"/>
                <a:gd name="connsiteX1" fmla="*/ 99257 w 475156"/>
                <a:gd name="connsiteY1" fmla="*/ 27575 h 85688"/>
                <a:gd name="connsiteX2" fmla="*/ 474306 w 475156"/>
                <a:gd name="connsiteY2" fmla="*/ 0 h 85688"/>
                <a:gd name="connsiteX3" fmla="*/ 475156 w 475156"/>
                <a:gd name="connsiteY3" fmla="*/ 7561 h 85688"/>
                <a:gd name="connsiteX4" fmla="*/ 115989 w 475156"/>
                <a:gd name="connsiteY4" fmla="*/ 45364 h 85688"/>
                <a:gd name="connsiteX5" fmla="*/ 2552 w 475156"/>
                <a:gd name="connsiteY5" fmla="*/ 85688 h 8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156" h="85688">
                  <a:moveTo>
                    <a:pt x="0" y="60041"/>
                  </a:moveTo>
                  <a:cubicBezTo>
                    <a:pt x="0" y="60041"/>
                    <a:pt x="90749" y="28612"/>
                    <a:pt x="99257" y="27575"/>
                  </a:cubicBezTo>
                  <a:cubicBezTo>
                    <a:pt x="107764" y="26537"/>
                    <a:pt x="474306" y="0"/>
                    <a:pt x="474306" y="0"/>
                  </a:cubicBezTo>
                  <a:lnTo>
                    <a:pt x="475156" y="7561"/>
                  </a:lnTo>
                  <a:lnTo>
                    <a:pt x="115989" y="45364"/>
                  </a:lnTo>
                  <a:cubicBezTo>
                    <a:pt x="110175" y="46106"/>
                    <a:pt x="2552" y="85688"/>
                    <a:pt x="2552" y="85688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0" name="Car1">
            <a:extLst>
              <a:ext uri="{FF2B5EF4-FFF2-40B4-BE49-F238E27FC236}">
                <a16:creationId xmlns:a16="http://schemas.microsoft.com/office/drawing/2014/main" id="{476EB4E3-B8AC-55A4-C079-103DD0D608C4}"/>
              </a:ext>
            </a:extLst>
          </p:cNvPr>
          <p:cNvGrpSpPr>
            <a:grpSpLocks/>
          </p:cNvGrpSpPr>
          <p:nvPr/>
        </p:nvGrpSpPr>
        <p:grpSpPr>
          <a:xfrm>
            <a:off x="5791424" y="5714864"/>
            <a:ext cx="1090058" cy="989004"/>
            <a:chOff x="2240233" y="4583675"/>
            <a:chExt cx="2170486" cy="1969271"/>
          </a:xfrm>
        </p:grpSpPr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7B054BD5-1E75-73E4-E4B0-E5370E28A2F0}"/>
                </a:ext>
              </a:extLst>
            </p:cNvPr>
            <p:cNvSpPr>
              <a:spLocks/>
            </p:cNvSpPr>
            <p:nvPr/>
          </p:nvSpPr>
          <p:spPr>
            <a:xfrm rot="10800000">
              <a:off x="4061789" y="5815850"/>
              <a:ext cx="305852" cy="737096"/>
            </a:xfrm>
            <a:custGeom>
              <a:avLst/>
              <a:gdLst>
                <a:gd name="connsiteX0" fmla="*/ 174692 w 305852"/>
                <a:gd name="connsiteY0" fmla="*/ 0 h 737096"/>
                <a:gd name="connsiteX1" fmla="*/ 305853 w 305852"/>
                <a:gd name="connsiteY1" fmla="*/ 0 h 737096"/>
                <a:gd name="connsiteX2" fmla="*/ 305853 w 305852"/>
                <a:gd name="connsiteY2" fmla="*/ 737096 h 737096"/>
                <a:gd name="connsiteX3" fmla="*/ 174692 w 305852"/>
                <a:gd name="connsiteY3" fmla="*/ 737096 h 737096"/>
                <a:gd name="connsiteX4" fmla="*/ 131161 w 305852"/>
                <a:gd name="connsiteY4" fmla="*/ 737096 h 737096"/>
                <a:gd name="connsiteX5" fmla="*/ 0 w 305852"/>
                <a:gd name="connsiteY5" fmla="*/ 737096 h 737096"/>
                <a:gd name="connsiteX6" fmla="*/ 0 w 305852"/>
                <a:gd name="connsiteY6" fmla="*/ 0 h 737096"/>
                <a:gd name="connsiteX7" fmla="*/ 131161 w 305852"/>
                <a:gd name="connsiteY7" fmla="*/ 0 h 73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852" h="737096">
                  <a:moveTo>
                    <a:pt x="174692" y="0"/>
                  </a:moveTo>
                  <a:cubicBezTo>
                    <a:pt x="247130" y="0"/>
                    <a:pt x="305853" y="0"/>
                    <a:pt x="305853" y="0"/>
                  </a:cubicBezTo>
                  <a:lnTo>
                    <a:pt x="305853" y="737096"/>
                  </a:lnTo>
                  <a:cubicBezTo>
                    <a:pt x="305853" y="737096"/>
                    <a:pt x="247130" y="737096"/>
                    <a:pt x="174692" y="737096"/>
                  </a:cubicBezTo>
                  <a:lnTo>
                    <a:pt x="131161" y="737096"/>
                  </a:lnTo>
                  <a:cubicBezTo>
                    <a:pt x="58723" y="737096"/>
                    <a:pt x="0" y="737096"/>
                    <a:pt x="0" y="737096"/>
                  </a:cubicBezTo>
                  <a:lnTo>
                    <a:pt x="0" y="0"/>
                  </a:lnTo>
                  <a:cubicBezTo>
                    <a:pt x="0" y="0"/>
                    <a:pt x="58723" y="0"/>
                    <a:pt x="131161" y="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5F8AA179-4D52-058F-DE7A-A5320E416481}"/>
                </a:ext>
              </a:extLst>
            </p:cNvPr>
            <p:cNvSpPr>
              <a:spLocks/>
            </p:cNvSpPr>
            <p:nvPr/>
          </p:nvSpPr>
          <p:spPr>
            <a:xfrm>
              <a:off x="2283957" y="5815702"/>
              <a:ext cx="305852" cy="737096"/>
            </a:xfrm>
            <a:custGeom>
              <a:avLst/>
              <a:gdLst>
                <a:gd name="connsiteX0" fmla="*/ 174692 w 305852"/>
                <a:gd name="connsiteY0" fmla="*/ 0 h 737096"/>
                <a:gd name="connsiteX1" fmla="*/ 305853 w 305852"/>
                <a:gd name="connsiteY1" fmla="*/ 0 h 737096"/>
                <a:gd name="connsiteX2" fmla="*/ 305853 w 305852"/>
                <a:gd name="connsiteY2" fmla="*/ 737096 h 737096"/>
                <a:gd name="connsiteX3" fmla="*/ 174692 w 305852"/>
                <a:gd name="connsiteY3" fmla="*/ 737096 h 737096"/>
                <a:gd name="connsiteX4" fmla="*/ 131161 w 305852"/>
                <a:gd name="connsiteY4" fmla="*/ 737096 h 737096"/>
                <a:gd name="connsiteX5" fmla="*/ 0 w 305852"/>
                <a:gd name="connsiteY5" fmla="*/ 737096 h 737096"/>
                <a:gd name="connsiteX6" fmla="*/ 0 w 305852"/>
                <a:gd name="connsiteY6" fmla="*/ 0 h 737096"/>
                <a:gd name="connsiteX7" fmla="*/ 131161 w 305852"/>
                <a:gd name="connsiteY7" fmla="*/ 0 h 73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852" h="737096">
                  <a:moveTo>
                    <a:pt x="174692" y="0"/>
                  </a:moveTo>
                  <a:cubicBezTo>
                    <a:pt x="247130" y="0"/>
                    <a:pt x="305853" y="0"/>
                    <a:pt x="305853" y="0"/>
                  </a:cubicBezTo>
                  <a:lnTo>
                    <a:pt x="305853" y="737096"/>
                  </a:lnTo>
                  <a:cubicBezTo>
                    <a:pt x="305853" y="737096"/>
                    <a:pt x="247130" y="737096"/>
                    <a:pt x="174692" y="737096"/>
                  </a:cubicBezTo>
                  <a:lnTo>
                    <a:pt x="131161" y="737096"/>
                  </a:lnTo>
                  <a:cubicBezTo>
                    <a:pt x="58723" y="737096"/>
                    <a:pt x="0" y="737096"/>
                    <a:pt x="0" y="737096"/>
                  </a:cubicBezTo>
                  <a:lnTo>
                    <a:pt x="0" y="0"/>
                  </a:lnTo>
                  <a:cubicBezTo>
                    <a:pt x="0" y="0"/>
                    <a:pt x="58723" y="0"/>
                    <a:pt x="131161" y="0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12B92C5-F891-3203-E79F-8616BB71B6F8}"/>
                </a:ext>
              </a:extLst>
            </p:cNvPr>
            <p:cNvSpPr>
              <a:spLocks/>
            </p:cNvSpPr>
            <p:nvPr/>
          </p:nvSpPr>
          <p:spPr>
            <a:xfrm>
              <a:off x="2728486" y="4583675"/>
              <a:ext cx="141086" cy="145951"/>
            </a:xfrm>
            <a:custGeom>
              <a:avLst/>
              <a:gdLst>
                <a:gd name="connsiteX0" fmla="*/ 0 w 141086"/>
                <a:gd name="connsiteY0" fmla="*/ 145952 h 145951"/>
                <a:gd name="connsiteX1" fmla="*/ 60121 w 141086"/>
                <a:gd name="connsiteY1" fmla="*/ 19347 h 145951"/>
                <a:gd name="connsiteX2" fmla="*/ 113578 w 141086"/>
                <a:gd name="connsiteY2" fmla="*/ 1409 h 145951"/>
                <a:gd name="connsiteX3" fmla="*/ 141086 w 141086"/>
                <a:gd name="connsiteY3" fmla="*/ 93768 h 145951"/>
                <a:gd name="connsiteX4" fmla="*/ 120101 w 141086"/>
                <a:gd name="connsiteY4" fmla="*/ 102218 h 145951"/>
                <a:gd name="connsiteX5" fmla="*/ 105070 w 141086"/>
                <a:gd name="connsiteY5" fmla="*/ 23794 h 145951"/>
                <a:gd name="connsiteX6" fmla="*/ 76711 w 141086"/>
                <a:gd name="connsiteY6" fmla="*/ 37285 h 145951"/>
                <a:gd name="connsiteX7" fmla="*/ 37009 w 141086"/>
                <a:gd name="connsiteY7" fmla="*/ 145952 h 14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086" h="145951">
                  <a:moveTo>
                    <a:pt x="0" y="145952"/>
                  </a:moveTo>
                  <a:cubicBezTo>
                    <a:pt x="0" y="145952"/>
                    <a:pt x="45091" y="33875"/>
                    <a:pt x="60121" y="19347"/>
                  </a:cubicBezTo>
                  <a:cubicBezTo>
                    <a:pt x="75152" y="4818"/>
                    <a:pt x="103794" y="-3484"/>
                    <a:pt x="113578" y="1409"/>
                  </a:cubicBezTo>
                  <a:cubicBezTo>
                    <a:pt x="128467" y="8969"/>
                    <a:pt x="141086" y="93768"/>
                    <a:pt x="141086" y="93768"/>
                  </a:cubicBezTo>
                  <a:lnTo>
                    <a:pt x="120101" y="102218"/>
                  </a:lnTo>
                  <a:cubicBezTo>
                    <a:pt x="120101" y="102218"/>
                    <a:pt x="112727" y="26759"/>
                    <a:pt x="105070" y="23794"/>
                  </a:cubicBezTo>
                  <a:cubicBezTo>
                    <a:pt x="94254" y="24061"/>
                    <a:pt x="84011" y="28938"/>
                    <a:pt x="76711" y="37285"/>
                  </a:cubicBezTo>
                  <a:cubicBezTo>
                    <a:pt x="70472" y="46180"/>
                    <a:pt x="37009" y="145952"/>
                    <a:pt x="37009" y="145952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B2311C10-1DAA-96F3-AA82-936BF9199B1C}"/>
                </a:ext>
              </a:extLst>
            </p:cNvPr>
            <p:cNvSpPr>
              <a:spLocks/>
            </p:cNvSpPr>
            <p:nvPr/>
          </p:nvSpPr>
          <p:spPr>
            <a:xfrm>
              <a:off x="3782168" y="4583675"/>
              <a:ext cx="140944" cy="145951"/>
            </a:xfrm>
            <a:custGeom>
              <a:avLst/>
              <a:gdLst>
                <a:gd name="connsiteX0" fmla="*/ 140945 w 140944"/>
                <a:gd name="connsiteY0" fmla="*/ 145952 h 145951"/>
                <a:gd name="connsiteX1" fmla="*/ 80965 w 140944"/>
                <a:gd name="connsiteY1" fmla="*/ 19347 h 145951"/>
                <a:gd name="connsiteX2" fmla="*/ 27367 w 140944"/>
                <a:gd name="connsiteY2" fmla="*/ 1409 h 145951"/>
                <a:gd name="connsiteX3" fmla="*/ 0 w 140944"/>
                <a:gd name="connsiteY3" fmla="*/ 93768 h 145951"/>
                <a:gd name="connsiteX4" fmla="*/ 20844 w 140944"/>
                <a:gd name="connsiteY4" fmla="*/ 102218 h 145951"/>
                <a:gd name="connsiteX5" fmla="*/ 35874 w 140944"/>
                <a:gd name="connsiteY5" fmla="*/ 23794 h 145951"/>
                <a:gd name="connsiteX6" fmla="*/ 64234 w 140944"/>
                <a:gd name="connsiteY6" fmla="*/ 37285 h 145951"/>
                <a:gd name="connsiteX7" fmla="*/ 103936 w 140944"/>
                <a:gd name="connsiteY7" fmla="*/ 145952 h 14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944" h="145951">
                  <a:moveTo>
                    <a:pt x="140945" y="145952"/>
                  </a:moveTo>
                  <a:cubicBezTo>
                    <a:pt x="140945" y="145952"/>
                    <a:pt x="95996" y="33875"/>
                    <a:pt x="80965" y="19347"/>
                  </a:cubicBezTo>
                  <a:cubicBezTo>
                    <a:pt x="65935" y="4818"/>
                    <a:pt x="37292" y="-3484"/>
                    <a:pt x="27367" y="1409"/>
                  </a:cubicBezTo>
                  <a:cubicBezTo>
                    <a:pt x="13187" y="8969"/>
                    <a:pt x="0" y="93768"/>
                    <a:pt x="0" y="93768"/>
                  </a:cubicBezTo>
                  <a:lnTo>
                    <a:pt x="20844" y="102218"/>
                  </a:lnTo>
                  <a:cubicBezTo>
                    <a:pt x="20844" y="102218"/>
                    <a:pt x="28217" y="26759"/>
                    <a:pt x="35874" y="23794"/>
                  </a:cubicBezTo>
                  <a:cubicBezTo>
                    <a:pt x="46693" y="24032"/>
                    <a:pt x="56959" y="28909"/>
                    <a:pt x="64234" y="37285"/>
                  </a:cubicBezTo>
                  <a:cubicBezTo>
                    <a:pt x="70472" y="46180"/>
                    <a:pt x="103936" y="145952"/>
                    <a:pt x="103936" y="145952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59F658F5-ECC5-FDF0-897D-6C9C4DAC7EAF}"/>
                </a:ext>
              </a:extLst>
            </p:cNvPr>
            <p:cNvSpPr>
              <a:spLocks/>
            </p:cNvSpPr>
            <p:nvPr/>
          </p:nvSpPr>
          <p:spPr>
            <a:xfrm>
              <a:off x="2240233" y="5043322"/>
              <a:ext cx="307746" cy="168223"/>
            </a:xfrm>
            <a:custGeom>
              <a:avLst/>
              <a:gdLst>
                <a:gd name="connsiteX0" fmla="*/ 307746 w 307746"/>
                <a:gd name="connsiteY0" fmla="*/ 76645 h 168223"/>
                <a:gd name="connsiteX1" fmla="*/ 248334 w 307746"/>
                <a:gd name="connsiteY1" fmla="*/ 53815 h 168223"/>
                <a:gd name="connsiteX2" fmla="*/ 190056 w 307746"/>
                <a:gd name="connsiteY2" fmla="*/ 0 h 168223"/>
                <a:gd name="connsiteX3" fmla="*/ 4871 w 307746"/>
                <a:gd name="connsiteY3" fmla="*/ 50702 h 168223"/>
                <a:gd name="connsiteX4" fmla="*/ 46417 w 307746"/>
                <a:gd name="connsiteY4" fmla="*/ 153142 h 168223"/>
                <a:gd name="connsiteX5" fmla="*/ 197855 w 307746"/>
                <a:gd name="connsiteY5" fmla="*/ 163519 h 168223"/>
                <a:gd name="connsiteX6" fmla="*/ 252304 w 307746"/>
                <a:gd name="connsiteY6" fmla="*/ 118007 h 168223"/>
                <a:gd name="connsiteX7" fmla="*/ 307746 w 307746"/>
                <a:gd name="connsiteY7" fmla="*/ 124233 h 1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746" h="168223">
                  <a:moveTo>
                    <a:pt x="307746" y="76645"/>
                  </a:moveTo>
                  <a:cubicBezTo>
                    <a:pt x="307746" y="76645"/>
                    <a:pt x="257267" y="64192"/>
                    <a:pt x="248334" y="53815"/>
                  </a:cubicBezTo>
                  <a:cubicBezTo>
                    <a:pt x="239401" y="43437"/>
                    <a:pt x="201116" y="0"/>
                    <a:pt x="190056" y="0"/>
                  </a:cubicBezTo>
                  <a:cubicBezTo>
                    <a:pt x="148368" y="0"/>
                    <a:pt x="38619" y="23424"/>
                    <a:pt x="4871" y="50702"/>
                  </a:cubicBezTo>
                  <a:cubicBezTo>
                    <a:pt x="-13562" y="65526"/>
                    <a:pt x="24723" y="136686"/>
                    <a:pt x="46417" y="153142"/>
                  </a:cubicBezTo>
                  <a:cubicBezTo>
                    <a:pt x="68112" y="169597"/>
                    <a:pt x="177153" y="171822"/>
                    <a:pt x="197855" y="163519"/>
                  </a:cubicBezTo>
                  <a:cubicBezTo>
                    <a:pt x="218557" y="155217"/>
                    <a:pt x="252304" y="118007"/>
                    <a:pt x="252304" y="118007"/>
                  </a:cubicBezTo>
                  <a:lnTo>
                    <a:pt x="307746" y="124233"/>
                  </a:lnTo>
                  <a:close/>
                </a:path>
              </a:pathLst>
            </a:custGeom>
            <a:solidFill>
              <a:srgbClr val="37474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063F449-CCA3-CD11-2E3B-507A5B8C8CCF}"/>
                </a:ext>
              </a:extLst>
            </p:cNvPr>
            <p:cNvSpPr>
              <a:spLocks/>
            </p:cNvSpPr>
            <p:nvPr/>
          </p:nvSpPr>
          <p:spPr>
            <a:xfrm>
              <a:off x="2258491" y="5061941"/>
              <a:ext cx="201652" cy="129887"/>
            </a:xfrm>
            <a:custGeom>
              <a:avLst/>
              <a:gdLst>
                <a:gd name="connsiteX0" fmla="*/ 166268 w 201652"/>
                <a:gd name="connsiteY0" fmla="*/ 1692 h 129887"/>
                <a:gd name="connsiteX1" fmla="*/ 201575 w 201652"/>
                <a:gd name="connsiteY1" fmla="*/ 58323 h 129887"/>
                <a:gd name="connsiteX2" fmla="*/ 169671 w 201652"/>
                <a:gd name="connsiteY2" fmla="*/ 124294 h 129887"/>
                <a:gd name="connsiteX3" fmla="*/ 39361 w 201652"/>
                <a:gd name="connsiteY3" fmla="*/ 124294 h 129887"/>
                <a:gd name="connsiteX4" fmla="*/ 793 w 201652"/>
                <a:gd name="connsiteY4" fmla="*/ 47352 h 129887"/>
                <a:gd name="connsiteX5" fmla="*/ 166268 w 201652"/>
                <a:gd name="connsiteY5" fmla="*/ 1692 h 12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52" h="129887">
                  <a:moveTo>
                    <a:pt x="166268" y="1692"/>
                  </a:moveTo>
                  <a:cubicBezTo>
                    <a:pt x="175768" y="4805"/>
                    <a:pt x="200015" y="46167"/>
                    <a:pt x="201575" y="58323"/>
                  </a:cubicBezTo>
                  <a:cubicBezTo>
                    <a:pt x="203135" y="70479"/>
                    <a:pt x="180731" y="120439"/>
                    <a:pt x="169671" y="124294"/>
                  </a:cubicBezTo>
                  <a:cubicBezTo>
                    <a:pt x="158611" y="128148"/>
                    <a:pt x="56235" y="134671"/>
                    <a:pt x="39361" y="124294"/>
                  </a:cubicBezTo>
                  <a:cubicBezTo>
                    <a:pt x="22487" y="113916"/>
                    <a:pt x="-5021" y="58767"/>
                    <a:pt x="793" y="47352"/>
                  </a:cubicBezTo>
                  <a:cubicBezTo>
                    <a:pt x="9442" y="29117"/>
                    <a:pt x="137058" y="-8390"/>
                    <a:pt x="166268" y="1692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F4CE6CD-4223-143B-145C-CDD56321859C}"/>
                </a:ext>
              </a:extLst>
            </p:cNvPr>
            <p:cNvSpPr>
              <a:spLocks/>
            </p:cNvSpPr>
            <p:nvPr/>
          </p:nvSpPr>
          <p:spPr>
            <a:xfrm>
              <a:off x="4102909" y="5043322"/>
              <a:ext cx="307810" cy="168223"/>
            </a:xfrm>
            <a:custGeom>
              <a:avLst/>
              <a:gdLst>
                <a:gd name="connsiteX0" fmla="*/ 709 w 307810"/>
                <a:gd name="connsiteY0" fmla="*/ 76645 h 168223"/>
                <a:gd name="connsiteX1" fmla="*/ 60121 w 307810"/>
                <a:gd name="connsiteY1" fmla="*/ 53815 h 168223"/>
                <a:gd name="connsiteX2" fmla="*/ 118541 w 307810"/>
                <a:gd name="connsiteY2" fmla="*/ 0 h 168223"/>
                <a:gd name="connsiteX3" fmla="*/ 302875 w 307810"/>
                <a:gd name="connsiteY3" fmla="*/ 50702 h 168223"/>
                <a:gd name="connsiteX4" fmla="*/ 261329 w 307810"/>
                <a:gd name="connsiteY4" fmla="*/ 153142 h 168223"/>
                <a:gd name="connsiteX5" fmla="*/ 109892 w 307810"/>
                <a:gd name="connsiteY5" fmla="*/ 163519 h 168223"/>
                <a:gd name="connsiteX6" fmla="*/ 55442 w 307810"/>
                <a:gd name="connsiteY6" fmla="*/ 118007 h 168223"/>
                <a:gd name="connsiteX7" fmla="*/ 0 w 307810"/>
                <a:gd name="connsiteY7" fmla="*/ 124233 h 1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810" h="168223">
                  <a:moveTo>
                    <a:pt x="709" y="76645"/>
                  </a:moveTo>
                  <a:cubicBezTo>
                    <a:pt x="709" y="76645"/>
                    <a:pt x="51188" y="64192"/>
                    <a:pt x="60121" y="53815"/>
                  </a:cubicBezTo>
                  <a:cubicBezTo>
                    <a:pt x="69054" y="43437"/>
                    <a:pt x="107481" y="0"/>
                    <a:pt x="118541" y="0"/>
                  </a:cubicBezTo>
                  <a:cubicBezTo>
                    <a:pt x="160087" y="0"/>
                    <a:pt x="269837" y="23424"/>
                    <a:pt x="302875" y="50702"/>
                  </a:cubicBezTo>
                  <a:cubicBezTo>
                    <a:pt x="321450" y="65526"/>
                    <a:pt x="283166" y="136686"/>
                    <a:pt x="261329" y="153142"/>
                  </a:cubicBezTo>
                  <a:cubicBezTo>
                    <a:pt x="239493" y="169597"/>
                    <a:pt x="130735" y="171822"/>
                    <a:pt x="109892" y="163519"/>
                  </a:cubicBezTo>
                  <a:cubicBezTo>
                    <a:pt x="89048" y="155217"/>
                    <a:pt x="55442" y="118007"/>
                    <a:pt x="55442" y="118007"/>
                  </a:cubicBezTo>
                  <a:lnTo>
                    <a:pt x="0" y="124233"/>
                  </a:lnTo>
                  <a:close/>
                </a:path>
              </a:pathLst>
            </a:custGeom>
            <a:solidFill>
              <a:srgbClr val="37474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D985C67-3D60-F0BF-7270-4B5AE16E6708}"/>
                </a:ext>
              </a:extLst>
            </p:cNvPr>
            <p:cNvSpPr>
              <a:spLocks/>
            </p:cNvSpPr>
            <p:nvPr/>
          </p:nvSpPr>
          <p:spPr>
            <a:xfrm>
              <a:off x="4191608" y="5061941"/>
              <a:ext cx="201640" cy="129887"/>
            </a:xfrm>
            <a:custGeom>
              <a:avLst/>
              <a:gdLst>
                <a:gd name="connsiteX0" fmla="*/ 35230 w 201640"/>
                <a:gd name="connsiteY0" fmla="*/ 1692 h 129887"/>
                <a:gd name="connsiteX1" fmla="*/ 65 w 201640"/>
                <a:gd name="connsiteY1" fmla="*/ 58323 h 129887"/>
                <a:gd name="connsiteX2" fmla="*/ 31969 w 201640"/>
                <a:gd name="connsiteY2" fmla="*/ 124294 h 129887"/>
                <a:gd name="connsiteX3" fmla="*/ 162279 w 201640"/>
                <a:gd name="connsiteY3" fmla="*/ 124294 h 129887"/>
                <a:gd name="connsiteX4" fmla="*/ 200848 w 201640"/>
                <a:gd name="connsiteY4" fmla="*/ 47352 h 129887"/>
                <a:gd name="connsiteX5" fmla="*/ 35230 w 201640"/>
                <a:gd name="connsiteY5" fmla="*/ 1692 h 12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40" h="129887">
                  <a:moveTo>
                    <a:pt x="35230" y="1692"/>
                  </a:moveTo>
                  <a:cubicBezTo>
                    <a:pt x="25872" y="4805"/>
                    <a:pt x="1483" y="46167"/>
                    <a:pt x="65" y="58323"/>
                  </a:cubicBezTo>
                  <a:cubicBezTo>
                    <a:pt x="-1353" y="70479"/>
                    <a:pt x="20767" y="120439"/>
                    <a:pt x="31969" y="124294"/>
                  </a:cubicBezTo>
                  <a:cubicBezTo>
                    <a:pt x="43171" y="128148"/>
                    <a:pt x="145405" y="134671"/>
                    <a:pt x="162279" y="124294"/>
                  </a:cubicBezTo>
                  <a:cubicBezTo>
                    <a:pt x="179153" y="113916"/>
                    <a:pt x="206661" y="58767"/>
                    <a:pt x="200848" y="47352"/>
                  </a:cubicBezTo>
                  <a:cubicBezTo>
                    <a:pt x="191489" y="29117"/>
                    <a:pt x="65007" y="-8390"/>
                    <a:pt x="35230" y="1692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78EF491-BBC7-DCAF-71FE-1C5DF57CA4AD}"/>
                </a:ext>
              </a:extLst>
            </p:cNvPr>
            <p:cNvSpPr>
              <a:spLocks/>
            </p:cNvSpPr>
            <p:nvPr/>
          </p:nvSpPr>
          <p:spPr>
            <a:xfrm>
              <a:off x="2272123" y="4645569"/>
              <a:ext cx="2107227" cy="1530082"/>
            </a:xfrm>
            <a:custGeom>
              <a:avLst/>
              <a:gdLst>
                <a:gd name="connsiteX0" fmla="*/ 2107004 w 2107227"/>
                <a:gd name="connsiteY0" fmla="*/ 1413559 h 1530082"/>
                <a:gd name="connsiteX1" fmla="*/ 1912886 w 2107227"/>
                <a:gd name="connsiteY1" fmla="*/ 1530082 h 1530082"/>
                <a:gd name="connsiteX2" fmla="*/ 194324 w 2107227"/>
                <a:gd name="connsiteY2" fmla="*/ 1530082 h 1530082"/>
                <a:gd name="connsiteX3" fmla="*/ 206 w 2107227"/>
                <a:gd name="connsiteY3" fmla="*/ 1413559 h 1530082"/>
                <a:gd name="connsiteX4" fmla="*/ 54230 w 2107227"/>
                <a:gd name="connsiteY4" fmla="*/ 830938 h 1530082"/>
                <a:gd name="connsiteX5" fmla="*/ 208788 w 2107227"/>
                <a:gd name="connsiteY5" fmla="*/ 605451 h 1530082"/>
                <a:gd name="connsiteX6" fmla="*/ 424459 w 2107227"/>
                <a:gd name="connsiteY6" fmla="*/ 82871 h 1530082"/>
                <a:gd name="connsiteX7" fmla="*/ 1053747 w 2107227"/>
                <a:gd name="connsiteY7" fmla="*/ 0 h 1530082"/>
                <a:gd name="connsiteX8" fmla="*/ 1682893 w 2107227"/>
                <a:gd name="connsiteY8" fmla="*/ 82723 h 1530082"/>
                <a:gd name="connsiteX9" fmla="*/ 1898565 w 2107227"/>
                <a:gd name="connsiteY9" fmla="*/ 605302 h 1530082"/>
                <a:gd name="connsiteX10" fmla="*/ 2053263 w 2107227"/>
                <a:gd name="connsiteY10" fmla="*/ 830790 h 1530082"/>
                <a:gd name="connsiteX11" fmla="*/ 2107004 w 2107227"/>
                <a:gd name="connsiteY11" fmla="*/ 1413559 h 153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07227" h="1530082">
                  <a:moveTo>
                    <a:pt x="2107004" y="1413559"/>
                  </a:moveTo>
                  <a:cubicBezTo>
                    <a:pt x="2103459" y="1454920"/>
                    <a:pt x="1988463" y="1530082"/>
                    <a:pt x="1912886" y="1530082"/>
                  </a:cubicBezTo>
                  <a:lnTo>
                    <a:pt x="194324" y="1530082"/>
                  </a:lnTo>
                  <a:cubicBezTo>
                    <a:pt x="118889" y="1530082"/>
                    <a:pt x="3751" y="1454920"/>
                    <a:pt x="206" y="1413559"/>
                  </a:cubicBezTo>
                  <a:cubicBezTo>
                    <a:pt x="-3339" y="1372197"/>
                    <a:pt x="39767" y="898688"/>
                    <a:pt x="54230" y="830938"/>
                  </a:cubicBezTo>
                  <a:cubicBezTo>
                    <a:pt x="68694" y="763188"/>
                    <a:pt x="190779" y="627984"/>
                    <a:pt x="208788" y="605451"/>
                  </a:cubicBezTo>
                  <a:cubicBezTo>
                    <a:pt x="226796" y="582917"/>
                    <a:pt x="356113" y="143061"/>
                    <a:pt x="424459" y="82871"/>
                  </a:cubicBezTo>
                  <a:cubicBezTo>
                    <a:pt x="492804" y="22682"/>
                    <a:pt x="791283" y="0"/>
                    <a:pt x="1053747" y="0"/>
                  </a:cubicBezTo>
                  <a:cubicBezTo>
                    <a:pt x="1316210" y="0"/>
                    <a:pt x="1614548" y="22534"/>
                    <a:pt x="1682893" y="82723"/>
                  </a:cubicBezTo>
                  <a:cubicBezTo>
                    <a:pt x="1751239" y="142913"/>
                    <a:pt x="1881407" y="582620"/>
                    <a:pt x="1898565" y="605302"/>
                  </a:cubicBezTo>
                  <a:cubicBezTo>
                    <a:pt x="1915722" y="627984"/>
                    <a:pt x="2038800" y="763188"/>
                    <a:pt x="2053263" y="830790"/>
                  </a:cubicBezTo>
                  <a:cubicBezTo>
                    <a:pt x="2067726" y="898392"/>
                    <a:pt x="2110691" y="1372197"/>
                    <a:pt x="2107004" y="1413559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58C99794-38F0-76A8-D1B4-F0CE6E188123}"/>
                </a:ext>
              </a:extLst>
            </p:cNvPr>
            <p:cNvSpPr>
              <a:spLocks/>
            </p:cNvSpPr>
            <p:nvPr/>
          </p:nvSpPr>
          <p:spPr>
            <a:xfrm>
              <a:off x="2261529" y="5856174"/>
              <a:ext cx="2128618" cy="319477"/>
            </a:xfrm>
            <a:custGeom>
              <a:avLst/>
              <a:gdLst>
                <a:gd name="connsiteX0" fmla="*/ 2118023 w 2128618"/>
                <a:gd name="connsiteY0" fmla="*/ 223708 h 319477"/>
                <a:gd name="connsiteX1" fmla="*/ 1923480 w 2128618"/>
                <a:gd name="connsiteY1" fmla="*/ 319477 h 319477"/>
                <a:gd name="connsiteX2" fmla="*/ 204918 w 2128618"/>
                <a:gd name="connsiteY2" fmla="*/ 319477 h 319477"/>
                <a:gd name="connsiteX3" fmla="*/ 10658 w 2128618"/>
                <a:gd name="connsiteY3" fmla="*/ 223708 h 319477"/>
                <a:gd name="connsiteX4" fmla="*/ 16897 w 2128618"/>
                <a:gd name="connsiteY4" fmla="*/ 86133 h 319477"/>
                <a:gd name="connsiteX5" fmla="*/ 577131 w 2128618"/>
                <a:gd name="connsiteY5" fmla="*/ 80648 h 319477"/>
                <a:gd name="connsiteX6" fmla="*/ 713539 w 2128618"/>
                <a:gd name="connsiteY6" fmla="*/ 0 h 319477"/>
                <a:gd name="connsiteX7" fmla="*/ 1414718 w 2128618"/>
                <a:gd name="connsiteY7" fmla="*/ 0 h 319477"/>
                <a:gd name="connsiteX8" fmla="*/ 1551408 w 2128618"/>
                <a:gd name="connsiteY8" fmla="*/ 80648 h 319477"/>
                <a:gd name="connsiteX9" fmla="*/ 2111359 w 2128618"/>
                <a:gd name="connsiteY9" fmla="*/ 86133 h 319477"/>
                <a:gd name="connsiteX10" fmla="*/ 2118023 w 2128618"/>
                <a:gd name="connsiteY10" fmla="*/ 223708 h 31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8618" h="319477">
                  <a:moveTo>
                    <a:pt x="2118023" y="223708"/>
                  </a:moveTo>
                  <a:cubicBezTo>
                    <a:pt x="2098030" y="237051"/>
                    <a:pt x="2024296" y="319477"/>
                    <a:pt x="1923480" y="319477"/>
                  </a:cubicBezTo>
                  <a:lnTo>
                    <a:pt x="204918" y="319477"/>
                  </a:lnTo>
                  <a:cubicBezTo>
                    <a:pt x="104243" y="319477"/>
                    <a:pt x="30368" y="237051"/>
                    <a:pt x="10658" y="223708"/>
                  </a:cubicBezTo>
                  <a:cubicBezTo>
                    <a:pt x="-9051" y="210366"/>
                    <a:pt x="1867" y="99475"/>
                    <a:pt x="16897" y="86133"/>
                  </a:cubicBezTo>
                  <a:cubicBezTo>
                    <a:pt x="31928" y="72791"/>
                    <a:pt x="562668" y="80648"/>
                    <a:pt x="577131" y="80648"/>
                  </a:cubicBezTo>
                  <a:cubicBezTo>
                    <a:pt x="591595" y="80648"/>
                    <a:pt x="672276" y="0"/>
                    <a:pt x="713539" y="0"/>
                  </a:cubicBezTo>
                  <a:lnTo>
                    <a:pt x="1414718" y="0"/>
                  </a:lnTo>
                  <a:cubicBezTo>
                    <a:pt x="1455980" y="0"/>
                    <a:pt x="1536945" y="80648"/>
                    <a:pt x="1551408" y="80648"/>
                  </a:cubicBezTo>
                  <a:cubicBezTo>
                    <a:pt x="1565871" y="80648"/>
                    <a:pt x="2096045" y="72791"/>
                    <a:pt x="2111359" y="86133"/>
                  </a:cubicBezTo>
                  <a:cubicBezTo>
                    <a:pt x="2126673" y="99475"/>
                    <a:pt x="2137733" y="210218"/>
                    <a:pt x="2118023" y="223708"/>
                  </a:cubicBezTo>
                  <a:close/>
                </a:path>
              </a:pathLst>
            </a:custGeom>
            <a:solidFill>
              <a:srgbClr val="37474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5554660-19EC-6A71-1F06-A0B5A84FADF5}"/>
                </a:ext>
              </a:extLst>
            </p:cNvPr>
            <p:cNvSpPr>
              <a:spLocks/>
            </p:cNvSpPr>
            <p:nvPr/>
          </p:nvSpPr>
          <p:spPr>
            <a:xfrm>
              <a:off x="2605352" y="4696567"/>
              <a:ext cx="1441093" cy="411540"/>
            </a:xfrm>
            <a:custGeom>
              <a:avLst/>
              <a:gdLst>
                <a:gd name="connsiteX0" fmla="*/ 1439563 w 1441093"/>
                <a:gd name="connsiteY0" fmla="*/ 411541 h 411540"/>
                <a:gd name="connsiteX1" fmla="*/ 1473 w 1441093"/>
                <a:gd name="connsiteY1" fmla="*/ 411541 h 411540"/>
                <a:gd name="connsiteX2" fmla="*/ 139866 w 1441093"/>
                <a:gd name="connsiteY2" fmla="*/ 67750 h 411540"/>
                <a:gd name="connsiteX3" fmla="*/ 721227 w 1441093"/>
                <a:gd name="connsiteY3" fmla="*/ 0 h 411540"/>
                <a:gd name="connsiteX4" fmla="*/ 1302589 w 1441093"/>
                <a:gd name="connsiteY4" fmla="*/ 67750 h 411540"/>
                <a:gd name="connsiteX5" fmla="*/ 1439563 w 1441093"/>
                <a:gd name="connsiteY5" fmla="*/ 411541 h 41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1093" h="411540">
                  <a:moveTo>
                    <a:pt x="1439563" y="411541"/>
                  </a:moveTo>
                  <a:lnTo>
                    <a:pt x="1473" y="411541"/>
                  </a:lnTo>
                  <a:cubicBezTo>
                    <a:pt x="-12706" y="411541"/>
                    <a:pt x="78610" y="110891"/>
                    <a:pt x="139866" y="67750"/>
                  </a:cubicBezTo>
                  <a:cubicBezTo>
                    <a:pt x="201122" y="24609"/>
                    <a:pt x="562275" y="0"/>
                    <a:pt x="721227" y="0"/>
                  </a:cubicBezTo>
                  <a:cubicBezTo>
                    <a:pt x="880180" y="0"/>
                    <a:pt x="1240624" y="24461"/>
                    <a:pt x="1302589" y="67750"/>
                  </a:cubicBezTo>
                  <a:cubicBezTo>
                    <a:pt x="1364554" y="111039"/>
                    <a:pt x="1453885" y="411541"/>
                    <a:pt x="1439563" y="411541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145D1A1C-6629-3912-5208-3091981FA3AB}"/>
                </a:ext>
              </a:extLst>
            </p:cNvPr>
            <p:cNvSpPr>
              <a:spLocks/>
            </p:cNvSpPr>
            <p:nvPr/>
          </p:nvSpPr>
          <p:spPr>
            <a:xfrm>
              <a:off x="2651028" y="4724735"/>
              <a:ext cx="1349676" cy="357462"/>
            </a:xfrm>
            <a:custGeom>
              <a:avLst/>
              <a:gdLst>
                <a:gd name="connsiteX0" fmla="*/ 1349646 w 1349676"/>
                <a:gd name="connsiteY0" fmla="*/ 296203 h 357462"/>
                <a:gd name="connsiteX1" fmla="*/ 1305690 w 1349676"/>
                <a:gd name="connsiteY1" fmla="*/ 357133 h 357462"/>
                <a:gd name="connsiteX2" fmla="*/ 674842 w 1349676"/>
                <a:gd name="connsiteY2" fmla="*/ 357133 h 357462"/>
                <a:gd name="connsiteX3" fmla="*/ 43852 w 1349676"/>
                <a:gd name="connsiteY3" fmla="*/ 357133 h 357462"/>
                <a:gd name="connsiteX4" fmla="*/ 37 w 1349676"/>
                <a:gd name="connsiteY4" fmla="*/ 296203 h 357462"/>
                <a:gd name="connsiteX5" fmla="*/ 113473 w 1349676"/>
                <a:gd name="connsiteY5" fmla="*/ 56038 h 357462"/>
                <a:gd name="connsiteX6" fmla="*/ 674416 w 1349676"/>
                <a:gd name="connsiteY6" fmla="*/ 0 h 357462"/>
                <a:gd name="connsiteX7" fmla="*/ 1235218 w 1349676"/>
                <a:gd name="connsiteY7" fmla="*/ 56038 h 357462"/>
                <a:gd name="connsiteX8" fmla="*/ 1349646 w 1349676"/>
                <a:gd name="connsiteY8" fmla="*/ 296203 h 3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676" h="357462">
                  <a:moveTo>
                    <a:pt x="1349646" y="296203"/>
                  </a:moveTo>
                  <a:cubicBezTo>
                    <a:pt x="1350923" y="303318"/>
                    <a:pt x="1311220" y="356392"/>
                    <a:pt x="1305690" y="357133"/>
                  </a:cubicBezTo>
                  <a:cubicBezTo>
                    <a:pt x="1300160" y="357874"/>
                    <a:pt x="674842" y="357133"/>
                    <a:pt x="674842" y="357133"/>
                  </a:cubicBezTo>
                  <a:cubicBezTo>
                    <a:pt x="674842" y="357133"/>
                    <a:pt x="49240" y="357133"/>
                    <a:pt x="43852" y="357133"/>
                  </a:cubicBezTo>
                  <a:cubicBezTo>
                    <a:pt x="38464" y="357133"/>
                    <a:pt x="-1381" y="303318"/>
                    <a:pt x="37" y="296203"/>
                  </a:cubicBezTo>
                  <a:cubicBezTo>
                    <a:pt x="1455" y="289086"/>
                    <a:pt x="79584" y="77683"/>
                    <a:pt x="113473" y="56038"/>
                  </a:cubicBezTo>
                  <a:cubicBezTo>
                    <a:pt x="147363" y="34394"/>
                    <a:pt x="417341" y="0"/>
                    <a:pt x="674416" y="0"/>
                  </a:cubicBezTo>
                  <a:cubicBezTo>
                    <a:pt x="931492" y="0"/>
                    <a:pt x="1200903" y="34098"/>
                    <a:pt x="1235218" y="56038"/>
                  </a:cubicBezTo>
                  <a:cubicBezTo>
                    <a:pt x="1269532" y="77979"/>
                    <a:pt x="1348229" y="289086"/>
                    <a:pt x="1349646" y="296203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3" name="Graphic 4">
              <a:extLst>
                <a:ext uri="{FF2B5EF4-FFF2-40B4-BE49-F238E27FC236}">
                  <a16:creationId xmlns:a16="http://schemas.microsoft.com/office/drawing/2014/main" id="{DFE43CC7-4962-9FB2-7909-8CE76FE0F19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651028" y="4726069"/>
              <a:ext cx="1333481" cy="356095"/>
              <a:chOff x="2651028" y="4726069"/>
              <a:chExt cx="1333481" cy="356095"/>
            </a:xfrm>
            <a:solidFill>
              <a:srgbClr val="FFFFFF"/>
            </a:solidFill>
          </p:grpSpPr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8DC3D84-9911-ACB0-D2E7-FC5D24CEBC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51028" y="4737484"/>
                <a:ext cx="384728" cy="344383"/>
              </a:xfrm>
              <a:custGeom>
                <a:avLst/>
                <a:gdLst>
                  <a:gd name="connsiteX0" fmla="*/ 384728 w 384728"/>
                  <a:gd name="connsiteY0" fmla="*/ 0 h 344383"/>
                  <a:gd name="connsiteX1" fmla="*/ 55195 w 384728"/>
                  <a:gd name="connsiteY1" fmla="*/ 344383 h 344383"/>
                  <a:gd name="connsiteX2" fmla="*/ 43852 w 384728"/>
                  <a:gd name="connsiteY2" fmla="*/ 344383 h 344383"/>
                  <a:gd name="connsiteX3" fmla="*/ 37 w 384728"/>
                  <a:gd name="connsiteY3" fmla="*/ 283453 h 344383"/>
                  <a:gd name="connsiteX4" fmla="*/ 24851 w 384728"/>
                  <a:gd name="connsiteY4" fmla="*/ 216741 h 344383"/>
                  <a:gd name="connsiteX5" fmla="*/ 213297 w 384728"/>
                  <a:gd name="connsiteY5" fmla="*/ 19717 h 344383"/>
                  <a:gd name="connsiteX6" fmla="*/ 384728 w 384728"/>
                  <a:gd name="connsiteY6" fmla="*/ 0 h 344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4728" h="344383">
                    <a:moveTo>
                      <a:pt x="384728" y="0"/>
                    </a:moveTo>
                    <a:lnTo>
                      <a:pt x="55195" y="344383"/>
                    </a:lnTo>
                    <a:lnTo>
                      <a:pt x="43852" y="344383"/>
                    </a:lnTo>
                    <a:cubicBezTo>
                      <a:pt x="38464" y="343642"/>
                      <a:pt x="-1381" y="290569"/>
                      <a:pt x="37" y="283453"/>
                    </a:cubicBezTo>
                    <a:cubicBezTo>
                      <a:pt x="37" y="280932"/>
                      <a:pt x="10530" y="252914"/>
                      <a:pt x="24851" y="216741"/>
                    </a:cubicBezTo>
                    <a:lnTo>
                      <a:pt x="213297" y="19717"/>
                    </a:lnTo>
                    <a:cubicBezTo>
                      <a:pt x="259665" y="11860"/>
                      <a:pt x="318793" y="5485"/>
                      <a:pt x="3847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8BAA5166-5405-6A64-B089-A6D2A5C46F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58273" y="4770840"/>
                <a:ext cx="372780" cy="311323"/>
              </a:xfrm>
              <a:custGeom>
                <a:avLst/>
                <a:gdLst>
                  <a:gd name="connsiteX0" fmla="*/ 372780 w 372780"/>
                  <a:gd name="connsiteY0" fmla="*/ 80055 h 311323"/>
                  <a:gd name="connsiteX1" fmla="*/ 151721 w 372780"/>
                  <a:gd name="connsiteY1" fmla="*/ 311324 h 311323"/>
                  <a:gd name="connsiteX2" fmla="*/ 0 w 372780"/>
                  <a:gd name="connsiteY2" fmla="*/ 311324 h 311323"/>
                  <a:gd name="connsiteX3" fmla="*/ 297771 w 372780"/>
                  <a:gd name="connsiteY3" fmla="*/ 0 h 311323"/>
                  <a:gd name="connsiteX4" fmla="*/ 328682 w 372780"/>
                  <a:gd name="connsiteY4" fmla="*/ 10526 h 311323"/>
                  <a:gd name="connsiteX5" fmla="*/ 372780 w 372780"/>
                  <a:gd name="connsiteY5" fmla="*/ 80055 h 31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2780" h="311323">
                    <a:moveTo>
                      <a:pt x="372780" y="80055"/>
                    </a:moveTo>
                    <a:lnTo>
                      <a:pt x="151721" y="311324"/>
                    </a:lnTo>
                    <a:lnTo>
                      <a:pt x="0" y="311324"/>
                    </a:lnTo>
                    <a:lnTo>
                      <a:pt x="297771" y="0"/>
                    </a:lnTo>
                    <a:cubicBezTo>
                      <a:pt x="308476" y="2031"/>
                      <a:pt x="318884" y="5574"/>
                      <a:pt x="328682" y="10526"/>
                    </a:cubicBezTo>
                    <a:cubicBezTo>
                      <a:pt x="340309" y="17197"/>
                      <a:pt x="356190" y="45364"/>
                      <a:pt x="372780" y="800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C598B19-61B1-F09D-6B7A-DC54B6E1D7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76095" y="4726069"/>
                <a:ext cx="358317" cy="355798"/>
              </a:xfrm>
              <a:custGeom>
                <a:avLst/>
                <a:gdLst>
                  <a:gd name="connsiteX0" fmla="*/ 358317 w 358317"/>
                  <a:gd name="connsiteY0" fmla="*/ 0 h 355798"/>
                  <a:gd name="connsiteX1" fmla="*/ 18008 w 358317"/>
                  <a:gd name="connsiteY1" fmla="*/ 355799 h 355798"/>
                  <a:gd name="connsiteX2" fmla="*/ 0 w 358317"/>
                  <a:gd name="connsiteY2" fmla="*/ 355799 h 355798"/>
                  <a:gd name="connsiteX3" fmla="*/ 340309 w 358317"/>
                  <a:gd name="connsiteY3" fmla="*/ 0 h 35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8317" h="355798">
                    <a:moveTo>
                      <a:pt x="358317" y="0"/>
                    </a:moveTo>
                    <a:lnTo>
                      <a:pt x="18008" y="355799"/>
                    </a:lnTo>
                    <a:lnTo>
                      <a:pt x="0" y="355799"/>
                    </a:lnTo>
                    <a:lnTo>
                      <a:pt x="3403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620CB95E-B001-43B4-91E5-55F3ED3B5D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65827" y="4963416"/>
                <a:ext cx="118682" cy="118599"/>
              </a:xfrm>
              <a:custGeom>
                <a:avLst/>
                <a:gdLst>
                  <a:gd name="connsiteX0" fmla="*/ 118683 w 118682"/>
                  <a:gd name="connsiteY0" fmla="*/ 13342 h 118599"/>
                  <a:gd name="connsiteX1" fmla="*/ 18008 w 118682"/>
                  <a:gd name="connsiteY1" fmla="*/ 118600 h 118599"/>
                  <a:gd name="connsiteX2" fmla="*/ 0 w 118682"/>
                  <a:gd name="connsiteY2" fmla="*/ 118600 h 118599"/>
                  <a:gd name="connsiteX3" fmla="*/ 113436 w 118682"/>
                  <a:gd name="connsiteY3" fmla="*/ 0 h 11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682" h="118599">
                    <a:moveTo>
                      <a:pt x="118683" y="13342"/>
                    </a:moveTo>
                    <a:lnTo>
                      <a:pt x="18008" y="118600"/>
                    </a:lnTo>
                    <a:lnTo>
                      <a:pt x="0" y="118600"/>
                    </a:lnTo>
                    <a:lnTo>
                      <a:pt x="1134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622861C5-638C-AB15-562D-C365279624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6396" y="4753495"/>
                <a:ext cx="373631" cy="328520"/>
              </a:xfrm>
              <a:custGeom>
                <a:avLst/>
                <a:gdLst>
                  <a:gd name="connsiteX0" fmla="*/ 373631 w 373631"/>
                  <a:gd name="connsiteY0" fmla="*/ 9191 h 328520"/>
                  <a:gd name="connsiteX1" fmla="*/ 68204 w 373631"/>
                  <a:gd name="connsiteY1" fmla="*/ 328521 h 328520"/>
                  <a:gd name="connsiteX2" fmla="*/ 0 w 373631"/>
                  <a:gd name="connsiteY2" fmla="*/ 328521 h 328520"/>
                  <a:gd name="connsiteX3" fmla="*/ 314219 w 373631"/>
                  <a:gd name="connsiteY3" fmla="*/ 0 h 328520"/>
                  <a:gd name="connsiteX4" fmla="*/ 373631 w 373631"/>
                  <a:gd name="connsiteY4" fmla="*/ 9191 h 32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631" h="328520">
                    <a:moveTo>
                      <a:pt x="373631" y="9191"/>
                    </a:moveTo>
                    <a:lnTo>
                      <a:pt x="68204" y="328521"/>
                    </a:lnTo>
                    <a:lnTo>
                      <a:pt x="0" y="328521"/>
                    </a:lnTo>
                    <a:lnTo>
                      <a:pt x="314219" y="0"/>
                    </a:lnTo>
                    <a:cubicBezTo>
                      <a:pt x="336481" y="2817"/>
                      <a:pt x="356474" y="6078"/>
                      <a:pt x="373631" y="91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8E0152A6-F8FA-D7BA-097D-338E920EE7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63230" y="4729479"/>
                <a:ext cx="401706" cy="352537"/>
              </a:xfrm>
              <a:custGeom>
                <a:avLst/>
                <a:gdLst>
                  <a:gd name="connsiteX0" fmla="*/ 401707 w 401706"/>
                  <a:gd name="connsiteY0" fmla="*/ 4003 h 352537"/>
                  <a:gd name="connsiteX1" fmla="*/ 68913 w 401706"/>
                  <a:gd name="connsiteY1" fmla="*/ 352537 h 352537"/>
                  <a:gd name="connsiteX2" fmla="*/ 0 w 401706"/>
                  <a:gd name="connsiteY2" fmla="*/ 352537 h 352537"/>
                  <a:gd name="connsiteX3" fmla="*/ 337190 w 401706"/>
                  <a:gd name="connsiteY3" fmla="*/ 0 h 352537"/>
                  <a:gd name="connsiteX4" fmla="*/ 401707 w 401706"/>
                  <a:gd name="connsiteY4" fmla="*/ 4003 h 352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706" h="352537">
                    <a:moveTo>
                      <a:pt x="401707" y="4003"/>
                    </a:moveTo>
                    <a:lnTo>
                      <a:pt x="68913" y="352537"/>
                    </a:lnTo>
                    <a:lnTo>
                      <a:pt x="0" y="352537"/>
                    </a:lnTo>
                    <a:lnTo>
                      <a:pt x="337190" y="0"/>
                    </a:lnTo>
                    <a:cubicBezTo>
                      <a:pt x="359168" y="1186"/>
                      <a:pt x="380863" y="2520"/>
                      <a:pt x="401707" y="40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A84E5C9-B0EB-8473-6730-213BF3A7CE28}"/>
                </a:ext>
              </a:extLst>
            </p:cNvPr>
            <p:cNvSpPr>
              <a:spLocks/>
            </p:cNvSpPr>
            <p:nvPr/>
          </p:nvSpPr>
          <p:spPr>
            <a:xfrm>
              <a:off x="3246323" y="5027330"/>
              <a:ext cx="159094" cy="48162"/>
            </a:xfrm>
            <a:custGeom>
              <a:avLst/>
              <a:gdLst>
                <a:gd name="connsiteX0" fmla="*/ 159095 w 159094"/>
                <a:gd name="connsiteY0" fmla="*/ 48163 h 48162"/>
                <a:gd name="connsiteX1" fmla="*/ 0 w 159094"/>
                <a:gd name="connsiteY1" fmla="*/ 48163 h 48162"/>
                <a:gd name="connsiteX2" fmla="*/ 14180 w 159094"/>
                <a:gd name="connsiteY2" fmla="*/ 11397 h 48162"/>
                <a:gd name="connsiteX3" fmla="*/ 143922 w 159094"/>
                <a:gd name="connsiteY3" fmla="*/ 11397 h 48162"/>
                <a:gd name="connsiteX4" fmla="*/ 159095 w 159094"/>
                <a:gd name="connsiteY4" fmla="*/ 48163 h 4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94" h="48162">
                  <a:moveTo>
                    <a:pt x="159095" y="48163"/>
                  </a:moveTo>
                  <a:lnTo>
                    <a:pt x="0" y="48163"/>
                  </a:lnTo>
                  <a:cubicBezTo>
                    <a:pt x="3644" y="35487"/>
                    <a:pt x="8394" y="23183"/>
                    <a:pt x="14180" y="11397"/>
                  </a:cubicBezTo>
                  <a:cubicBezTo>
                    <a:pt x="56208" y="-3799"/>
                    <a:pt x="101894" y="-3799"/>
                    <a:pt x="143922" y="11397"/>
                  </a:cubicBezTo>
                  <a:cubicBezTo>
                    <a:pt x="150048" y="23138"/>
                    <a:pt x="155124" y="35443"/>
                    <a:pt x="159095" y="48163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5FA52DC1-AA34-F754-C39E-078D21639043}"/>
                </a:ext>
              </a:extLst>
            </p:cNvPr>
            <p:cNvSpPr>
              <a:spLocks/>
            </p:cNvSpPr>
            <p:nvPr/>
          </p:nvSpPr>
          <p:spPr>
            <a:xfrm>
              <a:off x="2861206" y="4952297"/>
              <a:ext cx="482955" cy="110593"/>
            </a:xfrm>
            <a:custGeom>
              <a:avLst/>
              <a:gdLst>
                <a:gd name="connsiteX0" fmla="*/ 482956 w 482955"/>
                <a:gd name="connsiteY0" fmla="*/ 84354 h 110593"/>
                <a:gd name="connsiteX1" fmla="*/ 382990 w 482955"/>
                <a:gd name="connsiteY1" fmla="*/ 46402 h 110593"/>
                <a:gd name="connsiteX2" fmla="*/ 1276 w 482955"/>
                <a:gd name="connsiteY2" fmla="*/ 0 h 110593"/>
                <a:gd name="connsiteX3" fmla="*/ 0 w 482955"/>
                <a:gd name="connsiteY3" fmla="*/ 7709 h 110593"/>
                <a:gd name="connsiteX4" fmla="*/ 365123 w 482955"/>
                <a:gd name="connsiteY4" fmla="*/ 63895 h 110593"/>
                <a:gd name="connsiteX5" fmla="*/ 478560 w 482955"/>
                <a:gd name="connsiteY5" fmla="*/ 110594 h 11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955" h="110593">
                  <a:moveTo>
                    <a:pt x="482956" y="84354"/>
                  </a:moveTo>
                  <a:cubicBezTo>
                    <a:pt x="482956" y="84354"/>
                    <a:pt x="391639" y="47885"/>
                    <a:pt x="382990" y="46402"/>
                  </a:cubicBezTo>
                  <a:cubicBezTo>
                    <a:pt x="374340" y="44920"/>
                    <a:pt x="1276" y="0"/>
                    <a:pt x="1276" y="0"/>
                  </a:cubicBezTo>
                  <a:lnTo>
                    <a:pt x="0" y="7709"/>
                  </a:lnTo>
                  <a:lnTo>
                    <a:pt x="365123" y="63895"/>
                  </a:lnTo>
                  <a:cubicBezTo>
                    <a:pt x="370937" y="64933"/>
                    <a:pt x="478560" y="110594"/>
                    <a:pt x="478560" y="110594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BFF718C-8B79-CD18-89C5-95ED2CD369D5}"/>
                </a:ext>
              </a:extLst>
            </p:cNvPr>
            <p:cNvSpPr>
              <a:spLocks/>
            </p:cNvSpPr>
            <p:nvPr/>
          </p:nvSpPr>
          <p:spPr>
            <a:xfrm>
              <a:off x="2352444" y="5971661"/>
              <a:ext cx="143780" cy="150324"/>
            </a:xfrm>
            <a:custGeom>
              <a:avLst/>
              <a:gdLst>
                <a:gd name="connsiteX0" fmla="*/ 143781 w 143780"/>
                <a:gd name="connsiteY0" fmla="*/ 75162 h 150324"/>
                <a:gd name="connsiteX1" fmla="*/ 71890 w 143780"/>
                <a:gd name="connsiteY1" fmla="*/ 150325 h 150324"/>
                <a:gd name="connsiteX2" fmla="*/ 0 w 143780"/>
                <a:gd name="connsiteY2" fmla="*/ 75162 h 150324"/>
                <a:gd name="connsiteX3" fmla="*/ 71890 w 143780"/>
                <a:gd name="connsiteY3" fmla="*/ 0 h 150324"/>
                <a:gd name="connsiteX4" fmla="*/ 143781 w 143780"/>
                <a:gd name="connsiteY4" fmla="*/ 75162 h 15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80" h="150324">
                  <a:moveTo>
                    <a:pt x="143781" y="75162"/>
                  </a:moveTo>
                  <a:cubicBezTo>
                    <a:pt x="143781" y="116673"/>
                    <a:pt x="111594" y="150325"/>
                    <a:pt x="71890" y="150325"/>
                  </a:cubicBezTo>
                  <a:cubicBezTo>
                    <a:pt x="32186" y="150325"/>
                    <a:pt x="0" y="116673"/>
                    <a:pt x="0" y="75162"/>
                  </a:cubicBezTo>
                  <a:cubicBezTo>
                    <a:pt x="0" y="33651"/>
                    <a:pt x="32186" y="0"/>
                    <a:pt x="71890" y="0"/>
                  </a:cubicBezTo>
                  <a:cubicBezTo>
                    <a:pt x="111594" y="0"/>
                    <a:pt x="143781" y="33651"/>
                    <a:pt x="143781" y="75162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187CDAB-3F3E-9A55-CB0D-E5153144C73B}"/>
                </a:ext>
              </a:extLst>
            </p:cNvPr>
            <p:cNvSpPr>
              <a:spLocks/>
            </p:cNvSpPr>
            <p:nvPr/>
          </p:nvSpPr>
          <p:spPr>
            <a:xfrm>
              <a:off x="2469142" y="5811991"/>
              <a:ext cx="194259" cy="70571"/>
            </a:xfrm>
            <a:custGeom>
              <a:avLst/>
              <a:gdLst>
                <a:gd name="connsiteX0" fmla="*/ 36158 w 194259"/>
                <a:gd name="connsiteY0" fmla="*/ 5 h 70571"/>
                <a:gd name="connsiteX1" fmla="*/ 181640 w 194259"/>
                <a:gd name="connsiteY1" fmla="*/ 5 h 70571"/>
                <a:gd name="connsiteX2" fmla="*/ 194260 w 194259"/>
                <a:gd name="connsiteY2" fmla="*/ 13199 h 70571"/>
                <a:gd name="connsiteX3" fmla="*/ 194260 w 194259"/>
                <a:gd name="connsiteY3" fmla="*/ 50706 h 70571"/>
                <a:gd name="connsiteX4" fmla="*/ 175259 w 194259"/>
                <a:gd name="connsiteY4" fmla="*/ 70572 h 70571"/>
                <a:gd name="connsiteX5" fmla="*/ 14180 w 194259"/>
                <a:gd name="connsiteY5" fmla="*/ 70572 h 70571"/>
                <a:gd name="connsiteX6" fmla="*/ 0 w 194259"/>
                <a:gd name="connsiteY6" fmla="*/ 55747 h 70571"/>
                <a:gd name="connsiteX7" fmla="*/ 0 w 194259"/>
                <a:gd name="connsiteY7" fmla="*/ 36474 h 70571"/>
                <a:gd name="connsiteX8" fmla="*/ 36005 w 194259"/>
                <a:gd name="connsiteY8" fmla="*/ 5 h 70571"/>
                <a:gd name="connsiteX9" fmla="*/ 36158 w 194259"/>
                <a:gd name="connsiteY9" fmla="*/ 5 h 7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4259" h="70571">
                  <a:moveTo>
                    <a:pt x="36158" y="5"/>
                  </a:moveTo>
                  <a:lnTo>
                    <a:pt x="181640" y="5"/>
                  </a:lnTo>
                  <a:cubicBezTo>
                    <a:pt x="188609" y="5"/>
                    <a:pt x="194260" y="5905"/>
                    <a:pt x="194260" y="13199"/>
                  </a:cubicBezTo>
                  <a:lnTo>
                    <a:pt x="194260" y="50706"/>
                  </a:lnTo>
                  <a:cubicBezTo>
                    <a:pt x="194260" y="61677"/>
                    <a:pt x="185754" y="70572"/>
                    <a:pt x="175259" y="70572"/>
                  </a:cubicBezTo>
                  <a:lnTo>
                    <a:pt x="14180" y="70572"/>
                  </a:lnTo>
                  <a:cubicBezTo>
                    <a:pt x="6348" y="70572"/>
                    <a:pt x="0" y="63930"/>
                    <a:pt x="0" y="55747"/>
                  </a:cubicBezTo>
                  <a:lnTo>
                    <a:pt x="0" y="36474"/>
                  </a:lnTo>
                  <a:cubicBezTo>
                    <a:pt x="309" y="16001"/>
                    <a:pt x="16428" y="-321"/>
                    <a:pt x="36005" y="5"/>
                  </a:cubicBezTo>
                  <a:cubicBezTo>
                    <a:pt x="36056" y="5"/>
                    <a:pt x="36107" y="5"/>
                    <a:pt x="36158" y="5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4354489-3F26-345E-4581-35171A0148A7}"/>
                </a:ext>
              </a:extLst>
            </p:cNvPr>
            <p:cNvSpPr>
              <a:spLocks/>
            </p:cNvSpPr>
            <p:nvPr/>
          </p:nvSpPr>
          <p:spPr>
            <a:xfrm>
              <a:off x="3054473" y="5903169"/>
              <a:ext cx="542793" cy="103478"/>
            </a:xfrm>
            <a:custGeom>
              <a:avLst/>
              <a:gdLst>
                <a:gd name="connsiteX0" fmla="*/ 0 w 542793"/>
                <a:gd name="connsiteY0" fmla="*/ 0 h 103478"/>
                <a:gd name="connsiteX1" fmla="*/ 542793 w 542793"/>
                <a:gd name="connsiteY1" fmla="*/ 0 h 103478"/>
                <a:gd name="connsiteX2" fmla="*/ 542793 w 542793"/>
                <a:gd name="connsiteY2" fmla="*/ 103478 h 103478"/>
                <a:gd name="connsiteX3" fmla="*/ 0 w 542793"/>
                <a:gd name="connsiteY3" fmla="*/ 103478 h 103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793" h="103478">
                  <a:moveTo>
                    <a:pt x="0" y="0"/>
                  </a:moveTo>
                  <a:lnTo>
                    <a:pt x="542793" y="0"/>
                  </a:lnTo>
                  <a:lnTo>
                    <a:pt x="542793" y="103478"/>
                  </a:lnTo>
                  <a:lnTo>
                    <a:pt x="0" y="103478"/>
                  </a:ln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FCBF26FF-99AF-226E-ECC9-B60CA67A99B4}"/>
                </a:ext>
              </a:extLst>
            </p:cNvPr>
            <p:cNvSpPr>
              <a:spLocks/>
            </p:cNvSpPr>
            <p:nvPr/>
          </p:nvSpPr>
          <p:spPr>
            <a:xfrm>
              <a:off x="4155515" y="5971661"/>
              <a:ext cx="143780" cy="150324"/>
            </a:xfrm>
            <a:custGeom>
              <a:avLst/>
              <a:gdLst>
                <a:gd name="connsiteX0" fmla="*/ 143781 w 143780"/>
                <a:gd name="connsiteY0" fmla="*/ 75162 h 150324"/>
                <a:gd name="connsiteX1" fmla="*/ 71890 w 143780"/>
                <a:gd name="connsiteY1" fmla="*/ 150325 h 150324"/>
                <a:gd name="connsiteX2" fmla="*/ 0 w 143780"/>
                <a:gd name="connsiteY2" fmla="*/ 75162 h 150324"/>
                <a:gd name="connsiteX3" fmla="*/ 71890 w 143780"/>
                <a:gd name="connsiteY3" fmla="*/ 0 h 150324"/>
                <a:gd name="connsiteX4" fmla="*/ 143781 w 143780"/>
                <a:gd name="connsiteY4" fmla="*/ 75162 h 15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80" h="150324">
                  <a:moveTo>
                    <a:pt x="143781" y="75162"/>
                  </a:moveTo>
                  <a:cubicBezTo>
                    <a:pt x="143781" y="116673"/>
                    <a:pt x="111594" y="150325"/>
                    <a:pt x="71890" y="150325"/>
                  </a:cubicBezTo>
                  <a:cubicBezTo>
                    <a:pt x="32186" y="150325"/>
                    <a:pt x="0" y="116673"/>
                    <a:pt x="0" y="75162"/>
                  </a:cubicBezTo>
                  <a:cubicBezTo>
                    <a:pt x="0" y="33651"/>
                    <a:pt x="32186" y="0"/>
                    <a:pt x="71890" y="0"/>
                  </a:cubicBezTo>
                  <a:cubicBezTo>
                    <a:pt x="111594" y="0"/>
                    <a:pt x="143781" y="33651"/>
                    <a:pt x="143781" y="75162"/>
                  </a:cubicBezTo>
                  <a:close/>
                </a:path>
              </a:pathLst>
            </a:custGeom>
            <a:solidFill>
              <a:srgbClr val="455A64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C35B40A-6E76-F90F-4FF4-13FFC57F57D3}"/>
                </a:ext>
              </a:extLst>
            </p:cNvPr>
            <p:cNvSpPr>
              <a:spLocks/>
            </p:cNvSpPr>
            <p:nvPr/>
          </p:nvSpPr>
          <p:spPr>
            <a:xfrm rot="10800000">
              <a:off x="3987771" y="5811996"/>
              <a:ext cx="193976" cy="70272"/>
            </a:xfrm>
            <a:custGeom>
              <a:avLst/>
              <a:gdLst>
                <a:gd name="connsiteX0" fmla="*/ 13470 w 193976"/>
                <a:gd name="connsiteY0" fmla="*/ 2 h 70272"/>
                <a:gd name="connsiteX1" fmla="*/ 174692 w 193976"/>
                <a:gd name="connsiteY1" fmla="*/ 2 h 70272"/>
                <a:gd name="connsiteX2" fmla="*/ 193976 w 193976"/>
                <a:gd name="connsiteY2" fmla="*/ 19571 h 70272"/>
                <a:gd name="connsiteX3" fmla="*/ 193976 w 193976"/>
                <a:gd name="connsiteY3" fmla="*/ 19571 h 70272"/>
                <a:gd name="connsiteX4" fmla="*/ 193976 w 193976"/>
                <a:gd name="connsiteY4" fmla="*/ 57078 h 70272"/>
                <a:gd name="connsiteX5" fmla="*/ 181356 w 193976"/>
                <a:gd name="connsiteY5" fmla="*/ 70273 h 70272"/>
                <a:gd name="connsiteX6" fmla="*/ 35449 w 193976"/>
                <a:gd name="connsiteY6" fmla="*/ 70273 h 70272"/>
                <a:gd name="connsiteX7" fmla="*/ 0 w 193976"/>
                <a:gd name="connsiteY7" fmla="*/ 33210 h 70272"/>
                <a:gd name="connsiteX8" fmla="*/ 0 w 193976"/>
                <a:gd name="connsiteY8" fmla="*/ 13938 h 70272"/>
                <a:gd name="connsiteX9" fmla="*/ 13470 w 193976"/>
                <a:gd name="connsiteY9" fmla="*/ 2 h 7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3976" h="70272">
                  <a:moveTo>
                    <a:pt x="13470" y="2"/>
                  </a:moveTo>
                  <a:lnTo>
                    <a:pt x="174692" y="2"/>
                  </a:lnTo>
                  <a:cubicBezTo>
                    <a:pt x="185185" y="-161"/>
                    <a:pt x="193820" y="8601"/>
                    <a:pt x="193976" y="19571"/>
                  </a:cubicBezTo>
                  <a:cubicBezTo>
                    <a:pt x="193976" y="19571"/>
                    <a:pt x="193976" y="19571"/>
                    <a:pt x="193976" y="19571"/>
                  </a:cubicBezTo>
                  <a:lnTo>
                    <a:pt x="193976" y="57078"/>
                  </a:lnTo>
                  <a:cubicBezTo>
                    <a:pt x="193976" y="64372"/>
                    <a:pt x="188333" y="70273"/>
                    <a:pt x="181356" y="70273"/>
                  </a:cubicBezTo>
                  <a:lnTo>
                    <a:pt x="35449" y="70273"/>
                  </a:lnTo>
                  <a:cubicBezTo>
                    <a:pt x="15867" y="70273"/>
                    <a:pt x="0" y="53683"/>
                    <a:pt x="0" y="33210"/>
                  </a:cubicBezTo>
                  <a:lnTo>
                    <a:pt x="0" y="13938"/>
                  </a:lnTo>
                  <a:cubicBezTo>
                    <a:pt x="425" y="6377"/>
                    <a:pt x="6239" y="373"/>
                    <a:pt x="13470" y="2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E8F5CDF1-6A45-1C2F-E9EB-F2317F7D5859}"/>
                </a:ext>
              </a:extLst>
            </p:cNvPr>
            <p:cNvSpPr>
              <a:spLocks/>
            </p:cNvSpPr>
            <p:nvPr/>
          </p:nvSpPr>
          <p:spPr>
            <a:xfrm>
              <a:off x="2449911" y="5249537"/>
              <a:ext cx="1751816" cy="551175"/>
            </a:xfrm>
            <a:custGeom>
              <a:avLst/>
              <a:gdLst>
                <a:gd name="connsiteX0" fmla="*/ 32276 w 1751816"/>
                <a:gd name="connsiteY0" fmla="*/ 742 h 551175"/>
                <a:gd name="connsiteX1" fmla="*/ 7462 w 1751816"/>
                <a:gd name="connsiteY1" fmla="*/ 148249 h 551175"/>
                <a:gd name="connsiteX2" fmla="*/ 9022 w 1751816"/>
                <a:gd name="connsiteY2" fmla="*/ 297388 h 551175"/>
                <a:gd name="connsiteX3" fmla="*/ 28590 w 1751816"/>
                <a:gd name="connsiteY3" fmla="*/ 368845 h 551175"/>
                <a:gd name="connsiteX4" fmla="*/ 55531 w 1751816"/>
                <a:gd name="connsiteY4" fmla="*/ 438225 h 551175"/>
                <a:gd name="connsiteX5" fmla="*/ 87435 w 1751816"/>
                <a:gd name="connsiteY5" fmla="*/ 505234 h 551175"/>
                <a:gd name="connsiteX6" fmla="*/ 107428 w 1751816"/>
                <a:gd name="connsiteY6" fmla="*/ 534884 h 551175"/>
                <a:gd name="connsiteX7" fmla="*/ 120189 w 1751816"/>
                <a:gd name="connsiteY7" fmla="*/ 543186 h 551175"/>
                <a:gd name="connsiteX8" fmla="*/ 138197 w 1751816"/>
                <a:gd name="connsiteY8" fmla="*/ 543186 h 551175"/>
                <a:gd name="connsiteX9" fmla="*/ 711335 w 1751816"/>
                <a:gd name="connsiteY9" fmla="*/ 541852 h 551175"/>
                <a:gd name="connsiteX10" fmla="*/ 1285323 w 1751816"/>
                <a:gd name="connsiteY10" fmla="*/ 541852 h 551175"/>
                <a:gd name="connsiteX11" fmla="*/ 1572459 w 1751816"/>
                <a:gd name="connsiteY11" fmla="*/ 542593 h 551175"/>
                <a:gd name="connsiteX12" fmla="*/ 1635132 w 1751816"/>
                <a:gd name="connsiteY12" fmla="*/ 542593 h 551175"/>
                <a:gd name="connsiteX13" fmla="*/ 1641797 w 1751816"/>
                <a:gd name="connsiteY13" fmla="*/ 540221 h 551175"/>
                <a:gd name="connsiteX14" fmla="*/ 1663633 w 1751816"/>
                <a:gd name="connsiteY14" fmla="*/ 512795 h 551175"/>
                <a:gd name="connsiteX15" fmla="*/ 1680933 w 1751816"/>
                <a:gd name="connsiteY15" fmla="*/ 480180 h 551175"/>
                <a:gd name="connsiteX16" fmla="*/ 1735949 w 1751816"/>
                <a:gd name="connsiteY16" fmla="*/ 342160 h 551175"/>
                <a:gd name="connsiteX17" fmla="*/ 1735949 w 1751816"/>
                <a:gd name="connsiteY17" fmla="*/ 342160 h 551175"/>
                <a:gd name="connsiteX18" fmla="*/ 1747293 w 1751816"/>
                <a:gd name="connsiteY18" fmla="*/ 257954 h 551175"/>
                <a:gd name="connsiteX19" fmla="*/ 1743890 w 1751816"/>
                <a:gd name="connsiteY19" fmla="*/ 171673 h 551175"/>
                <a:gd name="connsiteX20" fmla="*/ 1723188 w 1751816"/>
                <a:gd name="connsiteY20" fmla="*/ 0 h 551175"/>
                <a:gd name="connsiteX21" fmla="*/ 1746726 w 1751816"/>
                <a:gd name="connsiteY21" fmla="*/ 171376 h 551175"/>
                <a:gd name="connsiteX22" fmla="*/ 1751547 w 1751816"/>
                <a:gd name="connsiteY22" fmla="*/ 257954 h 551175"/>
                <a:gd name="connsiteX23" fmla="*/ 1740912 w 1751816"/>
                <a:gd name="connsiteY23" fmla="*/ 344384 h 551175"/>
                <a:gd name="connsiteX24" fmla="*/ 1740912 w 1751816"/>
                <a:gd name="connsiteY24" fmla="*/ 344384 h 551175"/>
                <a:gd name="connsiteX25" fmla="*/ 1686179 w 1751816"/>
                <a:gd name="connsiteY25" fmla="*/ 483442 h 551175"/>
                <a:gd name="connsiteX26" fmla="*/ 1668880 w 1751816"/>
                <a:gd name="connsiteY26" fmla="*/ 516501 h 551175"/>
                <a:gd name="connsiteX27" fmla="*/ 1645200 w 1751816"/>
                <a:gd name="connsiteY27" fmla="*/ 546151 h 551175"/>
                <a:gd name="connsiteX28" fmla="*/ 1634991 w 1751816"/>
                <a:gd name="connsiteY28" fmla="*/ 549561 h 551175"/>
                <a:gd name="connsiteX29" fmla="*/ 1572317 w 1751816"/>
                <a:gd name="connsiteY29" fmla="*/ 549561 h 551175"/>
                <a:gd name="connsiteX30" fmla="*/ 1285181 w 1751816"/>
                <a:gd name="connsiteY30" fmla="*/ 550450 h 551175"/>
                <a:gd name="connsiteX31" fmla="*/ 711193 w 1751816"/>
                <a:gd name="connsiteY31" fmla="*/ 550450 h 551175"/>
                <a:gd name="connsiteX32" fmla="*/ 137205 w 1751816"/>
                <a:gd name="connsiteY32" fmla="*/ 548820 h 551175"/>
                <a:gd name="connsiteX33" fmla="*/ 119764 w 1751816"/>
                <a:gd name="connsiteY33" fmla="*/ 548820 h 551175"/>
                <a:gd name="connsiteX34" fmla="*/ 102465 w 1751816"/>
                <a:gd name="connsiteY34" fmla="*/ 538442 h 551175"/>
                <a:gd name="connsiteX35" fmla="*/ 81621 w 1751816"/>
                <a:gd name="connsiteY35" fmla="*/ 507903 h 551175"/>
                <a:gd name="connsiteX36" fmla="*/ 50284 w 1751816"/>
                <a:gd name="connsiteY36" fmla="*/ 440005 h 551175"/>
                <a:gd name="connsiteX37" fmla="*/ 23627 w 1751816"/>
                <a:gd name="connsiteY37" fmla="*/ 370179 h 551175"/>
                <a:gd name="connsiteX38" fmla="*/ 4626 w 1751816"/>
                <a:gd name="connsiteY38" fmla="*/ 297537 h 551175"/>
                <a:gd name="connsiteX39" fmla="*/ 4626 w 1751816"/>
                <a:gd name="connsiteY39" fmla="*/ 147508 h 551175"/>
                <a:gd name="connsiteX40" fmla="*/ 32276 w 1751816"/>
                <a:gd name="connsiteY40" fmla="*/ 742 h 55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51816" h="551175">
                  <a:moveTo>
                    <a:pt x="32276" y="742"/>
                  </a:moveTo>
                  <a:cubicBezTo>
                    <a:pt x="20550" y="49204"/>
                    <a:pt x="12256" y="98512"/>
                    <a:pt x="7462" y="148249"/>
                  </a:cubicBezTo>
                  <a:cubicBezTo>
                    <a:pt x="1880" y="197824"/>
                    <a:pt x="2404" y="247947"/>
                    <a:pt x="9022" y="297388"/>
                  </a:cubicBezTo>
                  <a:cubicBezTo>
                    <a:pt x="12845" y="321924"/>
                    <a:pt x="19411" y="345911"/>
                    <a:pt x="28590" y="368845"/>
                  </a:cubicBezTo>
                  <a:cubicBezTo>
                    <a:pt x="37097" y="392120"/>
                    <a:pt x="46030" y="415395"/>
                    <a:pt x="55531" y="438225"/>
                  </a:cubicBezTo>
                  <a:cubicBezTo>
                    <a:pt x="65047" y="461130"/>
                    <a:pt x="75695" y="483486"/>
                    <a:pt x="87435" y="505234"/>
                  </a:cubicBezTo>
                  <a:cubicBezTo>
                    <a:pt x="93010" y="515878"/>
                    <a:pt x="99717" y="525811"/>
                    <a:pt x="107428" y="534884"/>
                  </a:cubicBezTo>
                  <a:cubicBezTo>
                    <a:pt x="110564" y="539198"/>
                    <a:pt x="115106" y="542148"/>
                    <a:pt x="120189" y="543186"/>
                  </a:cubicBezTo>
                  <a:lnTo>
                    <a:pt x="138197" y="543186"/>
                  </a:lnTo>
                  <a:lnTo>
                    <a:pt x="711335" y="541852"/>
                  </a:lnTo>
                  <a:cubicBezTo>
                    <a:pt x="902759" y="540814"/>
                    <a:pt x="1094183" y="541852"/>
                    <a:pt x="1285323" y="541852"/>
                  </a:cubicBezTo>
                  <a:lnTo>
                    <a:pt x="1572459" y="542593"/>
                  </a:lnTo>
                  <a:lnTo>
                    <a:pt x="1635132" y="542593"/>
                  </a:lnTo>
                  <a:cubicBezTo>
                    <a:pt x="1637543" y="542578"/>
                    <a:pt x="1639883" y="541748"/>
                    <a:pt x="1641797" y="540221"/>
                  </a:cubicBezTo>
                  <a:cubicBezTo>
                    <a:pt x="1650673" y="532601"/>
                    <a:pt x="1658075" y="523306"/>
                    <a:pt x="1663633" y="512795"/>
                  </a:cubicBezTo>
                  <a:cubicBezTo>
                    <a:pt x="1669873" y="502269"/>
                    <a:pt x="1675544" y="491299"/>
                    <a:pt x="1680933" y="480180"/>
                  </a:cubicBezTo>
                  <a:cubicBezTo>
                    <a:pt x="1701691" y="435261"/>
                    <a:pt x="1720054" y="389185"/>
                    <a:pt x="1735949" y="342160"/>
                  </a:cubicBezTo>
                  <a:lnTo>
                    <a:pt x="1735949" y="342160"/>
                  </a:lnTo>
                  <a:cubicBezTo>
                    <a:pt x="1744372" y="314986"/>
                    <a:pt x="1748214" y="286492"/>
                    <a:pt x="1747293" y="257954"/>
                  </a:cubicBezTo>
                  <a:cubicBezTo>
                    <a:pt x="1747293" y="229194"/>
                    <a:pt x="1746158" y="200434"/>
                    <a:pt x="1743890" y="171673"/>
                  </a:cubicBezTo>
                  <a:cubicBezTo>
                    <a:pt x="1739494" y="114152"/>
                    <a:pt x="1732262" y="56928"/>
                    <a:pt x="1723188" y="0"/>
                  </a:cubicBezTo>
                  <a:cubicBezTo>
                    <a:pt x="1733255" y="56780"/>
                    <a:pt x="1741337" y="113856"/>
                    <a:pt x="1746726" y="171376"/>
                  </a:cubicBezTo>
                  <a:cubicBezTo>
                    <a:pt x="1749278" y="200137"/>
                    <a:pt x="1751263" y="229046"/>
                    <a:pt x="1751547" y="257954"/>
                  </a:cubicBezTo>
                  <a:cubicBezTo>
                    <a:pt x="1752879" y="287189"/>
                    <a:pt x="1749278" y="316453"/>
                    <a:pt x="1740912" y="344384"/>
                  </a:cubicBezTo>
                  <a:lnTo>
                    <a:pt x="1740912" y="344384"/>
                  </a:lnTo>
                  <a:cubicBezTo>
                    <a:pt x="1725130" y="391749"/>
                    <a:pt x="1706853" y="438181"/>
                    <a:pt x="1686179" y="483442"/>
                  </a:cubicBezTo>
                  <a:cubicBezTo>
                    <a:pt x="1680975" y="494768"/>
                    <a:pt x="1675204" y="505813"/>
                    <a:pt x="1668880" y="516501"/>
                  </a:cubicBezTo>
                  <a:cubicBezTo>
                    <a:pt x="1662939" y="527931"/>
                    <a:pt x="1654899" y="538012"/>
                    <a:pt x="1645200" y="546151"/>
                  </a:cubicBezTo>
                  <a:cubicBezTo>
                    <a:pt x="1642237" y="548419"/>
                    <a:pt x="1638663" y="549620"/>
                    <a:pt x="1634991" y="549561"/>
                  </a:cubicBezTo>
                  <a:lnTo>
                    <a:pt x="1572317" y="549561"/>
                  </a:lnTo>
                  <a:lnTo>
                    <a:pt x="1285181" y="550450"/>
                  </a:lnTo>
                  <a:cubicBezTo>
                    <a:pt x="1093899" y="550450"/>
                    <a:pt x="902333" y="552081"/>
                    <a:pt x="711193" y="550450"/>
                  </a:cubicBezTo>
                  <a:lnTo>
                    <a:pt x="137205" y="548820"/>
                  </a:lnTo>
                  <a:lnTo>
                    <a:pt x="119764" y="548820"/>
                  </a:lnTo>
                  <a:cubicBezTo>
                    <a:pt x="112949" y="547767"/>
                    <a:pt x="106768" y="544061"/>
                    <a:pt x="102465" y="538442"/>
                  </a:cubicBezTo>
                  <a:cubicBezTo>
                    <a:pt x="94507" y="529058"/>
                    <a:pt x="87520" y="518829"/>
                    <a:pt x="81621" y="507903"/>
                  </a:cubicBezTo>
                  <a:cubicBezTo>
                    <a:pt x="69984" y="485888"/>
                    <a:pt x="59522" y="463220"/>
                    <a:pt x="50284" y="440005"/>
                  </a:cubicBezTo>
                  <a:cubicBezTo>
                    <a:pt x="40784" y="417026"/>
                    <a:pt x="31993" y="393750"/>
                    <a:pt x="23627" y="370179"/>
                  </a:cubicBezTo>
                  <a:cubicBezTo>
                    <a:pt x="14397" y="346889"/>
                    <a:pt x="8014" y="322487"/>
                    <a:pt x="4626" y="297537"/>
                  </a:cubicBezTo>
                  <a:cubicBezTo>
                    <a:pt x="-1542" y="247740"/>
                    <a:pt x="-1542" y="197305"/>
                    <a:pt x="4626" y="147508"/>
                  </a:cubicBezTo>
                  <a:cubicBezTo>
                    <a:pt x="10441" y="97948"/>
                    <a:pt x="19682" y="48908"/>
                    <a:pt x="32276" y="74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BDFE1DB-21F2-DFE9-A5CA-F2DD78F5272F}"/>
                </a:ext>
              </a:extLst>
            </p:cNvPr>
            <p:cNvSpPr>
              <a:spLocks/>
            </p:cNvSpPr>
            <p:nvPr/>
          </p:nvSpPr>
          <p:spPr>
            <a:xfrm>
              <a:off x="2318550" y="5272368"/>
              <a:ext cx="458977" cy="279370"/>
            </a:xfrm>
            <a:custGeom>
              <a:avLst/>
              <a:gdLst>
                <a:gd name="connsiteX0" fmla="*/ 145912 w 458977"/>
                <a:gd name="connsiteY0" fmla="*/ 0 h 279370"/>
                <a:gd name="connsiteX1" fmla="*/ 420003 w 458977"/>
                <a:gd name="connsiteY1" fmla="*/ 133425 h 279370"/>
                <a:gd name="connsiteX2" fmla="*/ 456728 w 458977"/>
                <a:gd name="connsiteY2" fmla="*/ 255434 h 279370"/>
                <a:gd name="connsiteX3" fmla="*/ 230989 w 458977"/>
                <a:gd name="connsiteY3" fmla="*/ 279154 h 279370"/>
                <a:gd name="connsiteX4" fmla="*/ 8370 w 458977"/>
                <a:gd name="connsiteY4" fmla="*/ 267294 h 279370"/>
                <a:gd name="connsiteX5" fmla="*/ 40983 w 458977"/>
                <a:gd name="connsiteY5" fmla="*/ 95176 h 279370"/>
                <a:gd name="connsiteX6" fmla="*/ 145912 w 458977"/>
                <a:gd name="connsiteY6" fmla="*/ 0 h 27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977" h="279370">
                  <a:moveTo>
                    <a:pt x="145912" y="0"/>
                  </a:moveTo>
                  <a:cubicBezTo>
                    <a:pt x="172144" y="0"/>
                    <a:pt x="409226" y="123047"/>
                    <a:pt x="420003" y="133425"/>
                  </a:cubicBezTo>
                  <a:cubicBezTo>
                    <a:pt x="430779" y="143802"/>
                    <a:pt x="468497" y="241795"/>
                    <a:pt x="456728" y="255434"/>
                  </a:cubicBezTo>
                  <a:cubicBezTo>
                    <a:pt x="444959" y="269073"/>
                    <a:pt x="281468" y="279154"/>
                    <a:pt x="230989" y="279154"/>
                  </a:cubicBezTo>
                  <a:cubicBezTo>
                    <a:pt x="180510" y="279154"/>
                    <a:pt x="34035" y="281970"/>
                    <a:pt x="8370" y="267294"/>
                  </a:cubicBezTo>
                  <a:cubicBezTo>
                    <a:pt x="-17295" y="252617"/>
                    <a:pt x="22550" y="124974"/>
                    <a:pt x="40983" y="95176"/>
                  </a:cubicBezTo>
                  <a:cubicBezTo>
                    <a:pt x="64805" y="56483"/>
                    <a:pt x="116277" y="889"/>
                    <a:pt x="145912" y="0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1D42DDB-CB4A-904C-E769-7F5C917F86D7}"/>
                </a:ext>
              </a:extLst>
            </p:cNvPr>
            <p:cNvSpPr>
              <a:spLocks/>
            </p:cNvSpPr>
            <p:nvPr/>
          </p:nvSpPr>
          <p:spPr>
            <a:xfrm>
              <a:off x="2315723" y="5272368"/>
              <a:ext cx="467203" cy="285752"/>
            </a:xfrm>
            <a:custGeom>
              <a:avLst/>
              <a:gdLst>
                <a:gd name="connsiteX0" fmla="*/ 148739 w 467203"/>
                <a:gd name="connsiteY0" fmla="*/ 0 h 285752"/>
                <a:gd name="connsiteX1" fmla="*/ 184330 w 467203"/>
                <a:gd name="connsiteY1" fmla="*/ 11563 h 285752"/>
                <a:gd name="connsiteX2" fmla="*/ 218786 w 467203"/>
                <a:gd name="connsiteY2" fmla="*/ 26388 h 285752"/>
                <a:gd name="connsiteX3" fmla="*/ 286848 w 467203"/>
                <a:gd name="connsiteY3" fmla="*/ 58855 h 285752"/>
                <a:gd name="connsiteX4" fmla="*/ 421412 w 467203"/>
                <a:gd name="connsiteY4" fmla="*/ 127495 h 285752"/>
                <a:gd name="connsiteX5" fmla="*/ 425807 w 467203"/>
                <a:gd name="connsiteY5" fmla="*/ 130608 h 285752"/>
                <a:gd name="connsiteX6" fmla="*/ 429210 w 467203"/>
                <a:gd name="connsiteY6" fmla="*/ 135055 h 285752"/>
                <a:gd name="connsiteX7" fmla="*/ 434315 w 467203"/>
                <a:gd name="connsiteY7" fmla="*/ 144098 h 285752"/>
                <a:gd name="connsiteX8" fmla="*/ 442823 w 467203"/>
                <a:gd name="connsiteY8" fmla="*/ 161889 h 285752"/>
                <a:gd name="connsiteX9" fmla="*/ 457002 w 467203"/>
                <a:gd name="connsiteY9" fmla="*/ 198506 h 285752"/>
                <a:gd name="connsiteX10" fmla="*/ 466928 w 467203"/>
                <a:gd name="connsiteY10" fmla="*/ 237199 h 285752"/>
                <a:gd name="connsiteX11" fmla="*/ 466928 w 467203"/>
                <a:gd name="connsiteY11" fmla="*/ 248021 h 285752"/>
                <a:gd name="connsiteX12" fmla="*/ 465936 w 467203"/>
                <a:gd name="connsiteY12" fmla="*/ 254396 h 285752"/>
                <a:gd name="connsiteX13" fmla="*/ 461256 w 467203"/>
                <a:gd name="connsiteY13" fmla="*/ 260771 h 285752"/>
                <a:gd name="connsiteX14" fmla="*/ 441263 w 467203"/>
                <a:gd name="connsiteY14" fmla="*/ 268183 h 285752"/>
                <a:gd name="connsiteX15" fmla="*/ 292520 w 467203"/>
                <a:gd name="connsiteY15" fmla="*/ 284194 h 285752"/>
                <a:gd name="connsiteX16" fmla="*/ 217652 w 467203"/>
                <a:gd name="connsiteY16" fmla="*/ 285677 h 285752"/>
                <a:gd name="connsiteX17" fmla="*/ 142784 w 467203"/>
                <a:gd name="connsiteY17" fmla="*/ 285677 h 285752"/>
                <a:gd name="connsiteX18" fmla="*/ 67916 w 467203"/>
                <a:gd name="connsiteY18" fmla="*/ 281970 h 285752"/>
                <a:gd name="connsiteX19" fmla="*/ 30340 w 467203"/>
                <a:gd name="connsiteY19" fmla="*/ 277227 h 285752"/>
                <a:gd name="connsiteX20" fmla="*/ 20981 w 467203"/>
                <a:gd name="connsiteY20" fmla="*/ 275151 h 285752"/>
                <a:gd name="connsiteX21" fmla="*/ 11339 w 467203"/>
                <a:gd name="connsiteY21" fmla="*/ 271741 h 285752"/>
                <a:gd name="connsiteX22" fmla="*/ 3115 w 467203"/>
                <a:gd name="connsiteY22" fmla="*/ 263291 h 285752"/>
                <a:gd name="connsiteX23" fmla="*/ 421 w 467203"/>
                <a:gd name="connsiteY23" fmla="*/ 252765 h 285752"/>
                <a:gd name="connsiteX24" fmla="*/ 3115 w 467203"/>
                <a:gd name="connsiteY24" fmla="*/ 212886 h 285752"/>
                <a:gd name="connsiteX25" fmla="*/ 11765 w 467203"/>
                <a:gd name="connsiteY25" fmla="*/ 173748 h 285752"/>
                <a:gd name="connsiteX26" fmla="*/ 39131 w 467203"/>
                <a:gd name="connsiteY26" fmla="*/ 100809 h 285752"/>
                <a:gd name="connsiteX27" fmla="*/ 86207 w 467203"/>
                <a:gd name="connsiteY27" fmla="*/ 40324 h 285752"/>
                <a:gd name="connsiteX28" fmla="*/ 114566 w 467203"/>
                <a:gd name="connsiteY28" fmla="*/ 15121 h 285752"/>
                <a:gd name="connsiteX29" fmla="*/ 148739 w 467203"/>
                <a:gd name="connsiteY29" fmla="*/ 0 h 285752"/>
                <a:gd name="connsiteX30" fmla="*/ 148739 w 467203"/>
                <a:gd name="connsiteY30" fmla="*/ 0 h 285752"/>
                <a:gd name="connsiteX31" fmla="*/ 115133 w 467203"/>
                <a:gd name="connsiteY31" fmla="*/ 15714 h 285752"/>
                <a:gd name="connsiteX32" fmla="*/ 86774 w 467203"/>
                <a:gd name="connsiteY32" fmla="*/ 41213 h 285752"/>
                <a:gd name="connsiteX33" fmla="*/ 40833 w 467203"/>
                <a:gd name="connsiteY33" fmla="*/ 102144 h 285752"/>
                <a:gd name="connsiteX34" fmla="*/ 16018 w 467203"/>
                <a:gd name="connsiteY34" fmla="*/ 175379 h 285752"/>
                <a:gd name="connsiteX35" fmla="*/ 8220 w 467203"/>
                <a:gd name="connsiteY35" fmla="*/ 213331 h 285752"/>
                <a:gd name="connsiteX36" fmla="*/ 6802 w 467203"/>
                <a:gd name="connsiteY36" fmla="*/ 250986 h 285752"/>
                <a:gd name="connsiteX37" fmla="*/ 14175 w 467203"/>
                <a:gd name="connsiteY37" fmla="*/ 263884 h 285752"/>
                <a:gd name="connsiteX38" fmla="*/ 22257 w 467203"/>
                <a:gd name="connsiteY38" fmla="*/ 266404 h 285752"/>
                <a:gd name="connsiteX39" fmla="*/ 31190 w 467203"/>
                <a:gd name="connsiteY39" fmla="*/ 268035 h 285752"/>
                <a:gd name="connsiteX40" fmla="*/ 67916 w 467203"/>
                <a:gd name="connsiteY40" fmla="*/ 271296 h 285752"/>
                <a:gd name="connsiteX41" fmla="*/ 142358 w 467203"/>
                <a:gd name="connsiteY41" fmla="*/ 272483 h 285752"/>
                <a:gd name="connsiteX42" fmla="*/ 291243 w 467203"/>
                <a:gd name="connsiteY42" fmla="*/ 269369 h 285752"/>
                <a:gd name="connsiteX43" fmla="*/ 438994 w 467203"/>
                <a:gd name="connsiteY43" fmla="*/ 255730 h 285752"/>
                <a:gd name="connsiteX44" fmla="*/ 447644 w 467203"/>
                <a:gd name="connsiteY44" fmla="*/ 253655 h 285752"/>
                <a:gd name="connsiteX45" fmla="*/ 454308 w 467203"/>
                <a:gd name="connsiteY45" fmla="*/ 251283 h 285752"/>
                <a:gd name="connsiteX46" fmla="*/ 455584 w 467203"/>
                <a:gd name="connsiteY46" fmla="*/ 238533 h 285752"/>
                <a:gd name="connsiteX47" fmla="*/ 447360 w 467203"/>
                <a:gd name="connsiteY47" fmla="*/ 201619 h 285752"/>
                <a:gd name="connsiteX48" fmla="*/ 434740 w 467203"/>
                <a:gd name="connsiteY48" fmla="*/ 165298 h 285752"/>
                <a:gd name="connsiteX49" fmla="*/ 427225 w 467203"/>
                <a:gd name="connsiteY49" fmla="*/ 147656 h 285752"/>
                <a:gd name="connsiteX50" fmla="*/ 422971 w 467203"/>
                <a:gd name="connsiteY50" fmla="*/ 139503 h 285752"/>
                <a:gd name="connsiteX51" fmla="*/ 417441 w 467203"/>
                <a:gd name="connsiteY51" fmla="*/ 133721 h 285752"/>
                <a:gd name="connsiteX52" fmla="*/ 285855 w 467203"/>
                <a:gd name="connsiteY52" fmla="*/ 60931 h 285752"/>
                <a:gd name="connsiteX53" fmla="*/ 218219 w 467203"/>
                <a:gd name="connsiteY53" fmla="*/ 27575 h 285752"/>
                <a:gd name="connsiteX54" fmla="*/ 184046 w 467203"/>
                <a:gd name="connsiteY54" fmla="*/ 12008 h 285752"/>
                <a:gd name="connsiteX55" fmla="*/ 148739 w 467203"/>
                <a:gd name="connsiteY55" fmla="*/ 0 h 28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67203" h="285752">
                  <a:moveTo>
                    <a:pt x="148739" y="0"/>
                  </a:moveTo>
                  <a:cubicBezTo>
                    <a:pt x="160983" y="2431"/>
                    <a:pt x="172924" y="6315"/>
                    <a:pt x="184330" y="11563"/>
                  </a:cubicBezTo>
                  <a:cubicBezTo>
                    <a:pt x="195957" y="16308"/>
                    <a:pt x="207442" y="21348"/>
                    <a:pt x="218786" y="26388"/>
                  </a:cubicBezTo>
                  <a:cubicBezTo>
                    <a:pt x="241568" y="36870"/>
                    <a:pt x="264255" y="47692"/>
                    <a:pt x="286848" y="58855"/>
                  </a:cubicBezTo>
                  <a:cubicBezTo>
                    <a:pt x="332081" y="80944"/>
                    <a:pt x="377030" y="102292"/>
                    <a:pt x="421412" y="127495"/>
                  </a:cubicBezTo>
                  <a:cubicBezTo>
                    <a:pt x="422962" y="128399"/>
                    <a:pt x="424433" y="129436"/>
                    <a:pt x="425807" y="130608"/>
                  </a:cubicBezTo>
                  <a:cubicBezTo>
                    <a:pt x="427075" y="131972"/>
                    <a:pt x="428215" y="133469"/>
                    <a:pt x="429210" y="135055"/>
                  </a:cubicBezTo>
                  <a:cubicBezTo>
                    <a:pt x="431078" y="137961"/>
                    <a:pt x="432782" y="140985"/>
                    <a:pt x="434315" y="144098"/>
                  </a:cubicBezTo>
                  <a:cubicBezTo>
                    <a:pt x="437435" y="150028"/>
                    <a:pt x="440129" y="155958"/>
                    <a:pt x="442823" y="161889"/>
                  </a:cubicBezTo>
                  <a:cubicBezTo>
                    <a:pt x="447927" y="173897"/>
                    <a:pt x="452607" y="186053"/>
                    <a:pt x="457002" y="198506"/>
                  </a:cubicBezTo>
                  <a:cubicBezTo>
                    <a:pt x="461438" y="211063"/>
                    <a:pt x="464760" y="224005"/>
                    <a:pt x="466928" y="237199"/>
                  </a:cubicBezTo>
                  <a:cubicBezTo>
                    <a:pt x="467295" y="240802"/>
                    <a:pt x="467295" y="244419"/>
                    <a:pt x="466928" y="248021"/>
                  </a:cubicBezTo>
                  <a:cubicBezTo>
                    <a:pt x="466843" y="250186"/>
                    <a:pt x="466510" y="252320"/>
                    <a:pt x="465936" y="254396"/>
                  </a:cubicBezTo>
                  <a:cubicBezTo>
                    <a:pt x="465229" y="257079"/>
                    <a:pt x="463550" y="259362"/>
                    <a:pt x="461256" y="260771"/>
                  </a:cubicBezTo>
                  <a:cubicBezTo>
                    <a:pt x="455134" y="264610"/>
                    <a:pt x="448334" y="267131"/>
                    <a:pt x="441263" y="268183"/>
                  </a:cubicBezTo>
                  <a:cubicBezTo>
                    <a:pt x="392023" y="276559"/>
                    <a:pt x="342358" y="281897"/>
                    <a:pt x="292520" y="284194"/>
                  </a:cubicBezTo>
                  <a:cubicBezTo>
                    <a:pt x="267705" y="285380"/>
                    <a:pt x="242324" y="285973"/>
                    <a:pt x="217652" y="285677"/>
                  </a:cubicBezTo>
                  <a:lnTo>
                    <a:pt x="142784" y="285677"/>
                  </a:lnTo>
                  <a:cubicBezTo>
                    <a:pt x="117828" y="285677"/>
                    <a:pt x="92872" y="284046"/>
                    <a:pt x="67916" y="281970"/>
                  </a:cubicBezTo>
                  <a:cubicBezTo>
                    <a:pt x="55317" y="281111"/>
                    <a:pt x="42772" y="279524"/>
                    <a:pt x="30340" y="277227"/>
                  </a:cubicBezTo>
                  <a:cubicBezTo>
                    <a:pt x="27181" y="276752"/>
                    <a:pt x="24054" y="276055"/>
                    <a:pt x="20981" y="275151"/>
                  </a:cubicBezTo>
                  <a:cubicBezTo>
                    <a:pt x="17655" y="274395"/>
                    <a:pt x="14422" y="273253"/>
                    <a:pt x="11339" y="271741"/>
                  </a:cubicBezTo>
                  <a:cubicBezTo>
                    <a:pt x="7674" y="270111"/>
                    <a:pt x="4736" y="267086"/>
                    <a:pt x="3115" y="263291"/>
                  </a:cubicBezTo>
                  <a:cubicBezTo>
                    <a:pt x="1710" y="259941"/>
                    <a:pt x="801" y="256398"/>
                    <a:pt x="421" y="252765"/>
                  </a:cubicBezTo>
                  <a:cubicBezTo>
                    <a:pt x="-626" y="239408"/>
                    <a:pt x="282" y="225962"/>
                    <a:pt x="3115" y="212886"/>
                  </a:cubicBezTo>
                  <a:cubicBezTo>
                    <a:pt x="5317" y="199692"/>
                    <a:pt x="8204" y="186617"/>
                    <a:pt x="11765" y="173748"/>
                  </a:cubicBezTo>
                  <a:cubicBezTo>
                    <a:pt x="18847" y="148650"/>
                    <a:pt x="28003" y="124248"/>
                    <a:pt x="39131" y="100809"/>
                  </a:cubicBezTo>
                  <a:cubicBezTo>
                    <a:pt x="52301" y="78632"/>
                    <a:pt x="68121" y="58307"/>
                    <a:pt x="86207" y="40324"/>
                  </a:cubicBezTo>
                  <a:cubicBezTo>
                    <a:pt x="95037" y="31177"/>
                    <a:pt x="104516" y="22756"/>
                    <a:pt x="114566" y="15121"/>
                  </a:cubicBezTo>
                  <a:cubicBezTo>
                    <a:pt x="124471" y="6998"/>
                    <a:pt x="136267" y="1779"/>
                    <a:pt x="148739" y="0"/>
                  </a:cubicBezTo>
                  <a:close/>
                  <a:moveTo>
                    <a:pt x="148739" y="0"/>
                  </a:moveTo>
                  <a:cubicBezTo>
                    <a:pt x="136428" y="2120"/>
                    <a:pt x="124851" y="7531"/>
                    <a:pt x="115133" y="15714"/>
                  </a:cubicBezTo>
                  <a:cubicBezTo>
                    <a:pt x="105069" y="23438"/>
                    <a:pt x="95588" y="31963"/>
                    <a:pt x="86774" y="41213"/>
                  </a:cubicBezTo>
                  <a:cubicBezTo>
                    <a:pt x="69051" y="59403"/>
                    <a:pt x="53614" y="79877"/>
                    <a:pt x="40833" y="102144"/>
                  </a:cubicBezTo>
                  <a:cubicBezTo>
                    <a:pt x="30297" y="125656"/>
                    <a:pt x="21987" y="150177"/>
                    <a:pt x="16018" y="175379"/>
                  </a:cubicBezTo>
                  <a:cubicBezTo>
                    <a:pt x="12715" y="187862"/>
                    <a:pt x="10110" y="200537"/>
                    <a:pt x="8220" y="213331"/>
                  </a:cubicBezTo>
                  <a:cubicBezTo>
                    <a:pt x="5991" y="225739"/>
                    <a:pt x="5513" y="238430"/>
                    <a:pt x="6802" y="250986"/>
                  </a:cubicBezTo>
                  <a:cubicBezTo>
                    <a:pt x="7794" y="256916"/>
                    <a:pt x="9779" y="262402"/>
                    <a:pt x="14175" y="263884"/>
                  </a:cubicBezTo>
                  <a:cubicBezTo>
                    <a:pt x="16781" y="265011"/>
                    <a:pt x="19488" y="265856"/>
                    <a:pt x="22257" y="266404"/>
                  </a:cubicBezTo>
                  <a:lnTo>
                    <a:pt x="31190" y="268035"/>
                  </a:lnTo>
                  <a:cubicBezTo>
                    <a:pt x="43243" y="269814"/>
                    <a:pt x="55579" y="270555"/>
                    <a:pt x="67916" y="271296"/>
                  </a:cubicBezTo>
                  <a:cubicBezTo>
                    <a:pt x="92730" y="272483"/>
                    <a:pt x="117544" y="272334"/>
                    <a:pt x="142358" y="272483"/>
                  </a:cubicBezTo>
                  <a:cubicBezTo>
                    <a:pt x="192128" y="272483"/>
                    <a:pt x="241615" y="272483"/>
                    <a:pt x="291243" y="269369"/>
                  </a:cubicBezTo>
                  <a:cubicBezTo>
                    <a:pt x="340702" y="267753"/>
                    <a:pt x="390032" y="263202"/>
                    <a:pt x="438994" y="255730"/>
                  </a:cubicBezTo>
                  <a:lnTo>
                    <a:pt x="447644" y="253655"/>
                  </a:lnTo>
                  <a:cubicBezTo>
                    <a:pt x="449917" y="253032"/>
                    <a:pt x="452144" y="252247"/>
                    <a:pt x="454308" y="251283"/>
                  </a:cubicBezTo>
                  <a:cubicBezTo>
                    <a:pt x="456010" y="251283"/>
                    <a:pt x="456435" y="244018"/>
                    <a:pt x="455584" y="238533"/>
                  </a:cubicBezTo>
                  <a:cubicBezTo>
                    <a:pt x="453925" y="225991"/>
                    <a:pt x="451173" y="213642"/>
                    <a:pt x="447360" y="201619"/>
                  </a:cubicBezTo>
                  <a:cubicBezTo>
                    <a:pt x="443674" y="189314"/>
                    <a:pt x="439562" y="177158"/>
                    <a:pt x="434740" y="165298"/>
                  </a:cubicBezTo>
                  <a:cubicBezTo>
                    <a:pt x="432472" y="159220"/>
                    <a:pt x="429919" y="153438"/>
                    <a:pt x="427225" y="147656"/>
                  </a:cubicBezTo>
                  <a:cubicBezTo>
                    <a:pt x="425978" y="144840"/>
                    <a:pt x="424557" y="142127"/>
                    <a:pt x="422971" y="139503"/>
                  </a:cubicBezTo>
                  <a:cubicBezTo>
                    <a:pt x="421683" y="137071"/>
                    <a:pt x="419767" y="135070"/>
                    <a:pt x="417441" y="133721"/>
                  </a:cubicBezTo>
                  <a:cubicBezTo>
                    <a:pt x="374903" y="107926"/>
                    <a:pt x="330237" y="84058"/>
                    <a:pt x="285855" y="60931"/>
                  </a:cubicBezTo>
                  <a:cubicBezTo>
                    <a:pt x="263452" y="49560"/>
                    <a:pt x="240906" y="38441"/>
                    <a:pt x="218219" y="27575"/>
                  </a:cubicBezTo>
                  <a:cubicBezTo>
                    <a:pt x="206875" y="22237"/>
                    <a:pt x="195531" y="17049"/>
                    <a:pt x="184046" y="12008"/>
                  </a:cubicBezTo>
                  <a:cubicBezTo>
                    <a:pt x="172741" y="6642"/>
                    <a:pt x="160898" y="2624"/>
                    <a:pt x="148739" y="0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1551A914-5B2B-DFC1-2A41-44254E898031}"/>
                </a:ext>
              </a:extLst>
            </p:cNvPr>
            <p:cNvSpPr>
              <a:spLocks/>
            </p:cNvSpPr>
            <p:nvPr/>
          </p:nvSpPr>
          <p:spPr>
            <a:xfrm>
              <a:off x="3874156" y="5272368"/>
              <a:ext cx="459089" cy="279370"/>
            </a:xfrm>
            <a:custGeom>
              <a:avLst/>
              <a:gdLst>
                <a:gd name="connsiteX0" fmla="*/ 313121 w 459089"/>
                <a:gd name="connsiteY0" fmla="*/ 0 h 279370"/>
                <a:gd name="connsiteX1" fmla="*/ 38889 w 459089"/>
                <a:gd name="connsiteY1" fmla="*/ 133425 h 279370"/>
                <a:gd name="connsiteX2" fmla="*/ 2306 w 459089"/>
                <a:gd name="connsiteY2" fmla="*/ 255434 h 279370"/>
                <a:gd name="connsiteX3" fmla="*/ 227902 w 459089"/>
                <a:gd name="connsiteY3" fmla="*/ 279154 h 279370"/>
                <a:gd name="connsiteX4" fmla="*/ 450663 w 459089"/>
                <a:gd name="connsiteY4" fmla="*/ 267294 h 279370"/>
                <a:gd name="connsiteX5" fmla="*/ 417908 w 459089"/>
                <a:gd name="connsiteY5" fmla="*/ 95176 h 279370"/>
                <a:gd name="connsiteX6" fmla="*/ 313121 w 459089"/>
                <a:gd name="connsiteY6" fmla="*/ 0 h 27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089" h="279370">
                  <a:moveTo>
                    <a:pt x="313121" y="0"/>
                  </a:moveTo>
                  <a:cubicBezTo>
                    <a:pt x="286889" y="0"/>
                    <a:pt x="49807" y="123047"/>
                    <a:pt x="38889" y="133425"/>
                  </a:cubicBezTo>
                  <a:cubicBezTo>
                    <a:pt x="27971" y="143802"/>
                    <a:pt x="-9605" y="241795"/>
                    <a:pt x="2306" y="255434"/>
                  </a:cubicBezTo>
                  <a:cubicBezTo>
                    <a:pt x="14216" y="269073"/>
                    <a:pt x="177423" y="279154"/>
                    <a:pt x="227902" y="279154"/>
                  </a:cubicBezTo>
                  <a:cubicBezTo>
                    <a:pt x="278381" y="279154"/>
                    <a:pt x="424856" y="281970"/>
                    <a:pt x="450663" y="267294"/>
                  </a:cubicBezTo>
                  <a:cubicBezTo>
                    <a:pt x="476470" y="252617"/>
                    <a:pt x="436483" y="124974"/>
                    <a:pt x="417908" y="95176"/>
                  </a:cubicBezTo>
                  <a:cubicBezTo>
                    <a:pt x="394228" y="56483"/>
                    <a:pt x="342757" y="889"/>
                    <a:pt x="313121" y="0"/>
                  </a:cubicBezTo>
                  <a:close/>
                </a:path>
              </a:pathLst>
            </a:custGeom>
            <a:solidFill>
              <a:srgbClr val="FFFFFF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8744D5AC-871F-8D3F-4D05-7DFD19AEEC4A}"/>
                </a:ext>
              </a:extLst>
            </p:cNvPr>
            <p:cNvSpPr>
              <a:spLocks/>
            </p:cNvSpPr>
            <p:nvPr/>
          </p:nvSpPr>
          <p:spPr>
            <a:xfrm>
              <a:off x="3868245" y="5272368"/>
              <a:ext cx="468015" cy="284787"/>
            </a:xfrm>
            <a:custGeom>
              <a:avLst/>
              <a:gdLst>
                <a:gd name="connsiteX0" fmla="*/ 319033 w 468015"/>
                <a:gd name="connsiteY0" fmla="*/ 0 h 284787"/>
                <a:gd name="connsiteX1" fmla="*/ 283584 w 468015"/>
                <a:gd name="connsiteY1" fmla="*/ 12008 h 284787"/>
                <a:gd name="connsiteX2" fmla="*/ 249269 w 468015"/>
                <a:gd name="connsiteY2" fmla="*/ 27575 h 284787"/>
                <a:gd name="connsiteX3" fmla="*/ 181775 w 468015"/>
                <a:gd name="connsiteY3" fmla="*/ 60931 h 284787"/>
                <a:gd name="connsiteX4" fmla="*/ 50188 w 468015"/>
                <a:gd name="connsiteY4" fmla="*/ 133721 h 284787"/>
                <a:gd name="connsiteX5" fmla="*/ 44658 w 468015"/>
                <a:gd name="connsiteY5" fmla="*/ 139503 h 284787"/>
                <a:gd name="connsiteX6" fmla="*/ 40263 w 468015"/>
                <a:gd name="connsiteY6" fmla="*/ 147656 h 284787"/>
                <a:gd name="connsiteX7" fmla="*/ 32748 w 468015"/>
                <a:gd name="connsiteY7" fmla="*/ 165298 h 284787"/>
                <a:gd name="connsiteX8" fmla="*/ 20270 w 468015"/>
                <a:gd name="connsiteY8" fmla="*/ 201619 h 284787"/>
                <a:gd name="connsiteX9" fmla="*/ 11904 w 468015"/>
                <a:gd name="connsiteY9" fmla="*/ 238533 h 284787"/>
                <a:gd name="connsiteX10" fmla="*/ 13322 w 468015"/>
                <a:gd name="connsiteY10" fmla="*/ 251283 h 284787"/>
                <a:gd name="connsiteX11" fmla="*/ 19844 w 468015"/>
                <a:gd name="connsiteY11" fmla="*/ 253655 h 284787"/>
                <a:gd name="connsiteX12" fmla="*/ 28494 w 468015"/>
                <a:gd name="connsiteY12" fmla="*/ 255730 h 284787"/>
                <a:gd name="connsiteX13" fmla="*/ 176245 w 468015"/>
                <a:gd name="connsiteY13" fmla="*/ 269369 h 284787"/>
                <a:gd name="connsiteX14" fmla="*/ 325272 w 468015"/>
                <a:gd name="connsiteY14" fmla="*/ 272483 h 284787"/>
                <a:gd name="connsiteX15" fmla="*/ 399572 w 468015"/>
                <a:gd name="connsiteY15" fmla="*/ 271296 h 284787"/>
                <a:gd name="connsiteX16" fmla="*/ 436439 w 468015"/>
                <a:gd name="connsiteY16" fmla="*/ 268035 h 284787"/>
                <a:gd name="connsiteX17" fmla="*/ 445231 w 468015"/>
                <a:gd name="connsiteY17" fmla="*/ 266404 h 284787"/>
                <a:gd name="connsiteX18" fmla="*/ 453455 w 468015"/>
                <a:gd name="connsiteY18" fmla="*/ 263884 h 284787"/>
                <a:gd name="connsiteX19" fmla="*/ 460687 w 468015"/>
                <a:gd name="connsiteY19" fmla="*/ 250986 h 284787"/>
                <a:gd name="connsiteX20" fmla="*/ 459268 w 468015"/>
                <a:gd name="connsiteY20" fmla="*/ 213331 h 284787"/>
                <a:gd name="connsiteX21" fmla="*/ 451612 w 468015"/>
                <a:gd name="connsiteY21" fmla="*/ 175379 h 284787"/>
                <a:gd name="connsiteX22" fmla="*/ 426797 w 468015"/>
                <a:gd name="connsiteY22" fmla="*/ 102144 h 284787"/>
                <a:gd name="connsiteX23" fmla="*/ 380714 w 468015"/>
                <a:gd name="connsiteY23" fmla="*/ 41213 h 284787"/>
                <a:gd name="connsiteX24" fmla="*/ 352355 w 468015"/>
                <a:gd name="connsiteY24" fmla="*/ 15714 h 284787"/>
                <a:gd name="connsiteX25" fmla="*/ 319033 w 468015"/>
                <a:gd name="connsiteY25" fmla="*/ 0 h 284787"/>
                <a:gd name="connsiteX26" fmla="*/ 319033 w 468015"/>
                <a:gd name="connsiteY26" fmla="*/ 0 h 284787"/>
                <a:gd name="connsiteX27" fmla="*/ 352922 w 468015"/>
                <a:gd name="connsiteY27" fmla="*/ 14825 h 284787"/>
                <a:gd name="connsiteX28" fmla="*/ 381281 w 468015"/>
                <a:gd name="connsiteY28" fmla="*/ 40028 h 284787"/>
                <a:gd name="connsiteX29" fmla="*/ 428357 w 468015"/>
                <a:gd name="connsiteY29" fmla="*/ 100662 h 284787"/>
                <a:gd name="connsiteX30" fmla="*/ 455724 w 468015"/>
                <a:gd name="connsiteY30" fmla="*/ 173748 h 284787"/>
                <a:gd name="connsiteX31" fmla="*/ 464940 w 468015"/>
                <a:gd name="connsiteY31" fmla="*/ 211997 h 284787"/>
                <a:gd name="connsiteX32" fmla="*/ 467634 w 468015"/>
                <a:gd name="connsiteY32" fmla="*/ 251876 h 284787"/>
                <a:gd name="connsiteX33" fmla="*/ 464798 w 468015"/>
                <a:gd name="connsiteY33" fmla="*/ 262402 h 284787"/>
                <a:gd name="connsiteX34" fmla="*/ 456574 w 468015"/>
                <a:gd name="connsiteY34" fmla="*/ 270852 h 284787"/>
                <a:gd name="connsiteX35" fmla="*/ 447074 w 468015"/>
                <a:gd name="connsiteY35" fmla="*/ 274261 h 284787"/>
                <a:gd name="connsiteX36" fmla="*/ 437574 w 468015"/>
                <a:gd name="connsiteY36" fmla="*/ 276337 h 284787"/>
                <a:gd name="connsiteX37" fmla="*/ 400140 w 468015"/>
                <a:gd name="connsiteY37" fmla="*/ 281081 h 284787"/>
                <a:gd name="connsiteX38" fmla="*/ 325130 w 468015"/>
                <a:gd name="connsiteY38" fmla="*/ 284787 h 284787"/>
                <a:gd name="connsiteX39" fmla="*/ 250404 w 468015"/>
                <a:gd name="connsiteY39" fmla="*/ 284787 h 284787"/>
                <a:gd name="connsiteX40" fmla="*/ 175394 w 468015"/>
                <a:gd name="connsiteY40" fmla="*/ 283305 h 284787"/>
                <a:gd name="connsiteX41" fmla="*/ 25941 w 468015"/>
                <a:gd name="connsiteY41" fmla="*/ 267145 h 284787"/>
                <a:gd name="connsiteX42" fmla="*/ 5807 w 468015"/>
                <a:gd name="connsiteY42" fmla="*/ 259733 h 284787"/>
                <a:gd name="connsiteX43" fmla="*/ 1269 w 468015"/>
                <a:gd name="connsiteY43" fmla="*/ 253358 h 284787"/>
                <a:gd name="connsiteX44" fmla="*/ 277 w 468015"/>
                <a:gd name="connsiteY44" fmla="*/ 246984 h 284787"/>
                <a:gd name="connsiteX45" fmla="*/ 277 w 468015"/>
                <a:gd name="connsiteY45" fmla="*/ 236161 h 284787"/>
                <a:gd name="connsiteX46" fmla="*/ 10344 w 468015"/>
                <a:gd name="connsiteY46" fmla="*/ 197468 h 284787"/>
                <a:gd name="connsiteX47" fmla="*/ 24523 w 468015"/>
                <a:gd name="connsiteY47" fmla="*/ 160851 h 284787"/>
                <a:gd name="connsiteX48" fmla="*/ 32889 w 468015"/>
                <a:gd name="connsiteY48" fmla="*/ 143061 h 284787"/>
                <a:gd name="connsiteX49" fmla="*/ 37852 w 468015"/>
                <a:gd name="connsiteY49" fmla="*/ 134314 h 284787"/>
                <a:gd name="connsiteX50" fmla="*/ 41255 w 468015"/>
                <a:gd name="connsiteY50" fmla="*/ 129867 h 284787"/>
                <a:gd name="connsiteX51" fmla="*/ 45651 w 468015"/>
                <a:gd name="connsiteY51" fmla="*/ 126753 h 284787"/>
                <a:gd name="connsiteX52" fmla="*/ 180357 w 468015"/>
                <a:gd name="connsiteY52" fmla="*/ 58114 h 284787"/>
                <a:gd name="connsiteX53" fmla="*/ 248277 w 468015"/>
                <a:gd name="connsiteY53" fmla="*/ 25647 h 284787"/>
                <a:gd name="connsiteX54" fmla="*/ 282733 w 468015"/>
                <a:gd name="connsiteY54" fmla="*/ 10822 h 284787"/>
                <a:gd name="connsiteX55" fmla="*/ 319033 w 468015"/>
                <a:gd name="connsiteY55" fmla="*/ 0 h 28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68015" h="284787">
                  <a:moveTo>
                    <a:pt x="319033" y="0"/>
                  </a:moveTo>
                  <a:cubicBezTo>
                    <a:pt x="306824" y="2580"/>
                    <a:pt x="294928" y="6612"/>
                    <a:pt x="283584" y="12008"/>
                  </a:cubicBezTo>
                  <a:cubicBezTo>
                    <a:pt x="272098" y="17049"/>
                    <a:pt x="260613" y="22237"/>
                    <a:pt x="249269" y="27575"/>
                  </a:cubicBezTo>
                  <a:cubicBezTo>
                    <a:pt x="226582" y="38397"/>
                    <a:pt x="204178" y="49515"/>
                    <a:pt x="181775" y="60931"/>
                  </a:cubicBezTo>
                  <a:cubicBezTo>
                    <a:pt x="137393" y="84058"/>
                    <a:pt x="92444" y="107926"/>
                    <a:pt x="50188" y="133721"/>
                  </a:cubicBezTo>
                  <a:cubicBezTo>
                    <a:pt x="47792" y="134966"/>
                    <a:pt x="45849" y="136997"/>
                    <a:pt x="44658" y="139503"/>
                  </a:cubicBezTo>
                  <a:cubicBezTo>
                    <a:pt x="43099" y="142023"/>
                    <a:pt x="41681" y="144840"/>
                    <a:pt x="40263" y="147656"/>
                  </a:cubicBezTo>
                  <a:cubicBezTo>
                    <a:pt x="37569" y="153438"/>
                    <a:pt x="35158" y="159220"/>
                    <a:pt x="32748" y="165298"/>
                  </a:cubicBezTo>
                  <a:cubicBezTo>
                    <a:pt x="28068" y="177158"/>
                    <a:pt x="23814" y="189314"/>
                    <a:pt x="20270" y="201619"/>
                  </a:cubicBezTo>
                  <a:cubicBezTo>
                    <a:pt x="16413" y="213628"/>
                    <a:pt x="13605" y="225991"/>
                    <a:pt x="11904" y="238533"/>
                  </a:cubicBezTo>
                  <a:cubicBezTo>
                    <a:pt x="11904" y="244018"/>
                    <a:pt x="11904" y="251876"/>
                    <a:pt x="13322" y="251283"/>
                  </a:cubicBezTo>
                  <a:cubicBezTo>
                    <a:pt x="15434" y="252247"/>
                    <a:pt x="17618" y="253032"/>
                    <a:pt x="19844" y="253655"/>
                  </a:cubicBezTo>
                  <a:lnTo>
                    <a:pt x="28494" y="255730"/>
                  </a:lnTo>
                  <a:cubicBezTo>
                    <a:pt x="77456" y="263187"/>
                    <a:pt x="126786" y="267753"/>
                    <a:pt x="176245" y="269369"/>
                  </a:cubicBezTo>
                  <a:cubicBezTo>
                    <a:pt x="225731" y="272483"/>
                    <a:pt x="275501" y="272186"/>
                    <a:pt x="325272" y="272483"/>
                  </a:cubicBezTo>
                  <a:cubicBezTo>
                    <a:pt x="350086" y="272483"/>
                    <a:pt x="374900" y="272483"/>
                    <a:pt x="399572" y="271296"/>
                  </a:cubicBezTo>
                  <a:cubicBezTo>
                    <a:pt x="411909" y="270555"/>
                    <a:pt x="424387" y="269814"/>
                    <a:pt x="436439" y="268035"/>
                  </a:cubicBezTo>
                  <a:lnTo>
                    <a:pt x="445231" y="266404"/>
                  </a:lnTo>
                  <a:cubicBezTo>
                    <a:pt x="448052" y="265856"/>
                    <a:pt x="450803" y="265011"/>
                    <a:pt x="453455" y="263884"/>
                  </a:cubicBezTo>
                  <a:cubicBezTo>
                    <a:pt x="457850" y="262402"/>
                    <a:pt x="459694" y="256916"/>
                    <a:pt x="460687" y="250986"/>
                  </a:cubicBezTo>
                  <a:cubicBezTo>
                    <a:pt x="462048" y="238430"/>
                    <a:pt x="461566" y="225739"/>
                    <a:pt x="459268" y="213331"/>
                  </a:cubicBezTo>
                  <a:cubicBezTo>
                    <a:pt x="457354" y="200552"/>
                    <a:pt x="454802" y="187877"/>
                    <a:pt x="451612" y="175379"/>
                  </a:cubicBezTo>
                  <a:cubicBezTo>
                    <a:pt x="445585" y="150206"/>
                    <a:pt x="437276" y="125671"/>
                    <a:pt x="426797" y="102144"/>
                  </a:cubicBezTo>
                  <a:cubicBezTo>
                    <a:pt x="413965" y="79877"/>
                    <a:pt x="398481" y="59403"/>
                    <a:pt x="380714" y="41213"/>
                  </a:cubicBezTo>
                  <a:cubicBezTo>
                    <a:pt x="371908" y="31963"/>
                    <a:pt x="362422" y="23438"/>
                    <a:pt x="352355" y="15714"/>
                  </a:cubicBezTo>
                  <a:cubicBezTo>
                    <a:pt x="342698" y="7605"/>
                    <a:pt x="331241" y="2194"/>
                    <a:pt x="319033" y="0"/>
                  </a:cubicBezTo>
                  <a:close/>
                  <a:moveTo>
                    <a:pt x="319033" y="0"/>
                  </a:moveTo>
                  <a:cubicBezTo>
                    <a:pt x="331355" y="1809"/>
                    <a:pt x="343025" y="6923"/>
                    <a:pt x="352922" y="14825"/>
                  </a:cubicBezTo>
                  <a:cubicBezTo>
                    <a:pt x="362947" y="22504"/>
                    <a:pt x="372419" y="30925"/>
                    <a:pt x="381281" y="40028"/>
                  </a:cubicBezTo>
                  <a:cubicBezTo>
                    <a:pt x="399289" y="58143"/>
                    <a:pt x="415099" y="78513"/>
                    <a:pt x="428357" y="100662"/>
                  </a:cubicBezTo>
                  <a:cubicBezTo>
                    <a:pt x="439502" y="124144"/>
                    <a:pt x="448648" y="148605"/>
                    <a:pt x="455724" y="173748"/>
                  </a:cubicBezTo>
                  <a:cubicBezTo>
                    <a:pt x="459439" y="186320"/>
                    <a:pt x="462516" y="199084"/>
                    <a:pt x="464940" y="211997"/>
                  </a:cubicBezTo>
                  <a:cubicBezTo>
                    <a:pt x="467705" y="225072"/>
                    <a:pt x="468613" y="238518"/>
                    <a:pt x="467634" y="251876"/>
                  </a:cubicBezTo>
                  <a:cubicBezTo>
                    <a:pt x="467266" y="255523"/>
                    <a:pt x="466316" y="259081"/>
                    <a:pt x="464798" y="262402"/>
                  </a:cubicBezTo>
                  <a:cubicBezTo>
                    <a:pt x="463210" y="266226"/>
                    <a:pt x="460261" y="269265"/>
                    <a:pt x="456574" y="270852"/>
                  </a:cubicBezTo>
                  <a:cubicBezTo>
                    <a:pt x="453554" y="272379"/>
                    <a:pt x="450364" y="273520"/>
                    <a:pt x="447074" y="274261"/>
                  </a:cubicBezTo>
                  <a:cubicBezTo>
                    <a:pt x="443955" y="275166"/>
                    <a:pt x="440778" y="275863"/>
                    <a:pt x="437574" y="276337"/>
                  </a:cubicBezTo>
                  <a:cubicBezTo>
                    <a:pt x="425195" y="278650"/>
                    <a:pt x="412689" y="280236"/>
                    <a:pt x="400140" y="281081"/>
                  </a:cubicBezTo>
                  <a:cubicBezTo>
                    <a:pt x="375184" y="283157"/>
                    <a:pt x="350086" y="284342"/>
                    <a:pt x="325130" y="284787"/>
                  </a:cubicBezTo>
                  <a:lnTo>
                    <a:pt x="250404" y="284787"/>
                  </a:lnTo>
                  <a:cubicBezTo>
                    <a:pt x="225590" y="284787"/>
                    <a:pt x="200208" y="284787"/>
                    <a:pt x="175394" y="283305"/>
                  </a:cubicBezTo>
                  <a:cubicBezTo>
                    <a:pt x="125312" y="281007"/>
                    <a:pt x="75414" y="275611"/>
                    <a:pt x="25941" y="267145"/>
                  </a:cubicBezTo>
                  <a:cubicBezTo>
                    <a:pt x="18823" y="266108"/>
                    <a:pt x="11975" y="263588"/>
                    <a:pt x="5807" y="259733"/>
                  </a:cubicBezTo>
                  <a:cubicBezTo>
                    <a:pt x="3580" y="258280"/>
                    <a:pt x="1964" y="255997"/>
                    <a:pt x="1269" y="253358"/>
                  </a:cubicBezTo>
                  <a:cubicBezTo>
                    <a:pt x="560" y="251312"/>
                    <a:pt x="220" y="249148"/>
                    <a:pt x="277" y="246984"/>
                  </a:cubicBezTo>
                  <a:cubicBezTo>
                    <a:pt x="-92" y="243381"/>
                    <a:pt x="-92" y="239764"/>
                    <a:pt x="277" y="236161"/>
                  </a:cubicBezTo>
                  <a:cubicBezTo>
                    <a:pt x="2488" y="222967"/>
                    <a:pt x="5863" y="210010"/>
                    <a:pt x="10344" y="197468"/>
                  </a:cubicBezTo>
                  <a:cubicBezTo>
                    <a:pt x="14456" y="185015"/>
                    <a:pt x="19135" y="172859"/>
                    <a:pt x="24523" y="160851"/>
                  </a:cubicBezTo>
                  <a:cubicBezTo>
                    <a:pt x="27076" y="154921"/>
                    <a:pt x="29912" y="148991"/>
                    <a:pt x="32889" y="143061"/>
                  </a:cubicBezTo>
                  <a:cubicBezTo>
                    <a:pt x="34449" y="140096"/>
                    <a:pt x="36009" y="137279"/>
                    <a:pt x="37852" y="134314"/>
                  </a:cubicBezTo>
                  <a:cubicBezTo>
                    <a:pt x="38845" y="132728"/>
                    <a:pt x="39993" y="131230"/>
                    <a:pt x="41255" y="129867"/>
                  </a:cubicBezTo>
                  <a:cubicBezTo>
                    <a:pt x="42659" y="128725"/>
                    <a:pt x="44120" y="127687"/>
                    <a:pt x="45651" y="126753"/>
                  </a:cubicBezTo>
                  <a:cubicBezTo>
                    <a:pt x="90033" y="101551"/>
                    <a:pt x="135124" y="80203"/>
                    <a:pt x="180357" y="58114"/>
                  </a:cubicBezTo>
                  <a:cubicBezTo>
                    <a:pt x="202902" y="46995"/>
                    <a:pt x="225448" y="36173"/>
                    <a:pt x="248277" y="25647"/>
                  </a:cubicBezTo>
                  <a:cubicBezTo>
                    <a:pt x="259762" y="20458"/>
                    <a:pt x="271248" y="15418"/>
                    <a:pt x="282733" y="10822"/>
                  </a:cubicBezTo>
                  <a:cubicBezTo>
                    <a:pt x="294403" y="5796"/>
                    <a:pt x="306583" y="2164"/>
                    <a:pt x="319033" y="0"/>
                  </a:cubicBezTo>
                  <a:close/>
                </a:path>
              </a:pathLst>
            </a:custGeom>
            <a:solidFill>
              <a:srgbClr val="EBEBE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CD718551-B18E-C875-FE1C-E1A422B2FCC4}"/>
                </a:ext>
              </a:extLst>
            </p:cNvPr>
            <p:cNvSpPr>
              <a:spLocks/>
            </p:cNvSpPr>
            <p:nvPr/>
          </p:nvSpPr>
          <p:spPr>
            <a:xfrm>
              <a:off x="2917782" y="5043767"/>
              <a:ext cx="816174" cy="853323"/>
            </a:xfrm>
            <a:custGeom>
              <a:avLst/>
              <a:gdLst>
                <a:gd name="connsiteX0" fmla="*/ 816175 w 816174"/>
                <a:gd name="connsiteY0" fmla="*/ 426662 h 853323"/>
                <a:gd name="connsiteX1" fmla="*/ 408087 w 816174"/>
                <a:gd name="connsiteY1" fmla="*/ 853324 h 853323"/>
                <a:gd name="connsiteX2" fmla="*/ 0 w 816174"/>
                <a:gd name="connsiteY2" fmla="*/ 426662 h 853323"/>
                <a:gd name="connsiteX3" fmla="*/ 408087 w 816174"/>
                <a:gd name="connsiteY3" fmla="*/ 0 h 853323"/>
                <a:gd name="connsiteX4" fmla="*/ 816175 w 816174"/>
                <a:gd name="connsiteY4" fmla="*/ 426662 h 85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174" h="853323">
                  <a:moveTo>
                    <a:pt x="816175" y="426662"/>
                  </a:moveTo>
                  <a:cubicBezTo>
                    <a:pt x="816175" y="662301"/>
                    <a:pt x="633468" y="853324"/>
                    <a:pt x="408087" y="853324"/>
                  </a:cubicBezTo>
                  <a:cubicBezTo>
                    <a:pt x="182707" y="853324"/>
                    <a:pt x="0" y="662301"/>
                    <a:pt x="0" y="426662"/>
                  </a:cubicBezTo>
                  <a:cubicBezTo>
                    <a:pt x="0" y="191023"/>
                    <a:pt x="182707" y="0"/>
                    <a:pt x="408087" y="0"/>
                  </a:cubicBezTo>
                  <a:cubicBezTo>
                    <a:pt x="633468" y="0"/>
                    <a:pt x="816175" y="191023"/>
                    <a:pt x="816175" y="426662"/>
                  </a:cubicBezTo>
                  <a:close/>
                </a:path>
              </a:pathLst>
            </a:custGeom>
            <a:solidFill>
              <a:srgbClr val="263238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0B8DB65-A8B6-CBFD-E5F5-3FD31382C02D}"/>
                </a:ext>
              </a:extLst>
            </p:cNvPr>
            <p:cNvSpPr>
              <a:spLocks/>
            </p:cNvSpPr>
            <p:nvPr/>
          </p:nvSpPr>
          <p:spPr>
            <a:xfrm>
              <a:off x="3071772" y="5204766"/>
              <a:ext cx="508195" cy="531325"/>
            </a:xfrm>
            <a:custGeom>
              <a:avLst/>
              <a:gdLst>
                <a:gd name="connsiteX0" fmla="*/ 508195 w 508195"/>
                <a:gd name="connsiteY0" fmla="*/ 265663 h 531325"/>
                <a:gd name="connsiteX1" fmla="*/ 254098 w 508195"/>
                <a:gd name="connsiteY1" fmla="*/ 531326 h 531325"/>
                <a:gd name="connsiteX2" fmla="*/ 0 w 508195"/>
                <a:gd name="connsiteY2" fmla="*/ 265663 h 531325"/>
                <a:gd name="connsiteX3" fmla="*/ 254098 w 508195"/>
                <a:gd name="connsiteY3" fmla="*/ 0 h 531325"/>
                <a:gd name="connsiteX4" fmla="*/ 508195 w 508195"/>
                <a:gd name="connsiteY4" fmla="*/ 265663 h 53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195" h="531325">
                  <a:moveTo>
                    <a:pt x="508195" y="265663"/>
                  </a:moveTo>
                  <a:cubicBezTo>
                    <a:pt x="508195" y="412385"/>
                    <a:pt x="394432" y="531326"/>
                    <a:pt x="254098" y="531326"/>
                  </a:cubicBezTo>
                  <a:cubicBezTo>
                    <a:pt x="113763" y="531326"/>
                    <a:pt x="0" y="412385"/>
                    <a:pt x="0" y="265663"/>
                  </a:cubicBezTo>
                  <a:cubicBezTo>
                    <a:pt x="0" y="118942"/>
                    <a:pt x="113763" y="0"/>
                    <a:pt x="254098" y="0"/>
                  </a:cubicBezTo>
                  <a:cubicBezTo>
                    <a:pt x="394432" y="0"/>
                    <a:pt x="508195" y="118942"/>
                    <a:pt x="508195" y="265663"/>
                  </a:cubicBezTo>
                  <a:close/>
                </a:path>
              </a:pathLst>
            </a:custGeom>
            <a:solidFill>
              <a:srgbClr val="DBDBDB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58FC571B-5CA3-2469-280F-851B9DCE8FE2}"/>
                </a:ext>
              </a:extLst>
            </p:cNvPr>
            <p:cNvSpPr>
              <a:spLocks/>
            </p:cNvSpPr>
            <p:nvPr/>
          </p:nvSpPr>
          <p:spPr>
            <a:xfrm>
              <a:off x="3305310" y="5238271"/>
              <a:ext cx="41120" cy="143505"/>
            </a:xfrm>
            <a:custGeom>
              <a:avLst/>
              <a:gdLst>
                <a:gd name="connsiteX0" fmla="*/ 41121 w 41120"/>
                <a:gd name="connsiteY0" fmla="*/ 71753 h 143505"/>
                <a:gd name="connsiteX1" fmla="*/ 20560 w 41120"/>
                <a:gd name="connsiteY1" fmla="*/ 143505 h 143505"/>
                <a:gd name="connsiteX2" fmla="*/ 0 w 41120"/>
                <a:gd name="connsiteY2" fmla="*/ 71753 h 143505"/>
                <a:gd name="connsiteX3" fmla="*/ 20560 w 41120"/>
                <a:gd name="connsiteY3" fmla="*/ 0 h 143505"/>
                <a:gd name="connsiteX4" fmla="*/ 41121 w 41120"/>
                <a:gd name="connsiteY4" fmla="*/ 71753 h 1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20" h="143505">
                  <a:moveTo>
                    <a:pt x="41121" y="71753"/>
                  </a:moveTo>
                  <a:cubicBezTo>
                    <a:pt x="41121" y="111483"/>
                    <a:pt x="31904" y="143505"/>
                    <a:pt x="20560" y="143505"/>
                  </a:cubicBezTo>
                  <a:cubicBezTo>
                    <a:pt x="9217" y="143505"/>
                    <a:pt x="0" y="111483"/>
                    <a:pt x="0" y="71753"/>
                  </a:cubicBezTo>
                  <a:cubicBezTo>
                    <a:pt x="0" y="32022"/>
                    <a:pt x="9075" y="0"/>
                    <a:pt x="20560" y="0"/>
                  </a:cubicBezTo>
                  <a:cubicBezTo>
                    <a:pt x="32046" y="0"/>
                    <a:pt x="41121" y="32170"/>
                    <a:pt x="41121" y="71753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F0E989B6-57AE-247B-D272-FB742DD20E88}"/>
                </a:ext>
              </a:extLst>
            </p:cNvPr>
            <p:cNvSpPr>
              <a:spLocks/>
            </p:cNvSpPr>
            <p:nvPr/>
          </p:nvSpPr>
          <p:spPr>
            <a:xfrm>
              <a:off x="3166805" y="5304510"/>
              <a:ext cx="101696" cy="105871"/>
            </a:xfrm>
            <a:custGeom>
              <a:avLst/>
              <a:gdLst>
                <a:gd name="connsiteX0" fmla="*/ 65338 w 101696"/>
                <a:gd name="connsiteY0" fmla="*/ 37832 h 105871"/>
                <a:gd name="connsiteX1" fmla="*/ 99369 w 101696"/>
                <a:gd name="connsiteY1" fmla="*/ 103655 h 105871"/>
                <a:gd name="connsiteX2" fmla="*/ 36270 w 101696"/>
                <a:gd name="connsiteY2" fmla="*/ 68223 h 105871"/>
                <a:gd name="connsiteX3" fmla="*/ 2381 w 101696"/>
                <a:gd name="connsiteY3" fmla="*/ 2252 h 105871"/>
                <a:gd name="connsiteX4" fmla="*/ 65338 w 101696"/>
                <a:gd name="connsiteY4" fmla="*/ 37832 h 10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96" h="105871">
                  <a:moveTo>
                    <a:pt x="65338" y="37832"/>
                  </a:moveTo>
                  <a:cubicBezTo>
                    <a:pt x="92279" y="65851"/>
                    <a:pt x="107877" y="95353"/>
                    <a:pt x="99369" y="103655"/>
                  </a:cubicBezTo>
                  <a:cubicBezTo>
                    <a:pt x="90861" y="111957"/>
                    <a:pt x="63069" y="96242"/>
                    <a:pt x="36270" y="68223"/>
                  </a:cubicBezTo>
                  <a:cubicBezTo>
                    <a:pt x="9471" y="40204"/>
                    <a:pt x="-6269" y="10554"/>
                    <a:pt x="2381" y="2252"/>
                  </a:cubicBezTo>
                  <a:cubicBezTo>
                    <a:pt x="11031" y="-6050"/>
                    <a:pt x="38255" y="9220"/>
                    <a:pt x="65338" y="37832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D0B17C83-B8AD-2558-DFB8-5F9BD3124876}"/>
                </a:ext>
              </a:extLst>
            </p:cNvPr>
            <p:cNvSpPr>
              <a:spLocks/>
            </p:cNvSpPr>
            <p:nvPr/>
          </p:nvSpPr>
          <p:spPr>
            <a:xfrm>
              <a:off x="3104527" y="5448933"/>
              <a:ext cx="136549" cy="42992"/>
            </a:xfrm>
            <a:custGeom>
              <a:avLst/>
              <a:gdLst>
                <a:gd name="connsiteX0" fmla="*/ 67920 w 136549"/>
                <a:gd name="connsiteY0" fmla="*/ 0 h 42992"/>
                <a:gd name="connsiteX1" fmla="*/ 136549 w 136549"/>
                <a:gd name="connsiteY1" fmla="*/ 21496 h 42992"/>
                <a:gd name="connsiteX2" fmla="*/ 67920 w 136549"/>
                <a:gd name="connsiteY2" fmla="*/ 42992 h 42992"/>
                <a:gd name="connsiteX3" fmla="*/ 0 w 136549"/>
                <a:gd name="connsiteY3" fmla="*/ 21496 h 42992"/>
                <a:gd name="connsiteX4" fmla="*/ 67920 w 136549"/>
                <a:gd name="connsiteY4" fmla="*/ 0 h 4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549" h="42992">
                  <a:moveTo>
                    <a:pt x="67920" y="0"/>
                  </a:moveTo>
                  <a:cubicBezTo>
                    <a:pt x="105921" y="0"/>
                    <a:pt x="136549" y="9636"/>
                    <a:pt x="136549" y="21496"/>
                  </a:cubicBezTo>
                  <a:cubicBezTo>
                    <a:pt x="136549" y="33356"/>
                    <a:pt x="105921" y="42992"/>
                    <a:pt x="67920" y="42992"/>
                  </a:cubicBezTo>
                  <a:cubicBezTo>
                    <a:pt x="29919" y="42992"/>
                    <a:pt x="0" y="33356"/>
                    <a:pt x="0" y="21496"/>
                  </a:cubicBezTo>
                  <a:cubicBezTo>
                    <a:pt x="0" y="9636"/>
                    <a:pt x="30061" y="0"/>
                    <a:pt x="67920" y="0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3B1AD010-0480-4D89-8515-E4B2667EA2C3}"/>
                </a:ext>
              </a:extLst>
            </p:cNvPr>
            <p:cNvSpPr>
              <a:spLocks/>
            </p:cNvSpPr>
            <p:nvPr/>
          </p:nvSpPr>
          <p:spPr>
            <a:xfrm>
              <a:off x="3166735" y="5530569"/>
              <a:ext cx="101274" cy="106393"/>
            </a:xfrm>
            <a:custGeom>
              <a:avLst/>
              <a:gdLst>
                <a:gd name="connsiteX0" fmla="*/ 36056 w 101274"/>
                <a:gd name="connsiteY0" fmla="*/ 38001 h 106393"/>
                <a:gd name="connsiteX1" fmla="*/ 99155 w 101274"/>
                <a:gd name="connsiteY1" fmla="*/ 2421 h 106393"/>
                <a:gd name="connsiteX2" fmla="*/ 65124 w 101274"/>
                <a:gd name="connsiteY2" fmla="*/ 68392 h 106393"/>
                <a:gd name="connsiteX3" fmla="*/ 2167 w 101274"/>
                <a:gd name="connsiteY3" fmla="*/ 103972 h 106393"/>
                <a:gd name="connsiteX4" fmla="*/ 36056 w 101274"/>
                <a:gd name="connsiteY4" fmla="*/ 38001 h 1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74" h="106393">
                  <a:moveTo>
                    <a:pt x="36056" y="38001"/>
                  </a:moveTo>
                  <a:cubicBezTo>
                    <a:pt x="62855" y="9982"/>
                    <a:pt x="91214" y="-6474"/>
                    <a:pt x="99155" y="2421"/>
                  </a:cubicBezTo>
                  <a:cubicBezTo>
                    <a:pt x="107096" y="11316"/>
                    <a:pt x="92065" y="40373"/>
                    <a:pt x="65124" y="68392"/>
                  </a:cubicBezTo>
                  <a:cubicBezTo>
                    <a:pt x="38183" y="96412"/>
                    <a:pt x="10107" y="112867"/>
                    <a:pt x="2167" y="103972"/>
                  </a:cubicBezTo>
                  <a:cubicBezTo>
                    <a:pt x="-5774" y="95077"/>
                    <a:pt x="8689" y="66020"/>
                    <a:pt x="36056" y="38001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6C62A936-0FB9-5FD1-A299-C416B2854EA8}"/>
                </a:ext>
              </a:extLst>
            </p:cNvPr>
            <p:cNvSpPr>
              <a:spLocks/>
            </p:cNvSpPr>
            <p:nvPr/>
          </p:nvSpPr>
          <p:spPr>
            <a:xfrm>
              <a:off x="3305310" y="5558934"/>
              <a:ext cx="41120" cy="143505"/>
            </a:xfrm>
            <a:custGeom>
              <a:avLst/>
              <a:gdLst>
                <a:gd name="connsiteX0" fmla="*/ 0 w 41120"/>
                <a:gd name="connsiteY0" fmla="*/ 71753 h 143505"/>
                <a:gd name="connsiteX1" fmla="*/ 20560 w 41120"/>
                <a:gd name="connsiteY1" fmla="*/ 0 h 143505"/>
                <a:gd name="connsiteX2" fmla="*/ 41121 w 41120"/>
                <a:gd name="connsiteY2" fmla="*/ 71753 h 143505"/>
                <a:gd name="connsiteX3" fmla="*/ 20560 w 41120"/>
                <a:gd name="connsiteY3" fmla="*/ 143506 h 143505"/>
                <a:gd name="connsiteX4" fmla="*/ 0 w 41120"/>
                <a:gd name="connsiteY4" fmla="*/ 71753 h 1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20" h="143505">
                  <a:moveTo>
                    <a:pt x="0" y="71753"/>
                  </a:moveTo>
                  <a:cubicBezTo>
                    <a:pt x="0" y="32170"/>
                    <a:pt x="9075" y="0"/>
                    <a:pt x="20560" y="0"/>
                  </a:cubicBezTo>
                  <a:cubicBezTo>
                    <a:pt x="32046" y="0"/>
                    <a:pt x="41121" y="32170"/>
                    <a:pt x="41121" y="71753"/>
                  </a:cubicBezTo>
                  <a:cubicBezTo>
                    <a:pt x="41121" y="111335"/>
                    <a:pt x="31904" y="143506"/>
                    <a:pt x="20560" y="143506"/>
                  </a:cubicBezTo>
                  <a:cubicBezTo>
                    <a:pt x="9217" y="143506"/>
                    <a:pt x="0" y="111484"/>
                    <a:pt x="0" y="71753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42EAB11F-4ECD-AFD0-0331-1E2387F56866}"/>
                </a:ext>
              </a:extLst>
            </p:cNvPr>
            <p:cNvSpPr>
              <a:spLocks/>
            </p:cNvSpPr>
            <p:nvPr/>
          </p:nvSpPr>
          <p:spPr>
            <a:xfrm>
              <a:off x="3383392" y="5530732"/>
              <a:ext cx="101761" cy="106067"/>
            </a:xfrm>
            <a:custGeom>
              <a:avLst/>
              <a:gdLst>
                <a:gd name="connsiteX0" fmla="*/ 36347 w 101761"/>
                <a:gd name="connsiteY0" fmla="*/ 68229 h 106067"/>
                <a:gd name="connsiteX1" fmla="*/ 2316 w 101761"/>
                <a:gd name="connsiteY1" fmla="*/ 2258 h 106067"/>
                <a:gd name="connsiteX2" fmla="*/ 65415 w 101761"/>
                <a:gd name="connsiteY2" fmla="*/ 37838 h 106067"/>
                <a:gd name="connsiteX3" fmla="*/ 99446 w 101761"/>
                <a:gd name="connsiteY3" fmla="*/ 103809 h 106067"/>
                <a:gd name="connsiteX4" fmla="*/ 36347 w 101761"/>
                <a:gd name="connsiteY4" fmla="*/ 68229 h 10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61" h="106067">
                  <a:moveTo>
                    <a:pt x="36347" y="68229"/>
                  </a:moveTo>
                  <a:cubicBezTo>
                    <a:pt x="9547" y="40210"/>
                    <a:pt x="-6192" y="10708"/>
                    <a:pt x="2316" y="2258"/>
                  </a:cubicBezTo>
                  <a:cubicBezTo>
                    <a:pt x="10823" y="-6192"/>
                    <a:pt x="38615" y="9819"/>
                    <a:pt x="65415" y="37838"/>
                  </a:cubicBezTo>
                  <a:cubicBezTo>
                    <a:pt x="92214" y="65857"/>
                    <a:pt x="107953" y="95359"/>
                    <a:pt x="99446" y="103809"/>
                  </a:cubicBezTo>
                  <a:cubicBezTo>
                    <a:pt x="90938" y="112259"/>
                    <a:pt x="63146" y="96249"/>
                    <a:pt x="36347" y="68229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805FF6EF-BD12-2AC7-4DDF-C3DFEC1167A5}"/>
                </a:ext>
              </a:extLst>
            </p:cNvPr>
            <p:cNvSpPr>
              <a:spLocks/>
            </p:cNvSpPr>
            <p:nvPr/>
          </p:nvSpPr>
          <p:spPr>
            <a:xfrm>
              <a:off x="3410522" y="5448933"/>
              <a:ext cx="137258" cy="42992"/>
            </a:xfrm>
            <a:custGeom>
              <a:avLst/>
              <a:gdLst>
                <a:gd name="connsiteX0" fmla="*/ 68629 w 137258"/>
                <a:gd name="connsiteY0" fmla="*/ 42992 h 42992"/>
                <a:gd name="connsiteX1" fmla="*/ 0 w 137258"/>
                <a:gd name="connsiteY1" fmla="*/ 21496 h 42992"/>
                <a:gd name="connsiteX2" fmla="*/ 68629 w 137258"/>
                <a:gd name="connsiteY2" fmla="*/ 0 h 42992"/>
                <a:gd name="connsiteX3" fmla="*/ 137258 w 137258"/>
                <a:gd name="connsiteY3" fmla="*/ 21496 h 42992"/>
                <a:gd name="connsiteX4" fmla="*/ 68629 w 137258"/>
                <a:gd name="connsiteY4" fmla="*/ 42992 h 4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58" h="42992">
                  <a:moveTo>
                    <a:pt x="68629" y="42992"/>
                  </a:moveTo>
                  <a:cubicBezTo>
                    <a:pt x="30770" y="42992"/>
                    <a:pt x="0" y="33356"/>
                    <a:pt x="0" y="21496"/>
                  </a:cubicBezTo>
                  <a:cubicBezTo>
                    <a:pt x="0" y="9636"/>
                    <a:pt x="30770" y="0"/>
                    <a:pt x="68629" y="0"/>
                  </a:cubicBezTo>
                  <a:cubicBezTo>
                    <a:pt x="106488" y="0"/>
                    <a:pt x="137258" y="9636"/>
                    <a:pt x="137258" y="21496"/>
                  </a:cubicBezTo>
                  <a:cubicBezTo>
                    <a:pt x="137258" y="33356"/>
                    <a:pt x="106488" y="42992"/>
                    <a:pt x="68629" y="42992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09BD326C-D1F8-2F36-BF51-7513AD3D7477}"/>
                </a:ext>
              </a:extLst>
            </p:cNvPr>
            <p:cNvSpPr>
              <a:spLocks/>
            </p:cNvSpPr>
            <p:nvPr/>
          </p:nvSpPr>
          <p:spPr>
            <a:xfrm rot="-2700000">
              <a:off x="3365644" y="5335499"/>
              <a:ext cx="137258" cy="42992"/>
            </a:xfrm>
            <a:custGeom>
              <a:avLst/>
              <a:gdLst>
                <a:gd name="connsiteX0" fmla="*/ 137258 w 137258"/>
                <a:gd name="connsiteY0" fmla="*/ 21496 h 42992"/>
                <a:gd name="connsiteX1" fmla="*/ 68629 w 137258"/>
                <a:gd name="connsiteY1" fmla="*/ 42992 h 42992"/>
                <a:gd name="connsiteX2" fmla="*/ 0 w 137258"/>
                <a:gd name="connsiteY2" fmla="*/ 21496 h 42992"/>
                <a:gd name="connsiteX3" fmla="*/ 68629 w 137258"/>
                <a:gd name="connsiteY3" fmla="*/ 0 h 42992"/>
                <a:gd name="connsiteX4" fmla="*/ 137258 w 137258"/>
                <a:gd name="connsiteY4" fmla="*/ 21496 h 4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58" h="42992">
                  <a:moveTo>
                    <a:pt x="137258" y="21496"/>
                  </a:moveTo>
                  <a:cubicBezTo>
                    <a:pt x="137258" y="33368"/>
                    <a:pt x="106532" y="42992"/>
                    <a:pt x="68629" y="42992"/>
                  </a:cubicBezTo>
                  <a:cubicBezTo>
                    <a:pt x="30726" y="42992"/>
                    <a:pt x="0" y="33368"/>
                    <a:pt x="0" y="21496"/>
                  </a:cubicBezTo>
                  <a:cubicBezTo>
                    <a:pt x="0" y="9624"/>
                    <a:pt x="30726" y="0"/>
                    <a:pt x="68629" y="0"/>
                  </a:cubicBezTo>
                  <a:cubicBezTo>
                    <a:pt x="106532" y="0"/>
                    <a:pt x="137258" y="9624"/>
                    <a:pt x="137258" y="21496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BCA6E40-43D8-8385-DA55-E3843AD27336}"/>
                </a:ext>
              </a:extLst>
            </p:cNvPr>
            <p:cNvSpPr>
              <a:spLocks/>
            </p:cNvSpPr>
            <p:nvPr/>
          </p:nvSpPr>
          <p:spPr>
            <a:xfrm>
              <a:off x="3261920" y="5403717"/>
              <a:ext cx="127615" cy="133424"/>
            </a:xfrm>
            <a:custGeom>
              <a:avLst/>
              <a:gdLst>
                <a:gd name="connsiteX0" fmla="*/ 127616 w 127615"/>
                <a:gd name="connsiteY0" fmla="*/ 66712 h 133424"/>
                <a:gd name="connsiteX1" fmla="*/ 63808 w 127615"/>
                <a:gd name="connsiteY1" fmla="*/ 133425 h 133424"/>
                <a:gd name="connsiteX2" fmla="*/ 0 w 127615"/>
                <a:gd name="connsiteY2" fmla="*/ 66712 h 133424"/>
                <a:gd name="connsiteX3" fmla="*/ 63808 w 127615"/>
                <a:gd name="connsiteY3" fmla="*/ 0 h 133424"/>
                <a:gd name="connsiteX4" fmla="*/ 63950 w 127615"/>
                <a:gd name="connsiteY4" fmla="*/ 0 h 133424"/>
                <a:gd name="connsiteX5" fmla="*/ 127616 w 127615"/>
                <a:gd name="connsiteY5" fmla="*/ 66712 h 13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15" h="133424">
                  <a:moveTo>
                    <a:pt x="127616" y="66712"/>
                  </a:moveTo>
                  <a:cubicBezTo>
                    <a:pt x="127616" y="103552"/>
                    <a:pt x="99044" y="133425"/>
                    <a:pt x="63808" y="133425"/>
                  </a:cubicBezTo>
                  <a:cubicBezTo>
                    <a:pt x="28572" y="133425"/>
                    <a:pt x="0" y="103552"/>
                    <a:pt x="0" y="66712"/>
                  </a:cubicBezTo>
                  <a:cubicBezTo>
                    <a:pt x="0" y="29872"/>
                    <a:pt x="28572" y="0"/>
                    <a:pt x="63808" y="0"/>
                  </a:cubicBezTo>
                  <a:cubicBezTo>
                    <a:pt x="63850" y="0"/>
                    <a:pt x="63907" y="0"/>
                    <a:pt x="63950" y="0"/>
                  </a:cubicBezTo>
                  <a:cubicBezTo>
                    <a:pt x="99129" y="89"/>
                    <a:pt x="127616" y="29931"/>
                    <a:pt x="127616" y="66712"/>
                  </a:cubicBezTo>
                  <a:close/>
                </a:path>
              </a:pathLst>
            </a:custGeom>
            <a:solidFill>
              <a:srgbClr val="C7C7C7"/>
            </a:solidFill>
            <a:ln w="14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10" name="video AES">
            <a:hlinkClick r:id="" action="ppaction://media"/>
            <a:extLst>
              <a:ext uri="{FF2B5EF4-FFF2-40B4-BE49-F238E27FC236}">
                <a16:creationId xmlns:a16="http://schemas.microsoft.com/office/drawing/2014/main" id="{3B06D8A0-D44C-DD60-DE24-D3C19D17C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2540" y="1804359"/>
            <a:ext cx="6526342" cy="37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20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20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20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20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" dur="100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6" dur="187586" fill="hold"/>
                                            <p:tgtEl>
                                              <p:spTgt spid="6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57" fill="hold" display="0">
                      <p:stCondLst>
                        <p:cond delay="indefinite"/>
                      </p:stCondLst>
                    </p:cTn>
                    <p:tgtEl>
                      <p:spTgt spid="610"/>
                    </p:tgtEl>
                  </p:cMediaNode>
                </p:video>
                <p:seq concurrent="1" nextAc="seek">
                  <p:cTn id="58" restart="whenNotActive" fill="hold" evtFilter="cancelBubble" nodeType="interactiveSeq">
                    <p:stCondLst>
                      <p:cond evt="onClick" delay="0">
                        <p:tgtEl>
                          <p:spTgt spid="6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6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10"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" dur="100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6" dur="187586" fill="hold"/>
                                            <p:tgtEl>
                                              <p:spTgt spid="6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57" fill="hold" display="0">
                      <p:stCondLst>
                        <p:cond delay="indefinite"/>
                      </p:stCondLst>
                    </p:cTn>
                    <p:tgtEl>
                      <p:spTgt spid="610"/>
                    </p:tgtEl>
                  </p:cMediaNode>
                </p:video>
                <p:seq concurrent="1" nextAc="seek">
                  <p:cTn id="58" restart="whenNotActive" fill="hold" evtFilter="cancelBubble" nodeType="interactiveSeq">
                    <p:stCondLst>
                      <p:cond evt="onClick" delay="0">
                        <p:tgtEl>
                          <p:spTgt spid="6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6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10"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1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8AA1-DAB5-CC06-76FD-42DDBCC60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4691"/>
            <a:ext cx="3898557" cy="361330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Montserrat Medium" pitchFamily="2" charset="0"/>
              </a:rPr>
              <a:t>Animal protection is very important</a:t>
            </a:r>
          </a:p>
          <a:p>
            <a:r>
              <a:rPr lang="en-US" sz="1600" dirty="0">
                <a:latin typeface="Montserrat Medium" pitchFamily="2" charset="0"/>
              </a:rPr>
              <a:t>So many species of animals are endangered due to carelessness by man. </a:t>
            </a:r>
          </a:p>
          <a:p>
            <a:r>
              <a:rPr lang="en-US" sz="1600" dirty="0">
                <a:latin typeface="Montserrat Medium" pitchFamily="2" charset="0"/>
              </a:rPr>
              <a:t>The solution also serves a protection for farmer. </a:t>
            </a:r>
          </a:p>
          <a:p>
            <a:r>
              <a:rPr lang="en-US" sz="1600" dirty="0" err="1">
                <a:latin typeface="Montserrat Medium" pitchFamily="2" charset="0"/>
              </a:rPr>
              <a:t>Usecase</a:t>
            </a:r>
            <a:r>
              <a:rPr lang="en-US" sz="1600" dirty="0">
                <a:latin typeface="Montserrat Medium" pitchFamily="2" charset="0"/>
              </a:rPr>
              <a:t> can be extended or switched using the same technology and approach. </a:t>
            </a:r>
          </a:p>
        </p:txBody>
      </p:sp>
      <p:grpSp>
        <p:nvGrpSpPr>
          <p:cNvPr id="89" name="background">
            <a:extLst>
              <a:ext uri="{FF2B5EF4-FFF2-40B4-BE49-F238E27FC236}">
                <a16:creationId xmlns:a16="http://schemas.microsoft.com/office/drawing/2014/main" id="{D3427497-938B-6CCF-8565-022BCBF09974}"/>
              </a:ext>
            </a:extLst>
          </p:cNvPr>
          <p:cNvGrpSpPr/>
          <p:nvPr/>
        </p:nvGrpSpPr>
        <p:grpSpPr>
          <a:xfrm>
            <a:off x="6268997" y="1276813"/>
            <a:ext cx="5621842" cy="5339202"/>
            <a:chOff x="6268997" y="1276813"/>
            <a:chExt cx="5621842" cy="533920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266769-5976-957E-52AF-386EEDBCD091}"/>
                </a:ext>
              </a:extLst>
            </p:cNvPr>
            <p:cNvSpPr/>
            <p:nvPr/>
          </p:nvSpPr>
          <p:spPr>
            <a:xfrm>
              <a:off x="6268997" y="1276813"/>
              <a:ext cx="5621842" cy="5339202"/>
            </a:xfrm>
            <a:custGeom>
              <a:avLst/>
              <a:gdLst>
                <a:gd name="connsiteX0" fmla="*/ 1761951 w 5621842"/>
                <a:gd name="connsiteY0" fmla="*/ 328527 h 5339202"/>
                <a:gd name="connsiteX1" fmla="*/ 328868 w 5621842"/>
                <a:gd name="connsiteY1" fmla="*/ 1566493 h 5339202"/>
                <a:gd name="connsiteX2" fmla="*/ 469211 w 5621842"/>
                <a:gd name="connsiteY2" fmla="*/ 3999642 h 5339202"/>
                <a:gd name="connsiteX3" fmla="*/ 3083971 w 5621842"/>
                <a:gd name="connsiteY3" fmla="*/ 5076316 h 5339202"/>
                <a:gd name="connsiteX4" fmla="*/ 5473326 w 5621842"/>
                <a:gd name="connsiteY4" fmla="*/ 4474812 h 5339202"/>
                <a:gd name="connsiteX5" fmla="*/ 5136858 w 5621842"/>
                <a:gd name="connsiteY5" fmla="*/ 2039897 h 5339202"/>
                <a:gd name="connsiteX6" fmla="*/ 1761951 w 5621842"/>
                <a:gd name="connsiteY6" fmla="*/ 328527 h 533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1842" h="5339202">
                  <a:moveTo>
                    <a:pt x="1761951" y="328527"/>
                  </a:moveTo>
                  <a:cubicBezTo>
                    <a:pt x="1761951" y="328527"/>
                    <a:pt x="805805" y="815687"/>
                    <a:pt x="328868" y="1566493"/>
                  </a:cubicBezTo>
                  <a:cubicBezTo>
                    <a:pt x="-148069" y="2317300"/>
                    <a:pt x="-110459" y="3282911"/>
                    <a:pt x="469211" y="3999642"/>
                  </a:cubicBezTo>
                  <a:cubicBezTo>
                    <a:pt x="1048880" y="4716373"/>
                    <a:pt x="2156475" y="4622349"/>
                    <a:pt x="3083971" y="5076316"/>
                  </a:cubicBezTo>
                  <a:cubicBezTo>
                    <a:pt x="4011468" y="5530283"/>
                    <a:pt x="5034756" y="5437016"/>
                    <a:pt x="5473326" y="4474812"/>
                  </a:cubicBezTo>
                  <a:cubicBezTo>
                    <a:pt x="5911896" y="3512609"/>
                    <a:pt x="5250571" y="3153297"/>
                    <a:pt x="5136858" y="2039897"/>
                  </a:cubicBezTo>
                  <a:cubicBezTo>
                    <a:pt x="5023145" y="926497"/>
                    <a:pt x="4019545" y="-703469"/>
                    <a:pt x="1761951" y="328527"/>
                  </a:cubicBezTo>
                  <a:close/>
                </a:path>
              </a:pathLst>
            </a:custGeom>
            <a:solidFill>
              <a:srgbClr val="92E3A9"/>
            </a:solidFill>
            <a:ln w="12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5144A92-A3C5-7DBE-A948-A47D89DA4AF0}"/>
                </a:ext>
              </a:extLst>
            </p:cNvPr>
            <p:cNvSpPr/>
            <p:nvPr/>
          </p:nvSpPr>
          <p:spPr>
            <a:xfrm>
              <a:off x="6268997" y="1276813"/>
              <a:ext cx="5621842" cy="5339202"/>
            </a:xfrm>
            <a:custGeom>
              <a:avLst/>
              <a:gdLst>
                <a:gd name="connsiteX0" fmla="*/ 1761951 w 5621842"/>
                <a:gd name="connsiteY0" fmla="*/ 328527 h 5339202"/>
                <a:gd name="connsiteX1" fmla="*/ 328868 w 5621842"/>
                <a:gd name="connsiteY1" fmla="*/ 1566493 h 5339202"/>
                <a:gd name="connsiteX2" fmla="*/ 469211 w 5621842"/>
                <a:gd name="connsiteY2" fmla="*/ 3999642 h 5339202"/>
                <a:gd name="connsiteX3" fmla="*/ 3083971 w 5621842"/>
                <a:gd name="connsiteY3" fmla="*/ 5076316 h 5339202"/>
                <a:gd name="connsiteX4" fmla="*/ 5473326 w 5621842"/>
                <a:gd name="connsiteY4" fmla="*/ 4474812 h 5339202"/>
                <a:gd name="connsiteX5" fmla="*/ 5136858 w 5621842"/>
                <a:gd name="connsiteY5" fmla="*/ 2039897 h 5339202"/>
                <a:gd name="connsiteX6" fmla="*/ 1761951 w 5621842"/>
                <a:gd name="connsiteY6" fmla="*/ 328527 h 533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1842" h="5339202">
                  <a:moveTo>
                    <a:pt x="1761951" y="328527"/>
                  </a:moveTo>
                  <a:cubicBezTo>
                    <a:pt x="1761951" y="328527"/>
                    <a:pt x="805805" y="815687"/>
                    <a:pt x="328868" y="1566493"/>
                  </a:cubicBezTo>
                  <a:cubicBezTo>
                    <a:pt x="-148069" y="2317300"/>
                    <a:pt x="-110459" y="3282911"/>
                    <a:pt x="469211" y="3999642"/>
                  </a:cubicBezTo>
                  <a:cubicBezTo>
                    <a:pt x="1048880" y="4716373"/>
                    <a:pt x="2156475" y="4622349"/>
                    <a:pt x="3083971" y="5076316"/>
                  </a:cubicBezTo>
                  <a:cubicBezTo>
                    <a:pt x="4011468" y="5530283"/>
                    <a:pt x="5034756" y="5437016"/>
                    <a:pt x="5473326" y="4474812"/>
                  </a:cubicBezTo>
                  <a:cubicBezTo>
                    <a:pt x="5911896" y="3512609"/>
                    <a:pt x="5250571" y="3153297"/>
                    <a:pt x="5136858" y="2039897"/>
                  </a:cubicBezTo>
                  <a:cubicBezTo>
                    <a:pt x="5023145" y="926497"/>
                    <a:pt x="4019545" y="-703469"/>
                    <a:pt x="1761951" y="328527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2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heart bottom">
            <a:extLst>
              <a:ext uri="{FF2B5EF4-FFF2-40B4-BE49-F238E27FC236}">
                <a16:creationId xmlns:a16="http://schemas.microsoft.com/office/drawing/2014/main" id="{2DB57ED5-0A44-60D7-92E3-643F97896F1D}"/>
              </a:ext>
            </a:extLst>
          </p:cNvPr>
          <p:cNvSpPr/>
          <p:nvPr/>
        </p:nvSpPr>
        <p:spPr>
          <a:xfrm>
            <a:off x="9301855" y="2386183"/>
            <a:ext cx="340759" cy="268064"/>
          </a:xfrm>
          <a:custGeom>
            <a:avLst/>
            <a:gdLst>
              <a:gd name="connsiteX0" fmla="*/ 340759 w 340759"/>
              <a:gd name="connsiteY0" fmla="*/ 89986 h 268064"/>
              <a:gd name="connsiteX1" fmla="*/ 251026 w 340759"/>
              <a:gd name="connsiteY1" fmla="*/ 0 h 268064"/>
              <a:gd name="connsiteX2" fmla="*/ 170127 w 340759"/>
              <a:gd name="connsiteY2" fmla="*/ 50483 h 268064"/>
              <a:gd name="connsiteX3" fmla="*/ 49473 w 340759"/>
              <a:gd name="connsiteY3" fmla="*/ 10602 h 268064"/>
              <a:gd name="connsiteX4" fmla="*/ 0 w 340759"/>
              <a:gd name="connsiteY4" fmla="*/ 89986 h 268064"/>
              <a:gd name="connsiteX5" fmla="*/ 84938 w 340759"/>
              <a:gd name="connsiteY5" fmla="*/ 212785 h 268064"/>
              <a:gd name="connsiteX6" fmla="*/ 168108 w 340759"/>
              <a:gd name="connsiteY6" fmla="*/ 268064 h 268064"/>
              <a:gd name="connsiteX7" fmla="*/ 275258 w 340759"/>
              <a:gd name="connsiteY7" fmla="*/ 191330 h 268064"/>
              <a:gd name="connsiteX8" fmla="*/ 340759 w 340759"/>
              <a:gd name="connsiteY8" fmla="*/ 89986 h 268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59" h="268064">
                <a:moveTo>
                  <a:pt x="340759" y="89986"/>
                </a:moveTo>
                <a:cubicBezTo>
                  <a:pt x="340835" y="40361"/>
                  <a:pt x="300651" y="76"/>
                  <a:pt x="251026" y="0"/>
                </a:cubicBezTo>
                <a:cubicBezTo>
                  <a:pt x="216622" y="-50"/>
                  <a:pt x="185209" y="19550"/>
                  <a:pt x="170127" y="50483"/>
                </a:cubicBezTo>
                <a:cubicBezTo>
                  <a:pt x="147827" y="6146"/>
                  <a:pt x="93797" y="-11712"/>
                  <a:pt x="49473" y="10602"/>
                </a:cubicBezTo>
                <a:cubicBezTo>
                  <a:pt x="19423" y="25721"/>
                  <a:pt x="328" y="56352"/>
                  <a:pt x="0" y="89986"/>
                </a:cubicBezTo>
                <a:cubicBezTo>
                  <a:pt x="0" y="140469"/>
                  <a:pt x="46444" y="185272"/>
                  <a:pt x="84938" y="212785"/>
                </a:cubicBezTo>
                <a:cubicBezTo>
                  <a:pt x="113082" y="232853"/>
                  <a:pt x="168108" y="268064"/>
                  <a:pt x="168108" y="268064"/>
                </a:cubicBezTo>
                <a:cubicBezTo>
                  <a:pt x="205667" y="245158"/>
                  <a:pt x="241472" y="219512"/>
                  <a:pt x="275258" y="191330"/>
                </a:cubicBezTo>
                <a:cubicBezTo>
                  <a:pt x="305926" y="164448"/>
                  <a:pt x="340759" y="134411"/>
                  <a:pt x="340759" y="89986"/>
                </a:cubicBezTo>
                <a:close/>
              </a:path>
            </a:pathLst>
          </a:custGeom>
          <a:solidFill>
            <a:srgbClr val="92E3A9"/>
          </a:solidFill>
          <a:ln w="12611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heart middle">
            <a:extLst>
              <a:ext uri="{FF2B5EF4-FFF2-40B4-BE49-F238E27FC236}">
                <a16:creationId xmlns:a16="http://schemas.microsoft.com/office/drawing/2014/main" id="{79759349-F65D-0A83-7A8D-93F0462BF73D}"/>
              </a:ext>
            </a:extLst>
          </p:cNvPr>
          <p:cNvSpPr/>
          <p:nvPr/>
        </p:nvSpPr>
        <p:spPr>
          <a:xfrm>
            <a:off x="9073795" y="2160063"/>
            <a:ext cx="227178" cy="178666"/>
          </a:xfrm>
          <a:custGeom>
            <a:avLst/>
            <a:gdLst>
              <a:gd name="connsiteX0" fmla="*/ 227176 w 227178"/>
              <a:gd name="connsiteY0" fmla="*/ 60284 h 178666"/>
              <a:gd name="connsiteX1" fmla="*/ 168061 w 227178"/>
              <a:gd name="connsiteY1" fmla="*/ 8 h 178666"/>
              <a:gd name="connsiteX2" fmla="*/ 113589 w 227178"/>
              <a:gd name="connsiteY2" fmla="*/ 34033 h 178666"/>
              <a:gd name="connsiteX3" fmla="*/ 34029 w 227178"/>
              <a:gd name="connsiteY3" fmla="*/ 5813 h 178666"/>
              <a:gd name="connsiteX4" fmla="*/ 3 w 227178"/>
              <a:gd name="connsiteY4" fmla="*/ 60284 h 178666"/>
              <a:gd name="connsiteX5" fmla="*/ 56418 w 227178"/>
              <a:gd name="connsiteY5" fmla="*/ 141940 h 178666"/>
              <a:gd name="connsiteX6" fmla="*/ 111696 w 227178"/>
              <a:gd name="connsiteY6" fmla="*/ 178667 h 178666"/>
              <a:gd name="connsiteX7" fmla="*/ 182877 w 227178"/>
              <a:gd name="connsiteY7" fmla="*/ 128184 h 178666"/>
              <a:gd name="connsiteX8" fmla="*/ 227176 w 227178"/>
              <a:gd name="connsiteY8" fmla="*/ 60284 h 17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178" h="178666">
                <a:moveTo>
                  <a:pt x="227176" y="60284"/>
                </a:moveTo>
                <a:cubicBezTo>
                  <a:pt x="227491" y="27319"/>
                  <a:pt x="201026" y="336"/>
                  <a:pt x="168061" y="8"/>
                </a:cubicBezTo>
                <a:cubicBezTo>
                  <a:pt x="144826" y="-207"/>
                  <a:pt x="123585" y="13057"/>
                  <a:pt x="113589" y="34033"/>
                </a:cubicBezTo>
                <a:cubicBezTo>
                  <a:pt x="99416" y="4273"/>
                  <a:pt x="63788" y="-8360"/>
                  <a:pt x="34029" y="5813"/>
                </a:cubicBezTo>
                <a:cubicBezTo>
                  <a:pt x="13053" y="15809"/>
                  <a:pt x="-224" y="37049"/>
                  <a:pt x="3" y="60284"/>
                </a:cubicBezTo>
                <a:cubicBezTo>
                  <a:pt x="3" y="94108"/>
                  <a:pt x="30924" y="123388"/>
                  <a:pt x="56418" y="141940"/>
                </a:cubicBezTo>
                <a:cubicBezTo>
                  <a:pt x="75096" y="155318"/>
                  <a:pt x="111696" y="178667"/>
                  <a:pt x="111696" y="178667"/>
                </a:cubicBezTo>
                <a:cubicBezTo>
                  <a:pt x="136635" y="163610"/>
                  <a:pt x="160425" y="146736"/>
                  <a:pt x="182877" y="128184"/>
                </a:cubicBezTo>
                <a:cubicBezTo>
                  <a:pt x="204080" y="109757"/>
                  <a:pt x="227176" y="89817"/>
                  <a:pt x="227176" y="60284"/>
                </a:cubicBezTo>
                <a:close/>
              </a:path>
            </a:pathLst>
          </a:custGeom>
          <a:solidFill>
            <a:srgbClr val="92E3A9"/>
          </a:solidFill>
          <a:ln w="12611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heart top">
            <a:extLst>
              <a:ext uri="{FF2B5EF4-FFF2-40B4-BE49-F238E27FC236}">
                <a16:creationId xmlns:a16="http://schemas.microsoft.com/office/drawing/2014/main" id="{469A2D9E-0936-55CD-785F-1AE2F10453C6}"/>
              </a:ext>
            </a:extLst>
          </p:cNvPr>
          <p:cNvSpPr/>
          <p:nvPr/>
        </p:nvSpPr>
        <p:spPr>
          <a:xfrm>
            <a:off x="9344008" y="1793186"/>
            <a:ext cx="197640" cy="155058"/>
          </a:xfrm>
          <a:custGeom>
            <a:avLst/>
            <a:gdLst>
              <a:gd name="connsiteX0" fmla="*/ 197641 w 197640"/>
              <a:gd name="connsiteY0" fmla="*/ 51948 h 155058"/>
              <a:gd name="connsiteX1" fmla="*/ 145328 w 197640"/>
              <a:gd name="connsiteY1" fmla="*/ 12 h 155058"/>
              <a:gd name="connsiteX2" fmla="*/ 98820 w 197640"/>
              <a:gd name="connsiteY2" fmla="*/ 28978 h 155058"/>
              <a:gd name="connsiteX3" fmla="*/ 28965 w 197640"/>
              <a:gd name="connsiteY3" fmla="*/ 5438 h 155058"/>
              <a:gd name="connsiteX4" fmla="*/ 0 w 197640"/>
              <a:gd name="connsiteY4" fmla="*/ 51948 h 155058"/>
              <a:gd name="connsiteX5" fmla="*/ 49221 w 197640"/>
              <a:gd name="connsiteY5" fmla="*/ 123129 h 155058"/>
              <a:gd name="connsiteX6" fmla="*/ 97432 w 197640"/>
              <a:gd name="connsiteY6" fmla="*/ 155059 h 155058"/>
              <a:gd name="connsiteX7" fmla="*/ 159778 w 197640"/>
              <a:gd name="connsiteY7" fmla="*/ 110003 h 155058"/>
              <a:gd name="connsiteX8" fmla="*/ 197641 w 197640"/>
              <a:gd name="connsiteY8" fmla="*/ 51948 h 15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640" h="155058">
                <a:moveTo>
                  <a:pt x="197641" y="51948"/>
                </a:moveTo>
                <a:cubicBezTo>
                  <a:pt x="197540" y="23161"/>
                  <a:pt x="174115" y="-91"/>
                  <a:pt x="145328" y="12"/>
                </a:cubicBezTo>
                <a:cubicBezTo>
                  <a:pt x="125589" y="83"/>
                  <a:pt x="107592" y="11296"/>
                  <a:pt x="98820" y="28978"/>
                </a:cubicBezTo>
                <a:cubicBezTo>
                  <a:pt x="86036" y="3187"/>
                  <a:pt x="54761" y="-7351"/>
                  <a:pt x="28965" y="5438"/>
                </a:cubicBezTo>
                <a:cubicBezTo>
                  <a:pt x="11283" y="14207"/>
                  <a:pt x="76" y="32211"/>
                  <a:pt x="0" y="51948"/>
                </a:cubicBezTo>
                <a:cubicBezTo>
                  <a:pt x="0" y="81480"/>
                  <a:pt x="26882" y="107100"/>
                  <a:pt x="49221" y="123129"/>
                </a:cubicBezTo>
                <a:cubicBezTo>
                  <a:pt x="65502" y="134740"/>
                  <a:pt x="97432" y="155059"/>
                  <a:pt x="97432" y="155059"/>
                </a:cubicBezTo>
                <a:cubicBezTo>
                  <a:pt x="119316" y="141631"/>
                  <a:pt x="140166" y="126569"/>
                  <a:pt x="159778" y="110003"/>
                </a:cubicBezTo>
                <a:cubicBezTo>
                  <a:pt x="177447" y="94353"/>
                  <a:pt x="197641" y="77189"/>
                  <a:pt x="197641" y="51948"/>
                </a:cubicBezTo>
                <a:close/>
              </a:path>
            </a:pathLst>
          </a:custGeom>
          <a:solidFill>
            <a:srgbClr val="92E3A9"/>
          </a:solidFill>
          <a:ln w="12611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clouds">
            <a:extLst>
              <a:ext uri="{FF2B5EF4-FFF2-40B4-BE49-F238E27FC236}">
                <a16:creationId xmlns:a16="http://schemas.microsoft.com/office/drawing/2014/main" id="{37BDAA79-1484-5D65-C099-D987BC7C90ED}"/>
              </a:ext>
            </a:extLst>
          </p:cNvPr>
          <p:cNvGrpSpPr/>
          <p:nvPr/>
        </p:nvGrpSpPr>
        <p:grpSpPr>
          <a:xfrm>
            <a:off x="6543722" y="1362099"/>
            <a:ext cx="5082190" cy="1842033"/>
            <a:chOff x="6543722" y="1362099"/>
            <a:chExt cx="5082190" cy="1842033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CA536D-5323-9F94-5D94-9039E38DDE89}"/>
                </a:ext>
              </a:extLst>
            </p:cNvPr>
            <p:cNvSpPr/>
            <p:nvPr/>
          </p:nvSpPr>
          <p:spPr>
            <a:xfrm>
              <a:off x="9782451" y="1362099"/>
              <a:ext cx="1665515" cy="533138"/>
            </a:xfrm>
            <a:custGeom>
              <a:avLst/>
              <a:gdLst>
                <a:gd name="connsiteX0" fmla="*/ 1610530 w 1665515"/>
                <a:gd name="connsiteY0" fmla="*/ 433687 h 533138"/>
                <a:gd name="connsiteX1" fmla="*/ 1479022 w 1665515"/>
                <a:gd name="connsiteY1" fmla="*/ 394689 h 533138"/>
                <a:gd name="connsiteX2" fmla="*/ 1354077 w 1665515"/>
                <a:gd name="connsiteY2" fmla="*/ 190865 h 533138"/>
                <a:gd name="connsiteX3" fmla="*/ 1071373 w 1665515"/>
                <a:gd name="connsiteY3" fmla="*/ 166 h 533138"/>
                <a:gd name="connsiteX4" fmla="*/ 801794 w 1665515"/>
                <a:gd name="connsiteY4" fmla="*/ 229863 h 533138"/>
                <a:gd name="connsiteX5" fmla="*/ 637725 w 1665515"/>
                <a:gd name="connsiteY5" fmla="*/ 249677 h 533138"/>
                <a:gd name="connsiteX6" fmla="*/ 539031 w 1665515"/>
                <a:gd name="connsiteY6" fmla="*/ 401126 h 533138"/>
                <a:gd name="connsiteX7" fmla="*/ 328644 w 1665515"/>
                <a:gd name="connsiteY7" fmla="*/ 388505 h 533138"/>
                <a:gd name="connsiteX8" fmla="*/ 223513 w 1665515"/>
                <a:gd name="connsiteY8" fmla="*/ 473947 h 533138"/>
                <a:gd name="connsiteX9" fmla="*/ 85443 w 1665515"/>
                <a:gd name="connsiteY9" fmla="*/ 473947 h 533138"/>
                <a:gd name="connsiteX10" fmla="*/ 0 w 1665515"/>
                <a:gd name="connsiteY10" fmla="*/ 533139 h 533138"/>
                <a:gd name="connsiteX11" fmla="*/ 1663033 w 1665515"/>
                <a:gd name="connsiteY11" fmla="*/ 533139 h 533138"/>
                <a:gd name="connsiteX12" fmla="*/ 1610530 w 1665515"/>
                <a:gd name="connsiteY12" fmla="*/ 433687 h 53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5515" h="533138">
                  <a:moveTo>
                    <a:pt x="1610530" y="433687"/>
                  </a:moveTo>
                  <a:cubicBezTo>
                    <a:pt x="1538718" y="394689"/>
                    <a:pt x="1505274" y="427125"/>
                    <a:pt x="1479022" y="394689"/>
                  </a:cubicBezTo>
                  <a:cubicBezTo>
                    <a:pt x="1452771" y="362254"/>
                    <a:pt x="1551339" y="276307"/>
                    <a:pt x="1354077" y="190865"/>
                  </a:cubicBezTo>
                  <a:cubicBezTo>
                    <a:pt x="1354077" y="190865"/>
                    <a:pt x="1341456" y="6728"/>
                    <a:pt x="1071373" y="166"/>
                  </a:cubicBezTo>
                  <a:cubicBezTo>
                    <a:pt x="801290" y="-6397"/>
                    <a:pt x="874111" y="183923"/>
                    <a:pt x="801794" y="229863"/>
                  </a:cubicBezTo>
                  <a:cubicBezTo>
                    <a:pt x="729478" y="275802"/>
                    <a:pt x="709790" y="203612"/>
                    <a:pt x="637725" y="249677"/>
                  </a:cubicBezTo>
                  <a:cubicBezTo>
                    <a:pt x="565661" y="295743"/>
                    <a:pt x="598222" y="387748"/>
                    <a:pt x="539031" y="401126"/>
                  </a:cubicBezTo>
                  <a:cubicBezTo>
                    <a:pt x="479840" y="414504"/>
                    <a:pt x="400961" y="341935"/>
                    <a:pt x="328644" y="388505"/>
                  </a:cubicBezTo>
                  <a:cubicBezTo>
                    <a:pt x="256327" y="435076"/>
                    <a:pt x="256327" y="473947"/>
                    <a:pt x="223513" y="473947"/>
                  </a:cubicBezTo>
                  <a:cubicBezTo>
                    <a:pt x="190699" y="473947"/>
                    <a:pt x="124819" y="447696"/>
                    <a:pt x="85443" y="473947"/>
                  </a:cubicBezTo>
                  <a:cubicBezTo>
                    <a:pt x="46066" y="500199"/>
                    <a:pt x="0" y="533139"/>
                    <a:pt x="0" y="533139"/>
                  </a:cubicBezTo>
                  <a:lnTo>
                    <a:pt x="1663033" y="533139"/>
                  </a:lnTo>
                  <a:cubicBezTo>
                    <a:pt x="1663033" y="533139"/>
                    <a:pt x="1682847" y="473190"/>
                    <a:pt x="1610530" y="433687"/>
                  </a:cubicBezTo>
                  <a:close/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27628E-740B-8FBF-A55F-92F7E56628D0}"/>
                </a:ext>
              </a:extLst>
            </p:cNvPr>
            <p:cNvSpPr/>
            <p:nvPr/>
          </p:nvSpPr>
          <p:spPr>
            <a:xfrm>
              <a:off x="10379538" y="1769409"/>
              <a:ext cx="29406" cy="13882"/>
            </a:xfrm>
            <a:custGeom>
              <a:avLst/>
              <a:gdLst>
                <a:gd name="connsiteX0" fmla="*/ 29406 w 29406"/>
                <a:gd name="connsiteY0" fmla="*/ 0 h 13882"/>
                <a:gd name="connsiteX1" fmla="*/ 0 w 29406"/>
                <a:gd name="connsiteY1" fmla="*/ 13883 h 1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06" h="13882">
                  <a:moveTo>
                    <a:pt x="29406" y="0"/>
                  </a:moveTo>
                  <a:cubicBezTo>
                    <a:pt x="19953" y="5329"/>
                    <a:pt x="10121" y="9968"/>
                    <a:pt x="0" y="13883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18FCE86-5254-5570-4F85-7A1A8B7A8AC5}"/>
                </a:ext>
              </a:extLst>
            </p:cNvPr>
            <p:cNvSpPr/>
            <p:nvPr/>
          </p:nvSpPr>
          <p:spPr>
            <a:xfrm>
              <a:off x="10444535" y="1461716"/>
              <a:ext cx="320187" cy="260996"/>
            </a:xfrm>
            <a:custGeom>
              <a:avLst/>
              <a:gdLst>
                <a:gd name="connsiteX0" fmla="*/ 320188 w 320187"/>
                <a:gd name="connsiteY0" fmla="*/ 0 h 260996"/>
                <a:gd name="connsiteX1" fmla="*/ 256074 w 320187"/>
                <a:gd name="connsiteY1" fmla="*/ 80520 h 260996"/>
                <a:gd name="connsiteX2" fmla="*/ 183884 w 320187"/>
                <a:gd name="connsiteY2" fmla="*/ 184767 h 260996"/>
                <a:gd name="connsiteX3" fmla="*/ 11359 w 320187"/>
                <a:gd name="connsiteY3" fmla="*/ 220610 h 260996"/>
                <a:gd name="connsiteX4" fmla="*/ 0 w 320187"/>
                <a:gd name="connsiteY4" fmla="*/ 260997 h 2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87" h="260996">
                  <a:moveTo>
                    <a:pt x="320188" y="0"/>
                  </a:moveTo>
                  <a:cubicBezTo>
                    <a:pt x="287046" y="14876"/>
                    <a:pt x="263142" y="44883"/>
                    <a:pt x="256074" y="80520"/>
                  </a:cubicBezTo>
                  <a:cubicBezTo>
                    <a:pt x="243453" y="140721"/>
                    <a:pt x="215940" y="180729"/>
                    <a:pt x="183884" y="184767"/>
                  </a:cubicBezTo>
                  <a:cubicBezTo>
                    <a:pt x="151827" y="188806"/>
                    <a:pt x="31047" y="176564"/>
                    <a:pt x="11359" y="220610"/>
                  </a:cubicBezTo>
                  <a:cubicBezTo>
                    <a:pt x="6007" y="233582"/>
                    <a:pt x="2196" y="247136"/>
                    <a:pt x="0" y="260997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489EA1-B1D8-71F5-EB1C-AFAECCF980EA}"/>
                </a:ext>
              </a:extLst>
            </p:cNvPr>
            <p:cNvSpPr/>
            <p:nvPr/>
          </p:nvSpPr>
          <p:spPr>
            <a:xfrm>
              <a:off x="10975110" y="2008004"/>
              <a:ext cx="650803" cy="208178"/>
            </a:xfrm>
            <a:custGeom>
              <a:avLst/>
              <a:gdLst>
                <a:gd name="connsiteX0" fmla="*/ 629396 w 650803"/>
                <a:gd name="connsiteY0" fmla="*/ 169559 h 208178"/>
                <a:gd name="connsiteX1" fmla="*/ 578029 w 650803"/>
                <a:gd name="connsiteY1" fmla="*/ 154162 h 208178"/>
                <a:gd name="connsiteX2" fmla="*/ 529187 w 650803"/>
                <a:gd name="connsiteY2" fmla="*/ 74525 h 208178"/>
                <a:gd name="connsiteX3" fmla="*/ 418756 w 650803"/>
                <a:gd name="connsiteY3" fmla="*/ 63 h 208178"/>
                <a:gd name="connsiteX4" fmla="*/ 313373 w 650803"/>
                <a:gd name="connsiteY4" fmla="*/ 89922 h 208178"/>
                <a:gd name="connsiteX5" fmla="*/ 249133 w 650803"/>
                <a:gd name="connsiteY5" fmla="*/ 97621 h 208178"/>
                <a:gd name="connsiteX6" fmla="*/ 210640 w 650803"/>
                <a:gd name="connsiteY6" fmla="*/ 156812 h 208178"/>
                <a:gd name="connsiteX7" fmla="*/ 128479 w 650803"/>
                <a:gd name="connsiteY7" fmla="*/ 151637 h 208178"/>
                <a:gd name="connsiteX8" fmla="*/ 87336 w 650803"/>
                <a:gd name="connsiteY8" fmla="*/ 184956 h 208178"/>
                <a:gd name="connsiteX9" fmla="*/ 33445 w 650803"/>
                <a:gd name="connsiteY9" fmla="*/ 184956 h 208178"/>
                <a:gd name="connsiteX10" fmla="*/ 0 w 650803"/>
                <a:gd name="connsiteY10" fmla="*/ 208178 h 208178"/>
                <a:gd name="connsiteX11" fmla="*/ 649841 w 650803"/>
                <a:gd name="connsiteY11" fmla="*/ 208178 h 208178"/>
                <a:gd name="connsiteX12" fmla="*/ 629396 w 650803"/>
                <a:gd name="connsiteY12" fmla="*/ 169559 h 20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803" h="208178">
                  <a:moveTo>
                    <a:pt x="629396" y="169559"/>
                  </a:moveTo>
                  <a:cubicBezTo>
                    <a:pt x="601125" y="154162"/>
                    <a:pt x="588252" y="167035"/>
                    <a:pt x="578029" y="154162"/>
                  </a:cubicBezTo>
                  <a:cubicBezTo>
                    <a:pt x="567806" y="141288"/>
                    <a:pt x="606173" y="107970"/>
                    <a:pt x="529187" y="74525"/>
                  </a:cubicBezTo>
                  <a:cubicBezTo>
                    <a:pt x="529187" y="74525"/>
                    <a:pt x="524013" y="2587"/>
                    <a:pt x="418756" y="63"/>
                  </a:cubicBezTo>
                  <a:cubicBezTo>
                    <a:pt x="313499" y="-2462"/>
                    <a:pt x="341643" y="72001"/>
                    <a:pt x="313373" y="89922"/>
                  </a:cubicBezTo>
                  <a:cubicBezTo>
                    <a:pt x="285102" y="107844"/>
                    <a:pt x="277404" y="79699"/>
                    <a:pt x="249133" y="97621"/>
                  </a:cubicBezTo>
                  <a:cubicBezTo>
                    <a:pt x="220863" y="115542"/>
                    <a:pt x="233736" y="151637"/>
                    <a:pt x="210640" y="156812"/>
                  </a:cubicBezTo>
                  <a:cubicBezTo>
                    <a:pt x="187544" y="161986"/>
                    <a:pt x="156750" y="133590"/>
                    <a:pt x="128479" y="151637"/>
                  </a:cubicBezTo>
                  <a:cubicBezTo>
                    <a:pt x="100209" y="169685"/>
                    <a:pt x="100209" y="184956"/>
                    <a:pt x="87336" y="184956"/>
                  </a:cubicBezTo>
                  <a:cubicBezTo>
                    <a:pt x="74463" y="184956"/>
                    <a:pt x="48843" y="174733"/>
                    <a:pt x="33445" y="184956"/>
                  </a:cubicBezTo>
                  <a:cubicBezTo>
                    <a:pt x="18048" y="195179"/>
                    <a:pt x="0" y="208178"/>
                    <a:pt x="0" y="208178"/>
                  </a:cubicBezTo>
                  <a:lnTo>
                    <a:pt x="649841" y="208178"/>
                  </a:lnTo>
                  <a:cubicBezTo>
                    <a:pt x="649841" y="208178"/>
                    <a:pt x="657540" y="184956"/>
                    <a:pt x="629396" y="169559"/>
                  </a:cubicBezTo>
                  <a:close/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B1C7F6-0146-16ED-C83F-DDE38A65F6AF}"/>
                </a:ext>
              </a:extLst>
            </p:cNvPr>
            <p:cNvSpPr/>
            <p:nvPr/>
          </p:nvSpPr>
          <p:spPr>
            <a:xfrm>
              <a:off x="11208845" y="2167088"/>
              <a:ext cx="11358" cy="5426"/>
            </a:xfrm>
            <a:custGeom>
              <a:avLst/>
              <a:gdLst>
                <a:gd name="connsiteX0" fmla="*/ 11359 w 11358"/>
                <a:gd name="connsiteY0" fmla="*/ 0 h 5426"/>
                <a:gd name="connsiteX1" fmla="*/ 0 w 11358"/>
                <a:gd name="connsiteY1" fmla="*/ 5427 h 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8" h="5426">
                  <a:moveTo>
                    <a:pt x="11359" y="0"/>
                  </a:moveTo>
                  <a:cubicBezTo>
                    <a:pt x="7698" y="2057"/>
                    <a:pt x="3900" y="3862"/>
                    <a:pt x="0" y="5427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B26D38D-0630-963B-BFDB-D8F61A9C5274}"/>
                </a:ext>
              </a:extLst>
            </p:cNvPr>
            <p:cNvSpPr/>
            <p:nvPr/>
          </p:nvSpPr>
          <p:spPr>
            <a:xfrm>
              <a:off x="11233834" y="2047065"/>
              <a:ext cx="125197" cy="101975"/>
            </a:xfrm>
            <a:custGeom>
              <a:avLst/>
              <a:gdLst>
                <a:gd name="connsiteX0" fmla="*/ 125198 w 125197"/>
                <a:gd name="connsiteY0" fmla="*/ 0 h 101975"/>
                <a:gd name="connsiteX1" fmla="*/ 99956 w 125197"/>
                <a:gd name="connsiteY1" fmla="*/ 31299 h 101975"/>
                <a:gd name="connsiteX2" fmla="*/ 71812 w 125197"/>
                <a:gd name="connsiteY2" fmla="*/ 72064 h 101975"/>
                <a:gd name="connsiteX3" fmla="*/ 4417 w 125197"/>
                <a:gd name="connsiteY3" fmla="*/ 86200 h 101975"/>
                <a:gd name="connsiteX4" fmla="*/ 0 w 125197"/>
                <a:gd name="connsiteY4" fmla="*/ 101975 h 10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97" h="101975">
                  <a:moveTo>
                    <a:pt x="125198" y="0"/>
                  </a:moveTo>
                  <a:cubicBezTo>
                    <a:pt x="112236" y="5755"/>
                    <a:pt x="102834" y="17417"/>
                    <a:pt x="99956" y="31299"/>
                  </a:cubicBezTo>
                  <a:cubicBezTo>
                    <a:pt x="95287" y="54900"/>
                    <a:pt x="84307" y="70550"/>
                    <a:pt x="71812" y="72064"/>
                  </a:cubicBezTo>
                  <a:cubicBezTo>
                    <a:pt x="59318" y="73579"/>
                    <a:pt x="12242" y="69035"/>
                    <a:pt x="4417" y="86200"/>
                  </a:cubicBezTo>
                  <a:cubicBezTo>
                    <a:pt x="2310" y="91260"/>
                    <a:pt x="820" y="96561"/>
                    <a:pt x="0" y="101975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B8B7B2-3A34-58C6-DDE7-60998C26A89D}"/>
                </a:ext>
              </a:extLst>
            </p:cNvPr>
            <p:cNvSpPr/>
            <p:nvPr/>
          </p:nvSpPr>
          <p:spPr>
            <a:xfrm>
              <a:off x="6543722" y="2526384"/>
              <a:ext cx="1321323" cy="422557"/>
            </a:xfrm>
            <a:custGeom>
              <a:avLst/>
              <a:gdLst>
                <a:gd name="connsiteX0" fmla="*/ 1277722 w 1321323"/>
                <a:gd name="connsiteY0" fmla="*/ 344562 h 422557"/>
                <a:gd name="connsiteX1" fmla="*/ 1173475 w 1321323"/>
                <a:gd name="connsiteY1" fmla="*/ 313262 h 422557"/>
                <a:gd name="connsiteX2" fmla="*/ 1074276 w 1321323"/>
                <a:gd name="connsiteY2" fmla="*/ 151591 h 422557"/>
                <a:gd name="connsiteX3" fmla="*/ 850132 w 1321323"/>
                <a:gd name="connsiteY3" fmla="*/ 142 h 422557"/>
                <a:gd name="connsiteX4" fmla="*/ 636337 w 1321323"/>
                <a:gd name="connsiteY4" fmla="*/ 182638 h 422557"/>
                <a:gd name="connsiteX5" fmla="*/ 505838 w 1321323"/>
                <a:gd name="connsiteY5" fmla="*/ 198288 h 422557"/>
                <a:gd name="connsiteX6" fmla="*/ 427716 w 1321323"/>
                <a:gd name="connsiteY6" fmla="*/ 318311 h 422557"/>
                <a:gd name="connsiteX7" fmla="*/ 260744 w 1321323"/>
                <a:gd name="connsiteY7" fmla="*/ 307835 h 422557"/>
                <a:gd name="connsiteX8" fmla="*/ 177321 w 1321323"/>
                <a:gd name="connsiteY8" fmla="*/ 375609 h 422557"/>
                <a:gd name="connsiteX9" fmla="*/ 67899 w 1321323"/>
                <a:gd name="connsiteY9" fmla="*/ 375609 h 422557"/>
                <a:gd name="connsiteX10" fmla="*/ 0 w 1321323"/>
                <a:gd name="connsiteY10" fmla="*/ 422558 h 422557"/>
                <a:gd name="connsiteX11" fmla="*/ 1319370 w 1321323"/>
                <a:gd name="connsiteY11" fmla="*/ 422558 h 422557"/>
                <a:gd name="connsiteX12" fmla="*/ 1277722 w 1321323"/>
                <a:gd name="connsiteY12" fmla="*/ 344562 h 42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1323" h="422557">
                  <a:moveTo>
                    <a:pt x="1277722" y="344562"/>
                  </a:moveTo>
                  <a:cubicBezTo>
                    <a:pt x="1220297" y="313262"/>
                    <a:pt x="1194299" y="339387"/>
                    <a:pt x="1173475" y="313262"/>
                  </a:cubicBezTo>
                  <a:cubicBezTo>
                    <a:pt x="1152650" y="287137"/>
                    <a:pt x="1230773" y="219364"/>
                    <a:pt x="1074276" y="151591"/>
                  </a:cubicBezTo>
                  <a:cubicBezTo>
                    <a:pt x="1074276" y="151591"/>
                    <a:pt x="1063927" y="5569"/>
                    <a:pt x="850132" y="142"/>
                  </a:cubicBezTo>
                  <a:cubicBezTo>
                    <a:pt x="636337" y="-5285"/>
                    <a:pt x="693635" y="146164"/>
                    <a:pt x="636337" y="182638"/>
                  </a:cubicBezTo>
                  <a:cubicBezTo>
                    <a:pt x="579039" y="219112"/>
                    <a:pt x="563263" y="161814"/>
                    <a:pt x="505838" y="198288"/>
                  </a:cubicBezTo>
                  <a:cubicBezTo>
                    <a:pt x="448414" y="234761"/>
                    <a:pt x="474665" y="307835"/>
                    <a:pt x="427716" y="318311"/>
                  </a:cubicBezTo>
                  <a:cubicBezTo>
                    <a:pt x="380767" y="328786"/>
                    <a:pt x="318168" y="271361"/>
                    <a:pt x="260744" y="307835"/>
                  </a:cubicBezTo>
                  <a:cubicBezTo>
                    <a:pt x="203320" y="344309"/>
                    <a:pt x="203446" y="375609"/>
                    <a:pt x="177321" y="375609"/>
                  </a:cubicBezTo>
                  <a:cubicBezTo>
                    <a:pt x="151196" y="375609"/>
                    <a:pt x="99073" y="354784"/>
                    <a:pt x="67899" y="375609"/>
                  </a:cubicBezTo>
                  <a:cubicBezTo>
                    <a:pt x="36726" y="396433"/>
                    <a:pt x="0" y="422558"/>
                    <a:pt x="0" y="422558"/>
                  </a:cubicBezTo>
                  <a:lnTo>
                    <a:pt x="1319370" y="422558"/>
                  </a:lnTo>
                  <a:cubicBezTo>
                    <a:pt x="1319370" y="422558"/>
                    <a:pt x="1335020" y="375861"/>
                    <a:pt x="1277722" y="344562"/>
                  </a:cubicBezTo>
                  <a:close/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ADD6FB-B119-69AF-4492-D0166E1415FA}"/>
                </a:ext>
              </a:extLst>
            </p:cNvPr>
            <p:cNvSpPr/>
            <p:nvPr/>
          </p:nvSpPr>
          <p:spPr>
            <a:xfrm>
              <a:off x="7017631" y="2849490"/>
              <a:ext cx="23348" cy="11106"/>
            </a:xfrm>
            <a:custGeom>
              <a:avLst/>
              <a:gdLst>
                <a:gd name="connsiteX0" fmla="*/ 23348 w 23348"/>
                <a:gd name="connsiteY0" fmla="*/ 0 h 11106"/>
                <a:gd name="connsiteX1" fmla="*/ 0 w 23348"/>
                <a:gd name="connsiteY1" fmla="*/ 11106 h 1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48" h="11106">
                  <a:moveTo>
                    <a:pt x="23348" y="0"/>
                  </a:moveTo>
                  <a:cubicBezTo>
                    <a:pt x="15857" y="4291"/>
                    <a:pt x="8052" y="8002"/>
                    <a:pt x="0" y="11106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2B64EE-7F10-A027-98D0-46A9C563997E}"/>
                </a:ext>
              </a:extLst>
            </p:cNvPr>
            <p:cNvSpPr/>
            <p:nvPr/>
          </p:nvSpPr>
          <p:spPr>
            <a:xfrm>
              <a:off x="7069628" y="2605910"/>
              <a:ext cx="253550" cy="206979"/>
            </a:xfrm>
            <a:custGeom>
              <a:avLst/>
              <a:gdLst>
                <a:gd name="connsiteX0" fmla="*/ 253550 w 253550"/>
                <a:gd name="connsiteY0" fmla="*/ 0 h 206979"/>
                <a:gd name="connsiteX1" fmla="*/ 203067 w 253550"/>
                <a:gd name="connsiteY1" fmla="*/ 63735 h 206979"/>
                <a:gd name="connsiteX2" fmla="*/ 145769 w 253550"/>
                <a:gd name="connsiteY2" fmla="*/ 146400 h 206979"/>
                <a:gd name="connsiteX3" fmla="*/ 8835 w 253550"/>
                <a:gd name="connsiteY3" fmla="*/ 175049 h 206979"/>
                <a:gd name="connsiteX4" fmla="*/ 0 w 253550"/>
                <a:gd name="connsiteY4" fmla="*/ 206980 h 20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50" h="206979">
                  <a:moveTo>
                    <a:pt x="253550" y="0"/>
                  </a:moveTo>
                  <a:cubicBezTo>
                    <a:pt x="227362" y="11775"/>
                    <a:pt x="208532" y="35553"/>
                    <a:pt x="203067" y="63735"/>
                  </a:cubicBezTo>
                  <a:cubicBezTo>
                    <a:pt x="193476" y="111441"/>
                    <a:pt x="171137" y="143245"/>
                    <a:pt x="145769" y="146400"/>
                  </a:cubicBezTo>
                  <a:cubicBezTo>
                    <a:pt x="120402" y="149556"/>
                    <a:pt x="24737" y="140090"/>
                    <a:pt x="8835" y="175049"/>
                  </a:cubicBezTo>
                  <a:cubicBezTo>
                    <a:pt x="4638" y="185310"/>
                    <a:pt x="1672" y="196025"/>
                    <a:pt x="0" y="206980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6BEB944-256E-3F9D-FA08-A9A000549E39}"/>
                </a:ext>
              </a:extLst>
            </p:cNvPr>
            <p:cNvSpPr/>
            <p:nvPr/>
          </p:nvSpPr>
          <p:spPr>
            <a:xfrm>
              <a:off x="7490655" y="3039003"/>
              <a:ext cx="516129" cy="165129"/>
            </a:xfrm>
            <a:custGeom>
              <a:avLst/>
              <a:gdLst>
                <a:gd name="connsiteX0" fmla="*/ 498645 w 516129"/>
                <a:gd name="connsiteY0" fmla="*/ 134840 h 165129"/>
                <a:gd name="connsiteX1" fmla="*/ 457880 w 516129"/>
                <a:gd name="connsiteY1" fmla="*/ 122219 h 165129"/>
                <a:gd name="connsiteX2" fmla="*/ 419260 w 516129"/>
                <a:gd name="connsiteY2" fmla="*/ 59115 h 165129"/>
                <a:gd name="connsiteX3" fmla="*/ 331673 w 516129"/>
                <a:gd name="connsiteY3" fmla="*/ 51 h 165129"/>
                <a:gd name="connsiteX4" fmla="*/ 248123 w 516129"/>
                <a:gd name="connsiteY4" fmla="*/ 71358 h 165129"/>
                <a:gd name="connsiteX5" fmla="*/ 197640 w 516129"/>
                <a:gd name="connsiteY5" fmla="*/ 77542 h 165129"/>
                <a:gd name="connsiteX6" fmla="*/ 167098 w 516129"/>
                <a:gd name="connsiteY6" fmla="*/ 124365 h 165129"/>
                <a:gd name="connsiteX7" fmla="*/ 101849 w 516129"/>
                <a:gd name="connsiteY7" fmla="*/ 120326 h 165129"/>
                <a:gd name="connsiteX8" fmla="*/ 69288 w 516129"/>
                <a:gd name="connsiteY8" fmla="*/ 146829 h 165129"/>
                <a:gd name="connsiteX9" fmla="*/ 26503 w 516129"/>
                <a:gd name="connsiteY9" fmla="*/ 146829 h 165129"/>
                <a:gd name="connsiteX10" fmla="*/ 0 w 516129"/>
                <a:gd name="connsiteY10" fmla="*/ 165129 h 165129"/>
                <a:gd name="connsiteX11" fmla="*/ 515556 w 516129"/>
                <a:gd name="connsiteY11" fmla="*/ 165129 h 165129"/>
                <a:gd name="connsiteX12" fmla="*/ 498645 w 516129"/>
                <a:gd name="connsiteY12" fmla="*/ 134840 h 16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129" h="165129">
                  <a:moveTo>
                    <a:pt x="498645" y="134840"/>
                  </a:moveTo>
                  <a:cubicBezTo>
                    <a:pt x="476306" y="122219"/>
                    <a:pt x="466083" y="132820"/>
                    <a:pt x="457880" y="122219"/>
                  </a:cubicBezTo>
                  <a:cubicBezTo>
                    <a:pt x="449676" y="111618"/>
                    <a:pt x="480345" y="85493"/>
                    <a:pt x="419260" y="59115"/>
                  </a:cubicBezTo>
                  <a:cubicBezTo>
                    <a:pt x="419260" y="59115"/>
                    <a:pt x="415096" y="2070"/>
                    <a:pt x="331673" y="51"/>
                  </a:cubicBezTo>
                  <a:cubicBezTo>
                    <a:pt x="248250" y="-1969"/>
                    <a:pt x="270462" y="57096"/>
                    <a:pt x="248123" y="71358"/>
                  </a:cubicBezTo>
                  <a:cubicBezTo>
                    <a:pt x="225785" y="85619"/>
                    <a:pt x="219601" y="63280"/>
                    <a:pt x="197640" y="77542"/>
                  </a:cubicBezTo>
                  <a:cubicBezTo>
                    <a:pt x="175681" y="91803"/>
                    <a:pt x="185020" y="120326"/>
                    <a:pt x="167098" y="124365"/>
                  </a:cubicBezTo>
                  <a:cubicBezTo>
                    <a:pt x="149177" y="128403"/>
                    <a:pt x="124314" y="106065"/>
                    <a:pt x="101849" y="120326"/>
                  </a:cubicBezTo>
                  <a:cubicBezTo>
                    <a:pt x="79384" y="134587"/>
                    <a:pt x="79510" y="146829"/>
                    <a:pt x="69288" y="146829"/>
                  </a:cubicBezTo>
                  <a:cubicBezTo>
                    <a:pt x="59065" y="146829"/>
                    <a:pt x="38746" y="138626"/>
                    <a:pt x="26503" y="146829"/>
                  </a:cubicBezTo>
                  <a:cubicBezTo>
                    <a:pt x="14261" y="155033"/>
                    <a:pt x="0" y="165129"/>
                    <a:pt x="0" y="165129"/>
                  </a:cubicBezTo>
                  <a:lnTo>
                    <a:pt x="515556" y="165129"/>
                  </a:lnTo>
                  <a:cubicBezTo>
                    <a:pt x="518283" y="152218"/>
                    <a:pt x="511063" y="139282"/>
                    <a:pt x="498645" y="134840"/>
                  </a:cubicBezTo>
                  <a:close/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95334C-6C6B-5BC6-BFE1-048A2D9C405C}"/>
                </a:ext>
              </a:extLst>
            </p:cNvPr>
            <p:cNvSpPr/>
            <p:nvPr/>
          </p:nvSpPr>
          <p:spPr>
            <a:xfrm>
              <a:off x="7675170" y="3165387"/>
              <a:ext cx="9086" cy="4290"/>
            </a:xfrm>
            <a:custGeom>
              <a:avLst/>
              <a:gdLst>
                <a:gd name="connsiteX0" fmla="*/ 9087 w 9086"/>
                <a:gd name="connsiteY0" fmla="*/ 0 h 4290"/>
                <a:gd name="connsiteX1" fmla="*/ 0 w 9086"/>
                <a:gd name="connsiteY1" fmla="*/ 4291 h 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86" h="4290">
                  <a:moveTo>
                    <a:pt x="9087" y="0"/>
                  </a:moveTo>
                  <a:cubicBezTo>
                    <a:pt x="6184" y="1679"/>
                    <a:pt x="3142" y="3105"/>
                    <a:pt x="0" y="4291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2EEAEE9-5D76-96CB-7778-85CD967BC21B}"/>
                </a:ext>
              </a:extLst>
            </p:cNvPr>
            <p:cNvSpPr/>
            <p:nvPr/>
          </p:nvSpPr>
          <p:spPr>
            <a:xfrm>
              <a:off x="7695363" y="3070227"/>
              <a:ext cx="99198" cy="81403"/>
            </a:xfrm>
            <a:custGeom>
              <a:avLst/>
              <a:gdLst>
                <a:gd name="connsiteX0" fmla="*/ 99199 w 99198"/>
                <a:gd name="connsiteY0" fmla="*/ 0 h 81403"/>
                <a:gd name="connsiteX1" fmla="*/ 79258 w 99198"/>
                <a:gd name="connsiteY1" fmla="*/ 25241 h 81403"/>
                <a:gd name="connsiteX2" fmla="*/ 56919 w 99198"/>
                <a:gd name="connsiteY2" fmla="*/ 57550 h 81403"/>
                <a:gd name="connsiteX3" fmla="*/ 3407 w 99198"/>
                <a:gd name="connsiteY3" fmla="*/ 68783 h 81403"/>
                <a:gd name="connsiteX4" fmla="*/ 0 w 99198"/>
                <a:gd name="connsiteY4" fmla="*/ 81404 h 8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98" h="81403">
                  <a:moveTo>
                    <a:pt x="99199" y="0"/>
                  </a:moveTo>
                  <a:cubicBezTo>
                    <a:pt x="88837" y="4657"/>
                    <a:pt x="81391" y="14085"/>
                    <a:pt x="79258" y="25241"/>
                  </a:cubicBezTo>
                  <a:cubicBezTo>
                    <a:pt x="75598" y="43920"/>
                    <a:pt x="66637" y="56414"/>
                    <a:pt x="56919" y="57550"/>
                  </a:cubicBezTo>
                  <a:cubicBezTo>
                    <a:pt x="47201" y="58686"/>
                    <a:pt x="9718" y="55152"/>
                    <a:pt x="3407" y="68783"/>
                  </a:cubicBezTo>
                  <a:cubicBezTo>
                    <a:pt x="1754" y="72834"/>
                    <a:pt x="618" y="77075"/>
                    <a:pt x="0" y="81404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bush">
            <a:extLst>
              <a:ext uri="{FF2B5EF4-FFF2-40B4-BE49-F238E27FC236}">
                <a16:creationId xmlns:a16="http://schemas.microsoft.com/office/drawing/2014/main" id="{FA5D6B24-34BC-A575-A88A-2EA0AAAC11F0}"/>
              </a:ext>
            </a:extLst>
          </p:cNvPr>
          <p:cNvGrpSpPr/>
          <p:nvPr/>
        </p:nvGrpSpPr>
        <p:grpSpPr>
          <a:xfrm>
            <a:off x="6108812" y="3316872"/>
            <a:ext cx="5704565" cy="2869788"/>
            <a:chOff x="6108812" y="3316872"/>
            <a:chExt cx="5704565" cy="286978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574C7B5-0D9E-E853-8E70-0B99255328C1}"/>
                </a:ext>
              </a:extLst>
            </p:cNvPr>
            <p:cNvSpPr/>
            <p:nvPr/>
          </p:nvSpPr>
          <p:spPr>
            <a:xfrm>
              <a:off x="6108812" y="3542376"/>
              <a:ext cx="5704565" cy="610039"/>
            </a:xfrm>
            <a:custGeom>
              <a:avLst/>
              <a:gdLst>
                <a:gd name="connsiteX0" fmla="*/ 5704566 w 5704565"/>
                <a:gd name="connsiteY0" fmla="*/ 221107 h 610039"/>
                <a:gd name="connsiteX1" fmla="*/ 4291045 w 5704565"/>
                <a:gd name="connsiteY1" fmla="*/ 170624 h 610039"/>
                <a:gd name="connsiteX2" fmla="*/ 2751317 w 5704565"/>
                <a:gd name="connsiteY2" fmla="*/ 599728 h 610039"/>
                <a:gd name="connsiteX3" fmla="*/ 1060141 w 5704565"/>
                <a:gd name="connsiteY3" fmla="*/ 57037 h 610039"/>
                <a:gd name="connsiteX4" fmla="*/ 0 w 5704565"/>
                <a:gd name="connsiteY4" fmla="*/ 107520 h 61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4565" h="610039">
                  <a:moveTo>
                    <a:pt x="5704566" y="221107"/>
                  </a:moveTo>
                  <a:cubicBezTo>
                    <a:pt x="5704566" y="221107"/>
                    <a:pt x="4871598" y="44417"/>
                    <a:pt x="4291045" y="170624"/>
                  </a:cubicBezTo>
                  <a:cubicBezTo>
                    <a:pt x="3710492" y="296831"/>
                    <a:pt x="3016352" y="511383"/>
                    <a:pt x="2751317" y="599728"/>
                  </a:cubicBezTo>
                  <a:cubicBezTo>
                    <a:pt x="2486282" y="688073"/>
                    <a:pt x="1615452" y="183244"/>
                    <a:pt x="1060141" y="57037"/>
                  </a:cubicBezTo>
                  <a:cubicBezTo>
                    <a:pt x="504829" y="-69170"/>
                    <a:pt x="100966" y="44417"/>
                    <a:pt x="0" y="107520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95B62A-73C6-F32B-BB91-27E1DBCE2AE8}"/>
                </a:ext>
              </a:extLst>
            </p:cNvPr>
            <p:cNvSpPr/>
            <p:nvPr/>
          </p:nvSpPr>
          <p:spPr>
            <a:xfrm>
              <a:off x="8926701" y="5475285"/>
              <a:ext cx="1372377" cy="711376"/>
            </a:xfrm>
            <a:custGeom>
              <a:avLst/>
              <a:gdLst>
                <a:gd name="connsiteX0" fmla="*/ 147097 w 1372377"/>
                <a:gd name="connsiteY0" fmla="*/ 711376 h 711376"/>
                <a:gd name="connsiteX1" fmla="*/ 6503 w 1372377"/>
                <a:gd name="connsiteY1" fmla="*/ 527745 h 711376"/>
                <a:gd name="connsiteX2" fmla="*/ 143185 w 1372377"/>
                <a:gd name="connsiteY2" fmla="*/ 504397 h 711376"/>
                <a:gd name="connsiteX3" fmla="*/ 65063 w 1372377"/>
                <a:gd name="connsiteY3" fmla="*/ 289844 h 711376"/>
                <a:gd name="connsiteX4" fmla="*/ 233045 w 1372377"/>
                <a:gd name="connsiteY4" fmla="*/ 274194 h 711376"/>
                <a:gd name="connsiteX5" fmla="*/ 236957 w 1372377"/>
                <a:gd name="connsiteY5" fmla="*/ 125775 h 711376"/>
                <a:gd name="connsiteX6" fmla="*/ 354077 w 1372377"/>
                <a:gd name="connsiteY6" fmla="*/ 184335 h 711376"/>
                <a:gd name="connsiteX7" fmla="*/ 428287 w 1372377"/>
                <a:gd name="connsiteY7" fmla="*/ 830 h 711376"/>
                <a:gd name="connsiteX8" fmla="*/ 549320 w 1372377"/>
                <a:gd name="connsiteY8" fmla="*/ 196072 h 711376"/>
                <a:gd name="connsiteX9" fmla="*/ 627442 w 1372377"/>
                <a:gd name="connsiteY9" fmla="*/ 110125 h 711376"/>
                <a:gd name="connsiteX10" fmla="*/ 650917 w 1372377"/>
                <a:gd name="connsiteY10" fmla="*/ 188247 h 711376"/>
                <a:gd name="connsiteX11" fmla="*/ 768037 w 1372377"/>
                <a:gd name="connsiteY11" fmla="*/ 59390 h 711376"/>
                <a:gd name="connsiteX12" fmla="*/ 818520 w 1372377"/>
                <a:gd name="connsiteY12" fmla="*/ 215634 h 711376"/>
                <a:gd name="connsiteX13" fmla="*/ 994200 w 1372377"/>
                <a:gd name="connsiteY13" fmla="*/ 137512 h 711376"/>
                <a:gd name="connsiteX14" fmla="*/ 1060585 w 1372377"/>
                <a:gd name="connsiteY14" fmla="*/ 340579 h 711376"/>
                <a:gd name="connsiteX15" fmla="*/ 1216830 w 1372377"/>
                <a:gd name="connsiteY15" fmla="*/ 301581 h 711376"/>
                <a:gd name="connsiteX16" fmla="*/ 1185530 w 1372377"/>
                <a:gd name="connsiteY16" fmla="*/ 465651 h 711376"/>
                <a:gd name="connsiteX17" fmla="*/ 1330038 w 1372377"/>
                <a:gd name="connsiteY17" fmla="*/ 426653 h 711376"/>
                <a:gd name="connsiteX18" fmla="*/ 1271856 w 1372377"/>
                <a:gd name="connsiteY18" fmla="*/ 597790 h 711376"/>
                <a:gd name="connsiteX19" fmla="*/ 1369541 w 1372377"/>
                <a:gd name="connsiteY19" fmla="*/ 625177 h 711376"/>
                <a:gd name="connsiteX20" fmla="*/ 1365628 w 1372377"/>
                <a:gd name="connsiteY20" fmla="*/ 707212 h 7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72377" h="711376">
                  <a:moveTo>
                    <a:pt x="147097" y="711376"/>
                  </a:moveTo>
                  <a:cubicBezTo>
                    <a:pt x="147097" y="711376"/>
                    <a:pt x="-36408" y="582392"/>
                    <a:pt x="6503" y="527745"/>
                  </a:cubicBezTo>
                  <a:cubicBezTo>
                    <a:pt x="49413" y="473097"/>
                    <a:pt x="143185" y="504397"/>
                    <a:pt x="143185" y="504397"/>
                  </a:cubicBezTo>
                  <a:cubicBezTo>
                    <a:pt x="143185" y="504397"/>
                    <a:pt x="-1322" y="355977"/>
                    <a:pt x="65063" y="289844"/>
                  </a:cubicBezTo>
                  <a:cubicBezTo>
                    <a:pt x="131448" y="223711"/>
                    <a:pt x="233045" y="274194"/>
                    <a:pt x="233045" y="274194"/>
                  </a:cubicBezTo>
                  <a:cubicBezTo>
                    <a:pt x="233045" y="274194"/>
                    <a:pt x="178397" y="141424"/>
                    <a:pt x="236957" y="125775"/>
                  </a:cubicBezTo>
                  <a:cubicBezTo>
                    <a:pt x="295517" y="110125"/>
                    <a:pt x="354077" y="184335"/>
                    <a:pt x="354077" y="184335"/>
                  </a:cubicBezTo>
                  <a:cubicBezTo>
                    <a:pt x="354077" y="184335"/>
                    <a:pt x="342340" y="16479"/>
                    <a:pt x="428287" y="830"/>
                  </a:cubicBezTo>
                  <a:cubicBezTo>
                    <a:pt x="514234" y="-14820"/>
                    <a:pt x="549320" y="196072"/>
                    <a:pt x="549320" y="196072"/>
                  </a:cubicBezTo>
                  <a:cubicBezTo>
                    <a:pt x="549320" y="196072"/>
                    <a:pt x="604094" y="67215"/>
                    <a:pt x="627442" y="110125"/>
                  </a:cubicBezTo>
                  <a:cubicBezTo>
                    <a:pt x="641148" y="134016"/>
                    <a:pt x="649188" y="160747"/>
                    <a:pt x="650917" y="188247"/>
                  </a:cubicBezTo>
                  <a:cubicBezTo>
                    <a:pt x="650917" y="188247"/>
                    <a:pt x="709477" y="43740"/>
                    <a:pt x="768037" y="59390"/>
                  </a:cubicBezTo>
                  <a:cubicBezTo>
                    <a:pt x="826597" y="75039"/>
                    <a:pt x="818520" y="215634"/>
                    <a:pt x="818520" y="215634"/>
                  </a:cubicBezTo>
                  <a:cubicBezTo>
                    <a:pt x="818520" y="215634"/>
                    <a:pt x="916078" y="82865"/>
                    <a:pt x="994200" y="137512"/>
                  </a:cubicBezTo>
                  <a:cubicBezTo>
                    <a:pt x="1072322" y="192160"/>
                    <a:pt x="1060585" y="340579"/>
                    <a:pt x="1060585" y="340579"/>
                  </a:cubicBezTo>
                  <a:cubicBezTo>
                    <a:pt x="1060585" y="340579"/>
                    <a:pt x="1193355" y="238983"/>
                    <a:pt x="1216830" y="301581"/>
                  </a:cubicBezTo>
                  <a:cubicBezTo>
                    <a:pt x="1240304" y="364180"/>
                    <a:pt x="1185530" y="465651"/>
                    <a:pt x="1185530" y="465651"/>
                  </a:cubicBezTo>
                  <a:cubicBezTo>
                    <a:pt x="1185530" y="465651"/>
                    <a:pt x="1291040" y="360268"/>
                    <a:pt x="1330038" y="426653"/>
                  </a:cubicBezTo>
                  <a:cubicBezTo>
                    <a:pt x="1369036" y="493038"/>
                    <a:pt x="1271856" y="597790"/>
                    <a:pt x="1271856" y="597790"/>
                  </a:cubicBezTo>
                  <a:cubicBezTo>
                    <a:pt x="1271856" y="597790"/>
                    <a:pt x="1361716" y="578354"/>
                    <a:pt x="1369541" y="625177"/>
                  </a:cubicBezTo>
                  <a:cubicBezTo>
                    <a:pt x="1374362" y="652475"/>
                    <a:pt x="1373024" y="680493"/>
                    <a:pt x="1365628" y="707212"/>
                  </a:cubicBezTo>
                </a:path>
              </a:pathLst>
            </a:custGeom>
            <a:solidFill>
              <a:srgbClr val="B0B0B0"/>
            </a:solidFill>
            <a:ln w="12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8716BF-6AAB-FE89-628E-CA0103929D85}"/>
                </a:ext>
              </a:extLst>
            </p:cNvPr>
            <p:cNvSpPr/>
            <p:nvPr/>
          </p:nvSpPr>
          <p:spPr>
            <a:xfrm>
              <a:off x="8974943" y="5382072"/>
              <a:ext cx="1313090" cy="797521"/>
            </a:xfrm>
            <a:custGeom>
              <a:avLst/>
              <a:gdLst>
                <a:gd name="connsiteX0" fmla="*/ 1294795 w 1313090"/>
                <a:gd name="connsiteY0" fmla="*/ 797521 h 797521"/>
                <a:gd name="connsiteX1" fmla="*/ 1205440 w 1313090"/>
                <a:gd name="connsiteY1" fmla="*/ 717127 h 797521"/>
                <a:gd name="connsiteX2" fmla="*/ 1276999 w 1313090"/>
                <a:gd name="connsiteY2" fmla="*/ 627899 h 797521"/>
                <a:gd name="connsiteX3" fmla="*/ 1178684 w 1313090"/>
                <a:gd name="connsiteY3" fmla="*/ 574261 h 797521"/>
                <a:gd name="connsiteX4" fmla="*/ 1232322 w 1313090"/>
                <a:gd name="connsiteY4" fmla="*/ 467111 h 797521"/>
                <a:gd name="connsiteX5" fmla="*/ 1108513 w 1313090"/>
                <a:gd name="connsiteY5" fmla="*/ 455373 h 797521"/>
                <a:gd name="connsiteX6" fmla="*/ 1053612 w 1313090"/>
                <a:gd name="connsiteY6" fmla="*/ 270606 h 797521"/>
                <a:gd name="connsiteX7" fmla="*/ 839060 w 1313090"/>
                <a:gd name="connsiteY7" fmla="*/ 342039 h 797521"/>
                <a:gd name="connsiteX8" fmla="*/ 839060 w 1313090"/>
                <a:gd name="connsiteY8" fmla="*/ 190591 h 797521"/>
                <a:gd name="connsiteX9" fmla="*/ 669564 w 1313090"/>
                <a:gd name="connsiteY9" fmla="*/ 261898 h 797521"/>
                <a:gd name="connsiteX10" fmla="*/ 518115 w 1313090"/>
                <a:gd name="connsiteY10" fmla="*/ 2921 h 797521"/>
                <a:gd name="connsiteX11" fmla="*/ 348367 w 1313090"/>
                <a:gd name="connsiteY11" fmla="*/ 270858 h 797521"/>
                <a:gd name="connsiteX12" fmla="*/ 241217 w 1313090"/>
                <a:gd name="connsiteY12" fmla="*/ 172543 h 797521"/>
                <a:gd name="connsiteX13" fmla="*/ 169783 w 1313090"/>
                <a:gd name="connsiteY13" fmla="*/ 404764 h 797521"/>
                <a:gd name="connsiteX14" fmla="*/ 71594 w 1313090"/>
                <a:gd name="connsiteY14" fmla="*/ 404764 h 797521"/>
                <a:gd name="connsiteX15" fmla="*/ 71594 w 1313090"/>
                <a:gd name="connsiteY15" fmla="*/ 538796 h 797521"/>
                <a:gd name="connsiteX16" fmla="*/ 8491 w 1313090"/>
                <a:gd name="connsiteY16" fmla="*/ 583474 h 797521"/>
                <a:gd name="connsiteX17" fmla="*/ 71594 w 1313090"/>
                <a:gd name="connsiteY17" fmla="*/ 695041 h 797521"/>
                <a:gd name="connsiteX18" fmla="*/ 1297 w 1313090"/>
                <a:gd name="connsiteY18" fmla="*/ 722428 h 797521"/>
                <a:gd name="connsiteX19" fmla="*/ 59857 w 1313090"/>
                <a:gd name="connsiteY19" fmla="*/ 796638 h 79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3090" h="797521">
                  <a:moveTo>
                    <a:pt x="1294795" y="797521"/>
                  </a:moveTo>
                  <a:cubicBezTo>
                    <a:pt x="1366228" y="717127"/>
                    <a:pt x="1205440" y="717127"/>
                    <a:pt x="1205440" y="717127"/>
                  </a:cubicBezTo>
                  <a:cubicBezTo>
                    <a:pt x="1205440" y="717127"/>
                    <a:pt x="1268543" y="672576"/>
                    <a:pt x="1276999" y="627899"/>
                  </a:cubicBezTo>
                  <a:cubicBezTo>
                    <a:pt x="1285455" y="583221"/>
                    <a:pt x="1178684" y="574261"/>
                    <a:pt x="1178684" y="574261"/>
                  </a:cubicBezTo>
                  <a:cubicBezTo>
                    <a:pt x="1212432" y="548981"/>
                    <a:pt x="1232310" y="509277"/>
                    <a:pt x="1232322" y="467111"/>
                  </a:cubicBezTo>
                  <a:cubicBezTo>
                    <a:pt x="1232322" y="395678"/>
                    <a:pt x="1108513" y="455373"/>
                    <a:pt x="1108513" y="455373"/>
                  </a:cubicBezTo>
                  <a:cubicBezTo>
                    <a:pt x="1108513" y="455373"/>
                    <a:pt x="1098290" y="351000"/>
                    <a:pt x="1053612" y="270606"/>
                  </a:cubicBezTo>
                  <a:cubicBezTo>
                    <a:pt x="1008935" y="190212"/>
                    <a:pt x="866069" y="333079"/>
                    <a:pt x="839060" y="342039"/>
                  </a:cubicBezTo>
                  <a:cubicBezTo>
                    <a:pt x="812052" y="351000"/>
                    <a:pt x="856855" y="288401"/>
                    <a:pt x="839060" y="190591"/>
                  </a:cubicBezTo>
                  <a:cubicBezTo>
                    <a:pt x="821265" y="92780"/>
                    <a:pt x="669564" y="261898"/>
                    <a:pt x="669564" y="261898"/>
                  </a:cubicBezTo>
                  <a:cubicBezTo>
                    <a:pt x="669564" y="261898"/>
                    <a:pt x="607092" y="38637"/>
                    <a:pt x="518115" y="2921"/>
                  </a:cubicBezTo>
                  <a:cubicBezTo>
                    <a:pt x="429139" y="-32796"/>
                    <a:pt x="348367" y="270858"/>
                    <a:pt x="348367" y="270858"/>
                  </a:cubicBezTo>
                  <a:cubicBezTo>
                    <a:pt x="348367" y="270858"/>
                    <a:pt x="312650" y="172543"/>
                    <a:pt x="241217" y="172543"/>
                  </a:cubicBezTo>
                  <a:cubicBezTo>
                    <a:pt x="169783" y="172543"/>
                    <a:pt x="169783" y="404764"/>
                    <a:pt x="169783" y="404764"/>
                  </a:cubicBezTo>
                  <a:cubicBezTo>
                    <a:pt x="140453" y="383663"/>
                    <a:pt x="100925" y="383663"/>
                    <a:pt x="71594" y="404764"/>
                  </a:cubicBezTo>
                  <a:cubicBezTo>
                    <a:pt x="17956" y="440607"/>
                    <a:pt x="71594" y="538796"/>
                    <a:pt x="71594" y="538796"/>
                  </a:cubicBezTo>
                  <a:cubicBezTo>
                    <a:pt x="71594" y="538796"/>
                    <a:pt x="8491" y="529836"/>
                    <a:pt x="8491" y="583474"/>
                  </a:cubicBezTo>
                  <a:cubicBezTo>
                    <a:pt x="8491" y="637112"/>
                    <a:pt x="71594" y="695041"/>
                    <a:pt x="71594" y="695041"/>
                  </a:cubicBezTo>
                  <a:cubicBezTo>
                    <a:pt x="71594" y="695041"/>
                    <a:pt x="12908" y="671693"/>
                    <a:pt x="1297" y="722428"/>
                  </a:cubicBezTo>
                  <a:cubicBezTo>
                    <a:pt x="-10314" y="773163"/>
                    <a:pt x="59857" y="796638"/>
                    <a:pt x="59857" y="796638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C14DD34-AE18-5591-DE24-039DE1A239F9}"/>
                </a:ext>
              </a:extLst>
            </p:cNvPr>
            <p:cNvSpPr/>
            <p:nvPr/>
          </p:nvSpPr>
          <p:spPr>
            <a:xfrm>
              <a:off x="9311655" y="5835137"/>
              <a:ext cx="629259" cy="320350"/>
            </a:xfrm>
            <a:custGeom>
              <a:avLst/>
              <a:gdLst>
                <a:gd name="connsiteX0" fmla="*/ 90282 w 629259"/>
                <a:gd name="connsiteY0" fmla="*/ 315933 h 320350"/>
                <a:gd name="connsiteX1" fmla="*/ 4334 w 629259"/>
                <a:gd name="connsiteY1" fmla="*/ 210550 h 320350"/>
                <a:gd name="connsiteX2" fmla="*/ 94068 w 629259"/>
                <a:gd name="connsiteY2" fmla="*/ 210550 h 320350"/>
                <a:gd name="connsiteX3" fmla="*/ 90282 w 629259"/>
                <a:gd name="connsiteY3" fmla="*/ 30831 h 320350"/>
                <a:gd name="connsiteX4" fmla="*/ 219139 w 629259"/>
                <a:gd name="connsiteY4" fmla="*/ 116778 h 320350"/>
                <a:gd name="connsiteX5" fmla="*/ 250312 w 629259"/>
                <a:gd name="connsiteY5" fmla="*/ 3192 h 320350"/>
                <a:gd name="connsiteX6" fmla="*/ 328434 w 629259"/>
                <a:gd name="connsiteY6" fmla="*/ 155398 h 320350"/>
                <a:gd name="connsiteX7" fmla="*/ 535415 w 629259"/>
                <a:gd name="connsiteY7" fmla="*/ 140253 h 320350"/>
                <a:gd name="connsiteX8" fmla="*/ 554977 w 629259"/>
                <a:gd name="connsiteY8" fmla="*/ 300284 h 320350"/>
                <a:gd name="connsiteX9" fmla="*/ 625274 w 629259"/>
                <a:gd name="connsiteY9" fmla="*/ 284760 h 320350"/>
                <a:gd name="connsiteX10" fmla="*/ 619090 w 629259"/>
                <a:gd name="connsiteY10" fmla="*/ 320351 h 32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9259" h="320350">
                  <a:moveTo>
                    <a:pt x="90282" y="315933"/>
                  </a:moveTo>
                  <a:cubicBezTo>
                    <a:pt x="90282" y="315933"/>
                    <a:pt x="-23305" y="245636"/>
                    <a:pt x="4334" y="210550"/>
                  </a:cubicBezTo>
                  <a:cubicBezTo>
                    <a:pt x="31974" y="175465"/>
                    <a:pt x="94068" y="210550"/>
                    <a:pt x="94068" y="210550"/>
                  </a:cubicBezTo>
                  <a:cubicBezTo>
                    <a:pt x="94068" y="210550"/>
                    <a:pt x="4334" y="77780"/>
                    <a:pt x="90282" y="30831"/>
                  </a:cubicBezTo>
                  <a:cubicBezTo>
                    <a:pt x="176229" y="-16118"/>
                    <a:pt x="246400" y="108954"/>
                    <a:pt x="219139" y="116778"/>
                  </a:cubicBezTo>
                  <a:cubicBezTo>
                    <a:pt x="191879" y="124603"/>
                    <a:pt x="152754" y="30831"/>
                    <a:pt x="250312" y="3192"/>
                  </a:cubicBezTo>
                  <a:cubicBezTo>
                    <a:pt x="347870" y="-24447"/>
                    <a:pt x="340172" y="135962"/>
                    <a:pt x="328434" y="155398"/>
                  </a:cubicBezTo>
                  <a:cubicBezTo>
                    <a:pt x="316697" y="174834"/>
                    <a:pt x="457166" y="23385"/>
                    <a:pt x="535415" y="140253"/>
                  </a:cubicBezTo>
                  <a:cubicBezTo>
                    <a:pt x="613663" y="257121"/>
                    <a:pt x="554977" y="300284"/>
                    <a:pt x="554977" y="300284"/>
                  </a:cubicBezTo>
                  <a:cubicBezTo>
                    <a:pt x="554977" y="300284"/>
                    <a:pt x="613537" y="249801"/>
                    <a:pt x="625274" y="284760"/>
                  </a:cubicBezTo>
                  <a:cubicBezTo>
                    <a:pt x="637011" y="319720"/>
                    <a:pt x="619090" y="320351"/>
                    <a:pt x="619090" y="320351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DFD59CE-7352-E8E6-C5D5-D1B671085EF1}"/>
                </a:ext>
              </a:extLst>
            </p:cNvPr>
            <p:cNvSpPr/>
            <p:nvPr/>
          </p:nvSpPr>
          <p:spPr>
            <a:xfrm>
              <a:off x="6754932" y="5648753"/>
              <a:ext cx="1035482" cy="537908"/>
            </a:xfrm>
            <a:custGeom>
              <a:avLst/>
              <a:gdLst>
                <a:gd name="connsiteX0" fmla="*/ 111123 w 1035482"/>
                <a:gd name="connsiteY0" fmla="*/ 537908 h 537908"/>
                <a:gd name="connsiteX1" fmla="*/ 4983 w 1035482"/>
                <a:gd name="connsiteY1" fmla="*/ 399080 h 537908"/>
                <a:gd name="connsiteX2" fmla="*/ 108221 w 1035482"/>
                <a:gd name="connsiteY2" fmla="*/ 381411 h 537908"/>
                <a:gd name="connsiteX3" fmla="*/ 49156 w 1035482"/>
                <a:gd name="connsiteY3" fmla="*/ 219109 h 537908"/>
                <a:gd name="connsiteX4" fmla="*/ 175363 w 1035482"/>
                <a:gd name="connsiteY4" fmla="*/ 207371 h 537908"/>
                <a:gd name="connsiteX5" fmla="*/ 178392 w 1035482"/>
                <a:gd name="connsiteY5" fmla="*/ 95299 h 537908"/>
                <a:gd name="connsiteX6" fmla="*/ 266737 w 1035482"/>
                <a:gd name="connsiteY6" fmla="*/ 139472 h 537908"/>
                <a:gd name="connsiteX7" fmla="*/ 322773 w 1035482"/>
                <a:gd name="connsiteY7" fmla="*/ 644 h 537908"/>
                <a:gd name="connsiteX8" fmla="*/ 414273 w 1035482"/>
                <a:gd name="connsiteY8" fmla="*/ 148054 h 537908"/>
                <a:gd name="connsiteX9" fmla="*/ 473212 w 1035482"/>
                <a:gd name="connsiteY9" fmla="*/ 83184 h 537908"/>
                <a:gd name="connsiteX10" fmla="*/ 490881 w 1035482"/>
                <a:gd name="connsiteY10" fmla="*/ 142248 h 537908"/>
                <a:gd name="connsiteX11" fmla="*/ 579226 w 1035482"/>
                <a:gd name="connsiteY11" fmla="*/ 44816 h 537908"/>
                <a:gd name="connsiteX12" fmla="*/ 617088 w 1035482"/>
                <a:gd name="connsiteY12" fmla="*/ 162820 h 537908"/>
                <a:gd name="connsiteX13" fmla="*/ 749858 w 1035482"/>
                <a:gd name="connsiteY13" fmla="*/ 103881 h 537908"/>
                <a:gd name="connsiteX14" fmla="*/ 800341 w 1035482"/>
                <a:gd name="connsiteY14" fmla="*/ 257223 h 537908"/>
                <a:gd name="connsiteX15" fmla="*/ 918345 w 1035482"/>
                <a:gd name="connsiteY15" fmla="*/ 227691 h 537908"/>
                <a:gd name="connsiteX16" fmla="*/ 894744 w 1035482"/>
                <a:gd name="connsiteY16" fmla="*/ 351626 h 537908"/>
                <a:gd name="connsiteX17" fmla="*/ 1003787 w 1035482"/>
                <a:gd name="connsiteY17" fmla="*/ 322094 h 537908"/>
                <a:gd name="connsiteX18" fmla="*/ 959614 w 1035482"/>
                <a:gd name="connsiteY18" fmla="*/ 451961 h 537908"/>
                <a:gd name="connsiteX19" fmla="*/ 1033319 w 1035482"/>
                <a:gd name="connsiteY19" fmla="*/ 472533 h 537908"/>
                <a:gd name="connsiteX20" fmla="*/ 1030417 w 1035482"/>
                <a:gd name="connsiteY20" fmla="*/ 534501 h 53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5482" h="537908">
                  <a:moveTo>
                    <a:pt x="111123" y="537908"/>
                  </a:moveTo>
                  <a:cubicBezTo>
                    <a:pt x="111123" y="537908"/>
                    <a:pt x="-27705" y="440476"/>
                    <a:pt x="4983" y="399080"/>
                  </a:cubicBezTo>
                  <a:cubicBezTo>
                    <a:pt x="37671" y="357684"/>
                    <a:pt x="108221" y="381411"/>
                    <a:pt x="108221" y="381411"/>
                  </a:cubicBezTo>
                  <a:cubicBezTo>
                    <a:pt x="108221" y="381411"/>
                    <a:pt x="-949" y="269339"/>
                    <a:pt x="49156" y="219109"/>
                  </a:cubicBezTo>
                  <a:cubicBezTo>
                    <a:pt x="99260" y="168878"/>
                    <a:pt x="175363" y="207371"/>
                    <a:pt x="175363" y="207371"/>
                  </a:cubicBezTo>
                  <a:cubicBezTo>
                    <a:pt x="175363" y="207371"/>
                    <a:pt x="134093" y="106406"/>
                    <a:pt x="178392" y="95299"/>
                  </a:cubicBezTo>
                  <a:cubicBezTo>
                    <a:pt x="222690" y="84193"/>
                    <a:pt x="266737" y="139472"/>
                    <a:pt x="266737" y="139472"/>
                  </a:cubicBezTo>
                  <a:cubicBezTo>
                    <a:pt x="266737" y="139472"/>
                    <a:pt x="257902" y="12634"/>
                    <a:pt x="322773" y="644"/>
                  </a:cubicBezTo>
                  <a:cubicBezTo>
                    <a:pt x="387643" y="-11345"/>
                    <a:pt x="414273" y="148054"/>
                    <a:pt x="414273" y="148054"/>
                  </a:cubicBezTo>
                  <a:cubicBezTo>
                    <a:pt x="414273" y="148054"/>
                    <a:pt x="455543" y="50748"/>
                    <a:pt x="473212" y="83184"/>
                  </a:cubicBezTo>
                  <a:cubicBezTo>
                    <a:pt x="483548" y="101257"/>
                    <a:pt x="489593" y="121462"/>
                    <a:pt x="490881" y="142248"/>
                  </a:cubicBezTo>
                  <a:cubicBezTo>
                    <a:pt x="490881" y="142248"/>
                    <a:pt x="535180" y="33079"/>
                    <a:pt x="579226" y="44816"/>
                  </a:cubicBezTo>
                  <a:cubicBezTo>
                    <a:pt x="623272" y="56554"/>
                    <a:pt x="617088" y="162820"/>
                    <a:pt x="617088" y="162820"/>
                  </a:cubicBezTo>
                  <a:cubicBezTo>
                    <a:pt x="617088" y="162820"/>
                    <a:pt x="690919" y="62485"/>
                    <a:pt x="749858" y="103881"/>
                  </a:cubicBezTo>
                  <a:cubicBezTo>
                    <a:pt x="808797" y="145278"/>
                    <a:pt x="800341" y="257223"/>
                    <a:pt x="800341" y="257223"/>
                  </a:cubicBezTo>
                  <a:cubicBezTo>
                    <a:pt x="800341" y="257223"/>
                    <a:pt x="900549" y="180489"/>
                    <a:pt x="918345" y="227691"/>
                  </a:cubicBezTo>
                  <a:cubicBezTo>
                    <a:pt x="936140" y="274892"/>
                    <a:pt x="894744" y="351626"/>
                    <a:pt x="894744" y="351626"/>
                  </a:cubicBezTo>
                  <a:cubicBezTo>
                    <a:pt x="894744" y="351626"/>
                    <a:pt x="974381" y="271989"/>
                    <a:pt x="1003787" y="322094"/>
                  </a:cubicBezTo>
                  <a:cubicBezTo>
                    <a:pt x="1033193" y="372198"/>
                    <a:pt x="959614" y="451961"/>
                    <a:pt x="959614" y="451961"/>
                  </a:cubicBezTo>
                  <a:cubicBezTo>
                    <a:pt x="959614" y="451961"/>
                    <a:pt x="1027388" y="437195"/>
                    <a:pt x="1033319" y="472533"/>
                  </a:cubicBezTo>
                  <a:cubicBezTo>
                    <a:pt x="1036979" y="493142"/>
                    <a:pt x="1035982" y="514320"/>
                    <a:pt x="1030417" y="534501"/>
                  </a:cubicBezTo>
                </a:path>
              </a:pathLst>
            </a:custGeom>
            <a:solidFill>
              <a:srgbClr val="B0B0B0"/>
            </a:solidFill>
            <a:ln w="12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4E79CD7-8695-8FC4-F3B6-C1AB42950148}"/>
                </a:ext>
              </a:extLst>
            </p:cNvPr>
            <p:cNvSpPr/>
            <p:nvPr/>
          </p:nvSpPr>
          <p:spPr>
            <a:xfrm>
              <a:off x="6791231" y="5578151"/>
              <a:ext cx="991882" cy="603082"/>
            </a:xfrm>
            <a:custGeom>
              <a:avLst/>
              <a:gdLst>
                <a:gd name="connsiteX0" fmla="*/ 978089 w 991882"/>
                <a:gd name="connsiteY0" fmla="*/ 603083 h 603082"/>
                <a:gd name="connsiteX1" fmla="*/ 910569 w 991882"/>
                <a:gd name="connsiteY1" fmla="*/ 542377 h 603082"/>
                <a:gd name="connsiteX2" fmla="*/ 964585 w 991882"/>
                <a:gd name="connsiteY2" fmla="*/ 474856 h 603082"/>
                <a:gd name="connsiteX3" fmla="*/ 890375 w 991882"/>
                <a:gd name="connsiteY3" fmla="*/ 434470 h 603082"/>
                <a:gd name="connsiteX4" fmla="*/ 930888 w 991882"/>
                <a:gd name="connsiteY4" fmla="*/ 353445 h 603082"/>
                <a:gd name="connsiteX5" fmla="*/ 837368 w 991882"/>
                <a:gd name="connsiteY5" fmla="*/ 344610 h 603082"/>
                <a:gd name="connsiteX6" fmla="*/ 795846 w 991882"/>
                <a:gd name="connsiteY6" fmla="*/ 204647 h 603082"/>
                <a:gd name="connsiteX7" fmla="*/ 633922 w 991882"/>
                <a:gd name="connsiteY7" fmla="*/ 258663 h 603082"/>
                <a:gd name="connsiteX8" fmla="*/ 633922 w 991882"/>
                <a:gd name="connsiteY8" fmla="*/ 143941 h 603082"/>
                <a:gd name="connsiteX9" fmla="*/ 505822 w 991882"/>
                <a:gd name="connsiteY9" fmla="*/ 197958 h 603082"/>
                <a:gd name="connsiteX10" fmla="*/ 391100 w 991882"/>
                <a:gd name="connsiteY10" fmla="*/ 2210 h 603082"/>
                <a:gd name="connsiteX11" fmla="*/ 262873 w 991882"/>
                <a:gd name="connsiteY11" fmla="*/ 204647 h 603082"/>
                <a:gd name="connsiteX12" fmla="*/ 181974 w 991882"/>
                <a:gd name="connsiteY12" fmla="*/ 130437 h 603082"/>
                <a:gd name="connsiteX13" fmla="*/ 127958 w 991882"/>
                <a:gd name="connsiteY13" fmla="*/ 305865 h 603082"/>
                <a:gd name="connsiteX14" fmla="*/ 53748 w 991882"/>
                <a:gd name="connsiteY14" fmla="*/ 305865 h 603082"/>
                <a:gd name="connsiteX15" fmla="*/ 53748 w 991882"/>
                <a:gd name="connsiteY15" fmla="*/ 406830 h 603082"/>
                <a:gd name="connsiteX16" fmla="*/ 6546 w 991882"/>
                <a:gd name="connsiteY16" fmla="*/ 440528 h 603082"/>
                <a:gd name="connsiteX17" fmla="*/ 54000 w 991882"/>
                <a:gd name="connsiteY17" fmla="*/ 524834 h 603082"/>
                <a:gd name="connsiteX18" fmla="*/ 993 w 991882"/>
                <a:gd name="connsiteY18" fmla="*/ 545532 h 603082"/>
                <a:gd name="connsiteX19" fmla="*/ 45166 w 991882"/>
                <a:gd name="connsiteY19" fmla="*/ 601568 h 60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1882" h="603082">
                  <a:moveTo>
                    <a:pt x="978089" y="603083"/>
                  </a:moveTo>
                  <a:cubicBezTo>
                    <a:pt x="1031980" y="542377"/>
                    <a:pt x="910569" y="542377"/>
                    <a:pt x="910569" y="542377"/>
                  </a:cubicBezTo>
                  <a:cubicBezTo>
                    <a:pt x="910569" y="542377"/>
                    <a:pt x="957770" y="508680"/>
                    <a:pt x="964585" y="474856"/>
                  </a:cubicBezTo>
                  <a:cubicBezTo>
                    <a:pt x="971400" y="441033"/>
                    <a:pt x="890375" y="434470"/>
                    <a:pt x="890375" y="434470"/>
                  </a:cubicBezTo>
                  <a:cubicBezTo>
                    <a:pt x="915920" y="415375"/>
                    <a:pt x="930938" y="385337"/>
                    <a:pt x="930888" y="353445"/>
                  </a:cubicBezTo>
                  <a:cubicBezTo>
                    <a:pt x="930888" y="299554"/>
                    <a:pt x="837368" y="344610"/>
                    <a:pt x="837368" y="344610"/>
                  </a:cubicBezTo>
                  <a:cubicBezTo>
                    <a:pt x="831916" y="295869"/>
                    <a:pt x="817857" y="248478"/>
                    <a:pt x="795846" y="204647"/>
                  </a:cubicBezTo>
                  <a:cubicBezTo>
                    <a:pt x="762149" y="143941"/>
                    <a:pt x="654242" y="251848"/>
                    <a:pt x="633922" y="258663"/>
                  </a:cubicBezTo>
                  <a:cubicBezTo>
                    <a:pt x="613603" y="265479"/>
                    <a:pt x="647427" y="218151"/>
                    <a:pt x="633922" y="143941"/>
                  </a:cubicBezTo>
                  <a:cubicBezTo>
                    <a:pt x="620418" y="69731"/>
                    <a:pt x="505822" y="197958"/>
                    <a:pt x="505822" y="197958"/>
                  </a:cubicBezTo>
                  <a:cubicBezTo>
                    <a:pt x="505822" y="197958"/>
                    <a:pt x="458621" y="29219"/>
                    <a:pt x="391100" y="2210"/>
                  </a:cubicBezTo>
                  <a:cubicBezTo>
                    <a:pt x="323579" y="-24798"/>
                    <a:pt x="262873" y="204647"/>
                    <a:pt x="262873" y="204647"/>
                  </a:cubicBezTo>
                  <a:cubicBezTo>
                    <a:pt x="262873" y="204647"/>
                    <a:pt x="235865" y="130437"/>
                    <a:pt x="181974" y="130437"/>
                  </a:cubicBezTo>
                  <a:cubicBezTo>
                    <a:pt x="128084" y="130437"/>
                    <a:pt x="127958" y="305865"/>
                    <a:pt x="127958" y="305865"/>
                  </a:cubicBezTo>
                  <a:cubicBezTo>
                    <a:pt x="105835" y="289786"/>
                    <a:pt x="75871" y="289786"/>
                    <a:pt x="53748" y="305865"/>
                  </a:cubicBezTo>
                  <a:cubicBezTo>
                    <a:pt x="13235" y="332873"/>
                    <a:pt x="53748" y="406830"/>
                    <a:pt x="53748" y="406830"/>
                  </a:cubicBezTo>
                  <a:cubicBezTo>
                    <a:pt x="53748" y="406830"/>
                    <a:pt x="6546" y="400015"/>
                    <a:pt x="6546" y="440528"/>
                  </a:cubicBezTo>
                  <a:cubicBezTo>
                    <a:pt x="6546" y="481040"/>
                    <a:pt x="54000" y="524834"/>
                    <a:pt x="54000" y="524834"/>
                  </a:cubicBezTo>
                  <a:cubicBezTo>
                    <a:pt x="54000" y="524834"/>
                    <a:pt x="9828" y="507165"/>
                    <a:pt x="993" y="545532"/>
                  </a:cubicBezTo>
                  <a:cubicBezTo>
                    <a:pt x="-7841" y="583899"/>
                    <a:pt x="45166" y="601568"/>
                    <a:pt x="45166" y="601568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2A020CC-11EF-CEE6-FD27-F8A4007FD143}"/>
                </a:ext>
              </a:extLst>
            </p:cNvPr>
            <p:cNvSpPr/>
            <p:nvPr/>
          </p:nvSpPr>
          <p:spPr>
            <a:xfrm>
              <a:off x="7045611" y="5921271"/>
              <a:ext cx="475302" cy="241789"/>
            </a:xfrm>
            <a:custGeom>
              <a:avLst/>
              <a:gdLst>
                <a:gd name="connsiteX0" fmla="*/ 68189 w 475302"/>
                <a:gd name="connsiteY0" fmla="*/ 238381 h 241789"/>
                <a:gd name="connsiteX1" fmla="*/ 3193 w 475302"/>
                <a:gd name="connsiteY1" fmla="*/ 158745 h 241789"/>
                <a:gd name="connsiteX2" fmla="*/ 71092 w 475302"/>
                <a:gd name="connsiteY2" fmla="*/ 158745 h 241789"/>
                <a:gd name="connsiteX3" fmla="*/ 68189 w 475302"/>
                <a:gd name="connsiteY3" fmla="*/ 23072 h 241789"/>
                <a:gd name="connsiteX4" fmla="*/ 165495 w 475302"/>
                <a:gd name="connsiteY4" fmla="*/ 87943 h 241789"/>
                <a:gd name="connsiteX5" fmla="*/ 189096 w 475302"/>
                <a:gd name="connsiteY5" fmla="*/ 2374 h 241789"/>
                <a:gd name="connsiteX6" fmla="*/ 248035 w 475302"/>
                <a:gd name="connsiteY6" fmla="*/ 117475 h 241789"/>
                <a:gd name="connsiteX7" fmla="*/ 404405 w 475302"/>
                <a:gd name="connsiteY7" fmla="*/ 105612 h 241789"/>
                <a:gd name="connsiteX8" fmla="*/ 419172 w 475302"/>
                <a:gd name="connsiteY8" fmla="*/ 226644 h 241789"/>
                <a:gd name="connsiteX9" fmla="*/ 472305 w 475302"/>
                <a:gd name="connsiteY9" fmla="*/ 214781 h 241789"/>
                <a:gd name="connsiteX10" fmla="*/ 467635 w 475302"/>
                <a:gd name="connsiteY10" fmla="*/ 241789 h 2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5302" h="241789">
                  <a:moveTo>
                    <a:pt x="68189" y="238381"/>
                  </a:moveTo>
                  <a:cubicBezTo>
                    <a:pt x="68189" y="238381"/>
                    <a:pt x="-17379" y="185375"/>
                    <a:pt x="3193" y="158745"/>
                  </a:cubicBezTo>
                  <a:cubicBezTo>
                    <a:pt x="23765" y="132115"/>
                    <a:pt x="71092" y="158745"/>
                    <a:pt x="71092" y="158745"/>
                  </a:cubicBezTo>
                  <a:cubicBezTo>
                    <a:pt x="71092" y="158745"/>
                    <a:pt x="3193" y="58410"/>
                    <a:pt x="68189" y="23072"/>
                  </a:cubicBezTo>
                  <a:cubicBezTo>
                    <a:pt x="133186" y="-12266"/>
                    <a:pt x="186067" y="82011"/>
                    <a:pt x="165495" y="87943"/>
                  </a:cubicBezTo>
                  <a:cubicBezTo>
                    <a:pt x="144923" y="93874"/>
                    <a:pt x="115012" y="23072"/>
                    <a:pt x="189096" y="2374"/>
                  </a:cubicBezTo>
                  <a:cubicBezTo>
                    <a:pt x="263180" y="-18324"/>
                    <a:pt x="256869" y="102709"/>
                    <a:pt x="248035" y="117475"/>
                  </a:cubicBezTo>
                  <a:cubicBezTo>
                    <a:pt x="239200" y="132242"/>
                    <a:pt x="345467" y="17140"/>
                    <a:pt x="404405" y="105612"/>
                  </a:cubicBezTo>
                  <a:cubicBezTo>
                    <a:pt x="463344" y="194083"/>
                    <a:pt x="419172" y="226644"/>
                    <a:pt x="419172" y="226644"/>
                  </a:cubicBezTo>
                  <a:cubicBezTo>
                    <a:pt x="419172" y="226644"/>
                    <a:pt x="463470" y="188782"/>
                    <a:pt x="472305" y="214781"/>
                  </a:cubicBezTo>
                  <a:cubicBezTo>
                    <a:pt x="481140" y="240779"/>
                    <a:pt x="467635" y="241789"/>
                    <a:pt x="467635" y="241789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52929F3-BEB9-EB05-0343-D117C145DC94}"/>
                </a:ext>
              </a:extLst>
            </p:cNvPr>
            <p:cNvSpPr/>
            <p:nvPr/>
          </p:nvSpPr>
          <p:spPr>
            <a:xfrm>
              <a:off x="10414941" y="5648753"/>
              <a:ext cx="1036113" cy="537908"/>
            </a:xfrm>
            <a:custGeom>
              <a:avLst/>
              <a:gdLst>
                <a:gd name="connsiteX0" fmla="*/ 111123 w 1036113"/>
                <a:gd name="connsiteY0" fmla="*/ 537908 h 537908"/>
                <a:gd name="connsiteX1" fmla="*/ 4983 w 1036113"/>
                <a:gd name="connsiteY1" fmla="*/ 399080 h 537908"/>
                <a:gd name="connsiteX2" fmla="*/ 108220 w 1036113"/>
                <a:gd name="connsiteY2" fmla="*/ 381411 h 537908"/>
                <a:gd name="connsiteX3" fmla="*/ 49156 w 1036113"/>
                <a:gd name="connsiteY3" fmla="*/ 219109 h 537908"/>
                <a:gd name="connsiteX4" fmla="*/ 175994 w 1036113"/>
                <a:gd name="connsiteY4" fmla="*/ 207371 h 537908"/>
                <a:gd name="connsiteX5" fmla="*/ 179023 w 1036113"/>
                <a:gd name="connsiteY5" fmla="*/ 95299 h 537908"/>
                <a:gd name="connsiteX6" fmla="*/ 267368 w 1036113"/>
                <a:gd name="connsiteY6" fmla="*/ 139472 h 537908"/>
                <a:gd name="connsiteX7" fmla="*/ 323404 w 1036113"/>
                <a:gd name="connsiteY7" fmla="*/ 644 h 537908"/>
                <a:gd name="connsiteX8" fmla="*/ 414904 w 1036113"/>
                <a:gd name="connsiteY8" fmla="*/ 148054 h 537908"/>
                <a:gd name="connsiteX9" fmla="*/ 473843 w 1036113"/>
                <a:gd name="connsiteY9" fmla="*/ 83184 h 537908"/>
                <a:gd name="connsiteX10" fmla="*/ 491512 w 1036113"/>
                <a:gd name="connsiteY10" fmla="*/ 142248 h 537908"/>
                <a:gd name="connsiteX11" fmla="*/ 579857 w 1036113"/>
                <a:gd name="connsiteY11" fmla="*/ 44816 h 537908"/>
                <a:gd name="connsiteX12" fmla="*/ 617719 w 1036113"/>
                <a:gd name="connsiteY12" fmla="*/ 162820 h 537908"/>
                <a:gd name="connsiteX13" fmla="*/ 750489 w 1036113"/>
                <a:gd name="connsiteY13" fmla="*/ 103881 h 537908"/>
                <a:gd name="connsiteX14" fmla="*/ 800972 w 1036113"/>
                <a:gd name="connsiteY14" fmla="*/ 257223 h 537908"/>
                <a:gd name="connsiteX15" fmla="*/ 918976 w 1036113"/>
                <a:gd name="connsiteY15" fmla="*/ 227691 h 537908"/>
                <a:gd name="connsiteX16" fmla="*/ 895375 w 1036113"/>
                <a:gd name="connsiteY16" fmla="*/ 351626 h 537908"/>
                <a:gd name="connsiteX17" fmla="*/ 1004418 w 1036113"/>
                <a:gd name="connsiteY17" fmla="*/ 322094 h 537908"/>
                <a:gd name="connsiteX18" fmla="*/ 960245 w 1036113"/>
                <a:gd name="connsiteY18" fmla="*/ 451961 h 537908"/>
                <a:gd name="connsiteX19" fmla="*/ 1033950 w 1036113"/>
                <a:gd name="connsiteY19" fmla="*/ 472533 h 537908"/>
                <a:gd name="connsiteX20" fmla="*/ 1031048 w 1036113"/>
                <a:gd name="connsiteY20" fmla="*/ 534501 h 53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113" h="537908">
                  <a:moveTo>
                    <a:pt x="111123" y="537908"/>
                  </a:moveTo>
                  <a:cubicBezTo>
                    <a:pt x="111123" y="537908"/>
                    <a:pt x="-27705" y="440476"/>
                    <a:pt x="4983" y="399080"/>
                  </a:cubicBezTo>
                  <a:cubicBezTo>
                    <a:pt x="37671" y="357684"/>
                    <a:pt x="108220" y="381411"/>
                    <a:pt x="108220" y="381411"/>
                  </a:cubicBezTo>
                  <a:cubicBezTo>
                    <a:pt x="108220" y="381411"/>
                    <a:pt x="-949" y="269339"/>
                    <a:pt x="49156" y="219109"/>
                  </a:cubicBezTo>
                  <a:cubicBezTo>
                    <a:pt x="99260" y="168878"/>
                    <a:pt x="175994" y="207371"/>
                    <a:pt x="175994" y="207371"/>
                  </a:cubicBezTo>
                  <a:cubicBezTo>
                    <a:pt x="175994" y="207371"/>
                    <a:pt x="134724" y="106406"/>
                    <a:pt x="179023" y="95299"/>
                  </a:cubicBezTo>
                  <a:cubicBezTo>
                    <a:pt x="223322" y="84193"/>
                    <a:pt x="267368" y="139472"/>
                    <a:pt x="267368" y="139472"/>
                  </a:cubicBezTo>
                  <a:cubicBezTo>
                    <a:pt x="267368" y="139472"/>
                    <a:pt x="258533" y="12634"/>
                    <a:pt x="323404" y="644"/>
                  </a:cubicBezTo>
                  <a:cubicBezTo>
                    <a:pt x="388274" y="-11345"/>
                    <a:pt x="414904" y="148054"/>
                    <a:pt x="414904" y="148054"/>
                  </a:cubicBezTo>
                  <a:cubicBezTo>
                    <a:pt x="414904" y="148054"/>
                    <a:pt x="456174" y="50748"/>
                    <a:pt x="473843" y="83184"/>
                  </a:cubicBezTo>
                  <a:cubicBezTo>
                    <a:pt x="484179" y="101257"/>
                    <a:pt x="490224" y="121462"/>
                    <a:pt x="491512" y="142248"/>
                  </a:cubicBezTo>
                  <a:cubicBezTo>
                    <a:pt x="491512" y="142248"/>
                    <a:pt x="535811" y="33079"/>
                    <a:pt x="579857" y="44816"/>
                  </a:cubicBezTo>
                  <a:cubicBezTo>
                    <a:pt x="623903" y="56554"/>
                    <a:pt x="617719" y="162820"/>
                    <a:pt x="617719" y="162820"/>
                  </a:cubicBezTo>
                  <a:cubicBezTo>
                    <a:pt x="617719" y="162820"/>
                    <a:pt x="691550" y="62485"/>
                    <a:pt x="750489" y="103881"/>
                  </a:cubicBezTo>
                  <a:cubicBezTo>
                    <a:pt x="809428" y="145278"/>
                    <a:pt x="800972" y="257223"/>
                    <a:pt x="800972" y="257223"/>
                  </a:cubicBezTo>
                  <a:cubicBezTo>
                    <a:pt x="800972" y="257223"/>
                    <a:pt x="901181" y="180489"/>
                    <a:pt x="918976" y="227691"/>
                  </a:cubicBezTo>
                  <a:cubicBezTo>
                    <a:pt x="936771" y="274892"/>
                    <a:pt x="895375" y="351626"/>
                    <a:pt x="895375" y="351626"/>
                  </a:cubicBezTo>
                  <a:cubicBezTo>
                    <a:pt x="895375" y="351626"/>
                    <a:pt x="975012" y="271989"/>
                    <a:pt x="1004418" y="322094"/>
                  </a:cubicBezTo>
                  <a:cubicBezTo>
                    <a:pt x="1033824" y="372198"/>
                    <a:pt x="960245" y="451961"/>
                    <a:pt x="960245" y="451961"/>
                  </a:cubicBezTo>
                  <a:cubicBezTo>
                    <a:pt x="960245" y="451961"/>
                    <a:pt x="1028019" y="437195"/>
                    <a:pt x="1033950" y="472533"/>
                  </a:cubicBezTo>
                  <a:cubicBezTo>
                    <a:pt x="1037610" y="493142"/>
                    <a:pt x="1036613" y="514320"/>
                    <a:pt x="1031048" y="534501"/>
                  </a:cubicBezTo>
                </a:path>
              </a:pathLst>
            </a:custGeom>
            <a:solidFill>
              <a:srgbClr val="B0B0B0"/>
            </a:solidFill>
            <a:ln w="12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36902E4-B541-B1CD-A7ED-FA1FA25147A8}"/>
                </a:ext>
              </a:extLst>
            </p:cNvPr>
            <p:cNvSpPr/>
            <p:nvPr/>
          </p:nvSpPr>
          <p:spPr>
            <a:xfrm>
              <a:off x="10451240" y="5578147"/>
              <a:ext cx="991882" cy="603087"/>
            </a:xfrm>
            <a:custGeom>
              <a:avLst/>
              <a:gdLst>
                <a:gd name="connsiteX0" fmla="*/ 978090 w 991882"/>
                <a:gd name="connsiteY0" fmla="*/ 603087 h 603087"/>
                <a:gd name="connsiteX1" fmla="*/ 910569 w 991882"/>
                <a:gd name="connsiteY1" fmla="*/ 542382 h 603087"/>
                <a:gd name="connsiteX2" fmla="*/ 964585 w 991882"/>
                <a:gd name="connsiteY2" fmla="*/ 474861 h 603087"/>
                <a:gd name="connsiteX3" fmla="*/ 890375 w 991882"/>
                <a:gd name="connsiteY3" fmla="*/ 434474 h 603087"/>
                <a:gd name="connsiteX4" fmla="*/ 930888 w 991882"/>
                <a:gd name="connsiteY4" fmla="*/ 353449 h 603087"/>
                <a:gd name="connsiteX5" fmla="*/ 837369 w 991882"/>
                <a:gd name="connsiteY5" fmla="*/ 344615 h 603087"/>
                <a:gd name="connsiteX6" fmla="*/ 795846 w 991882"/>
                <a:gd name="connsiteY6" fmla="*/ 204651 h 603087"/>
                <a:gd name="connsiteX7" fmla="*/ 633922 w 991882"/>
                <a:gd name="connsiteY7" fmla="*/ 258668 h 603087"/>
                <a:gd name="connsiteX8" fmla="*/ 633922 w 991882"/>
                <a:gd name="connsiteY8" fmla="*/ 143945 h 603087"/>
                <a:gd name="connsiteX9" fmla="*/ 505822 w 991882"/>
                <a:gd name="connsiteY9" fmla="*/ 197962 h 603087"/>
                <a:gd name="connsiteX10" fmla="*/ 391100 w 991882"/>
                <a:gd name="connsiteY10" fmla="*/ 2215 h 603087"/>
                <a:gd name="connsiteX11" fmla="*/ 262873 w 991882"/>
                <a:gd name="connsiteY11" fmla="*/ 204146 h 603087"/>
                <a:gd name="connsiteX12" fmla="*/ 181974 w 991882"/>
                <a:gd name="connsiteY12" fmla="*/ 129936 h 603087"/>
                <a:gd name="connsiteX13" fmla="*/ 127958 w 991882"/>
                <a:gd name="connsiteY13" fmla="*/ 305365 h 603087"/>
                <a:gd name="connsiteX14" fmla="*/ 53748 w 991882"/>
                <a:gd name="connsiteY14" fmla="*/ 305365 h 603087"/>
                <a:gd name="connsiteX15" fmla="*/ 53748 w 991882"/>
                <a:gd name="connsiteY15" fmla="*/ 406330 h 603087"/>
                <a:gd name="connsiteX16" fmla="*/ 6546 w 991882"/>
                <a:gd name="connsiteY16" fmla="*/ 440027 h 603087"/>
                <a:gd name="connsiteX17" fmla="*/ 54000 w 991882"/>
                <a:gd name="connsiteY17" fmla="*/ 524334 h 603087"/>
                <a:gd name="connsiteX18" fmla="*/ 993 w 991882"/>
                <a:gd name="connsiteY18" fmla="*/ 545032 h 603087"/>
                <a:gd name="connsiteX19" fmla="*/ 45166 w 991882"/>
                <a:gd name="connsiteY19" fmla="*/ 601068 h 60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1882" h="603087">
                  <a:moveTo>
                    <a:pt x="978090" y="603087"/>
                  </a:moveTo>
                  <a:cubicBezTo>
                    <a:pt x="1031980" y="542382"/>
                    <a:pt x="910569" y="542382"/>
                    <a:pt x="910569" y="542382"/>
                  </a:cubicBezTo>
                  <a:cubicBezTo>
                    <a:pt x="910569" y="542382"/>
                    <a:pt x="957770" y="508684"/>
                    <a:pt x="964585" y="474861"/>
                  </a:cubicBezTo>
                  <a:cubicBezTo>
                    <a:pt x="971401" y="441037"/>
                    <a:pt x="890375" y="434474"/>
                    <a:pt x="890375" y="434474"/>
                  </a:cubicBezTo>
                  <a:cubicBezTo>
                    <a:pt x="915920" y="415379"/>
                    <a:pt x="930939" y="385342"/>
                    <a:pt x="930888" y="353449"/>
                  </a:cubicBezTo>
                  <a:cubicBezTo>
                    <a:pt x="930888" y="299559"/>
                    <a:pt x="837369" y="344615"/>
                    <a:pt x="837369" y="344615"/>
                  </a:cubicBezTo>
                  <a:cubicBezTo>
                    <a:pt x="831916" y="295874"/>
                    <a:pt x="817857" y="248483"/>
                    <a:pt x="795846" y="204651"/>
                  </a:cubicBezTo>
                  <a:cubicBezTo>
                    <a:pt x="762149" y="143945"/>
                    <a:pt x="654242" y="251852"/>
                    <a:pt x="633922" y="258668"/>
                  </a:cubicBezTo>
                  <a:cubicBezTo>
                    <a:pt x="613603" y="265483"/>
                    <a:pt x="647427" y="218155"/>
                    <a:pt x="633922" y="143945"/>
                  </a:cubicBezTo>
                  <a:cubicBezTo>
                    <a:pt x="620418" y="69736"/>
                    <a:pt x="505822" y="197962"/>
                    <a:pt x="505822" y="197962"/>
                  </a:cubicBezTo>
                  <a:cubicBezTo>
                    <a:pt x="505822" y="197962"/>
                    <a:pt x="458621" y="29223"/>
                    <a:pt x="391100" y="2215"/>
                  </a:cubicBezTo>
                  <a:cubicBezTo>
                    <a:pt x="323579" y="-24794"/>
                    <a:pt x="262873" y="204146"/>
                    <a:pt x="262873" y="204146"/>
                  </a:cubicBezTo>
                  <a:cubicBezTo>
                    <a:pt x="262873" y="204146"/>
                    <a:pt x="235865" y="129936"/>
                    <a:pt x="181974" y="129936"/>
                  </a:cubicBezTo>
                  <a:cubicBezTo>
                    <a:pt x="128084" y="129936"/>
                    <a:pt x="127958" y="305365"/>
                    <a:pt x="127958" y="305365"/>
                  </a:cubicBezTo>
                  <a:cubicBezTo>
                    <a:pt x="105834" y="289286"/>
                    <a:pt x="75872" y="289286"/>
                    <a:pt x="53748" y="305365"/>
                  </a:cubicBezTo>
                  <a:cubicBezTo>
                    <a:pt x="13235" y="332373"/>
                    <a:pt x="53748" y="406330"/>
                    <a:pt x="53748" y="406330"/>
                  </a:cubicBezTo>
                  <a:cubicBezTo>
                    <a:pt x="53748" y="406330"/>
                    <a:pt x="6546" y="399515"/>
                    <a:pt x="6546" y="440027"/>
                  </a:cubicBezTo>
                  <a:cubicBezTo>
                    <a:pt x="6546" y="480540"/>
                    <a:pt x="54000" y="524334"/>
                    <a:pt x="54000" y="524334"/>
                  </a:cubicBezTo>
                  <a:cubicBezTo>
                    <a:pt x="54000" y="524334"/>
                    <a:pt x="9828" y="506665"/>
                    <a:pt x="993" y="545032"/>
                  </a:cubicBezTo>
                  <a:cubicBezTo>
                    <a:pt x="-7841" y="583399"/>
                    <a:pt x="45166" y="601068"/>
                    <a:pt x="45166" y="601068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F96490C-6367-05F6-E244-0486C3CE4830}"/>
                </a:ext>
              </a:extLst>
            </p:cNvPr>
            <p:cNvSpPr/>
            <p:nvPr/>
          </p:nvSpPr>
          <p:spPr>
            <a:xfrm>
              <a:off x="10705620" y="5921271"/>
              <a:ext cx="475302" cy="241789"/>
            </a:xfrm>
            <a:custGeom>
              <a:avLst/>
              <a:gdLst>
                <a:gd name="connsiteX0" fmla="*/ 68189 w 475302"/>
                <a:gd name="connsiteY0" fmla="*/ 238381 h 241789"/>
                <a:gd name="connsiteX1" fmla="*/ 3193 w 475302"/>
                <a:gd name="connsiteY1" fmla="*/ 158745 h 241789"/>
                <a:gd name="connsiteX2" fmla="*/ 71092 w 475302"/>
                <a:gd name="connsiteY2" fmla="*/ 158745 h 241789"/>
                <a:gd name="connsiteX3" fmla="*/ 68189 w 475302"/>
                <a:gd name="connsiteY3" fmla="*/ 23072 h 241789"/>
                <a:gd name="connsiteX4" fmla="*/ 165495 w 475302"/>
                <a:gd name="connsiteY4" fmla="*/ 87943 h 241789"/>
                <a:gd name="connsiteX5" fmla="*/ 189096 w 475302"/>
                <a:gd name="connsiteY5" fmla="*/ 2374 h 241789"/>
                <a:gd name="connsiteX6" fmla="*/ 248035 w 475302"/>
                <a:gd name="connsiteY6" fmla="*/ 117475 h 241789"/>
                <a:gd name="connsiteX7" fmla="*/ 404405 w 475302"/>
                <a:gd name="connsiteY7" fmla="*/ 105612 h 241789"/>
                <a:gd name="connsiteX8" fmla="*/ 419172 w 475302"/>
                <a:gd name="connsiteY8" fmla="*/ 226644 h 241789"/>
                <a:gd name="connsiteX9" fmla="*/ 472305 w 475302"/>
                <a:gd name="connsiteY9" fmla="*/ 214781 h 241789"/>
                <a:gd name="connsiteX10" fmla="*/ 467635 w 475302"/>
                <a:gd name="connsiteY10" fmla="*/ 241789 h 24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5302" h="241789">
                  <a:moveTo>
                    <a:pt x="68189" y="238381"/>
                  </a:moveTo>
                  <a:cubicBezTo>
                    <a:pt x="68189" y="238381"/>
                    <a:pt x="-17379" y="185375"/>
                    <a:pt x="3193" y="158745"/>
                  </a:cubicBezTo>
                  <a:cubicBezTo>
                    <a:pt x="23764" y="132115"/>
                    <a:pt x="71092" y="158745"/>
                    <a:pt x="71092" y="158745"/>
                  </a:cubicBezTo>
                  <a:cubicBezTo>
                    <a:pt x="71092" y="158745"/>
                    <a:pt x="3193" y="58410"/>
                    <a:pt x="68189" y="23072"/>
                  </a:cubicBezTo>
                  <a:cubicBezTo>
                    <a:pt x="133186" y="-12266"/>
                    <a:pt x="186067" y="82011"/>
                    <a:pt x="165495" y="87943"/>
                  </a:cubicBezTo>
                  <a:cubicBezTo>
                    <a:pt x="144923" y="93874"/>
                    <a:pt x="115012" y="23072"/>
                    <a:pt x="189096" y="2374"/>
                  </a:cubicBezTo>
                  <a:cubicBezTo>
                    <a:pt x="263179" y="-18324"/>
                    <a:pt x="256869" y="102709"/>
                    <a:pt x="248035" y="117475"/>
                  </a:cubicBezTo>
                  <a:cubicBezTo>
                    <a:pt x="239200" y="132242"/>
                    <a:pt x="345467" y="17140"/>
                    <a:pt x="404405" y="105612"/>
                  </a:cubicBezTo>
                  <a:cubicBezTo>
                    <a:pt x="463344" y="194083"/>
                    <a:pt x="419172" y="226644"/>
                    <a:pt x="419172" y="226644"/>
                  </a:cubicBezTo>
                  <a:cubicBezTo>
                    <a:pt x="419172" y="226644"/>
                    <a:pt x="463471" y="188782"/>
                    <a:pt x="472305" y="214781"/>
                  </a:cubicBezTo>
                  <a:cubicBezTo>
                    <a:pt x="481139" y="240779"/>
                    <a:pt x="467635" y="241789"/>
                    <a:pt x="467635" y="241789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22F751E-083B-BD27-EB4F-41235855A042}"/>
                </a:ext>
              </a:extLst>
            </p:cNvPr>
            <p:cNvSpPr/>
            <p:nvPr/>
          </p:nvSpPr>
          <p:spPr>
            <a:xfrm>
              <a:off x="10685086" y="3360250"/>
              <a:ext cx="635511" cy="329653"/>
            </a:xfrm>
            <a:custGeom>
              <a:avLst/>
              <a:gdLst>
                <a:gd name="connsiteX0" fmla="*/ 68151 w 635511"/>
                <a:gd name="connsiteY0" fmla="*/ 329654 h 329653"/>
                <a:gd name="connsiteX1" fmla="*/ 3028 w 635511"/>
                <a:gd name="connsiteY1" fmla="*/ 244590 h 329653"/>
                <a:gd name="connsiteX2" fmla="*/ 66132 w 635511"/>
                <a:gd name="connsiteY2" fmla="*/ 233736 h 329653"/>
                <a:gd name="connsiteX3" fmla="*/ 29910 w 635511"/>
                <a:gd name="connsiteY3" fmla="*/ 134159 h 329653"/>
                <a:gd name="connsiteX4" fmla="*/ 107654 w 635511"/>
                <a:gd name="connsiteY4" fmla="*/ 126965 h 329653"/>
                <a:gd name="connsiteX5" fmla="*/ 109547 w 635511"/>
                <a:gd name="connsiteY5" fmla="*/ 58182 h 329653"/>
                <a:gd name="connsiteX6" fmla="*/ 163816 w 635511"/>
                <a:gd name="connsiteY6" fmla="*/ 85317 h 329653"/>
                <a:gd name="connsiteX7" fmla="*/ 198145 w 635511"/>
                <a:gd name="connsiteY7" fmla="*/ 379 h 329653"/>
                <a:gd name="connsiteX8" fmla="*/ 254307 w 635511"/>
                <a:gd name="connsiteY8" fmla="*/ 90744 h 329653"/>
                <a:gd name="connsiteX9" fmla="*/ 290402 w 635511"/>
                <a:gd name="connsiteY9" fmla="*/ 50988 h 329653"/>
                <a:gd name="connsiteX10" fmla="*/ 301256 w 635511"/>
                <a:gd name="connsiteY10" fmla="*/ 87210 h 329653"/>
                <a:gd name="connsiteX11" fmla="*/ 355525 w 635511"/>
                <a:gd name="connsiteY11" fmla="*/ 27514 h 329653"/>
                <a:gd name="connsiteX12" fmla="*/ 379126 w 635511"/>
                <a:gd name="connsiteY12" fmla="*/ 99831 h 329653"/>
                <a:gd name="connsiteX13" fmla="*/ 460529 w 635511"/>
                <a:gd name="connsiteY13" fmla="*/ 63609 h 329653"/>
                <a:gd name="connsiteX14" fmla="*/ 491198 w 635511"/>
                <a:gd name="connsiteY14" fmla="*/ 157760 h 329653"/>
                <a:gd name="connsiteX15" fmla="*/ 563641 w 635511"/>
                <a:gd name="connsiteY15" fmla="*/ 139586 h 329653"/>
                <a:gd name="connsiteX16" fmla="*/ 549127 w 635511"/>
                <a:gd name="connsiteY16" fmla="*/ 215310 h 329653"/>
                <a:gd name="connsiteX17" fmla="*/ 616143 w 635511"/>
                <a:gd name="connsiteY17" fmla="*/ 197136 h 329653"/>
                <a:gd name="connsiteX18" fmla="*/ 589008 w 635511"/>
                <a:gd name="connsiteY18" fmla="*/ 276773 h 329653"/>
                <a:gd name="connsiteX19" fmla="*/ 634191 w 635511"/>
                <a:gd name="connsiteY19" fmla="*/ 289394 h 329653"/>
                <a:gd name="connsiteX20" fmla="*/ 632424 w 635511"/>
                <a:gd name="connsiteY20" fmla="*/ 327256 h 329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5511" h="329653">
                  <a:moveTo>
                    <a:pt x="68151" y="329654"/>
                  </a:moveTo>
                  <a:cubicBezTo>
                    <a:pt x="68151" y="329654"/>
                    <a:pt x="-16912" y="269958"/>
                    <a:pt x="3028" y="244590"/>
                  </a:cubicBezTo>
                  <a:cubicBezTo>
                    <a:pt x="22969" y="219222"/>
                    <a:pt x="66132" y="233736"/>
                    <a:pt x="66132" y="233736"/>
                  </a:cubicBezTo>
                  <a:cubicBezTo>
                    <a:pt x="66132" y="233736"/>
                    <a:pt x="-884" y="164953"/>
                    <a:pt x="29910" y="134159"/>
                  </a:cubicBezTo>
                  <a:cubicBezTo>
                    <a:pt x="60705" y="103364"/>
                    <a:pt x="107654" y="126965"/>
                    <a:pt x="107654" y="126965"/>
                  </a:cubicBezTo>
                  <a:cubicBezTo>
                    <a:pt x="107654" y="126965"/>
                    <a:pt x="82413" y="65502"/>
                    <a:pt x="109547" y="58182"/>
                  </a:cubicBezTo>
                  <a:cubicBezTo>
                    <a:pt x="136682" y="50862"/>
                    <a:pt x="163816" y="85317"/>
                    <a:pt x="163816" y="85317"/>
                  </a:cubicBezTo>
                  <a:cubicBezTo>
                    <a:pt x="163816" y="85317"/>
                    <a:pt x="158389" y="7573"/>
                    <a:pt x="198145" y="379"/>
                  </a:cubicBezTo>
                  <a:cubicBezTo>
                    <a:pt x="237900" y="-6815"/>
                    <a:pt x="254307" y="90744"/>
                    <a:pt x="254307" y="90744"/>
                  </a:cubicBezTo>
                  <a:cubicBezTo>
                    <a:pt x="254307" y="90744"/>
                    <a:pt x="279548" y="31047"/>
                    <a:pt x="290402" y="50988"/>
                  </a:cubicBezTo>
                  <a:cubicBezTo>
                    <a:pt x="296750" y="62069"/>
                    <a:pt x="300461" y="74463"/>
                    <a:pt x="301256" y="87210"/>
                  </a:cubicBezTo>
                  <a:cubicBezTo>
                    <a:pt x="301256" y="87210"/>
                    <a:pt x="328390" y="20194"/>
                    <a:pt x="355525" y="27514"/>
                  </a:cubicBezTo>
                  <a:cubicBezTo>
                    <a:pt x="382660" y="34834"/>
                    <a:pt x="379126" y="99831"/>
                    <a:pt x="379126" y="99831"/>
                  </a:cubicBezTo>
                  <a:cubicBezTo>
                    <a:pt x="379126" y="99831"/>
                    <a:pt x="424308" y="38367"/>
                    <a:pt x="460529" y="63609"/>
                  </a:cubicBezTo>
                  <a:cubicBezTo>
                    <a:pt x="496751" y="88850"/>
                    <a:pt x="491198" y="157760"/>
                    <a:pt x="491198" y="157760"/>
                  </a:cubicBezTo>
                  <a:cubicBezTo>
                    <a:pt x="491198" y="157760"/>
                    <a:pt x="552787" y="110684"/>
                    <a:pt x="563641" y="139586"/>
                  </a:cubicBezTo>
                  <a:cubicBezTo>
                    <a:pt x="574495" y="168487"/>
                    <a:pt x="549127" y="215310"/>
                    <a:pt x="549127" y="215310"/>
                  </a:cubicBezTo>
                  <a:cubicBezTo>
                    <a:pt x="549127" y="215310"/>
                    <a:pt x="597969" y="166468"/>
                    <a:pt x="616143" y="197136"/>
                  </a:cubicBezTo>
                  <a:cubicBezTo>
                    <a:pt x="634317" y="227805"/>
                    <a:pt x="589008" y="276773"/>
                    <a:pt x="589008" y="276773"/>
                  </a:cubicBezTo>
                  <a:cubicBezTo>
                    <a:pt x="589008" y="276773"/>
                    <a:pt x="630531" y="267686"/>
                    <a:pt x="634191" y="289394"/>
                  </a:cubicBezTo>
                  <a:cubicBezTo>
                    <a:pt x="636425" y="301989"/>
                    <a:pt x="635819" y="314925"/>
                    <a:pt x="632424" y="327256"/>
                  </a:cubicBezTo>
                </a:path>
              </a:pathLst>
            </a:custGeom>
            <a:solidFill>
              <a:srgbClr val="B0B0B0"/>
            </a:solidFill>
            <a:ln w="12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417304-51AC-B72E-30AA-2C06AD073B45}"/>
                </a:ext>
              </a:extLst>
            </p:cNvPr>
            <p:cNvSpPr/>
            <p:nvPr/>
          </p:nvSpPr>
          <p:spPr>
            <a:xfrm>
              <a:off x="10706940" y="3316872"/>
              <a:ext cx="608307" cy="369876"/>
            </a:xfrm>
            <a:custGeom>
              <a:avLst/>
              <a:gdLst>
                <a:gd name="connsiteX0" fmla="*/ 599842 w 608307"/>
                <a:gd name="connsiteY0" fmla="*/ 369877 h 369876"/>
                <a:gd name="connsiteX1" fmla="*/ 558446 w 608307"/>
                <a:gd name="connsiteY1" fmla="*/ 332646 h 369876"/>
                <a:gd name="connsiteX2" fmla="*/ 591512 w 608307"/>
                <a:gd name="connsiteY2" fmla="*/ 291376 h 369876"/>
                <a:gd name="connsiteX3" fmla="*/ 546078 w 608307"/>
                <a:gd name="connsiteY3" fmla="*/ 266134 h 369876"/>
                <a:gd name="connsiteX4" fmla="*/ 571319 w 608307"/>
                <a:gd name="connsiteY4" fmla="*/ 216409 h 369876"/>
                <a:gd name="connsiteX5" fmla="*/ 514021 w 608307"/>
                <a:gd name="connsiteY5" fmla="*/ 211108 h 369876"/>
                <a:gd name="connsiteX6" fmla="*/ 488779 w 608307"/>
                <a:gd name="connsiteY6" fmla="*/ 125413 h 369876"/>
                <a:gd name="connsiteX7" fmla="*/ 389454 w 608307"/>
                <a:gd name="connsiteY7" fmla="*/ 158480 h 369876"/>
                <a:gd name="connsiteX8" fmla="*/ 389454 w 608307"/>
                <a:gd name="connsiteY8" fmla="*/ 88182 h 369876"/>
                <a:gd name="connsiteX9" fmla="*/ 310827 w 608307"/>
                <a:gd name="connsiteY9" fmla="*/ 121249 h 369876"/>
                <a:gd name="connsiteX10" fmla="*/ 240530 w 608307"/>
                <a:gd name="connsiteY10" fmla="*/ 1352 h 369876"/>
                <a:gd name="connsiteX11" fmla="*/ 161903 w 608307"/>
                <a:gd name="connsiteY11" fmla="*/ 125413 h 369876"/>
                <a:gd name="connsiteX12" fmla="*/ 111546 w 608307"/>
                <a:gd name="connsiteY12" fmla="*/ 80610 h 369876"/>
                <a:gd name="connsiteX13" fmla="*/ 78480 w 608307"/>
                <a:gd name="connsiteY13" fmla="*/ 188265 h 369876"/>
                <a:gd name="connsiteX14" fmla="*/ 32919 w 608307"/>
                <a:gd name="connsiteY14" fmla="*/ 188265 h 369876"/>
                <a:gd name="connsiteX15" fmla="*/ 32919 w 608307"/>
                <a:gd name="connsiteY15" fmla="*/ 250358 h 369876"/>
                <a:gd name="connsiteX16" fmla="*/ 4018 w 608307"/>
                <a:gd name="connsiteY16" fmla="*/ 271056 h 369876"/>
                <a:gd name="connsiteX17" fmla="*/ 33171 w 608307"/>
                <a:gd name="connsiteY17" fmla="*/ 322675 h 369876"/>
                <a:gd name="connsiteX18" fmla="*/ 610 w 608307"/>
                <a:gd name="connsiteY18" fmla="*/ 335296 h 369876"/>
                <a:gd name="connsiteX19" fmla="*/ 27745 w 608307"/>
                <a:gd name="connsiteY19" fmla="*/ 369624 h 36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07" h="369876">
                  <a:moveTo>
                    <a:pt x="599842" y="369877"/>
                  </a:moveTo>
                  <a:cubicBezTo>
                    <a:pt x="632908" y="332646"/>
                    <a:pt x="558446" y="332646"/>
                    <a:pt x="558446" y="332646"/>
                  </a:cubicBezTo>
                  <a:cubicBezTo>
                    <a:pt x="558446" y="332646"/>
                    <a:pt x="587347" y="311948"/>
                    <a:pt x="591512" y="291376"/>
                  </a:cubicBezTo>
                  <a:cubicBezTo>
                    <a:pt x="595677" y="270804"/>
                    <a:pt x="546078" y="266134"/>
                    <a:pt x="546078" y="266134"/>
                  </a:cubicBezTo>
                  <a:cubicBezTo>
                    <a:pt x="561879" y="254485"/>
                    <a:pt x="571243" y="236047"/>
                    <a:pt x="571319" y="216409"/>
                  </a:cubicBezTo>
                  <a:cubicBezTo>
                    <a:pt x="571319" y="183342"/>
                    <a:pt x="514021" y="211108"/>
                    <a:pt x="514021" y="211108"/>
                  </a:cubicBezTo>
                  <a:cubicBezTo>
                    <a:pt x="510727" y="181273"/>
                    <a:pt x="502183" y="152270"/>
                    <a:pt x="488779" y="125413"/>
                  </a:cubicBezTo>
                  <a:cubicBezTo>
                    <a:pt x="468082" y="87551"/>
                    <a:pt x="401823" y="154441"/>
                    <a:pt x="389454" y="158480"/>
                  </a:cubicBezTo>
                  <a:cubicBezTo>
                    <a:pt x="377086" y="162518"/>
                    <a:pt x="397658" y="133238"/>
                    <a:pt x="389454" y="88182"/>
                  </a:cubicBezTo>
                  <a:cubicBezTo>
                    <a:pt x="381251" y="43126"/>
                    <a:pt x="310827" y="121249"/>
                    <a:pt x="310827" y="121249"/>
                  </a:cubicBezTo>
                  <a:cubicBezTo>
                    <a:pt x="310827" y="121249"/>
                    <a:pt x="281800" y="17885"/>
                    <a:pt x="240530" y="1352"/>
                  </a:cubicBezTo>
                  <a:cubicBezTo>
                    <a:pt x="199260" y="-15181"/>
                    <a:pt x="161903" y="125413"/>
                    <a:pt x="161903" y="125413"/>
                  </a:cubicBezTo>
                  <a:cubicBezTo>
                    <a:pt x="161903" y="125413"/>
                    <a:pt x="144739" y="80610"/>
                    <a:pt x="111546" y="80610"/>
                  </a:cubicBezTo>
                  <a:cubicBezTo>
                    <a:pt x="78354" y="80610"/>
                    <a:pt x="78480" y="188265"/>
                    <a:pt x="78480" y="188265"/>
                  </a:cubicBezTo>
                  <a:cubicBezTo>
                    <a:pt x="64862" y="178509"/>
                    <a:pt x="46537" y="178509"/>
                    <a:pt x="32919" y="188265"/>
                  </a:cubicBezTo>
                  <a:cubicBezTo>
                    <a:pt x="7678" y="204798"/>
                    <a:pt x="32919" y="250358"/>
                    <a:pt x="32919" y="250358"/>
                  </a:cubicBezTo>
                  <a:cubicBezTo>
                    <a:pt x="32919" y="250358"/>
                    <a:pt x="4018" y="246194"/>
                    <a:pt x="4018" y="271056"/>
                  </a:cubicBezTo>
                  <a:cubicBezTo>
                    <a:pt x="4018" y="295919"/>
                    <a:pt x="33171" y="322675"/>
                    <a:pt x="33171" y="322675"/>
                  </a:cubicBezTo>
                  <a:cubicBezTo>
                    <a:pt x="33171" y="322675"/>
                    <a:pt x="6037" y="311821"/>
                    <a:pt x="610" y="335296"/>
                  </a:cubicBezTo>
                  <a:cubicBezTo>
                    <a:pt x="-4817" y="358770"/>
                    <a:pt x="27745" y="369624"/>
                    <a:pt x="27745" y="369624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8645DB8-ABBC-0F16-DD10-D9170F137FC9}"/>
                </a:ext>
              </a:extLst>
            </p:cNvPr>
            <p:cNvSpPr/>
            <p:nvPr/>
          </p:nvSpPr>
          <p:spPr>
            <a:xfrm>
              <a:off x="10862968" y="3527421"/>
              <a:ext cx="291444" cy="148221"/>
            </a:xfrm>
            <a:custGeom>
              <a:avLst/>
              <a:gdLst>
                <a:gd name="connsiteX0" fmla="*/ 41718 w 291444"/>
                <a:gd name="connsiteY0" fmla="*/ 146202 h 148221"/>
                <a:gd name="connsiteX1" fmla="*/ 1963 w 291444"/>
                <a:gd name="connsiteY1" fmla="*/ 97360 h 148221"/>
                <a:gd name="connsiteX2" fmla="*/ 43611 w 291444"/>
                <a:gd name="connsiteY2" fmla="*/ 97360 h 148221"/>
                <a:gd name="connsiteX3" fmla="*/ 41718 w 291444"/>
                <a:gd name="connsiteY3" fmla="*/ 14063 h 148221"/>
                <a:gd name="connsiteX4" fmla="*/ 101414 w 291444"/>
                <a:gd name="connsiteY4" fmla="*/ 53945 h 148221"/>
                <a:gd name="connsiteX5" fmla="*/ 115928 w 291444"/>
                <a:gd name="connsiteY5" fmla="*/ 1443 h 148221"/>
                <a:gd name="connsiteX6" fmla="*/ 152149 w 291444"/>
                <a:gd name="connsiteY6" fmla="*/ 71992 h 148221"/>
                <a:gd name="connsiteX7" fmla="*/ 247940 w 291444"/>
                <a:gd name="connsiteY7" fmla="*/ 64799 h 148221"/>
                <a:gd name="connsiteX8" fmla="*/ 257027 w 291444"/>
                <a:gd name="connsiteY8" fmla="*/ 138882 h 148221"/>
                <a:gd name="connsiteX9" fmla="*/ 289589 w 291444"/>
                <a:gd name="connsiteY9" fmla="*/ 131688 h 148221"/>
                <a:gd name="connsiteX10" fmla="*/ 286812 w 291444"/>
                <a:gd name="connsiteY10" fmla="*/ 148222 h 14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1444" h="148221">
                  <a:moveTo>
                    <a:pt x="41718" y="146202"/>
                  </a:moveTo>
                  <a:cubicBezTo>
                    <a:pt x="41718" y="146202"/>
                    <a:pt x="-10658" y="113641"/>
                    <a:pt x="1963" y="97360"/>
                  </a:cubicBezTo>
                  <a:cubicBezTo>
                    <a:pt x="14583" y="81079"/>
                    <a:pt x="43611" y="97360"/>
                    <a:pt x="43611" y="97360"/>
                  </a:cubicBezTo>
                  <a:cubicBezTo>
                    <a:pt x="43611" y="97360"/>
                    <a:pt x="1963" y="35771"/>
                    <a:pt x="41718" y="14063"/>
                  </a:cubicBezTo>
                  <a:cubicBezTo>
                    <a:pt x="81473" y="-7644"/>
                    <a:pt x="114161" y="50285"/>
                    <a:pt x="101414" y="53945"/>
                  </a:cubicBezTo>
                  <a:cubicBezTo>
                    <a:pt x="88667" y="57605"/>
                    <a:pt x="70745" y="14063"/>
                    <a:pt x="115928" y="1443"/>
                  </a:cubicBezTo>
                  <a:cubicBezTo>
                    <a:pt x="161110" y="-11178"/>
                    <a:pt x="157576" y="62906"/>
                    <a:pt x="152149" y="71992"/>
                  </a:cubicBezTo>
                  <a:cubicBezTo>
                    <a:pt x="146722" y="81079"/>
                    <a:pt x="211845" y="10530"/>
                    <a:pt x="247940" y="64799"/>
                  </a:cubicBezTo>
                  <a:cubicBezTo>
                    <a:pt x="284036" y="119068"/>
                    <a:pt x="257027" y="138882"/>
                    <a:pt x="257027" y="138882"/>
                  </a:cubicBezTo>
                  <a:cubicBezTo>
                    <a:pt x="257027" y="138882"/>
                    <a:pt x="284162" y="115408"/>
                    <a:pt x="289589" y="131688"/>
                  </a:cubicBezTo>
                  <a:cubicBezTo>
                    <a:pt x="295016" y="147969"/>
                    <a:pt x="286812" y="148222"/>
                    <a:pt x="286812" y="148222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B79481A-D69F-C517-04A7-95BFF6990C99}"/>
                </a:ext>
              </a:extLst>
            </p:cNvPr>
            <p:cNvSpPr/>
            <p:nvPr/>
          </p:nvSpPr>
          <p:spPr>
            <a:xfrm>
              <a:off x="6954680" y="3523560"/>
              <a:ext cx="418749" cy="216953"/>
            </a:xfrm>
            <a:custGeom>
              <a:avLst/>
              <a:gdLst>
                <a:gd name="connsiteX0" fmla="*/ 44902 w 418749"/>
                <a:gd name="connsiteY0" fmla="*/ 216953 h 216953"/>
                <a:gd name="connsiteX1" fmla="*/ 1992 w 418749"/>
                <a:gd name="connsiteY1" fmla="*/ 161043 h 216953"/>
                <a:gd name="connsiteX2" fmla="*/ 43640 w 418749"/>
                <a:gd name="connsiteY2" fmla="*/ 153849 h 216953"/>
                <a:gd name="connsiteX3" fmla="*/ 19913 w 418749"/>
                <a:gd name="connsiteY3" fmla="*/ 88474 h 216953"/>
                <a:gd name="connsiteX4" fmla="*/ 71154 w 418749"/>
                <a:gd name="connsiteY4" fmla="*/ 83678 h 216953"/>
                <a:gd name="connsiteX5" fmla="*/ 72289 w 418749"/>
                <a:gd name="connsiteY5" fmla="*/ 38370 h 216953"/>
                <a:gd name="connsiteX6" fmla="*/ 108006 w 418749"/>
                <a:gd name="connsiteY6" fmla="*/ 56291 h 216953"/>
                <a:gd name="connsiteX7" fmla="*/ 130723 w 418749"/>
                <a:gd name="connsiteY7" fmla="*/ 255 h 216953"/>
                <a:gd name="connsiteX8" fmla="*/ 167576 w 418749"/>
                <a:gd name="connsiteY8" fmla="*/ 59825 h 216953"/>
                <a:gd name="connsiteX9" fmla="*/ 191429 w 418749"/>
                <a:gd name="connsiteY9" fmla="*/ 33574 h 216953"/>
                <a:gd name="connsiteX10" fmla="*/ 198623 w 418749"/>
                <a:gd name="connsiteY10" fmla="*/ 57427 h 216953"/>
                <a:gd name="connsiteX11" fmla="*/ 234339 w 418749"/>
                <a:gd name="connsiteY11" fmla="*/ 18177 h 216953"/>
                <a:gd name="connsiteX12" fmla="*/ 249863 w 418749"/>
                <a:gd name="connsiteY12" fmla="*/ 65757 h 216953"/>
                <a:gd name="connsiteX13" fmla="*/ 303501 w 418749"/>
                <a:gd name="connsiteY13" fmla="*/ 41904 h 216953"/>
                <a:gd name="connsiteX14" fmla="*/ 323694 w 418749"/>
                <a:gd name="connsiteY14" fmla="*/ 103871 h 216953"/>
                <a:gd name="connsiteX15" fmla="*/ 371400 w 418749"/>
                <a:gd name="connsiteY15" fmla="*/ 92008 h 216953"/>
                <a:gd name="connsiteX16" fmla="*/ 361935 w 418749"/>
                <a:gd name="connsiteY16" fmla="*/ 142491 h 216953"/>
                <a:gd name="connsiteX17" fmla="*/ 405981 w 418749"/>
                <a:gd name="connsiteY17" fmla="*/ 129870 h 216953"/>
                <a:gd name="connsiteX18" fmla="*/ 388060 w 418749"/>
                <a:gd name="connsiteY18" fmla="*/ 182372 h 216953"/>
                <a:gd name="connsiteX19" fmla="*/ 417845 w 418749"/>
                <a:gd name="connsiteY19" fmla="*/ 190702 h 216953"/>
                <a:gd name="connsiteX20" fmla="*/ 416709 w 418749"/>
                <a:gd name="connsiteY20" fmla="*/ 215944 h 2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8749" h="216953">
                  <a:moveTo>
                    <a:pt x="44902" y="216953"/>
                  </a:moveTo>
                  <a:cubicBezTo>
                    <a:pt x="44902" y="216953"/>
                    <a:pt x="-11134" y="177703"/>
                    <a:pt x="1992" y="161043"/>
                  </a:cubicBezTo>
                  <a:cubicBezTo>
                    <a:pt x="15118" y="144384"/>
                    <a:pt x="43640" y="153849"/>
                    <a:pt x="43640" y="153849"/>
                  </a:cubicBezTo>
                  <a:cubicBezTo>
                    <a:pt x="43640" y="153849"/>
                    <a:pt x="-280" y="108541"/>
                    <a:pt x="19913" y="88474"/>
                  </a:cubicBezTo>
                  <a:cubicBezTo>
                    <a:pt x="40107" y="68407"/>
                    <a:pt x="71154" y="83678"/>
                    <a:pt x="71154" y="83678"/>
                  </a:cubicBezTo>
                  <a:cubicBezTo>
                    <a:pt x="71154" y="83678"/>
                    <a:pt x="54368" y="43166"/>
                    <a:pt x="72289" y="38370"/>
                  </a:cubicBezTo>
                  <a:cubicBezTo>
                    <a:pt x="90211" y="33574"/>
                    <a:pt x="108006" y="56291"/>
                    <a:pt x="108006" y="56291"/>
                  </a:cubicBezTo>
                  <a:cubicBezTo>
                    <a:pt x="108006" y="56291"/>
                    <a:pt x="104472" y="5051"/>
                    <a:pt x="130723" y="255"/>
                  </a:cubicBezTo>
                  <a:cubicBezTo>
                    <a:pt x="156974" y="-4540"/>
                    <a:pt x="167576" y="59825"/>
                    <a:pt x="167576" y="59825"/>
                  </a:cubicBezTo>
                  <a:cubicBezTo>
                    <a:pt x="167576" y="59825"/>
                    <a:pt x="184361" y="20449"/>
                    <a:pt x="191429" y="33574"/>
                  </a:cubicBezTo>
                  <a:cubicBezTo>
                    <a:pt x="195632" y="40869"/>
                    <a:pt x="198093" y="49034"/>
                    <a:pt x="198623" y="57427"/>
                  </a:cubicBezTo>
                  <a:cubicBezTo>
                    <a:pt x="198623" y="57427"/>
                    <a:pt x="216544" y="13381"/>
                    <a:pt x="234339" y="18177"/>
                  </a:cubicBezTo>
                  <a:cubicBezTo>
                    <a:pt x="252135" y="22973"/>
                    <a:pt x="249863" y="65757"/>
                    <a:pt x="249863" y="65757"/>
                  </a:cubicBezTo>
                  <a:cubicBezTo>
                    <a:pt x="249863" y="65757"/>
                    <a:pt x="279648" y="25244"/>
                    <a:pt x="303501" y="41904"/>
                  </a:cubicBezTo>
                  <a:cubicBezTo>
                    <a:pt x="327354" y="58563"/>
                    <a:pt x="323694" y="103871"/>
                    <a:pt x="323694" y="103871"/>
                  </a:cubicBezTo>
                  <a:cubicBezTo>
                    <a:pt x="323694" y="103871"/>
                    <a:pt x="364207" y="72951"/>
                    <a:pt x="371400" y="92008"/>
                  </a:cubicBezTo>
                  <a:cubicBezTo>
                    <a:pt x="378594" y="111065"/>
                    <a:pt x="361935" y="142491"/>
                    <a:pt x="361935" y="142491"/>
                  </a:cubicBezTo>
                  <a:cubicBezTo>
                    <a:pt x="361935" y="142491"/>
                    <a:pt x="393992" y="110308"/>
                    <a:pt x="405981" y="129870"/>
                  </a:cubicBezTo>
                  <a:cubicBezTo>
                    <a:pt x="417971" y="149432"/>
                    <a:pt x="388060" y="182372"/>
                    <a:pt x="388060" y="182372"/>
                  </a:cubicBezTo>
                  <a:cubicBezTo>
                    <a:pt x="388060" y="182372"/>
                    <a:pt x="415447" y="176314"/>
                    <a:pt x="417845" y="190702"/>
                  </a:cubicBezTo>
                  <a:cubicBezTo>
                    <a:pt x="419359" y="199095"/>
                    <a:pt x="418968" y="207715"/>
                    <a:pt x="416709" y="215944"/>
                  </a:cubicBezTo>
                </a:path>
              </a:pathLst>
            </a:custGeom>
            <a:solidFill>
              <a:srgbClr val="B0B0B0"/>
            </a:solidFill>
            <a:ln w="12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17B27C5-4986-E2DD-4BE7-D9629D7158C6}"/>
                </a:ext>
              </a:extLst>
            </p:cNvPr>
            <p:cNvSpPr/>
            <p:nvPr/>
          </p:nvSpPr>
          <p:spPr>
            <a:xfrm>
              <a:off x="6969529" y="3494642"/>
              <a:ext cx="400515" cy="243599"/>
            </a:xfrm>
            <a:custGeom>
              <a:avLst/>
              <a:gdLst>
                <a:gd name="connsiteX0" fmla="*/ 394919 w 400515"/>
                <a:gd name="connsiteY0" fmla="*/ 243600 h 243599"/>
                <a:gd name="connsiteX1" fmla="*/ 367658 w 400515"/>
                <a:gd name="connsiteY1" fmla="*/ 219115 h 243599"/>
                <a:gd name="connsiteX2" fmla="*/ 389492 w 400515"/>
                <a:gd name="connsiteY2" fmla="*/ 191855 h 243599"/>
                <a:gd name="connsiteX3" fmla="*/ 359581 w 400515"/>
                <a:gd name="connsiteY3" fmla="*/ 175574 h 243599"/>
                <a:gd name="connsiteX4" fmla="*/ 376114 w 400515"/>
                <a:gd name="connsiteY4" fmla="*/ 142634 h 243599"/>
                <a:gd name="connsiteX5" fmla="*/ 338252 w 400515"/>
                <a:gd name="connsiteY5" fmla="*/ 139100 h 243599"/>
                <a:gd name="connsiteX6" fmla="*/ 321466 w 400515"/>
                <a:gd name="connsiteY6" fmla="*/ 82685 h 243599"/>
                <a:gd name="connsiteX7" fmla="*/ 256091 w 400515"/>
                <a:gd name="connsiteY7" fmla="*/ 104519 h 243599"/>
                <a:gd name="connsiteX8" fmla="*/ 256091 w 400515"/>
                <a:gd name="connsiteY8" fmla="*/ 58201 h 243599"/>
                <a:gd name="connsiteX9" fmla="*/ 204346 w 400515"/>
                <a:gd name="connsiteY9" fmla="*/ 80035 h 243599"/>
                <a:gd name="connsiteX10" fmla="*/ 158028 w 400515"/>
                <a:gd name="connsiteY10" fmla="*/ 903 h 243599"/>
                <a:gd name="connsiteX11" fmla="*/ 106157 w 400515"/>
                <a:gd name="connsiteY11" fmla="*/ 82685 h 243599"/>
                <a:gd name="connsiteX12" fmla="*/ 73469 w 400515"/>
                <a:gd name="connsiteY12" fmla="*/ 52774 h 243599"/>
                <a:gd name="connsiteX13" fmla="*/ 51635 w 400515"/>
                <a:gd name="connsiteY13" fmla="*/ 123577 h 243599"/>
                <a:gd name="connsiteX14" fmla="*/ 21724 w 400515"/>
                <a:gd name="connsiteY14" fmla="*/ 123577 h 243599"/>
                <a:gd name="connsiteX15" fmla="*/ 21724 w 400515"/>
                <a:gd name="connsiteY15" fmla="*/ 164468 h 243599"/>
                <a:gd name="connsiteX16" fmla="*/ 2667 w 400515"/>
                <a:gd name="connsiteY16" fmla="*/ 178098 h 243599"/>
                <a:gd name="connsiteX17" fmla="*/ 21850 w 400515"/>
                <a:gd name="connsiteY17" fmla="*/ 212174 h 243599"/>
                <a:gd name="connsiteX18" fmla="*/ 395 w 400515"/>
                <a:gd name="connsiteY18" fmla="*/ 220504 h 243599"/>
                <a:gd name="connsiteX19" fmla="*/ 18190 w 400515"/>
                <a:gd name="connsiteY19" fmla="*/ 243221 h 24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0515" h="243599">
                  <a:moveTo>
                    <a:pt x="394919" y="243600"/>
                  </a:moveTo>
                  <a:cubicBezTo>
                    <a:pt x="416753" y="219115"/>
                    <a:pt x="367658" y="219115"/>
                    <a:pt x="367658" y="219115"/>
                  </a:cubicBezTo>
                  <a:cubicBezTo>
                    <a:pt x="367658" y="219115"/>
                    <a:pt x="386842" y="205485"/>
                    <a:pt x="389492" y="191855"/>
                  </a:cubicBezTo>
                  <a:cubicBezTo>
                    <a:pt x="392142" y="178224"/>
                    <a:pt x="359581" y="175574"/>
                    <a:pt x="359581" y="175574"/>
                  </a:cubicBezTo>
                  <a:cubicBezTo>
                    <a:pt x="369980" y="167812"/>
                    <a:pt x="376101" y="155608"/>
                    <a:pt x="376114" y="142634"/>
                  </a:cubicBezTo>
                  <a:cubicBezTo>
                    <a:pt x="376114" y="120926"/>
                    <a:pt x="338252" y="139100"/>
                    <a:pt x="338252" y="139100"/>
                  </a:cubicBezTo>
                  <a:cubicBezTo>
                    <a:pt x="336005" y="119462"/>
                    <a:pt x="330313" y="100367"/>
                    <a:pt x="321466" y="82685"/>
                  </a:cubicBezTo>
                  <a:cubicBezTo>
                    <a:pt x="307836" y="58201"/>
                    <a:pt x="264294" y="101869"/>
                    <a:pt x="256091" y="104519"/>
                  </a:cubicBezTo>
                  <a:cubicBezTo>
                    <a:pt x="247887" y="107170"/>
                    <a:pt x="261518" y="88239"/>
                    <a:pt x="256091" y="58201"/>
                  </a:cubicBezTo>
                  <a:cubicBezTo>
                    <a:pt x="250664" y="28164"/>
                    <a:pt x="204346" y="80035"/>
                    <a:pt x="204346" y="80035"/>
                  </a:cubicBezTo>
                  <a:cubicBezTo>
                    <a:pt x="204346" y="80035"/>
                    <a:pt x="185289" y="11883"/>
                    <a:pt x="158028" y="903"/>
                  </a:cubicBezTo>
                  <a:cubicBezTo>
                    <a:pt x="130767" y="-10077"/>
                    <a:pt x="106157" y="82685"/>
                    <a:pt x="106157" y="82685"/>
                  </a:cubicBezTo>
                  <a:cubicBezTo>
                    <a:pt x="106157" y="82685"/>
                    <a:pt x="95303" y="52774"/>
                    <a:pt x="73469" y="52774"/>
                  </a:cubicBezTo>
                  <a:cubicBezTo>
                    <a:pt x="51635" y="52774"/>
                    <a:pt x="51635" y="123577"/>
                    <a:pt x="51635" y="123577"/>
                  </a:cubicBezTo>
                  <a:cubicBezTo>
                    <a:pt x="42739" y="117039"/>
                    <a:pt x="30621" y="117039"/>
                    <a:pt x="21724" y="123577"/>
                  </a:cubicBezTo>
                  <a:cubicBezTo>
                    <a:pt x="5317" y="134557"/>
                    <a:pt x="21724" y="164468"/>
                    <a:pt x="21724" y="164468"/>
                  </a:cubicBezTo>
                  <a:cubicBezTo>
                    <a:pt x="21724" y="164468"/>
                    <a:pt x="2667" y="161817"/>
                    <a:pt x="2667" y="178098"/>
                  </a:cubicBezTo>
                  <a:cubicBezTo>
                    <a:pt x="2667" y="194379"/>
                    <a:pt x="21850" y="212174"/>
                    <a:pt x="21850" y="212174"/>
                  </a:cubicBezTo>
                  <a:cubicBezTo>
                    <a:pt x="21850" y="212174"/>
                    <a:pt x="3929" y="204980"/>
                    <a:pt x="395" y="220504"/>
                  </a:cubicBezTo>
                  <a:cubicBezTo>
                    <a:pt x="-3139" y="236027"/>
                    <a:pt x="18190" y="243221"/>
                    <a:pt x="18190" y="243221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E3B0986-4672-D60C-672A-5A427B9E997B}"/>
                </a:ext>
              </a:extLst>
            </p:cNvPr>
            <p:cNvSpPr/>
            <p:nvPr/>
          </p:nvSpPr>
          <p:spPr>
            <a:xfrm>
              <a:off x="7072119" y="3633546"/>
              <a:ext cx="192106" cy="97627"/>
            </a:xfrm>
            <a:custGeom>
              <a:avLst/>
              <a:gdLst>
                <a:gd name="connsiteX0" fmla="*/ 27546 w 192106"/>
                <a:gd name="connsiteY0" fmla="*/ 96240 h 97627"/>
                <a:gd name="connsiteX1" fmla="*/ 1295 w 192106"/>
                <a:gd name="connsiteY1" fmla="*/ 64057 h 97627"/>
                <a:gd name="connsiteX2" fmla="*/ 28682 w 192106"/>
                <a:gd name="connsiteY2" fmla="*/ 64057 h 97627"/>
                <a:gd name="connsiteX3" fmla="*/ 27546 w 192106"/>
                <a:gd name="connsiteY3" fmla="*/ 9283 h 97627"/>
                <a:gd name="connsiteX4" fmla="*/ 66923 w 192106"/>
                <a:gd name="connsiteY4" fmla="*/ 35534 h 97627"/>
                <a:gd name="connsiteX5" fmla="*/ 76388 w 192106"/>
                <a:gd name="connsiteY5" fmla="*/ 953 h 97627"/>
                <a:gd name="connsiteX6" fmla="*/ 100241 w 192106"/>
                <a:gd name="connsiteY6" fmla="*/ 47398 h 97627"/>
                <a:gd name="connsiteX7" fmla="*/ 163345 w 192106"/>
                <a:gd name="connsiteY7" fmla="*/ 42728 h 97627"/>
                <a:gd name="connsiteX8" fmla="*/ 169403 w 192106"/>
                <a:gd name="connsiteY8" fmla="*/ 91570 h 97627"/>
                <a:gd name="connsiteX9" fmla="*/ 190858 w 192106"/>
                <a:gd name="connsiteY9" fmla="*/ 86774 h 97627"/>
                <a:gd name="connsiteX10" fmla="*/ 188965 w 192106"/>
                <a:gd name="connsiteY10" fmla="*/ 97628 h 9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06" h="97627">
                  <a:moveTo>
                    <a:pt x="27546" y="96240"/>
                  </a:moveTo>
                  <a:cubicBezTo>
                    <a:pt x="27546" y="96240"/>
                    <a:pt x="-7035" y="74784"/>
                    <a:pt x="1295" y="64057"/>
                  </a:cubicBezTo>
                  <a:cubicBezTo>
                    <a:pt x="9625" y="53329"/>
                    <a:pt x="28682" y="64057"/>
                    <a:pt x="28682" y="64057"/>
                  </a:cubicBezTo>
                  <a:cubicBezTo>
                    <a:pt x="28682" y="64057"/>
                    <a:pt x="1295" y="23544"/>
                    <a:pt x="27546" y="9283"/>
                  </a:cubicBezTo>
                  <a:cubicBezTo>
                    <a:pt x="53797" y="-4979"/>
                    <a:pt x="75252" y="33136"/>
                    <a:pt x="66923" y="35534"/>
                  </a:cubicBezTo>
                  <a:cubicBezTo>
                    <a:pt x="58593" y="37932"/>
                    <a:pt x="46603" y="9283"/>
                    <a:pt x="76388" y="953"/>
                  </a:cubicBezTo>
                  <a:cubicBezTo>
                    <a:pt x="106173" y="-7377"/>
                    <a:pt x="103775" y="41466"/>
                    <a:pt x="100241" y="47398"/>
                  </a:cubicBezTo>
                  <a:cubicBezTo>
                    <a:pt x="96708" y="53329"/>
                    <a:pt x="139618" y="6885"/>
                    <a:pt x="163345" y="42728"/>
                  </a:cubicBezTo>
                  <a:cubicBezTo>
                    <a:pt x="187072" y="78571"/>
                    <a:pt x="169403" y="91570"/>
                    <a:pt x="169403" y="91570"/>
                  </a:cubicBezTo>
                  <a:cubicBezTo>
                    <a:pt x="169403" y="91570"/>
                    <a:pt x="187198" y="76046"/>
                    <a:pt x="190858" y="86774"/>
                  </a:cubicBezTo>
                  <a:cubicBezTo>
                    <a:pt x="194518" y="97502"/>
                    <a:pt x="188965" y="97628"/>
                    <a:pt x="188965" y="97628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341941-CC83-959F-BEAE-5E3048CA37D7}"/>
                </a:ext>
              </a:extLst>
            </p:cNvPr>
            <p:cNvSpPr/>
            <p:nvPr/>
          </p:nvSpPr>
          <p:spPr>
            <a:xfrm>
              <a:off x="9169613" y="4849114"/>
              <a:ext cx="418735" cy="217079"/>
            </a:xfrm>
            <a:custGeom>
              <a:avLst/>
              <a:gdLst>
                <a:gd name="connsiteX0" fmla="*/ 44780 w 418735"/>
                <a:gd name="connsiteY0" fmla="*/ 217079 h 217079"/>
                <a:gd name="connsiteX1" fmla="*/ 1996 w 418735"/>
                <a:gd name="connsiteY1" fmla="*/ 161169 h 217079"/>
                <a:gd name="connsiteX2" fmla="*/ 43644 w 418735"/>
                <a:gd name="connsiteY2" fmla="*/ 153976 h 217079"/>
                <a:gd name="connsiteX3" fmla="*/ 19791 w 418735"/>
                <a:gd name="connsiteY3" fmla="*/ 88474 h 217079"/>
                <a:gd name="connsiteX4" fmla="*/ 71031 w 418735"/>
                <a:gd name="connsiteY4" fmla="*/ 83678 h 217079"/>
                <a:gd name="connsiteX5" fmla="*/ 72293 w 418735"/>
                <a:gd name="connsiteY5" fmla="*/ 38370 h 217079"/>
                <a:gd name="connsiteX6" fmla="*/ 108010 w 418735"/>
                <a:gd name="connsiteY6" fmla="*/ 56291 h 217079"/>
                <a:gd name="connsiteX7" fmla="*/ 130601 w 418735"/>
                <a:gd name="connsiteY7" fmla="*/ 255 h 217079"/>
                <a:gd name="connsiteX8" fmla="*/ 167580 w 418735"/>
                <a:gd name="connsiteY8" fmla="*/ 59825 h 217079"/>
                <a:gd name="connsiteX9" fmla="*/ 191433 w 418735"/>
                <a:gd name="connsiteY9" fmla="*/ 33574 h 217079"/>
                <a:gd name="connsiteX10" fmla="*/ 198627 w 418735"/>
                <a:gd name="connsiteY10" fmla="*/ 57427 h 217079"/>
                <a:gd name="connsiteX11" fmla="*/ 234343 w 418735"/>
                <a:gd name="connsiteY11" fmla="*/ 18176 h 217079"/>
                <a:gd name="connsiteX12" fmla="*/ 249867 w 418735"/>
                <a:gd name="connsiteY12" fmla="*/ 65757 h 217079"/>
                <a:gd name="connsiteX13" fmla="*/ 303379 w 418735"/>
                <a:gd name="connsiteY13" fmla="*/ 41904 h 217079"/>
                <a:gd name="connsiteX14" fmla="*/ 323698 w 418735"/>
                <a:gd name="connsiteY14" fmla="*/ 103871 h 217079"/>
                <a:gd name="connsiteX15" fmla="*/ 371405 w 418735"/>
                <a:gd name="connsiteY15" fmla="*/ 92008 h 217079"/>
                <a:gd name="connsiteX16" fmla="*/ 361813 w 418735"/>
                <a:gd name="connsiteY16" fmla="*/ 142491 h 217079"/>
                <a:gd name="connsiteX17" fmla="*/ 405859 w 418735"/>
                <a:gd name="connsiteY17" fmla="*/ 130501 h 217079"/>
                <a:gd name="connsiteX18" fmla="*/ 388064 w 418735"/>
                <a:gd name="connsiteY18" fmla="*/ 183003 h 217079"/>
                <a:gd name="connsiteX19" fmla="*/ 417849 w 418735"/>
                <a:gd name="connsiteY19" fmla="*/ 191333 h 217079"/>
                <a:gd name="connsiteX20" fmla="*/ 416587 w 418735"/>
                <a:gd name="connsiteY20" fmla="*/ 216574 h 21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8735" h="217079">
                  <a:moveTo>
                    <a:pt x="44780" y="217079"/>
                  </a:moveTo>
                  <a:cubicBezTo>
                    <a:pt x="44780" y="217079"/>
                    <a:pt x="-11130" y="177829"/>
                    <a:pt x="1996" y="161169"/>
                  </a:cubicBezTo>
                  <a:cubicBezTo>
                    <a:pt x="15121" y="144510"/>
                    <a:pt x="43644" y="153976"/>
                    <a:pt x="43644" y="153976"/>
                  </a:cubicBezTo>
                  <a:cubicBezTo>
                    <a:pt x="43644" y="153976"/>
                    <a:pt x="-402" y="108667"/>
                    <a:pt x="19791" y="88474"/>
                  </a:cubicBezTo>
                  <a:cubicBezTo>
                    <a:pt x="39984" y="68281"/>
                    <a:pt x="71031" y="83678"/>
                    <a:pt x="71031" y="83678"/>
                  </a:cubicBezTo>
                  <a:cubicBezTo>
                    <a:pt x="71031" y="83678"/>
                    <a:pt x="54372" y="43166"/>
                    <a:pt x="72293" y="38370"/>
                  </a:cubicBezTo>
                  <a:cubicBezTo>
                    <a:pt x="90215" y="33574"/>
                    <a:pt x="108010" y="56291"/>
                    <a:pt x="108010" y="56291"/>
                  </a:cubicBezTo>
                  <a:cubicBezTo>
                    <a:pt x="108010" y="56291"/>
                    <a:pt x="104476" y="5051"/>
                    <a:pt x="130601" y="255"/>
                  </a:cubicBezTo>
                  <a:cubicBezTo>
                    <a:pt x="156726" y="-4541"/>
                    <a:pt x="167580" y="59825"/>
                    <a:pt x="167580" y="59825"/>
                  </a:cubicBezTo>
                  <a:cubicBezTo>
                    <a:pt x="167580" y="59825"/>
                    <a:pt x="184239" y="20449"/>
                    <a:pt x="191433" y="33574"/>
                  </a:cubicBezTo>
                  <a:cubicBezTo>
                    <a:pt x="195636" y="40869"/>
                    <a:pt x="198096" y="49034"/>
                    <a:pt x="198627" y="57427"/>
                  </a:cubicBezTo>
                  <a:cubicBezTo>
                    <a:pt x="198627" y="57427"/>
                    <a:pt x="216422" y="13381"/>
                    <a:pt x="234343" y="18176"/>
                  </a:cubicBezTo>
                  <a:cubicBezTo>
                    <a:pt x="252265" y="22972"/>
                    <a:pt x="249867" y="65757"/>
                    <a:pt x="249867" y="65757"/>
                  </a:cubicBezTo>
                  <a:cubicBezTo>
                    <a:pt x="249867" y="65757"/>
                    <a:pt x="279652" y="25244"/>
                    <a:pt x="303379" y="41904"/>
                  </a:cubicBezTo>
                  <a:cubicBezTo>
                    <a:pt x="327106" y="58563"/>
                    <a:pt x="323698" y="103871"/>
                    <a:pt x="323698" y="103871"/>
                  </a:cubicBezTo>
                  <a:cubicBezTo>
                    <a:pt x="323698" y="103871"/>
                    <a:pt x="364211" y="72950"/>
                    <a:pt x="371405" y="92008"/>
                  </a:cubicBezTo>
                  <a:cubicBezTo>
                    <a:pt x="378598" y="111065"/>
                    <a:pt x="361813" y="142491"/>
                    <a:pt x="361813" y="142491"/>
                  </a:cubicBezTo>
                  <a:cubicBezTo>
                    <a:pt x="361813" y="142491"/>
                    <a:pt x="393995" y="110308"/>
                    <a:pt x="405859" y="130501"/>
                  </a:cubicBezTo>
                  <a:cubicBezTo>
                    <a:pt x="417722" y="150694"/>
                    <a:pt x="388064" y="183003"/>
                    <a:pt x="388064" y="183003"/>
                  </a:cubicBezTo>
                  <a:cubicBezTo>
                    <a:pt x="388064" y="183003"/>
                    <a:pt x="415451" y="176945"/>
                    <a:pt x="417849" y="191333"/>
                  </a:cubicBezTo>
                  <a:cubicBezTo>
                    <a:pt x="419363" y="199738"/>
                    <a:pt x="418934" y="208371"/>
                    <a:pt x="416587" y="216574"/>
                  </a:cubicBezTo>
                </a:path>
              </a:pathLst>
            </a:custGeom>
            <a:solidFill>
              <a:srgbClr val="B0B0B0"/>
            </a:solidFill>
            <a:ln w="12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A80A17E-F98D-C582-87E1-8417EDDF7B6A}"/>
                </a:ext>
              </a:extLst>
            </p:cNvPr>
            <p:cNvSpPr/>
            <p:nvPr/>
          </p:nvSpPr>
          <p:spPr>
            <a:xfrm>
              <a:off x="9184190" y="4820701"/>
              <a:ext cx="400916" cy="243473"/>
            </a:xfrm>
            <a:custGeom>
              <a:avLst/>
              <a:gdLst>
                <a:gd name="connsiteX0" fmla="*/ 395320 w 400916"/>
                <a:gd name="connsiteY0" fmla="*/ 243473 h 243473"/>
                <a:gd name="connsiteX1" fmla="*/ 368060 w 400916"/>
                <a:gd name="connsiteY1" fmla="*/ 218989 h 243473"/>
                <a:gd name="connsiteX2" fmla="*/ 389894 w 400916"/>
                <a:gd name="connsiteY2" fmla="*/ 191728 h 243473"/>
                <a:gd name="connsiteX3" fmla="*/ 359856 w 400916"/>
                <a:gd name="connsiteY3" fmla="*/ 175448 h 243473"/>
                <a:gd name="connsiteX4" fmla="*/ 376263 w 400916"/>
                <a:gd name="connsiteY4" fmla="*/ 142634 h 243473"/>
                <a:gd name="connsiteX5" fmla="*/ 338401 w 400916"/>
                <a:gd name="connsiteY5" fmla="*/ 139100 h 243473"/>
                <a:gd name="connsiteX6" fmla="*/ 321615 w 400916"/>
                <a:gd name="connsiteY6" fmla="*/ 82686 h 243473"/>
                <a:gd name="connsiteX7" fmla="*/ 256240 w 400916"/>
                <a:gd name="connsiteY7" fmla="*/ 104519 h 243473"/>
                <a:gd name="connsiteX8" fmla="*/ 256240 w 400916"/>
                <a:gd name="connsiteY8" fmla="*/ 58201 h 243473"/>
                <a:gd name="connsiteX9" fmla="*/ 204369 w 400916"/>
                <a:gd name="connsiteY9" fmla="*/ 80035 h 243473"/>
                <a:gd name="connsiteX10" fmla="*/ 158051 w 400916"/>
                <a:gd name="connsiteY10" fmla="*/ 903 h 243473"/>
                <a:gd name="connsiteX11" fmla="*/ 106306 w 400916"/>
                <a:gd name="connsiteY11" fmla="*/ 82686 h 243473"/>
                <a:gd name="connsiteX12" fmla="*/ 73618 w 400916"/>
                <a:gd name="connsiteY12" fmla="*/ 52775 h 243473"/>
                <a:gd name="connsiteX13" fmla="*/ 51784 w 400916"/>
                <a:gd name="connsiteY13" fmla="*/ 123577 h 243473"/>
                <a:gd name="connsiteX14" fmla="*/ 21747 w 400916"/>
                <a:gd name="connsiteY14" fmla="*/ 123577 h 243473"/>
                <a:gd name="connsiteX15" fmla="*/ 21747 w 400916"/>
                <a:gd name="connsiteY15" fmla="*/ 164468 h 243473"/>
                <a:gd name="connsiteX16" fmla="*/ 2690 w 400916"/>
                <a:gd name="connsiteY16" fmla="*/ 178098 h 243473"/>
                <a:gd name="connsiteX17" fmla="*/ 21873 w 400916"/>
                <a:gd name="connsiteY17" fmla="*/ 212174 h 243473"/>
                <a:gd name="connsiteX18" fmla="*/ 418 w 400916"/>
                <a:gd name="connsiteY18" fmla="*/ 220504 h 243473"/>
                <a:gd name="connsiteX19" fmla="*/ 18339 w 400916"/>
                <a:gd name="connsiteY19" fmla="*/ 243095 h 24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0916" h="243473">
                  <a:moveTo>
                    <a:pt x="395320" y="243473"/>
                  </a:moveTo>
                  <a:cubicBezTo>
                    <a:pt x="417154" y="218989"/>
                    <a:pt x="368060" y="218989"/>
                    <a:pt x="368060" y="218989"/>
                  </a:cubicBezTo>
                  <a:cubicBezTo>
                    <a:pt x="368060" y="218989"/>
                    <a:pt x="387117" y="205359"/>
                    <a:pt x="389894" y="191728"/>
                  </a:cubicBezTo>
                  <a:cubicBezTo>
                    <a:pt x="392670" y="178098"/>
                    <a:pt x="359856" y="175448"/>
                    <a:pt x="359856" y="175448"/>
                  </a:cubicBezTo>
                  <a:cubicBezTo>
                    <a:pt x="370167" y="167686"/>
                    <a:pt x="376238" y="155545"/>
                    <a:pt x="376263" y="142634"/>
                  </a:cubicBezTo>
                  <a:cubicBezTo>
                    <a:pt x="376263" y="120926"/>
                    <a:pt x="338401" y="139100"/>
                    <a:pt x="338401" y="139100"/>
                  </a:cubicBezTo>
                  <a:cubicBezTo>
                    <a:pt x="336155" y="119462"/>
                    <a:pt x="330462" y="100367"/>
                    <a:pt x="321615" y="82686"/>
                  </a:cubicBezTo>
                  <a:cubicBezTo>
                    <a:pt x="307985" y="58201"/>
                    <a:pt x="264317" y="101743"/>
                    <a:pt x="256240" y="104519"/>
                  </a:cubicBezTo>
                  <a:cubicBezTo>
                    <a:pt x="248163" y="107296"/>
                    <a:pt x="261667" y="88239"/>
                    <a:pt x="256240" y="58201"/>
                  </a:cubicBezTo>
                  <a:cubicBezTo>
                    <a:pt x="250813" y="28164"/>
                    <a:pt x="204369" y="80035"/>
                    <a:pt x="204369" y="80035"/>
                  </a:cubicBezTo>
                  <a:cubicBezTo>
                    <a:pt x="204369" y="80035"/>
                    <a:pt x="185311" y="11883"/>
                    <a:pt x="158051" y="903"/>
                  </a:cubicBezTo>
                  <a:cubicBezTo>
                    <a:pt x="130790" y="-10077"/>
                    <a:pt x="106306" y="82686"/>
                    <a:pt x="106306" y="82686"/>
                  </a:cubicBezTo>
                  <a:cubicBezTo>
                    <a:pt x="106306" y="82686"/>
                    <a:pt x="95452" y="52775"/>
                    <a:pt x="73618" y="52775"/>
                  </a:cubicBezTo>
                  <a:cubicBezTo>
                    <a:pt x="51784" y="52775"/>
                    <a:pt x="51784" y="123577"/>
                    <a:pt x="51784" y="123577"/>
                  </a:cubicBezTo>
                  <a:cubicBezTo>
                    <a:pt x="42861" y="116976"/>
                    <a:pt x="30670" y="116976"/>
                    <a:pt x="21747" y="123577"/>
                  </a:cubicBezTo>
                  <a:cubicBezTo>
                    <a:pt x="5466" y="134557"/>
                    <a:pt x="21747" y="164468"/>
                    <a:pt x="21747" y="164468"/>
                  </a:cubicBezTo>
                  <a:cubicBezTo>
                    <a:pt x="21747" y="164468"/>
                    <a:pt x="2690" y="161817"/>
                    <a:pt x="2690" y="178098"/>
                  </a:cubicBezTo>
                  <a:cubicBezTo>
                    <a:pt x="2690" y="194379"/>
                    <a:pt x="21873" y="212174"/>
                    <a:pt x="21873" y="212174"/>
                  </a:cubicBezTo>
                  <a:cubicBezTo>
                    <a:pt x="21873" y="212174"/>
                    <a:pt x="4078" y="204980"/>
                    <a:pt x="418" y="220504"/>
                  </a:cubicBezTo>
                  <a:cubicBezTo>
                    <a:pt x="-3242" y="236027"/>
                    <a:pt x="18339" y="243095"/>
                    <a:pt x="18339" y="243095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0A8FE6C-3B3B-4F18-AB20-83B44FC09872}"/>
                </a:ext>
              </a:extLst>
            </p:cNvPr>
            <p:cNvSpPr/>
            <p:nvPr/>
          </p:nvSpPr>
          <p:spPr>
            <a:xfrm>
              <a:off x="9286929" y="4959226"/>
              <a:ext cx="191927" cy="97627"/>
            </a:xfrm>
            <a:custGeom>
              <a:avLst/>
              <a:gdLst>
                <a:gd name="connsiteX0" fmla="*/ 27546 w 191927"/>
                <a:gd name="connsiteY0" fmla="*/ 96239 h 97627"/>
                <a:gd name="connsiteX1" fmla="*/ 1295 w 191927"/>
                <a:gd name="connsiteY1" fmla="*/ 64057 h 97627"/>
                <a:gd name="connsiteX2" fmla="*/ 28682 w 191927"/>
                <a:gd name="connsiteY2" fmla="*/ 64057 h 97627"/>
                <a:gd name="connsiteX3" fmla="*/ 27546 w 191927"/>
                <a:gd name="connsiteY3" fmla="*/ 9283 h 97627"/>
                <a:gd name="connsiteX4" fmla="*/ 66796 w 191927"/>
                <a:gd name="connsiteY4" fmla="*/ 35534 h 97627"/>
                <a:gd name="connsiteX5" fmla="*/ 76388 w 191927"/>
                <a:gd name="connsiteY5" fmla="*/ 953 h 97627"/>
                <a:gd name="connsiteX6" fmla="*/ 100241 w 191927"/>
                <a:gd name="connsiteY6" fmla="*/ 47397 h 97627"/>
                <a:gd name="connsiteX7" fmla="*/ 163345 w 191927"/>
                <a:gd name="connsiteY7" fmla="*/ 42728 h 97627"/>
                <a:gd name="connsiteX8" fmla="*/ 169277 w 191927"/>
                <a:gd name="connsiteY8" fmla="*/ 91570 h 97627"/>
                <a:gd name="connsiteX9" fmla="*/ 190732 w 191927"/>
                <a:gd name="connsiteY9" fmla="*/ 86774 h 97627"/>
                <a:gd name="connsiteX10" fmla="*/ 188839 w 191927"/>
                <a:gd name="connsiteY10" fmla="*/ 97628 h 9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927" h="97627">
                  <a:moveTo>
                    <a:pt x="27546" y="96239"/>
                  </a:moveTo>
                  <a:cubicBezTo>
                    <a:pt x="27546" y="96239"/>
                    <a:pt x="-7035" y="74784"/>
                    <a:pt x="1295" y="64057"/>
                  </a:cubicBezTo>
                  <a:cubicBezTo>
                    <a:pt x="9624" y="53329"/>
                    <a:pt x="28682" y="64057"/>
                    <a:pt x="28682" y="64057"/>
                  </a:cubicBezTo>
                  <a:cubicBezTo>
                    <a:pt x="28682" y="64057"/>
                    <a:pt x="1295" y="23544"/>
                    <a:pt x="27546" y="9283"/>
                  </a:cubicBezTo>
                  <a:cubicBezTo>
                    <a:pt x="53797" y="-4979"/>
                    <a:pt x="75126" y="33136"/>
                    <a:pt x="66796" y="35534"/>
                  </a:cubicBezTo>
                  <a:cubicBezTo>
                    <a:pt x="58467" y="37932"/>
                    <a:pt x="46603" y="9283"/>
                    <a:pt x="76388" y="953"/>
                  </a:cubicBezTo>
                  <a:cubicBezTo>
                    <a:pt x="106173" y="-7377"/>
                    <a:pt x="103775" y="41466"/>
                    <a:pt x="100241" y="47397"/>
                  </a:cubicBezTo>
                  <a:cubicBezTo>
                    <a:pt x="96708" y="53329"/>
                    <a:pt x="139492" y="6885"/>
                    <a:pt x="163345" y="42728"/>
                  </a:cubicBezTo>
                  <a:cubicBezTo>
                    <a:pt x="187198" y="78571"/>
                    <a:pt x="169277" y="91570"/>
                    <a:pt x="169277" y="91570"/>
                  </a:cubicBezTo>
                  <a:cubicBezTo>
                    <a:pt x="169277" y="91570"/>
                    <a:pt x="187198" y="76046"/>
                    <a:pt x="190732" y="86774"/>
                  </a:cubicBezTo>
                  <a:cubicBezTo>
                    <a:pt x="194265" y="97502"/>
                    <a:pt x="188839" y="97628"/>
                    <a:pt x="188839" y="97628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6D4F59B-0ECE-D356-4288-9A43233D4BBB}"/>
                </a:ext>
              </a:extLst>
            </p:cNvPr>
            <p:cNvSpPr/>
            <p:nvPr/>
          </p:nvSpPr>
          <p:spPr>
            <a:xfrm>
              <a:off x="9829527" y="3786451"/>
              <a:ext cx="636070" cy="329654"/>
            </a:xfrm>
            <a:custGeom>
              <a:avLst/>
              <a:gdLst>
                <a:gd name="connsiteX0" fmla="*/ 68151 w 636070"/>
                <a:gd name="connsiteY0" fmla="*/ 329654 h 329654"/>
                <a:gd name="connsiteX1" fmla="*/ 3028 w 636070"/>
                <a:gd name="connsiteY1" fmla="*/ 244591 h 329654"/>
                <a:gd name="connsiteX2" fmla="*/ 66132 w 636070"/>
                <a:gd name="connsiteY2" fmla="*/ 233737 h 329654"/>
                <a:gd name="connsiteX3" fmla="*/ 30037 w 636070"/>
                <a:gd name="connsiteY3" fmla="*/ 134285 h 329654"/>
                <a:gd name="connsiteX4" fmla="*/ 107781 w 636070"/>
                <a:gd name="connsiteY4" fmla="*/ 126965 h 329654"/>
                <a:gd name="connsiteX5" fmla="*/ 109547 w 636070"/>
                <a:gd name="connsiteY5" fmla="*/ 58309 h 329654"/>
                <a:gd name="connsiteX6" fmla="*/ 163817 w 636070"/>
                <a:gd name="connsiteY6" fmla="*/ 85443 h 329654"/>
                <a:gd name="connsiteX7" fmla="*/ 198271 w 636070"/>
                <a:gd name="connsiteY7" fmla="*/ 380 h 329654"/>
                <a:gd name="connsiteX8" fmla="*/ 254812 w 636070"/>
                <a:gd name="connsiteY8" fmla="*/ 90618 h 329654"/>
                <a:gd name="connsiteX9" fmla="*/ 291033 w 636070"/>
                <a:gd name="connsiteY9" fmla="*/ 50736 h 329654"/>
                <a:gd name="connsiteX10" fmla="*/ 301887 w 636070"/>
                <a:gd name="connsiteY10" fmla="*/ 86958 h 329654"/>
                <a:gd name="connsiteX11" fmla="*/ 356156 w 636070"/>
                <a:gd name="connsiteY11" fmla="*/ 27262 h 329654"/>
                <a:gd name="connsiteX12" fmla="*/ 379631 w 636070"/>
                <a:gd name="connsiteY12" fmla="*/ 99579 h 329654"/>
                <a:gd name="connsiteX13" fmla="*/ 461034 w 636070"/>
                <a:gd name="connsiteY13" fmla="*/ 63483 h 329654"/>
                <a:gd name="connsiteX14" fmla="*/ 491829 w 636070"/>
                <a:gd name="connsiteY14" fmla="*/ 157507 h 329654"/>
                <a:gd name="connsiteX15" fmla="*/ 564272 w 636070"/>
                <a:gd name="connsiteY15" fmla="*/ 139460 h 329654"/>
                <a:gd name="connsiteX16" fmla="*/ 549758 w 636070"/>
                <a:gd name="connsiteY16" fmla="*/ 215184 h 329654"/>
                <a:gd name="connsiteX17" fmla="*/ 616648 w 636070"/>
                <a:gd name="connsiteY17" fmla="*/ 197137 h 329654"/>
                <a:gd name="connsiteX18" fmla="*/ 589513 w 636070"/>
                <a:gd name="connsiteY18" fmla="*/ 276647 h 329654"/>
                <a:gd name="connsiteX19" fmla="*/ 634822 w 636070"/>
                <a:gd name="connsiteY19" fmla="*/ 289268 h 329654"/>
                <a:gd name="connsiteX20" fmla="*/ 632929 w 636070"/>
                <a:gd name="connsiteY20" fmla="*/ 327130 h 32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6070" h="329654">
                  <a:moveTo>
                    <a:pt x="68151" y="329654"/>
                  </a:moveTo>
                  <a:cubicBezTo>
                    <a:pt x="68151" y="329654"/>
                    <a:pt x="-16912" y="269958"/>
                    <a:pt x="3028" y="244591"/>
                  </a:cubicBezTo>
                  <a:cubicBezTo>
                    <a:pt x="22969" y="219223"/>
                    <a:pt x="66132" y="233737"/>
                    <a:pt x="66132" y="233737"/>
                  </a:cubicBezTo>
                  <a:cubicBezTo>
                    <a:pt x="66132" y="233737"/>
                    <a:pt x="-758" y="164954"/>
                    <a:pt x="30037" y="134285"/>
                  </a:cubicBezTo>
                  <a:cubicBezTo>
                    <a:pt x="60831" y="103617"/>
                    <a:pt x="107781" y="126965"/>
                    <a:pt x="107781" y="126965"/>
                  </a:cubicBezTo>
                  <a:cubicBezTo>
                    <a:pt x="107781" y="126965"/>
                    <a:pt x="82539" y="65502"/>
                    <a:pt x="109547" y="58309"/>
                  </a:cubicBezTo>
                  <a:cubicBezTo>
                    <a:pt x="136556" y="51115"/>
                    <a:pt x="163817" y="85443"/>
                    <a:pt x="163817" y="85443"/>
                  </a:cubicBezTo>
                  <a:cubicBezTo>
                    <a:pt x="163817" y="85443"/>
                    <a:pt x="158389" y="7573"/>
                    <a:pt x="198271" y="380"/>
                  </a:cubicBezTo>
                  <a:cubicBezTo>
                    <a:pt x="238152" y="-6814"/>
                    <a:pt x="254812" y="90618"/>
                    <a:pt x="254812" y="90618"/>
                  </a:cubicBezTo>
                  <a:cubicBezTo>
                    <a:pt x="254812" y="90618"/>
                    <a:pt x="280053" y="30922"/>
                    <a:pt x="291033" y="50736"/>
                  </a:cubicBezTo>
                  <a:cubicBezTo>
                    <a:pt x="297381" y="61817"/>
                    <a:pt x="301092" y="74211"/>
                    <a:pt x="301887" y="86958"/>
                  </a:cubicBezTo>
                  <a:cubicBezTo>
                    <a:pt x="301887" y="86958"/>
                    <a:pt x="329022" y="20068"/>
                    <a:pt x="356156" y="27262"/>
                  </a:cubicBezTo>
                  <a:cubicBezTo>
                    <a:pt x="383291" y="34456"/>
                    <a:pt x="379631" y="99579"/>
                    <a:pt x="379631" y="99579"/>
                  </a:cubicBezTo>
                  <a:cubicBezTo>
                    <a:pt x="379631" y="99579"/>
                    <a:pt x="424939" y="38115"/>
                    <a:pt x="461034" y="63483"/>
                  </a:cubicBezTo>
                  <a:cubicBezTo>
                    <a:pt x="497130" y="88851"/>
                    <a:pt x="491829" y="157507"/>
                    <a:pt x="491829" y="157507"/>
                  </a:cubicBezTo>
                  <a:cubicBezTo>
                    <a:pt x="491829" y="157507"/>
                    <a:pt x="553418" y="110432"/>
                    <a:pt x="564272" y="139460"/>
                  </a:cubicBezTo>
                  <a:cubicBezTo>
                    <a:pt x="575126" y="168488"/>
                    <a:pt x="549758" y="215184"/>
                    <a:pt x="549758" y="215184"/>
                  </a:cubicBezTo>
                  <a:cubicBezTo>
                    <a:pt x="549758" y="215184"/>
                    <a:pt x="598600" y="166342"/>
                    <a:pt x="616648" y="197137"/>
                  </a:cubicBezTo>
                  <a:cubicBezTo>
                    <a:pt x="634696" y="227931"/>
                    <a:pt x="589513" y="276647"/>
                    <a:pt x="589513" y="276647"/>
                  </a:cubicBezTo>
                  <a:cubicBezTo>
                    <a:pt x="589513" y="276647"/>
                    <a:pt x="631162" y="267686"/>
                    <a:pt x="634822" y="289268"/>
                  </a:cubicBezTo>
                  <a:cubicBezTo>
                    <a:pt x="636980" y="301876"/>
                    <a:pt x="636336" y="314800"/>
                    <a:pt x="632929" y="327130"/>
                  </a:cubicBezTo>
                </a:path>
              </a:pathLst>
            </a:custGeom>
            <a:solidFill>
              <a:srgbClr val="B0B0B0"/>
            </a:solidFill>
            <a:ln w="12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BCE2AB5-FD25-11BE-B2E0-B03071C25023}"/>
                </a:ext>
              </a:extLst>
            </p:cNvPr>
            <p:cNvSpPr/>
            <p:nvPr/>
          </p:nvSpPr>
          <p:spPr>
            <a:xfrm>
              <a:off x="9852391" y="3743074"/>
              <a:ext cx="607733" cy="370003"/>
            </a:xfrm>
            <a:custGeom>
              <a:avLst/>
              <a:gdLst>
                <a:gd name="connsiteX0" fmla="*/ 599211 w 607733"/>
                <a:gd name="connsiteY0" fmla="*/ 370003 h 370003"/>
                <a:gd name="connsiteX1" fmla="*/ 557941 w 607733"/>
                <a:gd name="connsiteY1" fmla="*/ 332772 h 370003"/>
                <a:gd name="connsiteX2" fmla="*/ 591007 w 607733"/>
                <a:gd name="connsiteY2" fmla="*/ 291376 h 370003"/>
                <a:gd name="connsiteX3" fmla="*/ 545446 w 607733"/>
                <a:gd name="connsiteY3" fmla="*/ 266134 h 370003"/>
                <a:gd name="connsiteX4" fmla="*/ 570688 w 607733"/>
                <a:gd name="connsiteY4" fmla="*/ 216535 h 370003"/>
                <a:gd name="connsiteX5" fmla="*/ 513390 w 607733"/>
                <a:gd name="connsiteY5" fmla="*/ 211108 h 370003"/>
                <a:gd name="connsiteX6" fmla="*/ 488148 w 607733"/>
                <a:gd name="connsiteY6" fmla="*/ 125413 h 370003"/>
                <a:gd name="connsiteX7" fmla="*/ 388823 w 607733"/>
                <a:gd name="connsiteY7" fmla="*/ 158606 h 370003"/>
                <a:gd name="connsiteX8" fmla="*/ 388823 w 607733"/>
                <a:gd name="connsiteY8" fmla="*/ 88182 h 370003"/>
                <a:gd name="connsiteX9" fmla="*/ 310322 w 607733"/>
                <a:gd name="connsiteY9" fmla="*/ 121375 h 370003"/>
                <a:gd name="connsiteX10" fmla="*/ 239899 w 607733"/>
                <a:gd name="connsiteY10" fmla="*/ 1352 h 370003"/>
                <a:gd name="connsiteX11" fmla="*/ 161272 w 607733"/>
                <a:gd name="connsiteY11" fmla="*/ 125413 h 370003"/>
                <a:gd name="connsiteX12" fmla="*/ 111672 w 607733"/>
                <a:gd name="connsiteY12" fmla="*/ 79979 h 370003"/>
                <a:gd name="connsiteX13" fmla="*/ 78606 w 607733"/>
                <a:gd name="connsiteY13" fmla="*/ 187507 h 370003"/>
                <a:gd name="connsiteX14" fmla="*/ 33045 w 607733"/>
                <a:gd name="connsiteY14" fmla="*/ 187507 h 370003"/>
                <a:gd name="connsiteX15" fmla="*/ 33045 w 607733"/>
                <a:gd name="connsiteY15" fmla="*/ 249601 h 370003"/>
                <a:gd name="connsiteX16" fmla="*/ 4018 w 607733"/>
                <a:gd name="connsiteY16" fmla="*/ 270299 h 370003"/>
                <a:gd name="connsiteX17" fmla="*/ 33171 w 607733"/>
                <a:gd name="connsiteY17" fmla="*/ 322044 h 370003"/>
                <a:gd name="connsiteX18" fmla="*/ 610 w 607733"/>
                <a:gd name="connsiteY18" fmla="*/ 334665 h 370003"/>
                <a:gd name="connsiteX19" fmla="*/ 27745 w 607733"/>
                <a:gd name="connsiteY19" fmla="*/ 368993 h 37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733" h="370003">
                  <a:moveTo>
                    <a:pt x="599211" y="370003"/>
                  </a:moveTo>
                  <a:cubicBezTo>
                    <a:pt x="632403" y="332772"/>
                    <a:pt x="557941" y="332772"/>
                    <a:pt x="557941" y="332772"/>
                  </a:cubicBezTo>
                  <a:cubicBezTo>
                    <a:pt x="557941" y="332772"/>
                    <a:pt x="586842" y="312074"/>
                    <a:pt x="591007" y="291376"/>
                  </a:cubicBezTo>
                  <a:cubicBezTo>
                    <a:pt x="595172" y="270678"/>
                    <a:pt x="545446" y="266134"/>
                    <a:pt x="545446" y="266134"/>
                  </a:cubicBezTo>
                  <a:cubicBezTo>
                    <a:pt x="561235" y="254523"/>
                    <a:pt x="570587" y="236135"/>
                    <a:pt x="570688" y="216535"/>
                  </a:cubicBezTo>
                  <a:cubicBezTo>
                    <a:pt x="570688" y="183342"/>
                    <a:pt x="513390" y="211108"/>
                    <a:pt x="513390" y="211108"/>
                  </a:cubicBezTo>
                  <a:cubicBezTo>
                    <a:pt x="510070" y="181285"/>
                    <a:pt x="501526" y="152283"/>
                    <a:pt x="488148" y="125413"/>
                  </a:cubicBezTo>
                  <a:cubicBezTo>
                    <a:pt x="467451" y="88182"/>
                    <a:pt x="401318" y="154441"/>
                    <a:pt x="388823" y="158606"/>
                  </a:cubicBezTo>
                  <a:cubicBezTo>
                    <a:pt x="376329" y="162771"/>
                    <a:pt x="397153" y="133364"/>
                    <a:pt x="388823" y="88182"/>
                  </a:cubicBezTo>
                  <a:cubicBezTo>
                    <a:pt x="380494" y="43000"/>
                    <a:pt x="310322" y="121375"/>
                    <a:pt x="310322" y="121375"/>
                  </a:cubicBezTo>
                  <a:cubicBezTo>
                    <a:pt x="310322" y="121375"/>
                    <a:pt x="281295" y="17885"/>
                    <a:pt x="239899" y="1352"/>
                  </a:cubicBezTo>
                  <a:cubicBezTo>
                    <a:pt x="198503" y="-15182"/>
                    <a:pt x="161272" y="125413"/>
                    <a:pt x="161272" y="125413"/>
                  </a:cubicBezTo>
                  <a:cubicBezTo>
                    <a:pt x="161272" y="125413"/>
                    <a:pt x="144739" y="79979"/>
                    <a:pt x="111672" y="79979"/>
                  </a:cubicBezTo>
                  <a:cubicBezTo>
                    <a:pt x="78606" y="79979"/>
                    <a:pt x="78606" y="187507"/>
                    <a:pt x="78606" y="187507"/>
                  </a:cubicBezTo>
                  <a:cubicBezTo>
                    <a:pt x="64988" y="177752"/>
                    <a:pt x="46663" y="177752"/>
                    <a:pt x="33045" y="187507"/>
                  </a:cubicBezTo>
                  <a:cubicBezTo>
                    <a:pt x="7804" y="204040"/>
                    <a:pt x="33045" y="249601"/>
                    <a:pt x="33045" y="249601"/>
                  </a:cubicBezTo>
                  <a:cubicBezTo>
                    <a:pt x="33045" y="249601"/>
                    <a:pt x="4018" y="245436"/>
                    <a:pt x="4018" y="270299"/>
                  </a:cubicBezTo>
                  <a:cubicBezTo>
                    <a:pt x="4018" y="295162"/>
                    <a:pt x="33171" y="322044"/>
                    <a:pt x="33171" y="322044"/>
                  </a:cubicBezTo>
                  <a:cubicBezTo>
                    <a:pt x="33171" y="322044"/>
                    <a:pt x="6037" y="311190"/>
                    <a:pt x="610" y="334665"/>
                  </a:cubicBezTo>
                  <a:cubicBezTo>
                    <a:pt x="-4817" y="358140"/>
                    <a:pt x="27745" y="368993"/>
                    <a:pt x="27745" y="368993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E159AC4-C386-0B41-3072-AB4D3E5AC3AE}"/>
                </a:ext>
              </a:extLst>
            </p:cNvPr>
            <p:cNvSpPr/>
            <p:nvPr/>
          </p:nvSpPr>
          <p:spPr>
            <a:xfrm>
              <a:off x="10007792" y="3953624"/>
              <a:ext cx="291547" cy="148219"/>
            </a:xfrm>
            <a:custGeom>
              <a:avLst/>
              <a:gdLst>
                <a:gd name="connsiteX0" fmla="*/ 41840 w 291547"/>
                <a:gd name="connsiteY0" fmla="*/ 146200 h 148219"/>
                <a:gd name="connsiteX1" fmla="*/ 1959 w 291547"/>
                <a:gd name="connsiteY1" fmla="*/ 97358 h 148219"/>
                <a:gd name="connsiteX2" fmla="*/ 43607 w 291547"/>
                <a:gd name="connsiteY2" fmla="*/ 97358 h 148219"/>
                <a:gd name="connsiteX3" fmla="*/ 41840 w 291547"/>
                <a:gd name="connsiteY3" fmla="*/ 14061 h 148219"/>
                <a:gd name="connsiteX4" fmla="*/ 101536 w 291547"/>
                <a:gd name="connsiteY4" fmla="*/ 53943 h 148219"/>
                <a:gd name="connsiteX5" fmla="*/ 116050 w 291547"/>
                <a:gd name="connsiteY5" fmla="*/ 1441 h 148219"/>
                <a:gd name="connsiteX6" fmla="*/ 152145 w 291547"/>
                <a:gd name="connsiteY6" fmla="*/ 71990 h 148219"/>
                <a:gd name="connsiteX7" fmla="*/ 248063 w 291547"/>
                <a:gd name="connsiteY7" fmla="*/ 64797 h 148219"/>
                <a:gd name="connsiteX8" fmla="*/ 257150 w 291547"/>
                <a:gd name="connsiteY8" fmla="*/ 139006 h 148219"/>
                <a:gd name="connsiteX9" fmla="*/ 289711 w 291547"/>
                <a:gd name="connsiteY9" fmla="*/ 131687 h 148219"/>
                <a:gd name="connsiteX10" fmla="*/ 286808 w 291547"/>
                <a:gd name="connsiteY10" fmla="*/ 148220 h 14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1547" h="148219">
                  <a:moveTo>
                    <a:pt x="41840" y="146200"/>
                  </a:moveTo>
                  <a:cubicBezTo>
                    <a:pt x="41840" y="146200"/>
                    <a:pt x="-10662" y="113639"/>
                    <a:pt x="1959" y="97358"/>
                  </a:cubicBezTo>
                  <a:cubicBezTo>
                    <a:pt x="14579" y="81077"/>
                    <a:pt x="43607" y="97358"/>
                    <a:pt x="43607" y="97358"/>
                  </a:cubicBezTo>
                  <a:cubicBezTo>
                    <a:pt x="43607" y="97358"/>
                    <a:pt x="1959" y="35895"/>
                    <a:pt x="41840" y="14061"/>
                  </a:cubicBezTo>
                  <a:cubicBezTo>
                    <a:pt x="81722" y="-7772"/>
                    <a:pt x="114157" y="50283"/>
                    <a:pt x="101536" y="53943"/>
                  </a:cubicBezTo>
                  <a:cubicBezTo>
                    <a:pt x="88916" y="57603"/>
                    <a:pt x="70742" y="14061"/>
                    <a:pt x="116050" y="1441"/>
                  </a:cubicBezTo>
                  <a:cubicBezTo>
                    <a:pt x="161358" y="-11180"/>
                    <a:pt x="157572" y="63030"/>
                    <a:pt x="152145" y="71990"/>
                  </a:cubicBezTo>
                  <a:cubicBezTo>
                    <a:pt x="146718" y="80951"/>
                    <a:pt x="211841" y="10528"/>
                    <a:pt x="248063" y="64797"/>
                  </a:cubicBezTo>
                  <a:cubicBezTo>
                    <a:pt x="284284" y="119066"/>
                    <a:pt x="257150" y="139006"/>
                    <a:pt x="257150" y="139006"/>
                  </a:cubicBezTo>
                  <a:cubicBezTo>
                    <a:pt x="257150" y="139006"/>
                    <a:pt x="284284" y="115406"/>
                    <a:pt x="289711" y="131687"/>
                  </a:cubicBezTo>
                  <a:cubicBezTo>
                    <a:pt x="295138" y="147967"/>
                    <a:pt x="286808" y="148220"/>
                    <a:pt x="286808" y="148220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lama 1">
            <a:extLst>
              <a:ext uri="{FF2B5EF4-FFF2-40B4-BE49-F238E27FC236}">
                <a16:creationId xmlns:a16="http://schemas.microsoft.com/office/drawing/2014/main" id="{024E2162-4277-69B6-5021-73B218D0684F}"/>
              </a:ext>
            </a:extLst>
          </p:cNvPr>
          <p:cNvGrpSpPr/>
          <p:nvPr/>
        </p:nvGrpSpPr>
        <p:grpSpPr>
          <a:xfrm>
            <a:off x="6260114" y="2601060"/>
            <a:ext cx="3289255" cy="3581272"/>
            <a:chOff x="6260114" y="2601060"/>
            <a:chExt cx="3289255" cy="3581272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5B426A6-26E8-B37E-A760-631E9E880493}"/>
                </a:ext>
              </a:extLst>
            </p:cNvPr>
            <p:cNvSpPr/>
            <p:nvPr/>
          </p:nvSpPr>
          <p:spPr>
            <a:xfrm>
              <a:off x="6337517" y="4283274"/>
              <a:ext cx="636740" cy="1897231"/>
            </a:xfrm>
            <a:custGeom>
              <a:avLst/>
              <a:gdLst>
                <a:gd name="connsiteX0" fmla="*/ 181595 w 636740"/>
                <a:gd name="connsiteY0" fmla="*/ 27696 h 1897231"/>
                <a:gd name="connsiteX1" fmla="*/ 128715 w 636740"/>
                <a:gd name="connsiteY1" fmla="*/ 406318 h 1897231"/>
                <a:gd name="connsiteX2" fmla="*/ 164053 w 636740"/>
                <a:gd name="connsiteY2" fmla="*/ 600172 h 1897231"/>
                <a:gd name="connsiteX3" fmla="*/ 158121 w 636740"/>
                <a:gd name="connsiteY3" fmla="*/ 700002 h 1897231"/>
                <a:gd name="connsiteX4" fmla="*/ 84668 w 636740"/>
                <a:gd name="connsiteY4" fmla="*/ 1008200 h 1897231"/>
                <a:gd name="connsiteX5" fmla="*/ 2507 w 636740"/>
                <a:gd name="connsiteY5" fmla="*/ 1225529 h 1897231"/>
                <a:gd name="connsiteX6" fmla="*/ 43651 w 636740"/>
                <a:gd name="connsiteY6" fmla="*/ 1313874 h 1897231"/>
                <a:gd name="connsiteX7" fmla="*/ 70028 w 636740"/>
                <a:gd name="connsiteY7" fmla="*/ 1351736 h 1897231"/>
                <a:gd name="connsiteX8" fmla="*/ 37719 w 636740"/>
                <a:gd name="connsiteY8" fmla="*/ 1701456 h 1897231"/>
                <a:gd name="connsiteX9" fmla="*/ 70028 w 636740"/>
                <a:gd name="connsiteY9" fmla="*/ 1833595 h 1897231"/>
                <a:gd name="connsiteX10" fmla="*/ 131744 w 636740"/>
                <a:gd name="connsiteY10" fmla="*/ 1889379 h 1897231"/>
                <a:gd name="connsiteX11" fmla="*/ 266785 w 636740"/>
                <a:gd name="connsiteY11" fmla="*/ 1889379 h 1897231"/>
                <a:gd name="connsiteX12" fmla="*/ 240282 w 636740"/>
                <a:gd name="connsiteY12" fmla="*/ 1827663 h 1897231"/>
                <a:gd name="connsiteX13" fmla="*/ 149286 w 636740"/>
                <a:gd name="connsiteY13" fmla="*/ 1780714 h 1897231"/>
                <a:gd name="connsiteX14" fmla="*/ 234476 w 636740"/>
                <a:gd name="connsiteY14" fmla="*/ 1275885 h 1897231"/>
                <a:gd name="connsiteX15" fmla="*/ 454708 w 636740"/>
                <a:gd name="connsiteY15" fmla="*/ 976395 h 1897231"/>
                <a:gd name="connsiteX16" fmla="*/ 472251 w 636740"/>
                <a:gd name="connsiteY16" fmla="*/ 996841 h 1897231"/>
                <a:gd name="connsiteX17" fmla="*/ 542800 w 636740"/>
                <a:gd name="connsiteY17" fmla="*/ 935252 h 1897231"/>
                <a:gd name="connsiteX18" fmla="*/ 554538 w 636740"/>
                <a:gd name="connsiteY18" fmla="*/ 964532 h 1897231"/>
                <a:gd name="connsiteX19" fmla="*/ 636699 w 636740"/>
                <a:gd name="connsiteY19" fmla="*/ 791376 h 1897231"/>
                <a:gd name="connsiteX20" fmla="*/ 389711 w 636740"/>
                <a:gd name="connsiteY20" fmla="*/ 162737 h 1897231"/>
                <a:gd name="connsiteX21" fmla="*/ 181595 w 636740"/>
                <a:gd name="connsiteY21" fmla="*/ 27696 h 189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6740" h="1897231">
                  <a:moveTo>
                    <a:pt x="181595" y="27696"/>
                  </a:moveTo>
                  <a:cubicBezTo>
                    <a:pt x="181595" y="27696"/>
                    <a:pt x="125812" y="268499"/>
                    <a:pt x="128715" y="406318"/>
                  </a:cubicBezTo>
                  <a:cubicBezTo>
                    <a:pt x="131617" y="544136"/>
                    <a:pt x="164053" y="600172"/>
                    <a:pt x="164053" y="600172"/>
                  </a:cubicBezTo>
                  <a:cubicBezTo>
                    <a:pt x="164053" y="600172"/>
                    <a:pt x="158121" y="570766"/>
                    <a:pt x="158121" y="700002"/>
                  </a:cubicBezTo>
                  <a:cubicBezTo>
                    <a:pt x="158121" y="829238"/>
                    <a:pt x="164053" y="896633"/>
                    <a:pt x="84668" y="1008200"/>
                  </a:cubicBezTo>
                  <a:cubicBezTo>
                    <a:pt x="5284" y="1119767"/>
                    <a:pt x="-6327" y="1172269"/>
                    <a:pt x="2507" y="1225529"/>
                  </a:cubicBezTo>
                  <a:cubicBezTo>
                    <a:pt x="11342" y="1278788"/>
                    <a:pt x="43651" y="1328261"/>
                    <a:pt x="43651" y="1313874"/>
                  </a:cubicBezTo>
                  <a:lnTo>
                    <a:pt x="70028" y="1351736"/>
                  </a:lnTo>
                  <a:cubicBezTo>
                    <a:pt x="70028" y="1351736"/>
                    <a:pt x="37719" y="1616140"/>
                    <a:pt x="37719" y="1701456"/>
                  </a:cubicBezTo>
                  <a:cubicBezTo>
                    <a:pt x="37719" y="1786772"/>
                    <a:pt x="72931" y="1810120"/>
                    <a:pt x="70028" y="1833595"/>
                  </a:cubicBezTo>
                  <a:cubicBezTo>
                    <a:pt x="67125" y="1857069"/>
                    <a:pt x="105240" y="1889379"/>
                    <a:pt x="131744" y="1889379"/>
                  </a:cubicBezTo>
                  <a:cubicBezTo>
                    <a:pt x="158247" y="1889379"/>
                    <a:pt x="257951" y="1907047"/>
                    <a:pt x="266785" y="1889379"/>
                  </a:cubicBezTo>
                  <a:cubicBezTo>
                    <a:pt x="275620" y="1871709"/>
                    <a:pt x="272591" y="1845332"/>
                    <a:pt x="240282" y="1827663"/>
                  </a:cubicBezTo>
                  <a:cubicBezTo>
                    <a:pt x="207973" y="1809994"/>
                    <a:pt x="155218" y="1801286"/>
                    <a:pt x="149286" y="1780714"/>
                  </a:cubicBezTo>
                  <a:cubicBezTo>
                    <a:pt x="143355" y="1760142"/>
                    <a:pt x="158121" y="1472390"/>
                    <a:pt x="234476" y="1275885"/>
                  </a:cubicBezTo>
                  <a:cubicBezTo>
                    <a:pt x="310832" y="1079380"/>
                    <a:pt x="431233" y="999870"/>
                    <a:pt x="454708" y="976395"/>
                  </a:cubicBezTo>
                  <a:cubicBezTo>
                    <a:pt x="478182" y="952921"/>
                    <a:pt x="434136" y="1011607"/>
                    <a:pt x="472251" y="996841"/>
                  </a:cubicBezTo>
                  <a:cubicBezTo>
                    <a:pt x="510365" y="982075"/>
                    <a:pt x="542800" y="935252"/>
                    <a:pt x="542800" y="935252"/>
                  </a:cubicBezTo>
                  <a:cubicBezTo>
                    <a:pt x="542800" y="935252"/>
                    <a:pt x="516297" y="1017413"/>
                    <a:pt x="554538" y="964532"/>
                  </a:cubicBezTo>
                  <a:cubicBezTo>
                    <a:pt x="592778" y="911651"/>
                    <a:pt x="633796" y="826587"/>
                    <a:pt x="636699" y="791376"/>
                  </a:cubicBezTo>
                  <a:cubicBezTo>
                    <a:pt x="639601" y="756164"/>
                    <a:pt x="489920" y="300556"/>
                    <a:pt x="389711" y="162737"/>
                  </a:cubicBezTo>
                  <a:cubicBezTo>
                    <a:pt x="289503" y="24919"/>
                    <a:pt x="231952" y="-41592"/>
                    <a:pt x="181595" y="27696"/>
                  </a:cubicBezTo>
                  <a:close/>
                </a:path>
              </a:pathLst>
            </a:custGeom>
            <a:solidFill>
              <a:srgbClr val="C2C2C2"/>
            </a:solidFill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AFA5115-994C-18AD-610C-2C15D34BAFD6}"/>
                </a:ext>
              </a:extLst>
            </p:cNvPr>
            <p:cNvSpPr/>
            <p:nvPr/>
          </p:nvSpPr>
          <p:spPr>
            <a:xfrm>
              <a:off x="8116643" y="5050746"/>
              <a:ext cx="552583" cy="1093647"/>
            </a:xfrm>
            <a:custGeom>
              <a:avLst/>
              <a:gdLst>
                <a:gd name="connsiteX0" fmla="*/ 429357 w 552583"/>
                <a:gd name="connsiteY0" fmla="*/ 12671 h 1093647"/>
                <a:gd name="connsiteX1" fmla="*/ 552409 w 552583"/>
                <a:gd name="connsiteY1" fmla="*/ 370973 h 1093647"/>
                <a:gd name="connsiteX2" fmla="*/ 385563 w 552583"/>
                <a:gd name="connsiteY2" fmla="*/ 600670 h 1093647"/>
                <a:gd name="connsiteX3" fmla="*/ 177826 w 552583"/>
                <a:gd name="connsiteY3" fmla="*/ 875423 h 1093647"/>
                <a:gd name="connsiteX4" fmla="*/ 120275 w 552583"/>
                <a:gd name="connsiteY4" fmla="*/ 913285 h 1093647"/>
                <a:gd name="connsiteX5" fmla="*/ 93015 w 552583"/>
                <a:gd name="connsiteY5" fmla="*/ 1055521 h 1093647"/>
                <a:gd name="connsiteX6" fmla="*/ 60201 w 552583"/>
                <a:gd name="connsiteY6" fmla="*/ 1085684 h 1093647"/>
                <a:gd name="connsiteX7" fmla="*/ 0 w 552583"/>
                <a:gd name="connsiteY7" fmla="*/ 981689 h 1093647"/>
                <a:gd name="connsiteX8" fmla="*/ 82035 w 552583"/>
                <a:gd name="connsiteY8" fmla="*/ 847657 h 1093647"/>
                <a:gd name="connsiteX9" fmla="*/ 262511 w 552583"/>
                <a:gd name="connsiteY9" fmla="*/ 551071 h 1093647"/>
                <a:gd name="connsiteX10" fmla="*/ 328139 w 552583"/>
                <a:gd name="connsiteY10" fmla="*/ 411611 h 1093647"/>
                <a:gd name="connsiteX11" fmla="*/ 302897 w 552583"/>
                <a:gd name="connsiteY11" fmla="*/ 419815 h 1093647"/>
                <a:gd name="connsiteX12" fmla="*/ 265035 w 552583"/>
                <a:gd name="connsiteY12" fmla="*/ 348634 h 1093647"/>
                <a:gd name="connsiteX13" fmla="*/ 251405 w 552583"/>
                <a:gd name="connsiteY13" fmla="*/ 370594 h 1093647"/>
                <a:gd name="connsiteX14" fmla="*/ 188301 w 552583"/>
                <a:gd name="connsiteY14" fmla="*/ 283007 h 1093647"/>
                <a:gd name="connsiteX15" fmla="*/ 155487 w 552583"/>
                <a:gd name="connsiteY15" fmla="*/ 217379 h 1093647"/>
                <a:gd name="connsiteX16" fmla="*/ 237522 w 552583"/>
                <a:gd name="connsiteY16" fmla="*/ 45106 h 1093647"/>
                <a:gd name="connsiteX17" fmla="*/ 429357 w 552583"/>
                <a:gd name="connsiteY17" fmla="*/ 12671 h 109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2583" h="1093647">
                  <a:moveTo>
                    <a:pt x="429357" y="12671"/>
                  </a:moveTo>
                  <a:cubicBezTo>
                    <a:pt x="429357" y="12671"/>
                    <a:pt x="557962" y="286162"/>
                    <a:pt x="552409" y="370973"/>
                  </a:cubicBezTo>
                  <a:cubicBezTo>
                    <a:pt x="546856" y="455784"/>
                    <a:pt x="459520" y="524062"/>
                    <a:pt x="385563" y="600670"/>
                  </a:cubicBezTo>
                  <a:cubicBezTo>
                    <a:pt x="311606" y="677278"/>
                    <a:pt x="202436" y="850813"/>
                    <a:pt x="177826" y="875423"/>
                  </a:cubicBezTo>
                  <a:cubicBezTo>
                    <a:pt x="153216" y="900033"/>
                    <a:pt x="128479" y="891830"/>
                    <a:pt x="120275" y="913285"/>
                  </a:cubicBezTo>
                  <a:cubicBezTo>
                    <a:pt x="112072" y="934740"/>
                    <a:pt x="84811" y="1030910"/>
                    <a:pt x="93015" y="1055521"/>
                  </a:cubicBezTo>
                  <a:cubicBezTo>
                    <a:pt x="101218" y="1080131"/>
                    <a:pt x="76608" y="1107518"/>
                    <a:pt x="60201" y="1085684"/>
                  </a:cubicBezTo>
                  <a:cubicBezTo>
                    <a:pt x="43794" y="1063851"/>
                    <a:pt x="0" y="1025483"/>
                    <a:pt x="0" y="981689"/>
                  </a:cubicBezTo>
                  <a:cubicBezTo>
                    <a:pt x="0" y="937896"/>
                    <a:pt x="54648" y="880724"/>
                    <a:pt x="82035" y="847657"/>
                  </a:cubicBezTo>
                  <a:cubicBezTo>
                    <a:pt x="109422" y="814591"/>
                    <a:pt x="224270" y="597515"/>
                    <a:pt x="262511" y="551071"/>
                  </a:cubicBezTo>
                  <a:cubicBezTo>
                    <a:pt x="300752" y="504626"/>
                    <a:pt x="325615" y="422465"/>
                    <a:pt x="328139" y="411611"/>
                  </a:cubicBezTo>
                  <a:cubicBezTo>
                    <a:pt x="330663" y="400758"/>
                    <a:pt x="319935" y="444425"/>
                    <a:pt x="302897" y="419815"/>
                  </a:cubicBezTo>
                  <a:cubicBezTo>
                    <a:pt x="288951" y="396820"/>
                    <a:pt x="276318" y="373055"/>
                    <a:pt x="265035" y="348634"/>
                  </a:cubicBezTo>
                  <a:cubicBezTo>
                    <a:pt x="265035" y="348634"/>
                    <a:pt x="267812" y="384225"/>
                    <a:pt x="251405" y="370594"/>
                  </a:cubicBezTo>
                  <a:cubicBezTo>
                    <a:pt x="226353" y="344520"/>
                    <a:pt x="205099" y="315025"/>
                    <a:pt x="188301" y="283007"/>
                  </a:cubicBezTo>
                  <a:lnTo>
                    <a:pt x="155487" y="217379"/>
                  </a:lnTo>
                  <a:cubicBezTo>
                    <a:pt x="155487" y="217379"/>
                    <a:pt x="114470" y="121714"/>
                    <a:pt x="237522" y="45106"/>
                  </a:cubicBezTo>
                  <a:cubicBezTo>
                    <a:pt x="360574" y="-31502"/>
                    <a:pt x="429357" y="12671"/>
                    <a:pt x="429357" y="12671"/>
                  </a:cubicBezTo>
                  <a:close/>
                </a:path>
              </a:pathLst>
            </a:custGeom>
            <a:solidFill>
              <a:srgbClr val="C2C2C2"/>
            </a:solidFill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C82D9D1-71D3-AFFD-0FCF-7567FAB53674}"/>
                </a:ext>
              </a:extLst>
            </p:cNvPr>
            <p:cNvSpPr/>
            <p:nvPr/>
          </p:nvSpPr>
          <p:spPr>
            <a:xfrm>
              <a:off x="6260114" y="2803878"/>
              <a:ext cx="3289255" cy="3378454"/>
            </a:xfrm>
            <a:custGeom>
              <a:avLst/>
              <a:gdLst>
                <a:gd name="connsiteX0" fmla="*/ 3132483 w 3289255"/>
                <a:gd name="connsiteY0" fmla="*/ 157810 h 3378454"/>
                <a:gd name="connsiteX1" fmla="*/ 3029372 w 3289255"/>
                <a:gd name="connsiteY1" fmla="*/ 88144 h 3378454"/>
                <a:gd name="connsiteX2" fmla="*/ 3057264 w 3289255"/>
                <a:gd name="connsiteY2" fmla="*/ 68708 h 3378454"/>
                <a:gd name="connsiteX3" fmla="*/ 3040478 w 3289255"/>
                <a:gd name="connsiteY3" fmla="*/ 35263 h 3378454"/>
                <a:gd name="connsiteX4" fmla="*/ 3110145 w 3289255"/>
                <a:gd name="connsiteY4" fmla="*/ 63028 h 3378454"/>
                <a:gd name="connsiteX5" fmla="*/ 2995927 w 3289255"/>
                <a:gd name="connsiteY5" fmla="*/ 1818 h 3378454"/>
                <a:gd name="connsiteX6" fmla="*/ 2812043 w 3289255"/>
                <a:gd name="connsiteY6" fmla="*/ 12924 h 3378454"/>
                <a:gd name="connsiteX7" fmla="*/ 2583608 w 3289255"/>
                <a:gd name="connsiteY7" fmla="*/ 191255 h 3378454"/>
                <a:gd name="connsiteX8" fmla="*/ 2461187 w 3289255"/>
                <a:gd name="connsiteY8" fmla="*/ 687249 h 3378454"/>
                <a:gd name="connsiteX9" fmla="*/ 2358202 w 3289255"/>
                <a:gd name="connsiteY9" fmla="*/ 1060570 h 3378454"/>
                <a:gd name="connsiteX10" fmla="*/ 2266197 w 3289255"/>
                <a:gd name="connsiteY10" fmla="*/ 1091238 h 3378454"/>
                <a:gd name="connsiteX11" fmla="*/ 2204860 w 3289255"/>
                <a:gd name="connsiteY11" fmla="*/ 1121781 h 3378454"/>
                <a:gd name="connsiteX12" fmla="*/ 2140873 w 3289255"/>
                <a:gd name="connsiteY12" fmla="*/ 1102345 h 3378454"/>
                <a:gd name="connsiteX13" fmla="*/ 2079537 w 3289255"/>
                <a:gd name="connsiteY13" fmla="*/ 1119004 h 3378454"/>
                <a:gd name="connsiteX14" fmla="*/ 1421997 w 3289255"/>
                <a:gd name="connsiteY14" fmla="*/ 1068521 h 3378454"/>
                <a:gd name="connsiteX15" fmla="*/ 878423 w 3289255"/>
                <a:gd name="connsiteY15" fmla="*/ 1019300 h 3378454"/>
                <a:gd name="connsiteX16" fmla="*/ 598243 w 3289255"/>
                <a:gd name="connsiteY16" fmla="*/ 1087579 h 3378454"/>
                <a:gd name="connsiteX17" fmla="*/ 328285 w 3289255"/>
                <a:gd name="connsiteY17" fmla="*/ 937644 h 3378454"/>
                <a:gd name="connsiteX18" fmla="*/ 147 w 3289255"/>
                <a:gd name="connsiteY18" fmla="*/ 1251900 h 3378454"/>
                <a:gd name="connsiteX19" fmla="*/ 24126 w 3289255"/>
                <a:gd name="connsiteY19" fmla="*/ 1292918 h 3378454"/>
                <a:gd name="connsiteX20" fmla="*/ 27534 w 3289255"/>
                <a:gd name="connsiteY20" fmla="*/ 1443230 h 3378454"/>
                <a:gd name="connsiteX21" fmla="*/ 95812 w 3289255"/>
                <a:gd name="connsiteY21" fmla="*/ 1446638 h 3378454"/>
                <a:gd name="connsiteX22" fmla="*/ 208515 w 3289255"/>
                <a:gd name="connsiteY22" fmla="*/ 1576379 h 3378454"/>
                <a:gd name="connsiteX23" fmla="*/ 242717 w 3289255"/>
                <a:gd name="connsiteY23" fmla="*/ 1538517 h 3378454"/>
                <a:gd name="connsiteX24" fmla="*/ 273385 w 3289255"/>
                <a:gd name="connsiteY24" fmla="*/ 1596572 h 3378454"/>
                <a:gd name="connsiteX25" fmla="*/ 307587 w 3289255"/>
                <a:gd name="connsiteY25" fmla="*/ 1548740 h 3378454"/>
                <a:gd name="connsiteX26" fmla="*/ 423698 w 3289255"/>
                <a:gd name="connsiteY26" fmla="*/ 1958534 h 3378454"/>
                <a:gd name="connsiteX27" fmla="*/ 686714 w 3289255"/>
                <a:gd name="connsiteY27" fmla="*/ 2327438 h 3378454"/>
                <a:gd name="connsiteX28" fmla="*/ 693529 w 3289255"/>
                <a:gd name="connsiteY28" fmla="*/ 2614433 h 3378454"/>
                <a:gd name="connsiteX29" fmla="*/ 731391 w 3289255"/>
                <a:gd name="connsiteY29" fmla="*/ 2836432 h 3378454"/>
                <a:gd name="connsiteX30" fmla="*/ 758652 w 3289255"/>
                <a:gd name="connsiteY30" fmla="*/ 2805637 h 3378454"/>
                <a:gd name="connsiteX31" fmla="*/ 775816 w 3289255"/>
                <a:gd name="connsiteY31" fmla="*/ 2850062 h 3378454"/>
                <a:gd name="connsiteX32" fmla="*/ 796262 w 3289255"/>
                <a:gd name="connsiteY32" fmla="*/ 2836432 h 3378454"/>
                <a:gd name="connsiteX33" fmla="*/ 1011445 w 3289255"/>
                <a:gd name="connsiteY33" fmla="*/ 3187540 h 3378454"/>
                <a:gd name="connsiteX34" fmla="*/ 1120741 w 3289255"/>
                <a:gd name="connsiteY34" fmla="*/ 3341134 h 3378454"/>
                <a:gd name="connsiteX35" fmla="*/ 1223221 w 3289255"/>
                <a:gd name="connsiteY35" fmla="*/ 3371929 h 3378454"/>
                <a:gd name="connsiteX36" fmla="*/ 1267646 w 3289255"/>
                <a:gd name="connsiteY36" fmla="*/ 3337727 h 3378454"/>
                <a:gd name="connsiteX37" fmla="*/ 1175388 w 3289255"/>
                <a:gd name="connsiteY37" fmla="*/ 3262634 h 3378454"/>
                <a:gd name="connsiteX38" fmla="*/ 1124148 w 3289255"/>
                <a:gd name="connsiteY38" fmla="*/ 3235246 h 3378454"/>
                <a:gd name="connsiteX39" fmla="*/ 939759 w 3289255"/>
                <a:gd name="connsiteY39" fmla="*/ 2774969 h 3378454"/>
                <a:gd name="connsiteX40" fmla="*/ 939759 w 3289255"/>
                <a:gd name="connsiteY40" fmla="*/ 2583639 h 3378454"/>
                <a:gd name="connsiteX41" fmla="*/ 1113925 w 3289255"/>
                <a:gd name="connsiteY41" fmla="*/ 2402658 h 3378454"/>
                <a:gd name="connsiteX42" fmla="*/ 1151787 w 3289255"/>
                <a:gd name="connsiteY42" fmla="*/ 2283139 h 3378454"/>
                <a:gd name="connsiteX43" fmla="*/ 1172233 w 3289255"/>
                <a:gd name="connsiteY43" fmla="*/ 2317215 h 3378454"/>
                <a:gd name="connsiteX44" fmla="*/ 1210095 w 3289255"/>
                <a:gd name="connsiteY44" fmla="*/ 2231899 h 3378454"/>
                <a:gd name="connsiteX45" fmla="*/ 1391076 w 3289255"/>
                <a:gd name="connsiteY45" fmla="*/ 2412880 h 3378454"/>
                <a:gd name="connsiteX46" fmla="*/ 1466801 w 3289255"/>
                <a:gd name="connsiteY46" fmla="*/ 2365048 h 3378454"/>
                <a:gd name="connsiteX47" fmla="*/ 1470208 w 3289255"/>
                <a:gd name="connsiteY47" fmla="*/ 2412880 h 3378454"/>
                <a:gd name="connsiteX48" fmla="*/ 1555524 w 3289255"/>
                <a:gd name="connsiteY48" fmla="*/ 2354825 h 3378454"/>
                <a:gd name="connsiteX49" fmla="*/ 1565873 w 3289255"/>
                <a:gd name="connsiteY49" fmla="*/ 2409473 h 3378454"/>
                <a:gd name="connsiteX50" fmla="*/ 1699022 w 3289255"/>
                <a:gd name="connsiteY50" fmla="*/ 2289955 h 3378454"/>
                <a:gd name="connsiteX51" fmla="*/ 1729816 w 3289255"/>
                <a:gd name="connsiteY51" fmla="*/ 2638287 h 3378454"/>
                <a:gd name="connsiteX52" fmla="*/ 1781057 w 3289255"/>
                <a:gd name="connsiteY52" fmla="*/ 2634879 h 3378454"/>
                <a:gd name="connsiteX53" fmla="*/ 1821948 w 3289255"/>
                <a:gd name="connsiteY53" fmla="*/ 2904710 h 3378454"/>
                <a:gd name="connsiteX54" fmla="*/ 1845927 w 3289255"/>
                <a:gd name="connsiteY54" fmla="*/ 2891080 h 3378454"/>
                <a:gd name="connsiteX55" fmla="*/ 1866373 w 3289255"/>
                <a:gd name="connsiteY55" fmla="*/ 3085060 h 3378454"/>
                <a:gd name="connsiteX56" fmla="*/ 1886944 w 3289255"/>
                <a:gd name="connsiteY56" fmla="*/ 3156746 h 3378454"/>
                <a:gd name="connsiteX57" fmla="*/ 1975289 w 3289255"/>
                <a:gd name="connsiteY57" fmla="*/ 3371929 h 3378454"/>
                <a:gd name="connsiteX58" fmla="*/ 2060732 w 3289255"/>
                <a:gd name="connsiteY58" fmla="*/ 3348076 h 3378454"/>
                <a:gd name="connsiteX59" fmla="*/ 2012899 w 3289255"/>
                <a:gd name="connsiteY59" fmla="*/ 3266041 h 3378454"/>
                <a:gd name="connsiteX60" fmla="*/ 1989046 w 3289255"/>
                <a:gd name="connsiteY60" fmla="*/ 2945727 h 3378454"/>
                <a:gd name="connsiteX61" fmla="*/ 2026908 w 3289255"/>
                <a:gd name="connsiteY61" fmla="*/ 2600677 h 3378454"/>
                <a:gd name="connsiteX62" fmla="*/ 2143019 w 3289255"/>
                <a:gd name="connsiteY62" fmla="*/ 2341195 h 3378454"/>
                <a:gd name="connsiteX63" fmla="*/ 2412850 w 3289255"/>
                <a:gd name="connsiteY63" fmla="*/ 2286547 h 3378454"/>
                <a:gd name="connsiteX64" fmla="*/ 2662235 w 3289255"/>
                <a:gd name="connsiteY64" fmla="*/ 2067830 h 3378454"/>
                <a:gd name="connsiteX65" fmla="*/ 2696437 w 3289255"/>
                <a:gd name="connsiteY65" fmla="*/ 2057607 h 3378454"/>
                <a:gd name="connsiteX66" fmla="*/ 2790967 w 3289255"/>
                <a:gd name="connsiteY66" fmla="*/ 1880917 h 3378454"/>
                <a:gd name="connsiteX67" fmla="*/ 2866060 w 3289255"/>
                <a:gd name="connsiteY67" fmla="*/ 1778437 h 3378454"/>
                <a:gd name="connsiteX68" fmla="*/ 2924115 w 3289255"/>
                <a:gd name="connsiteY68" fmla="*/ 1600863 h 3378454"/>
                <a:gd name="connsiteX69" fmla="*/ 2978763 w 3289255"/>
                <a:gd name="connsiteY69" fmla="*/ 1508606 h 3378454"/>
                <a:gd name="connsiteX70" fmla="*/ 2985578 w 3289255"/>
                <a:gd name="connsiteY70" fmla="*/ 1406126 h 3378454"/>
                <a:gd name="connsiteX71" fmla="*/ 3012965 w 3289255"/>
                <a:gd name="connsiteY71" fmla="*/ 1426571 h 3378454"/>
                <a:gd name="connsiteX72" fmla="*/ 3012965 w 3289255"/>
                <a:gd name="connsiteY72" fmla="*/ 1163555 h 3378454"/>
                <a:gd name="connsiteX73" fmla="*/ 2988986 w 3289255"/>
                <a:gd name="connsiteY73" fmla="*/ 859648 h 3378454"/>
                <a:gd name="connsiteX74" fmla="*/ 2982171 w 3289255"/>
                <a:gd name="connsiteY74" fmla="*/ 685482 h 3378454"/>
                <a:gd name="connsiteX75" fmla="*/ 3012965 w 3289255"/>
                <a:gd name="connsiteY75" fmla="*/ 473707 h 3378454"/>
                <a:gd name="connsiteX76" fmla="*/ 3077835 w 3289255"/>
                <a:gd name="connsiteY76" fmla="*/ 395080 h 3378454"/>
                <a:gd name="connsiteX77" fmla="*/ 3197354 w 3289255"/>
                <a:gd name="connsiteY77" fmla="*/ 371226 h 3378454"/>
                <a:gd name="connsiteX78" fmla="*/ 3273078 w 3289255"/>
                <a:gd name="connsiteY78" fmla="*/ 337024 h 3378454"/>
                <a:gd name="connsiteX79" fmla="*/ 3273078 w 3289255"/>
                <a:gd name="connsiteY79" fmla="*/ 313171 h 3378454"/>
                <a:gd name="connsiteX80" fmla="*/ 3286709 w 3289255"/>
                <a:gd name="connsiteY80" fmla="*/ 251582 h 3378454"/>
                <a:gd name="connsiteX81" fmla="*/ 3255914 w 3289255"/>
                <a:gd name="connsiteY81" fmla="*/ 213720 h 3378454"/>
                <a:gd name="connsiteX82" fmla="*/ 3211489 w 3289255"/>
                <a:gd name="connsiteY82" fmla="*/ 162480 h 3378454"/>
                <a:gd name="connsiteX83" fmla="*/ 3132483 w 3289255"/>
                <a:gd name="connsiteY83" fmla="*/ 157810 h 337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289255" h="3378454">
                  <a:moveTo>
                    <a:pt x="3132483" y="157810"/>
                  </a:moveTo>
                  <a:cubicBezTo>
                    <a:pt x="3132483" y="157810"/>
                    <a:pt x="3034925" y="104929"/>
                    <a:pt x="3029372" y="88144"/>
                  </a:cubicBezTo>
                  <a:cubicBezTo>
                    <a:pt x="3023819" y="71358"/>
                    <a:pt x="3054613" y="88144"/>
                    <a:pt x="3057264" y="68708"/>
                  </a:cubicBezTo>
                  <a:cubicBezTo>
                    <a:pt x="3057617" y="55456"/>
                    <a:pt x="3051320" y="42898"/>
                    <a:pt x="3040478" y="35263"/>
                  </a:cubicBezTo>
                  <a:cubicBezTo>
                    <a:pt x="3040478" y="35263"/>
                    <a:pt x="3132483" y="102026"/>
                    <a:pt x="3110145" y="63028"/>
                  </a:cubicBezTo>
                  <a:cubicBezTo>
                    <a:pt x="3087806" y="24030"/>
                    <a:pt x="3051711" y="1818"/>
                    <a:pt x="2995927" y="1818"/>
                  </a:cubicBezTo>
                  <a:cubicBezTo>
                    <a:pt x="2940144" y="1818"/>
                    <a:pt x="2878933" y="-6638"/>
                    <a:pt x="2812043" y="12924"/>
                  </a:cubicBezTo>
                  <a:cubicBezTo>
                    <a:pt x="2745153" y="32486"/>
                    <a:pt x="2647974" y="46369"/>
                    <a:pt x="2583608" y="191255"/>
                  </a:cubicBezTo>
                  <a:cubicBezTo>
                    <a:pt x="2519243" y="336141"/>
                    <a:pt x="2461187" y="517879"/>
                    <a:pt x="2461187" y="687249"/>
                  </a:cubicBezTo>
                  <a:cubicBezTo>
                    <a:pt x="2461187" y="856619"/>
                    <a:pt x="2385463" y="1043785"/>
                    <a:pt x="2358202" y="1060570"/>
                  </a:cubicBezTo>
                  <a:cubicBezTo>
                    <a:pt x="2330941" y="1077356"/>
                    <a:pt x="2280080" y="1063347"/>
                    <a:pt x="2266197" y="1091238"/>
                  </a:cubicBezTo>
                  <a:cubicBezTo>
                    <a:pt x="2252314" y="1119130"/>
                    <a:pt x="2218869" y="1133013"/>
                    <a:pt x="2204860" y="1121781"/>
                  </a:cubicBezTo>
                  <a:cubicBezTo>
                    <a:pt x="2190851" y="1110548"/>
                    <a:pt x="2168639" y="1094015"/>
                    <a:pt x="2140873" y="1102345"/>
                  </a:cubicBezTo>
                  <a:cubicBezTo>
                    <a:pt x="2120870" y="1109425"/>
                    <a:pt x="2100373" y="1114991"/>
                    <a:pt x="2079537" y="1119004"/>
                  </a:cubicBezTo>
                  <a:cubicBezTo>
                    <a:pt x="2059975" y="1121781"/>
                    <a:pt x="1706216" y="1107898"/>
                    <a:pt x="1421997" y="1068521"/>
                  </a:cubicBezTo>
                  <a:cubicBezTo>
                    <a:pt x="1137778" y="1029144"/>
                    <a:pt x="1079849" y="991913"/>
                    <a:pt x="878423" y="1019300"/>
                  </a:cubicBezTo>
                  <a:cubicBezTo>
                    <a:pt x="676996" y="1046687"/>
                    <a:pt x="598243" y="1087579"/>
                    <a:pt x="598243" y="1087579"/>
                  </a:cubicBezTo>
                  <a:cubicBezTo>
                    <a:pt x="598243" y="1087579"/>
                    <a:pt x="447804" y="947867"/>
                    <a:pt x="328285" y="937644"/>
                  </a:cubicBezTo>
                  <a:cubicBezTo>
                    <a:pt x="208767" y="927421"/>
                    <a:pt x="-6416" y="1142605"/>
                    <a:pt x="147" y="1251900"/>
                  </a:cubicBezTo>
                  <a:cubicBezTo>
                    <a:pt x="6709" y="1361196"/>
                    <a:pt x="24126" y="1292918"/>
                    <a:pt x="24126" y="1292918"/>
                  </a:cubicBezTo>
                  <a:cubicBezTo>
                    <a:pt x="24126" y="1292918"/>
                    <a:pt x="-6668" y="1391990"/>
                    <a:pt x="27534" y="1443230"/>
                  </a:cubicBezTo>
                  <a:cubicBezTo>
                    <a:pt x="61736" y="1494471"/>
                    <a:pt x="95812" y="1446638"/>
                    <a:pt x="95812" y="1446638"/>
                  </a:cubicBezTo>
                  <a:cubicBezTo>
                    <a:pt x="95812" y="1446638"/>
                    <a:pt x="184157" y="1566156"/>
                    <a:pt x="208515" y="1576379"/>
                  </a:cubicBezTo>
                  <a:cubicBezTo>
                    <a:pt x="232873" y="1586602"/>
                    <a:pt x="242717" y="1538517"/>
                    <a:pt x="242717" y="1538517"/>
                  </a:cubicBezTo>
                  <a:cubicBezTo>
                    <a:pt x="242717" y="1538517"/>
                    <a:pt x="263163" y="1606795"/>
                    <a:pt x="273385" y="1596572"/>
                  </a:cubicBezTo>
                  <a:cubicBezTo>
                    <a:pt x="285784" y="1581364"/>
                    <a:pt x="297208" y="1565386"/>
                    <a:pt x="307587" y="1548740"/>
                  </a:cubicBezTo>
                  <a:cubicBezTo>
                    <a:pt x="307587" y="1548740"/>
                    <a:pt x="304180" y="1780961"/>
                    <a:pt x="423698" y="1958534"/>
                  </a:cubicBezTo>
                  <a:cubicBezTo>
                    <a:pt x="543216" y="2136108"/>
                    <a:pt x="662861" y="2224958"/>
                    <a:pt x="686714" y="2327438"/>
                  </a:cubicBezTo>
                  <a:cubicBezTo>
                    <a:pt x="710567" y="2429918"/>
                    <a:pt x="717508" y="2481158"/>
                    <a:pt x="693529" y="2614433"/>
                  </a:cubicBezTo>
                  <a:cubicBezTo>
                    <a:pt x="669550" y="2747708"/>
                    <a:pt x="707286" y="2819394"/>
                    <a:pt x="731391" y="2836432"/>
                  </a:cubicBezTo>
                  <a:cubicBezTo>
                    <a:pt x="755497" y="2853470"/>
                    <a:pt x="758652" y="2805637"/>
                    <a:pt x="758652" y="2805637"/>
                  </a:cubicBezTo>
                  <a:cubicBezTo>
                    <a:pt x="758652" y="2805637"/>
                    <a:pt x="765593" y="2853470"/>
                    <a:pt x="775816" y="2850062"/>
                  </a:cubicBezTo>
                  <a:cubicBezTo>
                    <a:pt x="783442" y="2846869"/>
                    <a:pt x="790383" y="2842250"/>
                    <a:pt x="796262" y="2836432"/>
                  </a:cubicBezTo>
                  <a:cubicBezTo>
                    <a:pt x="796262" y="2836432"/>
                    <a:pt x="956797" y="3105505"/>
                    <a:pt x="1011445" y="3187540"/>
                  </a:cubicBezTo>
                  <a:cubicBezTo>
                    <a:pt x="1066093" y="3269575"/>
                    <a:pt x="1083257" y="3303651"/>
                    <a:pt x="1120741" y="3341134"/>
                  </a:cubicBezTo>
                  <a:cubicBezTo>
                    <a:pt x="1158224" y="3378618"/>
                    <a:pt x="1196465" y="3368521"/>
                    <a:pt x="1223221" y="3371929"/>
                  </a:cubicBezTo>
                  <a:cubicBezTo>
                    <a:pt x="1249977" y="3375337"/>
                    <a:pt x="1277869" y="3371929"/>
                    <a:pt x="1267646" y="3337727"/>
                  </a:cubicBezTo>
                  <a:cubicBezTo>
                    <a:pt x="1257423" y="3303525"/>
                    <a:pt x="1206183" y="3276264"/>
                    <a:pt x="1175388" y="3262634"/>
                  </a:cubicBezTo>
                  <a:cubicBezTo>
                    <a:pt x="1157631" y="3254834"/>
                    <a:pt x="1140492" y="3245684"/>
                    <a:pt x="1124148" y="3235246"/>
                  </a:cubicBezTo>
                  <a:cubicBezTo>
                    <a:pt x="1124148" y="3235246"/>
                    <a:pt x="956797" y="2850062"/>
                    <a:pt x="939759" y="2774969"/>
                  </a:cubicBezTo>
                  <a:cubicBezTo>
                    <a:pt x="922721" y="2699876"/>
                    <a:pt x="912372" y="2614433"/>
                    <a:pt x="939759" y="2583639"/>
                  </a:cubicBezTo>
                  <a:cubicBezTo>
                    <a:pt x="967146" y="2552844"/>
                    <a:pt x="1090072" y="2457431"/>
                    <a:pt x="1113925" y="2402658"/>
                  </a:cubicBezTo>
                  <a:cubicBezTo>
                    <a:pt x="1130055" y="2364013"/>
                    <a:pt x="1142726" y="2324018"/>
                    <a:pt x="1151787" y="2283139"/>
                  </a:cubicBezTo>
                  <a:cubicBezTo>
                    <a:pt x="1151787" y="2283139"/>
                    <a:pt x="1141565" y="2368455"/>
                    <a:pt x="1172233" y="2317215"/>
                  </a:cubicBezTo>
                  <a:cubicBezTo>
                    <a:pt x="1189221" y="2290926"/>
                    <a:pt x="1202005" y="2262138"/>
                    <a:pt x="1210095" y="2231899"/>
                  </a:cubicBezTo>
                  <a:cubicBezTo>
                    <a:pt x="1210095" y="2231899"/>
                    <a:pt x="1336302" y="2426511"/>
                    <a:pt x="1391076" y="2412880"/>
                  </a:cubicBezTo>
                  <a:cubicBezTo>
                    <a:pt x="1421417" y="2406974"/>
                    <a:pt x="1448425" y="2389898"/>
                    <a:pt x="1466801" y="2365048"/>
                  </a:cubicBezTo>
                  <a:cubicBezTo>
                    <a:pt x="1466801" y="2365048"/>
                    <a:pt x="1432599" y="2433326"/>
                    <a:pt x="1470208" y="2412880"/>
                  </a:cubicBezTo>
                  <a:cubicBezTo>
                    <a:pt x="1499943" y="2395502"/>
                    <a:pt x="1528440" y="2376103"/>
                    <a:pt x="1555524" y="2354825"/>
                  </a:cubicBezTo>
                  <a:cubicBezTo>
                    <a:pt x="1555524" y="2354825"/>
                    <a:pt x="1511226" y="2436734"/>
                    <a:pt x="1565873" y="2409473"/>
                  </a:cubicBezTo>
                  <a:cubicBezTo>
                    <a:pt x="1620521" y="2382212"/>
                    <a:pt x="1699022" y="2289955"/>
                    <a:pt x="1699022" y="2289955"/>
                  </a:cubicBezTo>
                  <a:cubicBezTo>
                    <a:pt x="1699022" y="2289955"/>
                    <a:pt x="1699022" y="2607618"/>
                    <a:pt x="1729816" y="2638287"/>
                  </a:cubicBezTo>
                  <a:cubicBezTo>
                    <a:pt x="1760611" y="2668955"/>
                    <a:pt x="1781057" y="2634879"/>
                    <a:pt x="1781057" y="2634879"/>
                  </a:cubicBezTo>
                  <a:cubicBezTo>
                    <a:pt x="1781057" y="2634879"/>
                    <a:pt x="1808317" y="2904710"/>
                    <a:pt x="1821948" y="2904710"/>
                  </a:cubicBezTo>
                  <a:cubicBezTo>
                    <a:pt x="1835578" y="2904710"/>
                    <a:pt x="1845927" y="2860285"/>
                    <a:pt x="1845927" y="2891080"/>
                  </a:cubicBezTo>
                  <a:cubicBezTo>
                    <a:pt x="1845927" y="2921874"/>
                    <a:pt x="1866373" y="3057673"/>
                    <a:pt x="1866373" y="3085060"/>
                  </a:cubicBezTo>
                  <a:cubicBezTo>
                    <a:pt x="1866373" y="3112447"/>
                    <a:pt x="1883537" y="3102098"/>
                    <a:pt x="1886944" y="3156746"/>
                  </a:cubicBezTo>
                  <a:cubicBezTo>
                    <a:pt x="1890352" y="3211393"/>
                    <a:pt x="1951815" y="3358677"/>
                    <a:pt x="1975289" y="3371929"/>
                  </a:cubicBezTo>
                  <a:cubicBezTo>
                    <a:pt x="1998764" y="3385181"/>
                    <a:pt x="2063635" y="3378744"/>
                    <a:pt x="2060732" y="3348076"/>
                  </a:cubicBezTo>
                  <a:cubicBezTo>
                    <a:pt x="2057829" y="3317407"/>
                    <a:pt x="2026530" y="3310214"/>
                    <a:pt x="2012899" y="3266041"/>
                  </a:cubicBezTo>
                  <a:cubicBezTo>
                    <a:pt x="1999269" y="3221869"/>
                    <a:pt x="1985512" y="3065245"/>
                    <a:pt x="1989046" y="2945727"/>
                  </a:cubicBezTo>
                  <a:cubicBezTo>
                    <a:pt x="1992580" y="2826209"/>
                    <a:pt x="2006084" y="2682711"/>
                    <a:pt x="2026908" y="2600677"/>
                  </a:cubicBezTo>
                  <a:cubicBezTo>
                    <a:pt x="2047732" y="2518642"/>
                    <a:pt x="2095312" y="2378678"/>
                    <a:pt x="2143019" y="2341195"/>
                  </a:cubicBezTo>
                  <a:cubicBezTo>
                    <a:pt x="2190725" y="2303711"/>
                    <a:pt x="2286517" y="2348010"/>
                    <a:pt x="2412850" y="2286547"/>
                  </a:cubicBezTo>
                  <a:cubicBezTo>
                    <a:pt x="2539183" y="2225084"/>
                    <a:pt x="2662235" y="2067830"/>
                    <a:pt x="2662235" y="2067830"/>
                  </a:cubicBezTo>
                  <a:cubicBezTo>
                    <a:pt x="2662235" y="2067830"/>
                    <a:pt x="2662235" y="2102032"/>
                    <a:pt x="2696437" y="2057607"/>
                  </a:cubicBezTo>
                  <a:cubicBezTo>
                    <a:pt x="2730640" y="2013182"/>
                    <a:pt x="2790967" y="1880917"/>
                    <a:pt x="2790967" y="1880917"/>
                  </a:cubicBezTo>
                  <a:cubicBezTo>
                    <a:pt x="2825699" y="1855057"/>
                    <a:pt x="2851862" y="1819353"/>
                    <a:pt x="2866060" y="1778437"/>
                  </a:cubicBezTo>
                  <a:cubicBezTo>
                    <a:pt x="2886506" y="1713566"/>
                    <a:pt x="2924115" y="1600863"/>
                    <a:pt x="2924115" y="1600863"/>
                  </a:cubicBezTo>
                  <a:cubicBezTo>
                    <a:pt x="2924115" y="1600863"/>
                    <a:pt x="2971948" y="1559846"/>
                    <a:pt x="2978763" y="1508606"/>
                  </a:cubicBezTo>
                  <a:cubicBezTo>
                    <a:pt x="2983004" y="1474605"/>
                    <a:pt x="2985288" y="1440391"/>
                    <a:pt x="2985578" y="1406126"/>
                  </a:cubicBezTo>
                  <a:cubicBezTo>
                    <a:pt x="2985578" y="1406126"/>
                    <a:pt x="3002742" y="1494471"/>
                    <a:pt x="3012965" y="1426571"/>
                  </a:cubicBezTo>
                  <a:cubicBezTo>
                    <a:pt x="3023188" y="1358671"/>
                    <a:pt x="3016373" y="1212019"/>
                    <a:pt x="3012965" y="1163555"/>
                  </a:cubicBezTo>
                  <a:cubicBezTo>
                    <a:pt x="3009558" y="1115092"/>
                    <a:pt x="2995801" y="958721"/>
                    <a:pt x="2988986" y="859648"/>
                  </a:cubicBezTo>
                  <a:cubicBezTo>
                    <a:pt x="2982171" y="760576"/>
                    <a:pt x="2982171" y="695579"/>
                    <a:pt x="2982171" y="685482"/>
                  </a:cubicBezTo>
                  <a:cubicBezTo>
                    <a:pt x="2982171" y="675386"/>
                    <a:pt x="3012965" y="521413"/>
                    <a:pt x="3012965" y="473707"/>
                  </a:cubicBezTo>
                  <a:cubicBezTo>
                    <a:pt x="3012965" y="426000"/>
                    <a:pt x="3040226" y="412117"/>
                    <a:pt x="3077835" y="395080"/>
                  </a:cubicBezTo>
                  <a:cubicBezTo>
                    <a:pt x="3115445" y="378042"/>
                    <a:pt x="3156336" y="364411"/>
                    <a:pt x="3197354" y="371226"/>
                  </a:cubicBezTo>
                  <a:cubicBezTo>
                    <a:pt x="3238371" y="378042"/>
                    <a:pt x="3273078" y="360877"/>
                    <a:pt x="3273078" y="337024"/>
                  </a:cubicBezTo>
                  <a:lnTo>
                    <a:pt x="3273078" y="313171"/>
                  </a:lnTo>
                  <a:cubicBezTo>
                    <a:pt x="3273078" y="313171"/>
                    <a:pt x="3296931" y="278969"/>
                    <a:pt x="3286709" y="251582"/>
                  </a:cubicBezTo>
                  <a:cubicBezTo>
                    <a:pt x="3281256" y="235705"/>
                    <a:pt x="3270340" y="222289"/>
                    <a:pt x="3255914" y="213720"/>
                  </a:cubicBezTo>
                  <a:cubicBezTo>
                    <a:pt x="3255914" y="213720"/>
                    <a:pt x="3262729" y="162480"/>
                    <a:pt x="3211489" y="162480"/>
                  </a:cubicBezTo>
                  <a:cubicBezTo>
                    <a:pt x="3160249" y="162480"/>
                    <a:pt x="3142706" y="167023"/>
                    <a:pt x="3132483" y="157810"/>
                  </a:cubicBezTo>
                  <a:close/>
                </a:path>
              </a:pathLst>
            </a:custGeom>
            <a:solidFill>
              <a:srgbClr val="FFFFFF"/>
            </a:solidFill>
            <a:ln w="12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4">
              <a:extLst>
                <a:ext uri="{FF2B5EF4-FFF2-40B4-BE49-F238E27FC236}">
                  <a16:creationId xmlns:a16="http://schemas.microsoft.com/office/drawing/2014/main" id="{D87E0131-58CD-2D24-9546-BD2D3FCC68CB}"/>
                </a:ext>
              </a:extLst>
            </p:cNvPr>
            <p:cNvGrpSpPr/>
            <p:nvPr/>
          </p:nvGrpSpPr>
          <p:grpSpPr>
            <a:xfrm>
              <a:off x="6260114" y="3176619"/>
              <a:ext cx="2770558" cy="2260057"/>
              <a:chOff x="6260114" y="3176619"/>
              <a:chExt cx="2770558" cy="2260057"/>
            </a:xfrm>
            <a:solidFill>
              <a:srgbClr val="92E3A9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8677C0F-555D-3424-7F38-0D3AF2BB992B}"/>
                  </a:ext>
                </a:extLst>
              </p:cNvPr>
              <p:cNvSpPr/>
              <p:nvPr/>
            </p:nvSpPr>
            <p:spPr>
              <a:xfrm>
                <a:off x="8361737" y="3176619"/>
                <a:ext cx="668935" cy="1328286"/>
              </a:xfrm>
              <a:custGeom>
                <a:avLst/>
                <a:gdLst>
                  <a:gd name="connsiteX0" fmla="*/ 413202 w 668935"/>
                  <a:gd name="connsiteY0" fmla="*/ 0 h 1328286"/>
                  <a:gd name="connsiteX1" fmla="*/ 359564 w 668935"/>
                  <a:gd name="connsiteY1" fmla="*/ 314508 h 1328286"/>
                  <a:gd name="connsiteX2" fmla="*/ 256579 w 668935"/>
                  <a:gd name="connsiteY2" fmla="*/ 687829 h 1328286"/>
                  <a:gd name="connsiteX3" fmla="*/ 164574 w 668935"/>
                  <a:gd name="connsiteY3" fmla="*/ 718498 h 1328286"/>
                  <a:gd name="connsiteX4" fmla="*/ 103238 w 668935"/>
                  <a:gd name="connsiteY4" fmla="*/ 749040 h 1328286"/>
                  <a:gd name="connsiteX5" fmla="*/ 39250 w 668935"/>
                  <a:gd name="connsiteY5" fmla="*/ 729604 h 1328286"/>
                  <a:gd name="connsiteX6" fmla="*/ 0 w 668935"/>
                  <a:gd name="connsiteY6" fmla="*/ 741594 h 1328286"/>
                  <a:gd name="connsiteX7" fmla="*/ 147284 w 668935"/>
                  <a:gd name="connsiteY7" fmla="*/ 1311545 h 1328286"/>
                  <a:gd name="connsiteX8" fmla="*/ 261754 w 668935"/>
                  <a:gd name="connsiteY8" fmla="*/ 1158835 h 1328286"/>
                  <a:gd name="connsiteX9" fmla="*/ 521236 w 668935"/>
                  <a:gd name="connsiteY9" fmla="*/ 1326816 h 1328286"/>
                  <a:gd name="connsiteX10" fmla="*/ 635832 w 668935"/>
                  <a:gd name="connsiteY10" fmla="*/ 723672 h 1328286"/>
                  <a:gd name="connsiteX11" fmla="*/ 413202 w 668935"/>
                  <a:gd name="connsiteY11" fmla="*/ 0 h 132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8935" h="1328286">
                    <a:moveTo>
                      <a:pt x="413202" y="0"/>
                    </a:moveTo>
                    <a:cubicBezTo>
                      <a:pt x="379745" y="101572"/>
                      <a:pt x="361672" y="207586"/>
                      <a:pt x="359564" y="314508"/>
                    </a:cubicBezTo>
                    <a:cubicBezTo>
                      <a:pt x="359564" y="484383"/>
                      <a:pt x="283840" y="671044"/>
                      <a:pt x="256579" y="687829"/>
                    </a:cubicBezTo>
                    <a:cubicBezTo>
                      <a:pt x="229318" y="704615"/>
                      <a:pt x="178457" y="690606"/>
                      <a:pt x="164574" y="718498"/>
                    </a:cubicBezTo>
                    <a:cubicBezTo>
                      <a:pt x="150691" y="746390"/>
                      <a:pt x="117247" y="760272"/>
                      <a:pt x="103238" y="749040"/>
                    </a:cubicBezTo>
                    <a:cubicBezTo>
                      <a:pt x="89229" y="737807"/>
                      <a:pt x="67016" y="721274"/>
                      <a:pt x="39250" y="729604"/>
                    </a:cubicBezTo>
                    <a:cubicBezTo>
                      <a:pt x="22591" y="734652"/>
                      <a:pt x="10854" y="738564"/>
                      <a:pt x="0" y="741594"/>
                    </a:cubicBezTo>
                    <a:cubicBezTo>
                      <a:pt x="23979" y="1037549"/>
                      <a:pt x="120528" y="1264849"/>
                      <a:pt x="147284" y="1311545"/>
                    </a:cubicBezTo>
                    <a:cubicBezTo>
                      <a:pt x="177826" y="1364931"/>
                      <a:pt x="231212" y="1219919"/>
                      <a:pt x="261754" y="1158835"/>
                    </a:cubicBezTo>
                    <a:cubicBezTo>
                      <a:pt x="292296" y="1097750"/>
                      <a:pt x="360953" y="1349660"/>
                      <a:pt x="521236" y="1326816"/>
                    </a:cubicBezTo>
                    <a:cubicBezTo>
                      <a:pt x="681519" y="1303973"/>
                      <a:pt x="696916" y="1051937"/>
                      <a:pt x="635832" y="723672"/>
                    </a:cubicBezTo>
                    <a:cubicBezTo>
                      <a:pt x="581689" y="434531"/>
                      <a:pt x="445007" y="80268"/>
                      <a:pt x="413202" y="0"/>
                    </a:cubicBezTo>
                    <a:close/>
                  </a:path>
                </a:pathLst>
              </a:custGeom>
              <a:solidFill>
                <a:srgbClr val="92E3A9"/>
              </a:solidFill>
              <a:ln w="12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3B66ED3-F738-21F8-5400-3E8759787F22}"/>
                  </a:ext>
                </a:extLst>
              </p:cNvPr>
              <p:cNvSpPr/>
              <p:nvPr/>
            </p:nvSpPr>
            <p:spPr>
              <a:xfrm>
                <a:off x="6260114" y="3741171"/>
                <a:ext cx="2097836" cy="1695506"/>
              </a:xfrm>
              <a:custGeom>
                <a:avLst/>
                <a:gdLst>
                  <a:gd name="connsiteX0" fmla="*/ 2079284 w 2097836"/>
                  <a:gd name="connsiteY0" fmla="*/ 181712 h 1695506"/>
                  <a:gd name="connsiteX1" fmla="*/ 1421745 w 2097836"/>
                  <a:gd name="connsiteY1" fmla="*/ 131229 h 1695506"/>
                  <a:gd name="connsiteX2" fmla="*/ 878170 w 2097836"/>
                  <a:gd name="connsiteY2" fmla="*/ 82008 h 1695506"/>
                  <a:gd name="connsiteX3" fmla="*/ 597990 w 2097836"/>
                  <a:gd name="connsiteY3" fmla="*/ 150286 h 1695506"/>
                  <a:gd name="connsiteX4" fmla="*/ 328285 w 2097836"/>
                  <a:gd name="connsiteY4" fmla="*/ 352 h 1695506"/>
                  <a:gd name="connsiteX5" fmla="*/ 147 w 2097836"/>
                  <a:gd name="connsiteY5" fmla="*/ 314608 h 1695506"/>
                  <a:gd name="connsiteX6" fmla="*/ 4690 w 2097836"/>
                  <a:gd name="connsiteY6" fmla="*/ 357266 h 1695506"/>
                  <a:gd name="connsiteX7" fmla="*/ 24126 w 2097836"/>
                  <a:gd name="connsiteY7" fmla="*/ 355625 h 1695506"/>
                  <a:gd name="connsiteX8" fmla="*/ 256095 w 2097836"/>
                  <a:gd name="connsiteY8" fmla="*/ 220205 h 1695506"/>
                  <a:gd name="connsiteX9" fmla="*/ 309481 w 2097836"/>
                  <a:gd name="connsiteY9" fmla="*/ 487385 h 1695506"/>
                  <a:gd name="connsiteX10" fmla="*/ 286511 w 2097836"/>
                  <a:gd name="connsiteY10" fmla="*/ 643251 h 1695506"/>
                  <a:gd name="connsiteX11" fmla="*/ 307587 w 2097836"/>
                  <a:gd name="connsiteY11" fmla="*/ 611826 h 1695506"/>
                  <a:gd name="connsiteX12" fmla="*/ 423698 w 2097836"/>
                  <a:gd name="connsiteY12" fmla="*/ 1021620 h 1695506"/>
                  <a:gd name="connsiteX13" fmla="*/ 686714 w 2097836"/>
                  <a:gd name="connsiteY13" fmla="*/ 1390524 h 1695506"/>
                  <a:gd name="connsiteX14" fmla="*/ 693529 w 2097836"/>
                  <a:gd name="connsiteY14" fmla="*/ 1677519 h 1695506"/>
                  <a:gd name="connsiteX15" fmla="*/ 691384 w 2097836"/>
                  <a:gd name="connsiteY15" fmla="*/ 1691402 h 1695506"/>
                  <a:gd name="connsiteX16" fmla="*/ 721800 w 2097836"/>
                  <a:gd name="connsiteY16" fmla="*/ 1693548 h 1695506"/>
                  <a:gd name="connsiteX17" fmla="*/ 775185 w 2097836"/>
                  <a:gd name="connsiteY17" fmla="*/ 1617192 h 1695506"/>
                  <a:gd name="connsiteX18" fmla="*/ 836269 w 2097836"/>
                  <a:gd name="connsiteY18" fmla="*/ 1670578 h 1695506"/>
                  <a:gd name="connsiteX19" fmla="*/ 935090 w 2097836"/>
                  <a:gd name="connsiteY19" fmla="*/ 1652656 h 1695506"/>
                  <a:gd name="connsiteX20" fmla="*/ 939507 w 2097836"/>
                  <a:gd name="connsiteY20" fmla="*/ 1646725 h 1695506"/>
                  <a:gd name="connsiteX21" fmla="*/ 1113673 w 2097836"/>
                  <a:gd name="connsiteY21" fmla="*/ 1465744 h 1695506"/>
                  <a:gd name="connsiteX22" fmla="*/ 1151535 w 2097836"/>
                  <a:gd name="connsiteY22" fmla="*/ 1346225 h 1695506"/>
                  <a:gd name="connsiteX23" fmla="*/ 1171981 w 2097836"/>
                  <a:gd name="connsiteY23" fmla="*/ 1380301 h 1695506"/>
                  <a:gd name="connsiteX24" fmla="*/ 1209843 w 2097836"/>
                  <a:gd name="connsiteY24" fmla="*/ 1294985 h 1695506"/>
                  <a:gd name="connsiteX25" fmla="*/ 1390824 w 2097836"/>
                  <a:gd name="connsiteY25" fmla="*/ 1475966 h 1695506"/>
                  <a:gd name="connsiteX26" fmla="*/ 1466548 w 2097836"/>
                  <a:gd name="connsiteY26" fmla="*/ 1428134 h 1695506"/>
                  <a:gd name="connsiteX27" fmla="*/ 1469956 w 2097836"/>
                  <a:gd name="connsiteY27" fmla="*/ 1475966 h 1695506"/>
                  <a:gd name="connsiteX28" fmla="*/ 1555272 w 2097836"/>
                  <a:gd name="connsiteY28" fmla="*/ 1417911 h 1695506"/>
                  <a:gd name="connsiteX29" fmla="*/ 1565621 w 2097836"/>
                  <a:gd name="connsiteY29" fmla="*/ 1472559 h 1695506"/>
                  <a:gd name="connsiteX30" fmla="*/ 1698769 w 2097836"/>
                  <a:gd name="connsiteY30" fmla="*/ 1353041 h 1695506"/>
                  <a:gd name="connsiteX31" fmla="*/ 1699653 w 2097836"/>
                  <a:gd name="connsiteY31" fmla="*/ 1423969 h 1695506"/>
                  <a:gd name="connsiteX32" fmla="*/ 1819045 w 2097836"/>
                  <a:gd name="connsiteY32" fmla="*/ 1089520 h 1695506"/>
                  <a:gd name="connsiteX33" fmla="*/ 2081556 w 2097836"/>
                  <a:gd name="connsiteY33" fmla="*/ 655367 h 1695506"/>
                  <a:gd name="connsiteX34" fmla="*/ 2097837 w 2097836"/>
                  <a:gd name="connsiteY34" fmla="*/ 178178 h 1695506"/>
                  <a:gd name="connsiteX35" fmla="*/ 2079284 w 2097836"/>
                  <a:gd name="connsiteY35" fmla="*/ 181712 h 169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097836" h="1695506">
                    <a:moveTo>
                      <a:pt x="2079284" y="181712"/>
                    </a:moveTo>
                    <a:cubicBezTo>
                      <a:pt x="2059722" y="184488"/>
                      <a:pt x="1705963" y="170605"/>
                      <a:pt x="1421745" y="131229"/>
                    </a:cubicBezTo>
                    <a:cubicBezTo>
                      <a:pt x="1137526" y="91852"/>
                      <a:pt x="1079597" y="54621"/>
                      <a:pt x="878170" y="82008"/>
                    </a:cubicBezTo>
                    <a:cubicBezTo>
                      <a:pt x="676744" y="109395"/>
                      <a:pt x="597990" y="150286"/>
                      <a:pt x="597990" y="150286"/>
                    </a:cubicBezTo>
                    <a:cubicBezTo>
                      <a:pt x="597990" y="150286"/>
                      <a:pt x="447804" y="10575"/>
                      <a:pt x="328285" y="352"/>
                    </a:cubicBezTo>
                    <a:cubicBezTo>
                      <a:pt x="208767" y="-9871"/>
                      <a:pt x="-6416" y="205312"/>
                      <a:pt x="147" y="314608"/>
                    </a:cubicBezTo>
                    <a:cubicBezTo>
                      <a:pt x="869" y="328894"/>
                      <a:pt x="2386" y="343143"/>
                      <a:pt x="4690" y="357266"/>
                    </a:cubicBezTo>
                    <a:lnTo>
                      <a:pt x="24126" y="355625"/>
                    </a:lnTo>
                    <a:cubicBezTo>
                      <a:pt x="143266" y="346033"/>
                      <a:pt x="149197" y="204934"/>
                      <a:pt x="256095" y="220205"/>
                    </a:cubicBezTo>
                    <a:cubicBezTo>
                      <a:pt x="362992" y="235476"/>
                      <a:pt x="370565" y="349946"/>
                      <a:pt x="309481" y="487385"/>
                    </a:cubicBezTo>
                    <a:cubicBezTo>
                      <a:pt x="288909" y="533703"/>
                      <a:pt x="284239" y="589487"/>
                      <a:pt x="286511" y="643251"/>
                    </a:cubicBezTo>
                    <a:cubicBezTo>
                      <a:pt x="296734" y="628864"/>
                      <a:pt x="307587" y="611826"/>
                      <a:pt x="307587" y="611826"/>
                    </a:cubicBezTo>
                    <a:cubicBezTo>
                      <a:pt x="307587" y="611826"/>
                      <a:pt x="304180" y="844047"/>
                      <a:pt x="423698" y="1021620"/>
                    </a:cubicBezTo>
                    <a:cubicBezTo>
                      <a:pt x="543216" y="1199194"/>
                      <a:pt x="662861" y="1288044"/>
                      <a:pt x="686714" y="1390524"/>
                    </a:cubicBezTo>
                    <a:cubicBezTo>
                      <a:pt x="710567" y="1493004"/>
                      <a:pt x="717508" y="1544244"/>
                      <a:pt x="693529" y="1677519"/>
                    </a:cubicBezTo>
                    <a:cubicBezTo>
                      <a:pt x="692646" y="1682315"/>
                      <a:pt x="692141" y="1686859"/>
                      <a:pt x="691384" y="1691402"/>
                    </a:cubicBezTo>
                    <a:cubicBezTo>
                      <a:pt x="700869" y="1695996"/>
                      <a:pt x="711762" y="1696766"/>
                      <a:pt x="721800" y="1693548"/>
                    </a:cubicBezTo>
                    <a:cubicBezTo>
                      <a:pt x="775185" y="1678276"/>
                      <a:pt x="775185" y="1617192"/>
                      <a:pt x="775185" y="1617192"/>
                    </a:cubicBezTo>
                    <a:cubicBezTo>
                      <a:pt x="775185" y="1617192"/>
                      <a:pt x="775185" y="1693548"/>
                      <a:pt x="836269" y="1670578"/>
                    </a:cubicBezTo>
                    <a:cubicBezTo>
                      <a:pt x="868028" y="1659320"/>
                      <a:pt x="901405" y="1653262"/>
                      <a:pt x="935090" y="1652656"/>
                    </a:cubicBezTo>
                    <a:cubicBezTo>
                      <a:pt x="936390" y="1650549"/>
                      <a:pt x="937866" y="1648567"/>
                      <a:pt x="939507" y="1646725"/>
                    </a:cubicBezTo>
                    <a:cubicBezTo>
                      <a:pt x="966768" y="1616056"/>
                      <a:pt x="1089820" y="1520517"/>
                      <a:pt x="1113673" y="1465744"/>
                    </a:cubicBezTo>
                    <a:cubicBezTo>
                      <a:pt x="1129802" y="1427099"/>
                      <a:pt x="1142473" y="1387104"/>
                      <a:pt x="1151535" y="1346225"/>
                    </a:cubicBezTo>
                    <a:cubicBezTo>
                      <a:pt x="1151535" y="1346225"/>
                      <a:pt x="1141312" y="1431542"/>
                      <a:pt x="1171981" y="1380301"/>
                    </a:cubicBezTo>
                    <a:cubicBezTo>
                      <a:pt x="1188968" y="1354012"/>
                      <a:pt x="1201753" y="1325224"/>
                      <a:pt x="1209843" y="1294985"/>
                    </a:cubicBezTo>
                    <a:cubicBezTo>
                      <a:pt x="1209843" y="1294985"/>
                      <a:pt x="1336050" y="1489597"/>
                      <a:pt x="1390824" y="1475966"/>
                    </a:cubicBezTo>
                    <a:cubicBezTo>
                      <a:pt x="1421164" y="1470060"/>
                      <a:pt x="1448172" y="1452984"/>
                      <a:pt x="1466548" y="1428134"/>
                    </a:cubicBezTo>
                    <a:cubicBezTo>
                      <a:pt x="1466548" y="1428134"/>
                      <a:pt x="1432346" y="1496412"/>
                      <a:pt x="1469956" y="1475966"/>
                    </a:cubicBezTo>
                    <a:cubicBezTo>
                      <a:pt x="1499690" y="1458588"/>
                      <a:pt x="1528188" y="1439190"/>
                      <a:pt x="1555272" y="1417911"/>
                    </a:cubicBezTo>
                    <a:cubicBezTo>
                      <a:pt x="1555272" y="1417911"/>
                      <a:pt x="1510973" y="1499820"/>
                      <a:pt x="1565621" y="1472559"/>
                    </a:cubicBezTo>
                    <a:cubicBezTo>
                      <a:pt x="1620269" y="1445298"/>
                      <a:pt x="1698769" y="1353041"/>
                      <a:pt x="1698769" y="1353041"/>
                    </a:cubicBezTo>
                    <a:cubicBezTo>
                      <a:pt x="1698769" y="1353041"/>
                      <a:pt x="1698769" y="1382321"/>
                      <a:pt x="1699653" y="1423969"/>
                    </a:cubicBezTo>
                    <a:cubicBezTo>
                      <a:pt x="1715807" y="1319091"/>
                      <a:pt x="1730952" y="1197932"/>
                      <a:pt x="1819045" y="1089520"/>
                    </a:cubicBezTo>
                    <a:cubicBezTo>
                      <a:pt x="1968727" y="905384"/>
                      <a:pt x="2058839" y="739295"/>
                      <a:pt x="2081556" y="655367"/>
                    </a:cubicBezTo>
                    <a:cubicBezTo>
                      <a:pt x="2093167" y="612961"/>
                      <a:pt x="2096953" y="365974"/>
                      <a:pt x="2097837" y="178178"/>
                    </a:cubicBezTo>
                    <a:cubicBezTo>
                      <a:pt x="2091728" y="179730"/>
                      <a:pt x="2085531" y="180904"/>
                      <a:pt x="2079284" y="181712"/>
                    </a:cubicBezTo>
                    <a:close/>
                  </a:path>
                </a:pathLst>
              </a:custGeom>
              <a:solidFill>
                <a:srgbClr val="92E3A9"/>
              </a:solidFill>
              <a:ln w="12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3D5661-E99C-3410-4A3A-39BCEFD8608E}"/>
                </a:ext>
              </a:extLst>
            </p:cNvPr>
            <p:cNvSpPr/>
            <p:nvPr/>
          </p:nvSpPr>
          <p:spPr>
            <a:xfrm>
              <a:off x="6260114" y="2803878"/>
              <a:ext cx="3289255" cy="3378454"/>
            </a:xfrm>
            <a:custGeom>
              <a:avLst/>
              <a:gdLst>
                <a:gd name="connsiteX0" fmla="*/ 3132483 w 3289255"/>
                <a:gd name="connsiteY0" fmla="*/ 157810 h 3378454"/>
                <a:gd name="connsiteX1" fmla="*/ 3029372 w 3289255"/>
                <a:gd name="connsiteY1" fmla="*/ 88144 h 3378454"/>
                <a:gd name="connsiteX2" fmla="*/ 3057264 w 3289255"/>
                <a:gd name="connsiteY2" fmla="*/ 68708 h 3378454"/>
                <a:gd name="connsiteX3" fmla="*/ 3040478 w 3289255"/>
                <a:gd name="connsiteY3" fmla="*/ 35263 h 3378454"/>
                <a:gd name="connsiteX4" fmla="*/ 3110145 w 3289255"/>
                <a:gd name="connsiteY4" fmla="*/ 63028 h 3378454"/>
                <a:gd name="connsiteX5" fmla="*/ 2995927 w 3289255"/>
                <a:gd name="connsiteY5" fmla="*/ 1818 h 3378454"/>
                <a:gd name="connsiteX6" fmla="*/ 2812043 w 3289255"/>
                <a:gd name="connsiteY6" fmla="*/ 12924 h 3378454"/>
                <a:gd name="connsiteX7" fmla="*/ 2583608 w 3289255"/>
                <a:gd name="connsiteY7" fmla="*/ 191255 h 3378454"/>
                <a:gd name="connsiteX8" fmla="*/ 2461187 w 3289255"/>
                <a:gd name="connsiteY8" fmla="*/ 687249 h 3378454"/>
                <a:gd name="connsiteX9" fmla="*/ 2358202 w 3289255"/>
                <a:gd name="connsiteY9" fmla="*/ 1060570 h 3378454"/>
                <a:gd name="connsiteX10" fmla="*/ 2266197 w 3289255"/>
                <a:gd name="connsiteY10" fmla="*/ 1091238 h 3378454"/>
                <a:gd name="connsiteX11" fmla="*/ 2204860 w 3289255"/>
                <a:gd name="connsiteY11" fmla="*/ 1121781 h 3378454"/>
                <a:gd name="connsiteX12" fmla="*/ 2140873 w 3289255"/>
                <a:gd name="connsiteY12" fmla="*/ 1102345 h 3378454"/>
                <a:gd name="connsiteX13" fmla="*/ 2079537 w 3289255"/>
                <a:gd name="connsiteY13" fmla="*/ 1119004 h 3378454"/>
                <a:gd name="connsiteX14" fmla="*/ 1421997 w 3289255"/>
                <a:gd name="connsiteY14" fmla="*/ 1068521 h 3378454"/>
                <a:gd name="connsiteX15" fmla="*/ 878423 w 3289255"/>
                <a:gd name="connsiteY15" fmla="*/ 1019300 h 3378454"/>
                <a:gd name="connsiteX16" fmla="*/ 598243 w 3289255"/>
                <a:gd name="connsiteY16" fmla="*/ 1087579 h 3378454"/>
                <a:gd name="connsiteX17" fmla="*/ 328285 w 3289255"/>
                <a:gd name="connsiteY17" fmla="*/ 937644 h 3378454"/>
                <a:gd name="connsiteX18" fmla="*/ 147 w 3289255"/>
                <a:gd name="connsiteY18" fmla="*/ 1251900 h 3378454"/>
                <a:gd name="connsiteX19" fmla="*/ 24126 w 3289255"/>
                <a:gd name="connsiteY19" fmla="*/ 1292918 h 3378454"/>
                <a:gd name="connsiteX20" fmla="*/ 27534 w 3289255"/>
                <a:gd name="connsiteY20" fmla="*/ 1443230 h 3378454"/>
                <a:gd name="connsiteX21" fmla="*/ 95812 w 3289255"/>
                <a:gd name="connsiteY21" fmla="*/ 1446638 h 3378454"/>
                <a:gd name="connsiteX22" fmla="*/ 208515 w 3289255"/>
                <a:gd name="connsiteY22" fmla="*/ 1576379 h 3378454"/>
                <a:gd name="connsiteX23" fmla="*/ 242717 w 3289255"/>
                <a:gd name="connsiteY23" fmla="*/ 1538517 h 3378454"/>
                <a:gd name="connsiteX24" fmla="*/ 273385 w 3289255"/>
                <a:gd name="connsiteY24" fmla="*/ 1596572 h 3378454"/>
                <a:gd name="connsiteX25" fmla="*/ 307587 w 3289255"/>
                <a:gd name="connsiteY25" fmla="*/ 1548740 h 3378454"/>
                <a:gd name="connsiteX26" fmla="*/ 423698 w 3289255"/>
                <a:gd name="connsiteY26" fmla="*/ 1958534 h 3378454"/>
                <a:gd name="connsiteX27" fmla="*/ 686714 w 3289255"/>
                <a:gd name="connsiteY27" fmla="*/ 2327438 h 3378454"/>
                <a:gd name="connsiteX28" fmla="*/ 693529 w 3289255"/>
                <a:gd name="connsiteY28" fmla="*/ 2614433 h 3378454"/>
                <a:gd name="connsiteX29" fmla="*/ 731391 w 3289255"/>
                <a:gd name="connsiteY29" fmla="*/ 2836432 h 3378454"/>
                <a:gd name="connsiteX30" fmla="*/ 758652 w 3289255"/>
                <a:gd name="connsiteY30" fmla="*/ 2805637 h 3378454"/>
                <a:gd name="connsiteX31" fmla="*/ 775816 w 3289255"/>
                <a:gd name="connsiteY31" fmla="*/ 2850062 h 3378454"/>
                <a:gd name="connsiteX32" fmla="*/ 796262 w 3289255"/>
                <a:gd name="connsiteY32" fmla="*/ 2836432 h 3378454"/>
                <a:gd name="connsiteX33" fmla="*/ 1011445 w 3289255"/>
                <a:gd name="connsiteY33" fmla="*/ 3187540 h 3378454"/>
                <a:gd name="connsiteX34" fmla="*/ 1120741 w 3289255"/>
                <a:gd name="connsiteY34" fmla="*/ 3341134 h 3378454"/>
                <a:gd name="connsiteX35" fmla="*/ 1223221 w 3289255"/>
                <a:gd name="connsiteY35" fmla="*/ 3371929 h 3378454"/>
                <a:gd name="connsiteX36" fmla="*/ 1267646 w 3289255"/>
                <a:gd name="connsiteY36" fmla="*/ 3337727 h 3378454"/>
                <a:gd name="connsiteX37" fmla="*/ 1175388 w 3289255"/>
                <a:gd name="connsiteY37" fmla="*/ 3262634 h 3378454"/>
                <a:gd name="connsiteX38" fmla="*/ 1124148 w 3289255"/>
                <a:gd name="connsiteY38" fmla="*/ 3235246 h 3378454"/>
                <a:gd name="connsiteX39" fmla="*/ 939759 w 3289255"/>
                <a:gd name="connsiteY39" fmla="*/ 2774969 h 3378454"/>
                <a:gd name="connsiteX40" fmla="*/ 939759 w 3289255"/>
                <a:gd name="connsiteY40" fmla="*/ 2583639 h 3378454"/>
                <a:gd name="connsiteX41" fmla="*/ 1113925 w 3289255"/>
                <a:gd name="connsiteY41" fmla="*/ 2402658 h 3378454"/>
                <a:gd name="connsiteX42" fmla="*/ 1151787 w 3289255"/>
                <a:gd name="connsiteY42" fmla="*/ 2283139 h 3378454"/>
                <a:gd name="connsiteX43" fmla="*/ 1172233 w 3289255"/>
                <a:gd name="connsiteY43" fmla="*/ 2317215 h 3378454"/>
                <a:gd name="connsiteX44" fmla="*/ 1210095 w 3289255"/>
                <a:gd name="connsiteY44" fmla="*/ 2231899 h 3378454"/>
                <a:gd name="connsiteX45" fmla="*/ 1391076 w 3289255"/>
                <a:gd name="connsiteY45" fmla="*/ 2412880 h 3378454"/>
                <a:gd name="connsiteX46" fmla="*/ 1466801 w 3289255"/>
                <a:gd name="connsiteY46" fmla="*/ 2365048 h 3378454"/>
                <a:gd name="connsiteX47" fmla="*/ 1470208 w 3289255"/>
                <a:gd name="connsiteY47" fmla="*/ 2412880 h 3378454"/>
                <a:gd name="connsiteX48" fmla="*/ 1555524 w 3289255"/>
                <a:gd name="connsiteY48" fmla="*/ 2354825 h 3378454"/>
                <a:gd name="connsiteX49" fmla="*/ 1565873 w 3289255"/>
                <a:gd name="connsiteY49" fmla="*/ 2409473 h 3378454"/>
                <a:gd name="connsiteX50" fmla="*/ 1699022 w 3289255"/>
                <a:gd name="connsiteY50" fmla="*/ 2289955 h 3378454"/>
                <a:gd name="connsiteX51" fmla="*/ 1729816 w 3289255"/>
                <a:gd name="connsiteY51" fmla="*/ 2638287 h 3378454"/>
                <a:gd name="connsiteX52" fmla="*/ 1781057 w 3289255"/>
                <a:gd name="connsiteY52" fmla="*/ 2634879 h 3378454"/>
                <a:gd name="connsiteX53" fmla="*/ 1821948 w 3289255"/>
                <a:gd name="connsiteY53" fmla="*/ 2904710 h 3378454"/>
                <a:gd name="connsiteX54" fmla="*/ 1845927 w 3289255"/>
                <a:gd name="connsiteY54" fmla="*/ 2891080 h 3378454"/>
                <a:gd name="connsiteX55" fmla="*/ 1866373 w 3289255"/>
                <a:gd name="connsiteY55" fmla="*/ 3085060 h 3378454"/>
                <a:gd name="connsiteX56" fmla="*/ 1886944 w 3289255"/>
                <a:gd name="connsiteY56" fmla="*/ 3156746 h 3378454"/>
                <a:gd name="connsiteX57" fmla="*/ 1975289 w 3289255"/>
                <a:gd name="connsiteY57" fmla="*/ 3371929 h 3378454"/>
                <a:gd name="connsiteX58" fmla="*/ 2060732 w 3289255"/>
                <a:gd name="connsiteY58" fmla="*/ 3348076 h 3378454"/>
                <a:gd name="connsiteX59" fmla="*/ 2012899 w 3289255"/>
                <a:gd name="connsiteY59" fmla="*/ 3266041 h 3378454"/>
                <a:gd name="connsiteX60" fmla="*/ 1989046 w 3289255"/>
                <a:gd name="connsiteY60" fmla="*/ 2945727 h 3378454"/>
                <a:gd name="connsiteX61" fmla="*/ 2026908 w 3289255"/>
                <a:gd name="connsiteY61" fmla="*/ 2600677 h 3378454"/>
                <a:gd name="connsiteX62" fmla="*/ 2143019 w 3289255"/>
                <a:gd name="connsiteY62" fmla="*/ 2341195 h 3378454"/>
                <a:gd name="connsiteX63" fmla="*/ 2412850 w 3289255"/>
                <a:gd name="connsiteY63" fmla="*/ 2286547 h 3378454"/>
                <a:gd name="connsiteX64" fmla="*/ 2662235 w 3289255"/>
                <a:gd name="connsiteY64" fmla="*/ 2067830 h 3378454"/>
                <a:gd name="connsiteX65" fmla="*/ 2696437 w 3289255"/>
                <a:gd name="connsiteY65" fmla="*/ 2057607 h 3378454"/>
                <a:gd name="connsiteX66" fmla="*/ 2790967 w 3289255"/>
                <a:gd name="connsiteY66" fmla="*/ 1880917 h 3378454"/>
                <a:gd name="connsiteX67" fmla="*/ 2866060 w 3289255"/>
                <a:gd name="connsiteY67" fmla="*/ 1778437 h 3378454"/>
                <a:gd name="connsiteX68" fmla="*/ 2924115 w 3289255"/>
                <a:gd name="connsiteY68" fmla="*/ 1600863 h 3378454"/>
                <a:gd name="connsiteX69" fmla="*/ 2978763 w 3289255"/>
                <a:gd name="connsiteY69" fmla="*/ 1508606 h 3378454"/>
                <a:gd name="connsiteX70" fmla="*/ 2985578 w 3289255"/>
                <a:gd name="connsiteY70" fmla="*/ 1406126 h 3378454"/>
                <a:gd name="connsiteX71" fmla="*/ 3012965 w 3289255"/>
                <a:gd name="connsiteY71" fmla="*/ 1426571 h 3378454"/>
                <a:gd name="connsiteX72" fmla="*/ 3012965 w 3289255"/>
                <a:gd name="connsiteY72" fmla="*/ 1163555 h 3378454"/>
                <a:gd name="connsiteX73" fmla="*/ 2988986 w 3289255"/>
                <a:gd name="connsiteY73" fmla="*/ 859648 h 3378454"/>
                <a:gd name="connsiteX74" fmla="*/ 2982171 w 3289255"/>
                <a:gd name="connsiteY74" fmla="*/ 685482 h 3378454"/>
                <a:gd name="connsiteX75" fmla="*/ 3012965 w 3289255"/>
                <a:gd name="connsiteY75" fmla="*/ 473707 h 3378454"/>
                <a:gd name="connsiteX76" fmla="*/ 3077835 w 3289255"/>
                <a:gd name="connsiteY76" fmla="*/ 395080 h 3378454"/>
                <a:gd name="connsiteX77" fmla="*/ 3197354 w 3289255"/>
                <a:gd name="connsiteY77" fmla="*/ 371226 h 3378454"/>
                <a:gd name="connsiteX78" fmla="*/ 3273078 w 3289255"/>
                <a:gd name="connsiteY78" fmla="*/ 337024 h 3378454"/>
                <a:gd name="connsiteX79" fmla="*/ 3273078 w 3289255"/>
                <a:gd name="connsiteY79" fmla="*/ 313171 h 3378454"/>
                <a:gd name="connsiteX80" fmla="*/ 3286709 w 3289255"/>
                <a:gd name="connsiteY80" fmla="*/ 251582 h 3378454"/>
                <a:gd name="connsiteX81" fmla="*/ 3255914 w 3289255"/>
                <a:gd name="connsiteY81" fmla="*/ 213720 h 3378454"/>
                <a:gd name="connsiteX82" fmla="*/ 3211489 w 3289255"/>
                <a:gd name="connsiteY82" fmla="*/ 162480 h 3378454"/>
                <a:gd name="connsiteX83" fmla="*/ 3132483 w 3289255"/>
                <a:gd name="connsiteY83" fmla="*/ 157810 h 337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289255" h="3378454">
                  <a:moveTo>
                    <a:pt x="3132483" y="157810"/>
                  </a:moveTo>
                  <a:cubicBezTo>
                    <a:pt x="3132483" y="157810"/>
                    <a:pt x="3034925" y="104929"/>
                    <a:pt x="3029372" y="88144"/>
                  </a:cubicBezTo>
                  <a:cubicBezTo>
                    <a:pt x="3023819" y="71358"/>
                    <a:pt x="3054613" y="88144"/>
                    <a:pt x="3057264" y="68708"/>
                  </a:cubicBezTo>
                  <a:cubicBezTo>
                    <a:pt x="3057617" y="55456"/>
                    <a:pt x="3051320" y="42898"/>
                    <a:pt x="3040478" y="35263"/>
                  </a:cubicBezTo>
                  <a:cubicBezTo>
                    <a:pt x="3040478" y="35263"/>
                    <a:pt x="3132483" y="102026"/>
                    <a:pt x="3110145" y="63028"/>
                  </a:cubicBezTo>
                  <a:cubicBezTo>
                    <a:pt x="3087806" y="24030"/>
                    <a:pt x="3051711" y="1818"/>
                    <a:pt x="2995927" y="1818"/>
                  </a:cubicBezTo>
                  <a:cubicBezTo>
                    <a:pt x="2940144" y="1818"/>
                    <a:pt x="2878933" y="-6638"/>
                    <a:pt x="2812043" y="12924"/>
                  </a:cubicBezTo>
                  <a:cubicBezTo>
                    <a:pt x="2745153" y="32486"/>
                    <a:pt x="2647974" y="46369"/>
                    <a:pt x="2583608" y="191255"/>
                  </a:cubicBezTo>
                  <a:cubicBezTo>
                    <a:pt x="2519243" y="336141"/>
                    <a:pt x="2461187" y="517879"/>
                    <a:pt x="2461187" y="687249"/>
                  </a:cubicBezTo>
                  <a:cubicBezTo>
                    <a:pt x="2461187" y="856619"/>
                    <a:pt x="2385463" y="1043785"/>
                    <a:pt x="2358202" y="1060570"/>
                  </a:cubicBezTo>
                  <a:cubicBezTo>
                    <a:pt x="2330941" y="1077356"/>
                    <a:pt x="2280080" y="1063347"/>
                    <a:pt x="2266197" y="1091238"/>
                  </a:cubicBezTo>
                  <a:cubicBezTo>
                    <a:pt x="2252314" y="1119130"/>
                    <a:pt x="2218869" y="1133013"/>
                    <a:pt x="2204860" y="1121781"/>
                  </a:cubicBezTo>
                  <a:cubicBezTo>
                    <a:pt x="2190851" y="1110548"/>
                    <a:pt x="2168639" y="1094015"/>
                    <a:pt x="2140873" y="1102345"/>
                  </a:cubicBezTo>
                  <a:cubicBezTo>
                    <a:pt x="2120870" y="1109425"/>
                    <a:pt x="2100373" y="1114991"/>
                    <a:pt x="2079537" y="1119004"/>
                  </a:cubicBezTo>
                  <a:cubicBezTo>
                    <a:pt x="2059975" y="1121781"/>
                    <a:pt x="1706216" y="1107898"/>
                    <a:pt x="1421997" y="1068521"/>
                  </a:cubicBezTo>
                  <a:cubicBezTo>
                    <a:pt x="1137778" y="1029144"/>
                    <a:pt x="1079849" y="991913"/>
                    <a:pt x="878423" y="1019300"/>
                  </a:cubicBezTo>
                  <a:cubicBezTo>
                    <a:pt x="676996" y="1046687"/>
                    <a:pt x="598243" y="1087579"/>
                    <a:pt x="598243" y="1087579"/>
                  </a:cubicBezTo>
                  <a:cubicBezTo>
                    <a:pt x="598243" y="1087579"/>
                    <a:pt x="447804" y="947867"/>
                    <a:pt x="328285" y="937644"/>
                  </a:cubicBezTo>
                  <a:cubicBezTo>
                    <a:pt x="208767" y="927421"/>
                    <a:pt x="-6416" y="1142605"/>
                    <a:pt x="147" y="1251900"/>
                  </a:cubicBezTo>
                  <a:cubicBezTo>
                    <a:pt x="6709" y="1361196"/>
                    <a:pt x="24126" y="1292918"/>
                    <a:pt x="24126" y="1292918"/>
                  </a:cubicBezTo>
                  <a:cubicBezTo>
                    <a:pt x="24126" y="1292918"/>
                    <a:pt x="-6668" y="1391990"/>
                    <a:pt x="27534" y="1443230"/>
                  </a:cubicBezTo>
                  <a:cubicBezTo>
                    <a:pt x="61736" y="1494471"/>
                    <a:pt x="95812" y="1446638"/>
                    <a:pt x="95812" y="1446638"/>
                  </a:cubicBezTo>
                  <a:cubicBezTo>
                    <a:pt x="95812" y="1446638"/>
                    <a:pt x="184157" y="1566156"/>
                    <a:pt x="208515" y="1576379"/>
                  </a:cubicBezTo>
                  <a:cubicBezTo>
                    <a:pt x="232873" y="1586602"/>
                    <a:pt x="242717" y="1538517"/>
                    <a:pt x="242717" y="1538517"/>
                  </a:cubicBezTo>
                  <a:cubicBezTo>
                    <a:pt x="242717" y="1538517"/>
                    <a:pt x="263163" y="1606795"/>
                    <a:pt x="273385" y="1596572"/>
                  </a:cubicBezTo>
                  <a:cubicBezTo>
                    <a:pt x="285784" y="1581364"/>
                    <a:pt x="297208" y="1565386"/>
                    <a:pt x="307587" y="1548740"/>
                  </a:cubicBezTo>
                  <a:cubicBezTo>
                    <a:pt x="307587" y="1548740"/>
                    <a:pt x="304180" y="1780961"/>
                    <a:pt x="423698" y="1958534"/>
                  </a:cubicBezTo>
                  <a:cubicBezTo>
                    <a:pt x="543216" y="2136108"/>
                    <a:pt x="662861" y="2224958"/>
                    <a:pt x="686714" y="2327438"/>
                  </a:cubicBezTo>
                  <a:cubicBezTo>
                    <a:pt x="710567" y="2429918"/>
                    <a:pt x="717508" y="2481158"/>
                    <a:pt x="693529" y="2614433"/>
                  </a:cubicBezTo>
                  <a:cubicBezTo>
                    <a:pt x="669550" y="2747708"/>
                    <a:pt x="707286" y="2819394"/>
                    <a:pt x="731391" y="2836432"/>
                  </a:cubicBezTo>
                  <a:cubicBezTo>
                    <a:pt x="755497" y="2853470"/>
                    <a:pt x="758652" y="2805637"/>
                    <a:pt x="758652" y="2805637"/>
                  </a:cubicBezTo>
                  <a:cubicBezTo>
                    <a:pt x="758652" y="2805637"/>
                    <a:pt x="765593" y="2853470"/>
                    <a:pt x="775816" y="2850062"/>
                  </a:cubicBezTo>
                  <a:cubicBezTo>
                    <a:pt x="783442" y="2846869"/>
                    <a:pt x="790383" y="2842250"/>
                    <a:pt x="796262" y="2836432"/>
                  </a:cubicBezTo>
                  <a:cubicBezTo>
                    <a:pt x="796262" y="2836432"/>
                    <a:pt x="956797" y="3105505"/>
                    <a:pt x="1011445" y="3187540"/>
                  </a:cubicBezTo>
                  <a:cubicBezTo>
                    <a:pt x="1066093" y="3269575"/>
                    <a:pt x="1083257" y="3303651"/>
                    <a:pt x="1120741" y="3341134"/>
                  </a:cubicBezTo>
                  <a:cubicBezTo>
                    <a:pt x="1158224" y="3378618"/>
                    <a:pt x="1196465" y="3368521"/>
                    <a:pt x="1223221" y="3371929"/>
                  </a:cubicBezTo>
                  <a:cubicBezTo>
                    <a:pt x="1249977" y="3375337"/>
                    <a:pt x="1277869" y="3371929"/>
                    <a:pt x="1267646" y="3337727"/>
                  </a:cubicBezTo>
                  <a:cubicBezTo>
                    <a:pt x="1257423" y="3303525"/>
                    <a:pt x="1206183" y="3276264"/>
                    <a:pt x="1175388" y="3262634"/>
                  </a:cubicBezTo>
                  <a:cubicBezTo>
                    <a:pt x="1157631" y="3254834"/>
                    <a:pt x="1140492" y="3245684"/>
                    <a:pt x="1124148" y="3235246"/>
                  </a:cubicBezTo>
                  <a:cubicBezTo>
                    <a:pt x="1124148" y="3235246"/>
                    <a:pt x="956797" y="2850062"/>
                    <a:pt x="939759" y="2774969"/>
                  </a:cubicBezTo>
                  <a:cubicBezTo>
                    <a:pt x="922721" y="2699876"/>
                    <a:pt x="912372" y="2614433"/>
                    <a:pt x="939759" y="2583639"/>
                  </a:cubicBezTo>
                  <a:cubicBezTo>
                    <a:pt x="967146" y="2552844"/>
                    <a:pt x="1090072" y="2457431"/>
                    <a:pt x="1113925" y="2402658"/>
                  </a:cubicBezTo>
                  <a:cubicBezTo>
                    <a:pt x="1130055" y="2364013"/>
                    <a:pt x="1142726" y="2324018"/>
                    <a:pt x="1151787" y="2283139"/>
                  </a:cubicBezTo>
                  <a:cubicBezTo>
                    <a:pt x="1151787" y="2283139"/>
                    <a:pt x="1141565" y="2368455"/>
                    <a:pt x="1172233" y="2317215"/>
                  </a:cubicBezTo>
                  <a:cubicBezTo>
                    <a:pt x="1189221" y="2290926"/>
                    <a:pt x="1202005" y="2262138"/>
                    <a:pt x="1210095" y="2231899"/>
                  </a:cubicBezTo>
                  <a:cubicBezTo>
                    <a:pt x="1210095" y="2231899"/>
                    <a:pt x="1336302" y="2426511"/>
                    <a:pt x="1391076" y="2412880"/>
                  </a:cubicBezTo>
                  <a:cubicBezTo>
                    <a:pt x="1421417" y="2406974"/>
                    <a:pt x="1448425" y="2389898"/>
                    <a:pt x="1466801" y="2365048"/>
                  </a:cubicBezTo>
                  <a:cubicBezTo>
                    <a:pt x="1466801" y="2365048"/>
                    <a:pt x="1432599" y="2433326"/>
                    <a:pt x="1470208" y="2412880"/>
                  </a:cubicBezTo>
                  <a:cubicBezTo>
                    <a:pt x="1499943" y="2395502"/>
                    <a:pt x="1528440" y="2376103"/>
                    <a:pt x="1555524" y="2354825"/>
                  </a:cubicBezTo>
                  <a:cubicBezTo>
                    <a:pt x="1555524" y="2354825"/>
                    <a:pt x="1511226" y="2436734"/>
                    <a:pt x="1565873" y="2409473"/>
                  </a:cubicBezTo>
                  <a:cubicBezTo>
                    <a:pt x="1620521" y="2382212"/>
                    <a:pt x="1699022" y="2289955"/>
                    <a:pt x="1699022" y="2289955"/>
                  </a:cubicBezTo>
                  <a:cubicBezTo>
                    <a:pt x="1699022" y="2289955"/>
                    <a:pt x="1699022" y="2607618"/>
                    <a:pt x="1729816" y="2638287"/>
                  </a:cubicBezTo>
                  <a:cubicBezTo>
                    <a:pt x="1760611" y="2668955"/>
                    <a:pt x="1781057" y="2634879"/>
                    <a:pt x="1781057" y="2634879"/>
                  </a:cubicBezTo>
                  <a:cubicBezTo>
                    <a:pt x="1781057" y="2634879"/>
                    <a:pt x="1808317" y="2904710"/>
                    <a:pt x="1821948" y="2904710"/>
                  </a:cubicBezTo>
                  <a:cubicBezTo>
                    <a:pt x="1835578" y="2904710"/>
                    <a:pt x="1845927" y="2860285"/>
                    <a:pt x="1845927" y="2891080"/>
                  </a:cubicBezTo>
                  <a:cubicBezTo>
                    <a:pt x="1845927" y="2921874"/>
                    <a:pt x="1866373" y="3057673"/>
                    <a:pt x="1866373" y="3085060"/>
                  </a:cubicBezTo>
                  <a:cubicBezTo>
                    <a:pt x="1866373" y="3112447"/>
                    <a:pt x="1883537" y="3102098"/>
                    <a:pt x="1886944" y="3156746"/>
                  </a:cubicBezTo>
                  <a:cubicBezTo>
                    <a:pt x="1890352" y="3211393"/>
                    <a:pt x="1951815" y="3358677"/>
                    <a:pt x="1975289" y="3371929"/>
                  </a:cubicBezTo>
                  <a:cubicBezTo>
                    <a:pt x="1998764" y="3385181"/>
                    <a:pt x="2063635" y="3378744"/>
                    <a:pt x="2060732" y="3348076"/>
                  </a:cubicBezTo>
                  <a:cubicBezTo>
                    <a:pt x="2057829" y="3317407"/>
                    <a:pt x="2026530" y="3310214"/>
                    <a:pt x="2012899" y="3266041"/>
                  </a:cubicBezTo>
                  <a:cubicBezTo>
                    <a:pt x="1999269" y="3221869"/>
                    <a:pt x="1985512" y="3065245"/>
                    <a:pt x="1989046" y="2945727"/>
                  </a:cubicBezTo>
                  <a:cubicBezTo>
                    <a:pt x="1992580" y="2826209"/>
                    <a:pt x="2006084" y="2682711"/>
                    <a:pt x="2026908" y="2600677"/>
                  </a:cubicBezTo>
                  <a:cubicBezTo>
                    <a:pt x="2047732" y="2518642"/>
                    <a:pt x="2095312" y="2378678"/>
                    <a:pt x="2143019" y="2341195"/>
                  </a:cubicBezTo>
                  <a:cubicBezTo>
                    <a:pt x="2190725" y="2303711"/>
                    <a:pt x="2286517" y="2348010"/>
                    <a:pt x="2412850" y="2286547"/>
                  </a:cubicBezTo>
                  <a:cubicBezTo>
                    <a:pt x="2539183" y="2225084"/>
                    <a:pt x="2662235" y="2067830"/>
                    <a:pt x="2662235" y="2067830"/>
                  </a:cubicBezTo>
                  <a:cubicBezTo>
                    <a:pt x="2662235" y="2067830"/>
                    <a:pt x="2662235" y="2102032"/>
                    <a:pt x="2696437" y="2057607"/>
                  </a:cubicBezTo>
                  <a:cubicBezTo>
                    <a:pt x="2730640" y="2013182"/>
                    <a:pt x="2790967" y="1880917"/>
                    <a:pt x="2790967" y="1880917"/>
                  </a:cubicBezTo>
                  <a:cubicBezTo>
                    <a:pt x="2825699" y="1855057"/>
                    <a:pt x="2851862" y="1819353"/>
                    <a:pt x="2866060" y="1778437"/>
                  </a:cubicBezTo>
                  <a:cubicBezTo>
                    <a:pt x="2886506" y="1713566"/>
                    <a:pt x="2924115" y="1600863"/>
                    <a:pt x="2924115" y="1600863"/>
                  </a:cubicBezTo>
                  <a:cubicBezTo>
                    <a:pt x="2924115" y="1600863"/>
                    <a:pt x="2971948" y="1559846"/>
                    <a:pt x="2978763" y="1508606"/>
                  </a:cubicBezTo>
                  <a:cubicBezTo>
                    <a:pt x="2983004" y="1474605"/>
                    <a:pt x="2985288" y="1440391"/>
                    <a:pt x="2985578" y="1406126"/>
                  </a:cubicBezTo>
                  <a:cubicBezTo>
                    <a:pt x="2985578" y="1406126"/>
                    <a:pt x="3002742" y="1494471"/>
                    <a:pt x="3012965" y="1426571"/>
                  </a:cubicBezTo>
                  <a:cubicBezTo>
                    <a:pt x="3023188" y="1358671"/>
                    <a:pt x="3016373" y="1212019"/>
                    <a:pt x="3012965" y="1163555"/>
                  </a:cubicBezTo>
                  <a:cubicBezTo>
                    <a:pt x="3009558" y="1115092"/>
                    <a:pt x="2995801" y="958721"/>
                    <a:pt x="2988986" y="859648"/>
                  </a:cubicBezTo>
                  <a:cubicBezTo>
                    <a:pt x="2982171" y="760576"/>
                    <a:pt x="2982171" y="695579"/>
                    <a:pt x="2982171" y="685482"/>
                  </a:cubicBezTo>
                  <a:cubicBezTo>
                    <a:pt x="2982171" y="675386"/>
                    <a:pt x="3012965" y="521413"/>
                    <a:pt x="3012965" y="473707"/>
                  </a:cubicBezTo>
                  <a:cubicBezTo>
                    <a:pt x="3012965" y="426000"/>
                    <a:pt x="3040226" y="412117"/>
                    <a:pt x="3077835" y="395080"/>
                  </a:cubicBezTo>
                  <a:cubicBezTo>
                    <a:pt x="3115445" y="378042"/>
                    <a:pt x="3156336" y="364411"/>
                    <a:pt x="3197354" y="371226"/>
                  </a:cubicBezTo>
                  <a:cubicBezTo>
                    <a:pt x="3238371" y="378042"/>
                    <a:pt x="3273078" y="360877"/>
                    <a:pt x="3273078" y="337024"/>
                  </a:cubicBezTo>
                  <a:lnTo>
                    <a:pt x="3273078" y="313171"/>
                  </a:lnTo>
                  <a:cubicBezTo>
                    <a:pt x="3273078" y="313171"/>
                    <a:pt x="3296931" y="278969"/>
                    <a:pt x="3286709" y="251582"/>
                  </a:cubicBezTo>
                  <a:cubicBezTo>
                    <a:pt x="3281256" y="235705"/>
                    <a:pt x="3270340" y="222289"/>
                    <a:pt x="3255914" y="213720"/>
                  </a:cubicBezTo>
                  <a:cubicBezTo>
                    <a:pt x="3255914" y="213720"/>
                    <a:pt x="3262729" y="162480"/>
                    <a:pt x="3211489" y="162480"/>
                  </a:cubicBezTo>
                  <a:cubicBezTo>
                    <a:pt x="3160249" y="162480"/>
                    <a:pt x="3142706" y="167023"/>
                    <a:pt x="3132483" y="157810"/>
                  </a:cubicBezTo>
                  <a:close/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D943F28-D3C3-6C18-30C5-13C971D2B2C2}"/>
                </a:ext>
              </a:extLst>
            </p:cNvPr>
            <p:cNvSpPr/>
            <p:nvPr/>
          </p:nvSpPr>
          <p:spPr>
            <a:xfrm>
              <a:off x="9368744" y="3072120"/>
              <a:ext cx="163943" cy="64072"/>
            </a:xfrm>
            <a:custGeom>
              <a:avLst/>
              <a:gdLst>
                <a:gd name="connsiteX0" fmla="*/ 20446 w 163943"/>
                <a:gd name="connsiteY0" fmla="*/ 0 h 64072"/>
                <a:gd name="connsiteX1" fmla="*/ 0 w 163943"/>
                <a:gd name="connsiteY1" fmla="*/ 10223 h 64072"/>
                <a:gd name="connsiteX2" fmla="*/ 47706 w 163943"/>
                <a:gd name="connsiteY2" fmla="*/ 48085 h 64072"/>
                <a:gd name="connsiteX3" fmla="*/ 163943 w 163943"/>
                <a:gd name="connsiteY3" fmla="*/ 44677 h 6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943" h="64072">
                  <a:moveTo>
                    <a:pt x="20446" y="0"/>
                  </a:moveTo>
                  <a:lnTo>
                    <a:pt x="0" y="10223"/>
                  </a:lnTo>
                  <a:lnTo>
                    <a:pt x="47706" y="48085"/>
                  </a:lnTo>
                  <a:cubicBezTo>
                    <a:pt x="95539" y="85947"/>
                    <a:pt x="163943" y="44677"/>
                    <a:pt x="163943" y="44677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BC0E35-2AC4-E03D-D1D3-3C36E719EC8C}"/>
                </a:ext>
              </a:extLst>
            </p:cNvPr>
            <p:cNvSpPr/>
            <p:nvPr/>
          </p:nvSpPr>
          <p:spPr>
            <a:xfrm>
              <a:off x="9445718" y="2997877"/>
              <a:ext cx="37562" cy="36693"/>
            </a:xfrm>
            <a:custGeom>
              <a:avLst/>
              <a:gdLst>
                <a:gd name="connsiteX0" fmla="*/ 27904 w 37562"/>
                <a:gd name="connsiteY0" fmla="*/ 8363 h 36693"/>
                <a:gd name="connsiteX1" fmla="*/ 34846 w 37562"/>
                <a:gd name="connsiteY1" fmla="*/ 33604 h 36693"/>
                <a:gd name="connsiteX2" fmla="*/ 9604 w 37562"/>
                <a:gd name="connsiteY2" fmla="*/ 28429 h 36693"/>
                <a:gd name="connsiteX3" fmla="*/ 2663 w 37562"/>
                <a:gd name="connsiteY3" fmla="*/ 3188 h 36693"/>
                <a:gd name="connsiteX4" fmla="*/ 27904 w 37562"/>
                <a:gd name="connsiteY4" fmla="*/ 8363 h 3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62" h="36693">
                  <a:moveTo>
                    <a:pt x="27904" y="8363"/>
                  </a:moveTo>
                  <a:cubicBezTo>
                    <a:pt x="36865" y="16692"/>
                    <a:pt x="40525" y="27925"/>
                    <a:pt x="34846" y="33604"/>
                  </a:cubicBezTo>
                  <a:cubicBezTo>
                    <a:pt x="29166" y="39283"/>
                    <a:pt x="18313" y="36885"/>
                    <a:pt x="9604" y="28429"/>
                  </a:cubicBezTo>
                  <a:cubicBezTo>
                    <a:pt x="896" y="19974"/>
                    <a:pt x="-3016" y="8867"/>
                    <a:pt x="2663" y="3188"/>
                  </a:cubicBezTo>
                  <a:cubicBezTo>
                    <a:pt x="8342" y="-2491"/>
                    <a:pt x="18943" y="-472"/>
                    <a:pt x="27904" y="8363"/>
                  </a:cubicBezTo>
                  <a:close/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847FCBC-4F9C-A7E1-31BB-75E0A94E180B}"/>
                </a:ext>
              </a:extLst>
            </p:cNvPr>
            <p:cNvSpPr/>
            <p:nvPr/>
          </p:nvSpPr>
          <p:spPr>
            <a:xfrm>
              <a:off x="9162017" y="2939728"/>
              <a:ext cx="114047" cy="74928"/>
            </a:xfrm>
            <a:custGeom>
              <a:avLst/>
              <a:gdLst>
                <a:gd name="connsiteX0" fmla="*/ 0 w 114047"/>
                <a:gd name="connsiteY0" fmla="*/ 42279 h 74928"/>
                <a:gd name="connsiteX1" fmla="*/ 83423 w 114047"/>
                <a:gd name="connsiteY1" fmla="*/ 67521 h 74928"/>
                <a:gd name="connsiteX2" fmla="*/ 106014 w 114047"/>
                <a:gd name="connsiteY2" fmla="*/ 0 h 7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047" h="74928">
                  <a:moveTo>
                    <a:pt x="0" y="42279"/>
                  </a:moveTo>
                  <a:cubicBezTo>
                    <a:pt x="0" y="42279"/>
                    <a:pt x="32056" y="93646"/>
                    <a:pt x="83423" y="67521"/>
                  </a:cubicBezTo>
                  <a:cubicBezTo>
                    <a:pt x="134789" y="41396"/>
                    <a:pt x="106014" y="0"/>
                    <a:pt x="106014" y="0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2F031E1-3A86-5349-D3E1-5B0D417A2B0E}"/>
                </a:ext>
              </a:extLst>
            </p:cNvPr>
            <p:cNvSpPr/>
            <p:nvPr/>
          </p:nvSpPr>
          <p:spPr>
            <a:xfrm>
              <a:off x="7954684" y="4508105"/>
              <a:ext cx="352658" cy="598979"/>
            </a:xfrm>
            <a:custGeom>
              <a:avLst/>
              <a:gdLst>
                <a:gd name="connsiteX0" fmla="*/ 352658 w 352658"/>
                <a:gd name="connsiteY0" fmla="*/ 0 h 598979"/>
                <a:gd name="connsiteX1" fmla="*/ 123592 w 352658"/>
                <a:gd name="connsiteY1" fmla="*/ 322964 h 598979"/>
                <a:gd name="connsiteX2" fmla="*/ 288 w 352658"/>
                <a:gd name="connsiteY2" fmla="*/ 598979 h 59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658" h="598979">
                  <a:moveTo>
                    <a:pt x="352658" y="0"/>
                  </a:moveTo>
                  <a:cubicBezTo>
                    <a:pt x="352658" y="0"/>
                    <a:pt x="232256" y="164069"/>
                    <a:pt x="123592" y="322964"/>
                  </a:cubicBezTo>
                  <a:cubicBezTo>
                    <a:pt x="14928" y="481859"/>
                    <a:pt x="-2615" y="590145"/>
                    <a:pt x="288" y="598979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684171F-D9C7-C9BC-0BD7-46E0B5C577C2}"/>
                </a:ext>
              </a:extLst>
            </p:cNvPr>
            <p:cNvSpPr/>
            <p:nvPr/>
          </p:nvSpPr>
          <p:spPr>
            <a:xfrm>
              <a:off x="7229659" y="4457622"/>
              <a:ext cx="268645" cy="578533"/>
            </a:xfrm>
            <a:custGeom>
              <a:avLst/>
              <a:gdLst>
                <a:gd name="connsiteX0" fmla="*/ 239920 w 268645"/>
                <a:gd name="connsiteY0" fmla="*/ 578534 h 578533"/>
                <a:gd name="connsiteX1" fmla="*/ 237901 w 268645"/>
                <a:gd name="connsiteY1" fmla="*/ 384806 h 578533"/>
                <a:gd name="connsiteX2" fmla="*/ 0 w 268645"/>
                <a:gd name="connsiteY2" fmla="*/ 0 h 57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45" h="578533">
                  <a:moveTo>
                    <a:pt x="239920" y="578534"/>
                  </a:moveTo>
                  <a:cubicBezTo>
                    <a:pt x="240803" y="566797"/>
                    <a:pt x="305421" y="537516"/>
                    <a:pt x="237901" y="384806"/>
                  </a:cubicBezTo>
                  <a:cubicBezTo>
                    <a:pt x="170380" y="232095"/>
                    <a:pt x="29406" y="53007"/>
                    <a:pt x="0" y="0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1D18683-C671-5231-4191-E9DB27440C00}"/>
                </a:ext>
              </a:extLst>
            </p:cNvPr>
            <p:cNvSpPr/>
            <p:nvPr/>
          </p:nvSpPr>
          <p:spPr>
            <a:xfrm>
              <a:off x="6565369" y="3995830"/>
              <a:ext cx="200604" cy="357166"/>
            </a:xfrm>
            <a:custGeom>
              <a:avLst/>
              <a:gdLst>
                <a:gd name="connsiteX0" fmla="*/ 2459 w 200604"/>
                <a:gd name="connsiteY0" fmla="*/ 357166 h 357166"/>
                <a:gd name="connsiteX1" fmla="*/ 200604 w 200604"/>
                <a:gd name="connsiteY1" fmla="*/ 0 h 35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604" h="357166">
                  <a:moveTo>
                    <a:pt x="2459" y="357166"/>
                  </a:moveTo>
                  <a:cubicBezTo>
                    <a:pt x="2459" y="357166"/>
                    <a:pt x="-37044" y="93015"/>
                    <a:pt x="200604" y="0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4AA9F6-0CF8-2398-72B2-D1A442FCF790}"/>
                </a:ext>
              </a:extLst>
            </p:cNvPr>
            <p:cNvSpPr/>
            <p:nvPr/>
          </p:nvSpPr>
          <p:spPr>
            <a:xfrm>
              <a:off x="8886498" y="2623554"/>
              <a:ext cx="304658" cy="320212"/>
            </a:xfrm>
            <a:custGeom>
              <a:avLst/>
              <a:gdLst>
                <a:gd name="connsiteX0" fmla="*/ 4047 w 304658"/>
                <a:gd name="connsiteY0" fmla="*/ 320213 h 320212"/>
                <a:gd name="connsiteX1" fmla="*/ 48851 w 304658"/>
                <a:gd name="connsiteY1" fmla="*/ 98088 h 320212"/>
                <a:gd name="connsiteX2" fmla="*/ 304546 w 304658"/>
                <a:gd name="connsiteY2" fmla="*/ 26150 h 320212"/>
                <a:gd name="connsiteX3" fmla="*/ 120789 w 304658"/>
                <a:gd name="connsiteY3" fmla="*/ 182773 h 320212"/>
                <a:gd name="connsiteX4" fmla="*/ 82926 w 304658"/>
                <a:gd name="connsiteY4" fmla="*/ 283739 h 32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658" h="320212">
                  <a:moveTo>
                    <a:pt x="4047" y="320213"/>
                  </a:moveTo>
                  <a:cubicBezTo>
                    <a:pt x="4047" y="320213"/>
                    <a:pt x="-19933" y="197161"/>
                    <a:pt x="48851" y="98088"/>
                  </a:cubicBezTo>
                  <a:cubicBezTo>
                    <a:pt x="117633" y="-985"/>
                    <a:pt x="299750" y="-25090"/>
                    <a:pt x="304546" y="26150"/>
                  </a:cubicBezTo>
                  <a:cubicBezTo>
                    <a:pt x="309342" y="77390"/>
                    <a:pt x="159155" y="123582"/>
                    <a:pt x="120789" y="182773"/>
                  </a:cubicBezTo>
                  <a:cubicBezTo>
                    <a:pt x="82421" y="241964"/>
                    <a:pt x="82926" y="283739"/>
                    <a:pt x="82926" y="283739"/>
                  </a:cubicBezTo>
                </a:path>
              </a:pathLst>
            </a:custGeom>
            <a:solidFill>
              <a:srgbClr val="FFFFFF"/>
            </a:solidFill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59B02C1-B657-5D54-F253-3AE0552A3DB5}"/>
                </a:ext>
              </a:extLst>
            </p:cNvPr>
            <p:cNvSpPr/>
            <p:nvPr/>
          </p:nvSpPr>
          <p:spPr>
            <a:xfrm>
              <a:off x="8982149" y="2601060"/>
              <a:ext cx="229657" cy="332736"/>
            </a:xfrm>
            <a:custGeom>
              <a:avLst/>
              <a:gdLst>
                <a:gd name="connsiteX0" fmla="*/ 101115 w 229657"/>
                <a:gd name="connsiteY0" fmla="*/ 332736 h 332736"/>
                <a:gd name="connsiteX1" fmla="*/ 126357 w 229657"/>
                <a:gd name="connsiteY1" fmla="*/ 182297 h 332736"/>
                <a:gd name="connsiteX2" fmla="*/ 227322 w 229657"/>
                <a:gd name="connsiteY2" fmla="*/ 26305 h 332736"/>
                <a:gd name="connsiteX3" fmla="*/ 29430 w 229657"/>
                <a:gd name="connsiteY3" fmla="*/ 118184 h 332736"/>
                <a:gd name="connsiteX4" fmla="*/ 21100 w 229657"/>
                <a:gd name="connsiteY4" fmla="*/ 327183 h 3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57" h="332736">
                  <a:moveTo>
                    <a:pt x="101115" y="332736"/>
                  </a:moveTo>
                  <a:cubicBezTo>
                    <a:pt x="101115" y="332736"/>
                    <a:pt x="56564" y="302068"/>
                    <a:pt x="126357" y="182297"/>
                  </a:cubicBezTo>
                  <a:cubicBezTo>
                    <a:pt x="196149" y="62527"/>
                    <a:pt x="240574" y="79186"/>
                    <a:pt x="227322" y="26305"/>
                  </a:cubicBezTo>
                  <a:cubicBezTo>
                    <a:pt x="214071" y="-26576"/>
                    <a:pt x="85213" y="-1586"/>
                    <a:pt x="29430" y="118184"/>
                  </a:cubicBezTo>
                  <a:cubicBezTo>
                    <a:pt x="-26354" y="237955"/>
                    <a:pt x="12770" y="304845"/>
                    <a:pt x="21100" y="327183"/>
                  </a:cubicBezTo>
                </a:path>
              </a:pathLst>
            </a:custGeom>
            <a:solidFill>
              <a:srgbClr val="FFFFFF"/>
            </a:solidFill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41F93CE-8208-263B-B377-0DBB409E16FB}"/>
                </a:ext>
              </a:extLst>
            </p:cNvPr>
            <p:cNvSpPr/>
            <p:nvPr/>
          </p:nvSpPr>
          <p:spPr>
            <a:xfrm>
              <a:off x="9006652" y="2634093"/>
              <a:ext cx="158153" cy="302479"/>
            </a:xfrm>
            <a:custGeom>
              <a:avLst/>
              <a:gdLst>
                <a:gd name="connsiteX0" fmla="*/ 23731 w 158153"/>
                <a:gd name="connsiteY0" fmla="*/ 302480 h 302479"/>
                <a:gd name="connsiteX1" fmla="*/ 54399 w 158153"/>
                <a:gd name="connsiteY1" fmla="*/ 168826 h 302479"/>
                <a:gd name="connsiteX2" fmla="*/ 155365 w 158153"/>
                <a:gd name="connsiteY2" fmla="*/ 1602 h 302479"/>
                <a:gd name="connsiteX3" fmla="*/ 79641 w 158153"/>
                <a:gd name="connsiteY3" fmla="*/ 74045 h 302479"/>
                <a:gd name="connsiteX4" fmla="*/ 62982 w 158153"/>
                <a:gd name="connsiteY4" fmla="*/ 48803 h 302479"/>
                <a:gd name="connsiteX5" fmla="*/ 32313 w 158153"/>
                <a:gd name="connsiteY5" fmla="*/ 112917 h 302479"/>
                <a:gd name="connsiteX6" fmla="*/ 18430 w 158153"/>
                <a:gd name="connsiteY6" fmla="*/ 118470 h 302479"/>
                <a:gd name="connsiteX7" fmla="*/ 23731 w 158153"/>
                <a:gd name="connsiteY7" fmla="*/ 302480 h 3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153" h="302479">
                  <a:moveTo>
                    <a:pt x="23731" y="302480"/>
                  </a:moveTo>
                  <a:cubicBezTo>
                    <a:pt x="23731" y="302480"/>
                    <a:pt x="-6937" y="246822"/>
                    <a:pt x="54399" y="168826"/>
                  </a:cubicBezTo>
                  <a:cubicBezTo>
                    <a:pt x="115736" y="90830"/>
                    <a:pt x="171393" y="15485"/>
                    <a:pt x="155365" y="1602"/>
                  </a:cubicBezTo>
                  <a:cubicBezTo>
                    <a:pt x="139337" y="-12281"/>
                    <a:pt x="91252" y="68492"/>
                    <a:pt x="79641" y="74045"/>
                  </a:cubicBezTo>
                  <a:cubicBezTo>
                    <a:pt x="68030" y="79598"/>
                    <a:pt x="74088" y="26717"/>
                    <a:pt x="62982" y="48803"/>
                  </a:cubicBezTo>
                  <a:cubicBezTo>
                    <a:pt x="51875" y="70890"/>
                    <a:pt x="46322" y="115693"/>
                    <a:pt x="32313" y="112917"/>
                  </a:cubicBezTo>
                  <a:cubicBezTo>
                    <a:pt x="18304" y="110140"/>
                    <a:pt x="18430" y="85025"/>
                    <a:pt x="18430" y="118470"/>
                  </a:cubicBezTo>
                  <a:cubicBezTo>
                    <a:pt x="18430" y="151915"/>
                    <a:pt x="-26373" y="218931"/>
                    <a:pt x="23731" y="302480"/>
                  </a:cubicBezTo>
                  <a:close/>
                </a:path>
              </a:pathLst>
            </a:custGeom>
            <a:solidFill>
              <a:srgbClr val="FFFFFF"/>
            </a:solidFill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lama 2">
            <a:extLst>
              <a:ext uri="{FF2B5EF4-FFF2-40B4-BE49-F238E27FC236}">
                <a16:creationId xmlns:a16="http://schemas.microsoft.com/office/drawing/2014/main" id="{50598FA3-D439-FD6E-6317-6CD5E3790FE8}"/>
              </a:ext>
            </a:extLst>
          </p:cNvPr>
          <p:cNvGrpSpPr/>
          <p:nvPr/>
        </p:nvGrpSpPr>
        <p:grpSpPr>
          <a:xfrm>
            <a:off x="8766745" y="3114512"/>
            <a:ext cx="3185598" cy="3067251"/>
            <a:chOff x="8766745" y="3114512"/>
            <a:chExt cx="3185598" cy="3067251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F2CFAB0-AFE6-6ED9-FC3F-A2343E5476C2}"/>
                </a:ext>
              </a:extLst>
            </p:cNvPr>
            <p:cNvSpPr/>
            <p:nvPr/>
          </p:nvSpPr>
          <p:spPr>
            <a:xfrm>
              <a:off x="11304598" y="4459760"/>
              <a:ext cx="577531" cy="1720464"/>
            </a:xfrm>
            <a:custGeom>
              <a:avLst/>
              <a:gdLst>
                <a:gd name="connsiteX0" fmla="*/ 412862 w 577531"/>
                <a:gd name="connsiteY0" fmla="*/ 25123 h 1720464"/>
                <a:gd name="connsiteX1" fmla="*/ 460695 w 577531"/>
                <a:gd name="connsiteY1" fmla="*/ 368659 h 1720464"/>
                <a:gd name="connsiteX2" fmla="*/ 428764 w 577531"/>
                <a:gd name="connsiteY2" fmla="*/ 544466 h 1720464"/>
                <a:gd name="connsiteX3" fmla="*/ 434065 w 577531"/>
                <a:gd name="connsiteY3" fmla="*/ 634956 h 1720464"/>
                <a:gd name="connsiteX4" fmla="*/ 500702 w 577531"/>
                <a:gd name="connsiteY4" fmla="*/ 914632 h 1720464"/>
                <a:gd name="connsiteX5" fmla="*/ 575290 w 577531"/>
                <a:gd name="connsiteY5" fmla="*/ 1111641 h 1720464"/>
                <a:gd name="connsiteX6" fmla="*/ 537428 w 577531"/>
                <a:gd name="connsiteY6" fmla="*/ 1191530 h 1720464"/>
                <a:gd name="connsiteX7" fmla="*/ 513449 w 577531"/>
                <a:gd name="connsiteY7" fmla="*/ 1226111 h 1720464"/>
                <a:gd name="connsiteX8" fmla="*/ 542856 w 577531"/>
                <a:gd name="connsiteY8" fmla="*/ 1543017 h 1720464"/>
                <a:gd name="connsiteX9" fmla="*/ 513449 w 577531"/>
                <a:gd name="connsiteY9" fmla="*/ 1662914 h 1720464"/>
                <a:gd name="connsiteX10" fmla="*/ 457539 w 577531"/>
                <a:gd name="connsiteY10" fmla="*/ 1713397 h 1720464"/>
                <a:gd name="connsiteX11" fmla="*/ 335118 w 577531"/>
                <a:gd name="connsiteY11" fmla="*/ 1713397 h 1720464"/>
                <a:gd name="connsiteX12" fmla="*/ 359098 w 577531"/>
                <a:gd name="connsiteY12" fmla="*/ 1657487 h 1720464"/>
                <a:gd name="connsiteX13" fmla="*/ 441637 w 577531"/>
                <a:gd name="connsiteY13" fmla="*/ 1614829 h 1720464"/>
                <a:gd name="connsiteX14" fmla="*/ 364398 w 577531"/>
                <a:gd name="connsiteY14" fmla="*/ 1156823 h 1720464"/>
                <a:gd name="connsiteX15" fmla="*/ 165117 w 577531"/>
                <a:gd name="connsiteY15" fmla="*/ 885225 h 1720464"/>
                <a:gd name="connsiteX16" fmla="*/ 149215 w 577531"/>
                <a:gd name="connsiteY16" fmla="*/ 903904 h 1720464"/>
                <a:gd name="connsiteX17" fmla="*/ 85228 w 577531"/>
                <a:gd name="connsiteY17" fmla="*/ 847994 h 1720464"/>
                <a:gd name="connsiteX18" fmla="*/ 74627 w 577531"/>
                <a:gd name="connsiteY18" fmla="*/ 874624 h 1720464"/>
                <a:gd name="connsiteX19" fmla="*/ 38 w 577531"/>
                <a:gd name="connsiteY19" fmla="*/ 717496 h 1720464"/>
                <a:gd name="connsiteX20" fmla="*/ 223677 w 577531"/>
                <a:gd name="connsiteY20" fmla="*/ 147670 h 1720464"/>
                <a:gd name="connsiteX21" fmla="*/ 412862 w 577531"/>
                <a:gd name="connsiteY21" fmla="*/ 25123 h 17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7531" h="1720464">
                  <a:moveTo>
                    <a:pt x="412862" y="25123"/>
                  </a:moveTo>
                  <a:cubicBezTo>
                    <a:pt x="412862" y="25123"/>
                    <a:pt x="463345" y="243461"/>
                    <a:pt x="460695" y="368659"/>
                  </a:cubicBezTo>
                  <a:cubicBezTo>
                    <a:pt x="458044" y="493856"/>
                    <a:pt x="428764" y="544466"/>
                    <a:pt x="428764" y="544466"/>
                  </a:cubicBezTo>
                  <a:cubicBezTo>
                    <a:pt x="428764" y="544466"/>
                    <a:pt x="434065" y="517836"/>
                    <a:pt x="434065" y="634956"/>
                  </a:cubicBezTo>
                  <a:cubicBezTo>
                    <a:pt x="434065" y="752077"/>
                    <a:pt x="428764" y="813413"/>
                    <a:pt x="500702" y="914632"/>
                  </a:cubicBezTo>
                  <a:cubicBezTo>
                    <a:pt x="572640" y="1015850"/>
                    <a:pt x="583242" y="1063682"/>
                    <a:pt x="575290" y="1111641"/>
                  </a:cubicBezTo>
                  <a:cubicBezTo>
                    <a:pt x="567340" y="1159599"/>
                    <a:pt x="537428" y="1204782"/>
                    <a:pt x="537428" y="1191530"/>
                  </a:cubicBezTo>
                  <a:lnTo>
                    <a:pt x="513449" y="1226111"/>
                  </a:lnTo>
                  <a:cubicBezTo>
                    <a:pt x="513449" y="1226111"/>
                    <a:pt x="542856" y="1465905"/>
                    <a:pt x="542856" y="1543017"/>
                  </a:cubicBezTo>
                  <a:cubicBezTo>
                    <a:pt x="542856" y="1620130"/>
                    <a:pt x="510799" y="1641585"/>
                    <a:pt x="513449" y="1662914"/>
                  </a:cubicBezTo>
                  <a:cubicBezTo>
                    <a:pt x="516099" y="1684243"/>
                    <a:pt x="481519" y="1713397"/>
                    <a:pt x="457539" y="1713397"/>
                  </a:cubicBezTo>
                  <a:cubicBezTo>
                    <a:pt x="433560" y="1713397"/>
                    <a:pt x="343069" y="1729299"/>
                    <a:pt x="335118" y="1713397"/>
                  </a:cubicBezTo>
                  <a:cubicBezTo>
                    <a:pt x="327167" y="1697495"/>
                    <a:pt x="329818" y="1673389"/>
                    <a:pt x="359098" y="1657487"/>
                  </a:cubicBezTo>
                  <a:cubicBezTo>
                    <a:pt x="388378" y="1641585"/>
                    <a:pt x="436337" y="1633508"/>
                    <a:pt x="441637" y="1614829"/>
                  </a:cubicBezTo>
                  <a:cubicBezTo>
                    <a:pt x="446938" y="1596151"/>
                    <a:pt x="433560" y="1335154"/>
                    <a:pt x="364398" y="1156823"/>
                  </a:cubicBezTo>
                  <a:cubicBezTo>
                    <a:pt x="295237" y="978492"/>
                    <a:pt x="186446" y="906554"/>
                    <a:pt x="165117" y="885225"/>
                  </a:cubicBezTo>
                  <a:cubicBezTo>
                    <a:pt x="143788" y="863896"/>
                    <a:pt x="183796" y="917282"/>
                    <a:pt x="149215" y="903904"/>
                  </a:cubicBezTo>
                  <a:cubicBezTo>
                    <a:pt x="114634" y="890526"/>
                    <a:pt x="85228" y="847994"/>
                    <a:pt x="85228" y="847994"/>
                  </a:cubicBezTo>
                  <a:cubicBezTo>
                    <a:pt x="85228" y="847994"/>
                    <a:pt x="109207" y="922582"/>
                    <a:pt x="74627" y="874624"/>
                  </a:cubicBezTo>
                  <a:cubicBezTo>
                    <a:pt x="40046" y="826665"/>
                    <a:pt x="2688" y="749426"/>
                    <a:pt x="38" y="717496"/>
                  </a:cubicBezTo>
                  <a:cubicBezTo>
                    <a:pt x="-2612" y="685565"/>
                    <a:pt x="133187" y="272742"/>
                    <a:pt x="223677" y="147670"/>
                  </a:cubicBezTo>
                  <a:cubicBezTo>
                    <a:pt x="314168" y="22599"/>
                    <a:pt x="367175" y="-37728"/>
                    <a:pt x="412862" y="25123"/>
                  </a:cubicBezTo>
                  <a:close/>
                </a:path>
              </a:pathLst>
            </a:custGeom>
            <a:solidFill>
              <a:srgbClr val="C2C2C2"/>
            </a:solidFill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F26E28-820C-54A8-0AF5-DE1AA07103F4}"/>
                </a:ext>
              </a:extLst>
            </p:cNvPr>
            <p:cNvSpPr/>
            <p:nvPr/>
          </p:nvSpPr>
          <p:spPr>
            <a:xfrm>
              <a:off x="9690913" y="5022649"/>
              <a:ext cx="481771" cy="1156268"/>
            </a:xfrm>
            <a:custGeom>
              <a:avLst/>
              <a:gdLst>
                <a:gd name="connsiteX0" fmla="*/ 96083 w 481771"/>
                <a:gd name="connsiteY0" fmla="*/ 156626 h 1156268"/>
                <a:gd name="connsiteX1" fmla="*/ 184428 w 481771"/>
                <a:gd name="connsiteY1" fmla="*/ 458892 h 1156268"/>
                <a:gd name="connsiteX2" fmla="*/ 128644 w 481771"/>
                <a:gd name="connsiteY2" fmla="*/ 900618 h 1156268"/>
                <a:gd name="connsiteX3" fmla="*/ 40299 w 481771"/>
                <a:gd name="connsiteY3" fmla="*/ 1089297 h 1156268"/>
                <a:gd name="connsiteX4" fmla="*/ 3194 w 481771"/>
                <a:gd name="connsiteY4" fmla="*/ 1140411 h 1156268"/>
                <a:gd name="connsiteX5" fmla="*/ 110091 w 481771"/>
                <a:gd name="connsiteY5" fmla="*/ 1145081 h 1156268"/>
                <a:gd name="connsiteX6" fmla="*/ 175214 w 481771"/>
                <a:gd name="connsiteY6" fmla="*/ 1047397 h 1156268"/>
                <a:gd name="connsiteX7" fmla="*/ 268103 w 481771"/>
                <a:gd name="connsiteY7" fmla="*/ 784381 h 1156268"/>
                <a:gd name="connsiteX8" fmla="*/ 328556 w 481771"/>
                <a:gd name="connsiteY8" fmla="*/ 570838 h 1156268"/>
                <a:gd name="connsiteX9" fmla="*/ 361118 w 481771"/>
                <a:gd name="connsiteY9" fmla="*/ 626622 h 1156268"/>
                <a:gd name="connsiteX10" fmla="*/ 398349 w 481771"/>
                <a:gd name="connsiteY10" fmla="*/ 501046 h 1156268"/>
                <a:gd name="connsiteX11" fmla="*/ 449463 w 481771"/>
                <a:gd name="connsiteY11" fmla="*/ 468484 h 1156268"/>
                <a:gd name="connsiteX12" fmla="*/ 481772 w 481771"/>
                <a:gd name="connsiteY12" fmla="*/ 138074 h 1156268"/>
                <a:gd name="connsiteX13" fmla="*/ 189097 w 481771"/>
                <a:gd name="connsiteY13" fmla="*/ 2906 h 1156268"/>
                <a:gd name="connsiteX14" fmla="*/ 96083 w 481771"/>
                <a:gd name="connsiteY14" fmla="*/ 156626 h 115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1771" h="1156268">
                  <a:moveTo>
                    <a:pt x="96083" y="156626"/>
                  </a:moveTo>
                  <a:cubicBezTo>
                    <a:pt x="96083" y="156626"/>
                    <a:pt x="161205" y="272863"/>
                    <a:pt x="184428" y="458892"/>
                  </a:cubicBezTo>
                  <a:cubicBezTo>
                    <a:pt x="207650" y="644922"/>
                    <a:pt x="156536" y="835495"/>
                    <a:pt x="128644" y="900618"/>
                  </a:cubicBezTo>
                  <a:cubicBezTo>
                    <a:pt x="100752" y="965741"/>
                    <a:pt x="58978" y="1070745"/>
                    <a:pt x="40299" y="1089297"/>
                  </a:cubicBezTo>
                  <a:cubicBezTo>
                    <a:pt x="21620" y="1107850"/>
                    <a:pt x="-10184" y="1131198"/>
                    <a:pt x="3194" y="1140411"/>
                  </a:cubicBezTo>
                  <a:cubicBezTo>
                    <a:pt x="16572" y="1149624"/>
                    <a:pt x="82200" y="1168303"/>
                    <a:pt x="110091" y="1145081"/>
                  </a:cubicBezTo>
                  <a:cubicBezTo>
                    <a:pt x="139056" y="1117984"/>
                    <a:pt x="161344" y="1084552"/>
                    <a:pt x="175214" y="1047397"/>
                  </a:cubicBezTo>
                  <a:cubicBezTo>
                    <a:pt x="184428" y="1019505"/>
                    <a:pt x="221659" y="882065"/>
                    <a:pt x="268103" y="784381"/>
                  </a:cubicBezTo>
                  <a:cubicBezTo>
                    <a:pt x="298216" y="716406"/>
                    <a:pt x="318573" y="644518"/>
                    <a:pt x="328556" y="570838"/>
                  </a:cubicBezTo>
                  <a:cubicBezTo>
                    <a:pt x="328556" y="570838"/>
                    <a:pt x="333226" y="673066"/>
                    <a:pt x="361118" y="626622"/>
                  </a:cubicBezTo>
                  <a:cubicBezTo>
                    <a:pt x="389009" y="580177"/>
                    <a:pt x="398349" y="501046"/>
                    <a:pt x="398349" y="501046"/>
                  </a:cubicBezTo>
                  <a:cubicBezTo>
                    <a:pt x="398349" y="501046"/>
                    <a:pt x="430910" y="519724"/>
                    <a:pt x="449463" y="468484"/>
                  </a:cubicBezTo>
                  <a:cubicBezTo>
                    <a:pt x="468015" y="417244"/>
                    <a:pt x="481772" y="254311"/>
                    <a:pt x="481772" y="138074"/>
                  </a:cubicBezTo>
                  <a:cubicBezTo>
                    <a:pt x="481772" y="21837"/>
                    <a:pt x="282112" y="-10724"/>
                    <a:pt x="189097" y="2906"/>
                  </a:cubicBezTo>
                  <a:cubicBezTo>
                    <a:pt x="96083" y="16536"/>
                    <a:pt x="82200" y="72951"/>
                    <a:pt x="96083" y="156626"/>
                  </a:cubicBezTo>
                  <a:close/>
                </a:path>
              </a:pathLst>
            </a:custGeom>
            <a:solidFill>
              <a:srgbClr val="C2C2C2"/>
            </a:solidFill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DC6A52C-53EC-9C3C-BBD0-EA81A7235478}"/>
                </a:ext>
              </a:extLst>
            </p:cNvPr>
            <p:cNvSpPr/>
            <p:nvPr/>
          </p:nvSpPr>
          <p:spPr>
            <a:xfrm>
              <a:off x="8766745" y="3238096"/>
              <a:ext cx="3185598" cy="2943667"/>
            </a:xfrm>
            <a:custGeom>
              <a:avLst/>
              <a:gdLst>
                <a:gd name="connsiteX0" fmla="*/ 75337 w 3185598"/>
                <a:gd name="connsiteY0" fmla="*/ 302252 h 2943667"/>
                <a:gd name="connsiteX1" fmla="*/ 116228 w 3185598"/>
                <a:gd name="connsiteY1" fmla="*/ 196995 h 2943667"/>
                <a:gd name="connsiteX2" fmla="*/ 85307 w 3185598"/>
                <a:gd name="connsiteY2" fmla="*/ 196995 h 2943667"/>
                <a:gd name="connsiteX3" fmla="*/ 80511 w 3185598"/>
                <a:gd name="connsiteY3" fmla="*/ 163424 h 2943667"/>
                <a:gd name="connsiteX4" fmla="*/ 42649 w 3185598"/>
                <a:gd name="connsiteY4" fmla="*/ 220217 h 2943667"/>
                <a:gd name="connsiteX5" fmla="*/ 96035 w 3185598"/>
                <a:gd name="connsiteY5" fmla="*/ 115465 h 2943667"/>
                <a:gd name="connsiteX6" fmla="*/ 238901 w 3185598"/>
                <a:gd name="connsiteY6" fmla="*/ 28761 h 2943667"/>
                <a:gd name="connsiteX7" fmla="*/ 501286 w 3185598"/>
                <a:gd name="connsiteY7" fmla="*/ 43527 h 2943667"/>
                <a:gd name="connsiteX8" fmla="*/ 849113 w 3185598"/>
                <a:gd name="connsiteY8" fmla="*/ 349832 h 2943667"/>
                <a:gd name="connsiteX9" fmla="*/ 1046627 w 3185598"/>
                <a:gd name="connsiteY9" fmla="*/ 842040 h 2943667"/>
                <a:gd name="connsiteX10" fmla="*/ 1130050 w 3185598"/>
                <a:gd name="connsiteY10" fmla="*/ 869806 h 2943667"/>
                <a:gd name="connsiteX11" fmla="*/ 1185707 w 3185598"/>
                <a:gd name="connsiteY11" fmla="*/ 897571 h 2943667"/>
                <a:gd name="connsiteX12" fmla="*/ 1243763 w 3185598"/>
                <a:gd name="connsiteY12" fmla="*/ 879902 h 2943667"/>
                <a:gd name="connsiteX13" fmla="*/ 1299420 w 3185598"/>
                <a:gd name="connsiteY13" fmla="*/ 895047 h 2943667"/>
                <a:gd name="connsiteX14" fmla="*/ 1895749 w 3185598"/>
                <a:gd name="connsiteY14" fmla="*/ 849613 h 2943667"/>
                <a:gd name="connsiteX15" fmla="*/ 2388715 w 3185598"/>
                <a:gd name="connsiteY15" fmla="*/ 804935 h 2943667"/>
                <a:gd name="connsiteX16" fmla="*/ 2642770 w 3185598"/>
                <a:gd name="connsiteY16" fmla="*/ 866146 h 2943667"/>
                <a:gd name="connsiteX17" fmla="*/ 2887486 w 3185598"/>
                <a:gd name="connsiteY17" fmla="*/ 729842 h 2943667"/>
                <a:gd name="connsiteX18" fmla="*/ 3185461 w 3185598"/>
                <a:gd name="connsiteY18" fmla="*/ 1015323 h 2943667"/>
                <a:gd name="connsiteX19" fmla="*/ 3163753 w 3185598"/>
                <a:gd name="connsiteY19" fmla="*/ 1052554 h 2943667"/>
                <a:gd name="connsiteX20" fmla="*/ 3160598 w 3185598"/>
                <a:gd name="connsiteY20" fmla="*/ 1188858 h 2943667"/>
                <a:gd name="connsiteX21" fmla="*/ 3098756 w 3185598"/>
                <a:gd name="connsiteY21" fmla="*/ 1191886 h 2943667"/>
                <a:gd name="connsiteX22" fmla="*/ 2996528 w 3185598"/>
                <a:gd name="connsiteY22" fmla="*/ 1309638 h 2943667"/>
                <a:gd name="connsiteX23" fmla="*/ 2965482 w 3185598"/>
                <a:gd name="connsiteY23" fmla="*/ 1275562 h 2943667"/>
                <a:gd name="connsiteX24" fmla="*/ 2937590 w 3185598"/>
                <a:gd name="connsiteY24" fmla="*/ 1328190 h 2943667"/>
                <a:gd name="connsiteX25" fmla="*/ 2906669 w 3185598"/>
                <a:gd name="connsiteY25" fmla="*/ 1284901 h 2943667"/>
                <a:gd name="connsiteX26" fmla="*/ 2801286 w 3185598"/>
                <a:gd name="connsiteY26" fmla="*/ 1656581 h 2943667"/>
                <a:gd name="connsiteX27" fmla="*/ 2562754 w 3185598"/>
                <a:gd name="connsiteY27" fmla="*/ 1991157 h 2943667"/>
                <a:gd name="connsiteX28" fmla="*/ 2556570 w 3185598"/>
                <a:gd name="connsiteY28" fmla="*/ 2251396 h 2943667"/>
                <a:gd name="connsiteX29" fmla="*/ 2522494 w 3185598"/>
                <a:gd name="connsiteY29" fmla="*/ 2453328 h 2943667"/>
                <a:gd name="connsiteX30" fmla="*/ 2497253 w 3185598"/>
                <a:gd name="connsiteY30" fmla="*/ 2425436 h 2943667"/>
                <a:gd name="connsiteX31" fmla="*/ 2481729 w 3185598"/>
                <a:gd name="connsiteY31" fmla="*/ 2465696 h 2943667"/>
                <a:gd name="connsiteX32" fmla="*/ 2463177 w 3185598"/>
                <a:gd name="connsiteY32" fmla="*/ 2453075 h 2943667"/>
                <a:gd name="connsiteX33" fmla="*/ 2267934 w 3185598"/>
                <a:gd name="connsiteY33" fmla="*/ 2776165 h 2943667"/>
                <a:gd name="connsiteX34" fmla="*/ 2168862 w 3185598"/>
                <a:gd name="connsiteY34" fmla="*/ 2914993 h 2943667"/>
                <a:gd name="connsiteX35" fmla="*/ 2075847 w 3185598"/>
                <a:gd name="connsiteY35" fmla="*/ 2942885 h 2943667"/>
                <a:gd name="connsiteX36" fmla="*/ 2035587 w 3185598"/>
                <a:gd name="connsiteY36" fmla="*/ 2911965 h 2943667"/>
                <a:gd name="connsiteX37" fmla="*/ 2119262 w 3185598"/>
                <a:gd name="connsiteY37" fmla="*/ 2843813 h 2943667"/>
                <a:gd name="connsiteX38" fmla="*/ 2165707 w 3185598"/>
                <a:gd name="connsiteY38" fmla="*/ 2818571 h 2943667"/>
                <a:gd name="connsiteX39" fmla="*/ 2333057 w 3185598"/>
                <a:gd name="connsiteY39" fmla="*/ 2396408 h 2943667"/>
                <a:gd name="connsiteX40" fmla="*/ 2333057 w 3185598"/>
                <a:gd name="connsiteY40" fmla="*/ 2222873 h 2943667"/>
                <a:gd name="connsiteX41" fmla="*/ 2175046 w 3185598"/>
                <a:gd name="connsiteY41" fmla="*/ 2058804 h 2943667"/>
                <a:gd name="connsiteX42" fmla="*/ 2140970 w 3185598"/>
                <a:gd name="connsiteY42" fmla="*/ 1950392 h 2943667"/>
                <a:gd name="connsiteX43" fmla="*/ 2122291 w 3185598"/>
                <a:gd name="connsiteY43" fmla="*/ 1981439 h 2943667"/>
                <a:gd name="connsiteX44" fmla="*/ 2088215 w 3185598"/>
                <a:gd name="connsiteY44" fmla="*/ 1903948 h 2943667"/>
                <a:gd name="connsiteX45" fmla="*/ 1924146 w 3185598"/>
                <a:gd name="connsiteY45" fmla="*/ 2068017 h 2943667"/>
                <a:gd name="connsiteX46" fmla="*/ 1855994 w 3185598"/>
                <a:gd name="connsiteY46" fmla="*/ 2024602 h 2943667"/>
                <a:gd name="connsiteX47" fmla="*/ 1852965 w 3185598"/>
                <a:gd name="connsiteY47" fmla="*/ 2068017 h 2943667"/>
                <a:gd name="connsiteX48" fmla="*/ 1775474 w 3185598"/>
                <a:gd name="connsiteY48" fmla="*/ 2015388 h 2943667"/>
                <a:gd name="connsiteX49" fmla="*/ 1766260 w 3185598"/>
                <a:gd name="connsiteY49" fmla="*/ 2064862 h 2943667"/>
                <a:gd name="connsiteX50" fmla="*/ 1645354 w 3185598"/>
                <a:gd name="connsiteY50" fmla="*/ 1956450 h 2943667"/>
                <a:gd name="connsiteX51" fmla="*/ 1617462 w 3185598"/>
                <a:gd name="connsiteY51" fmla="*/ 2271968 h 2943667"/>
                <a:gd name="connsiteX52" fmla="*/ 1571018 w 3185598"/>
                <a:gd name="connsiteY52" fmla="*/ 2268813 h 2943667"/>
                <a:gd name="connsiteX53" fmla="*/ 1533913 w 3185598"/>
                <a:gd name="connsiteY53" fmla="*/ 2513655 h 2943667"/>
                <a:gd name="connsiteX54" fmla="*/ 1512206 w 3185598"/>
                <a:gd name="connsiteY54" fmla="*/ 2501034 h 2943667"/>
                <a:gd name="connsiteX55" fmla="*/ 1494284 w 3185598"/>
                <a:gd name="connsiteY55" fmla="*/ 2633047 h 2943667"/>
                <a:gd name="connsiteX56" fmla="*/ 1475605 w 3185598"/>
                <a:gd name="connsiteY56" fmla="*/ 2698170 h 2943667"/>
                <a:gd name="connsiteX57" fmla="*/ 1395085 w 3185598"/>
                <a:gd name="connsiteY57" fmla="*/ 2931148 h 2943667"/>
                <a:gd name="connsiteX58" fmla="*/ 1317594 w 3185598"/>
                <a:gd name="connsiteY58" fmla="*/ 2909440 h 2943667"/>
                <a:gd name="connsiteX59" fmla="*/ 1361009 w 3185598"/>
                <a:gd name="connsiteY59" fmla="*/ 2835104 h 2943667"/>
                <a:gd name="connsiteX60" fmla="*/ 1382717 w 3185598"/>
                <a:gd name="connsiteY60" fmla="*/ 2552526 h 2943667"/>
                <a:gd name="connsiteX61" fmla="*/ 1348641 w 3185598"/>
                <a:gd name="connsiteY61" fmla="*/ 2239659 h 2943667"/>
                <a:gd name="connsiteX62" fmla="*/ 1243258 w 3185598"/>
                <a:gd name="connsiteY62" fmla="*/ 2004156 h 2943667"/>
                <a:gd name="connsiteX63" fmla="*/ 998542 w 3185598"/>
                <a:gd name="connsiteY63" fmla="*/ 1954683 h 2943667"/>
                <a:gd name="connsiteX64" fmla="*/ 772379 w 3185598"/>
                <a:gd name="connsiteY64" fmla="*/ 1756411 h 2943667"/>
                <a:gd name="connsiteX65" fmla="*/ 741458 w 3185598"/>
                <a:gd name="connsiteY65" fmla="*/ 1747072 h 2943667"/>
                <a:gd name="connsiteX66" fmla="*/ 654249 w 3185598"/>
                <a:gd name="connsiteY66" fmla="*/ 1585527 h 2943667"/>
                <a:gd name="connsiteX67" fmla="*/ 586097 w 3185598"/>
                <a:gd name="connsiteY67" fmla="*/ 1492512 h 2943667"/>
                <a:gd name="connsiteX68" fmla="*/ 533469 w 3185598"/>
                <a:gd name="connsiteY68" fmla="*/ 1331472 h 2943667"/>
                <a:gd name="connsiteX69" fmla="*/ 483869 w 3185598"/>
                <a:gd name="connsiteY69" fmla="*/ 1247796 h 2943667"/>
                <a:gd name="connsiteX70" fmla="*/ 477685 w 3185598"/>
                <a:gd name="connsiteY70" fmla="*/ 1154908 h 2943667"/>
                <a:gd name="connsiteX71" fmla="*/ 452444 w 3185598"/>
                <a:gd name="connsiteY71" fmla="*/ 1173460 h 2943667"/>
                <a:gd name="connsiteX72" fmla="*/ 452444 w 3185598"/>
                <a:gd name="connsiteY72" fmla="*/ 934929 h 2943667"/>
                <a:gd name="connsiteX73" fmla="*/ 460773 w 3185598"/>
                <a:gd name="connsiteY73" fmla="*/ 753695 h 2943667"/>
                <a:gd name="connsiteX74" fmla="*/ 419630 w 3185598"/>
                <a:gd name="connsiteY74" fmla="*/ 613100 h 2943667"/>
                <a:gd name="connsiteX75" fmla="*/ 326994 w 3185598"/>
                <a:gd name="connsiteY75" fmla="*/ 475534 h 2943667"/>
                <a:gd name="connsiteX76" fmla="*/ 238018 w 3185598"/>
                <a:gd name="connsiteY76" fmla="*/ 450293 h 2943667"/>
                <a:gd name="connsiteX77" fmla="*/ 137052 w 3185598"/>
                <a:gd name="connsiteY77" fmla="*/ 494213 h 2943667"/>
                <a:gd name="connsiteX78" fmla="*/ 63347 w 3185598"/>
                <a:gd name="connsiteY78" fmla="*/ 507591 h 2943667"/>
                <a:gd name="connsiteX79" fmla="*/ 50726 w 3185598"/>
                <a:gd name="connsiteY79" fmla="*/ 489796 h 2943667"/>
                <a:gd name="connsiteX80" fmla="*/ 8825 w 3185598"/>
                <a:gd name="connsiteY80" fmla="*/ 451050 h 2943667"/>
                <a:gd name="connsiteX81" fmla="*/ 12233 w 3185598"/>
                <a:gd name="connsiteY81" fmla="*/ 407130 h 2943667"/>
                <a:gd name="connsiteX82" fmla="*/ 18922 w 3185598"/>
                <a:gd name="connsiteY82" fmla="*/ 346046 h 2943667"/>
                <a:gd name="connsiteX83" fmla="*/ 75337 w 3185598"/>
                <a:gd name="connsiteY83" fmla="*/ 302252 h 294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185598" h="2943667">
                  <a:moveTo>
                    <a:pt x="75337" y="302252"/>
                  </a:moveTo>
                  <a:cubicBezTo>
                    <a:pt x="75337" y="302252"/>
                    <a:pt x="120645" y="212392"/>
                    <a:pt x="116228" y="196995"/>
                  </a:cubicBezTo>
                  <a:cubicBezTo>
                    <a:pt x="111810" y="181598"/>
                    <a:pt x="97549" y="209616"/>
                    <a:pt x="85307" y="196995"/>
                  </a:cubicBezTo>
                  <a:cubicBezTo>
                    <a:pt x="78227" y="187302"/>
                    <a:pt x="76422" y="174719"/>
                    <a:pt x="80511" y="163424"/>
                  </a:cubicBezTo>
                  <a:cubicBezTo>
                    <a:pt x="80511" y="163424"/>
                    <a:pt x="46561" y="260856"/>
                    <a:pt x="42649" y="220217"/>
                  </a:cubicBezTo>
                  <a:cubicBezTo>
                    <a:pt x="38736" y="179579"/>
                    <a:pt x="54512" y="144493"/>
                    <a:pt x="96035" y="115465"/>
                  </a:cubicBezTo>
                  <a:cubicBezTo>
                    <a:pt x="137557" y="86438"/>
                    <a:pt x="178953" y="48702"/>
                    <a:pt x="238901" y="28761"/>
                  </a:cubicBezTo>
                  <a:cubicBezTo>
                    <a:pt x="298849" y="8820"/>
                    <a:pt x="378738" y="-31314"/>
                    <a:pt x="501286" y="43527"/>
                  </a:cubicBezTo>
                  <a:cubicBezTo>
                    <a:pt x="623833" y="118368"/>
                    <a:pt x="761147" y="223120"/>
                    <a:pt x="849113" y="349832"/>
                  </a:cubicBezTo>
                  <a:cubicBezTo>
                    <a:pt x="937079" y="476544"/>
                    <a:pt x="1021386" y="826769"/>
                    <a:pt x="1046627" y="842040"/>
                  </a:cubicBezTo>
                  <a:cubicBezTo>
                    <a:pt x="1071869" y="857311"/>
                    <a:pt x="1117430" y="844564"/>
                    <a:pt x="1130050" y="869806"/>
                  </a:cubicBezTo>
                  <a:cubicBezTo>
                    <a:pt x="1142671" y="895047"/>
                    <a:pt x="1172961" y="907668"/>
                    <a:pt x="1185707" y="897571"/>
                  </a:cubicBezTo>
                  <a:cubicBezTo>
                    <a:pt x="1198454" y="887475"/>
                    <a:pt x="1218521" y="872330"/>
                    <a:pt x="1243763" y="879902"/>
                  </a:cubicBezTo>
                  <a:cubicBezTo>
                    <a:pt x="1261899" y="886364"/>
                    <a:pt x="1280502" y="891425"/>
                    <a:pt x="1299420" y="895047"/>
                  </a:cubicBezTo>
                  <a:cubicBezTo>
                    <a:pt x="1317089" y="897571"/>
                    <a:pt x="1638034" y="884950"/>
                    <a:pt x="1895749" y="849613"/>
                  </a:cubicBezTo>
                  <a:cubicBezTo>
                    <a:pt x="2153465" y="814275"/>
                    <a:pt x="2205967" y="780199"/>
                    <a:pt x="2388715" y="804935"/>
                  </a:cubicBezTo>
                  <a:cubicBezTo>
                    <a:pt x="2571463" y="829672"/>
                    <a:pt x="2642770" y="866146"/>
                    <a:pt x="2642770" y="866146"/>
                  </a:cubicBezTo>
                  <a:cubicBezTo>
                    <a:pt x="2642770" y="866146"/>
                    <a:pt x="2779073" y="739181"/>
                    <a:pt x="2887486" y="729842"/>
                  </a:cubicBezTo>
                  <a:cubicBezTo>
                    <a:pt x="2995898" y="720502"/>
                    <a:pt x="3191519" y="916629"/>
                    <a:pt x="3185461" y="1015323"/>
                  </a:cubicBezTo>
                  <a:cubicBezTo>
                    <a:pt x="3179403" y="1114017"/>
                    <a:pt x="3163753" y="1052554"/>
                    <a:pt x="3163753" y="1052554"/>
                  </a:cubicBezTo>
                  <a:cubicBezTo>
                    <a:pt x="3163753" y="1052554"/>
                    <a:pt x="3191645" y="1142413"/>
                    <a:pt x="3160598" y="1188858"/>
                  </a:cubicBezTo>
                  <a:cubicBezTo>
                    <a:pt x="3129551" y="1235302"/>
                    <a:pt x="3098756" y="1191886"/>
                    <a:pt x="3098756" y="1191886"/>
                  </a:cubicBezTo>
                  <a:cubicBezTo>
                    <a:pt x="3098756" y="1191886"/>
                    <a:pt x="3018110" y="1300298"/>
                    <a:pt x="2996528" y="1309638"/>
                  </a:cubicBezTo>
                  <a:cubicBezTo>
                    <a:pt x="2974947" y="1318977"/>
                    <a:pt x="2965482" y="1275562"/>
                    <a:pt x="2965482" y="1275562"/>
                  </a:cubicBezTo>
                  <a:cubicBezTo>
                    <a:pt x="2965482" y="1275562"/>
                    <a:pt x="2946929" y="1337530"/>
                    <a:pt x="2937590" y="1328190"/>
                  </a:cubicBezTo>
                  <a:cubicBezTo>
                    <a:pt x="2926395" y="1314421"/>
                    <a:pt x="2916059" y="1299958"/>
                    <a:pt x="2906669" y="1284901"/>
                  </a:cubicBezTo>
                  <a:cubicBezTo>
                    <a:pt x="2906669" y="1284901"/>
                    <a:pt x="2909698" y="1495541"/>
                    <a:pt x="2801286" y="1656581"/>
                  </a:cubicBezTo>
                  <a:cubicBezTo>
                    <a:pt x="2692874" y="1817622"/>
                    <a:pt x="2584462" y="1898268"/>
                    <a:pt x="2562754" y="1991157"/>
                  </a:cubicBezTo>
                  <a:cubicBezTo>
                    <a:pt x="2541047" y="2084045"/>
                    <a:pt x="2534863" y="2130616"/>
                    <a:pt x="2556570" y="2251396"/>
                  </a:cubicBezTo>
                  <a:cubicBezTo>
                    <a:pt x="2578278" y="2372176"/>
                    <a:pt x="2543950" y="2437299"/>
                    <a:pt x="2522494" y="2453328"/>
                  </a:cubicBezTo>
                  <a:cubicBezTo>
                    <a:pt x="2501039" y="2469356"/>
                    <a:pt x="2497253" y="2425436"/>
                    <a:pt x="2497253" y="2425436"/>
                  </a:cubicBezTo>
                  <a:cubicBezTo>
                    <a:pt x="2497253" y="2425436"/>
                    <a:pt x="2490942" y="2468725"/>
                    <a:pt x="2481729" y="2465696"/>
                  </a:cubicBezTo>
                  <a:cubicBezTo>
                    <a:pt x="2474788" y="2462717"/>
                    <a:pt x="2468490" y="2458439"/>
                    <a:pt x="2463177" y="2453075"/>
                  </a:cubicBezTo>
                  <a:cubicBezTo>
                    <a:pt x="2463177" y="2453075"/>
                    <a:pt x="2317534" y="2701830"/>
                    <a:pt x="2267934" y="2776165"/>
                  </a:cubicBezTo>
                  <a:cubicBezTo>
                    <a:pt x="2218335" y="2850502"/>
                    <a:pt x="2202938" y="2881422"/>
                    <a:pt x="2168862" y="2914993"/>
                  </a:cubicBezTo>
                  <a:cubicBezTo>
                    <a:pt x="2134786" y="2948565"/>
                    <a:pt x="2100710" y="2940235"/>
                    <a:pt x="2075847" y="2942885"/>
                  </a:cubicBezTo>
                  <a:cubicBezTo>
                    <a:pt x="2050984" y="2945536"/>
                    <a:pt x="2026374" y="2942885"/>
                    <a:pt x="2035587" y="2911965"/>
                  </a:cubicBezTo>
                  <a:cubicBezTo>
                    <a:pt x="2044800" y="2881044"/>
                    <a:pt x="2091370" y="2856181"/>
                    <a:pt x="2119262" y="2843813"/>
                  </a:cubicBezTo>
                  <a:cubicBezTo>
                    <a:pt x="2135392" y="2836644"/>
                    <a:pt x="2150915" y="2828201"/>
                    <a:pt x="2165707" y="2818571"/>
                  </a:cubicBezTo>
                  <a:cubicBezTo>
                    <a:pt x="2165707" y="2818571"/>
                    <a:pt x="2317155" y="2464560"/>
                    <a:pt x="2333057" y="2396408"/>
                  </a:cubicBezTo>
                  <a:cubicBezTo>
                    <a:pt x="2348959" y="2328256"/>
                    <a:pt x="2358299" y="2250765"/>
                    <a:pt x="2333057" y="2222873"/>
                  </a:cubicBezTo>
                  <a:cubicBezTo>
                    <a:pt x="2307816" y="2194981"/>
                    <a:pt x="2196754" y="2108277"/>
                    <a:pt x="2175046" y="2058804"/>
                  </a:cubicBezTo>
                  <a:cubicBezTo>
                    <a:pt x="2160507" y="2023743"/>
                    <a:pt x="2149098" y="1987459"/>
                    <a:pt x="2140970" y="1950392"/>
                  </a:cubicBezTo>
                  <a:cubicBezTo>
                    <a:pt x="2140970" y="1950392"/>
                    <a:pt x="2150183" y="2027883"/>
                    <a:pt x="2122291" y="1981439"/>
                  </a:cubicBezTo>
                  <a:cubicBezTo>
                    <a:pt x="2107058" y="1957497"/>
                    <a:pt x="2095560" y="1931360"/>
                    <a:pt x="2088215" y="1903948"/>
                  </a:cubicBezTo>
                  <a:cubicBezTo>
                    <a:pt x="2088215" y="1903948"/>
                    <a:pt x="1973619" y="2080638"/>
                    <a:pt x="1924146" y="2068017"/>
                  </a:cubicBezTo>
                  <a:cubicBezTo>
                    <a:pt x="1896822" y="2062527"/>
                    <a:pt x="1872527" y="2047041"/>
                    <a:pt x="1855994" y="2024602"/>
                  </a:cubicBezTo>
                  <a:cubicBezTo>
                    <a:pt x="1855994" y="2024602"/>
                    <a:pt x="1887041" y="2086569"/>
                    <a:pt x="1852965" y="2068017"/>
                  </a:cubicBezTo>
                  <a:cubicBezTo>
                    <a:pt x="1825982" y="2052228"/>
                    <a:pt x="1800097" y="2034648"/>
                    <a:pt x="1775474" y="2015388"/>
                  </a:cubicBezTo>
                  <a:cubicBezTo>
                    <a:pt x="1775474" y="2015388"/>
                    <a:pt x="1815734" y="2089725"/>
                    <a:pt x="1766260" y="2064862"/>
                  </a:cubicBezTo>
                  <a:cubicBezTo>
                    <a:pt x="1716787" y="2039999"/>
                    <a:pt x="1645354" y="1956450"/>
                    <a:pt x="1645354" y="1956450"/>
                  </a:cubicBezTo>
                  <a:cubicBezTo>
                    <a:pt x="1645354" y="1956450"/>
                    <a:pt x="1645354" y="2244581"/>
                    <a:pt x="1617462" y="2271968"/>
                  </a:cubicBezTo>
                  <a:cubicBezTo>
                    <a:pt x="1589570" y="2299355"/>
                    <a:pt x="1571018" y="2268813"/>
                    <a:pt x="1571018" y="2268813"/>
                  </a:cubicBezTo>
                  <a:cubicBezTo>
                    <a:pt x="1571018" y="2268813"/>
                    <a:pt x="1545776" y="2513655"/>
                    <a:pt x="1533913" y="2513655"/>
                  </a:cubicBezTo>
                  <a:cubicBezTo>
                    <a:pt x="1522050" y="2513655"/>
                    <a:pt x="1512206" y="2473268"/>
                    <a:pt x="1512206" y="2501034"/>
                  </a:cubicBezTo>
                  <a:cubicBezTo>
                    <a:pt x="1512206" y="2528799"/>
                    <a:pt x="1494284" y="2607805"/>
                    <a:pt x="1494284" y="2633047"/>
                  </a:cubicBezTo>
                  <a:cubicBezTo>
                    <a:pt x="1494284" y="2658288"/>
                    <a:pt x="1478761" y="2648570"/>
                    <a:pt x="1475605" y="2698170"/>
                  </a:cubicBezTo>
                  <a:cubicBezTo>
                    <a:pt x="1472450" y="2747769"/>
                    <a:pt x="1416793" y="2918780"/>
                    <a:pt x="1395085" y="2931148"/>
                  </a:cubicBezTo>
                  <a:cubicBezTo>
                    <a:pt x="1373378" y="2943516"/>
                    <a:pt x="1314565" y="2937332"/>
                    <a:pt x="1317594" y="2909440"/>
                  </a:cubicBezTo>
                  <a:cubicBezTo>
                    <a:pt x="1320623" y="2881549"/>
                    <a:pt x="1348641" y="2875365"/>
                    <a:pt x="1361009" y="2835104"/>
                  </a:cubicBezTo>
                  <a:cubicBezTo>
                    <a:pt x="1373378" y="2794844"/>
                    <a:pt x="1386251" y="2660938"/>
                    <a:pt x="1382717" y="2552526"/>
                  </a:cubicBezTo>
                  <a:cubicBezTo>
                    <a:pt x="1379183" y="2444114"/>
                    <a:pt x="1367193" y="2313995"/>
                    <a:pt x="1348641" y="2239659"/>
                  </a:cubicBezTo>
                  <a:cubicBezTo>
                    <a:pt x="1330088" y="2165323"/>
                    <a:pt x="1286673" y="2037727"/>
                    <a:pt x="1243258" y="2004156"/>
                  </a:cubicBezTo>
                  <a:cubicBezTo>
                    <a:pt x="1199843" y="1970585"/>
                    <a:pt x="1113138" y="2010467"/>
                    <a:pt x="998542" y="1954683"/>
                  </a:cubicBezTo>
                  <a:cubicBezTo>
                    <a:pt x="883946" y="1898899"/>
                    <a:pt x="772379" y="1756411"/>
                    <a:pt x="772379" y="1756411"/>
                  </a:cubicBezTo>
                  <a:cubicBezTo>
                    <a:pt x="772379" y="1756411"/>
                    <a:pt x="772379" y="1787332"/>
                    <a:pt x="741458" y="1747072"/>
                  </a:cubicBezTo>
                  <a:cubicBezTo>
                    <a:pt x="710537" y="1706812"/>
                    <a:pt x="654249" y="1585527"/>
                    <a:pt x="654249" y="1585527"/>
                  </a:cubicBezTo>
                  <a:cubicBezTo>
                    <a:pt x="622748" y="1562027"/>
                    <a:pt x="599008" y="1529630"/>
                    <a:pt x="586097" y="1492512"/>
                  </a:cubicBezTo>
                  <a:cubicBezTo>
                    <a:pt x="567545" y="1433699"/>
                    <a:pt x="533469" y="1331472"/>
                    <a:pt x="533469" y="1331472"/>
                  </a:cubicBezTo>
                  <a:cubicBezTo>
                    <a:pt x="533469" y="1331472"/>
                    <a:pt x="490053" y="1294241"/>
                    <a:pt x="483869" y="1247796"/>
                  </a:cubicBezTo>
                  <a:cubicBezTo>
                    <a:pt x="480020" y="1216977"/>
                    <a:pt x="477950" y="1185967"/>
                    <a:pt x="477685" y="1154908"/>
                  </a:cubicBezTo>
                  <a:cubicBezTo>
                    <a:pt x="477685" y="1154908"/>
                    <a:pt x="462288" y="1235428"/>
                    <a:pt x="452444" y="1173460"/>
                  </a:cubicBezTo>
                  <a:cubicBezTo>
                    <a:pt x="442600" y="1111493"/>
                    <a:pt x="449289" y="978344"/>
                    <a:pt x="452444" y="934929"/>
                  </a:cubicBezTo>
                  <a:cubicBezTo>
                    <a:pt x="455599" y="891513"/>
                    <a:pt x="491820" y="838254"/>
                    <a:pt x="460773" y="753695"/>
                  </a:cubicBezTo>
                  <a:cubicBezTo>
                    <a:pt x="429726" y="669136"/>
                    <a:pt x="424930" y="620673"/>
                    <a:pt x="419630" y="613100"/>
                  </a:cubicBezTo>
                  <a:cubicBezTo>
                    <a:pt x="414329" y="605528"/>
                    <a:pt x="351604" y="511251"/>
                    <a:pt x="326994" y="475534"/>
                  </a:cubicBezTo>
                  <a:cubicBezTo>
                    <a:pt x="302383" y="439818"/>
                    <a:pt x="274744" y="443856"/>
                    <a:pt x="238018" y="450293"/>
                  </a:cubicBezTo>
                  <a:cubicBezTo>
                    <a:pt x="201291" y="456729"/>
                    <a:pt x="163555" y="467962"/>
                    <a:pt x="137052" y="494213"/>
                  </a:cubicBezTo>
                  <a:cubicBezTo>
                    <a:pt x="110548" y="520464"/>
                    <a:pt x="75715" y="525512"/>
                    <a:pt x="63347" y="507591"/>
                  </a:cubicBezTo>
                  <a:lnTo>
                    <a:pt x="50726" y="489796"/>
                  </a:lnTo>
                  <a:cubicBezTo>
                    <a:pt x="50726" y="489796"/>
                    <a:pt x="15262" y="477175"/>
                    <a:pt x="8825" y="451050"/>
                  </a:cubicBezTo>
                  <a:cubicBezTo>
                    <a:pt x="4761" y="436461"/>
                    <a:pt x="5973" y="420912"/>
                    <a:pt x="12233" y="407130"/>
                  </a:cubicBezTo>
                  <a:cubicBezTo>
                    <a:pt x="12233" y="407130"/>
                    <a:pt x="-19319" y="372549"/>
                    <a:pt x="18922" y="346046"/>
                  </a:cubicBezTo>
                  <a:cubicBezTo>
                    <a:pt x="57163" y="319542"/>
                    <a:pt x="72434" y="314368"/>
                    <a:pt x="75337" y="302252"/>
                  </a:cubicBezTo>
                  <a:close/>
                </a:path>
              </a:pathLst>
            </a:custGeom>
            <a:solidFill>
              <a:srgbClr val="FFFFFF"/>
            </a:solidFill>
            <a:ln w="126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4" name="Graphic 4">
              <a:extLst>
                <a:ext uri="{FF2B5EF4-FFF2-40B4-BE49-F238E27FC236}">
                  <a16:creationId xmlns:a16="http://schemas.microsoft.com/office/drawing/2014/main" id="{0095CE71-427D-793D-0F28-D7B2FB8472CC}"/>
                </a:ext>
              </a:extLst>
            </p:cNvPr>
            <p:cNvGrpSpPr/>
            <p:nvPr/>
          </p:nvGrpSpPr>
          <p:grpSpPr>
            <a:xfrm>
              <a:off x="8886678" y="3325082"/>
              <a:ext cx="3065064" cy="2433989"/>
              <a:chOff x="8886678" y="3325082"/>
              <a:chExt cx="3065064" cy="2433989"/>
            </a:xfrm>
            <a:solidFill>
              <a:srgbClr val="92E3A9"/>
            </a:solidFill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2503FD2-0819-6A63-8545-259A6A7ABB71}"/>
                  </a:ext>
                </a:extLst>
              </p:cNvPr>
              <p:cNvSpPr/>
              <p:nvPr/>
            </p:nvSpPr>
            <p:spPr>
              <a:xfrm>
                <a:off x="8886678" y="3325082"/>
                <a:ext cx="412859" cy="277529"/>
              </a:xfrm>
              <a:custGeom>
                <a:avLst/>
                <a:gdLst>
                  <a:gd name="connsiteX0" fmla="*/ 100921 w 412859"/>
                  <a:gd name="connsiteY0" fmla="*/ 24946 h 277529"/>
                  <a:gd name="connsiteX1" fmla="*/ 12576 w 412859"/>
                  <a:gd name="connsiteY1" fmla="*/ 201636 h 277529"/>
                  <a:gd name="connsiteX2" fmla="*/ 233060 w 412859"/>
                  <a:gd name="connsiteY2" fmla="*/ 207063 h 277529"/>
                  <a:gd name="connsiteX3" fmla="*/ 403944 w 412859"/>
                  <a:gd name="connsiteY3" fmla="*/ 118718 h 277529"/>
                  <a:gd name="connsiteX4" fmla="*/ 100921 w 412859"/>
                  <a:gd name="connsiteY4" fmla="*/ 24946 h 277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859" h="277529">
                    <a:moveTo>
                      <a:pt x="100921" y="24946"/>
                    </a:moveTo>
                    <a:cubicBezTo>
                      <a:pt x="100921" y="24946"/>
                      <a:pt x="-42450" y="80099"/>
                      <a:pt x="12576" y="201636"/>
                    </a:cubicBezTo>
                    <a:cubicBezTo>
                      <a:pt x="67602" y="323174"/>
                      <a:pt x="144841" y="278749"/>
                      <a:pt x="233060" y="207063"/>
                    </a:cubicBezTo>
                    <a:cubicBezTo>
                      <a:pt x="321279" y="135378"/>
                      <a:pt x="447612" y="229150"/>
                      <a:pt x="403944" y="118718"/>
                    </a:cubicBezTo>
                    <a:cubicBezTo>
                      <a:pt x="360277" y="8287"/>
                      <a:pt x="144967" y="-30206"/>
                      <a:pt x="100921" y="24946"/>
                    </a:cubicBezTo>
                    <a:close/>
                  </a:path>
                </a:pathLst>
              </a:custGeom>
              <a:solidFill>
                <a:srgbClr val="92E3A9"/>
              </a:solidFill>
              <a:ln w="12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572D741-5438-F749-27BB-BC373AF6A8F2}"/>
                  </a:ext>
                </a:extLst>
              </p:cNvPr>
              <p:cNvSpPr/>
              <p:nvPr/>
            </p:nvSpPr>
            <p:spPr>
              <a:xfrm>
                <a:off x="9359531" y="3341698"/>
                <a:ext cx="323342" cy="539883"/>
              </a:xfrm>
              <a:custGeom>
                <a:avLst/>
                <a:gdLst>
                  <a:gd name="connsiteX0" fmla="*/ 195747 w 323342"/>
                  <a:gd name="connsiteY0" fmla="*/ 531963 h 539883"/>
                  <a:gd name="connsiteX1" fmla="*/ 323343 w 323342"/>
                  <a:gd name="connsiteY1" fmla="*/ 380515 h 539883"/>
                  <a:gd name="connsiteX2" fmla="*/ 256705 w 323342"/>
                  <a:gd name="connsiteY2" fmla="*/ 246483 h 539883"/>
                  <a:gd name="connsiteX3" fmla="*/ 0 w 323342"/>
                  <a:gd name="connsiteY3" fmla="*/ 0 h 539883"/>
                  <a:gd name="connsiteX4" fmla="*/ 63104 w 323342"/>
                  <a:gd name="connsiteY4" fmla="*/ 218212 h 539883"/>
                  <a:gd name="connsiteX5" fmla="*/ 195747 w 323342"/>
                  <a:gd name="connsiteY5" fmla="*/ 531963 h 539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3342" h="539883">
                    <a:moveTo>
                      <a:pt x="195747" y="531963"/>
                    </a:moveTo>
                    <a:cubicBezTo>
                      <a:pt x="254711" y="498001"/>
                      <a:pt x="299881" y="444388"/>
                      <a:pt x="323343" y="380515"/>
                    </a:cubicBezTo>
                    <a:cubicBezTo>
                      <a:pt x="305863" y="333641"/>
                      <a:pt x="283524" y="288712"/>
                      <a:pt x="256705" y="246483"/>
                    </a:cubicBezTo>
                    <a:cubicBezTo>
                      <a:pt x="190194" y="150565"/>
                      <a:pt x="95413" y="67268"/>
                      <a:pt x="0" y="0"/>
                    </a:cubicBezTo>
                    <a:cubicBezTo>
                      <a:pt x="28649" y="33571"/>
                      <a:pt x="70928" y="103490"/>
                      <a:pt x="63104" y="218212"/>
                    </a:cubicBezTo>
                    <a:cubicBezTo>
                      <a:pt x="52502" y="388718"/>
                      <a:pt x="113082" y="581563"/>
                      <a:pt x="195747" y="531963"/>
                    </a:cubicBezTo>
                    <a:close/>
                  </a:path>
                </a:pathLst>
              </a:custGeom>
              <a:solidFill>
                <a:srgbClr val="92E3A9"/>
              </a:solidFill>
              <a:ln w="12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0D2A37D-F690-8445-E9F6-B45025E524E8}"/>
                  </a:ext>
                </a:extLst>
              </p:cNvPr>
              <p:cNvSpPr/>
              <p:nvPr/>
            </p:nvSpPr>
            <p:spPr>
              <a:xfrm>
                <a:off x="9724938" y="3968120"/>
                <a:ext cx="2226804" cy="1790950"/>
              </a:xfrm>
              <a:custGeom>
                <a:avLst/>
                <a:gdLst>
                  <a:gd name="connsiteX0" fmla="*/ 1929672 w 2226804"/>
                  <a:gd name="connsiteY0" fmla="*/ 323 h 1790950"/>
                  <a:gd name="connsiteX1" fmla="*/ 1684577 w 2226804"/>
                  <a:gd name="connsiteY1" fmla="*/ 136122 h 1790950"/>
                  <a:gd name="connsiteX2" fmla="*/ 1430522 w 2226804"/>
                  <a:gd name="connsiteY2" fmla="*/ 74154 h 1790950"/>
                  <a:gd name="connsiteX3" fmla="*/ 937557 w 2226804"/>
                  <a:gd name="connsiteY3" fmla="*/ 118832 h 1790950"/>
                  <a:gd name="connsiteX4" fmla="*/ 341228 w 2226804"/>
                  <a:gd name="connsiteY4" fmla="*/ 164266 h 1790950"/>
                  <a:gd name="connsiteX5" fmla="*/ 285570 w 2226804"/>
                  <a:gd name="connsiteY5" fmla="*/ 149121 h 1790950"/>
                  <a:gd name="connsiteX6" fmla="*/ 227515 w 2226804"/>
                  <a:gd name="connsiteY6" fmla="*/ 166790 h 1790950"/>
                  <a:gd name="connsiteX7" fmla="*/ 171858 w 2226804"/>
                  <a:gd name="connsiteY7" fmla="*/ 139025 h 1790950"/>
                  <a:gd name="connsiteX8" fmla="*/ 88435 w 2226804"/>
                  <a:gd name="connsiteY8" fmla="*/ 111259 h 1790950"/>
                  <a:gd name="connsiteX9" fmla="*/ 64708 w 2226804"/>
                  <a:gd name="connsiteY9" fmla="*/ 60776 h 1790950"/>
                  <a:gd name="connsiteX10" fmla="*/ 11953 w 2226804"/>
                  <a:gd name="connsiteY10" fmla="*/ 53582 h 1790950"/>
                  <a:gd name="connsiteX11" fmla="*/ 94619 w 2226804"/>
                  <a:gd name="connsiteY11" fmla="*/ 312686 h 1790950"/>
                  <a:gd name="connsiteX12" fmla="*/ 480434 w 2226804"/>
                  <a:gd name="connsiteY12" fmla="*/ 362285 h 1790950"/>
                  <a:gd name="connsiteX13" fmla="*/ 849717 w 2226804"/>
                  <a:gd name="connsiteY13" fmla="*/ 902452 h 1790950"/>
                  <a:gd name="connsiteX14" fmla="*/ 789390 w 2226804"/>
                  <a:gd name="connsiteY14" fmla="*/ 1323605 h 1790950"/>
                  <a:gd name="connsiteX15" fmla="*/ 807942 w 2226804"/>
                  <a:gd name="connsiteY15" fmla="*/ 1334712 h 1790950"/>
                  <a:gd name="connsiteX16" fmla="*/ 817155 w 2226804"/>
                  <a:gd name="connsiteY16" fmla="*/ 1285238 h 1790950"/>
                  <a:gd name="connsiteX17" fmla="*/ 894646 w 2226804"/>
                  <a:gd name="connsiteY17" fmla="*/ 1337867 h 1790950"/>
                  <a:gd name="connsiteX18" fmla="*/ 897675 w 2226804"/>
                  <a:gd name="connsiteY18" fmla="*/ 1294452 h 1790950"/>
                  <a:gd name="connsiteX19" fmla="*/ 965827 w 2226804"/>
                  <a:gd name="connsiteY19" fmla="*/ 1337867 h 1790950"/>
                  <a:gd name="connsiteX20" fmla="*/ 1129896 w 2226804"/>
                  <a:gd name="connsiteY20" fmla="*/ 1173798 h 1790950"/>
                  <a:gd name="connsiteX21" fmla="*/ 1163972 w 2226804"/>
                  <a:gd name="connsiteY21" fmla="*/ 1251289 h 1790950"/>
                  <a:gd name="connsiteX22" fmla="*/ 1182651 w 2226804"/>
                  <a:gd name="connsiteY22" fmla="*/ 1220242 h 1790950"/>
                  <a:gd name="connsiteX23" fmla="*/ 1216727 w 2226804"/>
                  <a:gd name="connsiteY23" fmla="*/ 1328654 h 1790950"/>
                  <a:gd name="connsiteX24" fmla="*/ 1374739 w 2226804"/>
                  <a:gd name="connsiteY24" fmla="*/ 1492723 h 1790950"/>
                  <a:gd name="connsiteX25" fmla="*/ 1374739 w 2226804"/>
                  <a:gd name="connsiteY25" fmla="*/ 1666258 h 1790950"/>
                  <a:gd name="connsiteX26" fmla="*/ 1330313 w 2226804"/>
                  <a:gd name="connsiteY26" fmla="*/ 1790951 h 1790950"/>
                  <a:gd name="connsiteX27" fmla="*/ 1488956 w 2226804"/>
                  <a:gd name="connsiteY27" fmla="*/ 1591417 h 1790950"/>
                  <a:gd name="connsiteX28" fmla="*/ 1584495 w 2226804"/>
                  <a:gd name="connsiteY28" fmla="*/ 1411572 h 1790950"/>
                  <a:gd name="connsiteX29" fmla="*/ 1603931 w 2226804"/>
                  <a:gd name="connsiteY29" fmla="*/ 1260123 h 1790950"/>
                  <a:gd name="connsiteX30" fmla="*/ 1842463 w 2226804"/>
                  <a:gd name="connsiteY30" fmla="*/ 925548 h 1790950"/>
                  <a:gd name="connsiteX31" fmla="*/ 1947845 w 2226804"/>
                  <a:gd name="connsiteY31" fmla="*/ 553868 h 1790950"/>
                  <a:gd name="connsiteX32" fmla="*/ 1978766 w 2226804"/>
                  <a:gd name="connsiteY32" fmla="*/ 597157 h 1790950"/>
                  <a:gd name="connsiteX33" fmla="*/ 2006658 w 2226804"/>
                  <a:gd name="connsiteY33" fmla="*/ 544528 h 1790950"/>
                  <a:gd name="connsiteX34" fmla="*/ 2037705 w 2226804"/>
                  <a:gd name="connsiteY34" fmla="*/ 578604 h 1790950"/>
                  <a:gd name="connsiteX35" fmla="*/ 2139933 w 2226804"/>
                  <a:gd name="connsiteY35" fmla="*/ 460853 h 1790950"/>
                  <a:gd name="connsiteX36" fmla="*/ 2201775 w 2226804"/>
                  <a:gd name="connsiteY36" fmla="*/ 457824 h 1790950"/>
                  <a:gd name="connsiteX37" fmla="*/ 2206191 w 2226804"/>
                  <a:gd name="connsiteY37" fmla="*/ 325811 h 1790950"/>
                  <a:gd name="connsiteX38" fmla="*/ 2226637 w 2226804"/>
                  <a:gd name="connsiteY38" fmla="*/ 284289 h 1790950"/>
                  <a:gd name="connsiteX39" fmla="*/ 1929672 w 2226804"/>
                  <a:gd name="connsiteY39" fmla="*/ 323 h 1790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226804" h="1790950">
                    <a:moveTo>
                      <a:pt x="1929672" y="323"/>
                    </a:moveTo>
                    <a:cubicBezTo>
                      <a:pt x="1821259" y="9915"/>
                      <a:pt x="1684577" y="136122"/>
                      <a:pt x="1684577" y="136122"/>
                    </a:cubicBezTo>
                    <a:cubicBezTo>
                      <a:pt x="1684577" y="136122"/>
                      <a:pt x="1613396" y="98260"/>
                      <a:pt x="1430522" y="74154"/>
                    </a:cubicBezTo>
                    <a:cubicBezTo>
                      <a:pt x="1247648" y="50049"/>
                      <a:pt x="1195272" y="83493"/>
                      <a:pt x="937557" y="118832"/>
                    </a:cubicBezTo>
                    <a:cubicBezTo>
                      <a:pt x="679842" y="154169"/>
                      <a:pt x="358897" y="166790"/>
                      <a:pt x="341228" y="164266"/>
                    </a:cubicBezTo>
                    <a:cubicBezTo>
                      <a:pt x="322309" y="160644"/>
                      <a:pt x="303706" y="155583"/>
                      <a:pt x="285570" y="149121"/>
                    </a:cubicBezTo>
                    <a:cubicBezTo>
                      <a:pt x="260329" y="141549"/>
                      <a:pt x="240136" y="156694"/>
                      <a:pt x="227515" y="166790"/>
                    </a:cubicBezTo>
                    <a:cubicBezTo>
                      <a:pt x="214894" y="176887"/>
                      <a:pt x="184479" y="164266"/>
                      <a:pt x="171858" y="139025"/>
                    </a:cubicBezTo>
                    <a:cubicBezTo>
                      <a:pt x="159237" y="113783"/>
                      <a:pt x="113802" y="126404"/>
                      <a:pt x="88435" y="111259"/>
                    </a:cubicBezTo>
                    <a:cubicBezTo>
                      <a:pt x="83134" y="107978"/>
                      <a:pt x="74930" y="89425"/>
                      <a:pt x="64708" y="60776"/>
                    </a:cubicBezTo>
                    <a:cubicBezTo>
                      <a:pt x="46786" y="48786"/>
                      <a:pt x="26845" y="41340"/>
                      <a:pt x="11953" y="53582"/>
                    </a:cubicBezTo>
                    <a:cubicBezTo>
                      <a:pt x="-21239" y="81222"/>
                      <a:pt x="17380" y="290599"/>
                      <a:pt x="94619" y="312686"/>
                    </a:cubicBezTo>
                    <a:cubicBezTo>
                      <a:pt x="171858" y="334772"/>
                      <a:pt x="359654" y="422865"/>
                      <a:pt x="480434" y="362285"/>
                    </a:cubicBezTo>
                    <a:cubicBezTo>
                      <a:pt x="601215" y="301706"/>
                      <a:pt x="816650" y="544150"/>
                      <a:pt x="849717" y="902452"/>
                    </a:cubicBezTo>
                    <a:cubicBezTo>
                      <a:pt x="868395" y="1105015"/>
                      <a:pt x="818417" y="1237028"/>
                      <a:pt x="789390" y="1323605"/>
                    </a:cubicBezTo>
                    <a:cubicBezTo>
                      <a:pt x="795309" y="1327732"/>
                      <a:pt x="801505" y="1331443"/>
                      <a:pt x="807942" y="1334712"/>
                    </a:cubicBezTo>
                    <a:cubicBezTo>
                      <a:pt x="857415" y="1359953"/>
                      <a:pt x="817155" y="1285238"/>
                      <a:pt x="817155" y="1285238"/>
                    </a:cubicBezTo>
                    <a:cubicBezTo>
                      <a:pt x="841778" y="1304498"/>
                      <a:pt x="867663" y="1322078"/>
                      <a:pt x="894646" y="1337867"/>
                    </a:cubicBezTo>
                    <a:cubicBezTo>
                      <a:pt x="928722" y="1356419"/>
                      <a:pt x="897675" y="1294452"/>
                      <a:pt x="897675" y="1294452"/>
                    </a:cubicBezTo>
                    <a:cubicBezTo>
                      <a:pt x="914208" y="1316891"/>
                      <a:pt x="938503" y="1332377"/>
                      <a:pt x="965827" y="1337867"/>
                    </a:cubicBezTo>
                    <a:cubicBezTo>
                      <a:pt x="1015427" y="1350488"/>
                      <a:pt x="1129896" y="1173798"/>
                      <a:pt x="1129896" y="1173798"/>
                    </a:cubicBezTo>
                    <a:cubicBezTo>
                      <a:pt x="1137242" y="1201210"/>
                      <a:pt x="1148739" y="1227347"/>
                      <a:pt x="1163972" y="1251289"/>
                    </a:cubicBezTo>
                    <a:cubicBezTo>
                      <a:pt x="1191864" y="1297733"/>
                      <a:pt x="1182651" y="1220242"/>
                      <a:pt x="1182651" y="1220242"/>
                    </a:cubicBezTo>
                    <a:cubicBezTo>
                      <a:pt x="1190779" y="1257309"/>
                      <a:pt x="1202188" y="1293594"/>
                      <a:pt x="1216727" y="1328654"/>
                    </a:cubicBezTo>
                    <a:cubicBezTo>
                      <a:pt x="1238435" y="1378253"/>
                      <a:pt x="1349876" y="1464958"/>
                      <a:pt x="1374739" y="1492723"/>
                    </a:cubicBezTo>
                    <a:cubicBezTo>
                      <a:pt x="1399602" y="1520489"/>
                      <a:pt x="1390136" y="1598106"/>
                      <a:pt x="1374739" y="1666258"/>
                    </a:cubicBezTo>
                    <a:cubicBezTo>
                      <a:pt x="1362130" y="1708575"/>
                      <a:pt x="1347301" y="1750198"/>
                      <a:pt x="1330313" y="1790951"/>
                    </a:cubicBezTo>
                    <a:cubicBezTo>
                      <a:pt x="1401242" y="1762049"/>
                      <a:pt x="1465103" y="1702606"/>
                      <a:pt x="1488956" y="1591417"/>
                    </a:cubicBezTo>
                    <a:cubicBezTo>
                      <a:pt x="1517353" y="1458900"/>
                      <a:pt x="1562030" y="1419902"/>
                      <a:pt x="1584495" y="1411572"/>
                    </a:cubicBezTo>
                    <a:cubicBezTo>
                      <a:pt x="1583687" y="1360420"/>
                      <a:pt x="1590225" y="1309420"/>
                      <a:pt x="1603931" y="1260123"/>
                    </a:cubicBezTo>
                    <a:cubicBezTo>
                      <a:pt x="1625638" y="1167235"/>
                      <a:pt x="1734051" y="1086715"/>
                      <a:pt x="1842463" y="925548"/>
                    </a:cubicBezTo>
                    <a:cubicBezTo>
                      <a:pt x="1950874" y="764381"/>
                      <a:pt x="1947845" y="553868"/>
                      <a:pt x="1947845" y="553868"/>
                    </a:cubicBezTo>
                    <a:cubicBezTo>
                      <a:pt x="1957235" y="568924"/>
                      <a:pt x="1967572" y="583388"/>
                      <a:pt x="1978766" y="597157"/>
                    </a:cubicBezTo>
                    <a:cubicBezTo>
                      <a:pt x="1988105" y="606496"/>
                      <a:pt x="2006658" y="544528"/>
                      <a:pt x="2006658" y="544528"/>
                    </a:cubicBezTo>
                    <a:cubicBezTo>
                      <a:pt x="2006658" y="544528"/>
                      <a:pt x="2015997" y="587944"/>
                      <a:pt x="2037705" y="578604"/>
                    </a:cubicBezTo>
                    <a:cubicBezTo>
                      <a:pt x="2059413" y="569265"/>
                      <a:pt x="2139933" y="460853"/>
                      <a:pt x="2139933" y="460853"/>
                    </a:cubicBezTo>
                    <a:cubicBezTo>
                      <a:pt x="2139933" y="460853"/>
                      <a:pt x="2170854" y="504268"/>
                      <a:pt x="2201775" y="457824"/>
                    </a:cubicBezTo>
                    <a:cubicBezTo>
                      <a:pt x="2228783" y="417312"/>
                      <a:pt x="2211114" y="344237"/>
                      <a:pt x="2206191" y="325811"/>
                    </a:cubicBezTo>
                    <a:cubicBezTo>
                      <a:pt x="2209978" y="338432"/>
                      <a:pt x="2221463" y="366576"/>
                      <a:pt x="2226637" y="284289"/>
                    </a:cubicBezTo>
                    <a:cubicBezTo>
                      <a:pt x="2233326" y="186605"/>
                      <a:pt x="2037957" y="-9016"/>
                      <a:pt x="1929672" y="323"/>
                    </a:cubicBezTo>
                    <a:close/>
                  </a:path>
                </a:pathLst>
              </a:custGeom>
              <a:solidFill>
                <a:srgbClr val="92E3A9"/>
              </a:solidFill>
              <a:ln w="12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783CAA1-267D-5A36-BA30-4E359BCECE77}"/>
                </a:ext>
              </a:extLst>
            </p:cNvPr>
            <p:cNvSpPr/>
            <p:nvPr/>
          </p:nvSpPr>
          <p:spPr>
            <a:xfrm>
              <a:off x="8766745" y="3238096"/>
              <a:ext cx="3185598" cy="2943667"/>
            </a:xfrm>
            <a:custGeom>
              <a:avLst/>
              <a:gdLst>
                <a:gd name="connsiteX0" fmla="*/ 75337 w 3185598"/>
                <a:gd name="connsiteY0" fmla="*/ 302252 h 2943667"/>
                <a:gd name="connsiteX1" fmla="*/ 116228 w 3185598"/>
                <a:gd name="connsiteY1" fmla="*/ 196995 h 2943667"/>
                <a:gd name="connsiteX2" fmla="*/ 85307 w 3185598"/>
                <a:gd name="connsiteY2" fmla="*/ 196995 h 2943667"/>
                <a:gd name="connsiteX3" fmla="*/ 80511 w 3185598"/>
                <a:gd name="connsiteY3" fmla="*/ 163424 h 2943667"/>
                <a:gd name="connsiteX4" fmla="*/ 42649 w 3185598"/>
                <a:gd name="connsiteY4" fmla="*/ 220217 h 2943667"/>
                <a:gd name="connsiteX5" fmla="*/ 96035 w 3185598"/>
                <a:gd name="connsiteY5" fmla="*/ 115465 h 2943667"/>
                <a:gd name="connsiteX6" fmla="*/ 238901 w 3185598"/>
                <a:gd name="connsiteY6" fmla="*/ 28761 h 2943667"/>
                <a:gd name="connsiteX7" fmla="*/ 501286 w 3185598"/>
                <a:gd name="connsiteY7" fmla="*/ 43527 h 2943667"/>
                <a:gd name="connsiteX8" fmla="*/ 849113 w 3185598"/>
                <a:gd name="connsiteY8" fmla="*/ 349832 h 2943667"/>
                <a:gd name="connsiteX9" fmla="*/ 1046627 w 3185598"/>
                <a:gd name="connsiteY9" fmla="*/ 842040 h 2943667"/>
                <a:gd name="connsiteX10" fmla="*/ 1130050 w 3185598"/>
                <a:gd name="connsiteY10" fmla="*/ 869806 h 2943667"/>
                <a:gd name="connsiteX11" fmla="*/ 1185707 w 3185598"/>
                <a:gd name="connsiteY11" fmla="*/ 897571 h 2943667"/>
                <a:gd name="connsiteX12" fmla="*/ 1243763 w 3185598"/>
                <a:gd name="connsiteY12" fmla="*/ 879902 h 2943667"/>
                <a:gd name="connsiteX13" fmla="*/ 1299420 w 3185598"/>
                <a:gd name="connsiteY13" fmla="*/ 895047 h 2943667"/>
                <a:gd name="connsiteX14" fmla="*/ 1895749 w 3185598"/>
                <a:gd name="connsiteY14" fmla="*/ 849613 h 2943667"/>
                <a:gd name="connsiteX15" fmla="*/ 2388715 w 3185598"/>
                <a:gd name="connsiteY15" fmla="*/ 804935 h 2943667"/>
                <a:gd name="connsiteX16" fmla="*/ 2642770 w 3185598"/>
                <a:gd name="connsiteY16" fmla="*/ 866146 h 2943667"/>
                <a:gd name="connsiteX17" fmla="*/ 2887486 w 3185598"/>
                <a:gd name="connsiteY17" fmla="*/ 729842 h 2943667"/>
                <a:gd name="connsiteX18" fmla="*/ 3185461 w 3185598"/>
                <a:gd name="connsiteY18" fmla="*/ 1015323 h 2943667"/>
                <a:gd name="connsiteX19" fmla="*/ 3163753 w 3185598"/>
                <a:gd name="connsiteY19" fmla="*/ 1052554 h 2943667"/>
                <a:gd name="connsiteX20" fmla="*/ 3160598 w 3185598"/>
                <a:gd name="connsiteY20" fmla="*/ 1188858 h 2943667"/>
                <a:gd name="connsiteX21" fmla="*/ 3098756 w 3185598"/>
                <a:gd name="connsiteY21" fmla="*/ 1191886 h 2943667"/>
                <a:gd name="connsiteX22" fmla="*/ 2996528 w 3185598"/>
                <a:gd name="connsiteY22" fmla="*/ 1309638 h 2943667"/>
                <a:gd name="connsiteX23" fmla="*/ 2965482 w 3185598"/>
                <a:gd name="connsiteY23" fmla="*/ 1275562 h 2943667"/>
                <a:gd name="connsiteX24" fmla="*/ 2937590 w 3185598"/>
                <a:gd name="connsiteY24" fmla="*/ 1328190 h 2943667"/>
                <a:gd name="connsiteX25" fmla="*/ 2906669 w 3185598"/>
                <a:gd name="connsiteY25" fmla="*/ 1284901 h 2943667"/>
                <a:gd name="connsiteX26" fmla="*/ 2801286 w 3185598"/>
                <a:gd name="connsiteY26" fmla="*/ 1656581 h 2943667"/>
                <a:gd name="connsiteX27" fmla="*/ 2562754 w 3185598"/>
                <a:gd name="connsiteY27" fmla="*/ 1991157 h 2943667"/>
                <a:gd name="connsiteX28" fmla="*/ 2556570 w 3185598"/>
                <a:gd name="connsiteY28" fmla="*/ 2251396 h 2943667"/>
                <a:gd name="connsiteX29" fmla="*/ 2522494 w 3185598"/>
                <a:gd name="connsiteY29" fmla="*/ 2453328 h 2943667"/>
                <a:gd name="connsiteX30" fmla="*/ 2497253 w 3185598"/>
                <a:gd name="connsiteY30" fmla="*/ 2425436 h 2943667"/>
                <a:gd name="connsiteX31" fmla="*/ 2481729 w 3185598"/>
                <a:gd name="connsiteY31" fmla="*/ 2465696 h 2943667"/>
                <a:gd name="connsiteX32" fmla="*/ 2463177 w 3185598"/>
                <a:gd name="connsiteY32" fmla="*/ 2453075 h 2943667"/>
                <a:gd name="connsiteX33" fmla="*/ 2267934 w 3185598"/>
                <a:gd name="connsiteY33" fmla="*/ 2776165 h 2943667"/>
                <a:gd name="connsiteX34" fmla="*/ 2168862 w 3185598"/>
                <a:gd name="connsiteY34" fmla="*/ 2914993 h 2943667"/>
                <a:gd name="connsiteX35" fmla="*/ 2075847 w 3185598"/>
                <a:gd name="connsiteY35" fmla="*/ 2942885 h 2943667"/>
                <a:gd name="connsiteX36" fmla="*/ 2035587 w 3185598"/>
                <a:gd name="connsiteY36" fmla="*/ 2911965 h 2943667"/>
                <a:gd name="connsiteX37" fmla="*/ 2119262 w 3185598"/>
                <a:gd name="connsiteY37" fmla="*/ 2843813 h 2943667"/>
                <a:gd name="connsiteX38" fmla="*/ 2165707 w 3185598"/>
                <a:gd name="connsiteY38" fmla="*/ 2818571 h 2943667"/>
                <a:gd name="connsiteX39" fmla="*/ 2333057 w 3185598"/>
                <a:gd name="connsiteY39" fmla="*/ 2396408 h 2943667"/>
                <a:gd name="connsiteX40" fmla="*/ 2333057 w 3185598"/>
                <a:gd name="connsiteY40" fmla="*/ 2222873 h 2943667"/>
                <a:gd name="connsiteX41" fmla="*/ 2175046 w 3185598"/>
                <a:gd name="connsiteY41" fmla="*/ 2058804 h 2943667"/>
                <a:gd name="connsiteX42" fmla="*/ 2140970 w 3185598"/>
                <a:gd name="connsiteY42" fmla="*/ 1950392 h 2943667"/>
                <a:gd name="connsiteX43" fmla="*/ 2122291 w 3185598"/>
                <a:gd name="connsiteY43" fmla="*/ 1981439 h 2943667"/>
                <a:gd name="connsiteX44" fmla="*/ 2088215 w 3185598"/>
                <a:gd name="connsiteY44" fmla="*/ 1903948 h 2943667"/>
                <a:gd name="connsiteX45" fmla="*/ 1924146 w 3185598"/>
                <a:gd name="connsiteY45" fmla="*/ 2068017 h 2943667"/>
                <a:gd name="connsiteX46" fmla="*/ 1855994 w 3185598"/>
                <a:gd name="connsiteY46" fmla="*/ 2024602 h 2943667"/>
                <a:gd name="connsiteX47" fmla="*/ 1852965 w 3185598"/>
                <a:gd name="connsiteY47" fmla="*/ 2068017 h 2943667"/>
                <a:gd name="connsiteX48" fmla="*/ 1775474 w 3185598"/>
                <a:gd name="connsiteY48" fmla="*/ 2015388 h 2943667"/>
                <a:gd name="connsiteX49" fmla="*/ 1766260 w 3185598"/>
                <a:gd name="connsiteY49" fmla="*/ 2064862 h 2943667"/>
                <a:gd name="connsiteX50" fmla="*/ 1645354 w 3185598"/>
                <a:gd name="connsiteY50" fmla="*/ 1956450 h 2943667"/>
                <a:gd name="connsiteX51" fmla="*/ 1617462 w 3185598"/>
                <a:gd name="connsiteY51" fmla="*/ 2271968 h 2943667"/>
                <a:gd name="connsiteX52" fmla="*/ 1571018 w 3185598"/>
                <a:gd name="connsiteY52" fmla="*/ 2268813 h 2943667"/>
                <a:gd name="connsiteX53" fmla="*/ 1533913 w 3185598"/>
                <a:gd name="connsiteY53" fmla="*/ 2513655 h 2943667"/>
                <a:gd name="connsiteX54" fmla="*/ 1512206 w 3185598"/>
                <a:gd name="connsiteY54" fmla="*/ 2501034 h 2943667"/>
                <a:gd name="connsiteX55" fmla="*/ 1494284 w 3185598"/>
                <a:gd name="connsiteY55" fmla="*/ 2633047 h 2943667"/>
                <a:gd name="connsiteX56" fmla="*/ 1475605 w 3185598"/>
                <a:gd name="connsiteY56" fmla="*/ 2698170 h 2943667"/>
                <a:gd name="connsiteX57" fmla="*/ 1395085 w 3185598"/>
                <a:gd name="connsiteY57" fmla="*/ 2931148 h 2943667"/>
                <a:gd name="connsiteX58" fmla="*/ 1317594 w 3185598"/>
                <a:gd name="connsiteY58" fmla="*/ 2909440 h 2943667"/>
                <a:gd name="connsiteX59" fmla="*/ 1361009 w 3185598"/>
                <a:gd name="connsiteY59" fmla="*/ 2835104 h 2943667"/>
                <a:gd name="connsiteX60" fmla="*/ 1382717 w 3185598"/>
                <a:gd name="connsiteY60" fmla="*/ 2552526 h 2943667"/>
                <a:gd name="connsiteX61" fmla="*/ 1348641 w 3185598"/>
                <a:gd name="connsiteY61" fmla="*/ 2239659 h 2943667"/>
                <a:gd name="connsiteX62" fmla="*/ 1243258 w 3185598"/>
                <a:gd name="connsiteY62" fmla="*/ 2004156 h 2943667"/>
                <a:gd name="connsiteX63" fmla="*/ 998542 w 3185598"/>
                <a:gd name="connsiteY63" fmla="*/ 1954683 h 2943667"/>
                <a:gd name="connsiteX64" fmla="*/ 772379 w 3185598"/>
                <a:gd name="connsiteY64" fmla="*/ 1756411 h 2943667"/>
                <a:gd name="connsiteX65" fmla="*/ 741458 w 3185598"/>
                <a:gd name="connsiteY65" fmla="*/ 1747072 h 2943667"/>
                <a:gd name="connsiteX66" fmla="*/ 654249 w 3185598"/>
                <a:gd name="connsiteY66" fmla="*/ 1585527 h 2943667"/>
                <a:gd name="connsiteX67" fmla="*/ 586097 w 3185598"/>
                <a:gd name="connsiteY67" fmla="*/ 1492512 h 2943667"/>
                <a:gd name="connsiteX68" fmla="*/ 533469 w 3185598"/>
                <a:gd name="connsiteY68" fmla="*/ 1331472 h 2943667"/>
                <a:gd name="connsiteX69" fmla="*/ 483869 w 3185598"/>
                <a:gd name="connsiteY69" fmla="*/ 1247796 h 2943667"/>
                <a:gd name="connsiteX70" fmla="*/ 477685 w 3185598"/>
                <a:gd name="connsiteY70" fmla="*/ 1154908 h 2943667"/>
                <a:gd name="connsiteX71" fmla="*/ 452444 w 3185598"/>
                <a:gd name="connsiteY71" fmla="*/ 1173460 h 2943667"/>
                <a:gd name="connsiteX72" fmla="*/ 452444 w 3185598"/>
                <a:gd name="connsiteY72" fmla="*/ 934929 h 2943667"/>
                <a:gd name="connsiteX73" fmla="*/ 460773 w 3185598"/>
                <a:gd name="connsiteY73" fmla="*/ 753695 h 2943667"/>
                <a:gd name="connsiteX74" fmla="*/ 419630 w 3185598"/>
                <a:gd name="connsiteY74" fmla="*/ 613100 h 2943667"/>
                <a:gd name="connsiteX75" fmla="*/ 326994 w 3185598"/>
                <a:gd name="connsiteY75" fmla="*/ 475534 h 2943667"/>
                <a:gd name="connsiteX76" fmla="*/ 238018 w 3185598"/>
                <a:gd name="connsiteY76" fmla="*/ 450293 h 2943667"/>
                <a:gd name="connsiteX77" fmla="*/ 137052 w 3185598"/>
                <a:gd name="connsiteY77" fmla="*/ 494213 h 2943667"/>
                <a:gd name="connsiteX78" fmla="*/ 63347 w 3185598"/>
                <a:gd name="connsiteY78" fmla="*/ 507591 h 2943667"/>
                <a:gd name="connsiteX79" fmla="*/ 50726 w 3185598"/>
                <a:gd name="connsiteY79" fmla="*/ 489796 h 2943667"/>
                <a:gd name="connsiteX80" fmla="*/ 8825 w 3185598"/>
                <a:gd name="connsiteY80" fmla="*/ 451050 h 2943667"/>
                <a:gd name="connsiteX81" fmla="*/ 12233 w 3185598"/>
                <a:gd name="connsiteY81" fmla="*/ 407130 h 2943667"/>
                <a:gd name="connsiteX82" fmla="*/ 18922 w 3185598"/>
                <a:gd name="connsiteY82" fmla="*/ 346046 h 2943667"/>
                <a:gd name="connsiteX83" fmla="*/ 75337 w 3185598"/>
                <a:gd name="connsiteY83" fmla="*/ 302252 h 294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185598" h="2943667">
                  <a:moveTo>
                    <a:pt x="75337" y="302252"/>
                  </a:moveTo>
                  <a:cubicBezTo>
                    <a:pt x="75337" y="302252"/>
                    <a:pt x="120645" y="212392"/>
                    <a:pt x="116228" y="196995"/>
                  </a:cubicBezTo>
                  <a:cubicBezTo>
                    <a:pt x="111810" y="181598"/>
                    <a:pt x="97549" y="209616"/>
                    <a:pt x="85307" y="196995"/>
                  </a:cubicBezTo>
                  <a:cubicBezTo>
                    <a:pt x="78227" y="187302"/>
                    <a:pt x="76422" y="174719"/>
                    <a:pt x="80511" y="163424"/>
                  </a:cubicBezTo>
                  <a:cubicBezTo>
                    <a:pt x="80511" y="163424"/>
                    <a:pt x="46561" y="260856"/>
                    <a:pt x="42649" y="220217"/>
                  </a:cubicBezTo>
                  <a:cubicBezTo>
                    <a:pt x="38736" y="179579"/>
                    <a:pt x="54512" y="144493"/>
                    <a:pt x="96035" y="115465"/>
                  </a:cubicBezTo>
                  <a:cubicBezTo>
                    <a:pt x="137557" y="86438"/>
                    <a:pt x="178953" y="48702"/>
                    <a:pt x="238901" y="28761"/>
                  </a:cubicBezTo>
                  <a:cubicBezTo>
                    <a:pt x="298849" y="8820"/>
                    <a:pt x="378738" y="-31314"/>
                    <a:pt x="501286" y="43527"/>
                  </a:cubicBezTo>
                  <a:cubicBezTo>
                    <a:pt x="623833" y="118368"/>
                    <a:pt x="761147" y="223120"/>
                    <a:pt x="849113" y="349832"/>
                  </a:cubicBezTo>
                  <a:cubicBezTo>
                    <a:pt x="937079" y="476544"/>
                    <a:pt x="1021386" y="826769"/>
                    <a:pt x="1046627" y="842040"/>
                  </a:cubicBezTo>
                  <a:cubicBezTo>
                    <a:pt x="1071869" y="857311"/>
                    <a:pt x="1117430" y="844564"/>
                    <a:pt x="1130050" y="869806"/>
                  </a:cubicBezTo>
                  <a:cubicBezTo>
                    <a:pt x="1142671" y="895047"/>
                    <a:pt x="1172961" y="907668"/>
                    <a:pt x="1185707" y="897571"/>
                  </a:cubicBezTo>
                  <a:cubicBezTo>
                    <a:pt x="1198454" y="887475"/>
                    <a:pt x="1218521" y="872330"/>
                    <a:pt x="1243763" y="879902"/>
                  </a:cubicBezTo>
                  <a:cubicBezTo>
                    <a:pt x="1261899" y="886364"/>
                    <a:pt x="1280502" y="891425"/>
                    <a:pt x="1299420" y="895047"/>
                  </a:cubicBezTo>
                  <a:cubicBezTo>
                    <a:pt x="1317089" y="897571"/>
                    <a:pt x="1638034" y="884950"/>
                    <a:pt x="1895749" y="849613"/>
                  </a:cubicBezTo>
                  <a:cubicBezTo>
                    <a:pt x="2153465" y="814275"/>
                    <a:pt x="2205967" y="780199"/>
                    <a:pt x="2388715" y="804935"/>
                  </a:cubicBezTo>
                  <a:cubicBezTo>
                    <a:pt x="2571463" y="829672"/>
                    <a:pt x="2642770" y="866146"/>
                    <a:pt x="2642770" y="866146"/>
                  </a:cubicBezTo>
                  <a:cubicBezTo>
                    <a:pt x="2642770" y="866146"/>
                    <a:pt x="2779073" y="739181"/>
                    <a:pt x="2887486" y="729842"/>
                  </a:cubicBezTo>
                  <a:cubicBezTo>
                    <a:pt x="2995898" y="720502"/>
                    <a:pt x="3191519" y="916629"/>
                    <a:pt x="3185461" y="1015323"/>
                  </a:cubicBezTo>
                  <a:cubicBezTo>
                    <a:pt x="3179403" y="1114017"/>
                    <a:pt x="3163753" y="1052554"/>
                    <a:pt x="3163753" y="1052554"/>
                  </a:cubicBezTo>
                  <a:cubicBezTo>
                    <a:pt x="3163753" y="1052554"/>
                    <a:pt x="3191645" y="1142413"/>
                    <a:pt x="3160598" y="1188858"/>
                  </a:cubicBezTo>
                  <a:cubicBezTo>
                    <a:pt x="3129551" y="1235302"/>
                    <a:pt x="3098756" y="1191886"/>
                    <a:pt x="3098756" y="1191886"/>
                  </a:cubicBezTo>
                  <a:cubicBezTo>
                    <a:pt x="3098756" y="1191886"/>
                    <a:pt x="3018110" y="1300298"/>
                    <a:pt x="2996528" y="1309638"/>
                  </a:cubicBezTo>
                  <a:cubicBezTo>
                    <a:pt x="2974947" y="1318977"/>
                    <a:pt x="2965482" y="1275562"/>
                    <a:pt x="2965482" y="1275562"/>
                  </a:cubicBezTo>
                  <a:cubicBezTo>
                    <a:pt x="2965482" y="1275562"/>
                    <a:pt x="2946929" y="1337530"/>
                    <a:pt x="2937590" y="1328190"/>
                  </a:cubicBezTo>
                  <a:cubicBezTo>
                    <a:pt x="2926395" y="1314421"/>
                    <a:pt x="2916059" y="1299958"/>
                    <a:pt x="2906669" y="1284901"/>
                  </a:cubicBezTo>
                  <a:cubicBezTo>
                    <a:pt x="2906669" y="1284901"/>
                    <a:pt x="2909698" y="1495541"/>
                    <a:pt x="2801286" y="1656581"/>
                  </a:cubicBezTo>
                  <a:cubicBezTo>
                    <a:pt x="2692874" y="1817622"/>
                    <a:pt x="2584462" y="1898268"/>
                    <a:pt x="2562754" y="1991157"/>
                  </a:cubicBezTo>
                  <a:cubicBezTo>
                    <a:pt x="2541047" y="2084045"/>
                    <a:pt x="2534863" y="2130616"/>
                    <a:pt x="2556570" y="2251396"/>
                  </a:cubicBezTo>
                  <a:cubicBezTo>
                    <a:pt x="2578278" y="2372176"/>
                    <a:pt x="2543950" y="2437299"/>
                    <a:pt x="2522494" y="2453328"/>
                  </a:cubicBezTo>
                  <a:cubicBezTo>
                    <a:pt x="2501039" y="2469356"/>
                    <a:pt x="2497253" y="2425436"/>
                    <a:pt x="2497253" y="2425436"/>
                  </a:cubicBezTo>
                  <a:cubicBezTo>
                    <a:pt x="2497253" y="2425436"/>
                    <a:pt x="2490942" y="2468725"/>
                    <a:pt x="2481729" y="2465696"/>
                  </a:cubicBezTo>
                  <a:cubicBezTo>
                    <a:pt x="2474788" y="2462717"/>
                    <a:pt x="2468490" y="2458439"/>
                    <a:pt x="2463177" y="2453075"/>
                  </a:cubicBezTo>
                  <a:cubicBezTo>
                    <a:pt x="2463177" y="2453075"/>
                    <a:pt x="2317534" y="2701830"/>
                    <a:pt x="2267934" y="2776165"/>
                  </a:cubicBezTo>
                  <a:cubicBezTo>
                    <a:pt x="2218335" y="2850502"/>
                    <a:pt x="2202938" y="2881422"/>
                    <a:pt x="2168862" y="2914993"/>
                  </a:cubicBezTo>
                  <a:cubicBezTo>
                    <a:pt x="2134786" y="2948565"/>
                    <a:pt x="2100710" y="2940235"/>
                    <a:pt x="2075847" y="2942885"/>
                  </a:cubicBezTo>
                  <a:cubicBezTo>
                    <a:pt x="2050984" y="2945536"/>
                    <a:pt x="2026374" y="2942885"/>
                    <a:pt x="2035587" y="2911965"/>
                  </a:cubicBezTo>
                  <a:cubicBezTo>
                    <a:pt x="2044800" y="2881044"/>
                    <a:pt x="2091370" y="2856181"/>
                    <a:pt x="2119262" y="2843813"/>
                  </a:cubicBezTo>
                  <a:cubicBezTo>
                    <a:pt x="2135392" y="2836644"/>
                    <a:pt x="2150915" y="2828201"/>
                    <a:pt x="2165707" y="2818571"/>
                  </a:cubicBezTo>
                  <a:cubicBezTo>
                    <a:pt x="2165707" y="2818571"/>
                    <a:pt x="2317155" y="2464560"/>
                    <a:pt x="2333057" y="2396408"/>
                  </a:cubicBezTo>
                  <a:cubicBezTo>
                    <a:pt x="2348959" y="2328256"/>
                    <a:pt x="2358299" y="2250765"/>
                    <a:pt x="2333057" y="2222873"/>
                  </a:cubicBezTo>
                  <a:cubicBezTo>
                    <a:pt x="2307816" y="2194981"/>
                    <a:pt x="2196754" y="2108277"/>
                    <a:pt x="2175046" y="2058804"/>
                  </a:cubicBezTo>
                  <a:cubicBezTo>
                    <a:pt x="2160507" y="2023743"/>
                    <a:pt x="2149098" y="1987459"/>
                    <a:pt x="2140970" y="1950392"/>
                  </a:cubicBezTo>
                  <a:cubicBezTo>
                    <a:pt x="2140970" y="1950392"/>
                    <a:pt x="2150183" y="2027883"/>
                    <a:pt x="2122291" y="1981439"/>
                  </a:cubicBezTo>
                  <a:cubicBezTo>
                    <a:pt x="2107058" y="1957497"/>
                    <a:pt x="2095560" y="1931360"/>
                    <a:pt x="2088215" y="1903948"/>
                  </a:cubicBezTo>
                  <a:cubicBezTo>
                    <a:pt x="2088215" y="1903948"/>
                    <a:pt x="1973619" y="2080638"/>
                    <a:pt x="1924146" y="2068017"/>
                  </a:cubicBezTo>
                  <a:cubicBezTo>
                    <a:pt x="1896822" y="2062527"/>
                    <a:pt x="1872527" y="2047041"/>
                    <a:pt x="1855994" y="2024602"/>
                  </a:cubicBezTo>
                  <a:cubicBezTo>
                    <a:pt x="1855994" y="2024602"/>
                    <a:pt x="1887041" y="2086569"/>
                    <a:pt x="1852965" y="2068017"/>
                  </a:cubicBezTo>
                  <a:cubicBezTo>
                    <a:pt x="1825982" y="2052228"/>
                    <a:pt x="1800097" y="2034648"/>
                    <a:pt x="1775474" y="2015388"/>
                  </a:cubicBezTo>
                  <a:cubicBezTo>
                    <a:pt x="1775474" y="2015388"/>
                    <a:pt x="1815734" y="2089725"/>
                    <a:pt x="1766260" y="2064862"/>
                  </a:cubicBezTo>
                  <a:cubicBezTo>
                    <a:pt x="1716787" y="2039999"/>
                    <a:pt x="1645354" y="1956450"/>
                    <a:pt x="1645354" y="1956450"/>
                  </a:cubicBezTo>
                  <a:cubicBezTo>
                    <a:pt x="1645354" y="1956450"/>
                    <a:pt x="1645354" y="2244581"/>
                    <a:pt x="1617462" y="2271968"/>
                  </a:cubicBezTo>
                  <a:cubicBezTo>
                    <a:pt x="1589570" y="2299355"/>
                    <a:pt x="1571018" y="2268813"/>
                    <a:pt x="1571018" y="2268813"/>
                  </a:cubicBezTo>
                  <a:cubicBezTo>
                    <a:pt x="1571018" y="2268813"/>
                    <a:pt x="1545776" y="2513655"/>
                    <a:pt x="1533913" y="2513655"/>
                  </a:cubicBezTo>
                  <a:cubicBezTo>
                    <a:pt x="1522050" y="2513655"/>
                    <a:pt x="1512206" y="2473268"/>
                    <a:pt x="1512206" y="2501034"/>
                  </a:cubicBezTo>
                  <a:cubicBezTo>
                    <a:pt x="1512206" y="2528799"/>
                    <a:pt x="1494284" y="2607805"/>
                    <a:pt x="1494284" y="2633047"/>
                  </a:cubicBezTo>
                  <a:cubicBezTo>
                    <a:pt x="1494284" y="2658288"/>
                    <a:pt x="1478761" y="2648570"/>
                    <a:pt x="1475605" y="2698170"/>
                  </a:cubicBezTo>
                  <a:cubicBezTo>
                    <a:pt x="1472450" y="2747769"/>
                    <a:pt x="1416793" y="2918780"/>
                    <a:pt x="1395085" y="2931148"/>
                  </a:cubicBezTo>
                  <a:cubicBezTo>
                    <a:pt x="1373378" y="2943516"/>
                    <a:pt x="1314565" y="2937332"/>
                    <a:pt x="1317594" y="2909440"/>
                  </a:cubicBezTo>
                  <a:cubicBezTo>
                    <a:pt x="1320623" y="2881549"/>
                    <a:pt x="1348641" y="2875365"/>
                    <a:pt x="1361009" y="2835104"/>
                  </a:cubicBezTo>
                  <a:cubicBezTo>
                    <a:pt x="1373378" y="2794844"/>
                    <a:pt x="1386251" y="2660938"/>
                    <a:pt x="1382717" y="2552526"/>
                  </a:cubicBezTo>
                  <a:cubicBezTo>
                    <a:pt x="1379183" y="2444114"/>
                    <a:pt x="1367193" y="2313995"/>
                    <a:pt x="1348641" y="2239659"/>
                  </a:cubicBezTo>
                  <a:cubicBezTo>
                    <a:pt x="1330088" y="2165323"/>
                    <a:pt x="1286673" y="2037727"/>
                    <a:pt x="1243258" y="2004156"/>
                  </a:cubicBezTo>
                  <a:cubicBezTo>
                    <a:pt x="1199843" y="1970585"/>
                    <a:pt x="1113138" y="2010467"/>
                    <a:pt x="998542" y="1954683"/>
                  </a:cubicBezTo>
                  <a:cubicBezTo>
                    <a:pt x="883946" y="1898899"/>
                    <a:pt x="772379" y="1756411"/>
                    <a:pt x="772379" y="1756411"/>
                  </a:cubicBezTo>
                  <a:cubicBezTo>
                    <a:pt x="772379" y="1756411"/>
                    <a:pt x="772379" y="1787332"/>
                    <a:pt x="741458" y="1747072"/>
                  </a:cubicBezTo>
                  <a:cubicBezTo>
                    <a:pt x="710537" y="1706812"/>
                    <a:pt x="654249" y="1585527"/>
                    <a:pt x="654249" y="1585527"/>
                  </a:cubicBezTo>
                  <a:cubicBezTo>
                    <a:pt x="622748" y="1562027"/>
                    <a:pt x="599008" y="1529630"/>
                    <a:pt x="586097" y="1492512"/>
                  </a:cubicBezTo>
                  <a:cubicBezTo>
                    <a:pt x="567545" y="1433699"/>
                    <a:pt x="533469" y="1331472"/>
                    <a:pt x="533469" y="1331472"/>
                  </a:cubicBezTo>
                  <a:cubicBezTo>
                    <a:pt x="533469" y="1331472"/>
                    <a:pt x="490053" y="1294241"/>
                    <a:pt x="483869" y="1247796"/>
                  </a:cubicBezTo>
                  <a:cubicBezTo>
                    <a:pt x="480020" y="1216977"/>
                    <a:pt x="477950" y="1185967"/>
                    <a:pt x="477685" y="1154908"/>
                  </a:cubicBezTo>
                  <a:cubicBezTo>
                    <a:pt x="477685" y="1154908"/>
                    <a:pt x="462288" y="1235428"/>
                    <a:pt x="452444" y="1173460"/>
                  </a:cubicBezTo>
                  <a:cubicBezTo>
                    <a:pt x="442600" y="1111493"/>
                    <a:pt x="449289" y="978344"/>
                    <a:pt x="452444" y="934929"/>
                  </a:cubicBezTo>
                  <a:cubicBezTo>
                    <a:pt x="455599" y="891513"/>
                    <a:pt x="491820" y="838254"/>
                    <a:pt x="460773" y="753695"/>
                  </a:cubicBezTo>
                  <a:cubicBezTo>
                    <a:pt x="429726" y="669136"/>
                    <a:pt x="424930" y="620673"/>
                    <a:pt x="419630" y="613100"/>
                  </a:cubicBezTo>
                  <a:cubicBezTo>
                    <a:pt x="414329" y="605528"/>
                    <a:pt x="351604" y="511251"/>
                    <a:pt x="326994" y="475534"/>
                  </a:cubicBezTo>
                  <a:cubicBezTo>
                    <a:pt x="302383" y="439818"/>
                    <a:pt x="274744" y="443856"/>
                    <a:pt x="238018" y="450293"/>
                  </a:cubicBezTo>
                  <a:cubicBezTo>
                    <a:pt x="201291" y="456729"/>
                    <a:pt x="163555" y="467962"/>
                    <a:pt x="137052" y="494213"/>
                  </a:cubicBezTo>
                  <a:cubicBezTo>
                    <a:pt x="110548" y="520464"/>
                    <a:pt x="75715" y="525512"/>
                    <a:pt x="63347" y="507591"/>
                  </a:cubicBezTo>
                  <a:lnTo>
                    <a:pt x="50726" y="489796"/>
                  </a:lnTo>
                  <a:cubicBezTo>
                    <a:pt x="50726" y="489796"/>
                    <a:pt x="15262" y="477175"/>
                    <a:pt x="8825" y="451050"/>
                  </a:cubicBezTo>
                  <a:cubicBezTo>
                    <a:pt x="4761" y="436461"/>
                    <a:pt x="5973" y="420912"/>
                    <a:pt x="12233" y="407130"/>
                  </a:cubicBezTo>
                  <a:cubicBezTo>
                    <a:pt x="12233" y="407130"/>
                    <a:pt x="-19319" y="372549"/>
                    <a:pt x="18922" y="346046"/>
                  </a:cubicBezTo>
                  <a:cubicBezTo>
                    <a:pt x="57163" y="319542"/>
                    <a:pt x="72434" y="314368"/>
                    <a:pt x="75337" y="302252"/>
                  </a:cubicBezTo>
                  <a:close/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9CB0E0F-0A34-B876-3988-20EE169EA64C}"/>
                </a:ext>
              </a:extLst>
            </p:cNvPr>
            <p:cNvSpPr/>
            <p:nvPr/>
          </p:nvSpPr>
          <p:spPr>
            <a:xfrm>
              <a:off x="8936990" y="3439761"/>
              <a:ext cx="108457" cy="67348"/>
            </a:xfrm>
            <a:custGeom>
              <a:avLst/>
              <a:gdLst>
                <a:gd name="connsiteX0" fmla="*/ 0 w 108457"/>
                <a:gd name="connsiteY0" fmla="*/ 34076 h 67348"/>
                <a:gd name="connsiteX1" fmla="*/ 71181 w 108457"/>
                <a:gd name="connsiteY1" fmla="*/ 61841 h 67348"/>
                <a:gd name="connsiteX2" fmla="*/ 96422 w 108457"/>
                <a:gd name="connsiteY2" fmla="*/ 0 h 6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457" h="67348">
                  <a:moveTo>
                    <a:pt x="0" y="34076"/>
                  </a:moveTo>
                  <a:cubicBezTo>
                    <a:pt x="0" y="34076"/>
                    <a:pt x="6184" y="83549"/>
                    <a:pt x="71181" y="61841"/>
                  </a:cubicBezTo>
                  <a:cubicBezTo>
                    <a:pt x="136178" y="40134"/>
                    <a:pt x="96422" y="0"/>
                    <a:pt x="96422" y="0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11267A9-066A-2D5C-5FE4-EA7C67B4ED68}"/>
                </a:ext>
              </a:extLst>
            </p:cNvPr>
            <p:cNvSpPr/>
            <p:nvPr/>
          </p:nvSpPr>
          <p:spPr>
            <a:xfrm>
              <a:off x="8817724" y="3617840"/>
              <a:ext cx="104499" cy="110178"/>
            </a:xfrm>
            <a:custGeom>
              <a:avLst/>
              <a:gdLst>
                <a:gd name="connsiteX0" fmla="*/ 83928 w 104499"/>
                <a:gd name="connsiteY0" fmla="*/ 3029 h 110178"/>
                <a:gd name="connsiteX1" fmla="*/ 104500 w 104499"/>
                <a:gd name="connsiteY1" fmla="*/ 0 h 110178"/>
                <a:gd name="connsiteX2" fmla="*/ 88345 w 104499"/>
                <a:gd name="connsiteY2" fmla="*/ 52755 h 110178"/>
                <a:gd name="connsiteX3" fmla="*/ 0 w 104499"/>
                <a:gd name="connsiteY3" fmla="*/ 110179 h 11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99" h="110178">
                  <a:moveTo>
                    <a:pt x="83928" y="3029"/>
                  </a:moveTo>
                  <a:lnTo>
                    <a:pt x="104500" y="0"/>
                  </a:lnTo>
                  <a:lnTo>
                    <a:pt x="88345" y="52755"/>
                  </a:lnTo>
                  <a:cubicBezTo>
                    <a:pt x="72064" y="105509"/>
                    <a:pt x="0" y="110179"/>
                    <a:pt x="0" y="110179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7CB5B1D-56B2-3EA0-EA71-59EFD5AB7351}"/>
                </a:ext>
              </a:extLst>
            </p:cNvPr>
            <p:cNvSpPr/>
            <p:nvPr/>
          </p:nvSpPr>
          <p:spPr>
            <a:xfrm>
              <a:off x="8803720" y="3597859"/>
              <a:ext cx="25735" cy="39583"/>
            </a:xfrm>
            <a:custGeom>
              <a:avLst/>
              <a:gdLst>
                <a:gd name="connsiteX0" fmla="*/ 752 w 25735"/>
                <a:gd name="connsiteY0" fmla="*/ 17204 h 39583"/>
                <a:gd name="connsiteX1" fmla="*/ 8577 w 25735"/>
                <a:gd name="connsiteY1" fmla="*/ 39417 h 39583"/>
                <a:gd name="connsiteX2" fmla="*/ 24984 w 25735"/>
                <a:gd name="connsiteY2" fmla="*/ 22379 h 39583"/>
                <a:gd name="connsiteX3" fmla="*/ 17159 w 25735"/>
                <a:gd name="connsiteY3" fmla="*/ 166 h 39583"/>
                <a:gd name="connsiteX4" fmla="*/ 752 w 25735"/>
                <a:gd name="connsiteY4" fmla="*/ 17204 h 3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35" h="39583">
                  <a:moveTo>
                    <a:pt x="752" y="17204"/>
                  </a:moveTo>
                  <a:cubicBezTo>
                    <a:pt x="-1646" y="28058"/>
                    <a:pt x="1888" y="38028"/>
                    <a:pt x="8577" y="39417"/>
                  </a:cubicBezTo>
                  <a:cubicBezTo>
                    <a:pt x="15266" y="40805"/>
                    <a:pt x="22586" y="33359"/>
                    <a:pt x="24984" y="22379"/>
                  </a:cubicBezTo>
                  <a:cubicBezTo>
                    <a:pt x="27382" y="11399"/>
                    <a:pt x="23848" y="1555"/>
                    <a:pt x="17159" y="166"/>
                  </a:cubicBezTo>
                  <a:cubicBezTo>
                    <a:pt x="10470" y="-1222"/>
                    <a:pt x="3150" y="6224"/>
                    <a:pt x="752" y="17204"/>
                  </a:cubicBezTo>
                  <a:close/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9235E1-2C95-3825-53FF-2F4951CFD2FE}"/>
                </a:ext>
              </a:extLst>
            </p:cNvPr>
            <p:cNvSpPr/>
            <p:nvPr/>
          </p:nvSpPr>
          <p:spPr>
            <a:xfrm>
              <a:off x="10095572" y="4663340"/>
              <a:ext cx="319842" cy="543195"/>
            </a:xfrm>
            <a:custGeom>
              <a:avLst/>
              <a:gdLst>
                <a:gd name="connsiteX0" fmla="*/ 0 w 319842"/>
                <a:gd name="connsiteY0" fmla="*/ 0 h 543195"/>
                <a:gd name="connsiteX1" fmla="*/ 207737 w 319842"/>
                <a:gd name="connsiteY1" fmla="*/ 292927 h 543195"/>
                <a:gd name="connsiteX2" fmla="*/ 319556 w 319842"/>
                <a:gd name="connsiteY2" fmla="*/ 543196 h 54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842" h="543195">
                  <a:moveTo>
                    <a:pt x="0" y="0"/>
                  </a:moveTo>
                  <a:cubicBezTo>
                    <a:pt x="0" y="0"/>
                    <a:pt x="109169" y="149051"/>
                    <a:pt x="207737" y="292927"/>
                  </a:cubicBezTo>
                  <a:cubicBezTo>
                    <a:pt x="306305" y="436803"/>
                    <a:pt x="322333" y="535245"/>
                    <a:pt x="319556" y="543196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D9957DC-B2F3-44B8-079B-E6C037553516}"/>
                </a:ext>
              </a:extLst>
            </p:cNvPr>
            <p:cNvSpPr/>
            <p:nvPr/>
          </p:nvSpPr>
          <p:spPr>
            <a:xfrm>
              <a:off x="10829354" y="4618031"/>
              <a:ext cx="243566" cy="524517"/>
            </a:xfrm>
            <a:custGeom>
              <a:avLst/>
              <a:gdLst>
                <a:gd name="connsiteX0" fmla="*/ 25985 w 243566"/>
                <a:gd name="connsiteY0" fmla="*/ 524517 h 524517"/>
                <a:gd name="connsiteX1" fmla="*/ 27879 w 243566"/>
                <a:gd name="connsiteY1" fmla="*/ 348837 h 524517"/>
                <a:gd name="connsiteX2" fmla="*/ 243567 w 243566"/>
                <a:gd name="connsiteY2" fmla="*/ 0 h 52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566" h="524517">
                  <a:moveTo>
                    <a:pt x="25985" y="524517"/>
                  </a:moveTo>
                  <a:cubicBezTo>
                    <a:pt x="25228" y="513916"/>
                    <a:pt x="-33332" y="487286"/>
                    <a:pt x="27879" y="348837"/>
                  </a:cubicBezTo>
                  <a:cubicBezTo>
                    <a:pt x="89089" y="210388"/>
                    <a:pt x="217189" y="47959"/>
                    <a:pt x="243567" y="0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D135BA-49E0-5475-A074-5F30A55F861A}"/>
                </a:ext>
              </a:extLst>
            </p:cNvPr>
            <p:cNvSpPr/>
            <p:nvPr/>
          </p:nvSpPr>
          <p:spPr>
            <a:xfrm>
              <a:off x="11493569" y="4199024"/>
              <a:ext cx="181951" cy="323973"/>
            </a:xfrm>
            <a:custGeom>
              <a:avLst/>
              <a:gdLst>
                <a:gd name="connsiteX0" fmla="*/ 179719 w 181951"/>
                <a:gd name="connsiteY0" fmla="*/ 323974 h 323973"/>
                <a:gd name="connsiteX1" fmla="*/ 0 w 181951"/>
                <a:gd name="connsiteY1" fmla="*/ 0 h 32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51" h="323973">
                  <a:moveTo>
                    <a:pt x="179719" y="323974"/>
                  </a:moveTo>
                  <a:cubicBezTo>
                    <a:pt x="179719" y="323974"/>
                    <a:pt x="215562" y="84180"/>
                    <a:pt x="0" y="0"/>
                  </a:cubicBezTo>
                </a:path>
              </a:pathLst>
            </a:custGeom>
            <a:noFill/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16BFEBA-76D5-6411-27F4-811A72164111}"/>
                </a:ext>
              </a:extLst>
            </p:cNvPr>
            <p:cNvSpPr/>
            <p:nvPr/>
          </p:nvSpPr>
          <p:spPr>
            <a:xfrm>
              <a:off x="8828618" y="3114512"/>
              <a:ext cx="378328" cy="165975"/>
            </a:xfrm>
            <a:custGeom>
              <a:avLst/>
              <a:gdLst>
                <a:gd name="connsiteX0" fmla="*/ 378329 w 378328"/>
                <a:gd name="connsiteY0" fmla="*/ 152976 h 165975"/>
                <a:gd name="connsiteX1" fmla="*/ 230162 w 378328"/>
                <a:gd name="connsiteY1" fmla="*/ 10488 h 165975"/>
                <a:gd name="connsiteX2" fmla="*/ 2358 w 378328"/>
                <a:gd name="connsiteY2" fmla="*/ 89115 h 165975"/>
                <a:gd name="connsiteX3" fmla="*/ 220318 w 378328"/>
                <a:gd name="connsiteY3" fmla="*/ 110823 h 165975"/>
                <a:gd name="connsiteX4" fmla="*/ 300964 w 378328"/>
                <a:gd name="connsiteY4" fmla="*/ 165975 h 1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328" h="165975">
                  <a:moveTo>
                    <a:pt x="378329" y="152976"/>
                  </a:moveTo>
                  <a:cubicBezTo>
                    <a:pt x="378329" y="152976"/>
                    <a:pt x="332642" y="48855"/>
                    <a:pt x="230162" y="10488"/>
                  </a:cubicBezTo>
                  <a:cubicBezTo>
                    <a:pt x="127681" y="-27879"/>
                    <a:pt x="-20486" y="48350"/>
                    <a:pt x="2358" y="89115"/>
                  </a:cubicBezTo>
                  <a:cubicBezTo>
                    <a:pt x="25201" y="129880"/>
                    <a:pt x="161252" y="86591"/>
                    <a:pt x="220318" y="110823"/>
                  </a:cubicBezTo>
                  <a:cubicBezTo>
                    <a:pt x="279382" y="135055"/>
                    <a:pt x="300964" y="165975"/>
                    <a:pt x="300964" y="165975"/>
                  </a:cubicBezTo>
                </a:path>
              </a:pathLst>
            </a:custGeom>
            <a:solidFill>
              <a:srgbClr val="FFFFFF"/>
            </a:solidFill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D96A701-9908-B903-1E2A-ECB56FB1AD83}"/>
                </a:ext>
              </a:extLst>
            </p:cNvPr>
            <p:cNvSpPr/>
            <p:nvPr/>
          </p:nvSpPr>
          <p:spPr>
            <a:xfrm>
              <a:off x="8804680" y="3133845"/>
              <a:ext cx="310893" cy="225774"/>
            </a:xfrm>
            <a:custGeom>
              <a:avLst/>
              <a:gdLst>
                <a:gd name="connsiteX0" fmla="*/ 253469 w 310893"/>
                <a:gd name="connsiteY0" fmla="*/ 225774 h 225774"/>
                <a:gd name="connsiteX1" fmla="*/ 157047 w 310893"/>
                <a:gd name="connsiteY1" fmla="*/ 126702 h 225774"/>
                <a:gd name="connsiteX2" fmla="*/ 1686 w 310893"/>
                <a:gd name="connsiteY2" fmla="*/ 62210 h 225774"/>
                <a:gd name="connsiteX3" fmla="*/ 196676 w 310893"/>
                <a:gd name="connsiteY3" fmla="*/ 28512 h 225774"/>
                <a:gd name="connsiteX4" fmla="*/ 310893 w 310893"/>
                <a:gd name="connsiteY4" fmla="*/ 179961 h 225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893" h="225774">
                  <a:moveTo>
                    <a:pt x="253469" y="225774"/>
                  </a:moveTo>
                  <a:cubicBezTo>
                    <a:pt x="253469" y="225774"/>
                    <a:pt x="270886" y="179961"/>
                    <a:pt x="157047" y="126702"/>
                  </a:cubicBezTo>
                  <a:cubicBezTo>
                    <a:pt x="43208" y="73442"/>
                    <a:pt x="18219" y="108907"/>
                    <a:pt x="1686" y="62210"/>
                  </a:cubicBezTo>
                  <a:cubicBezTo>
                    <a:pt x="-14848" y="15513"/>
                    <a:pt x="93186" y="-31941"/>
                    <a:pt x="196676" y="28512"/>
                  </a:cubicBezTo>
                  <a:cubicBezTo>
                    <a:pt x="300166" y="88966"/>
                    <a:pt x="305593" y="159011"/>
                    <a:pt x="310893" y="179961"/>
                  </a:cubicBezTo>
                </a:path>
              </a:pathLst>
            </a:custGeom>
            <a:solidFill>
              <a:srgbClr val="FFFFFF"/>
            </a:solidFill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3F5AC54-8EDE-83EA-7217-B63616932BF7}"/>
                </a:ext>
              </a:extLst>
            </p:cNvPr>
            <p:cNvSpPr/>
            <p:nvPr/>
          </p:nvSpPr>
          <p:spPr>
            <a:xfrm>
              <a:off x="8845746" y="3163699"/>
              <a:ext cx="253293" cy="170679"/>
            </a:xfrm>
            <a:custGeom>
              <a:avLst/>
              <a:gdLst>
                <a:gd name="connsiteX0" fmla="*/ 253293 w 253293"/>
                <a:gd name="connsiteY0" fmla="*/ 170679 h 170679"/>
                <a:gd name="connsiteX1" fmla="*/ 161414 w 253293"/>
                <a:gd name="connsiteY1" fmla="*/ 86878 h 170679"/>
                <a:gd name="connsiteX2" fmla="*/ 248 w 253293"/>
                <a:gd name="connsiteY2" fmla="*/ 14056 h 170679"/>
                <a:gd name="connsiteX3" fmla="*/ 93767 w 253293"/>
                <a:gd name="connsiteY3" fmla="*/ 29201 h 170679"/>
                <a:gd name="connsiteX4" fmla="*/ 93767 w 253293"/>
                <a:gd name="connsiteY4" fmla="*/ 1940 h 170679"/>
                <a:gd name="connsiteX5" fmla="*/ 149677 w 253293"/>
                <a:gd name="connsiteY5" fmla="*/ 33871 h 170679"/>
                <a:gd name="connsiteX6" fmla="*/ 162298 w 253293"/>
                <a:gd name="connsiteY6" fmla="*/ 30716 h 170679"/>
                <a:gd name="connsiteX7" fmla="*/ 253293 w 253293"/>
                <a:gd name="connsiteY7" fmla="*/ 170679 h 17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293" h="170679">
                  <a:moveTo>
                    <a:pt x="253293" y="170679"/>
                  </a:moveTo>
                  <a:cubicBezTo>
                    <a:pt x="253293" y="170679"/>
                    <a:pt x="247362" y="113255"/>
                    <a:pt x="161414" y="86878"/>
                  </a:cubicBezTo>
                  <a:cubicBezTo>
                    <a:pt x="75467" y="60500"/>
                    <a:pt x="-5053" y="33114"/>
                    <a:pt x="248" y="14056"/>
                  </a:cubicBezTo>
                  <a:cubicBezTo>
                    <a:pt x="5549" y="-5001"/>
                    <a:pt x="82535" y="30842"/>
                    <a:pt x="93767" y="29201"/>
                  </a:cubicBezTo>
                  <a:cubicBezTo>
                    <a:pt x="105000" y="27560"/>
                    <a:pt x="73448" y="-8661"/>
                    <a:pt x="93767" y="1940"/>
                  </a:cubicBezTo>
                  <a:cubicBezTo>
                    <a:pt x="114087" y="12542"/>
                    <a:pt x="140716" y="43084"/>
                    <a:pt x="149677" y="33871"/>
                  </a:cubicBezTo>
                  <a:cubicBezTo>
                    <a:pt x="158638" y="24657"/>
                    <a:pt x="145639" y="5853"/>
                    <a:pt x="162298" y="30716"/>
                  </a:cubicBezTo>
                  <a:cubicBezTo>
                    <a:pt x="178957" y="55578"/>
                    <a:pt x="247488" y="82334"/>
                    <a:pt x="253293" y="170679"/>
                  </a:cubicBezTo>
                  <a:close/>
                </a:path>
              </a:pathLst>
            </a:custGeom>
            <a:solidFill>
              <a:srgbClr val="FFFFFF"/>
            </a:solidFill>
            <a:ln w="12611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8" name="horizon">
            <a:extLst>
              <a:ext uri="{FF2B5EF4-FFF2-40B4-BE49-F238E27FC236}">
                <a16:creationId xmlns:a16="http://schemas.microsoft.com/office/drawing/2014/main" id="{5B60C46E-C416-A8F6-FF13-F45245E00AD0}"/>
              </a:ext>
            </a:extLst>
          </p:cNvPr>
          <p:cNvSpPr/>
          <p:nvPr/>
        </p:nvSpPr>
        <p:spPr>
          <a:xfrm>
            <a:off x="6159295" y="6180351"/>
            <a:ext cx="5830772" cy="12620"/>
          </a:xfrm>
          <a:custGeom>
            <a:avLst/>
            <a:gdLst>
              <a:gd name="connsiteX0" fmla="*/ 0 w 5830772"/>
              <a:gd name="connsiteY0" fmla="*/ 0 h 12620"/>
              <a:gd name="connsiteX1" fmla="*/ 5830773 w 5830772"/>
              <a:gd name="connsiteY1" fmla="*/ 0 h 1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30772" h="12620">
                <a:moveTo>
                  <a:pt x="0" y="0"/>
                </a:moveTo>
                <a:lnTo>
                  <a:pt x="5830773" y="0"/>
                </a:lnTo>
              </a:path>
            </a:pathLst>
          </a:custGeom>
          <a:ln w="12611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!!maintittle">
            <a:extLst>
              <a:ext uri="{FF2B5EF4-FFF2-40B4-BE49-F238E27FC236}">
                <a16:creationId xmlns:a16="http://schemas.microsoft.com/office/drawing/2014/main" id="{32225DA4-03E9-DD04-0006-FA78E0829BEC}"/>
              </a:ext>
            </a:extLst>
          </p:cNvPr>
          <p:cNvSpPr txBox="1">
            <a:spLocks/>
          </p:cNvSpPr>
          <p:nvPr/>
        </p:nvSpPr>
        <p:spPr>
          <a:xfrm>
            <a:off x="648194" y="1346783"/>
            <a:ext cx="4699538" cy="1233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CONCLUSION</a:t>
            </a:r>
          </a:p>
        </p:txBody>
      </p:sp>
      <p:sp>
        <p:nvSpPr>
          <p:cNvPr id="8" name="Tittle">
            <a:extLst>
              <a:ext uri="{FF2B5EF4-FFF2-40B4-BE49-F238E27FC236}">
                <a16:creationId xmlns:a16="http://schemas.microsoft.com/office/drawing/2014/main" id="{2A222621-4D6D-D873-5CEB-9AB865CA4CC2}"/>
              </a:ext>
            </a:extLst>
          </p:cNvPr>
          <p:cNvSpPr txBox="1">
            <a:spLocks/>
          </p:cNvSpPr>
          <p:nvPr/>
        </p:nvSpPr>
        <p:spPr>
          <a:xfrm>
            <a:off x="351342" y="1292404"/>
            <a:ext cx="2877670" cy="54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900" spc="600" dirty="0"/>
              <a:t>EYE OF MORDOR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486947-8989-09E5-588A-8228DF0545C8}"/>
              </a:ext>
            </a:extLst>
          </p:cNvPr>
          <p:cNvCxnSpPr>
            <a:cxnSpLocks/>
          </p:cNvCxnSpPr>
          <p:nvPr/>
        </p:nvCxnSpPr>
        <p:spPr>
          <a:xfrm>
            <a:off x="648194" y="1307781"/>
            <a:ext cx="0" cy="108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68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8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64" presetClass="pat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82 -0.0007 L 0.00182 -0.06019 " pathEditMode="relative" rAng="0" ptsTypes="AA">
                                          <p:cBhvr>
                                            <p:cTn id="4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repeatCount="indefinite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4" presetClass="path" presetSubtype="0" repeatCount="indefinite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0.00182 -0.0007 L 0.00169 -0.07245 " pathEditMode="relative" rAng="0" ptsTypes="AA">
                                          <p:cBhvr>
                                            <p:cTn id="4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repeatCount="indefinite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4" presetClass="path" presetSubtype="0" repeatCount="indefinite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2.91667E-6 -1.11111E-6 L 0.00065 -0.06018 " pathEditMode="relative" rAng="0" ptsTypes="AA">
                                          <p:cBhvr>
                                            <p:cTn id="5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-30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repeatCount="indefinite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8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8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64" presetClass="pat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82 -0.0007 L 0.00182 -0.06019 " pathEditMode="relative" rAng="0" ptsTypes="AA">
                                          <p:cBhvr>
                                            <p:cTn id="4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9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repeatCount="indefinite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4" presetClass="path" presetSubtype="0" repeatCount="indefinite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0.00182 -0.0007 L 0.00169 -0.07245 " pathEditMode="relative" rAng="0" ptsTypes="AA">
                                          <p:cBhvr>
                                            <p:cTn id="4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-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repeatCount="indefinite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4" presetClass="path" presetSubtype="0" repeatCount="indefinite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2.91667E-6 -1.11111E-6 L 0.00065 -0.06018 " pathEditMode="relative" rAng="0" ptsTypes="AA">
                                          <p:cBhvr>
                                            <p:cTn id="5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-30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repeatCount="indefinite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4" grpId="2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88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maintittle">
            <a:extLst>
              <a:ext uri="{FF2B5EF4-FFF2-40B4-BE49-F238E27FC236}">
                <a16:creationId xmlns:a16="http://schemas.microsoft.com/office/drawing/2014/main" id="{5DE8CAE2-DBE2-13E6-1D27-089E4679C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1312" y="3072888"/>
            <a:ext cx="6721111" cy="1020523"/>
          </a:xfrm>
        </p:spPr>
        <p:txBody>
          <a:bodyPr anchor="ctr">
            <a:normAutofit/>
          </a:bodyPr>
          <a:lstStyle/>
          <a:p>
            <a:r>
              <a:rPr lang="en-US" sz="4000" spc="600" dirty="0"/>
              <a:t>EYE OF MORDOR</a:t>
            </a:r>
          </a:p>
        </p:txBody>
      </p:sp>
      <p:grpSp>
        <p:nvGrpSpPr>
          <p:cNvPr id="74" name="Background">
            <a:extLst>
              <a:ext uri="{FF2B5EF4-FFF2-40B4-BE49-F238E27FC236}">
                <a16:creationId xmlns:a16="http://schemas.microsoft.com/office/drawing/2014/main" id="{4A49DB0F-6947-A7AB-612F-9D4D760EF774}"/>
              </a:ext>
            </a:extLst>
          </p:cNvPr>
          <p:cNvGrpSpPr/>
          <p:nvPr/>
        </p:nvGrpSpPr>
        <p:grpSpPr>
          <a:xfrm>
            <a:off x="6721550" y="227545"/>
            <a:ext cx="5369245" cy="6591551"/>
            <a:chOff x="8214968" y="2279529"/>
            <a:chExt cx="4127174" cy="4576304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9F3CFD0-055A-CC6F-C29E-C0A171C25C8B}"/>
                </a:ext>
              </a:extLst>
            </p:cNvPr>
            <p:cNvSpPr/>
            <p:nvPr/>
          </p:nvSpPr>
          <p:spPr>
            <a:xfrm>
              <a:off x="8214968" y="2279529"/>
              <a:ext cx="4127174" cy="4576304"/>
            </a:xfrm>
            <a:custGeom>
              <a:avLst/>
              <a:gdLst>
                <a:gd name="connsiteX0" fmla="*/ 4054852 w 4127174"/>
                <a:gd name="connsiteY0" fmla="*/ 1042028 h 4576304"/>
                <a:gd name="connsiteX1" fmla="*/ 3644610 w 4127174"/>
                <a:gd name="connsiteY1" fmla="*/ 539585 h 4576304"/>
                <a:gd name="connsiteX2" fmla="*/ 2231576 w 4127174"/>
                <a:gd name="connsiteY2" fmla="*/ 4184 h 4576304"/>
                <a:gd name="connsiteX3" fmla="*/ 708147 w 4127174"/>
                <a:gd name="connsiteY3" fmla="*/ 395281 h 4576304"/>
                <a:gd name="connsiteX4" fmla="*/ 3583 w 4127174"/>
                <a:gd name="connsiteY4" fmla="*/ 1761547 h 4576304"/>
                <a:gd name="connsiteX5" fmla="*/ 185892 w 4127174"/>
                <a:gd name="connsiteY5" fmla="*/ 3125051 h 4576304"/>
                <a:gd name="connsiteX6" fmla="*/ 14251 w 4127174"/>
                <a:gd name="connsiteY6" fmla="*/ 3612635 h 4576304"/>
                <a:gd name="connsiteX7" fmla="*/ 855118 w 4127174"/>
                <a:gd name="connsiteY7" fmla="*/ 4403877 h 4576304"/>
                <a:gd name="connsiteX8" fmla="*/ 2598765 w 4127174"/>
                <a:gd name="connsiteY8" fmla="*/ 4562564 h 4576304"/>
                <a:gd name="connsiteX9" fmla="*/ 3520975 w 4127174"/>
                <a:gd name="connsiteY9" fmla="*/ 4361301 h 4576304"/>
                <a:gd name="connsiteX10" fmla="*/ 3997797 w 4127174"/>
                <a:gd name="connsiteY10" fmla="*/ 3377463 h 4576304"/>
                <a:gd name="connsiteX11" fmla="*/ 3797772 w 4127174"/>
                <a:gd name="connsiteY11" fmla="*/ 2571553 h 4576304"/>
                <a:gd name="connsiteX12" fmla="*/ 4118669 w 4127174"/>
                <a:gd name="connsiteY12" fmla="*/ 1499038 h 4576304"/>
                <a:gd name="connsiteX13" fmla="*/ 4054852 w 4127174"/>
                <a:gd name="connsiteY13" fmla="*/ 1042028 h 45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27174" h="4576304">
                  <a:moveTo>
                    <a:pt x="4054852" y="1042028"/>
                  </a:moveTo>
                  <a:cubicBezTo>
                    <a:pt x="3969127" y="849719"/>
                    <a:pt x="3816727" y="687889"/>
                    <a:pt x="3644610" y="539585"/>
                  </a:cubicBezTo>
                  <a:cubicBezTo>
                    <a:pt x="3254085" y="203257"/>
                    <a:pt x="2748403" y="31426"/>
                    <a:pt x="2231576" y="4184"/>
                  </a:cubicBezTo>
                  <a:cubicBezTo>
                    <a:pt x="1701986" y="-23724"/>
                    <a:pt x="1147917" y="85909"/>
                    <a:pt x="708147" y="395281"/>
                  </a:cubicBezTo>
                  <a:cubicBezTo>
                    <a:pt x="268378" y="704653"/>
                    <a:pt x="-36803" y="1232814"/>
                    <a:pt x="3583" y="1761547"/>
                  </a:cubicBezTo>
                  <a:cubicBezTo>
                    <a:pt x="39397" y="2224843"/>
                    <a:pt x="323623" y="2676804"/>
                    <a:pt x="185892" y="3125051"/>
                  </a:cubicBezTo>
                  <a:cubicBezTo>
                    <a:pt x="135219" y="3290309"/>
                    <a:pt x="28824" y="3441185"/>
                    <a:pt x="14251" y="3612635"/>
                  </a:cubicBezTo>
                  <a:cubicBezTo>
                    <a:pt x="-26135" y="4087457"/>
                    <a:pt x="476309" y="4301579"/>
                    <a:pt x="855118" y="4403877"/>
                  </a:cubicBezTo>
                  <a:cubicBezTo>
                    <a:pt x="1415093" y="4555229"/>
                    <a:pt x="2017168" y="4603045"/>
                    <a:pt x="2598765" y="4562564"/>
                  </a:cubicBezTo>
                  <a:cubicBezTo>
                    <a:pt x="2908708" y="4540942"/>
                    <a:pt x="3230463" y="4480172"/>
                    <a:pt x="3520975" y="4361301"/>
                  </a:cubicBezTo>
                  <a:cubicBezTo>
                    <a:pt x="3959125" y="4182135"/>
                    <a:pt x="4227635" y="3830758"/>
                    <a:pt x="3997797" y="3377463"/>
                  </a:cubicBezTo>
                  <a:cubicBezTo>
                    <a:pt x="3862542" y="3110763"/>
                    <a:pt x="3745480" y="2885878"/>
                    <a:pt x="3797772" y="2571553"/>
                  </a:cubicBezTo>
                  <a:cubicBezTo>
                    <a:pt x="3859113" y="2202459"/>
                    <a:pt x="4068853" y="1870513"/>
                    <a:pt x="4118669" y="1499038"/>
                  </a:cubicBezTo>
                  <a:cubicBezTo>
                    <a:pt x="4141091" y="1343733"/>
                    <a:pt x="4118964" y="1185246"/>
                    <a:pt x="4054852" y="1042028"/>
                  </a:cubicBezTo>
                  <a:close/>
                </a:path>
              </a:pathLst>
            </a:custGeom>
            <a:solidFill>
              <a:srgbClr val="92E3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B992081-F83E-26A6-BC68-3C37B78742A0}"/>
                </a:ext>
              </a:extLst>
            </p:cNvPr>
            <p:cNvSpPr/>
            <p:nvPr/>
          </p:nvSpPr>
          <p:spPr>
            <a:xfrm>
              <a:off x="8214968" y="2279529"/>
              <a:ext cx="4127174" cy="4576304"/>
            </a:xfrm>
            <a:custGeom>
              <a:avLst/>
              <a:gdLst>
                <a:gd name="connsiteX0" fmla="*/ 4054852 w 4127174"/>
                <a:gd name="connsiteY0" fmla="*/ 1042028 h 4576304"/>
                <a:gd name="connsiteX1" fmla="*/ 3644610 w 4127174"/>
                <a:gd name="connsiteY1" fmla="*/ 539585 h 4576304"/>
                <a:gd name="connsiteX2" fmla="*/ 2231576 w 4127174"/>
                <a:gd name="connsiteY2" fmla="*/ 4184 h 4576304"/>
                <a:gd name="connsiteX3" fmla="*/ 708147 w 4127174"/>
                <a:gd name="connsiteY3" fmla="*/ 395281 h 4576304"/>
                <a:gd name="connsiteX4" fmla="*/ 3583 w 4127174"/>
                <a:gd name="connsiteY4" fmla="*/ 1761547 h 4576304"/>
                <a:gd name="connsiteX5" fmla="*/ 185892 w 4127174"/>
                <a:gd name="connsiteY5" fmla="*/ 3125051 h 4576304"/>
                <a:gd name="connsiteX6" fmla="*/ 14251 w 4127174"/>
                <a:gd name="connsiteY6" fmla="*/ 3612635 h 4576304"/>
                <a:gd name="connsiteX7" fmla="*/ 855118 w 4127174"/>
                <a:gd name="connsiteY7" fmla="*/ 4403877 h 4576304"/>
                <a:gd name="connsiteX8" fmla="*/ 2598765 w 4127174"/>
                <a:gd name="connsiteY8" fmla="*/ 4562564 h 4576304"/>
                <a:gd name="connsiteX9" fmla="*/ 3520975 w 4127174"/>
                <a:gd name="connsiteY9" fmla="*/ 4361301 h 4576304"/>
                <a:gd name="connsiteX10" fmla="*/ 3997797 w 4127174"/>
                <a:gd name="connsiteY10" fmla="*/ 3377463 h 4576304"/>
                <a:gd name="connsiteX11" fmla="*/ 3797772 w 4127174"/>
                <a:gd name="connsiteY11" fmla="*/ 2571553 h 4576304"/>
                <a:gd name="connsiteX12" fmla="*/ 4118669 w 4127174"/>
                <a:gd name="connsiteY12" fmla="*/ 1499038 h 4576304"/>
                <a:gd name="connsiteX13" fmla="*/ 4054852 w 4127174"/>
                <a:gd name="connsiteY13" fmla="*/ 1042028 h 457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27174" h="4576304">
                  <a:moveTo>
                    <a:pt x="4054852" y="1042028"/>
                  </a:moveTo>
                  <a:cubicBezTo>
                    <a:pt x="3969127" y="849719"/>
                    <a:pt x="3816727" y="687889"/>
                    <a:pt x="3644610" y="539585"/>
                  </a:cubicBezTo>
                  <a:cubicBezTo>
                    <a:pt x="3254085" y="203257"/>
                    <a:pt x="2748403" y="31426"/>
                    <a:pt x="2231576" y="4184"/>
                  </a:cubicBezTo>
                  <a:cubicBezTo>
                    <a:pt x="1701986" y="-23724"/>
                    <a:pt x="1147917" y="85909"/>
                    <a:pt x="708147" y="395281"/>
                  </a:cubicBezTo>
                  <a:cubicBezTo>
                    <a:pt x="268378" y="704653"/>
                    <a:pt x="-36803" y="1232814"/>
                    <a:pt x="3583" y="1761547"/>
                  </a:cubicBezTo>
                  <a:cubicBezTo>
                    <a:pt x="39397" y="2224843"/>
                    <a:pt x="323623" y="2676804"/>
                    <a:pt x="185892" y="3125051"/>
                  </a:cubicBezTo>
                  <a:cubicBezTo>
                    <a:pt x="135219" y="3290309"/>
                    <a:pt x="28824" y="3441185"/>
                    <a:pt x="14251" y="3612635"/>
                  </a:cubicBezTo>
                  <a:cubicBezTo>
                    <a:pt x="-26135" y="4087457"/>
                    <a:pt x="476309" y="4301579"/>
                    <a:pt x="855118" y="4403877"/>
                  </a:cubicBezTo>
                  <a:cubicBezTo>
                    <a:pt x="1415093" y="4555229"/>
                    <a:pt x="2017168" y="4603045"/>
                    <a:pt x="2598765" y="4562564"/>
                  </a:cubicBezTo>
                  <a:cubicBezTo>
                    <a:pt x="2908708" y="4540942"/>
                    <a:pt x="3230463" y="4480172"/>
                    <a:pt x="3520975" y="4361301"/>
                  </a:cubicBezTo>
                  <a:cubicBezTo>
                    <a:pt x="3959125" y="4182135"/>
                    <a:pt x="4227635" y="3830758"/>
                    <a:pt x="3997797" y="3377463"/>
                  </a:cubicBezTo>
                  <a:cubicBezTo>
                    <a:pt x="3862542" y="3110763"/>
                    <a:pt x="3745480" y="2885878"/>
                    <a:pt x="3797772" y="2571553"/>
                  </a:cubicBezTo>
                  <a:cubicBezTo>
                    <a:pt x="3859113" y="2202459"/>
                    <a:pt x="4068853" y="1870513"/>
                    <a:pt x="4118669" y="1499038"/>
                  </a:cubicBezTo>
                  <a:cubicBezTo>
                    <a:pt x="4141091" y="1343733"/>
                    <a:pt x="4118964" y="1185246"/>
                    <a:pt x="4054852" y="1042028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6" name="Ray">
            <a:extLst>
              <a:ext uri="{FF2B5EF4-FFF2-40B4-BE49-F238E27FC236}">
                <a16:creationId xmlns:a16="http://schemas.microsoft.com/office/drawing/2014/main" id="{896C7C19-0876-63A3-963B-7E8AB7EB33F7}"/>
              </a:ext>
            </a:extLst>
          </p:cNvPr>
          <p:cNvGrpSpPr/>
          <p:nvPr/>
        </p:nvGrpSpPr>
        <p:grpSpPr>
          <a:xfrm>
            <a:off x="6859116" y="699113"/>
            <a:ext cx="4762500" cy="3300031"/>
            <a:chOff x="849728" y="2714148"/>
            <a:chExt cx="4762500" cy="3300031"/>
          </a:xfrm>
          <a:solidFill>
            <a:schemeClr val="accent2">
              <a:lumMod val="75000"/>
              <a:alpha val="17000"/>
            </a:schemeClr>
          </a:solidFill>
        </p:grpSpPr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C68CE6A-2854-E3BD-884C-8FC2850A5A90}"/>
                </a:ext>
              </a:extLst>
            </p:cNvPr>
            <p:cNvSpPr/>
            <p:nvPr/>
          </p:nvSpPr>
          <p:spPr>
            <a:xfrm>
              <a:off x="849728" y="5832633"/>
              <a:ext cx="4762500" cy="2381"/>
            </a:xfrm>
            <a:custGeom>
              <a:avLst/>
              <a:gdLst>
                <a:gd name="connsiteX0" fmla="*/ 0 w 4762500"/>
                <a:gd name="connsiteY0" fmla="*/ 0 h 2381"/>
                <a:gd name="connsiteX1" fmla="*/ 4762500 w 4762500"/>
                <a:gd name="connsiteY1" fmla="*/ 0 h 2381"/>
                <a:gd name="connsiteX2" fmla="*/ 4762500 w 4762500"/>
                <a:gd name="connsiteY2" fmla="*/ 2381 h 2381"/>
                <a:gd name="connsiteX3" fmla="*/ 0 w 4762500"/>
                <a:gd name="connsiteY3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0" h="2381">
                  <a:moveTo>
                    <a:pt x="0" y="0"/>
                  </a:moveTo>
                  <a:lnTo>
                    <a:pt x="4762500" y="0"/>
                  </a:lnTo>
                  <a:lnTo>
                    <a:pt x="4762500" y="2381"/>
                  </a:lnTo>
                  <a:lnTo>
                    <a:pt x="0" y="23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4DD126D-D2E8-4178-6F87-F5D10B201289}"/>
                </a:ext>
              </a:extLst>
            </p:cNvPr>
            <p:cNvSpPr/>
            <p:nvPr/>
          </p:nvSpPr>
          <p:spPr>
            <a:xfrm>
              <a:off x="4819557" y="5985890"/>
              <a:ext cx="315468" cy="2381"/>
            </a:xfrm>
            <a:custGeom>
              <a:avLst/>
              <a:gdLst>
                <a:gd name="connsiteX0" fmla="*/ 0 w 315468"/>
                <a:gd name="connsiteY0" fmla="*/ 0 h 2381"/>
                <a:gd name="connsiteX1" fmla="*/ 315468 w 315468"/>
                <a:gd name="connsiteY1" fmla="*/ 0 h 2381"/>
                <a:gd name="connsiteX2" fmla="*/ 315468 w 315468"/>
                <a:gd name="connsiteY2" fmla="*/ 2381 h 2381"/>
                <a:gd name="connsiteX3" fmla="*/ 0 w 315468"/>
                <a:gd name="connsiteY3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468" h="2381">
                  <a:moveTo>
                    <a:pt x="0" y="0"/>
                  </a:moveTo>
                  <a:lnTo>
                    <a:pt x="315468" y="0"/>
                  </a:lnTo>
                  <a:lnTo>
                    <a:pt x="315468" y="2381"/>
                  </a:lnTo>
                  <a:lnTo>
                    <a:pt x="0" y="23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B0F4F93B-AA43-8B65-C736-C13E9503B849}"/>
                </a:ext>
              </a:extLst>
            </p:cNvPr>
            <p:cNvSpPr/>
            <p:nvPr/>
          </p:nvSpPr>
          <p:spPr>
            <a:xfrm>
              <a:off x="3921826" y="6011798"/>
              <a:ext cx="82772" cy="2381"/>
            </a:xfrm>
            <a:custGeom>
              <a:avLst/>
              <a:gdLst>
                <a:gd name="connsiteX0" fmla="*/ 0 w 82772"/>
                <a:gd name="connsiteY0" fmla="*/ 0 h 2381"/>
                <a:gd name="connsiteX1" fmla="*/ 82772 w 82772"/>
                <a:gd name="connsiteY1" fmla="*/ 0 h 2381"/>
                <a:gd name="connsiteX2" fmla="*/ 82772 w 82772"/>
                <a:gd name="connsiteY2" fmla="*/ 2381 h 2381"/>
                <a:gd name="connsiteX3" fmla="*/ 0 w 82772"/>
                <a:gd name="connsiteY3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72" h="2381">
                  <a:moveTo>
                    <a:pt x="0" y="0"/>
                  </a:moveTo>
                  <a:lnTo>
                    <a:pt x="82772" y="0"/>
                  </a:lnTo>
                  <a:lnTo>
                    <a:pt x="82772" y="2381"/>
                  </a:lnTo>
                  <a:lnTo>
                    <a:pt x="0" y="23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85AFD5E7-05A2-DF6E-D498-FCE1DB9C0834}"/>
                </a:ext>
              </a:extLst>
            </p:cNvPr>
            <p:cNvSpPr/>
            <p:nvPr/>
          </p:nvSpPr>
          <p:spPr>
            <a:xfrm>
              <a:off x="4627247" y="5897498"/>
              <a:ext cx="182784" cy="2381"/>
            </a:xfrm>
            <a:custGeom>
              <a:avLst/>
              <a:gdLst>
                <a:gd name="connsiteX0" fmla="*/ 0 w 182784"/>
                <a:gd name="connsiteY0" fmla="*/ 0 h 2381"/>
                <a:gd name="connsiteX1" fmla="*/ 182785 w 182784"/>
                <a:gd name="connsiteY1" fmla="*/ 0 h 2381"/>
                <a:gd name="connsiteX2" fmla="*/ 182785 w 182784"/>
                <a:gd name="connsiteY2" fmla="*/ 2381 h 2381"/>
                <a:gd name="connsiteX3" fmla="*/ 0 w 182784"/>
                <a:gd name="connsiteY3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784" h="2381">
                  <a:moveTo>
                    <a:pt x="0" y="0"/>
                  </a:moveTo>
                  <a:lnTo>
                    <a:pt x="182785" y="0"/>
                  </a:lnTo>
                  <a:lnTo>
                    <a:pt x="182785" y="2381"/>
                  </a:lnTo>
                  <a:lnTo>
                    <a:pt x="0" y="23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7FA0A902-C826-7E47-1151-B47B2357EEE8}"/>
                </a:ext>
              </a:extLst>
            </p:cNvPr>
            <p:cNvSpPr/>
            <p:nvPr/>
          </p:nvSpPr>
          <p:spPr>
            <a:xfrm>
              <a:off x="1349409" y="5913500"/>
              <a:ext cx="411384" cy="2381"/>
            </a:xfrm>
            <a:custGeom>
              <a:avLst/>
              <a:gdLst>
                <a:gd name="connsiteX0" fmla="*/ 0 w 411384"/>
                <a:gd name="connsiteY0" fmla="*/ 0 h 2381"/>
                <a:gd name="connsiteX1" fmla="*/ 411385 w 411384"/>
                <a:gd name="connsiteY1" fmla="*/ 0 h 2381"/>
                <a:gd name="connsiteX2" fmla="*/ 411385 w 411384"/>
                <a:gd name="connsiteY2" fmla="*/ 2381 h 2381"/>
                <a:gd name="connsiteX3" fmla="*/ 0 w 411384"/>
                <a:gd name="connsiteY3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384" h="2381">
                  <a:moveTo>
                    <a:pt x="0" y="0"/>
                  </a:moveTo>
                  <a:lnTo>
                    <a:pt x="411385" y="0"/>
                  </a:lnTo>
                  <a:lnTo>
                    <a:pt x="411385" y="2381"/>
                  </a:lnTo>
                  <a:lnTo>
                    <a:pt x="0" y="23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9CFF9F77-EF1C-EE24-465D-5FA40B874DAD}"/>
                </a:ext>
              </a:extLst>
            </p:cNvPr>
            <p:cNvSpPr/>
            <p:nvPr/>
          </p:nvSpPr>
          <p:spPr>
            <a:xfrm>
              <a:off x="1845662" y="5913500"/>
              <a:ext cx="60293" cy="2381"/>
            </a:xfrm>
            <a:custGeom>
              <a:avLst/>
              <a:gdLst>
                <a:gd name="connsiteX0" fmla="*/ 0 w 60293"/>
                <a:gd name="connsiteY0" fmla="*/ 0 h 2381"/>
                <a:gd name="connsiteX1" fmla="*/ 60293 w 60293"/>
                <a:gd name="connsiteY1" fmla="*/ 0 h 2381"/>
                <a:gd name="connsiteX2" fmla="*/ 60293 w 60293"/>
                <a:gd name="connsiteY2" fmla="*/ 2381 h 2381"/>
                <a:gd name="connsiteX3" fmla="*/ 0 w 60293"/>
                <a:gd name="connsiteY3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3" h="2381">
                  <a:moveTo>
                    <a:pt x="0" y="0"/>
                  </a:moveTo>
                  <a:lnTo>
                    <a:pt x="60293" y="0"/>
                  </a:lnTo>
                  <a:lnTo>
                    <a:pt x="60293" y="2381"/>
                  </a:lnTo>
                  <a:lnTo>
                    <a:pt x="0" y="23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16AA483D-8E5B-5D67-767E-2F842C5D8F6A}"/>
                </a:ext>
              </a:extLst>
            </p:cNvPr>
            <p:cNvSpPr/>
            <p:nvPr/>
          </p:nvSpPr>
          <p:spPr>
            <a:xfrm>
              <a:off x="2101979" y="5953695"/>
              <a:ext cx="892302" cy="2381"/>
            </a:xfrm>
            <a:custGeom>
              <a:avLst/>
              <a:gdLst>
                <a:gd name="connsiteX0" fmla="*/ 0 w 892302"/>
                <a:gd name="connsiteY0" fmla="*/ 0 h 2381"/>
                <a:gd name="connsiteX1" fmla="*/ 892302 w 892302"/>
                <a:gd name="connsiteY1" fmla="*/ 0 h 2381"/>
                <a:gd name="connsiteX2" fmla="*/ 892302 w 892302"/>
                <a:gd name="connsiteY2" fmla="*/ 2381 h 2381"/>
                <a:gd name="connsiteX3" fmla="*/ 0 w 892302"/>
                <a:gd name="connsiteY3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302" h="2381">
                  <a:moveTo>
                    <a:pt x="0" y="0"/>
                  </a:moveTo>
                  <a:lnTo>
                    <a:pt x="892302" y="0"/>
                  </a:lnTo>
                  <a:lnTo>
                    <a:pt x="892302" y="2381"/>
                  </a:lnTo>
                  <a:lnTo>
                    <a:pt x="0" y="23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4D7178C5-8CFE-2EAA-119E-39FA2CCF1224}"/>
                </a:ext>
              </a:extLst>
            </p:cNvPr>
            <p:cNvSpPr/>
            <p:nvPr/>
          </p:nvSpPr>
          <p:spPr>
            <a:xfrm>
              <a:off x="1213678" y="2714148"/>
              <a:ext cx="1947862" cy="2693669"/>
            </a:xfrm>
            <a:custGeom>
              <a:avLst/>
              <a:gdLst>
                <a:gd name="connsiteX0" fmla="*/ 1893475 w 1947862"/>
                <a:gd name="connsiteY0" fmla="*/ 2693670 h 2693669"/>
                <a:gd name="connsiteX1" fmla="*/ 54293 w 1947862"/>
                <a:gd name="connsiteY1" fmla="*/ 2693670 h 2693669"/>
                <a:gd name="connsiteX2" fmla="*/ 0 w 1947862"/>
                <a:gd name="connsiteY2" fmla="*/ 2639282 h 2693669"/>
                <a:gd name="connsiteX3" fmla="*/ 0 w 1947862"/>
                <a:gd name="connsiteY3" fmla="*/ 53912 h 2693669"/>
                <a:gd name="connsiteX4" fmla="*/ 54293 w 1947862"/>
                <a:gd name="connsiteY4" fmla="*/ 0 h 2693669"/>
                <a:gd name="connsiteX5" fmla="*/ 1893475 w 1947862"/>
                <a:gd name="connsiteY5" fmla="*/ 0 h 2693669"/>
                <a:gd name="connsiteX6" fmla="*/ 1947863 w 1947862"/>
                <a:gd name="connsiteY6" fmla="*/ 54388 h 2693669"/>
                <a:gd name="connsiteX7" fmla="*/ 1947863 w 1947862"/>
                <a:gd name="connsiteY7" fmla="*/ 2639282 h 2693669"/>
                <a:gd name="connsiteX8" fmla="*/ 1893475 w 1947862"/>
                <a:gd name="connsiteY8" fmla="*/ 2693670 h 2693669"/>
                <a:gd name="connsiteX9" fmla="*/ 54293 w 1947862"/>
                <a:gd name="connsiteY9" fmla="*/ 1905 h 2693669"/>
                <a:gd name="connsiteX10" fmla="*/ 2381 w 1947862"/>
                <a:gd name="connsiteY10" fmla="*/ 53912 h 2693669"/>
                <a:gd name="connsiteX11" fmla="*/ 2381 w 1947862"/>
                <a:gd name="connsiteY11" fmla="*/ 2639282 h 2693669"/>
                <a:gd name="connsiteX12" fmla="*/ 54293 w 1947862"/>
                <a:gd name="connsiteY12" fmla="*/ 2691289 h 2693669"/>
                <a:gd name="connsiteX13" fmla="*/ 1893475 w 1947862"/>
                <a:gd name="connsiteY13" fmla="*/ 2691289 h 2693669"/>
                <a:gd name="connsiteX14" fmla="*/ 1945481 w 1947862"/>
                <a:gd name="connsiteY14" fmla="*/ 2639282 h 2693669"/>
                <a:gd name="connsiteX15" fmla="*/ 1945481 w 1947862"/>
                <a:gd name="connsiteY15" fmla="*/ 53912 h 2693669"/>
                <a:gd name="connsiteX16" fmla="*/ 1893475 w 1947862"/>
                <a:gd name="connsiteY16" fmla="*/ 1905 h 269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7862" h="2693669">
                  <a:moveTo>
                    <a:pt x="1893475" y="2693670"/>
                  </a:moveTo>
                  <a:lnTo>
                    <a:pt x="54293" y="2693670"/>
                  </a:lnTo>
                  <a:cubicBezTo>
                    <a:pt x="24293" y="2693613"/>
                    <a:pt x="0" y="2669286"/>
                    <a:pt x="0" y="2639282"/>
                  </a:cubicBezTo>
                  <a:lnTo>
                    <a:pt x="0" y="53912"/>
                  </a:lnTo>
                  <a:cubicBezTo>
                    <a:pt x="261" y="24097"/>
                    <a:pt x="24477" y="51"/>
                    <a:pt x="54293" y="0"/>
                  </a:cubicBezTo>
                  <a:lnTo>
                    <a:pt x="1893475" y="0"/>
                  </a:lnTo>
                  <a:cubicBezTo>
                    <a:pt x="1923517" y="0"/>
                    <a:pt x="1947863" y="24351"/>
                    <a:pt x="1947863" y="54388"/>
                  </a:cubicBezTo>
                  <a:lnTo>
                    <a:pt x="1947863" y="2639282"/>
                  </a:lnTo>
                  <a:cubicBezTo>
                    <a:pt x="1947863" y="2669324"/>
                    <a:pt x="1923517" y="2693670"/>
                    <a:pt x="1893475" y="2693670"/>
                  </a:cubicBezTo>
                  <a:close/>
                  <a:moveTo>
                    <a:pt x="54293" y="1905"/>
                  </a:moveTo>
                  <a:cubicBezTo>
                    <a:pt x="25607" y="1957"/>
                    <a:pt x="2381" y="25226"/>
                    <a:pt x="2381" y="53912"/>
                  </a:cubicBezTo>
                  <a:lnTo>
                    <a:pt x="2381" y="2639282"/>
                  </a:lnTo>
                  <a:cubicBezTo>
                    <a:pt x="2381" y="2667972"/>
                    <a:pt x="25607" y="2691232"/>
                    <a:pt x="54293" y="2691289"/>
                  </a:cubicBezTo>
                  <a:lnTo>
                    <a:pt x="1893475" y="2691289"/>
                  </a:lnTo>
                  <a:cubicBezTo>
                    <a:pt x="1922174" y="2691232"/>
                    <a:pt x="1945424" y="2667981"/>
                    <a:pt x="1945481" y="2639282"/>
                  </a:cubicBezTo>
                  <a:lnTo>
                    <a:pt x="1945481" y="53912"/>
                  </a:lnTo>
                  <a:cubicBezTo>
                    <a:pt x="1945424" y="25211"/>
                    <a:pt x="1922174" y="1957"/>
                    <a:pt x="1893475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86AD5C00-E36B-D8C1-889E-F25F4702C0FB}"/>
                </a:ext>
              </a:extLst>
            </p:cNvPr>
            <p:cNvSpPr/>
            <p:nvPr/>
          </p:nvSpPr>
          <p:spPr>
            <a:xfrm>
              <a:off x="3273840" y="2714148"/>
              <a:ext cx="1947862" cy="2693669"/>
            </a:xfrm>
            <a:custGeom>
              <a:avLst/>
              <a:gdLst>
                <a:gd name="connsiteX0" fmla="*/ 1893665 w 1947862"/>
                <a:gd name="connsiteY0" fmla="*/ 2693670 h 2693669"/>
                <a:gd name="connsiteX1" fmla="*/ 54388 w 1947862"/>
                <a:gd name="connsiteY1" fmla="*/ 2693670 h 2693669"/>
                <a:gd name="connsiteX2" fmla="*/ 0 w 1947862"/>
                <a:gd name="connsiteY2" fmla="*/ 2639282 h 2693669"/>
                <a:gd name="connsiteX3" fmla="*/ 0 w 1947862"/>
                <a:gd name="connsiteY3" fmla="*/ 53912 h 2693669"/>
                <a:gd name="connsiteX4" fmla="*/ 54388 w 1947862"/>
                <a:gd name="connsiteY4" fmla="*/ 0 h 2693669"/>
                <a:gd name="connsiteX5" fmla="*/ 1893665 w 1947862"/>
                <a:gd name="connsiteY5" fmla="*/ 0 h 2693669"/>
                <a:gd name="connsiteX6" fmla="*/ 1947863 w 1947862"/>
                <a:gd name="connsiteY6" fmla="*/ 53912 h 2693669"/>
                <a:gd name="connsiteX7" fmla="*/ 1947863 w 1947862"/>
                <a:gd name="connsiteY7" fmla="*/ 2639282 h 2693669"/>
                <a:gd name="connsiteX8" fmla="*/ 1893665 w 1947862"/>
                <a:gd name="connsiteY8" fmla="*/ 2693670 h 2693669"/>
                <a:gd name="connsiteX9" fmla="*/ 54388 w 1947862"/>
                <a:gd name="connsiteY9" fmla="*/ 1905 h 2693669"/>
                <a:gd name="connsiteX10" fmla="*/ 2381 w 1947862"/>
                <a:gd name="connsiteY10" fmla="*/ 53912 h 2693669"/>
                <a:gd name="connsiteX11" fmla="*/ 2381 w 1947862"/>
                <a:gd name="connsiteY11" fmla="*/ 2639282 h 2693669"/>
                <a:gd name="connsiteX12" fmla="*/ 54388 w 1947862"/>
                <a:gd name="connsiteY12" fmla="*/ 2691289 h 2693669"/>
                <a:gd name="connsiteX13" fmla="*/ 1893665 w 1947862"/>
                <a:gd name="connsiteY13" fmla="*/ 2691289 h 2693669"/>
                <a:gd name="connsiteX14" fmla="*/ 1945672 w 1947862"/>
                <a:gd name="connsiteY14" fmla="*/ 2639282 h 2693669"/>
                <a:gd name="connsiteX15" fmla="*/ 1945672 w 1947862"/>
                <a:gd name="connsiteY15" fmla="*/ 53912 h 2693669"/>
                <a:gd name="connsiteX16" fmla="*/ 1893665 w 1947862"/>
                <a:gd name="connsiteY16" fmla="*/ 1905 h 269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7862" h="2693669">
                  <a:moveTo>
                    <a:pt x="1893665" y="2693670"/>
                  </a:moveTo>
                  <a:lnTo>
                    <a:pt x="54388" y="2693670"/>
                  </a:lnTo>
                  <a:cubicBezTo>
                    <a:pt x="24374" y="2693613"/>
                    <a:pt x="48" y="2669296"/>
                    <a:pt x="0" y="2639282"/>
                  </a:cubicBezTo>
                  <a:lnTo>
                    <a:pt x="0" y="53912"/>
                  </a:lnTo>
                  <a:cubicBezTo>
                    <a:pt x="314" y="24082"/>
                    <a:pt x="24555" y="50"/>
                    <a:pt x="54388" y="0"/>
                  </a:cubicBezTo>
                  <a:lnTo>
                    <a:pt x="1893665" y="0"/>
                  </a:lnTo>
                  <a:cubicBezTo>
                    <a:pt x="1923441" y="103"/>
                    <a:pt x="1947605" y="24134"/>
                    <a:pt x="1947863" y="53912"/>
                  </a:cubicBezTo>
                  <a:lnTo>
                    <a:pt x="1947863" y="2639282"/>
                  </a:lnTo>
                  <a:cubicBezTo>
                    <a:pt x="1947863" y="2669248"/>
                    <a:pt x="1923631" y="2693565"/>
                    <a:pt x="1893665" y="2693670"/>
                  </a:cubicBezTo>
                  <a:close/>
                  <a:moveTo>
                    <a:pt x="54388" y="1905"/>
                  </a:moveTo>
                  <a:cubicBezTo>
                    <a:pt x="25689" y="1957"/>
                    <a:pt x="2429" y="25211"/>
                    <a:pt x="2381" y="53912"/>
                  </a:cubicBezTo>
                  <a:lnTo>
                    <a:pt x="2381" y="2639282"/>
                  </a:lnTo>
                  <a:cubicBezTo>
                    <a:pt x="2438" y="2667981"/>
                    <a:pt x="25689" y="2691232"/>
                    <a:pt x="54388" y="2691289"/>
                  </a:cubicBezTo>
                  <a:lnTo>
                    <a:pt x="1893665" y="2691289"/>
                  </a:lnTo>
                  <a:cubicBezTo>
                    <a:pt x="1922364" y="2691232"/>
                    <a:pt x="1945615" y="2667981"/>
                    <a:pt x="1945672" y="2639282"/>
                  </a:cubicBezTo>
                  <a:lnTo>
                    <a:pt x="1945672" y="53912"/>
                  </a:lnTo>
                  <a:cubicBezTo>
                    <a:pt x="1945615" y="25211"/>
                    <a:pt x="1922364" y="1957"/>
                    <a:pt x="1893665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616383D2-3112-5172-12C1-54B7B87C8EF5}"/>
                </a:ext>
              </a:extLst>
            </p:cNvPr>
            <p:cNvSpPr/>
            <p:nvPr/>
          </p:nvSpPr>
          <p:spPr>
            <a:xfrm>
              <a:off x="3140871" y="4866702"/>
              <a:ext cx="344709" cy="535019"/>
            </a:xfrm>
            <a:custGeom>
              <a:avLst/>
              <a:gdLst>
                <a:gd name="connsiteX0" fmla="*/ 69723 w 344709"/>
                <a:gd name="connsiteY0" fmla="*/ 535019 h 535019"/>
                <a:gd name="connsiteX1" fmla="*/ 344710 w 344709"/>
                <a:gd name="connsiteY1" fmla="*/ 0 h 535019"/>
                <a:gd name="connsiteX2" fmla="*/ 0 w 344709"/>
                <a:gd name="connsiteY2" fmla="*/ 535019 h 535019"/>
                <a:gd name="connsiteX3" fmla="*/ 69723 w 344709"/>
                <a:gd name="connsiteY3" fmla="*/ 535019 h 53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709" h="535019">
                  <a:moveTo>
                    <a:pt x="69723" y="535019"/>
                  </a:moveTo>
                  <a:lnTo>
                    <a:pt x="344710" y="0"/>
                  </a:lnTo>
                  <a:lnTo>
                    <a:pt x="0" y="535019"/>
                  </a:lnTo>
                  <a:lnTo>
                    <a:pt x="69723" y="535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02A148B6-E9C4-9645-D1A4-8C95D9574C38}"/>
                </a:ext>
              </a:extLst>
            </p:cNvPr>
            <p:cNvSpPr/>
            <p:nvPr/>
          </p:nvSpPr>
          <p:spPr>
            <a:xfrm>
              <a:off x="1536004" y="4771452"/>
              <a:ext cx="1949577" cy="190500"/>
            </a:xfrm>
            <a:custGeom>
              <a:avLst/>
              <a:gdLst>
                <a:gd name="connsiteX0" fmla="*/ 0 w 1949577"/>
                <a:gd name="connsiteY0" fmla="*/ 190500 h 190500"/>
                <a:gd name="connsiteX1" fmla="*/ 1949577 w 1949577"/>
                <a:gd name="connsiteY1" fmla="*/ 95250 h 190500"/>
                <a:gd name="connsiteX2" fmla="*/ 0 w 1949577"/>
                <a:gd name="connsiteY2" fmla="*/ 0 h 190500"/>
                <a:gd name="connsiteX3" fmla="*/ 0 w 1949577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9577" h="190500">
                  <a:moveTo>
                    <a:pt x="0" y="190500"/>
                  </a:moveTo>
                  <a:lnTo>
                    <a:pt x="1949577" y="95250"/>
                  </a:lnTo>
                  <a:lnTo>
                    <a:pt x="0" y="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B8D468B5-6434-9286-48E5-F0D23378AFD4}"/>
                </a:ext>
              </a:extLst>
            </p:cNvPr>
            <p:cNvSpPr/>
            <p:nvPr/>
          </p:nvSpPr>
          <p:spPr>
            <a:xfrm>
              <a:off x="1577819" y="4866702"/>
              <a:ext cx="1907762" cy="535019"/>
            </a:xfrm>
            <a:custGeom>
              <a:avLst/>
              <a:gdLst>
                <a:gd name="connsiteX0" fmla="*/ 32766 w 1907762"/>
                <a:gd name="connsiteY0" fmla="*/ 535019 h 535019"/>
                <a:gd name="connsiteX1" fmla="*/ 241173 w 1907762"/>
                <a:gd name="connsiteY1" fmla="*/ 535019 h 535019"/>
                <a:gd name="connsiteX2" fmla="*/ 1907762 w 1907762"/>
                <a:gd name="connsiteY2" fmla="*/ 0 h 535019"/>
                <a:gd name="connsiteX3" fmla="*/ 0 w 1907762"/>
                <a:gd name="connsiteY3" fmla="*/ 412623 h 535019"/>
                <a:gd name="connsiteX4" fmla="*/ 32766 w 1907762"/>
                <a:gd name="connsiteY4" fmla="*/ 535019 h 53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762" h="535019">
                  <a:moveTo>
                    <a:pt x="32766" y="535019"/>
                  </a:moveTo>
                  <a:lnTo>
                    <a:pt x="241173" y="535019"/>
                  </a:lnTo>
                  <a:lnTo>
                    <a:pt x="1907762" y="0"/>
                  </a:lnTo>
                  <a:lnTo>
                    <a:pt x="0" y="412623"/>
                  </a:lnTo>
                  <a:lnTo>
                    <a:pt x="32766" y="535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39A64250-A26F-CFD9-77CC-3DF99BA137C9}"/>
                </a:ext>
              </a:extLst>
            </p:cNvPr>
            <p:cNvSpPr/>
            <p:nvPr/>
          </p:nvSpPr>
          <p:spPr>
            <a:xfrm>
              <a:off x="3313845" y="4866702"/>
              <a:ext cx="171735" cy="535019"/>
            </a:xfrm>
            <a:custGeom>
              <a:avLst/>
              <a:gdLst>
                <a:gd name="connsiteX0" fmla="*/ 56102 w 171735"/>
                <a:gd name="connsiteY0" fmla="*/ 535019 h 535019"/>
                <a:gd name="connsiteX1" fmla="*/ 171736 w 171735"/>
                <a:gd name="connsiteY1" fmla="*/ 0 h 535019"/>
                <a:gd name="connsiteX2" fmla="*/ 0 w 171735"/>
                <a:gd name="connsiteY2" fmla="*/ 535019 h 535019"/>
                <a:gd name="connsiteX3" fmla="*/ 56102 w 171735"/>
                <a:gd name="connsiteY3" fmla="*/ 535019 h 53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735" h="535019">
                  <a:moveTo>
                    <a:pt x="56102" y="535019"/>
                  </a:moveTo>
                  <a:lnTo>
                    <a:pt x="171736" y="0"/>
                  </a:lnTo>
                  <a:lnTo>
                    <a:pt x="0" y="535019"/>
                  </a:lnTo>
                  <a:lnTo>
                    <a:pt x="56102" y="535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D5CBC1F-4F91-0ED4-2FC8-78644663C5C6}"/>
                </a:ext>
              </a:extLst>
            </p:cNvPr>
            <p:cNvSpPr/>
            <p:nvPr/>
          </p:nvSpPr>
          <p:spPr>
            <a:xfrm>
              <a:off x="3485581" y="4866702"/>
              <a:ext cx="344804" cy="535019"/>
            </a:xfrm>
            <a:custGeom>
              <a:avLst/>
              <a:gdLst>
                <a:gd name="connsiteX0" fmla="*/ 344805 w 344804"/>
                <a:gd name="connsiteY0" fmla="*/ 535019 h 535019"/>
                <a:gd name="connsiteX1" fmla="*/ 0 w 344804"/>
                <a:gd name="connsiteY1" fmla="*/ 0 h 535019"/>
                <a:gd name="connsiteX2" fmla="*/ 274987 w 344804"/>
                <a:gd name="connsiteY2" fmla="*/ 535019 h 535019"/>
                <a:gd name="connsiteX3" fmla="*/ 344805 w 344804"/>
                <a:gd name="connsiteY3" fmla="*/ 535019 h 53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804" h="535019">
                  <a:moveTo>
                    <a:pt x="344805" y="535019"/>
                  </a:moveTo>
                  <a:lnTo>
                    <a:pt x="0" y="0"/>
                  </a:lnTo>
                  <a:lnTo>
                    <a:pt x="274987" y="535019"/>
                  </a:lnTo>
                  <a:lnTo>
                    <a:pt x="344805" y="535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A850C3FC-5B7F-C359-869F-BCC6E04BAA0E}"/>
                </a:ext>
              </a:extLst>
            </p:cNvPr>
            <p:cNvSpPr/>
            <p:nvPr/>
          </p:nvSpPr>
          <p:spPr>
            <a:xfrm>
              <a:off x="3459482" y="4866702"/>
              <a:ext cx="52292" cy="535019"/>
            </a:xfrm>
            <a:custGeom>
              <a:avLst/>
              <a:gdLst>
                <a:gd name="connsiteX0" fmla="*/ 52292 w 52292"/>
                <a:gd name="connsiteY0" fmla="*/ 535019 h 535019"/>
                <a:gd name="connsiteX1" fmla="*/ 26099 w 52292"/>
                <a:gd name="connsiteY1" fmla="*/ 0 h 535019"/>
                <a:gd name="connsiteX2" fmla="*/ 0 w 52292"/>
                <a:gd name="connsiteY2" fmla="*/ 535019 h 535019"/>
                <a:gd name="connsiteX3" fmla="*/ 52292 w 52292"/>
                <a:gd name="connsiteY3" fmla="*/ 535019 h 53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2" h="535019">
                  <a:moveTo>
                    <a:pt x="52292" y="535019"/>
                  </a:moveTo>
                  <a:lnTo>
                    <a:pt x="26099" y="0"/>
                  </a:lnTo>
                  <a:lnTo>
                    <a:pt x="0" y="535019"/>
                  </a:lnTo>
                  <a:lnTo>
                    <a:pt x="52292" y="535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AF42EA6A-0087-0D88-4DA7-6269D56E187E}"/>
                </a:ext>
              </a:extLst>
            </p:cNvPr>
            <p:cNvSpPr/>
            <p:nvPr/>
          </p:nvSpPr>
          <p:spPr>
            <a:xfrm>
              <a:off x="3485581" y="4866702"/>
              <a:ext cx="589978" cy="535019"/>
            </a:xfrm>
            <a:custGeom>
              <a:avLst/>
              <a:gdLst>
                <a:gd name="connsiteX0" fmla="*/ 589979 w 589978"/>
                <a:gd name="connsiteY0" fmla="*/ 535019 h 535019"/>
                <a:gd name="connsiteX1" fmla="*/ 0 w 589978"/>
                <a:gd name="connsiteY1" fmla="*/ 0 h 535019"/>
                <a:gd name="connsiteX2" fmla="*/ 485204 w 589978"/>
                <a:gd name="connsiteY2" fmla="*/ 535019 h 535019"/>
                <a:gd name="connsiteX3" fmla="*/ 589979 w 589978"/>
                <a:gd name="connsiteY3" fmla="*/ 535019 h 53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978" h="535019">
                  <a:moveTo>
                    <a:pt x="589979" y="535019"/>
                  </a:moveTo>
                  <a:lnTo>
                    <a:pt x="0" y="0"/>
                  </a:lnTo>
                  <a:lnTo>
                    <a:pt x="485204" y="535019"/>
                  </a:lnTo>
                  <a:lnTo>
                    <a:pt x="589979" y="535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42F0AAB-DD7D-A710-7A90-27F5AC7627A5}"/>
                </a:ext>
              </a:extLst>
            </p:cNvPr>
            <p:cNvSpPr/>
            <p:nvPr/>
          </p:nvSpPr>
          <p:spPr>
            <a:xfrm>
              <a:off x="3485581" y="4866702"/>
              <a:ext cx="1040891" cy="535019"/>
            </a:xfrm>
            <a:custGeom>
              <a:avLst/>
              <a:gdLst>
                <a:gd name="connsiteX0" fmla="*/ 1040892 w 1040891"/>
                <a:gd name="connsiteY0" fmla="*/ 535019 h 535019"/>
                <a:gd name="connsiteX1" fmla="*/ 0 w 1040891"/>
                <a:gd name="connsiteY1" fmla="*/ 0 h 535019"/>
                <a:gd name="connsiteX2" fmla="*/ 830294 w 1040891"/>
                <a:gd name="connsiteY2" fmla="*/ 535019 h 535019"/>
                <a:gd name="connsiteX3" fmla="*/ 1040892 w 1040891"/>
                <a:gd name="connsiteY3" fmla="*/ 535019 h 53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891" h="535019">
                  <a:moveTo>
                    <a:pt x="1040892" y="535019"/>
                  </a:moveTo>
                  <a:lnTo>
                    <a:pt x="0" y="0"/>
                  </a:lnTo>
                  <a:lnTo>
                    <a:pt x="830294" y="535019"/>
                  </a:lnTo>
                  <a:lnTo>
                    <a:pt x="1040892" y="535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C2E67F9-C870-3CB3-0E18-C51014C0DBC6}"/>
                </a:ext>
              </a:extLst>
            </p:cNvPr>
            <p:cNvSpPr/>
            <p:nvPr/>
          </p:nvSpPr>
          <p:spPr>
            <a:xfrm>
              <a:off x="1577819" y="4270152"/>
              <a:ext cx="1907762" cy="596550"/>
            </a:xfrm>
            <a:custGeom>
              <a:avLst/>
              <a:gdLst>
                <a:gd name="connsiteX0" fmla="*/ 0 w 1907762"/>
                <a:gd name="connsiteY0" fmla="*/ 184023 h 596550"/>
                <a:gd name="connsiteX1" fmla="*/ 1907762 w 1907762"/>
                <a:gd name="connsiteY1" fmla="*/ 596551 h 596550"/>
                <a:gd name="connsiteX2" fmla="*/ 49244 w 1907762"/>
                <a:gd name="connsiteY2" fmla="*/ 0 h 596550"/>
                <a:gd name="connsiteX3" fmla="*/ 0 w 1907762"/>
                <a:gd name="connsiteY3" fmla="*/ 184023 h 59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762" h="596550">
                  <a:moveTo>
                    <a:pt x="0" y="184023"/>
                  </a:moveTo>
                  <a:lnTo>
                    <a:pt x="1907762" y="596551"/>
                  </a:lnTo>
                  <a:lnTo>
                    <a:pt x="49244" y="0"/>
                  </a:lnTo>
                  <a:lnTo>
                    <a:pt x="0" y="184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05EF29B7-5A41-0EC1-AE1B-58F39637348E}"/>
                </a:ext>
              </a:extLst>
            </p:cNvPr>
            <p:cNvSpPr/>
            <p:nvPr/>
          </p:nvSpPr>
          <p:spPr>
            <a:xfrm>
              <a:off x="3485581" y="4866702"/>
              <a:ext cx="171735" cy="535019"/>
            </a:xfrm>
            <a:custGeom>
              <a:avLst/>
              <a:gdLst>
                <a:gd name="connsiteX0" fmla="*/ 171736 w 171735"/>
                <a:gd name="connsiteY0" fmla="*/ 535019 h 535019"/>
                <a:gd name="connsiteX1" fmla="*/ 0 w 171735"/>
                <a:gd name="connsiteY1" fmla="*/ 0 h 535019"/>
                <a:gd name="connsiteX2" fmla="*/ 115729 w 171735"/>
                <a:gd name="connsiteY2" fmla="*/ 535019 h 535019"/>
                <a:gd name="connsiteX3" fmla="*/ 171736 w 171735"/>
                <a:gd name="connsiteY3" fmla="*/ 535019 h 53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735" h="535019">
                  <a:moveTo>
                    <a:pt x="171736" y="535019"/>
                  </a:moveTo>
                  <a:lnTo>
                    <a:pt x="0" y="0"/>
                  </a:lnTo>
                  <a:lnTo>
                    <a:pt x="115729" y="535019"/>
                  </a:lnTo>
                  <a:lnTo>
                    <a:pt x="171736" y="535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1ED5877C-ED7C-97F5-32CE-2CB262BDA56B}"/>
                </a:ext>
              </a:extLst>
            </p:cNvPr>
            <p:cNvSpPr/>
            <p:nvPr/>
          </p:nvSpPr>
          <p:spPr>
            <a:xfrm>
              <a:off x="2895698" y="4866702"/>
              <a:ext cx="589883" cy="535019"/>
            </a:xfrm>
            <a:custGeom>
              <a:avLst/>
              <a:gdLst>
                <a:gd name="connsiteX0" fmla="*/ 104775 w 589883"/>
                <a:gd name="connsiteY0" fmla="*/ 535019 h 535019"/>
                <a:gd name="connsiteX1" fmla="*/ 589883 w 589883"/>
                <a:gd name="connsiteY1" fmla="*/ 0 h 535019"/>
                <a:gd name="connsiteX2" fmla="*/ 0 w 589883"/>
                <a:gd name="connsiteY2" fmla="*/ 535019 h 535019"/>
                <a:gd name="connsiteX3" fmla="*/ 104775 w 589883"/>
                <a:gd name="connsiteY3" fmla="*/ 535019 h 53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883" h="535019">
                  <a:moveTo>
                    <a:pt x="104775" y="535019"/>
                  </a:moveTo>
                  <a:lnTo>
                    <a:pt x="589883" y="0"/>
                  </a:lnTo>
                  <a:lnTo>
                    <a:pt x="0" y="535019"/>
                  </a:lnTo>
                  <a:lnTo>
                    <a:pt x="104775" y="535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49C3E54-2C0F-B186-B7A2-0D347B12B652}"/>
                </a:ext>
              </a:extLst>
            </p:cNvPr>
            <p:cNvSpPr/>
            <p:nvPr/>
          </p:nvSpPr>
          <p:spPr>
            <a:xfrm>
              <a:off x="3485581" y="4311014"/>
              <a:ext cx="1731359" cy="555688"/>
            </a:xfrm>
            <a:custGeom>
              <a:avLst/>
              <a:gdLst>
                <a:gd name="connsiteX0" fmla="*/ 1731359 w 1731359"/>
                <a:gd name="connsiteY0" fmla="*/ 0 h 555688"/>
                <a:gd name="connsiteX1" fmla="*/ 0 w 1731359"/>
                <a:gd name="connsiteY1" fmla="*/ 555688 h 555688"/>
                <a:gd name="connsiteX2" fmla="*/ 1731359 w 1731359"/>
                <a:gd name="connsiteY2" fmla="*/ 181261 h 555688"/>
                <a:gd name="connsiteX3" fmla="*/ 1731359 w 1731359"/>
                <a:gd name="connsiteY3" fmla="*/ 0 h 5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1359" h="555688">
                  <a:moveTo>
                    <a:pt x="1731359" y="0"/>
                  </a:moveTo>
                  <a:lnTo>
                    <a:pt x="0" y="555688"/>
                  </a:lnTo>
                  <a:lnTo>
                    <a:pt x="1731359" y="181261"/>
                  </a:lnTo>
                  <a:lnTo>
                    <a:pt x="173135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504FAED9-D3A3-CD02-3E42-9787E3DF7449}"/>
                </a:ext>
              </a:extLst>
            </p:cNvPr>
            <p:cNvSpPr/>
            <p:nvPr/>
          </p:nvSpPr>
          <p:spPr>
            <a:xfrm>
              <a:off x="3485581" y="3809427"/>
              <a:ext cx="1731359" cy="1057274"/>
            </a:xfrm>
            <a:custGeom>
              <a:avLst/>
              <a:gdLst>
                <a:gd name="connsiteX0" fmla="*/ 1731359 w 1731359"/>
                <a:gd name="connsiteY0" fmla="*/ 156877 h 1057274"/>
                <a:gd name="connsiteX1" fmla="*/ 1640776 w 1731359"/>
                <a:gd name="connsiteY1" fmla="*/ 0 h 1057274"/>
                <a:gd name="connsiteX2" fmla="*/ 0 w 1731359"/>
                <a:gd name="connsiteY2" fmla="*/ 1057275 h 1057274"/>
                <a:gd name="connsiteX3" fmla="*/ 1731359 w 1731359"/>
                <a:gd name="connsiteY3" fmla="*/ 167450 h 1057274"/>
                <a:gd name="connsiteX4" fmla="*/ 1731359 w 1731359"/>
                <a:gd name="connsiteY4" fmla="*/ 156877 h 105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359" h="1057274">
                  <a:moveTo>
                    <a:pt x="1731359" y="156877"/>
                  </a:moveTo>
                  <a:lnTo>
                    <a:pt x="1640776" y="0"/>
                  </a:lnTo>
                  <a:lnTo>
                    <a:pt x="0" y="1057275"/>
                  </a:lnTo>
                  <a:lnTo>
                    <a:pt x="1731359" y="167450"/>
                  </a:lnTo>
                  <a:lnTo>
                    <a:pt x="1731359" y="1568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2561DEF-4E80-1512-B104-CFDAD3308A45}"/>
                </a:ext>
              </a:extLst>
            </p:cNvPr>
            <p:cNvSpPr/>
            <p:nvPr/>
          </p:nvSpPr>
          <p:spPr>
            <a:xfrm>
              <a:off x="3485581" y="3420807"/>
              <a:ext cx="1445990" cy="1445894"/>
            </a:xfrm>
            <a:custGeom>
              <a:avLst/>
              <a:gdLst>
                <a:gd name="connsiteX0" fmla="*/ 1311212 w 1445990"/>
                <a:gd name="connsiteY0" fmla="*/ 0 h 1445894"/>
                <a:gd name="connsiteX1" fmla="*/ 0 w 1445990"/>
                <a:gd name="connsiteY1" fmla="*/ 1445895 h 1445894"/>
                <a:gd name="connsiteX2" fmla="*/ 1445990 w 1445990"/>
                <a:gd name="connsiteY2" fmla="*/ 134684 h 1445894"/>
                <a:gd name="connsiteX3" fmla="*/ 1311212 w 1445990"/>
                <a:gd name="connsiteY3" fmla="*/ 0 h 144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990" h="1445894">
                  <a:moveTo>
                    <a:pt x="1311212" y="0"/>
                  </a:moveTo>
                  <a:lnTo>
                    <a:pt x="0" y="1445895"/>
                  </a:lnTo>
                  <a:lnTo>
                    <a:pt x="1445990" y="134684"/>
                  </a:lnTo>
                  <a:lnTo>
                    <a:pt x="131121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7FE3B55E-A49A-E6EA-81F6-5E642737430E}"/>
                </a:ext>
              </a:extLst>
            </p:cNvPr>
            <p:cNvSpPr/>
            <p:nvPr/>
          </p:nvSpPr>
          <p:spPr>
            <a:xfrm>
              <a:off x="3485581" y="3130676"/>
              <a:ext cx="1057275" cy="1736026"/>
            </a:xfrm>
            <a:custGeom>
              <a:avLst/>
              <a:gdLst>
                <a:gd name="connsiteX0" fmla="*/ 892302 w 1057275"/>
                <a:gd name="connsiteY0" fmla="*/ 0 h 1736026"/>
                <a:gd name="connsiteX1" fmla="*/ 0 w 1057275"/>
                <a:gd name="connsiteY1" fmla="*/ 1736026 h 1736026"/>
                <a:gd name="connsiteX2" fmla="*/ 1057275 w 1057275"/>
                <a:gd name="connsiteY2" fmla="*/ 95250 h 1736026"/>
                <a:gd name="connsiteX3" fmla="*/ 892302 w 1057275"/>
                <a:gd name="connsiteY3" fmla="*/ 0 h 173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275" h="1736026">
                  <a:moveTo>
                    <a:pt x="892302" y="0"/>
                  </a:moveTo>
                  <a:lnTo>
                    <a:pt x="0" y="1736026"/>
                  </a:lnTo>
                  <a:lnTo>
                    <a:pt x="1057275" y="95250"/>
                  </a:lnTo>
                  <a:lnTo>
                    <a:pt x="89230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14124EF-E567-75D7-03D9-9B0341B3A536}"/>
                </a:ext>
              </a:extLst>
            </p:cNvPr>
            <p:cNvSpPr/>
            <p:nvPr/>
          </p:nvSpPr>
          <p:spPr>
            <a:xfrm>
              <a:off x="3485581" y="4782120"/>
              <a:ext cx="1731359" cy="169164"/>
            </a:xfrm>
            <a:custGeom>
              <a:avLst/>
              <a:gdLst>
                <a:gd name="connsiteX0" fmla="*/ 1731359 w 1731359"/>
                <a:gd name="connsiteY0" fmla="*/ 0 h 169164"/>
                <a:gd name="connsiteX1" fmla="*/ 0 w 1731359"/>
                <a:gd name="connsiteY1" fmla="*/ 84582 h 169164"/>
                <a:gd name="connsiteX2" fmla="*/ 1731359 w 1731359"/>
                <a:gd name="connsiteY2" fmla="*/ 169164 h 169164"/>
                <a:gd name="connsiteX3" fmla="*/ 1731359 w 1731359"/>
                <a:gd name="connsiteY3" fmla="*/ 0 h 16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1359" h="169164">
                  <a:moveTo>
                    <a:pt x="1731359" y="0"/>
                  </a:moveTo>
                  <a:lnTo>
                    <a:pt x="0" y="84582"/>
                  </a:lnTo>
                  <a:lnTo>
                    <a:pt x="1731359" y="169164"/>
                  </a:lnTo>
                  <a:lnTo>
                    <a:pt x="173135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E0E5B10-C4B8-5CCD-15E5-C89CDF83B77A}"/>
                </a:ext>
              </a:extLst>
            </p:cNvPr>
            <p:cNvSpPr/>
            <p:nvPr/>
          </p:nvSpPr>
          <p:spPr>
            <a:xfrm>
              <a:off x="3485581" y="4866702"/>
              <a:ext cx="1731359" cy="535019"/>
            </a:xfrm>
            <a:custGeom>
              <a:avLst/>
              <a:gdLst>
                <a:gd name="connsiteX0" fmla="*/ 1731359 w 1731359"/>
                <a:gd name="connsiteY0" fmla="*/ 535019 h 535019"/>
                <a:gd name="connsiteX1" fmla="*/ 1731359 w 1731359"/>
                <a:gd name="connsiteY1" fmla="*/ 374428 h 535019"/>
                <a:gd name="connsiteX2" fmla="*/ 0 w 1731359"/>
                <a:gd name="connsiteY2" fmla="*/ 0 h 535019"/>
                <a:gd name="connsiteX3" fmla="*/ 1666589 w 1731359"/>
                <a:gd name="connsiteY3" fmla="*/ 535019 h 535019"/>
                <a:gd name="connsiteX4" fmla="*/ 1731359 w 1731359"/>
                <a:gd name="connsiteY4" fmla="*/ 535019 h 53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359" h="535019">
                  <a:moveTo>
                    <a:pt x="1731359" y="535019"/>
                  </a:moveTo>
                  <a:lnTo>
                    <a:pt x="1731359" y="374428"/>
                  </a:lnTo>
                  <a:lnTo>
                    <a:pt x="0" y="0"/>
                  </a:lnTo>
                  <a:lnTo>
                    <a:pt x="1666589" y="535019"/>
                  </a:lnTo>
                  <a:lnTo>
                    <a:pt x="1731359" y="535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F5A1381-262E-37A6-FBEE-250AEA66B065}"/>
                </a:ext>
              </a:extLst>
            </p:cNvPr>
            <p:cNvSpPr/>
            <p:nvPr/>
          </p:nvSpPr>
          <p:spPr>
            <a:xfrm>
              <a:off x="2889030" y="2958940"/>
              <a:ext cx="596550" cy="1907762"/>
            </a:xfrm>
            <a:custGeom>
              <a:avLst/>
              <a:gdLst>
                <a:gd name="connsiteX0" fmla="*/ 0 w 596550"/>
                <a:gd name="connsiteY0" fmla="*/ 49244 h 1907762"/>
                <a:gd name="connsiteX1" fmla="*/ 596551 w 596550"/>
                <a:gd name="connsiteY1" fmla="*/ 1907762 h 1907762"/>
                <a:gd name="connsiteX2" fmla="*/ 184023 w 596550"/>
                <a:gd name="connsiteY2" fmla="*/ 0 h 1907762"/>
                <a:gd name="connsiteX3" fmla="*/ 0 w 596550"/>
                <a:gd name="connsiteY3" fmla="*/ 49244 h 190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550" h="1907762">
                  <a:moveTo>
                    <a:pt x="0" y="49244"/>
                  </a:moveTo>
                  <a:lnTo>
                    <a:pt x="596551" y="1907762"/>
                  </a:lnTo>
                  <a:lnTo>
                    <a:pt x="184023" y="0"/>
                  </a:lnTo>
                  <a:lnTo>
                    <a:pt x="0" y="49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8CBEA3D9-7F5A-4445-218A-68F1690579B6}"/>
                </a:ext>
              </a:extLst>
            </p:cNvPr>
            <p:cNvSpPr/>
            <p:nvPr/>
          </p:nvSpPr>
          <p:spPr>
            <a:xfrm>
              <a:off x="2428306" y="3130676"/>
              <a:ext cx="1057275" cy="1736026"/>
            </a:xfrm>
            <a:custGeom>
              <a:avLst/>
              <a:gdLst>
                <a:gd name="connsiteX0" fmla="*/ 0 w 1057275"/>
                <a:gd name="connsiteY0" fmla="*/ 95250 h 1736026"/>
                <a:gd name="connsiteX1" fmla="*/ 1057275 w 1057275"/>
                <a:gd name="connsiteY1" fmla="*/ 1736026 h 1736026"/>
                <a:gd name="connsiteX2" fmla="*/ 164973 w 1057275"/>
                <a:gd name="connsiteY2" fmla="*/ 0 h 1736026"/>
                <a:gd name="connsiteX3" fmla="*/ 0 w 1057275"/>
                <a:gd name="connsiteY3" fmla="*/ 95250 h 173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275" h="1736026">
                  <a:moveTo>
                    <a:pt x="0" y="95250"/>
                  </a:moveTo>
                  <a:lnTo>
                    <a:pt x="1057275" y="1736026"/>
                  </a:lnTo>
                  <a:lnTo>
                    <a:pt x="164973" y="0"/>
                  </a:lnTo>
                  <a:lnTo>
                    <a:pt x="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D89817E8-F438-85B1-FB6E-DBE64B145F63}"/>
                </a:ext>
              </a:extLst>
            </p:cNvPr>
            <p:cNvSpPr/>
            <p:nvPr/>
          </p:nvSpPr>
          <p:spPr>
            <a:xfrm>
              <a:off x="3485581" y="2958940"/>
              <a:ext cx="596645" cy="1907762"/>
            </a:xfrm>
            <a:custGeom>
              <a:avLst/>
              <a:gdLst>
                <a:gd name="connsiteX0" fmla="*/ 412623 w 596645"/>
                <a:gd name="connsiteY0" fmla="*/ 0 h 1907762"/>
                <a:gd name="connsiteX1" fmla="*/ 0 w 596645"/>
                <a:gd name="connsiteY1" fmla="*/ 1907762 h 1907762"/>
                <a:gd name="connsiteX2" fmla="*/ 596646 w 596645"/>
                <a:gd name="connsiteY2" fmla="*/ 49244 h 1907762"/>
                <a:gd name="connsiteX3" fmla="*/ 412623 w 596645"/>
                <a:gd name="connsiteY3" fmla="*/ 0 h 190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645" h="1907762">
                  <a:moveTo>
                    <a:pt x="412623" y="0"/>
                  </a:moveTo>
                  <a:lnTo>
                    <a:pt x="0" y="1907762"/>
                  </a:lnTo>
                  <a:lnTo>
                    <a:pt x="596646" y="49244"/>
                  </a:lnTo>
                  <a:lnTo>
                    <a:pt x="41262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02B15B1D-FA57-FE42-CB96-BCBE99A470B6}"/>
                </a:ext>
              </a:extLst>
            </p:cNvPr>
            <p:cNvSpPr/>
            <p:nvPr/>
          </p:nvSpPr>
          <p:spPr>
            <a:xfrm>
              <a:off x="2039686" y="3420807"/>
              <a:ext cx="1445895" cy="1445894"/>
            </a:xfrm>
            <a:custGeom>
              <a:avLst/>
              <a:gdLst>
                <a:gd name="connsiteX0" fmla="*/ 0 w 1445895"/>
                <a:gd name="connsiteY0" fmla="*/ 134684 h 1445894"/>
                <a:gd name="connsiteX1" fmla="*/ 1445895 w 1445895"/>
                <a:gd name="connsiteY1" fmla="*/ 1445895 h 1445894"/>
                <a:gd name="connsiteX2" fmla="*/ 134684 w 1445895"/>
                <a:gd name="connsiteY2" fmla="*/ 0 h 1445894"/>
                <a:gd name="connsiteX3" fmla="*/ 0 w 1445895"/>
                <a:gd name="connsiteY3" fmla="*/ 134684 h 144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5895" h="1445894">
                  <a:moveTo>
                    <a:pt x="0" y="134684"/>
                  </a:moveTo>
                  <a:lnTo>
                    <a:pt x="1445895" y="1445895"/>
                  </a:lnTo>
                  <a:lnTo>
                    <a:pt x="134684" y="0"/>
                  </a:lnTo>
                  <a:lnTo>
                    <a:pt x="0" y="1346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13905467-F25A-37FD-C160-883EC3478EF1}"/>
                </a:ext>
              </a:extLst>
            </p:cNvPr>
            <p:cNvSpPr/>
            <p:nvPr/>
          </p:nvSpPr>
          <p:spPr>
            <a:xfrm>
              <a:off x="1749554" y="3809427"/>
              <a:ext cx="1736026" cy="1057274"/>
            </a:xfrm>
            <a:custGeom>
              <a:avLst/>
              <a:gdLst>
                <a:gd name="connsiteX0" fmla="*/ 0 w 1736026"/>
                <a:gd name="connsiteY0" fmla="*/ 164973 h 1057274"/>
                <a:gd name="connsiteX1" fmla="*/ 1736027 w 1736026"/>
                <a:gd name="connsiteY1" fmla="*/ 1057275 h 1057274"/>
                <a:gd name="connsiteX2" fmla="*/ 95250 w 1736026"/>
                <a:gd name="connsiteY2" fmla="*/ 0 h 1057274"/>
                <a:gd name="connsiteX3" fmla="*/ 0 w 1736026"/>
                <a:gd name="connsiteY3" fmla="*/ 164973 h 105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026" h="1057274">
                  <a:moveTo>
                    <a:pt x="0" y="164973"/>
                  </a:moveTo>
                  <a:lnTo>
                    <a:pt x="1736027" y="1057275"/>
                  </a:lnTo>
                  <a:lnTo>
                    <a:pt x="95250" y="0"/>
                  </a:lnTo>
                  <a:lnTo>
                    <a:pt x="0" y="164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FB248DC7-A40C-A0AA-F9FE-9968EEDC5F8F}"/>
                </a:ext>
              </a:extLst>
            </p:cNvPr>
            <p:cNvSpPr/>
            <p:nvPr/>
          </p:nvSpPr>
          <p:spPr>
            <a:xfrm>
              <a:off x="3390331" y="2917125"/>
              <a:ext cx="190500" cy="1949576"/>
            </a:xfrm>
            <a:custGeom>
              <a:avLst/>
              <a:gdLst>
                <a:gd name="connsiteX0" fmla="*/ 0 w 190500"/>
                <a:gd name="connsiteY0" fmla="*/ 0 h 1949576"/>
                <a:gd name="connsiteX1" fmla="*/ 95250 w 190500"/>
                <a:gd name="connsiteY1" fmla="*/ 1949577 h 1949576"/>
                <a:gd name="connsiteX2" fmla="*/ 190500 w 190500"/>
                <a:gd name="connsiteY2" fmla="*/ 0 h 1949576"/>
                <a:gd name="connsiteX3" fmla="*/ 0 w 190500"/>
                <a:gd name="connsiteY3" fmla="*/ 0 h 194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49576">
                  <a:moveTo>
                    <a:pt x="0" y="0"/>
                  </a:moveTo>
                  <a:lnTo>
                    <a:pt x="95250" y="1949577"/>
                  </a:lnTo>
                  <a:lnTo>
                    <a:pt x="1905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DB026AA5-C727-3DB6-D871-02100F41E5DC}"/>
                </a:ext>
              </a:extLst>
            </p:cNvPr>
            <p:cNvSpPr/>
            <p:nvPr/>
          </p:nvSpPr>
          <p:spPr>
            <a:xfrm>
              <a:off x="2444784" y="4866702"/>
              <a:ext cx="1040796" cy="535019"/>
            </a:xfrm>
            <a:custGeom>
              <a:avLst/>
              <a:gdLst>
                <a:gd name="connsiteX0" fmla="*/ 210598 w 1040796"/>
                <a:gd name="connsiteY0" fmla="*/ 535019 h 535019"/>
                <a:gd name="connsiteX1" fmla="*/ 1040797 w 1040796"/>
                <a:gd name="connsiteY1" fmla="*/ 0 h 535019"/>
                <a:gd name="connsiteX2" fmla="*/ 0 w 1040796"/>
                <a:gd name="connsiteY2" fmla="*/ 535019 h 535019"/>
                <a:gd name="connsiteX3" fmla="*/ 210598 w 1040796"/>
                <a:gd name="connsiteY3" fmla="*/ 535019 h 53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796" h="535019">
                  <a:moveTo>
                    <a:pt x="210598" y="535019"/>
                  </a:moveTo>
                  <a:lnTo>
                    <a:pt x="1040797" y="0"/>
                  </a:lnTo>
                  <a:lnTo>
                    <a:pt x="0" y="535019"/>
                  </a:lnTo>
                  <a:lnTo>
                    <a:pt x="210598" y="535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Clouds">
            <a:extLst>
              <a:ext uri="{FF2B5EF4-FFF2-40B4-BE49-F238E27FC236}">
                <a16:creationId xmlns:a16="http://schemas.microsoft.com/office/drawing/2014/main" id="{9AB1BA41-EC5A-0868-811A-6C684705B38E}"/>
              </a:ext>
            </a:extLst>
          </p:cNvPr>
          <p:cNvGrpSpPr/>
          <p:nvPr/>
        </p:nvGrpSpPr>
        <p:grpSpPr>
          <a:xfrm>
            <a:off x="6772804" y="1706436"/>
            <a:ext cx="5287224" cy="1580170"/>
            <a:chOff x="8254365" y="2925889"/>
            <a:chExt cx="4064127" cy="1214628"/>
          </a:xfrm>
          <a:noFill/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19A3E80-9AE7-7F6F-BDD3-710378F16949}"/>
                </a:ext>
              </a:extLst>
            </p:cNvPr>
            <p:cNvSpPr/>
            <p:nvPr/>
          </p:nvSpPr>
          <p:spPr>
            <a:xfrm>
              <a:off x="9947529" y="3028633"/>
              <a:ext cx="934307" cy="262253"/>
            </a:xfrm>
            <a:custGeom>
              <a:avLst/>
              <a:gdLst>
                <a:gd name="connsiteX0" fmla="*/ 934307 w 934307"/>
                <a:gd name="connsiteY0" fmla="*/ 165480 h 262253"/>
                <a:gd name="connsiteX1" fmla="*/ 882968 w 934307"/>
                <a:gd name="connsiteY1" fmla="*/ 262254 h 262253"/>
                <a:gd name="connsiteX2" fmla="*/ 716661 w 934307"/>
                <a:gd name="connsiteY2" fmla="*/ 227011 h 262253"/>
                <a:gd name="connsiteX3" fmla="*/ 443379 w 934307"/>
                <a:gd name="connsiteY3" fmla="*/ 1140 h 262253"/>
                <a:gd name="connsiteX4" fmla="*/ 222314 w 934307"/>
                <a:gd name="connsiteY4" fmla="*/ 196531 h 262253"/>
                <a:gd name="connsiteX5" fmla="*/ 0 w 934307"/>
                <a:gd name="connsiteY5" fmla="*/ 190435 h 26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307" h="262253">
                  <a:moveTo>
                    <a:pt x="934307" y="165480"/>
                  </a:moveTo>
                  <a:cubicBezTo>
                    <a:pt x="909076" y="192731"/>
                    <a:pt x="891388" y="226087"/>
                    <a:pt x="882968" y="262254"/>
                  </a:cubicBezTo>
                  <a:cubicBezTo>
                    <a:pt x="844429" y="210124"/>
                    <a:pt x="773030" y="194988"/>
                    <a:pt x="716661" y="227011"/>
                  </a:cubicBezTo>
                  <a:cubicBezTo>
                    <a:pt x="703574" y="89175"/>
                    <a:pt x="581216" y="-11951"/>
                    <a:pt x="443379" y="1140"/>
                  </a:cubicBezTo>
                  <a:cubicBezTo>
                    <a:pt x="335109" y="11424"/>
                    <a:pt x="245821" y="90344"/>
                    <a:pt x="222314" y="196531"/>
                  </a:cubicBezTo>
                  <a:cubicBezTo>
                    <a:pt x="161287" y="136486"/>
                    <a:pt x="64227" y="133828"/>
                    <a:pt x="0" y="190435"/>
                  </a:cubicBez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3291A34-9F4E-FF15-19BF-FED4F5235A40}"/>
                </a:ext>
              </a:extLst>
            </p:cNvPr>
            <p:cNvSpPr/>
            <p:nvPr/>
          </p:nvSpPr>
          <p:spPr>
            <a:xfrm>
              <a:off x="10928985" y="2925889"/>
              <a:ext cx="635984" cy="261175"/>
            </a:xfrm>
            <a:custGeom>
              <a:avLst/>
              <a:gdLst>
                <a:gd name="connsiteX0" fmla="*/ 635984 w 635984"/>
                <a:gd name="connsiteY0" fmla="*/ 4000 h 261175"/>
                <a:gd name="connsiteX1" fmla="*/ 584550 w 635984"/>
                <a:gd name="connsiteY1" fmla="*/ 0 h 261175"/>
                <a:gd name="connsiteX2" fmla="*/ 261461 w 635984"/>
                <a:gd name="connsiteY2" fmla="*/ 261175 h 261175"/>
                <a:gd name="connsiteX3" fmla="*/ 0 w 635984"/>
                <a:gd name="connsiteY3" fmla="*/ 230029 h 26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984" h="261175">
                  <a:moveTo>
                    <a:pt x="635984" y="4000"/>
                  </a:moveTo>
                  <a:cubicBezTo>
                    <a:pt x="618963" y="1361"/>
                    <a:pt x="601771" y="24"/>
                    <a:pt x="584550" y="0"/>
                  </a:cubicBezTo>
                  <a:cubicBezTo>
                    <a:pt x="428768" y="71"/>
                    <a:pt x="294180" y="108873"/>
                    <a:pt x="261461" y="261175"/>
                  </a:cubicBezTo>
                  <a:cubicBezTo>
                    <a:pt x="191624" y="192358"/>
                    <a:pt x="84049" y="179544"/>
                    <a:pt x="0" y="230029"/>
                  </a:cubicBez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84D177F-10D3-3269-3D4E-37E56E0C36E9}"/>
                </a:ext>
              </a:extLst>
            </p:cNvPr>
            <p:cNvSpPr/>
            <p:nvPr/>
          </p:nvSpPr>
          <p:spPr>
            <a:xfrm>
              <a:off x="11671078" y="2965608"/>
              <a:ext cx="79629" cy="60483"/>
            </a:xfrm>
            <a:custGeom>
              <a:avLst/>
              <a:gdLst>
                <a:gd name="connsiteX0" fmla="*/ 79629 w 79629"/>
                <a:gd name="connsiteY0" fmla="*/ 60484 h 60483"/>
                <a:gd name="connsiteX1" fmla="*/ 0 w 79629"/>
                <a:gd name="connsiteY1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629" h="60483">
                  <a:moveTo>
                    <a:pt x="79629" y="60484"/>
                  </a:moveTo>
                  <a:cubicBezTo>
                    <a:pt x="56264" y="36446"/>
                    <a:pt x="29423" y="16056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6E872C1-7E05-A874-B557-EF0DD3B6B53E}"/>
                </a:ext>
              </a:extLst>
            </p:cNvPr>
            <p:cNvSpPr/>
            <p:nvPr/>
          </p:nvSpPr>
          <p:spPr>
            <a:xfrm>
              <a:off x="11631645" y="3060573"/>
              <a:ext cx="610838" cy="287273"/>
            </a:xfrm>
            <a:custGeom>
              <a:avLst/>
              <a:gdLst>
                <a:gd name="connsiteX0" fmla="*/ 0 w 610838"/>
                <a:gd name="connsiteY0" fmla="*/ 287274 h 287273"/>
                <a:gd name="connsiteX1" fmla="*/ 610838 w 610838"/>
                <a:gd name="connsiteY1" fmla="*/ 287274 h 287273"/>
                <a:gd name="connsiteX2" fmla="*/ 463887 w 610838"/>
                <a:gd name="connsiteY2" fmla="*/ 250812 h 287273"/>
                <a:gd name="connsiteX3" fmla="*/ 453866 w 610838"/>
                <a:gd name="connsiteY3" fmla="*/ 257651 h 287273"/>
                <a:gd name="connsiteX4" fmla="*/ 238601 w 610838"/>
                <a:gd name="connsiteY4" fmla="*/ 153276 h 287273"/>
                <a:gd name="connsiteX5" fmla="*/ 210979 w 610838"/>
                <a:gd name="connsiteY5" fmla="*/ 165735 h 287273"/>
                <a:gd name="connsiteX6" fmla="*/ 148209 w 610838"/>
                <a:gd name="connsiteY6" fmla="*/ 0 h 28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838" h="287273">
                  <a:moveTo>
                    <a:pt x="0" y="287274"/>
                  </a:moveTo>
                  <a:lnTo>
                    <a:pt x="610838" y="287274"/>
                  </a:lnTo>
                  <a:cubicBezTo>
                    <a:pt x="580330" y="236630"/>
                    <a:pt x="514531" y="220304"/>
                    <a:pt x="463887" y="250812"/>
                  </a:cubicBezTo>
                  <a:cubicBezTo>
                    <a:pt x="460419" y="252898"/>
                    <a:pt x="457076" y="255184"/>
                    <a:pt x="453866" y="257651"/>
                  </a:cubicBezTo>
                  <a:cubicBezTo>
                    <a:pt x="423243" y="169383"/>
                    <a:pt x="326869" y="122653"/>
                    <a:pt x="238601" y="153276"/>
                  </a:cubicBezTo>
                  <a:cubicBezTo>
                    <a:pt x="229038" y="156601"/>
                    <a:pt x="219799" y="160763"/>
                    <a:pt x="210979" y="165735"/>
                  </a:cubicBezTo>
                  <a:cubicBezTo>
                    <a:pt x="205616" y="105785"/>
                    <a:pt x="183909" y="48458"/>
                    <a:pt x="148209" y="0"/>
                  </a:cubicBez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94793D9-06E5-F38F-E63C-F2E5DE5AFF80}"/>
                </a:ext>
              </a:extLst>
            </p:cNvPr>
            <p:cNvSpPr/>
            <p:nvPr/>
          </p:nvSpPr>
          <p:spPr>
            <a:xfrm>
              <a:off x="9892284" y="3247929"/>
              <a:ext cx="1619631" cy="99917"/>
            </a:xfrm>
            <a:custGeom>
              <a:avLst/>
              <a:gdLst>
                <a:gd name="connsiteX0" fmla="*/ 29718 w 1619631"/>
                <a:gd name="connsiteY0" fmla="*/ 0 h 99917"/>
                <a:gd name="connsiteX1" fmla="*/ 0 w 1619631"/>
                <a:gd name="connsiteY1" fmla="*/ 93821 h 99917"/>
                <a:gd name="connsiteX2" fmla="*/ 0 w 1619631"/>
                <a:gd name="connsiteY2" fmla="*/ 99917 h 99917"/>
                <a:gd name="connsiteX3" fmla="*/ 1619631 w 1619631"/>
                <a:gd name="connsiteY3" fmla="*/ 99917 h 9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631" h="99917">
                  <a:moveTo>
                    <a:pt x="29718" y="0"/>
                  </a:moveTo>
                  <a:cubicBezTo>
                    <a:pt x="10316" y="27432"/>
                    <a:pt x="-66" y="60217"/>
                    <a:pt x="0" y="93821"/>
                  </a:cubicBezTo>
                  <a:cubicBezTo>
                    <a:pt x="0" y="95917"/>
                    <a:pt x="0" y="97917"/>
                    <a:pt x="0" y="99917"/>
                  </a:cubicBezTo>
                  <a:lnTo>
                    <a:pt x="1619631" y="99917"/>
                  </a:ln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7013D97-88B2-7DA1-952B-918FDFB46B88}"/>
                </a:ext>
              </a:extLst>
            </p:cNvPr>
            <p:cNvSpPr/>
            <p:nvPr/>
          </p:nvSpPr>
          <p:spPr>
            <a:xfrm>
              <a:off x="11272837" y="3421466"/>
              <a:ext cx="1045655" cy="187556"/>
            </a:xfrm>
            <a:custGeom>
              <a:avLst/>
              <a:gdLst>
                <a:gd name="connsiteX0" fmla="*/ 816769 w 1045655"/>
                <a:gd name="connsiteY0" fmla="*/ 35156 h 187556"/>
                <a:gd name="connsiteX1" fmla="*/ 609572 w 1045655"/>
                <a:gd name="connsiteY1" fmla="*/ 51587 h 187556"/>
                <a:gd name="connsiteX2" fmla="*/ 577692 w 1045655"/>
                <a:gd name="connsiteY2" fmla="*/ 116119 h 187556"/>
                <a:gd name="connsiteX3" fmla="*/ 442989 w 1045655"/>
                <a:gd name="connsiteY3" fmla="*/ 116481 h 187556"/>
                <a:gd name="connsiteX4" fmla="*/ 417672 w 1045655"/>
                <a:gd name="connsiteY4" fmla="*/ 162410 h 187556"/>
                <a:gd name="connsiteX5" fmla="*/ 343853 w 1045655"/>
                <a:gd name="connsiteY5" fmla="*/ 146599 h 187556"/>
                <a:gd name="connsiteX6" fmla="*/ 222438 w 1045655"/>
                <a:gd name="connsiteY6" fmla="*/ 45900 h 187556"/>
                <a:gd name="connsiteX7" fmla="*/ 123826 w 1045655"/>
                <a:gd name="connsiteY7" fmla="*/ 133169 h 187556"/>
                <a:gd name="connsiteX8" fmla="*/ 21184 w 1045655"/>
                <a:gd name="connsiteY8" fmla="*/ 133321 h 187556"/>
                <a:gd name="connsiteX9" fmla="*/ 1 w 1045655"/>
                <a:gd name="connsiteY9" fmla="*/ 184889 h 187556"/>
                <a:gd name="connsiteX10" fmla="*/ 1 w 1045655"/>
                <a:gd name="connsiteY10" fmla="*/ 187556 h 187556"/>
                <a:gd name="connsiteX11" fmla="*/ 1045655 w 1045655"/>
                <a:gd name="connsiteY11" fmla="*/ 187556 h 187556"/>
                <a:gd name="connsiteX12" fmla="*/ 980295 w 1045655"/>
                <a:gd name="connsiteY12" fmla="*/ 171297 h 187556"/>
                <a:gd name="connsiteX13" fmla="*/ 975742 w 1045655"/>
                <a:gd name="connsiteY13" fmla="*/ 174412 h 187556"/>
                <a:gd name="connsiteX14" fmla="*/ 904685 w 1045655"/>
                <a:gd name="connsiteY14" fmla="*/ 123834 h 187556"/>
                <a:gd name="connsiteX15" fmla="*/ 867824 w 1045655"/>
                <a:gd name="connsiteY15" fmla="*/ 133359 h 187556"/>
                <a:gd name="connsiteX16" fmla="*/ 861156 w 1045655"/>
                <a:gd name="connsiteY16" fmla="*/ 101069 h 18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5655" h="187556">
                  <a:moveTo>
                    <a:pt x="816769" y="35156"/>
                  </a:moveTo>
                  <a:cubicBezTo>
                    <a:pt x="755019" y="-17517"/>
                    <a:pt x="662245" y="-10164"/>
                    <a:pt x="609572" y="51587"/>
                  </a:cubicBezTo>
                  <a:cubicBezTo>
                    <a:pt x="593761" y="70123"/>
                    <a:pt x="582807" y="92297"/>
                    <a:pt x="577692" y="116119"/>
                  </a:cubicBezTo>
                  <a:cubicBezTo>
                    <a:pt x="540392" y="79019"/>
                    <a:pt x="480089" y="79190"/>
                    <a:pt x="442989" y="116481"/>
                  </a:cubicBezTo>
                  <a:cubicBezTo>
                    <a:pt x="430417" y="129120"/>
                    <a:pt x="421644" y="145037"/>
                    <a:pt x="417672" y="162410"/>
                  </a:cubicBezTo>
                  <a:cubicBezTo>
                    <a:pt x="400546" y="139322"/>
                    <a:pt x="368933" y="132559"/>
                    <a:pt x="343853" y="146599"/>
                  </a:cubicBezTo>
                  <a:cubicBezTo>
                    <a:pt x="338129" y="85267"/>
                    <a:pt x="283779" y="40176"/>
                    <a:pt x="222438" y="45900"/>
                  </a:cubicBezTo>
                  <a:cubicBezTo>
                    <a:pt x="174070" y="50415"/>
                    <a:pt x="134189" y="85705"/>
                    <a:pt x="123826" y="133169"/>
                  </a:cubicBezTo>
                  <a:cubicBezTo>
                    <a:pt x="95441" y="104870"/>
                    <a:pt x="49483" y="104937"/>
                    <a:pt x="21184" y="133321"/>
                  </a:cubicBezTo>
                  <a:cubicBezTo>
                    <a:pt x="7535" y="147008"/>
                    <a:pt x="-85" y="165563"/>
                    <a:pt x="1" y="184889"/>
                  </a:cubicBezTo>
                  <a:cubicBezTo>
                    <a:pt x="1" y="185842"/>
                    <a:pt x="1" y="186699"/>
                    <a:pt x="1" y="187556"/>
                  </a:cubicBezTo>
                  <a:lnTo>
                    <a:pt x="1045655" y="187556"/>
                  </a:lnTo>
                  <a:cubicBezTo>
                    <a:pt x="1032092" y="165020"/>
                    <a:pt x="1002831" y="157743"/>
                    <a:pt x="980295" y="171297"/>
                  </a:cubicBezTo>
                  <a:cubicBezTo>
                    <a:pt x="978714" y="172250"/>
                    <a:pt x="977199" y="173288"/>
                    <a:pt x="975742" y="174412"/>
                  </a:cubicBezTo>
                  <a:cubicBezTo>
                    <a:pt x="965264" y="144122"/>
                    <a:pt x="936727" y="123815"/>
                    <a:pt x="904685" y="123834"/>
                  </a:cubicBezTo>
                  <a:cubicBezTo>
                    <a:pt x="891779" y="123748"/>
                    <a:pt x="879073" y="127025"/>
                    <a:pt x="867824" y="133359"/>
                  </a:cubicBezTo>
                  <a:cubicBezTo>
                    <a:pt x="866785" y="122386"/>
                    <a:pt x="864556" y="111556"/>
                    <a:pt x="861156" y="101069"/>
                  </a:cubicBez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6FC542D-F9FE-3BEB-95AD-368AFE4901FF}"/>
                </a:ext>
              </a:extLst>
            </p:cNvPr>
            <p:cNvSpPr/>
            <p:nvPr/>
          </p:nvSpPr>
          <p:spPr>
            <a:xfrm>
              <a:off x="8282941" y="3843547"/>
              <a:ext cx="479012" cy="134092"/>
            </a:xfrm>
            <a:custGeom>
              <a:avLst/>
              <a:gdLst>
                <a:gd name="connsiteX0" fmla="*/ 479012 w 479012"/>
                <a:gd name="connsiteY0" fmla="*/ 83991 h 134092"/>
                <a:gd name="connsiteX1" fmla="*/ 452723 w 479012"/>
                <a:gd name="connsiteY1" fmla="*/ 134092 h 134092"/>
                <a:gd name="connsiteX2" fmla="*/ 367665 w 479012"/>
                <a:gd name="connsiteY2" fmla="*/ 116090 h 134092"/>
                <a:gd name="connsiteX3" fmla="*/ 227180 w 479012"/>
                <a:gd name="connsiteY3" fmla="*/ 619 h 134092"/>
                <a:gd name="connsiteX4" fmla="*/ 114300 w 479012"/>
                <a:gd name="connsiteY4" fmla="*/ 100088 h 134092"/>
                <a:gd name="connsiteX5" fmla="*/ 0 w 479012"/>
                <a:gd name="connsiteY5" fmla="*/ 96945 h 13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012" h="134092">
                  <a:moveTo>
                    <a:pt x="479012" y="83991"/>
                  </a:moveTo>
                  <a:cubicBezTo>
                    <a:pt x="466024" y="98107"/>
                    <a:pt x="456960" y="115385"/>
                    <a:pt x="452723" y="134092"/>
                  </a:cubicBezTo>
                  <a:cubicBezTo>
                    <a:pt x="433031" y="107403"/>
                    <a:pt x="396483" y="99669"/>
                    <a:pt x="367665" y="116090"/>
                  </a:cubicBezTo>
                  <a:cubicBezTo>
                    <a:pt x="360758" y="45415"/>
                    <a:pt x="297860" y="-6287"/>
                    <a:pt x="227180" y="619"/>
                  </a:cubicBezTo>
                  <a:cubicBezTo>
                    <a:pt x="172059" y="6010"/>
                    <a:pt x="126580" y="46081"/>
                    <a:pt x="114300" y="100088"/>
                  </a:cubicBezTo>
                  <a:cubicBezTo>
                    <a:pt x="82939" y="69180"/>
                    <a:pt x="33012" y="67808"/>
                    <a:pt x="0" y="96945"/>
                  </a:cubicBez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B853C43-DA5F-800F-2946-8A24644F8A40}"/>
                </a:ext>
              </a:extLst>
            </p:cNvPr>
            <p:cNvSpPr/>
            <p:nvPr/>
          </p:nvSpPr>
          <p:spPr>
            <a:xfrm>
              <a:off x="8786146" y="3789885"/>
              <a:ext cx="326231" cy="133843"/>
            </a:xfrm>
            <a:custGeom>
              <a:avLst/>
              <a:gdLst>
                <a:gd name="connsiteX0" fmla="*/ 326231 w 326231"/>
                <a:gd name="connsiteY0" fmla="*/ 2017 h 133843"/>
                <a:gd name="connsiteX1" fmla="*/ 134207 w 326231"/>
                <a:gd name="connsiteY1" fmla="*/ 133843 h 133843"/>
                <a:gd name="connsiteX2" fmla="*/ 0 w 326231"/>
                <a:gd name="connsiteY2" fmla="*/ 117841 h 13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31" h="133843">
                  <a:moveTo>
                    <a:pt x="326231" y="2017"/>
                  </a:moveTo>
                  <a:cubicBezTo>
                    <a:pt x="237439" y="-11718"/>
                    <a:pt x="153295" y="46042"/>
                    <a:pt x="134207" y="133843"/>
                  </a:cubicBezTo>
                  <a:cubicBezTo>
                    <a:pt x="98346" y="98544"/>
                    <a:pt x="43155" y="91962"/>
                    <a:pt x="0" y="117841"/>
                  </a:cubicBez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E06B1BB-0620-E44D-B313-648DE3DF12B0}"/>
                </a:ext>
              </a:extLst>
            </p:cNvPr>
            <p:cNvSpPr/>
            <p:nvPr/>
          </p:nvSpPr>
          <p:spPr>
            <a:xfrm>
              <a:off x="9166861" y="3810285"/>
              <a:ext cx="40862" cy="31051"/>
            </a:xfrm>
            <a:custGeom>
              <a:avLst/>
              <a:gdLst>
                <a:gd name="connsiteX0" fmla="*/ 40862 w 40862"/>
                <a:gd name="connsiteY0" fmla="*/ 31052 h 31051"/>
                <a:gd name="connsiteX1" fmla="*/ 0 w 40862"/>
                <a:gd name="connsiteY1" fmla="*/ 0 h 3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62" h="31051">
                  <a:moveTo>
                    <a:pt x="40862" y="31052"/>
                  </a:moveTo>
                  <a:cubicBezTo>
                    <a:pt x="28880" y="18707"/>
                    <a:pt x="15097" y="8239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34A32D-0526-C862-B2D3-E23643D95EF9}"/>
                </a:ext>
              </a:extLst>
            </p:cNvPr>
            <p:cNvSpPr/>
            <p:nvPr/>
          </p:nvSpPr>
          <p:spPr>
            <a:xfrm>
              <a:off x="9146667" y="3858386"/>
              <a:ext cx="313372" cy="147828"/>
            </a:xfrm>
            <a:custGeom>
              <a:avLst/>
              <a:gdLst>
                <a:gd name="connsiteX0" fmla="*/ 0 w 313372"/>
                <a:gd name="connsiteY0" fmla="*/ 147828 h 147828"/>
                <a:gd name="connsiteX1" fmla="*/ 313373 w 313372"/>
                <a:gd name="connsiteY1" fmla="*/ 147828 h 147828"/>
                <a:gd name="connsiteX2" fmla="*/ 265748 w 313372"/>
                <a:gd name="connsiteY2" fmla="*/ 121253 h 147828"/>
                <a:gd name="connsiteX3" fmla="*/ 232315 w 313372"/>
                <a:gd name="connsiteY3" fmla="*/ 132683 h 147828"/>
                <a:gd name="connsiteX4" fmla="*/ 122349 w 313372"/>
                <a:gd name="connsiteY4" fmla="*/ 78524 h 147828"/>
                <a:gd name="connsiteX5" fmla="*/ 107728 w 313372"/>
                <a:gd name="connsiteY5" fmla="*/ 85058 h 147828"/>
                <a:gd name="connsiteX6" fmla="*/ 75533 w 313372"/>
                <a:gd name="connsiteY6" fmla="*/ 0 h 14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372" h="147828">
                  <a:moveTo>
                    <a:pt x="0" y="147828"/>
                  </a:moveTo>
                  <a:lnTo>
                    <a:pt x="313373" y="147828"/>
                  </a:lnTo>
                  <a:cubicBezTo>
                    <a:pt x="303295" y="131188"/>
                    <a:pt x="285198" y="121091"/>
                    <a:pt x="265748" y="121253"/>
                  </a:cubicBezTo>
                  <a:cubicBezTo>
                    <a:pt x="253641" y="121253"/>
                    <a:pt x="241887" y="125273"/>
                    <a:pt x="232315" y="132683"/>
                  </a:cubicBezTo>
                  <a:cubicBezTo>
                    <a:pt x="216903" y="87363"/>
                    <a:pt x="167669" y="63113"/>
                    <a:pt x="122349" y="78524"/>
                  </a:cubicBezTo>
                  <a:cubicBezTo>
                    <a:pt x="117281" y="80248"/>
                    <a:pt x="112386" y="82429"/>
                    <a:pt x="107728" y="85058"/>
                  </a:cubicBezTo>
                  <a:cubicBezTo>
                    <a:pt x="104985" y="54292"/>
                    <a:pt x="93850" y="24870"/>
                    <a:pt x="75533" y="0"/>
                  </a:cubicBez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848D64F-54F7-04A0-18A9-BC7959A2133B}"/>
                </a:ext>
              </a:extLst>
            </p:cNvPr>
            <p:cNvSpPr/>
            <p:nvPr/>
          </p:nvSpPr>
          <p:spPr>
            <a:xfrm>
              <a:off x="8254365" y="3955160"/>
              <a:ext cx="830580" cy="51244"/>
            </a:xfrm>
            <a:custGeom>
              <a:avLst/>
              <a:gdLst>
                <a:gd name="connsiteX0" fmla="*/ 15240 w 830580"/>
                <a:gd name="connsiteY0" fmla="*/ 0 h 51244"/>
                <a:gd name="connsiteX1" fmla="*/ 0 w 830580"/>
                <a:gd name="connsiteY1" fmla="*/ 48101 h 51244"/>
                <a:gd name="connsiteX2" fmla="*/ 0 w 830580"/>
                <a:gd name="connsiteY2" fmla="*/ 51245 h 51244"/>
                <a:gd name="connsiteX3" fmla="*/ 830580 w 830580"/>
                <a:gd name="connsiteY3" fmla="*/ 51245 h 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580" h="51244">
                  <a:moveTo>
                    <a:pt x="15240" y="0"/>
                  </a:moveTo>
                  <a:cubicBezTo>
                    <a:pt x="5295" y="14068"/>
                    <a:pt x="-31" y="30871"/>
                    <a:pt x="0" y="48101"/>
                  </a:cubicBezTo>
                  <a:cubicBezTo>
                    <a:pt x="0" y="49149"/>
                    <a:pt x="0" y="50197"/>
                    <a:pt x="0" y="51245"/>
                  </a:cubicBezTo>
                  <a:lnTo>
                    <a:pt x="830580" y="51245"/>
                  </a:ln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563E18A-FBD2-3C6A-1C3A-CC962C4CA8AD}"/>
                </a:ext>
              </a:extLst>
            </p:cNvPr>
            <p:cNvSpPr/>
            <p:nvPr/>
          </p:nvSpPr>
          <p:spPr>
            <a:xfrm>
              <a:off x="8962454" y="4044183"/>
              <a:ext cx="536162" cy="96334"/>
            </a:xfrm>
            <a:custGeom>
              <a:avLst/>
              <a:gdLst>
                <a:gd name="connsiteX0" fmla="*/ 419100 w 536162"/>
                <a:gd name="connsiteY0" fmla="*/ 18039 h 96334"/>
                <a:gd name="connsiteX1" fmla="*/ 312878 w 536162"/>
                <a:gd name="connsiteY1" fmla="*/ 26430 h 96334"/>
                <a:gd name="connsiteX2" fmla="*/ 296514 w 536162"/>
                <a:gd name="connsiteY2" fmla="*/ 59568 h 96334"/>
                <a:gd name="connsiteX3" fmla="*/ 227143 w 536162"/>
                <a:gd name="connsiteY3" fmla="*/ 60053 h 96334"/>
                <a:gd name="connsiteX4" fmla="*/ 214313 w 536162"/>
                <a:gd name="connsiteY4" fmla="*/ 83285 h 96334"/>
                <a:gd name="connsiteX5" fmla="*/ 176213 w 536162"/>
                <a:gd name="connsiteY5" fmla="*/ 75284 h 96334"/>
                <a:gd name="connsiteX6" fmla="*/ 114386 w 536162"/>
                <a:gd name="connsiteY6" fmla="*/ 23230 h 96334"/>
                <a:gd name="connsiteX7" fmla="*/ 63342 w 536162"/>
                <a:gd name="connsiteY7" fmla="*/ 68426 h 96334"/>
                <a:gd name="connsiteX8" fmla="*/ 10811 w 536162"/>
                <a:gd name="connsiteY8" fmla="*/ 68569 h 96334"/>
                <a:gd name="connsiteX9" fmla="*/ 0 w 536162"/>
                <a:gd name="connsiteY9" fmla="*/ 94905 h 96334"/>
                <a:gd name="connsiteX10" fmla="*/ 0 w 536162"/>
                <a:gd name="connsiteY10" fmla="*/ 96334 h 96334"/>
                <a:gd name="connsiteX11" fmla="*/ 536163 w 536162"/>
                <a:gd name="connsiteY11" fmla="*/ 96334 h 96334"/>
                <a:gd name="connsiteX12" fmla="*/ 515208 w 536162"/>
                <a:gd name="connsiteY12" fmla="*/ 84523 h 96334"/>
                <a:gd name="connsiteX13" fmla="*/ 500253 w 536162"/>
                <a:gd name="connsiteY13" fmla="*/ 89571 h 96334"/>
                <a:gd name="connsiteX14" fmla="*/ 463868 w 536162"/>
                <a:gd name="connsiteY14" fmla="*/ 63568 h 96334"/>
                <a:gd name="connsiteX15" fmla="*/ 444818 w 536162"/>
                <a:gd name="connsiteY15" fmla="*/ 68616 h 96334"/>
                <a:gd name="connsiteX16" fmla="*/ 441389 w 536162"/>
                <a:gd name="connsiteY16" fmla="*/ 52043 h 9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6162" h="96334">
                  <a:moveTo>
                    <a:pt x="419100" y="18039"/>
                  </a:moveTo>
                  <a:cubicBezTo>
                    <a:pt x="387449" y="-8974"/>
                    <a:pt x="339890" y="-5221"/>
                    <a:pt x="312878" y="26430"/>
                  </a:cubicBezTo>
                  <a:cubicBezTo>
                    <a:pt x="304762" y="35946"/>
                    <a:pt x="299133" y="47338"/>
                    <a:pt x="296514" y="59568"/>
                  </a:cubicBezTo>
                  <a:cubicBezTo>
                    <a:pt x="277226" y="40546"/>
                    <a:pt x="246164" y="40756"/>
                    <a:pt x="227143" y="60053"/>
                  </a:cubicBezTo>
                  <a:cubicBezTo>
                    <a:pt x="220809" y="66464"/>
                    <a:pt x="216370" y="74512"/>
                    <a:pt x="214313" y="83285"/>
                  </a:cubicBezTo>
                  <a:cubicBezTo>
                    <a:pt x="205521" y="71283"/>
                    <a:pt x="189091" y="67835"/>
                    <a:pt x="176213" y="75284"/>
                  </a:cubicBezTo>
                  <a:cubicBezTo>
                    <a:pt x="173517" y="43832"/>
                    <a:pt x="145838" y="20534"/>
                    <a:pt x="114386" y="23230"/>
                  </a:cubicBezTo>
                  <a:cubicBezTo>
                    <a:pt x="89269" y="25382"/>
                    <a:pt x="68523" y="43747"/>
                    <a:pt x="63342" y="68426"/>
                  </a:cubicBezTo>
                  <a:cubicBezTo>
                    <a:pt x="48797" y="53957"/>
                    <a:pt x="25270" y="54024"/>
                    <a:pt x="10811" y="68569"/>
                  </a:cubicBezTo>
                  <a:cubicBezTo>
                    <a:pt x="3848" y="75570"/>
                    <a:pt x="-38" y="85038"/>
                    <a:pt x="0" y="94905"/>
                  </a:cubicBezTo>
                  <a:cubicBezTo>
                    <a:pt x="0" y="95382"/>
                    <a:pt x="0" y="95858"/>
                    <a:pt x="0" y="96334"/>
                  </a:cubicBezTo>
                  <a:lnTo>
                    <a:pt x="536163" y="96334"/>
                  </a:lnTo>
                  <a:cubicBezTo>
                    <a:pt x="531724" y="89000"/>
                    <a:pt x="523780" y="84523"/>
                    <a:pt x="515208" y="84523"/>
                  </a:cubicBezTo>
                  <a:cubicBezTo>
                    <a:pt x="509807" y="84533"/>
                    <a:pt x="504559" y="86304"/>
                    <a:pt x="500253" y="89571"/>
                  </a:cubicBezTo>
                  <a:cubicBezTo>
                    <a:pt x="495024" y="73950"/>
                    <a:pt x="480346" y="63454"/>
                    <a:pt x="463868" y="63568"/>
                  </a:cubicBezTo>
                  <a:cubicBezTo>
                    <a:pt x="457181" y="63521"/>
                    <a:pt x="450609" y="65264"/>
                    <a:pt x="444818" y="68616"/>
                  </a:cubicBezTo>
                  <a:cubicBezTo>
                    <a:pt x="444284" y="62987"/>
                    <a:pt x="443132" y="57425"/>
                    <a:pt x="441389" y="52043"/>
                  </a:cubicBezTo>
                </a:path>
              </a:pathLst>
            </a:custGeom>
            <a:noFill/>
            <a:ln w="9525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Tower 2">
            <a:extLst>
              <a:ext uri="{FF2B5EF4-FFF2-40B4-BE49-F238E27FC236}">
                <a16:creationId xmlns:a16="http://schemas.microsoft.com/office/drawing/2014/main" id="{0E17C405-E986-769E-4668-FF2E71BD4622}"/>
              </a:ext>
            </a:extLst>
          </p:cNvPr>
          <p:cNvGrpSpPr/>
          <p:nvPr/>
        </p:nvGrpSpPr>
        <p:grpSpPr>
          <a:xfrm>
            <a:off x="9971404" y="1768270"/>
            <a:ext cx="1107090" cy="2984876"/>
            <a:chOff x="9971404" y="1768270"/>
            <a:chExt cx="1107090" cy="2984876"/>
          </a:xfrm>
        </p:grpSpPr>
        <p:grpSp>
          <p:nvGrpSpPr>
            <p:cNvPr id="11" name="Tower 2">
              <a:extLst>
                <a:ext uri="{FF2B5EF4-FFF2-40B4-BE49-F238E27FC236}">
                  <a16:creationId xmlns:a16="http://schemas.microsoft.com/office/drawing/2014/main" id="{FED5FA7B-8B8C-3642-4558-85EC1E810A9E}"/>
                </a:ext>
              </a:extLst>
            </p:cNvPr>
            <p:cNvGrpSpPr/>
            <p:nvPr/>
          </p:nvGrpSpPr>
          <p:grpSpPr>
            <a:xfrm>
              <a:off x="9971404" y="1768270"/>
              <a:ext cx="1107090" cy="2984876"/>
              <a:chOff x="9971404" y="1768270"/>
              <a:chExt cx="1107090" cy="2984876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D7CBEF3-2598-EF75-8D7C-F3DDAB23AAD6}"/>
                  </a:ext>
                </a:extLst>
              </p:cNvPr>
              <p:cNvSpPr/>
              <p:nvPr/>
            </p:nvSpPr>
            <p:spPr>
              <a:xfrm>
                <a:off x="9980171" y="3332579"/>
                <a:ext cx="431349" cy="1420567"/>
              </a:xfrm>
              <a:custGeom>
                <a:avLst/>
                <a:gdLst>
                  <a:gd name="connsiteX0" fmla="*/ 331566 w 331565"/>
                  <a:gd name="connsiteY0" fmla="*/ 1091946 h 1091946"/>
                  <a:gd name="connsiteX1" fmla="*/ 0 w 331565"/>
                  <a:gd name="connsiteY1" fmla="*/ 1091946 h 1091946"/>
                  <a:gd name="connsiteX2" fmla="*/ 49721 w 331565"/>
                  <a:gd name="connsiteY2" fmla="*/ 0 h 1091946"/>
                  <a:gd name="connsiteX3" fmla="*/ 281845 w 331565"/>
                  <a:gd name="connsiteY3" fmla="*/ 0 h 1091946"/>
                  <a:gd name="connsiteX4" fmla="*/ 331566 w 331565"/>
                  <a:gd name="connsiteY4" fmla="*/ 1091946 h 109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565" h="1091946">
                    <a:moveTo>
                      <a:pt x="331566" y="1091946"/>
                    </a:moveTo>
                    <a:lnTo>
                      <a:pt x="0" y="1091946"/>
                    </a:lnTo>
                    <a:lnTo>
                      <a:pt x="49721" y="0"/>
                    </a:lnTo>
                    <a:lnTo>
                      <a:pt x="281845" y="0"/>
                    </a:lnTo>
                    <a:lnTo>
                      <a:pt x="331566" y="109194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C6EF013-BBA1-164A-2531-3A13C369B0D2}"/>
                  </a:ext>
                </a:extLst>
              </p:cNvPr>
              <p:cNvSpPr/>
              <p:nvPr/>
            </p:nvSpPr>
            <p:spPr>
              <a:xfrm>
                <a:off x="10043740" y="2320189"/>
                <a:ext cx="304211" cy="1001608"/>
              </a:xfrm>
              <a:custGeom>
                <a:avLst/>
                <a:gdLst>
                  <a:gd name="connsiteX0" fmla="*/ 233839 w 233838"/>
                  <a:gd name="connsiteY0" fmla="*/ 769906 h 769905"/>
                  <a:gd name="connsiteX1" fmla="*/ 0 w 233838"/>
                  <a:gd name="connsiteY1" fmla="*/ 769906 h 769905"/>
                  <a:gd name="connsiteX2" fmla="*/ 35052 w 233838"/>
                  <a:gd name="connsiteY2" fmla="*/ 0 h 769905"/>
                  <a:gd name="connsiteX3" fmla="*/ 198692 w 233838"/>
                  <a:gd name="connsiteY3" fmla="*/ 0 h 769905"/>
                  <a:gd name="connsiteX4" fmla="*/ 233839 w 233838"/>
                  <a:gd name="connsiteY4" fmla="*/ 769906 h 769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838" h="769905">
                    <a:moveTo>
                      <a:pt x="233839" y="769906"/>
                    </a:moveTo>
                    <a:lnTo>
                      <a:pt x="0" y="769906"/>
                    </a:lnTo>
                    <a:lnTo>
                      <a:pt x="35052" y="0"/>
                    </a:lnTo>
                    <a:lnTo>
                      <a:pt x="198692" y="0"/>
                    </a:lnTo>
                    <a:lnTo>
                      <a:pt x="233839" y="76990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B1B5BCA-5DD3-FCB7-26E8-A9DBD0A8BEDF}"/>
                  </a:ext>
                </a:extLst>
              </p:cNvPr>
              <p:cNvSpPr/>
              <p:nvPr/>
            </p:nvSpPr>
            <p:spPr>
              <a:xfrm>
                <a:off x="10008053" y="3350919"/>
                <a:ext cx="375215" cy="234819"/>
              </a:xfrm>
              <a:custGeom>
                <a:avLst/>
                <a:gdLst>
                  <a:gd name="connsiteX0" fmla="*/ 0 w 288416"/>
                  <a:gd name="connsiteY0" fmla="*/ 0 h 180498"/>
                  <a:gd name="connsiteX1" fmla="*/ 288417 w 288416"/>
                  <a:gd name="connsiteY1" fmla="*/ 0 h 180498"/>
                  <a:gd name="connsiteX2" fmla="*/ 288417 w 288416"/>
                  <a:gd name="connsiteY2" fmla="*/ 180499 h 180498"/>
                  <a:gd name="connsiteX3" fmla="*/ 0 w 288416"/>
                  <a:gd name="connsiteY3" fmla="*/ 180499 h 180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416" h="180498">
                    <a:moveTo>
                      <a:pt x="0" y="0"/>
                    </a:moveTo>
                    <a:lnTo>
                      <a:pt x="288417" y="0"/>
                    </a:lnTo>
                    <a:lnTo>
                      <a:pt x="288417" y="180499"/>
                    </a:lnTo>
                    <a:lnTo>
                      <a:pt x="0" y="18049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0330E93-694F-E721-F360-E54D2D5335ED}"/>
                  </a:ext>
                </a:extLst>
              </p:cNvPr>
              <p:cNvSpPr/>
              <p:nvPr/>
            </p:nvSpPr>
            <p:spPr>
              <a:xfrm>
                <a:off x="9971404" y="3410645"/>
                <a:ext cx="431349" cy="226022"/>
              </a:xfrm>
              <a:custGeom>
                <a:avLst/>
                <a:gdLst>
                  <a:gd name="connsiteX0" fmla="*/ 0 w 331565"/>
                  <a:gd name="connsiteY0" fmla="*/ 0 h 173736"/>
                  <a:gd name="connsiteX1" fmla="*/ 331565 w 331565"/>
                  <a:gd name="connsiteY1" fmla="*/ 0 h 173736"/>
                  <a:gd name="connsiteX2" fmla="*/ 331565 w 331565"/>
                  <a:gd name="connsiteY2" fmla="*/ 173736 h 173736"/>
                  <a:gd name="connsiteX3" fmla="*/ 0 w 331565"/>
                  <a:gd name="connsiteY3" fmla="*/ 173736 h 17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565" h="173736">
                    <a:moveTo>
                      <a:pt x="0" y="0"/>
                    </a:moveTo>
                    <a:lnTo>
                      <a:pt x="331565" y="0"/>
                    </a:lnTo>
                    <a:lnTo>
                      <a:pt x="331565" y="173736"/>
                    </a:lnTo>
                    <a:lnTo>
                      <a:pt x="0" y="173736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3F941AC-8CDF-9C50-D34B-BAECB3B1B6E8}"/>
                  </a:ext>
                </a:extLst>
              </p:cNvPr>
              <p:cNvSpPr/>
              <p:nvPr/>
            </p:nvSpPr>
            <p:spPr>
              <a:xfrm>
                <a:off x="9971404" y="3305194"/>
                <a:ext cx="431349" cy="67781"/>
              </a:xfrm>
              <a:custGeom>
                <a:avLst/>
                <a:gdLst>
                  <a:gd name="connsiteX0" fmla="*/ 0 w 331565"/>
                  <a:gd name="connsiteY0" fmla="*/ 0 h 52101"/>
                  <a:gd name="connsiteX1" fmla="*/ 331565 w 331565"/>
                  <a:gd name="connsiteY1" fmla="*/ 0 h 52101"/>
                  <a:gd name="connsiteX2" fmla="*/ 331565 w 331565"/>
                  <a:gd name="connsiteY2" fmla="*/ 52102 h 52101"/>
                  <a:gd name="connsiteX3" fmla="*/ 0 w 331565"/>
                  <a:gd name="connsiteY3" fmla="*/ 52102 h 52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565" h="52101">
                    <a:moveTo>
                      <a:pt x="0" y="0"/>
                    </a:moveTo>
                    <a:lnTo>
                      <a:pt x="331565" y="0"/>
                    </a:lnTo>
                    <a:lnTo>
                      <a:pt x="331565" y="52102"/>
                    </a:lnTo>
                    <a:lnTo>
                      <a:pt x="0" y="52102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A3EAA0B-AD33-80DA-F2B7-9918B396C233}"/>
                  </a:ext>
                </a:extLst>
              </p:cNvPr>
              <p:cNvSpPr/>
              <p:nvPr/>
            </p:nvSpPr>
            <p:spPr>
              <a:xfrm>
                <a:off x="10051919" y="2692803"/>
                <a:ext cx="287855" cy="67781"/>
              </a:xfrm>
              <a:custGeom>
                <a:avLst/>
                <a:gdLst>
                  <a:gd name="connsiteX0" fmla="*/ 0 w 221265"/>
                  <a:gd name="connsiteY0" fmla="*/ 0 h 52101"/>
                  <a:gd name="connsiteX1" fmla="*/ 221266 w 221265"/>
                  <a:gd name="connsiteY1" fmla="*/ 0 h 52101"/>
                  <a:gd name="connsiteX2" fmla="*/ 221266 w 221265"/>
                  <a:gd name="connsiteY2" fmla="*/ 52102 h 52101"/>
                  <a:gd name="connsiteX3" fmla="*/ 0 w 221265"/>
                  <a:gd name="connsiteY3" fmla="*/ 52102 h 52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265" h="52101">
                    <a:moveTo>
                      <a:pt x="0" y="0"/>
                    </a:moveTo>
                    <a:lnTo>
                      <a:pt x="221266" y="0"/>
                    </a:lnTo>
                    <a:lnTo>
                      <a:pt x="221266" y="52102"/>
                    </a:lnTo>
                    <a:lnTo>
                      <a:pt x="0" y="52102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6729009-E9DF-6BDE-E76C-3C405CF9C889}"/>
                  </a:ext>
                </a:extLst>
              </p:cNvPr>
              <p:cNvSpPr/>
              <p:nvPr/>
            </p:nvSpPr>
            <p:spPr>
              <a:xfrm rot="10800000">
                <a:off x="10149688" y="2429358"/>
                <a:ext cx="91202" cy="161957"/>
              </a:xfrm>
              <a:custGeom>
                <a:avLst/>
                <a:gdLst>
                  <a:gd name="connsiteX0" fmla="*/ 0 w 70104"/>
                  <a:gd name="connsiteY0" fmla="*/ 0 h 124491"/>
                  <a:gd name="connsiteX1" fmla="*/ 70104 w 70104"/>
                  <a:gd name="connsiteY1" fmla="*/ 0 h 124491"/>
                  <a:gd name="connsiteX2" fmla="*/ 70104 w 70104"/>
                  <a:gd name="connsiteY2" fmla="*/ 0 h 124491"/>
                  <a:gd name="connsiteX3" fmla="*/ 70104 w 70104"/>
                  <a:gd name="connsiteY3" fmla="*/ 91154 h 124491"/>
                  <a:gd name="connsiteX4" fmla="*/ 36767 w 70104"/>
                  <a:gd name="connsiteY4" fmla="*/ 124492 h 124491"/>
                  <a:gd name="connsiteX5" fmla="*/ 33338 w 70104"/>
                  <a:gd name="connsiteY5" fmla="*/ 124492 h 124491"/>
                  <a:gd name="connsiteX6" fmla="*/ 0 w 70104"/>
                  <a:gd name="connsiteY6" fmla="*/ 91154 h 124491"/>
                  <a:gd name="connsiteX7" fmla="*/ 0 w 70104"/>
                  <a:gd name="connsiteY7" fmla="*/ 0 h 124491"/>
                  <a:gd name="connsiteX8" fmla="*/ 0 w 70104"/>
                  <a:gd name="connsiteY8" fmla="*/ 0 h 124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" h="124491">
                    <a:moveTo>
                      <a:pt x="0" y="0"/>
                    </a:moveTo>
                    <a:lnTo>
                      <a:pt x="70104" y="0"/>
                    </a:lnTo>
                    <a:lnTo>
                      <a:pt x="70104" y="0"/>
                    </a:lnTo>
                    <a:lnTo>
                      <a:pt x="70104" y="91154"/>
                    </a:lnTo>
                    <a:cubicBezTo>
                      <a:pt x="70104" y="109566"/>
                      <a:pt x="55178" y="124492"/>
                      <a:pt x="36767" y="124492"/>
                    </a:cubicBezTo>
                    <a:lnTo>
                      <a:pt x="33338" y="124492"/>
                    </a:lnTo>
                    <a:cubicBezTo>
                      <a:pt x="14926" y="124492"/>
                      <a:pt x="0" y="109566"/>
                      <a:pt x="0" y="91154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A7C5A5C-572B-9C8F-64F2-CBE3EADA1AE4}"/>
                  </a:ext>
                </a:extLst>
              </p:cNvPr>
              <p:cNvSpPr/>
              <p:nvPr/>
            </p:nvSpPr>
            <p:spPr>
              <a:xfrm>
                <a:off x="9992563" y="1768270"/>
                <a:ext cx="406690" cy="514991"/>
              </a:xfrm>
              <a:custGeom>
                <a:avLst/>
                <a:gdLst>
                  <a:gd name="connsiteX0" fmla="*/ 156401 w 312610"/>
                  <a:gd name="connsiteY0" fmla="*/ 0 h 395858"/>
                  <a:gd name="connsiteX1" fmla="*/ 107918 w 312610"/>
                  <a:gd name="connsiteY1" fmla="*/ 198882 h 395858"/>
                  <a:gd name="connsiteX2" fmla="*/ 4001 w 312610"/>
                  <a:gd name="connsiteY2" fmla="*/ 391573 h 395858"/>
                  <a:gd name="connsiteX3" fmla="*/ 0 w 312610"/>
                  <a:gd name="connsiteY3" fmla="*/ 395859 h 395858"/>
                  <a:gd name="connsiteX4" fmla="*/ 312611 w 312610"/>
                  <a:gd name="connsiteY4" fmla="*/ 395859 h 395858"/>
                  <a:gd name="connsiteX5" fmla="*/ 308610 w 312610"/>
                  <a:gd name="connsiteY5" fmla="*/ 391573 h 395858"/>
                  <a:gd name="connsiteX6" fmla="*/ 205359 w 312610"/>
                  <a:gd name="connsiteY6" fmla="*/ 200311 h 39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610" h="395858">
                    <a:moveTo>
                      <a:pt x="156401" y="0"/>
                    </a:moveTo>
                    <a:lnTo>
                      <a:pt x="107918" y="198882"/>
                    </a:lnTo>
                    <a:cubicBezTo>
                      <a:pt x="90354" y="270948"/>
                      <a:pt x="54569" y="337299"/>
                      <a:pt x="4001" y="391573"/>
                    </a:cubicBezTo>
                    <a:lnTo>
                      <a:pt x="0" y="395859"/>
                    </a:lnTo>
                    <a:lnTo>
                      <a:pt x="312611" y="395859"/>
                    </a:lnTo>
                    <a:lnTo>
                      <a:pt x="308610" y="391573"/>
                    </a:lnTo>
                    <a:cubicBezTo>
                      <a:pt x="258413" y="337690"/>
                      <a:pt x="222856" y="271844"/>
                      <a:pt x="205359" y="20031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0D17CC-415E-A50D-B93C-2710528BFB6D}"/>
                  </a:ext>
                </a:extLst>
              </p:cNvPr>
              <p:cNvSpPr/>
              <p:nvPr/>
            </p:nvSpPr>
            <p:spPr>
              <a:xfrm>
                <a:off x="10366104" y="3577188"/>
                <a:ext cx="712390" cy="270136"/>
              </a:xfrm>
              <a:custGeom>
                <a:avLst/>
                <a:gdLst>
                  <a:gd name="connsiteX0" fmla="*/ 272987 w 547592"/>
                  <a:gd name="connsiteY0" fmla="*/ 0 h 207645"/>
                  <a:gd name="connsiteX1" fmla="*/ 0 w 547592"/>
                  <a:gd name="connsiteY1" fmla="*/ 53816 h 207645"/>
                  <a:gd name="connsiteX2" fmla="*/ 0 w 547592"/>
                  <a:gd name="connsiteY2" fmla="*/ 206216 h 207645"/>
                  <a:gd name="connsiteX3" fmla="*/ 272987 w 547592"/>
                  <a:gd name="connsiteY3" fmla="*/ 120491 h 207645"/>
                  <a:gd name="connsiteX4" fmla="*/ 547592 w 547592"/>
                  <a:gd name="connsiteY4" fmla="*/ 207645 h 207645"/>
                  <a:gd name="connsiteX5" fmla="*/ 547592 w 547592"/>
                  <a:gd name="connsiteY5" fmla="*/ 55245 h 207645"/>
                  <a:gd name="connsiteX6" fmla="*/ 272987 w 547592"/>
                  <a:gd name="connsiteY6" fmla="*/ 0 h 207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7592" h="207645">
                    <a:moveTo>
                      <a:pt x="272987" y="0"/>
                    </a:moveTo>
                    <a:cubicBezTo>
                      <a:pt x="168212" y="0"/>
                      <a:pt x="72962" y="20383"/>
                      <a:pt x="0" y="53816"/>
                    </a:cubicBezTo>
                    <a:lnTo>
                      <a:pt x="0" y="206216"/>
                    </a:lnTo>
                    <a:cubicBezTo>
                      <a:pt x="57150" y="154686"/>
                      <a:pt x="157924" y="120491"/>
                      <a:pt x="272987" y="120491"/>
                    </a:cubicBezTo>
                    <a:cubicBezTo>
                      <a:pt x="388048" y="120491"/>
                      <a:pt x="490728" y="155353"/>
                      <a:pt x="547592" y="207645"/>
                    </a:cubicBezTo>
                    <a:lnTo>
                      <a:pt x="547592" y="55245"/>
                    </a:lnTo>
                    <a:cubicBezTo>
                      <a:pt x="474250" y="20669"/>
                      <a:pt x="378142" y="0"/>
                      <a:pt x="2729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7889EC3-460B-E4DE-F75D-660F124CAE5E}"/>
                </a:ext>
              </a:extLst>
            </p:cNvPr>
            <p:cNvSpPr/>
            <p:nvPr/>
          </p:nvSpPr>
          <p:spPr>
            <a:xfrm>
              <a:off x="10062204" y="2269261"/>
              <a:ext cx="266169" cy="67781"/>
            </a:xfrm>
            <a:custGeom>
              <a:avLst/>
              <a:gdLst>
                <a:gd name="connsiteX0" fmla="*/ 0 w 204596"/>
                <a:gd name="connsiteY0" fmla="*/ 0 h 52101"/>
                <a:gd name="connsiteX1" fmla="*/ 204597 w 204596"/>
                <a:gd name="connsiteY1" fmla="*/ 0 h 52101"/>
                <a:gd name="connsiteX2" fmla="*/ 204597 w 204596"/>
                <a:gd name="connsiteY2" fmla="*/ 52102 h 52101"/>
                <a:gd name="connsiteX3" fmla="*/ 0 w 204596"/>
                <a:gd name="connsiteY3" fmla="*/ 52102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96" h="52101">
                  <a:moveTo>
                    <a:pt x="0" y="0"/>
                  </a:moveTo>
                  <a:lnTo>
                    <a:pt x="204597" y="0"/>
                  </a:lnTo>
                  <a:lnTo>
                    <a:pt x="204597" y="52102"/>
                  </a:lnTo>
                  <a:lnTo>
                    <a:pt x="0" y="52102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tower 3">
            <a:extLst>
              <a:ext uri="{FF2B5EF4-FFF2-40B4-BE49-F238E27FC236}">
                <a16:creationId xmlns:a16="http://schemas.microsoft.com/office/drawing/2014/main" id="{1CF8F9FC-46C1-7A92-4A78-60FEE98D1B94}"/>
              </a:ext>
            </a:extLst>
          </p:cNvPr>
          <p:cNvGrpSpPr/>
          <p:nvPr/>
        </p:nvGrpSpPr>
        <p:grpSpPr>
          <a:xfrm>
            <a:off x="7846407" y="1753153"/>
            <a:ext cx="1096651" cy="2984876"/>
            <a:chOff x="7846407" y="1753153"/>
            <a:chExt cx="1096651" cy="2984876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C266EC6-D88C-224A-2440-D06E28956A40}"/>
                </a:ext>
              </a:extLst>
            </p:cNvPr>
            <p:cNvSpPr/>
            <p:nvPr/>
          </p:nvSpPr>
          <p:spPr>
            <a:xfrm>
              <a:off x="8511585" y="3317462"/>
              <a:ext cx="431473" cy="1420567"/>
            </a:xfrm>
            <a:custGeom>
              <a:avLst/>
              <a:gdLst>
                <a:gd name="connsiteX0" fmla="*/ 331660 w 331660"/>
                <a:gd name="connsiteY0" fmla="*/ 1091946 h 1091946"/>
                <a:gd name="connsiteX1" fmla="*/ 0 w 331660"/>
                <a:gd name="connsiteY1" fmla="*/ 1091946 h 1091946"/>
                <a:gd name="connsiteX2" fmla="*/ 49816 w 331660"/>
                <a:gd name="connsiteY2" fmla="*/ 0 h 1091946"/>
                <a:gd name="connsiteX3" fmla="*/ 281845 w 331660"/>
                <a:gd name="connsiteY3" fmla="*/ 0 h 1091946"/>
                <a:gd name="connsiteX4" fmla="*/ 331660 w 331660"/>
                <a:gd name="connsiteY4" fmla="*/ 1091946 h 109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660" h="1091946">
                  <a:moveTo>
                    <a:pt x="331660" y="1091946"/>
                  </a:moveTo>
                  <a:lnTo>
                    <a:pt x="0" y="1091946"/>
                  </a:lnTo>
                  <a:lnTo>
                    <a:pt x="49816" y="0"/>
                  </a:lnTo>
                  <a:lnTo>
                    <a:pt x="281845" y="0"/>
                  </a:lnTo>
                  <a:lnTo>
                    <a:pt x="331660" y="1091946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5D3A371-BA7C-78B4-2760-CB343E5E5F28}"/>
                </a:ext>
              </a:extLst>
            </p:cNvPr>
            <p:cNvSpPr/>
            <p:nvPr/>
          </p:nvSpPr>
          <p:spPr>
            <a:xfrm>
              <a:off x="8575277" y="2305072"/>
              <a:ext cx="304088" cy="1001608"/>
            </a:xfrm>
            <a:custGeom>
              <a:avLst/>
              <a:gdLst>
                <a:gd name="connsiteX0" fmla="*/ 233743 w 233743"/>
                <a:gd name="connsiteY0" fmla="*/ 769906 h 769905"/>
                <a:gd name="connsiteX1" fmla="*/ 0 w 233743"/>
                <a:gd name="connsiteY1" fmla="*/ 769906 h 769905"/>
                <a:gd name="connsiteX2" fmla="*/ 35052 w 233743"/>
                <a:gd name="connsiteY2" fmla="*/ 0 h 769905"/>
                <a:gd name="connsiteX3" fmla="*/ 198692 w 233743"/>
                <a:gd name="connsiteY3" fmla="*/ 0 h 769905"/>
                <a:gd name="connsiteX4" fmla="*/ 233743 w 233743"/>
                <a:gd name="connsiteY4" fmla="*/ 769906 h 76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43" h="769905">
                  <a:moveTo>
                    <a:pt x="233743" y="769906"/>
                  </a:moveTo>
                  <a:lnTo>
                    <a:pt x="0" y="769906"/>
                  </a:lnTo>
                  <a:lnTo>
                    <a:pt x="35052" y="0"/>
                  </a:lnTo>
                  <a:lnTo>
                    <a:pt x="198692" y="0"/>
                  </a:lnTo>
                  <a:lnTo>
                    <a:pt x="233743" y="769906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BA8CF6-145F-EB0B-EBF4-CA0F5E6C718F}"/>
                </a:ext>
              </a:extLst>
            </p:cNvPr>
            <p:cNvSpPr/>
            <p:nvPr/>
          </p:nvSpPr>
          <p:spPr>
            <a:xfrm>
              <a:off x="8539589" y="3335801"/>
              <a:ext cx="375216" cy="234819"/>
            </a:xfrm>
            <a:custGeom>
              <a:avLst/>
              <a:gdLst>
                <a:gd name="connsiteX0" fmla="*/ 0 w 288417"/>
                <a:gd name="connsiteY0" fmla="*/ 0 h 180498"/>
                <a:gd name="connsiteX1" fmla="*/ 288417 w 288417"/>
                <a:gd name="connsiteY1" fmla="*/ 0 h 180498"/>
                <a:gd name="connsiteX2" fmla="*/ 288417 w 288417"/>
                <a:gd name="connsiteY2" fmla="*/ 180499 h 180498"/>
                <a:gd name="connsiteX3" fmla="*/ 0 w 288417"/>
                <a:gd name="connsiteY3" fmla="*/ 180499 h 18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17" h="180498">
                  <a:moveTo>
                    <a:pt x="0" y="0"/>
                  </a:moveTo>
                  <a:lnTo>
                    <a:pt x="288417" y="0"/>
                  </a:lnTo>
                  <a:lnTo>
                    <a:pt x="288417" y="180499"/>
                  </a:lnTo>
                  <a:lnTo>
                    <a:pt x="0" y="180499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5BC0BD5-6E25-B3AC-6199-A161AEDCA0CA}"/>
                </a:ext>
              </a:extLst>
            </p:cNvPr>
            <p:cNvSpPr/>
            <p:nvPr/>
          </p:nvSpPr>
          <p:spPr>
            <a:xfrm>
              <a:off x="8511585" y="3395528"/>
              <a:ext cx="431349" cy="226022"/>
            </a:xfrm>
            <a:custGeom>
              <a:avLst/>
              <a:gdLst>
                <a:gd name="connsiteX0" fmla="*/ 0 w 331565"/>
                <a:gd name="connsiteY0" fmla="*/ 0 h 173736"/>
                <a:gd name="connsiteX1" fmla="*/ 331565 w 331565"/>
                <a:gd name="connsiteY1" fmla="*/ 0 h 173736"/>
                <a:gd name="connsiteX2" fmla="*/ 331565 w 331565"/>
                <a:gd name="connsiteY2" fmla="*/ 173736 h 173736"/>
                <a:gd name="connsiteX3" fmla="*/ 0 w 331565"/>
                <a:gd name="connsiteY3" fmla="*/ 173736 h 17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565" h="173736">
                  <a:moveTo>
                    <a:pt x="0" y="0"/>
                  </a:moveTo>
                  <a:lnTo>
                    <a:pt x="331565" y="0"/>
                  </a:lnTo>
                  <a:lnTo>
                    <a:pt x="331565" y="173736"/>
                  </a:lnTo>
                  <a:lnTo>
                    <a:pt x="0" y="173736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2B3332A-EF17-50C1-AEB5-546941D4D0D2}"/>
                </a:ext>
              </a:extLst>
            </p:cNvPr>
            <p:cNvSpPr/>
            <p:nvPr/>
          </p:nvSpPr>
          <p:spPr>
            <a:xfrm>
              <a:off x="8511585" y="3290077"/>
              <a:ext cx="431349" cy="67781"/>
            </a:xfrm>
            <a:custGeom>
              <a:avLst/>
              <a:gdLst>
                <a:gd name="connsiteX0" fmla="*/ 0 w 331565"/>
                <a:gd name="connsiteY0" fmla="*/ 0 h 52101"/>
                <a:gd name="connsiteX1" fmla="*/ 331565 w 331565"/>
                <a:gd name="connsiteY1" fmla="*/ 0 h 52101"/>
                <a:gd name="connsiteX2" fmla="*/ 331565 w 331565"/>
                <a:gd name="connsiteY2" fmla="*/ 52102 h 52101"/>
                <a:gd name="connsiteX3" fmla="*/ 0 w 331565"/>
                <a:gd name="connsiteY3" fmla="*/ 52102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565" h="52101">
                  <a:moveTo>
                    <a:pt x="0" y="0"/>
                  </a:moveTo>
                  <a:lnTo>
                    <a:pt x="331565" y="0"/>
                  </a:lnTo>
                  <a:lnTo>
                    <a:pt x="331565" y="52102"/>
                  </a:lnTo>
                  <a:lnTo>
                    <a:pt x="0" y="52102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E64DABF-1DB7-557F-9E86-3569DC200E84}"/>
                </a:ext>
              </a:extLst>
            </p:cNvPr>
            <p:cNvSpPr/>
            <p:nvPr/>
          </p:nvSpPr>
          <p:spPr>
            <a:xfrm>
              <a:off x="8594236" y="2269261"/>
              <a:ext cx="266169" cy="67781"/>
            </a:xfrm>
            <a:custGeom>
              <a:avLst/>
              <a:gdLst>
                <a:gd name="connsiteX0" fmla="*/ 0 w 204596"/>
                <a:gd name="connsiteY0" fmla="*/ 0 h 52101"/>
                <a:gd name="connsiteX1" fmla="*/ 204597 w 204596"/>
                <a:gd name="connsiteY1" fmla="*/ 0 h 52101"/>
                <a:gd name="connsiteX2" fmla="*/ 204597 w 204596"/>
                <a:gd name="connsiteY2" fmla="*/ 52102 h 52101"/>
                <a:gd name="connsiteX3" fmla="*/ 0 w 204596"/>
                <a:gd name="connsiteY3" fmla="*/ 52102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96" h="52101">
                  <a:moveTo>
                    <a:pt x="0" y="0"/>
                  </a:moveTo>
                  <a:lnTo>
                    <a:pt x="204597" y="0"/>
                  </a:lnTo>
                  <a:lnTo>
                    <a:pt x="204597" y="52102"/>
                  </a:lnTo>
                  <a:lnTo>
                    <a:pt x="0" y="52102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DB1EC01-4FEE-C7A0-A1A0-9703B76BE116}"/>
                </a:ext>
              </a:extLst>
            </p:cNvPr>
            <p:cNvSpPr/>
            <p:nvPr/>
          </p:nvSpPr>
          <p:spPr>
            <a:xfrm>
              <a:off x="8583331" y="2677686"/>
              <a:ext cx="287855" cy="67781"/>
            </a:xfrm>
            <a:custGeom>
              <a:avLst/>
              <a:gdLst>
                <a:gd name="connsiteX0" fmla="*/ 0 w 221265"/>
                <a:gd name="connsiteY0" fmla="*/ 0 h 52101"/>
                <a:gd name="connsiteX1" fmla="*/ 221266 w 221265"/>
                <a:gd name="connsiteY1" fmla="*/ 0 h 52101"/>
                <a:gd name="connsiteX2" fmla="*/ 221266 w 221265"/>
                <a:gd name="connsiteY2" fmla="*/ 52102 h 52101"/>
                <a:gd name="connsiteX3" fmla="*/ 0 w 221265"/>
                <a:gd name="connsiteY3" fmla="*/ 52102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65" h="52101">
                  <a:moveTo>
                    <a:pt x="0" y="0"/>
                  </a:moveTo>
                  <a:lnTo>
                    <a:pt x="221266" y="0"/>
                  </a:lnTo>
                  <a:lnTo>
                    <a:pt x="221266" y="52102"/>
                  </a:lnTo>
                  <a:lnTo>
                    <a:pt x="0" y="52102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A74A3E2-52C6-D58D-A792-0591568CB0D2}"/>
                </a:ext>
              </a:extLst>
            </p:cNvPr>
            <p:cNvSpPr/>
            <p:nvPr/>
          </p:nvSpPr>
          <p:spPr>
            <a:xfrm rot="10800000">
              <a:off x="8681102" y="2414241"/>
              <a:ext cx="91202" cy="161957"/>
            </a:xfrm>
            <a:custGeom>
              <a:avLst/>
              <a:gdLst>
                <a:gd name="connsiteX0" fmla="*/ 0 w 70104"/>
                <a:gd name="connsiteY0" fmla="*/ 0 h 124491"/>
                <a:gd name="connsiteX1" fmla="*/ 70104 w 70104"/>
                <a:gd name="connsiteY1" fmla="*/ 0 h 124491"/>
                <a:gd name="connsiteX2" fmla="*/ 70104 w 70104"/>
                <a:gd name="connsiteY2" fmla="*/ 0 h 124491"/>
                <a:gd name="connsiteX3" fmla="*/ 70104 w 70104"/>
                <a:gd name="connsiteY3" fmla="*/ 91154 h 124491"/>
                <a:gd name="connsiteX4" fmla="*/ 36767 w 70104"/>
                <a:gd name="connsiteY4" fmla="*/ 124492 h 124491"/>
                <a:gd name="connsiteX5" fmla="*/ 33338 w 70104"/>
                <a:gd name="connsiteY5" fmla="*/ 124492 h 124491"/>
                <a:gd name="connsiteX6" fmla="*/ 0 w 70104"/>
                <a:gd name="connsiteY6" fmla="*/ 91154 h 124491"/>
                <a:gd name="connsiteX7" fmla="*/ 0 w 70104"/>
                <a:gd name="connsiteY7" fmla="*/ 0 h 124491"/>
                <a:gd name="connsiteX8" fmla="*/ 0 w 70104"/>
                <a:gd name="connsiteY8" fmla="*/ 0 h 12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4" h="124491">
                  <a:moveTo>
                    <a:pt x="0" y="0"/>
                  </a:moveTo>
                  <a:lnTo>
                    <a:pt x="70104" y="0"/>
                  </a:lnTo>
                  <a:lnTo>
                    <a:pt x="70104" y="0"/>
                  </a:lnTo>
                  <a:lnTo>
                    <a:pt x="70104" y="91154"/>
                  </a:lnTo>
                  <a:cubicBezTo>
                    <a:pt x="70104" y="109566"/>
                    <a:pt x="55178" y="124492"/>
                    <a:pt x="36767" y="124492"/>
                  </a:cubicBezTo>
                  <a:lnTo>
                    <a:pt x="33338" y="124492"/>
                  </a:lnTo>
                  <a:cubicBezTo>
                    <a:pt x="14926" y="124492"/>
                    <a:pt x="0" y="109566"/>
                    <a:pt x="0" y="91154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42389EC-59FF-95F4-FF82-D5EDC958E926}"/>
                </a:ext>
              </a:extLst>
            </p:cNvPr>
            <p:cNvSpPr/>
            <p:nvPr/>
          </p:nvSpPr>
          <p:spPr>
            <a:xfrm>
              <a:off x="8524720" y="1753153"/>
              <a:ext cx="406566" cy="514991"/>
            </a:xfrm>
            <a:custGeom>
              <a:avLst/>
              <a:gdLst>
                <a:gd name="connsiteX0" fmla="*/ 155829 w 312515"/>
                <a:gd name="connsiteY0" fmla="*/ 0 h 395858"/>
                <a:gd name="connsiteX1" fmla="*/ 107442 w 312515"/>
                <a:gd name="connsiteY1" fmla="*/ 198882 h 395858"/>
                <a:gd name="connsiteX2" fmla="*/ 4000 w 312515"/>
                <a:gd name="connsiteY2" fmla="*/ 391573 h 395858"/>
                <a:gd name="connsiteX3" fmla="*/ 0 w 312515"/>
                <a:gd name="connsiteY3" fmla="*/ 395859 h 395858"/>
                <a:gd name="connsiteX4" fmla="*/ 312515 w 312515"/>
                <a:gd name="connsiteY4" fmla="*/ 395859 h 395858"/>
                <a:gd name="connsiteX5" fmla="*/ 308610 w 312515"/>
                <a:gd name="connsiteY5" fmla="*/ 391573 h 395858"/>
                <a:gd name="connsiteX6" fmla="*/ 205359 w 312515"/>
                <a:gd name="connsiteY6" fmla="*/ 200311 h 3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515" h="395858">
                  <a:moveTo>
                    <a:pt x="155829" y="0"/>
                  </a:moveTo>
                  <a:lnTo>
                    <a:pt x="107442" y="198882"/>
                  </a:lnTo>
                  <a:cubicBezTo>
                    <a:pt x="89973" y="270891"/>
                    <a:pt x="54369" y="337223"/>
                    <a:pt x="4000" y="391573"/>
                  </a:cubicBezTo>
                  <a:lnTo>
                    <a:pt x="0" y="395859"/>
                  </a:lnTo>
                  <a:lnTo>
                    <a:pt x="312515" y="395859"/>
                  </a:lnTo>
                  <a:lnTo>
                    <a:pt x="308610" y="391573"/>
                  </a:lnTo>
                  <a:cubicBezTo>
                    <a:pt x="258413" y="337690"/>
                    <a:pt x="222856" y="271844"/>
                    <a:pt x="205359" y="200311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AB709B6-8D9E-00D8-1B93-00C554802735}"/>
                </a:ext>
              </a:extLst>
            </p:cNvPr>
            <p:cNvSpPr/>
            <p:nvPr/>
          </p:nvSpPr>
          <p:spPr>
            <a:xfrm>
              <a:off x="7846407" y="3577188"/>
              <a:ext cx="712513" cy="270136"/>
            </a:xfrm>
            <a:custGeom>
              <a:avLst/>
              <a:gdLst>
                <a:gd name="connsiteX0" fmla="*/ 272987 w 547687"/>
                <a:gd name="connsiteY0" fmla="*/ 0 h 207645"/>
                <a:gd name="connsiteX1" fmla="*/ 0 w 547687"/>
                <a:gd name="connsiteY1" fmla="*/ 53816 h 207645"/>
                <a:gd name="connsiteX2" fmla="*/ 0 w 547687"/>
                <a:gd name="connsiteY2" fmla="*/ 206216 h 207645"/>
                <a:gd name="connsiteX3" fmla="*/ 272987 w 547687"/>
                <a:gd name="connsiteY3" fmla="*/ 120491 h 207645"/>
                <a:gd name="connsiteX4" fmla="*/ 547688 w 547687"/>
                <a:gd name="connsiteY4" fmla="*/ 207645 h 207645"/>
                <a:gd name="connsiteX5" fmla="*/ 547688 w 547687"/>
                <a:gd name="connsiteY5" fmla="*/ 55245 h 207645"/>
                <a:gd name="connsiteX6" fmla="*/ 272987 w 547687"/>
                <a:gd name="connsiteY6" fmla="*/ 0 h 20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687" h="207645">
                  <a:moveTo>
                    <a:pt x="272987" y="0"/>
                  </a:moveTo>
                  <a:cubicBezTo>
                    <a:pt x="168212" y="0"/>
                    <a:pt x="72962" y="20383"/>
                    <a:pt x="0" y="53816"/>
                  </a:cubicBezTo>
                  <a:lnTo>
                    <a:pt x="0" y="206216"/>
                  </a:lnTo>
                  <a:cubicBezTo>
                    <a:pt x="57150" y="154686"/>
                    <a:pt x="157925" y="120491"/>
                    <a:pt x="272987" y="120491"/>
                  </a:cubicBezTo>
                  <a:cubicBezTo>
                    <a:pt x="388049" y="120491"/>
                    <a:pt x="490823" y="155353"/>
                    <a:pt x="547688" y="207645"/>
                  </a:cubicBezTo>
                  <a:lnTo>
                    <a:pt x="547688" y="55245"/>
                  </a:lnTo>
                  <a:cubicBezTo>
                    <a:pt x="474250" y="20669"/>
                    <a:pt x="378238" y="0"/>
                    <a:pt x="27298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tower 4">
            <a:extLst>
              <a:ext uri="{FF2B5EF4-FFF2-40B4-BE49-F238E27FC236}">
                <a16:creationId xmlns:a16="http://schemas.microsoft.com/office/drawing/2014/main" id="{793A2B56-3AEB-F00F-F544-5C1352293893}"/>
              </a:ext>
            </a:extLst>
          </p:cNvPr>
          <p:cNvGrpSpPr/>
          <p:nvPr/>
        </p:nvGrpSpPr>
        <p:grpSpPr>
          <a:xfrm>
            <a:off x="7514067" y="2306435"/>
            <a:ext cx="431349" cy="2985122"/>
            <a:chOff x="7514067" y="2306435"/>
            <a:chExt cx="431349" cy="2985122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743F2C2-E807-1EFB-A9C4-00422D76D863}"/>
                </a:ext>
              </a:extLst>
            </p:cNvPr>
            <p:cNvSpPr/>
            <p:nvPr/>
          </p:nvSpPr>
          <p:spPr>
            <a:xfrm>
              <a:off x="7514067" y="3870991"/>
              <a:ext cx="431349" cy="1420566"/>
            </a:xfrm>
            <a:custGeom>
              <a:avLst/>
              <a:gdLst>
                <a:gd name="connsiteX0" fmla="*/ 331565 w 331565"/>
                <a:gd name="connsiteY0" fmla="*/ 1091946 h 1091945"/>
                <a:gd name="connsiteX1" fmla="*/ 0 w 331565"/>
                <a:gd name="connsiteY1" fmla="*/ 1091946 h 1091945"/>
                <a:gd name="connsiteX2" fmla="*/ 49721 w 331565"/>
                <a:gd name="connsiteY2" fmla="*/ 0 h 1091945"/>
                <a:gd name="connsiteX3" fmla="*/ 281845 w 331565"/>
                <a:gd name="connsiteY3" fmla="*/ 0 h 1091945"/>
                <a:gd name="connsiteX4" fmla="*/ 331565 w 331565"/>
                <a:gd name="connsiteY4" fmla="*/ 1091946 h 109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565" h="1091945">
                  <a:moveTo>
                    <a:pt x="331565" y="1091946"/>
                  </a:moveTo>
                  <a:lnTo>
                    <a:pt x="0" y="1091946"/>
                  </a:lnTo>
                  <a:lnTo>
                    <a:pt x="49721" y="0"/>
                  </a:lnTo>
                  <a:lnTo>
                    <a:pt x="281845" y="0"/>
                  </a:lnTo>
                  <a:lnTo>
                    <a:pt x="331565" y="1091946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76AA3FA-7C30-193C-473A-66B2FD38F058}"/>
                </a:ext>
              </a:extLst>
            </p:cNvPr>
            <p:cNvSpPr/>
            <p:nvPr/>
          </p:nvSpPr>
          <p:spPr>
            <a:xfrm>
              <a:off x="7577635" y="2858601"/>
              <a:ext cx="304211" cy="1001608"/>
            </a:xfrm>
            <a:custGeom>
              <a:avLst/>
              <a:gdLst>
                <a:gd name="connsiteX0" fmla="*/ 233839 w 233838"/>
                <a:gd name="connsiteY0" fmla="*/ 769906 h 769905"/>
                <a:gd name="connsiteX1" fmla="*/ 0 w 233838"/>
                <a:gd name="connsiteY1" fmla="*/ 769906 h 769905"/>
                <a:gd name="connsiteX2" fmla="*/ 35147 w 233838"/>
                <a:gd name="connsiteY2" fmla="*/ 0 h 769905"/>
                <a:gd name="connsiteX3" fmla="*/ 198787 w 233838"/>
                <a:gd name="connsiteY3" fmla="*/ 0 h 769905"/>
                <a:gd name="connsiteX4" fmla="*/ 233839 w 233838"/>
                <a:gd name="connsiteY4" fmla="*/ 769906 h 76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38" h="769905">
                  <a:moveTo>
                    <a:pt x="233839" y="769906"/>
                  </a:moveTo>
                  <a:lnTo>
                    <a:pt x="0" y="769906"/>
                  </a:lnTo>
                  <a:lnTo>
                    <a:pt x="35147" y="0"/>
                  </a:lnTo>
                  <a:lnTo>
                    <a:pt x="198787" y="0"/>
                  </a:lnTo>
                  <a:lnTo>
                    <a:pt x="233839" y="769906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73BF840-0B2D-3DD9-A148-730101628802}"/>
                </a:ext>
              </a:extLst>
            </p:cNvPr>
            <p:cNvSpPr/>
            <p:nvPr/>
          </p:nvSpPr>
          <p:spPr>
            <a:xfrm>
              <a:off x="7541947" y="3889331"/>
              <a:ext cx="375216" cy="234819"/>
            </a:xfrm>
            <a:custGeom>
              <a:avLst/>
              <a:gdLst>
                <a:gd name="connsiteX0" fmla="*/ 0 w 288417"/>
                <a:gd name="connsiteY0" fmla="*/ 0 h 180498"/>
                <a:gd name="connsiteX1" fmla="*/ 288417 w 288417"/>
                <a:gd name="connsiteY1" fmla="*/ 0 h 180498"/>
                <a:gd name="connsiteX2" fmla="*/ 288417 w 288417"/>
                <a:gd name="connsiteY2" fmla="*/ 180499 h 180498"/>
                <a:gd name="connsiteX3" fmla="*/ 0 w 288417"/>
                <a:gd name="connsiteY3" fmla="*/ 180499 h 18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17" h="180498">
                  <a:moveTo>
                    <a:pt x="0" y="0"/>
                  </a:moveTo>
                  <a:lnTo>
                    <a:pt x="288417" y="0"/>
                  </a:lnTo>
                  <a:lnTo>
                    <a:pt x="288417" y="180499"/>
                  </a:lnTo>
                  <a:lnTo>
                    <a:pt x="0" y="180499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59CABE3-196B-D2DA-D628-8E0E12723712}"/>
                </a:ext>
              </a:extLst>
            </p:cNvPr>
            <p:cNvSpPr/>
            <p:nvPr/>
          </p:nvSpPr>
          <p:spPr>
            <a:xfrm>
              <a:off x="7514067" y="3949059"/>
              <a:ext cx="431349" cy="226022"/>
            </a:xfrm>
            <a:custGeom>
              <a:avLst/>
              <a:gdLst>
                <a:gd name="connsiteX0" fmla="*/ 0 w 331565"/>
                <a:gd name="connsiteY0" fmla="*/ 0 h 173736"/>
                <a:gd name="connsiteX1" fmla="*/ 331565 w 331565"/>
                <a:gd name="connsiteY1" fmla="*/ 0 h 173736"/>
                <a:gd name="connsiteX2" fmla="*/ 331565 w 331565"/>
                <a:gd name="connsiteY2" fmla="*/ 173736 h 173736"/>
                <a:gd name="connsiteX3" fmla="*/ 0 w 331565"/>
                <a:gd name="connsiteY3" fmla="*/ 173736 h 17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565" h="173736">
                  <a:moveTo>
                    <a:pt x="0" y="0"/>
                  </a:moveTo>
                  <a:lnTo>
                    <a:pt x="331565" y="0"/>
                  </a:lnTo>
                  <a:lnTo>
                    <a:pt x="331565" y="173736"/>
                  </a:lnTo>
                  <a:lnTo>
                    <a:pt x="0" y="173736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E6800AA-067F-834A-4CF5-42B27D326937}"/>
                </a:ext>
              </a:extLst>
            </p:cNvPr>
            <p:cNvSpPr/>
            <p:nvPr/>
          </p:nvSpPr>
          <p:spPr>
            <a:xfrm>
              <a:off x="7514067" y="3843606"/>
              <a:ext cx="431349" cy="67781"/>
            </a:xfrm>
            <a:custGeom>
              <a:avLst/>
              <a:gdLst>
                <a:gd name="connsiteX0" fmla="*/ 0 w 331565"/>
                <a:gd name="connsiteY0" fmla="*/ 0 h 52101"/>
                <a:gd name="connsiteX1" fmla="*/ 331565 w 331565"/>
                <a:gd name="connsiteY1" fmla="*/ 0 h 52101"/>
                <a:gd name="connsiteX2" fmla="*/ 331565 w 331565"/>
                <a:gd name="connsiteY2" fmla="*/ 52102 h 52101"/>
                <a:gd name="connsiteX3" fmla="*/ 0 w 331565"/>
                <a:gd name="connsiteY3" fmla="*/ 52102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565" h="52101">
                  <a:moveTo>
                    <a:pt x="0" y="0"/>
                  </a:moveTo>
                  <a:lnTo>
                    <a:pt x="331565" y="0"/>
                  </a:lnTo>
                  <a:lnTo>
                    <a:pt x="331565" y="52102"/>
                  </a:lnTo>
                  <a:lnTo>
                    <a:pt x="0" y="52102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D3548D4-278A-FFEA-1A27-979536BC4550}"/>
                </a:ext>
              </a:extLst>
            </p:cNvPr>
            <p:cNvSpPr/>
            <p:nvPr/>
          </p:nvSpPr>
          <p:spPr>
            <a:xfrm>
              <a:off x="7596719" y="2822790"/>
              <a:ext cx="266170" cy="67781"/>
            </a:xfrm>
            <a:custGeom>
              <a:avLst/>
              <a:gdLst>
                <a:gd name="connsiteX0" fmla="*/ 0 w 204597"/>
                <a:gd name="connsiteY0" fmla="*/ 0 h 52101"/>
                <a:gd name="connsiteX1" fmla="*/ 204597 w 204597"/>
                <a:gd name="connsiteY1" fmla="*/ 0 h 52101"/>
                <a:gd name="connsiteX2" fmla="*/ 204597 w 204597"/>
                <a:gd name="connsiteY2" fmla="*/ 52102 h 52101"/>
                <a:gd name="connsiteX3" fmla="*/ 0 w 204597"/>
                <a:gd name="connsiteY3" fmla="*/ 52102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97" h="52101">
                  <a:moveTo>
                    <a:pt x="0" y="0"/>
                  </a:moveTo>
                  <a:lnTo>
                    <a:pt x="204597" y="0"/>
                  </a:lnTo>
                  <a:lnTo>
                    <a:pt x="204597" y="52102"/>
                  </a:lnTo>
                  <a:lnTo>
                    <a:pt x="0" y="52102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97D8D3-DD72-6F23-5B13-2434324B256E}"/>
                </a:ext>
              </a:extLst>
            </p:cNvPr>
            <p:cNvSpPr/>
            <p:nvPr/>
          </p:nvSpPr>
          <p:spPr>
            <a:xfrm>
              <a:off x="7585814" y="3231092"/>
              <a:ext cx="287855" cy="67781"/>
            </a:xfrm>
            <a:custGeom>
              <a:avLst/>
              <a:gdLst>
                <a:gd name="connsiteX0" fmla="*/ 0 w 221265"/>
                <a:gd name="connsiteY0" fmla="*/ 0 h 52101"/>
                <a:gd name="connsiteX1" fmla="*/ 221266 w 221265"/>
                <a:gd name="connsiteY1" fmla="*/ 0 h 52101"/>
                <a:gd name="connsiteX2" fmla="*/ 221266 w 221265"/>
                <a:gd name="connsiteY2" fmla="*/ 52102 h 52101"/>
                <a:gd name="connsiteX3" fmla="*/ 0 w 221265"/>
                <a:gd name="connsiteY3" fmla="*/ 52102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65" h="52101">
                  <a:moveTo>
                    <a:pt x="0" y="0"/>
                  </a:moveTo>
                  <a:lnTo>
                    <a:pt x="221266" y="0"/>
                  </a:lnTo>
                  <a:lnTo>
                    <a:pt x="221266" y="52102"/>
                  </a:lnTo>
                  <a:lnTo>
                    <a:pt x="0" y="52102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6DC2389-366B-3171-073B-9A5D9179B709}"/>
                </a:ext>
              </a:extLst>
            </p:cNvPr>
            <p:cNvSpPr/>
            <p:nvPr/>
          </p:nvSpPr>
          <p:spPr>
            <a:xfrm rot="10800000">
              <a:off x="7683459" y="2967895"/>
              <a:ext cx="91202" cy="162205"/>
            </a:xfrm>
            <a:custGeom>
              <a:avLst/>
              <a:gdLst>
                <a:gd name="connsiteX0" fmla="*/ 0 w 70104"/>
                <a:gd name="connsiteY0" fmla="*/ 0 h 124682"/>
                <a:gd name="connsiteX1" fmla="*/ 70104 w 70104"/>
                <a:gd name="connsiteY1" fmla="*/ 0 h 124682"/>
                <a:gd name="connsiteX2" fmla="*/ 70104 w 70104"/>
                <a:gd name="connsiteY2" fmla="*/ 0 h 124682"/>
                <a:gd name="connsiteX3" fmla="*/ 70104 w 70104"/>
                <a:gd name="connsiteY3" fmla="*/ 91345 h 124682"/>
                <a:gd name="connsiteX4" fmla="*/ 36766 w 70104"/>
                <a:gd name="connsiteY4" fmla="*/ 124682 h 124682"/>
                <a:gd name="connsiteX5" fmla="*/ 33337 w 70104"/>
                <a:gd name="connsiteY5" fmla="*/ 124682 h 124682"/>
                <a:gd name="connsiteX6" fmla="*/ 0 w 70104"/>
                <a:gd name="connsiteY6" fmla="*/ 91345 h 124682"/>
                <a:gd name="connsiteX7" fmla="*/ 0 w 70104"/>
                <a:gd name="connsiteY7" fmla="*/ 190 h 124682"/>
                <a:gd name="connsiteX8" fmla="*/ 0 w 70104"/>
                <a:gd name="connsiteY8" fmla="*/ 0 h 1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4" h="124682">
                  <a:moveTo>
                    <a:pt x="0" y="0"/>
                  </a:moveTo>
                  <a:lnTo>
                    <a:pt x="70104" y="0"/>
                  </a:lnTo>
                  <a:lnTo>
                    <a:pt x="70104" y="0"/>
                  </a:lnTo>
                  <a:lnTo>
                    <a:pt x="70104" y="91345"/>
                  </a:lnTo>
                  <a:cubicBezTo>
                    <a:pt x="70104" y="109757"/>
                    <a:pt x="55178" y="124682"/>
                    <a:pt x="36766" y="124682"/>
                  </a:cubicBezTo>
                  <a:lnTo>
                    <a:pt x="33337" y="124682"/>
                  </a:lnTo>
                  <a:cubicBezTo>
                    <a:pt x="14926" y="124682"/>
                    <a:pt x="0" y="109757"/>
                    <a:pt x="0" y="91345"/>
                  </a:cubicBezTo>
                  <a:lnTo>
                    <a:pt x="0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0AB450C-A02C-A3C4-E5AE-598FA4E9946F}"/>
                </a:ext>
              </a:extLst>
            </p:cNvPr>
            <p:cNvSpPr/>
            <p:nvPr/>
          </p:nvSpPr>
          <p:spPr>
            <a:xfrm>
              <a:off x="7526582" y="2306435"/>
              <a:ext cx="406566" cy="515116"/>
            </a:xfrm>
            <a:custGeom>
              <a:avLst/>
              <a:gdLst>
                <a:gd name="connsiteX0" fmla="*/ 156305 w 312515"/>
                <a:gd name="connsiteY0" fmla="*/ 0 h 395954"/>
                <a:gd name="connsiteX1" fmla="*/ 107823 w 312515"/>
                <a:gd name="connsiteY1" fmla="*/ 198977 h 395954"/>
                <a:gd name="connsiteX2" fmla="*/ 4000 w 312515"/>
                <a:gd name="connsiteY2" fmla="*/ 391668 h 395954"/>
                <a:gd name="connsiteX3" fmla="*/ 0 w 312515"/>
                <a:gd name="connsiteY3" fmla="*/ 395954 h 395954"/>
                <a:gd name="connsiteX4" fmla="*/ 312515 w 312515"/>
                <a:gd name="connsiteY4" fmla="*/ 395954 h 395954"/>
                <a:gd name="connsiteX5" fmla="*/ 308610 w 312515"/>
                <a:gd name="connsiteY5" fmla="*/ 391668 h 395954"/>
                <a:gd name="connsiteX6" fmla="*/ 205359 w 312515"/>
                <a:gd name="connsiteY6" fmla="*/ 200406 h 39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515" h="395954">
                  <a:moveTo>
                    <a:pt x="156305" y="0"/>
                  </a:moveTo>
                  <a:lnTo>
                    <a:pt x="107823" y="198977"/>
                  </a:lnTo>
                  <a:cubicBezTo>
                    <a:pt x="90249" y="271024"/>
                    <a:pt x="54512" y="337366"/>
                    <a:pt x="4000" y="391668"/>
                  </a:cubicBezTo>
                  <a:lnTo>
                    <a:pt x="0" y="395954"/>
                  </a:lnTo>
                  <a:lnTo>
                    <a:pt x="312515" y="395954"/>
                  </a:lnTo>
                  <a:lnTo>
                    <a:pt x="308610" y="391668"/>
                  </a:lnTo>
                  <a:cubicBezTo>
                    <a:pt x="258423" y="337776"/>
                    <a:pt x="222875" y="271929"/>
                    <a:pt x="205359" y="200406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tower 1">
            <a:extLst>
              <a:ext uri="{FF2B5EF4-FFF2-40B4-BE49-F238E27FC236}">
                <a16:creationId xmlns:a16="http://schemas.microsoft.com/office/drawing/2014/main" id="{CBB65A3E-52BB-BDFD-7FB5-48C8D5C19881}"/>
              </a:ext>
            </a:extLst>
          </p:cNvPr>
          <p:cNvGrpSpPr/>
          <p:nvPr/>
        </p:nvGrpSpPr>
        <p:grpSpPr>
          <a:xfrm>
            <a:off x="10960031" y="2306435"/>
            <a:ext cx="431349" cy="2985122"/>
            <a:chOff x="10960031" y="2306435"/>
            <a:chExt cx="431349" cy="2985122"/>
          </a:xfrm>
        </p:grpSpPr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3BEB792-DDF7-DE07-C271-9F6803491ECF}"/>
                </a:ext>
              </a:extLst>
            </p:cNvPr>
            <p:cNvSpPr/>
            <p:nvPr/>
          </p:nvSpPr>
          <p:spPr>
            <a:xfrm>
              <a:off x="10960031" y="3870991"/>
              <a:ext cx="431349" cy="1420566"/>
            </a:xfrm>
            <a:custGeom>
              <a:avLst/>
              <a:gdLst>
                <a:gd name="connsiteX0" fmla="*/ 331565 w 331565"/>
                <a:gd name="connsiteY0" fmla="*/ 1091946 h 1091945"/>
                <a:gd name="connsiteX1" fmla="*/ 0 w 331565"/>
                <a:gd name="connsiteY1" fmla="*/ 1091946 h 1091945"/>
                <a:gd name="connsiteX2" fmla="*/ 49721 w 331565"/>
                <a:gd name="connsiteY2" fmla="*/ 0 h 1091945"/>
                <a:gd name="connsiteX3" fmla="*/ 281845 w 331565"/>
                <a:gd name="connsiteY3" fmla="*/ 0 h 1091945"/>
                <a:gd name="connsiteX4" fmla="*/ 331565 w 331565"/>
                <a:gd name="connsiteY4" fmla="*/ 1091946 h 109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565" h="1091945">
                  <a:moveTo>
                    <a:pt x="331565" y="1091946"/>
                  </a:moveTo>
                  <a:lnTo>
                    <a:pt x="0" y="1091946"/>
                  </a:lnTo>
                  <a:lnTo>
                    <a:pt x="49721" y="0"/>
                  </a:lnTo>
                  <a:lnTo>
                    <a:pt x="281845" y="0"/>
                  </a:lnTo>
                  <a:lnTo>
                    <a:pt x="331565" y="1091946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171F117-0824-FBE9-A090-348B954820E8}"/>
                </a:ext>
              </a:extLst>
            </p:cNvPr>
            <p:cNvSpPr/>
            <p:nvPr/>
          </p:nvSpPr>
          <p:spPr>
            <a:xfrm>
              <a:off x="11023600" y="2858601"/>
              <a:ext cx="304211" cy="1001608"/>
            </a:xfrm>
            <a:custGeom>
              <a:avLst/>
              <a:gdLst>
                <a:gd name="connsiteX0" fmla="*/ 233839 w 233838"/>
                <a:gd name="connsiteY0" fmla="*/ 769906 h 769905"/>
                <a:gd name="connsiteX1" fmla="*/ 0 w 233838"/>
                <a:gd name="connsiteY1" fmla="*/ 769906 h 769905"/>
                <a:gd name="connsiteX2" fmla="*/ 35147 w 233838"/>
                <a:gd name="connsiteY2" fmla="*/ 0 h 769905"/>
                <a:gd name="connsiteX3" fmla="*/ 198787 w 233838"/>
                <a:gd name="connsiteY3" fmla="*/ 0 h 769905"/>
                <a:gd name="connsiteX4" fmla="*/ 233839 w 233838"/>
                <a:gd name="connsiteY4" fmla="*/ 769906 h 76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38" h="769905">
                  <a:moveTo>
                    <a:pt x="233839" y="769906"/>
                  </a:moveTo>
                  <a:lnTo>
                    <a:pt x="0" y="769906"/>
                  </a:lnTo>
                  <a:lnTo>
                    <a:pt x="35147" y="0"/>
                  </a:lnTo>
                  <a:lnTo>
                    <a:pt x="198787" y="0"/>
                  </a:lnTo>
                  <a:lnTo>
                    <a:pt x="233839" y="769906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6A69AAD-71C0-5111-908F-09ADD372904F}"/>
                </a:ext>
              </a:extLst>
            </p:cNvPr>
            <p:cNvSpPr/>
            <p:nvPr/>
          </p:nvSpPr>
          <p:spPr>
            <a:xfrm>
              <a:off x="10987913" y="3889331"/>
              <a:ext cx="375216" cy="234819"/>
            </a:xfrm>
            <a:custGeom>
              <a:avLst/>
              <a:gdLst>
                <a:gd name="connsiteX0" fmla="*/ 0 w 288417"/>
                <a:gd name="connsiteY0" fmla="*/ 0 h 180498"/>
                <a:gd name="connsiteX1" fmla="*/ 288417 w 288417"/>
                <a:gd name="connsiteY1" fmla="*/ 0 h 180498"/>
                <a:gd name="connsiteX2" fmla="*/ 288417 w 288417"/>
                <a:gd name="connsiteY2" fmla="*/ 180499 h 180498"/>
                <a:gd name="connsiteX3" fmla="*/ 0 w 288417"/>
                <a:gd name="connsiteY3" fmla="*/ 180499 h 18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17" h="180498">
                  <a:moveTo>
                    <a:pt x="0" y="0"/>
                  </a:moveTo>
                  <a:lnTo>
                    <a:pt x="288417" y="0"/>
                  </a:lnTo>
                  <a:lnTo>
                    <a:pt x="288417" y="180499"/>
                  </a:lnTo>
                  <a:lnTo>
                    <a:pt x="0" y="180499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E4C3044-BD1A-C8FD-88A6-02E79CF4D319}"/>
                </a:ext>
              </a:extLst>
            </p:cNvPr>
            <p:cNvSpPr/>
            <p:nvPr/>
          </p:nvSpPr>
          <p:spPr>
            <a:xfrm>
              <a:off x="10960031" y="3949059"/>
              <a:ext cx="431349" cy="226022"/>
            </a:xfrm>
            <a:custGeom>
              <a:avLst/>
              <a:gdLst>
                <a:gd name="connsiteX0" fmla="*/ 0 w 331565"/>
                <a:gd name="connsiteY0" fmla="*/ 0 h 173736"/>
                <a:gd name="connsiteX1" fmla="*/ 331565 w 331565"/>
                <a:gd name="connsiteY1" fmla="*/ 0 h 173736"/>
                <a:gd name="connsiteX2" fmla="*/ 331565 w 331565"/>
                <a:gd name="connsiteY2" fmla="*/ 173736 h 173736"/>
                <a:gd name="connsiteX3" fmla="*/ 0 w 331565"/>
                <a:gd name="connsiteY3" fmla="*/ 173736 h 17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565" h="173736">
                  <a:moveTo>
                    <a:pt x="0" y="0"/>
                  </a:moveTo>
                  <a:lnTo>
                    <a:pt x="331565" y="0"/>
                  </a:lnTo>
                  <a:lnTo>
                    <a:pt x="331565" y="173736"/>
                  </a:lnTo>
                  <a:lnTo>
                    <a:pt x="0" y="173736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F0404A4-8777-3A4F-0EB3-44982B0FC366}"/>
                </a:ext>
              </a:extLst>
            </p:cNvPr>
            <p:cNvSpPr/>
            <p:nvPr/>
          </p:nvSpPr>
          <p:spPr>
            <a:xfrm>
              <a:off x="10960031" y="3843606"/>
              <a:ext cx="431349" cy="67781"/>
            </a:xfrm>
            <a:custGeom>
              <a:avLst/>
              <a:gdLst>
                <a:gd name="connsiteX0" fmla="*/ 0 w 331565"/>
                <a:gd name="connsiteY0" fmla="*/ 0 h 52101"/>
                <a:gd name="connsiteX1" fmla="*/ 331565 w 331565"/>
                <a:gd name="connsiteY1" fmla="*/ 0 h 52101"/>
                <a:gd name="connsiteX2" fmla="*/ 331565 w 331565"/>
                <a:gd name="connsiteY2" fmla="*/ 52102 h 52101"/>
                <a:gd name="connsiteX3" fmla="*/ 0 w 331565"/>
                <a:gd name="connsiteY3" fmla="*/ 52102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565" h="52101">
                  <a:moveTo>
                    <a:pt x="0" y="0"/>
                  </a:moveTo>
                  <a:lnTo>
                    <a:pt x="331565" y="0"/>
                  </a:lnTo>
                  <a:lnTo>
                    <a:pt x="331565" y="52102"/>
                  </a:lnTo>
                  <a:lnTo>
                    <a:pt x="0" y="52102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ABE3890-89A0-B471-84C2-14B46E57D488}"/>
                </a:ext>
              </a:extLst>
            </p:cNvPr>
            <p:cNvSpPr/>
            <p:nvPr/>
          </p:nvSpPr>
          <p:spPr>
            <a:xfrm>
              <a:off x="11042683" y="2822790"/>
              <a:ext cx="266170" cy="67781"/>
            </a:xfrm>
            <a:custGeom>
              <a:avLst/>
              <a:gdLst>
                <a:gd name="connsiteX0" fmla="*/ 0 w 204597"/>
                <a:gd name="connsiteY0" fmla="*/ 0 h 52101"/>
                <a:gd name="connsiteX1" fmla="*/ 204597 w 204597"/>
                <a:gd name="connsiteY1" fmla="*/ 0 h 52101"/>
                <a:gd name="connsiteX2" fmla="*/ 204597 w 204597"/>
                <a:gd name="connsiteY2" fmla="*/ 52102 h 52101"/>
                <a:gd name="connsiteX3" fmla="*/ 0 w 204597"/>
                <a:gd name="connsiteY3" fmla="*/ 52102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97" h="52101">
                  <a:moveTo>
                    <a:pt x="0" y="0"/>
                  </a:moveTo>
                  <a:lnTo>
                    <a:pt x="204597" y="0"/>
                  </a:lnTo>
                  <a:lnTo>
                    <a:pt x="204597" y="52102"/>
                  </a:lnTo>
                  <a:lnTo>
                    <a:pt x="0" y="52102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CDDB8BD-F897-EABC-2ACB-AC417311D9A8}"/>
                </a:ext>
              </a:extLst>
            </p:cNvPr>
            <p:cNvSpPr/>
            <p:nvPr/>
          </p:nvSpPr>
          <p:spPr>
            <a:xfrm>
              <a:off x="11031778" y="3231092"/>
              <a:ext cx="287855" cy="67781"/>
            </a:xfrm>
            <a:custGeom>
              <a:avLst/>
              <a:gdLst>
                <a:gd name="connsiteX0" fmla="*/ 0 w 221265"/>
                <a:gd name="connsiteY0" fmla="*/ 0 h 52101"/>
                <a:gd name="connsiteX1" fmla="*/ 221266 w 221265"/>
                <a:gd name="connsiteY1" fmla="*/ 0 h 52101"/>
                <a:gd name="connsiteX2" fmla="*/ 221266 w 221265"/>
                <a:gd name="connsiteY2" fmla="*/ 52102 h 52101"/>
                <a:gd name="connsiteX3" fmla="*/ 0 w 221265"/>
                <a:gd name="connsiteY3" fmla="*/ 52102 h 5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265" h="52101">
                  <a:moveTo>
                    <a:pt x="0" y="0"/>
                  </a:moveTo>
                  <a:lnTo>
                    <a:pt x="221266" y="0"/>
                  </a:lnTo>
                  <a:lnTo>
                    <a:pt x="221266" y="52102"/>
                  </a:lnTo>
                  <a:lnTo>
                    <a:pt x="0" y="52102"/>
                  </a:ln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260FBA1-7D82-AECB-ECB4-EDCA9B1FD694}"/>
                </a:ext>
              </a:extLst>
            </p:cNvPr>
            <p:cNvSpPr/>
            <p:nvPr/>
          </p:nvSpPr>
          <p:spPr>
            <a:xfrm rot="10800000">
              <a:off x="11129547" y="2967895"/>
              <a:ext cx="91202" cy="162205"/>
            </a:xfrm>
            <a:custGeom>
              <a:avLst/>
              <a:gdLst>
                <a:gd name="connsiteX0" fmla="*/ 0 w 70104"/>
                <a:gd name="connsiteY0" fmla="*/ 0 h 124682"/>
                <a:gd name="connsiteX1" fmla="*/ 70104 w 70104"/>
                <a:gd name="connsiteY1" fmla="*/ 0 h 124682"/>
                <a:gd name="connsiteX2" fmla="*/ 70104 w 70104"/>
                <a:gd name="connsiteY2" fmla="*/ 0 h 124682"/>
                <a:gd name="connsiteX3" fmla="*/ 70104 w 70104"/>
                <a:gd name="connsiteY3" fmla="*/ 91345 h 124682"/>
                <a:gd name="connsiteX4" fmla="*/ 36767 w 70104"/>
                <a:gd name="connsiteY4" fmla="*/ 124682 h 124682"/>
                <a:gd name="connsiteX5" fmla="*/ 33338 w 70104"/>
                <a:gd name="connsiteY5" fmla="*/ 124682 h 124682"/>
                <a:gd name="connsiteX6" fmla="*/ 0 w 70104"/>
                <a:gd name="connsiteY6" fmla="*/ 91345 h 124682"/>
                <a:gd name="connsiteX7" fmla="*/ 0 w 70104"/>
                <a:gd name="connsiteY7" fmla="*/ 190 h 124682"/>
                <a:gd name="connsiteX8" fmla="*/ 0 w 70104"/>
                <a:gd name="connsiteY8" fmla="*/ 0 h 12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4" h="124682">
                  <a:moveTo>
                    <a:pt x="0" y="0"/>
                  </a:moveTo>
                  <a:lnTo>
                    <a:pt x="70104" y="0"/>
                  </a:lnTo>
                  <a:lnTo>
                    <a:pt x="70104" y="0"/>
                  </a:lnTo>
                  <a:lnTo>
                    <a:pt x="70104" y="91345"/>
                  </a:lnTo>
                  <a:cubicBezTo>
                    <a:pt x="70104" y="109757"/>
                    <a:pt x="55178" y="124682"/>
                    <a:pt x="36767" y="124682"/>
                  </a:cubicBezTo>
                  <a:lnTo>
                    <a:pt x="33338" y="124682"/>
                  </a:lnTo>
                  <a:cubicBezTo>
                    <a:pt x="14926" y="124682"/>
                    <a:pt x="0" y="109757"/>
                    <a:pt x="0" y="91345"/>
                  </a:cubicBezTo>
                  <a:lnTo>
                    <a:pt x="0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11636E1-D335-178B-E6BC-BD1A1E706797}"/>
                </a:ext>
              </a:extLst>
            </p:cNvPr>
            <p:cNvSpPr/>
            <p:nvPr/>
          </p:nvSpPr>
          <p:spPr>
            <a:xfrm>
              <a:off x="10972547" y="2306435"/>
              <a:ext cx="406566" cy="515116"/>
            </a:xfrm>
            <a:custGeom>
              <a:avLst/>
              <a:gdLst>
                <a:gd name="connsiteX0" fmla="*/ 156305 w 312515"/>
                <a:gd name="connsiteY0" fmla="*/ 0 h 395954"/>
                <a:gd name="connsiteX1" fmla="*/ 107823 w 312515"/>
                <a:gd name="connsiteY1" fmla="*/ 198977 h 395954"/>
                <a:gd name="connsiteX2" fmla="*/ 4000 w 312515"/>
                <a:gd name="connsiteY2" fmla="*/ 391668 h 395954"/>
                <a:gd name="connsiteX3" fmla="*/ 0 w 312515"/>
                <a:gd name="connsiteY3" fmla="*/ 395954 h 395954"/>
                <a:gd name="connsiteX4" fmla="*/ 312515 w 312515"/>
                <a:gd name="connsiteY4" fmla="*/ 395954 h 395954"/>
                <a:gd name="connsiteX5" fmla="*/ 308610 w 312515"/>
                <a:gd name="connsiteY5" fmla="*/ 391668 h 395954"/>
                <a:gd name="connsiteX6" fmla="*/ 205359 w 312515"/>
                <a:gd name="connsiteY6" fmla="*/ 200406 h 39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515" h="395954">
                  <a:moveTo>
                    <a:pt x="156305" y="0"/>
                  </a:moveTo>
                  <a:lnTo>
                    <a:pt x="107823" y="198977"/>
                  </a:lnTo>
                  <a:cubicBezTo>
                    <a:pt x="90249" y="271024"/>
                    <a:pt x="54512" y="337366"/>
                    <a:pt x="4000" y="391668"/>
                  </a:cubicBezTo>
                  <a:lnTo>
                    <a:pt x="0" y="395954"/>
                  </a:lnTo>
                  <a:lnTo>
                    <a:pt x="312515" y="395954"/>
                  </a:lnTo>
                  <a:lnTo>
                    <a:pt x="308610" y="391668"/>
                  </a:lnTo>
                  <a:cubicBezTo>
                    <a:pt x="258423" y="337776"/>
                    <a:pt x="222875" y="271929"/>
                    <a:pt x="205359" y="200406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castle base">
            <a:extLst>
              <a:ext uri="{FF2B5EF4-FFF2-40B4-BE49-F238E27FC236}">
                <a16:creationId xmlns:a16="http://schemas.microsoft.com/office/drawing/2014/main" id="{64AC48E8-BD9D-6E84-22A3-2D6E18419C4D}"/>
              </a:ext>
            </a:extLst>
          </p:cNvPr>
          <p:cNvGrpSpPr/>
          <p:nvPr/>
        </p:nvGrpSpPr>
        <p:grpSpPr>
          <a:xfrm>
            <a:off x="7354215" y="3383632"/>
            <a:ext cx="4197017" cy="2952163"/>
            <a:chOff x="7354215" y="3383632"/>
            <a:chExt cx="4197017" cy="2952163"/>
          </a:xfrm>
        </p:grpSpPr>
        <p:grpSp>
          <p:nvGrpSpPr>
            <p:cNvPr id="6" name="c3">
              <a:extLst>
                <a:ext uri="{FF2B5EF4-FFF2-40B4-BE49-F238E27FC236}">
                  <a16:creationId xmlns:a16="http://schemas.microsoft.com/office/drawing/2014/main" id="{472D9E4F-F7E1-AA5D-A5DE-2023AD8F62F8}"/>
                </a:ext>
              </a:extLst>
            </p:cNvPr>
            <p:cNvGrpSpPr/>
            <p:nvPr/>
          </p:nvGrpSpPr>
          <p:grpSpPr>
            <a:xfrm>
              <a:off x="7354215" y="3764052"/>
              <a:ext cx="3300364" cy="2571741"/>
              <a:chOff x="7354215" y="3764052"/>
              <a:chExt cx="3300364" cy="2571741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07B7FB4-0299-7CC8-E6F4-FBDDEB5C2E56}"/>
                  </a:ext>
                </a:extLst>
              </p:cNvPr>
              <p:cNvSpPr/>
              <p:nvPr/>
            </p:nvSpPr>
            <p:spPr>
              <a:xfrm>
                <a:off x="7418404" y="4776194"/>
                <a:ext cx="622675" cy="1559599"/>
              </a:xfrm>
              <a:custGeom>
                <a:avLst/>
                <a:gdLst>
                  <a:gd name="connsiteX0" fmla="*/ 0 w 478631"/>
                  <a:gd name="connsiteY0" fmla="*/ 0 h 1198816"/>
                  <a:gd name="connsiteX1" fmla="*/ 478631 w 478631"/>
                  <a:gd name="connsiteY1" fmla="*/ 0 h 1198816"/>
                  <a:gd name="connsiteX2" fmla="*/ 478631 w 478631"/>
                  <a:gd name="connsiteY2" fmla="*/ 1198816 h 1198816"/>
                  <a:gd name="connsiteX3" fmla="*/ 0 w 478631"/>
                  <a:gd name="connsiteY3" fmla="*/ 1198816 h 1198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631" h="1198816">
                    <a:moveTo>
                      <a:pt x="0" y="0"/>
                    </a:moveTo>
                    <a:lnTo>
                      <a:pt x="478631" y="0"/>
                    </a:lnTo>
                    <a:lnTo>
                      <a:pt x="478631" y="1198816"/>
                    </a:lnTo>
                    <a:lnTo>
                      <a:pt x="0" y="119881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5BA844CC-D776-6382-85C6-BBD0171170FE}"/>
                  </a:ext>
                </a:extLst>
              </p:cNvPr>
              <p:cNvSpPr/>
              <p:nvPr/>
            </p:nvSpPr>
            <p:spPr>
              <a:xfrm>
                <a:off x="7354215" y="4725513"/>
                <a:ext cx="751051" cy="148946"/>
              </a:xfrm>
              <a:custGeom>
                <a:avLst/>
                <a:gdLst>
                  <a:gd name="connsiteX0" fmla="*/ 535019 w 577310"/>
                  <a:gd name="connsiteY0" fmla="*/ 0 h 114490"/>
                  <a:gd name="connsiteX1" fmla="*/ 535019 w 577310"/>
                  <a:gd name="connsiteY1" fmla="*/ 36386 h 114490"/>
                  <a:gd name="connsiteX2" fmla="*/ 479203 w 577310"/>
                  <a:gd name="connsiteY2" fmla="*/ 36386 h 114490"/>
                  <a:gd name="connsiteX3" fmla="*/ 479203 w 577310"/>
                  <a:gd name="connsiteY3" fmla="*/ 0 h 114490"/>
                  <a:gd name="connsiteX4" fmla="*/ 423386 w 577310"/>
                  <a:gd name="connsiteY4" fmla="*/ 0 h 114490"/>
                  <a:gd name="connsiteX5" fmla="*/ 423386 w 577310"/>
                  <a:gd name="connsiteY5" fmla="*/ 36386 h 114490"/>
                  <a:gd name="connsiteX6" fmla="*/ 367570 w 577310"/>
                  <a:gd name="connsiteY6" fmla="*/ 36386 h 114490"/>
                  <a:gd name="connsiteX7" fmla="*/ 367570 w 577310"/>
                  <a:gd name="connsiteY7" fmla="*/ 0 h 114490"/>
                  <a:gd name="connsiteX8" fmla="*/ 363093 w 577310"/>
                  <a:gd name="connsiteY8" fmla="*/ 0 h 114490"/>
                  <a:gd name="connsiteX9" fmla="*/ 320802 w 577310"/>
                  <a:gd name="connsiteY9" fmla="*/ 0 h 114490"/>
                  <a:gd name="connsiteX10" fmla="*/ 311753 w 577310"/>
                  <a:gd name="connsiteY10" fmla="*/ 0 h 114490"/>
                  <a:gd name="connsiteX11" fmla="*/ 311753 w 577310"/>
                  <a:gd name="connsiteY11" fmla="*/ 36386 h 114490"/>
                  <a:gd name="connsiteX12" fmla="*/ 264986 w 577310"/>
                  <a:gd name="connsiteY12" fmla="*/ 36386 h 114490"/>
                  <a:gd name="connsiteX13" fmla="*/ 264986 w 577310"/>
                  <a:gd name="connsiteY13" fmla="*/ 0 h 114490"/>
                  <a:gd name="connsiteX14" fmla="*/ 255937 w 577310"/>
                  <a:gd name="connsiteY14" fmla="*/ 0 h 114490"/>
                  <a:gd name="connsiteX15" fmla="*/ 214313 w 577310"/>
                  <a:gd name="connsiteY15" fmla="*/ 0 h 114490"/>
                  <a:gd name="connsiteX16" fmla="*/ 209169 w 577310"/>
                  <a:gd name="connsiteY16" fmla="*/ 0 h 114490"/>
                  <a:gd name="connsiteX17" fmla="*/ 209169 w 577310"/>
                  <a:gd name="connsiteY17" fmla="*/ 36386 h 114490"/>
                  <a:gd name="connsiteX18" fmla="*/ 153352 w 577310"/>
                  <a:gd name="connsiteY18" fmla="*/ 36386 h 114490"/>
                  <a:gd name="connsiteX19" fmla="*/ 153352 w 577310"/>
                  <a:gd name="connsiteY19" fmla="*/ 0 h 114490"/>
                  <a:gd name="connsiteX20" fmla="*/ 97441 w 577310"/>
                  <a:gd name="connsiteY20" fmla="*/ 0 h 114490"/>
                  <a:gd name="connsiteX21" fmla="*/ 97441 w 577310"/>
                  <a:gd name="connsiteY21" fmla="*/ 36386 h 114490"/>
                  <a:gd name="connsiteX22" fmla="*/ 41624 w 577310"/>
                  <a:gd name="connsiteY22" fmla="*/ 36386 h 114490"/>
                  <a:gd name="connsiteX23" fmla="*/ 41624 w 577310"/>
                  <a:gd name="connsiteY23" fmla="*/ 0 h 114490"/>
                  <a:gd name="connsiteX24" fmla="*/ 0 w 577310"/>
                  <a:gd name="connsiteY24" fmla="*/ 0 h 114490"/>
                  <a:gd name="connsiteX25" fmla="*/ 0 w 577310"/>
                  <a:gd name="connsiteY25" fmla="*/ 114490 h 114490"/>
                  <a:gd name="connsiteX26" fmla="*/ 214313 w 577310"/>
                  <a:gd name="connsiteY26" fmla="*/ 114490 h 114490"/>
                  <a:gd name="connsiteX27" fmla="*/ 363093 w 577310"/>
                  <a:gd name="connsiteY27" fmla="*/ 114490 h 114490"/>
                  <a:gd name="connsiteX28" fmla="*/ 577310 w 577310"/>
                  <a:gd name="connsiteY28" fmla="*/ 114490 h 114490"/>
                  <a:gd name="connsiteX29" fmla="*/ 577310 w 577310"/>
                  <a:gd name="connsiteY29" fmla="*/ 0 h 114490"/>
                  <a:gd name="connsiteX30" fmla="*/ 535019 w 577310"/>
                  <a:gd name="connsiteY30" fmla="*/ 0 h 11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77310" h="114490">
                    <a:moveTo>
                      <a:pt x="535019" y="0"/>
                    </a:moveTo>
                    <a:lnTo>
                      <a:pt x="535019" y="36386"/>
                    </a:lnTo>
                    <a:lnTo>
                      <a:pt x="479203" y="36386"/>
                    </a:lnTo>
                    <a:lnTo>
                      <a:pt x="479203" y="0"/>
                    </a:lnTo>
                    <a:lnTo>
                      <a:pt x="423386" y="0"/>
                    </a:lnTo>
                    <a:lnTo>
                      <a:pt x="423386" y="36386"/>
                    </a:lnTo>
                    <a:lnTo>
                      <a:pt x="367570" y="36386"/>
                    </a:lnTo>
                    <a:lnTo>
                      <a:pt x="367570" y="0"/>
                    </a:lnTo>
                    <a:lnTo>
                      <a:pt x="363093" y="0"/>
                    </a:lnTo>
                    <a:lnTo>
                      <a:pt x="320802" y="0"/>
                    </a:lnTo>
                    <a:lnTo>
                      <a:pt x="311753" y="0"/>
                    </a:lnTo>
                    <a:lnTo>
                      <a:pt x="311753" y="36386"/>
                    </a:lnTo>
                    <a:lnTo>
                      <a:pt x="264986" y="36386"/>
                    </a:lnTo>
                    <a:lnTo>
                      <a:pt x="264986" y="0"/>
                    </a:lnTo>
                    <a:lnTo>
                      <a:pt x="255937" y="0"/>
                    </a:lnTo>
                    <a:lnTo>
                      <a:pt x="214313" y="0"/>
                    </a:lnTo>
                    <a:lnTo>
                      <a:pt x="209169" y="0"/>
                    </a:lnTo>
                    <a:lnTo>
                      <a:pt x="209169" y="36386"/>
                    </a:lnTo>
                    <a:lnTo>
                      <a:pt x="153352" y="36386"/>
                    </a:lnTo>
                    <a:lnTo>
                      <a:pt x="153352" y="0"/>
                    </a:lnTo>
                    <a:lnTo>
                      <a:pt x="97441" y="0"/>
                    </a:lnTo>
                    <a:lnTo>
                      <a:pt x="97441" y="36386"/>
                    </a:lnTo>
                    <a:lnTo>
                      <a:pt x="41624" y="36386"/>
                    </a:lnTo>
                    <a:lnTo>
                      <a:pt x="41624" y="0"/>
                    </a:lnTo>
                    <a:lnTo>
                      <a:pt x="0" y="0"/>
                    </a:lnTo>
                    <a:lnTo>
                      <a:pt x="0" y="114490"/>
                    </a:lnTo>
                    <a:lnTo>
                      <a:pt x="214313" y="114490"/>
                    </a:lnTo>
                    <a:lnTo>
                      <a:pt x="363093" y="114490"/>
                    </a:lnTo>
                    <a:lnTo>
                      <a:pt x="577310" y="114490"/>
                    </a:lnTo>
                    <a:lnTo>
                      <a:pt x="577310" y="0"/>
                    </a:lnTo>
                    <a:lnTo>
                      <a:pt x="535019" y="0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EBB0C8C-AA9C-86B0-DE10-8DB0DA213987}"/>
                  </a:ext>
                </a:extLst>
              </p:cNvPr>
              <p:cNvSpPr/>
              <p:nvPr/>
            </p:nvSpPr>
            <p:spPr>
              <a:xfrm>
                <a:off x="7470820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DFD8D8F-8EC7-F128-6C8C-4F67A97F2D5B}"/>
                  </a:ext>
                </a:extLst>
              </p:cNvPr>
              <p:cNvSpPr/>
              <p:nvPr/>
            </p:nvSpPr>
            <p:spPr>
              <a:xfrm>
                <a:off x="7568713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D4E7B04-C6BF-4785-2F20-6C410227CB16}"/>
                  </a:ext>
                </a:extLst>
              </p:cNvPr>
              <p:cNvSpPr/>
              <p:nvPr/>
            </p:nvSpPr>
            <p:spPr>
              <a:xfrm>
                <a:off x="7666730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55A02E2-41EA-1EB7-26D1-61AF54C2DDC9}"/>
                  </a:ext>
                </a:extLst>
              </p:cNvPr>
              <p:cNvSpPr/>
              <p:nvPr/>
            </p:nvSpPr>
            <p:spPr>
              <a:xfrm>
                <a:off x="7764624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57A68EA-AC55-F33C-8A5E-17428A05D6FF}"/>
                  </a:ext>
                </a:extLst>
              </p:cNvPr>
              <p:cNvSpPr/>
              <p:nvPr/>
            </p:nvSpPr>
            <p:spPr>
              <a:xfrm>
                <a:off x="7862640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FBF0531-5C8A-B1C4-7D0D-EC02CBCC8259}"/>
                  </a:ext>
                </a:extLst>
              </p:cNvPr>
              <p:cNvSpPr/>
              <p:nvPr/>
            </p:nvSpPr>
            <p:spPr>
              <a:xfrm>
                <a:off x="7960534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A997E593-0619-B721-22DA-72F724623BA5}"/>
                  </a:ext>
                </a:extLst>
              </p:cNvPr>
              <p:cNvSpPr/>
              <p:nvPr/>
            </p:nvSpPr>
            <p:spPr>
              <a:xfrm>
                <a:off x="9967716" y="3814858"/>
                <a:ext cx="622675" cy="1559599"/>
              </a:xfrm>
              <a:custGeom>
                <a:avLst/>
                <a:gdLst>
                  <a:gd name="connsiteX0" fmla="*/ 0 w 478631"/>
                  <a:gd name="connsiteY0" fmla="*/ 0 h 1198816"/>
                  <a:gd name="connsiteX1" fmla="*/ 478631 w 478631"/>
                  <a:gd name="connsiteY1" fmla="*/ 0 h 1198816"/>
                  <a:gd name="connsiteX2" fmla="*/ 478631 w 478631"/>
                  <a:gd name="connsiteY2" fmla="*/ 1198817 h 1198816"/>
                  <a:gd name="connsiteX3" fmla="*/ 0 w 478631"/>
                  <a:gd name="connsiteY3" fmla="*/ 1198817 h 1198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631" h="1198816">
                    <a:moveTo>
                      <a:pt x="0" y="0"/>
                    </a:moveTo>
                    <a:lnTo>
                      <a:pt x="478631" y="0"/>
                    </a:lnTo>
                    <a:lnTo>
                      <a:pt x="478631" y="1198817"/>
                    </a:lnTo>
                    <a:lnTo>
                      <a:pt x="0" y="119881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814CB2B-F0C0-DE24-CC86-118AEFE3488C}"/>
                  </a:ext>
                </a:extLst>
              </p:cNvPr>
              <p:cNvSpPr/>
              <p:nvPr/>
            </p:nvSpPr>
            <p:spPr>
              <a:xfrm>
                <a:off x="9903528" y="3764052"/>
                <a:ext cx="751051" cy="148946"/>
              </a:xfrm>
              <a:custGeom>
                <a:avLst/>
                <a:gdLst>
                  <a:gd name="connsiteX0" fmla="*/ 535019 w 577310"/>
                  <a:gd name="connsiteY0" fmla="*/ 0 h 114490"/>
                  <a:gd name="connsiteX1" fmla="*/ 535019 w 577310"/>
                  <a:gd name="connsiteY1" fmla="*/ 36481 h 114490"/>
                  <a:gd name="connsiteX2" fmla="*/ 479203 w 577310"/>
                  <a:gd name="connsiteY2" fmla="*/ 36481 h 114490"/>
                  <a:gd name="connsiteX3" fmla="*/ 479203 w 577310"/>
                  <a:gd name="connsiteY3" fmla="*/ 0 h 114490"/>
                  <a:gd name="connsiteX4" fmla="*/ 423386 w 577310"/>
                  <a:gd name="connsiteY4" fmla="*/ 0 h 114490"/>
                  <a:gd name="connsiteX5" fmla="*/ 423386 w 577310"/>
                  <a:gd name="connsiteY5" fmla="*/ 36481 h 114490"/>
                  <a:gd name="connsiteX6" fmla="*/ 367570 w 577310"/>
                  <a:gd name="connsiteY6" fmla="*/ 36481 h 114490"/>
                  <a:gd name="connsiteX7" fmla="*/ 367570 w 577310"/>
                  <a:gd name="connsiteY7" fmla="*/ 0 h 114490"/>
                  <a:gd name="connsiteX8" fmla="*/ 363093 w 577310"/>
                  <a:gd name="connsiteY8" fmla="*/ 0 h 114490"/>
                  <a:gd name="connsiteX9" fmla="*/ 320802 w 577310"/>
                  <a:gd name="connsiteY9" fmla="*/ 0 h 114490"/>
                  <a:gd name="connsiteX10" fmla="*/ 311753 w 577310"/>
                  <a:gd name="connsiteY10" fmla="*/ 0 h 114490"/>
                  <a:gd name="connsiteX11" fmla="*/ 311753 w 577310"/>
                  <a:gd name="connsiteY11" fmla="*/ 36481 h 114490"/>
                  <a:gd name="connsiteX12" fmla="*/ 264986 w 577310"/>
                  <a:gd name="connsiteY12" fmla="*/ 36481 h 114490"/>
                  <a:gd name="connsiteX13" fmla="*/ 264986 w 577310"/>
                  <a:gd name="connsiteY13" fmla="*/ 0 h 114490"/>
                  <a:gd name="connsiteX14" fmla="*/ 255937 w 577310"/>
                  <a:gd name="connsiteY14" fmla="*/ 0 h 114490"/>
                  <a:gd name="connsiteX15" fmla="*/ 214313 w 577310"/>
                  <a:gd name="connsiteY15" fmla="*/ 0 h 114490"/>
                  <a:gd name="connsiteX16" fmla="*/ 209169 w 577310"/>
                  <a:gd name="connsiteY16" fmla="*/ 0 h 114490"/>
                  <a:gd name="connsiteX17" fmla="*/ 209169 w 577310"/>
                  <a:gd name="connsiteY17" fmla="*/ 36481 h 114490"/>
                  <a:gd name="connsiteX18" fmla="*/ 153353 w 577310"/>
                  <a:gd name="connsiteY18" fmla="*/ 36481 h 114490"/>
                  <a:gd name="connsiteX19" fmla="*/ 153353 w 577310"/>
                  <a:gd name="connsiteY19" fmla="*/ 0 h 114490"/>
                  <a:gd name="connsiteX20" fmla="*/ 97441 w 577310"/>
                  <a:gd name="connsiteY20" fmla="*/ 0 h 114490"/>
                  <a:gd name="connsiteX21" fmla="*/ 97441 w 577310"/>
                  <a:gd name="connsiteY21" fmla="*/ 36481 h 114490"/>
                  <a:gd name="connsiteX22" fmla="*/ 41624 w 577310"/>
                  <a:gd name="connsiteY22" fmla="*/ 36481 h 114490"/>
                  <a:gd name="connsiteX23" fmla="*/ 41624 w 577310"/>
                  <a:gd name="connsiteY23" fmla="*/ 0 h 114490"/>
                  <a:gd name="connsiteX24" fmla="*/ 0 w 577310"/>
                  <a:gd name="connsiteY24" fmla="*/ 0 h 114490"/>
                  <a:gd name="connsiteX25" fmla="*/ 0 w 577310"/>
                  <a:gd name="connsiteY25" fmla="*/ 114490 h 114490"/>
                  <a:gd name="connsiteX26" fmla="*/ 214313 w 577310"/>
                  <a:gd name="connsiteY26" fmla="*/ 114490 h 114490"/>
                  <a:gd name="connsiteX27" fmla="*/ 363093 w 577310"/>
                  <a:gd name="connsiteY27" fmla="*/ 114490 h 114490"/>
                  <a:gd name="connsiteX28" fmla="*/ 577310 w 577310"/>
                  <a:gd name="connsiteY28" fmla="*/ 114490 h 114490"/>
                  <a:gd name="connsiteX29" fmla="*/ 577310 w 577310"/>
                  <a:gd name="connsiteY29" fmla="*/ 0 h 114490"/>
                  <a:gd name="connsiteX30" fmla="*/ 535019 w 577310"/>
                  <a:gd name="connsiteY30" fmla="*/ 0 h 11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77310" h="114490">
                    <a:moveTo>
                      <a:pt x="535019" y="0"/>
                    </a:moveTo>
                    <a:lnTo>
                      <a:pt x="535019" y="36481"/>
                    </a:lnTo>
                    <a:lnTo>
                      <a:pt x="479203" y="36481"/>
                    </a:lnTo>
                    <a:lnTo>
                      <a:pt x="479203" y="0"/>
                    </a:lnTo>
                    <a:lnTo>
                      <a:pt x="423386" y="0"/>
                    </a:lnTo>
                    <a:lnTo>
                      <a:pt x="423386" y="36481"/>
                    </a:lnTo>
                    <a:lnTo>
                      <a:pt x="367570" y="36481"/>
                    </a:lnTo>
                    <a:lnTo>
                      <a:pt x="367570" y="0"/>
                    </a:lnTo>
                    <a:lnTo>
                      <a:pt x="363093" y="0"/>
                    </a:lnTo>
                    <a:lnTo>
                      <a:pt x="320802" y="0"/>
                    </a:lnTo>
                    <a:lnTo>
                      <a:pt x="311753" y="0"/>
                    </a:lnTo>
                    <a:lnTo>
                      <a:pt x="311753" y="36481"/>
                    </a:lnTo>
                    <a:lnTo>
                      <a:pt x="264986" y="36481"/>
                    </a:lnTo>
                    <a:lnTo>
                      <a:pt x="264986" y="0"/>
                    </a:lnTo>
                    <a:lnTo>
                      <a:pt x="255937" y="0"/>
                    </a:lnTo>
                    <a:lnTo>
                      <a:pt x="214313" y="0"/>
                    </a:lnTo>
                    <a:lnTo>
                      <a:pt x="209169" y="0"/>
                    </a:lnTo>
                    <a:lnTo>
                      <a:pt x="209169" y="36481"/>
                    </a:lnTo>
                    <a:lnTo>
                      <a:pt x="153353" y="36481"/>
                    </a:lnTo>
                    <a:lnTo>
                      <a:pt x="153353" y="0"/>
                    </a:lnTo>
                    <a:lnTo>
                      <a:pt x="97441" y="0"/>
                    </a:lnTo>
                    <a:lnTo>
                      <a:pt x="97441" y="36481"/>
                    </a:lnTo>
                    <a:lnTo>
                      <a:pt x="41624" y="36481"/>
                    </a:lnTo>
                    <a:lnTo>
                      <a:pt x="41624" y="0"/>
                    </a:lnTo>
                    <a:lnTo>
                      <a:pt x="0" y="0"/>
                    </a:lnTo>
                    <a:lnTo>
                      <a:pt x="0" y="114490"/>
                    </a:lnTo>
                    <a:lnTo>
                      <a:pt x="214313" y="114490"/>
                    </a:lnTo>
                    <a:lnTo>
                      <a:pt x="363093" y="114490"/>
                    </a:lnTo>
                    <a:lnTo>
                      <a:pt x="577310" y="114490"/>
                    </a:lnTo>
                    <a:lnTo>
                      <a:pt x="577310" y="0"/>
                    </a:lnTo>
                    <a:lnTo>
                      <a:pt x="535019" y="0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B4F8538-C723-788F-4398-914FF7BE70B2}"/>
                  </a:ext>
                </a:extLst>
              </p:cNvPr>
              <p:cNvSpPr/>
              <p:nvPr/>
            </p:nvSpPr>
            <p:spPr>
              <a:xfrm>
                <a:off x="10020132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DFE3BCF-2BA7-DAAA-5DB1-8F13BFBBF110}"/>
                  </a:ext>
                </a:extLst>
              </p:cNvPr>
              <p:cNvSpPr/>
              <p:nvPr/>
            </p:nvSpPr>
            <p:spPr>
              <a:xfrm>
                <a:off x="10118026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9620B74-F54C-A56A-9DEA-5055E3C1E168}"/>
                  </a:ext>
                </a:extLst>
              </p:cNvPr>
              <p:cNvSpPr/>
              <p:nvPr/>
            </p:nvSpPr>
            <p:spPr>
              <a:xfrm>
                <a:off x="10216042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EA4DE42-7DEC-BFFD-BA1B-E285CBC90EA2}"/>
                  </a:ext>
                </a:extLst>
              </p:cNvPr>
              <p:cNvSpPr/>
              <p:nvPr/>
            </p:nvSpPr>
            <p:spPr>
              <a:xfrm>
                <a:off x="10313936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DF594EE-B511-E818-FEE7-CFF334B67BC2}"/>
                  </a:ext>
                </a:extLst>
              </p:cNvPr>
              <p:cNvSpPr/>
              <p:nvPr/>
            </p:nvSpPr>
            <p:spPr>
              <a:xfrm>
                <a:off x="10411954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1BF91A1-654A-0C93-B73E-B5C64CDC4682}"/>
                  </a:ext>
                </a:extLst>
              </p:cNvPr>
              <p:cNvSpPr/>
              <p:nvPr/>
            </p:nvSpPr>
            <p:spPr>
              <a:xfrm>
                <a:off x="10509846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8355DA01-44B3-6F79-8126-1FD3BEBD6277}"/>
                  </a:ext>
                </a:extLst>
              </p:cNvPr>
              <p:cNvSpPr/>
              <p:nvPr/>
            </p:nvSpPr>
            <p:spPr>
              <a:xfrm>
                <a:off x="8410472" y="3814858"/>
                <a:ext cx="622675" cy="1559599"/>
              </a:xfrm>
              <a:custGeom>
                <a:avLst/>
                <a:gdLst>
                  <a:gd name="connsiteX0" fmla="*/ 0 w 478631"/>
                  <a:gd name="connsiteY0" fmla="*/ 0 h 1198816"/>
                  <a:gd name="connsiteX1" fmla="*/ 478631 w 478631"/>
                  <a:gd name="connsiteY1" fmla="*/ 0 h 1198816"/>
                  <a:gd name="connsiteX2" fmla="*/ 478631 w 478631"/>
                  <a:gd name="connsiteY2" fmla="*/ 1198817 h 1198816"/>
                  <a:gd name="connsiteX3" fmla="*/ 0 w 478631"/>
                  <a:gd name="connsiteY3" fmla="*/ 1198817 h 1198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631" h="1198816">
                    <a:moveTo>
                      <a:pt x="0" y="0"/>
                    </a:moveTo>
                    <a:lnTo>
                      <a:pt x="478631" y="0"/>
                    </a:lnTo>
                    <a:lnTo>
                      <a:pt x="478631" y="1198817"/>
                    </a:lnTo>
                    <a:lnTo>
                      <a:pt x="0" y="119881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3179A6CE-19EF-6E43-650D-4A0435079CE2}"/>
                  </a:ext>
                </a:extLst>
              </p:cNvPr>
              <p:cNvSpPr/>
              <p:nvPr/>
            </p:nvSpPr>
            <p:spPr>
              <a:xfrm>
                <a:off x="8346283" y="3764052"/>
                <a:ext cx="751051" cy="148946"/>
              </a:xfrm>
              <a:custGeom>
                <a:avLst/>
                <a:gdLst>
                  <a:gd name="connsiteX0" fmla="*/ 535019 w 577310"/>
                  <a:gd name="connsiteY0" fmla="*/ 0 h 114490"/>
                  <a:gd name="connsiteX1" fmla="*/ 535019 w 577310"/>
                  <a:gd name="connsiteY1" fmla="*/ 36481 h 114490"/>
                  <a:gd name="connsiteX2" fmla="*/ 479203 w 577310"/>
                  <a:gd name="connsiteY2" fmla="*/ 36481 h 114490"/>
                  <a:gd name="connsiteX3" fmla="*/ 479203 w 577310"/>
                  <a:gd name="connsiteY3" fmla="*/ 0 h 114490"/>
                  <a:gd name="connsiteX4" fmla="*/ 423386 w 577310"/>
                  <a:gd name="connsiteY4" fmla="*/ 0 h 114490"/>
                  <a:gd name="connsiteX5" fmla="*/ 423386 w 577310"/>
                  <a:gd name="connsiteY5" fmla="*/ 36481 h 114490"/>
                  <a:gd name="connsiteX6" fmla="*/ 367570 w 577310"/>
                  <a:gd name="connsiteY6" fmla="*/ 36481 h 114490"/>
                  <a:gd name="connsiteX7" fmla="*/ 367570 w 577310"/>
                  <a:gd name="connsiteY7" fmla="*/ 0 h 114490"/>
                  <a:gd name="connsiteX8" fmla="*/ 362998 w 577310"/>
                  <a:gd name="connsiteY8" fmla="*/ 0 h 114490"/>
                  <a:gd name="connsiteX9" fmla="*/ 320802 w 577310"/>
                  <a:gd name="connsiteY9" fmla="*/ 0 h 114490"/>
                  <a:gd name="connsiteX10" fmla="*/ 311753 w 577310"/>
                  <a:gd name="connsiteY10" fmla="*/ 0 h 114490"/>
                  <a:gd name="connsiteX11" fmla="*/ 311753 w 577310"/>
                  <a:gd name="connsiteY11" fmla="*/ 36481 h 114490"/>
                  <a:gd name="connsiteX12" fmla="*/ 264890 w 577310"/>
                  <a:gd name="connsiteY12" fmla="*/ 36481 h 114490"/>
                  <a:gd name="connsiteX13" fmla="*/ 264890 w 577310"/>
                  <a:gd name="connsiteY13" fmla="*/ 0 h 114490"/>
                  <a:gd name="connsiteX14" fmla="*/ 255842 w 577310"/>
                  <a:gd name="connsiteY14" fmla="*/ 0 h 114490"/>
                  <a:gd name="connsiteX15" fmla="*/ 214217 w 577310"/>
                  <a:gd name="connsiteY15" fmla="*/ 0 h 114490"/>
                  <a:gd name="connsiteX16" fmla="*/ 209074 w 577310"/>
                  <a:gd name="connsiteY16" fmla="*/ 0 h 114490"/>
                  <a:gd name="connsiteX17" fmla="*/ 209074 w 577310"/>
                  <a:gd name="connsiteY17" fmla="*/ 36481 h 114490"/>
                  <a:gd name="connsiteX18" fmla="*/ 153257 w 577310"/>
                  <a:gd name="connsiteY18" fmla="*/ 36481 h 114490"/>
                  <a:gd name="connsiteX19" fmla="*/ 153257 w 577310"/>
                  <a:gd name="connsiteY19" fmla="*/ 0 h 114490"/>
                  <a:gd name="connsiteX20" fmla="*/ 97441 w 577310"/>
                  <a:gd name="connsiteY20" fmla="*/ 0 h 114490"/>
                  <a:gd name="connsiteX21" fmla="*/ 97441 w 577310"/>
                  <a:gd name="connsiteY21" fmla="*/ 36481 h 114490"/>
                  <a:gd name="connsiteX22" fmla="*/ 41624 w 577310"/>
                  <a:gd name="connsiteY22" fmla="*/ 36481 h 114490"/>
                  <a:gd name="connsiteX23" fmla="*/ 41624 w 577310"/>
                  <a:gd name="connsiteY23" fmla="*/ 0 h 114490"/>
                  <a:gd name="connsiteX24" fmla="*/ 0 w 577310"/>
                  <a:gd name="connsiteY24" fmla="*/ 0 h 114490"/>
                  <a:gd name="connsiteX25" fmla="*/ 0 w 577310"/>
                  <a:gd name="connsiteY25" fmla="*/ 114490 h 114490"/>
                  <a:gd name="connsiteX26" fmla="*/ 214217 w 577310"/>
                  <a:gd name="connsiteY26" fmla="*/ 114490 h 114490"/>
                  <a:gd name="connsiteX27" fmla="*/ 362998 w 577310"/>
                  <a:gd name="connsiteY27" fmla="*/ 114490 h 114490"/>
                  <a:gd name="connsiteX28" fmla="*/ 577310 w 577310"/>
                  <a:gd name="connsiteY28" fmla="*/ 114490 h 114490"/>
                  <a:gd name="connsiteX29" fmla="*/ 577310 w 577310"/>
                  <a:gd name="connsiteY29" fmla="*/ 0 h 114490"/>
                  <a:gd name="connsiteX30" fmla="*/ 535019 w 577310"/>
                  <a:gd name="connsiteY30" fmla="*/ 0 h 11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77310" h="114490">
                    <a:moveTo>
                      <a:pt x="535019" y="0"/>
                    </a:moveTo>
                    <a:lnTo>
                      <a:pt x="535019" y="36481"/>
                    </a:lnTo>
                    <a:lnTo>
                      <a:pt x="479203" y="36481"/>
                    </a:lnTo>
                    <a:lnTo>
                      <a:pt x="479203" y="0"/>
                    </a:lnTo>
                    <a:lnTo>
                      <a:pt x="423386" y="0"/>
                    </a:lnTo>
                    <a:lnTo>
                      <a:pt x="423386" y="36481"/>
                    </a:lnTo>
                    <a:lnTo>
                      <a:pt x="367570" y="36481"/>
                    </a:lnTo>
                    <a:lnTo>
                      <a:pt x="367570" y="0"/>
                    </a:lnTo>
                    <a:lnTo>
                      <a:pt x="362998" y="0"/>
                    </a:lnTo>
                    <a:lnTo>
                      <a:pt x="320802" y="0"/>
                    </a:lnTo>
                    <a:lnTo>
                      <a:pt x="311753" y="0"/>
                    </a:lnTo>
                    <a:lnTo>
                      <a:pt x="311753" y="36481"/>
                    </a:lnTo>
                    <a:lnTo>
                      <a:pt x="264890" y="36481"/>
                    </a:lnTo>
                    <a:lnTo>
                      <a:pt x="264890" y="0"/>
                    </a:lnTo>
                    <a:lnTo>
                      <a:pt x="255842" y="0"/>
                    </a:lnTo>
                    <a:lnTo>
                      <a:pt x="214217" y="0"/>
                    </a:lnTo>
                    <a:lnTo>
                      <a:pt x="209074" y="0"/>
                    </a:lnTo>
                    <a:lnTo>
                      <a:pt x="209074" y="36481"/>
                    </a:lnTo>
                    <a:lnTo>
                      <a:pt x="153257" y="36481"/>
                    </a:lnTo>
                    <a:lnTo>
                      <a:pt x="153257" y="0"/>
                    </a:lnTo>
                    <a:lnTo>
                      <a:pt x="97441" y="0"/>
                    </a:lnTo>
                    <a:lnTo>
                      <a:pt x="97441" y="36481"/>
                    </a:lnTo>
                    <a:lnTo>
                      <a:pt x="41624" y="36481"/>
                    </a:lnTo>
                    <a:lnTo>
                      <a:pt x="41624" y="0"/>
                    </a:lnTo>
                    <a:lnTo>
                      <a:pt x="0" y="0"/>
                    </a:lnTo>
                    <a:lnTo>
                      <a:pt x="0" y="114490"/>
                    </a:lnTo>
                    <a:lnTo>
                      <a:pt x="214217" y="114490"/>
                    </a:lnTo>
                    <a:lnTo>
                      <a:pt x="362998" y="114490"/>
                    </a:lnTo>
                    <a:lnTo>
                      <a:pt x="577310" y="114490"/>
                    </a:lnTo>
                    <a:lnTo>
                      <a:pt x="577310" y="0"/>
                    </a:lnTo>
                    <a:lnTo>
                      <a:pt x="535019" y="0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E6DE218-B01F-FC1B-2886-E9CDA811656C}"/>
                  </a:ext>
                </a:extLst>
              </p:cNvPr>
              <p:cNvSpPr/>
              <p:nvPr/>
            </p:nvSpPr>
            <p:spPr>
              <a:xfrm>
                <a:off x="8462887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DF1BC5-EE41-E478-3111-09783E8D47E2}"/>
                  </a:ext>
                </a:extLst>
              </p:cNvPr>
              <p:cNvSpPr/>
              <p:nvPr/>
            </p:nvSpPr>
            <p:spPr>
              <a:xfrm>
                <a:off x="8560781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70ECD3F-A8E6-1739-E54D-BDE5CE407940}"/>
                  </a:ext>
                </a:extLst>
              </p:cNvPr>
              <p:cNvSpPr/>
              <p:nvPr/>
            </p:nvSpPr>
            <p:spPr>
              <a:xfrm>
                <a:off x="8658673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D1115BB9-DC1F-219D-AF56-7E6E87455413}"/>
                  </a:ext>
                </a:extLst>
              </p:cNvPr>
              <p:cNvSpPr/>
              <p:nvPr/>
            </p:nvSpPr>
            <p:spPr>
              <a:xfrm>
                <a:off x="8756691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C1C7DB0-FB78-E4F7-9978-B472906FDCFE}"/>
                  </a:ext>
                </a:extLst>
              </p:cNvPr>
              <p:cNvSpPr/>
              <p:nvPr/>
            </p:nvSpPr>
            <p:spPr>
              <a:xfrm>
                <a:off x="8854584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90EE4A4F-3C20-F8F9-681B-BE85DA469E4F}"/>
                  </a:ext>
                </a:extLst>
              </p:cNvPr>
              <p:cNvSpPr/>
              <p:nvPr/>
            </p:nvSpPr>
            <p:spPr>
              <a:xfrm>
                <a:off x="8952601" y="3968265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c5">
              <a:extLst>
                <a:ext uri="{FF2B5EF4-FFF2-40B4-BE49-F238E27FC236}">
                  <a16:creationId xmlns:a16="http://schemas.microsoft.com/office/drawing/2014/main" id="{315EA975-7F60-31CC-9306-F0F120A53C2E}"/>
                </a:ext>
              </a:extLst>
            </p:cNvPr>
            <p:cNvGrpSpPr/>
            <p:nvPr/>
          </p:nvGrpSpPr>
          <p:grpSpPr>
            <a:xfrm>
              <a:off x="7599073" y="4330098"/>
              <a:ext cx="3693300" cy="161957"/>
              <a:chOff x="7599073" y="4330098"/>
              <a:chExt cx="3693300" cy="161957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D934D42-FD8D-8BC4-4319-A38EF50BB3B8}"/>
                  </a:ext>
                </a:extLst>
              </p:cNvPr>
              <p:cNvSpPr/>
              <p:nvPr/>
            </p:nvSpPr>
            <p:spPr>
              <a:xfrm rot="10800000">
                <a:off x="7599073" y="4330098"/>
                <a:ext cx="91202" cy="161957"/>
              </a:xfrm>
              <a:custGeom>
                <a:avLst/>
                <a:gdLst>
                  <a:gd name="connsiteX0" fmla="*/ 191 w 70104"/>
                  <a:gd name="connsiteY0" fmla="*/ 0 h 124491"/>
                  <a:gd name="connsiteX1" fmla="*/ 70104 w 70104"/>
                  <a:gd name="connsiteY1" fmla="*/ 0 h 124491"/>
                  <a:gd name="connsiteX2" fmla="*/ 70104 w 70104"/>
                  <a:gd name="connsiteY2" fmla="*/ 0 h 124491"/>
                  <a:gd name="connsiteX3" fmla="*/ 70104 w 70104"/>
                  <a:gd name="connsiteY3" fmla="*/ 91154 h 124491"/>
                  <a:gd name="connsiteX4" fmla="*/ 36767 w 70104"/>
                  <a:gd name="connsiteY4" fmla="*/ 124492 h 124491"/>
                  <a:gd name="connsiteX5" fmla="*/ 33338 w 70104"/>
                  <a:gd name="connsiteY5" fmla="*/ 124492 h 124491"/>
                  <a:gd name="connsiteX6" fmla="*/ 0 w 70104"/>
                  <a:gd name="connsiteY6" fmla="*/ 91154 h 124491"/>
                  <a:gd name="connsiteX7" fmla="*/ 0 w 70104"/>
                  <a:gd name="connsiteY7" fmla="*/ 0 h 124491"/>
                  <a:gd name="connsiteX8" fmla="*/ 191 w 70104"/>
                  <a:gd name="connsiteY8" fmla="*/ 0 h 124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" h="124491">
                    <a:moveTo>
                      <a:pt x="191" y="0"/>
                    </a:moveTo>
                    <a:lnTo>
                      <a:pt x="70104" y="0"/>
                    </a:lnTo>
                    <a:lnTo>
                      <a:pt x="70104" y="0"/>
                    </a:lnTo>
                    <a:lnTo>
                      <a:pt x="70104" y="91154"/>
                    </a:lnTo>
                    <a:cubicBezTo>
                      <a:pt x="70104" y="109566"/>
                      <a:pt x="55178" y="124492"/>
                      <a:pt x="36767" y="124492"/>
                    </a:cubicBezTo>
                    <a:lnTo>
                      <a:pt x="33338" y="124492"/>
                    </a:lnTo>
                    <a:cubicBezTo>
                      <a:pt x="14926" y="124492"/>
                      <a:pt x="0" y="109566"/>
                      <a:pt x="0" y="91154"/>
                    </a:cubicBezTo>
                    <a:lnTo>
                      <a:pt x="0" y="0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49C4FC6-1490-991B-92E5-0731A8E980B3}"/>
                  </a:ext>
                </a:extLst>
              </p:cNvPr>
              <p:cNvSpPr/>
              <p:nvPr/>
            </p:nvSpPr>
            <p:spPr>
              <a:xfrm rot="10800000">
                <a:off x="7755207" y="4330098"/>
                <a:ext cx="91202" cy="161957"/>
              </a:xfrm>
              <a:custGeom>
                <a:avLst/>
                <a:gdLst>
                  <a:gd name="connsiteX0" fmla="*/ 0 w 70104"/>
                  <a:gd name="connsiteY0" fmla="*/ 0 h 124491"/>
                  <a:gd name="connsiteX1" fmla="*/ 70104 w 70104"/>
                  <a:gd name="connsiteY1" fmla="*/ 0 h 124491"/>
                  <a:gd name="connsiteX2" fmla="*/ 70104 w 70104"/>
                  <a:gd name="connsiteY2" fmla="*/ 0 h 124491"/>
                  <a:gd name="connsiteX3" fmla="*/ 70104 w 70104"/>
                  <a:gd name="connsiteY3" fmla="*/ 91154 h 124491"/>
                  <a:gd name="connsiteX4" fmla="*/ 36767 w 70104"/>
                  <a:gd name="connsiteY4" fmla="*/ 124492 h 124491"/>
                  <a:gd name="connsiteX5" fmla="*/ 33338 w 70104"/>
                  <a:gd name="connsiteY5" fmla="*/ 124492 h 124491"/>
                  <a:gd name="connsiteX6" fmla="*/ 0 w 70104"/>
                  <a:gd name="connsiteY6" fmla="*/ 91154 h 124491"/>
                  <a:gd name="connsiteX7" fmla="*/ 0 w 70104"/>
                  <a:gd name="connsiteY7" fmla="*/ 0 h 124491"/>
                  <a:gd name="connsiteX8" fmla="*/ 0 w 70104"/>
                  <a:gd name="connsiteY8" fmla="*/ 0 h 124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" h="124491">
                    <a:moveTo>
                      <a:pt x="0" y="0"/>
                    </a:moveTo>
                    <a:lnTo>
                      <a:pt x="70104" y="0"/>
                    </a:lnTo>
                    <a:lnTo>
                      <a:pt x="70104" y="0"/>
                    </a:lnTo>
                    <a:lnTo>
                      <a:pt x="70104" y="91154"/>
                    </a:lnTo>
                    <a:cubicBezTo>
                      <a:pt x="70104" y="109566"/>
                      <a:pt x="55178" y="124492"/>
                      <a:pt x="36767" y="124492"/>
                    </a:cubicBezTo>
                    <a:lnTo>
                      <a:pt x="33338" y="124492"/>
                    </a:lnTo>
                    <a:cubicBezTo>
                      <a:pt x="14926" y="124492"/>
                      <a:pt x="0" y="109566"/>
                      <a:pt x="0" y="91154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E479ECD6-D38E-2A7A-2F46-C95D22D433A8}"/>
                  </a:ext>
                </a:extLst>
              </p:cNvPr>
              <p:cNvSpPr/>
              <p:nvPr/>
            </p:nvSpPr>
            <p:spPr>
              <a:xfrm rot="10800000">
                <a:off x="11044789" y="4330098"/>
                <a:ext cx="91200" cy="161957"/>
              </a:xfrm>
              <a:custGeom>
                <a:avLst/>
                <a:gdLst>
                  <a:gd name="connsiteX0" fmla="*/ 0 w 70103"/>
                  <a:gd name="connsiteY0" fmla="*/ 0 h 124491"/>
                  <a:gd name="connsiteX1" fmla="*/ 70104 w 70103"/>
                  <a:gd name="connsiteY1" fmla="*/ 0 h 124491"/>
                  <a:gd name="connsiteX2" fmla="*/ 70104 w 70103"/>
                  <a:gd name="connsiteY2" fmla="*/ 0 h 124491"/>
                  <a:gd name="connsiteX3" fmla="*/ 70104 w 70103"/>
                  <a:gd name="connsiteY3" fmla="*/ 91154 h 124491"/>
                  <a:gd name="connsiteX4" fmla="*/ 36766 w 70103"/>
                  <a:gd name="connsiteY4" fmla="*/ 124492 h 124491"/>
                  <a:gd name="connsiteX5" fmla="*/ 33338 w 70103"/>
                  <a:gd name="connsiteY5" fmla="*/ 124492 h 124491"/>
                  <a:gd name="connsiteX6" fmla="*/ 0 w 70103"/>
                  <a:gd name="connsiteY6" fmla="*/ 91154 h 124491"/>
                  <a:gd name="connsiteX7" fmla="*/ 0 w 70103"/>
                  <a:gd name="connsiteY7" fmla="*/ 0 h 124491"/>
                  <a:gd name="connsiteX8" fmla="*/ 0 w 70103"/>
                  <a:gd name="connsiteY8" fmla="*/ 0 h 124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3" h="124491">
                    <a:moveTo>
                      <a:pt x="0" y="0"/>
                    </a:moveTo>
                    <a:lnTo>
                      <a:pt x="70104" y="0"/>
                    </a:lnTo>
                    <a:lnTo>
                      <a:pt x="70104" y="0"/>
                    </a:lnTo>
                    <a:lnTo>
                      <a:pt x="70104" y="91154"/>
                    </a:lnTo>
                    <a:cubicBezTo>
                      <a:pt x="70104" y="109566"/>
                      <a:pt x="55178" y="124492"/>
                      <a:pt x="36766" y="124492"/>
                    </a:cubicBezTo>
                    <a:lnTo>
                      <a:pt x="33338" y="124492"/>
                    </a:lnTo>
                    <a:cubicBezTo>
                      <a:pt x="14926" y="124492"/>
                      <a:pt x="0" y="109566"/>
                      <a:pt x="0" y="91154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A6D5238F-3248-3375-9FE8-2DD0D6C56E8E}"/>
                  </a:ext>
                </a:extLst>
              </p:cNvPr>
              <p:cNvSpPr/>
              <p:nvPr/>
            </p:nvSpPr>
            <p:spPr>
              <a:xfrm rot="10800000">
                <a:off x="11201171" y="4330098"/>
                <a:ext cx="91202" cy="161957"/>
              </a:xfrm>
              <a:custGeom>
                <a:avLst/>
                <a:gdLst>
                  <a:gd name="connsiteX0" fmla="*/ 0 w 70104"/>
                  <a:gd name="connsiteY0" fmla="*/ 0 h 124491"/>
                  <a:gd name="connsiteX1" fmla="*/ 70104 w 70104"/>
                  <a:gd name="connsiteY1" fmla="*/ 0 h 124491"/>
                  <a:gd name="connsiteX2" fmla="*/ 70104 w 70104"/>
                  <a:gd name="connsiteY2" fmla="*/ 0 h 124491"/>
                  <a:gd name="connsiteX3" fmla="*/ 70104 w 70104"/>
                  <a:gd name="connsiteY3" fmla="*/ 91154 h 124491"/>
                  <a:gd name="connsiteX4" fmla="*/ 36767 w 70104"/>
                  <a:gd name="connsiteY4" fmla="*/ 124492 h 124491"/>
                  <a:gd name="connsiteX5" fmla="*/ 33338 w 70104"/>
                  <a:gd name="connsiteY5" fmla="*/ 124492 h 124491"/>
                  <a:gd name="connsiteX6" fmla="*/ 0 w 70104"/>
                  <a:gd name="connsiteY6" fmla="*/ 91154 h 124491"/>
                  <a:gd name="connsiteX7" fmla="*/ 0 w 70104"/>
                  <a:gd name="connsiteY7" fmla="*/ 0 h 124491"/>
                  <a:gd name="connsiteX8" fmla="*/ 0 w 70104"/>
                  <a:gd name="connsiteY8" fmla="*/ 0 h 124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" h="124491">
                    <a:moveTo>
                      <a:pt x="0" y="0"/>
                    </a:moveTo>
                    <a:lnTo>
                      <a:pt x="70104" y="0"/>
                    </a:lnTo>
                    <a:lnTo>
                      <a:pt x="70104" y="0"/>
                    </a:lnTo>
                    <a:lnTo>
                      <a:pt x="70104" y="91154"/>
                    </a:lnTo>
                    <a:cubicBezTo>
                      <a:pt x="70104" y="109566"/>
                      <a:pt x="55178" y="124492"/>
                      <a:pt x="36767" y="124492"/>
                    </a:cubicBezTo>
                    <a:lnTo>
                      <a:pt x="33338" y="124492"/>
                    </a:lnTo>
                    <a:cubicBezTo>
                      <a:pt x="14926" y="124492"/>
                      <a:pt x="0" y="109566"/>
                      <a:pt x="0" y="91154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c2">
              <a:extLst>
                <a:ext uri="{FF2B5EF4-FFF2-40B4-BE49-F238E27FC236}">
                  <a16:creationId xmlns:a16="http://schemas.microsoft.com/office/drawing/2014/main" id="{9E82543F-BDCB-6527-78F4-3C1ED4A85FF5}"/>
                </a:ext>
              </a:extLst>
            </p:cNvPr>
            <p:cNvGrpSpPr/>
            <p:nvPr/>
          </p:nvGrpSpPr>
          <p:grpSpPr>
            <a:xfrm>
              <a:off x="7843062" y="4135179"/>
              <a:ext cx="3708170" cy="2200616"/>
              <a:chOff x="7843062" y="4135179"/>
              <a:chExt cx="3708170" cy="2200616"/>
            </a:xfrm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B95D790-9522-BB34-0A51-69D8463F6B10}"/>
                  </a:ext>
                </a:extLst>
              </p:cNvPr>
              <p:cNvSpPr/>
              <p:nvPr/>
            </p:nvSpPr>
            <p:spPr>
              <a:xfrm>
                <a:off x="10864368" y="4776194"/>
                <a:ext cx="622675" cy="1559599"/>
              </a:xfrm>
              <a:custGeom>
                <a:avLst/>
                <a:gdLst>
                  <a:gd name="connsiteX0" fmla="*/ 0 w 478631"/>
                  <a:gd name="connsiteY0" fmla="*/ 0 h 1198816"/>
                  <a:gd name="connsiteX1" fmla="*/ 478631 w 478631"/>
                  <a:gd name="connsiteY1" fmla="*/ 0 h 1198816"/>
                  <a:gd name="connsiteX2" fmla="*/ 478631 w 478631"/>
                  <a:gd name="connsiteY2" fmla="*/ 1198816 h 1198816"/>
                  <a:gd name="connsiteX3" fmla="*/ 0 w 478631"/>
                  <a:gd name="connsiteY3" fmla="*/ 1198816 h 1198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631" h="1198816">
                    <a:moveTo>
                      <a:pt x="0" y="0"/>
                    </a:moveTo>
                    <a:lnTo>
                      <a:pt x="478631" y="0"/>
                    </a:lnTo>
                    <a:lnTo>
                      <a:pt x="478631" y="1198816"/>
                    </a:lnTo>
                    <a:lnTo>
                      <a:pt x="0" y="119881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DEB6641-0E17-410D-16BB-5CB1A85E1601}"/>
                  </a:ext>
                </a:extLst>
              </p:cNvPr>
              <p:cNvSpPr/>
              <p:nvPr/>
            </p:nvSpPr>
            <p:spPr>
              <a:xfrm>
                <a:off x="10800181" y="4725513"/>
                <a:ext cx="751051" cy="148946"/>
              </a:xfrm>
              <a:custGeom>
                <a:avLst/>
                <a:gdLst>
                  <a:gd name="connsiteX0" fmla="*/ 535114 w 577310"/>
                  <a:gd name="connsiteY0" fmla="*/ 0 h 114490"/>
                  <a:gd name="connsiteX1" fmla="*/ 535114 w 577310"/>
                  <a:gd name="connsiteY1" fmla="*/ 36386 h 114490"/>
                  <a:gd name="connsiteX2" fmla="*/ 479203 w 577310"/>
                  <a:gd name="connsiteY2" fmla="*/ 36386 h 114490"/>
                  <a:gd name="connsiteX3" fmla="*/ 479203 w 577310"/>
                  <a:gd name="connsiteY3" fmla="*/ 0 h 114490"/>
                  <a:gd name="connsiteX4" fmla="*/ 423386 w 577310"/>
                  <a:gd name="connsiteY4" fmla="*/ 0 h 114490"/>
                  <a:gd name="connsiteX5" fmla="*/ 423386 w 577310"/>
                  <a:gd name="connsiteY5" fmla="*/ 36386 h 114490"/>
                  <a:gd name="connsiteX6" fmla="*/ 367570 w 577310"/>
                  <a:gd name="connsiteY6" fmla="*/ 36386 h 114490"/>
                  <a:gd name="connsiteX7" fmla="*/ 367570 w 577310"/>
                  <a:gd name="connsiteY7" fmla="*/ 0 h 114490"/>
                  <a:gd name="connsiteX8" fmla="*/ 363093 w 577310"/>
                  <a:gd name="connsiteY8" fmla="*/ 0 h 114490"/>
                  <a:gd name="connsiteX9" fmla="*/ 320802 w 577310"/>
                  <a:gd name="connsiteY9" fmla="*/ 0 h 114490"/>
                  <a:gd name="connsiteX10" fmla="*/ 311753 w 577310"/>
                  <a:gd name="connsiteY10" fmla="*/ 0 h 114490"/>
                  <a:gd name="connsiteX11" fmla="*/ 311753 w 577310"/>
                  <a:gd name="connsiteY11" fmla="*/ 36386 h 114490"/>
                  <a:gd name="connsiteX12" fmla="*/ 264985 w 577310"/>
                  <a:gd name="connsiteY12" fmla="*/ 36386 h 114490"/>
                  <a:gd name="connsiteX13" fmla="*/ 264985 w 577310"/>
                  <a:gd name="connsiteY13" fmla="*/ 0 h 114490"/>
                  <a:gd name="connsiteX14" fmla="*/ 255937 w 577310"/>
                  <a:gd name="connsiteY14" fmla="*/ 0 h 114490"/>
                  <a:gd name="connsiteX15" fmla="*/ 214313 w 577310"/>
                  <a:gd name="connsiteY15" fmla="*/ 0 h 114490"/>
                  <a:gd name="connsiteX16" fmla="*/ 209169 w 577310"/>
                  <a:gd name="connsiteY16" fmla="*/ 0 h 114490"/>
                  <a:gd name="connsiteX17" fmla="*/ 209169 w 577310"/>
                  <a:gd name="connsiteY17" fmla="*/ 36386 h 114490"/>
                  <a:gd name="connsiteX18" fmla="*/ 153352 w 577310"/>
                  <a:gd name="connsiteY18" fmla="*/ 36386 h 114490"/>
                  <a:gd name="connsiteX19" fmla="*/ 153352 w 577310"/>
                  <a:gd name="connsiteY19" fmla="*/ 0 h 114490"/>
                  <a:gd name="connsiteX20" fmla="*/ 97441 w 577310"/>
                  <a:gd name="connsiteY20" fmla="*/ 0 h 114490"/>
                  <a:gd name="connsiteX21" fmla="*/ 97441 w 577310"/>
                  <a:gd name="connsiteY21" fmla="*/ 36386 h 114490"/>
                  <a:gd name="connsiteX22" fmla="*/ 41624 w 577310"/>
                  <a:gd name="connsiteY22" fmla="*/ 36386 h 114490"/>
                  <a:gd name="connsiteX23" fmla="*/ 41624 w 577310"/>
                  <a:gd name="connsiteY23" fmla="*/ 0 h 114490"/>
                  <a:gd name="connsiteX24" fmla="*/ 0 w 577310"/>
                  <a:gd name="connsiteY24" fmla="*/ 0 h 114490"/>
                  <a:gd name="connsiteX25" fmla="*/ 0 w 577310"/>
                  <a:gd name="connsiteY25" fmla="*/ 114490 h 114490"/>
                  <a:gd name="connsiteX26" fmla="*/ 214313 w 577310"/>
                  <a:gd name="connsiteY26" fmla="*/ 114490 h 114490"/>
                  <a:gd name="connsiteX27" fmla="*/ 363093 w 577310"/>
                  <a:gd name="connsiteY27" fmla="*/ 114490 h 114490"/>
                  <a:gd name="connsiteX28" fmla="*/ 577310 w 577310"/>
                  <a:gd name="connsiteY28" fmla="*/ 114490 h 114490"/>
                  <a:gd name="connsiteX29" fmla="*/ 577310 w 577310"/>
                  <a:gd name="connsiteY29" fmla="*/ 0 h 114490"/>
                  <a:gd name="connsiteX30" fmla="*/ 535114 w 577310"/>
                  <a:gd name="connsiteY30" fmla="*/ 0 h 11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77310" h="114490">
                    <a:moveTo>
                      <a:pt x="535114" y="0"/>
                    </a:moveTo>
                    <a:lnTo>
                      <a:pt x="535114" y="36386"/>
                    </a:lnTo>
                    <a:lnTo>
                      <a:pt x="479203" y="36386"/>
                    </a:lnTo>
                    <a:lnTo>
                      <a:pt x="479203" y="0"/>
                    </a:lnTo>
                    <a:lnTo>
                      <a:pt x="423386" y="0"/>
                    </a:lnTo>
                    <a:lnTo>
                      <a:pt x="423386" y="36386"/>
                    </a:lnTo>
                    <a:lnTo>
                      <a:pt x="367570" y="36386"/>
                    </a:lnTo>
                    <a:lnTo>
                      <a:pt x="367570" y="0"/>
                    </a:lnTo>
                    <a:lnTo>
                      <a:pt x="363093" y="0"/>
                    </a:lnTo>
                    <a:lnTo>
                      <a:pt x="320802" y="0"/>
                    </a:lnTo>
                    <a:lnTo>
                      <a:pt x="311753" y="0"/>
                    </a:lnTo>
                    <a:lnTo>
                      <a:pt x="311753" y="36386"/>
                    </a:lnTo>
                    <a:lnTo>
                      <a:pt x="264985" y="36386"/>
                    </a:lnTo>
                    <a:lnTo>
                      <a:pt x="264985" y="0"/>
                    </a:lnTo>
                    <a:lnTo>
                      <a:pt x="255937" y="0"/>
                    </a:lnTo>
                    <a:lnTo>
                      <a:pt x="214313" y="0"/>
                    </a:lnTo>
                    <a:lnTo>
                      <a:pt x="209169" y="0"/>
                    </a:lnTo>
                    <a:lnTo>
                      <a:pt x="209169" y="36386"/>
                    </a:lnTo>
                    <a:lnTo>
                      <a:pt x="153352" y="36386"/>
                    </a:lnTo>
                    <a:lnTo>
                      <a:pt x="153352" y="0"/>
                    </a:lnTo>
                    <a:lnTo>
                      <a:pt x="97441" y="0"/>
                    </a:lnTo>
                    <a:lnTo>
                      <a:pt x="97441" y="36386"/>
                    </a:lnTo>
                    <a:lnTo>
                      <a:pt x="41624" y="36386"/>
                    </a:lnTo>
                    <a:lnTo>
                      <a:pt x="41624" y="0"/>
                    </a:lnTo>
                    <a:lnTo>
                      <a:pt x="0" y="0"/>
                    </a:lnTo>
                    <a:lnTo>
                      <a:pt x="0" y="114490"/>
                    </a:lnTo>
                    <a:lnTo>
                      <a:pt x="214313" y="114490"/>
                    </a:lnTo>
                    <a:lnTo>
                      <a:pt x="363093" y="114490"/>
                    </a:lnTo>
                    <a:lnTo>
                      <a:pt x="577310" y="114490"/>
                    </a:lnTo>
                    <a:lnTo>
                      <a:pt x="577310" y="0"/>
                    </a:lnTo>
                    <a:lnTo>
                      <a:pt x="535114" y="0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0D978C2-D07A-D72B-6578-FCDAA5B9E8D0}"/>
                  </a:ext>
                </a:extLst>
              </p:cNvPr>
              <p:cNvSpPr/>
              <p:nvPr/>
            </p:nvSpPr>
            <p:spPr>
              <a:xfrm>
                <a:off x="10916785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96E9CD38-44F7-567F-434C-1476A66B660C}"/>
                  </a:ext>
                </a:extLst>
              </p:cNvPr>
              <p:cNvSpPr/>
              <p:nvPr/>
            </p:nvSpPr>
            <p:spPr>
              <a:xfrm>
                <a:off x="11014678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2A374342-ECF1-18ED-C720-D9F43C89B052}"/>
                  </a:ext>
                </a:extLst>
              </p:cNvPr>
              <p:cNvSpPr/>
              <p:nvPr/>
            </p:nvSpPr>
            <p:spPr>
              <a:xfrm>
                <a:off x="11112695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C3AE494-E734-1862-3130-ECADD79266DA}"/>
                  </a:ext>
                </a:extLst>
              </p:cNvPr>
              <p:cNvSpPr/>
              <p:nvPr/>
            </p:nvSpPr>
            <p:spPr>
              <a:xfrm>
                <a:off x="11210588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049DB06F-C850-3AF2-4EC7-7255EE9A0D52}"/>
                  </a:ext>
                </a:extLst>
              </p:cNvPr>
              <p:cNvSpPr/>
              <p:nvPr/>
            </p:nvSpPr>
            <p:spPr>
              <a:xfrm>
                <a:off x="11308606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3E4952F-9AF0-2F64-6975-716EFC6D30B3}"/>
                  </a:ext>
                </a:extLst>
              </p:cNvPr>
              <p:cNvSpPr/>
              <p:nvPr/>
            </p:nvSpPr>
            <p:spPr>
              <a:xfrm>
                <a:off x="11406498" y="4929602"/>
                <a:ext cx="45229" cy="120569"/>
              </a:xfrm>
              <a:custGeom>
                <a:avLst/>
                <a:gdLst>
                  <a:gd name="connsiteX0" fmla="*/ 0 w 34766"/>
                  <a:gd name="connsiteY0" fmla="*/ 0 h 92678"/>
                  <a:gd name="connsiteX1" fmla="*/ 34766 w 34766"/>
                  <a:gd name="connsiteY1" fmla="*/ 0 h 92678"/>
                  <a:gd name="connsiteX2" fmla="*/ 34766 w 34766"/>
                  <a:gd name="connsiteY2" fmla="*/ 92678 h 92678"/>
                  <a:gd name="connsiteX3" fmla="*/ 0 w 34766"/>
                  <a:gd name="connsiteY3" fmla="*/ 92678 h 9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66" h="92678">
                    <a:moveTo>
                      <a:pt x="0" y="0"/>
                    </a:moveTo>
                    <a:lnTo>
                      <a:pt x="34766" y="0"/>
                    </a:lnTo>
                    <a:lnTo>
                      <a:pt x="34766" y="92678"/>
                    </a:lnTo>
                    <a:lnTo>
                      <a:pt x="0" y="926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4AD99041-3465-8A6F-0262-2C651487986B}"/>
                  </a:ext>
                </a:extLst>
              </p:cNvPr>
              <p:cNvSpPr/>
              <p:nvPr/>
            </p:nvSpPr>
            <p:spPr>
              <a:xfrm>
                <a:off x="8715551" y="4135179"/>
                <a:ext cx="1455759" cy="1076578"/>
              </a:xfrm>
              <a:custGeom>
                <a:avLst/>
                <a:gdLst>
                  <a:gd name="connsiteX0" fmla="*/ 0 w 1118997"/>
                  <a:gd name="connsiteY0" fmla="*/ 0 h 827532"/>
                  <a:gd name="connsiteX1" fmla="*/ 1118997 w 1118997"/>
                  <a:gd name="connsiteY1" fmla="*/ 0 h 827532"/>
                  <a:gd name="connsiteX2" fmla="*/ 1118997 w 1118997"/>
                  <a:gd name="connsiteY2" fmla="*/ 827532 h 827532"/>
                  <a:gd name="connsiteX3" fmla="*/ 0 w 1118997"/>
                  <a:gd name="connsiteY3" fmla="*/ 827532 h 82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997" h="827532">
                    <a:moveTo>
                      <a:pt x="0" y="0"/>
                    </a:moveTo>
                    <a:lnTo>
                      <a:pt x="1118997" y="0"/>
                    </a:lnTo>
                    <a:lnTo>
                      <a:pt x="1118997" y="827532"/>
                    </a:lnTo>
                    <a:lnTo>
                      <a:pt x="0" y="8275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85503AF-B52D-DB00-3C9E-6DDEA1F8F0FA}"/>
                  </a:ext>
                </a:extLst>
              </p:cNvPr>
              <p:cNvSpPr/>
              <p:nvPr/>
            </p:nvSpPr>
            <p:spPr>
              <a:xfrm>
                <a:off x="7843062" y="5259217"/>
                <a:ext cx="3200735" cy="1076578"/>
              </a:xfrm>
              <a:custGeom>
                <a:avLst/>
                <a:gdLst>
                  <a:gd name="connsiteX0" fmla="*/ 0 w 2460307"/>
                  <a:gd name="connsiteY0" fmla="*/ 0 h 827532"/>
                  <a:gd name="connsiteX1" fmla="*/ 2460308 w 2460307"/>
                  <a:gd name="connsiteY1" fmla="*/ 0 h 827532"/>
                  <a:gd name="connsiteX2" fmla="*/ 2460308 w 2460307"/>
                  <a:gd name="connsiteY2" fmla="*/ 827532 h 827532"/>
                  <a:gd name="connsiteX3" fmla="*/ 0 w 2460307"/>
                  <a:gd name="connsiteY3" fmla="*/ 827532 h 82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60307" h="827532">
                    <a:moveTo>
                      <a:pt x="0" y="0"/>
                    </a:moveTo>
                    <a:lnTo>
                      <a:pt x="2460308" y="0"/>
                    </a:lnTo>
                    <a:lnTo>
                      <a:pt x="2460308" y="827532"/>
                    </a:lnTo>
                    <a:lnTo>
                      <a:pt x="0" y="8275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70201DD-9B62-F171-C530-782B93BC1655}"/>
                  </a:ext>
                </a:extLst>
              </p:cNvPr>
              <p:cNvSpPr/>
              <p:nvPr/>
            </p:nvSpPr>
            <p:spPr>
              <a:xfrm>
                <a:off x="9163753" y="5259217"/>
                <a:ext cx="559477" cy="1076578"/>
              </a:xfrm>
              <a:custGeom>
                <a:avLst/>
                <a:gdLst>
                  <a:gd name="connsiteX0" fmla="*/ 0 w 430053"/>
                  <a:gd name="connsiteY0" fmla="*/ 0 h 827532"/>
                  <a:gd name="connsiteX1" fmla="*/ 430054 w 430053"/>
                  <a:gd name="connsiteY1" fmla="*/ 0 h 827532"/>
                  <a:gd name="connsiteX2" fmla="*/ 430054 w 430053"/>
                  <a:gd name="connsiteY2" fmla="*/ 827532 h 827532"/>
                  <a:gd name="connsiteX3" fmla="*/ 0 w 430053"/>
                  <a:gd name="connsiteY3" fmla="*/ 827532 h 82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0053" h="827532">
                    <a:moveTo>
                      <a:pt x="0" y="0"/>
                    </a:moveTo>
                    <a:lnTo>
                      <a:pt x="430054" y="0"/>
                    </a:lnTo>
                    <a:lnTo>
                      <a:pt x="430054" y="827532"/>
                    </a:lnTo>
                    <a:lnTo>
                      <a:pt x="0" y="827532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53550FD3-AB90-FBF9-F29C-14A24EA94EAD}"/>
                  </a:ext>
                </a:extLst>
              </p:cNvPr>
              <p:cNvSpPr/>
              <p:nvPr/>
            </p:nvSpPr>
            <p:spPr>
              <a:xfrm>
                <a:off x="9276640" y="5523575"/>
                <a:ext cx="333828" cy="812219"/>
              </a:xfrm>
              <a:custGeom>
                <a:avLst/>
                <a:gdLst>
                  <a:gd name="connsiteX0" fmla="*/ 256604 w 256603"/>
                  <a:gd name="connsiteY0" fmla="*/ 624328 h 624328"/>
                  <a:gd name="connsiteX1" fmla="*/ 0 w 256603"/>
                  <a:gd name="connsiteY1" fmla="*/ 624328 h 624328"/>
                  <a:gd name="connsiteX2" fmla="*/ 0 w 256603"/>
                  <a:gd name="connsiteY2" fmla="*/ 33302 h 624328"/>
                  <a:gd name="connsiteX3" fmla="*/ 45339 w 256603"/>
                  <a:gd name="connsiteY3" fmla="*/ 15680 h 624328"/>
                  <a:gd name="connsiteX4" fmla="*/ 212027 w 256603"/>
                  <a:gd name="connsiteY4" fmla="*/ 15680 h 624328"/>
                  <a:gd name="connsiteX5" fmla="*/ 256413 w 256603"/>
                  <a:gd name="connsiteY5" fmla="*/ 33111 h 624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603" h="624328">
                    <a:moveTo>
                      <a:pt x="256604" y="624328"/>
                    </a:moveTo>
                    <a:lnTo>
                      <a:pt x="0" y="624328"/>
                    </a:lnTo>
                    <a:lnTo>
                      <a:pt x="0" y="33302"/>
                    </a:lnTo>
                    <a:lnTo>
                      <a:pt x="45339" y="15680"/>
                    </a:lnTo>
                    <a:cubicBezTo>
                      <a:pt x="98936" y="-5227"/>
                      <a:pt x="158429" y="-5227"/>
                      <a:pt x="212027" y="15680"/>
                    </a:cubicBezTo>
                    <a:lnTo>
                      <a:pt x="256413" y="331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FD7AA45B-495D-346B-CEFA-E136156EB590}"/>
                  </a:ext>
                </a:extLst>
              </p:cNvPr>
              <p:cNvSpPr/>
              <p:nvPr/>
            </p:nvSpPr>
            <p:spPr>
              <a:xfrm>
                <a:off x="9305388" y="5580832"/>
                <a:ext cx="276082" cy="754961"/>
              </a:xfrm>
              <a:custGeom>
                <a:avLst/>
                <a:gdLst>
                  <a:gd name="connsiteX0" fmla="*/ 212217 w 212216"/>
                  <a:gd name="connsiteY0" fmla="*/ 580316 h 580315"/>
                  <a:gd name="connsiteX1" fmla="*/ 0 w 212216"/>
                  <a:gd name="connsiteY1" fmla="*/ 580316 h 580315"/>
                  <a:gd name="connsiteX2" fmla="*/ 0 w 212216"/>
                  <a:gd name="connsiteY2" fmla="*/ 30913 h 580315"/>
                  <a:gd name="connsiteX3" fmla="*/ 37529 w 212216"/>
                  <a:gd name="connsiteY3" fmla="*/ 14530 h 580315"/>
                  <a:gd name="connsiteX4" fmla="*/ 175450 w 212216"/>
                  <a:gd name="connsiteY4" fmla="*/ 14530 h 580315"/>
                  <a:gd name="connsiteX5" fmla="*/ 212217 w 212216"/>
                  <a:gd name="connsiteY5" fmla="*/ 30723 h 580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216" h="580315">
                    <a:moveTo>
                      <a:pt x="212217" y="580316"/>
                    </a:moveTo>
                    <a:lnTo>
                      <a:pt x="0" y="580316"/>
                    </a:lnTo>
                    <a:lnTo>
                      <a:pt x="0" y="30913"/>
                    </a:lnTo>
                    <a:lnTo>
                      <a:pt x="37529" y="14530"/>
                    </a:lnTo>
                    <a:cubicBezTo>
                      <a:pt x="81458" y="-4843"/>
                      <a:pt x="131521" y="-4843"/>
                      <a:pt x="175450" y="14530"/>
                    </a:cubicBezTo>
                    <a:lnTo>
                      <a:pt x="212217" y="3072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2990300-28F6-09EB-E763-2F1866B77CE6}"/>
                  </a:ext>
                </a:extLst>
              </p:cNvPr>
              <p:cNvSpPr/>
              <p:nvPr/>
            </p:nvSpPr>
            <p:spPr>
              <a:xfrm>
                <a:off x="8634262" y="4135179"/>
                <a:ext cx="1618211" cy="541634"/>
              </a:xfrm>
              <a:custGeom>
                <a:avLst/>
                <a:gdLst>
                  <a:gd name="connsiteX0" fmla="*/ 0 w 1243869"/>
                  <a:gd name="connsiteY0" fmla="*/ 0 h 416337"/>
                  <a:gd name="connsiteX1" fmla="*/ 1243870 w 1243869"/>
                  <a:gd name="connsiteY1" fmla="*/ 0 h 416337"/>
                  <a:gd name="connsiteX2" fmla="*/ 1243870 w 1243869"/>
                  <a:gd name="connsiteY2" fmla="*/ 416338 h 416337"/>
                  <a:gd name="connsiteX3" fmla="*/ 0 w 1243869"/>
                  <a:gd name="connsiteY3" fmla="*/ 416338 h 41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69" h="416337">
                    <a:moveTo>
                      <a:pt x="0" y="0"/>
                    </a:moveTo>
                    <a:lnTo>
                      <a:pt x="1243870" y="0"/>
                    </a:lnTo>
                    <a:lnTo>
                      <a:pt x="1243870" y="416338"/>
                    </a:lnTo>
                    <a:lnTo>
                      <a:pt x="0" y="41633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75F7DE44-B653-9E32-90E3-8EDCEBE77EA0}"/>
                  </a:ext>
                </a:extLst>
              </p:cNvPr>
              <p:cNvSpPr/>
              <p:nvPr/>
            </p:nvSpPr>
            <p:spPr>
              <a:xfrm>
                <a:off x="8634262" y="4463803"/>
                <a:ext cx="1618211" cy="12392"/>
              </a:xfrm>
              <a:custGeom>
                <a:avLst/>
                <a:gdLst>
                  <a:gd name="connsiteX0" fmla="*/ 0 w 1243869"/>
                  <a:gd name="connsiteY0" fmla="*/ 0 h 9525"/>
                  <a:gd name="connsiteX1" fmla="*/ 1243870 w 1243869"/>
                  <a:gd name="connsiteY1" fmla="*/ 0 h 9525"/>
                  <a:gd name="connsiteX2" fmla="*/ 1243870 w 1243869"/>
                  <a:gd name="connsiteY2" fmla="*/ 9525 h 9525"/>
                  <a:gd name="connsiteX3" fmla="*/ 0 w 1243869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69" h="9525">
                    <a:moveTo>
                      <a:pt x="0" y="0"/>
                    </a:moveTo>
                    <a:lnTo>
                      <a:pt x="1243870" y="0"/>
                    </a:lnTo>
                    <a:lnTo>
                      <a:pt x="1243870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FE06E94-91FD-7CDB-98CC-0662CDF30AC4}"/>
                  </a:ext>
                </a:extLst>
              </p:cNvPr>
              <p:cNvSpPr/>
              <p:nvPr/>
            </p:nvSpPr>
            <p:spPr>
              <a:xfrm>
                <a:off x="8634262" y="4324771"/>
                <a:ext cx="1618211" cy="12392"/>
              </a:xfrm>
              <a:custGeom>
                <a:avLst/>
                <a:gdLst>
                  <a:gd name="connsiteX0" fmla="*/ 0 w 1243869"/>
                  <a:gd name="connsiteY0" fmla="*/ 0 h 9525"/>
                  <a:gd name="connsiteX1" fmla="*/ 1243870 w 1243869"/>
                  <a:gd name="connsiteY1" fmla="*/ 0 h 9525"/>
                  <a:gd name="connsiteX2" fmla="*/ 1243870 w 1243869"/>
                  <a:gd name="connsiteY2" fmla="*/ 9525 h 9525"/>
                  <a:gd name="connsiteX3" fmla="*/ 0 w 1243869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69" h="9525">
                    <a:moveTo>
                      <a:pt x="0" y="0"/>
                    </a:moveTo>
                    <a:lnTo>
                      <a:pt x="1243870" y="0"/>
                    </a:lnTo>
                    <a:lnTo>
                      <a:pt x="1243870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BE7F1653-D291-1AA3-9906-FB78BFBFF54C}"/>
                  </a:ext>
                </a:extLst>
              </p:cNvPr>
              <p:cNvSpPr/>
              <p:nvPr/>
            </p:nvSpPr>
            <p:spPr>
              <a:xfrm>
                <a:off x="8634262" y="4394287"/>
                <a:ext cx="1618211" cy="12392"/>
              </a:xfrm>
              <a:custGeom>
                <a:avLst/>
                <a:gdLst>
                  <a:gd name="connsiteX0" fmla="*/ 0 w 1243869"/>
                  <a:gd name="connsiteY0" fmla="*/ 0 h 9525"/>
                  <a:gd name="connsiteX1" fmla="*/ 1243870 w 1243869"/>
                  <a:gd name="connsiteY1" fmla="*/ 0 h 9525"/>
                  <a:gd name="connsiteX2" fmla="*/ 1243870 w 1243869"/>
                  <a:gd name="connsiteY2" fmla="*/ 9525 h 9525"/>
                  <a:gd name="connsiteX3" fmla="*/ 0 w 1243869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69" h="9525">
                    <a:moveTo>
                      <a:pt x="0" y="0"/>
                    </a:moveTo>
                    <a:lnTo>
                      <a:pt x="1243870" y="0"/>
                    </a:lnTo>
                    <a:lnTo>
                      <a:pt x="1243870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c1">
              <a:extLst>
                <a:ext uri="{FF2B5EF4-FFF2-40B4-BE49-F238E27FC236}">
                  <a16:creationId xmlns:a16="http://schemas.microsoft.com/office/drawing/2014/main" id="{B9F93A2B-84D7-E15E-053C-CA2494887E70}"/>
                </a:ext>
              </a:extLst>
            </p:cNvPr>
            <p:cNvGrpSpPr/>
            <p:nvPr/>
          </p:nvGrpSpPr>
          <p:grpSpPr>
            <a:xfrm>
              <a:off x="7797709" y="3383632"/>
              <a:ext cx="3291441" cy="2952161"/>
              <a:chOff x="7797709" y="3383632"/>
              <a:chExt cx="3291441" cy="295216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99C076C-BD35-A90B-1600-2E47EA4B2168}"/>
                  </a:ext>
                </a:extLst>
              </p:cNvPr>
              <p:cNvSpPr/>
              <p:nvPr/>
            </p:nvSpPr>
            <p:spPr>
              <a:xfrm>
                <a:off x="8634262" y="4255253"/>
                <a:ext cx="1618211" cy="12392"/>
              </a:xfrm>
              <a:custGeom>
                <a:avLst/>
                <a:gdLst>
                  <a:gd name="connsiteX0" fmla="*/ 0 w 1243869"/>
                  <a:gd name="connsiteY0" fmla="*/ 0 h 9525"/>
                  <a:gd name="connsiteX1" fmla="*/ 1243870 w 1243869"/>
                  <a:gd name="connsiteY1" fmla="*/ 0 h 9525"/>
                  <a:gd name="connsiteX2" fmla="*/ 1243870 w 1243869"/>
                  <a:gd name="connsiteY2" fmla="*/ 9525 h 9525"/>
                  <a:gd name="connsiteX3" fmla="*/ 0 w 1243869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69" h="9525">
                    <a:moveTo>
                      <a:pt x="0" y="0"/>
                    </a:moveTo>
                    <a:lnTo>
                      <a:pt x="1243870" y="0"/>
                    </a:lnTo>
                    <a:lnTo>
                      <a:pt x="1243870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15B7A3F-15DB-4950-A5C8-7502345BF2E5}"/>
                  </a:ext>
                </a:extLst>
              </p:cNvPr>
              <p:cNvSpPr/>
              <p:nvPr/>
            </p:nvSpPr>
            <p:spPr>
              <a:xfrm>
                <a:off x="8634262" y="4602837"/>
                <a:ext cx="1618211" cy="12392"/>
              </a:xfrm>
              <a:custGeom>
                <a:avLst/>
                <a:gdLst>
                  <a:gd name="connsiteX0" fmla="*/ 0 w 1243869"/>
                  <a:gd name="connsiteY0" fmla="*/ 0 h 9525"/>
                  <a:gd name="connsiteX1" fmla="*/ 1243870 w 1243869"/>
                  <a:gd name="connsiteY1" fmla="*/ 0 h 9525"/>
                  <a:gd name="connsiteX2" fmla="*/ 1243870 w 1243869"/>
                  <a:gd name="connsiteY2" fmla="*/ 9525 h 9525"/>
                  <a:gd name="connsiteX3" fmla="*/ 0 w 1243869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69" h="9525">
                    <a:moveTo>
                      <a:pt x="0" y="0"/>
                    </a:moveTo>
                    <a:lnTo>
                      <a:pt x="1243870" y="0"/>
                    </a:lnTo>
                    <a:lnTo>
                      <a:pt x="1243870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52A2DF3-DA93-8CC1-E51A-1210335A800D}"/>
                  </a:ext>
                </a:extLst>
              </p:cNvPr>
              <p:cNvSpPr/>
              <p:nvPr/>
            </p:nvSpPr>
            <p:spPr>
              <a:xfrm>
                <a:off x="8634262" y="4185737"/>
                <a:ext cx="1618211" cy="12392"/>
              </a:xfrm>
              <a:custGeom>
                <a:avLst/>
                <a:gdLst>
                  <a:gd name="connsiteX0" fmla="*/ 0 w 1243869"/>
                  <a:gd name="connsiteY0" fmla="*/ 0 h 9525"/>
                  <a:gd name="connsiteX1" fmla="*/ 1243870 w 1243869"/>
                  <a:gd name="connsiteY1" fmla="*/ 0 h 9525"/>
                  <a:gd name="connsiteX2" fmla="*/ 1243870 w 1243869"/>
                  <a:gd name="connsiteY2" fmla="*/ 9525 h 9525"/>
                  <a:gd name="connsiteX3" fmla="*/ 0 w 1243869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69" h="9525">
                    <a:moveTo>
                      <a:pt x="0" y="0"/>
                    </a:moveTo>
                    <a:lnTo>
                      <a:pt x="1243870" y="0"/>
                    </a:lnTo>
                    <a:lnTo>
                      <a:pt x="1243870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7561A57-F5F0-FB86-F895-811E5423063F}"/>
                  </a:ext>
                </a:extLst>
              </p:cNvPr>
              <p:cNvSpPr/>
              <p:nvPr/>
            </p:nvSpPr>
            <p:spPr>
              <a:xfrm>
                <a:off x="8634262" y="4533319"/>
                <a:ext cx="1618211" cy="12392"/>
              </a:xfrm>
              <a:custGeom>
                <a:avLst/>
                <a:gdLst>
                  <a:gd name="connsiteX0" fmla="*/ 0 w 1243869"/>
                  <a:gd name="connsiteY0" fmla="*/ 0 h 9525"/>
                  <a:gd name="connsiteX1" fmla="*/ 1243870 w 1243869"/>
                  <a:gd name="connsiteY1" fmla="*/ 0 h 9525"/>
                  <a:gd name="connsiteX2" fmla="*/ 1243870 w 1243869"/>
                  <a:gd name="connsiteY2" fmla="*/ 9525 h 9525"/>
                  <a:gd name="connsiteX3" fmla="*/ 0 w 1243869"/>
                  <a:gd name="connsiteY3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869" h="9525">
                    <a:moveTo>
                      <a:pt x="0" y="0"/>
                    </a:moveTo>
                    <a:lnTo>
                      <a:pt x="1243870" y="0"/>
                    </a:lnTo>
                    <a:lnTo>
                      <a:pt x="1243870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817360F0-1F4A-7B27-FF9C-3CB428DE6844}"/>
                  </a:ext>
                </a:extLst>
              </p:cNvPr>
              <p:cNvSpPr/>
              <p:nvPr/>
            </p:nvSpPr>
            <p:spPr>
              <a:xfrm>
                <a:off x="9047272" y="3471612"/>
                <a:ext cx="792315" cy="1117841"/>
              </a:xfrm>
              <a:custGeom>
                <a:avLst/>
                <a:gdLst>
                  <a:gd name="connsiteX0" fmla="*/ 609028 w 609028"/>
                  <a:gd name="connsiteY0" fmla="*/ 640175 h 859250"/>
                  <a:gd name="connsiteX1" fmla="*/ 309181 w 609028"/>
                  <a:gd name="connsiteY1" fmla="*/ 859250 h 859250"/>
                  <a:gd name="connsiteX2" fmla="*/ 0 w 609028"/>
                  <a:gd name="connsiteY2" fmla="*/ 640175 h 859250"/>
                  <a:gd name="connsiteX3" fmla="*/ 0 w 609028"/>
                  <a:gd name="connsiteY3" fmla="*/ 0 h 859250"/>
                  <a:gd name="connsiteX4" fmla="*/ 609028 w 609028"/>
                  <a:gd name="connsiteY4" fmla="*/ 0 h 859250"/>
                  <a:gd name="connsiteX5" fmla="*/ 609028 w 609028"/>
                  <a:gd name="connsiteY5" fmla="*/ 640175 h 859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028" h="859250">
                    <a:moveTo>
                      <a:pt x="609028" y="640175"/>
                    </a:moveTo>
                    <a:lnTo>
                      <a:pt x="309181" y="859250"/>
                    </a:lnTo>
                    <a:lnTo>
                      <a:pt x="0" y="640175"/>
                    </a:lnTo>
                    <a:lnTo>
                      <a:pt x="0" y="0"/>
                    </a:lnTo>
                    <a:lnTo>
                      <a:pt x="609028" y="0"/>
                    </a:lnTo>
                    <a:lnTo>
                      <a:pt x="609028" y="6401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A2C5E546-45F2-F750-DD82-95CBFE929FE8}"/>
                  </a:ext>
                </a:extLst>
              </p:cNvPr>
              <p:cNvSpPr/>
              <p:nvPr/>
            </p:nvSpPr>
            <p:spPr>
              <a:xfrm>
                <a:off x="8986429" y="3532578"/>
                <a:ext cx="913999" cy="48450"/>
              </a:xfrm>
              <a:custGeom>
                <a:avLst/>
                <a:gdLst>
                  <a:gd name="connsiteX0" fmla="*/ 0 w 702563"/>
                  <a:gd name="connsiteY0" fmla="*/ 0 h 37242"/>
                  <a:gd name="connsiteX1" fmla="*/ 48387 w 702563"/>
                  <a:gd name="connsiteY1" fmla="*/ 37243 h 37242"/>
                  <a:gd name="connsiteX2" fmla="*/ 660464 w 702563"/>
                  <a:gd name="connsiteY2" fmla="*/ 37243 h 37242"/>
                  <a:gd name="connsiteX3" fmla="*/ 702564 w 702563"/>
                  <a:gd name="connsiteY3" fmla="*/ 0 h 37242"/>
                  <a:gd name="connsiteX4" fmla="*/ 0 w 702563"/>
                  <a:gd name="connsiteY4" fmla="*/ 0 h 3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2563" h="37242">
                    <a:moveTo>
                      <a:pt x="0" y="0"/>
                    </a:moveTo>
                    <a:lnTo>
                      <a:pt x="48387" y="37243"/>
                    </a:lnTo>
                    <a:lnTo>
                      <a:pt x="660464" y="37243"/>
                    </a:lnTo>
                    <a:lnTo>
                      <a:pt x="70256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BD356226-B1E2-5937-B0F0-8D31F74855A4}"/>
                  </a:ext>
                </a:extLst>
              </p:cNvPr>
              <p:cNvSpPr/>
              <p:nvPr/>
            </p:nvSpPr>
            <p:spPr>
              <a:xfrm>
                <a:off x="8986429" y="3383632"/>
                <a:ext cx="913999" cy="148946"/>
              </a:xfrm>
              <a:custGeom>
                <a:avLst/>
                <a:gdLst>
                  <a:gd name="connsiteX0" fmla="*/ 655796 w 702563"/>
                  <a:gd name="connsiteY0" fmla="*/ 0 h 114490"/>
                  <a:gd name="connsiteX1" fmla="*/ 655796 w 702563"/>
                  <a:gd name="connsiteY1" fmla="*/ 36386 h 114490"/>
                  <a:gd name="connsiteX2" fmla="*/ 599884 w 702563"/>
                  <a:gd name="connsiteY2" fmla="*/ 36386 h 114490"/>
                  <a:gd name="connsiteX3" fmla="*/ 599884 w 702563"/>
                  <a:gd name="connsiteY3" fmla="*/ 0 h 114490"/>
                  <a:gd name="connsiteX4" fmla="*/ 544068 w 702563"/>
                  <a:gd name="connsiteY4" fmla="*/ 0 h 114490"/>
                  <a:gd name="connsiteX5" fmla="*/ 544068 w 702563"/>
                  <a:gd name="connsiteY5" fmla="*/ 36386 h 114490"/>
                  <a:gd name="connsiteX6" fmla="*/ 488251 w 702563"/>
                  <a:gd name="connsiteY6" fmla="*/ 36386 h 114490"/>
                  <a:gd name="connsiteX7" fmla="*/ 488251 w 702563"/>
                  <a:gd name="connsiteY7" fmla="*/ 0 h 114490"/>
                  <a:gd name="connsiteX8" fmla="*/ 432435 w 702563"/>
                  <a:gd name="connsiteY8" fmla="*/ 0 h 114490"/>
                  <a:gd name="connsiteX9" fmla="*/ 432435 w 702563"/>
                  <a:gd name="connsiteY9" fmla="*/ 36386 h 114490"/>
                  <a:gd name="connsiteX10" fmla="*/ 376618 w 702563"/>
                  <a:gd name="connsiteY10" fmla="*/ 36386 h 114490"/>
                  <a:gd name="connsiteX11" fmla="*/ 376618 w 702563"/>
                  <a:gd name="connsiteY11" fmla="*/ 0 h 114490"/>
                  <a:gd name="connsiteX12" fmla="*/ 320802 w 702563"/>
                  <a:gd name="connsiteY12" fmla="*/ 0 h 114490"/>
                  <a:gd name="connsiteX13" fmla="*/ 320802 w 702563"/>
                  <a:gd name="connsiteY13" fmla="*/ 36386 h 114490"/>
                  <a:gd name="connsiteX14" fmla="*/ 264890 w 702563"/>
                  <a:gd name="connsiteY14" fmla="*/ 36386 h 114490"/>
                  <a:gd name="connsiteX15" fmla="*/ 264890 w 702563"/>
                  <a:gd name="connsiteY15" fmla="*/ 0 h 114490"/>
                  <a:gd name="connsiteX16" fmla="*/ 209074 w 702563"/>
                  <a:gd name="connsiteY16" fmla="*/ 0 h 114490"/>
                  <a:gd name="connsiteX17" fmla="*/ 209074 w 702563"/>
                  <a:gd name="connsiteY17" fmla="*/ 36386 h 114490"/>
                  <a:gd name="connsiteX18" fmla="*/ 153257 w 702563"/>
                  <a:gd name="connsiteY18" fmla="*/ 36386 h 114490"/>
                  <a:gd name="connsiteX19" fmla="*/ 153257 w 702563"/>
                  <a:gd name="connsiteY19" fmla="*/ 0 h 114490"/>
                  <a:gd name="connsiteX20" fmla="*/ 97441 w 702563"/>
                  <a:gd name="connsiteY20" fmla="*/ 0 h 114490"/>
                  <a:gd name="connsiteX21" fmla="*/ 97441 w 702563"/>
                  <a:gd name="connsiteY21" fmla="*/ 36386 h 114490"/>
                  <a:gd name="connsiteX22" fmla="*/ 41624 w 702563"/>
                  <a:gd name="connsiteY22" fmla="*/ 36386 h 114490"/>
                  <a:gd name="connsiteX23" fmla="*/ 41624 w 702563"/>
                  <a:gd name="connsiteY23" fmla="*/ 0 h 114490"/>
                  <a:gd name="connsiteX24" fmla="*/ 0 w 702563"/>
                  <a:gd name="connsiteY24" fmla="*/ 0 h 114490"/>
                  <a:gd name="connsiteX25" fmla="*/ 0 w 702563"/>
                  <a:gd name="connsiteY25" fmla="*/ 114491 h 114490"/>
                  <a:gd name="connsiteX26" fmla="*/ 702564 w 702563"/>
                  <a:gd name="connsiteY26" fmla="*/ 114491 h 114490"/>
                  <a:gd name="connsiteX27" fmla="*/ 702564 w 702563"/>
                  <a:gd name="connsiteY27" fmla="*/ 0 h 114490"/>
                  <a:gd name="connsiteX28" fmla="*/ 655796 w 702563"/>
                  <a:gd name="connsiteY28" fmla="*/ 0 h 11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02563" h="114490">
                    <a:moveTo>
                      <a:pt x="655796" y="0"/>
                    </a:moveTo>
                    <a:lnTo>
                      <a:pt x="655796" y="36386"/>
                    </a:lnTo>
                    <a:lnTo>
                      <a:pt x="599884" y="36386"/>
                    </a:lnTo>
                    <a:lnTo>
                      <a:pt x="599884" y="0"/>
                    </a:lnTo>
                    <a:lnTo>
                      <a:pt x="544068" y="0"/>
                    </a:lnTo>
                    <a:lnTo>
                      <a:pt x="544068" y="36386"/>
                    </a:lnTo>
                    <a:lnTo>
                      <a:pt x="488251" y="36386"/>
                    </a:lnTo>
                    <a:lnTo>
                      <a:pt x="488251" y="0"/>
                    </a:lnTo>
                    <a:lnTo>
                      <a:pt x="432435" y="0"/>
                    </a:lnTo>
                    <a:lnTo>
                      <a:pt x="432435" y="36386"/>
                    </a:lnTo>
                    <a:lnTo>
                      <a:pt x="376618" y="36386"/>
                    </a:lnTo>
                    <a:lnTo>
                      <a:pt x="376618" y="0"/>
                    </a:lnTo>
                    <a:lnTo>
                      <a:pt x="320802" y="0"/>
                    </a:lnTo>
                    <a:lnTo>
                      <a:pt x="320802" y="36386"/>
                    </a:lnTo>
                    <a:lnTo>
                      <a:pt x="264890" y="36386"/>
                    </a:lnTo>
                    <a:lnTo>
                      <a:pt x="264890" y="0"/>
                    </a:lnTo>
                    <a:lnTo>
                      <a:pt x="209074" y="0"/>
                    </a:lnTo>
                    <a:lnTo>
                      <a:pt x="209074" y="36386"/>
                    </a:lnTo>
                    <a:lnTo>
                      <a:pt x="153257" y="36386"/>
                    </a:lnTo>
                    <a:lnTo>
                      <a:pt x="153257" y="0"/>
                    </a:lnTo>
                    <a:lnTo>
                      <a:pt x="97441" y="0"/>
                    </a:lnTo>
                    <a:lnTo>
                      <a:pt x="97441" y="36386"/>
                    </a:lnTo>
                    <a:lnTo>
                      <a:pt x="41624" y="36386"/>
                    </a:lnTo>
                    <a:lnTo>
                      <a:pt x="41624" y="0"/>
                    </a:lnTo>
                    <a:lnTo>
                      <a:pt x="0" y="0"/>
                    </a:lnTo>
                    <a:lnTo>
                      <a:pt x="0" y="114491"/>
                    </a:lnTo>
                    <a:lnTo>
                      <a:pt x="702564" y="114491"/>
                    </a:lnTo>
                    <a:lnTo>
                      <a:pt x="702564" y="0"/>
                    </a:lnTo>
                    <a:lnTo>
                      <a:pt x="655796" y="0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C2FC166-30DC-3263-52FB-9B5D59B2F0D8}"/>
                  </a:ext>
                </a:extLst>
              </p:cNvPr>
              <p:cNvSpPr/>
              <p:nvPr/>
            </p:nvSpPr>
            <p:spPr>
              <a:xfrm>
                <a:off x="9121746" y="4135179"/>
                <a:ext cx="643244" cy="1076578"/>
              </a:xfrm>
              <a:custGeom>
                <a:avLst/>
                <a:gdLst>
                  <a:gd name="connsiteX0" fmla="*/ 0 w 494442"/>
                  <a:gd name="connsiteY0" fmla="*/ 0 h 827532"/>
                  <a:gd name="connsiteX1" fmla="*/ 494443 w 494442"/>
                  <a:gd name="connsiteY1" fmla="*/ 0 h 827532"/>
                  <a:gd name="connsiteX2" fmla="*/ 494443 w 494442"/>
                  <a:gd name="connsiteY2" fmla="*/ 827532 h 827532"/>
                  <a:gd name="connsiteX3" fmla="*/ 0 w 494442"/>
                  <a:gd name="connsiteY3" fmla="*/ 827532 h 82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442" h="827532">
                    <a:moveTo>
                      <a:pt x="0" y="0"/>
                    </a:moveTo>
                    <a:lnTo>
                      <a:pt x="494443" y="0"/>
                    </a:lnTo>
                    <a:lnTo>
                      <a:pt x="494443" y="827532"/>
                    </a:lnTo>
                    <a:lnTo>
                      <a:pt x="0" y="8275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286F0A9-D744-2132-24C9-EE4AA3AC057A}"/>
                  </a:ext>
                </a:extLst>
              </p:cNvPr>
              <p:cNvSpPr/>
              <p:nvPr/>
            </p:nvSpPr>
            <p:spPr>
              <a:xfrm>
                <a:off x="9358176" y="4198500"/>
                <a:ext cx="162948" cy="286740"/>
              </a:xfrm>
              <a:custGeom>
                <a:avLst/>
                <a:gdLst>
                  <a:gd name="connsiteX0" fmla="*/ 59531 w 125253"/>
                  <a:gd name="connsiteY0" fmla="*/ 0 h 220408"/>
                  <a:gd name="connsiteX1" fmla="*/ 65722 w 125253"/>
                  <a:gd name="connsiteY1" fmla="*/ 0 h 220408"/>
                  <a:gd name="connsiteX2" fmla="*/ 125254 w 125253"/>
                  <a:gd name="connsiteY2" fmla="*/ 59531 h 220408"/>
                  <a:gd name="connsiteX3" fmla="*/ 125254 w 125253"/>
                  <a:gd name="connsiteY3" fmla="*/ 220408 h 220408"/>
                  <a:gd name="connsiteX4" fmla="*/ 125254 w 125253"/>
                  <a:gd name="connsiteY4" fmla="*/ 220408 h 220408"/>
                  <a:gd name="connsiteX5" fmla="*/ 0 w 125253"/>
                  <a:gd name="connsiteY5" fmla="*/ 220408 h 220408"/>
                  <a:gd name="connsiteX6" fmla="*/ 0 w 125253"/>
                  <a:gd name="connsiteY6" fmla="*/ 220408 h 220408"/>
                  <a:gd name="connsiteX7" fmla="*/ 0 w 125253"/>
                  <a:gd name="connsiteY7" fmla="*/ 59531 h 220408"/>
                  <a:gd name="connsiteX8" fmla="*/ 59531 w 125253"/>
                  <a:gd name="connsiteY8" fmla="*/ 0 h 220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253" h="220408">
                    <a:moveTo>
                      <a:pt x="59531" y="0"/>
                    </a:moveTo>
                    <a:lnTo>
                      <a:pt x="65722" y="0"/>
                    </a:lnTo>
                    <a:cubicBezTo>
                      <a:pt x="98603" y="0"/>
                      <a:pt x="125254" y="26651"/>
                      <a:pt x="125254" y="59531"/>
                    </a:cubicBezTo>
                    <a:lnTo>
                      <a:pt x="125254" y="220408"/>
                    </a:lnTo>
                    <a:lnTo>
                      <a:pt x="125254" y="220408"/>
                    </a:lnTo>
                    <a:lnTo>
                      <a:pt x="0" y="220408"/>
                    </a:lnTo>
                    <a:lnTo>
                      <a:pt x="0" y="220408"/>
                    </a:lnTo>
                    <a:lnTo>
                      <a:pt x="0" y="59531"/>
                    </a:lnTo>
                    <a:cubicBezTo>
                      <a:pt x="0" y="26651"/>
                      <a:pt x="26651" y="0"/>
                      <a:pt x="5953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00A5B18-494B-E93E-12F9-3D4E66AE6CB5}"/>
                  </a:ext>
                </a:extLst>
              </p:cNvPr>
              <p:cNvSpPr/>
              <p:nvPr/>
            </p:nvSpPr>
            <p:spPr>
              <a:xfrm>
                <a:off x="9266975" y="4413494"/>
                <a:ext cx="358362" cy="130358"/>
              </a:xfrm>
              <a:custGeom>
                <a:avLst/>
                <a:gdLst>
                  <a:gd name="connsiteX0" fmla="*/ 0 w 275462"/>
                  <a:gd name="connsiteY0" fmla="*/ 0 h 100202"/>
                  <a:gd name="connsiteX1" fmla="*/ 275463 w 275462"/>
                  <a:gd name="connsiteY1" fmla="*/ 0 h 100202"/>
                  <a:gd name="connsiteX2" fmla="*/ 275463 w 275462"/>
                  <a:gd name="connsiteY2" fmla="*/ 100203 h 100202"/>
                  <a:gd name="connsiteX3" fmla="*/ 0 w 275462"/>
                  <a:gd name="connsiteY3" fmla="*/ 100203 h 10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462" h="100202">
                    <a:moveTo>
                      <a:pt x="0" y="0"/>
                    </a:moveTo>
                    <a:lnTo>
                      <a:pt x="275463" y="0"/>
                    </a:lnTo>
                    <a:lnTo>
                      <a:pt x="275463" y="100203"/>
                    </a:lnTo>
                    <a:lnTo>
                      <a:pt x="0" y="100203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27266700-5E0A-D8F4-0089-E88ECF52A3AA}"/>
                  </a:ext>
                </a:extLst>
              </p:cNvPr>
              <p:cNvSpPr/>
              <p:nvPr/>
            </p:nvSpPr>
            <p:spPr>
              <a:xfrm>
                <a:off x="9245041" y="4775141"/>
                <a:ext cx="112143" cy="26703"/>
              </a:xfrm>
              <a:custGeom>
                <a:avLst/>
                <a:gdLst>
                  <a:gd name="connsiteX0" fmla="*/ 86201 w 86201"/>
                  <a:gd name="connsiteY0" fmla="*/ 20050 h 20526"/>
                  <a:gd name="connsiteX1" fmla="*/ 74867 w 86201"/>
                  <a:gd name="connsiteY1" fmla="*/ 11001 h 20526"/>
                  <a:gd name="connsiteX2" fmla="*/ 11621 w 86201"/>
                  <a:gd name="connsiteY2" fmla="*/ 11001 h 20526"/>
                  <a:gd name="connsiteX3" fmla="*/ 0 w 86201"/>
                  <a:gd name="connsiteY3" fmla="*/ 20526 h 2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201" h="20526">
                    <a:moveTo>
                      <a:pt x="86201" y="20050"/>
                    </a:moveTo>
                    <a:lnTo>
                      <a:pt x="74867" y="11001"/>
                    </a:lnTo>
                    <a:cubicBezTo>
                      <a:pt x="56331" y="-3667"/>
                      <a:pt x="30156" y="-3667"/>
                      <a:pt x="11621" y="11001"/>
                    </a:cubicBezTo>
                    <a:lnTo>
                      <a:pt x="0" y="2052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F0B1321-113A-6C03-4040-93E779AB9C5B}"/>
                  </a:ext>
                </a:extLst>
              </p:cNvPr>
              <p:cNvSpPr/>
              <p:nvPr/>
            </p:nvSpPr>
            <p:spPr>
              <a:xfrm>
                <a:off x="9240952" y="4821919"/>
                <a:ext cx="34571" cy="256257"/>
              </a:xfrm>
              <a:custGeom>
                <a:avLst/>
                <a:gdLst>
                  <a:gd name="connsiteX0" fmla="*/ 0 w 26574"/>
                  <a:gd name="connsiteY0" fmla="*/ 0 h 196977"/>
                  <a:gd name="connsiteX1" fmla="*/ 26575 w 26574"/>
                  <a:gd name="connsiteY1" fmla="*/ 0 h 196977"/>
                  <a:gd name="connsiteX2" fmla="*/ 26575 w 26574"/>
                  <a:gd name="connsiteY2" fmla="*/ 196977 h 196977"/>
                  <a:gd name="connsiteX3" fmla="*/ 0 w 26574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74" h="196977">
                    <a:moveTo>
                      <a:pt x="0" y="0"/>
                    </a:moveTo>
                    <a:lnTo>
                      <a:pt x="26575" y="0"/>
                    </a:lnTo>
                    <a:lnTo>
                      <a:pt x="26575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C2F77EA9-9F8F-0569-4082-8A9C6FF8ED76}"/>
                  </a:ext>
                </a:extLst>
              </p:cNvPr>
              <p:cNvSpPr/>
              <p:nvPr/>
            </p:nvSpPr>
            <p:spPr>
              <a:xfrm>
                <a:off x="9287297" y="4821919"/>
                <a:ext cx="28128" cy="256257"/>
              </a:xfrm>
              <a:custGeom>
                <a:avLst/>
                <a:gdLst>
                  <a:gd name="connsiteX0" fmla="*/ 0 w 21621"/>
                  <a:gd name="connsiteY0" fmla="*/ 0 h 196977"/>
                  <a:gd name="connsiteX1" fmla="*/ 21622 w 21621"/>
                  <a:gd name="connsiteY1" fmla="*/ 0 h 196977"/>
                  <a:gd name="connsiteX2" fmla="*/ 21622 w 21621"/>
                  <a:gd name="connsiteY2" fmla="*/ 196977 h 196977"/>
                  <a:gd name="connsiteX3" fmla="*/ 0 w 21621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21" h="196977">
                    <a:moveTo>
                      <a:pt x="0" y="0"/>
                    </a:moveTo>
                    <a:lnTo>
                      <a:pt x="21622" y="0"/>
                    </a:lnTo>
                    <a:lnTo>
                      <a:pt x="21622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1AF7197-44CD-E2BE-863E-BDD513F4C9F5}"/>
                  </a:ext>
                </a:extLst>
              </p:cNvPr>
              <p:cNvSpPr/>
              <p:nvPr/>
            </p:nvSpPr>
            <p:spPr>
              <a:xfrm>
                <a:off x="9327321" y="4821919"/>
                <a:ext cx="34076" cy="256257"/>
              </a:xfrm>
              <a:custGeom>
                <a:avLst/>
                <a:gdLst>
                  <a:gd name="connsiteX0" fmla="*/ 0 w 26193"/>
                  <a:gd name="connsiteY0" fmla="*/ 0 h 196977"/>
                  <a:gd name="connsiteX1" fmla="*/ 26194 w 26193"/>
                  <a:gd name="connsiteY1" fmla="*/ 0 h 196977"/>
                  <a:gd name="connsiteX2" fmla="*/ 26194 w 26193"/>
                  <a:gd name="connsiteY2" fmla="*/ 196977 h 196977"/>
                  <a:gd name="connsiteX3" fmla="*/ 0 w 26193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93" h="196977">
                    <a:moveTo>
                      <a:pt x="0" y="0"/>
                    </a:moveTo>
                    <a:lnTo>
                      <a:pt x="26194" y="0"/>
                    </a:lnTo>
                    <a:lnTo>
                      <a:pt x="26194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C3873A31-F29F-55C9-27B4-13FAD3634520}"/>
                  </a:ext>
                </a:extLst>
              </p:cNvPr>
              <p:cNvSpPr/>
              <p:nvPr/>
            </p:nvSpPr>
            <p:spPr>
              <a:xfrm>
                <a:off x="9499192" y="4775141"/>
                <a:ext cx="112143" cy="26703"/>
              </a:xfrm>
              <a:custGeom>
                <a:avLst/>
                <a:gdLst>
                  <a:gd name="connsiteX0" fmla="*/ 86201 w 86201"/>
                  <a:gd name="connsiteY0" fmla="*/ 20050 h 20526"/>
                  <a:gd name="connsiteX1" fmla="*/ 74867 w 86201"/>
                  <a:gd name="connsiteY1" fmla="*/ 11001 h 20526"/>
                  <a:gd name="connsiteX2" fmla="*/ 11620 w 86201"/>
                  <a:gd name="connsiteY2" fmla="*/ 11001 h 20526"/>
                  <a:gd name="connsiteX3" fmla="*/ 0 w 86201"/>
                  <a:gd name="connsiteY3" fmla="*/ 20526 h 2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201" h="20526">
                    <a:moveTo>
                      <a:pt x="86201" y="20050"/>
                    </a:moveTo>
                    <a:lnTo>
                      <a:pt x="74867" y="11001"/>
                    </a:lnTo>
                    <a:cubicBezTo>
                      <a:pt x="56331" y="-3667"/>
                      <a:pt x="30156" y="-3667"/>
                      <a:pt x="11620" y="11001"/>
                    </a:cubicBezTo>
                    <a:lnTo>
                      <a:pt x="0" y="2052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9FEF55BD-F753-8D5B-0D19-2039B13B7CA1}"/>
                  </a:ext>
                </a:extLst>
              </p:cNvPr>
              <p:cNvSpPr/>
              <p:nvPr/>
            </p:nvSpPr>
            <p:spPr>
              <a:xfrm>
                <a:off x="9495103" y="4821919"/>
                <a:ext cx="34571" cy="256257"/>
              </a:xfrm>
              <a:custGeom>
                <a:avLst/>
                <a:gdLst>
                  <a:gd name="connsiteX0" fmla="*/ 0 w 26574"/>
                  <a:gd name="connsiteY0" fmla="*/ 0 h 196977"/>
                  <a:gd name="connsiteX1" fmla="*/ 26575 w 26574"/>
                  <a:gd name="connsiteY1" fmla="*/ 0 h 196977"/>
                  <a:gd name="connsiteX2" fmla="*/ 26575 w 26574"/>
                  <a:gd name="connsiteY2" fmla="*/ 196977 h 196977"/>
                  <a:gd name="connsiteX3" fmla="*/ 0 w 26574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74" h="196977">
                    <a:moveTo>
                      <a:pt x="0" y="0"/>
                    </a:moveTo>
                    <a:lnTo>
                      <a:pt x="26575" y="0"/>
                    </a:lnTo>
                    <a:lnTo>
                      <a:pt x="26575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4D250C85-8834-E25E-DFFA-346666C6CB25}"/>
                  </a:ext>
                </a:extLst>
              </p:cNvPr>
              <p:cNvSpPr/>
              <p:nvPr/>
            </p:nvSpPr>
            <p:spPr>
              <a:xfrm>
                <a:off x="9541447" y="4821919"/>
                <a:ext cx="28128" cy="256257"/>
              </a:xfrm>
              <a:custGeom>
                <a:avLst/>
                <a:gdLst>
                  <a:gd name="connsiteX0" fmla="*/ 0 w 21621"/>
                  <a:gd name="connsiteY0" fmla="*/ 0 h 196977"/>
                  <a:gd name="connsiteX1" fmla="*/ 21622 w 21621"/>
                  <a:gd name="connsiteY1" fmla="*/ 0 h 196977"/>
                  <a:gd name="connsiteX2" fmla="*/ 21622 w 21621"/>
                  <a:gd name="connsiteY2" fmla="*/ 196977 h 196977"/>
                  <a:gd name="connsiteX3" fmla="*/ 0 w 21621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21" h="196977">
                    <a:moveTo>
                      <a:pt x="0" y="0"/>
                    </a:moveTo>
                    <a:lnTo>
                      <a:pt x="21622" y="0"/>
                    </a:lnTo>
                    <a:lnTo>
                      <a:pt x="21622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11121FCF-BFDD-C0F7-F332-C5C40F58E90B}"/>
                  </a:ext>
                </a:extLst>
              </p:cNvPr>
              <p:cNvSpPr/>
              <p:nvPr/>
            </p:nvSpPr>
            <p:spPr>
              <a:xfrm>
                <a:off x="9581348" y="4821919"/>
                <a:ext cx="34076" cy="256257"/>
              </a:xfrm>
              <a:custGeom>
                <a:avLst/>
                <a:gdLst>
                  <a:gd name="connsiteX0" fmla="*/ 0 w 26193"/>
                  <a:gd name="connsiteY0" fmla="*/ 0 h 196977"/>
                  <a:gd name="connsiteX1" fmla="*/ 26194 w 26193"/>
                  <a:gd name="connsiteY1" fmla="*/ 0 h 196977"/>
                  <a:gd name="connsiteX2" fmla="*/ 26194 w 26193"/>
                  <a:gd name="connsiteY2" fmla="*/ 196977 h 196977"/>
                  <a:gd name="connsiteX3" fmla="*/ 0 w 26193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93" h="196977">
                    <a:moveTo>
                      <a:pt x="0" y="0"/>
                    </a:moveTo>
                    <a:lnTo>
                      <a:pt x="26194" y="0"/>
                    </a:lnTo>
                    <a:lnTo>
                      <a:pt x="26194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00EC21A-EAFC-AAD5-374C-4428EEA1C2DB}"/>
                  </a:ext>
                </a:extLst>
              </p:cNvPr>
              <p:cNvSpPr/>
              <p:nvPr/>
            </p:nvSpPr>
            <p:spPr>
              <a:xfrm>
                <a:off x="9818398" y="4775141"/>
                <a:ext cx="112267" cy="26703"/>
              </a:xfrm>
              <a:custGeom>
                <a:avLst/>
                <a:gdLst>
                  <a:gd name="connsiteX0" fmla="*/ 86296 w 86296"/>
                  <a:gd name="connsiteY0" fmla="*/ 20050 h 20526"/>
                  <a:gd name="connsiteX1" fmla="*/ 74867 w 86296"/>
                  <a:gd name="connsiteY1" fmla="*/ 11001 h 20526"/>
                  <a:gd name="connsiteX2" fmla="*/ 11621 w 86296"/>
                  <a:gd name="connsiteY2" fmla="*/ 11001 h 20526"/>
                  <a:gd name="connsiteX3" fmla="*/ 0 w 86296"/>
                  <a:gd name="connsiteY3" fmla="*/ 20526 h 2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296" h="20526">
                    <a:moveTo>
                      <a:pt x="86296" y="20050"/>
                    </a:moveTo>
                    <a:lnTo>
                      <a:pt x="74867" y="11001"/>
                    </a:lnTo>
                    <a:cubicBezTo>
                      <a:pt x="56331" y="-3667"/>
                      <a:pt x="30156" y="-3667"/>
                      <a:pt x="11621" y="11001"/>
                    </a:cubicBezTo>
                    <a:lnTo>
                      <a:pt x="0" y="2052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7F02EFD-3B7C-9CAB-2896-FCC1160759C0}"/>
                  </a:ext>
                </a:extLst>
              </p:cNvPr>
              <p:cNvSpPr/>
              <p:nvPr/>
            </p:nvSpPr>
            <p:spPr>
              <a:xfrm>
                <a:off x="9814309" y="4821919"/>
                <a:ext cx="34571" cy="256257"/>
              </a:xfrm>
              <a:custGeom>
                <a:avLst/>
                <a:gdLst>
                  <a:gd name="connsiteX0" fmla="*/ 0 w 26574"/>
                  <a:gd name="connsiteY0" fmla="*/ 0 h 196977"/>
                  <a:gd name="connsiteX1" fmla="*/ 26575 w 26574"/>
                  <a:gd name="connsiteY1" fmla="*/ 0 h 196977"/>
                  <a:gd name="connsiteX2" fmla="*/ 26575 w 26574"/>
                  <a:gd name="connsiteY2" fmla="*/ 196977 h 196977"/>
                  <a:gd name="connsiteX3" fmla="*/ 0 w 26574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74" h="196977">
                    <a:moveTo>
                      <a:pt x="0" y="0"/>
                    </a:moveTo>
                    <a:lnTo>
                      <a:pt x="26575" y="0"/>
                    </a:lnTo>
                    <a:lnTo>
                      <a:pt x="26575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B21AEC7-5D26-1680-6F0E-669B843A7824}"/>
                  </a:ext>
                </a:extLst>
              </p:cNvPr>
              <p:cNvSpPr/>
              <p:nvPr/>
            </p:nvSpPr>
            <p:spPr>
              <a:xfrm>
                <a:off x="9860778" y="4821919"/>
                <a:ext cx="28128" cy="256257"/>
              </a:xfrm>
              <a:custGeom>
                <a:avLst/>
                <a:gdLst>
                  <a:gd name="connsiteX0" fmla="*/ 0 w 21621"/>
                  <a:gd name="connsiteY0" fmla="*/ 0 h 196977"/>
                  <a:gd name="connsiteX1" fmla="*/ 21622 w 21621"/>
                  <a:gd name="connsiteY1" fmla="*/ 0 h 196977"/>
                  <a:gd name="connsiteX2" fmla="*/ 21622 w 21621"/>
                  <a:gd name="connsiteY2" fmla="*/ 196977 h 196977"/>
                  <a:gd name="connsiteX3" fmla="*/ 0 w 21621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21" h="196977">
                    <a:moveTo>
                      <a:pt x="0" y="0"/>
                    </a:moveTo>
                    <a:lnTo>
                      <a:pt x="21622" y="0"/>
                    </a:lnTo>
                    <a:lnTo>
                      <a:pt x="21622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C55412F1-D125-B6CD-AF85-B51472EF6A53}"/>
                  </a:ext>
                </a:extLst>
              </p:cNvPr>
              <p:cNvSpPr/>
              <p:nvPr/>
            </p:nvSpPr>
            <p:spPr>
              <a:xfrm>
                <a:off x="9900678" y="4821919"/>
                <a:ext cx="34076" cy="256257"/>
              </a:xfrm>
              <a:custGeom>
                <a:avLst/>
                <a:gdLst>
                  <a:gd name="connsiteX0" fmla="*/ 0 w 26193"/>
                  <a:gd name="connsiteY0" fmla="*/ 0 h 196977"/>
                  <a:gd name="connsiteX1" fmla="*/ 26194 w 26193"/>
                  <a:gd name="connsiteY1" fmla="*/ 0 h 196977"/>
                  <a:gd name="connsiteX2" fmla="*/ 26194 w 26193"/>
                  <a:gd name="connsiteY2" fmla="*/ 196977 h 196977"/>
                  <a:gd name="connsiteX3" fmla="*/ 0 w 26193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93" h="196977">
                    <a:moveTo>
                      <a:pt x="0" y="0"/>
                    </a:moveTo>
                    <a:lnTo>
                      <a:pt x="26194" y="0"/>
                    </a:lnTo>
                    <a:lnTo>
                      <a:pt x="26194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CB152FD-62B4-7542-2E32-4B800D418C5C}"/>
                  </a:ext>
                </a:extLst>
              </p:cNvPr>
              <p:cNvSpPr/>
              <p:nvPr/>
            </p:nvSpPr>
            <p:spPr>
              <a:xfrm>
                <a:off x="9993862" y="4775141"/>
                <a:ext cx="112267" cy="26703"/>
              </a:xfrm>
              <a:custGeom>
                <a:avLst/>
                <a:gdLst>
                  <a:gd name="connsiteX0" fmla="*/ 86296 w 86296"/>
                  <a:gd name="connsiteY0" fmla="*/ 20050 h 20526"/>
                  <a:gd name="connsiteX1" fmla="*/ 74866 w 86296"/>
                  <a:gd name="connsiteY1" fmla="*/ 11001 h 20526"/>
                  <a:gd name="connsiteX2" fmla="*/ 11621 w 86296"/>
                  <a:gd name="connsiteY2" fmla="*/ 11001 h 20526"/>
                  <a:gd name="connsiteX3" fmla="*/ 0 w 86296"/>
                  <a:gd name="connsiteY3" fmla="*/ 20526 h 2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296" h="20526">
                    <a:moveTo>
                      <a:pt x="86296" y="20050"/>
                    </a:moveTo>
                    <a:lnTo>
                      <a:pt x="74866" y="11001"/>
                    </a:lnTo>
                    <a:cubicBezTo>
                      <a:pt x="56331" y="-3667"/>
                      <a:pt x="30156" y="-3667"/>
                      <a:pt x="11621" y="11001"/>
                    </a:cubicBezTo>
                    <a:lnTo>
                      <a:pt x="0" y="2052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D52994C-446E-8217-114E-57DA43CB6625}"/>
                  </a:ext>
                </a:extLst>
              </p:cNvPr>
              <p:cNvSpPr/>
              <p:nvPr/>
            </p:nvSpPr>
            <p:spPr>
              <a:xfrm>
                <a:off x="9990269" y="4821919"/>
                <a:ext cx="34571" cy="256257"/>
              </a:xfrm>
              <a:custGeom>
                <a:avLst/>
                <a:gdLst>
                  <a:gd name="connsiteX0" fmla="*/ 0 w 26574"/>
                  <a:gd name="connsiteY0" fmla="*/ 0 h 196977"/>
                  <a:gd name="connsiteX1" fmla="*/ 26575 w 26574"/>
                  <a:gd name="connsiteY1" fmla="*/ 0 h 196977"/>
                  <a:gd name="connsiteX2" fmla="*/ 26575 w 26574"/>
                  <a:gd name="connsiteY2" fmla="*/ 196977 h 196977"/>
                  <a:gd name="connsiteX3" fmla="*/ 0 w 26574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74" h="196977">
                    <a:moveTo>
                      <a:pt x="0" y="0"/>
                    </a:moveTo>
                    <a:lnTo>
                      <a:pt x="26575" y="0"/>
                    </a:lnTo>
                    <a:lnTo>
                      <a:pt x="26575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4433A4DD-4814-CBB9-306B-5C993F6F7207}"/>
                  </a:ext>
                </a:extLst>
              </p:cNvPr>
              <p:cNvSpPr/>
              <p:nvPr/>
            </p:nvSpPr>
            <p:spPr>
              <a:xfrm>
                <a:off x="10036738" y="4821919"/>
                <a:ext cx="28128" cy="256257"/>
              </a:xfrm>
              <a:custGeom>
                <a:avLst/>
                <a:gdLst>
                  <a:gd name="connsiteX0" fmla="*/ 0 w 21621"/>
                  <a:gd name="connsiteY0" fmla="*/ 0 h 196977"/>
                  <a:gd name="connsiteX1" fmla="*/ 21622 w 21621"/>
                  <a:gd name="connsiteY1" fmla="*/ 0 h 196977"/>
                  <a:gd name="connsiteX2" fmla="*/ 21622 w 21621"/>
                  <a:gd name="connsiteY2" fmla="*/ 196977 h 196977"/>
                  <a:gd name="connsiteX3" fmla="*/ 0 w 21621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21" h="196977">
                    <a:moveTo>
                      <a:pt x="0" y="0"/>
                    </a:moveTo>
                    <a:lnTo>
                      <a:pt x="21622" y="0"/>
                    </a:lnTo>
                    <a:lnTo>
                      <a:pt x="21622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1E09DAA-2973-C249-F5E9-CCA84C493B51}"/>
                  </a:ext>
                </a:extLst>
              </p:cNvPr>
              <p:cNvSpPr/>
              <p:nvPr/>
            </p:nvSpPr>
            <p:spPr>
              <a:xfrm>
                <a:off x="10076638" y="4821919"/>
                <a:ext cx="34076" cy="256257"/>
              </a:xfrm>
              <a:custGeom>
                <a:avLst/>
                <a:gdLst>
                  <a:gd name="connsiteX0" fmla="*/ 0 w 26193"/>
                  <a:gd name="connsiteY0" fmla="*/ 0 h 196977"/>
                  <a:gd name="connsiteX1" fmla="*/ 26194 w 26193"/>
                  <a:gd name="connsiteY1" fmla="*/ 0 h 196977"/>
                  <a:gd name="connsiteX2" fmla="*/ 26194 w 26193"/>
                  <a:gd name="connsiteY2" fmla="*/ 196977 h 196977"/>
                  <a:gd name="connsiteX3" fmla="*/ 0 w 26193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93" h="196977">
                    <a:moveTo>
                      <a:pt x="0" y="0"/>
                    </a:moveTo>
                    <a:lnTo>
                      <a:pt x="26194" y="0"/>
                    </a:lnTo>
                    <a:lnTo>
                      <a:pt x="26194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2E42707B-A118-BAD7-8B83-26B11CBF586C}"/>
                  </a:ext>
                </a:extLst>
              </p:cNvPr>
              <p:cNvSpPr/>
              <p:nvPr/>
            </p:nvSpPr>
            <p:spPr>
              <a:xfrm>
                <a:off x="8775898" y="4775122"/>
                <a:ext cx="112143" cy="26722"/>
              </a:xfrm>
              <a:custGeom>
                <a:avLst/>
                <a:gdLst>
                  <a:gd name="connsiteX0" fmla="*/ 86201 w 86201"/>
                  <a:gd name="connsiteY0" fmla="*/ 20064 h 20540"/>
                  <a:gd name="connsiteX1" fmla="*/ 74771 w 86201"/>
                  <a:gd name="connsiteY1" fmla="*/ 11016 h 20540"/>
                  <a:gd name="connsiteX2" fmla="*/ 11621 w 86201"/>
                  <a:gd name="connsiteY2" fmla="*/ 11016 h 20540"/>
                  <a:gd name="connsiteX3" fmla="*/ 0 w 86201"/>
                  <a:gd name="connsiteY3" fmla="*/ 20541 h 20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201" h="20540">
                    <a:moveTo>
                      <a:pt x="86201" y="20064"/>
                    </a:moveTo>
                    <a:lnTo>
                      <a:pt x="74771" y="11016"/>
                    </a:lnTo>
                    <a:cubicBezTo>
                      <a:pt x="56283" y="-3672"/>
                      <a:pt x="30109" y="-3672"/>
                      <a:pt x="11621" y="11016"/>
                    </a:cubicBezTo>
                    <a:lnTo>
                      <a:pt x="0" y="2054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B544DDEF-1EA8-99D8-313C-93AC9A3908A9}"/>
                  </a:ext>
                </a:extLst>
              </p:cNvPr>
              <p:cNvSpPr/>
              <p:nvPr/>
            </p:nvSpPr>
            <p:spPr>
              <a:xfrm>
                <a:off x="8771809" y="4821919"/>
                <a:ext cx="34571" cy="256257"/>
              </a:xfrm>
              <a:custGeom>
                <a:avLst/>
                <a:gdLst>
                  <a:gd name="connsiteX0" fmla="*/ 0 w 26574"/>
                  <a:gd name="connsiteY0" fmla="*/ 0 h 196977"/>
                  <a:gd name="connsiteX1" fmla="*/ 26575 w 26574"/>
                  <a:gd name="connsiteY1" fmla="*/ 0 h 196977"/>
                  <a:gd name="connsiteX2" fmla="*/ 26575 w 26574"/>
                  <a:gd name="connsiteY2" fmla="*/ 196977 h 196977"/>
                  <a:gd name="connsiteX3" fmla="*/ 0 w 26574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74" h="196977">
                    <a:moveTo>
                      <a:pt x="0" y="0"/>
                    </a:moveTo>
                    <a:lnTo>
                      <a:pt x="26575" y="0"/>
                    </a:lnTo>
                    <a:lnTo>
                      <a:pt x="26575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F8D0474-B939-6812-7F32-F61ACFBD8B29}"/>
                  </a:ext>
                </a:extLst>
              </p:cNvPr>
              <p:cNvSpPr/>
              <p:nvPr/>
            </p:nvSpPr>
            <p:spPr>
              <a:xfrm>
                <a:off x="8818153" y="4821919"/>
                <a:ext cx="28128" cy="256257"/>
              </a:xfrm>
              <a:custGeom>
                <a:avLst/>
                <a:gdLst>
                  <a:gd name="connsiteX0" fmla="*/ 0 w 21621"/>
                  <a:gd name="connsiteY0" fmla="*/ 0 h 196977"/>
                  <a:gd name="connsiteX1" fmla="*/ 21622 w 21621"/>
                  <a:gd name="connsiteY1" fmla="*/ 0 h 196977"/>
                  <a:gd name="connsiteX2" fmla="*/ 21622 w 21621"/>
                  <a:gd name="connsiteY2" fmla="*/ 196977 h 196977"/>
                  <a:gd name="connsiteX3" fmla="*/ 0 w 21621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21" h="196977">
                    <a:moveTo>
                      <a:pt x="0" y="0"/>
                    </a:moveTo>
                    <a:lnTo>
                      <a:pt x="21622" y="0"/>
                    </a:lnTo>
                    <a:lnTo>
                      <a:pt x="21622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6D087184-24C5-9348-7330-AB6646EE6029}"/>
                  </a:ext>
                </a:extLst>
              </p:cNvPr>
              <p:cNvSpPr/>
              <p:nvPr/>
            </p:nvSpPr>
            <p:spPr>
              <a:xfrm>
                <a:off x="8858054" y="4821919"/>
                <a:ext cx="34076" cy="256257"/>
              </a:xfrm>
              <a:custGeom>
                <a:avLst/>
                <a:gdLst>
                  <a:gd name="connsiteX0" fmla="*/ 0 w 26193"/>
                  <a:gd name="connsiteY0" fmla="*/ 0 h 196977"/>
                  <a:gd name="connsiteX1" fmla="*/ 26194 w 26193"/>
                  <a:gd name="connsiteY1" fmla="*/ 0 h 196977"/>
                  <a:gd name="connsiteX2" fmla="*/ 26194 w 26193"/>
                  <a:gd name="connsiteY2" fmla="*/ 196977 h 196977"/>
                  <a:gd name="connsiteX3" fmla="*/ 0 w 26193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93" h="196977">
                    <a:moveTo>
                      <a:pt x="0" y="0"/>
                    </a:moveTo>
                    <a:lnTo>
                      <a:pt x="26194" y="0"/>
                    </a:lnTo>
                    <a:lnTo>
                      <a:pt x="26194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42F4EE58-BE6B-7196-0F16-116A063A05BF}"/>
                  </a:ext>
                </a:extLst>
              </p:cNvPr>
              <p:cNvSpPr/>
              <p:nvPr/>
            </p:nvSpPr>
            <p:spPr>
              <a:xfrm>
                <a:off x="8951733" y="4775141"/>
                <a:ext cx="112267" cy="26703"/>
              </a:xfrm>
              <a:custGeom>
                <a:avLst/>
                <a:gdLst>
                  <a:gd name="connsiteX0" fmla="*/ 86296 w 86296"/>
                  <a:gd name="connsiteY0" fmla="*/ 20050 h 20526"/>
                  <a:gd name="connsiteX1" fmla="*/ 74867 w 86296"/>
                  <a:gd name="connsiteY1" fmla="*/ 11001 h 20526"/>
                  <a:gd name="connsiteX2" fmla="*/ 11621 w 86296"/>
                  <a:gd name="connsiteY2" fmla="*/ 11001 h 20526"/>
                  <a:gd name="connsiteX3" fmla="*/ 0 w 86296"/>
                  <a:gd name="connsiteY3" fmla="*/ 20526 h 2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296" h="20526">
                    <a:moveTo>
                      <a:pt x="86296" y="20050"/>
                    </a:moveTo>
                    <a:lnTo>
                      <a:pt x="74867" y="11001"/>
                    </a:lnTo>
                    <a:cubicBezTo>
                      <a:pt x="56331" y="-3667"/>
                      <a:pt x="30156" y="-3667"/>
                      <a:pt x="11621" y="11001"/>
                    </a:cubicBezTo>
                    <a:lnTo>
                      <a:pt x="0" y="2052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C68B9CC-7C4B-AB2F-F7B4-EF53BA448FCC}"/>
                  </a:ext>
                </a:extLst>
              </p:cNvPr>
              <p:cNvSpPr/>
              <p:nvPr/>
            </p:nvSpPr>
            <p:spPr>
              <a:xfrm>
                <a:off x="8947644" y="4821919"/>
                <a:ext cx="34571" cy="256257"/>
              </a:xfrm>
              <a:custGeom>
                <a:avLst/>
                <a:gdLst>
                  <a:gd name="connsiteX0" fmla="*/ 0 w 26574"/>
                  <a:gd name="connsiteY0" fmla="*/ 0 h 196977"/>
                  <a:gd name="connsiteX1" fmla="*/ 26575 w 26574"/>
                  <a:gd name="connsiteY1" fmla="*/ 0 h 196977"/>
                  <a:gd name="connsiteX2" fmla="*/ 26575 w 26574"/>
                  <a:gd name="connsiteY2" fmla="*/ 196977 h 196977"/>
                  <a:gd name="connsiteX3" fmla="*/ 0 w 26574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574" h="196977">
                    <a:moveTo>
                      <a:pt x="0" y="0"/>
                    </a:moveTo>
                    <a:lnTo>
                      <a:pt x="26575" y="0"/>
                    </a:lnTo>
                    <a:lnTo>
                      <a:pt x="26575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18FAF095-EFF0-249B-655A-7ED85939C579}"/>
                  </a:ext>
                </a:extLst>
              </p:cNvPr>
              <p:cNvSpPr/>
              <p:nvPr/>
            </p:nvSpPr>
            <p:spPr>
              <a:xfrm>
                <a:off x="8994113" y="4821919"/>
                <a:ext cx="28128" cy="256257"/>
              </a:xfrm>
              <a:custGeom>
                <a:avLst/>
                <a:gdLst>
                  <a:gd name="connsiteX0" fmla="*/ 0 w 21621"/>
                  <a:gd name="connsiteY0" fmla="*/ 0 h 196977"/>
                  <a:gd name="connsiteX1" fmla="*/ 21622 w 21621"/>
                  <a:gd name="connsiteY1" fmla="*/ 0 h 196977"/>
                  <a:gd name="connsiteX2" fmla="*/ 21622 w 21621"/>
                  <a:gd name="connsiteY2" fmla="*/ 196977 h 196977"/>
                  <a:gd name="connsiteX3" fmla="*/ 0 w 21621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21" h="196977">
                    <a:moveTo>
                      <a:pt x="0" y="0"/>
                    </a:moveTo>
                    <a:lnTo>
                      <a:pt x="21622" y="0"/>
                    </a:lnTo>
                    <a:lnTo>
                      <a:pt x="21622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C3D3669-4E27-BA5A-B1A1-FA57E3AAD733}"/>
                  </a:ext>
                </a:extLst>
              </p:cNvPr>
              <p:cNvSpPr/>
              <p:nvPr/>
            </p:nvSpPr>
            <p:spPr>
              <a:xfrm>
                <a:off x="9034014" y="4821919"/>
                <a:ext cx="34076" cy="256257"/>
              </a:xfrm>
              <a:custGeom>
                <a:avLst/>
                <a:gdLst>
                  <a:gd name="connsiteX0" fmla="*/ 0 w 26193"/>
                  <a:gd name="connsiteY0" fmla="*/ 0 h 196977"/>
                  <a:gd name="connsiteX1" fmla="*/ 26194 w 26193"/>
                  <a:gd name="connsiteY1" fmla="*/ 0 h 196977"/>
                  <a:gd name="connsiteX2" fmla="*/ 26194 w 26193"/>
                  <a:gd name="connsiteY2" fmla="*/ 196977 h 196977"/>
                  <a:gd name="connsiteX3" fmla="*/ 0 w 26193"/>
                  <a:gd name="connsiteY3" fmla="*/ 196977 h 19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193" h="196977">
                    <a:moveTo>
                      <a:pt x="0" y="0"/>
                    </a:moveTo>
                    <a:lnTo>
                      <a:pt x="26194" y="0"/>
                    </a:lnTo>
                    <a:lnTo>
                      <a:pt x="26194" y="196977"/>
                    </a:lnTo>
                    <a:lnTo>
                      <a:pt x="0" y="19697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3652670-F42D-EBFD-94E4-BF9C90923A99}"/>
                  </a:ext>
                </a:extLst>
              </p:cNvPr>
              <p:cNvSpPr/>
              <p:nvPr/>
            </p:nvSpPr>
            <p:spPr>
              <a:xfrm>
                <a:off x="7797709" y="5151163"/>
                <a:ext cx="3291441" cy="149069"/>
              </a:xfrm>
              <a:custGeom>
                <a:avLst/>
                <a:gdLst>
                  <a:gd name="connsiteX0" fmla="*/ 2483168 w 2530030"/>
                  <a:gd name="connsiteY0" fmla="*/ 0 h 114585"/>
                  <a:gd name="connsiteX1" fmla="*/ 2483168 w 2530030"/>
                  <a:gd name="connsiteY1" fmla="*/ 36481 h 114585"/>
                  <a:gd name="connsiteX2" fmla="*/ 2427351 w 2530030"/>
                  <a:gd name="connsiteY2" fmla="*/ 36481 h 114585"/>
                  <a:gd name="connsiteX3" fmla="*/ 2427351 w 2530030"/>
                  <a:gd name="connsiteY3" fmla="*/ 0 h 114585"/>
                  <a:gd name="connsiteX4" fmla="*/ 2371535 w 2530030"/>
                  <a:gd name="connsiteY4" fmla="*/ 0 h 114585"/>
                  <a:gd name="connsiteX5" fmla="*/ 2371535 w 2530030"/>
                  <a:gd name="connsiteY5" fmla="*/ 36481 h 114585"/>
                  <a:gd name="connsiteX6" fmla="*/ 2315623 w 2530030"/>
                  <a:gd name="connsiteY6" fmla="*/ 36481 h 114585"/>
                  <a:gd name="connsiteX7" fmla="*/ 2315623 w 2530030"/>
                  <a:gd name="connsiteY7" fmla="*/ 0 h 114585"/>
                  <a:gd name="connsiteX8" fmla="*/ 2259806 w 2530030"/>
                  <a:gd name="connsiteY8" fmla="*/ 0 h 114585"/>
                  <a:gd name="connsiteX9" fmla="*/ 2259806 w 2530030"/>
                  <a:gd name="connsiteY9" fmla="*/ 36481 h 114585"/>
                  <a:gd name="connsiteX10" fmla="*/ 2203990 w 2530030"/>
                  <a:gd name="connsiteY10" fmla="*/ 36481 h 114585"/>
                  <a:gd name="connsiteX11" fmla="*/ 2203990 w 2530030"/>
                  <a:gd name="connsiteY11" fmla="*/ 0 h 114585"/>
                  <a:gd name="connsiteX12" fmla="*/ 2148173 w 2530030"/>
                  <a:gd name="connsiteY12" fmla="*/ 0 h 114585"/>
                  <a:gd name="connsiteX13" fmla="*/ 2148173 w 2530030"/>
                  <a:gd name="connsiteY13" fmla="*/ 36481 h 114585"/>
                  <a:gd name="connsiteX14" fmla="*/ 2094167 w 2530030"/>
                  <a:gd name="connsiteY14" fmla="*/ 36481 h 114585"/>
                  <a:gd name="connsiteX15" fmla="*/ 2094167 w 2530030"/>
                  <a:gd name="connsiteY15" fmla="*/ 0 h 114585"/>
                  <a:gd name="connsiteX16" fmla="*/ 2092357 w 2530030"/>
                  <a:gd name="connsiteY16" fmla="*/ 0 h 114585"/>
                  <a:gd name="connsiteX17" fmla="*/ 2047304 w 2530030"/>
                  <a:gd name="connsiteY17" fmla="*/ 0 h 114585"/>
                  <a:gd name="connsiteX18" fmla="*/ 2036540 w 2530030"/>
                  <a:gd name="connsiteY18" fmla="*/ 0 h 114585"/>
                  <a:gd name="connsiteX19" fmla="*/ 2036540 w 2530030"/>
                  <a:gd name="connsiteY19" fmla="*/ 36481 h 114585"/>
                  <a:gd name="connsiteX20" fmla="*/ 1991487 w 2530030"/>
                  <a:gd name="connsiteY20" fmla="*/ 36481 h 114585"/>
                  <a:gd name="connsiteX21" fmla="*/ 1991487 w 2530030"/>
                  <a:gd name="connsiteY21" fmla="*/ 0 h 114585"/>
                  <a:gd name="connsiteX22" fmla="*/ 1980724 w 2530030"/>
                  <a:gd name="connsiteY22" fmla="*/ 0 h 114585"/>
                  <a:gd name="connsiteX23" fmla="*/ 1945672 w 2530030"/>
                  <a:gd name="connsiteY23" fmla="*/ 0 h 114585"/>
                  <a:gd name="connsiteX24" fmla="*/ 1934909 w 2530030"/>
                  <a:gd name="connsiteY24" fmla="*/ 0 h 114585"/>
                  <a:gd name="connsiteX25" fmla="*/ 1934909 w 2530030"/>
                  <a:gd name="connsiteY25" fmla="*/ 36481 h 114585"/>
                  <a:gd name="connsiteX26" fmla="*/ 1889855 w 2530030"/>
                  <a:gd name="connsiteY26" fmla="*/ 36481 h 114585"/>
                  <a:gd name="connsiteX27" fmla="*/ 1889855 w 2530030"/>
                  <a:gd name="connsiteY27" fmla="*/ 0 h 114585"/>
                  <a:gd name="connsiteX28" fmla="*/ 1879092 w 2530030"/>
                  <a:gd name="connsiteY28" fmla="*/ 0 h 114585"/>
                  <a:gd name="connsiteX29" fmla="*/ 1837372 w 2530030"/>
                  <a:gd name="connsiteY29" fmla="*/ 0 h 114585"/>
                  <a:gd name="connsiteX30" fmla="*/ 1833944 w 2530030"/>
                  <a:gd name="connsiteY30" fmla="*/ 0 h 114585"/>
                  <a:gd name="connsiteX31" fmla="*/ 1833944 w 2530030"/>
                  <a:gd name="connsiteY31" fmla="*/ 36481 h 114585"/>
                  <a:gd name="connsiteX32" fmla="*/ 1778127 w 2530030"/>
                  <a:gd name="connsiteY32" fmla="*/ 36481 h 114585"/>
                  <a:gd name="connsiteX33" fmla="*/ 1778127 w 2530030"/>
                  <a:gd name="connsiteY33" fmla="*/ 0 h 114585"/>
                  <a:gd name="connsiteX34" fmla="*/ 1722311 w 2530030"/>
                  <a:gd name="connsiteY34" fmla="*/ 0 h 114585"/>
                  <a:gd name="connsiteX35" fmla="*/ 1722311 w 2530030"/>
                  <a:gd name="connsiteY35" fmla="*/ 36481 h 114585"/>
                  <a:gd name="connsiteX36" fmla="*/ 1666494 w 2530030"/>
                  <a:gd name="connsiteY36" fmla="*/ 36481 h 114585"/>
                  <a:gd name="connsiteX37" fmla="*/ 1666494 w 2530030"/>
                  <a:gd name="connsiteY37" fmla="*/ 0 h 114585"/>
                  <a:gd name="connsiteX38" fmla="*/ 1661255 w 2530030"/>
                  <a:gd name="connsiteY38" fmla="*/ 0 h 114585"/>
                  <a:gd name="connsiteX39" fmla="*/ 1614392 w 2530030"/>
                  <a:gd name="connsiteY39" fmla="*/ 0 h 114585"/>
                  <a:gd name="connsiteX40" fmla="*/ 1610678 w 2530030"/>
                  <a:gd name="connsiteY40" fmla="*/ 0 h 114585"/>
                  <a:gd name="connsiteX41" fmla="*/ 1610678 w 2530030"/>
                  <a:gd name="connsiteY41" fmla="*/ 36481 h 114585"/>
                  <a:gd name="connsiteX42" fmla="*/ 1561338 w 2530030"/>
                  <a:gd name="connsiteY42" fmla="*/ 36481 h 114585"/>
                  <a:gd name="connsiteX43" fmla="*/ 1561338 w 2530030"/>
                  <a:gd name="connsiteY43" fmla="*/ 0 h 114585"/>
                  <a:gd name="connsiteX44" fmla="*/ 1558576 w 2530030"/>
                  <a:gd name="connsiteY44" fmla="*/ 0 h 114585"/>
                  <a:gd name="connsiteX45" fmla="*/ 1554861 w 2530030"/>
                  <a:gd name="connsiteY45" fmla="*/ 0 h 114585"/>
                  <a:gd name="connsiteX46" fmla="*/ 1514475 w 2530030"/>
                  <a:gd name="connsiteY46" fmla="*/ 0 h 114585"/>
                  <a:gd name="connsiteX47" fmla="*/ 1512761 w 2530030"/>
                  <a:gd name="connsiteY47" fmla="*/ 0 h 114585"/>
                  <a:gd name="connsiteX48" fmla="*/ 1509046 w 2530030"/>
                  <a:gd name="connsiteY48" fmla="*/ 0 h 114585"/>
                  <a:gd name="connsiteX49" fmla="*/ 1509046 w 2530030"/>
                  <a:gd name="connsiteY49" fmla="*/ 36481 h 114585"/>
                  <a:gd name="connsiteX50" fmla="*/ 1458659 w 2530030"/>
                  <a:gd name="connsiteY50" fmla="*/ 36481 h 114585"/>
                  <a:gd name="connsiteX51" fmla="*/ 1458659 w 2530030"/>
                  <a:gd name="connsiteY51" fmla="*/ 0 h 114585"/>
                  <a:gd name="connsiteX52" fmla="*/ 1456944 w 2530030"/>
                  <a:gd name="connsiteY52" fmla="*/ 0 h 114585"/>
                  <a:gd name="connsiteX53" fmla="*/ 1453229 w 2530030"/>
                  <a:gd name="connsiteY53" fmla="*/ 0 h 114585"/>
                  <a:gd name="connsiteX54" fmla="*/ 1411510 w 2530030"/>
                  <a:gd name="connsiteY54" fmla="*/ 0 h 114585"/>
                  <a:gd name="connsiteX55" fmla="*/ 1402842 w 2530030"/>
                  <a:gd name="connsiteY55" fmla="*/ 0 h 114585"/>
                  <a:gd name="connsiteX56" fmla="*/ 1401128 w 2530030"/>
                  <a:gd name="connsiteY56" fmla="*/ 0 h 114585"/>
                  <a:gd name="connsiteX57" fmla="*/ 1401128 w 2530030"/>
                  <a:gd name="connsiteY57" fmla="*/ 36481 h 114585"/>
                  <a:gd name="connsiteX58" fmla="*/ 1347026 w 2530030"/>
                  <a:gd name="connsiteY58" fmla="*/ 36481 h 114585"/>
                  <a:gd name="connsiteX59" fmla="*/ 1347026 w 2530030"/>
                  <a:gd name="connsiteY59" fmla="*/ 0 h 114585"/>
                  <a:gd name="connsiteX60" fmla="*/ 1345311 w 2530030"/>
                  <a:gd name="connsiteY60" fmla="*/ 0 h 114585"/>
                  <a:gd name="connsiteX61" fmla="*/ 1291209 w 2530030"/>
                  <a:gd name="connsiteY61" fmla="*/ 0 h 114585"/>
                  <a:gd name="connsiteX62" fmla="*/ 1289495 w 2530030"/>
                  <a:gd name="connsiteY62" fmla="*/ 0 h 114585"/>
                  <a:gd name="connsiteX63" fmla="*/ 1289495 w 2530030"/>
                  <a:gd name="connsiteY63" fmla="*/ 36481 h 114585"/>
                  <a:gd name="connsiteX64" fmla="*/ 1235393 w 2530030"/>
                  <a:gd name="connsiteY64" fmla="*/ 36481 h 114585"/>
                  <a:gd name="connsiteX65" fmla="*/ 1235393 w 2530030"/>
                  <a:gd name="connsiteY65" fmla="*/ 0 h 114585"/>
                  <a:gd name="connsiteX66" fmla="*/ 1233583 w 2530030"/>
                  <a:gd name="connsiteY66" fmla="*/ 0 h 114585"/>
                  <a:gd name="connsiteX67" fmla="*/ 1179481 w 2530030"/>
                  <a:gd name="connsiteY67" fmla="*/ 0 h 114585"/>
                  <a:gd name="connsiteX68" fmla="*/ 1177766 w 2530030"/>
                  <a:gd name="connsiteY68" fmla="*/ 0 h 114585"/>
                  <a:gd name="connsiteX69" fmla="*/ 1177766 w 2530030"/>
                  <a:gd name="connsiteY69" fmla="*/ 36481 h 114585"/>
                  <a:gd name="connsiteX70" fmla="*/ 1125474 w 2530030"/>
                  <a:gd name="connsiteY70" fmla="*/ 36481 h 114585"/>
                  <a:gd name="connsiteX71" fmla="*/ 1125474 w 2530030"/>
                  <a:gd name="connsiteY71" fmla="*/ 0 h 114585"/>
                  <a:gd name="connsiteX72" fmla="*/ 1123664 w 2530030"/>
                  <a:gd name="connsiteY72" fmla="*/ 0 h 114585"/>
                  <a:gd name="connsiteX73" fmla="*/ 1121950 w 2530030"/>
                  <a:gd name="connsiteY73" fmla="*/ 0 h 114585"/>
                  <a:gd name="connsiteX74" fmla="*/ 1078706 w 2530030"/>
                  <a:gd name="connsiteY74" fmla="*/ 0 h 114585"/>
                  <a:gd name="connsiteX75" fmla="*/ 1067848 w 2530030"/>
                  <a:gd name="connsiteY75" fmla="*/ 0 h 114585"/>
                  <a:gd name="connsiteX76" fmla="*/ 1066133 w 2530030"/>
                  <a:gd name="connsiteY76" fmla="*/ 0 h 114585"/>
                  <a:gd name="connsiteX77" fmla="*/ 1066133 w 2530030"/>
                  <a:gd name="connsiteY77" fmla="*/ 36481 h 114585"/>
                  <a:gd name="connsiteX78" fmla="*/ 1022795 w 2530030"/>
                  <a:gd name="connsiteY78" fmla="*/ 36481 h 114585"/>
                  <a:gd name="connsiteX79" fmla="*/ 1022795 w 2530030"/>
                  <a:gd name="connsiteY79" fmla="*/ 0 h 114585"/>
                  <a:gd name="connsiteX80" fmla="*/ 1012031 w 2530030"/>
                  <a:gd name="connsiteY80" fmla="*/ 0 h 114585"/>
                  <a:gd name="connsiteX81" fmla="*/ 1010317 w 2530030"/>
                  <a:gd name="connsiteY81" fmla="*/ 0 h 114585"/>
                  <a:gd name="connsiteX82" fmla="*/ 976979 w 2530030"/>
                  <a:gd name="connsiteY82" fmla="*/ 0 h 114585"/>
                  <a:gd name="connsiteX83" fmla="*/ 968693 w 2530030"/>
                  <a:gd name="connsiteY83" fmla="*/ 0 h 114585"/>
                  <a:gd name="connsiteX84" fmla="*/ 966216 w 2530030"/>
                  <a:gd name="connsiteY84" fmla="*/ 0 h 114585"/>
                  <a:gd name="connsiteX85" fmla="*/ 966216 w 2530030"/>
                  <a:gd name="connsiteY85" fmla="*/ 36481 h 114585"/>
                  <a:gd name="connsiteX86" fmla="*/ 921163 w 2530030"/>
                  <a:gd name="connsiteY86" fmla="*/ 36481 h 114585"/>
                  <a:gd name="connsiteX87" fmla="*/ 921163 w 2530030"/>
                  <a:gd name="connsiteY87" fmla="*/ 0 h 114585"/>
                  <a:gd name="connsiteX88" fmla="*/ 910399 w 2530030"/>
                  <a:gd name="connsiteY88" fmla="*/ 0 h 114585"/>
                  <a:gd name="connsiteX89" fmla="*/ 868775 w 2530030"/>
                  <a:gd name="connsiteY89" fmla="*/ 0 h 114585"/>
                  <a:gd name="connsiteX90" fmla="*/ 865346 w 2530030"/>
                  <a:gd name="connsiteY90" fmla="*/ 0 h 114585"/>
                  <a:gd name="connsiteX91" fmla="*/ 865346 w 2530030"/>
                  <a:gd name="connsiteY91" fmla="*/ 36481 h 114585"/>
                  <a:gd name="connsiteX92" fmla="*/ 809530 w 2530030"/>
                  <a:gd name="connsiteY92" fmla="*/ 36481 h 114585"/>
                  <a:gd name="connsiteX93" fmla="*/ 809530 w 2530030"/>
                  <a:gd name="connsiteY93" fmla="*/ 0 h 114585"/>
                  <a:gd name="connsiteX94" fmla="*/ 753713 w 2530030"/>
                  <a:gd name="connsiteY94" fmla="*/ 0 h 114585"/>
                  <a:gd name="connsiteX95" fmla="*/ 753713 w 2530030"/>
                  <a:gd name="connsiteY95" fmla="*/ 36481 h 114585"/>
                  <a:gd name="connsiteX96" fmla="*/ 697897 w 2530030"/>
                  <a:gd name="connsiteY96" fmla="*/ 36481 h 114585"/>
                  <a:gd name="connsiteX97" fmla="*/ 697897 w 2530030"/>
                  <a:gd name="connsiteY97" fmla="*/ 0 h 114585"/>
                  <a:gd name="connsiteX98" fmla="*/ 692658 w 2530030"/>
                  <a:gd name="connsiteY98" fmla="*/ 0 h 114585"/>
                  <a:gd name="connsiteX99" fmla="*/ 645795 w 2530030"/>
                  <a:gd name="connsiteY99" fmla="*/ 0 h 114585"/>
                  <a:gd name="connsiteX100" fmla="*/ 641985 w 2530030"/>
                  <a:gd name="connsiteY100" fmla="*/ 0 h 114585"/>
                  <a:gd name="connsiteX101" fmla="*/ 641985 w 2530030"/>
                  <a:gd name="connsiteY101" fmla="*/ 36481 h 114585"/>
                  <a:gd name="connsiteX102" fmla="*/ 589978 w 2530030"/>
                  <a:gd name="connsiteY102" fmla="*/ 36481 h 114585"/>
                  <a:gd name="connsiteX103" fmla="*/ 589978 w 2530030"/>
                  <a:gd name="connsiteY103" fmla="*/ 0 h 114585"/>
                  <a:gd name="connsiteX104" fmla="*/ 586169 w 2530030"/>
                  <a:gd name="connsiteY104" fmla="*/ 0 h 114585"/>
                  <a:gd name="connsiteX105" fmla="*/ 544163 w 2530030"/>
                  <a:gd name="connsiteY105" fmla="*/ 0 h 114585"/>
                  <a:gd name="connsiteX106" fmla="*/ 540353 w 2530030"/>
                  <a:gd name="connsiteY106" fmla="*/ 0 h 114585"/>
                  <a:gd name="connsiteX107" fmla="*/ 540353 w 2530030"/>
                  <a:gd name="connsiteY107" fmla="*/ 36481 h 114585"/>
                  <a:gd name="connsiteX108" fmla="*/ 488347 w 2530030"/>
                  <a:gd name="connsiteY108" fmla="*/ 36481 h 114585"/>
                  <a:gd name="connsiteX109" fmla="*/ 488347 w 2530030"/>
                  <a:gd name="connsiteY109" fmla="*/ 0 h 114585"/>
                  <a:gd name="connsiteX110" fmla="*/ 484537 w 2530030"/>
                  <a:gd name="connsiteY110" fmla="*/ 0 h 114585"/>
                  <a:gd name="connsiteX111" fmla="*/ 442913 w 2530030"/>
                  <a:gd name="connsiteY111" fmla="*/ 0 h 114585"/>
                  <a:gd name="connsiteX112" fmla="*/ 432435 w 2530030"/>
                  <a:gd name="connsiteY112" fmla="*/ 0 h 114585"/>
                  <a:gd name="connsiteX113" fmla="*/ 432435 w 2530030"/>
                  <a:gd name="connsiteY113" fmla="*/ 36481 h 114585"/>
                  <a:gd name="connsiteX114" fmla="*/ 376619 w 2530030"/>
                  <a:gd name="connsiteY114" fmla="*/ 36481 h 114585"/>
                  <a:gd name="connsiteX115" fmla="*/ 376619 w 2530030"/>
                  <a:gd name="connsiteY115" fmla="*/ 0 h 114585"/>
                  <a:gd name="connsiteX116" fmla="*/ 320802 w 2530030"/>
                  <a:gd name="connsiteY116" fmla="*/ 0 h 114585"/>
                  <a:gd name="connsiteX117" fmla="*/ 320802 w 2530030"/>
                  <a:gd name="connsiteY117" fmla="*/ 36481 h 114585"/>
                  <a:gd name="connsiteX118" fmla="*/ 264986 w 2530030"/>
                  <a:gd name="connsiteY118" fmla="*/ 36481 h 114585"/>
                  <a:gd name="connsiteX119" fmla="*/ 264986 w 2530030"/>
                  <a:gd name="connsiteY119" fmla="*/ 0 h 114585"/>
                  <a:gd name="connsiteX120" fmla="*/ 209169 w 2530030"/>
                  <a:gd name="connsiteY120" fmla="*/ 0 h 114585"/>
                  <a:gd name="connsiteX121" fmla="*/ 209169 w 2530030"/>
                  <a:gd name="connsiteY121" fmla="*/ 36481 h 114585"/>
                  <a:gd name="connsiteX122" fmla="*/ 153352 w 2530030"/>
                  <a:gd name="connsiteY122" fmla="*/ 36481 h 114585"/>
                  <a:gd name="connsiteX123" fmla="*/ 153352 w 2530030"/>
                  <a:gd name="connsiteY123" fmla="*/ 0 h 114585"/>
                  <a:gd name="connsiteX124" fmla="*/ 97441 w 2530030"/>
                  <a:gd name="connsiteY124" fmla="*/ 0 h 114585"/>
                  <a:gd name="connsiteX125" fmla="*/ 97441 w 2530030"/>
                  <a:gd name="connsiteY125" fmla="*/ 36481 h 114585"/>
                  <a:gd name="connsiteX126" fmla="*/ 41624 w 2530030"/>
                  <a:gd name="connsiteY126" fmla="*/ 36481 h 114585"/>
                  <a:gd name="connsiteX127" fmla="*/ 41624 w 2530030"/>
                  <a:gd name="connsiteY127" fmla="*/ 0 h 114585"/>
                  <a:gd name="connsiteX128" fmla="*/ 0 w 2530030"/>
                  <a:gd name="connsiteY128" fmla="*/ 0 h 114585"/>
                  <a:gd name="connsiteX129" fmla="*/ 0 w 2530030"/>
                  <a:gd name="connsiteY129" fmla="*/ 114586 h 114585"/>
                  <a:gd name="connsiteX130" fmla="*/ 2530031 w 2530030"/>
                  <a:gd name="connsiteY130" fmla="*/ 114586 h 114585"/>
                  <a:gd name="connsiteX131" fmla="*/ 2530031 w 2530030"/>
                  <a:gd name="connsiteY131" fmla="*/ 0 h 114585"/>
                  <a:gd name="connsiteX132" fmla="*/ 2483168 w 2530030"/>
                  <a:gd name="connsiteY132" fmla="*/ 0 h 114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2530030" h="114585">
                    <a:moveTo>
                      <a:pt x="2483168" y="0"/>
                    </a:moveTo>
                    <a:lnTo>
                      <a:pt x="2483168" y="36481"/>
                    </a:lnTo>
                    <a:lnTo>
                      <a:pt x="2427351" y="36481"/>
                    </a:lnTo>
                    <a:lnTo>
                      <a:pt x="2427351" y="0"/>
                    </a:lnTo>
                    <a:lnTo>
                      <a:pt x="2371535" y="0"/>
                    </a:lnTo>
                    <a:lnTo>
                      <a:pt x="2371535" y="36481"/>
                    </a:lnTo>
                    <a:lnTo>
                      <a:pt x="2315623" y="36481"/>
                    </a:lnTo>
                    <a:lnTo>
                      <a:pt x="2315623" y="0"/>
                    </a:lnTo>
                    <a:lnTo>
                      <a:pt x="2259806" y="0"/>
                    </a:lnTo>
                    <a:lnTo>
                      <a:pt x="2259806" y="36481"/>
                    </a:lnTo>
                    <a:lnTo>
                      <a:pt x="2203990" y="36481"/>
                    </a:lnTo>
                    <a:lnTo>
                      <a:pt x="2203990" y="0"/>
                    </a:lnTo>
                    <a:lnTo>
                      <a:pt x="2148173" y="0"/>
                    </a:lnTo>
                    <a:lnTo>
                      <a:pt x="2148173" y="36481"/>
                    </a:lnTo>
                    <a:lnTo>
                      <a:pt x="2094167" y="36481"/>
                    </a:lnTo>
                    <a:lnTo>
                      <a:pt x="2094167" y="0"/>
                    </a:lnTo>
                    <a:lnTo>
                      <a:pt x="2092357" y="0"/>
                    </a:lnTo>
                    <a:lnTo>
                      <a:pt x="2047304" y="0"/>
                    </a:lnTo>
                    <a:lnTo>
                      <a:pt x="2036540" y="0"/>
                    </a:lnTo>
                    <a:lnTo>
                      <a:pt x="2036540" y="36481"/>
                    </a:lnTo>
                    <a:lnTo>
                      <a:pt x="1991487" y="36481"/>
                    </a:lnTo>
                    <a:lnTo>
                      <a:pt x="1991487" y="0"/>
                    </a:lnTo>
                    <a:lnTo>
                      <a:pt x="1980724" y="0"/>
                    </a:lnTo>
                    <a:lnTo>
                      <a:pt x="1945672" y="0"/>
                    </a:lnTo>
                    <a:lnTo>
                      <a:pt x="1934909" y="0"/>
                    </a:lnTo>
                    <a:lnTo>
                      <a:pt x="1934909" y="36481"/>
                    </a:lnTo>
                    <a:lnTo>
                      <a:pt x="1889855" y="36481"/>
                    </a:lnTo>
                    <a:lnTo>
                      <a:pt x="1889855" y="0"/>
                    </a:lnTo>
                    <a:lnTo>
                      <a:pt x="1879092" y="0"/>
                    </a:lnTo>
                    <a:lnTo>
                      <a:pt x="1837372" y="0"/>
                    </a:lnTo>
                    <a:lnTo>
                      <a:pt x="1833944" y="0"/>
                    </a:lnTo>
                    <a:lnTo>
                      <a:pt x="1833944" y="36481"/>
                    </a:lnTo>
                    <a:lnTo>
                      <a:pt x="1778127" y="36481"/>
                    </a:lnTo>
                    <a:lnTo>
                      <a:pt x="1778127" y="0"/>
                    </a:lnTo>
                    <a:lnTo>
                      <a:pt x="1722311" y="0"/>
                    </a:lnTo>
                    <a:lnTo>
                      <a:pt x="1722311" y="36481"/>
                    </a:lnTo>
                    <a:lnTo>
                      <a:pt x="1666494" y="36481"/>
                    </a:lnTo>
                    <a:lnTo>
                      <a:pt x="1666494" y="0"/>
                    </a:lnTo>
                    <a:lnTo>
                      <a:pt x="1661255" y="0"/>
                    </a:lnTo>
                    <a:lnTo>
                      <a:pt x="1614392" y="0"/>
                    </a:lnTo>
                    <a:lnTo>
                      <a:pt x="1610678" y="0"/>
                    </a:lnTo>
                    <a:lnTo>
                      <a:pt x="1610678" y="36481"/>
                    </a:lnTo>
                    <a:lnTo>
                      <a:pt x="1561338" y="36481"/>
                    </a:lnTo>
                    <a:lnTo>
                      <a:pt x="1561338" y="0"/>
                    </a:lnTo>
                    <a:lnTo>
                      <a:pt x="1558576" y="0"/>
                    </a:lnTo>
                    <a:lnTo>
                      <a:pt x="1554861" y="0"/>
                    </a:lnTo>
                    <a:lnTo>
                      <a:pt x="1514475" y="0"/>
                    </a:lnTo>
                    <a:lnTo>
                      <a:pt x="1512761" y="0"/>
                    </a:lnTo>
                    <a:lnTo>
                      <a:pt x="1509046" y="0"/>
                    </a:lnTo>
                    <a:lnTo>
                      <a:pt x="1509046" y="36481"/>
                    </a:lnTo>
                    <a:lnTo>
                      <a:pt x="1458659" y="36481"/>
                    </a:lnTo>
                    <a:lnTo>
                      <a:pt x="1458659" y="0"/>
                    </a:lnTo>
                    <a:lnTo>
                      <a:pt x="1456944" y="0"/>
                    </a:lnTo>
                    <a:lnTo>
                      <a:pt x="1453229" y="0"/>
                    </a:lnTo>
                    <a:lnTo>
                      <a:pt x="1411510" y="0"/>
                    </a:lnTo>
                    <a:lnTo>
                      <a:pt x="1402842" y="0"/>
                    </a:lnTo>
                    <a:lnTo>
                      <a:pt x="1401128" y="0"/>
                    </a:lnTo>
                    <a:lnTo>
                      <a:pt x="1401128" y="36481"/>
                    </a:lnTo>
                    <a:lnTo>
                      <a:pt x="1347026" y="36481"/>
                    </a:lnTo>
                    <a:lnTo>
                      <a:pt x="1347026" y="0"/>
                    </a:lnTo>
                    <a:lnTo>
                      <a:pt x="1345311" y="0"/>
                    </a:lnTo>
                    <a:lnTo>
                      <a:pt x="1291209" y="0"/>
                    </a:lnTo>
                    <a:lnTo>
                      <a:pt x="1289495" y="0"/>
                    </a:lnTo>
                    <a:lnTo>
                      <a:pt x="1289495" y="36481"/>
                    </a:lnTo>
                    <a:lnTo>
                      <a:pt x="1235393" y="36481"/>
                    </a:lnTo>
                    <a:lnTo>
                      <a:pt x="1235393" y="0"/>
                    </a:lnTo>
                    <a:lnTo>
                      <a:pt x="1233583" y="0"/>
                    </a:lnTo>
                    <a:lnTo>
                      <a:pt x="1179481" y="0"/>
                    </a:lnTo>
                    <a:lnTo>
                      <a:pt x="1177766" y="0"/>
                    </a:lnTo>
                    <a:lnTo>
                      <a:pt x="1177766" y="36481"/>
                    </a:lnTo>
                    <a:lnTo>
                      <a:pt x="1125474" y="36481"/>
                    </a:lnTo>
                    <a:lnTo>
                      <a:pt x="1125474" y="0"/>
                    </a:lnTo>
                    <a:lnTo>
                      <a:pt x="1123664" y="0"/>
                    </a:lnTo>
                    <a:lnTo>
                      <a:pt x="1121950" y="0"/>
                    </a:lnTo>
                    <a:lnTo>
                      <a:pt x="1078706" y="0"/>
                    </a:lnTo>
                    <a:lnTo>
                      <a:pt x="1067848" y="0"/>
                    </a:lnTo>
                    <a:lnTo>
                      <a:pt x="1066133" y="0"/>
                    </a:lnTo>
                    <a:lnTo>
                      <a:pt x="1066133" y="36481"/>
                    </a:lnTo>
                    <a:lnTo>
                      <a:pt x="1022795" y="36481"/>
                    </a:lnTo>
                    <a:lnTo>
                      <a:pt x="1022795" y="0"/>
                    </a:lnTo>
                    <a:lnTo>
                      <a:pt x="1012031" y="0"/>
                    </a:lnTo>
                    <a:lnTo>
                      <a:pt x="1010317" y="0"/>
                    </a:lnTo>
                    <a:lnTo>
                      <a:pt x="976979" y="0"/>
                    </a:lnTo>
                    <a:lnTo>
                      <a:pt x="968693" y="0"/>
                    </a:lnTo>
                    <a:lnTo>
                      <a:pt x="966216" y="0"/>
                    </a:lnTo>
                    <a:lnTo>
                      <a:pt x="966216" y="36481"/>
                    </a:lnTo>
                    <a:lnTo>
                      <a:pt x="921163" y="36481"/>
                    </a:lnTo>
                    <a:lnTo>
                      <a:pt x="921163" y="0"/>
                    </a:lnTo>
                    <a:lnTo>
                      <a:pt x="910399" y="0"/>
                    </a:lnTo>
                    <a:lnTo>
                      <a:pt x="868775" y="0"/>
                    </a:lnTo>
                    <a:lnTo>
                      <a:pt x="865346" y="0"/>
                    </a:lnTo>
                    <a:lnTo>
                      <a:pt x="865346" y="36481"/>
                    </a:lnTo>
                    <a:lnTo>
                      <a:pt x="809530" y="36481"/>
                    </a:lnTo>
                    <a:lnTo>
                      <a:pt x="809530" y="0"/>
                    </a:lnTo>
                    <a:lnTo>
                      <a:pt x="753713" y="0"/>
                    </a:lnTo>
                    <a:lnTo>
                      <a:pt x="753713" y="36481"/>
                    </a:lnTo>
                    <a:lnTo>
                      <a:pt x="697897" y="36481"/>
                    </a:lnTo>
                    <a:lnTo>
                      <a:pt x="697897" y="0"/>
                    </a:lnTo>
                    <a:lnTo>
                      <a:pt x="692658" y="0"/>
                    </a:lnTo>
                    <a:lnTo>
                      <a:pt x="645795" y="0"/>
                    </a:lnTo>
                    <a:lnTo>
                      <a:pt x="641985" y="0"/>
                    </a:lnTo>
                    <a:lnTo>
                      <a:pt x="641985" y="36481"/>
                    </a:lnTo>
                    <a:lnTo>
                      <a:pt x="589978" y="36481"/>
                    </a:lnTo>
                    <a:lnTo>
                      <a:pt x="589978" y="0"/>
                    </a:lnTo>
                    <a:lnTo>
                      <a:pt x="586169" y="0"/>
                    </a:lnTo>
                    <a:lnTo>
                      <a:pt x="544163" y="0"/>
                    </a:lnTo>
                    <a:lnTo>
                      <a:pt x="540353" y="0"/>
                    </a:lnTo>
                    <a:lnTo>
                      <a:pt x="540353" y="36481"/>
                    </a:lnTo>
                    <a:lnTo>
                      <a:pt x="488347" y="36481"/>
                    </a:lnTo>
                    <a:lnTo>
                      <a:pt x="488347" y="0"/>
                    </a:lnTo>
                    <a:lnTo>
                      <a:pt x="484537" y="0"/>
                    </a:lnTo>
                    <a:lnTo>
                      <a:pt x="442913" y="0"/>
                    </a:lnTo>
                    <a:lnTo>
                      <a:pt x="432435" y="0"/>
                    </a:lnTo>
                    <a:lnTo>
                      <a:pt x="432435" y="36481"/>
                    </a:lnTo>
                    <a:lnTo>
                      <a:pt x="376619" y="36481"/>
                    </a:lnTo>
                    <a:lnTo>
                      <a:pt x="376619" y="0"/>
                    </a:lnTo>
                    <a:lnTo>
                      <a:pt x="320802" y="0"/>
                    </a:lnTo>
                    <a:lnTo>
                      <a:pt x="320802" y="36481"/>
                    </a:lnTo>
                    <a:lnTo>
                      <a:pt x="264986" y="36481"/>
                    </a:lnTo>
                    <a:lnTo>
                      <a:pt x="264986" y="0"/>
                    </a:lnTo>
                    <a:lnTo>
                      <a:pt x="209169" y="0"/>
                    </a:lnTo>
                    <a:lnTo>
                      <a:pt x="209169" y="36481"/>
                    </a:lnTo>
                    <a:lnTo>
                      <a:pt x="153352" y="36481"/>
                    </a:lnTo>
                    <a:lnTo>
                      <a:pt x="153352" y="0"/>
                    </a:lnTo>
                    <a:lnTo>
                      <a:pt x="97441" y="0"/>
                    </a:lnTo>
                    <a:lnTo>
                      <a:pt x="97441" y="36481"/>
                    </a:lnTo>
                    <a:lnTo>
                      <a:pt x="41624" y="36481"/>
                    </a:lnTo>
                    <a:lnTo>
                      <a:pt x="41624" y="0"/>
                    </a:lnTo>
                    <a:lnTo>
                      <a:pt x="0" y="0"/>
                    </a:lnTo>
                    <a:lnTo>
                      <a:pt x="0" y="114586"/>
                    </a:lnTo>
                    <a:lnTo>
                      <a:pt x="2530031" y="114586"/>
                    </a:lnTo>
                    <a:lnTo>
                      <a:pt x="2530031" y="0"/>
                    </a:lnTo>
                    <a:lnTo>
                      <a:pt x="2483168" y="0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9711D6D-A768-3F26-1A1A-7E3DB5EA8098}"/>
                  </a:ext>
                </a:extLst>
              </p:cNvPr>
              <p:cNvSpPr/>
              <p:nvPr/>
            </p:nvSpPr>
            <p:spPr>
              <a:xfrm>
                <a:off x="8152727" y="4915227"/>
                <a:ext cx="364931" cy="1420566"/>
              </a:xfrm>
              <a:custGeom>
                <a:avLst/>
                <a:gdLst>
                  <a:gd name="connsiteX0" fmla="*/ 0 w 280511"/>
                  <a:gd name="connsiteY0" fmla="*/ 0 h 1091945"/>
                  <a:gd name="connsiteX1" fmla="*/ 280511 w 280511"/>
                  <a:gd name="connsiteY1" fmla="*/ 0 h 1091945"/>
                  <a:gd name="connsiteX2" fmla="*/ 280511 w 280511"/>
                  <a:gd name="connsiteY2" fmla="*/ 1091946 h 1091945"/>
                  <a:gd name="connsiteX3" fmla="*/ 0 w 280511"/>
                  <a:gd name="connsiteY3" fmla="*/ 1091946 h 109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0511" h="1091945">
                    <a:moveTo>
                      <a:pt x="0" y="0"/>
                    </a:moveTo>
                    <a:lnTo>
                      <a:pt x="280511" y="0"/>
                    </a:lnTo>
                    <a:lnTo>
                      <a:pt x="280511" y="1091946"/>
                    </a:lnTo>
                    <a:lnTo>
                      <a:pt x="0" y="109194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D5A06424-85E1-2752-70BB-5F2F9874D242}"/>
                  </a:ext>
                </a:extLst>
              </p:cNvPr>
              <p:cNvSpPr/>
              <p:nvPr/>
            </p:nvSpPr>
            <p:spPr>
              <a:xfrm>
                <a:off x="8098947" y="4864546"/>
                <a:ext cx="472364" cy="148946"/>
              </a:xfrm>
              <a:custGeom>
                <a:avLst/>
                <a:gdLst>
                  <a:gd name="connsiteX0" fmla="*/ 363093 w 363092"/>
                  <a:gd name="connsiteY0" fmla="*/ 0 h 114490"/>
                  <a:gd name="connsiteX1" fmla="*/ 320802 w 363092"/>
                  <a:gd name="connsiteY1" fmla="*/ 0 h 114490"/>
                  <a:gd name="connsiteX2" fmla="*/ 320802 w 363092"/>
                  <a:gd name="connsiteY2" fmla="*/ 36386 h 114490"/>
                  <a:gd name="connsiteX3" fmla="*/ 264985 w 363092"/>
                  <a:gd name="connsiteY3" fmla="*/ 36386 h 114490"/>
                  <a:gd name="connsiteX4" fmla="*/ 264985 w 363092"/>
                  <a:gd name="connsiteY4" fmla="*/ 0 h 114490"/>
                  <a:gd name="connsiteX5" fmla="*/ 209169 w 363092"/>
                  <a:gd name="connsiteY5" fmla="*/ 0 h 114490"/>
                  <a:gd name="connsiteX6" fmla="*/ 209169 w 363092"/>
                  <a:gd name="connsiteY6" fmla="*/ 36386 h 114490"/>
                  <a:gd name="connsiteX7" fmla="*/ 153352 w 363092"/>
                  <a:gd name="connsiteY7" fmla="*/ 36386 h 114490"/>
                  <a:gd name="connsiteX8" fmla="*/ 153352 w 363092"/>
                  <a:gd name="connsiteY8" fmla="*/ 0 h 114490"/>
                  <a:gd name="connsiteX9" fmla="*/ 97536 w 363092"/>
                  <a:gd name="connsiteY9" fmla="*/ 0 h 114490"/>
                  <a:gd name="connsiteX10" fmla="*/ 97536 w 363092"/>
                  <a:gd name="connsiteY10" fmla="*/ 36386 h 114490"/>
                  <a:gd name="connsiteX11" fmla="*/ 41719 w 363092"/>
                  <a:gd name="connsiteY11" fmla="*/ 36386 h 114490"/>
                  <a:gd name="connsiteX12" fmla="*/ 41719 w 363092"/>
                  <a:gd name="connsiteY12" fmla="*/ 0 h 114490"/>
                  <a:gd name="connsiteX13" fmla="*/ 0 w 363092"/>
                  <a:gd name="connsiteY13" fmla="*/ 0 h 114490"/>
                  <a:gd name="connsiteX14" fmla="*/ 0 w 363092"/>
                  <a:gd name="connsiteY14" fmla="*/ 114490 h 114490"/>
                  <a:gd name="connsiteX15" fmla="*/ 363093 w 363092"/>
                  <a:gd name="connsiteY15" fmla="*/ 114490 h 114490"/>
                  <a:gd name="connsiteX16" fmla="*/ 363093 w 363092"/>
                  <a:gd name="connsiteY16" fmla="*/ 0 h 11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3092" h="114490">
                    <a:moveTo>
                      <a:pt x="363093" y="0"/>
                    </a:moveTo>
                    <a:lnTo>
                      <a:pt x="320802" y="0"/>
                    </a:lnTo>
                    <a:lnTo>
                      <a:pt x="320802" y="36386"/>
                    </a:lnTo>
                    <a:lnTo>
                      <a:pt x="264985" y="36386"/>
                    </a:lnTo>
                    <a:lnTo>
                      <a:pt x="264985" y="0"/>
                    </a:lnTo>
                    <a:lnTo>
                      <a:pt x="209169" y="0"/>
                    </a:lnTo>
                    <a:lnTo>
                      <a:pt x="209169" y="36386"/>
                    </a:lnTo>
                    <a:lnTo>
                      <a:pt x="153352" y="36386"/>
                    </a:lnTo>
                    <a:lnTo>
                      <a:pt x="153352" y="0"/>
                    </a:lnTo>
                    <a:lnTo>
                      <a:pt x="97536" y="0"/>
                    </a:lnTo>
                    <a:lnTo>
                      <a:pt x="97536" y="36386"/>
                    </a:lnTo>
                    <a:lnTo>
                      <a:pt x="41719" y="36386"/>
                    </a:lnTo>
                    <a:lnTo>
                      <a:pt x="41719" y="0"/>
                    </a:lnTo>
                    <a:lnTo>
                      <a:pt x="0" y="0"/>
                    </a:lnTo>
                    <a:lnTo>
                      <a:pt x="0" y="114490"/>
                    </a:lnTo>
                    <a:lnTo>
                      <a:pt x="363093" y="114490"/>
                    </a:lnTo>
                    <a:lnTo>
                      <a:pt x="363093" y="0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740E9E9-5E00-8318-FFF5-79774E83B2EF}"/>
                  </a:ext>
                </a:extLst>
              </p:cNvPr>
              <p:cNvSpPr/>
              <p:nvPr/>
            </p:nvSpPr>
            <p:spPr>
              <a:xfrm>
                <a:off x="10355200" y="4915227"/>
                <a:ext cx="364931" cy="1420566"/>
              </a:xfrm>
              <a:custGeom>
                <a:avLst/>
                <a:gdLst>
                  <a:gd name="connsiteX0" fmla="*/ 0 w 280511"/>
                  <a:gd name="connsiteY0" fmla="*/ 0 h 1091945"/>
                  <a:gd name="connsiteX1" fmla="*/ 280511 w 280511"/>
                  <a:gd name="connsiteY1" fmla="*/ 0 h 1091945"/>
                  <a:gd name="connsiteX2" fmla="*/ 280511 w 280511"/>
                  <a:gd name="connsiteY2" fmla="*/ 1091946 h 1091945"/>
                  <a:gd name="connsiteX3" fmla="*/ 0 w 280511"/>
                  <a:gd name="connsiteY3" fmla="*/ 1091946 h 109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0511" h="1091945">
                    <a:moveTo>
                      <a:pt x="0" y="0"/>
                    </a:moveTo>
                    <a:lnTo>
                      <a:pt x="280511" y="0"/>
                    </a:lnTo>
                    <a:lnTo>
                      <a:pt x="280511" y="1091946"/>
                    </a:lnTo>
                    <a:lnTo>
                      <a:pt x="0" y="109194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39A770EB-64F5-EA6A-4D71-C70ED86CBA07}"/>
                  </a:ext>
                </a:extLst>
              </p:cNvPr>
              <p:cNvSpPr/>
              <p:nvPr/>
            </p:nvSpPr>
            <p:spPr>
              <a:xfrm>
                <a:off x="10301545" y="4864546"/>
                <a:ext cx="472241" cy="148946"/>
              </a:xfrm>
              <a:custGeom>
                <a:avLst/>
                <a:gdLst>
                  <a:gd name="connsiteX0" fmla="*/ 362998 w 362997"/>
                  <a:gd name="connsiteY0" fmla="*/ 0 h 114490"/>
                  <a:gd name="connsiteX1" fmla="*/ 320802 w 362997"/>
                  <a:gd name="connsiteY1" fmla="*/ 0 h 114490"/>
                  <a:gd name="connsiteX2" fmla="*/ 320802 w 362997"/>
                  <a:gd name="connsiteY2" fmla="*/ 36386 h 114490"/>
                  <a:gd name="connsiteX3" fmla="*/ 264890 w 362997"/>
                  <a:gd name="connsiteY3" fmla="*/ 36386 h 114490"/>
                  <a:gd name="connsiteX4" fmla="*/ 264890 w 362997"/>
                  <a:gd name="connsiteY4" fmla="*/ 0 h 114490"/>
                  <a:gd name="connsiteX5" fmla="*/ 209074 w 362997"/>
                  <a:gd name="connsiteY5" fmla="*/ 0 h 114490"/>
                  <a:gd name="connsiteX6" fmla="*/ 209074 w 362997"/>
                  <a:gd name="connsiteY6" fmla="*/ 36386 h 114490"/>
                  <a:gd name="connsiteX7" fmla="*/ 153257 w 362997"/>
                  <a:gd name="connsiteY7" fmla="*/ 36386 h 114490"/>
                  <a:gd name="connsiteX8" fmla="*/ 153257 w 362997"/>
                  <a:gd name="connsiteY8" fmla="*/ 0 h 114490"/>
                  <a:gd name="connsiteX9" fmla="*/ 97441 w 362997"/>
                  <a:gd name="connsiteY9" fmla="*/ 0 h 114490"/>
                  <a:gd name="connsiteX10" fmla="*/ 97441 w 362997"/>
                  <a:gd name="connsiteY10" fmla="*/ 36386 h 114490"/>
                  <a:gd name="connsiteX11" fmla="*/ 41624 w 362997"/>
                  <a:gd name="connsiteY11" fmla="*/ 36386 h 114490"/>
                  <a:gd name="connsiteX12" fmla="*/ 41624 w 362997"/>
                  <a:gd name="connsiteY12" fmla="*/ 0 h 114490"/>
                  <a:gd name="connsiteX13" fmla="*/ 0 w 362997"/>
                  <a:gd name="connsiteY13" fmla="*/ 0 h 114490"/>
                  <a:gd name="connsiteX14" fmla="*/ 0 w 362997"/>
                  <a:gd name="connsiteY14" fmla="*/ 114490 h 114490"/>
                  <a:gd name="connsiteX15" fmla="*/ 362998 w 362997"/>
                  <a:gd name="connsiteY15" fmla="*/ 114490 h 114490"/>
                  <a:gd name="connsiteX16" fmla="*/ 362998 w 362997"/>
                  <a:gd name="connsiteY16" fmla="*/ 0 h 114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2997" h="114490">
                    <a:moveTo>
                      <a:pt x="362998" y="0"/>
                    </a:moveTo>
                    <a:lnTo>
                      <a:pt x="320802" y="0"/>
                    </a:lnTo>
                    <a:lnTo>
                      <a:pt x="320802" y="36386"/>
                    </a:lnTo>
                    <a:lnTo>
                      <a:pt x="264890" y="36386"/>
                    </a:lnTo>
                    <a:lnTo>
                      <a:pt x="264890" y="0"/>
                    </a:lnTo>
                    <a:lnTo>
                      <a:pt x="209074" y="0"/>
                    </a:lnTo>
                    <a:lnTo>
                      <a:pt x="209074" y="36386"/>
                    </a:lnTo>
                    <a:lnTo>
                      <a:pt x="153257" y="36386"/>
                    </a:lnTo>
                    <a:lnTo>
                      <a:pt x="153257" y="0"/>
                    </a:lnTo>
                    <a:lnTo>
                      <a:pt x="97441" y="0"/>
                    </a:lnTo>
                    <a:lnTo>
                      <a:pt x="97441" y="36386"/>
                    </a:lnTo>
                    <a:lnTo>
                      <a:pt x="41624" y="36386"/>
                    </a:lnTo>
                    <a:lnTo>
                      <a:pt x="41624" y="0"/>
                    </a:lnTo>
                    <a:lnTo>
                      <a:pt x="0" y="0"/>
                    </a:lnTo>
                    <a:lnTo>
                      <a:pt x="0" y="114490"/>
                    </a:lnTo>
                    <a:lnTo>
                      <a:pt x="362998" y="114490"/>
                    </a:lnTo>
                    <a:lnTo>
                      <a:pt x="362998" y="0"/>
                    </a:ln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A332A5A-D6B8-660F-5ADA-D0BDE9EE97B5}"/>
                  </a:ext>
                </a:extLst>
              </p:cNvPr>
              <p:cNvSpPr/>
              <p:nvPr/>
            </p:nvSpPr>
            <p:spPr>
              <a:xfrm>
                <a:off x="9097953" y="3616717"/>
                <a:ext cx="690828" cy="518461"/>
              </a:xfrm>
              <a:custGeom>
                <a:avLst/>
                <a:gdLst>
                  <a:gd name="connsiteX0" fmla="*/ 531019 w 531018"/>
                  <a:gd name="connsiteY0" fmla="*/ 398526 h 398525"/>
                  <a:gd name="connsiteX1" fmla="*/ 0 w 531018"/>
                  <a:gd name="connsiteY1" fmla="*/ 398526 h 398525"/>
                  <a:gd name="connsiteX2" fmla="*/ 185928 w 531018"/>
                  <a:gd name="connsiteY2" fmla="*/ 0 h 398525"/>
                  <a:gd name="connsiteX3" fmla="*/ 345186 w 531018"/>
                  <a:gd name="connsiteY3" fmla="*/ 0 h 398525"/>
                  <a:gd name="connsiteX4" fmla="*/ 531019 w 531018"/>
                  <a:gd name="connsiteY4" fmla="*/ 398526 h 39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018" h="398525">
                    <a:moveTo>
                      <a:pt x="531019" y="398526"/>
                    </a:moveTo>
                    <a:lnTo>
                      <a:pt x="0" y="398526"/>
                    </a:lnTo>
                    <a:lnTo>
                      <a:pt x="185928" y="0"/>
                    </a:lnTo>
                    <a:lnTo>
                      <a:pt x="345186" y="0"/>
                    </a:lnTo>
                    <a:lnTo>
                      <a:pt x="531019" y="39852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69EC566-F955-4C19-5BBC-3685284061BB}"/>
                  </a:ext>
                </a:extLst>
              </p:cNvPr>
              <p:cNvSpPr/>
              <p:nvPr/>
            </p:nvSpPr>
            <p:spPr>
              <a:xfrm>
                <a:off x="9249998" y="3796889"/>
                <a:ext cx="386863" cy="12392"/>
              </a:xfrm>
              <a:custGeom>
                <a:avLst/>
                <a:gdLst>
                  <a:gd name="connsiteX0" fmla="*/ 297371 w 297370"/>
                  <a:gd name="connsiteY0" fmla="*/ 9525 h 9525"/>
                  <a:gd name="connsiteX1" fmla="*/ 292894 w 297370"/>
                  <a:gd name="connsiteY1" fmla="*/ 0 h 9525"/>
                  <a:gd name="connsiteX2" fmla="*/ 4477 w 297370"/>
                  <a:gd name="connsiteY2" fmla="*/ 0 h 9525"/>
                  <a:gd name="connsiteX3" fmla="*/ 0 w 297370"/>
                  <a:gd name="connsiteY3" fmla="*/ 9525 h 9525"/>
                  <a:gd name="connsiteX4" fmla="*/ 297371 w 297370"/>
                  <a:gd name="connsiteY4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370" h="9525">
                    <a:moveTo>
                      <a:pt x="297371" y="9525"/>
                    </a:moveTo>
                    <a:lnTo>
                      <a:pt x="292894" y="0"/>
                    </a:lnTo>
                    <a:lnTo>
                      <a:pt x="4477" y="0"/>
                    </a:lnTo>
                    <a:lnTo>
                      <a:pt x="0" y="9525"/>
                    </a:lnTo>
                    <a:lnTo>
                      <a:pt x="297371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78D2D507-D571-2944-A6A9-FE87F8F66399}"/>
                  </a:ext>
                </a:extLst>
              </p:cNvPr>
              <p:cNvSpPr/>
              <p:nvPr/>
            </p:nvSpPr>
            <p:spPr>
              <a:xfrm>
                <a:off x="9282464" y="3727373"/>
                <a:ext cx="321932" cy="12392"/>
              </a:xfrm>
              <a:custGeom>
                <a:avLst/>
                <a:gdLst>
                  <a:gd name="connsiteX0" fmla="*/ 247460 w 247459"/>
                  <a:gd name="connsiteY0" fmla="*/ 9525 h 9525"/>
                  <a:gd name="connsiteX1" fmla="*/ 243078 w 247459"/>
                  <a:gd name="connsiteY1" fmla="*/ 0 h 9525"/>
                  <a:gd name="connsiteX2" fmla="*/ 4382 w 247459"/>
                  <a:gd name="connsiteY2" fmla="*/ 0 h 9525"/>
                  <a:gd name="connsiteX3" fmla="*/ 0 w 247459"/>
                  <a:gd name="connsiteY3" fmla="*/ 9525 h 9525"/>
                  <a:gd name="connsiteX4" fmla="*/ 247460 w 247459"/>
                  <a:gd name="connsiteY4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9" h="9525">
                    <a:moveTo>
                      <a:pt x="247460" y="9525"/>
                    </a:moveTo>
                    <a:lnTo>
                      <a:pt x="243078" y="0"/>
                    </a:lnTo>
                    <a:lnTo>
                      <a:pt x="4382" y="0"/>
                    </a:lnTo>
                    <a:lnTo>
                      <a:pt x="0" y="9525"/>
                    </a:lnTo>
                    <a:lnTo>
                      <a:pt x="247460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8C9911E0-8F15-7A4E-6A48-BCB5F94FD67F}"/>
                  </a:ext>
                </a:extLst>
              </p:cNvPr>
              <p:cNvSpPr/>
              <p:nvPr/>
            </p:nvSpPr>
            <p:spPr>
              <a:xfrm>
                <a:off x="9217532" y="3866407"/>
                <a:ext cx="451795" cy="12392"/>
              </a:xfrm>
              <a:custGeom>
                <a:avLst/>
                <a:gdLst>
                  <a:gd name="connsiteX0" fmla="*/ 347282 w 347281"/>
                  <a:gd name="connsiteY0" fmla="*/ 9525 h 9525"/>
                  <a:gd name="connsiteX1" fmla="*/ 342805 w 347281"/>
                  <a:gd name="connsiteY1" fmla="*/ 0 h 9525"/>
                  <a:gd name="connsiteX2" fmla="*/ 4477 w 347281"/>
                  <a:gd name="connsiteY2" fmla="*/ 0 h 9525"/>
                  <a:gd name="connsiteX3" fmla="*/ 0 w 347281"/>
                  <a:gd name="connsiteY3" fmla="*/ 9525 h 9525"/>
                  <a:gd name="connsiteX4" fmla="*/ 347282 w 347281"/>
                  <a:gd name="connsiteY4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7281" h="9525">
                    <a:moveTo>
                      <a:pt x="347282" y="9525"/>
                    </a:moveTo>
                    <a:lnTo>
                      <a:pt x="342805" y="0"/>
                    </a:lnTo>
                    <a:lnTo>
                      <a:pt x="4477" y="0"/>
                    </a:lnTo>
                    <a:lnTo>
                      <a:pt x="0" y="9525"/>
                    </a:lnTo>
                    <a:lnTo>
                      <a:pt x="347282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B91573D-141A-836B-57E1-1F974025ADDB}"/>
                  </a:ext>
                </a:extLst>
              </p:cNvPr>
              <p:cNvSpPr/>
              <p:nvPr/>
            </p:nvSpPr>
            <p:spPr>
              <a:xfrm>
                <a:off x="9314806" y="3657857"/>
                <a:ext cx="257247" cy="12392"/>
              </a:xfrm>
              <a:custGeom>
                <a:avLst/>
                <a:gdLst>
                  <a:gd name="connsiteX0" fmla="*/ 0 w 197738"/>
                  <a:gd name="connsiteY0" fmla="*/ 9525 h 9525"/>
                  <a:gd name="connsiteX1" fmla="*/ 197739 w 197738"/>
                  <a:gd name="connsiteY1" fmla="*/ 9525 h 9525"/>
                  <a:gd name="connsiteX2" fmla="*/ 193262 w 197738"/>
                  <a:gd name="connsiteY2" fmla="*/ 0 h 9525"/>
                  <a:gd name="connsiteX3" fmla="*/ 4477 w 197738"/>
                  <a:gd name="connsiteY3" fmla="*/ 0 h 9525"/>
                  <a:gd name="connsiteX4" fmla="*/ 0 w 197738"/>
                  <a:gd name="connsiteY4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738" h="9525">
                    <a:moveTo>
                      <a:pt x="0" y="9525"/>
                    </a:moveTo>
                    <a:lnTo>
                      <a:pt x="197739" y="9525"/>
                    </a:lnTo>
                    <a:lnTo>
                      <a:pt x="193262" y="0"/>
                    </a:lnTo>
                    <a:lnTo>
                      <a:pt x="4477" y="0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CD8C31D-9C35-9363-374E-5473CA6524D6}"/>
                  </a:ext>
                </a:extLst>
              </p:cNvPr>
              <p:cNvSpPr/>
              <p:nvPr/>
            </p:nvSpPr>
            <p:spPr>
              <a:xfrm>
                <a:off x="9120259" y="4074957"/>
                <a:ext cx="646343" cy="12392"/>
              </a:xfrm>
              <a:custGeom>
                <a:avLst/>
                <a:gdLst>
                  <a:gd name="connsiteX0" fmla="*/ 496824 w 496824"/>
                  <a:gd name="connsiteY0" fmla="*/ 9525 h 9525"/>
                  <a:gd name="connsiteX1" fmla="*/ 492347 w 496824"/>
                  <a:gd name="connsiteY1" fmla="*/ 0 h 9525"/>
                  <a:gd name="connsiteX2" fmla="*/ 4477 w 496824"/>
                  <a:gd name="connsiteY2" fmla="*/ 0 h 9525"/>
                  <a:gd name="connsiteX3" fmla="*/ 0 w 496824"/>
                  <a:gd name="connsiteY3" fmla="*/ 9525 h 9525"/>
                  <a:gd name="connsiteX4" fmla="*/ 496824 w 496824"/>
                  <a:gd name="connsiteY4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6824" h="9525">
                    <a:moveTo>
                      <a:pt x="496824" y="9525"/>
                    </a:moveTo>
                    <a:lnTo>
                      <a:pt x="492347" y="0"/>
                    </a:lnTo>
                    <a:lnTo>
                      <a:pt x="4477" y="0"/>
                    </a:lnTo>
                    <a:lnTo>
                      <a:pt x="0" y="9525"/>
                    </a:lnTo>
                    <a:lnTo>
                      <a:pt x="496824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95D1C14-74B6-3222-0B77-9DF5F29E689C}"/>
                  </a:ext>
                </a:extLst>
              </p:cNvPr>
              <p:cNvSpPr/>
              <p:nvPr/>
            </p:nvSpPr>
            <p:spPr>
              <a:xfrm>
                <a:off x="9185190" y="3935923"/>
                <a:ext cx="516478" cy="12392"/>
              </a:xfrm>
              <a:custGeom>
                <a:avLst/>
                <a:gdLst>
                  <a:gd name="connsiteX0" fmla="*/ 397002 w 397001"/>
                  <a:gd name="connsiteY0" fmla="*/ 9525 h 9525"/>
                  <a:gd name="connsiteX1" fmla="*/ 392621 w 397001"/>
                  <a:gd name="connsiteY1" fmla="*/ 0 h 9525"/>
                  <a:gd name="connsiteX2" fmla="*/ 4382 w 397001"/>
                  <a:gd name="connsiteY2" fmla="*/ 0 h 9525"/>
                  <a:gd name="connsiteX3" fmla="*/ 0 w 397001"/>
                  <a:gd name="connsiteY3" fmla="*/ 9525 h 9525"/>
                  <a:gd name="connsiteX4" fmla="*/ 397002 w 397001"/>
                  <a:gd name="connsiteY4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7001" h="9525">
                    <a:moveTo>
                      <a:pt x="397002" y="9525"/>
                    </a:moveTo>
                    <a:lnTo>
                      <a:pt x="392621" y="0"/>
                    </a:lnTo>
                    <a:lnTo>
                      <a:pt x="4382" y="0"/>
                    </a:lnTo>
                    <a:lnTo>
                      <a:pt x="0" y="9525"/>
                    </a:lnTo>
                    <a:lnTo>
                      <a:pt x="397002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6E361E8-C52F-5D20-19A1-CDA6CE981DA6}"/>
                  </a:ext>
                </a:extLst>
              </p:cNvPr>
              <p:cNvSpPr/>
              <p:nvPr/>
            </p:nvSpPr>
            <p:spPr>
              <a:xfrm>
                <a:off x="9152724" y="4005439"/>
                <a:ext cx="581411" cy="12392"/>
              </a:xfrm>
              <a:custGeom>
                <a:avLst/>
                <a:gdLst>
                  <a:gd name="connsiteX0" fmla="*/ 446913 w 446913"/>
                  <a:gd name="connsiteY0" fmla="*/ 9525 h 9525"/>
                  <a:gd name="connsiteX1" fmla="*/ 442436 w 446913"/>
                  <a:gd name="connsiteY1" fmla="*/ 0 h 9525"/>
                  <a:gd name="connsiteX2" fmla="*/ 4477 w 446913"/>
                  <a:gd name="connsiteY2" fmla="*/ 0 h 9525"/>
                  <a:gd name="connsiteX3" fmla="*/ 0 w 446913"/>
                  <a:gd name="connsiteY3" fmla="*/ 9525 h 9525"/>
                  <a:gd name="connsiteX4" fmla="*/ 446913 w 446913"/>
                  <a:gd name="connsiteY4" fmla="*/ 952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913" h="9525">
                    <a:moveTo>
                      <a:pt x="446913" y="9525"/>
                    </a:moveTo>
                    <a:lnTo>
                      <a:pt x="442436" y="0"/>
                    </a:lnTo>
                    <a:lnTo>
                      <a:pt x="4477" y="0"/>
                    </a:lnTo>
                    <a:lnTo>
                      <a:pt x="0" y="9525"/>
                    </a:lnTo>
                    <a:lnTo>
                      <a:pt x="446913" y="9525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2" name="Bush">
            <a:extLst>
              <a:ext uri="{FF2B5EF4-FFF2-40B4-BE49-F238E27FC236}">
                <a16:creationId xmlns:a16="http://schemas.microsoft.com/office/drawing/2014/main" id="{1559D9F1-3F5C-62F8-9BBF-14B32B53C494}"/>
              </a:ext>
            </a:extLst>
          </p:cNvPr>
          <p:cNvGrpSpPr/>
          <p:nvPr/>
        </p:nvGrpSpPr>
        <p:grpSpPr>
          <a:xfrm>
            <a:off x="6796968" y="5119244"/>
            <a:ext cx="5427781" cy="1217170"/>
            <a:chOff x="8272939" y="5549209"/>
            <a:chExt cx="4172169" cy="935601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8856CE9-A404-C4F9-40E6-CF30E82C1BFA}"/>
                </a:ext>
              </a:extLst>
            </p:cNvPr>
            <p:cNvSpPr/>
            <p:nvPr/>
          </p:nvSpPr>
          <p:spPr>
            <a:xfrm>
              <a:off x="8485601" y="5562415"/>
              <a:ext cx="369616" cy="549231"/>
            </a:xfrm>
            <a:custGeom>
              <a:avLst/>
              <a:gdLst>
                <a:gd name="connsiteX0" fmla="*/ 195770 w 369616"/>
                <a:gd name="connsiteY0" fmla="*/ 548158 h 549231"/>
                <a:gd name="connsiteX1" fmla="*/ 30797 w 369616"/>
                <a:gd name="connsiteY1" fmla="*/ 486817 h 549231"/>
                <a:gd name="connsiteX2" fmla="*/ 167100 w 369616"/>
                <a:gd name="connsiteY2" fmla="*/ 9138 h 549231"/>
                <a:gd name="connsiteX3" fmla="*/ 360457 w 369616"/>
                <a:gd name="connsiteY3" fmla="*/ 428714 h 549231"/>
                <a:gd name="connsiteX4" fmla="*/ 195770 w 369616"/>
                <a:gd name="connsiteY4" fmla="*/ 548158 h 54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616" h="549231">
                  <a:moveTo>
                    <a:pt x="195770" y="548158"/>
                  </a:moveTo>
                  <a:cubicBezTo>
                    <a:pt x="195770" y="548158"/>
                    <a:pt x="130047" y="562445"/>
                    <a:pt x="30797" y="486817"/>
                  </a:cubicBezTo>
                  <a:cubicBezTo>
                    <a:pt x="-68454" y="411188"/>
                    <a:pt x="97948" y="84100"/>
                    <a:pt x="167100" y="9138"/>
                  </a:cubicBezTo>
                  <a:cubicBezTo>
                    <a:pt x="236251" y="-65824"/>
                    <a:pt x="411416" y="342513"/>
                    <a:pt x="360457" y="428714"/>
                  </a:cubicBezTo>
                  <a:cubicBezTo>
                    <a:pt x="309498" y="514915"/>
                    <a:pt x="251301" y="538347"/>
                    <a:pt x="195770" y="548158"/>
                  </a:cubicBezTo>
                  <a:close/>
                </a:path>
              </a:pathLst>
            </a:custGeom>
            <a:solidFill>
              <a:srgbClr val="92E3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5B57AC2-9DD8-5B17-50C3-A6374BAA7E98}"/>
                </a:ext>
              </a:extLst>
            </p:cNvPr>
            <p:cNvSpPr/>
            <p:nvPr/>
          </p:nvSpPr>
          <p:spPr>
            <a:xfrm>
              <a:off x="8606219" y="5688806"/>
              <a:ext cx="198119" cy="795528"/>
            </a:xfrm>
            <a:custGeom>
              <a:avLst/>
              <a:gdLst>
                <a:gd name="connsiteX0" fmla="*/ 47815 w 198119"/>
                <a:gd name="connsiteY0" fmla="*/ 781907 h 795528"/>
                <a:gd name="connsiteX1" fmla="*/ 58102 w 198119"/>
                <a:gd name="connsiteY1" fmla="*/ 324326 h 795528"/>
                <a:gd name="connsiteX2" fmla="*/ 13716 w 198119"/>
                <a:gd name="connsiteY2" fmla="*/ 276606 h 795528"/>
                <a:gd name="connsiteX3" fmla="*/ 61531 w 198119"/>
                <a:gd name="connsiteY3" fmla="*/ 303847 h 795528"/>
                <a:gd name="connsiteX4" fmla="*/ 61531 w 198119"/>
                <a:gd name="connsiteY4" fmla="*/ 221933 h 795528"/>
                <a:gd name="connsiteX5" fmla="*/ 0 w 198119"/>
                <a:gd name="connsiteY5" fmla="*/ 150209 h 795528"/>
                <a:gd name="connsiteX6" fmla="*/ 58102 w 198119"/>
                <a:gd name="connsiteY6" fmla="*/ 194596 h 795528"/>
                <a:gd name="connsiteX7" fmla="*/ 51244 w 198119"/>
                <a:gd name="connsiteY7" fmla="*/ 136588 h 795528"/>
                <a:gd name="connsiteX8" fmla="*/ 68294 w 198119"/>
                <a:gd name="connsiteY8" fmla="*/ 163925 h 795528"/>
                <a:gd name="connsiteX9" fmla="*/ 78581 w 198119"/>
                <a:gd name="connsiteY9" fmla="*/ 0 h 795528"/>
                <a:gd name="connsiteX10" fmla="*/ 85439 w 198119"/>
                <a:gd name="connsiteY10" fmla="*/ 249269 h 795528"/>
                <a:gd name="connsiteX11" fmla="*/ 198120 w 198119"/>
                <a:gd name="connsiteY11" fmla="*/ 187833 h 795528"/>
                <a:gd name="connsiteX12" fmla="*/ 85439 w 198119"/>
                <a:gd name="connsiteY12" fmla="*/ 283369 h 795528"/>
                <a:gd name="connsiteX13" fmla="*/ 85439 w 198119"/>
                <a:gd name="connsiteY13" fmla="*/ 327755 h 795528"/>
                <a:gd name="connsiteX14" fmla="*/ 85439 w 198119"/>
                <a:gd name="connsiteY14" fmla="*/ 795528 h 79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119" h="795528">
                  <a:moveTo>
                    <a:pt x="47815" y="781907"/>
                  </a:moveTo>
                  <a:lnTo>
                    <a:pt x="58102" y="324326"/>
                  </a:lnTo>
                  <a:lnTo>
                    <a:pt x="13716" y="276606"/>
                  </a:lnTo>
                  <a:lnTo>
                    <a:pt x="61531" y="303847"/>
                  </a:lnTo>
                  <a:lnTo>
                    <a:pt x="61531" y="221933"/>
                  </a:lnTo>
                  <a:lnTo>
                    <a:pt x="0" y="150209"/>
                  </a:lnTo>
                  <a:lnTo>
                    <a:pt x="58102" y="194596"/>
                  </a:lnTo>
                  <a:lnTo>
                    <a:pt x="51244" y="136588"/>
                  </a:lnTo>
                  <a:lnTo>
                    <a:pt x="68294" y="163925"/>
                  </a:lnTo>
                  <a:lnTo>
                    <a:pt x="78581" y="0"/>
                  </a:lnTo>
                  <a:lnTo>
                    <a:pt x="85439" y="249269"/>
                  </a:lnTo>
                  <a:lnTo>
                    <a:pt x="198120" y="187833"/>
                  </a:lnTo>
                  <a:lnTo>
                    <a:pt x="85439" y="283369"/>
                  </a:lnTo>
                  <a:lnTo>
                    <a:pt x="85439" y="327755"/>
                  </a:lnTo>
                  <a:lnTo>
                    <a:pt x="85439" y="795528"/>
                  </a:lnTo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D29D51E-D9C2-A268-44FA-C70232CEB84B}"/>
                </a:ext>
              </a:extLst>
            </p:cNvPr>
            <p:cNvSpPr/>
            <p:nvPr/>
          </p:nvSpPr>
          <p:spPr>
            <a:xfrm>
              <a:off x="8658702" y="6264878"/>
              <a:ext cx="20683" cy="21812"/>
            </a:xfrm>
            <a:custGeom>
              <a:avLst/>
              <a:gdLst>
                <a:gd name="connsiteX0" fmla="*/ 20383 w 20683"/>
                <a:gd name="connsiteY0" fmla="*/ 8287 h 21812"/>
                <a:gd name="connsiteX1" fmla="*/ 0 w 20683"/>
                <a:gd name="connsiteY1" fmla="*/ 0 h 21812"/>
                <a:gd name="connsiteX2" fmla="*/ 0 w 20683"/>
                <a:gd name="connsiteY2" fmla="*/ 21812 h 21812"/>
                <a:gd name="connsiteX3" fmla="*/ 20383 w 20683"/>
                <a:gd name="connsiteY3" fmla="*/ 8287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83" h="21812">
                  <a:moveTo>
                    <a:pt x="20383" y="8287"/>
                  </a:moveTo>
                  <a:cubicBezTo>
                    <a:pt x="23241" y="1048"/>
                    <a:pt x="4858" y="95"/>
                    <a:pt x="0" y="0"/>
                  </a:cubicBezTo>
                  <a:lnTo>
                    <a:pt x="0" y="21812"/>
                  </a:lnTo>
                  <a:cubicBezTo>
                    <a:pt x="5906" y="19050"/>
                    <a:pt x="18002" y="13906"/>
                    <a:pt x="20383" y="8287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48C1041-F64A-4845-7DD7-0E3386BBEF7B}"/>
                </a:ext>
              </a:extLst>
            </p:cNvPr>
            <p:cNvSpPr/>
            <p:nvPr/>
          </p:nvSpPr>
          <p:spPr>
            <a:xfrm>
              <a:off x="8667749" y="6088094"/>
              <a:ext cx="23909" cy="20192"/>
            </a:xfrm>
            <a:custGeom>
              <a:avLst/>
              <a:gdLst>
                <a:gd name="connsiteX0" fmla="*/ 23909 w 23909"/>
                <a:gd name="connsiteY0" fmla="*/ 0 h 20192"/>
                <a:gd name="connsiteX1" fmla="*/ 1049 w 23909"/>
                <a:gd name="connsiteY1" fmla="*/ 13430 h 20192"/>
                <a:gd name="connsiteX2" fmla="*/ 23909 w 23909"/>
                <a:gd name="connsiteY2" fmla="*/ 20193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09" h="20192">
                  <a:moveTo>
                    <a:pt x="23909" y="0"/>
                  </a:moveTo>
                  <a:cubicBezTo>
                    <a:pt x="14384" y="2286"/>
                    <a:pt x="-4666" y="7811"/>
                    <a:pt x="1049" y="13430"/>
                  </a:cubicBezTo>
                  <a:cubicBezTo>
                    <a:pt x="7861" y="17831"/>
                    <a:pt x="15798" y="20183"/>
                    <a:pt x="23909" y="20193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AB8B51AC-5475-A2F2-9B91-1C5C19298684}"/>
                </a:ext>
              </a:extLst>
            </p:cNvPr>
            <p:cNvSpPr/>
            <p:nvPr/>
          </p:nvSpPr>
          <p:spPr>
            <a:xfrm>
              <a:off x="8661369" y="6142100"/>
              <a:ext cx="19322" cy="19050"/>
            </a:xfrm>
            <a:custGeom>
              <a:avLst/>
              <a:gdLst>
                <a:gd name="connsiteX0" fmla="*/ 19050 w 19322"/>
                <a:gd name="connsiteY0" fmla="*/ 7239 h 19050"/>
                <a:gd name="connsiteX1" fmla="*/ 0 w 19322"/>
                <a:gd name="connsiteY1" fmla="*/ 0 h 19050"/>
                <a:gd name="connsiteX2" fmla="*/ 0 w 19322"/>
                <a:gd name="connsiteY2" fmla="*/ 0 h 19050"/>
                <a:gd name="connsiteX3" fmla="*/ 0 w 19322"/>
                <a:gd name="connsiteY3" fmla="*/ 19050 h 19050"/>
                <a:gd name="connsiteX4" fmla="*/ 19050 w 19322"/>
                <a:gd name="connsiteY4" fmla="*/ 72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22" h="19050">
                  <a:moveTo>
                    <a:pt x="19050" y="7239"/>
                  </a:moveTo>
                  <a:cubicBezTo>
                    <a:pt x="22003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19050"/>
                  </a:lnTo>
                  <a:cubicBezTo>
                    <a:pt x="4763" y="18002"/>
                    <a:pt x="16764" y="13240"/>
                    <a:pt x="19050" y="7239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E3DCD5D-54F0-F25F-8533-139B84741E10}"/>
                </a:ext>
              </a:extLst>
            </p:cNvPr>
            <p:cNvSpPr/>
            <p:nvPr/>
          </p:nvSpPr>
          <p:spPr>
            <a:xfrm>
              <a:off x="8663559" y="6047613"/>
              <a:ext cx="15699" cy="18192"/>
            </a:xfrm>
            <a:custGeom>
              <a:avLst/>
              <a:gdLst>
                <a:gd name="connsiteX0" fmla="*/ 15431 w 15699"/>
                <a:gd name="connsiteY0" fmla="*/ 7239 h 18192"/>
                <a:gd name="connsiteX1" fmla="*/ 0 w 15699"/>
                <a:gd name="connsiteY1" fmla="*/ 0 h 18192"/>
                <a:gd name="connsiteX2" fmla="*/ 0 w 15699"/>
                <a:gd name="connsiteY2" fmla="*/ 18193 h 18192"/>
                <a:gd name="connsiteX3" fmla="*/ 15431 w 15699"/>
                <a:gd name="connsiteY3" fmla="*/ 7239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9" h="18192">
                  <a:moveTo>
                    <a:pt x="15431" y="7239"/>
                  </a:moveTo>
                  <a:cubicBezTo>
                    <a:pt x="17621" y="1810"/>
                    <a:pt x="5906" y="381"/>
                    <a:pt x="0" y="0"/>
                  </a:cubicBezTo>
                  <a:lnTo>
                    <a:pt x="0" y="18193"/>
                  </a:lnTo>
                  <a:cubicBezTo>
                    <a:pt x="5429" y="16002"/>
                    <a:pt x="13621" y="11811"/>
                    <a:pt x="15431" y="7239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ACC6235-2256-3206-67E5-C530E4649401}"/>
                </a:ext>
              </a:extLst>
            </p:cNvPr>
            <p:cNvSpPr/>
            <p:nvPr/>
          </p:nvSpPr>
          <p:spPr>
            <a:xfrm>
              <a:off x="8656035" y="6372415"/>
              <a:ext cx="23594" cy="22764"/>
            </a:xfrm>
            <a:custGeom>
              <a:avLst/>
              <a:gdLst>
                <a:gd name="connsiteX0" fmla="*/ 1429 w 23594"/>
                <a:gd name="connsiteY0" fmla="*/ 0 h 22764"/>
                <a:gd name="connsiteX1" fmla="*/ 0 w 23594"/>
                <a:gd name="connsiteY1" fmla="*/ 10192 h 22764"/>
                <a:gd name="connsiteX2" fmla="*/ 0 w 23594"/>
                <a:gd name="connsiteY2" fmla="*/ 22765 h 22764"/>
                <a:gd name="connsiteX3" fmla="*/ 23336 w 23594"/>
                <a:gd name="connsiteY3" fmla="*/ 8382 h 22764"/>
                <a:gd name="connsiteX4" fmla="*/ 1429 w 23594"/>
                <a:gd name="connsiteY4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94" h="22764">
                  <a:moveTo>
                    <a:pt x="1429" y="0"/>
                  </a:moveTo>
                  <a:lnTo>
                    <a:pt x="0" y="10192"/>
                  </a:lnTo>
                  <a:lnTo>
                    <a:pt x="0" y="22765"/>
                  </a:lnTo>
                  <a:cubicBezTo>
                    <a:pt x="5048" y="21050"/>
                    <a:pt x="20574" y="15335"/>
                    <a:pt x="23336" y="8382"/>
                  </a:cubicBezTo>
                  <a:cubicBezTo>
                    <a:pt x="26384" y="0"/>
                    <a:pt x="1429" y="0"/>
                    <a:pt x="1429" y="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CB05DB7-3487-A235-7FDA-74E384068F89}"/>
                </a:ext>
              </a:extLst>
            </p:cNvPr>
            <p:cNvSpPr/>
            <p:nvPr/>
          </p:nvSpPr>
          <p:spPr>
            <a:xfrm>
              <a:off x="8664617" y="6202680"/>
              <a:ext cx="27041" cy="23050"/>
            </a:xfrm>
            <a:custGeom>
              <a:avLst/>
              <a:gdLst>
                <a:gd name="connsiteX0" fmla="*/ 1133 w 27041"/>
                <a:gd name="connsiteY0" fmla="*/ 15240 h 23050"/>
                <a:gd name="connsiteX1" fmla="*/ 27041 w 27041"/>
                <a:gd name="connsiteY1" fmla="*/ 23050 h 23050"/>
                <a:gd name="connsiteX2" fmla="*/ 27041 w 27041"/>
                <a:gd name="connsiteY2" fmla="*/ 0 h 23050"/>
                <a:gd name="connsiteX3" fmla="*/ 1133 w 27041"/>
                <a:gd name="connsiteY3" fmla="*/ 15240 h 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41" h="23050">
                  <a:moveTo>
                    <a:pt x="1133" y="15240"/>
                  </a:moveTo>
                  <a:cubicBezTo>
                    <a:pt x="8860" y="20231"/>
                    <a:pt x="17841" y="22946"/>
                    <a:pt x="27041" y="23050"/>
                  </a:cubicBezTo>
                  <a:lnTo>
                    <a:pt x="27041" y="0"/>
                  </a:lnTo>
                  <a:cubicBezTo>
                    <a:pt x="16278" y="2667"/>
                    <a:pt x="-5153" y="8954"/>
                    <a:pt x="1133" y="1524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47C71E9-5DF7-CBE6-6B99-2272A4E4F873}"/>
                </a:ext>
              </a:extLst>
            </p:cNvPr>
            <p:cNvSpPr/>
            <p:nvPr/>
          </p:nvSpPr>
          <p:spPr>
            <a:xfrm>
              <a:off x="8666293" y="5992653"/>
              <a:ext cx="25365" cy="20764"/>
            </a:xfrm>
            <a:custGeom>
              <a:avLst/>
              <a:gdLst>
                <a:gd name="connsiteX0" fmla="*/ 981 w 25365"/>
                <a:gd name="connsiteY0" fmla="*/ 13811 h 20764"/>
                <a:gd name="connsiteX1" fmla="*/ 25365 w 25365"/>
                <a:gd name="connsiteY1" fmla="*/ 20765 h 20764"/>
                <a:gd name="connsiteX2" fmla="*/ 25365 w 25365"/>
                <a:gd name="connsiteY2" fmla="*/ 0 h 20764"/>
                <a:gd name="connsiteX3" fmla="*/ 981 w 25365"/>
                <a:gd name="connsiteY3" fmla="*/ 13811 h 20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5" h="20764">
                  <a:moveTo>
                    <a:pt x="981" y="13811"/>
                  </a:moveTo>
                  <a:cubicBezTo>
                    <a:pt x="8291" y="18383"/>
                    <a:pt x="16744" y="20793"/>
                    <a:pt x="25365" y="20765"/>
                  </a:cubicBezTo>
                  <a:lnTo>
                    <a:pt x="25365" y="0"/>
                  </a:lnTo>
                  <a:cubicBezTo>
                    <a:pt x="16697" y="2286"/>
                    <a:pt x="-4829" y="8096"/>
                    <a:pt x="981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0544928-F82E-2E12-9B8E-5ABD0FAA13AB}"/>
                </a:ext>
              </a:extLst>
            </p:cNvPr>
            <p:cNvSpPr/>
            <p:nvPr/>
          </p:nvSpPr>
          <p:spPr>
            <a:xfrm>
              <a:off x="8672165" y="5876639"/>
              <a:ext cx="18255" cy="18002"/>
            </a:xfrm>
            <a:custGeom>
              <a:avLst/>
              <a:gdLst>
                <a:gd name="connsiteX0" fmla="*/ 17779 w 18255"/>
                <a:gd name="connsiteY0" fmla="*/ 0 h 18002"/>
                <a:gd name="connsiteX1" fmla="*/ 1015 w 18255"/>
                <a:gd name="connsiteY1" fmla="*/ 11811 h 18002"/>
                <a:gd name="connsiteX2" fmla="*/ 18255 w 18255"/>
                <a:gd name="connsiteY2" fmla="*/ 18002 h 1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55" h="18002">
                  <a:moveTo>
                    <a:pt x="17779" y="0"/>
                  </a:moveTo>
                  <a:cubicBezTo>
                    <a:pt x="8254" y="2762"/>
                    <a:pt x="-3557" y="7239"/>
                    <a:pt x="1015" y="11811"/>
                  </a:cubicBezTo>
                  <a:cubicBezTo>
                    <a:pt x="6056" y="15469"/>
                    <a:pt x="12036" y="17621"/>
                    <a:pt x="18255" y="18002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05BDD9F-C055-2C87-7DB1-2BFAF78B87EA}"/>
                </a:ext>
              </a:extLst>
            </p:cNvPr>
            <p:cNvSpPr/>
            <p:nvPr/>
          </p:nvSpPr>
          <p:spPr>
            <a:xfrm>
              <a:off x="8664617" y="6310693"/>
              <a:ext cx="27041" cy="22955"/>
            </a:xfrm>
            <a:custGeom>
              <a:avLst/>
              <a:gdLst>
                <a:gd name="connsiteX0" fmla="*/ 27041 w 27041"/>
                <a:gd name="connsiteY0" fmla="*/ 0 h 22955"/>
                <a:gd name="connsiteX1" fmla="*/ 1133 w 27041"/>
                <a:gd name="connsiteY1" fmla="*/ 15240 h 22955"/>
                <a:gd name="connsiteX2" fmla="*/ 27041 w 27041"/>
                <a:gd name="connsiteY2" fmla="*/ 22955 h 2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41" h="22955">
                  <a:moveTo>
                    <a:pt x="27041" y="0"/>
                  </a:moveTo>
                  <a:cubicBezTo>
                    <a:pt x="16278" y="2667"/>
                    <a:pt x="-5153" y="8954"/>
                    <a:pt x="1133" y="15240"/>
                  </a:cubicBezTo>
                  <a:cubicBezTo>
                    <a:pt x="8843" y="20260"/>
                    <a:pt x="17841" y="22936"/>
                    <a:pt x="27041" y="22955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D450551-1625-C494-935B-0D05C44D0716}"/>
                </a:ext>
              </a:extLst>
            </p:cNvPr>
            <p:cNvSpPr/>
            <p:nvPr/>
          </p:nvSpPr>
          <p:spPr>
            <a:xfrm>
              <a:off x="8667751" y="5929312"/>
              <a:ext cx="17252" cy="19050"/>
            </a:xfrm>
            <a:custGeom>
              <a:avLst/>
              <a:gdLst>
                <a:gd name="connsiteX0" fmla="*/ 0 w 17252"/>
                <a:gd name="connsiteY0" fmla="*/ 0 h 19050"/>
                <a:gd name="connsiteX1" fmla="*/ 0 w 17252"/>
                <a:gd name="connsiteY1" fmla="*/ 19050 h 19050"/>
                <a:gd name="connsiteX2" fmla="*/ 17050 w 17252"/>
                <a:gd name="connsiteY2" fmla="*/ 7620 h 19050"/>
                <a:gd name="connsiteX3" fmla="*/ 0 w 17252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52" h="19050">
                  <a:moveTo>
                    <a:pt x="0" y="0"/>
                  </a:moveTo>
                  <a:lnTo>
                    <a:pt x="0" y="19050"/>
                  </a:lnTo>
                  <a:cubicBezTo>
                    <a:pt x="5810" y="16764"/>
                    <a:pt x="15050" y="12478"/>
                    <a:pt x="17050" y="7620"/>
                  </a:cubicBezTo>
                  <a:cubicBezTo>
                    <a:pt x="19050" y="2762"/>
                    <a:pt x="5715" y="191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8B8988DA-337C-6EA6-E6F9-E72502E1FF0B}"/>
                </a:ext>
              </a:extLst>
            </p:cNvPr>
            <p:cNvSpPr/>
            <p:nvPr/>
          </p:nvSpPr>
          <p:spPr>
            <a:xfrm>
              <a:off x="8288983" y="5860155"/>
              <a:ext cx="243027" cy="372650"/>
            </a:xfrm>
            <a:custGeom>
              <a:avLst/>
              <a:gdLst>
                <a:gd name="connsiteX0" fmla="*/ 132642 w 243027"/>
                <a:gd name="connsiteY0" fmla="*/ 370623 h 372650"/>
                <a:gd name="connsiteX1" fmla="*/ 22533 w 243027"/>
                <a:gd name="connsiteY1" fmla="*/ 339953 h 372650"/>
                <a:gd name="connsiteX2" fmla="*/ 98733 w 243027"/>
                <a:gd name="connsiteY2" fmla="*/ 7530 h 372650"/>
                <a:gd name="connsiteX3" fmla="*/ 238179 w 243027"/>
                <a:gd name="connsiteY3" fmla="*/ 278898 h 372650"/>
                <a:gd name="connsiteX4" fmla="*/ 132642 w 243027"/>
                <a:gd name="connsiteY4" fmla="*/ 370623 h 37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027" h="372650">
                  <a:moveTo>
                    <a:pt x="132642" y="370623"/>
                  </a:moveTo>
                  <a:cubicBezTo>
                    <a:pt x="132642" y="370623"/>
                    <a:pt x="89684" y="384434"/>
                    <a:pt x="22533" y="339953"/>
                  </a:cubicBezTo>
                  <a:cubicBezTo>
                    <a:pt x="-44619" y="295471"/>
                    <a:pt x="55584" y="62775"/>
                    <a:pt x="98733" y="7530"/>
                  </a:cubicBezTo>
                  <a:cubicBezTo>
                    <a:pt x="141881" y="-47715"/>
                    <a:pt x="269326" y="217080"/>
                    <a:pt x="238179" y="278898"/>
                  </a:cubicBezTo>
                  <a:cubicBezTo>
                    <a:pt x="207032" y="340715"/>
                    <a:pt x="169027" y="360336"/>
                    <a:pt x="132642" y="370623"/>
                  </a:cubicBezTo>
                  <a:close/>
                </a:path>
              </a:pathLst>
            </a:custGeom>
            <a:solidFill>
              <a:srgbClr val="92E3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B579822-9CF1-1217-A0C3-CE542ED542E6}"/>
                </a:ext>
              </a:extLst>
            </p:cNvPr>
            <p:cNvSpPr/>
            <p:nvPr/>
          </p:nvSpPr>
          <p:spPr>
            <a:xfrm>
              <a:off x="8352949" y="5951410"/>
              <a:ext cx="132683" cy="532923"/>
            </a:xfrm>
            <a:custGeom>
              <a:avLst/>
              <a:gdLst>
                <a:gd name="connsiteX0" fmla="*/ 32004 w 132683"/>
                <a:gd name="connsiteY0" fmla="*/ 523780 h 532923"/>
                <a:gd name="connsiteX1" fmla="*/ 38862 w 132683"/>
                <a:gd name="connsiteY1" fmla="*/ 217265 h 532923"/>
                <a:gd name="connsiteX2" fmla="*/ 9144 w 132683"/>
                <a:gd name="connsiteY2" fmla="*/ 185261 h 532923"/>
                <a:gd name="connsiteX3" fmla="*/ 41148 w 132683"/>
                <a:gd name="connsiteY3" fmla="*/ 203549 h 532923"/>
                <a:gd name="connsiteX4" fmla="*/ 41148 w 132683"/>
                <a:gd name="connsiteY4" fmla="*/ 148685 h 532923"/>
                <a:gd name="connsiteX5" fmla="*/ 0 w 132683"/>
                <a:gd name="connsiteY5" fmla="*/ 100584 h 532923"/>
                <a:gd name="connsiteX6" fmla="*/ 38862 w 132683"/>
                <a:gd name="connsiteY6" fmla="*/ 130397 h 532923"/>
                <a:gd name="connsiteX7" fmla="*/ 34290 w 132683"/>
                <a:gd name="connsiteY7" fmla="*/ 91440 h 532923"/>
                <a:gd name="connsiteX8" fmla="*/ 45720 w 132683"/>
                <a:gd name="connsiteY8" fmla="*/ 109823 h 532923"/>
                <a:gd name="connsiteX9" fmla="*/ 52578 w 132683"/>
                <a:gd name="connsiteY9" fmla="*/ 0 h 532923"/>
                <a:gd name="connsiteX10" fmla="*/ 57150 w 132683"/>
                <a:gd name="connsiteY10" fmla="*/ 166973 h 532923"/>
                <a:gd name="connsiteX11" fmla="*/ 132683 w 132683"/>
                <a:gd name="connsiteY11" fmla="*/ 125825 h 532923"/>
                <a:gd name="connsiteX12" fmla="*/ 57150 w 132683"/>
                <a:gd name="connsiteY12" fmla="*/ 189833 h 532923"/>
                <a:gd name="connsiteX13" fmla="*/ 57150 w 132683"/>
                <a:gd name="connsiteY13" fmla="*/ 219551 h 532923"/>
                <a:gd name="connsiteX14" fmla="*/ 57150 w 132683"/>
                <a:gd name="connsiteY14" fmla="*/ 532924 h 53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683" h="532923">
                  <a:moveTo>
                    <a:pt x="32004" y="523780"/>
                  </a:moveTo>
                  <a:lnTo>
                    <a:pt x="38862" y="217265"/>
                  </a:lnTo>
                  <a:lnTo>
                    <a:pt x="9144" y="185261"/>
                  </a:lnTo>
                  <a:lnTo>
                    <a:pt x="41148" y="203549"/>
                  </a:lnTo>
                  <a:lnTo>
                    <a:pt x="41148" y="148685"/>
                  </a:lnTo>
                  <a:lnTo>
                    <a:pt x="0" y="100584"/>
                  </a:lnTo>
                  <a:lnTo>
                    <a:pt x="38862" y="130397"/>
                  </a:lnTo>
                  <a:lnTo>
                    <a:pt x="34290" y="91440"/>
                  </a:lnTo>
                  <a:lnTo>
                    <a:pt x="45720" y="109823"/>
                  </a:lnTo>
                  <a:lnTo>
                    <a:pt x="52578" y="0"/>
                  </a:lnTo>
                  <a:lnTo>
                    <a:pt x="57150" y="166973"/>
                  </a:lnTo>
                  <a:lnTo>
                    <a:pt x="132683" y="125825"/>
                  </a:lnTo>
                  <a:lnTo>
                    <a:pt x="57150" y="189833"/>
                  </a:lnTo>
                  <a:lnTo>
                    <a:pt x="57150" y="219551"/>
                  </a:lnTo>
                  <a:lnTo>
                    <a:pt x="57150" y="532924"/>
                  </a:lnTo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BF2E5322-BB17-0F8A-14F2-AD607320C781}"/>
                </a:ext>
              </a:extLst>
            </p:cNvPr>
            <p:cNvSpPr/>
            <p:nvPr/>
          </p:nvSpPr>
          <p:spPr>
            <a:xfrm>
              <a:off x="8388097" y="6337077"/>
              <a:ext cx="13820" cy="14573"/>
            </a:xfrm>
            <a:custGeom>
              <a:avLst/>
              <a:gdLst>
                <a:gd name="connsiteX0" fmla="*/ 13621 w 13820"/>
                <a:gd name="connsiteY0" fmla="*/ 5525 h 14573"/>
                <a:gd name="connsiteX1" fmla="*/ 0 w 13820"/>
                <a:gd name="connsiteY1" fmla="*/ 0 h 14573"/>
                <a:gd name="connsiteX2" fmla="*/ 0 w 13820"/>
                <a:gd name="connsiteY2" fmla="*/ 14573 h 14573"/>
                <a:gd name="connsiteX3" fmla="*/ 13621 w 13820"/>
                <a:gd name="connsiteY3" fmla="*/ 5525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20" h="14573">
                  <a:moveTo>
                    <a:pt x="13621" y="5525"/>
                  </a:moveTo>
                  <a:cubicBezTo>
                    <a:pt x="15526" y="667"/>
                    <a:pt x="3239" y="95"/>
                    <a:pt x="0" y="0"/>
                  </a:cubicBezTo>
                  <a:lnTo>
                    <a:pt x="0" y="14573"/>
                  </a:lnTo>
                  <a:cubicBezTo>
                    <a:pt x="3905" y="13049"/>
                    <a:pt x="12001" y="9525"/>
                    <a:pt x="13621" y="5525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464EDA0-E107-0279-F47C-8B2F037AC366}"/>
                </a:ext>
              </a:extLst>
            </p:cNvPr>
            <p:cNvSpPr/>
            <p:nvPr/>
          </p:nvSpPr>
          <p:spPr>
            <a:xfrm>
              <a:off x="8394166" y="6218872"/>
              <a:ext cx="15932" cy="13525"/>
            </a:xfrm>
            <a:custGeom>
              <a:avLst/>
              <a:gdLst>
                <a:gd name="connsiteX0" fmla="*/ 15933 w 15932"/>
                <a:gd name="connsiteY0" fmla="*/ 0 h 13525"/>
                <a:gd name="connsiteX1" fmla="*/ 693 w 15932"/>
                <a:gd name="connsiteY1" fmla="*/ 9049 h 13525"/>
                <a:gd name="connsiteX2" fmla="*/ 15933 w 15932"/>
                <a:gd name="connsiteY2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32" h="13525">
                  <a:moveTo>
                    <a:pt x="15933" y="0"/>
                  </a:moveTo>
                  <a:cubicBezTo>
                    <a:pt x="9742" y="1524"/>
                    <a:pt x="-3117" y="5239"/>
                    <a:pt x="693" y="9049"/>
                  </a:cubicBezTo>
                  <a:cubicBezTo>
                    <a:pt x="5234" y="11983"/>
                    <a:pt x="10528" y="13535"/>
                    <a:pt x="15933" y="13526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825DD27-75A2-0C69-46AA-96986370BDEE}"/>
                </a:ext>
              </a:extLst>
            </p:cNvPr>
            <p:cNvSpPr/>
            <p:nvPr/>
          </p:nvSpPr>
          <p:spPr>
            <a:xfrm>
              <a:off x="8389906" y="6255257"/>
              <a:ext cx="12934" cy="12858"/>
            </a:xfrm>
            <a:custGeom>
              <a:avLst/>
              <a:gdLst>
                <a:gd name="connsiteX0" fmla="*/ 12764 w 12934"/>
                <a:gd name="connsiteY0" fmla="*/ 4858 h 12858"/>
                <a:gd name="connsiteX1" fmla="*/ 0 w 12934"/>
                <a:gd name="connsiteY1" fmla="*/ 0 h 12858"/>
                <a:gd name="connsiteX2" fmla="*/ 0 w 12934"/>
                <a:gd name="connsiteY2" fmla="*/ 0 h 12858"/>
                <a:gd name="connsiteX3" fmla="*/ 0 w 12934"/>
                <a:gd name="connsiteY3" fmla="*/ 12859 h 12858"/>
                <a:gd name="connsiteX4" fmla="*/ 12764 w 12934"/>
                <a:gd name="connsiteY4" fmla="*/ 4858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4" h="12858">
                  <a:moveTo>
                    <a:pt x="12764" y="4858"/>
                  </a:moveTo>
                  <a:cubicBezTo>
                    <a:pt x="14669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12859"/>
                  </a:lnTo>
                  <a:cubicBezTo>
                    <a:pt x="3143" y="11906"/>
                    <a:pt x="11240" y="8382"/>
                    <a:pt x="12764" y="4858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E65AAA22-0800-8C66-92F9-59FFB4E0D2BB}"/>
                </a:ext>
              </a:extLst>
            </p:cNvPr>
            <p:cNvSpPr/>
            <p:nvPr/>
          </p:nvSpPr>
          <p:spPr>
            <a:xfrm>
              <a:off x="8391335" y="6192202"/>
              <a:ext cx="10481" cy="12096"/>
            </a:xfrm>
            <a:custGeom>
              <a:avLst/>
              <a:gdLst>
                <a:gd name="connsiteX0" fmla="*/ 10287 w 10481"/>
                <a:gd name="connsiteY0" fmla="*/ 4763 h 12096"/>
                <a:gd name="connsiteX1" fmla="*/ 0 w 10481"/>
                <a:gd name="connsiteY1" fmla="*/ 0 h 12096"/>
                <a:gd name="connsiteX2" fmla="*/ 0 w 10481"/>
                <a:gd name="connsiteY2" fmla="*/ 12097 h 12096"/>
                <a:gd name="connsiteX3" fmla="*/ 10287 w 10481"/>
                <a:gd name="connsiteY3" fmla="*/ 4763 h 1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1" h="12096">
                  <a:moveTo>
                    <a:pt x="10287" y="4763"/>
                  </a:moveTo>
                  <a:cubicBezTo>
                    <a:pt x="11811" y="1143"/>
                    <a:pt x="4000" y="190"/>
                    <a:pt x="0" y="0"/>
                  </a:cubicBezTo>
                  <a:lnTo>
                    <a:pt x="0" y="12097"/>
                  </a:lnTo>
                  <a:cubicBezTo>
                    <a:pt x="3619" y="10192"/>
                    <a:pt x="9049" y="7429"/>
                    <a:pt x="10287" y="4763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347CBCD-EBB8-C70E-3FCC-BC945A63B0BF}"/>
                </a:ext>
              </a:extLst>
            </p:cNvPr>
            <p:cNvSpPr/>
            <p:nvPr/>
          </p:nvSpPr>
          <p:spPr>
            <a:xfrm>
              <a:off x="8386763" y="6409372"/>
              <a:ext cx="15759" cy="15240"/>
            </a:xfrm>
            <a:custGeom>
              <a:avLst/>
              <a:gdLst>
                <a:gd name="connsiteX0" fmla="*/ 952 w 15759"/>
                <a:gd name="connsiteY0" fmla="*/ 0 h 15240"/>
                <a:gd name="connsiteX1" fmla="*/ 0 w 15759"/>
                <a:gd name="connsiteY1" fmla="*/ 6858 h 15240"/>
                <a:gd name="connsiteX2" fmla="*/ 0 w 15759"/>
                <a:gd name="connsiteY2" fmla="*/ 15240 h 15240"/>
                <a:gd name="connsiteX3" fmla="*/ 15621 w 15759"/>
                <a:gd name="connsiteY3" fmla="*/ 5715 h 15240"/>
                <a:gd name="connsiteX4" fmla="*/ 952 w 15759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59" h="15240">
                  <a:moveTo>
                    <a:pt x="952" y="0"/>
                  </a:moveTo>
                  <a:lnTo>
                    <a:pt x="0" y="6858"/>
                  </a:lnTo>
                  <a:lnTo>
                    <a:pt x="0" y="15240"/>
                  </a:lnTo>
                  <a:cubicBezTo>
                    <a:pt x="3334" y="14097"/>
                    <a:pt x="13811" y="10192"/>
                    <a:pt x="15621" y="5715"/>
                  </a:cubicBezTo>
                  <a:cubicBezTo>
                    <a:pt x="17431" y="1238"/>
                    <a:pt x="952" y="0"/>
                    <a:pt x="952" y="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6542BB3-117C-FBFB-28E9-9022BBCAFCEB}"/>
                </a:ext>
              </a:extLst>
            </p:cNvPr>
            <p:cNvSpPr/>
            <p:nvPr/>
          </p:nvSpPr>
          <p:spPr>
            <a:xfrm>
              <a:off x="8392076" y="6295643"/>
              <a:ext cx="18023" cy="15430"/>
            </a:xfrm>
            <a:custGeom>
              <a:avLst/>
              <a:gdLst>
                <a:gd name="connsiteX0" fmla="*/ 783 w 18023"/>
                <a:gd name="connsiteY0" fmla="*/ 10287 h 15430"/>
                <a:gd name="connsiteX1" fmla="*/ 18023 w 18023"/>
                <a:gd name="connsiteY1" fmla="*/ 15431 h 15430"/>
                <a:gd name="connsiteX2" fmla="*/ 18023 w 18023"/>
                <a:gd name="connsiteY2" fmla="*/ 0 h 15430"/>
                <a:gd name="connsiteX3" fmla="*/ 783 w 18023"/>
                <a:gd name="connsiteY3" fmla="*/ 10287 h 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23" h="15430">
                  <a:moveTo>
                    <a:pt x="783" y="10287"/>
                  </a:moveTo>
                  <a:cubicBezTo>
                    <a:pt x="5942" y="13564"/>
                    <a:pt x="11911" y="15345"/>
                    <a:pt x="18023" y="15431"/>
                  </a:cubicBezTo>
                  <a:lnTo>
                    <a:pt x="18023" y="0"/>
                  </a:lnTo>
                  <a:cubicBezTo>
                    <a:pt x="10879" y="1810"/>
                    <a:pt x="-3503" y="6096"/>
                    <a:pt x="783" y="10287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B05DB80-3451-6213-A604-CA3498738EDF}"/>
                </a:ext>
              </a:extLst>
            </p:cNvPr>
            <p:cNvSpPr/>
            <p:nvPr/>
          </p:nvSpPr>
          <p:spPr>
            <a:xfrm>
              <a:off x="8393152" y="6155055"/>
              <a:ext cx="16947" cy="13907"/>
            </a:xfrm>
            <a:custGeom>
              <a:avLst/>
              <a:gdLst>
                <a:gd name="connsiteX0" fmla="*/ 659 w 16947"/>
                <a:gd name="connsiteY0" fmla="*/ 9239 h 13907"/>
                <a:gd name="connsiteX1" fmla="*/ 16947 w 16947"/>
                <a:gd name="connsiteY1" fmla="*/ 13906 h 13907"/>
                <a:gd name="connsiteX2" fmla="*/ 16947 w 16947"/>
                <a:gd name="connsiteY2" fmla="*/ 0 h 13907"/>
                <a:gd name="connsiteX3" fmla="*/ 659 w 16947"/>
                <a:gd name="connsiteY3" fmla="*/ 9239 h 1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47" h="13907">
                  <a:moveTo>
                    <a:pt x="659" y="9239"/>
                  </a:moveTo>
                  <a:cubicBezTo>
                    <a:pt x="5529" y="12325"/>
                    <a:pt x="11183" y="13944"/>
                    <a:pt x="16947" y="13906"/>
                  </a:cubicBezTo>
                  <a:lnTo>
                    <a:pt x="16947" y="0"/>
                  </a:lnTo>
                  <a:cubicBezTo>
                    <a:pt x="11232" y="1429"/>
                    <a:pt x="-3246" y="5334"/>
                    <a:pt x="659" y="9239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CD0FCEE-DE60-43AA-B44D-CC7310A2EA2A}"/>
                </a:ext>
              </a:extLst>
            </p:cNvPr>
            <p:cNvSpPr/>
            <p:nvPr/>
          </p:nvSpPr>
          <p:spPr>
            <a:xfrm>
              <a:off x="8397073" y="6077235"/>
              <a:ext cx="12263" cy="12001"/>
            </a:xfrm>
            <a:custGeom>
              <a:avLst/>
              <a:gdLst>
                <a:gd name="connsiteX0" fmla="*/ 11883 w 12263"/>
                <a:gd name="connsiteY0" fmla="*/ 0 h 12001"/>
                <a:gd name="connsiteX1" fmla="*/ 643 w 12263"/>
                <a:gd name="connsiteY1" fmla="*/ 7906 h 12001"/>
                <a:gd name="connsiteX2" fmla="*/ 12264 w 12263"/>
                <a:gd name="connsiteY2" fmla="*/ 12002 h 1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3" h="12001">
                  <a:moveTo>
                    <a:pt x="11883" y="0"/>
                  </a:moveTo>
                  <a:cubicBezTo>
                    <a:pt x="5501" y="1810"/>
                    <a:pt x="-2309" y="4858"/>
                    <a:pt x="643" y="7906"/>
                  </a:cubicBezTo>
                  <a:cubicBezTo>
                    <a:pt x="4043" y="10363"/>
                    <a:pt x="8078" y="11782"/>
                    <a:pt x="12264" y="12002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C1121CE-4290-8F3E-544A-6A4AFB4F52C9}"/>
                </a:ext>
              </a:extLst>
            </p:cNvPr>
            <p:cNvSpPr/>
            <p:nvPr/>
          </p:nvSpPr>
          <p:spPr>
            <a:xfrm>
              <a:off x="8392076" y="6368415"/>
              <a:ext cx="18023" cy="15430"/>
            </a:xfrm>
            <a:custGeom>
              <a:avLst/>
              <a:gdLst>
                <a:gd name="connsiteX0" fmla="*/ 18023 w 18023"/>
                <a:gd name="connsiteY0" fmla="*/ 0 h 15430"/>
                <a:gd name="connsiteX1" fmla="*/ 783 w 18023"/>
                <a:gd name="connsiteY1" fmla="*/ 10192 h 15430"/>
                <a:gd name="connsiteX2" fmla="*/ 18023 w 18023"/>
                <a:gd name="connsiteY2" fmla="*/ 15430 h 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3" h="15430">
                  <a:moveTo>
                    <a:pt x="18023" y="0"/>
                  </a:moveTo>
                  <a:cubicBezTo>
                    <a:pt x="10879" y="1714"/>
                    <a:pt x="-3503" y="6001"/>
                    <a:pt x="783" y="10192"/>
                  </a:cubicBezTo>
                  <a:cubicBezTo>
                    <a:pt x="5911" y="13545"/>
                    <a:pt x="11894" y="15364"/>
                    <a:pt x="18023" y="1543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739A61-49E0-9990-1386-48A0DD5A352F}"/>
                </a:ext>
              </a:extLst>
            </p:cNvPr>
            <p:cNvSpPr/>
            <p:nvPr/>
          </p:nvSpPr>
          <p:spPr>
            <a:xfrm>
              <a:off x="8394097" y="6112573"/>
              <a:ext cx="11540" cy="12477"/>
            </a:xfrm>
            <a:custGeom>
              <a:avLst/>
              <a:gdLst>
                <a:gd name="connsiteX0" fmla="*/ 0 w 11540"/>
                <a:gd name="connsiteY0" fmla="*/ 0 h 12477"/>
                <a:gd name="connsiteX1" fmla="*/ 0 w 11540"/>
                <a:gd name="connsiteY1" fmla="*/ 12478 h 12477"/>
                <a:gd name="connsiteX2" fmla="*/ 11430 w 11540"/>
                <a:gd name="connsiteY2" fmla="*/ 4858 h 12477"/>
                <a:gd name="connsiteX3" fmla="*/ 0 w 11540"/>
                <a:gd name="connsiteY3" fmla="*/ 0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0" h="12477">
                  <a:moveTo>
                    <a:pt x="0" y="0"/>
                  </a:moveTo>
                  <a:lnTo>
                    <a:pt x="0" y="12478"/>
                  </a:lnTo>
                  <a:cubicBezTo>
                    <a:pt x="3905" y="10954"/>
                    <a:pt x="10192" y="8096"/>
                    <a:pt x="11430" y="4858"/>
                  </a:cubicBezTo>
                  <a:cubicBezTo>
                    <a:pt x="12668" y="1619"/>
                    <a:pt x="3143" y="95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D172888-A802-0B96-F1C6-C1A933E2F6F8}"/>
                </a:ext>
              </a:extLst>
            </p:cNvPr>
            <p:cNvSpPr/>
            <p:nvPr/>
          </p:nvSpPr>
          <p:spPr>
            <a:xfrm>
              <a:off x="8272939" y="6192365"/>
              <a:ext cx="800986" cy="291969"/>
            </a:xfrm>
            <a:custGeom>
              <a:avLst/>
              <a:gdLst>
                <a:gd name="connsiteX0" fmla="*/ 800576 w 800986"/>
                <a:gd name="connsiteY0" fmla="*/ 291969 h 291969"/>
                <a:gd name="connsiteX1" fmla="*/ 727520 w 800986"/>
                <a:gd name="connsiteY1" fmla="*/ 202434 h 291969"/>
                <a:gd name="connsiteX2" fmla="*/ 613220 w 800986"/>
                <a:gd name="connsiteY2" fmla="*/ 205101 h 291969"/>
                <a:gd name="connsiteX3" fmla="*/ 583121 w 800986"/>
                <a:gd name="connsiteY3" fmla="*/ 118043 h 291969"/>
                <a:gd name="connsiteX4" fmla="*/ 550735 w 800986"/>
                <a:gd name="connsiteY4" fmla="*/ 30412 h 291969"/>
                <a:gd name="connsiteX5" fmla="*/ 465010 w 800986"/>
                <a:gd name="connsiteY5" fmla="*/ 3838 h 291969"/>
                <a:gd name="connsiteX6" fmla="*/ 340328 w 800986"/>
                <a:gd name="connsiteY6" fmla="*/ 142045 h 291969"/>
                <a:gd name="connsiteX7" fmla="*/ 210407 w 800986"/>
                <a:gd name="connsiteY7" fmla="*/ 127186 h 291969"/>
                <a:gd name="connsiteX8" fmla="*/ 92393 w 800986"/>
                <a:gd name="connsiteY8" fmla="*/ 224342 h 291969"/>
                <a:gd name="connsiteX9" fmla="*/ 50101 w 800986"/>
                <a:gd name="connsiteY9" fmla="*/ 255012 h 291969"/>
                <a:gd name="connsiteX10" fmla="*/ 0 w 800986"/>
                <a:gd name="connsiteY10" fmla="*/ 291969 h 29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0986" h="291969">
                  <a:moveTo>
                    <a:pt x="800576" y="291969"/>
                  </a:moveTo>
                  <a:cubicBezTo>
                    <a:pt x="805148" y="249868"/>
                    <a:pt x="770954" y="204529"/>
                    <a:pt x="727520" y="202434"/>
                  </a:cubicBezTo>
                  <a:cubicBezTo>
                    <a:pt x="688562" y="200529"/>
                    <a:pt x="645795" y="226723"/>
                    <a:pt x="613220" y="205101"/>
                  </a:cubicBezTo>
                  <a:cubicBezTo>
                    <a:pt x="586740" y="187480"/>
                    <a:pt x="586169" y="149761"/>
                    <a:pt x="583121" y="118043"/>
                  </a:cubicBezTo>
                  <a:cubicBezTo>
                    <a:pt x="580073" y="86324"/>
                    <a:pt x="571405" y="54320"/>
                    <a:pt x="550735" y="30412"/>
                  </a:cubicBezTo>
                  <a:cubicBezTo>
                    <a:pt x="530066" y="6505"/>
                    <a:pt x="495205" y="-7116"/>
                    <a:pt x="465010" y="3838"/>
                  </a:cubicBezTo>
                  <a:cubicBezTo>
                    <a:pt x="405193" y="25841"/>
                    <a:pt x="401479" y="124043"/>
                    <a:pt x="340328" y="142045"/>
                  </a:cubicBezTo>
                  <a:cubicBezTo>
                    <a:pt x="298037" y="154618"/>
                    <a:pt x="253841" y="119376"/>
                    <a:pt x="210407" y="127186"/>
                  </a:cubicBezTo>
                  <a:cubicBezTo>
                    <a:pt x="157258" y="136711"/>
                    <a:pt x="133255" y="195576"/>
                    <a:pt x="92393" y="224342"/>
                  </a:cubicBezTo>
                  <a:cubicBezTo>
                    <a:pt x="88201" y="227294"/>
                    <a:pt x="70390" y="240153"/>
                    <a:pt x="50101" y="255012"/>
                  </a:cubicBezTo>
                  <a:cubicBezTo>
                    <a:pt x="33052" y="267490"/>
                    <a:pt x="14192" y="281301"/>
                    <a:pt x="0" y="291969"/>
                  </a:cubicBezTo>
                  <a:close/>
                </a:path>
              </a:pathLst>
            </a:custGeom>
            <a:solidFill>
              <a:srgbClr val="92E3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9A3B3AED-3F72-2984-13FC-A98CE5D9A880}"/>
                </a:ext>
              </a:extLst>
            </p:cNvPr>
            <p:cNvSpPr/>
            <p:nvPr/>
          </p:nvSpPr>
          <p:spPr>
            <a:xfrm>
              <a:off x="8272939" y="6192365"/>
              <a:ext cx="800986" cy="291969"/>
            </a:xfrm>
            <a:custGeom>
              <a:avLst/>
              <a:gdLst>
                <a:gd name="connsiteX0" fmla="*/ 800576 w 800986"/>
                <a:gd name="connsiteY0" fmla="*/ 291969 h 291969"/>
                <a:gd name="connsiteX1" fmla="*/ 727520 w 800986"/>
                <a:gd name="connsiteY1" fmla="*/ 202434 h 291969"/>
                <a:gd name="connsiteX2" fmla="*/ 613220 w 800986"/>
                <a:gd name="connsiteY2" fmla="*/ 205101 h 291969"/>
                <a:gd name="connsiteX3" fmla="*/ 583121 w 800986"/>
                <a:gd name="connsiteY3" fmla="*/ 118043 h 291969"/>
                <a:gd name="connsiteX4" fmla="*/ 550735 w 800986"/>
                <a:gd name="connsiteY4" fmla="*/ 30412 h 291969"/>
                <a:gd name="connsiteX5" fmla="*/ 465010 w 800986"/>
                <a:gd name="connsiteY5" fmla="*/ 3838 h 291969"/>
                <a:gd name="connsiteX6" fmla="*/ 340328 w 800986"/>
                <a:gd name="connsiteY6" fmla="*/ 142045 h 291969"/>
                <a:gd name="connsiteX7" fmla="*/ 210407 w 800986"/>
                <a:gd name="connsiteY7" fmla="*/ 127186 h 291969"/>
                <a:gd name="connsiteX8" fmla="*/ 92393 w 800986"/>
                <a:gd name="connsiteY8" fmla="*/ 224342 h 291969"/>
                <a:gd name="connsiteX9" fmla="*/ 50101 w 800986"/>
                <a:gd name="connsiteY9" fmla="*/ 255012 h 291969"/>
                <a:gd name="connsiteX10" fmla="*/ 0 w 800986"/>
                <a:gd name="connsiteY10" fmla="*/ 291969 h 29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0986" h="291969">
                  <a:moveTo>
                    <a:pt x="800576" y="291969"/>
                  </a:moveTo>
                  <a:cubicBezTo>
                    <a:pt x="805148" y="249868"/>
                    <a:pt x="770954" y="204529"/>
                    <a:pt x="727520" y="202434"/>
                  </a:cubicBezTo>
                  <a:cubicBezTo>
                    <a:pt x="688562" y="200529"/>
                    <a:pt x="645795" y="226723"/>
                    <a:pt x="613220" y="205101"/>
                  </a:cubicBezTo>
                  <a:cubicBezTo>
                    <a:pt x="586740" y="187480"/>
                    <a:pt x="586169" y="149761"/>
                    <a:pt x="583121" y="118043"/>
                  </a:cubicBezTo>
                  <a:cubicBezTo>
                    <a:pt x="580073" y="86324"/>
                    <a:pt x="571405" y="54320"/>
                    <a:pt x="550735" y="30412"/>
                  </a:cubicBezTo>
                  <a:cubicBezTo>
                    <a:pt x="530066" y="6505"/>
                    <a:pt x="495205" y="-7116"/>
                    <a:pt x="465010" y="3838"/>
                  </a:cubicBezTo>
                  <a:cubicBezTo>
                    <a:pt x="405193" y="25841"/>
                    <a:pt x="401479" y="124043"/>
                    <a:pt x="340328" y="142045"/>
                  </a:cubicBezTo>
                  <a:cubicBezTo>
                    <a:pt x="298037" y="154618"/>
                    <a:pt x="253841" y="119376"/>
                    <a:pt x="210407" y="127186"/>
                  </a:cubicBezTo>
                  <a:cubicBezTo>
                    <a:pt x="157258" y="136711"/>
                    <a:pt x="133255" y="195576"/>
                    <a:pt x="92393" y="224342"/>
                  </a:cubicBezTo>
                  <a:cubicBezTo>
                    <a:pt x="88201" y="227294"/>
                    <a:pt x="70390" y="240153"/>
                    <a:pt x="50101" y="255012"/>
                  </a:cubicBezTo>
                  <a:cubicBezTo>
                    <a:pt x="33052" y="267490"/>
                    <a:pt x="14192" y="281301"/>
                    <a:pt x="0" y="291969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C911D78-E85F-C3E7-E382-5C8C8F39F1D6}"/>
                </a:ext>
              </a:extLst>
            </p:cNvPr>
            <p:cNvSpPr/>
            <p:nvPr/>
          </p:nvSpPr>
          <p:spPr>
            <a:xfrm>
              <a:off x="8543449" y="6382797"/>
              <a:ext cx="33623" cy="98107"/>
            </a:xfrm>
            <a:custGeom>
              <a:avLst/>
              <a:gdLst>
                <a:gd name="connsiteX0" fmla="*/ 33623 w 33623"/>
                <a:gd name="connsiteY0" fmla="*/ 98107 h 98107"/>
                <a:gd name="connsiteX1" fmla="*/ 0 w 33623"/>
                <a:gd name="connsiteY1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623" h="98107">
                  <a:moveTo>
                    <a:pt x="33623" y="98107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B6B68675-66BB-3EEA-A069-C868DAD64F1C}"/>
                </a:ext>
              </a:extLst>
            </p:cNvPr>
            <p:cNvSpPr/>
            <p:nvPr/>
          </p:nvSpPr>
          <p:spPr>
            <a:xfrm>
              <a:off x="8695754" y="6294977"/>
              <a:ext cx="69722" cy="188499"/>
            </a:xfrm>
            <a:custGeom>
              <a:avLst/>
              <a:gdLst>
                <a:gd name="connsiteX0" fmla="*/ 0 w 69722"/>
                <a:gd name="connsiteY0" fmla="*/ 188500 h 188499"/>
                <a:gd name="connsiteX1" fmla="*/ 69723 w 69722"/>
                <a:gd name="connsiteY1" fmla="*/ 0 h 18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22" h="188499">
                  <a:moveTo>
                    <a:pt x="0" y="188500"/>
                  </a:moveTo>
                  <a:lnTo>
                    <a:pt x="69723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200F2066-3833-0143-54D4-832DABC823A3}"/>
                </a:ext>
              </a:extLst>
            </p:cNvPr>
            <p:cNvSpPr/>
            <p:nvPr/>
          </p:nvSpPr>
          <p:spPr>
            <a:xfrm>
              <a:off x="8948833" y="6444710"/>
              <a:ext cx="41243" cy="38766"/>
            </a:xfrm>
            <a:custGeom>
              <a:avLst/>
              <a:gdLst>
                <a:gd name="connsiteX0" fmla="*/ 0 w 41243"/>
                <a:gd name="connsiteY0" fmla="*/ 38767 h 38766"/>
                <a:gd name="connsiteX1" fmla="*/ 41243 w 41243"/>
                <a:gd name="connsiteY1" fmla="*/ 0 h 3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243" h="38766">
                  <a:moveTo>
                    <a:pt x="0" y="38767"/>
                  </a:moveTo>
                  <a:lnTo>
                    <a:pt x="41243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CBF0EE4-0FA1-0A2D-6FF9-AAC56A759D09}"/>
                </a:ext>
              </a:extLst>
            </p:cNvPr>
            <p:cNvSpPr/>
            <p:nvPr/>
          </p:nvSpPr>
          <p:spPr>
            <a:xfrm>
              <a:off x="8567833" y="6398228"/>
              <a:ext cx="22098" cy="59436"/>
            </a:xfrm>
            <a:custGeom>
              <a:avLst/>
              <a:gdLst>
                <a:gd name="connsiteX0" fmla="*/ 0 w 22098"/>
                <a:gd name="connsiteY0" fmla="*/ 59436 h 59436"/>
                <a:gd name="connsiteX1" fmla="*/ 22098 w 22098"/>
                <a:gd name="connsiteY1" fmla="*/ 0 h 5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98" h="59436">
                  <a:moveTo>
                    <a:pt x="0" y="59436"/>
                  </a:moveTo>
                  <a:lnTo>
                    <a:pt x="22098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EB71B2-FFE6-444B-E324-4C5C5E4EBF2D}"/>
                </a:ext>
              </a:extLst>
            </p:cNvPr>
            <p:cNvSpPr/>
            <p:nvPr/>
          </p:nvSpPr>
          <p:spPr>
            <a:xfrm>
              <a:off x="8486680" y="6424041"/>
              <a:ext cx="76771" cy="19050"/>
            </a:xfrm>
            <a:custGeom>
              <a:avLst/>
              <a:gdLst>
                <a:gd name="connsiteX0" fmla="*/ 76771 w 76771"/>
                <a:gd name="connsiteY0" fmla="*/ 19050 h 19050"/>
                <a:gd name="connsiteX1" fmla="*/ 0 w 76771"/>
                <a:gd name="connsiteY1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771" h="19050">
                  <a:moveTo>
                    <a:pt x="76771" y="1905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A9AEC3D-FF2D-B2AE-B8C3-48ABFE5DA1BE}"/>
                </a:ext>
              </a:extLst>
            </p:cNvPr>
            <p:cNvSpPr/>
            <p:nvPr/>
          </p:nvSpPr>
          <p:spPr>
            <a:xfrm>
              <a:off x="8724234" y="6318218"/>
              <a:ext cx="20573" cy="33623"/>
            </a:xfrm>
            <a:custGeom>
              <a:avLst/>
              <a:gdLst>
                <a:gd name="connsiteX0" fmla="*/ 20574 w 20573"/>
                <a:gd name="connsiteY0" fmla="*/ 33623 h 33623"/>
                <a:gd name="connsiteX1" fmla="*/ 0 w 20573"/>
                <a:gd name="connsiteY1" fmla="*/ 0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3" h="33623">
                  <a:moveTo>
                    <a:pt x="20574" y="3362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971CD79-D535-C84A-5CC7-FC22D2E00D22}"/>
                </a:ext>
              </a:extLst>
            </p:cNvPr>
            <p:cNvSpPr/>
            <p:nvPr/>
          </p:nvSpPr>
          <p:spPr>
            <a:xfrm>
              <a:off x="8724234" y="6362128"/>
              <a:ext cx="74866" cy="41338"/>
            </a:xfrm>
            <a:custGeom>
              <a:avLst/>
              <a:gdLst>
                <a:gd name="connsiteX0" fmla="*/ 0 w 74866"/>
                <a:gd name="connsiteY0" fmla="*/ 41338 h 41338"/>
                <a:gd name="connsiteX1" fmla="*/ 74867 w 74866"/>
                <a:gd name="connsiteY1" fmla="*/ 0 h 4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866" h="41338">
                  <a:moveTo>
                    <a:pt x="0" y="41338"/>
                  </a:moveTo>
                  <a:lnTo>
                    <a:pt x="74867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5013D40-094E-BE75-DC30-ABFF17806408}"/>
                </a:ext>
              </a:extLst>
            </p:cNvPr>
            <p:cNvSpPr/>
            <p:nvPr/>
          </p:nvSpPr>
          <p:spPr>
            <a:xfrm>
              <a:off x="8701850" y="6444710"/>
              <a:ext cx="68770" cy="24288"/>
            </a:xfrm>
            <a:custGeom>
              <a:avLst/>
              <a:gdLst>
                <a:gd name="connsiteX0" fmla="*/ 0 w 68770"/>
                <a:gd name="connsiteY0" fmla="*/ 24289 h 24288"/>
                <a:gd name="connsiteX1" fmla="*/ 68770 w 68770"/>
                <a:gd name="connsiteY1" fmla="*/ 0 h 2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70" h="24288">
                  <a:moveTo>
                    <a:pt x="0" y="24289"/>
                  </a:moveTo>
                  <a:lnTo>
                    <a:pt x="6877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9DD8A3-825F-B99C-86E2-FF4B086B954D}"/>
                </a:ext>
              </a:extLst>
            </p:cNvPr>
            <p:cNvSpPr/>
            <p:nvPr/>
          </p:nvSpPr>
          <p:spPr>
            <a:xfrm>
              <a:off x="8667370" y="6364700"/>
              <a:ext cx="43910" cy="77438"/>
            </a:xfrm>
            <a:custGeom>
              <a:avLst/>
              <a:gdLst>
                <a:gd name="connsiteX0" fmla="*/ 43910 w 43910"/>
                <a:gd name="connsiteY0" fmla="*/ 77438 h 77438"/>
                <a:gd name="connsiteX1" fmla="*/ 0 w 43910"/>
                <a:gd name="connsiteY1" fmla="*/ 0 h 7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0" h="77438">
                  <a:moveTo>
                    <a:pt x="43910" y="7743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3BDD5E0E-643D-8877-F0CD-549C3D209DA8}"/>
                </a:ext>
              </a:extLst>
            </p:cNvPr>
            <p:cNvSpPr/>
            <p:nvPr/>
          </p:nvSpPr>
          <p:spPr>
            <a:xfrm>
              <a:off x="8758809" y="6288309"/>
              <a:ext cx="13335" cy="13334"/>
            </a:xfrm>
            <a:custGeom>
              <a:avLst/>
              <a:gdLst>
                <a:gd name="connsiteX0" fmla="*/ 13335 w 13335"/>
                <a:gd name="connsiteY0" fmla="*/ 6668 h 13334"/>
                <a:gd name="connsiteX1" fmla="*/ 6668 w 13335"/>
                <a:gd name="connsiteY1" fmla="*/ 13335 h 13334"/>
                <a:gd name="connsiteX2" fmla="*/ 0 w 13335"/>
                <a:gd name="connsiteY2" fmla="*/ 6668 h 13334"/>
                <a:gd name="connsiteX3" fmla="*/ 6668 w 13335"/>
                <a:gd name="connsiteY3" fmla="*/ 0 h 13334"/>
                <a:gd name="connsiteX4" fmla="*/ 13335 w 13335"/>
                <a:gd name="connsiteY4" fmla="*/ 666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" h="13334">
                  <a:moveTo>
                    <a:pt x="13335" y="6668"/>
                  </a:moveTo>
                  <a:cubicBezTo>
                    <a:pt x="13335" y="10354"/>
                    <a:pt x="10350" y="13335"/>
                    <a:pt x="6668" y="13335"/>
                  </a:cubicBezTo>
                  <a:cubicBezTo>
                    <a:pt x="2985" y="13335"/>
                    <a:pt x="0" y="10354"/>
                    <a:pt x="0" y="6668"/>
                  </a:cubicBezTo>
                  <a:cubicBezTo>
                    <a:pt x="0" y="2982"/>
                    <a:pt x="2985" y="0"/>
                    <a:pt x="6668" y="0"/>
                  </a:cubicBezTo>
                  <a:cubicBezTo>
                    <a:pt x="10350" y="0"/>
                    <a:pt x="13335" y="2982"/>
                    <a:pt x="13335" y="666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6F36F5C-4048-9DC3-6408-9747DB0285CC}"/>
                </a:ext>
              </a:extLst>
            </p:cNvPr>
            <p:cNvSpPr/>
            <p:nvPr/>
          </p:nvSpPr>
          <p:spPr>
            <a:xfrm>
              <a:off x="8717280" y="6310979"/>
              <a:ext cx="13335" cy="13334"/>
            </a:xfrm>
            <a:custGeom>
              <a:avLst/>
              <a:gdLst>
                <a:gd name="connsiteX0" fmla="*/ 13335 w 13335"/>
                <a:gd name="connsiteY0" fmla="*/ 6668 h 13334"/>
                <a:gd name="connsiteX1" fmla="*/ 6668 w 13335"/>
                <a:gd name="connsiteY1" fmla="*/ 13335 h 13334"/>
                <a:gd name="connsiteX2" fmla="*/ 0 w 13335"/>
                <a:gd name="connsiteY2" fmla="*/ 6668 h 13334"/>
                <a:gd name="connsiteX3" fmla="*/ 6668 w 13335"/>
                <a:gd name="connsiteY3" fmla="*/ 0 h 13334"/>
                <a:gd name="connsiteX4" fmla="*/ 13335 w 13335"/>
                <a:gd name="connsiteY4" fmla="*/ 666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" h="13334">
                  <a:moveTo>
                    <a:pt x="13335" y="6668"/>
                  </a:moveTo>
                  <a:cubicBezTo>
                    <a:pt x="13335" y="10354"/>
                    <a:pt x="10350" y="13335"/>
                    <a:pt x="6668" y="13335"/>
                  </a:cubicBezTo>
                  <a:cubicBezTo>
                    <a:pt x="2985" y="13335"/>
                    <a:pt x="0" y="10354"/>
                    <a:pt x="0" y="6668"/>
                  </a:cubicBezTo>
                  <a:cubicBezTo>
                    <a:pt x="0" y="2981"/>
                    <a:pt x="2985" y="0"/>
                    <a:pt x="6668" y="0"/>
                  </a:cubicBezTo>
                  <a:cubicBezTo>
                    <a:pt x="10350" y="0"/>
                    <a:pt x="13335" y="2981"/>
                    <a:pt x="13335" y="666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56A8430-6693-A236-7B13-B9DC6EE4247C}"/>
                </a:ext>
              </a:extLst>
            </p:cNvPr>
            <p:cNvSpPr/>
            <p:nvPr/>
          </p:nvSpPr>
          <p:spPr>
            <a:xfrm>
              <a:off x="8792433" y="6355461"/>
              <a:ext cx="13335" cy="13334"/>
            </a:xfrm>
            <a:custGeom>
              <a:avLst/>
              <a:gdLst>
                <a:gd name="connsiteX0" fmla="*/ 13335 w 13335"/>
                <a:gd name="connsiteY0" fmla="*/ 6667 h 13334"/>
                <a:gd name="connsiteX1" fmla="*/ 6668 w 13335"/>
                <a:gd name="connsiteY1" fmla="*/ 13335 h 13334"/>
                <a:gd name="connsiteX2" fmla="*/ 0 w 13335"/>
                <a:gd name="connsiteY2" fmla="*/ 6667 h 13334"/>
                <a:gd name="connsiteX3" fmla="*/ 6668 w 13335"/>
                <a:gd name="connsiteY3" fmla="*/ 0 h 13334"/>
                <a:gd name="connsiteX4" fmla="*/ 13335 w 13335"/>
                <a:gd name="connsiteY4" fmla="*/ 6667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" h="13334">
                  <a:moveTo>
                    <a:pt x="13335" y="6667"/>
                  </a:moveTo>
                  <a:cubicBezTo>
                    <a:pt x="13335" y="10353"/>
                    <a:pt x="10350" y="13335"/>
                    <a:pt x="6668" y="13335"/>
                  </a:cubicBezTo>
                  <a:cubicBezTo>
                    <a:pt x="2985" y="13335"/>
                    <a:pt x="0" y="10353"/>
                    <a:pt x="0" y="6667"/>
                  </a:cubicBezTo>
                  <a:cubicBezTo>
                    <a:pt x="0" y="2981"/>
                    <a:pt x="2985" y="0"/>
                    <a:pt x="6668" y="0"/>
                  </a:cubicBezTo>
                  <a:cubicBezTo>
                    <a:pt x="10350" y="0"/>
                    <a:pt x="13335" y="2981"/>
                    <a:pt x="13335" y="66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7A03094-67BF-5338-4568-BE6AE28A58DE}"/>
                </a:ext>
              </a:extLst>
            </p:cNvPr>
            <p:cNvSpPr/>
            <p:nvPr/>
          </p:nvSpPr>
          <p:spPr>
            <a:xfrm>
              <a:off x="8660702" y="6358032"/>
              <a:ext cx="13334" cy="13334"/>
            </a:xfrm>
            <a:custGeom>
              <a:avLst/>
              <a:gdLst>
                <a:gd name="connsiteX0" fmla="*/ 13335 w 13334"/>
                <a:gd name="connsiteY0" fmla="*/ 6667 h 13334"/>
                <a:gd name="connsiteX1" fmla="*/ 6667 w 13334"/>
                <a:gd name="connsiteY1" fmla="*/ 13335 h 13334"/>
                <a:gd name="connsiteX2" fmla="*/ 0 w 13334"/>
                <a:gd name="connsiteY2" fmla="*/ 6667 h 13334"/>
                <a:gd name="connsiteX3" fmla="*/ 6667 w 13334"/>
                <a:gd name="connsiteY3" fmla="*/ 0 h 13334"/>
                <a:gd name="connsiteX4" fmla="*/ 13335 w 13334"/>
                <a:gd name="connsiteY4" fmla="*/ 6667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4" h="13334">
                  <a:moveTo>
                    <a:pt x="13335" y="6667"/>
                  </a:moveTo>
                  <a:cubicBezTo>
                    <a:pt x="13335" y="10354"/>
                    <a:pt x="10350" y="13335"/>
                    <a:pt x="6667" y="13335"/>
                  </a:cubicBezTo>
                  <a:cubicBezTo>
                    <a:pt x="2985" y="13335"/>
                    <a:pt x="0" y="10354"/>
                    <a:pt x="0" y="6667"/>
                  </a:cubicBezTo>
                  <a:cubicBezTo>
                    <a:pt x="0" y="2981"/>
                    <a:pt x="2985" y="0"/>
                    <a:pt x="6667" y="0"/>
                  </a:cubicBezTo>
                  <a:cubicBezTo>
                    <a:pt x="10350" y="0"/>
                    <a:pt x="13335" y="2981"/>
                    <a:pt x="13335" y="66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C8B756F-DCE7-6C23-E4BA-7F9BFB20F8B1}"/>
                </a:ext>
              </a:extLst>
            </p:cNvPr>
            <p:cNvSpPr/>
            <p:nvPr/>
          </p:nvSpPr>
          <p:spPr>
            <a:xfrm>
              <a:off x="8767478" y="6437090"/>
              <a:ext cx="13335" cy="13335"/>
            </a:xfrm>
            <a:custGeom>
              <a:avLst/>
              <a:gdLst>
                <a:gd name="connsiteX0" fmla="*/ 13335 w 13335"/>
                <a:gd name="connsiteY0" fmla="*/ 6572 h 13335"/>
                <a:gd name="connsiteX1" fmla="*/ 6763 w 13335"/>
                <a:gd name="connsiteY1" fmla="*/ 13335 h 13335"/>
                <a:gd name="connsiteX2" fmla="*/ 1 w 13335"/>
                <a:gd name="connsiteY2" fmla="*/ 6763 h 13335"/>
                <a:gd name="connsiteX3" fmla="*/ 6573 w 13335"/>
                <a:gd name="connsiteY3" fmla="*/ 0 h 13335"/>
                <a:gd name="connsiteX4" fmla="*/ 6667 w 13335"/>
                <a:gd name="connsiteY4" fmla="*/ 0 h 13335"/>
                <a:gd name="connsiteX5" fmla="*/ 13335 w 13335"/>
                <a:gd name="connsiteY5" fmla="*/ 6572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" h="13335">
                  <a:moveTo>
                    <a:pt x="13335" y="6572"/>
                  </a:moveTo>
                  <a:cubicBezTo>
                    <a:pt x="13387" y="10258"/>
                    <a:pt x="10445" y="13278"/>
                    <a:pt x="6763" y="13335"/>
                  </a:cubicBezTo>
                  <a:cubicBezTo>
                    <a:pt x="3081" y="13383"/>
                    <a:pt x="54" y="10449"/>
                    <a:pt x="1" y="6763"/>
                  </a:cubicBezTo>
                  <a:cubicBezTo>
                    <a:pt x="-52" y="3077"/>
                    <a:pt x="2891" y="57"/>
                    <a:pt x="6573" y="0"/>
                  </a:cubicBezTo>
                  <a:cubicBezTo>
                    <a:pt x="6604" y="0"/>
                    <a:pt x="6636" y="0"/>
                    <a:pt x="6667" y="0"/>
                  </a:cubicBezTo>
                  <a:cubicBezTo>
                    <a:pt x="10312" y="0"/>
                    <a:pt x="13282" y="2924"/>
                    <a:pt x="13335" y="657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B3FA244-F14B-FE10-D9CE-17005FB5D42A}"/>
                </a:ext>
              </a:extLst>
            </p:cNvPr>
            <p:cNvSpPr/>
            <p:nvPr/>
          </p:nvSpPr>
          <p:spPr>
            <a:xfrm>
              <a:off x="8980837" y="6439662"/>
              <a:ext cx="13335" cy="13334"/>
            </a:xfrm>
            <a:custGeom>
              <a:avLst/>
              <a:gdLst>
                <a:gd name="connsiteX0" fmla="*/ 13335 w 13335"/>
                <a:gd name="connsiteY0" fmla="*/ 6667 h 13334"/>
                <a:gd name="connsiteX1" fmla="*/ 6668 w 13335"/>
                <a:gd name="connsiteY1" fmla="*/ 13335 h 13334"/>
                <a:gd name="connsiteX2" fmla="*/ 0 w 13335"/>
                <a:gd name="connsiteY2" fmla="*/ 6667 h 13334"/>
                <a:gd name="connsiteX3" fmla="*/ 6668 w 13335"/>
                <a:gd name="connsiteY3" fmla="*/ 0 h 13334"/>
                <a:gd name="connsiteX4" fmla="*/ 13335 w 13335"/>
                <a:gd name="connsiteY4" fmla="*/ 6667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" h="13334">
                  <a:moveTo>
                    <a:pt x="13335" y="6667"/>
                  </a:moveTo>
                  <a:cubicBezTo>
                    <a:pt x="13335" y="10353"/>
                    <a:pt x="10354" y="13335"/>
                    <a:pt x="6668" y="13335"/>
                  </a:cubicBezTo>
                  <a:cubicBezTo>
                    <a:pt x="2981" y="13335"/>
                    <a:pt x="0" y="10353"/>
                    <a:pt x="0" y="6667"/>
                  </a:cubicBezTo>
                  <a:cubicBezTo>
                    <a:pt x="0" y="2981"/>
                    <a:pt x="2981" y="0"/>
                    <a:pt x="6668" y="0"/>
                  </a:cubicBezTo>
                  <a:cubicBezTo>
                    <a:pt x="10354" y="0"/>
                    <a:pt x="13335" y="2981"/>
                    <a:pt x="13335" y="66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8281D87-794C-0F51-3FD0-70C014B149C2}"/>
                </a:ext>
              </a:extLst>
            </p:cNvPr>
            <p:cNvSpPr/>
            <p:nvPr/>
          </p:nvSpPr>
          <p:spPr>
            <a:xfrm>
              <a:off x="8536782" y="6376130"/>
              <a:ext cx="13335" cy="13334"/>
            </a:xfrm>
            <a:custGeom>
              <a:avLst/>
              <a:gdLst>
                <a:gd name="connsiteX0" fmla="*/ 13335 w 13335"/>
                <a:gd name="connsiteY0" fmla="*/ 6668 h 13334"/>
                <a:gd name="connsiteX1" fmla="*/ 6667 w 13335"/>
                <a:gd name="connsiteY1" fmla="*/ 13335 h 13334"/>
                <a:gd name="connsiteX2" fmla="*/ 0 w 13335"/>
                <a:gd name="connsiteY2" fmla="*/ 6668 h 13334"/>
                <a:gd name="connsiteX3" fmla="*/ 6667 w 13335"/>
                <a:gd name="connsiteY3" fmla="*/ 0 h 13334"/>
                <a:gd name="connsiteX4" fmla="*/ 13335 w 13335"/>
                <a:gd name="connsiteY4" fmla="*/ 666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" h="13334">
                  <a:moveTo>
                    <a:pt x="13335" y="6668"/>
                  </a:moveTo>
                  <a:cubicBezTo>
                    <a:pt x="13335" y="10354"/>
                    <a:pt x="10350" y="13335"/>
                    <a:pt x="6667" y="13335"/>
                  </a:cubicBezTo>
                  <a:cubicBezTo>
                    <a:pt x="2985" y="13335"/>
                    <a:pt x="0" y="10354"/>
                    <a:pt x="0" y="6668"/>
                  </a:cubicBezTo>
                  <a:cubicBezTo>
                    <a:pt x="0" y="2981"/>
                    <a:pt x="2985" y="0"/>
                    <a:pt x="6667" y="0"/>
                  </a:cubicBezTo>
                  <a:cubicBezTo>
                    <a:pt x="10350" y="0"/>
                    <a:pt x="13335" y="2981"/>
                    <a:pt x="13335" y="666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8012BD9-A01F-AA8F-176E-373126F3FA99}"/>
                </a:ext>
              </a:extLst>
            </p:cNvPr>
            <p:cNvSpPr/>
            <p:nvPr/>
          </p:nvSpPr>
          <p:spPr>
            <a:xfrm>
              <a:off x="8582121" y="6391751"/>
              <a:ext cx="13334" cy="13334"/>
            </a:xfrm>
            <a:custGeom>
              <a:avLst/>
              <a:gdLst>
                <a:gd name="connsiteX0" fmla="*/ 13335 w 13334"/>
                <a:gd name="connsiteY0" fmla="*/ 6667 h 13334"/>
                <a:gd name="connsiteX1" fmla="*/ 6667 w 13334"/>
                <a:gd name="connsiteY1" fmla="*/ 13335 h 13334"/>
                <a:gd name="connsiteX2" fmla="*/ 0 w 13334"/>
                <a:gd name="connsiteY2" fmla="*/ 6667 h 13334"/>
                <a:gd name="connsiteX3" fmla="*/ 6667 w 13334"/>
                <a:gd name="connsiteY3" fmla="*/ 0 h 13334"/>
                <a:gd name="connsiteX4" fmla="*/ 13335 w 13334"/>
                <a:gd name="connsiteY4" fmla="*/ 6667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4" h="13334">
                  <a:moveTo>
                    <a:pt x="13335" y="6667"/>
                  </a:moveTo>
                  <a:cubicBezTo>
                    <a:pt x="13335" y="10353"/>
                    <a:pt x="10350" y="13335"/>
                    <a:pt x="6667" y="13335"/>
                  </a:cubicBezTo>
                  <a:cubicBezTo>
                    <a:pt x="2985" y="13335"/>
                    <a:pt x="0" y="10353"/>
                    <a:pt x="0" y="6667"/>
                  </a:cubicBezTo>
                  <a:cubicBezTo>
                    <a:pt x="0" y="2981"/>
                    <a:pt x="2985" y="0"/>
                    <a:pt x="6667" y="0"/>
                  </a:cubicBezTo>
                  <a:cubicBezTo>
                    <a:pt x="10350" y="0"/>
                    <a:pt x="13335" y="2981"/>
                    <a:pt x="13335" y="66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19FCAAFF-9C84-233C-0762-4CAE1E931B94}"/>
                </a:ext>
              </a:extLst>
            </p:cNvPr>
            <p:cNvSpPr/>
            <p:nvPr/>
          </p:nvSpPr>
          <p:spPr>
            <a:xfrm>
              <a:off x="8480013" y="6417468"/>
              <a:ext cx="13335" cy="13335"/>
            </a:xfrm>
            <a:custGeom>
              <a:avLst/>
              <a:gdLst>
                <a:gd name="connsiteX0" fmla="*/ 13335 w 13335"/>
                <a:gd name="connsiteY0" fmla="*/ 6572 h 13335"/>
                <a:gd name="connsiteX1" fmla="*/ 6763 w 13335"/>
                <a:gd name="connsiteY1" fmla="*/ 13335 h 13335"/>
                <a:gd name="connsiteX2" fmla="*/ 1 w 13335"/>
                <a:gd name="connsiteY2" fmla="*/ 6763 h 13335"/>
                <a:gd name="connsiteX3" fmla="*/ 6573 w 13335"/>
                <a:gd name="connsiteY3" fmla="*/ 0 h 13335"/>
                <a:gd name="connsiteX4" fmla="*/ 6667 w 13335"/>
                <a:gd name="connsiteY4" fmla="*/ 0 h 13335"/>
                <a:gd name="connsiteX5" fmla="*/ 13335 w 13335"/>
                <a:gd name="connsiteY5" fmla="*/ 6572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" h="13335">
                  <a:moveTo>
                    <a:pt x="13335" y="6572"/>
                  </a:moveTo>
                  <a:cubicBezTo>
                    <a:pt x="13387" y="10258"/>
                    <a:pt x="10445" y="13278"/>
                    <a:pt x="6763" y="13335"/>
                  </a:cubicBezTo>
                  <a:cubicBezTo>
                    <a:pt x="3081" y="13383"/>
                    <a:pt x="54" y="10449"/>
                    <a:pt x="1" y="6763"/>
                  </a:cubicBezTo>
                  <a:cubicBezTo>
                    <a:pt x="-52" y="3077"/>
                    <a:pt x="2891" y="57"/>
                    <a:pt x="6573" y="0"/>
                  </a:cubicBezTo>
                  <a:cubicBezTo>
                    <a:pt x="6604" y="0"/>
                    <a:pt x="6636" y="0"/>
                    <a:pt x="6667" y="0"/>
                  </a:cubicBezTo>
                  <a:cubicBezTo>
                    <a:pt x="10312" y="0"/>
                    <a:pt x="13282" y="2924"/>
                    <a:pt x="13335" y="657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0D61AD02-F15F-560E-64A2-A0CAF189B6D3}"/>
                </a:ext>
              </a:extLst>
            </p:cNvPr>
            <p:cNvSpPr/>
            <p:nvPr/>
          </p:nvSpPr>
          <p:spPr>
            <a:xfrm>
              <a:off x="8907685" y="6259444"/>
              <a:ext cx="615250" cy="224890"/>
            </a:xfrm>
            <a:custGeom>
              <a:avLst/>
              <a:gdLst>
                <a:gd name="connsiteX0" fmla="*/ 614934 w 615250"/>
                <a:gd name="connsiteY0" fmla="*/ 224890 h 224890"/>
                <a:gd name="connsiteX1" fmla="*/ 558737 w 615250"/>
                <a:gd name="connsiteY1" fmla="*/ 155929 h 224890"/>
                <a:gd name="connsiteX2" fmla="*/ 470821 w 615250"/>
                <a:gd name="connsiteY2" fmla="*/ 158024 h 224890"/>
                <a:gd name="connsiteX3" fmla="*/ 447675 w 615250"/>
                <a:gd name="connsiteY3" fmla="*/ 91349 h 224890"/>
                <a:gd name="connsiteX4" fmla="*/ 423005 w 615250"/>
                <a:gd name="connsiteY4" fmla="*/ 23246 h 224890"/>
                <a:gd name="connsiteX5" fmla="*/ 357378 w 615250"/>
                <a:gd name="connsiteY5" fmla="*/ 2862 h 224890"/>
                <a:gd name="connsiteX6" fmla="*/ 261461 w 615250"/>
                <a:gd name="connsiteY6" fmla="*/ 109257 h 224890"/>
                <a:gd name="connsiteX7" fmla="*/ 161449 w 615250"/>
                <a:gd name="connsiteY7" fmla="*/ 97826 h 224890"/>
                <a:gd name="connsiteX8" fmla="*/ 70676 w 615250"/>
                <a:gd name="connsiteY8" fmla="*/ 172598 h 224890"/>
                <a:gd name="connsiteX9" fmla="*/ 38100 w 615250"/>
                <a:gd name="connsiteY9" fmla="*/ 196124 h 224890"/>
                <a:gd name="connsiteX10" fmla="*/ 0 w 615250"/>
                <a:gd name="connsiteY10" fmla="*/ 224699 h 2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5250" h="224890">
                  <a:moveTo>
                    <a:pt x="614934" y="224890"/>
                  </a:moveTo>
                  <a:cubicBezTo>
                    <a:pt x="618458" y="192505"/>
                    <a:pt x="592074" y="157548"/>
                    <a:pt x="558737" y="155929"/>
                  </a:cubicBezTo>
                  <a:cubicBezTo>
                    <a:pt x="528733" y="154500"/>
                    <a:pt x="495776" y="174979"/>
                    <a:pt x="470821" y="158024"/>
                  </a:cubicBezTo>
                  <a:cubicBezTo>
                    <a:pt x="450437" y="144404"/>
                    <a:pt x="449961" y="115448"/>
                    <a:pt x="447675" y="91349"/>
                  </a:cubicBezTo>
                  <a:cubicBezTo>
                    <a:pt x="446694" y="66642"/>
                    <a:pt x="438074" y="42848"/>
                    <a:pt x="423005" y="23246"/>
                  </a:cubicBezTo>
                  <a:cubicBezTo>
                    <a:pt x="407003" y="4863"/>
                    <a:pt x="380238" y="-5329"/>
                    <a:pt x="357378" y="2862"/>
                  </a:cubicBezTo>
                  <a:cubicBezTo>
                    <a:pt x="311372" y="19817"/>
                    <a:pt x="308515" y="95350"/>
                    <a:pt x="261461" y="109257"/>
                  </a:cubicBezTo>
                  <a:cubicBezTo>
                    <a:pt x="228886" y="118782"/>
                    <a:pt x="194786" y="91826"/>
                    <a:pt x="161449" y="97826"/>
                  </a:cubicBezTo>
                  <a:cubicBezTo>
                    <a:pt x="120587" y="105161"/>
                    <a:pt x="102108" y="150405"/>
                    <a:pt x="70676" y="172598"/>
                  </a:cubicBezTo>
                  <a:cubicBezTo>
                    <a:pt x="67437" y="174884"/>
                    <a:pt x="53721" y="184695"/>
                    <a:pt x="38100" y="196124"/>
                  </a:cubicBezTo>
                  <a:cubicBezTo>
                    <a:pt x="24956" y="205649"/>
                    <a:pt x="10478" y="216413"/>
                    <a:pt x="0" y="224699"/>
                  </a:cubicBezTo>
                  <a:close/>
                </a:path>
              </a:pathLst>
            </a:custGeom>
            <a:solidFill>
              <a:srgbClr val="92E3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8A16B70-0FC8-164B-EEA7-D3B9A7F4CBF5}"/>
                </a:ext>
              </a:extLst>
            </p:cNvPr>
            <p:cNvSpPr/>
            <p:nvPr/>
          </p:nvSpPr>
          <p:spPr>
            <a:xfrm>
              <a:off x="8907685" y="6259444"/>
              <a:ext cx="615250" cy="224890"/>
            </a:xfrm>
            <a:custGeom>
              <a:avLst/>
              <a:gdLst>
                <a:gd name="connsiteX0" fmla="*/ 614934 w 615250"/>
                <a:gd name="connsiteY0" fmla="*/ 224890 h 224890"/>
                <a:gd name="connsiteX1" fmla="*/ 558737 w 615250"/>
                <a:gd name="connsiteY1" fmla="*/ 155929 h 224890"/>
                <a:gd name="connsiteX2" fmla="*/ 470821 w 615250"/>
                <a:gd name="connsiteY2" fmla="*/ 158024 h 224890"/>
                <a:gd name="connsiteX3" fmla="*/ 447675 w 615250"/>
                <a:gd name="connsiteY3" fmla="*/ 91349 h 224890"/>
                <a:gd name="connsiteX4" fmla="*/ 423005 w 615250"/>
                <a:gd name="connsiteY4" fmla="*/ 23246 h 224890"/>
                <a:gd name="connsiteX5" fmla="*/ 357378 w 615250"/>
                <a:gd name="connsiteY5" fmla="*/ 2862 h 224890"/>
                <a:gd name="connsiteX6" fmla="*/ 261461 w 615250"/>
                <a:gd name="connsiteY6" fmla="*/ 109257 h 224890"/>
                <a:gd name="connsiteX7" fmla="*/ 161449 w 615250"/>
                <a:gd name="connsiteY7" fmla="*/ 97826 h 224890"/>
                <a:gd name="connsiteX8" fmla="*/ 70676 w 615250"/>
                <a:gd name="connsiteY8" fmla="*/ 172598 h 224890"/>
                <a:gd name="connsiteX9" fmla="*/ 38100 w 615250"/>
                <a:gd name="connsiteY9" fmla="*/ 196124 h 224890"/>
                <a:gd name="connsiteX10" fmla="*/ 0 w 615250"/>
                <a:gd name="connsiteY10" fmla="*/ 224699 h 2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5250" h="224890">
                  <a:moveTo>
                    <a:pt x="614934" y="224890"/>
                  </a:moveTo>
                  <a:cubicBezTo>
                    <a:pt x="618458" y="192505"/>
                    <a:pt x="592074" y="157548"/>
                    <a:pt x="558737" y="155929"/>
                  </a:cubicBezTo>
                  <a:cubicBezTo>
                    <a:pt x="528733" y="154500"/>
                    <a:pt x="495776" y="174979"/>
                    <a:pt x="470821" y="158024"/>
                  </a:cubicBezTo>
                  <a:cubicBezTo>
                    <a:pt x="450437" y="144404"/>
                    <a:pt x="449961" y="115448"/>
                    <a:pt x="447675" y="91349"/>
                  </a:cubicBezTo>
                  <a:cubicBezTo>
                    <a:pt x="446694" y="66642"/>
                    <a:pt x="438074" y="42848"/>
                    <a:pt x="423005" y="23246"/>
                  </a:cubicBezTo>
                  <a:cubicBezTo>
                    <a:pt x="407003" y="4863"/>
                    <a:pt x="380238" y="-5329"/>
                    <a:pt x="357378" y="2862"/>
                  </a:cubicBezTo>
                  <a:cubicBezTo>
                    <a:pt x="311372" y="19817"/>
                    <a:pt x="308515" y="95350"/>
                    <a:pt x="261461" y="109257"/>
                  </a:cubicBezTo>
                  <a:cubicBezTo>
                    <a:pt x="228886" y="118782"/>
                    <a:pt x="194786" y="91826"/>
                    <a:pt x="161449" y="97826"/>
                  </a:cubicBezTo>
                  <a:cubicBezTo>
                    <a:pt x="120587" y="105161"/>
                    <a:pt x="102108" y="150405"/>
                    <a:pt x="70676" y="172598"/>
                  </a:cubicBezTo>
                  <a:cubicBezTo>
                    <a:pt x="67437" y="174884"/>
                    <a:pt x="53721" y="184695"/>
                    <a:pt x="38100" y="196124"/>
                  </a:cubicBezTo>
                  <a:cubicBezTo>
                    <a:pt x="24956" y="205649"/>
                    <a:pt x="10478" y="216413"/>
                    <a:pt x="0" y="224699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9ECF8EB8-B573-5C05-9E8C-17EA64E9C8B7}"/>
                </a:ext>
              </a:extLst>
            </p:cNvPr>
            <p:cNvSpPr/>
            <p:nvPr/>
          </p:nvSpPr>
          <p:spPr>
            <a:xfrm>
              <a:off x="9114664" y="6406229"/>
              <a:ext cx="25907" cy="75437"/>
            </a:xfrm>
            <a:custGeom>
              <a:avLst/>
              <a:gdLst>
                <a:gd name="connsiteX0" fmla="*/ 25908 w 25907"/>
                <a:gd name="connsiteY0" fmla="*/ 75438 h 75437"/>
                <a:gd name="connsiteX1" fmla="*/ 0 w 25907"/>
                <a:gd name="connsiteY1" fmla="*/ 0 h 7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07" h="75437">
                  <a:moveTo>
                    <a:pt x="25908" y="7543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4AEB3A02-C915-2137-DBCB-A6439CA80AC4}"/>
                </a:ext>
              </a:extLst>
            </p:cNvPr>
            <p:cNvSpPr/>
            <p:nvPr/>
          </p:nvSpPr>
          <p:spPr>
            <a:xfrm>
              <a:off x="9231916" y="6338601"/>
              <a:ext cx="53625" cy="145065"/>
            </a:xfrm>
            <a:custGeom>
              <a:avLst/>
              <a:gdLst>
                <a:gd name="connsiteX0" fmla="*/ 0 w 53625"/>
                <a:gd name="connsiteY0" fmla="*/ 145066 h 145065"/>
                <a:gd name="connsiteX1" fmla="*/ 53626 w 53625"/>
                <a:gd name="connsiteY1" fmla="*/ 0 h 14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25" h="145065">
                  <a:moveTo>
                    <a:pt x="0" y="145066"/>
                  </a:moveTo>
                  <a:lnTo>
                    <a:pt x="53626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2064FE-1D52-E99F-DDF7-A696F61D6891}"/>
                </a:ext>
              </a:extLst>
            </p:cNvPr>
            <p:cNvSpPr/>
            <p:nvPr/>
          </p:nvSpPr>
          <p:spPr>
            <a:xfrm>
              <a:off x="9426607" y="6453854"/>
              <a:ext cx="31813" cy="29813"/>
            </a:xfrm>
            <a:custGeom>
              <a:avLst/>
              <a:gdLst>
                <a:gd name="connsiteX0" fmla="*/ 0 w 31813"/>
                <a:gd name="connsiteY0" fmla="*/ 29813 h 29813"/>
                <a:gd name="connsiteX1" fmla="*/ 31814 w 31813"/>
                <a:gd name="connsiteY1" fmla="*/ 0 h 2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13" h="29813">
                  <a:moveTo>
                    <a:pt x="0" y="29813"/>
                  </a:moveTo>
                  <a:lnTo>
                    <a:pt x="31814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02D2F87-E27D-1137-4E9C-2B63561A955E}"/>
                </a:ext>
              </a:extLst>
            </p:cNvPr>
            <p:cNvSpPr/>
            <p:nvPr/>
          </p:nvSpPr>
          <p:spPr>
            <a:xfrm>
              <a:off x="9133428" y="6418135"/>
              <a:ext cx="17049" cy="45624"/>
            </a:xfrm>
            <a:custGeom>
              <a:avLst/>
              <a:gdLst>
                <a:gd name="connsiteX0" fmla="*/ 0 w 17049"/>
                <a:gd name="connsiteY0" fmla="*/ 45625 h 45624"/>
                <a:gd name="connsiteX1" fmla="*/ 17050 w 17049"/>
                <a:gd name="connsiteY1" fmla="*/ 0 h 4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9" h="45624">
                  <a:moveTo>
                    <a:pt x="0" y="45625"/>
                  </a:moveTo>
                  <a:lnTo>
                    <a:pt x="1705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E4B9573D-D7BD-AC3B-1AB0-C9BB9F098F2D}"/>
                </a:ext>
              </a:extLst>
            </p:cNvPr>
            <p:cNvSpPr/>
            <p:nvPr/>
          </p:nvSpPr>
          <p:spPr>
            <a:xfrm>
              <a:off x="9071039" y="6437947"/>
              <a:ext cx="59055" cy="14668"/>
            </a:xfrm>
            <a:custGeom>
              <a:avLst/>
              <a:gdLst>
                <a:gd name="connsiteX0" fmla="*/ 59055 w 59055"/>
                <a:gd name="connsiteY0" fmla="*/ 14668 h 14668"/>
                <a:gd name="connsiteX1" fmla="*/ 0 w 59055"/>
                <a:gd name="connsiteY1" fmla="*/ 0 h 1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" h="14668">
                  <a:moveTo>
                    <a:pt x="59055" y="1466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827D4582-D163-B6DD-EC87-8B19F6781A2A}"/>
                </a:ext>
              </a:extLst>
            </p:cNvPr>
            <p:cNvSpPr/>
            <p:nvPr/>
          </p:nvSpPr>
          <p:spPr>
            <a:xfrm>
              <a:off x="9253824" y="6356508"/>
              <a:ext cx="15811" cy="25812"/>
            </a:xfrm>
            <a:custGeom>
              <a:avLst/>
              <a:gdLst>
                <a:gd name="connsiteX0" fmla="*/ 15811 w 15811"/>
                <a:gd name="connsiteY0" fmla="*/ 25813 h 25812"/>
                <a:gd name="connsiteX1" fmla="*/ 0 w 15811"/>
                <a:gd name="connsiteY1" fmla="*/ 0 h 2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11" h="25812">
                  <a:moveTo>
                    <a:pt x="15811" y="2581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3A21EE35-CAC3-ED1B-6985-F59020838757}"/>
                </a:ext>
              </a:extLst>
            </p:cNvPr>
            <p:cNvSpPr/>
            <p:nvPr/>
          </p:nvSpPr>
          <p:spPr>
            <a:xfrm>
              <a:off x="9253824" y="6390322"/>
              <a:ext cx="57530" cy="31718"/>
            </a:xfrm>
            <a:custGeom>
              <a:avLst/>
              <a:gdLst>
                <a:gd name="connsiteX0" fmla="*/ 0 w 57530"/>
                <a:gd name="connsiteY0" fmla="*/ 31718 h 31718"/>
                <a:gd name="connsiteX1" fmla="*/ 57531 w 57530"/>
                <a:gd name="connsiteY1" fmla="*/ 0 h 3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530" h="31718">
                  <a:moveTo>
                    <a:pt x="0" y="31718"/>
                  </a:moveTo>
                  <a:lnTo>
                    <a:pt x="57531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544E035-E397-BAE9-BBCC-ACC9D39EAAC5}"/>
                </a:ext>
              </a:extLst>
            </p:cNvPr>
            <p:cNvSpPr/>
            <p:nvPr/>
          </p:nvSpPr>
          <p:spPr>
            <a:xfrm>
              <a:off x="9236584" y="6453854"/>
              <a:ext cx="52959" cy="18668"/>
            </a:xfrm>
            <a:custGeom>
              <a:avLst/>
              <a:gdLst>
                <a:gd name="connsiteX0" fmla="*/ 0 w 52959"/>
                <a:gd name="connsiteY0" fmla="*/ 18669 h 18668"/>
                <a:gd name="connsiteX1" fmla="*/ 52959 w 52959"/>
                <a:gd name="connsiteY1" fmla="*/ 0 h 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59" h="18668">
                  <a:moveTo>
                    <a:pt x="0" y="18669"/>
                  </a:moveTo>
                  <a:lnTo>
                    <a:pt x="52959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26703BEA-DC17-6DA8-1A14-D21C40A507BE}"/>
                </a:ext>
              </a:extLst>
            </p:cNvPr>
            <p:cNvSpPr/>
            <p:nvPr/>
          </p:nvSpPr>
          <p:spPr>
            <a:xfrm>
              <a:off x="9210104" y="6392322"/>
              <a:ext cx="33718" cy="59531"/>
            </a:xfrm>
            <a:custGeom>
              <a:avLst/>
              <a:gdLst>
                <a:gd name="connsiteX0" fmla="*/ 33719 w 33718"/>
                <a:gd name="connsiteY0" fmla="*/ 59531 h 59531"/>
                <a:gd name="connsiteX1" fmla="*/ 0 w 33718"/>
                <a:gd name="connsiteY1" fmla="*/ 0 h 5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718" h="59531">
                  <a:moveTo>
                    <a:pt x="33719" y="59531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BA1F9AE-D201-C30F-FF02-8CADAE5D3A80}"/>
                </a:ext>
              </a:extLst>
            </p:cNvPr>
            <p:cNvSpPr/>
            <p:nvPr/>
          </p:nvSpPr>
          <p:spPr>
            <a:xfrm>
              <a:off x="9279701" y="6333503"/>
              <a:ext cx="10984" cy="10291"/>
            </a:xfrm>
            <a:custGeom>
              <a:avLst/>
              <a:gdLst>
                <a:gd name="connsiteX0" fmla="*/ 10984 w 10984"/>
                <a:gd name="connsiteY0" fmla="*/ 5098 h 10291"/>
                <a:gd name="connsiteX1" fmla="*/ 5841 w 10984"/>
                <a:gd name="connsiteY1" fmla="*/ 10242 h 10291"/>
                <a:gd name="connsiteX2" fmla="*/ 49 w 10984"/>
                <a:gd name="connsiteY2" fmla="*/ 5841 h 10291"/>
                <a:gd name="connsiteX3" fmla="*/ 4440 w 10984"/>
                <a:gd name="connsiteY3" fmla="*/ 50 h 10291"/>
                <a:gd name="connsiteX4" fmla="*/ 5841 w 10984"/>
                <a:gd name="connsiteY4" fmla="*/ 50 h 10291"/>
                <a:gd name="connsiteX5" fmla="*/ 10984 w 10984"/>
                <a:gd name="connsiteY5" fmla="*/ 5098 h 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84" h="10291">
                  <a:moveTo>
                    <a:pt x="10984" y="5098"/>
                  </a:moveTo>
                  <a:cubicBezTo>
                    <a:pt x="10984" y="7937"/>
                    <a:pt x="8679" y="10242"/>
                    <a:pt x="5841" y="10242"/>
                  </a:cubicBezTo>
                  <a:cubicBezTo>
                    <a:pt x="3031" y="10632"/>
                    <a:pt x="430" y="8660"/>
                    <a:pt x="49" y="5841"/>
                  </a:cubicBezTo>
                  <a:cubicBezTo>
                    <a:pt x="-341" y="3031"/>
                    <a:pt x="1630" y="431"/>
                    <a:pt x="4440" y="50"/>
                  </a:cubicBezTo>
                  <a:cubicBezTo>
                    <a:pt x="4907" y="-17"/>
                    <a:pt x="5374" y="-17"/>
                    <a:pt x="5841" y="50"/>
                  </a:cubicBezTo>
                  <a:cubicBezTo>
                    <a:pt x="8641" y="50"/>
                    <a:pt x="10936" y="2298"/>
                    <a:pt x="10984" y="509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ACFC42F-370A-48C8-7642-8ABFDE187246}"/>
                </a:ext>
              </a:extLst>
            </p:cNvPr>
            <p:cNvSpPr/>
            <p:nvPr/>
          </p:nvSpPr>
          <p:spPr>
            <a:xfrm>
              <a:off x="9248299" y="6350889"/>
              <a:ext cx="10286" cy="10287"/>
            </a:xfrm>
            <a:custGeom>
              <a:avLst/>
              <a:gdLst>
                <a:gd name="connsiteX0" fmla="*/ 10287 w 10286"/>
                <a:gd name="connsiteY0" fmla="*/ 5144 h 10287"/>
                <a:gd name="connsiteX1" fmla="*/ 5143 w 10286"/>
                <a:gd name="connsiteY1" fmla="*/ 10287 h 10287"/>
                <a:gd name="connsiteX2" fmla="*/ 0 w 10286"/>
                <a:gd name="connsiteY2" fmla="*/ 5144 h 10287"/>
                <a:gd name="connsiteX3" fmla="*/ 5143 w 10286"/>
                <a:gd name="connsiteY3" fmla="*/ 0 h 10287"/>
                <a:gd name="connsiteX4" fmla="*/ 10287 w 10286"/>
                <a:gd name="connsiteY4" fmla="*/ 5144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7">
                  <a:moveTo>
                    <a:pt x="10287" y="5144"/>
                  </a:moveTo>
                  <a:cubicBezTo>
                    <a:pt x="10287" y="7984"/>
                    <a:pt x="7984" y="10287"/>
                    <a:pt x="5143" y="10287"/>
                  </a:cubicBezTo>
                  <a:cubicBezTo>
                    <a:pt x="2303" y="10287"/>
                    <a:pt x="0" y="7984"/>
                    <a:pt x="0" y="5144"/>
                  </a:cubicBezTo>
                  <a:cubicBezTo>
                    <a:pt x="0" y="2303"/>
                    <a:pt x="2303" y="0"/>
                    <a:pt x="5143" y="0"/>
                  </a:cubicBezTo>
                  <a:cubicBezTo>
                    <a:pt x="7984" y="0"/>
                    <a:pt x="10287" y="2303"/>
                    <a:pt x="10287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A3ED90A-6D6A-3A26-6625-805C69A9D40C}"/>
                </a:ext>
              </a:extLst>
            </p:cNvPr>
            <p:cNvSpPr/>
            <p:nvPr/>
          </p:nvSpPr>
          <p:spPr>
            <a:xfrm>
              <a:off x="9306211" y="6385179"/>
              <a:ext cx="10286" cy="10287"/>
            </a:xfrm>
            <a:custGeom>
              <a:avLst/>
              <a:gdLst>
                <a:gd name="connsiteX0" fmla="*/ 10287 w 10286"/>
                <a:gd name="connsiteY0" fmla="*/ 5143 h 10287"/>
                <a:gd name="connsiteX1" fmla="*/ 5144 w 10286"/>
                <a:gd name="connsiteY1" fmla="*/ 10287 h 10287"/>
                <a:gd name="connsiteX2" fmla="*/ 0 w 10286"/>
                <a:gd name="connsiteY2" fmla="*/ 5143 h 10287"/>
                <a:gd name="connsiteX3" fmla="*/ 5144 w 10286"/>
                <a:gd name="connsiteY3" fmla="*/ 0 h 10287"/>
                <a:gd name="connsiteX4" fmla="*/ 10287 w 10286"/>
                <a:gd name="connsiteY4" fmla="*/ 5143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7">
                  <a:moveTo>
                    <a:pt x="10287" y="5143"/>
                  </a:moveTo>
                  <a:cubicBezTo>
                    <a:pt x="10287" y="7984"/>
                    <a:pt x="7984" y="10287"/>
                    <a:pt x="5144" y="10287"/>
                  </a:cubicBezTo>
                  <a:cubicBezTo>
                    <a:pt x="2303" y="10287"/>
                    <a:pt x="0" y="7984"/>
                    <a:pt x="0" y="5143"/>
                  </a:cubicBezTo>
                  <a:cubicBezTo>
                    <a:pt x="0" y="2303"/>
                    <a:pt x="2303" y="0"/>
                    <a:pt x="5144" y="0"/>
                  </a:cubicBezTo>
                  <a:cubicBezTo>
                    <a:pt x="7984" y="0"/>
                    <a:pt x="10287" y="2303"/>
                    <a:pt x="10287" y="51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CD96A6A-7FB7-3DE6-36B7-600C06B9246A}"/>
                </a:ext>
              </a:extLst>
            </p:cNvPr>
            <p:cNvSpPr/>
            <p:nvPr/>
          </p:nvSpPr>
          <p:spPr>
            <a:xfrm>
              <a:off x="9204961" y="6387179"/>
              <a:ext cx="10286" cy="10287"/>
            </a:xfrm>
            <a:custGeom>
              <a:avLst/>
              <a:gdLst>
                <a:gd name="connsiteX0" fmla="*/ 10287 w 10286"/>
                <a:gd name="connsiteY0" fmla="*/ 5144 h 10287"/>
                <a:gd name="connsiteX1" fmla="*/ 5144 w 10286"/>
                <a:gd name="connsiteY1" fmla="*/ 10287 h 10287"/>
                <a:gd name="connsiteX2" fmla="*/ 0 w 10286"/>
                <a:gd name="connsiteY2" fmla="*/ 5144 h 10287"/>
                <a:gd name="connsiteX3" fmla="*/ 5144 w 10286"/>
                <a:gd name="connsiteY3" fmla="*/ 0 h 10287"/>
                <a:gd name="connsiteX4" fmla="*/ 10287 w 10286"/>
                <a:gd name="connsiteY4" fmla="*/ 5144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7">
                  <a:moveTo>
                    <a:pt x="10287" y="5144"/>
                  </a:moveTo>
                  <a:cubicBezTo>
                    <a:pt x="10287" y="7984"/>
                    <a:pt x="7984" y="10287"/>
                    <a:pt x="5144" y="10287"/>
                  </a:cubicBezTo>
                  <a:cubicBezTo>
                    <a:pt x="2303" y="10287"/>
                    <a:pt x="0" y="7984"/>
                    <a:pt x="0" y="5144"/>
                  </a:cubicBezTo>
                  <a:cubicBezTo>
                    <a:pt x="0" y="2303"/>
                    <a:pt x="2303" y="0"/>
                    <a:pt x="5144" y="0"/>
                  </a:cubicBezTo>
                  <a:cubicBezTo>
                    <a:pt x="7984" y="0"/>
                    <a:pt x="10287" y="2303"/>
                    <a:pt x="10287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D8C0F84-B3B5-25CA-4D1C-6CCF5408CE8F}"/>
                </a:ext>
              </a:extLst>
            </p:cNvPr>
            <p:cNvSpPr/>
            <p:nvPr/>
          </p:nvSpPr>
          <p:spPr>
            <a:xfrm>
              <a:off x="9287066" y="6447948"/>
              <a:ext cx="10286" cy="10287"/>
            </a:xfrm>
            <a:custGeom>
              <a:avLst/>
              <a:gdLst>
                <a:gd name="connsiteX0" fmla="*/ 10287 w 10286"/>
                <a:gd name="connsiteY0" fmla="*/ 5144 h 10287"/>
                <a:gd name="connsiteX1" fmla="*/ 5144 w 10286"/>
                <a:gd name="connsiteY1" fmla="*/ 10287 h 10287"/>
                <a:gd name="connsiteX2" fmla="*/ 0 w 10286"/>
                <a:gd name="connsiteY2" fmla="*/ 5144 h 10287"/>
                <a:gd name="connsiteX3" fmla="*/ 5144 w 10286"/>
                <a:gd name="connsiteY3" fmla="*/ 0 h 10287"/>
                <a:gd name="connsiteX4" fmla="*/ 10287 w 10286"/>
                <a:gd name="connsiteY4" fmla="*/ 5144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7">
                  <a:moveTo>
                    <a:pt x="10287" y="5144"/>
                  </a:moveTo>
                  <a:cubicBezTo>
                    <a:pt x="10287" y="7984"/>
                    <a:pt x="7984" y="10287"/>
                    <a:pt x="5144" y="10287"/>
                  </a:cubicBezTo>
                  <a:cubicBezTo>
                    <a:pt x="2303" y="10287"/>
                    <a:pt x="0" y="7984"/>
                    <a:pt x="0" y="5144"/>
                  </a:cubicBezTo>
                  <a:cubicBezTo>
                    <a:pt x="0" y="2303"/>
                    <a:pt x="2303" y="0"/>
                    <a:pt x="5144" y="0"/>
                  </a:cubicBezTo>
                  <a:cubicBezTo>
                    <a:pt x="7984" y="0"/>
                    <a:pt x="10287" y="2303"/>
                    <a:pt x="10287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1AD7392-5934-4E3A-A6C3-E59592DF6DA1}"/>
                </a:ext>
              </a:extLst>
            </p:cNvPr>
            <p:cNvSpPr/>
            <p:nvPr/>
          </p:nvSpPr>
          <p:spPr>
            <a:xfrm>
              <a:off x="9451277" y="6449948"/>
              <a:ext cx="10287" cy="10287"/>
            </a:xfrm>
            <a:custGeom>
              <a:avLst/>
              <a:gdLst>
                <a:gd name="connsiteX0" fmla="*/ 10287 w 10287"/>
                <a:gd name="connsiteY0" fmla="*/ 5144 h 10287"/>
                <a:gd name="connsiteX1" fmla="*/ 5143 w 10287"/>
                <a:gd name="connsiteY1" fmla="*/ 10287 h 10287"/>
                <a:gd name="connsiteX2" fmla="*/ 0 w 10287"/>
                <a:gd name="connsiteY2" fmla="*/ 5144 h 10287"/>
                <a:gd name="connsiteX3" fmla="*/ 5143 w 10287"/>
                <a:gd name="connsiteY3" fmla="*/ 0 h 10287"/>
                <a:gd name="connsiteX4" fmla="*/ 10287 w 10287"/>
                <a:gd name="connsiteY4" fmla="*/ 5144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" h="10287">
                  <a:moveTo>
                    <a:pt x="10287" y="5144"/>
                  </a:moveTo>
                  <a:cubicBezTo>
                    <a:pt x="10287" y="7982"/>
                    <a:pt x="7982" y="10287"/>
                    <a:pt x="5143" y="10287"/>
                  </a:cubicBezTo>
                  <a:cubicBezTo>
                    <a:pt x="2305" y="10287"/>
                    <a:pt x="0" y="7982"/>
                    <a:pt x="0" y="5144"/>
                  </a:cubicBezTo>
                  <a:cubicBezTo>
                    <a:pt x="0" y="2305"/>
                    <a:pt x="2305" y="0"/>
                    <a:pt x="5143" y="0"/>
                  </a:cubicBezTo>
                  <a:cubicBezTo>
                    <a:pt x="7982" y="0"/>
                    <a:pt x="10287" y="2305"/>
                    <a:pt x="10287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04BD26D-B5BA-7CBD-F35E-F9CCE63C2901}"/>
                </a:ext>
              </a:extLst>
            </p:cNvPr>
            <p:cNvSpPr/>
            <p:nvPr/>
          </p:nvSpPr>
          <p:spPr>
            <a:xfrm>
              <a:off x="9109520" y="6401371"/>
              <a:ext cx="10287" cy="10287"/>
            </a:xfrm>
            <a:custGeom>
              <a:avLst/>
              <a:gdLst>
                <a:gd name="connsiteX0" fmla="*/ 10287 w 10287"/>
                <a:gd name="connsiteY0" fmla="*/ 5144 h 10287"/>
                <a:gd name="connsiteX1" fmla="*/ 5144 w 10287"/>
                <a:gd name="connsiteY1" fmla="*/ 10287 h 10287"/>
                <a:gd name="connsiteX2" fmla="*/ 0 w 10287"/>
                <a:gd name="connsiteY2" fmla="*/ 5144 h 10287"/>
                <a:gd name="connsiteX3" fmla="*/ 5144 w 10287"/>
                <a:gd name="connsiteY3" fmla="*/ 0 h 10287"/>
                <a:gd name="connsiteX4" fmla="*/ 10287 w 10287"/>
                <a:gd name="connsiteY4" fmla="*/ 5144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" h="10287">
                  <a:moveTo>
                    <a:pt x="10287" y="5144"/>
                  </a:moveTo>
                  <a:cubicBezTo>
                    <a:pt x="10287" y="7982"/>
                    <a:pt x="7982" y="10287"/>
                    <a:pt x="5144" y="10287"/>
                  </a:cubicBezTo>
                  <a:cubicBezTo>
                    <a:pt x="2305" y="10287"/>
                    <a:pt x="0" y="7982"/>
                    <a:pt x="0" y="5144"/>
                  </a:cubicBezTo>
                  <a:cubicBezTo>
                    <a:pt x="0" y="2305"/>
                    <a:pt x="2305" y="0"/>
                    <a:pt x="5144" y="0"/>
                  </a:cubicBezTo>
                  <a:cubicBezTo>
                    <a:pt x="7982" y="0"/>
                    <a:pt x="10287" y="2305"/>
                    <a:pt x="10287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CA1EEE6-1A4A-E5D9-FA9E-97C3FAD1AE27}"/>
                </a:ext>
              </a:extLst>
            </p:cNvPr>
            <p:cNvSpPr/>
            <p:nvPr/>
          </p:nvSpPr>
          <p:spPr>
            <a:xfrm>
              <a:off x="9144382" y="6413087"/>
              <a:ext cx="10286" cy="10287"/>
            </a:xfrm>
            <a:custGeom>
              <a:avLst/>
              <a:gdLst>
                <a:gd name="connsiteX0" fmla="*/ 10287 w 10286"/>
                <a:gd name="connsiteY0" fmla="*/ 5144 h 10287"/>
                <a:gd name="connsiteX1" fmla="*/ 5144 w 10286"/>
                <a:gd name="connsiteY1" fmla="*/ 10287 h 10287"/>
                <a:gd name="connsiteX2" fmla="*/ 0 w 10286"/>
                <a:gd name="connsiteY2" fmla="*/ 5144 h 10287"/>
                <a:gd name="connsiteX3" fmla="*/ 5144 w 10286"/>
                <a:gd name="connsiteY3" fmla="*/ 0 h 10287"/>
                <a:gd name="connsiteX4" fmla="*/ 10287 w 10286"/>
                <a:gd name="connsiteY4" fmla="*/ 5144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7">
                  <a:moveTo>
                    <a:pt x="10287" y="5144"/>
                  </a:moveTo>
                  <a:cubicBezTo>
                    <a:pt x="10287" y="7984"/>
                    <a:pt x="7984" y="10287"/>
                    <a:pt x="5144" y="10287"/>
                  </a:cubicBezTo>
                  <a:cubicBezTo>
                    <a:pt x="2303" y="10287"/>
                    <a:pt x="0" y="7984"/>
                    <a:pt x="0" y="5144"/>
                  </a:cubicBezTo>
                  <a:cubicBezTo>
                    <a:pt x="0" y="2303"/>
                    <a:pt x="2303" y="0"/>
                    <a:pt x="5144" y="0"/>
                  </a:cubicBezTo>
                  <a:cubicBezTo>
                    <a:pt x="7984" y="0"/>
                    <a:pt x="10287" y="2303"/>
                    <a:pt x="10287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BC45DF1-58DC-1649-F645-2533B85F1CED}"/>
                </a:ext>
              </a:extLst>
            </p:cNvPr>
            <p:cNvSpPr/>
            <p:nvPr/>
          </p:nvSpPr>
          <p:spPr>
            <a:xfrm>
              <a:off x="9065896" y="6432804"/>
              <a:ext cx="10287" cy="10287"/>
            </a:xfrm>
            <a:custGeom>
              <a:avLst/>
              <a:gdLst>
                <a:gd name="connsiteX0" fmla="*/ 10287 w 10287"/>
                <a:gd name="connsiteY0" fmla="*/ 5143 h 10287"/>
                <a:gd name="connsiteX1" fmla="*/ 5143 w 10287"/>
                <a:gd name="connsiteY1" fmla="*/ 10287 h 10287"/>
                <a:gd name="connsiteX2" fmla="*/ 0 w 10287"/>
                <a:gd name="connsiteY2" fmla="*/ 5143 h 10287"/>
                <a:gd name="connsiteX3" fmla="*/ 5143 w 10287"/>
                <a:gd name="connsiteY3" fmla="*/ 0 h 10287"/>
                <a:gd name="connsiteX4" fmla="*/ 10287 w 10287"/>
                <a:gd name="connsiteY4" fmla="*/ 5143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" h="10287">
                  <a:moveTo>
                    <a:pt x="10287" y="5143"/>
                  </a:moveTo>
                  <a:cubicBezTo>
                    <a:pt x="10287" y="7984"/>
                    <a:pt x="7984" y="10287"/>
                    <a:pt x="5143" y="10287"/>
                  </a:cubicBezTo>
                  <a:cubicBezTo>
                    <a:pt x="2303" y="10287"/>
                    <a:pt x="0" y="7984"/>
                    <a:pt x="0" y="5143"/>
                  </a:cubicBezTo>
                  <a:cubicBezTo>
                    <a:pt x="0" y="2303"/>
                    <a:pt x="2303" y="0"/>
                    <a:pt x="5143" y="0"/>
                  </a:cubicBezTo>
                  <a:cubicBezTo>
                    <a:pt x="7984" y="0"/>
                    <a:pt x="10287" y="2303"/>
                    <a:pt x="10287" y="51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604988C2-3514-5A60-0828-D76F7A1C34E8}"/>
                </a:ext>
              </a:extLst>
            </p:cNvPr>
            <p:cNvSpPr/>
            <p:nvPr/>
          </p:nvSpPr>
          <p:spPr>
            <a:xfrm>
              <a:off x="11859962" y="5549209"/>
              <a:ext cx="365075" cy="556721"/>
            </a:xfrm>
            <a:custGeom>
              <a:avLst/>
              <a:gdLst>
                <a:gd name="connsiteX0" fmla="*/ 170019 w 365075"/>
                <a:gd name="connsiteY0" fmla="*/ 556601 h 556721"/>
                <a:gd name="connsiteX1" fmla="*/ 333753 w 365075"/>
                <a:gd name="connsiteY1" fmla="*/ 475258 h 556721"/>
                <a:gd name="connsiteX2" fmla="*/ 204308 w 365075"/>
                <a:gd name="connsiteY2" fmla="*/ 7199 h 556721"/>
                <a:gd name="connsiteX3" fmla="*/ 8570 w 365075"/>
                <a:gd name="connsiteY3" fmla="*/ 454874 h 556721"/>
                <a:gd name="connsiteX4" fmla="*/ 170019 w 365075"/>
                <a:gd name="connsiteY4" fmla="*/ 556601 h 55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075" h="556721">
                  <a:moveTo>
                    <a:pt x="170019" y="556601"/>
                  </a:moveTo>
                  <a:cubicBezTo>
                    <a:pt x="170019" y="556601"/>
                    <a:pt x="234884" y="563364"/>
                    <a:pt x="333753" y="475258"/>
                  </a:cubicBezTo>
                  <a:cubicBezTo>
                    <a:pt x="432623" y="387152"/>
                    <a:pt x="271841" y="75208"/>
                    <a:pt x="204308" y="7199"/>
                  </a:cubicBezTo>
                  <a:cubicBezTo>
                    <a:pt x="136776" y="-60809"/>
                    <a:pt x="-40865" y="373340"/>
                    <a:pt x="8570" y="454874"/>
                  </a:cubicBezTo>
                  <a:cubicBezTo>
                    <a:pt x="58004" y="536408"/>
                    <a:pt x="115250" y="553172"/>
                    <a:pt x="170019" y="556601"/>
                  </a:cubicBezTo>
                  <a:close/>
                </a:path>
              </a:pathLst>
            </a:custGeom>
            <a:solidFill>
              <a:srgbClr val="92E3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5A6796B-EAD0-64F7-49EB-64EF7035AB61}"/>
                </a:ext>
              </a:extLst>
            </p:cNvPr>
            <p:cNvSpPr/>
            <p:nvPr/>
          </p:nvSpPr>
          <p:spPr>
            <a:xfrm>
              <a:off x="11913394" y="5688806"/>
              <a:ext cx="198120" cy="795528"/>
            </a:xfrm>
            <a:custGeom>
              <a:avLst/>
              <a:gdLst>
                <a:gd name="connsiteX0" fmla="*/ 150304 w 198120"/>
                <a:gd name="connsiteY0" fmla="*/ 781907 h 795528"/>
                <a:gd name="connsiteX1" fmla="*/ 140018 w 198120"/>
                <a:gd name="connsiteY1" fmla="*/ 324326 h 795528"/>
                <a:gd name="connsiteX2" fmla="*/ 184404 w 198120"/>
                <a:gd name="connsiteY2" fmla="*/ 276606 h 795528"/>
                <a:gd name="connsiteX3" fmla="*/ 136588 w 198120"/>
                <a:gd name="connsiteY3" fmla="*/ 303847 h 795528"/>
                <a:gd name="connsiteX4" fmla="*/ 136588 w 198120"/>
                <a:gd name="connsiteY4" fmla="*/ 221933 h 795528"/>
                <a:gd name="connsiteX5" fmla="*/ 198120 w 198120"/>
                <a:gd name="connsiteY5" fmla="*/ 150209 h 795528"/>
                <a:gd name="connsiteX6" fmla="*/ 140018 w 198120"/>
                <a:gd name="connsiteY6" fmla="*/ 194596 h 795528"/>
                <a:gd name="connsiteX7" fmla="*/ 146876 w 198120"/>
                <a:gd name="connsiteY7" fmla="*/ 136588 h 795528"/>
                <a:gd name="connsiteX8" fmla="*/ 129826 w 198120"/>
                <a:gd name="connsiteY8" fmla="*/ 163925 h 795528"/>
                <a:gd name="connsiteX9" fmla="*/ 119539 w 198120"/>
                <a:gd name="connsiteY9" fmla="*/ 0 h 795528"/>
                <a:gd name="connsiteX10" fmla="*/ 112681 w 198120"/>
                <a:gd name="connsiteY10" fmla="*/ 249269 h 795528"/>
                <a:gd name="connsiteX11" fmla="*/ 0 w 198120"/>
                <a:gd name="connsiteY11" fmla="*/ 187833 h 795528"/>
                <a:gd name="connsiteX12" fmla="*/ 112681 w 198120"/>
                <a:gd name="connsiteY12" fmla="*/ 283369 h 795528"/>
                <a:gd name="connsiteX13" fmla="*/ 112681 w 198120"/>
                <a:gd name="connsiteY13" fmla="*/ 327755 h 795528"/>
                <a:gd name="connsiteX14" fmla="*/ 112681 w 198120"/>
                <a:gd name="connsiteY14" fmla="*/ 795528 h 79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120" h="795528">
                  <a:moveTo>
                    <a:pt x="150304" y="781907"/>
                  </a:moveTo>
                  <a:lnTo>
                    <a:pt x="140018" y="324326"/>
                  </a:lnTo>
                  <a:lnTo>
                    <a:pt x="184404" y="276606"/>
                  </a:lnTo>
                  <a:lnTo>
                    <a:pt x="136588" y="303847"/>
                  </a:lnTo>
                  <a:lnTo>
                    <a:pt x="136588" y="221933"/>
                  </a:lnTo>
                  <a:lnTo>
                    <a:pt x="198120" y="150209"/>
                  </a:lnTo>
                  <a:lnTo>
                    <a:pt x="140018" y="194596"/>
                  </a:lnTo>
                  <a:lnTo>
                    <a:pt x="146876" y="136588"/>
                  </a:lnTo>
                  <a:lnTo>
                    <a:pt x="129826" y="163925"/>
                  </a:lnTo>
                  <a:lnTo>
                    <a:pt x="119539" y="0"/>
                  </a:lnTo>
                  <a:lnTo>
                    <a:pt x="112681" y="249269"/>
                  </a:lnTo>
                  <a:lnTo>
                    <a:pt x="0" y="187833"/>
                  </a:lnTo>
                  <a:lnTo>
                    <a:pt x="112681" y="283369"/>
                  </a:lnTo>
                  <a:lnTo>
                    <a:pt x="112681" y="327755"/>
                  </a:lnTo>
                  <a:lnTo>
                    <a:pt x="112681" y="795528"/>
                  </a:lnTo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8335EE1-BF4B-36D2-94A5-8FA808127D32}"/>
                </a:ext>
              </a:extLst>
            </p:cNvPr>
            <p:cNvSpPr/>
            <p:nvPr/>
          </p:nvSpPr>
          <p:spPr>
            <a:xfrm>
              <a:off x="12038348" y="6264878"/>
              <a:ext cx="21159" cy="21812"/>
            </a:xfrm>
            <a:custGeom>
              <a:avLst/>
              <a:gdLst>
                <a:gd name="connsiteX0" fmla="*/ 300 w 21159"/>
                <a:gd name="connsiteY0" fmla="*/ 8287 h 21812"/>
                <a:gd name="connsiteX1" fmla="*/ 20683 w 21159"/>
                <a:gd name="connsiteY1" fmla="*/ 0 h 21812"/>
                <a:gd name="connsiteX2" fmla="*/ 21160 w 21159"/>
                <a:gd name="connsiteY2" fmla="*/ 21812 h 21812"/>
                <a:gd name="connsiteX3" fmla="*/ 300 w 21159"/>
                <a:gd name="connsiteY3" fmla="*/ 8287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59" h="21812">
                  <a:moveTo>
                    <a:pt x="300" y="8287"/>
                  </a:moveTo>
                  <a:cubicBezTo>
                    <a:pt x="-2558" y="1048"/>
                    <a:pt x="15826" y="95"/>
                    <a:pt x="20683" y="0"/>
                  </a:cubicBezTo>
                  <a:lnTo>
                    <a:pt x="21160" y="21812"/>
                  </a:lnTo>
                  <a:cubicBezTo>
                    <a:pt x="14778" y="19050"/>
                    <a:pt x="2776" y="13906"/>
                    <a:pt x="300" y="8287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868C0FC-3043-F723-AD9A-C298338005A3}"/>
                </a:ext>
              </a:extLst>
            </p:cNvPr>
            <p:cNvSpPr/>
            <p:nvPr/>
          </p:nvSpPr>
          <p:spPr>
            <a:xfrm>
              <a:off x="12026266" y="6088094"/>
              <a:ext cx="23909" cy="20192"/>
            </a:xfrm>
            <a:custGeom>
              <a:avLst/>
              <a:gdLst>
                <a:gd name="connsiteX0" fmla="*/ 0 w 23909"/>
                <a:gd name="connsiteY0" fmla="*/ 0 h 20192"/>
                <a:gd name="connsiteX1" fmla="*/ 22860 w 23909"/>
                <a:gd name="connsiteY1" fmla="*/ 13430 h 20192"/>
                <a:gd name="connsiteX2" fmla="*/ 0 w 23909"/>
                <a:gd name="connsiteY2" fmla="*/ 20193 h 2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09" h="20192">
                  <a:moveTo>
                    <a:pt x="0" y="0"/>
                  </a:moveTo>
                  <a:cubicBezTo>
                    <a:pt x="9525" y="2286"/>
                    <a:pt x="28575" y="7811"/>
                    <a:pt x="22860" y="13430"/>
                  </a:cubicBezTo>
                  <a:cubicBezTo>
                    <a:pt x="16059" y="17850"/>
                    <a:pt x="8115" y="20203"/>
                    <a:pt x="0" y="20193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BC555DA8-BFA7-596B-7CF3-8CEDB370E013}"/>
                </a:ext>
              </a:extLst>
            </p:cNvPr>
            <p:cNvSpPr/>
            <p:nvPr/>
          </p:nvSpPr>
          <p:spPr>
            <a:xfrm>
              <a:off x="12037042" y="6142100"/>
              <a:ext cx="19322" cy="19050"/>
            </a:xfrm>
            <a:custGeom>
              <a:avLst/>
              <a:gdLst>
                <a:gd name="connsiteX0" fmla="*/ 273 w 19322"/>
                <a:gd name="connsiteY0" fmla="*/ 7239 h 19050"/>
                <a:gd name="connsiteX1" fmla="*/ 19323 w 19322"/>
                <a:gd name="connsiteY1" fmla="*/ 0 h 19050"/>
                <a:gd name="connsiteX2" fmla="*/ 19323 w 19322"/>
                <a:gd name="connsiteY2" fmla="*/ 0 h 19050"/>
                <a:gd name="connsiteX3" fmla="*/ 19323 w 19322"/>
                <a:gd name="connsiteY3" fmla="*/ 19050 h 19050"/>
                <a:gd name="connsiteX4" fmla="*/ 273 w 19322"/>
                <a:gd name="connsiteY4" fmla="*/ 72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22" h="19050">
                  <a:moveTo>
                    <a:pt x="273" y="7239"/>
                  </a:moveTo>
                  <a:cubicBezTo>
                    <a:pt x="-2680" y="0"/>
                    <a:pt x="19323" y="0"/>
                    <a:pt x="19323" y="0"/>
                  </a:cubicBezTo>
                  <a:lnTo>
                    <a:pt x="19323" y="0"/>
                  </a:lnTo>
                  <a:lnTo>
                    <a:pt x="19323" y="19050"/>
                  </a:lnTo>
                  <a:cubicBezTo>
                    <a:pt x="14560" y="18002"/>
                    <a:pt x="2559" y="13240"/>
                    <a:pt x="273" y="7239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CB59B0A-B501-4289-3E24-3C674FA79BC7}"/>
                </a:ext>
              </a:extLst>
            </p:cNvPr>
            <p:cNvSpPr/>
            <p:nvPr/>
          </p:nvSpPr>
          <p:spPr>
            <a:xfrm>
              <a:off x="12038474" y="6047613"/>
              <a:ext cx="16176" cy="18192"/>
            </a:xfrm>
            <a:custGeom>
              <a:avLst/>
              <a:gdLst>
                <a:gd name="connsiteX0" fmla="*/ 269 w 16176"/>
                <a:gd name="connsiteY0" fmla="*/ 7239 h 18192"/>
                <a:gd name="connsiteX1" fmla="*/ 15700 w 16176"/>
                <a:gd name="connsiteY1" fmla="*/ 0 h 18192"/>
                <a:gd name="connsiteX2" fmla="*/ 16176 w 16176"/>
                <a:gd name="connsiteY2" fmla="*/ 18193 h 18192"/>
                <a:gd name="connsiteX3" fmla="*/ 269 w 16176"/>
                <a:gd name="connsiteY3" fmla="*/ 7239 h 1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76" h="18192">
                  <a:moveTo>
                    <a:pt x="269" y="7239"/>
                  </a:moveTo>
                  <a:cubicBezTo>
                    <a:pt x="-1921" y="1810"/>
                    <a:pt x="9794" y="381"/>
                    <a:pt x="15700" y="0"/>
                  </a:cubicBezTo>
                  <a:lnTo>
                    <a:pt x="16176" y="18193"/>
                  </a:lnTo>
                  <a:cubicBezTo>
                    <a:pt x="10271" y="16002"/>
                    <a:pt x="2079" y="11811"/>
                    <a:pt x="269" y="7239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9452CA7-7BB3-1CC7-3057-FD0275E6D962}"/>
                </a:ext>
              </a:extLst>
            </p:cNvPr>
            <p:cNvSpPr/>
            <p:nvPr/>
          </p:nvSpPr>
          <p:spPr>
            <a:xfrm>
              <a:off x="12038173" y="6372415"/>
              <a:ext cx="23525" cy="22764"/>
            </a:xfrm>
            <a:custGeom>
              <a:avLst/>
              <a:gdLst>
                <a:gd name="connsiteX0" fmla="*/ 22097 w 23525"/>
                <a:gd name="connsiteY0" fmla="*/ 0 h 22764"/>
                <a:gd name="connsiteX1" fmla="*/ 23526 w 23525"/>
                <a:gd name="connsiteY1" fmla="*/ 10192 h 22764"/>
                <a:gd name="connsiteX2" fmla="*/ 23526 w 23525"/>
                <a:gd name="connsiteY2" fmla="*/ 22765 h 22764"/>
                <a:gd name="connsiteX3" fmla="*/ 189 w 23525"/>
                <a:gd name="connsiteY3" fmla="*/ 8382 h 22764"/>
                <a:gd name="connsiteX4" fmla="*/ 22097 w 23525"/>
                <a:gd name="connsiteY4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5" h="22764">
                  <a:moveTo>
                    <a:pt x="22097" y="0"/>
                  </a:moveTo>
                  <a:lnTo>
                    <a:pt x="23526" y="10192"/>
                  </a:lnTo>
                  <a:lnTo>
                    <a:pt x="23526" y="22765"/>
                  </a:lnTo>
                  <a:cubicBezTo>
                    <a:pt x="18477" y="21050"/>
                    <a:pt x="2952" y="15335"/>
                    <a:pt x="189" y="8382"/>
                  </a:cubicBezTo>
                  <a:cubicBezTo>
                    <a:pt x="-2382" y="0"/>
                    <a:pt x="22097" y="0"/>
                    <a:pt x="22097" y="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0E2EA05-24F2-BECF-5AF5-595220D75D66}"/>
                </a:ext>
              </a:extLst>
            </p:cNvPr>
            <p:cNvSpPr/>
            <p:nvPr/>
          </p:nvSpPr>
          <p:spPr>
            <a:xfrm>
              <a:off x="12026266" y="6202680"/>
              <a:ext cx="26851" cy="22859"/>
            </a:xfrm>
            <a:custGeom>
              <a:avLst/>
              <a:gdLst>
                <a:gd name="connsiteX0" fmla="*/ 25718 w 26851"/>
                <a:gd name="connsiteY0" fmla="*/ 15240 h 22859"/>
                <a:gd name="connsiteX1" fmla="*/ 0 w 26851"/>
                <a:gd name="connsiteY1" fmla="*/ 22860 h 22859"/>
                <a:gd name="connsiteX2" fmla="*/ 0 w 26851"/>
                <a:gd name="connsiteY2" fmla="*/ 0 h 22859"/>
                <a:gd name="connsiteX3" fmla="*/ 25718 w 26851"/>
                <a:gd name="connsiteY3" fmla="*/ 1524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51" h="22859">
                  <a:moveTo>
                    <a:pt x="25718" y="15240"/>
                  </a:moveTo>
                  <a:cubicBezTo>
                    <a:pt x="18021" y="20136"/>
                    <a:pt x="9115" y="22774"/>
                    <a:pt x="0" y="22860"/>
                  </a:cubicBezTo>
                  <a:lnTo>
                    <a:pt x="0" y="0"/>
                  </a:lnTo>
                  <a:cubicBezTo>
                    <a:pt x="10573" y="2667"/>
                    <a:pt x="32004" y="8954"/>
                    <a:pt x="25718" y="1524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5AB7252-2543-B5B9-E89A-13A22728F771}"/>
                </a:ext>
              </a:extLst>
            </p:cNvPr>
            <p:cNvSpPr/>
            <p:nvPr/>
          </p:nvSpPr>
          <p:spPr>
            <a:xfrm>
              <a:off x="12026075" y="5992653"/>
              <a:ext cx="25391" cy="20764"/>
            </a:xfrm>
            <a:custGeom>
              <a:avLst/>
              <a:gdLst>
                <a:gd name="connsiteX0" fmla="*/ 24384 w 25391"/>
                <a:gd name="connsiteY0" fmla="*/ 13811 h 20764"/>
                <a:gd name="connsiteX1" fmla="*/ 0 w 25391"/>
                <a:gd name="connsiteY1" fmla="*/ 20765 h 20764"/>
                <a:gd name="connsiteX2" fmla="*/ 0 w 25391"/>
                <a:gd name="connsiteY2" fmla="*/ 0 h 20764"/>
                <a:gd name="connsiteX3" fmla="*/ 24384 w 25391"/>
                <a:gd name="connsiteY3" fmla="*/ 13811 h 20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1" h="20764">
                  <a:moveTo>
                    <a:pt x="24384" y="13811"/>
                  </a:moveTo>
                  <a:cubicBezTo>
                    <a:pt x="17078" y="18383"/>
                    <a:pt x="8620" y="20793"/>
                    <a:pt x="0" y="20765"/>
                  </a:cubicBezTo>
                  <a:lnTo>
                    <a:pt x="0" y="0"/>
                  </a:lnTo>
                  <a:cubicBezTo>
                    <a:pt x="8668" y="2286"/>
                    <a:pt x="30289" y="8096"/>
                    <a:pt x="2438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E769E090-B021-DC85-97ED-ADA45D63B421}"/>
                </a:ext>
              </a:extLst>
            </p:cNvPr>
            <p:cNvSpPr/>
            <p:nvPr/>
          </p:nvSpPr>
          <p:spPr>
            <a:xfrm>
              <a:off x="12027313" y="5876639"/>
              <a:ext cx="18255" cy="18002"/>
            </a:xfrm>
            <a:custGeom>
              <a:avLst/>
              <a:gdLst>
                <a:gd name="connsiteX0" fmla="*/ 476 w 18255"/>
                <a:gd name="connsiteY0" fmla="*/ 0 h 18002"/>
                <a:gd name="connsiteX1" fmla="*/ 17241 w 18255"/>
                <a:gd name="connsiteY1" fmla="*/ 11811 h 18002"/>
                <a:gd name="connsiteX2" fmla="*/ 0 w 18255"/>
                <a:gd name="connsiteY2" fmla="*/ 18002 h 1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55" h="18002">
                  <a:moveTo>
                    <a:pt x="476" y="0"/>
                  </a:moveTo>
                  <a:cubicBezTo>
                    <a:pt x="10001" y="2762"/>
                    <a:pt x="21812" y="7239"/>
                    <a:pt x="17241" y="11811"/>
                  </a:cubicBezTo>
                  <a:cubicBezTo>
                    <a:pt x="12202" y="15469"/>
                    <a:pt x="6220" y="17621"/>
                    <a:pt x="0" y="18002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78A6528-48DB-4001-4582-E2FCEDF28541}"/>
                </a:ext>
              </a:extLst>
            </p:cNvPr>
            <p:cNvSpPr/>
            <p:nvPr/>
          </p:nvSpPr>
          <p:spPr>
            <a:xfrm>
              <a:off x="12026266" y="6310693"/>
              <a:ext cx="27041" cy="22955"/>
            </a:xfrm>
            <a:custGeom>
              <a:avLst/>
              <a:gdLst>
                <a:gd name="connsiteX0" fmla="*/ 0 w 27041"/>
                <a:gd name="connsiteY0" fmla="*/ 0 h 22955"/>
                <a:gd name="connsiteX1" fmla="*/ 25908 w 27041"/>
                <a:gd name="connsiteY1" fmla="*/ 15240 h 22955"/>
                <a:gd name="connsiteX2" fmla="*/ 0 w 27041"/>
                <a:gd name="connsiteY2" fmla="*/ 22955 h 2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41" h="22955">
                  <a:moveTo>
                    <a:pt x="0" y="0"/>
                  </a:moveTo>
                  <a:cubicBezTo>
                    <a:pt x="10763" y="2667"/>
                    <a:pt x="32195" y="8954"/>
                    <a:pt x="25908" y="15240"/>
                  </a:cubicBezTo>
                  <a:cubicBezTo>
                    <a:pt x="18202" y="20260"/>
                    <a:pt x="9201" y="22936"/>
                    <a:pt x="0" y="22955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1B047-45F0-E209-B55C-BBABAC87E490}"/>
                </a:ext>
              </a:extLst>
            </p:cNvPr>
            <p:cNvSpPr/>
            <p:nvPr/>
          </p:nvSpPr>
          <p:spPr>
            <a:xfrm>
              <a:off x="12032737" y="5929312"/>
              <a:ext cx="17246" cy="19050"/>
            </a:xfrm>
            <a:custGeom>
              <a:avLst/>
              <a:gdLst>
                <a:gd name="connsiteX0" fmla="*/ 17246 w 17246"/>
                <a:gd name="connsiteY0" fmla="*/ 0 h 19050"/>
                <a:gd name="connsiteX1" fmla="*/ 17246 w 17246"/>
                <a:gd name="connsiteY1" fmla="*/ 19050 h 19050"/>
                <a:gd name="connsiteX2" fmla="*/ 196 w 17246"/>
                <a:gd name="connsiteY2" fmla="*/ 7620 h 19050"/>
                <a:gd name="connsiteX3" fmla="*/ 17246 w 17246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6" h="19050">
                  <a:moveTo>
                    <a:pt x="17246" y="0"/>
                  </a:moveTo>
                  <a:lnTo>
                    <a:pt x="17246" y="19050"/>
                  </a:lnTo>
                  <a:cubicBezTo>
                    <a:pt x="11436" y="16764"/>
                    <a:pt x="2197" y="12478"/>
                    <a:pt x="196" y="7620"/>
                  </a:cubicBezTo>
                  <a:cubicBezTo>
                    <a:pt x="-1804" y="2762"/>
                    <a:pt x="12007" y="191"/>
                    <a:pt x="17246" y="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4CA7378-FD1E-4A2B-B084-83DE1DBED8D9}"/>
                </a:ext>
              </a:extLst>
            </p:cNvPr>
            <p:cNvSpPr/>
            <p:nvPr/>
          </p:nvSpPr>
          <p:spPr>
            <a:xfrm>
              <a:off x="12197360" y="5868077"/>
              <a:ext cx="247748" cy="367094"/>
            </a:xfrm>
            <a:custGeom>
              <a:avLst/>
              <a:gdLst>
                <a:gd name="connsiteX0" fmla="*/ 117704 w 247748"/>
                <a:gd name="connsiteY0" fmla="*/ 366988 h 367094"/>
                <a:gd name="connsiteX1" fmla="*/ 227812 w 247748"/>
                <a:gd name="connsiteY1" fmla="*/ 314505 h 367094"/>
                <a:gd name="connsiteX2" fmla="*/ 132562 w 247748"/>
                <a:gd name="connsiteY2" fmla="*/ 4847 h 367094"/>
                <a:gd name="connsiteX3" fmla="*/ 6547 w 247748"/>
                <a:gd name="connsiteY3" fmla="*/ 298598 h 367094"/>
                <a:gd name="connsiteX4" fmla="*/ 117704 w 247748"/>
                <a:gd name="connsiteY4" fmla="*/ 366988 h 36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748" h="367094">
                  <a:moveTo>
                    <a:pt x="117704" y="366988"/>
                  </a:moveTo>
                  <a:cubicBezTo>
                    <a:pt x="117704" y="366988"/>
                    <a:pt x="161995" y="371941"/>
                    <a:pt x="227812" y="314505"/>
                  </a:cubicBezTo>
                  <a:cubicBezTo>
                    <a:pt x="293630" y="257069"/>
                    <a:pt x="179330" y="50091"/>
                    <a:pt x="132562" y="4847"/>
                  </a:cubicBezTo>
                  <a:cubicBezTo>
                    <a:pt x="85795" y="-40396"/>
                    <a:pt x="-28410" y="244591"/>
                    <a:pt x="6547" y="298598"/>
                  </a:cubicBezTo>
                  <a:cubicBezTo>
                    <a:pt x="41504" y="352605"/>
                    <a:pt x="80365" y="364606"/>
                    <a:pt x="117704" y="366988"/>
                  </a:cubicBezTo>
                  <a:close/>
                </a:path>
              </a:pathLst>
            </a:custGeom>
            <a:solidFill>
              <a:srgbClr val="92E3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988A7CE3-40A0-4C0D-3477-9088AF2A02F0}"/>
                </a:ext>
              </a:extLst>
            </p:cNvPr>
            <p:cNvSpPr/>
            <p:nvPr/>
          </p:nvSpPr>
          <p:spPr>
            <a:xfrm>
              <a:off x="12232101" y="5951410"/>
              <a:ext cx="132683" cy="532923"/>
            </a:xfrm>
            <a:custGeom>
              <a:avLst/>
              <a:gdLst>
                <a:gd name="connsiteX0" fmla="*/ 100679 w 132683"/>
                <a:gd name="connsiteY0" fmla="*/ 523780 h 532923"/>
                <a:gd name="connsiteX1" fmla="*/ 93821 w 132683"/>
                <a:gd name="connsiteY1" fmla="*/ 217265 h 532923"/>
                <a:gd name="connsiteX2" fmla="*/ 123539 w 132683"/>
                <a:gd name="connsiteY2" fmla="*/ 185261 h 532923"/>
                <a:gd name="connsiteX3" fmla="*/ 91535 w 132683"/>
                <a:gd name="connsiteY3" fmla="*/ 203549 h 532923"/>
                <a:gd name="connsiteX4" fmla="*/ 91535 w 132683"/>
                <a:gd name="connsiteY4" fmla="*/ 148685 h 532923"/>
                <a:gd name="connsiteX5" fmla="*/ 132683 w 132683"/>
                <a:gd name="connsiteY5" fmla="*/ 100584 h 532923"/>
                <a:gd name="connsiteX6" fmla="*/ 93821 w 132683"/>
                <a:gd name="connsiteY6" fmla="*/ 130397 h 532923"/>
                <a:gd name="connsiteX7" fmla="*/ 98393 w 132683"/>
                <a:gd name="connsiteY7" fmla="*/ 91440 h 532923"/>
                <a:gd name="connsiteX8" fmla="*/ 86963 w 132683"/>
                <a:gd name="connsiteY8" fmla="*/ 109823 h 532923"/>
                <a:gd name="connsiteX9" fmla="*/ 80105 w 132683"/>
                <a:gd name="connsiteY9" fmla="*/ 0 h 532923"/>
                <a:gd name="connsiteX10" fmla="*/ 75533 w 132683"/>
                <a:gd name="connsiteY10" fmla="*/ 166973 h 532923"/>
                <a:gd name="connsiteX11" fmla="*/ 0 w 132683"/>
                <a:gd name="connsiteY11" fmla="*/ 125825 h 532923"/>
                <a:gd name="connsiteX12" fmla="*/ 75533 w 132683"/>
                <a:gd name="connsiteY12" fmla="*/ 189833 h 532923"/>
                <a:gd name="connsiteX13" fmla="*/ 75533 w 132683"/>
                <a:gd name="connsiteY13" fmla="*/ 219551 h 532923"/>
                <a:gd name="connsiteX14" fmla="*/ 75533 w 132683"/>
                <a:gd name="connsiteY14" fmla="*/ 532924 h 53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683" h="532923">
                  <a:moveTo>
                    <a:pt x="100679" y="523780"/>
                  </a:moveTo>
                  <a:lnTo>
                    <a:pt x="93821" y="217265"/>
                  </a:lnTo>
                  <a:lnTo>
                    <a:pt x="123539" y="185261"/>
                  </a:lnTo>
                  <a:lnTo>
                    <a:pt x="91535" y="203549"/>
                  </a:lnTo>
                  <a:lnTo>
                    <a:pt x="91535" y="148685"/>
                  </a:lnTo>
                  <a:lnTo>
                    <a:pt x="132683" y="100584"/>
                  </a:lnTo>
                  <a:lnTo>
                    <a:pt x="93821" y="130397"/>
                  </a:lnTo>
                  <a:lnTo>
                    <a:pt x="98393" y="91440"/>
                  </a:lnTo>
                  <a:lnTo>
                    <a:pt x="86963" y="109823"/>
                  </a:lnTo>
                  <a:lnTo>
                    <a:pt x="80105" y="0"/>
                  </a:lnTo>
                  <a:lnTo>
                    <a:pt x="75533" y="166973"/>
                  </a:lnTo>
                  <a:lnTo>
                    <a:pt x="0" y="125825"/>
                  </a:lnTo>
                  <a:lnTo>
                    <a:pt x="75533" y="189833"/>
                  </a:lnTo>
                  <a:lnTo>
                    <a:pt x="75533" y="219551"/>
                  </a:lnTo>
                  <a:lnTo>
                    <a:pt x="75533" y="532924"/>
                  </a:lnTo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A1D83A5-4F60-18DB-B507-9DD87C423FA4}"/>
                </a:ext>
              </a:extLst>
            </p:cNvPr>
            <p:cNvSpPr/>
            <p:nvPr/>
          </p:nvSpPr>
          <p:spPr>
            <a:xfrm>
              <a:off x="12315817" y="6337077"/>
              <a:ext cx="13820" cy="14573"/>
            </a:xfrm>
            <a:custGeom>
              <a:avLst/>
              <a:gdLst>
                <a:gd name="connsiteX0" fmla="*/ 199 w 13820"/>
                <a:gd name="connsiteY0" fmla="*/ 5525 h 14573"/>
                <a:gd name="connsiteX1" fmla="*/ 13820 w 13820"/>
                <a:gd name="connsiteY1" fmla="*/ 0 h 14573"/>
                <a:gd name="connsiteX2" fmla="*/ 13820 w 13820"/>
                <a:gd name="connsiteY2" fmla="*/ 14573 h 14573"/>
                <a:gd name="connsiteX3" fmla="*/ 199 w 13820"/>
                <a:gd name="connsiteY3" fmla="*/ 5525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20" h="14573">
                  <a:moveTo>
                    <a:pt x="199" y="5525"/>
                  </a:moveTo>
                  <a:cubicBezTo>
                    <a:pt x="-1706" y="667"/>
                    <a:pt x="10582" y="95"/>
                    <a:pt x="13820" y="0"/>
                  </a:cubicBezTo>
                  <a:lnTo>
                    <a:pt x="13820" y="14573"/>
                  </a:lnTo>
                  <a:cubicBezTo>
                    <a:pt x="9915" y="13049"/>
                    <a:pt x="1819" y="9525"/>
                    <a:pt x="199" y="5525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A7469F1-4F4D-7792-A5A2-B8DB98022CA2}"/>
                </a:ext>
              </a:extLst>
            </p:cNvPr>
            <p:cNvSpPr/>
            <p:nvPr/>
          </p:nvSpPr>
          <p:spPr>
            <a:xfrm>
              <a:off x="12307634" y="6218872"/>
              <a:ext cx="15996" cy="13525"/>
            </a:xfrm>
            <a:custGeom>
              <a:avLst/>
              <a:gdLst>
                <a:gd name="connsiteX0" fmla="*/ 0 w 15996"/>
                <a:gd name="connsiteY0" fmla="*/ 0 h 13525"/>
                <a:gd name="connsiteX1" fmla="*/ 15335 w 15996"/>
                <a:gd name="connsiteY1" fmla="*/ 9049 h 13525"/>
                <a:gd name="connsiteX2" fmla="*/ 0 w 15996"/>
                <a:gd name="connsiteY2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96" h="13525">
                  <a:moveTo>
                    <a:pt x="0" y="0"/>
                  </a:moveTo>
                  <a:cubicBezTo>
                    <a:pt x="6191" y="1524"/>
                    <a:pt x="19050" y="5239"/>
                    <a:pt x="15335" y="9049"/>
                  </a:cubicBezTo>
                  <a:cubicBezTo>
                    <a:pt x="10754" y="11973"/>
                    <a:pt x="5429" y="13526"/>
                    <a:pt x="0" y="13526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57C5274-654D-2551-C570-F83AC1DB4EF0}"/>
                </a:ext>
              </a:extLst>
            </p:cNvPr>
            <p:cNvSpPr/>
            <p:nvPr/>
          </p:nvSpPr>
          <p:spPr>
            <a:xfrm>
              <a:off x="12314893" y="6255257"/>
              <a:ext cx="12934" cy="12858"/>
            </a:xfrm>
            <a:custGeom>
              <a:avLst/>
              <a:gdLst>
                <a:gd name="connsiteX0" fmla="*/ 171 w 12934"/>
                <a:gd name="connsiteY0" fmla="*/ 4858 h 12858"/>
                <a:gd name="connsiteX1" fmla="*/ 12934 w 12934"/>
                <a:gd name="connsiteY1" fmla="*/ 0 h 12858"/>
                <a:gd name="connsiteX2" fmla="*/ 12934 w 12934"/>
                <a:gd name="connsiteY2" fmla="*/ 0 h 12858"/>
                <a:gd name="connsiteX3" fmla="*/ 12934 w 12934"/>
                <a:gd name="connsiteY3" fmla="*/ 12859 h 12858"/>
                <a:gd name="connsiteX4" fmla="*/ 171 w 12934"/>
                <a:gd name="connsiteY4" fmla="*/ 4858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34" h="12858">
                  <a:moveTo>
                    <a:pt x="171" y="4858"/>
                  </a:moveTo>
                  <a:cubicBezTo>
                    <a:pt x="-1734" y="0"/>
                    <a:pt x="12934" y="0"/>
                    <a:pt x="12934" y="0"/>
                  </a:cubicBezTo>
                  <a:lnTo>
                    <a:pt x="12934" y="0"/>
                  </a:lnTo>
                  <a:lnTo>
                    <a:pt x="12934" y="12859"/>
                  </a:lnTo>
                  <a:cubicBezTo>
                    <a:pt x="9791" y="11906"/>
                    <a:pt x="1695" y="8382"/>
                    <a:pt x="171" y="4858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EE2D5ED1-D035-B363-CECE-E99612EBC655}"/>
                </a:ext>
              </a:extLst>
            </p:cNvPr>
            <p:cNvSpPr/>
            <p:nvPr/>
          </p:nvSpPr>
          <p:spPr>
            <a:xfrm>
              <a:off x="12315917" y="6192202"/>
              <a:ext cx="10481" cy="12096"/>
            </a:xfrm>
            <a:custGeom>
              <a:avLst/>
              <a:gdLst>
                <a:gd name="connsiteX0" fmla="*/ 194 w 10481"/>
                <a:gd name="connsiteY0" fmla="*/ 4763 h 12096"/>
                <a:gd name="connsiteX1" fmla="*/ 10482 w 10481"/>
                <a:gd name="connsiteY1" fmla="*/ 0 h 12096"/>
                <a:gd name="connsiteX2" fmla="*/ 10482 w 10481"/>
                <a:gd name="connsiteY2" fmla="*/ 12097 h 12096"/>
                <a:gd name="connsiteX3" fmla="*/ 194 w 10481"/>
                <a:gd name="connsiteY3" fmla="*/ 4763 h 1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1" h="12096">
                  <a:moveTo>
                    <a:pt x="194" y="4763"/>
                  </a:moveTo>
                  <a:cubicBezTo>
                    <a:pt x="-1330" y="1143"/>
                    <a:pt x="6481" y="190"/>
                    <a:pt x="10482" y="0"/>
                  </a:cubicBezTo>
                  <a:lnTo>
                    <a:pt x="10482" y="12097"/>
                  </a:lnTo>
                  <a:cubicBezTo>
                    <a:pt x="6862" y="10192"/>
                    <a:pt x="1433" y="7429"/>
                    <a:pt x="194" y="4763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4D3C03F-01BC-7C60-90E2-2B06426C9140}"/>
                </a:ext>
              </a:extLst>
            </p:cNvPr>
            <p:cNvSpPr/>
            <p:nvPr/>
          </p:nvSpPr>
          <p:spPr>
            <a:xfrm>
              <a:off x="12315673" y="6409372"/>
              <a:ext cx="15773" cy="15240"/>
            </a:xfrm>
            <a:custGeom>
              <a:avLst/>
              <a:gdLst>
                <a:gd name="connsiteX0" fmla="*/ 14821 w 15773"/>
                <a:gd name="connsiteY0" fmla="*/ 0 h 15240"/>
                <a:gd name="connsiteX1" fmla="*/ 15774 w 15773"/>
                <a:gd name="connsiteY1" fmla="*/ 6858 h 15240"/>
                <a:gd name="connsiteX2" fmla="*/ 15774 w 15773"/>
                <a:gd name="connsiteY2" fmla="*/ 15240 h 15240"/>
                <a:gd name="connsiteX3" fmla="*/ 152 w 15773"/>
                <a:gd name="connsiteY3" fmla="*/ 5715 h 15240"/>
                <a:gd name="connsiteX4" fmla="*/ 14821 w 15773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3" h="15240">
                  <a:moveTo>
                    <a:pt x="14821" y="0"/>
                  </a:moveTo>
                  <a:lnTo>
                    <a:pt x="15774" y="6858"/>
                  </a:lnTo>
                  <a:lnTo>
                    <a:pt x="15774" y="15240"/>
                  </a:lnTo>
                  <a:cubicBezTo>
                    <a:pt x="12440" y="14097"/>
                    <a:pt x="2058" y="10192"/>
                    <a:pt x="152" y="5715"/>
                  </a:cubicBezTo>
                  <a:cubicBezTo>
                    <a:pt x="-1752" y="1238"/>
                    <a:pt x="14821" y="0"/>
                    <a:pt x="14821" y="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10C4F56-F4F1-E730-4D00-2D3EAA94DC29}"/>
                </a:ext>
              </a:extLst>
            </p:cNvPr>
            <p:cNvSpPr/>
            <p:nvPr/>
          </p:nvSpPr>
          <p:spPr>
            <a:xfrm>
              <a:off x="12307634" y="6295643"/>
              <a:ext cx="18023" cy="15430"/>
            </a:xfrm>
            <a:custGeom>
              <a:avLst/>
              <a:gdLst>
                <a:gd name="connsiteX0" fmla="*/ 17240 w 18023"/>
                <a:gd name="connsiteY0" fmla="*/ 10287 h 15430"/>
                <a:gd name="connsiteX1" fmla="*/ 0 w 18023"/>
                <a:gd name="connsiteY1" fmla="*/ 15431 h 15430"/>
                <a:gd name="connsiteX2" fmla="*/ 0 w 18023"/>
                <a:gd name="connsiteY2" fmla="*/ 0 h 15430"/>
                <a:gd name="connsiteX3" fmla="*/ 17240 w 18023"/>
                <a:gd name="connsiteY3" fmla="*/ 10287 h 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23" h="15430">
                  <a:moveTo>
                    <a:pt x="17240" y="10287"/>
                  </a:moveTo>
                  <a:cubicBezTo>
                    <a:pt x="12078" y="13564"/>
                    <a:pt x="6115" y="15345"/>
                    <a:pt x="0" y="15431"/>
                  </a:cubicBezTo>
                  <a:lnTo>
                    <a:pt x="0" y="0"/>
                  </a:lnTo>
                  <a:cubicBezTo>
                    <a:pt x="7144" y="1810"/>
                    <a:pt x="21526" y="6096"/>
                    <a:pt x="17240" y="10287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5BF28BEB-C7A6-0B17-3123-700E75F0EBD1}"/>
                </a:ext>
              </a:extLst>
            </p:cNvPr>
            <p:cNvSpPr/>
            <p:nvPr/>
          </p:nvSpPr>
          <p:spPr>
            <a:xfrm>
              <a:off x="12307634" y="6155055"/>
              <a:ext cx="16946" cy="13907"/>
            </a:xfrm>
            <a:custGeom>
              <a:avLst/>
              <a:gdLst>
                <a:gd name="connsiteX0" fmla="*/ 16288 w 16946"/>
                <a:gd name="connsiteY0" fmla="*/ 9239 h 13907"/>
                <a:gd name="connsiteX1" fmla="*/ 0 w 16946"/>
                <a:gd name="connsiteY1" fmla="*/ 13906 h 13907"/>
                <a:gd name="connsiteX2" fmla="*/ 0 w 16946"/>
                <a:gd name="connsiteY2" fmla="*/ 0 h 13907"/>
                <a:gd name="connsiteX3" fmla="*/ 16288 w 16946"/>
                <a:gd name="connsiteY3" fmla="*/ 9239 h 1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46" h="13907">
                  <a:moveTo>
                    <a:pt x="16288" y="9239"/>
                  </a:moveTo>
                  <a:cubicBezTo>
                    <a:pt x="11421" y="12325"/>
                    <a:pt x="5762" y="13944"/>
                    <a:pt x="0" y="13906"/>
                  </a:cubicBezTo>
                  <a:lnTo>
                    <a:pt x="0" y="0"/>
                  </a:lnTo>
                  <a:cubicBezTo>
                    <a:pt x="5715" y="1429"/>
                    <a:pt x="20193" y="5334"/>
                    <a:pt x="16288" y="9239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4678D79-D381-12D4-69D7-7949B1BD60E2}"/>
                </a:ext>
              </a:extLst>
            </p:cNvPr>
            <p:cNvSpPr/>
            <p:nvPr/>
          </p:nvSpPr>
          <p:spPr>
            <a:xfrm>
              <a:off x="12308396" y="6077235"/>
              <a:ext cx="12295" cy="12001"/>
            </a:xfrm>
            <a:custGeom>
              <a:avLst/>
              <a:gdLst>
                <a:gd name="connsiteX0" fmla="*/ 381 w 12295"/>
                <a:gd name="connsiteY0" fmla="*/ 0 h 12001"/>
                <a:gd name="connsiteX1" fmla="*/ 11621 w 12295"/>
                <a:gd name="connsiteY1" fmla="*/ 7906 h 12001"/>
                <a:gd name="connsiteX2" fmla="*/ 0 w 12295"/>
                <a:gd name="connsiteY2" fmla="*/ 12002 h 1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5" h="12001">
                  <a:moveTo>
                    <a:pt x="381" y="0"/>
                  </a:moveTo>
                  <a:cubicBezTo>
                    <a:pt x="6763" y="1810"/>
                    <a:pt x="14669" y="4858"/>
                    <a:pt x="11621" y="7906"/>
                  </a:cubicBezTo>
                  <a:cubicBezTo>
                    <a:pt x="8220" y="10363"/>
                    <a:pt x="4191" y="11782"/>
                    <a:pt x="0" y="12002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3FC530F8-7952-67DD-7F37-83E952B669B2}"/>
                </a:ext>
              </a:extLst>
            </p:cNvPr>
            <p:cNvSpPr/>
            <p:nvPr/>
          </p:nvSpPr>
          <p:spPr>
            <a:xfrm>
              <a:off x="12307634" y="6368415"/>
              <a:ext cx="18023" cy="15430"/>
            </a:xfrm>
            <a:custGeom>
              <a:avLst/>
              <a:gdLst>
                <a:gd name="connsiteX0" fmla="*/ 0 w 18023"/>
                <a:gd name="connsiteY0" fmla="*/ 0 h 15430"/>
                <a:gd name="connsiteX1" fmla="*/ 17240 w 18023"/>
                <a:gd name="connsiteY1" fmla="*/ 10192 h 15430"/>
                <a:gd name="connsiteX2" fmla="*/ 0 w 18023"/>
                <a:gd name="connsiteY2" fmla="*/ 15430 h 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3" h="15430">
                  <a:moveTo>
                    <a:pt x="0" y="0"/>
                  </a:moveTo>
                  <a:cubicBezTo>
                    <a:pt x="7144" y="1714"/>
                    <a:pt x="21526" y="6001"/>
                    <a:pt x="17240" y="10192"/>
                  </a:cubicBezTo>
                  <a:cubicBezTo>
                    <a:pt x="12116" y="13545"/>
                    <a:pt x="6125" y="15364"/>
                    <a:pt x="0" y="1543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105B852-23AA-4AD8-B83D-D072484C3192}"/>
                </a:ext>
              </a:extLst>
            </p:cNvPr>
            <p:cNvSpPr/>
            <p:nvPr/>
          </p:nvSpPr>
          <p:spPr>
            <a:xfrm>
              <a:off x="12312075" y="6112573"/>
              <a:ext cx="11560" cy="12477"/>
            </a:xfrm>
            <a:custGeom>
              <a:avLst/>
              <a:gdLst>
                <a:gd name="connsiteX0" fmla="*/ 11561 w 11560"/>
                <a:gd name="connsiteY0" fmla="*/ 0 h 12477"/>
                <a:gd name="connsiteX1" fmla="*/ 11561 w 11560"/>
                <a:gd name="connsiteY1" fmla="*/ 12478 h 12477"/>
                <a:gd name="connsiteX2" fmla="*/ 131 w 11560"/>
                <a:gd name="connsiteY2" fmla="*/ 4858 h 12477"/>
                <a:gd name="connsiteX3" fmla="*/ 11561 w 11560"/>
                <a:gd name="connsiteY3" fmla="*/ 0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60" h="12477">
                  <a:moveTo>
                    <a:pt x="11561" y="0"/>
                  </a:moveTo>
                  <a:lnTo>
                    <a:pt x="11561" y="12478"/>
                  </a:lnTo>
                  <a:cubicBezTo>
                    <a:pt x="7655" y="10954"/>
                    <a:pt x="1464" y="8096"/>
                    <a:pt x="131" y="4858"/>
                  </a:cubicBezTo>
                  <a:cubicBezTo>
                    <a:pt x="-1203" y="1619"/>
                    <a:pt x="8036" y="95"/>
                    <a:pt x="11561" y="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DDCE4815-7486-49F5-3A2C-06E72D659FFC}"/>
                </a:ext>
              </a:extLst>
            </p:cNvPr>
            <p:cNvSpPr/>
            <p:nvPr/>
          </p:nvSpPr>
          <p:spPr>
            <a:xfrm>
              <a:off x="11609958" y="5868077"/>
              <a:ext cx="247771" cy="367094"/>
            </a:xfrm>
            <a:custGeom>
              <a:avLst/>
              <a:gdLst>
                <a:gd name="connsiteX0" fmla="*/ 117699 w 247771"/>
                <a:gd name="connsiteY0" fmla="*/ 366988 h 367094"/>
                <a:gd name="connsiteX1" fmla="*/ 227808 w 247771"/>
                <a:gd name="connsiteY1" fmla="*/ 314505 h 367094"/>
                <a:gd name="connsiteX2" fmla="*/ 132558 w 247771"/>
                <a:gd name="connsiteY2" fmla="*/ 4847 h 367094"/>
                <a:gd name="connsiteX3" fmla="*/ 6543 w 247771"/>
                <a:gd name="connsiteY3" fmla="*/ 298598 h 367094"/>
                <a:gd name="connsiteX4" fmla="*/ 117699 w 247771"/>
                <a:gd name="connsiteY4" fmla="*/ 366988 h 36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771" h="367094">
                  <a:moveTo>
                    <a:pt x="117699" y="366988"/>
                  </a:moveTo>
                  <a:cubicBezTo>
                    <a:pt x="117699" y="366988"/>
                    <a:pt x="161895" y="371941"/>
                    <a:pt x="227808" y="314505"/>
                  </a:cubicBezTo>
                  <a:cubicBezTo>
                    <a:pt x="293721" y="257069"/>
                    <a:pt x="179231" y="50091"/>
                    <a:pt x="132558" y="4847"/>
                  </a:cubicBezTo>
                  <a:cubicBezTo>
                    <a:pt x="85886" y="-40396"/>
                    <a:pt x="-28414" y="244591"/>
                    <a:pt x="6543" y="298598"/>
                  </a:cubicBezTo>
                  <a:cubicBezTo>
                    <a:pt x="41499" y="352605"/>
                    <a:pt x="80361" y="364606"/>
                    <a:pt x="117699" y="366988"/>
                  </a:cubicBezTo>
                  <a:close/>
                </a:path>
              </a:pathLst>
            </a:custGeom>
            <a:solidFill>
              <a:srgbClr val="92E3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A713488E-2E94-FC09-C89B-9AD782D91412}"/>
                </a:ext>
              </a:extLst>
            </p:cNvPr>
            <p:cNvSpPr/>
            <p:nvPr/>
          </p:nvSpPr>
          <p:spPr>
            <a:xfrm>
              <a:off x="11644694" y="5951410"/>
              <a:ext cx="132683" cy="532923"/>
            </a:xfrm>
            <a:custGeom>
              <a:avLst/>
              <a:gdLst>
                <a:gd name="connsiteX0" fmla="*/ 100584 w 132683"/>
                <a:gd name="connsiteY0" fmla="*/ 523780 h 532923"/>
                <a:gd name="connsiteX1" fmla="*/ 93821 w 132683"/>
                <a:gd name="connsiteY1" fmla="*/ 217265 h 532923"/>
                <a:gd name="connsiteX2" fmla="*/ 123539 w 132683"/>
                <a:gd name="connsiteY2" fmla="*/ 185261 h 532923"/>
                <a:gd name="connsiteX3" fmla="*/ 91535 w 132683"/>
                <a:gd name="connsiteY3" fmla="*/ 203549 h 532923"/>
                <a:gd name="connsiteX4" fmla="*/ 91535 w 132683"/>
                <a:gd name="connsiteY4" fmla="*/ 148685 h 532923"/>
                <a:gd name="connsiteX5" fmla="*/ 132683 w 132683"/>
                <a:gd name="connsiteY5" fmla="*/ 100584 h 532923"/>
                <a:gd name="connsiteX6" fmla="*/ 93821 w 132683"/>
                <a:gd name="connsiteY6" fmla="*/ 130397 h 532923"/>
                <a:gd name="connsiteX7" fmla="*/ 98298 w 132683"/>
                <a:gd name="connsiteY7" fmla="*/ 91440 h 532923"/>
                <a:gd name="connsiteX8" fmla="*/ 86868 w 132683"/>
                <a:gd name="connsiteY8" fmla="*/ 109823 h 532923"/>
                <a:gd name="connsiteX9" fmla="*/ 80010 w 132683"/>
                <a:gd name="connsiteY9" fmla="*/ 0 h 532923"/>
                <a:gd name="connsiteX10" fmla="*/ 75438 w 132683"/>
                <a:gd name="connsiteY10" fmla="*/ 166973 h 532923"/>
                <a:gd name="connsiteX11" fmla="*/ 0 w 132683"/>
                <a:gd name="connsiteY11" fmla="*/ 125825 h 532923"/>
                <a:gd name="connsiteX12" fmla="*/ 75438 w 132683"/>
                <a:gd name="connsiteY12" fmla="*/ 189833 h 532923"/>
                <a:gd name="connsiteX13" fmla="*/ 75438 w 132683"/>
                <a:gd name="connsiteY13" fmla="*/ 219551 h 532923"/>
                <a:gd name="connsiteX14" fmla="*/ 75438 w 132683"/>
                <a:gd name="connsiteY14" fmla="*/ 532924 h 53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2683" h="532923">
                  <a:moveTo>
                    <a:pt x="100584" y="523780"/>
                  </a:moveTo>
                  <a:lnTo>
                    <a:pt x="93821" y="217265"/>
                  </a:lnTo>
                  <a:lnTo>
                    <a:pt x="123539" y="185261"/>
                  </a:lnTo>
                  <a:lnTo>
                    <a:pt x="91535" y="203549"/>
                  </a:lnTo>
                  <a:lnTo>
                    <a:pt x="91535" y="148685"/>
                  </a:lnTo>
                  <a:lnTo>
                    <a:pt x="132683" y="100584"/>
                  </a:lnTo>
                  <a:lnTo>
                    <a:pt x="93821" y="130397"/>
                  </a:lnTo>
                  <a:lnTo>
                    <a:pt x="98298" y="91440"/>
                  </a:lnTo>
                  <a:lnTo>
                    <a:pt x="86868" y="109823"/>
                  </a:lnTo>
                  <a:lnTo>
                    <a:pt x="80010" y="0"/>
                  </a:lnTo>
                  <a:lnTo>
                    <a:pt x="75438" y="166973"/>
                  </a:lnTo>
                  <a:lnTo>
                    <a:pt x="0" y="125825"/>
                  </a:lnTo>
                  <a:lnTo>
                    <a:pt x="75438" y="189833"/>
                  </a:lnTo>
                  <a:lnTo>
                    <a:pt x="75438" y="219551"/>
                  </a:lnTo>
                  <a:lnTo>
                    <a:pt x="75438" y="532924"/>
                  </a:lnTo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DAF5FEE-4F3A-8B53-DDFD-3CC85DB9F789}"/>
                </a:ext>
              </a:extLst>
            </p:cNvPr>
            <p:cNvSpPr/>
            <p:nvPr/>
          </p:nvSpPr>
          <p:spPr>
            <a:xfrm>
              <a:off x="11728392" y="6337077"/>
              <a:ext cx="13837" cy="14573"/>
            </a:xfrm>
            <a:custGeom>
              <a:avLst/>
              <a:gdLst>
                <a:gd name="connsiteX0" fmla="*/ 217 w 13837"/>
                <a:gd name="connsiteY0" fmla="*/ 5525 h 14573"/>
                <a:gd name="connsiteX1" fmla="*/ 13838 w 13837"/>
                <a:gd name="connsiteY1" fmla="*/ 0 h 14573"/>
                <a:gd name="connsiteX2" fmla="*/ 13838 w 13837"/>
                <a:gd name="connsiteY2" fmla="*/ 14573 h 14573"/>
                <a:gd name="connsiteX3" fmla="*/ 217 w 13837"/>
                <a:gd name="connsiteY3" fmla="*/ 5525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7" h="14573">
                  <a:moveTo>
                    <a:pt x="217" y="5525"/>
                  </a:moveTo>
                  <a:cubicBezTo>
                    <a:pt x="-1783" y="667"/>
                    <a:pt x="10600" y="95"/>
                    <a:pt x="13838" y="0"/>
                  </a:cubicBezTo>
                  <a:lnTo>
                    <a:pt x="13838" y="14573"/>
                  </a:lnTo>
                  <a:cubicBezTo>
                    <a:pt x="9838" y="13049"/>
                    <a:pt x="1837" y="9525"/>
                    <a:pt x="217" y="5525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9893444-AB7E-38B7-17F7-44D3E1B07633}"/>
                </a:ext>
              </a:extLst>
            </p:cNvPr>
            <p:cNvSpPr/>
            <p:nvPr/>
          </p:nvSpPr>
          <p:spPr>
            <a:xfrm>
              <a:off x="11720132" y="6218872"/>
              <a:ext cx="16000" cy="13525"/>
            </a:xfrm>
            <a:custGeom>
              <a:avLst/>
              <a:gdLst>
                <a:gd name="connsiteX0" fmla="*/ 0 w 16000"/>
                <a:gd name="connsiteY0" fmla="*/ 0 h 13525"/>
                <a:gd name="connsiteX1" fmla="*/ 15335 w 16000"/>
                <a:gd name="connsiteY1" fmla="*/ 9049 h 13525"/>
                <a:gd name="connsiteX2" fmla="*/ 0 w 16000"/>
                <a:gd name="connsiteY2" fmla="*/ 13526 h 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00" h="13525">
                  <a:moveTo>
                    <a:pt x="0" y="0"/>
                  </a:moveTo>
                  <a:cubicBezTo>
                    <a:pt x="6287" y="1524"/>
                    <a:pt x="19050" y="5239"/>
                    <a:pt x="15335" y="9049"/>
                  </a:cubicBezTo>
                  <a:cubicBezTo>
                    <a:pt x="10754" y="11973"/>
                    <a:pt x="5429" y="13526"/>
                    <a:pt x="0" y="13526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78D0D136-A2AC-0E9C-E4D7-8438D5897E99}"/>
                </a:ext>
              </a:extLst>
            </p:cNvPr>
            <p:cNvSpPr/>
            <p:nvPr/>
          </p:nvSpPr>
          <p:spPr>
            <a:xfrm>
              <a:off x="11727485" y="6255257"/>
              <a:ext cx="12840" cy="12858"/>
            </a:xfrm>
            <a:custGeom>
              <a:avLst/>
              <a:gdLst>
                <a:gd name="connsiteX0" fmla="*/ 172 w 12840"/>
                <a:gd name="connsiteY0" fmla="*/ 4858 h 12858"/>
                <a:gd name="connsiteX1" fmla="*/ 12840 w 12840"/>
                <a:gd name="connsiteY1" fmla="*/ 0 h 12858"/>
                <a:gd name="connsiteX2" fmla="*/ 12840 w 12840"/>
                <a:gd name="connsiteY2" fmla="*/ 0 h 12858"/>
                <a:gd name="connsiteX3" fmla="*/ 12840 w 12840"/>
                <a:gd name="connsiteY3" fmla="*/ 12859 h 12858"/>
                <a:gd name="connsiteX4" fmla="*/ 172 w 12840"/>
                <a:gd name="connsiteY4" fmla="*/ 4858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0" h="12858">
                  <a:moveTo>
                    <a:pt x="172" y="4858"/>
                  </a:moveTo>
                  <a:cubicBezTo>
                    <a:pt x="-1733" y="0"/>
                    <a:pt x="12840" y="0"/>
                    <a:pt x="12840" y="0"/>
                  </a:cubicBezTo>
                  <a:lnTo>
                    <a:pt x="12840" y="0"/>
                  </a:lnTo>
                  <a:lnTo>
                    <a:pt x="12840" y="12859"/>
                  </a:lnTo>
                  <a:cubicBezTo>
                    <a:pt x="9697" y="11906"/>
                    <a:pt x="1696" y="8382"/>
                    <a:pt x="172" y="4858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52A40FFB-8A88-D5A6-62B9-7D089C8DB4B4}"/>
                </a:ext>
              </a:extLst>
            </p:cNvPr>
            <p:cNvSpPr/>
            <p:nvPr/>
          </p:nvSpPr>
          <p:spPr>
            <a:xfrm>
              <a:off x="11728435" y="6192202"/>
              <a:ext cx="10556" cy="12096"/>
            </a:xfrm>
            <a:custGeom>
              <a:avLst/>
              <a:gdLst>
                <a:gd name="connsiteX0" fmla="*/ 174 w 10556"/>
                <a:gd name="connsiteY0" fmla="*/ 4763 h 12096"/>
                <a:gd name="connsiteX1" fmla="*/ 10556 w 10556"/>
                <a:gd name="connsiteY1" fmla="*/ 0 h 12096"/>
                <a:gd name="connsiteX2" fmla="*/ 10556 w 10556"/>
                <a:gd name="connsiteY2" fmla="*/ 12097 h 12096"/>
                <a:gd name="connsiteX3" fmla="*/ 174 w 10556"/>
                <a:gd name="connsiteY3" fmla="*/ 4763 h 1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6" h="12096">
                  <a:moveTo>
                    <a:pt x="174" y="4763"/>
                  </a:moveTo>
                  <a:cubicBezTo>
                    <a:pt x="-1255" y="1143"/>
                    <a:pt x="6461" y="190"/>
                    <a:pt x="10556" y="0"/>
                  </a:cubicBezTo>
                  <a:lnTo>
                    <a:pt x="10556" y="12097"/>
                  </a:lnTo>
                  <a:cubicBezTo>
                    <a:pt x="6937" y="10192"/>
                    <a:pt x="1412" y="7429"/>
                    <a:pt x="174" y="4763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158F3EAE-DEA4-EEA6-3026-D4F0C3F1675F}"/>
                </a:ext>
              </a:extLst>
            </p:cNvPr>
            <p:cNvSpPr/>
            <p:nvPr/>
          </p:nvSpPr>
          <p:spPr>
            <a:xfrm>
              <a:off x="11728279" y="6409372"/>
              <a:ext cx="15760" cy="15240"/>
            </a:xfrm>
            <a:custGeom>
              <a:avLst/>
              <a:gdLst>
                <a:gd name="connsiteX0" fmla="*/ 14713 w 15760"/>
                <a:gd name="connsiteY0" fmla="*/ 0 h 15240"/>
                <a:gd name="connsiteX1" fmla="*/ 15760 w 15760"/>
                <a:gd name="connsiteY1" fmla="*/ 6858 h 15240"/>
                <a:gd name="connsiteX2" fmla="*/ 15760 w 15760"/>
                <a:gd name="connsiteY2" fmla="*/ 15240 h 15240"/>
                <a:gd name="connsiteX3" fmla="*/ 140 w 15760"/>
                <a:gd name="connsiteY3" fmla="*/ 5715 h 15240"/>
                <a:gd name="connsiteX4" fmla="*/ 14713 w 1576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60" h="15240">
                  <a:moveTo>
                    <a:pt x="14713" y="0"/>
                  </a:moveTo>
                  <a:lnTo>
                    <a:pt x="15760" y="6858"/>
                  </a:lnTo>
                  <a:lnTo>
                    <a:pt x="15760" y="15240"/>
                  </a:lnTo>
                  <a:cubicBezTo>
                    <a:pt x="12332" y="14097"/>
                    <a:pt x="1949" y="10192"/>
                    <a:pt x="140" y="5715"/>
                  </a:cubicBezTo>
                  <a:cubicBezTo>
                    <a:pt x="-1670" y="1238"/>
                    <a:pt x="14713" y="0"/>
                    <a:pt x="14713" y="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23FD886-E3EE-3E3E-9E44-D70B27B5C9B5}"/>
                </a:ext>
              </a:extLst>
            </p:cNvPr>
            <p:cNvSpPr/>
            <p:nvPr/>
          </p:nvSpPr>
          <p:spPr>
            <a:xfrm>
              <a:off x="11720132" y="6295643"/>
              <a:ext cx="18090" cy="15430"/>
            </a:xfrm>
            <a:custGeom>
              <a:avLst/>
              <a:gdLst>
                <a:gd name="connsiteX0" fmla="*/ 17336 w 18090"/>
                <a:gd name="connsiteY0" fmla="*/ 10287 h 15430"/>
                <a:gd name="connsiteX1" fmla="*/ 0 w 18090"/>
                <a:gd name="connsiteY1" fmla="*/ 15431 h 15430"/>
                <a:gd name="connsiteX2" fmla="*/ 0 w 18090"/>
                <a:gd name="connsiteY2" fmla="*/ 0 h 15430"/>
                <a:gd name="connsiteX3" fmla="*/ 17336 w 18090"/>
                <a:gd name="connsiteY3" fmla="*/ 10287 h 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" h="15430">
                  <a:moveTo>
                    <a:pt x="17336" y="10287"/>
                  </a:moveTo>
                  <a:cubicBezTo>
                    <a:pt x="12145" y="13564"/>
                    <a:pt x="6144" y="15345"/>
                    <a:pt x="0" y="15431"/>
                  </a:cubicBezTo>
                  <a:lnTo>
                    <a:pt x="0" y="0"/>
                  </a:lnTo>
                  <a:cubicBezTo>
                    <a:pt x="7239" y="1810"/>
                    <a:pt x="21527" y="6096"/>
                    <a:pt x="17336" y="10287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EED5889-1AF2-9FE2-E8FF-867FFB7A400D}"/>
                </a:ext>
              </a:extLst>
            </p:cNvPr>
            <p:cNvSpPr/>
            <p:nvPr/>
          </p:nvSpPr>
          <p:spPr>
            <a:xfrm>
              <a:off x="11720132" y="6155055"/>
              <a:ext cx="17003" cy="13908"/>
            </a:xfrm>
            <a:custGeom>
              <a:avLst/>
              <a:gdLst>
                <a:gd name="connsiteX0" fmla="*/ 16288 w 17003"/>
                <a:gd name="connsiteY0" fmla="*/ 9239 h 13908"/>
                <a:gd name="connsiteX1" fmla="*/ 0 w 17003"/>
                <a:gd name="connsiteY1" fmla="*/ 13906 h 13908"/>
                <a:gd name="connsiteX2" fmla="*/ 0 w 17003"/>
                <a:gd name="connsiteY2" fmla="*/ 0 h 13908"/>
                <a:gd name="connsiteX3" fmla="*/ 16288 w 17003"/>
                <a:gd name="connsiteY3" fmla="*/ 9239 h 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03" h="13908">
                  <a:moveTo>
                    <a:pt x="16288" y="9239"/>
                  </a:moveTo>
                  <a:cubicBezTo>
                    <a:pt x="11430" y="12344"/>
                    <a:pt x="5772" y="13973"/>
                    <a:pt x="0" y="13906"/>
                  </a:cubicBezTo>
                  <a:lnTo>
                    <a:pt x="0" y="0"/>
                  </a:lnTo>
                  <a:cubicBezTo>
                    <a:pt x="5810" y="1429"/>
                    <a:pt x="20384" y="5334"/>
                    <a:pt x="16288" y="9239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4D598D0-9FDF-AAFD-E2AC-5966B1F5C970}"/>
                </a:ext>
              </a:extLst>
            </p:cNvPr>
            <p:cNvSpPr/>
            <p:nvPr/>
          </p:nvSpPr>
          <p:spPr>
            <a:xfrm>
              <a:off x="11721180" y="6077235"/>
              <a:ext cx="12205" cy="12001"/>
            </a:xfrm>
            <a:custGeom>
              <a:avLst/>
              <a:gdLst>
                <a:gd name="connsiteX0" fmla="*/ 286 w 12205"/>
                <a:gd name="connsiteY0" fmla="*/ 0 h 12001"/>
                <a:gd name="connsiteX1" fmla="*/ 11525 w 12205"/>
                <a:gd name="connsiteY1" fmla="*/ 7906 h 12001"/>
                <a:gd name="connsiteX2" fmla="*/ 0 w 12205"/>
                <a:gd name="connsiteY2" fmla="*/ 12002 h 1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5" h="12001">
                  <a:moveTo>
                    <a:pt x="286" y="0"/>
                  </a:moveTo>
                  <a:cubicBezTo>
                    <a:pt x="6763" y="1810"/>
                    <a:pt x="14573" y="4858"/>
                    <a:pt x="11525" y="7906"/>
                  </a:cubicBezTo>
                  <a:cubicBezTo>
                    <a:pt x="8163" y="10354"/>
                    <a:pt x="4153" y="11782"/>
                    <a:pt x="0" y="12002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C3C3924-56CA-F53C-5E7D-4814CAEA7FF0}"/>
                </a:ext>
              </a:extLst>
            </p:cNvPr>
            <p:cNvSpPr/>
            <p:nvPr/>
          </p:nvSpPr>
          <p:spPr>
            <a:xfrm>
              <a:off x="11720132" y="6368415"/>
              <a:ext cx="18090" cy="15430"/>
            </a:xfrm>
            <a:custGeom>
              <a:avLst/>
              <a:gdLst>
                <a:gd name="connsiteX0" fmla="*/ 0 w 18090"/>
                <a:gd name="connsiteY0" fmla="*/ 0 h 15430"/>
                <a:gd name="connsiteX1" fmla="*/ 17336 w 18090"/>
                <a:gd name="connsiteY1" fmla="*/ 10192 h 15430"/>
                <a:gd name="connsiteX2" fmla="*/ 0 w 18090"/>
                <a:gd name="connsiteY2" fmla="*/ 15430 h 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0" h="15430">
                  <a:moveTo>
                    <a:pt x="0" y="0"/>
                  </a:moveTo>
                  <a:cubicBezTo>
                    <a:pt x="7239" y="1714"/>
                    <a:pt x="21527" y="6001"/>
                    <a:pt x="17336" y="10192"/>
                  </a:cubicBezTo>
                  <a:cubicBezTo>
                    <a:pt x="12173" y="13545"/>
                    <a:pt x="6163" y="15364"/>
                    <a:pt x="0" y="1543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AAF1C82-D6D3-AC5C-514D-AE0156633846}"/>
                </a:ext>
              </a:extLst>
            </p:cNvPr>
            <p:cNvSpPr/>
            <p:nvPr/>
          </p:nvSpPr>
          <p:spPr>
            <a:xfrm>
              <a:off x="11724575" y="6112573"/>
              <a:ext cx="11559" cy="12477"/>
            </a:xfrm>
            <a:custGeom>
              <a:avLst/>
              <a:gdLst>
                <a:gd name="connsiteX0" fmla="*/ 11559 w 11559"/>
                <a:gd name="connsiteY0" fmla="*/ 0 h 12477"/>
                <a:gd name="connsiteX1" fmla="*/ 11559 w 11559"/>
                <a:gd name="connsiteY1" fmla="*/ 12478 h 12477"/>
                <a:gd name="connsiteX2" fmla="*/ 129 w 11559"/>
                <a:gd name="connsiteY2" fmla="*/ 4858 h 12477"/>
                <a:gd name="connsiteX3" fmla="*/ 11559 w 11559"/>
                <a:gd name="connsiteY3" fmla="*/ 0 h 1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9" h="12477">
                  <a:moveTo>
                    <a:pt x="11559" y="0"/>
                  </a:moveTo>
                  <a:lnTo>
                    <a:pt x="11559" y="12478"/>
                  </a:lnTo>
                  <a:cubicBezTo>
                    <a:pt x="7654" y="10954"/>
                    <a:pt x="1463" y="8096"/>
                    <a:pt x="129" y="4858"/>
                  </a:cubicBezTo>
                  <a:cubicBezTo>
                    <a:pt x="-1204" y="1619"/>
                    <a:pt x="8130" y="95"/>
                    <a:pt x="11559" y="0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429063A-CC50-BF0D-4CAF-8EF19CCEA186}"/>
                </a:ext>
              </a:extLst>
            </p:cNvPr>
            <p:cNvSpPr/>
            <p:nvPr/>
          </p:nvSpPr>
          <p:spPr>
            <a:xfrm>
              <a:off x="11643807" y="6192365"/>
              <a:ext cx="800510" cy="291969"/>
            </a:xfrm>
            <a:custGeom>
              <a:avLst/>
              <a:gdLst>
                <a:gd name="connsiteX0" fmla="*/ 411 w 800510"/>
                <a:gd name="connsiteY0" fmla="*/ 291969 h 291969"/>
                <a:gd name="connsiteX1" fmla="*/ 73467 w 800510"/>
                <a:gd name="connsiteY1" fmla="*/ 202434 h 291969"/>
                <a:gd name="connsiteX2" fmla="*/ 187767 w 800510"/>
                <a:gd name="connsiteY2" fmla="*/ 205101 h 291969"/>
                <a:gd name="connsiteX3" fmla="*/ 217866 w 800510"/>
                <a:gd name="connsiteY3" fmla="*/ 118043 h 291969"/>
                <a:gd name="connsiteX4" fmla="*/ 250251 w 800510"/>
                <a:gd name="connsiteY4" fmla="*/ 30412 h 291969"/>
                <a:gd name="connsiteX5" fmla="*/ 335500 w 800510"/>
                <a:gd name="connsiteY5" fmla="*/ 3838 h 291969"/>
                <a:gd name="connsiteX6" fmla="*/ 460182 w 800510"/>
                <a:gd name="connsiteY6" fmla="*/ 142045 h 291969"/>
                <a:gd name="connsiteX7" fmla="*/ 590103 w 800510"/>
                <a:gd name="connsiteY7" fmla="*/ 127186 h 291969"/>
                <a:gd name="connsiteX8" fmla="*/ 708118 w 800510"/>
                <a:gd name="connsiteY8" fmla="*/ 224342 h 291969"/>
                <a:gd name="connsiteX9" fmla="*/ 750409 w 800510"/>
                <a:gd name="connsiteY9" fmla="*/ 255012 h 291969"/>
                <a:gd name="connsiteX10" fmla="*/ 800511 w 800510"/>
                <a:gd name="connsiteY10" fmla="*/ 291969 h 29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0510" h="291969">
                  <a:moveTo>
                    <a:pt x="411" y="291969"/>
                  </a:moveTo>
                  <a:cubicBezTo>
                    <a:pt x="-4161" y="249868"/>
                    <a:pt x="30033" y="204529"/>
                    <a:pt x="73467" y="202434"/>
                  </a:cubicBezTo>
                  <a:cubicBezTo>
                    <a:pt x="112424" y="200529"/>
                    <a:pt x="155192" y="226723"/>
                    <a:pt x="187767" y="205101"/>
                  </a:cubicBezTo>
                  <a:cubicBezTo>
                    <a:pt x="214247" y="187480"/>
                    <a:pt x="214818" y="149761"/>
                    <a:pt x="217866" y="118043"/>
                  </a:cubicBezTo>
                  <a:cubicBezTo>
                    <a:pt x="220914" y="86324"/>
                    <a:pt x="229582" y="54320"/>
                    <a:pt x="250251" y="30412"/>
                  </a:cubicBezTo>
                  <a:cubicBezTo>
                    <a:pt x="270921" y="6505"/>
                    <a:pt x="305782" y="-7116"/>
                    <a:pt x="335500" y="3838"/>
                  </a:cubicBezTo>
                  <a:cubicBezTo>
                    <a:pt x="395317" y="25841"/>
                    <a:pt x="399032" y="124043"/>
                    <a:pt x="460182" y="142045"/>
                  </a:cubicBezTo>
                  <a:cubicBezTo>
                    <a:pt x="502568" y="154618"/>
                    <a:pt x="546669" y="119376"/>
                    <a:pt x="590103" y="127186"/>
                  </a:cubicBezTo>
                  <a:cubicBezTo>
                    <a:pt x="643253" y="136711"/>
                    <a:pt x="667256" y="195576"/>
                    <a:pt x="708118" y="224342"/>
                  </a:cubicBezTo>
                  <a:cubicBezTo>
                    <a:pt x="712309" y="227294"/>
                    <a:pt x="730121" y="240153"/>
                    <a:pt x="750409" y="255012"/>
                  </a:cubicBezTo>
                  <a:cubicBezTo>
                    <a:pt x="767459" y="267490"/>
                    <a:pt x="786318" y="281301"/>
                    <a:pt x="800511" y="291969"/>
                  </a:cubicBezTo>
                  <a:close/>
                </a:path>
              </a:pathLst>
            </a:custGeom>
            <a:solidFill>
              <a:srgbClr val="92E3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8ADD4F7-5850-7215-6392-81B09E069D4A}"/>
                </a:ext>
              </a:extLst>
            </p:cNvPr>
            <p:cNvSpPr/>
            <p:nvPr/>
          </p:nvSpPr>
          <p:spPr>
            <a:xfrm>
              <a:off x="11643807" y="6192365"/>
              <a:ext cx="800510" cy="291969"/>
            </a:xfrm>
            <a:custGeom>
              <a:avLst/>
              <a:gdLst>
                <a:gd name="connsiteX0" fmla="*/ 411 w 800510"/>
                <a:gd name="connsiteY0" fmla="*/ 291969 h 291969"/>
                <a:gd name="connsiteX1" fmla="*/ 73467 w 800510"/>
                <a:gd name="connsiteY1" fmla="*/ 202434 h 291969"/>
                <a:gd name="connsiteX2" fmla="*/ 187767 w 800510"/>
                <a:gd name="connsiteY2" fmla="*/ 205101 h 291969"/>
                <a:gd name="connsiteX3" fmla="*/ 217866 w 800510"/>
                <a:gd name="connsiteY3" fmla="*/ 118043 h 291969"/>
                <a:gd name="connsiteX4" fmla="*/ 250251 w 800510"/>
                <a:gd name="connsiteY4" fmla="*/ 30412 h 291969"/>
                <a:gd name="connsiteX5" fmla="*/ 335500 w 800510"/>
                <a:gd name="connsiteY5" fmla="*/ 3838 h 291969"/>
                <a:gd name="connsiteX6" fmla="*/ 460182 w 800510"/>
                <a:gd name="connsiteY6" fmla="*/ 142045 h 291969"/>
                <a:gd name="connsiteX7" fmla="*/ 590103 w 800510"/>
                <a:gd name="connsiteY7" fmla="*/ 127186 h 291969"/>
                <a:gd name="connsiteX8" fmla="*/ 708118 w 800510"/>
                <a:gd name="connsiteY8" fmla="*/ 224342 h 291969"/>
                <a:gd name="connsiteX9" fmla="*/ 750409 w 800510"/>
                <a:gd name="connsiteY9" fmla="*/ 255012 h 291969"/>
                <a:gd name="connsiteX10" fmla="*/ 800511 w 800510"/>
                <a:gd name="connsiteY10" fmla="*/ 291969 h 29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0510" h="291969">
                  <a:moveTo>
                    <a:pt x="411" y="291969"/>
                  </a:moveTo>
                  <a:cubicBezTo>
                    <a:pt x="-4161" y="249868"/>
                    <a:pt x="30033" y="204529"/>
                    <a:pt x="73467" y="202434"/>
                  </a:cubicBezTo>
                  <a:cubicBezTo>
                    <a:pt x="112424" y="200529"/>
                    <a:pt x="155192" y="226723"/>
                    <a:pt x="187767" y="205101"/>
                  </a:cubicBezTo>
                  <a:cubicBezTo>
                    <a:pt x="214247" y="187480"/>
                    <a:pt x="214818" y="149761"/>
                    <a:pt x="217866" y="118043"/>
                  </a:cubicBezTo>
                  <a:cubicBezTo>
                    <a:pt x="220914" y="86324"/>
                    <a:pt x="229582" y="54320"/>
                    <a:pt x="250251" y="30412"/>
                  </a:cubicBezTo>
                  <a:cubicBezTo>
                    <a:pt x="270921" y="6505"/>
                    <a:pt x="305782" y="-7116"/>
                    <a:pt x="335500" y="3838"/>
                  </a:cubicBezTo>
                  <a:cubicBezTo>
                    <a:pt x="395317" y="25841"/>
                    <a:pt x="399032" y="124043"/>
                    <a:pt x="460182" y="142045"/>
                  </a:cubicBezTo>
                  <a:cubicBezTo>
                    <a:pt x="502568" y="154618"/>
                    <a:pt x="546669" y="119376"/>
                    <a:pt x="590103" y="127186"/>
                  </a:cubicBezTo>
                  <a:cubicBezTo>
                    <a:pt x="643253" y="136711"/>
                    <a:pt x="667256" y="195576"/>
                    <a:pt x="708118" y="224342"/>
                  </a:cubicBezTo>
                  <a:cubicBezTo>
                    <a:pt x="712309" y="227294"/>
                    <a:pt x="730121" y="240153"/>
                    <a:pt x="750409" y="255012"/>
                  </a:cubicBezTo>
                  <a:cubicBezTo>
                    <a:pt x="767459" y="267490"/>
                    <a:pt x="786318" y="281301"/>
                    <a:pt x="800511" y="291969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09FCBFEC-C4D6-2A2E-5573-F024B346C6AE}"/>
                </a:ext>
              </a:extLst>
            </p:cNvPr>
            <p:cNvSpPr/>
            <p:nvPr/>
          </p:nvSpPr>
          <p:spPr>
            <a:xfrm>
              <a:off x="12140661" y="6382797"/>
              <a:ext cx="33623" cy="98107"/>
            </a:xfrm>
            <a:custGeom>
              <a:avLst/>
              <a:gdLst>
                <a:gd name="connsiteX0" fmla="*/ 0 w 33623"/>
                <a:gd name="connsiteY0" fmla="*/ 98107 h 98107"/>
                <a:gd name="connsiteX1" fmla="*/ 33623 w 33623"/>
                <a:gd name="connsiteY1" fmla="*/ 0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623" h="98107">
                  <a:moveTo>
                    <a:pt x="0" y="98107"/>
                  </a:moveTo>
                  <a:lnTo>
                    <a:pt x="33623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BFEB35A8-A4A8-9303-6A0E-7750D7957936}"/>
                </a:ext>
              </a:extLst>
            </p:cNvPr>
            <p:cNvSpPr/>
            <p:nvPr/>
          </p:nvSpPr>
          <p:spPr>
            <a:xfrm>
              <a:off x="11952256" y="6294977"/>
              <a:ext cx="69722" cy="188499"/>
            </a:xfrm>
            <a:custGeom>
              <a:avLst/>
              <a:gdLst>
                <a:gd name="connsiteX0" fmla="*/ 69723 w 69722"/>
                <a:gd name="connsiteY0" fmla="*/ 188500 h 188499"/>
                <a:gd name="connsiteX1" fmla="*/ 0 w 69722"/>
                <a:gd name="connsiteY1" fmla="*/ 0 h 18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22" h="188499">
                  <a:moveTo>
                    <a:pt x="69723" y="18850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D22A522-E9F4-F3C3-0CFE-E0399253A848}"/>
                </a:ext>
              </a:extLst>
            </p:cNvPr>
            <p:cNvSpPr/>
            <p:nvPr/>
          </p:nvSpPr>
          <p:spPr>
            <a:xfrm>
              <a:off x="11727657" y="6444710"/>
              <a:ext cx="41243" cy="38766"/>
            </a:xfrm>
            <a:custGeom>
              <a:avLst/>
              <a:gdLst>
                <a:gd name="connsiteX0" fmla="*/ 41243 w 41243"/>
                <a:gd name="connsiteY0" fmla="*/ 38767 h 38766"/>
                <a:gd name="connsiteX1" fmla="*/ 0 w 41243"/>
                <a:gd name="connsiteY1" fmla="*/ 0 h 3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243" h="38766">
                  <a:moveTo>
                    <a:pt x="41243" y="38767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274B6D8-CD53-8D7D-A8F9-D313D1385AAB}"/>
                </a:ext>
              </a:extLst>
            </p:cNvPr>
            <p:cNvSpPr/>
            <p:nvPr/>
          </p:nvSpPr>
          <p:spPr>
            <a:xfrm>
              <a:off x="12127802" y="6398228"/>
              <a:ext cx="22193" cy="59436"/>
            </a:xfrm>
            <a:custGeom>
              <a:avLst/>
              <a:gdLst>
                <a:gd name="connsiteX0" fmla="*/ 22193 w 22193"/>
                <a:gd name="connsiteY0" fmla="*/ 59436 h 59436"/>
                <a:gd name="connsiteX1" fmla="*/ 0 w 22193"/>
                <a:gd name="connsiteY1" fmla="*/ 0 h 5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93" h="59436">
                  <a:moveTo>
                    <a:pt x="22193" y="59436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E88DE0B7-C01D-95A2-4442-215C8D4D8C49}"/>
                </a:ext>
              </a:extLst>
            </p:cNvPr>
            <p:cNvSpPr/>
            <p:nvPr/>
          </p:nvSpPr>
          <p:spPr>
            <a:xfrm>
              <a:off x="12154282" y="6424041"/>
              <a:ext cx="76771" cy="19050"/>
            </a:xfrm>
            <a:custGeom>
              <a:avLst/>
              <a:gdLst>
                <a:gd name="connsiteX0" fmla="*/ 0 w 76771"/>
                <a:gd name="connsiteY0" fmla="*/ 19050 h 19050"/>
                <a:gd name="connsiteX1" fmla="*/ 76772 w 76771"/>
                <a:gd name="connsiteY1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771" h="19050">
                  <a:moveTo>
                    <a:pt x="0" y="19050"/>
                  </a:moveTo>
                  <a:lnTo>
                    <a:pt x="76772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9A9BFE1F-44D7-E606-B26A-70CB7CC9DD9E}"/>
                </a:ext>
              </a:extLst>
            </p:cNvPr>
            <p:cNvSpPr/>
            <p:nvPr/>
          </p:nvSpPr>
          <p:spPr>
            <a:xfrm>
              <a:off x="11972926" y="6318218"/>
              <a:ext cx="20574" cy="33623"/>
            </a:xfrm>
            <a:custGeom>
              <a:avLst/>
              <a:gdLst>
                <a:gd name="connsiteX0" fmla="*/ 0 w 20574"/>
                <a:gd name="connsiteY0" fmla="*/ 33623 h 33623"/>
                <a:gd name="connsiteX1" fmla="*/ 20574 w 20574"/>
                <a:gd name="connsiteY1" fmla="*/ 0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74" h="33623">
                  <a:moveTo>
                    <a:pt x="0" y="33623"/>
                  </a:moveTo>
                  <a:lnTo>
                    <a:pt x="20574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75B7E359-241F-5C39-34D8-A04AC7649B4D}"/>
                </a:ext>
              </a:extLst>
            </p:cNvPr>
            <p:cNvSpPr/>
            <p:nvPr/>
          </p:nvSpPr>
          <p:spPr>
            <a:xfrm>
              <a:off x="11918633" y="6362128"/>
              <a:ext cx="74866" cy="41338"/>
            </a:xfrm>
            <a:custGeom>
              <a:avLst/>
              <a:gdLst>
                <a:gd name="connsiteX0" fmla="*/ 74866 w 74866"/>
                <a:gd name="connsiteY0" fmla="*/ 41338 h 41338"/>
                <a:gd name="connsiteX1" fmla="*/ 0 w 74866"/>
                <a:gd name="connsiteY1" fmla="*/ 0 h 4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866" h="41338">
                  <a:moveTo>
                    <a:pt x="74866" y="4133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35DC837-C39B-8C40-64D1-BBCFF7C02A00}"/>
                </a:ext>
              </a:extLst>
            </p:cNvPr>
            <p:cNvSpPr/>
            <p:nvPr/>
          </p:nvSpPr>
          <p:spPr>
            <a:xfrm>
              <a:off x="11947113" y="6444710"/>
              <a:ext cx="68770" cy="24288"/>
            </a:xfrm>
            <a:custGeom>
              <a:avLst/>
              <a:gdLst>
                <a:gd name="connsiteX0" fmla="*/ 68771 w 68770"/>
                <a:gd name="connsiteY0" fmla="*/ 24289 h 24288"/>
                <a:gd name="connsiteX1" fmla="*/ 0 w 68770"/>
                <a:gd name="connsiteY1" fmla="*/ 0 h 2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70" h="24288">
                  <a:moveTo>
                    <a:pt x="68771" y="2428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798B178E-D1DE-B99D-DE0C-5A9FD26A9D9A}"/>
                </a:ext>
              </a:extLst>
            </p:cNvPr>
            <p:cNvSpPr/>
            <p:nvPr/>
          </p:nvSpPr>
          <p:spPr>
            <a:xfrm>
              <a:off x="12006454" y="6364700"/>
              <a:ext cx="43910" cy="77438"/>
            </a:xfrm>
            <a:custGeom>
              <a:avLst/>
              <a:gdLst>
                <a:gd name="connsiteX0" fmla="*/ 0 w 43910"/>
                <a:gd name="connsiteY0" fmla="*/ 77438 h 77438"/>
                <a:gd name="connsiteX1" fmla="*/ 43910 w 43910"/>
                <a:gd name="connsiteY1" fmla="*/ 0 h 7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0" h="77438">
                  <a:moveTo>
                    <a:pt x="0" y="77438"/>
                  </a:moveTo>
                  <a:lnTo>
                    <a:pt x="4391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B353F7A3-E271-7047-53BE-F852667F12C2}"/>
                </a:ext>
              </a:extLst>
            </p:cNvPr>
            <p:cNvSpPr/>
            <p:nvPr/>
          </p:nvSpPr>
          <p:spPr>
            <a:xfrm>
              <a:off x="11945589" y="6288309"/>
              <a:ext cx="13334" cy="13334"/>
            </a:xfrm>
            <a:custGeom>
              <a:avLst/>
              <a:gdLst>
                <a:gd name="connsiteX0" fmla="*/ 0 w 13334"/>
                <a:gd name="connsiteY0" fmla="*/ 6668 h 13334"/>
                <a:gd name="connsiteX1" fmla="*/ 6668 w 13334"/>
                <a:gd name="connsiteY1" fmla="*/ 13335 h 13334"/>
                <a:gd name="connsiteX2" fmla="*/ 13335 w 13334"/>
                <a:gd name="connsiteY2" fmla="*/ 6668 h 13334"/>
                <a:gd name="connsiteX3" fmla="*/ 6668 w 13334"/>
                <a:gd name="connsiteY3" fmla="*/ 0 h 13334"/>
                <a:gd name="connsiteX4" fmla="*/ 0 w 13334"/>
                <a:gd name="connsiteY4" fmla="*/ 666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4" h="13334">
                  <a:moveTo>
                    <a:pt x="0" y="6668"/>
                  </a:moveTo>
                  <a:cubicBezTo>
                    <a:pt x="0" y="10354"/>
                    <a:pt x="2981" y="13335"/>
                    <a:pt x="6668" y="13335"/>
                  </a:cubicBezTo>
                  <a:cubicBezTo>
                    <a:pt x="10354" y="13335"/>
                    <a:pt x="13335" y="10354"/>
                    <a:pt x="13335" y="6668"/>
                  </a:cubicBezTo>
                  <a:cubicBezTo>
                    <a:pt x="13335" y="2982"/>
                    <a:pt x="10354" y="0"/>
                    <a:pt x="6668" y="0"/>
                  </a:cubicBezTo>
                  <a:cubicBezTo>
                    <a:pt x="2981" y="0"/>
                    <a:pt x="0" y="2982"/>
                    <a:pt x="0" y="666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C1C2602B-06E0-2E79-BB9D-45CAF89047D4}"/>
                </a:ext>
              </a:extLst>
            </p:cNvPr>
            <p:cNvSpPr/>
            <p:nvPr/>
          </p:nvSpPr>
          <p:spPr>
            <a:xfrm>
              <a:off x="11987404" y="6310979"/>
              <a:ext cx="13334" cy="13334"/>
            </a:xfrm>
            <a:custGeom>
              <a:avLst/>
              <a:gdLst>
                <a:gd name="connsiteX0" fmla="*/ 0 w 13334"/>
                <a:gd name="connsiteY0" fmla="*/ 6668 h 13334"/>
                <a:gd name="connsiteX1" fmla="*/ 6667 w 13334"/>
                <a:gd name="connsiteY1" fmla="*/ 13335 h 13334"/>
                <a:gd name="connsiteX2" fmla="*/ 13335 w 13334"/>
                <a:gd name="connsiteY2" fmla="*/ 6668 h 13334"/>
                <a:gd name="connsiteX3" fmla="*/ 6667 w 13334"/>
                <a:gd name="connsiteY3" fmla="*/ 0 h 13334"/>
                <a:gd name="connsiteX4" fmla="*/ 0 w 13334"/>
                <a:gd name="connsiteY4" fmla="*/ 666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4" h="13334">
                  <a:moveTo>
                    <a:pt x="0" y="6668"/>
                  </a:moveTo>
                  <a:cubicBezTo>
                    <a:pt x="0" y="10354"/>
                    <a:pt x="2981" y="13335"/>
                    <a:pt x="6667" y="13335"/>
                  </a:cubicBezTo>
                  <a:cubicBezTo>
                    <a:pt x="10353" y="13335"/>
                    <a:pt x="13335" y="10354"/>
                    <a:pt x="13335" y="6668"/>
                  </a:cubicBezTo>
                  <a:cubicBezTo>
                    <a:pt x="13335" y="2981"/>
                    <a:pt x="10353" y="0"/>
                    <a:pt x="6667" y="0"/>
                  </a:cubicBezTo>
                  <a:cubicBezTo>
                    <a:pt x="2981" y="0"/>
                    <a:pt x="0" y="2981"/>
                    <a:pt x="0" y="666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AB9069E-0337-CAA2-952A-14EB4AB78444}"/>
                </a:ext>
              </a:extLst>
            </p:cNvPr>
            <p:cNvSpPr/>
            <p:nvPr/>
          </p:nvSpPr>
          <p:spPr>
            <a:xfrm>
              <a:off x="11911966" y="6355461"/>
              <a:ext cx="13334" cy="13334"/>
            </a:xfrm>
            <a:custGeom>
              <a:avLst/>
              <a:gdLst>
                <a:gd name="connsiteX0" fmla="*/ 0 w 13334"/>
                <a:gd name="connsiteY0" fmla="*/ 6667 h 13334"/>
                <a:gd name="connsiteX1" fmla="*/ 6668 w 13334"/>
                <a:gd name="connsiteY1" fmla="*/ 13335 h 13334"/>
                <a:gd name="connsiteX2" fmla="*/ 13335 w 13334"/>
                <a:gd name="connsiteY2" fmla="*/ 6667 h 13334"/>
                <a:gd name="connsiteX3" fmla="*/ 6668 w 13334"/>
                <a:gd name="connsiteY3" fmla="*/ 0 h 13334"/>
                <a:gd name="connsiteX4" fmla="*/ 6572 w 13334"/>
                <a:gd name="connsiteY4" fmla="*/ 0 h 13334"/>
                <a:gd name="connsiteX5" fmla="*/ 0 w 13334"/>
                <a:gd name="connsiteY5" fmla="*/ 6572 h 13334"/>
                <a:gd name="connsiteX6" fmla="*/ 0 w 13334"/>
                <a:gd name="connsiteY6" fmla="*/ 6667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4" h="13334">
                  <a:moveTo>
                    <a:pt x="0" y="6667"/>
                  </a:moveTo>
                  <a:cubicBezTo>
                    <a:pt x="0" y="10353"/>
                    <a:pt x="2981" y="13335"/>
                    <a:pt x="6668" y="13335"/>
                  </a:cubicBezTo>
                  <a:cubicBezTo>
                    <a:pt x="10354" y="13335"/>
                    <a:pt x="13335" y="10344"/>
                    <a:pt x="13335" y="6667"/>
                  </a:cubicBezTo>
                  <a:cubicBezTo>
                    <a:pt x="13335" y="2981"/>
                    <a:pt x="10354" y="0"/>
                    <a:pt x="6668" y="0"/>
                  </a:cubicBezTo>
                  <a:cubicBezTo>
                    <a:pt x="6639" y="0"/>
                    <a:pt x="6601" y="0"/>
                    <a:pt x="6572" y="0"/>
                  </a:cubicBezTo>
                  <a:cubicBezTo>
                    <a:pt x="2943" y="0"/>
                    <a:pt x="0" y="2943"/>
                    <a:pt x="0" y="6572"/>
                  </a:cubicBezTo>
                  <a:cubicBezTo>
                    <a:pt x="0" y="6601"/>
                    <a:pt x="0" y="6639"/>
                    <a:pt x="0" y="66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D38F1FF-3B28-3E7C-710C-14E004E2AD64}"/>
                </a:ext>
              </a:extLst>
            </p:cNvPr>
            <p:cNvSpPr/>
            <p:nvPr/>
          </p:nvSpPr>
          <p:spPr>
            <a:xfrm>
              <a:off x="12043696" y="6358032"/>
              <a:ext cx="13335" cy="13334"/>
            </a:xfrm>
            <a:custGeom>
              <a:avLst/>
              <a:gdLst>
                <a:gd name="connsiteX0" fmla="*/ 0 w 13335"/>
                <a:gd name="connsiteY0" fmla="*/ 6667 h 13334"/>
                <a:gd name="connsiteX1" fmla="*/ 6668 w 13335"/>
                <a:gd name="connsiteY1" fmla="*/ 13335 h 13334"/>
                <a:gd name="connsiteX2" fmla="*/ 13335 w 13335"/>
                <a:gd name="connsiteY2" fmla="*/ 6667 h 13334"/>
                <a:gd name="connsiteX3" fmla="*/ 6668 w 13335"/>
                <a:gd name="connsiteY3" fmla="*/ 0 h 13334"/>
                <a:gd name="connsiteX4" fmla="*/ 0 w 13335"/>
                <a:gd name="connsiteY4" fmla="*/ 6667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" h="13334">
                  <a:moveTo>
                    <a:pt x="0" y="6667"/>
                  </a:moveTo>
                  <a:cubicBezTo>
                    <a:pt x="0" y="10354"/>
                    <a:pt x="2982" y="13335"/>
                    <a:pt x="6668" y="13335"/>
                  </a:cubicBezTo>
                  <a:cubicBezTo>
                    <a:pt x="10354" y="13335"/>
                    <a:pt x="13335" y="10354"/>
                    <a:pt x="13335" y="6667"/>
                  </a:cubicBezTo>
                  <a:cubicBezTo>
                    <a:pt x="13335" y="2981"/>
                    <a:pt x="10354" y="0"/>
                    <a:pt x="6668" y="0"/>
                  </a:cubicBezTo>
                  <a:cubicBezTo>
                    <a:pt x="2982" y="0"/>
                    <a:pt x="0" y="2981"/>
                    <a:pt x="0" y="66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D6DDCA77-A448-744C-84FA-41766E666CFF}"/>
                </a:ext>
              </a:extLst>
            </p:cNvPr>
            <p:cNvSpPr/>
            <p:nvPr/>
          </p:nvSpPr>
          <p:spPr>
            <a:xfrm>
              <a:off x="11936920" y="6437090"/>
              <a:ext cx="13336" cy="13335"/>
            </a:xfrm>
            <a:custGeom>
              <a:avLst/>
              <a:gdLst>
                <a:gd name="connsiteX0" fmla="*/ 1 w 13336"/>
                <a:gd name="connsiteY0" fmla="*/ 6572 h 13335"/>
                <a:gd name="connsiteX1" fmla="*/ 6573 w 13336"/>
                <a:gd name="connsiteY1" fmla="*/ 13335 h 13335"/>
                <a:gd name="connsiteX2" fmla="*/ 13336 w 13336"/>
                <a:gd name="connsiteY2" fmla="*/ 6763 h 13335"/>
                <a:gd name="connsiteX3" fmla="*/ 6763 w 13336"/>
                <a:gd name="connsiteY3" fmla="*/ 0 h 13335"/>
                <a:gd name="connsiteX4" fmla="*/ 6668 w 13336"/>
                <a:gd name="connsiteY4" fmla="*/ 0 h 13335"/>
                <a:gd name="connsiteX5" fmla="*/ 1 w 13336"/>
                <a:gd name="connsiteY5" fmla="*/ 6572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6" h="13335">
                  <a:moveTo>
                    <a:pt x="1" y="6572"/>
                  </a:moveTo>
                  <a:cubicBezTo>
                    <a:pt x="-56" y="10258"/>
                    <a:pt x="2887" y="13278"/>
                    <a:pt x="6573" y="13335"/>
                  </a:cubicBezTo>
                  <a:cubicBezTo>
                    <a:pt x="10259" y="13383"/>
                    <a:pt x="13279" y="10449"/>
                    <a:pt x="13336" y="6763"/>
                  </a:cubicBezTo>
                  <a:cubicBezTo>
                    <a:pt x="13383" y="3077"/>
                    <a:pt x="10440" y="57"/>
                    <a:pt x="6763" y="0"/>
                  </a:cubicBezTo>
                  <a:cubicBezTo>
                    <a:pt x="6735" y="0"/>
                    <a:pt x="6697" y="0"/>
                    <a:pt x="6668" y="0"/>
                  </a:cubicBezTo>
                  <a:cubicBezTo>
                    <a:pt x="3020" y="0"/>
                    <a:pt x="48" y="2924"/>
                    <a:pt x="1" y="657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ED5EB06-A381-3F3B-6B84-3E874844BF71}"/>
                </a:ext>
              </a:extLst>
            </p:cNvPr>
            <p:cNvSpPr/>
            <p:nvPr/>
          </p:nvSpPr>
          <p:spPr>
            <a:xfrm>
              <a:off x="11723561" y="6439662"/>
              <a:ext cx="13334" cy="13334"/>
            </a:xfrm>
            <a:custGeom>
              <a:avLst/>
              <a:gdLst>
                <a:gd name="connsiteX0" fmla="*/ 0 w 13334"/>
                <a:gd name="connsiteY0" fmla="*/ 6667 h 13334"/>
                <a:gd name="connsiteX1" fmla="*/ 6668 w 13334"/>
                <a:gd name="connsiteY1" fmla="*/ 13335 h 13334"/>
                <a:gd name="connsiteX2" fmla="*/ 13335 w 13334"/>
                <a:gd name="connsiteY2" fmla="*/ 6667 h 13334"/>
                <a:gd name="connsiteX3" fmla="*/ 6668 w 13334"/>
                <a:gd name="connsiteY3" fmla="*/ 0 h 13334"/>
                <a:gd name="connsiteX4" fmla="*/ 0 w 13334"/>
                <a:gd name="connsiteY4" fmla="*/ 6667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4" h="13334">
                  <a:moveTo>
                    <a:pt x="0" y="6667"/>
                  </a:moveTo>
                  <a:cubicBezTo>
                    <a:pt x="0" y="10353"/>
                    <a:pt x="2981" y="13335"/>
                    <a:pt x="6668" y="13335"/>
                  </a:cubicBezTo>
                  <a:cubicBezTo>
                    <a:pt x="10354" y="13335"/>
                    <a:pt x="13335" y="10353"/>
                    <a:pt x="13335" y="6667"/>
                  </a:cubicBezTo>
                  <a:cubicBezTo>
                    <a:pt x="13335" y="2981"/>
                    <a:pt x="10354" y="0"/>
                    <a:pt x="6668" y="0"/>
                  </a:cubicBezTo>
                  <a:cubicBezTo>
                    <a:pt x="2981" y="0"/>
                    <a:pt x="0" y="2981"/>
                    <a:pt x="0" y="66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6089789-8F15-D0C7-246B-34981291B109}"/>
                </a:ext>
              </a:extLst>
            </p:cNvPr>
            <p:cNvSpPr/>
            <p:nvPr/>
          </p:nvSpPr>
          <p:spPr>
            <a:xfrm>
              <a:off x="12167616" y="6376130"/>
              <a:ext cx="13334" cy="13334"/>
            </a:xfrm>
            <a:custGeom>
              <a:avLst/>
              <a:gdLst>
                <a:gd name="connsiteX0" fmla="*/ 0 w 13334"/>
                <a:gd name="connsiteY0" fmla="*/ 6668 h 13334"/>
                <a:gd name="connsiteX1" fmla="*/ 6668 w 13334"/>
                <a:gd name="connsiteY1" fmla="*/ 13335 h 13334"/>
                <a:gd name="connsiteX2" fmla="*/ 13335 w 13334"/>
                <a:gd name="connsiteY2" fmla="*/ 6668 h 13334"/>
                <a:gd name="connsiteX3" fmla="*/ 6668 w 13334"/>
                <a:gd name="connsiteY3" fmla="*/ 0 h 13334"/>
                <a:gd name="connsiteX4" fmla="*/ 0 w 13334"/>
                <a:gd name="connsiteY4" fmla="*/ 666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4" h="13334">
                  <a:moveTo>
                    <a:pt x="0" y="6668"/>
                  </a:moveTo>
                  <a:cubicBezTo>
                    <a:pt x="0" y="10354"/>
                    <a:pt x="2982" y="13335"/>
                    <a:pt x="6668" y="13335"/>
                  </a:cubicBezTo>
                  <a:cubicBezTo>
                    <a:pt x="10354" y="13335"/>
                    <a:pt x="13335" y="10354"/>
                    <a:pt x="13335" y="6668"/>
                  </a:cubicBezTo>
                  <a:cubicBezTo>
                    <a:pt x="13335" y="2981"/>
                    <a:pt x="10354" y="0"/>
                    <a:pt x="6668" y="0"/>
                  </a:cubicBezTo>
                  <a:cubicBezTo>
                    <a:pt x="2982" y="0"/>
                    <a:pt x="0" y="2981"/>
                    <a:pt x="0" y="666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B6BB1108-B727-1800-4E6C-3D627AA8EFAA}"/>
                </a:ext>
              </a:extLst>
            </p:cNvPr>
            <p:cNvSpPr/>
            <p:nvPr/>
          </p:nvSpPr>
          <p:spPr>
            <a:xfrm>
              <a:off x="12122277" y="6391751"/>
              <a:ext cx="13335" cy="13334"/>
            </a:xfrm>
            <a:custGeom>
              <a:avLst/>
              <a:gdLst>
                <a:gd name="connsiteX0" fmla="*/ 0 w 13335"/>
                <a:gd name="connsiteY0" fmla="*/ 6667 h 13334"/>
                <a:gd name="connsiteX1" fmla="*/ 6668 w 13335"/>
                <a:gd name="connsiteY1" fmla="*/ 13335 h 13334"/>
                <a:gd name="connsiteX2" fmla="*/ 13335 w 13335"/>
                <a:gd name="connsiteY2" fmla="*/ 6667 h 13334"/>
                <a:gd name="connsiteX3" fmla="*/ 6668 w 13335"/>
                <a:gd name="connsiteY3" fmla="*/ 0 h 13334"/>
                <a:gd name="connsiteX4" fmla="*/ 0 w 13335"/>
                <a:gd name="connsiteY4" fmla="*/ 6667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" h="13334">
                  <a:moveTo>
                    <a:pt x="0" y="6667"/>
                  </a:moveTo>
                  <a:cubicBezTo>
                    <a:pt x="0" y="10353"/>
                    <a:pt x="2982" y="13335"/>
                    <a:pt x="6668" y="13335"/>
                  </a:cubicBezTo>
                  <a:cubicBezTo>
                    <a:pt x="10354" y="13335"/>
                    <a:pt x="13335" y="10353"/>
                    <a:pt x="13335" y="6667"/>
                  </a:cubicBezTo>
                  <a:cubicBezTo>
                    <a:pt x="13335" y="2981"/>
                    <a:pt x="10354" y="0"/>
                    <a:pt x="6668" y="0"/>
                  </a:cubicBezTo>
                  <a:cubicBezTo>
                    <a:pt x="2982" y="0"/>
                    <a:pt x="0" y="2981"/>
                    <a:pt x="0" y="66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8BA5705-E752-B8D2-F867-641CF0336D6E}"/>
                </a:ext>
              </a:extLst>
            </p:cNvPr>
            <p:cNvSpPr/>
            <p:nvPr/>
          </p:nvSpPr>
          <p:spPr>
            <a:xfrm>
              <a:off x="12224385" y="6417468"/>
              <a:ext cx="13336" cy="13335"/>
            </a:xfrm>
            <a:custGeom>
              <a:avLst/>
              <a:gdLst>
                <a:gd name="connsiteX0" fmla="*/ 1 w 13336"/>
                <a:gd name="connsiteY0" fmla="*/ 6572 h 13335"/>
                <a:gd name="connsiteX1" fmla="*/ 6573 w 13336"/>
                <a:gd name="connsiteY1" fmla="*/ 13335 h 13335"/>
                <a:gd name="connsiteX2" fmla="*/ 13336 w 13336"/>
                <a:gd name="connsiteY2" fmla="*/ 6763 h 13335"/>
                <a:gd name="connsiteX3" fmla="*/ 6764 w 13336"/>
                <a:gd name="connsiteY3" fmla="*/ 0 h 13335"/>
                <a:gd name="connsiteX4" fmla="*/ 6668 w 13336"/>
                <a:gd name="connsiteY4" fmla="*/ 0 h 13335"/>
                <a:gd name="connsiteX5" fmla="*/ 1 w 13336"/>
                <a:gd name="connsiteY5" fmla="*/ 6572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6" h="13335">
                  <a:moveTo>
                    <a:pt x="1" y="6572"/>
                  </a:moveTo>
                  <a:cubicBezTo>
                    <a:pt x="-56" y="10258"/>
                    <a:pt x="2887" y="13278"/>
                    <a:pt x="6573" y="13335"/>
                  </a:cubicBezTo>
                  <a:cubicBezTo>
                    <a:pt x="10250" y="13383"/>
                    <a:pt x="13279" y="10449"/>
                    <a:pt x="13336" y="6763"/>
                  </a:cubicBezTo>
                  <a:cubicBezTo>
                    <a:pt x="13383" y="3077"/>
                    <a:pt x="10440" y="57"/>
                    <a:pt x="6764" y="0"/>
                  </a:cubicBezTo>
                  <a:cubicBezTo>
                    <a:pt x="6735" y="0"/>
                    <a:pt x="6697" y="0"/>
                    <a:pt x="6668" y="0"/>
                  </a:cubicBezTo>
                  <a:cubicBezTo>
                    <a:pt x="3020" y="0"/>
                    <a:pt x="48" y="2924"/>
                    <a:pt x="1" y="657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996031A0-F380-6D4A-B2B7-A8799F558013}"/>
                </a:ext>
              </a:extLst>
            </p:cNvPr>
            <p:cNvSpPr/>
            <p:nvPr/>
          </p:nvSpPr>
          <p:spPr>
            <a:xfrm>
              <a:off x="11194798" y="6260111"/>
              <a:ext cx="616012" cy="224699"/>
            </a:xfrm>
            <a:custGeom>
              <a:avLst/>
              <a:gdLst>
                <a:gd name="connsiteX0" fmla="*/ 316 w 616012"/>
                <a:gd name="connsiteY0" fmla="*/ 224223 h 224699"/>
                <a:gd name="connsiteX1" fmla="*/ 56609 w 616012"/>
                <a:gd name="connsiteY1" fmla="*/ 155262 h 224699"/>
                <a:gd name="connsiteX2" fmla="*/ 144430 w 616012"/>
                <a:gd name="connsiteY2" fmla="*/ 157358 h 224699"/>
                <a:gd name="connsiteX3" fmla="*/ 167575 w 616012"/>
                <a:gd name="connsiteY3" fmla="*/ 90683 h 224699"/>
                <a:gd name="connsiteX4" fmla="*/ 192531 w 616012"/>
                <a:gd name="connsiteY4" fmla="*/ 23246 h 224699"/>
                <a:gd name="connsiteX5" fmla="*/ 258158 w 616012"/>
                <a:gd name="connsiteY5" fmla="*/ 2862 h 224699"/>
                <a:gd name="connsiteX6" fmla="*/ 354075 w 616012"/>
                <a:gd name="connsiteY6" fmla="*/ 109257 h 224699"/>
                <a:gd name="connsiteX7" fmla="*/ 454087 w 616012"/>
                <a:gd name="connsiteY7" fmla="*/ 97826 h 224699"/>
                <a:gd name="connsiteX8" fmla="*/ 544861 w 616012"/>
                <a:gd name="connsiteY8" fmla="*/ 172598 h 224699"/>
                <a:gd name="connsiteX9" fmla="*/ 577436 w 616012"/>
                <a:gd name="connsiteY9" fmla="*/ 196124 h 224699"/>
                <a:gd name="connsiteX10" fmla="*/ 616012 w 616012"/>
                <a:gd name="connsiteY10" fmla="*/ 224699 h 22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012" h="224699">
                  <a:moveTo>
                    <a:pt x="316" y="224223"/>
                  </a:moveTo>
                  <a:cubicBezTo>
                    <a:pt x="-3208" y="191838"/>
                    <a:pt x="23177" y="156882"/>
                    <a:pt x="56609" y="155262"/>
                  </a:cubicBezTo>
                  <a:cubicBezTo>
                    <a:pt x="86518" y="153833"/>
                    <a:pt x="119474" y="174312"/>
                    <a:pt x="144430" y="157358"/>
                  </a:cubicBezTo>
                  <a:cubicBezTo>
                    <a:pt x="164813" y="143737"/>
                    <a:pt x="165289" y="114781"/>
                    <a:pt x="167575" y="90683"/>
                  </a:cubicBezTo>
                  <a:cubicBezTo>
                    <a:pt x="168775" y="66175"/>
                    <a:pt x="177491" y="42629"/>
                    <a:pt x="192531" y="23246"/>
                  </a:cubicBezTo>
                  <a:cubicBezTo>
                    <a:pt x="208533" y="4863"/>
                    <a:pt x="235298" y="-5329"/>
                    <a:pt x="258158" y="2862"/>
                  </a:cubicBezTo>
                  <a:cubicBezTo>
                    <a:pt x="304164" y="19817"/>
                    <a:pt x="307021" y="95350"/>
                    <a:pt x="354075" y="109257"/>
                  </a:cubicBezTo>
                  <a:cubicBezTo>
                    <a:pt x="386650" y="118782"/>
                    <a:pt x="420750" y="91826"/>
                    <a:pt x="454087" y="97826"/>
                  </a:cubicBezTo>
                  <a:cubicBezTo>
                    <a:pt x="494950" y="105161"/>
                    <a:pt x="513428" y="150405"/>
                    <a:pt x="544861" y="172598"/>
                  </a:cubicBezTo>
                  <a:cubicBezTo>
                    <a:pt x="548099" y="174884"/>
                    <a:pt x="561815" y="184694"/>
                    <a:pt x="577436" y="196124"/>
                  </a:cubicBezTo>
                  <a:cubicBezTo>
                    <a:pt x="590581" y="205649"/>
                    <a:pt x="605059" y="216413"/>
                    <a:pt x="616012" y="224699"/>
                  </a:cubicBezTo>
                  <a:close/>
                </a:path>
              </a:pathLst>
            </a:custGeom>
            <a:solidFill>
              <a:srgbClr val="92E3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C08A38B7-3946-4E3A-3D1C-043E8643084C}"/>
                </a:ext>
              </a:extLst>
            </p:cNvPr>
            <p:cNvSpPr/>
            <p:nvPr/>
          </p:nvSpPr>
          <p:spPr>
            <a:xfrm>
              <a:off x="11194798" y="6260111"/>
              <a:ext cx="616012" cy="224699"/>
            </a:xfrm>
            <a:custGeom>
              <a:avLst/>
              <a:gdLst>
                <a:gd name="connsiteX0" fmla="*/ 316 w 616012"/>
                <a:gd name="connsiteY0" fmla="*/ 224223 h 224699"/>
                <a:gd name="connsiteX1" fmla="*/ 56609 w 616012"/>
                <a:gd name="connsiteY1" fmla="*/ 155262 h 224699"/>
                <a:gd name="connsiteX2" fmla="*/ 144430 w 616012"/>
                <a:gd name="connsiteY2" fmla="*/ 157358 h 224699"/>
                <a:gd name="connsiteX3" fmla="*/ 167575 w 616012"/>
                <a:gd name="connsiteY3" fmla="*/ 90683 h 224699"/>
                <a:gd name="connsiteX4" fmla="*/ 192531 w 616012"/>
                <a:gd name="connsiteY4" fmla="*/ 23246 h 224699"/>
                <a:gd name="connsiteX5" fmla="*/ 258158 w 616012"/>
                <a:gd name="connsiteY5" fmla="*/ 2862 h 224699"/>
                <a:gd name="connsiteX6" fmla="*/ 354075 w 616012"/>
                <a:gd name="connsiteY6" fmla="*/ 109257 h 224699"/>
                <a:gd name="connsiteX7" fmla="*/ 454087 w 616012"/>
                <a:gd name="connsiteY7" fmla="*/ 97826 h 224699"/>
                <a:gd name="connsiteX8" fmla="*/ 544861 w 616012"/>
                <a:gd name="connsiteY8" fmla="*/ 172598 h 224699"/>
                <a:gd name="connsiteX9" fmla="*/ 577436 w 616012"/>
                <a:gd name="connsiteY9" fmla="*/ 196124 h 224699"/>
                <a:gd name="connsiteX10" fmla="*/ 616012 w 616012"/>
                <a:gd name="connsiteY10" fmla="*/ 224699 h 22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012" h="224699">
                  <a:moveTo>
                    <a:pt x="316" y="224223"/>
                  </a:moveTo>
                  <a:cubicBezTo>
                    <a:pt x="-3208" y="191838"/>
                    <a:pt x="23177" y="156882"/>
                    <a:pt x="56609" y="155262"/>
                  </a:cubicBezTo>
                  <a:cubicBezTo>
                    <a:pt x="86518" y="153833"/>
                    <a:pt x="119474" y="174312"/>
                    <a:pt x="144430" y="157358"/>
                  </a:cubicBezTo>
                  <a:cubicBezTo>
                    <a:pt x="164813" y="143737"/>
                    <a:pt x="165289" y="114781"/>
                    <a:pt x="167575" y="90683"/>
                  </a:cubicBezTo>
                  <a:cubicBezTo>
                    <a:pt x="168775" y="66175"/>
                    <a:pt x="177491" y="42629"/>
                    <a:pt x="192531" y="23246"/>
                  </a:cubicBezTo>
                  <a:cubicBezTo>
                    <a:pt x="208533" y="4863"/>
                    <a:pt x="235298" y="-5329"/>
                    <a:pt x="258158" y="2862"/>
                  </a:cubicBezTo>
                  <a:cubicBezTo>
                    <a:pt x="304164" y="19817"/>
                    <a:pt x="307021" y="95350"/>
                    <a:pt x="354075" y="109257"/>
                  </a:cubicBezTo>
                  <a:cubicBezTo>
                    <a:pt x="386650" y="118782"/>
                    <a:pt x="420750" y="91826"/>
                    <a:pt x="454087" y="97826"/>
                  </a:cubicBezTo>
                  <a:cubicBezTo>
                    <a:pt x="494950" y="105161"/>
                    <a:pt x="513428" y="150405"/>
                    <a:pt x="544861" y="172598"/>
                  </a:cubicBezTo>
                  <a:cubicBezTo>
                    <a:pt x="548099" y="174884"/>
                    <a:pt x="561815" y="184694"/>
                    <a:pt x="577436" y="196124"/>
                  </a:cubicBezTo>
                  <a:cubicBezTo>
                    <a:pt x="590581" y="205649"/>
                    <a:pt x="605059" y="216413"/>
                    <a:pt x="616012" y="224699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2B3B349-97A0-93A7-DD92-8F758B9ECD5D}"/>
                </a:ext>
              </a:extLst>
            </p:cNvPr>
            <p:cNvSpPr/>
            <p:nvPr/>
          </p:nvSpPr>
          <p:spPr>
            <a:xfrm>
              <a:off x="11577162" y="6406229"/>
              <a:ext cx="25907" cy="75437"/>
            </a:xfrm>
            <a:custGeom>
              <a:avLst/>
              <a:gdLst>
                <a:gd name="connsiteX0" fmla="*/ 0 w 25907"/>
                <a:gd name="connsiteY0" fmla="*/ 75438 h 75437"/>
                <a:gd name="connsiteX1" fmla="*/ 25908 w 25907"/>
                <a:gd name="connsiteY1" fmla="*/ 0 h 7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07" h="75437">
                  <a:moveTo>
                    <a:pt x="0" y="75438"/>
                  </a:moveTo>
                  <a:lnTo>
                    <a:pt x="25908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CF635F0F-2232-93B5-8F49-EEB860BE6979}"/>
                </a:ext>
              </a:extLst>
            </p:cNvPr>
            <p:cNvSpPr/>
            <p:nvPr/>
          </p:nvSpPr>
          <p:spPr>
            <a:xfrm>
              <a:off x="11432191" y="6338601"/>
              <a:ext cx="53625" cy="145065"/>
            </a:xfrm>
            <a:custGeom>
              <a:avLst/>
              <a:gdLst>
                <a:gd name="connsiteX0" fmla="*/ 53626 w 53625"/>
                <a:gd name="connsiteY0" fmla="*/ 145066 h 145065"/>
                <a:gd name="connsiteX1" fmla="*/ 0 w 53625"/>
                <a:gd name="connsiteY1" fmla="*/ 0 h 14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25" h="145065">
                  <a:moveTo>
                    <a:pt x="53626" y="145066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A20A6A1-5DF2-7AE7-4166-8A1804BA7E77}"/>
                </a:ext>
              </a:extLst>
            </p:cNvPr>
            <p:cNvSpPr/>
            <p:nvPr/>
          </p:nvSpPr>
          <p:spPr>
            <a:xfrm>
              <a:off x="11259313" y="6453854"/>
              <a:ext cx="31813" cy="29813"/>
            </a:xfrm>
            <a:custGeom>
              <a:avLst/>
              <a:gdLst>
                <a:gd name="connsiteX0" fmla="*/ 31814 w 31813"/>
                <a:gd name="connsiteY0" fmla="*/ 29813 h 29813"/>
                <a:gd name="connsiteX1" fmla="*/ 0 w 31813"/>
                <a:gd name="connsiteY1" fmla="*/ 0 h 2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13" h="29813">
                  <a:moveTo>
                    <a:pt x="31814" y="29813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56F1240-883C-3E74-4CE9-1535AC8837E7}"/>
                </a:ext>
              </a:extLst>
            </p:cNvPr>
            <p:cNvSpPr/>
            <p:nvPr/>
          </p:nvSpPr>
          <p:spPr>
            <a:xfrm>
              <a:off x="11567256" y="6418135"/>
              <a:ext cx="17049" cy="45624"/>
            </a:xfrm>
            <a:custGeom>
              <a:avLst/>
              <a:gdLst>
                <a:gd name="connsiteX0" fmla="*/ 17050 w 17049"/>
                <a:gd name="connsiteY0" fmla="*/ 45625 h 45624"/>
                <a:gd name="connsiteX1" fmla="*/ 0 w 17049"/>
                <a:gd name="connsiteY1" fmla="*/ 0 h 4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9" h="45624">
                  <a:moveTo>
                    <a:pt x="17050" y="45625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237F7CEC-9524-8B72-C078-022558D385E7}"/>
                </a:ext>
              </a:extLst>
            </p:cNvPr>
            <p:cNvSpPr/>
            <p:nvPr/>
          </p:nvSpPr>
          <p:spPr>
            <a:xfrm>
              <a:off x="11587639" y="6437947"/>
              <a:ext cx="59150" cy="14668"/>
            </a:xfrm>
            <a:custGeom>
              <a:avLst/>
              <a:gdLst>
                <a:gd name="connsiteX0" fmla="*/ 0 w 59150"/>
                <a:gd name="connsiteY0" fmla="*/ 14668 h 14668"/>
                <a:gd name="connsiteX1" fmla="*/ 59150 w 59150"/>
                <a:gd name="connsiteY1" fmla="*/ 0 h 1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150" h="14668">
                  <a:moveTo>
                    <a:pt x="0" y="14668"/>
                  </a:moveTo>
                  <a:lnTo>
                    <a:pt x="5915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E48F5CC-1849-EDA0-89B9-D47C2DE96C2A}"/>
                </a:ext>
              </a:extLst>
            </p:cNvPr>
            <p:cNvSpPr/>
            <p:nvPr/>
          </p:nvSpPr>
          <p:spPr>
            <a:xfrm>
              <a:off x="11448098" y="6356508"/>
              <a:ext cx="15906" cy="25812"/>
            </a:xfrm>
            <a:custGeom>
              <a:avLst/>
              <a:gdLst>
                <a:gd name="connsiteX0" fmla="*/ 0 w 15906"/>
                <a:gd name="connsiteY0" fmla="*/ 25813 h 25812"/>
                <a:gd name="connsiteX1" fmla="*/ 15907 w 15906"/>
                <a:gd name="connsiteY1" fmla="*/ 0 h 2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06" h="25812">
                  <a:moveTo>
                    <a:pt x="0" y="25813"/>
                  </a:moveTo>
                  <a:lnTo>
                    <a:pt x="15907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57572F69-0B1F-E6FB-20CE-769342D8833B}"/>
                </a:ext>
              </a:extLst>
            </p:cNvPr>
            <p:cNvSpPr/>
            <p:nvPr/>
          </p:nvSpPr>
          <p:spPr>
            <a:xfrm>
              <a:off x="11406379" y="6390322"/>
              <a:ext cx="57626" cy="31718"/>
            </a:xfrm>
            <a:custGeom>
              <a:avLst/>
              <a:gdLst>
                <a:gd name="connsiteX0" fmla="*/ 57626 w 57626"/>
                <a:gd name="connsiteY0" fmla="*/ 31718 h 31718"/>
                <a:gd name="connsiteX1" fmla="*/ 0 w 57626"/>
                <a:gd name="connsiteY1" fmla="*/ 0 h 3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26" h="31718">
                  <a:moveTo>
                    <a:pt x="57626" y="31718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82129D-8D68-98A2-BE90-11CF3BF161D7}"/>
                </a:ext>
              </a:extLst>
            </p:cNvPr>
            <p:cNvSpPr/>
            <p:nvPr/>
          </p:nvSpPr>
          <p:spPr>
            <a:xfrm>
              <a:off x="11428191" y="6453854"/>
              <a:ext cx="52959" cy="18668"/>
            </a:xfrm>
            <a:custGeom>
              <a:avLst/>
              <a:gdLst>
                <a:gd name="connsiteX0" fmla="*/ 52959 w 52959"/>
                <a:gd name="connsiteY0" fmla="*/ 18669 h 18668"/>
                <a:gd name="connsiteX1" fmla="*/ 0 w 52959"/>
                <a:gd name="connsiteY1" fmla="*/ 0 h 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959" h="18668">
                  <a:moveTo>
                    <a:pt x="52959" y="1866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8894B681-4271-ED93-CC7E-64D410BF0980}"/>
                </a:ext>
              </a:extLst>
            </p:cNvPr>
            <p:cNvSpPr/>
            <p:nvPr/>
          </p:nvSpPr>
          <p:spPr>
            <a:xfrm>
              <a:off x="11473911" y="6392322"/>
              <a:ext cx="33718" cy="59531"/>
            </a:xfrm>
            <a:custGeom>
              <a:avLst/>
              <a:gdLst>
                <a:gd name="connsiteX0" fmla="*/ 0 w 33718"/>
                <a:gd name="connsiteY0" fmla="*/ 59531 h 59531"/>
                <a:gd name="connsiteX1" fmla="*/ 33718 w 33718"/>
                <a:gd name="connsiteY1" fmla="*/ 0 h 5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718" h="59531">
                  <a:moveTo>
                    <a:pt x="0" y="59531"/>
                  </a:moveTo>
                  <a:lnTo>
                    <a:pt x="33718" y="0"/>
                  </a:lnTo>
                </a:path>
              </a:pathLst>
            </a:custGeom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DD02847-286B-8596-3194-E47F8966EFD4}"/>
                </a:ext>
              </a:extLst>
            </p:cNvPr>
            <p:cNvSpPr/>
            <p:nvPr/>
          </p:nvSpPr>
          <p:spPr>
            <a:xfrm>
              <a:off x="11427047" y="6333553"/>
              <a:ext cx="10288" cy="10287"/>
            </a:xfrm>
            <a:custGeom>
              <a:avLst/>
              <a:gdLst>
                <a:gd name="connsiteX0" fmla="*/ 1 w 10288"/>
                <a:gd name="connsiteY0" fmla="*/ 5048 h 10287"/>
                <a:gd name="connsiteX1" fmla="*/ 5049 w 10288"/>
                <a:gd name="connsiteY1" fmla="*/ 10287 h 10287"/>
                <a:gd name="connsiteX2" fmla="*/ 10288 w 10288"/>
                <a:gd name="connsiteY2" fmla="*/ 5239 h 10287"/>
                <a:gd name="connsiteX3" fmla="*/ 5240 w 10288"/>
                <a:gd name="connsiteY3" fmla="*/ 0 h 10287"/>
                <a:gd name="connsiteX4" fmla="*/ 5145 w 10288"/>
                <a:gd name="connsiteY4" fmla="*/ 0 h 10287"/>
                <a:gd name="connsiteX5" fmla="*/ 1 w 10288"/>
                <a:gd name="connsiteY5" fmla="*/ 5048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88" h="10287">
                  <a:moveTo>
                    <a:pt x="1" y="5048"/>
                  </a:moveTo>
                  <a:cubicBezTo>
                    <a:pt x="-56" y="7887"/>
                    <a:pt x="2211" y="10230"/>
                    <a:pt x="5049" y="10287"/>
                  </a:cubicBezTo>
                  <a:cubicBezTo>
                    <a:pt x="7888" y="10335"/>
                    <a:pt x="10231" y="8077"/>
                    <a:pt x="10288" y="5239"/>
                  </a:cubicBezTo>
                  <a:cubicBezTo>
                    <a:pt x="10336" y="2400"/>
                    <a:pt x="8078" y="57"/>
                    <a:pt x="5240" y="0"/>
                  </a:cubicBezTo>
                  <a:cubicBezTo>
                    <a:pt x="5211" y="0"/>
                    <a:pt x="5173" y="0"/>
                    <a:pt x="5145" y="0"/>
                  </a:cubicBezTo>
                  <a:cubicBezTo>
                    <a:pt x="2344" y="0"/>
                    <a:pt x="49" y="2248"/>
                    <a:pt x="1" y="504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EF28ED06-00AB-4B2D-7A09-874EEA280627}"/>
                </a:ext>
              </a:extLst>
            </p:cNvPr>
            <p:cNvSpPr/>
            <p:nvPr/>
          </p:nvSpPr>
          <p:spPr>
            <a:xfrm>
              <a:off x="11459242" y="6350889"/>
              <a:ext cx="10286" cy="10286"/>
            </a:xfrm>
            <a:custGeom>
              <a:avLst/>
              <a:gdLst>
                <a:gd name="connsiteX0" fmla="*/ 0 w 10286"/>
                <a:gd name="connsiteY0" fmla="*/ 5144 h 10286"/>
                <a:gd name="connsiteX1" fmla="*/ 5144 w 10286"/>
                <a:gd name="connsiteY1" fmla="*/ 10287 h 10286"/>
                <a:gd name="connsiteX2" fmla="*/ 10287 w 10286"/>
                <a:gd name="connsiteY2" fmla="*/ 5144 h 10286"/>
                <a:gd name="connsiteX3" fmla="*/ 5144 w 10286"/>
                <a:gd name="connsiteY3" fmla="*/ 0 h 10286"/>
                <a:gd name="connsiteX4" fmla="*/ 0 w 10286"/>
                <a:gd name="connsiteY4" fmla="*/ 5144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0" y="5144"/>
                  </a:moveTo>
                  <a:cubicBezTo>
                    <a:pt x="0" y="7982"/>
                    <a:pt x="2305" y="10287"/>
                    <a:pt x="5144" y="10287"/>
                  </a:cubicBezTo>
                  <a:cubicBezTo>
                    <a:pt x="7982" y="10287"/>
                    <a:pt x="10287" y="7982"/>
                    <a:pt x="10287" y="5144"/>
                  </a:cubicBezTo>
                  <a:cubicBezTo>
                    <a:pt x="10287" y="2305"/>
                    <a:pt x="7982" y="0"/>
                    <a:pt x="5144" y="0"/>
                  </a:cubicBezTo>
                  <a:cubicBezTo>
                    <a:pt x="2305" y="0"/>
                    <a:pt x="0" y="2305"/>
                    <a:pt x="0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6B3C753F-1AD8-ADC5-888B-1433F075EB43}"/>
                </a:ext>
              </a:extLst>
            </p:cNvPr>
            <p:cNvSpPr/>
            <p:nvPr/>
          </p:nvSpPr>
          <p:spPr>
            <a:xfrm>
              <a:off x="11401235" y="6385179"/>
              <a:ext cx="10287" cy="10287"/>
            </a:xfrm>
            <a:custGeom>
              <a:avLst/>
              <a:gdLst>
                <a:gd name="connsiteX0" fmla="*/ 10287 w 10287"/>
                <a:gd name="connsiteY0" fmla="*/ 5143 h 10287"/>
                <a:gd name="connsiteX1" fmla="*/ 5143 w 10287"/>
                <a:gd name="connsiteY1" fmla="*/ 10287 h 10287"/>
                <a:gd name="connsiteX2" fmla="*/ 0 w 10287"/>
                <a:gd name="connsiteY2" fmla="*/ 5143 h 10287"/>
                <a:gd name="connsiteX3" fmla="*/ 5143 w 10287"/>
                <a:gd name="connsiteY3" fmla="*/ 0 h 10287"/>
                <a:gd name="connsiteX4" fmla="*/ 10287 w 10287"/>
                <a:gd name="connsiteY4" fmla="*/ 5143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" h="10287">
                  <a:moveTo>
                    <a:pt x="10287" y="5143"/>
                  </a:moveTo>
                  <a:cubicBezTo>
                    <a:pt x="10287" y="7984"/>
                    <a:pt x="7984" y="10287"/>
                    <a:pt x="5143" y="10287"/>
                  </a:cubicBezTo>
                  <a:cubicBezTo>
                    <a:pt x="2303" y="10287"/>
                    <a:pt x="0" y="7984"/>
                    <a:pt x="0" y="5143"/>
                  </a:cubicBezTo>
                  <a:cubicBezTo>
                    <a:pt x="0" y="2303"/>
                    <a:pt x="2303" y="0"/>
                    <a:pt x="5143" y="0"/>
                  </a:cubicBezTo>
                  <a:cubicBezTo>
                    <a:pt x="7984" y="0"/>
                    <a:pt x="10287" y="2303"/>
                    <a:pt x="10287" y="51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01220B27-2189-0574-21E6-2792B2FCB6D6}"/>
                </a:ext>
              </a:extLst>
            </p:cNvPr>
            <p:cNvSpPr/>
            <p:nvPr/>
          </p:nvSpPr>
          <p:spPr>
            <a:xfrm>
              <a:off x="11502486" y="6387179"/>
              <a:ext cx="10287" cy="10287"/>
            </a:xfrm>
            <a:custGeom>
              <a:avLst/>
              <a:gdLst>
                <a:gd name="connsiteX0" fmla="*/ 10287 w 10287"/>
                <a:gd name="connsiteY0" fmla="*/ 5144 h 10287"/>
                <a:gd name="connsiteX1" fmla="*/ 5143 w 10287"/>
                <a:gd name="connsiteY1" fmla="*/ 10287 h 10287"/>
                <a:gd name="connsiteX2" fmla="*/ 0 w 10287"/>
                <a:gd name="connsiteY2" fmla="*/ 5144 h 10287"/>
                <a:gd name="connsiteX3" fmla="*/ 5143 w 10287"/>
                <a:gd name="connsiteY3" fmla="*/ 0 h 10287"/>
                <a:gd name="connsiteX4" fmla="*/ 10287 w 10287"/>
                <a:gd name="connsiteY4" fmla="*/ 5144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" h="10287">
                  <a:moveTo>
                    <a:pt x="10287" y="5144"/>
                  </a:moveTo>
                  <a:cubicBezTo>
                    <a:pt x="10287" y="7984"/>
                    <a:pt x="7984" y="10287"/>
                    <a:pt x="5143" y="10287"/>
                  </a:cubicBezTo>
                  <a:cubicBezTo>
                    <a:pt x="2303" y="10287"/>
                    <a:pt x="0" y="7984"/>
                    <a:pt x="0" y="5144"/>
                  </a:cubicBezTo>
                  <a:cubicBezTo>
                    <a:pt x="0" y="2303"/>
                    <a:pt x="2303" y="0"/>
                    <a:pt x="5143" y="0"/>
                  </a:cubicBezTo>
                  <a:cubicBezTo>
                    <a:pt x="7984" y="0"/>
                    <a:pt x="10287" y="2303"/>
                    <a:pt x="10287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A545F08-4D60-9EAD-1CDF-662CBD13386E}"/>
                </a:ext>
              </a:extLst>
            </p:cNvPr>
            <p:cNvSpPr/>
            <p:nvPr/>
          </p:nvSpPr>
          <p:spPr>
            <a:xfrm>
              <a:off x="11420380" y="6447948"/>
              <a:ext cx="10286" cy="10286"/>
            </a:xfrm>
            <a:custGeom>
              <a:avLst/>
              <a:gdLst>
                <a:gd name="connsiteX0" fmla="*/ 0 w 10286"/>
                <a:gd name="connsiteY0" fmla="*/ 5144 h 10286"/>
                <a:gd name="connsiteX1" fmla="*/ 5143 w 10286"/>
                <a:gd name="connsiteY1" fmla="*/ 10287 h 10286"/>
                <a:gd name="connsiteX2" fmla="*/ 10287 w 10286"/>
                <a:gd name="connsiteY2" fmla="*/ 5144 h 10286"/>
                <a:gd name="connsiteX3" fmla="*/ 5143 w 10286"/>
                <a:gd name="connsiteY3" fmla="*/ 0 h 10286"/>
                <a:gd name="connsiteX4" fmla="*/ 0 w 10286"/>
                <a:gd name="connsiteY4" fmla="*/ 5144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0" y="5144"/>
                  </a:moveTo>
                  <a:cubicBezTo>
                    <a:pt x="0" y="7982"/>
                    <a:pt x="2305" y="10287"/>
                    <a:pt x="5143" y="10287"/>
                  </a:cubicBezTo>
                  <a:cubicBezTo>
                    <a:pt x="7982" y="10287"/>
                    <a:pt x="10287" y="7982"/>
                    <a:pt x="10287" y="5144"/>
                  </a:cubicBezTo>
                  <a:cubicBezTo>
                    <a:pt x="10287" y="2305"/>
                    <a:pt x="7982" y="0"/>
                    <a:pt x="5143" y="0"/>
                  </a:cubicBezTo>
                  <a:cubicBezTo>
                    <a:pt x="2305" y="0"/>
                    <a:pt x="0" y="2305"/>
                    <a:pt x="0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70FA89D-B1F0-5DDE-F42A-D3A2DD3FA3C8}"/>
                </a:ext>
              </a:extLst>
            </p:cNvPr>
            <p:cNvSpPr/>
            <p:nvPr/>
          </p:nvSpPr>
          <p:spPr>
            <a:xfrm>
              <a:off x="11256265" y="6449948"/>
              <a:ext cx="10286" cy="10287"/>
            </a:xfrm>
            <a:custGeom>
              <a:avLst/>
              <a:gdLst>
                <a:gd name="connsiteX0" fmla="*/ 0 w 10286"/>
                <a:gd name="connsiteY0" fmla="*/ 5144 h 10287"/>
                <a:gd name="connsiteX1" fmla="*/ 5144 w 10286"/>
                <a:gd name="connsiteY1" fmla="*/ 10287 h 10287"/>
                <a:gd name="connsiteX2" fmla="*/ 10287 w 10286"/>
                <a:gd name="connsiteY2" fmla="*/ 5144 h 10287"/>
                <a:gd name="connsiteX3" fmla="*/ 5144 w 10286"/>
                <a:gd name="connsiteY3" fmla="*/ 0 h 10287"/>
                <a:gd name="connsiteX4" fmla="*/ 5048 w 10286"/>
                <a:gd name="connsiteY4" fmla="*/ 0 h 10287"/>
                <a:gd name="connsiteX5" fmla="*/ 0 w 10286"/>
                <a:gd name="connsiteY5" fmla="*/ 5144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86" h="10287">
                  <a:moveTo>
                    <a:pt x="0" y="5144"/>
                  </a:moveTo>
                  <a:cubicBezTo>
                    <a:pt x="0" y="7982"/>
                    <a:pt x="2305" y="10287"/>
                    <a:pt x="5144" y="10287"/>
                  </a:cubicBezTo>
                  <a:cubicBezTo>
                    <a:pt x="7982" y="10287"/>
                    <a:pt x="10287" y="7982"/>
                    <a:pt x="10287" y="5144"/>
                  </a:cubicBezTo>
                  <a:cubicBezTo>
                    <a:pt x="10287" y="2305"/>
                    <a:pt x="7982" y="0"/>
                    <a:pt x="5144" y="0"/>
                  </a:cubicBezTo>
                  <a:cubicBezTo>
                    <a:pt x="5115" y="0"/>
                    <a:pt x="5077" y="0"/>
                    <a:pt x="5048" y="0"/>
                  </a:cubicBezTo>
                  <a:cubicBezTo>
                    <a:pt x="2248" y="48"/>
                    <a:pt x="0" y="2343"/>
                    <a:pt x="0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A26A7BC-BD90-EE33-167A-8726D05809BA}"/>
                </a:ext>
              </a:extLst>
            </p:cNvPr>
            <p:cNvSpPr/>
            <p:nvPr/>
          </p:nvSpPr>
          <p:spPr>
            <a:xfrm>
              <a:off x="11597641" y="6401371"/>
              <a:ext cx="10286" cy="10287"/>
            </a:xfrm>
            <a:custGeom>
              <a:avLst/>
              <a:gdLst>
                <a:gd name="connsiteX0" fmla="*/ 0 w 10286"/>
                <a:gd name="connsiteY0" fmla="*/ 5144 h 10287"/>
                <a:gd name="connsiteX1" fmla="*/ 5144 w 10286"/>
                <a:gd name="connsiteY1" fmla="*/ 10287 h 10287"/>
                <a:gd name="connsiteX2" fmla="*/ 10287 w 10286"/>
                <a:gd name="connsiteY2" fmla="*/ 5144 h 10287"/>
                <a:gd name="connsiteX3" fmla="*/ 5144 w 10286"/>
                <a:gd name="connsiteY3" fmla="*/ 0 h 10287"/>
                <a:gd name="connsiteX4" fmla="*/ 0 w 10286"/>
                <a:gd name="connsiteY4" fmla="*/ 5144 h 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7">
                  <a:moveTo>
                    <a:pt x="0" y="5144"/>
                  </a:moveTo>
                  <a:cubicBezTo>
                    <a:pt x="0" y="7982"/>
                    <a:pt x="2305" y="10287"/>
                    <a:pt x="5144" y="10287"/>
                  </a:cubicBezTo>
                  <a:cubicBezTo>
                    <a:pt x="7982" y="10287"/>
                    <a:pt x="10287" y="7982"/>
                    <a:pt x="10287" y="5144"/>
                  </a:cubicBezTo>
                  <a:cubicBezTo>
                    <a:pt x="10287" y="2305"/>
                    <a:pt x="7982" y="0"/>
                    <a:pt x="5144" y="0"/>
                  </a:cubicBezTo>
                  <a:cubicBezTo>
                    <a:pt x="2305" y="0"/>
                    <a:pt x="0" y="2305"/>
                    <a:pt x="0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26F5A6F-7B07-7117-F883-CC4BD9A8E21C}"/>
                </a:ext>
              </a:extLst>
            </p:cNvPr>
            <p:cNvSpPr/>
            <p:nvPr/>
          </p:nvSpPr>
          <p:spPr>
            <a:xfrm>
              <a:off x="11563065" y="6413087"/>
              <a:ext cx="10287" cy="10286"/>
            </a:xfrm>
            <a:custGeom>
              <a:avLst/>
              <a:gdLst>
                <a:gd name="connsiteX0" fmla="*/ 0 w 10287"/>
                <a:gd name="connsiteY0" fmla="*/ 5144 h 10286"/>
                <a:gd name="connsiteX1" fmla="*/ 5144 w 10287"/>
                <a:gd name="connsiteY1" fmla="*/ 10287 h 10286"/>
                <a:gd name="connsiteX2" fmla="*/ 10287 w 10287"/>
                <a:gd name="connsiteY2" fmla="*/ 5144 h 10286"/>
                <a:gd name="connsiteX3" fmla="*/ 5144 w 10287"/>
                <a:gd name="connsiteY3" fmla="*/ 0 h 10286"/>
                <a:gd name="connsiteX4" fmla="*/ 0 w 10287"/>
                <a:gd name="connsiteY4" fmla="*/ 5144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" h="10286">
                  <a:moveTo>
                    <a:pt x="0" y="5144"/>
                  </a:moveTo>
                  <a:cubicBezTo>
                    <a:pt x="0" y="7982"/>
                    <a:pt x="2305" y="10287"/>
                    <a:pt x="5144" y="10287"/>
                  </a:cubicBezTo>
                  <a:cubicBezTo>
                    <a:pt x="7982" y="10287"/>
                    <a:pt x="10287" y="7982"/>
                    <a:pt x="10287" y="5144"/>
                  </a:cubicBezTo>
                  <a:cubicBezTo>
                    <a:pt x="10287" y="2305"/>
                    <a:pt x="7982" y="0"/>
                    <a:pt x="5144" y="0"/>
                  </a:cubicBezTo>
                  <a:cubicBezTo>
                    <a:pt x="2305" y="0"/>
                    <a:pt x="0" y="2305"/>
                    <a:pt x="0" y="51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5915A9A0-70C5-FF03-B7D6-F57008F6FC1F}"/>
                </a:ext>
              </a:extLst>
            </p:cNvPr>
            <p:cNvSpPr/>
            <p:nvPr/>
          </p:nvSpPr>
          <p:spPr>
            <a:xfrm>
              <a:off x="11641646" y="6432804"/>
              <a:ext cx="10287" cy="10286"/>
            </a:xfrm>
            <a:custGeom>
              <a:avLst/>
              <a:gdLst>
                <a:gd name="connsiteX0" fmla="*/ 0 w 10287"/>
                <a:gd name="connsiteY0" fmla="*/ 5143 h 10286"/>
                <a:gd name="connsiteX1" fmla="*/ 5144 w 10287"/>
                <a:gd name="connsiteY1" fmla="*/ 10287 h 10286"/>
                <a:gd name="connsiteX2" fmla="*/ 10287 w 10287"/>
                <a:gd name="connsiteY2" fmla="*/ 5143 h 10286"/>
                <a:gd name="connsiteX3" fmla="*/ 5144 w 10287"/>
                <a:gd name="connsiteY3" fmla="*/ 0 h 10286"/>
                <a:gd name="connsiteX4" fmla="*/ 0 w 10287"/>
                <a:gd name="connsiteY4" fmla="*/ 5143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" h="10286">
                  <a:moveTo>
                    <a:pt x="0" y="5143"/>
                  </a:moveTo>
                  <a:cubicBezTo>
                    <a:pt x="0" y="7982"/>
                    <a:pt x="2305" y="10287"/>
                    <a:pt x="5144" y="10287"/>
                  </a:cubicBezTo>
                  <a:cubicBezTo>
                    <a:pt x="7982" y="10287"/>
                    <a:pt x="10287" y="7982"/>
                    <a:pt x="10287" y="5143"/>
                  </a:cubicBezTo>
                  <a:cubicBezTo>
                    <a:pt x="10287" y="2305"/>
                    <a:pt x="7982" y="0"/>
                    <a:pt x="5144" y="0"/>
                  </a:cubicBezTo>
                  <a:cubicBezTo>
                    <a:pt x="2305" y="0"/>
                    <a:pt x="0" y="2305"/>
                    <a:pt x="0" y="51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9021D27E-7BAF-F6EB-E4A4-260992FE9153}"/>
              </a:ext>
            </a:extLst>
          </p:cNvPr>
          <p:cNvSpPr/>
          <p:nvPr/>
        </p:nvSpPr>
        <p:spPr>
          <a:xfrm>
            <a:off x="6542818" y="6335794"/>
            <a:ext cx="5819812" cy="12392"/>
          </a:xfrm>
          <a:custGeom>
            <a:avLst/>
            <a:gdLst>
              <a:gd name="connsiteX0" fmla="*/ 0 w 4473511"/>
              <a:gd name="connsiteY0" fmla="*/ 0 h 9525"/>
              <a:gd name="connsiteX1" fmla="*/ 4473512 w 4473511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3511" h="9525">
                <a:moveTo>
                  <a:pt x="0" y="0"/>
                </a:moveTo>
                <a:lnTo>
                  <a:pt x="4473512" y="0"/>
                </a:lnTo>
              </a:path>
            </a:pathLst>
          </a:custGeom>
          <a:ln w="9525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Eye">
            <a:extLst>
              <a:ext uri="{FF2B5EF4-FFF2-40B4-BE49-F238E27FC236}">
                <a16:creationId xmlns:a16="http://schemas.microsoft.com/office/drawing/2014/main" id="{4AD5AE50-C12C-0DAB-AFFE-7F2718DC723D}"/>
              </a:ext>
            </a:extLst>
          </p:cNvPr>
          <p:cNvGrpSpPr/>
          <p:nvPr/>
        </p:nvGrpSpPr>
        <p:grpSpPr>
          <a:xfrm>
            <a:off x="9132309" y="2151884"/>
            <a:ext cx="703112" cy="1034987"/>
            <a:chOff x="3077876" y="4356218"/>
            <a:chExt cx="703112" cy="1034987"/>
          </a:xfrm>
        </p:grpSpPr>
        <p:grpSp>
          <p:nvGrpSpPr>
            <p:cNvPr id="442" name="eye">
              <a:extLst>
                <a:ext uri="{FF2B5EF4-FFF2-40B4-BE49-F238E27FC236}">
                  <a16:creationId xmlns:a16="http://schemas.microsoft.com/office/drawing/2014/main" id="{41EDD04A-814D-ED01-5F87-076DEAB57584}"/>
                </a:ext>
              </a:extLst>
            </p:cNvPr>
            <p:cNvGrpSpPr/>
            <p:nvPr/>
          </p:nvGrpSpPr>
          <p:grpSpPr>
            <a:xfrm>
              <a:off x="3077876" y="4356218"/>
              <a:ext cx="703112" cy="1034987"/>
              <a:chOff x="2968224" y="4349396"/>
              <a:chExt cx="1034987" cy="1034987"/>
            </a:xfrm>
          </p:grpSpPr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3E943495-B9E3-8A85-4E1D-9EDB25BFDA18}"/>
                  </a:ext>
                </a:extLst>
              </p:cNvPr>
              <p:cNvSpPr/>
              <p:nvPr/>
            </p:nvSpPr>
            <p:spPr>
              <a:xfrm rot="16381800">
                <a:off x="2968224" y="4349397"/>
                <a:ext cx="1034986" cy="1034986"/>
              </a:xfrm>
              <a:custGeom>
                <a:avLst/>
                <a:gdLst>
                  <a:gd name="connsiteX0" fmla="*/ 1034987 w 1034986"/>
                  <a:gd name="connsiteY0" fmla="*/ 517493 h 1034986"/>
                  <a:gd name="connsiteX1" fmla="*/ 517493 w 1034986"/>
                  <a:gd name="connsiteY1" fmla="*/ 1034986 h 1034986"/>
                  <a:gd name="connsiteX2" fmla="*/ 0 w 1034986"/>
                  <a:gd name="connsiteY2" fmla="*/ 517493 h 1034986"/>
                  <a:gd name="connsiteX3" fmla="*/ 517493 w 1034986"/>
                  <a:gd name="connsiteY3" fmla="*/ 0 h 1034986"/>
                  <a:gd name="connsiteX4" fmla="*/ 1034987 w 1034986"/>
                  <a:gd name="connsiteY4" fmla="*/ 517493 h 1034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986" h="1034986">
                    <a:moveTo>
                      <a:pt x="1034987" y="517493"/>
                    </a:moveTo>
                    <a:cubicBezTo>
                      <a:pt x="1034987" y="803297"/>
                      <a:pt x="803297" y="1034986"/>
                      <a:pt x="517493" y="1034986"/>
                    </a:cubicBezTo>
                    <a:cubicBezTo>
                      <a:pt x="231690" y="1034986"/>
                      <a:pt x="0" y="803297"/>
                      <a:pt x="0" y="517493"/>
                    </a:cubicBezTo>
                    <a:cubicBezTo>
                      <a:pt x="0" y="231690"/>
                      <a:pt x="231690" y="0"/>
                      <a:pt x="517493" y="0"/>
                    </a:cubicBezTo>
                    <a:cubicBezTo>
                      <a:pt x="803297" y="0"/>
                      <a:pt x="1034987" y="231690"/>
                      <a:pt x="1034987" y="517493"/>
                    </a:cubicBezTo>
                    <a:close/>
                  </a:path>
                </a:pathLst>
              </a:custGeom>
              <a:solidFill>
                <a:srgbClr val="FF725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EE04EE49-9C08-B128-36D0-0037A49ABAC4}"/>
                  </a:ext>
                </a:extLst>
              </p:cNvPr>
              <p:cNvSpPr/>
              <p:nvPr/>
            </p:nvSpPr>
            <p:spPr>
              <a:xfrm rot="16381800">
                <a:off x="2968225" y="4349396"/>
                <a:ext cx="1034986" cy="1034986"/>
              </a:xfrm>
              <a:custGeom>
                <a:avLst/>
                <a:gdLst>
                  <a:gd name="connsiteX0" fmla="*/ 1034987 w 1034986"/>
                  <a:gd name="connsiteY0" fmla="*/ 517493 h 1034986"/>
                  <a:gd name="connsiteX1" fmla="*/ 517493 w 1034986"/>
                  <a:gd name="connsiteY1" fmla="*/ 1034986 h 1034986"/>
                  <a:gd name="connsiteX2" fmla="*/ 0 w 1034986"/>
                  <a:gd name="connsiteY2" fmla="*/ 517493 h 1034986"/>
                  <a:gd name="connsiteX3" fmla="*/ 517493 w 1034986"/>
                  <a:gd name="connsiteY3" fmla="*/ 0 h 1034986"/>
                  <a:gd name="connsiteX4" fmla="*/ 1034987 w 1034986"/>
                  <a:gd name="connsiteY4" fmla="*/ 517493 h 1034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986" h="1034986">
                    <a:moveTo>
                      <a:pt x="1034987" y="517493"/>
                    </a:moveTo>
                    <a:cubicBezTo>
                      <a:pt x="1034987" y="803297"/>
                      <a:pt x="803297" y="1034986"/>
                      <a:pt x="517493" y="1034986"/>
                    </a:cubicBezTo>
                    <a:cubicBezTo>
                      <a:pt x="231690" y="1034986"/>
                      <a:pt x="0" y="803297"/>
                      <a:pt x="0" y="517493"/>
                    </a:cubicBezTo>
                    <a:cubicBezTo>
                      <a:pt x="0" y="231690"/>
                      <a:pt x="231690" y="0"/>
                      <a:pt x="517493" y="0"/>
                    </a:cubicBezTo>
                    <a:cubicBezTo>
                      <a:pt x="803297" y="0"/>
                      <a:pt x="1034987" y="231690"/>
                      <a:pt x="1034987" y="517493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79B587BA-3CAA-C036-5058-D5316D8F91F0}"/>
                  </a:ext>
                </a:extLst>
              </p:cNvPr>
              <p:cNvSpPr/>
              <p:nvPr/>
            </p:nvSpPr>
            <p:spPr>
              <a:xfrm rot="16381800">
                <a:off x="3007376" y="4388544"/>
                <a:ext cx="956691" cy="956690"/>
              </a:xfrm>
              <a:custGeom>
                <a:avLst/>
                <a:gdLst>
                  <a:gd name="connsiteX0" fmla="*/ 956691 w 956691"/>
                  <a:gd name="connsiteY0" fmla="*/ 478345 h 956691"/>
                  <a:gd name="connsiteX1" fmla="*/ 478346 w 956691"/>
                  <a:gd name="connsiteY1" fmla="*/ 956691 h 956691"/>
                  <a:gd name="connsiteX2" fmla="*/ 0 w 956691"/>
                  <a:gd name="connsiteY2" fmla="*/ 478345 h 956691"/>
                  <a:gd name="connsiteX3" fmla="*/ 478346 w 956691"/>
                  <a:gd name="connsiteY3" fmla="*/ 0 h 956691"/>
                  <a:gd name="connsiteX4" fmla="*/ 956691 w 956691"/>
                  <a:gd name="connsiteY4" fmla="*/ 478345 h 95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691" h="956691">
                    <a:moveTo>
                      <a:pt x="956691" y="478345"/>
                    </a:moveTo>
                    <a:cubicBezTo>
                      <a:pt x="956691" y="742528"/>
                      <a:pt x="742529" y="956691"/>
                      <a:pt x="478346" y="956691"/>
                    </a:cubicBezTo>
                    <a:cubicBezTo>
                      <a:pt x="214163" y="956691"/>
                      <a:pt x="0" y="742528"/>
                      <a:pt x="0" y="478345"/>
                    </a:cubicBezTo>
                    <a:cubicBezTo>
                      <a:pt x="0" y="214163"/>
                      <a:pt x="214163" y="0"/>
                      <a:pt x="478346" y="0"/>
                    </a:cubicBezTo>
                    <a:cubicBezTo>
                      <a:pt x="742529" y="0"/>
                      <a:pt x="956691" y="214162"/>
                      <a:pt x="956691" y="478345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eye ball">
              <a:extLst>
                <a:ext uri="{FF2B5EF4-FFF2-40B4-BE49-F238E27FC236}">
                  <a16:creationId xmlns:a16="http://schemas.microsoft.com/office/drawing/2014/main" id="{C2C81D89-D41C-1CAE-6EB4-1F6B05136F10}"/>
                </a:ext>
              </a:extLst>
            </p:cNvPr>
            <p:cNvSpPr/>
            <p:nvPr/>
          </p:nvSpPr>
          <p:spPr>
            <a:xfrm>
              <a:off x="3405810" y="4662718"/>
              <a:ext cx="45719" cy="515471"/>
            </a:xfrm>
            <a:custGeom>
              <a:avLst/>
              <a:gdLst>
                <a:gd name="connsiteX0" fmla="*/ 136791 w 136790"/>
                <a:gd name="connsiteY0" fmla="*/ 107591 h 215181"/>
                <a:gd name="connsiteX1" fmla="*/ 68395 w 136790"/>
                <a:gd name="connsiteY1" fmla="*/ 215182 h 215181"/>
                <a:gd name="connsiteX2" fmla="*/ 0 w 136790"/>
                <a:gd name="connsiteY2" fmla="*/ 107591 h 215181"/>
                <a:gd name="connsiteX3" fmla="*/ 68395 w 136790"/>
                <a:gd name="connsiteY3" fmla="*/ 0 h 215181"/>
                <a:gd name="connsiteX4" fmla="*/ 136791 w 136790"/>
                <a:gd name="connsiteY4" fmla="*/ 107591 h 21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90" h="215181">
                  <a:moveTo>
                    <a:pt x="136791" y="107591"/>
                  </a:moveTo>
                  <a:cubicBezTo>
                    <a:pt x="136791" y="167012"/>
                    <a:pt x="106169" y="215182"/>
                    <a:pt x="68395" y="215182"/>
                  </a:cubicBezTo>
                  <a:cubicBezTo>
                    <a:pt x="30622" y="215182"/>
                    <a:pt x="0" y="167012"/>
                    <a:pt x="0" y="107591"/>
                  </a:cubicBezTo>
                  <a:cubicBezTo>
                    <a:pt x="0" y="48170"/>
                    <a:pt x="30622" y="0"/>
                    <a:pt x="68395" y="0"/>
                  </a:cubicBezTo>
                  <a:cubicBezTo>
                    <a:pt x="106169" y="0"/>
                    <a:pt x="136791" y="48170"/>
                    <a:pt x="136791" y="107591"/>
                  </a:cubicBezTo>
                  <a:close/>
                </a:path>
              </a:pathLst>
            </a:custGeom>
            <a:solidFill>
              <a:srgbClr val="3F3D56"/>
            </a:solidFill>
            <a:ln w="2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4" name="Tittle">
            <a:extLst>
              <a:ext uri="{FF2B5EF4-FFF2-40B4-BE49-F238E27FC236}">
                <a16:creationId xmlns:a16="http://schemas.microsoft.com/office/drawing/2014/main" id="{2DCB080F-7DC0-EB5C-31E5-C2F28BD63186}"/>
              </a:ext>
            </a:extLst>
          </p:cNvPr>
          <p:cNvSpPr txBox="1">
            <a:spLocks/>
          </p:cNvSpPr>
          <p:nvPr/>
        </p:nvSpPr>
        <p:spPr>
          <a:xfrm>
            <a:off x="1675668" y="2887161"/>
            <a:ext cx="3003679" cy="545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1200" spc="1500" dirty="0"/>
              <a:t>SPARKTECH</a:t>
            </a:r>
          </a:p>
        </p:txBody>
      </p:sp>
      <p:sp>
        <p:nvSpPr>
          <p:cNvPr id="395" name="!!subtittle">
            <a:extLst>
              <a:ext uri="{FF2B5EF4-FFF2-40B4-BE49-F238E27FC236}">
                <a16:creationId xmlns:a16="http://schemas.microsoft.com/office/drawing/2014/main" id="{24468927-4F79-168D-A428-9D1A97284E91}"/>
              </a:ext>
            </a:extLst>
          </p:cNvPr>
          <p:cNvSpPr txBox="1">
            <a:spLocks/>
          </p:cNvSpPr>
          <p:nvPr/>
        </p:nvSpPr>
        <p:spPr>
          <a:xfrm>
            <a:off x="1780480" y="4185103"/>
            <a:ext cx="2561391" cy="2058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600" dirty="0"/>
              <a:t>MIGUEL RODRIGUEZ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VINCEN OBIGWE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SHAO WEN-CHANG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ASADUJAMAN NUR</a:t>
            </a:r>
          </a:p>
        </p:txBody>
      </p:sp>
    </p:spTree>
    <p:extLst>
      <p:ext uri="{BB962C8B-B14F-4D97-AF65-F5344CB8AC3E}">
        <p14:creationId xmlns:p14="http://schemas.microsoft.com/office/powerpoint/2010/main" val="122734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200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200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10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2000"/>
                                            <p:tgtEl>
                                              <p:spTgt spid="4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6" presetClass="emph" presetSubtype="0" repeatCount="indefinite" accel="25000" decel="25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2500" fill="hold"/>
                                            <p:tgtEl>
                                              <p:spTgt spid="406"/>
                                            </p:tgtEl>
                                          </p:cBhvr>
                                          <p:by x="85000" y="8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10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2000"/>
                                            <p:tgtEl>
                                              <p:spTgt spid="4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6" presetClass="emph" presetSubtype="0" repeatCount="indefinite" accel="25000" decel="25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2500" fill="hold"/>
                                            <p:tgtEl>
                                              <p:spTgt spid="406"/>
                                            </p:tgtEl>
                                          </p:cBhvr>
                                          <p:by x="85000" y="8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3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maintittle">
            <a:extLst>
              <a:ext uri="{FF2B5EF4-FFF2-40B4-BE49-F238E27FC236}">
                <a16:creationId xmlns:a16="http://schemas.microsoft.com/office/drawing/2014/main" id="{5B1758AC-D2A8-C62A-263E-214BCF78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93" y="2009957"/>
            <a:ext cx="3421489" cy="1325563"/>
          </a:xfrm>
        </p:spPr>
        <p:txBody>
          <a:bodyPr/>
          <a:lstStyle/>
          <a:p>
            <a:r>
              <a:rPr lang="en-US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8605A-B631-A192-EB5D-E2EC4E950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80" y="3784542"/>
            <a:ext cx="4049487" cy="272561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Montserrat Medium" pitchFamily="2" charset="0"/>
              </a:rPr>
              <a:t>Use Case</a:t>
            </a:r>
          </a:p>
          <a:p>
            <a:r>
              <a:rPr lang="en-US" sz="1600" dirty="0">
                <a:latin typeface="Montserrat Medium" pitchFamily="2" charset="0"/>
              </a:rPr>
              <a:t>Concept Description</a:t>
            </a:r>
          </a:p>
          <a:p>
            <a:r>
              <a:rPr lang="en-US" sz="1600" dirty="0">
                <a:latin typeface="Montserrat Medium" pitchFamily="2" charset="0"/>
              </a:rPr>
              <a:t>Technologies</a:t>
            </a:r>
          </a:p>
          <a:p>
            <a:r>
              <a:rPr lang="en-US" sz="1600" dirty="0">
                <a:latin typeface="Montserrat Medium" pitchFamily="2" charset="0"/>
              </a:rPr>
              <a:t>Implementation</a:t>
            </a:r>
          </a:p>
          <a:p>
            <a:r>
              <a:rPr lang="en-US" sz="1600" dirty="0">
                <a:latin typeface="Montserrat Medium" pitchFamily="2" charset="0"/>
              </a:rPr>
              <a:t>Conclusion</a:t>
            </a:r>
          </a:p>
        </p:txBody>
      </p:sp>
      <p:grpSp>
        <p:nvGrpSpPr>
          <p:cNvPr id="4" name="Background">
            <a:extLst>
              <a:ext uri="{FF2B5EF4-FFF2-40B4-BE49-F238E27FC236}">
                <a16:creationId xmlns:a16="http://schemas.microsoft.com/office/drawing/2014/main" id="{5C60B985-560B-E20C-9A35-5F51A4848C5A}"/>
              </a:ext>
            </a:extLst>
          </p:cNvPr>
          <p:cNvGrpSpPr/>
          <p:nvPr/>
        </p:nvGrpSpPr>
        <p:grpSpPr>
          <a:xfrm>
            <a:off x="5939244" y="1021601"/>
            <a:ext cx="4489755" cy="3405210"/>
            <a:chOff x="5939244" y="1021601"/>
            <a:chExt cx="4489755" cy="340521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4AF3B66-8280-FBDF-8C71-8A09443DC2E8}"/>
                </a:ext>
              </a:extLst>
            </p:cNvPr>
            <p:cNvSpPr/>
            <p:nvPr/>
          </p:nvSpPr>
          <p:spPr>
            <a:xfrm>
              <a:off x="5939244" y="1021601"/>
              <a:ext cx="4489755" cy="3405210"/>
            </a:xfrm>
            <a:custGeom>
              <a:avLst/>
              <a:gdLst>
                <a:gd name="connsiteX0" fmla="*/ 4486667 w 4489755"/>
                <a:gd name="connsiteY0" fmla="*/ 2151888 h 3405210"/>
                <a:gd name="connsiteX1" fmla="*/ 2475062 w 4489755"/>
                <a:gd name="connsiteY1" fmla="*/ 125776 h 3405210"/>
                <a:gd name="connsiteX2" fmla="*/ 35104 w 4489755"/>
                <a:gd name="connsiteY2" fmla="*/ 1380075 h 3405210"/>
                <a:gd name="connsiteX3" fmla="*/ 1732933 w 4489755"/>
                <a:gd name="connsiteY3" fmla="*/ 3396649 h 3405210"/>
                <a:gd name="connsiteX4" fmla="*/ 4486667 w 4489755"/>
                <a:gd name="connsiteY4" fmla="*/ 2151888 h 340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9755" h="3405210">
                  <a:moveTo>
                    <a:pt x="4486667" y="2151888"/>
                  </a:moveTo>
                  <a:cubicBezTo>
                    <a:pt x="4438446" y="1629913"/>
                    <a:pt x="3309067" y="417927"/>
                    <a:pt x="2475062" y="125776"/>
                  </a:cubicBezTo>
                  <a:cubicBezTo>
                    <a:pt x="1393368" y="-253146"/>
                    <a:pt x="270302" y="241025"/>
                    <a:pt x="35104" y="1380075"/>
                  </a:cubicBezTo>
                  <a:cubicBezTo>
                    <a:pt x="-183438" y="2438262"/>
                    <a:pt x="646941" y="3290132"/>
                    <a:pt x="1732933" y="3396649"/>
                  </a:cubicBezTo>
                  <a:cubicBezTo>
                    <a:pt x="2700051" y="3491615"/>
                    <a:pt x="4576126" y="2778500"/>
                    <a:pt x="4486667" y="2151888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0D98168-6D08-40A6-E5E5-91BAA11CF436}"/>
                </a:ext>
              </a:extLst>
            </p:cNvPr>
            <p:cNvSpPr/>
            <p:nvPr/>
          </p:nvSpPr>
          <p:spPr>
            <a:xfrm>
              <a:off x="5939244" y="1021601"/>
              <a:ext cx="4489755" cy="3405210"/>
            </a:xfrm>
            <a:custGeom>
              <a:avLst/>
              <a:gdLst>
                <a:gd name="connsiteX0" fmla="*/ 4486667 w 4489755"/>
                <a:gd name="connsiteY0" fmla="*/ 2151888 h 3405210"/>
                <a:gd name="connsiteX1" fmla="*/ 2475062 w 4489755"/>
                <a:gd name="connsiteY1" fmla="*/ 125776 h 3405210"/>
                <a:gd name="connsiteX2" fmla="*/ 35104 w 4489755"/>
                <a:gd name="connsiteY2" fmla="*/ 1380075 h 3405210"/>
                <a:gd name="connsiteX3" fmla="*/ 1732933 w 4489755"/>
                <a:gd name="connsiteY3" fmla="*/ 3396649 h 3405210"/>
                <a:gd name="connsiteX4" fmla="*/ 4486667 w 4489755"/>
                <a:gd name="connsiteY4" fmla="*/ 2151888 h 340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9755" h="3405210">
                  <a:moveTo>
                    <a:pt x="4486667" y="2151888"/>
                  </a:moveTo>
                  <a:cubicBezTo>
                    <a:pt x="4438446" y="1629913"/>
                    <a:pt x="3309067" y="417927"/>
                    <a:pt x="2475062" y="125776"/>
                  </a:cubicBezTo>
                  <a:cubicBezTo>
                    <a:pt x="1393368" y="-253146"/>
                    <a:pt x="270302" y="241025"/>
                    <a:pt x="35104" y="1380075"/>
                  </a:cubicBezTo>
                  <a:cubicBezTo>
                    <a:pt x="-183438" y="2438262"/>
                    <a:pt x="646941" y="3290132"/>
                    <a:pt x="1732933" y="3396649"/>
                  </a:cubicBezTo>
                  <a:cubicBezTo>
                    <a:pt x="2700051" y="3491615"/>
                    <a:pt x="4576126" y="2778500"/>
                    <a:pt x="4486667" y="2151888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Shadows">
            <a:extLst>
              <a:ext uri="{FF2B5EF4-FFF2-40B4-BE49-F238E27FC236}">
                <a16:creationId xmlns:a16="http://schemas.microsoft.com/office/drawing/2014/main" id="{7D3E332E-F78F-0FB8-70B3-E60DE5ED132B}"/>
              </a:ext>
            </a:extLst>
          </p:cNvPr>
          <p:cNvSpPr/>
          <p:nvPr/>
        </p:nvSpPr>
        <p:spPr>
          <a:xfrm>
            <a:off x="5924784" y="5438963"/>
            <a:ext cx="5208735" cy="304104"/>
          </a:xfrm>
          <a:custGeom>
            <a:avLst/>
            <a:gdLst>
              <a:gd name="connsiteX0" fmla="*/ 5208736 w 5208735"/>
              <a:gd name="connsiteY0" fmla="*/ 152052 h 304104"/>
              <a:gd name="connsiteX1" fmla="*/ 2604368 w 5208735"/>
              <a:gd name="connsiteY1" fmla="*/ 304105 h 304104"/>
              <a:gd name="connsiteX2" fmla="*/ 0 w 5208735"/>
              <a:gd name="connsiteY2" fmla="*/ 152052 h 304104"/>
              <a:gd name="connsiteX3" fmla="*/ 2604368 w 5208735"/>
              <a:gd name="connsiteY3" fmla="*/ 0 h 304104"/>
              <a:gd name="connsiteX4" fmla="*/ 5208736 w 5208735"/>
              <a:gd name="connsiteY4" fmla="*/ 152052 h 30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735" h="304104">
                <a:moveTo>
                  <a:pt x="5208736" y="152052"/>
                </a:moveTo>
                <a:cubicBezTo>
                  <a:pt x="5208736" y="236028"/>
                  <a:pt x="4042721" y="304105"/>
                  <a:pt x="2604368" y="304105"/>
                </a:cubicBezTo>
                <a:cubicBezTo>
                  <a:pt x="1166015" y="304105"/>
                  <a:pt x="0" y="236028"/>
                  <a:pt x="0" y="152052"/>
                </a:cubicBezTo>
                <a:cubicBezTo>
                  <a:pt x="0" y="68076"/>
                  <a:pt x="1166015" y="0"/>
                  <a:pt x="2604368" y="0"/>
                </a:cubicBezTo>
                <a:cubicBezTo>
                  <a:pt x="4042721" y="0"/>
                  <a:pt x="5208736" y="68076"/>
                  <a:pt x="5208736" y="152052"/>
                </a:cubicBezTo>
                <a:close/>
              </a:path>
            </a:pathLst>
          </a:custGeom>
          <a:solidFill>
            <a:srgbClr val="F5F5F5"/>
          </a:solidFill>
          <a:ln w="134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board stand">
            <a:extLst>
              <a:ext uri="{FF2B5EF4-FFF2-40B4-BE49-F238E27FC236}">
                <a16:creationId xmlns:a16="http://schemas.microsoft.com/office/drawing/2014/main" id="{0C4FF636-ECEB-109F-9FFB-912D523CFA81}"/>
              </a:ext>
            </a:extLst>
          </p:cNvPr>
          <p:cNvGrpSpPr/>
          <p:nvPr/>
        </p:nvGrpSpPr>
        <p:grpSpPr>
          <a:xfrm>
            <a:off x="9430452" y="3385046"/>
            <a:ext cx="883837" cy="2132629"/>
            <a:chOff x="9430452" y="3385046"/>
            <a:chExt cx="883837" cy="213262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2BB44B7-BB16-91F0-8F0B-EBABCCAF50E7}"/>
                </a:ext>
              </a:extLst>
            </p:cNvPr>
            <p:cNvSpPr/>
            <p:nvPr/>
          </p:nvSpPr>
          <p:spPr>
            <a:xfrm>
              <a:off x="9852088" y="3385046"/>
              <a:ext cx="40565" cy="2132494"/>
            </a:xfrm>
            <a:custGeom>
              <a:avLst/>
              <a:gdLst>
                <a:gd name="connsiteX0" fmla="*/ 0 w 40565"/>
                <a:gd name="connsiteY0" fmla="*/ 0 h 2132494"/>
                <a:gd name="connsiteX1" fmla="*/ 40565 w 40565"/>
                <a:gd name="connsiteY1" fmla="*/ 0 h 2132494"/>
                <a:gd name="connsiteX2" fmla="*/ 40565 w 40565"/>
                <a:gd name="connsiteY2" fmla="*/ 2132495 h 2132494"/>
                <a:gd name="connsiteX3" fmla="*/ 0 w 40565"/>
                <a:gd name="connsiteY3" fmla="*/ 2132495 h 21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5" h="2132494">
                  <a:moveTo>
                    <a:pt x="0" y="0"/>
                  </a:moveTo>
                  <a:lnTo>
                    <a:pt x="40565" y="0"/>
                  </a:lnTo>
                  <a:lnTo>
                    <a:pt x="40565" y="2132495"/>
                  </a:lnTo>
                  <a:lnTo>
                    <a:pt x="0" y="2132495"/>
                  </a:ln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56B009-01DE-E46F-30B7-676AD73770BD}"/>
                </a:ext>
              </a:extLst>
            </p:cNvPr>
            <p:cNvSpPr/>
            <p:nvPr/>
          </p:nvSpPr>
          <p:spPr>
            <a:xfrm>
              <a:off x="9793524" y="4853856"/>
              <a:ext cx="157693" cy="74951"/>
            </a:xfrm>
            <a:custGeom>
              <a:avLst/>
              <a:gdLst>
                <a:gd name="connsiteX0" fmla="*/ 134859 w 157693"/>
                <a:gd name="connsiteY0" fmla="*/ 0 h 74951"/>
                <a:gd name="connsiteX1" fmla="*/ 157694 w 157693"/>
                <a:gd name="connsiteY1" fmla="*/ 0 h 74951"/>
                <a:gd name="connsiteX2" fmla="*/ 157694 w 157693"/>
                <a:gd name="connsiteY2" fmla="*/ 74951 h 74951"/>
                <a:gd name="connsiteX3" fmla="*/ 134859 w 157693"/>
                <a:gd name="connsiteY3" fmla="*/ 74951 h 74951"/>
                <a:gd name="connsiteX4" fmla="*/ 22835 w 157693"/>
                <a:gd name="connsiteY4" fmla="*/ 74951 h 74951"/>
                <a:gd name="connsiteX5" fmla="*/ 0 w 157693"/>
                <a:gd name="connsiteY5" fmla="*/ 74951 h 74951"/>
                <a:gd name="connsiteX6" fmla="*/ 0 w 157693"/>
                <a:gd name="connsiteY6" fmla="*/ 0 h 74951"/>
                <a:gd name="connsiteX7" fmla="*/ 22835 w 157693"/>
                <a:gd name="connsiteY7" fmla="*/ 0 h 7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693" h="74951">
                  <a:moveTo>
                    <a:pt x="134859" y="0"/>
                  </a:moveTo>
                  <a:cubicBezTo>
                    <a:pt x="147471" y="0"/>
                    <a:pt x="157694" y="0"/>
                    <a:pt x="157694" y="0"/>
                  </a:cubicBezTo>
                  <a:lnTo>
                    <a:pt x="157694" y="74951"/>
                  </a:lnTo>
                  <a:cubicBezTo>
                    <a:pt x="157694" y="74951"/>
                    <a:pt x="147471" y="74951"/>
                    <a:pt x="134859" y="74951"/>
                  </a:cubicBezTo>
                  <a:lnTo>
                    <a:pt x="22835" y="74951"/>
                  </a:lnTo>
                  <a:cubicBezTo>
                    <a:pt x="10224" y="74951"/>
                    <a:pt x="0" y="74951"/>
                    <a:pt x="0" y="74951"/>
                  </a:cubicBezTo>
                  <a:lnTo>
                    <a:pt x="0" y="0"/>
                  </a:lnTo>
                  <a:cubicBezTo>
                    <a:pt x="0" y="0"/>
                    <a:pt x="10223" y="0"/>
                    <a:pt x="22835" y="0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FDF8A0-BD95-9587-44D3-26C703755E9D}"/>
                </a:ext>
              </a:extLst>
            </p:cNvPr>
            <p:cNvSpPr/>
            <p:nvPr/>
          </p:nvSpPr>
          <p:spPr>
            <a:xfrm>
              <a:off x="9430452" y="4891332"/>
              <a:ext cx="462201" cy="626343"/>
            </a:xfrm>
            <a:custGeom>
              <a:avLst/>
              <a:gdLst>
                <a:gd name="connsiteX0" fmla="*/ 40565 w 462201"/>
                <a:gd name="connsiteY0" fmla="*/ 626343 h 626343"/>
                <a:gd name="connsiteX1" fmla="*/ 0 w 462201"/>
                <a:gd name="connsiteY1" fmla="*/ 626343 h 626343"/>
                <a:gd name="connsiteX2" fmla="*/ 421636 w 462201"/>
                <a:gd name="connsiteY2" fmla="*/ 0 h 626343"/>
                <a:gd name="connsiteX3" fmla="*/ 462202 w 462201"/>
                <a:gd name="connsiteY3" fmla="*/ 0 h 626343"/>
                <a:gd name="connsiteX4" fmla="*/ 40565 w 462201"/>
                <a:gd name="connsiteY4" fmla="*/ 626343 h 62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01" h="626343">
                  <a:moveTo>
                    <a:pt x="40565" y="626343"/>
                  </a:moveTo>
                  <a:lnTo>
                    <a:pt x="0" y="626343"/>
                  </a:lnTo>
                  <a:lnTo>
                    <a:pt x="421636" y="0"/>
                  </a:lnTo>
                  <a:lnTo>
                    <a:pt x="462202" y="0"/>
                  </a:lnTo>
                  <a:lnTo>
                    <a:pt x="40565" y="626343"/>
                  </a:ln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D2949-8735-F839-0325-BD797A47B73A}"/>
                </a:ext>
              </a:extLst>
            </p:cNvPr>
            <p:cNvSpPr/>
            <p:nvPr/>
          </p:nvSpPr>
          <p:spPr>
            <a:xfrm>
              <a:off x="9852088" y="4891332"/>
              <a:ext cx="462201" cy="626343"/>
            </a:xfrm>
            <a:custGeom>
              <a:avLst/>
              <a:gdLst>
                <a:gd name="connsiteX0" fmla="*/ 421637 w 462201"/>
                <a:gd name="connsiteY0" fmla="*/ 626343 h 626343"/>
                <a:gd name="connsiteX1" fmla="*/ 462202 w 462201"/>
                <a:gd name="connsiteY1" fmla="*/ 626343 h 626343"/>
                <a:gd name="connsiteX2" fmla="*/ 40565 w 462201"/>
                <a:gd name="connsiteY2" fmla="*/ 0 h 626343"/>
                <a:gd name="connsiteX3" fmla="*/ 0 w 462201"/>
                <a:gd name="connsiteY3" fmla="*/ 0 h 626343"/>
                <a:gd name="connsiteX4" fmla="*/ 421637 w 462201"/>
                <a:gd name="connsiteY4" fmla="*/ 626343 h 62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01" h="626343">
                  <a:moveTo>
                    <a:pt x="421637" y="626343"/>
                  </a:moveTo>
                  <a:lnTo>
                    <a:pt x="462202" y="626343"/>
                  </a:lnTo>
                  <a:lnTo>
                    <a:pt x="40565" y="0"/>
                  </a:lnTo>
                  <a:lnTo>
                    <a:pt x="0" y="0"/>
                  </a:lnTo>
                  <a:lnTo>
                    <a:pt x="421637" y="626343"/>
                  </a:ln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Board">
            <a:extLst>
              <a:ext uri="{FF2B5EF4-FFF2-40B4-BE49-F238E27FC236}">
                <a16:creationId xmlns:a16="http://schemas.microsoft.com/office/drawing/2014/main" id="{2BA6015D-7464-A0D5-0A64-AF77314CF86C}"/>
              </a:ext>
            </a:extLst>
          </p:cNvPr>
          <p:cNvGrpSpPr/>
          <p:nvPr/>
        </p:nvGrpSpPr>
        <p:grpSpPr>
          <a:xfrm>
            <a:off x="8466020" y="1490973"/>
            <a:ext cx="2812701" cy="1929668"/>
            <a:chOff x="8466020" y="1490973"/>
            <a:chExt cx="2812701" cy="19296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39C4CE-8F86-898B-4E3B-D2C342F8D273}"/>
                </a:ext>
              </a:extLst>
            </p:cNvPr>
            <p:cNvSpPr/>
            <p:nvPr/>
          </p:nvSpPr>
          <p:spPr>
            <a:xfrm>
              <a:off x="8577642" y="1510047"/>
              <a:ext cx="2589457" cy="1886282"/>
            </a:xfrm>
            <a:custGeom>
              <a:avLst/>
              <a:gdLst>
                <a:gd name="connsiteX0" fmla="*/ 0 w 2589457"/>
                <a:gd name="connsiteY0" fmla="*/ 0 h 1886282"/>
                <a:gd name="connsiteX1" fmla="*/ 2589458 w 2589457"/>
                <a:gd name="connsiteY1" fmla="*/ 0 h 1886282"/>
                <a:gd name="connsiteX2" fmla="*/ 2589458 w 2589457"/>
                <a:gd name="connsiteY2" fmla="*/ 1886283 h 1886282"/>
                <a:gd name="connsiteX3" fmla="*/ 0 w 2589457"/>
                <a:gd name="connsiteY3" fmla="*/ 1886283 h 188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9457" h="1886282">
                  <a:moveTo>
                    <a:pt x="0" y="0"/>
                  </a:moveTo>
                  <a:lnTo>
                    <a:pt x="2589458" y="0"/>
                  </a:lnTo>
                  <a:lnTo>
                    <a:pt x="2589458" y="1886283"/>
                  </a:lnTo>
                  <a:lnTo>
                    <a:pt x="0" y="1886283"/>
                  </a:ln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" name="Board">
              <a:extLst>
                <a:ext uri="{FF2B5EF4-FFF2-40B4-BE49-F238E27FC236}">
                  <a16:creationId xmlns:a16="http://schemas.microsoft.com/office/drawing/2014/main" id="{FF092F34-E9A1-8CFA-BB7C-8057B9D6C200}"/>
                </a:ext>
              </a:extLst>
            </p:cNvPr>
            <p:cNvGrpSpPr/>
            <p:nvPr/>
          </p:nvGrpSpPr>
          <p:grpSpPr>
            <a:xfrm>
              <a:off x="8466020" y="1490973"/>
              <a:ext cx="2812701" cy="1929668"/>
              <a:chOff x="8466020" y="1490973"/>
              <a:chExt cx="2812701" cy="192966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2E3B602-601E-C7A9-CC8F-E862AF1BC0BF}"/>
                  </a:ext>
                </a:extLst>
              </p:cNvPr>
              <p:cNvSpPr/>
              <p:nvPr/>
            </p:nvSpPr>
            <p:spPr>
              <a:xfrm>
                <a:off x="8733992" y="3251933"/>
                <a:ext cx="301955" cy="97652"/>
              </a:xfrm>
              <a:custGeom>
                <a:avLst/>
                <a:gdLst>
                  <a:gd name="connsiteX0" fmla="*/ 276031 w 301955"/>
                  <a:gd name="connsiteY0" fmla="*/ 0 h 97652"/>
                  <a:gd name="connsiteX1" fmla="*/ 301955 w 301955"/>
                  <a:gd name="connsiteY1" fmla="*/ 0 h 97652"/>
                  <a:gd name="connsiteX2" fmla="*/ 301955 w 301955"/>
                  <a:gd name="connsiteY2" fmla="*/ 97652 h 97652"/>
                  <a:gd name="connsiteX3" fmla="*/ 276031 w 301955"/>
                  <a:gd name="connsiteY3" fmla="*/ 97652 h 97652"/>
                  <a:gd name="connsiteX4" fmla="*/ 25924 w 301955"/>
                  <a:gd name="connsiteY4" fmla="*/ 97652 h 97652"/>
                  <a:gd name="connsiteX5" fmla="*/ 0 w 301955"/>
                  <a:gd name="connsiteY5" fmla="*/ 97652 h 97652"/>
                  <a:gd name="connsiteX6" fmla="*/ 0 w 301955"/>
                  <a:gd name="connsiteY6" fmla="*/ 0 h 97652"/>
                  <a:gd name="connsiteX7" fmla="*/ 25924 w 301955"/>
                  <a:gd name="connsiteY7" fmla="*/ 0 h 97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1955" h="97652">
                    <a:moveTo>
                      <a:pt x="276031" y="0"/>
                    </a:moveTo>
                    <a:cubicBezTo>
                      <a:pt x="290349" y="0"/>
                      <a:pt x="301955" y="0"/>
                      <a:pt x="301955" y="0"/>
                    </a:cubicBezTo>
                    <a:lnTo>
                      <a:pt x="301955" y="97652"/>
                    </a:lnTo>
                    <a:cubicBezTo>
                      <a:pt x="301955" y="97652"/>
                      <a:pt x="290349" y="97652"/>
                      <a:pt x="276031" y="97652"/>
                    </a:cubicBezTo>
                    <a:lnTo>
                      <a:pt x="25924" y="97652"/>
                    </a:lnTo>
                    <a:cubicBezTo>
                      <a:pt x="11606" y="97652"/>
                      <a:pt x="0" y="97652"/>
                      <a:pt x="0" y="97652"/>
                    </a:cubicBezTo>
                    <a:lnTo>
                      <a:pt x="0" y="0"/>
                    </a:lnTo>
                    <a:cubicBezTo>
                      <a:pt x="0" y="0"/>
                      <a:pt x="11607" y="0"/>
                      <a:pt x="25924" y="0"/>
                    </a:cubicBezTo>
                    <a:close/>
                  </a:path>
                </a:pathLst>
              </a:custGeom>
              <a:solidFill>
                <a:srgbClr val="187132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D47D79-8B5E-E326-93DD-38AC52F0BE87}"/>
                  </a:ext>
                </a:extLst>
              </p:cNvPr>
              <p:cNvSpPr/>
              <p:nvPr/>
            </p:nvSpPr>
            <p:spPr>
              <a:xfrm>
                <a:off x="8733992" y="3211368"/>
                <a:ext cx="301955" cy="40565"/>
              </a:xfrm>
              <a:custGeom>
                <a:avLst/>
                <a:gdLst>
                  <a:gd name="connsiteX0" fmla="*/ 286777 w 301955"/>
                  <a:gd name="connsiteY0" fmla="*/ 0 h 40565"/>
                  <a:gd name="connsiteX1" fmla="*/ 301956 w 301955"/>
                  <a:gd name="connsiteY1" fmla="*/ 0 h 40565"/>
                  <a:gd name="connsiteX2" fmla="*/ 301956 w 301955"/>
                  <a:gd name="connsiteY2" fmla="*/ 40565 h 40565"/>
                  <a:gd name="connsiteX3" fmla="*/ 286777 w 301955"/>
                  <a:gd name="connsiteY3" fmla="*/ 40565 h 40565"/>
                  <a:gd name="connsiteX4" fmla="*/ 15178 w 301955"/>
                  <a:gd name="connsiteY4" fmla="*/ 40565 h 40565"/>
                  <a:gd name="connsiteX5" fmla="*/ 0 w 301955"/>
                  <a:gd name="connsiteY5" fmla="*/ 40565 h 40565"/>
                  <a:gd name="connsiteX6" fmla="*/ 0 w 301955"/>
                  <a:gd name="connsiteY6" fmla="*/ 0 h 40565"/>
                  <a:gd name="connsiteX7" fmla="*/ 15178 w 301955"/>
                  <a:gd name="connsiteY7" fmla="*/ 0 h 40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1955" h="40565">
                    <a:moveTo>
                      <a:pt x="286777" y="0"/>
                    </a:moveTo>
                    <a:cubicBezTo>
                      <a:pt x="295160" y="0"/>
                      <a:pt x="301956" y="0"/>
                      <a:pt x="301956" y="0"/>
                    </a:cubicBezTo>
                    <a:lnTo>
                      <a:pt x="301956" y="40565"/>
                    </a:lnTo>
                    <a:cubicBezTo>
                      <a:pt x="301956" y="40565"/>
                      <a:pt x="295160" y="40565"/>
                      <a:pt x="286777" y="40565"/>
                    </a:cubicBezTo>
                    <a:lnTo>
                      <a:pt x="15178" y="40565"/>
                    </a:lnTo>
                    <a:cubicBezTo>
                      <a:pt x="6796" y="40565"/>
                      <a:pt x="0" y="40565"/>
                      <a:pt x="0" y="40565"/>
                    </a:cubicBezTo>
                    <a:lnTo>
                      <a:pt x="0" y="0"/>
                    </a:lnTo>
                    <a:cubicBezTo>
                      <a:pt x="0" y="0"/>
                      <a:pt x="6796" y="0"/>
                      <a:pt x="151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D68522F-E12C-B24D-1BBC-C25C04D705C1}"/>
                  </a:ext>
                </a:extLst>
              </p:cNvPr>
              <p:cNvSpPr/>
              <p:nvPr/>
            </p:nvSpPr>
            <p:spPr>
              <a:xfrm>
                <a:off x="8550240" y="1490973"/>
                <a:ext cx="2644127" cy="38281"/>
              </a:xfrm>
              <a:custGeom>
                <a:avLst/>
                <a:gdLst>
                  <a:gd name="connsiteX0" fmla="*/ 2625053 w 2644127"/>
                  <a:gd name="connsiteY0" fmla="*/ 38282 h 38281"/>
                  <a:gd name="connsiteX1" fmla="*/ 19208 w 2644127"/>
                  <a:gd name="connsiteY1" fmla="*/ 38282 h 38281"/>
                  <a:gd name="connsiteX2" fmla="*/ 0 w 2644127"/>
                  <a:gd name="connsiteY2" fmla="*/ 19074 h 38281"/>
                  <a:gd name="connsiteX3" fmla="*/ 0 w 2644127"/>
                  <a:gd name="connsiteY3" fmla="*/ 19074 h 38281"/>
                  <a:gd name="connsiteX4" fmla="*/ 19208 w 2644127"/>
                  <a:gd name="connsiteY4" fmla="*/ 0 h 38281"/>
                  <a:gd name="connsiteX5" fmla="*/ 2625053 w 2644127"/>
                  <a:gd name="connsiteY5" fmla="*/ 0 h 38281"/>
                  <a:gd name="connsiteX6" fmla="*/ 2644127 w 2644127"/>
                  <a:gd name="connsiteY6" fmla="*/ 19074 h 38281"/>
                  <a:gd name="connsiteX7" fmla="*/ 2644127 w 2644127"/>
                  <a:gd name="connsiteY7" fmla="*/ 19074 h 38281"/>
                  <a:gd name="connsiteX8" fmla="*/ 2625188 w 2644127"/>
                  <a:gd name="connsiteY8" fmla="*/ 38282 h 38281"/>
                  <a:gd name="connsiteX9" fmla="*/ 2625053 w 2644127"/>
                  <a:gd name="connsiteY9" fmla="*/ 38282 h 38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44127" h="38281">
                    <a:moveTo>
                      <a:pt x="2625053" y="38282"/>
                    </a:moveTo>
                    <a:lnTo>
                      <a:pt x="19208" y="38282"/>
                    </a:lnTo>
                    <a:cubicBezTo>
                      <a:pt x="8597" y="38282"/>
                      <a:pt x="0" y="29685"/>
                      <a:pt x="0" y="19074"/>
                    </a:cubicBezTo>
                    <a:lnTo>
                      <a:pt x="0" y="19074"/>
                    </a:lnTo>
                    <a:cubicBezTo>
                      <a:pt x="81" y="8516"/>
                      <a:pt x="8650" y="0"/>
                      <a:pt x="19208" y="0"/>
                    </a:cubicBezTo>
                    <a:lnTo>
                      <a:pt x="2625053" y="0"/>
                    </a:lnTo>
                    <a:cubicBezTo>
                      <a:pt x="2635584" y="0"/>
                      <a:pt x="2644127" y="8543"/>
                      <a:pt x="2644127" y="19074"/>
                    </a:cubicBezTo>
                    <a:lnTo>
                      <a:pt x="2644127" y="19074"/>
                    </a:lnTo>
                    <a:cubicBezTo>
                      <a:pt x="2644208" y="29605"/>
                      <a:pt x="2635719" y="38201"/>
                      <a:pt x="2625188" y="38282"/>
                    </a:cubicBezTo>
                    <a:cubicBezTo>
                      <a:pt x="2625147" y="38282"/>
                      <a:pt x="2625093" y="38282"/>
                      <a:pt x="2625053" y="38282"/>
                    </a:cubicBezTo>
                    <a:close/>
                  </a:path>
                </a:pathLst>
              </a:custGeom>
              <a:solidFill>
                <a:srgbClr val="E0E0E0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30A0C0-61BC-6E5D-4235-7885CFE2D72E}"/>
                  </a:ext>
                </a:extLst>
              </p:cNvPr>
              <p:cNvSpPr/>
              <p:nvPr/>
            </p:nvSpPr>
            <p:spPr>
              <a:xfrm>
                <a:off x="8466020" y="3349585"/>
                <a:ext cx="2812701" cy="71056"/>
              </a:xfrm>
              <a:custGeom>
                <a:avLst/>
                <a:gdLst>
                  <a:gd name="connsiteX0" fmla="*/ 2812701 w 2812701"/>
                  <a:gd name="connsiteY0" fmla="*/ 0 h 71056"/>
                  <a:gd name="connsiteX1" fmla="*/ 0 w 2812701"/>
                  <a:gd name="connsiteY1" fmla="*/ 0 h 71056"/>
                  <a:gd name="connsiteX2" fmla="*/ 65549 w 2812701"/>
                  <a:gd name="connsiteY2" fmla="*/ 71056 h 71056"/>
                  <a:gd name="connsiteX3" fmla="*/ 2747152 w 2812701"/>
                  <a:gd name="connsiteY3" fmla="*/ 71056 h 71056"/>
                  <a:gd name="connsiteX4" fmla="*/ 2812701 w 2812701"/>
                  <a:gd name="connsiteY4" fmla="*/ 0 h 71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701" h="71056">
                    <a:moveTo>
                      <a:pt x="2812701" y="0"/>
                    </a:moveTo>
                    <a:lnTo>
                      <a:pt x="0" y="0"/>
                    </a:lnTo>
                    <a:lnTo>
                      <a:pt x="65549" y="71056"/>
                    </a:lnTo>
                    <a:lnTo>
                      <a:pt x="2747152" y="71056"/>
                    </a:lnTo>
                    <a:lnTo>
                      <a:pt x="2812701" y="0"/>
                    </a:lnTo>
                    <a:close/>
                  </a:path>
                </a:pathLst>
              </a:custGeom>
              <a:solidFill>
                <a:srgbClr val="E0E0E0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Pulse">
            <a:extLst>
              <a:ext uri="{FF2B5EF4-FFF2-40B4-BE49-F238E27FC236}">
                <a16:creationId xmlns:a16="http://schemas.microsoft.com/office/drawing/2014/main" id="{2B4FC669-E04C-AC80-5D7E-5AF237B1FBFC}"/>
              </a:ext>
            </a:extLst>
          </p:cNvPr>
          <p:cNvGrpSpPr/>
          <p:nvPr/>
        </p:nvGrpSpPr>
        <p:grpSpPr>
          <a:xfrm>
            <a:off x="8738828" y="1680710"/>
            <a:ext cx="2167836" cy="1479616"/>
            <a:chOff x="8738828" y="1680710"/>
            <a:chExt cx="2167836" cy="14796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31CF285-A1F4-AD56-C772-59BD7D25CA6A}"/>
                </a:ext>
              </a:extLst>
            </p:cNvPr>
            <p:cNvGrpSpPr/>
            <p:nvPr/>
          </p:nvGrpSpPr>
          <p:grpSpPr>
            <a:xfrm>
              <a:off x="10006568" y="1680710"/>
              <a:ext cx="900096" cy="275688"/>
              <a:chOff x="10006568" y="1680710"/>
              <a:chExt cx="900096" cy="27568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79D67CA-ED0C-C3B1-B1E9-35B0CD392DE8}"/>
                  </a:ext>
                </a:extLst>
              </p:cNvPr>
              <p:cNvSpPr/>
              <p:nvPr/>
            </p:nvSpPr>
            <p:spPr>
              <a:xfrm>
                <a:off x="10006568" y="1680710"/>
                <a:ext cx="900096" cy="36730"/>
              </a:xfrm>
              <a:custGeom>
                <a:avLst/>
                <a:gdLst>
                  <a:gd name="connsiteX0" fmla="*/ 3079 w 900096"/>
                  <a:gd name="connsiteY0" fmla="*/ 36730 h 36730"/>
                  <a:gd name="connsiteX1" fmla="*/ 796 w 900096"/>
                  <a:gd name="connsiteY1" fmla="*/ 35521 h 36730"/>
                  <a:gd name="connsiteX2" fmla="*/ 796 w 900096"/>
                  <a:gd name="connsiteY2" fmla="*/ 31491 h 36730"/>
                  <a:gd name="connsiteX3" fmla="*/ 37063 w 900096"/>
                  <a:gd name="connsiteY3" fmla="*/ 9328 h 36730"/>
                  <a:gd name="connsiteX4" fmla="*/ 56002 w 900096"/>
                  <a:gd name="connsiteY4" fmla="*/ 3552 h 36730"/>
                  <a:gd name="connsiteX5" fmla="*/ 56002 w 900096"/>
                  <a:gd name="connsiteY5" fmla="*/ 3552 h 36730"/>
                  <a:gd name="connsiteX6" fmla="*/ 74404 w 900096"/>
                  <a:gd name="connsiteY6" fmla="*/ 8925 h 36730"/>
                  <a:gd name="connsiteX7" fmla="*/ 81120 w 900096"/>
                  <a:gd name="connsiteY7" fmla="*/ 11746 h 36730"/>
                  <a:gd name="connsiteX8" fmla="*/ 143580 w 900096"/>
                  <a:gd name="connsiteY8" fmla="*/ 7582 h 36730"/>
                  <a:gd name="connsiteX9" fmla="*/ 203891 w 900096"/>
                  <a:gd name="connsiteY9" fmla="*/ 866 h 36730"/>
                  <a:gd name="connsiteX10" fmla="*/ 217323 w 900096"/>
                  <a:gd name="connsiteY10" fmla="*/ 4896 h 36730"/>
                  <a:gd name="connsiteX11" fmla="*/ 225651 w 900096"/>
                  <a:gd name="connsiteY11" fmla="*/ 7448 h 36730"/>
                  <a:gd name="connsiteX12" fmla="*/ 311214 w 900096"/>
                  <a:gd name="connsiteY12" fmla="*/ 5970 h 36730"/>
                  <a:gd name="connsiteX13" fmla="*/ 329213 w 900096"/>
                  <a:gd name="connsiteY13" fmla="*/ 3418 h 36730"/>
                  <a:gd name="connsiteX14" fmla="*/ 421224 w 900096"/>
                  <a:gd name="connsiteY14" fmla="*/ 10134 h 36730"/>
                  <a:gd name="connsiteX15" fmla="*/ 432372 w 900096"/>
                  <a:gd name="connsiteY15" fmla="*/ 15507 h 36730"/>
                  <a:gd name="connsiteX16" fmla="*/ 460177 w 900096"/>
                  <a:gd name="connsiteY16" fmla="*/ 25178 h 36730"/>
                  <a:gd name="connsiteX17" fmla="*/ 492951 w 900096"/>
                  <a:gd name="connsiteY17" fmla="*/ 18731 h 36730"/>
                  <a:gd name="connsiteX18" fmla="*/ 503697 w 900096"/>
                  <a:gd name="connsiteY18" fmla="*/ 15238 h 36730"/>
                  <a:gd name="connsiteX19" fmla="*/ 606722 w 900096"/>
                  <a:gd name="connsiteY19" fmla="*/ 12418 h 36730"/>
                  <a:gd name="connsiteX20" fmla="*/ 613035 w 900096"/>
                  <a:gd name="connsiteY20" fmla="*/ 12418 h 36730"/>
                  <a:gd name="connsiteX21" fmla="*/ 896992 w 900096"/>
                  <a:gd name="connsiteY21" fmla="*/ 14432 h 36730"/>
                  <a:gd name="connsiteX22" fmla="*/ 900081 w 900096"/>
                  <a:gd name="connsiteY22" fmla="*/ 16958 h 36730"/>
                  <a:gd name="connsiteX23" fmla="*/ 900081 w 900096"/>
                  <a:gd name="connsiteY23" fmla="*/ 16985 h 36730"/>
                  <a:gd name="connsiteX24" fmla="*/ 897529 w 900096"/>
                  <a:gd name="connsiteY24" fmla="*/ 20208 h 36730"/>
                  <a:gd name="connsiteX25" fmla="*/ 612498 w 900096"/>
                  <a:gd name="connsiteY25" fmla="*/ 18194 h 36730"/>
                  <a:gd name="connsiteX26" fmla="*/ 606185 w 900096"/>
                  <a:gd name="connsiteY26" fmla="*/ 18194 h 36730"/>
                  <a:gd name="connsiteX27" fmla="*/ 505309 w 900096"/>
                  <a:gd name="connsiteY27" fmla="*/ 20880 h 36730"/>
                  <a:gd name="connsiteX28" fmla="*/ 494832 w 900096"/>
                  <a:gd name="connsiteY28" fmla="*/ 24238 h 36730"/>
                  <a:gd name="connsiteX29" fmla="*/ 459639 w 900096"/>
                  <a:gd name="connsiteY29" fmla="*/ 30954 h 36730"/>
                  <a:gd name="connsiteX30" fmla="*/ 429820 w 900096"/>
                  <a:gd name="connsiteY30" fmla="*/ 20611 h 36730"/>
                  <a:gd name="connsiteX31" fmla="*/ 418940 w 900096"/>
                  <a:gd name="connsiteY31" fmla="*/ 15373 h 36730"/>
                  <a:gd name="connsiteX32" fmla="*/ 329884 w 900096"/>
                  <a:gd name="connsiteY32" fmla="*/ 9060 h 36730"/>
                  <a:gd name="connsiteX33" fmla="*/ 312154 w 900096"/>
                  <a:gd name="connsiteY33" fmla="*/ 11746 h 36730"/>
                  <a:gd name="connsiteX34" fmla="*/ 224039 w 900096"/>
                  <a:gd name="connsiteY34" fmla="*/ 13089 h 36730"/>
                  <a:gd name="connsiteX35" fmla="*/ 215577 w 900096"/>
                  <a:gd name="connsiteY35" fmla="*/ 10403 h 36730"/>
                  <a:gd name="connsiteX36" fmla="*/ 202144 w 900096"/>
                  <a:gd name="connsiteY36" fmla="*/ 6642 h 36730"/>
                  <a:gd name="connsiteX37" fmla="*/ 144386 w 900096"/>
                  <a:gd name="connsiteY37" fmla="*/ 13224 h 36730"/>
                  <a:gd name="connsiteX38" fmla="*/ 78300 w 900096"/>
                  <a:gd name="connsiteY38" fmla="*/ 17253 h 36730"/>
                  <a:gd name="connsiteX39" fmla="*/ 71315 w 900096"/>
                  <a:gd name="connsiteY39" fmla="*/ 14164 h 36730"/>
                  <a:gd name="connsiteX40" fmla="*/ 55196 w 900096"/>
                  <a:gd name="connsiteY40" fmla="*/ 9328 h 36730"/>
                  <a:gd name="connsiteX41" fmla="*/ 38943 w 900096"/>
                  <a:gd name="connsiteY41" fmla="*/ 14432 h 36730"/>
                  <a:gd name="connsiteX42" fmla="*/ 3482 w 900096"/>
                  <a:gd name="connsiteY42" fmla="*/ 36193 h 36730"/>
                  <a:gd name="connsiteX43" fmla="*/ 3079 w 900096"/>
                  <a:gd name="connsiteY43" fmla="*/ 36730 h 3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900096" h="36730">
                    <a:moveTo>
                      <a:pt x="3079" y="36730"/>
                    </a:moveTo>
                    <a:cubicBezTo>
                      <a:pt x="2166" y="36743"/>
                      <a:pt x="1306" y="36287"/>
                      <a:pt x="796" y="35521"/>
                    </a:cubicBezTo>
                    <a:cubicBezTo>
                      <a:pt x="-265" y="34393"/>
                      <a:pt x="-265" y="32620"/>
                      <a:pt x="796" y="31491"/>
                    </a:cubicBezTo>
                    <a:cubicBezTo>
                      <a:pt x="12334" y="23244"/>
                      <a:pt x="24463" y="15843"/>
                      <a:pt x="37063" y="9328"/>
                    </a:cubicBezTo>
                    <a:cubicBezTo>
                      <a:pt x="42812" y="5903"/>
                      <a:pt x="49313" y="3915"/>
                      <a:pt x="56002" y="3552"/>
                    </a:cubicBezTo>
                    <a:lnTo>
                      <a:pt x="56002" y="3552"/>
                    </a:lnTo>
                    <a:cubicBezTo>
                      <a:pt x="62463" y="3902"/>
                      <a:pt x="68763" y="5742"/>
                      <a:pt x="74404" y="8925"/>
                    </a:cubicBezTo>
                    <a:cubicBezTo>
                      <a:pt x="76594" y="9973"/>
                      <a:pt x="78837" y="10927"/>
                      <a:pt x="81120" y="11746"/>
                    </a:cubicBezTo>
                    <a:cubicBezTo>
                      <a:pt x="100194" y="18999"/>
                      <a:pt x="121417" y="13492"/>
                      <a:pt x="143580" y="7582"/>
                    </a:cubicBezTo>
                    <a:cubicBezTo>
                      <a:pt x="162922" y="853"/>
                      <a:pt x="183541" y="-1431"/>
                      <a:pt x="203891" y="866"/>
                    </a:cubicBezTo>
                    <a:cubicBezTo>
                      <a:pt x="208431" y="1994"/>
                      <a:pt x="212917" y="3338"/>
                      <a:pt x="217323" y="4896"/>
                    </a:cubicBezTo>
                    <a:lnTo>
                      <a:pt x="225651" y="7448"/>
                    </a:lnTo>
                    <a:cubicBezTo>
                      <a:pt x="253966" y="12915"/>
                      <a:pt x="283114" y="12418"/>
                      <a:pt x="311214" y="5970"/>
                    </a:cubicBezTo>
                    <a:lnTo>
                      <a:pt x="329213" y="3418"/>
                    </a:lnTo>
                    <a:cubicBezTo>
                      <a:pt x="359932" y="-2626"/>
                      <a:pt x="391713" y="-316"/>
                      <a:pt x="421224" y="10134"/>
                    </a:cubicBezTo>
                    <a:cubicBezTo>
                      <a:pt x="424985" y="11746"/>
                      <a:pt x="428746" y="13627"/>
                      <a:pt x="432372" y="15507"/>
                    </a:cubicBezTo>
                    <a:cubicBezTo>
                      <a:pt x="440902" y="20544"/>
                      <a:pt x="450358" y="23835"/>
                      <a:pt x="460177" y="25178"/>
                    </a:cubicBezTo>
                    <a:cubicBezTo>
                      <a:pt x="471433" y="25313"/>
                      <a:pt x="482595" y="23123"/>
                      <a:pt x="492951" y="18731"/>
                    </a:cubicBezTo>
                    <a:lnTo>
                      <a:pt x="503697" y="15238"/>
                    </a:lnTo>
                    <a:cubicBezTo>
                      <a:pt x="536203" y="5702"/>
                      <a:pt x="572067" y="9194"/>
                      <a:pt x="606722" y="12418"/>
                    </a:cubicBezTo>
                    <a:lnTo>
                      <a:pt x="613035" y="12418"/>
                    </a:lnTo>
                    <a:cubicBezTo>
                      <a:pt x="707464" y="21149"/>
                      <a:pt x="802456" y="21820"/>
                      <a:pt x="896992" y="14432"/>
                    </a:cubicBezTo>
                    <a:cubicBezTo>
                      <a:pt x="898537" y="14271"/>
                      <a:pt x="899920" y="15413"/>
                      <a:pt x="900081" y="16958"/>
                    </a:cubicBezTo>
                    <a:cubicBezTo>
                      <a:pt x="900081" y="16971"/>
                      <a:pt x="900081" y="16971"/>
                      <a:pt x="900081" y="16985"/>
                    </a:cubicBezTo>
                    <a:cubicBezTo>
                      <a:pt x="900242" y="18570"/>
                      <a:pt x="899114" y="19993"/>
                      <a:pt x="897529" y="20208"/>
                    </a:cubicBezTo>
                    <a:cubicBezTo>
                      <a:pt x="802630" y="27596"/>
                      <a:pt x="707275" y="26924"/>
                      <a:pt x="612498" y="18194"/>
                    </a:cubicBezTo>
                    <a:lnTo>
                      <a:pt x="606185" y="18194"/>
                    </a:lnTo>
                    <a:cubicBezTo>
                      <a:pt x="572067" y="14970"/>
                      <a:pt x="536740" y="11612"/>
                      <a:pt x="505309" y="20880"/>
                    </a:cubicBezTo>
                    <a:cubicBezTo>
                      <a:pt x="501817" y="21820"/>
                      <a:pt x="498324" y="23029"/>
                      <a:pt x="494832" y="24238"/>
                    </a:cubicBezTo>
                    <a:cubicBezTo>
                      <a:pt x="483683" y="28845"/>
                      <a:pt x="471702" y="31129"/>
                      <a:pt x="459639" y="30954"/>
                    </a:cubicBezTo>
                    <a:cubicBezTo>
                      <a:pt x="449109" y="29503"/>
                      <a:pt x="438981" y="25984"/>
                      <a:pt x="429820" y="20611"/>
                    </a:cubicBezTo>
                    <a:cubicBezTo>
                      <a:pt x="426193" y="18731"/>
                      <a:pt x="422701" y="16985"/>
                      <a:pt x="418940" y="15373"/>
                    </a:cubicBezTo>
                    <a:cubicBezTo>
                      <a:pt x="390343" y="5393"/>
                      <a:pt x="359610" y="3217"/>
                      <a:pt x="329884" y="9060"/>
                    </a:cubicBezTo>
                    <a:lnTo>
                      <a:pt x="312154" y="11746"/>
                    </a:lnTo>
                    <a:cubicBezTo>
                      <a:pt x="283194" y="18274"/>
                      <a:pt x="253187" y="18731"/>
                      <a:pt x="224039" y="13089"/>
                    </a:cubicBezTo>
                    <a:lnTo>
                      <a:pt x="215577" y="10403"/>
                    </a:lnTo>
                    <a:cubicBezTo>
                      <a:pt x="211198" y="8845"/>
                      <a:pt x="206698" y="7582"/>
                      <a:pt x="202144" y="6642"/>
                    </a:cubicBezTo>
                    <a:cubicBezTo>
                      <a:pt x="182641" y="4466"/>
                      <a:pt x="162896" y="6709"/>
                      <a:pt x="144386" y="13224"/>
                    </a:cubicBezTo>
                    <a:cubicBezTo>
                      <a:pt x="122223" y="18999"/>
                      <a:pt x="99254" y="25044"/>
                      <a:pt x="78300" y="17253"/>
                    </a:cubicBezTo>
                    <a:lnTo>
                      <a:pt x="71315" y="14164"/>
                    </a:lnTo>
                    <a:cubicBezTo>
                      <a:pt x="66305" y="11531"/>
                      <a:pt x="60838" y="9879"/>
                      <a:pt x="55196" y="9328"/>
                    </a:cubicBezTo>
                    <a:cubicBezTo>
                      <a:pt x="49447" y="9704"/>
                      <a:pt x="43873" y="11464"/>
                      <a:pt x="38943" y="14432"/>
                    </a:cubicBezTo>
                    <a:cubicBezTo>
                      <a:pt x="26599" y="20799"/>
                      <a:pt x="14752" y="28066"/>
                      <a:pt x="3482" y="36193"/>
                    </a:cubicBezTo>
                    <a:cubicBezTo>
                      <a:pt x="3361" y="36381"/>
                      <a:pt x="3227" y="36555"/>
                      <a:pt x="3079" y="367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603CD7B-15A4-B74A-2960-10ADDCD55653}"/>
                  </a:ext>
                </a:extLst>
              </p:cNvPr>
              <p:cNvSpPr/>
              <p:nvPr/>
            </p:nvSpPr>
            <p:spPr>
              <a:xfrm>
                <a:off x="10006768" y="1768891"/>
                <a:ext cx="659326" cy="25525"/>
              </a:xfrm>
              <a:custGeom>
                <a:avLst/>
                <a:gdLst>
                  <a:gd name="connsiteX0" fmla="*/ 511825 w 659326"/>
                  <a:gd name="connsiteY0" fmla="*/ 25515 h 25525"/>
                  <a:gd name="connsiteX1" fmla="*/ 477170 w 659326"/>
                  <a:gd name="connsiteY1" fmla="*/ 17455 h 25525"/>
                  <a:gd name="connsiteX2" fmla="*/ 441575 w 659326"/>
                  <a:gd name="connsiteY2" fmla="*/ 9262 h 25525"/>
                  <a:gd name="connsiteX3" fmla="*/ 416591 w 659326"/>
                  <a:gd name="connsiteY3" fmla="*/ 13694 h 25525"/>
                  <a:gd name="connsiteX4" fmla="*/ 400204 w 659326"/>
                  <a:gd name="connsiteY4" fmla="*/ 17590 h 25525"/>
                  <a:gd name="connsiteX5" fmla="*/ 356012 w 659326"/>
                  <a:gd name="connsiteY5" fmla="*/ 17590 h 25525"/>
                  <a:gd name="connsiteX6" fmla="*/ 354131 w 659326"/>
                  <a:gd name="connsiteY6" fmla="*/ 17590 h 25525"/>
                  <a:gd name="connsiteX7" fmla="*/ 156410 w 659326"/>
                  <a:gd name="connsiteY7" fmla="*/ 6441 h 25525"/>
                  <a:gd name="connsiteX8" fmla="*/ 105770 w 659326"/>
                  <a:gd name="connsiteY8" fmla="*/ 21754 h 25525"/>
                  <a:gd name="connsiteX9" fmla="*/ 103353 w 659326"/>
                  <a:gd name="connsiteY9" fmla="*/ 23903 h 25525"/>
                  <a:gd name="connsiteX10" fmla="*/ 100398 w 659326"/>
                  <a:gd name="connsiteY10" fmla="*/ 22425 h 25525"/>
                  <a:gd name="connsiteX11" fmla="*/ 55803 w 659326"/>
                  <a:gd name="connsiteY11" fmla="*/ 6172 h 25525"/>
                  <a:gd name="connsiteX12" fmla="*/ 3954 w 659326"/>
                  <a:gd name="connsiteY12" fmla="*/ 21082 h 25525"/>
                  <a:gd name="connsiteX13" fmla="*/ 247 w 659326"/>
                  <a:gd name="connsiteY13" fmla="*/ 19604 h 25525"/>
                  <a:gd name="connsiteX14" fmla="*/ 193 w 659326"/>
                  <a:gd name="connsiteY14" fmla="*/ 19470 h 25525"/>
                  <a:gd name="connsiteX15" fmla="*/ 1805 w 659326"/>
                  <a:gd name="connsiteY15" fmla="*/ 15709 h 25525"/>
                  <a:gd name="connsiteX16" fmla="*/ 55534 w 659326"/>
                  <a:gd name="connsiteY16" fmla="*/ 397 h 25525"/>
                  <a:gd name="connsiteX17" fmla="*/ 102547 w 659326"/>
                  <a:gd name="connsiteY17" fmla="*/ 15172 h 25525"/>
                  <a:gd name="connsiteX18" fmla="*/ 156275 w 659326"/>
                  <a:gd name="connsiteY18" fmla="*/ 665 h 25525"/>
                  <a:gd name="connsiteX19" fmla="*/ 354534 w 659326"/>
                  <a:gd name="connsiteY19" fmla="*/ 11814 h 25525"/>
                  <a:gd name="connsiteX20" fmla="*/ 356281 w 659326"/>
                  <a:gd name="connsiteY20" fmla="*/ 11814 h 25525"/>
                  <a:gd name="connsiteX21" fmla="*/ 398995 w 659326"/>
                  <a:gd name="connsiteY21" fmla="*/ 11814 h 25525"/>
                  <a:gd name="connsiteX22" fmla="*/ 414845 w 659326"/>
                  <a:gd name="connsiteY22" fmla="*/ 8187 h 25525"/>
                  <a:gd name="connsiteX23" fmla="*/ 441710 w 659326"/>
                  <a:gd name="connsiteY23" fmla="*/ 3486 h 25525"/>
                  <a:gd name="connsiteX24" fmla="*/ 479185 w 659326"/>
                  <a:gd name="connsiteY24" fmla="*/ 11948 h 25525"/>
                  <a:gd name="connsiteX25" fmla="*/ 522168 w 659326"/>
                  <a:gd name="connsiteY25" fmla="*/ 18530 h 25525"/>
                  <a:gd name="connsiteX26" fmla="*/ 535600 w 659326"/>
                  <a:gd name="connsiteY26" fmla="*/ 13023 h 25525"/>
                  <a:gd name="connsiteX27" fmla="*/ 542585 w 659326"/>
                  <a:gd name="connsiteY27" fmla="*/ 9665 h 25525"/>
                  <a:gd name="connsiteX28" fmla="*/ 613910 w 659326"/>
                  <a:gd name="connsiteY28" fmla="*/ 3755 h 25525"/>
                  <a:gd name="connsiteX29" fmla="*/ 656221 w 659326"/>
                  <a:gd name="connsiteY29" fmla="*/ 4561 h 25525"/>
                  <a:gd name="connsiteX30" fmla="*/ 659311 w 659326"/>
                  <a:gd name="connsiteY30" fmla="*/ 7086 h 25525"/>
                  <a:gd name="connsiteX31" fmla="*/ 659311 w 659326"/>
                  <a:gd name="connsiteY31" fmla="*/ 7113 h 25525"/>
                  <a:gd name="connsiteX32" fmla="*/ 656759 w 659326"/>
                  <a:gd name="connsiteY32" fmla="*/ 10336 h 25525"/>
                  <a:gd name="connsiteX33" fmla="*/ 613507 w 659326"/>
                  <a:gd name="connsiteY33" fmla="*/ 9530 h 25525"/>
                  <a:gd name="connsiteX34" fmla="*/ 544869 w 659326"/>
                  <a:gd name="connsiteY34" fmla="*/ 15038 h 25525"/>
                  <a:gd name="connsiteX35" fmla="*/ 538287 w 659326"/>
                  <a:gd name="connsiteY35" fmla="*/ 18261 h 25525"/>
                  <a:gd name="connsiteX36" fmla="*/ 524049 w 659326"/>
                  <a:gd name="connsiteY36" fmla="*/ 24037 h 25525"/>
                  <a:gd name="connsiteX37" fmla="*/ 511825 w 659326"/>
                  <a:gd name="connsiteY37" fmla="*/ 25515 h 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59326" h="25525">
                    <a:moveTo>
                      <a:pt x="511825" y="25515"/>
                    </a:moveTo>
                    <a:cubicBezTo>
                      <a:pt x="499911" y="24749"/>
                      <a:pt x="488198" y="22036"/>
                      <a:pt x="477170" y="17455"/>
                    </a:cubicBezTo>
                    <a:cubicBezTo>
                      <a:pt x="465874" y="12674"/>
                      <a:pt x="453825" y="9906"/>
                      <a:pt x="441575" y="9262"/>
                    </a:cubicBezTo>
                    <a:cubicBezTo>
                      <a:pt x="433099" y="9745"/>
                      <a:pt x="424718" y="11236"/>
                      <a:pt x="416591" y="13694"/>
                    </a:cubicBezTo>
                    <a:cubicBezTo>
                      <a:pt x="411205" y="15293"/>
                      <a:pt x="405738" y="16596"/>
                      <a:pt x="400204" y="17590"/>
                    </a:cubicBezTo>
                    <a:cubicBezTo>
                      <a:pt x="385536" y="19403"/>
                      <a:pt x="370693" y="19403"/>
                      <a:pt x="356012" y="17590"/>
                    </a:cubicBezTo>
                    <a:lnTo>
                      <a:pt x="354131" y="17590"/>
                    </a:lnTo>
                    <a:cubicBezTo>
                      <a:pt x="288582" y="11277"/>
                      <a:pt x="221421" y="8859"/>
                      <a:pt x="156410" y="6441"/>
                    </a:cubicBezTo>
                    <a:cubicBezTo>
                      <a:pt x="133978" y="5635"/>
                      <a:pt x="108859" y="9262"/>
                      <a:pt x="105770" y="21754"/>
                    </a:cubicBezTo>
                    <a:cubicBezTo>
                      <a:pt x="105528" y="22936"/>
                      <a:pt x="104548" y="23809"/>
                      <a:pt x="103353" y="23903"/>
                    </a:cubicBezTo>
                    <a:cubicBezTo>
                      <a:pt x="102157" y="24064"/>
                      <a:pt x="100988" y="23473"/>
                      <a:pt x="100398" y="22425"/>
                    </a:cubicBezTo>
                    <a:cubicBezTo>
                      <a:pt x="93681" y="10202"/>
                      <a:pt x="72861" y="4963"/>
                      <a:pt x="55803" y="6172"/>
                    </a:cubicBezTo>
                    <a:cubicBezTo>
                      <a:pt x="37817" y="8241"/>
                      <a:pt x="20288" y="13278"/>
                      <a:pt x="3954" y="21082"/>
                    </a:cubicBezTo>
                    <a:cubicBezTo>
                      <a:pt x="2517" y="21700"/>
                      <a:pt x="865" y="21042"/>
                      <a:pt x="247" y="19604"/>
                    </a:cubicBezTo>
                    <a:cubicBezTo>
                      <a:pt x="234" y="19564"/>
                      <a:pt x="207" y="19511"/>
                      <a:pt x="193" y="19470"/>
                    </a:cubicBezTo>
                    <a:cubicBezTo>
                      <a:pt x="-371" y="17993"/>
                      <a:pt x="341" y="16327"/>
                      <a:pt x="1805" y="15709"/>
                    </a:cubicBezTo>
                    <a:cubicBezTo>
                      <a:pt x="18757" y="7690"/>
                      <a:pt x="36903" y="2519"/>
                      <a:pt x="55534" y="397"/>
                    </a:cubicBezTo>
                    <a:cubicBezTo>
                      <a:pt x="72593" y="-1564"/>
                      <a:pt x="89679" y="3808"/>
                      <a:pt x="102547" y="15172"/>
                    </a:cubicBezTo>
                    <a:cubicBezTo>
                      <a:pt x="111949" y="800"/>
                      <a:pt x="142843" y="128"/>
                      <a:pt x="156275" y="665"/>
                    </a:cubicBezTo>
                    <a:cubicBezTo>
                      <a:pt x="221421" y="3083"/>
                      <a:pt x="288717" y="5501"/>
                      <a:pt x="354534" y="11814"/>
                    </a:cubicBezTo>
                    <a:lnTo>
                      <a:pt x="356281" y="11814"/>
                    </a:lnTo>
                    <a:cubicBezTo>
                      <a:pt x="370465" y="13627"/>
                      <a:pt x="384811" y="13627"/>
                      <a:pt x="398995" y="11814"/>
                    </a:cubicBezTo>
                    <a:cubicBezTo>
                      <a:pt x="404341" y="10887"/>
                      <a:pt x="409633" y="9678"/>
                      <a:pt x="414845" y="8187"/>
                    </a:cubicBezTo>
                    <a:cubicBezTo>
                      <a:pt x="423563" y="5487"/>
                      <a:pt x="432589" y="3902"/>
                      <a:pt x="441710" y="3486"/>
                    </a:cubicBezTo>
                    <a:cubicBezTo>
                      <a:pt x="454577" y="4238"/>
                      <a:pt x="467244" y="7099"/>
                      <a:pt x="479185" y="11948"/>
                    </a:cubicBezTo>
                    <a:cubicBezTo>
                      <a:pt x="492537" y="18382"/>
                      <a:pt x="507500" y="20679"/>
                      <a:pt x="522168" y="18530"/>
                    </a:cubicBezTo>
                    <a:cubicBezTo>
                      <a:pt x="526843" y="17200"/>
                      <a:pt x="531342" y="15346"/>
                      <a:pt x="535600" y="13023"/>
                    </a:cubicBezTo>
                    <a:lnTo>
                      <a:pt x="542585" y="9665"/>
                    </a:lnTo>
                    <a:cubicBezTo>
                      <a:pt x="565595" y="2264"/>
                      <a:pt x="590001" y="235"/>
                      <a:pt x="613910" y="3755"/>
                    </a:cubicBezTo>
                    <a:cubicBezTo>
                      <a:pt x="627973" y="5031"/>
                      <a:pt x="642118" y="5299"/>
                      <a:pt x="656221" y="4561"/>
                    </a:cubicBezTo>
                    <a:cubicBezTo>
                      <a:pt x="657766" y="4399"/>
                      <a:pt x="659150" y="5541"/>
                      <a:pt x="659311" y="7086"/>
                    </a:cubicBezTo>
                    <a:cubicBezTo>
                      <a:pt x="659311" y="7099"/>
                      <a:pt x="659311" y="7099"/>
                      <a:pt x="659311" y="7113"/>
                    </a:cubicBezTo>
                    <a:cubicBezTo>
                      <a:pt x="659472" y="8698"/>
                      <a:pt x="658344" y="10121"/>
                      <a:pt x="656759" y="10336"/>
                    </a:cubicBezTo>
                    <a:cubicBezTo>
                      <a:pt x="642346" y="11075"/>
                      <a:pt x="627893" y="10806"/>
                      <a:pt x="613507" y="9530"/>
                    </a:cubicBezTo>
                    <a:cubicBezTo>
                      <a:pt x="590511" y="6078"/>
                      <a:pt x="567018" y="7959"/>
                      <a:pt x="544869" y="15038"/>
                    </a:cubicBezTo>
                    <a:cubicBezTo>
                      <a:pt x="542585" y="15978"/>
                      <a:pt x="540436" y="17187"/>
                      <a:pt x="538287" y="18261"/>
                    </a:cubicBezTo>
                    <a:cubicBezTo>
                      <a:pt x="533747" y="20666"/>
                      <a:pt x="528978" y="22600"/>
                      <a:pt x="524049" y="24037"/>
                    </a:cubicBezTo>
                    <a:cubicBezTo>
                      <a:pt x="520059" y="25112"/>
                      <a:pt x="515949" y="25609"/>
                      <a:pt x="511825" y="255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0D82927-DFE3-7F8D-1A19-98EE9DAA4666}"/>
                  </a:ext>
                </a:extLst>
              </p:cNvPr>
              <p:cNvSpPr/>
              <p:nvPr/>
            </p:nvSpPr>
            <p:spPr>
              <a:xfrm>
                <a:off x="10006837" y="1845708"/>
                <a:ext cx="859907" cy="38156"/>
              </a:xfrm>
              <a:custGeom>
                <a:avLst/>
                <a:gdLst>
                  <a:gd name="connsiteX0" fmla="*/ 2811 w 859907"/>
                  <a:gd name="connsiteY0" fmla="*/ 37350 h 38156"/>
                  <a:gd name="connsiteX1" fmla="*/ 4 w 859907"/>
                  <a:gd name="connsiteY1" fmla="*/ 34248 h 38156"/>
                  <a:gd name="connsiteX2" fmla="*/ 1737 w 859907"/>
                  <a:gd name="connsiteY2" fmla="*/ 31709 h 38156"/>
                  <a:gd name="connsiteX3" fmla="*/ 70510 w 859907"/>
                  <a:gd name="connsiteY3" fmla="*/ 9143 h 38156"/>
                  <a:gd name="connsiteX4" fmla="*/ 108925 w 859907"/>
                  <a:gd name="connsiteY4" fmla="*/ 4442 h 38156"/>
                  <a:gd name="connsiteX5" fmla="*/ 132029 w 859907"/>
                  <a:gd name="connsiteY5" fmla="*/ 9277 h 38156"/>
                  <a:gd name="connsiteX6" fmla="*/ 154326 w 859907"/>
                  <a:gd name="connsiteY6" fmla="*/ 13844 h 38156"/>
                  <a:gd name="connsiteX7" fmla="*/ 181191 w 859907"/>
                  <a:gd name="connsiteY7" fmla="*/ 12232 h 38156"/>
                  <a:gd name="connsiteX8" fmla="*/ 221487 w 859907"/>
                  <a:gd name="connsiteY8" fmla="*/ 13441 h 38156"/>
                  <a:gd name="connsiteX9" fmla="*/ 232367 w 859907"/>
                  <a:gd name="connsiteY9" fmla="*/ 18680 h 38156"/>
                  <a:gd name="connsiteX10" fmla="*/ 242844 w 859907"/>
                  <a:gd name="connsiteY10" fmla="*/ 23784 h 38156"/>
                  <a:gd name="connsiteX11" fmla="*/ 296573 w 859907"/>
                  <a:gd name="connsiteY11" fmla="*/ 13441 h 38156"/>
                  <a:gd name="connsiteX12" fmla="*/ 348959 w 859907"/>
                  <a:gd name="connsiteY12" fmla="*/ 9 h 38156"/>
                  <a:gd name="connsiteX13" fmla="*/ 383076 w 859907"/>
                  <a:gd name="connsiteY13" fmla="*/ 13441 h 38156"/>
                  <a:gd name="connsiteX14" fmla="*/ 419881 w 859907"/>
                  <a:gd name="connsiteY14" fmla="*/ 25261 h 38156"/>
                  <a:gd name="connsiteX15" fmla="*/ 437880 w 859907"/>
                  <a:gd name="connsiteY15" fmla="*/ 21366 h 38156"/>
                  <a:gd name="connsiteX16" fmla="*/ 439626 w 859907"/>
                  <a:gd name="connsiteY16" fmla="*/ 21366 h 38156"/>
                  <a:gd name="connsiteX17" fmla="*/ 590335 w 859907"/>
                  <a:gd name="connsiteY17" fmla="*/ 6188 h 38156"/>
                  <a:gd name="connsiteX18" fmla="*/ 593022 w 859907"/>
                  <a:gd name="connsiteY18" fmla="*/ 6188 h 38156"/>
                  <a:gd name="connsiteX19" fmla="*/ 614244 w 859907"/>
                  <a:gd name="connsiteY19" fmla="*/ 6188 h 38156"/>
                  <a:gd name="connsiteX20" fmla="*/ 627005 w 859907"/>
                  <a:gd name="connsiteY20" fmla="*/ 3501 h 38156"/>
                  <a:gd name="connsiteX21" fmla="*/ 636408 w 859907"/>
                  <a:gd name="connsiteY21" fmla="*/ 1218 h 38156"/>
                  <a:gd name="connsiteX22" fmla="*/ 694838 w 859907"/>
                  <a:gd name="connsiteY22" fmla="*/ 5382 h 38156"/>
                  <a:gd name="connsiteX23" fmla="*/ 705852 w 859907"/>
                  <a:gd name="connsiteY23" fmla="*/ 7531 h 38156"/>
                  <a:gd name="connsiteX24" fmla="*/ 856830 w 859907"/>
                  <a:gd name="connsiteY24" fmla="*/ 2695 h 38156"/>
                  <a:gd name="connsiteX25" fmla="*/ 859906 w 859907"/>
                  <a:gd name="connsiteY25" fmla="*/ 5530 h 38156"/>
                  <a:gd name="connsiteX26" fmla="*/ 858173 w 859907"/>
                  <a:gd name="connsiteY26" fmla="*/ 8337 h 38156"/>
                  <a:gd name="connsiteX27" fmla="*/ 704912 w 859907"/>
                  <a:gd name="connsiteY27" fmla="*/ 13172 h 38156"/>
                  <a:gd name="connsiteX28" fmla="*/ 693629 w 859907"/>
                  <a:gd name="connsiteY28" fmla="*/ 11023 h 38156"/>
                  <a:gd name="connsiteX29" fmla="*/ 637482 w 859907"/>
                  <a:gd name="connsiteY29" fmla="*/ 6994 h 38156"/>
                  <a:gd name="connsiteX30" fmla="*/ 628483 w 859907"/>
                  <a:gd name="connsiteY30" fmla="*/ 9009 h 38156"/>
                  <a:gd name="connsiteX31" fmla="*/ 615050 w 859907"/>
                  <a:gd name="connsiteY31" fmla="*/ 11964 h 38156"/>
                  <a:gd name="connsiteX32" fmla="*/ 592619 w 859907"/>
                  <a:gd name="connsiteY32" fmla="*/ 11964 h 38156"/>
                  <a:gd name="connsiteX33" fmla="*/ 589932 w 859907"/>
                  <a:gd name="connsiteY33" fmla="*/ 11964 h 38156"/>
                  <a:gd name="connsiteX34" fmla="*/ 441372 w 859907"/>
                  <a:gd name="connsiteY34" fmla="*/ 26873 h 38156"/>
                  <a:gd name="connsiteX35" fmla="*/ 439626 w 859907"/>
                  <a:gd name="connsiteY35" fmla="*/ 26873 h 38156"/>
                  <a:gd name="connsiteX36" fmla="*/ 420418 w 859907"/>
                  <a:gd name="connsiteY36" fmla="*/ 31037 h 38156"/>
                  <a:gd name="connsiteX37" fmla="*/ 380121 w 859907"/>
                  <a:gd name="connsiteY37" fmla="*/ 18545 h 38156"/>
                  <a:gd name="connsiteX38" fmla="*/ 348153 w 859907"/>
                  <a:gd name="connsiteY38" fmla="*/ 6322 h 38156"/>
                  <a:gd name="connsiteX39" fmla="*/ 298857 w 859907"/>
                  <a:gd name="connsiteY39" fmla="*/ 19754 h 38156"/>
                  <a:gd name="connsiteX40" fmla="*/ 241233 w 859907"/>
                  <a:gd name="connsiteY40" fmla="*/ 30366 h 38156"/>
                  <a:gd name="connsiteX41" fmla="*/ 229815 w 859907"/>
                  <a:gd name="connsiteY41" fmla="*/ 24858 h 38156"/>
                  <a:gd name="connsiteX42" fmla="*/ 219741 w 859907"/>
                  <a:gd name="connsiteY42" fmla="*/ 19889 h 38156"/>
                  <a:gd name="connsiteX43" fmla="*/ 182400 w 859907"/>
                  <a:gd name="connsiteY43" fmla="*/ 19083 h 38156"/>
                  <a:gd name="connsiteX44" fmla="*/ 154461 w 859907"/>
                  <a:gd name="connsiteY44" fmla="*/ 20694 h 38156"/>
                  <a:gd name="connsiteX45" fmla="*/ 131088 w 859907"/>
                  <a:gd name="connsiteY45" fmla="*/ 15859 h 38156"/>
                  <a:gd name="connsiteX46" fmla="*/ 109060 w 859907"/>
                  <a:gd name="connsiteY46" fmla="*/ 11292 h 38156"/>
                  <a:gd name="connsiteX47" fmla="*/ 72390 w 859907"/>
                  <a:gd name="connsiteY47" fmla="*/ 15859 h 38156"/>
                  <a:gd name="connsiteX48" fmla="*/ 4423 w 859907"/>
                  <a:gd name="connsiteY48" fmla="*/ 38156 h 38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59907" h="38156">
                    <a:moveTo>
                      <a:pt x="2811" y="37350"/>
                    </a:moveTo>
                    <a:cubicBezTo>
                      <a:pt x="1186" y="37270"/>
                      <a:pt x="-77" y="35886"/>
                      <a:pt x="4" y="34248"/>
                    </a:cubicBezTo>
                    <a:cubicBezTo>
                      <a:pt x="58" y="33146"/>
                      <a:pt x="729" y="32166"/>
                      <a:pt x="1737" y="31709"/>
                    </a:cubicBezTo>
                    <a:cubicBezTo>
                      <a:pt x="24101" y="22589"/>
                      <a:pt x="47084" y="15040"/>
                      <a:pt x="70510" y="9143"/>
                    </a:cubicBezTo>
                    <a:cubicBezTo>
                      <a:pt x="82988" y="5530"/>
                      <a:pt x="95950" y="3945"/>
                      <a:pt x="108925" y="4442"/>
                    </a:cubicBezTo>
                    <a:cubicBezTo>
                      <a:pt x="116756" y="5342"/>
                      <a:pt x="124493" y="6953"/>
                      <a:pt x="132029" y="9277"/>
                    </a:cubicBezTo>
                    <a:cubicBezTo>
                      <a:pt x="139309" y="11453"/>
                      <a:pt x="146777" y="12985"/>
                      <a:pt x="154326" y="13844"/>
                    </a:cubicBezTo>
                    <a:cubicBezTo>
                      <a:pt x="163312" y="14167"/>
                      <a:pt x="172312" y="13629"/>
                      <a:pt x="181191" y="12232"/>
                    </a:cubicBezTo>
                    <a:cubicBezTo>
                      <a:pt x="194529" y="9492"/>
                      <a:pt x="208337" y="9895"/>
                      <a:pt x="221487" y="13441"/>
                    </a:cubicBezTo>
                    <a:cubicBezTo>
                      <a:pt x="225262" y="14865"/>
                      <a:pt x="228902" y="16611"/>
                      <a:pt x="232367" y="18680"/>
                    </a:cubicBezTo>
                    <a:cubicBezTo>
                      <a:pt x="235685" y="20735"/>
                      <a:pt x="239191" y="22441"/>
                      <a:pt x="242844" y="23784"/>
                    </a:cubicBezTo>
                    <a:cubicBezTo>
                      <a:pt x="260306" y="29828"/>
                      <a:pt x="277768" y="21903"/>
                      <a:pt x="296573" y="13441"/>
                    </a:cubicBezTo>
                    <a:cubicBezTo>
                      <a:pt x="312531" y="4401"/>
                      <a:pt x="330610" y="-233"/>
                      <a:pt x="348959" y="9"/>
                    </a:cubicBezTo>
                    <a:cubicBezTo>
                      <a:pt x="361128" y="2104"/>
                      <a:pt x="372747" y="6671"/>
                      <a:pt x="383076" y="13441"/>
                    </a:cubicBezTo>
                    <a:cubicBezTo>
                      <a:pt x="393984" y="20762"/>
                      <a:pt x="406744" y="24858"/>
                      <a:pt x="419881" y="25261"/>
                    </a:cubicBezTo>
                    <a:cubicBezTo>
                      <a:pt x="426006" y="24657"/>
                      <a:pt x="432050" y="23354"/>
                      <a:pt x="437880" y="21366"/>
                    </a:cubicBezTo>
                    <a:lnTo>
                      <a:pt x="439626" y="21366"/>
                    </a:lnTo>
                    <a:cubicBezTo>
                      <a:pt x="488466" y="6873"/>
                      <a:pt x="539589" y="1715"/>
                      <a:pt x="590335" y="6188"/>
                    </a:cubicBezTo>
                    <a:lnTo>
                      <a:pt x="593022" y="6188"/>
                    </a:lnTo>
                    <a:cubicBezTo>
                      <a:pt x="600074" y="6927"/>
                      <a:pt x="607193" y="6927"/>
                      <a:pt x="614244" y="6188"/>
                    </a:cubicBezTo>
                    <a:cubicBezTo>
                      <a:pt x="618543" y="5556"/>
                      <a:pt x="622814" y="4656"/>
                      <a:pt x="627005" y="3501"/>
                    </a:cubicBezTo>
                    <a:lnTo>
                      <a:pt x="636408" y="1218"/>
                    </a:lnTo>
                    <a:cubicBezTo>
                      <a:pt x="655965" y="-1160"/>
                      <a:pt x="675804" y="264"/>
                      <a:pt x="694838" y="5382"/>
                    </a:cubicBezTo>
                    <a:lnTo>
                      <a:pt x="705852" y="7531"/>
                    </a:lnTo>
                    <a:cubicBezTo>
                      <a:pt x="755967" y="16490"/>
                      <a:pt x="807399" y="14838"/>
                      <a:pt x="856830" y="2695"/>
                    </a:cubicBezTo>
                    <a:cubicBezTo>
                      <a:pt x="858455" y="2628"/>
                      <a:pt x="859839" y="3904"/>
                      <a:pt x="859906" y="5530"/>
                    </a:cubicBezTo>
                    <a:cubicBezTo>
                      <a:pt x="859946" y="6725"/>
                      <a:pt x="859261" y="7840"/>
                      <a:pt x="858173" y="8337"/>
                    </a:cubicBezTo>
                    <a:cubicBezTo>
                      <a:pt x="807977" y="20614"/>
                      <a:pt x="755780" y="22266"/>
                      <a:pt x="704912" y="13172"/>
                    </a:cubicBezTo>
                    <a:lnTo>
                      <a:pt x="693629" y="11023"/>
                    </a:lnTo>
                    <a:cubicBezTo>
                      <a:pt x="675348" y="6094"/>
                      <a:pt x="656287" y="4724"/>
                      <a:pt x="637482" y="6994"/>
                    </a:cubicBezTo>
                    <a:cubicBezTo>
                      <a:pt x="634393" y="6994"/>
                      <a:pt x="631438" y="8337"/>
                      <a:pt x="628483" y="9009"/>
                    </a:cubicBezTo>
                    <a:cubicBezTo>
                      <a:pt x="624077" y="10271"/>
                      <a:pt x="619591" y="11252"/>
                      <a:pt x="615050" y="11964"/>
                    </a:cubicBezTo>
                    <a:cubicBezTo>
                      <a:pt x="607596" y="12702"/>
                      <a:pt x="600074" y="12702"/>
                      <a:pt x="592619" y="11964"/>
                    </a:cubicBezTo>
                    <a:lnTo>
                      <a:pt x="589932" y="11964"/>
                    </a:lnTo>
                    <a:cubicBezTo>
                      <a:pt x="539911" y="7612"/>
                      <a:pt x="489526" y="12675"/>
                      <a:pt x="441372" y="26873"/>
                    </a:cubicBezTo>
                    <a:lnTo>
                      <a:pt x="439626" y="26873"/>
                    </a:lnTo>
                    <a:cubicBezTo>
                      <a:pt x="433421" y="29036"/>
                      <a:pt x="426973" y="30433"/>
                      <a:pt x="420418" y="31037"/>
                    </a:cubicBezTo>
                    <a:cubicBezTo>
                      <a:pt x="406072" y="30755"/>
                      <a:pt x="392103" y="26417"/>
                      <a:pt x="380121" y="18545"/>
                    </a:cubicBezTo>
                    <a:cubicBezTo>
                      <a:pt x="370370" y="12407"/>
                      <a:pt x="359516" y="8243"/>
                      <a:pt x="348153" y="6322"/>
                    </a:cubicBezTo>
                    <a:cubicBezTo>
                      <a:pt x="330825" y="6376"/>
                      <a:pt x="313820" y="11010"/>
                      <a:pt x="298857" y="19754"/>
                    </a:cubicBezTo>
                    <a:cubicBezTo>
                      <a:pt x="280186" y="28351"/>
                      <a:pt x="260978" y="37082"/>
                      <a:pt x="241233" y="30366"/>
                    </a:cubicBezTo>
                    <a:cubicBezTo>
                      <a:pt x="237270" y="28888"/>
                      <a:pt x="233442" y="27034"/>
                      <a:pt x="229815" y="24858"/>
                    </a:cubicBezTo>
                    <a:cubicBezTo>
                      <a:pt x="226592" y="22938"/>
                      <a:pt x="223220" y="21272"/>
                      <a:pt x="219741" y="19889"/>
                    </a:cubicBezTo>
                    <a:cubicBezTo>
                      <a:pt x="207518" y="16772"/>
                      <a:pt x="194744" y="16504"/>
                      <a:pt x="182400" y="19083"/>
                    </a:cubicBezTo>
                    <a:cubicBezTo>
                      <a:pt x="173158" y="20493"/>
                      <a:pt x="163809" y="21030"/>
                      <a:pt x="154461" y="20694"/>
                    </a:cubicBezTo>
                    <a:cubicBezTo>
                      <a:pt x="146536" y="19808"/>
                      <a:pt x="138718" y="18196"/>
                      <a:pt x="131088" y="15859"/>
                    </a:cubicBezTo>
                    <a:cubicBezTo>
                      <a:pt x="123889" y="13696"/>
                      <a:pt x="116528" y="12165"/>
                      <a:pt x="109060" y="11292"/>
                    </a:cubicBezTo>
                    <a:cubicBezTo>
                      <a:pt x="96675" y="10849"/>
                      <a:pt x="84291" y="12380"/>
                      <a:pt x="72390" y="15859"/>
                    </a:cubicBezTo>
                    <a:cubicBezTo>
                      <a:pt x="49246" y="21689"/>
                      <a:pt x="26532" y="29143"/>
                      <a:pt x="4423" y="381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8118FDC-5161-C913-0B57-85A383824A20}"/>
                  </a:ext>
                </a:extLst>
              </p:cNvPr>
              <p:cNvSpPr/>
              <p:nvPr/>
            </p:nvSpPr>
            <p:spPr>
              <a:xfrm>
                <a:off x="10006730" y="1937273"/>
                <a:ext cx="209370" cy="19125"/>
              </a:xfrm>
              <a:custGeom>
                <a:avLst/>
                <a:gdLst>
                  <a:gd name="connsiteX0" fmla="*/ 2918 w 209370"/>
                  <a:gd name="connsiteY0" fmla="*/ 18588 h 19125"/>
                  <a:gd name="connsiteX1" fmla="*/ 97 w 209370"/>
                  <a:gd name="connsiteY1" fmla="*/ 16305 h 19125"/>
                  <a:gd name="connsiteX2" fmla="*/ 2085 w 209370"/>
                  <a:gd name="connsiteY2" fmla="*/ 12853 h 19125"/>
                  <a:gd name="connsiteX3" fmla="*/ 2246 w 209370"/>
                  <a:gd name="connsiteY3" fmla="*/ 12812 h 19125"/>
                  <a:gd name="connsiteX4" fmla="*/ 82840 w 209370"/>
                  <a:gd name="connsiteY4" fmla="*/ 455 h 19125"/>
                  <a:gd name="connsiteX5" fmla="*/ 106614 w 209370"/>
                  <a:gd name="connsiteY5" fmla="*/ 2067 h 19125"/>
                  <a:gd name="connsiteX6" fmla="*/ 111719 w 209370"/>
                  <a:gd name="connsiteY6" fmla="*/ 4081 h 19125"/>
                  <a:gd name="connsiteX7" fmla="*/ 118435 w 209370"/>
                  <a:gd name="connsiteY7" fmla="*/ 6365 h 19125"/>
                  <a:gd name="connsiteX8" fmla="*/ 134016 w 209370"/>
                  <a:gd name="connsiteY8" fmla="*/ 6365 h 19125"/>
                  <a:gd name="connsiteX9" fmla="*/ 206550 w 209370"/>
                  <a:gd name="connsiteY9" fmla="*/ 1126 h 19125"/>
                  <a:gd name="connsiteX10" fmla="*/ 209371 w 209370"/>
                  <a:gd name="connsiteY10" fmla="*/ 4081 h 19125"/>
                  <a:gd name="connsiteX11" fmla="*/ 206550 w 209370"/>
                  <a:gd name="connsiteY11" fmla="*/ 6902 h 19125"/>
                  <a:gd name="connsiteX12" fmla="*/ 206415 w 209370"/>
                  <a:gd name="connsiteY12" fmla="*/ 6902 h 19125"/>
                  <a:gd name="connsiteX13" fmla="*/ 135494 w 209370"/>
                  <a:gd name="connsiteY13" fmla="*/ 12006 h 19125"/>
                  <a:gd name="connsiteX14" fmla="*/ 117226 w 209370"/>
                  <a:gd name="connsiteY14" fmla="*/ 12678 h 19125"/>
                  <a:gd name="connsiteX15" fmla="*/ 109435 w 209370"/>
                  <a:gd name="connsiteY15" fmla="*/ 9992 h 19125"/>
                  <a:gd name="connsiteX16" fmla="*/ 104868 w 209370"/>
                  <a:gd name="connsiteY16" fmla="*/ 8245 h 19125"/>
                  <a:gd name="connsiteX17" fmla="*/ 83108 w 209370"/>
                  <a:gd name="connsiteY17" fmla="*/ 6902 h 19125"/>
                  <a:gd name="connsiteX18" fmla="*/ 2515 w 209370"/>
                  <a:gd name="connsiteY18" fmla="*/ 19125 h 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9370" h="19125">
                    <a:moveTo>
                      <a:pt x="2918" y="18588"/>
                    </a:moveTo>
                    <a:cubicBezTo>
                      <a:pt x="1561" y="18561"/>
                      <a:pt x="406" y="17621"/>
                      <a:pt x="97" y="16305"/>
                    </a:cubicBezTo>
                    <a:cubicBezTo>
                      <a:pt x="-306" y="14800"/>
                      <a:pt x="580" y="13256"/>
                      <a:pt x="2085" y="12853"/>
                    </a:cubicBezTo>
                    <a:cubicBezTo>
                      <a:pt x="2139" y="12839"/>
                      <a:pt x="2192" y="12826"/>
                      <a:pt x="2246" y="12812"/>
                    </a:cubicBezTo>
                    <a:cubicBezTo>
                      <a:pt x="28667" y="6190"/>
                      <a:pt x="55653" y="2053"/>
                      <a:pt x="82840" y="455"/>
                    </a:cubicBezTo>
                    <a:cubicBezTo>
                      <a:pt x="90791" y="-499"/>
                      <a:pt x="98864" y="52"/>
                      <a:pt x="106614" y="2067"/>
                    </a:cubicBezTo>
                    <a:cubicBezTo>
                      <a:pt x="108361" y="2617"/>
                      <a:pt x="110066" y="3289"/>
                      <a:pt x="111719" y="4081"/>
                    </a:cubicBezTo>
                    <a:cubicBezTo>
                      <a:pt x="113881" y="5062"/>
                      <a:pt x="116124" y="5828"/>
                      <a:pt x="118435" y="6365"/>
                    </a:cubicBezTo>
                    <a:cubicBezTo>
                      <a:pt x="123593" y="7225"/>
                      <a:pt x="128858" y="7225"/>
                      <a:pt x="134016" y="6365"/>
                    </a:cubicBezTo>
                    <a:cubicBezTo>
                      <a:pt x="158006" y="2550"/>
                      <a:pt x="182264" y="804"/>
                      <a:pt x="206550" y="1126"/>
                    </a:cubicBezTo>
                    <a:cubicBezTo>
                      <a:pt x="208094" y="1261"/>
                      <a:pt x="209303" y="2523"/>
                      <a:pt x="209371" y="4081"/>
                    </a:cubicBezTo>
                    <a:cubicBezTo>
                      <a:pt x="209371" y="5640"/>
                      <a:pt x="208108" y="6902"/>
                      <a:pt x="206550" y="6902"/>
                    </a:cubicBezTo>
                    <a:cubicBezTo>
                      <a:pt x="206510" y="6902"/>
                      <a:pt x="206456" y="6902"/>
                      <a:pt x="206415" y="6902"/>
                    </a:cubicBezTo>
                    <a:cubicBezTo>
                      <a:pt x="182667" y="6513"/>
                      <a:pt x="158933" y="8219"/>
                      <a:pt x="135494" y="12006"/>
                    </a:cubicBezTo>
                    <a:cubicBezTo>
                      <a:pt x="129489" y="13296"/>
                      <a:pt x="123311" y="13524"/>
                      <a:pt x="117226" y="12678"/>
                    </a:cubicBezTo>
                    <a:cubicBezTo>
                      <a:pt x="114553" y="12020"/>
                      <a:pt x="111947" y="11133"/>
                      <a:pt x="109435" y="9992"/>
                    </a:cubicBezTo>
                    <a:lnTo>
                      <a:pt x="104868" y="8245"/>
                    </a:lnTo>
                    <a:cubicBezTo>
                      <a:pt x="97763" y="6445"/>
                      <a:pt x="90388" y="5989"/>
                      <a:pt x="83108" y="6902"/>
                    </a:cubicBezTo>
                    <a:cubicBezTo>
                      <a:pt x="55921" y="8460"/>
                      <a:pt x="28936" y="12557"/>
                      <a:pt x="2515" y="191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9FF0C6-AA4E-3DDB-F0DA-C195FA79EF04}"/>
                  </a:ext>
                </a:extLst>
              </p:cNvPr>
              <p:cNvSpPr/>
              <p:nvPr/>
            </p:nvSpPr>
            <p:spPr>
              <a:xfrm>
                <a:off x="10322526" y="1938534"/>
                <a:ext cx="403325" cy="7456"/>
              </a:xfrm>
              <a:custGeom>
                <a:avLst/>
                <a:gdLst>
                  <a:gd name="connsiteX0" fmla="*/ 3584 w 403325"/>
                  <a:gd name="connsiteY0" fmla="*/ 7388 h 7456"/>
                  <a:gd name="connsiteX1" fmla="*/ 64 w 403325"/>
                  <a:gd name="connsiteY1" fmla="*/ 5131 h 7456"/>
                  <a:gd name="connsiteX2" fmla="*/ 2335 w 403325"/>
                  <a:gd name="connsiteY2" fmla="*/ 1612 h 7456"/>
                  <a:gd name="connsiteX3" fmla="*/ 3584 w 403325"/>
                  <a:gd name="connsiteY3" fmla="*/ 1612 h 7456"/>
                  <a:gd name="connsiteX4" fmla="*/ 51805 w 403325"/>
                  <a:gd name="connsiteY4" fmla="*/ 1612 h 7456"/>
                  <a:gd name="connsiteX5" fmla="*/ 53014 w 403325"/>
                  <a:gd name="connsiteY5" fmla="*/ 1612 h 7456"/>
                  <a:gd name="connsiteX6" fmla="*/ 400505 w 403325"/>
                  <a:gd name="connsiteY6" fmla="*/ 0 h 7456"/>
                  <a:gd name="connsiteX7" fmla="*/ 400505 w 403325"/>
                  <a:gd name="connsiteY7" fmla="*/ 0 h 7456"/>
                  <a:gd name="connsiteX8" fmla="*/ 403326 w 403325"/>
                  <a:gd name="connsiteY8" fmla="*/ 2955 h 7456"/>
                  <a:gd name="connsiteX9" fmla="*/ 400505 w 403325"/>
                  <a:gd name="connsiteY9" fmla="*/ 5776 h 7456"/>
                  <a:gd name="connsiteX10" fmla="*/ 52880 w 403325"/>
                  <a:gd name="connsiteY10" fmla="*/ 7388 h 7456"/>
                  <a:gd name="connsiteX11" fmla="*/ 51671 w 403325"/>
                  <a:gd name="connsiteY11" fmla="*/ 7388 h 7456"/>
                  <a:gd name="connsiteX12" fmla="*/ 3584 w 403325"/>
                  <a:gd name="connsiteY12" fmla="*/ 7388 h 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3325" h="7456">
                    <a:moveTo>
                      <a:pt x="3584" y="7388"/>
                    </a:moveTo>
                    <a:cubicBezTo>
                      <a:pt x="1985" y="7737"/>
                      <a:pt x="414" y="6716"/>
                      <a:pt x="64" y="5131"/>
                    </a:cubicBezTo>
                    <a:cubicBezTo>
                      <a:pt x="-271" y="3532"/>
                      <a:pt x="736" y="1961"/>
                      <a:pt x="2335" y="1612"/>
                    </a:cubicBezTo>
                    <a:cubicBezTo>
                      <a:pt x="2738" y="1518"/>
                      <a:pt x="3167" y="1518"/>
                      <a:pt x="3584" y="1612"/>
                    </a:cubicBezTo>
                    <a:cubicBezTo>
                      <a:pt x="19702" y="1612"/>
                      <a:pt x="36090" y="1612"/>
                      <a:pt x="51805" y="1612"/>
                    </a:cubicBezTo>
                    <a:lnTo>
                      <a:pt x="53014" y="1612"/>
                    </a:lnTo>
                    <a:cubicBezTo>
                      <a:pt x="168397" y="1612"/>
                      <a:pt x="285257" y="1612"/>
                      <a:pt x="400505" y="0"/>
                    </a:cubicBezTo>
                    <a:lnTo>
                      <a:pt x="400505" y="0"/>
                    </a:lnTo>
                    <a:cubicBezTo>
                      <a:pt x="402090" y="67"/>
                      <a:pt x="403326" y="1370"/>
                      <a:pt x="403326" y="2955"/>
                    </a:cubicBezTo>
                    <a:cubicBezTo>
                      <a:pt x="403326" y="4513"/>
                      <a:pt x="402063" y="5776"/>
                      <a:pt x="400505" y="5776"/>
                    </a:cubicBezTo>
                    <a:cubicBezTo>
                      <a:pt x="285257" y="7119"/>
                      <a:pt x="168262" y="7656"/>
                      <a:pt x="52880" y="7388"/>
                    </a:cubicBezTo>
                    <a:lnTo>
                      <a:pt x="51671" y="7388"/>
                    </a:lnTo>
                    <a:cubicBezTo>
                      <a:pt x="35955" y="7388"/>
                      <a:pt x="19568" y="7388"/>
                      <a:pt x="3584" y="7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pulse">
              <a:extLst>
                <a:ext uri="{FF2B5EF4-FFF2-40B4-BE49-F238E27FC236}">
                  <a16:creationId xmlns:a16="http://schemas.microsoft.com/office/drawing/2014/main" id="{661B4C34-A591-3DE7-E7B6-0DC399D33964}"/>
                </a:ext>
              </a:extLst>
            </p:cNvPr>
            <p:cNvGrpSpPr/>
            <p:nvPr/>
          </p:nvGrpSpPr>
          <p:grpSpPr>
            <a:xfrm>
              <a:off x="8738828" y="1704944"/>
              <a:ext cx="1967010" cy="1455382"/>
              <a:chOff x="8738828" y="1704944"/>
              <a:chExt cx="1967010" cy="1455382"/>
            </a:xfrm>
          </p:grpSpPr>
          <p:grpSp>
            <p:nvGrpSpPr>
              <p:cNvPr id="23" name="Pulse">
                <a:extLst>
                  <a:ext uri="{FF2B5EF4-FFF2-40B4-BE49-F238E27FC236}">
                    <a16:creationId xmlns:a16="http://schemas.microsoft.com/office/drawing/2014/main" id="{AF5C1B1A-E0D5-F706-1347-E5A330F59C6A}"/>
                  </a:ext>
                </a:extLst>
              </p:cNvPr>
              <p:cNvGrpSpPr/>
              <p:nvPr/>
            </p:nvGrpSpPr>
            <p:grpSpPr>
              <a:xfrm>
                <a:off x="8930774" y="1710186"/>
                <a:ext cx="670669" cy="669460"/>
                <a:chOff x="8930774" y="1710186"/>
                <a:chExt cx="670669" cy="669460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CEAC9A-6A12-A7F7-19A8-56CA08F60107}"/>
                    </a:ext>
                  </a:extLst>
                </p:cNvPr>
                <p:cNvSpPr/>
                <p:nvPr/>
              </p:nvSpPr>
              <p:spPr>
                <a:xfrm>
                  <a:off x="8930774" y="1710186"/>
                  <a:ext cx="670669" cy="669460"/>
                </a:xfrm>
                <a:custGeom>
                  <a:avLst/>
                  <a:gdLst>
                    <a:gd name="connsiteX0" fmla="*/ 334999 w 670669"/>
                    <a:gd name="connsiteY0" fmla="*/ 669461 h 669460"/>
                    <a:gd name="connsiteX1" fmla="*/ 296986 w 670669"/>
                    <a:gd name="connsiteY1" fmla="*/ 658983 h 669460"/>
                    <a:gd name="connsiteX2" fmla="*/ 272136 w 670669"/>
                    <a:gd name="connsiteY2" fmla="*/ 650387 h 669460"/>
                    <a:gd name="connsiteX3" fmla="*/ 245272 w 670669"/>
                    <a:gd name="connsiteY3" fmla="*/ 648775 h 669460"/>
                    <a:gd name="connsiteX4" fmla="*/ 206855 w 670669"/>
                    <a:gd name="connsiteY4" fmla="*/ 644074 h 669460"/>
                    <a:gd name="connsiteX5" fmla="*/ 175962 w 670669"/>
                    <a:gd name="connsiteY5" fmla="*/ 619896 h 669460"/>
                    <a:gd name="connsiteX6" fmla="*/ 156216 w 670669"/>
                    <a:gd name="connsiteY6" fmla="*/ 602165 h 669460"/>
                    <a:gd name="connsiteX7" fmla="*/ 132038 w 670669"/>
                    <a:gd name="connsiteY7" fmla="*/ 590479 h 669460"/>
                    <a:gd name="connsiteX8" fmla="*/ 98189 w 670669"/>
                    <a:gd name="connsiteY8" fmla="*/ 571271 h 669460"/>
                    <a:gd name="connsiteX9" fmla="*/ 78981 w 670669"/>
                    <a:gd name="connsiteY9" fmla="*/ 537556 h 669460"/>
                    <a:gd name="connsiteX10" fmla="*/ 67295 w 670669"/>
                    <a:gd name="connsiteY10" fmla="*/ 513378 h 669460"/>
                    <a:gd name="connsiteX11" fmla="*/ 49565 w 670669"/>
                    <a:gd name="connsiteY11" fmla="*/ 493499 h 669460"/>
                    <a:gd name="connsiteX12" fmla="*/ 25521 w 670669"/>
                    <a:gd name="connsiteY12" fmla="*/ 462605 h 669460"/>
                    <a:gd name="connsiteX13" fmla="*/ 20685 w 670669"/>
                    <a:gd name="connsiteY13" fmla="*/ 424323 h 669460"/>
                    <a:gd name="connsiteX14" fmla="*/ 19208 w 670669"/>
                    <a:gd name="connsiteY14" fmla="*/ 397459 h 669460"/>
                    <a:gd name="connsiteX15" fmla="*/ 10477 w 670669"/>
                    <a:gd name="connsiteY15" fmla="*/ 372743 h 669460"/>
                    <a:gd name="connsiteX16" fmla="*/ 10477 w 670669"/>
                    <a:gd name="connsiteY16" fmla="*/ 296583 h 669460"/>
                    <a:gd name="connsiteX17" fmla="*/ 19208 w 670669"/>
                    <a:gd name="connsiteY17" fmla="*/ 271733 h 669460"/>
                    <a:gd name="connsiteX18" fmla="*/ 20685 w 670669"/>
                    <a:gd name="connsiteY18" fmla="*/ 244869 h 669460"/>
                    <a:gd name="connsiteX19" fmla="*/ 25521 w 670669"/>
                    <a:gd name="connsiteY19" fmla="*/ 206453 h 669460"/>
                    <a:gd name="connsiteX20" fmla="*/ 49565 w 670669"/>
                    <a:gd name="connsiteY20" fmla="*/ 175693 h 669460"/>
                    <a:gd name="connsiteX21" fmla="*/ 67295 w 670669"/>
                    <a:gd name="connsiteY21" fmla="*/ 155813 h 669460"/>
                    <a:gd name="connsiteX22" fmla="*/ 78981 w 670669"/>
                    <a:gd name="connsiteY22" fmla="*/ 131635 h 669460"/>
                    <a:gd name="connsiteX23" fmla="*/ 98189 w 670669"/>
                    <a:gd name="connsiteY23" fmla="*/ 97786 h 669460"/>
                    <a:gd name="connsiteX24" fmla="*/ 132038 w 670669"/>
                    <a:gd name="connsiteY24" fmla="*/ 78578 h 669460"/>
                    <a:gd name="connsiteX25" fmla="*/ 156216 w 670669"/>
                    <a:gd name="connsiteY25" fmla="*/ 66892 h 669460"/>
                    <a:gd name="connsiteX26" fmla="*/ 175962 w 670669"/>
                    <a:gd name="connsiteY26" fmla="*/ 49430 h 669460"/>
                    <a:gd name="connsiteX27" fmla="*/ 206855 w 670669"/>
                    <a:gd name="connsiteY27" fmla="*/ 25387 h 669460"/>
                    <a:gd name="connsiteX28" fmla="*/ 245272 w 670669"/>
                    <a:gd name="connsiteY28" fmla="*/ 20686 h 669460"/>
                    <a:gd name="connsiteX29" fmla="*/ 272136 w 670669"/>
                    <a:gd name="connsiteY29" fmla="*/ 19074 h 669460"/>
                    <a:gd name="connsiteX30" fmla="*/ 296986 w 670669"/>
                    <a:gd name="connsiteY30" fmla="*/ 10477 h 669460"/>
                    <a:gd name="connsiteX31" fmla="*/ 334999 w 670669"/>
                    <a:gd name="connsiteY31" fmla="*/ 0 h 669460"/>
                    <a:gd name="connsiteX32" fmla="*/ 373146 w 670669"/>
                    <a:gd name="connsiteY32" fmla="*/ 10477 h 669460"/>
                    <a:gd name="connsiteX33" fmla="*/ 397861 w 670669"/>
                    <a:gd name="connsiteY33" fmla="*/ 19074 h 669460"/>
                    <a:gd name="connsiteX34" fmla="*/ 424726 w 670669"/>
                    <a:gd name="connsiteY34" fmla="*/ 20686 h 669460"/>
                    <a:gd name="connsiteX35" fmla="*/ 463142 w 670669"/>
                    <a:gd name="connsiteY35" fmla="*/ 25387 h 669460"/>
                    <a:gd name="connsiteX36" fmla="*/ 494036 w 670669"/>
                    <a:gd name="connsiteY36" fmla="*/ 49430 h 669460"/>
                    <a:gd name="connsiteX37" fmla="*/ 537959 w 670669"/>
                    <a:gd name="connsiteY37" fmla="*/ 78847 h 669460"/>
                    <a:gd name="connsiteX38" fmla="*/ 591688 w 670669"/>
                    <a:gd name="connsiteY38" fmla="*/ 132576 h 669460"/>
                    <a:gd name="connsiteX39" fmla="*/ 603374 w 670669"/>
                    <a:gd name="connsiteY39" fmla="*/ 156754 h 669460"/>
                    <a:gd name="connsiteX40" fmla="*/ 621105 w 670669"/>
                    <a:gd name="connsiteY40" fmla="*/ 176633 h 669460"/>
                    <a:gd name="connsiteX41" fmla="*/ 645148 w 670669"/>
                    <a:gd name="connsiteY41" fmla="*/ 207393 h 669460"/>
                    <a:gd name="connsiteX42" fmla="*/ 649984 w 670669"/>
                    <a:gd name="connsiteY42" fmla="*/ 245809 h 669460"/>
                    <a:gd name="connsiteX43" fmla="*/ 651461 w 670669"/>
                    <a:gd name="connsiteY43" fmla="*/ 272673 h 669460"/>
                    <a:gd name="connsiteX44" fmla="*/ 660192 w 670669"/>
                    <a:gd name="connsiteY44" fmla="*/ 297523 h 669460"/>
                    <a:gd name="connsiteX45" fmla="*/ 660192 w 670669"/>
                    <a:gd name="connsiteY45" fmla="*/ 373684 h 669460"/>
                    <a:gd name="connsiteX46" fmla="*/ 651461 w 670669"/>
                    <a:gd name="connsiteY46" fmla="*/ 398399 h 669460"/>
                    <a:gd name="connsiteX47" fmla="*/ 649984 w 670669"/>
                    <a:gd name="connsiteY47" fmla="*/ 425263 h 669460"/>
                    <a:gd name="connsiteX48" fmla="*/ 645148 w 670669"/>
                    <a:gd name="connsiteY48" fmla="*/ 463545 h 669460"/>
                    <a:gd name="connsiteX49" fmla="*/ 621105 w 670669"/>
                    <a:gd name="connsiteY49" fmla="*/ 494439 h 669460"/>
                    <a:gd name="connsiteX50" fmla="*/ 603374 w 670669"/>
                    <a:gd name="connsiteY50" fmla="*/ 514319 h 669460"/>
                    <a:gd name="connsiteX51" fmla="*/ 591688 w 670669"/>
                    <a:gd name="connsiteY51" fmla="*/ 538497 h 669460"/>
                    <a:gd name="connsiteX52" fmla="*/ 537959 w 670669"/>
                    <a:gd name="connsiteY52" fmla="*/ 591420 h 669460"/>
                    <a:gd name="connsiteX53" fmla="*/ 513781 w 670669"/>
                    <a:gd name="connsiteY53" fmla="*/ 603105 h 669460"/>
                    <a:gd name="connsiteX54" fmla="*/ 494036 w 670669"/>
                    <a:gd name="connsiteY54" fmla="*/ 620836 h 669460"/>
                    <a:gd name="connsiteX55" fmla="*/ 463142 w 670669"/>
                    <a:gd name="connsiteY55" fmla="*/ 645014 h 669460"/>
                    <a:gd name="connsiteX56" fmla="*/ 424726 w 670669"/>
                    <a:gd name="connsiteY56" fmla="*/ 649715 h 669460"/>
                    <a:gd name="connsiteX57" fmla="*/ 397861 w 670669"/>
                    <a:gd name="connsiteY57" fmla="*/ 651327 h 669460"/>
                    <a:gd name="connsiteX58" fmla="*/ 373146 w 670669"/>
                    <a:gd name="connsiteY58" fmla="*/ 659924 h 669460"/>
                    <a:gd name="connsiteX59" fmla="*/ 334999 w 670669"/>
                    <a:gd name="connsiteY59" fmla="*/ 669461 h 669460"/>
                    <a:gd name="connsiteX60" fmla="*/ 250510 w 670669"/>
                    <a:gd name="connsiteY60" fmla="*/ 642596 h 669460"/>
                    <a:gd name="connsiteX61" fmla="*/ 273479 w 670669"/>
                    <a:gd name="connsiteY61" fmla="*/ 644208 h 669460"/>
                    <a:gd name="connsiteX62" fmla="*/ 299538 w 670669"/>
                    <a:gd name="connsiteY62" fmla="*/ 653342 h 669460"/>
                    <a:gd name="connsiteX63" fmla="*/ 370460 w 670669"/>
                    <a:gd name="connsiteY63" fmla="*/ 653342 h 669460"/>
                    <a:gd name="connsiteX64" fmla="*/ 396518 w 670669"/>
                    <a:gd name="connsiteY64" fmla="*/ 644208 h 669460"/>
                    <a:gd name="connsiteX65" fmla="*/ 424995 w 670669"/>
                    <a:gd name="connsiteY65" fmla="*/ 642596 h 669460"/>
                    <a:gd name="connsiteX66" fmla="*/ 460724 w 670669"/>
                    <a:gd name="connsiteY66" fmla="*/ 638298 h 669460"/>
                    <a:gd name="connsiteX67" fmla="*/ 489334 w 670669"/>
                    <a:gd name="connsiteY67" fmla="*/ 615732 h 669460"/>
                    <a:gd name="connsiteX68" fmla="*/ 510155 w 670669"/>
                    <a:gd name="connsiteY68" fmla="*/ 597195 h 669460"/>
                    <a:gd name="connsiteX69" fmla="*/ 535541 w 670669"/>
                    <a:gd name="connsiteY69" fmla="*/ 584838 h 669460"/>
                    <a:gd name="connsiteX70" fmla="*/ 567107 w 670669"/>
                    <a:gd name="connsiteY70" fmla="*/ 567107 h 669460"/>
                    <a:gd name="connsiteX71" fmla="*/ 584838 w 670669"/>
                    <a:gd name="connsiteY71" fmla="*/ 535542 h 669460"/>
                    <a:gd name="connsiteX72" fmla="*/ 597195 w 670669"/>
                    <a:gd name="connsiteY72" fmla="*/ 510155 h 669460"/>
                    <a:gd name="connsiteX73" fmla="*/ 615866 w 670669"/>
                    <a:gd name="connsiteY73" fmla="*/ 489201 h 669460"/>
                    <a:gd name="connsiteX74" fmla="*/ 638432 w 670669"/>
                    <a:gd name="connsiteY74" fmla="*/ 460590 h 669460"/>
                    <a:gd name="connsiteX75" fmla="*/ 642596 w 670669"/>
                    <a:gd name="connsiteY75" fmla="*/ 424860 h 669460"/>
                    <a:gd name="connsiteX76" fmla="*/ 644342 w 670669"/>
                    <a:gd name="connsiteY76" fmla="*/ 396518 h 669460"/>
                    <a:gd name="connsiteX77" fmla="*/ 653342 w 670669"/>
                    <a:gd name="connsiteY77" fmla="*/ 369654 h 669460"/>
                    <a:gd name="connsiteX78" fmla="*/ 653342 w 670669"/>
                    <a:gd name="connsiteY78" fmla="*/ 298866 h 669460"/>
                    <a:gd name="connsiteX79" fmla="*/ 644342 w 670669"/>
                    <a:gd name="connsiteY79" fmla="*/ 272002 h 669460"/>
                    <a:gd name="connsiteX80" fmla="*/ 642596 w 670669"/>
                    <a:gd name="connsiteY80" fmla="*/ 243660 h 669460"/>
                    <a:gd name="connsiteX81" fmla="*/ 638432 w 670669"/>
                    <a:gd name="connsiteY81" fmla="*/ 207930 h 669460"/>
                    <a:gd name="connsiteX82" fmla="*/ 615866 w 670669"/>
                    <a:gd name="connsiteY82" fmla="*/ 179320 h 669460"/>
                    <a:gd name="connsiteX83" fmla="*/ 597195 w 670669"/>
                    <a:gd name="connsiteY83" fmla="*/ 158366 h 669460"/>
                    <a:gd name="connsiteX84" fmla="*/ 584838 w 670669"/>
                    <a:gd name="connsiteY84" fmla="*/ 132979 h 669460"/>
                    <a:gd name="connsiteX85" fmla="*/ 535541 w 670669"/>
                    <a:gd name="connsiteY85" fmla="*/ 83683 h 669460"/>
                    <a:gd name="connsiteX86" fmla="*/ 510155 w 670669"/>
                    <a:gd name="connsiteY86" fmla="*/ 71325 h 669460"/>
                    <a:gd name="connsiteX87" fmla="*/ 489334 w 670669"/>
                    <a:gd name="connsiteY87" fmla="*/ 52789 h 669460"/>
                    <a:gd name="connsiteX88" fmla="*/ 460724 w 670669"/>
                    <a:gd name="connsiteY88" fmla="*/ 30223 h 669460"/>
                    <a:gd name="connsiteX89" fmla="*/ 424995 w 670669"/>
                    <a:gd name="connsiteY89" fmla="*/ 25924 h 669460"/>
                    <a:gd name="connsiteX90" fmla="*/ 370460 w 670669"/>
                    <a:gd name="connsiteY90" fmla="*/ 15178 h 669460"/>
                    <a:gd name="connsiteX91" fmla="*/ 299538 w 670669"/>
                    <a:gd name="connsiteY91" fmla="*/ 15178 h 669460"/>
                    <a:gd name="connsiteX92" fmla="*/ 245003 w 670669"/>
                    <a:gd name="connsiteY92" fmla="*/ 25924 h 669460"/>
                    <a:gd name="connsiteX93" fmla="*/ 209274 w 670669"/>
                    <a:gd name="connsiteY93" fmla="*/ 30088 h 669460"/>
                    <a:gd name="connsiteX94" fmla="*/ 180663 w 670669"/>
                    <a:gd name="connsiteY94" fmla="*/ 52789 h 669460"/>
                    <a:gd name="connsiteX95" fmla="*/ 159843 w 670669"/>
                    <a:gd name="connsiteY95" fmla="*/ 71325 h 669460"/>
                    <a:gd name="connsiteX96" fmla="*/ 134456 w 670669"/>
                    <a:gd name="connsiteY96" fmla="*/ 83683 h 669460"/>
                    <a:gd name="connsiteX97" fmla="*/ 102890 w 670669"/>
                    <a:gd name="connsiteY97" fmla="*/ 101413 h 669460"/>
                    <a:gd name="connsiteX98" fmla="*/ 85160 w 670669"/>
                    <a:gd name="connsiteY98" fmla="*/ 132979 h 669460"/>
                    <a:gd name="connsiteX99" fmla="*/ 72802 w 670669"/>
                    <a:gd name="connsiteY99" fmla="*/ 158366 h 669460"/>
                    <a:gd name="connsiteX100" fmla="*/ 54132 w 670669"/>
                    <a:gd name="connsiteY100" fmla="*/ 179320 h 669460"/>
                    <a:gd name="connsiteX101" fmla="*/ 31566 w 670669"/>
                    <a:gd name="connsiteY101" fmla="*/ 207930 h 669460"/>
                    <a:gd name="connsiteX102" fmla="*/ 27402 w 670669"/>
                    <a:gd name="connsiteY102" fmla="*/ 243660 h 669460"/>
                    <a:gd name="connsiteX103" fmla="*/ 25655 w 670669"/>
                    <a:gd name="connsiteY103" fmla="*/ 272002 h 669460"/>
                    <a:gd name="connsiteX104" fmla="*/ 16656 w 670669"/>
                    <a:gd name="connsiteY104" fmla="*/ 298866 h 669460"/>
                    <a:gd name="connsiteX105" fmla="*/ 16656 w 670669"/>
                    <a:gd name="connsiteY105" fmla="*/ 369654 h 669460"/>
                    <a:gd name="connsiteX106" fmla="*/ 25655 w 670669"/>
                    <a:gd name="connsiteY106" fmla="*/ 396518 h 669460"/>
                    <a:gd name="connsiteX107" fmla="*/ 27402 w 670669"/>
                    <a:gd name="connsiteY107" fmla="*/ 424860 h 669460"/>
                    <a:gd name="connsiteX108" fmla="*/ 31566 w 670669"/>
                    <a:gd name="connsiteY108" fmla="*/ 460590 h 669460"/>
                    <a:gd name="connsiteX109" fmla="*/ 54132 w 670669"/>
                    <a:gd name="connsiteY109" fmla="*/ 489201 h 669460"/>
                    <a:gd name="connsiteX110" fmla="*/ 72802 w 670669"/>
                    <a:gd name="connsiteY110" fmla="*/ 510155 h 669460"/>
                    <a:gd name="connsiteX111" fmla="*/ 85160 w 670669"/>
                    <a:gd name="connsiteY111" fmla="*/ 535542 h 669460"/>
                    <a:gd name="connsiteX112" fmla="*/ 102890 w 670669"/>
                    <a:gd name="connsiteY112" fmla="*/ 567107 h 669460"/>
                    <a:gd name="connsiteX113" fmla="*/ 134456 w 670669"/>
                    <a:gd name="connsiteY113" fmla="*/ 584838 h 669460"/>
                    <a:gd name="connsiteX114" fmla="*/ 159843 w 670669"/>
                    <a:gd name="connsiteY114" fmla="*/ 597195 h 669460"/>
                    <a:gd name="connsiteX115" fmla="*/ 180663 w 670669"/>
                    <a:gd name="connsiteY115" fmla="*/ 615732 h 669460"/>
                    <a:gd name="connsiteX116" fmla="*/ 209274 w 670669"/>
                    <a:gd name="connsiteY116" fmla="*/ 638298 h 669460"/>
                    <a:gd name="connsiteX117" fmla="*/ 245003 w 670669"/>
                    <a:gd name="connsiteY117" fmla="*/ 642596 h 669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670669" h="669460">
                      <a:moveTo>
                        <a:pt x="334999" y="669461"/>
                      </a:moveTo>
                      <a:cubicBezTo>
                        <a:pt x="321741" y="668614"/>
                        <a:pt x="308806" y="665041"/>
                        <a:pt x="296986" y="658983"/>
                      </a:cubicBezTo>
                      <a:cubicBezTo>
                        <a:pt x="289020" y="655289"/>
                        <a:pt x="280692" y="652402"/>
                        <a:pt x="272136" y="650387"/>
                      </a:cubicBezTo>
                      <a:cubicBezTo>
                        <a:pt x="263257" y="648976"/>
                        <a:pt x="254258" y="648439"/>
                        <a:pt x="245272" y="648775"/>
                      </a:cubicBezTo>
                      <a:cubicBezTo>
                        <a:pt x="232283" y="649809"/>
                        <a:pt x="219213" y="648211"/>
                        <a:pt x="206855" y="644074"/>
                      </a:cubicBezTo>
                      <a:cubicBezTo>
                        <a:pt x="195062" y="638150"/>
                        <a:pt x="184558" y="629929"/>
                        <a:pt x="175962" y="619896"/>
                      </a:cubicBezTo>
                      <a:cubicBezTo>
                        <a:pt x="169917" y="613408"/>
                        <a:pt x="163309" y="607484"/>
                        <a:pt x="156216" y="602165"/>
                      </a:cubicBezTo>
                      <a:cubicBezTo>
                        <a:pt x="148506" y="597571"/>
                        <a:pt x="140420" y="593663"/>
                        <a:pt x="132038" y="590479"/>
                      </a:cubicBezTo>
                      <a:cubicBezTo>
                        <a:pt x="119560" y="586449"/>
                        <a:pt x="108048" y="579922"/>
                        <a:pt x="98189" y="571271"/>
                      </a:cubicBezTo>
                      <a:cubicBezTo>
                        <a:pt x="89593" y="561439"/>
                        <a:pt x="83065" y="549968"/>
                        <a:pt x="78981" y="537556"/>
                      </a:cubicBezTo>
                      <a:cubicBezTo>
                        <a:pt x="75959" y="529107"/>
                        <a:pt x="72037" y="520994"/>
                        <a:pt x="67295" y="513378"/>
                      </a:cubicBezTo>
                      <a:cubicBezTo>
                        <a:pt x="62097" y="506152"/>
                        <a:pt x="56160" y="499489"/>
                        <a:pt x="49565" y="493499"/>
                      </a:cubicBezTo>
                      <a:cubicBezTo>
                        <a:pt x="39504" y="484969"/>
                        <a:pt x="31324" y="474452"/>
                        <a:pt x="25521" y="462605"/>
                      </a:cubicBezTo>
                      <a:cubicBezTo>
                        <a:pt x="21398" y="450287"/>
                        <a:pt x="19759" y="437272"/>
                        <a:pt x="20685" y="424323"/>
                      </a:cubicBezTo>
                      <a:cubicBezTo>
                        <a:pt x="21061" y="415337"/>
                        <a:pt x="20565" y="406351"/>
                        <a:pt x="19208" y="397459"/>
                      </a:cubicBezTo>
                      <a:cubicBezTo>
                        <a:pt x="17166" y="388943"/>
                        <a:pt x="14238" y="380655"/>
                        <a:pt x="10477" y="372743"/>
                      </a:cubicBezTo>
                      <a:cubicBezTo>
                        <a:pt x="-3492" y="349277"/>
                        <a:pt x="-3492" y="320049"/>
                        <a:pt x="10477" y="296583"/>
                      </a:cubicBezTo>
                      <a:cubicBezTo>
                        <a:pt x="14211" y="288618"/>
                        <a:pt x="17139" y="280290"/>
                        <a:pt x="19208" y="271733"/>
                      </a:cubicBezTo>
                      <a:cubicBezTo>
                        <a:pt x="20578" y="262855"/>
                        <a:pt x="21075" y="253855"/>
                        <a:pt x="20685" y="244869"/>
                      </a:cubicBezTo>
                      <a:cubicBezTo>
                        <a:pt x="19772" y="231867"/>
                        <a:pt x="21411" y="218824"/>
                        <a:pt x="25521" y="206453"/>
                      </a:cubicBezTo>
                      <a:cubicBezTo>
                        <a:pt x="31364" y="194673"/>
                        <a:pt x="39544" y="184209"/>
                        <a:pt x="49565" y="175693"/>
                      </a:cubicBezTo>
                      <a:cubicBezTo>
                        <a:pt x="56160" y="169702"/>
                        <a:pt x="62097" y="163040"/>
                        <a:pt x="67295" y="155813"/>
                      </a:cubicBezTo>
                      <a:cubicBezTo>
                        <a:pt x="72023" y="148184"/>
                        <a:pt x="75932" y="140071"/>
                        <a:pt x="78981" y="131635"/>
                      </a:cubicBezTo>
                      <a:cubicBezTo>
                        <a:pt x="83091" y="119197"/>
                        <a:pt x="89619" y="107699"/>
                        <a:pt x="98189" y="97786"/>
                      </a:cubicBezTo>
                      <a:cubicBezTo>
                        <a:pt x="108129" y="89270"/>
                        <a:pt x="119627" y="82742"/>
                        <a:pt x="132038" y="78578"/>
                      </a:cubicBezTo>
                      <a:cubicBezTo>
                        <a:pt x="140487" y="75529"/>
                        <a:pt x="148587" y="71607"/>
                        <a:pt x="156216" y="66892"/>
                      </a:cubicBezTo>
                      <a:cubicBezTo>
                        <a:pt x="163362" y="61734"/>
                        <a:pt x="169971" y="55891"/>
                        <a:pt x="175962" y="49430"/>
                      </a:cubicBezTo>
                      <a:cubicBezTo>
                        <a:pt x="184625" y="39504"/>
                        <a:pt x="195116" y="31351"/>
                        <a:pt x="206855" y="25387"/>
                      </a:cubicBezTo>
                      <a:cubicBezTo>
                        <a:pt x="219213" y="21250"/>
                        <a:pt x="232283" y="19651"/>
                        <a:pt x="245272" y="20686"/>
                      </a:cubicBezTo>
                      <a:cubicBezTo>
                        <a:pt x="254258" y="21021"/>
                        <a:pt x="263257" y="20484"/>
                        <a:pt x="272136" y="19074"/>
                      </a:cubicBezTo>
                      <a:cubicBezTo>
                        <a:pt x="280692" y="17059"/>
                        <a:pt x="289020" y="14171"/>
                        <a:pt x="296986" y="10477"/>
                      </a:cubicBezTo>
                      <a:cubicBezTo>
                        <a:pt x="308806" y="4419"/>
                        <a:pt x="321741" y="846"/>
                        <a:pt x="334999" y="0"/>
                      </a:cubicBezTo>
                      <a:cubicBezTo>
                        <a:pt x="348296" y="860"/>
                        <a:pt x="361272" y="4433"/>
                        <a:pt x="373146" y="10477"/>
                      </a:cubicBezTo>
                      <a:cubicBezTo>
                        <a:pt x="381058" y="14198"/>
                        <a:pt x="389345" y="17072"/>
                        <a:pt x="397861" y="19074"/>
                      </a:cubicBezTo>
                      <a:cubicBezTo>
                        <a:pt x="406740" y="20484"/>
                        <a:pt x="415740" y="21021"/>
                        <a:pt x="424726" y="20686"/>
                      </a:cubicBezTo>
                      <a:cubicBezTo>
                        <a:pt x="437715" y="19651"/>
                        <a:pt x="450784" y="21250"/>
                        <a:pt x="463142" y="25387"/>
                      </a:cubicBezTo>
                      <a:cubicBezTo>
                        <a:pt x="474909" y="31310"/>
                        <a:pt x="485399" y="39477"/>
                        <a:pt x="494036" y="49430"/>
                      </a:cubicBezTo>
                      <a:cubicBezTo>
                        <a:pt x="505601" y="63185"/>
                        <a:pt x="520833" y="73393"/>
                        <a:pt x="537959" y="78847"/>
                      </a:cubicBezTo>
                      <a:cubicBezTo>
                        <a:pt x="564488" y="85335"/>
                        <a:pt x="585200" y="106047"/>
                        <a:pt x="591688" y="132576"/>
                      </a:cubicBezTo>
                      <a:cubicBezTo>
                        <a:pt x="594737" y="141011"/>
                        <a:pt x="598646" y="149124"/>
                        <a:pt x="603374" y="156754"/>
                      </a:cubicBezTo>
                      <a:cubicBezTo>
                        <a:pt x="608572" y="163980"/>
                        <a:pt x="614509" y="170643"/>
                        <a:pt x="621105" y="176633"/>
                      </a:cubicBezTo>
                      <a:cubicBezTo>
                        <a:pt x="631125" y="185149"/>
                        <a:pt x="639305" y="195613"/>
                        <a:pt x="645148" y="207393"/>
                      </a:cubicBezTo>
                      <a:cubicBezTo>
                        <a:pt x="649258" y="219764"/>
                        <a:pt x="650897" y="232807"/>
                        <a:pt x="649984" y="245809"/>
                      </a:cubicBezTo>
                      <a:cubicBezTo>
                        <a:pt x="649594" y="254795"/>
                        <a:pt x="650091" y="263795"/>
                        <a:pt x="651461" y="272673"/>
                      </a:cubicBezTo>
                      <a:cubicBezTo>
                        <a:pt x="653530" y="281230"/>
                        <a:pt x="656458" y="289558"/>
                        <a:pt x="660192" y="297523"/>
                      </a:cubicBezTo>
                      <a:cubicBezTo>
                        <a:pt x="674162" y="320989"/>
                        <a:pt x="674162" y="350218"/>
                        <a:pt x="660192" y="373684"/>
                      </a:cubicBezTo>
                      <a:cubicBezTo>
                        <a:pt x="656431" y="381595"/>
                        <a:pt x="653503" y="389883"/>
                        <a:pt x="651461" y="398399"/>
                      </a:cubicBezTo>
                      <a:cubicBezTo>
                        <a:pt x="650105" y="407291"/>
                        <a:pt x="649607" y="416277"/>
                        <a:pt x="649984" y="425263"/>
                      </a:cubicBezTo>
                      <a:cubicBezTo>
                        <a:pt x="650911" y="438212"/>
                        <a:pt x="649258" y="451228"/>
                        <a:pt x="645148" y="463545"/>
                      </a:cubicBezTo>
                      <a:cubicBezTo>
                        <a:pt x="639345" y="475392"/>
                        <a:pt x="631165" y="485909"/>
                        <a:pt x="621105" y="494439"/>
                      </a:cubicBezTo>
                      <a:cubicBezTo>
                        <a:pt x="614509" y="500430"/>
                        <a:pt x="608572" y="507092"/>
                        <a:pt x="603374" y="514319"/>
                      </a:cubicBezTo>
                      <a:cubicBezTo>
                        <a:pt x="598633" y="521935"/>
                        <a:pt x="594710" y="530048"/>
                        <a:pt x="591688" y="538497"/>
                      </a:cubicBezTo>
                      <a:cubicBezTo>
                        <a:pt x="585052" y="564783"/>
                        <a:pt x="564340" y="585173"/>
                        <a:pt x="537959" y="591420"/>
                      </a:cubicBezTo>
                      <a:cubicBezTo>
                        <a:pt x="529577" y="594603"/>
                        <a:pt x="521491" y="598512"/>
                        <a:pt x="513781" y="603105"/>
                      </a:cubicBezTo>
                      <a:cubicBezTo>
                        <a:pt x="506689" y="608425"/>
                        <a:pt x="500080" y="614348"/>
                        <a:pt x="494036" y="620836"/>
                      </a:cubicBezTo>
                      <a:cubicBezTo>
                        <a:pt x="485439" y="630870"/>
                        <a:pt x="474935" y="639090"/>
                        <a:pt x="463142" y="645014"/>
                      </a:cubicBezTo>
                      <a:cubicBezTo>
                        <a:pt x="450784" y="649151"/>
                        <a:pt x="437715" y="650749"/>
                        <a:pt x="424726" y="649715"/>
                      </a:cubicBezTo>
                      <a:cubicBezTo>
                        <a:pt x="415740" y="649379"/>
                        <a:pt x="406740" y="649917"/>
                        <a:pt x="397861" y="651327"/>
                      </a:cubicBezTo>
                      <a:cubicBezTo>
                        <a:pt x="389345" y="653328"/>
                        <a:pt x="381058" y="656203"/>
                        <a:pt x="373146" y="659924"/>
                      </a:cubicBezTo>
                      <a:cubicBezTo>
                        <a:pt x="361205" y="665646"/>
                        <a:pt x="348230" y="668896"/>
                        <a:pt x="334999" y="669461"/>
                      </a:cubicBezTo>
                      <a:close/>
                      <a:moveTo>
                        <a:pt x="250510" y="642596"/>
                      </a:moveTo>
                      <a:cubicBezTo>
                        <a:pt x="258207" y="642395"/>
                        <a:pt x="265890" y="642932"/>
                        <a:pt x="273479" y="644208"/>
                      </a:cubicBezTo>
                      <a:cubicBezTo>
                        <a:pt x="282452" y="646344"/>
                        <a:pt x="291197" y="649406"/>
                        <a:pt x="299538" y="653342"/>
                      </a:cubicBezTo>
                      <a:cubicBezTo>
                        <a:pt x="321325" y="666586"/>
                        <a:pt x="348673" y="666586"/>
                        <a:pt x="370460" y="653342"/>
                      </a:cubicBezTo>
                      <a:cubicBezTo>
                        <a:pt x="378801" y="649406"/>
                        <a:pt x="387546" y="646344"/>
                        <a:pt x="396518" y="644208"/>
                      </a:cubicBezTo>
                      <a:cubicBezTo>
                        <a:pt x="405934" y="642730"/>
                        <a:pt x="415471" y="642193"/>
                        <a:pt x="424995" y="642596"/>
                      </a:cubicBezTo>
                      <a:cubicBezTo>
                        <a:pt x="437070" y="643563"/>
                        <a:pt x="449226" y="642112"/>
                        <a:pt x="460724" y="638298"/>
                      </a:cubicBezTo>
                      <a:cubicBezTo>
                        <a:pt x="471672" y="632764"/>
                        <a:pt x="481410" y="625094"/>
                        <a:pt x="489334" y="615732"/>
                      </a:cubicBezTo>
                      <a:cubicBezTo>
                        <a:pt x="495621" y="608854"/>
                        <a:pt x="502592" y="602649"/>
                        <a:pt x="510155" y="597195"/>
                      </a:cubicBezTo>
                      <a:cubicBezTo>
                        <a:pt x="518173" y="592225"/>
                        <a:pt x="526676" y="588088"/>
                        <a:pt x="535541" y="584838"/>
                      </a:cubicBezTo>
                      <a:cubicBezTo>
                        <a:pt x="547107" y="581023"/>
                        <a:pt x="557839" y="575005"/>
                        <a:pt x="567107" y="567107"/>
                      </a:cubicBezTo>
                      <a:cubicBezTo>
                        <a:pt x="575086" y="557893"/>
                        <a:pt x="581117" y="547147"/>
                        <a:pt x="584838" y="535542"/>
                      </a:cubicBezTo>
                      <a:cubicBezTo>
                        <a:pt x="588142" y="526703"/>
                        <a:pt x="592279" y="518201"/>
                        <a:pt x="597195" y="510155"/>
                      </a:cubicBezTo>
                      <a:cubicBezTo>
                        <a:pt x="602689" y="502552"/>
                        <a:pt x="608948" y="495527"/>
                        <a:pt x="615866" y="489201"/>
                      </a:cubicBezTo>
                      <a:cubicBezTo>
                        <a:pt x="625188" y="481222"/>
                        <a:pt x="632844" y="471510"/>
                        <a:pt x="638432" y="460590"/>
                      </a:cubicBezTo>
                      <a:cubicBezTo>
                        <a:pt x="642193" y="449079"/>
                        <a:pt x="643603" y="436922"/>
                        <a:pt x="642596" y="424860"/>
                      </a:cubicBezTo>
                      <a:cubicBezTo>
                        <a:pt x="642233" y="415377"/>
                        <a:pt x="642811" y="405881"/>
                        <a:pt x="644342" y="396518"/>
                      </a:cubicBezTo>
                      <a:cubicBezTo>
                        <a:pt x="646451" y="387290"/>
                        <a:pt x="649460" y="378291"/>
                        <a:pt x="653342" y="369654"/>
                      </a:cubicBezTo>
                      <a:cubicBezTo>
                        <a:pt x="666599" y="347921"/>
                        <a:pt x="666599" y="320600"/>
                        <a:pt x="653342" y="298866"/>
                      </a:cubicBezTo>
                      <a:cubicBezTo>
                        <a:pt x="649487" y="290216"/>
                        <a:pt x="646478" y="281230"/>
                        <a:pt x="644342" y="272002"/>
                      </a:cubicBezTo>
                      <a:cubicBezTo>
                        <a:pt x="642824" y="262640"/>
                        <a:pt x="642233" y="253143"/>
                        <a:pt x="642596" y="243660"/>
                      </a:cubicBezTo>
                      <a:cubicBezTo>
                        <a:pt x="643603" y="231598"/>
                        <a:pt x="642193" y="219442"/>
                        <a:pt x="638432" y="207930"/>
                      </a:cubicBezTo>
                      <a:cubicBezTo>
                        <a:pt x="632844" y="197010"/>
                        <a:pt x="625188" y="187299"/>
                        <a:pt x="615866" y="179320"/>
                      </a:cubicBezTo>
                      <a:cubicBezTo>
                        <a:pt x="608948" y="172993"/>
                        <a:pt x="602689" y="165968"/>
                        <a:pt x="597195" y="158366"/>
                      </a:cubicBezTo>
                      <a:cubicBezTo>
                        <a:pt x="592279" y="150320"/>
                        <a:pt x="588142" y="141817"/>
                        <a:pt x="584838" y="132979"/>
                      </a:cubicBezTo>
                      <a:cubicBezTo>
                        <a:pt x="579035" y="108559"/>
                        <a:pt x="559961" y="89485"/>
                        <a:pt x="535541" y="83683"/>
                      </a:cubicBezTo>
                      <a:cubicBezTo>
                        <a:pt x="526676" y="80432"/>
                        <a:pt x="518173" y="76295"/>
                        <a:pt x="510155" y="71325"/>
                      </a:cubicBezTo>
                      <a:cubicBezTo>
                        <a:pt x="502633" y="65845"/>
                        <a:pt x="495648" y="59626"/>
                        <a:pt x="489334" y="52789"/>
                      </a:cubicBezTo>
                      <a:cubicBezTo>
                        <a:pt x="481450" y="43386"/>
                        <a:pt x="471712" y="35703"/>
                        <a:pt x="460724" y="30223"/>
                      </a:cubicBezTo>
                      <a:cubicBezTo>
                        <a:pt x="449226" y="26408"/>
                        <a:pt x="437070" y="24957"/>
                        <a:pt x="424995" y="25924"/>
                      </a:cubicBezTo>
                      <a:cubicBezTo>
                        <a:pt x="406163" y="27549"/>
                        <a:pt x="387263" y="23829"/>
                        <a:pt x="370460" y="15178"/>
                      </a:cubicBezTo>
                      <a:cubicBezTo>
                        <a:pt x="348673" y="1921"/>
                        <a:pt x="321325" y="1921"/>
                        <a:pt x="299538" y="15178"/>
                      </a:cubicBezTo>
                      <a:cubicBezTo>
                        <a:pt x="282734" y="23829"/>
                        <a:pt x="263835" y="27549"/>
                        <a:pt x="245003" y="25924"/>
                      </a:cubicBezTo>
                      <a:cubicBezTo>
                        <a:pt x="232941" y="24997"/>
                        <a:pt x="220798" y="26408"/>
                        <a:pt x="209274" y="30088"/>
                      </a:cubicBezTo>
                      <a:cubicBezTo>
                        <a:pt x="198313" y="35663"/>
                        <a:pt x="188588" y="43386"/>
                        <a:pt x="180663" y="52789"/>
                      </a:cubicBezTo>
                      <a:cubicBezTo>
                        <a:pt x="174376" y="59666"/>
                        <a:pt x="167392" y="65871"/>
                        <a:pt x="159843" y="71325"/>
                      </a:cubicBezTo>
                      <a:cubicBezTo>
                        <a:pt x="151824" y="76295"/>
                        <a:pt x="143321" y="80432"/>
                        <a:pt x="134456" y="83683"/>
                      </a:cubicBezTo>
                      <a:cubicBezTo>
                        <a:pt x="122851" y="87430"/>
                        <a:pt x="112119" y="93448"/>
                        <a:pt x="102890" y="101413"/>
                      </a:cubicBezTo>
                      <a:cubicBezTo>
                        <a:pt x="94912" y="110628"/>
                        <a:pt x="88881" y="121373"/>
                        <a:pt x="85160" y="132979"/>
                      </a:cubicBezTo>
                      <a:cubicBezTo>
                        <a:pt x="81883" y="141830"/>
                        <a:pt x="77745" y="150333"/>
                        <a:pt x="72802" y="158366"/>
                      </a:cubicBezTo>
                      <a:cubicBezTo>
                        <a:pt x="67309" y="165968"/>
                        <a:pt x="61049" y="172993"/>
                        <a:pt x="54132" y="179320"/>
                      </a:cubicBezTo>
                      <a:cubicBezTo>
                        <a:pt x="44783" y="187258"/>
                        <a:pt x="37099" y="196983"/>
                        <a:pt x="31566" y="207930"/>
                      </a:cubicBezTo>
                      <a:cubicBezTo>
                        <a:pt x="27805" y="219442"/>
                        <a:pt x="26394" y="231598"/>
                        <a:pt x="27402" y="243660"/>
                      </a:cubicBezTo>
                      <a:cubicBezTo>
                        <a:pt x="27764" y="253143"/>
                        <a:pt x="27173" y="262640"/>
                        <a:pt x="25655" y="272002"/>
                      </a:cubicBezTo>
                      <a:cubicBezTo>
                        <a:pt x="23520" y="281230"/>
                        <a:pt x="20511" y="290216"/>
                        <a:pt x="16656" y="298866"/>
                      </a:cubicBezTo>
                      <a:cubicBezTo>
                        <a:pt x="3398" y="320600"/>
                        <a:pt x="3398" y="347921"/>
                        <a:pt x="16656" y="369654"/>
                      </a:cubicBezTo>
                      <a:cubicBezTo>
                        <a:pt x="20538" y="378291"/>
                        <a:pt x="23547" y="387290"/>
                        <a:pt x="25655" y="396518"/>
                      </a:cubicBezTo>
                      <a:cubicBezTo>
                        <a:pt x="27187" y="405881"/>
                        <a:pt x="27764" y="415377"/>
                        <a:pt x="27402" y="424860"/>
                      </a:cubicBezTo>
                      <a:cubicBezTo>
                        <a:pt x="26394" y="436922"/>
                        <a:pt x="27805" y="449079"/>
                        <a:pt x="31566" y="460590"/>
                      </a:cubicBezTo>
                      <a:cubicBezTo>
                        <a:pt x="37153" y="471510"/>
                        <a:pt x="44810" y="481222"/>
                        <a:pt x="54132" y="489201"/>
                      </a:cubicBezTo>
                      <a:cubicBezTo>
                        <a:pt x="61049" y="495527"/>
                        <a:pt x="67309" y="502552"/>
                        <a:pt x="72802" y="510155"/>
                      </a:cubicBezTo>
                      <a:cubicBezTo>
                        <a:pt x="77719" y="518201"/>
                        <a:pt x="81855" y="526703"/>
                        <a:pt x="85160" y="535542"/>
                      </a:cubicBezTo>
                      <a:cubicBezTo>
                        <a:pt x="88908" y="547133"/>
                        <a:pt x="94938" y="557866"/>
                        <a:pt x="102890" y="567107"/>
                      </a:cubicBezTo>
                      <a:cubicBezTo>
                        <a:pt x="112159" y="575005"/>
                        <a:pt x="122891" y="581023"/>
                        <a:pt x="134456" y="584838"/>
                      </a:cubicBezTo>
                      <a:cubicBezTo>
                        <a:pt x="143321" y="588088"/>
                        <a:pt x="151824" y="592225"/>
                        <a:pt x="159843" y="597195"/>
                      </a:cubicBezTo>
                      <a:cubicBezTo>
                        <a:pt x="167392" y="602649"/>
                        <a:pt x="174376" y="608854"/>
                        <a:pt x="180663" y="615732"/>
                      </a:cubicBezTo>
                      <a:cubicBezTo>
                        <a:pt x="188588" y="625094"/>
                        <a:pt x="198326" y="632764"/>
                        <a:pt x="209274" y="638298"/>
                      </a:cubicBezTo>
                      <a:cubicBezTo>
                        <a:pt x="220785" y="642045"/>
                        <a:pt x="232927" y="643496"/>
                        <a:pt x="245003" y="6425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0B736BE-5EF7-2AA1-548A-D99468554C54}"/>
                    </a:ext>
                  </a:extLst>
                </p:cNvPr>
                <p:cNvSpPr/>
                <p:nvPr/>
              </p:nvSpPr>
              <p:spPr>
                <a:xfrm>
                  <a:off x="9077319" y="1856060"/>
                  <a:ext cx="376907" cy="376907"/>
                </a:xfrm>
                <a:custGeom>
                  <a:avLst/>
                  <a:gdLst>
                    <a:gd name="connsiteX0" fmla="*/ 376907 w 376907"/>
                    <a:gd name="connsiteY0" fmla="*/ 188454 h 376907"/>
                    <a:gd name="connsiteX1" fmla="*/ 188454 w 376907"/>
                    <a:gd name="connsiteY1" fmla="*/ 376907 h 376907"/>
                    <a:gd name="connsiteX2" fmla="*/ 0 w 376907"/>
                    <a:gd name="connsiteY2" fmla="*/ 188454 h 376907"/>
                    <a:gd name="connsiteX3" fmla="*/ 188454 w 376907"/>
                    <a:gd name="connsiteY3" fmla="*/ 0 h 376907"/>
                    <a:gd name="connsiteX4" fmla="*/ 376907 w 376907"/>
                    <a:gd name="connsiteY4" fmla="*/ 188454 h 376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6907" h="376907">
                      <a:moveTo>
                        <a:pt x="376907" y="188454"/>
                      </a:moveTo>
                      <a:cubicBezTo>
                        <a:pt x="376907" y="292534"/>
                        <a:pt x="292534" y="376907"/>
                        <a:pt x="188454" y="376907"/>
                      </a:cubicBezTo>
                      <a:cubicBezTo>
                        <a:pt x="84373" y="376907"/>
                        <a:pt x="0" y="292534"/>
                        <a:pt x="0" y="188454"/>
                      </a:cubicBezTo>
                      <a:cubicBezTo>
                        <a:pt x="0" y="84374"/>
                        <a:pt x="84373" y="0"/>
                        <a:pt x="188454" y="0"/>
                      </a:cubicBezTo>
                      <a:cubicBezTo>
                        <a:pt x="292534" y="0"/>
                        <a:pt x="376907" y="84374"/>
                        <a:pt x="376907" y="18845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" name="Pulse board">
                <a:extLst>
                  <a:ext uri="{FF2B5EF4-FFF2-40B4-BE49-F238E27FC236}">
                    <a16:creationId xmlns:a16="http://schemas.microsoft.com/office/drawing/2014/main" id="{60B9364D-02C1-4029-63F4-C7EF00FFE0DD}"/>
                  </a:ext>
                </a:extLst>
              </p:cNvPr>
              <p:cNvGrpSpPr/>
              <p:nvPr/>
            </p:nvGrpSpPr>
            <p:grpSpPr>
              <a:xfrm>
                <a:off x="8738828" y="1704944"/>
                <a:ext cx="1967010" cy="1455382"/>
                <a:chOff x="8738828" y="1704944"/>
                <a:chExt cx="1967010" cy="1455382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E98BE16-517C-2CD4-0F58-2175DFBCE9D9}"/>
                    </a:ext>
                  </a:extLst>
                </p:cNvPr>
                <p:cNvSpPr/>
                <p:nvPr/>
              </p:nvSpPr>
              <p:spPr>
                <a:xfrm>
                  <a:off x="9396921" y="1704944"/>
                  <a:ext cx="446033" cy="154476"/>
                </a:xfrm>
                <a:custGeom>
                  <a:avLst/>
                  <a:gdLst>
                    <a:gd name="connsiteX0" fmla="*/ 3442 w 446033"/>
                    <a:gd name="connsiteY0" fmla="*/ 154473 h 154476"/>
                    <a:gd name="connsiteX1" fmla="*/ 1025 w 446033"/>
                    <a:gd name="connsiteY1" fmla="*/ 153533 h 154476"/>
                    <a:gd name="connsiteX2" fmla="*/ 931 w 446033"/>
                    <a:gd name="connsiteY2" fmla="*/ 148778 h 154476"/>
                    <a:gd name="connsiteX3" fmla="*/ 1025 w 446033"/>
                    <a:gd name="connsiteY3" fmla="*/ 148698 h 154476"/>
                    <a:gd name="connsiteX4" fmla="*/ 148779 w 446033"/>
                    <a:gd name="connsiteY4" fmla="*/ 943 h 154476"/>
                    <a:gd name="connsiteX5" fmla="*/ 151197 w 446033"/>
                    <a:gd name="connsiteY5" fmla="*/ 3 h 154476"/>
                    <a:gd name="connsiteX6" fmla="*/ 442675 w 446033"/>
                    <a:gd name="connsiteY6" fmla="*/ 3 h 154476"/>
                    <a:gd name="connsiteX7" fmla="*/ 446033 w 446033"/>
                    <a:gd name="connsiteY7" fmla="*/ 3361 h 154476"/>
                    <a:gd name="connsiteX8" fmla="*/ 442675 w 446033"/>
                    <a:gd name="connsiteY8" fmla="*/ 6719 h 154476"/>
                    <a:gd name="connsiteX9" fmla="*/ 152540 w 446033"/>
                    <a:gd name="connsiteY9" fmla="*/ 6719 h 154476"/>
                    <a:gd name="connsiteX10" fmla="*/ 5323 w 446033"/>
                    <a:gd name="connsiteY10" fmla="*/ 153533 h 154476"/>
                    <a:gd name="connsiteX11" fmla="*/ 3442 w 446033"/>
                    <a:gd name="connsiteY11" fmla="*/ 154473 h 15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6033" h="154476">
                      <a:moveTo>
                        <a:pt x="3442" y="154473"/>
                      </a:moveTo>
                      <a:cubicBezTo>
                        <a:pt x="2543" y="154514"/>
                        <a:pt x="1670" y="154178"/>
                        <a:pt x="1025" y="153533"/>
                      </a:cubicBezTo>
                      <a:cubicBezTo>
                        <a:pt x="-305" y="152244"/>
                        <a:pt x="-345" y="150121"/>
                        <a:pt x="931" y="148778"/>
                      </a:cubicBezTo>
                      <a:cubicBezTo>
                        <a:pt x="971" y="148751"/>
                        <a:pt x="998" y="148724"/>
                        <a:pt x="1025" y="148698"/>
                      </a:cubicBezTo>
                      <a:lnTo>
                        <a:pt x="148779" y="943"/>
                      </a:lnTo>
                      <a:cubicBezTo>
                        <a:pt x="149424" y="299"/>
                        <a:pt x="150297" y="-37"/>
                        <a:pt x="151197" y="3"/>
                      </a:cubicBezTo>
                      <a:lnTo>
                        <a:pt x="442675" y="3"/>
                      </a:lnTo>
                      <a:cubicBezTo>
                        <a:pt x="444529" y="3"/>
                        <a:pt x="446033" y="1508"/>
                        <a:pt x="446033" y="3361"/>
                      </a:cubicBezTo>
                      <a:cubicBezTo>
                        <a:pt x="446033" y="5215"/>
                        <a:pt x="444529" y="6719"/>
                        <a:pt x="442675" y="6719"/>
                      </a:cubicBezTo>
                      <a:lnTo>
                        <a:pt x="152540" y="6719"/>
                      </a:lnTo>
                      <a:lnTo>
                        <a:pt x="5323" y="153533"/>
                      </a:lnTo>
                      <a:cubicBezTo>
                        <a:pt x="4839" y="154070"/>
                        <a:pt x="4168" y="154406"/>
                        <a:pt x="3442" y="1544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24E8FE5-2FF2-70D1-3A83-3649B73C5825}"/>
                    </a:ext>
                  </a:extLst>
                </p:cNvPr>
                <p:cNvSpPr/>
                <p:nvPr/>
              </p:nvSpPr>
              <p:spPr>
                <a:xfrm>
                  <a:off x="8738828" y="2421959"/>
                  <a:ext cx="445146" cy="153663"/>
                </a:xfrm>
                <a:custGeom>
                  <a:avLst/>
                  <a:gdLst>
                    <a:gd name="connsiteX0" fmla="*/ 294837 w 445146"/>
                    <a:gd name="connsiteY0" fmla="*/ 153664 h 153663"/>
                    <a:gd name="connsiteX1" fmla="*/ 3358 w 445146"/>
                    <a:gd name="connsiteY1" fmla="*/ 153664 h 153663"/>
                    <a:gd name="connsiteX2" fmla="*/ 0 w 445146"/>
                    <a:gd name="connsiteY2" fmla="*/ 150306 h 153663"/>
                    <a:gd name="connsiteX3" fmla="*/ 3358 w 445146"/>
                    <a:gd name="connsiteY3" fmla="*/ 146948 h 153663"/>
                    <a:gd name="connsiteX4" fmla="*/ 293493 w 445146"/>
                    <a:gd name="connsiteY4" fmla="*/ 146948 h 153663"/>
                    <a:gd name="connsiteX5" fmla="*/ 439770 w 445146"/>
                    <a:gd name="connsiteY5" fmla="*/ 671 h 153663"/>
                    <a:gd name="connsiteX6" fmla="*/ 444472 w 445146"/>
                    <a:gd name="connsiteY6" fmla="*/ 1343 h 153663"/>
                    <a:gd name="connsiteX7" fmla="*/ 444472 w 445146"/>
                    <a:gd name="connsiteY7" fmla="*/ 5372 h 153663"/>
                    <a:gd name="connsiteX8" fmla="*/ 296717 w 445146"/>
                    <a:gd name="connsiteY8" fmla="*/ 153126 h 153663"/>
                    <a:gd name="connsiteX9" fmla="*/ 294837 w 445146"/>
                    <a:gd name="connsiteY9" fmla="*/ 153664 h 153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45146" h="153663">
                      <a:moveTo>
                        <a:pt x="294837" y="153664"/>
                      </a:moveTo>
                      <a:lnTo>
                        <a:pt x="3358" y="153664"/>
                      </a:lnTo>
                      <a:cubicBezTo>
                        <a:pt x="1504" y="153664"/>
                        <a:pt x="0" y="152159"/>
                        <a:pt x="0" y="150306"/>
                      </a:cubicBezTo>
                      <a:cubicBezTo>
                        <a:pt x="0" y="148452"/>
                        <a:pt x="1504" y="146948"/>
                        <a:pt x="3358" y="146948"/>
                      </a:cubicBezTo>
                      <a:lnTo>
                        <a:pt x="293493" y="146948"/>
                      </a:lnTo>
                      <a:lnTo>
                        <a:pt x="439770" y="671"/>
                      </a:lnTo>
                      <a:cubicBezTo>
                        <a:pt x="441248" y="-444"/>
                        <a:pt x="443357" y="-135"/>
                        <a:pt x="444472" y="1343"/>
                      </a:cubicBezTo>
                      <a:cubicBezTo>
                        <a:pt x="445371" y="2538"/>
                        <a:pt x="445371" y="4177"/>
                        <a:pt x="444472" y="5372"/>
                      </a:cubicBezTo>
                      <a:lnTo>
                        <a:pt x="296717" y="153126"/>
                      </a:lnTo>
                      <a:cubicBezTo>
                        <a:pt x="296153" y="153462"/>
                        <a:pt x="295495" y="153650"/>
                        <a:pt x="294837" y="1536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530FBB0-B5D2-A7F4-20A0-DEA607A826F1}"/>
                    </a:ext>
                  </a:extLst>
                </p:cNvPr>
                <p:cNvSpPr/>
                <p:nvPr/>
              </p:nvSpPr>
              <p:spPr>
                <a:xfrm>
                  <a:off x="9721393" y="2176015"/>
                  <a:ext cx="984445" cy="984311"/>
                </a:xfrm>
                <a:custGeom>
                  <a:avLst/>
                  <a:gdLst>
                    <a:gd name="connsiteX0" fmla="*/ 984445 w 984445"/>
                    <a:gd name="connsiteY0" fmla="*/ 492021 h 984311"/>
                    <a:gd name="connsiteX1" fmla="*/ 956103 w 984445"/>
                    <a:gd name="connsiteY1" fmla="*/ 584435 h 984311"/>
                    <a:gd name="connsiteX2" fmla="*/ 947104 w 984445"/>
                    <a:gd name="connsiteY2" fmla="*/ 680475 h 984311"/>
                    <a:gd name="connsiteX3" fmla="*/ 885450 w 984445"/>
                    <a:gd name="connsiteY3" fmla="*/ 754889 h 984311"/>
                    <a:gd name="connsiteX4" fmla="*/ 840183 w 984445"/>
                    <a:gd name="connsiteY4" fmla="*/ 840184 h 984311"/>
                    <a:gd name="connsiteX5" fmla="*/ 754889 w 984445"/>
                    <a:gd name="connsiteY5" fmla="*/ 885316 h 984311"/>
                    <a:gd name="connsiteX6" fmla="*/ 680609 w 984445"/>
                    <a:gd name="connsiteY6" fmla="*/ 946970 h 984311"/>
                    <a:gd name="connsiteX7" fmla="*/ 584434 w 984445"/>
                    <a:gd name="connsiteY7" fmla="*/ 955969 h 984311"/>
                    <a:gd name="connsiteX8" fmla="*/ 492155 w 984445"/>
                    <a:gd name="connsiteY8" fmla="*/ 984311 h 984311"/>
                    <a:gd name="connsiteX9" fmla="*/ 399876 w 984445"/>
                    <a:gd name="connsiteY9" fmla="*/ 955969 h 984311"/>
                    <a:gd name="connsiteX10" fmla="*/ 303702 w 984445"/>
                    <a:gd name="connsiteY10" fmla="*/ 946970 h 984311"/>
                    <a:gd name="connsiteX11" fmla="*/ 229422 w 984445"/>
                    <a:gd name="connsiteY11" fmla="*/ 885316 h 984311"/>
                    <a:gd name="connsiteX12" fmla="*/ 144127 w 984445"/>
                    <a:gd name="connsiteY12" fmla="*/ 840184 h 984311"/>
                    <a:gd name="connsiteX13" fmla="*/ 98861 w 984445"/>
                    <a:gd name="connsiteY13" fmla="*/ 754889 h 984311"/>
                    <a:gd name="connsiteX14" fmla="*/ 37341 w 984445"/>
                    <a:gd name="connsiteY14" fmla="*/ 680475 h 984311"/>
                    <a:gd name="connsiteX15" fmla="*/ 28207 w 984445"/>
                    <a:gd name="connsiteY15" fmla="*/ 584435 h 984311"/>
                    <a:gd name="connsiteX16" fmla="*/ 0 w 984445"/>
                    <a:gd name="connsiteY16" fmla="*/ 492021 h 984311"/>
                    <a:gd name="connsiteX17" fmla="*/ 28207 w 984445"/>
                    <a:gd name="connsiteY17" fmla="*/ 399742 h 984311"/>
                    <a:gd name="connsiteX18" fmla="*/ 37341 w 984445"/>
                    <a:gd name="connsiteY18" fmla="*/ 303702 h 984311"/>
                    <a:gd name="connsiteX19" fmla="*/ 98861 w 984445"/>
                    <a:gd name="connsiteY19" fmla="*/ 229288 h 984311"/>
                    <a:gd name="connsiteX20" fmla="*/ 144127 w 984445"/>
                    <a:gd name="connsiteY20" fmla="*/ 143993 h 984311"/>
                    <a:gd name="connsiteX21" fmla="*/ 229422 w 984445"/>
                    <a:gd name="connsiteY21" fmla="*/ 98727 h 984311"/>
                    <a:gd name="connsiteX22" fmla="*/ 303702 w 984445"/>
                    <a:gd name="connsiteY22" fmla="*/ 37207 h 984311"/>
                    <a:gd name="connsiteX23" fmla="*/ 399876 w 984445"/>
                    <a:gd name="connsiteY23" fmla="*/ 28208 h 984311"/>
                    <a:gd name="connsiteX24" fmla="*/ 492155 w 984445"/>
                    <a:gd name="connsiteY24" fmla="*/ 0 h 984311"/>
                    <a:gd name="connsiteX25" fmla="*/ 584434 w 984445"/>
                    <a:gd name="connsiteY25" fmla="*/ 28342 h 984311"/>
                    <a:gd name="connsiteX26" fmla="*/ 680609 w 984445"/>
                    <a:gd name="connsiteY26" fmla="*/ 37341 h 984311"/>
                    <a:gd name="connsiteX27" fmla="*/ 755023 w 984445"/>
                    <a:gd name="connsiteY27" fmla="*/ 98995 h 984311"/>
                    <a:gd name="connsiteX28" fmla="*/ 840318 w 984445"/>
                    <a:gd name="connsiteY28" fmla="*/ 144127 h 984311"/>
                    <a:gd name="connsiteX29" fmla="*/ 885450 w 984445"/>
                    <a:gd name="connsiteY29" fmla="*/ 229422 h 984311"/>
                    <a:gd name="connsiteX30" fmla="*/ 947104 w 984445"/>
                    <a:gd name="connsiteY30" fmla="*/ 303836 h 984311"/>
                    <a:gd name="connsiteX31" fmla="*/ 956103 w 984445"/>
                    <a:gd name="connsiteY31" fmla="*/ 399876 h 984311"/>
                    <a:gd name="connsiteX32" fmla="*/ 984445 w 984445"/>
                    <a:gd name="connsiteY32" fmla="*/ 492021 h 984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984445" h="984311">
                      <a:moveTo>
                        <a:pt x="984445" y="492021"/>
                      </a:moveTo>
                      <a:cubicBezTo>
                        <a:pt x="984445" y="524258"/>
                        <a:pt x="962148" y="553944"/>
                        <a:pt x="956103" y="584435"/>
                      </a:cubicBezTo>
                      <a:cubicBezTo>
                        <a:pt x="950059" y="614926"/>
                        <a:pt x="959058" y="651596"/>
                        <a:pt x="947104" y="680475"/>
                      </a:cubicBezTo>
                      <a:cubicBezTo>
                        <a:pt x="935149" y="709354"/>
                        <a:pt x="902912" y="728696"/>
                        <a:pt x="885450" y="754889"/>
                      </a:cubicBezTo>
                      <a:cubicBezTo>
                        <a:pt x="867988" y="781082"/>
                        <a:pt x="862615" y="817886"/>
                        <a:pt x="840183" y="840184"/>
                      </a:cubicBezTo>
                      <a:cubicBezTo>
                        <a:pt x="817752" y="862481"/>
                        <a:pt x="781216" y="867048"/>
                        <a:pt x="754889" y="885316"/>
                      </a:cubicBezTo>
                      <a:cubicBezTo>
                        <a:pt x="728562" y="903584"/>
                        <a:pt x="710026" y="934746"/>
                        <a:pt x="680609" y="946970"/>
                      </a:cubicBezTo>
                      <a:cubicBezTo>
                        <a:pt x="651192" y="959193"/>
                        <a:pt x="615866" y="949790"/>
                        <a:pt x="584434" y="955969"/>
                      </a:cubicBezTo>
                      <a:cubicBezTo>
                        <a:pt x="553003" y="962148"/>
                        <a:pt x="524393" y="984311"/>
                        <a:pt x="492155" y="984311"/>
                      </a:cubicBezTo>
                      <a:cubicBezTo>
                        <a:pt x="459918" y="984311"/>
                        <a:pt x="430367" y="962014"/>
                        <a:pt x="399876" y="955969"/>
                      </a:cubicBezTo>
                      <a:cubicBezTo>
                        <a:pt x="369385" y="949925"/>
                        <a:pt x="332715" y="958924"/>
                        <a:pt x="303702" y="946970"/>
                      </a:cubicBezTo>
                      <a:cubicBezTo>
                        <a:pt x="274688" y="935015"/>
                        <a:pt x="255480" y="902778"/>
                        <a:pt x="229422" y="885316"/>
                      </a:cubicBezTo>
                      <a:cubicBezTo>
                        <a:pt x="203363" y="867854"/>
                        <a:pt x="166425" y="862481"/>
                        <a:pt x="144127" y="840184"/>
                      </a:cubicBezTo>
                      <a:cubicBezTo>
                        <a:pt x="121830" y="817886"/>
                        <a:pt x="116457" y="781216"/>
                        <a:pt x="98861" y="754889"/>
                      </a:cubicBezTo>
                      <a:cubicBezTo>
                        <a:pt x="81265" y="728562"/>
                        <a:pt x="49430" y="709891"/>
                        <a:pt x="37341" y="680475"/>
                      </a:cubicBezTo>
                      <a:cubicBezTo>
                        <a:pt x="25253" y="651058"/>
                        <a:pt x="34386" y="615732"/>
                        <a:pt x="28207" y="584435"/>
                      </a:cubicBezTo>
                      <a:cubicBezTo>
                        <a:pt x="22029" y="553138"/>
                        <a:pt x="0" y="524258"/>
                        <a:pt x="0" y="492021"/>
                      </a:cubicBezTo>
                      <a:cubicBezTo>
                        <a:pt x="0" y="459784"/>
                        <a:pt x="22163" y="430233"/>
                        <a:pt x="28207" y="399742"/>
                      </a:cubicBezTo>
                      <a:cubicBezTo>
                        <a:pt x="34252" y="369251"/>
                        <a:pt x="25387" y="332581"/>
                        <a:pt x="37341" y="303702"/>
                      </a:cubicBezTo>
                      <a:cubicBezTo>
                        <a:pt x="49296" y="274823"/>
                        <a:pt x="81399" y="255480"/>
                        <a:pt x="98861" y="229288"/>
                      </a:cubicBezTo>
                      <a:cubicBezTo>
                        <a:pt x="116323" y="203095"/>
                        <a:pt x="121830" y="166291"/>
                        <a:pt x="144127" y="143993"/>
                      </a:cubicBezTo>
                      <a:cubicBezTo>
                        <a:pt x="166425" y="121696"/>
                        <a:pt x="203095" y="116457"/>
                        <a:pt x="229422" y="98727"/>
                      </a:cubicBezTo>
                      <a:cubicBezTo>
                        <a:pt x="255749" y="80996"/>
                        <a:pt x="274420" y="49430"/>
                        <a:pt x="303702" y="37207"/>
                      </a:cubicBezTo>
                      <a:cubicBezTo>
                        <a:pt x="332984" y="24984"/>
                        <a:pt x="368445" y="34386"/>
                        <a:pt x="399876" y="28208"/>
                      </a:cubicBezTo>
                      <a:cubicBezTo>
                        <a:pt x="431308" y="22029"/>
                        <a:pt x="459918" y="0"/>
                        <a:pt x="492155" y="0"/>
                      </a:cubicBezTo>
                      <a:cubicBezTo>
                        <a:pt x="524393" y="0"/>
                        <a:pt x="554078" y="22297"/>
                        <a:pt x="584434" y="28342"/>
                      </a:cubicBezTo>
                      <a:cubicBezTo>
                        <a:pt x="614791" y="34386"/>
                        <a:pt x="651595" y="25387"/>
                        <a:pt x="680609" y="37341"/>
                      </a:cubicBezTo>
                      <a:cubicBezTo>
                        <a:pt x="709623" y="49296"/>
                        <a:pt x="728830" y="81399"/>
                        <a:pt x="755023" y="98995"/>
                      </a:cubicBezTo>
                      <a:cubicBezTo>
                        <a:pt x="781216" y="116591"/>
                        <a:pt x="817886" y="121830"/>
                        <a:pt x="840318" y="144127"/>
                      </a:cubicBezTo>
                      <a:cubicBezTo>
                        <a:pt x="862749" y="166425"/>
                        <a:pt x="867854" y="203095"/>
                        <a:pt x="885450" y="229422"/>
                      </a:cubicBezTo>
                      <a:cubicBezTo>
                        <a:pt x="903046" y="255749"/>
                        <a:pt x="934880" y="274420"/>
                        <a:pt x="947104" y="303836"/>
                      </a:cubicBezTo>
                      <a:cubicBezTo>
                        <a:pt x="959327" y="333253"/>
                        <a:pt x="949925" y="368579"/>
                        <a:pt x="956103" y="399876"/>
                      </a:cubicBezTo>
                      <a:cubicBezTo>
                        <a:pt x="962282" y="431173"/>
                        <a:pt x="984445" y="459918"/>
                        <a:pt x="984445" y="492021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3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5" name="boy">
            <a:extLst>
              <a:ext uri="{FF2B5EF4-FFF2-40B4-BE49-F238E27FC236}">
                <a16:creationId xmlns:a16="http://schemas.microsoft.com/office/drawing/2014/main" id="{023F38AF-1345-2EE5-A523-60E8E37F5E5C}"/>
              </a:ext>
            </a:extLst>
          </p:cNvPr>
          <p:cNvGrpSpPr/>
          <p:nvPr/>
        </p:nvGrpSpPr>
        <p:grpSpPr>
          <a:xfrm>
            <a:off x="6042956" y="2660027"/>
            <a:ext cx="1828856" cy="2894318"/>
            <a:chOff x="6042956" y="2660027"/>
            <a:chExt cx="1828856" cy="289431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216651-C035-E593-0AB6-259959C6E2B3}"/>
                </a:ext>
              </a:extLst>
            </p:cNvPr>
            <p:cNvSpPr/>
            <p:nvPr/>
          </p:nvSpPr>
          <p:spPr>
            <a:xfrm>
              <a:off x="6633735" y="2862988"/>
              <a:ext cx="22981" cy="30922"/>
            </a:xfrm>
            <a:custGeom>
              <a:avLst/>
              <a:gdLst>
                <a:gd name="connsiteX0" fmla="*/ 1477 w 22981"/>
                <a:gd name="connsiteY0" fmla="*/ 18620 h 30922"/>
                <a:gd name="connsiteX1" fmla="*/ 16924 w 22981"/>
                <a:gd name="connsiteY1" fmla="*/ 30709 h 30922"/>
                <a:gd name="connsiteX2" fmla="*/ 21626 w 22981"/>
                <a:gd name="connsiteY2" fmla="*/ 12307 h 30922"/>
                <a:gd name="connsiteX3" fmla="*/ 6313 w 22981"/>
                <a:gd name="connsiteY3" fmla="*/ 218 h 30922"/>
                <a:gd name="connsiteX4" fmla="*/ 1477 w 22981"/>
                <a:gd name="connsiteY4" fmla="*/ 18620 h 3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81" h="30922">
                  <a:moveTo>
                    <a:pt x="1477" y="18620"/>
                  </a:moveTo>
                  <a:cubicBezTo>
                    <a:pt x="4432" y="26948"/>
                    <a:pt x="11283" y="32052"/>
                    <a:pt x="16924" y="30709"/>
                  </a:cubicBezTo>
                  <a:cubicBezTo>
                    <a:pt x="22566" y="29366"/>
                    <a:pt x="24581" y="20769"/>
                    <a:pt x="21626" y="12307"/>
                  </a:cubicBezTo>
                  <a:cubicBezTo>
                    <a:pt x="18671" y="3844"/>
                    <a:pt x="11820" y="-1125"/>
                    <a:pt x="6313" y="218"/>
                  </a:cubicBezTo>
                  <a:cubicBezTo>
                    <a:pt x="806" y="1561"/>
                    <a:pt x="-1881" y="10158"/>
                    <a:pt x="1477" y="18620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7B26537-8497-EE87-4458-135E6741480B}"/>
                </a:ext>
              </a:extLst>
            </p:cNvPr>
            <p:cNvSpPr/>
            <p:nvPr/>
          </p:nvSpPr>
          <p:spPr>
            <a:xfrm>
              <a:off x="6642869" y="2887921"/>
              <a:ext cx="58564" cy="66220"/>
            </a:xfrm>
            <a:custGeom>
              <a:avLst/>
              <a:gdLst>
                <a:gd name="connsiteX0" fmla="*/ 0 w 58564"/>
                <a:gd name="connsiteY0" fmla="*/ 0 h 66220"/>
                <a:gd name="connsiteX1" fmla="*/ 58564 w 58564"/>
                <a:gd name="connsiteY1" fmla="*/ 47281 h 66220"/>
                <a:gd name="connsiteX2" fmla="*/ 27267 w 58564"/>
                <a:gd name="connsiteY2" fmla="*/ 66221 h 6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564" h="66220">
                  <a:moveTo>
                    <a:pt x="0" y="0"/>
                  </a:moveTo>
                  <a:cubicBezTo>
                    <a:pt x="17328" y="18295"/>
                    <a:pt x="37033" y="34198"/>
                    <a:pt x="58564" y="47281"/>
                  </a:cubicBezTo>
                  <a:cubicBezTo>
                    <a:pt x="51459" y="57933"/>
                    <a:pt x="39988" y="64864"/>
                    <a:pt x="27267" y="66221"/>
                  </a:cubicBezTo>
                  <a:close/>
                </a:path>
              </a:pathLst>
            </a:custGeom>
            <a:solidFill>
              <a:srgbClr val="ED893E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A3DD13-AD7E-8B51-5F74-288A7D5BB7B0}"/>
                </a:ext>
              </a:extLst>
            </p:cNvPr>
            <p:cNvSpPr/>
            <p:nvPr/>
          </p:nvSpPr>
          <p:spPr>
            <a:xfrm>
              <a:off x="6592399" y="2810476"/>
              <a:ext cx="35017" cy="44149"/>
            </a:xfrm>
            <a:custGeom>
              <a:avLst/>
              <a:gdLst>
                <a:gd name="connsiteX0" fmla="*/ 6949 w 35017"/>
                <a:gd name="connsiteY0" fmla="*/ 43999 h 44149"/>
                <a:gd name="connsiteX1" fmla="*/ 4263 w 35017"/>
                <a:gd name="connsiteY1" fmla="*/ 43999 h 44149"/>
                <a:gd name="connsiteX2" fmla="*/ 72 w 35017"/>
                <a:gd name="connsiteY2" fmla="*/ 38129 h 44149"/>
                <a:gd name="connsiteX3" fmla="*/ 99 w 35017"/>
                <a:gd name="connsiteY3" fmla="*/ 37954 h 44149"/>
                <a:gd name="connsiteX4" fmla="*/ 28306 w 35017"/>
                <a:gd name="connsiteY4" fmla="*/ 210 h 44149"/>
                <a:gd name="connsiteX5" fmla="*/ 34808 w 35017"/>
                <a:gd name="connsiteY5" fmla="*/ 3769 h 44149"/>
                <a:gd name="connsiteX6" fmla="*/ 32202 w 35017"/>
                <a:gd name="connsiteY6" fmla="*/ 9881 h 44149"/>
                <a:gd name="connsiteX7" fmla="*/ 10307 w 35017"/>
                <a:gd name="connsiteY7" fmla="*/ 39835 h 44149"/>
                <a:gd name="connsiteX8" fmla="*/ 6949 w 35017"/>
                <a:gd name="connsiteY8" fmla="*/ 43999 h 4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017" h="44149">
                  <a:moveTo>
                    <a:pt x="6949" y="43999"/>
                  </a:moveTo>
                  <a:cubicBezTo>
                    <a:pt x="6063" y="44200"/>
                    <a:pt x="5149" y="44200"/>
                    <a:pt x="4263" y="43999"/>
                  </a:cubicBezTo>
                  <a:cubicBezTo>
                    <a:pt x="1482" y="43529"/>
                    <a:pt x="-398" y="40909"/>
                    <a:pt x="72" y="38129"/>
                  </a:cubicBezTo>
                  <a:cubicBezTo>
                    <a:pt x="72" y="38062"/>
                    <a:pt x="85" y="38008"/>
                    <a:pt x="99" y="37954"/>
                  </a:cubicBezTo>
                  <a:cubicBezTo>
                    <a:pt x="2624" y="21460"/>
                    <a:pt x="13209" y="7316"/>
                    <a:pt x="28306" y="210"/>
                  </a:cubicBezTo>
                  <a:cubicBezTo>
                    <a:pt x="31087" y="-596"/>
                    <a:pt x="33988" y="989"/>
                    <a:pt x="34808" y="3769"/>
                  </a:cubicBezTo>
                  <a:cubicBezTo>
                    <a:pt x="35506" y="6160"/>
                    <a:pt x="34418" y="8726"/>
                    <a:pt x="32202" y="9881"/>
                  </a:cubicBezTo>
                  <a:cubicBezTo>
                    <a:pt x="20462" y="15711"/>
                    <a:pt x="12295" y="26886"/>
                    <a:pt x="10307" y="39835"/>
                  </a:cubicBezTo>
                  <a:cubicBezTo>
                    <a:pt x="10012" y="41715"/>
                    <a:pt x="8736" y="43300"/>
                    <a:pt x="6949" y="43999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E899CFB-2280-A210-1EF4-37D019A6D7E9}"/>
                </a:ext>
              </a:extLst>
            </p:cNvPr>
            <p:cNvSpPr/>
            <p:nvPr/>
          </p:nvSpPr>
          <p:spPr>
            <a:xfrm>
              <a:off x="6375031" y="3012437"/>
              <a:ext cx="276521" cy="323083"/>
            </a:xfrm>
            <a:custGeom>
              <a:avLst/>
              <a:gdLst>
                <a:gd name="connsiteX0" fmla="*/ 0 w 276521"/>
                <a:gd name="connsiteY0" fmla="*/ 0 h 323083"/>
                <a:gd name="connsiteX1" fmla="*/ 86235 w 276521"/>
                <a:gd name="connsiteY1" fmla="*/ 81668 h 323083"/>
                <a:gd name="connsiteX2" fmla="*/ 200543 w 276521"/>
                <a:gd name="connsiteY2" fmla="*/ 145874 h 323083"/>
                <a:gd name="connsiteX3" fmla="*/ 199602 w 276521"/>
                <a:gd name="connsiteY3" fmla="*/ 187916 h 323083"/>
                <a:gd name="connsiteX4" fmla="*/ 246749 w 276521"/>
                <a:gd name="connsiteY4" fmla="*/ 249839 h 323083"/>
                <a:gd name="connsiteX5" fmla="*/ 276166 w 276521"/>
                <a:gd name="connsiteY5" fmla="*/ 275897 h 323083"/>
                <a:gd name="connsiteX6" fmla="*/ 203498 w 276521"/>
                <a:gd name="connsiteY6" fmla="*/ 320089 h 323083"/>
                <a:gd name="connsiteX7" fmla="*/ 23103 w 276521"/>
                <a:gd name="connsiteY7" fmla="*/ 294702 h 323083"/>
                <a:gd name="connsiteX8" fmla="*/ 7522 w 276521"/>
                <a:gd name="connsiteY8" fmla="*/ 246078 h 323083"/>
                <a:gd name="connsiteX9" fmla="*/ 0 w 276521"/>
                <a:gd name="connsiteY9" fmla="*/ 0 h 32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521" h="323083">
                  <a:moveTo>
                    <a:pt x="0" y="0"/>
                  </a:moveTo>
                  <a:lnTo>
                    <a:pt x="86235" y="81668"/>
                  </a:lnTo>
                  <a:lnTo>
                    <a:pt x="200543" y="145874"/>
                  </a:lnTo>
                  <a:cubicBezTo>
                    <a:pt x="196513" y="149635"/>
                    <a:pt x="197991" y="175156"/>
                    <a:pt x="199602" y="187916"/>
                  </a:cubicBezTo>
                  <a:cubicBezTo>
                    <a:pt x="200543" y="216487"/>
                    <a:pt x="219455" y="241336"/>
                    <a:pt x="246749" y="249839"/>
                  </a:cubicBezTo>
                  <a:cubicBezTo>
                    <a:pt x="260182" y="255615"/>
                    <a:pt x="273614" y="263271"/>
                    <a:pt x="276166" y="275897"/>
                  </a:cubicBezTo>
                  <a:cubicBezTo>
                    <a:pt x="278852" y="291479"/>
                    <a:pt x="267435" y="310821"/>
                    <a:pt x="203498" y="320089"/>
                  </a:cubicBezTo>
                  <a:cubicBezTo>
                    <a:pt x="142180" y="328310"/>
                    <a:pt x="79774" y="319525"/>
                    <a:pt x="23103" y="294702"/>
                  </a:cubicBezTo>
                  <a:cubicBezTo>
                    <a:pt x="-3761" y="283688"/>
                    <a:pt x="806" y="271599"/>
                    <a:pt x="7522" y="246078"/>
                  </a:cubicBezTo>
                  <a:cubicBezTo>
                    <a:pt x="24715" y="180932"/>
                    <a:pt x="20820" y="65952"/>
                    <a:pt x="0" y="0"/>
                  </a:cubicBezTo>
                  <a:close/>
                </a:path>
              </a:pathLst>
            </a:custGeom>
            <a:solidFill>
              <a:srgbClr val="FFB573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E0AFF23-8876-29A3-3693-AAF3D06A3F1D}"/>
                </a:ext>
              </a:extLst>
            </p:cNvPr>
            <p:cNvSpPr/>
            <p:nvPr/>
          </p:nvSpPr>
          <p:spPr>
            <a:xfrm>
              <a:off x="6340644" y="3179875"/>
              <a:ext cx="359445" cy="135458"/>
            </a:xfrm>
            <a:custGeom>
              <a:avLst/>
              <a:gdLst>
                <a:gd name="connsiteX0" fmla="*/ 0 w 359445"/>
                <a:gd name="connsiteY0" fmla="*/ 108460 h 135458"/>
                <a:gd name="connsiteX1" fmla="*/ 32640 w 359445"/>
                <a:gd name="connsiteY1" fmla="*/ 3554 h 135458"/>
                <a:gd name="connsiteX2" fmla="*/ 265420 w 359445"/>
                <a:gd name="connsiteY2" fmla="*/ 13629 h 135458"/>
                <a:gd name="connsiteX3" fmla="*/ 359446 w 359445"/>
                <a:gd name="connsiteY3" fmla="*/ 135459 h 13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45" h="135458">
                  <a:moveTo>
                    <a:pt x="0" y="108460"/>
                  </a:moveTo>
                  <a:cubicBezTo>
                    <a:pt x="13456" y="74342"/>
                    <a:pt x="24366" y="39284"/>
                    <a:pt x="32640" y="3554"/>
                  </a:cubicBezTo>
                  <a:cubicBezTo>
                    <a:pt x="32640" y="3554"/>
                    <a:pt x="207259" y="-9206"/>
                    <a:pt x="265420" y="13629"/>
                  </a:cubicBezTo>
                  <a:cubicBezTo>
                    <a:pt x="323582" y="36463"/>
                    <a:pt x="359446" y="135459"/>
                    <a:pt x="359446" y="135459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1726B3A-8C86-C167-3F17-8C6865F1CD15}"/>
                </a:ext>
              </a:extLst>
            </p:cNvPr>
            <p:cNvSpPr/>
            <p:nvPr/>
          </p:nvSpPr>
          <p:spPr>
            <a:xfrm>
              <a:off x="6343767" y="2759841"/>
              <a:ext cx="341138" cy="411551"/>
            </a:xfrm>
            <a:custGeom>
              <a:avLst/>
              <a:gdLst>
                <a:gd name="connsiteX0" fmla="*/ 12191 w 341138"/>
                <a:gd name="connsiteY0" fmla="*/ 206523 h 411551"/>
                <a:gd name="connsiteX1" fmla="*/ 141005 w 341138"/>
                <a:gd name="connsiteY1" fmla="*/ 397664 h 411551"/>
                <a:gd name="connsiteX2" fmla="*/ 340339 w 341138"/>
                <a:gd name="connsiteY2" fmla="*/ 246686 h 411551"/>
                <a:gd name="connsiteX3" fmla="*/ 152288 w 341138"/>
                <a:gd name="connsiteY3" fmla="*/ 71 h 411551"/>
                <a:gd name="connsiteX4" fmla="*/ 69 w 341138"/>
                <a:gd name="connsiteY4" fmla="*/ 143217 h 411551"/>
                <a:gd name="connsiteX5" fmla="*/ 12191 w 341138"/>
                <a:gd name="connsiteY5" fmla="*/ 206523 h 41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138" h="411551">
                  <a:moveTo>
                    <a:pt x="12191" y="206523"/>
                  </a:moveTo>
                  <a:cubicBezTo>
                    <a:pt x="53427" y="304981"/>
                    <a:pt x="72501" y="364620"/>
                    <a:pt x="141005" y="397664"/>
                  </a:cubicBezTo>
                  <a:cubicBezTo>
                    <a:pt x="244030" y="447363"/>
                    <a:pt x="351488" y="355889"/>
                    <a:pt x="340339" y="246686"/>
                  </a:cubicBezTo>
                  <a:cubicBezTo>
                    <a:pt x="330265" y="148362"/>
                    <a:pt x="264581" y="4100"/>
                    <a:pt x="152288" y="71"/>
                  </a:cubicBezTo>
                  <a:cubicBezTo>
                    <a:pt x="70724" y="-2428"/>
                    <a:pt x="2574" y="61657"/>
                    <a:pt x="69" y="143217"/>
                  </a:cubicBezTo>
                  <a:cubicBezTo>
                    <a:pt x="-597" y="164951"/>
                    <a:pt x="3542" y="186577"/>
                    <a:pt x="12191" y="206523"/>
                  </a:cubicBezTo>
                  <a:close/>
                </a:path>
              </a:pathLst>
            </a:custGeom>
            <a:solidFill>
              <a:srgbClr val="FFB573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256FB47-E56C-7973-A135-844C5601F16D}"/>
                </a:ext>
              </a:extLst>
            </p:cNvPr>
            <p:cNvSpPr/>
            <p:nvPr/>
          </p:nvSpPr>
          <p:spPr>
            <a:xfrm>
              <a:off x="6238625" y="2660027"/>
              <a:ext cx="400838" cy="463034"/>
            </a:xfrm>
            <a:custGeom>
              <a:avLst/>
              <a:gdLst>
                <a:gd name="connsiteX0" fmla="*/ 324725 w 400838"/>
                <a:gd name="connsiteY0" fmla="*/ 301234 h 463034"/>
                <a:gd name="connsiteX1" fmla="*/ 302159 w 400838"/>
                <a:gd name="connsiteY1" fmla="*/ 150390 h 463034"/>
                <a:gd name="connsiteX2" fmla="*/ 396185 w 400838"/>
                <a:gd name="connsiteY2" fmla="*/ 67379 h 463034"/>
                <a:gd name="connsiteX3" fmla="*/ 256087 w 400838"/>
                <a:gd name="connsiteY3" fmla="*/ 21038 h 463034"/>
                <a:gd name="connsiteX4" fmla="*/ 115989 w 400838"/>
                <a:gd name="connsiteY4" fmla="*/ 71678 h 463034"/>
                <a:gd name="connsiteX5" fmla="*/ 40634 w 400838"/>
                <a:gd name="connsiteY5" fmla="*/ 178329 h 463034"/>
                <a:gd name="connsiteX6" fmla="*/ 38351 w 400838"/>
                <a:gd name="connsiteY6" fmla="*/ 318427 h 463034"/>
                <a:gd name="connsiteX7" fmla="*/ 159241 w 400838"/>
                <a:gd name="connsiteY7" fmla="*/ 452749 h 463034"/>
                <a:gd name="connsiteX8" fmla="*/ 324725 w 400838"/>
                <a:gd name="connsiteY8" fmla="*/ 301234 h 46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38" h="463034">
                  <a:moveTo>
                    <a:pt x="324725" y="301234"/>
                  </a:moveTo>
                  <a:cubicBezTo>
                    <a:pt x="363544" y="256908"/>
                    <a:pt x="336546" y="180344"/>
                    <a:pt x="302159" y="150390"/>
                  </a:cubicBezTo>
                  <a:cubicBezTo>
                    <a:pt x="335471" y="149181"/>
                    <a:pt x="421706" y="141659"/>
                    <a:pt x="396185" y="67379"/>
                  </a:cubicBezTo>
                  <a:cubicBezTo>
                    <a:pt x="370663" y="-6901"/>
                    <a:pt x="281877" y="-15632"/>
                    <a:pt x="256087" y="21038"/>
                  </a:cubicBezTo>
                  <a:cubicBezTo>
                    <a:pt x="182747" y="-19258"/>
                    <a:pt x="94901" y="15665"/>
                    <a:pt x="115989" y="71678"/>
                  </a:cubicBezTo>
                  <a:cubicBezTo>
                    <a:pt x="29754" y="58245"/>
                    <a:pt x="5039" y="143809"/>
                    <a:pt x="40634" y="178329"/>
                  </a:cubicBezTo>
                  <a:cubicBezTo>
                    <a:pt x="-4632" y="216074"/>
                    <a:pt x="-20885" y="290354"/>
                    <a:pt x="38351" y="318427"/>
                  </a:cubicBezTo>
                  <a:cubicBezTo>
                    <a:pt x="97587" y="346500"/>
                    <a:pt x="98796" y="416482"/>
                    <a:pt x="159241" y="452749"/>
                  </a:cubicBezTo>
                  <a:cubicBezTo>
                    <a:pt x="219686" y="489016"/>
                    <a:pt x="358172" y="427228"/>
                    <a:pt x="324725" y="301234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F3870E-0D1F-856C-9304-199F529BC704}"/>
                </a:ext>
              </a:extLst>
            </p:cNvPr>
            <p:cNvSpPr/>
            <p:nvPr/>
          </p:nvSpPr>
          <p:spPr>
            <a:xfrm>
              <a:off x="6505384" y="2913840"/>
              <a:ext cx="100344" cy="104900"/>
            </a:xfrm>
            <a:custGeom>
              <a:avLst/>
              <a:gdLst>
                <a:gd name="connsiteX0" fmla="*/ 8133 w 100344"/>
                <a:gd name="connsiteY0" fmla="*/ 62331 h 104900"/>
                <a:gd name="connsiteX1" fmla="*/ 63607 w 100344"/>
                <a:gd name="connsiteY1" fmla="*/ 103702 h 104900"/>
                <a:gd name="connsiteX2" fmla="*/ 96651 w 100344"/>
                <a:gd name="connsiteY2" fmla="*/ 49973 h 104900"/>
                <a:gd name="connsiteX3" fmla="*/ 28147 w 100344"/>
                <a:gd name="connsiteY3" fmla="*/ 408 h 104900"/>
                <a:gd name="connsiteX4" fmla="*/ 8133 w 100344"/>
                <a:gd name="connsiteY4" fmla="*/ 62331 h 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" h="104900">
                  <a:moveTo>
                    <a:pt x="8133" y="62331"/>
                  </a:moveTo>
                  <a:cubicBezTo>
                    <a:pt x="20933" y="82452"/>
                    <a:pt x="40679" y="97174"/>
                    <a:pt x="63607" y="103702"/>
                  </a:cubicBezTo>
                  <a:cubicBezTo>
                    <a:pt x="93293" y="111627"/>
                    <a:pt x="107665" y="78718"/>
                    <a:pt x="96651" y="49973"/>
                  </a:cubicBezTo>
                  <a:cubicBezTo>
                    <a:pt x="86711" y="24721"/>
                    <a:pt x="56354" y="-3756"/>
                    <a:pt x="28147" y="408"/>
                  </a:cubicBezTo>
                  <a:cubicBezTo>
                    <a:pt x="-61" y="4572"/>
                    <a:pt x="-7717" y="37212"/>
                    <a:pt x="8133" y="62331"/>
                  </a:cubicBezTo>
                  <a:close/>
                </a:path>
              </a:pathLst>
            </a:custGeom>
            <a:solidFill>
              <a:srgbClr val="FFB573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5884A2F-A6A3-474A-60C4-8F9A394665A6}"/>
                </a:ext>
              </a:extLst>
            </p:cNvPr>
            <p:cNvSpPr/>
            <p:nvPr/>
          </p:nvSpPr>
          <p:spPr>
            <a:xfrm>
              <a:off x="6042956" y="3267823"/>
              <a:ext cx="392075" cy="838888"/>
            </a:xfrm>
            <a:custGeom>
              <a:avLst/>
              <a:gdLst>
                <a:gd name="connsiteX0" fmla="*/ 379625 w 392075"/>
                <a:gd name="connsiteY0" fmla="*/ 152013 h 838888"/>
                <a:gd name="connsiteX1" fmla="*/ 292316 w 392075"/>
                <a:gd name="connsiteY1" fmla="*/ 326631 h 838888"/>
                <a:gd name="connsiteX2" fmla="*/ 249601 w 392075"/>
                <a:gd name="connsiteY2" fmla="*/ 413940 h 838888"/>
                <a:gd name="connsiteX3" fmla="*/ 209976 w 392075"/>
                <a:gd name="connsiteY3" fmla="*/ 500175 h 838888"/>
                <a:gd name="connsiteX4" fmla="*/ 192380 w 392075"/>
                <a:gd name="connsiteY4" fmla="*/ 542352 h 838888"/>
                <a:gd name="connsiteX5" fmla="*/ 184992 w 392075"/>
                <a:gd name="connsiteY5" fmla="*/ 562366 h 838888"/>
                <a:gd name="connsiteX6" fmla="*/ 184052 w 392075"/>
                <a:gd name="connsiteY6" fmla="*/ 564918 h 838888"/>
                <a:gd name="connsiteX7" fmla="*/ 184052 w 392075"/>
                <a:gd name="connsiteY7" fmla="*/ 566127 h 838888"/>
                <a:gd name="connsiteX8" fmla="*/ 184052 w 392075"/>
                <a:gd name="connsiteY8" fmla="*/ 566799 h 838888"/>
                <a:gd name="connsiteX9" fmla="*/ 184052 w 392075"/>
                <a:gd name="connsiteY9" fmla="*/ 566799 h 838888"/>
                <a:gd name="connsiteX10" fmla="*/ 184052 w 392075"/>
                <a:gd name="connsiteY10" fmla="*/ 565456 h 838888"/>
                <a:gd name="connsiteX11" fmla="*/ 185798 w 392075"/>
                <a:gd name="connsiteY11" fmla="*/ 548262 h 838888"/>
                <a:gd name="connsiteX12" fmla="*/ 183380 w 392075"/>
                <a:gd name="connsiteY12" fmla="*/ 535905 h 838888"/>
                <a:gd name="connsiteX13" fmla="*/ 184186 w 392075"/>
                <a:gd name="connsiteY13" fmla="*/ 541949 h 838888"/>
                <a:gd name="connsiteX14" fmla="*/ 190768 w 392075"/>
                <a:gd name="connsiteY14" fmla="*/ 557665 h 838888"/>
                <a:gd name="connsiteX15" fmla="*/ 211454 w 392075"/>
                <a:gd name="connsiteY15" fmla="*/ 595006 h 838888"/>
                <a:gd name="connsiteX16" fmla="*/ 316494 w 392075"/>
                <a:gd name="connsiteY16" fmla="*/ 757267 h 838888"/>
                <a:gd name="connsiteX17" fmla="*/ 317434 w 392075"/>
                <a:gd name="connsiteY17" fmla="*/ 758611 h 838888"/>
                <a:gd name="connsiteX18" fmla="*/ 301359 w 392075"/>
                <a:gd name="connsiteY18" fmla="*/ 830741 h 838888"/>
                <a:gd name="connsiteX19" fmla="*/ 244900 w 392075"/>
                <a:gd name="connsiteY19" fmla="*/ 830472 h 838888"/>
                <a:gd name="connsiteX20" fmla="*/ 160143 w 392075"/>
                <a:gd name="connsiteY20" fmla="*/ 768685 h 838888"/>
                <a:gd name="connsiteX21" fmla="*/ 81430 w 392075"/>
                <a:gd name="connsiteY21" fmla="*/ 696688 h 838888"/>
                <a:gd name="connsiteX22" fmla="*/ 43686 w 392075"/>
                <a:gd name="connsiteY22" fmla="*/ 652899 h 838888"/>
                <a:gd name="connsiteX23" fmla="*/ 24881 w 392075"/>
                <a:gd name="connsiteY23" fmla="*/ 626035 h 838888"/>
                <a:gd name="connsiteX24" fmla="*/ 6344 w 392075"/>
                <a:gd name="connsiteY24" fmla="*/ 585738 h 838888"/>
                <a:gd name="connsiteX25" fmla="*/ 31 w 392075"/>
                <a:gd name="connsiteY25" fmla="*/ 548800 h 838888"/>
                <a:gd name="connsiteX26" fmla="*/ 3255 w 392075"/>
                <a:gd name="connsiteY26" fmla="*/ 519114 h 838888"/>
                <a:gd name="connsiteX27" fmla="*/ 5404 w 392075"/>
                <a:gd name="connsiteY27" fmla="*/ 510518 h 838888"/>
                <a:gd name="connsiteX28" fmla="*/ 12523 w 392075"/>
                <a:gd name="connsiteY28" fmla="*/ 482713 h 838888"/>
                <a:gd name="connsiteX29" fmla="*/ 28776 w 392075"/>
                <a:gd name="connsiteY29" fmla="*/ 430865 h 838888"/>
                <a:gd name="connsiteX30" fmla="*/ 65311 w 392075"/>
                <a:gd name="connsiteY30" fmla="*/ 332407 h 838888"/>
                <a:gd name="connsiteX31" fmla="*/ 105608 w 392075"/>
                <a:gd name="connsiteY31" fmla="*/ 238382 h 838888"/>
                <a:gd name="connsiteX32" fmla="*/ 197081 w 392075"/>
                <a:gd name="connsiteY32" fmla="*/ 55301 h 838888"/>
                <a:gd name="connsiteX33" fmla="*/ 336776 w 392075"/>
                <a:gd name="connsiteY33" fmla="*/ 11915 h 838888"/>
                <a:gd name="connsiteX34" fmla="*/ 380162 w 392075"/>
                <a:gd name="connsiteY34" fmla="*/ 151610 h 83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92075" h="838888">
                  <a:moveTo>
                    <a:pt x="379625" y="152013"/>
                  </a:moveTo>
                  <a:lnTo>
                    <a:pt x="292316" y="326631"/>
                  </a:lnTo>
                  <a:cubicBezTo>
                    <a:pt x="277675" y="355779"/>
                    <a:pt x="263436" y="384792"/>
                    <a:pt x="249601" y="413940"/>
                  </a:cubicBezTo>
                  <a:cubicBezTo>
                    <a:pt x="235766" y="443088"/>
                    <a:pt x="221931" y="471699"/>
                    <a:pt x="209976" y="500175"/>
                  </a:cubicBezTo>
                  <a:cubicBezTo>
                    <a:pt x="203529" y="514547"/>
                    <a:pt x="198156" y="528248"/>
                    <a:pt x="192380" y="542352"/>
                  </a:cubicBezTo>
                  <a:lnTo>
                    <a:pt x="184992" y="562366"/>
                  </a:lnTo>
                  <a:lnTo>
                    <a:pt x="184052" y="564918"/>
                  </a:lnTo>
                  <a:lnTo>
                    <a:pt x="184052" y="566127"/>
                  </a:lnTo>
                  <a:lnTo>
                    <a:pt x="184052" y="566799"/>
                  </a:lnTo>
                  <a:lnTo>
                    <a:pt x="184052" y="566799"/>
                  </a:lnTo>
                  <a:lnTo>
                    <a:pt x="184052" y="565456"/>
                  </a:lnTo>
                  <a:cubicBezTo>
                    <a:pt x="185411" y="559827"/>
                    <a:pt x="185998" y="554052"/>
                    <a:pt x="185798" y="548262"/>
                  </a:cubicBezTo>
                  <a:cubicBezTo>
                    <a:pt x="185943" y="544018"/>
                    <a:pt x="185116" y="539787"/>
                    <a:pt x="183380" y="535905"/>
                  </a:cubicBezTo>
                  <a:cubicBezTo>
                    <a:pt x="182306" y="534024"/>
                    <a:pt x="183380" y="537651"/>
                    <a:pt x="184186" y="541949"/>
                  </a:cubicBezTo>
                  <a:cubicBezTo>
                    <a:pt x="185985" y="547349"/>
                    <a:pt x="188185" y="552601"/>
                    <a:pt x="190768" y="557665"/>
                  </a:cubicBezTo>
                  <a:cubicBezTo>
                    <a:pt x="196544" y="569351"/>
                    <a:pt x="204200" y="581977"/>
                    <a:pt x="211454" y="595006"/>
                  </a:cubicBezTo>
                  <a:cubicBezTo>
                    <a:pt x="243019" y="647123"/>
                    <a:pt x="281570" y="702464"/>
                    <a:pt x="316494" y="757267"/>
                  </a:cubicBezTo>
                  <a:lnTo>
                    <a:pt x="317434" y="758611"/>
                  </a:lnTo>
                  <a:cubicBezTo>
                    <a:pt x="332912" y="782963"/>
                    <a:pt x="325715" y="815254"/>
                    <a:pt x="301359" y="830741"/>
                  </a:cubicBezTo>
                  <a:cubicBezTo>
                    <a:pt x="284108" y="841702"/>
                    <a:pt x="262049" y="841594"/>
                    <a:pt x="244900" y="830472"/>
                  </a:cubicBezTo>
                  <a:cubicBezTo>
                    <a:pt x="215426" y="811614"/>
                    <a:pt x="187121" y="790969"/>
                    <a:pt x="160143" y="768685"/>
                  </a:cubicBezTo>
                  <a:cubicBezTo>
                    <a:pt x="132430" y="746347"/>
                    <a:pt x="106140" y="722303"/>
                    <a:pt x="81430" y="696688"/>
                  </a:cubicBezTo>
                  <a:cubicBezTo>
                    <a:pt x="67943" y="682893"/>
                    <a:pt x="55337" y="668279"/>
                    <a:pt x="43686" y="652899"/>
                  </a:cubicBezTo>
                  <a:cubicBezTo>
                    <a:pt x="36975" y="644262"/>
                    <a:pt x="30699" y="635290"/>
                    <a:pt x="24881" y="626035"/>
                  </a:cubicBezTo>
                  <a:cubicBezTo>
                    <a:pt x="17097" y="613395"/>
                    <a:pt x="10874" y="599869"/>
                    <a:pt x="6344" y="585738"/>
                  </a:cubicBezTo>
                  <a:cubicBezTo>
                    <a:pt x="2524" y="573783"/>
                    <a:pt x="399" y="561345"/>
                    <a:pt x="31" y="548800"/>
                  </a:cubicBezTo>
                  <a:cubicBezTo>
                    <a:pt x="-203" y="538806"/>
                    <a:pt x="881" y="528826"/>
                    <a:pt x="3255" y="519114"/>
                  </a:cubicBezTo>
                  <a:lnTo>
                    <a:pt x="5404" y="510518"/>
                  </a:lnTo>
                  <a:lnTo>
                    <a:pt x="12523" y="482713"/>
                  </a:lnTo>
                  <a:cubicBezTo>
                    <a:pt x="17896" y="465386"/>
                    <a:pt x="22866" y="447386"/>
                    <a:pt x="28776" y="430865"/>
                  </a:cubicBezTo>
                  <a:cubicBezTo>
                    <a:pt x="40193" y="396881"/>
                    <a:pt x="52685" y="364644"/>
                    <a:pt x="65311" y="332407"/>
                  </a:cubicBezTo>
                  <a:cubicBezTo>
                    <a:pt x="77938" y="300170"/>
                    <a:pt x="92176" y="268873"/>
                    <a:pt x="105608" y="238382"/>
                  </a:cubicBezTo>
                  <a:cubicBezTo>
                    <a:pt x="134084" y="176056"/>
                    <a:pt x="163501" y="115746"/>
                    <a:pt x="197081" y="55301"/>
                  </a:cubicBezTo>
                  <a:cubicBezTo>
                    <a:pt x="223676" y="4742"/>
                    <a:pt x="286220" y="-14681"/>
                    <a:pt x="336776" y="11915"/>
                  </a:cubicBezTo>
                  <a:cubicBezTo>
                    <a:pt x="387332" y="38511"/>
                    <a:pt x="406757" y="101051"/>
                    <a:pt x="380162" y="151610"/>
                  </a:cubicBezTo>
                  <a:close/>
                </a:path>
              </a:pathLst>
            </a:custGeom>
            <a:solidFill>
              <a:srgbClr val="FFB573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5E8F62A-9FF3-92CD-7E62-2EC0C1DDEED4}"/>
                </a:ext>
              </a:extLst>
            </p:cNvPr>
            <p:cNvSpPr/>
            <p:nvPr/>
          </p:nvSpPr>
          <p:spPr>
            <a:xfrm>
              <a:off x="6130162" y="3244719"/>
              <a:ext cx="343478" cy="369748"/>
            </a:xfrm>
            <a:custGeom>
              <a:avLst/>
              <a:gdLst>
                <a:gd name="connsiteX0" fmla="*/ 224586 w 343478"/>
                <a:gd name="connsiteY0" fmla="*/ 95 h 369748"/>
                <a:gd name="connsiteX1" fmla="*/ 294971 w 343478"/>
                <a:gd name="connsiteY1" fmla="*/ 238247 h 369748"/>
                <a:gd name="connsiteX2" fmla="*/ 203766 w 343478"/>
                <a:gd name="connsiteY2" fmla="*/ 369749 h 369748"/>
                <a:gd name="connsiteX3" fmla="*/ 0 w 343478"/>
                <a:gd name="connsiteY3" fmla="*/ 268739 h 369748"/>
                <a:gd name="connsiteX4" fmla="*/ 224586 w 343478"/>
                <a:gd name="connsiteY4" fmla="*/ 95 h 36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478" h="369748">
                  <a:moveTo>
                    <a:pt x="224586" y="95"/>
                  </a:moveTo>
                  <a:cubicBezTo>
                    <a:pt x="337148" y="4124"/>
                    <a:pt x="388325" y="88344"/>
                    <a:pt x="294971" y="238247"/>
                  </a:cubicBezTo>
                  <a:cubicBezTo>
                    <a:pt x="214378" y="367062"/>
                    <a:pt x="203766" y="369749"/>
                    <a:pt x="203766" y="369749"/>
                  </a:cubicBezTo>
                  <a:lnTo>
                    <a:pt x="0" y="268739"/>
                  </a:lnTo>
                  <a:cubicBezTo>
                    <a:pt x="68504" y="138312"/>
                    <a:pt x="109472" y="-4204"/>
                    <a:pt x="224586" y="95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917DED8-6AFC-11E0-B8AD-BA88259132DA}"/>
                </a:ext>
              </a:extLst>
            </p:cNvPr>
            <p:cNvSpPr/>
            <p:nvPr/>
          </p:nvSpPr>
          <p:spPr>
            <a:xfrm>
              <a:off x="6130162" y="3244719"/>
              <a:ext cx="343478" cy="369748"/>
            </a:xfrm>
            <a:custGeom>
              <a:avLst/>
              <a:gdLst>
                <a:gd name="connsiteX0" fmla="*/ 224586 w 343478"/>
                <a:gd name="connsiteY0" fmla="*/ 95 h 369748"/>
                <a:gd name="connsiteX1" fmla="*/ 294971 w 343478"/>
                <a:gd name="connsiteY1" fmla="*/ 238247 h 369748"/>
                <a:gd name="connsiteX2" fmla="*/ 203766 w 343478"/>
                <a:gd name="connsiteY2" fmla="*/ 369749 h 369748"/>
                <a:gd name="connsiteX3" fmla="*/ 0 w 343478"/>
                <a:gd name="connsiteY3" fmla="*/ 268739 h 369748"/>
                <a:gd name="connsiteX4" fmla="*/ 224586 w 343478"/>
                <a:gd name="connsiteY4" fmla="*/ 95 h 36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478" h="369748">
                  <a:moveTo>
                    <a:pt x="224586" y="95"/>
                  </a:moveTo>
                  <a:cubicBezTo>
                    <a:pt x="337148" y="4124"/>
                    <a:pt x="388325" y="88344"/>
                    <a:pt x="294971" y="238247"/>
                  </a:cubicBezTo>
                  <a:cubicBezTo>
                    <a:pt x="214378" y="367062"/>
                    <a:pt x="203766" y="369749"/>
                    <a:pt x="203766" y="369749"/>
                  </a:cubicBezTo>
                  <a:lnTo>
                    <a:pt x="0" y="268739"/>
                  </a:lnTo>
                  <a:cubicBezTo>
                    <a:pt x="68504" y="138312"/>
                    <a:pt x="109472" y="-4204"/>
                    <a:pt x="224586" y="95"/>
                  </a:cubicBezTo>
                  <a:close/>
                </a:path>
              </a:pathLst>
            </a:custGeom>
            <a:solidFill>
              <a:srgbClr val="000000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B31AE1-2A00-20C8-094F-8302A7EAE72E}"/>
                </a:ext>
              </a:extLst>
            </p:cNvPr>
            <p:cNvSpPr/>
            <p:nvPr/>
          </p:nvSpPr>
          <p:spPr>
            <a:xfrm>
              <a:off x="6262066" y="4006933"/>
              <a:ext cx="167368" cy="140048"/>
            </a:xfrm>
            <a:custGeom>
              <a:avLst/>
              <a:gdLst>
                <a:gd name="connsiteX0" fmla="*/ 151247 w 167368"/>
                <a:gd name="connsiteY0" fmla="*/ 41529 h 140048"/>
                <a:gd name="connsiteX1" fmla="*/ 139829 w 167368"/>
                <a:gd name="connsiteY1" fmla="*/ 28769 h 140048"/>
                <a:gd name="connsiteX2" fmla="*/ 49296 w 167368"/>
                <a:gd name="connsiteY2" fmla="*/ 158 h 140048"/>
                <a:gd name="connsiteX3" fmla="*/ 0 w 167368"/>
                <a:gd name="connsiteY3" fmla="*/ 37097 h 140048"/>
                <a:gd name="connsiteX4" fmla="*/ 90130 w 167368"/>
                <a:gd name="connsiteY4" fmla="*/ 115406 h 140048"/>
                <a:gd name="connsiteX5" fmla="*/ 107592 w 167368"/>
                <a:gd name="connsiteY5" fmla="*/ 131659 h 140048"/>
                <a:gd name="connsiteX6" fmla="*/ 152197 w 167368"/>
                <a:gd name="connsiteY6" fmla="*/ 129913 h 140048"/>
                <a:gd name="connsiteX7" fmla="*/ 158769 w 167368"/>
                <a:gd name="connsiteY7" fmla="*/ 119033 h 140048"/>
                <a:gd name="connsiteX8" fmla="*/ 163873 w 167368"/>
                <a:gd name="connsiteY8" fmla="*/ 104526 h 140048"/>
                <a:gd name="connsiteX9" fmla="*/ 151247 w 167368"/>
                <a:gd name="connsiteY9" fmla="*/ 41529 h 14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368" h="140048">
                  <a:moveTo>
                    <a:pt x="151247" y="41529"/>
                  </a:moveTo>
                  <a:lnTo>
                    <a:pt x="139829" y="28769"/>
                  </a:lnTo>
                  <a:cubicBezTo>
                    <a:pt x="104637" y="-3872"/>
                    <a:pt x="89593" y="158"/>
                    <a:pt x="49296" y="158"/>
                  </a:cubicBezTo>
                  <a:lnTo>
                    <a:pt x="0" y="37097"/>
                  </a:lnTo>
                  <a:cubicBezTo>
                    <a:pt x="29819" y="119033"/>
                    <a:pt x="90130" y="115406"/>
                    <a:pt x="90130" y="115406"/>
                  </a:cubicBezTo>
                  <a:lnTo>
                    <a:pt x="107592" y="131659"/>
                  </a:lnTo>
                  <a:cubicBezTo>
                    <a:pt x="120393" y="143493"/>
                    <a:pt x="140364" y="142714"/>
                    <a:pt x="152197" y="129913"/>
                  </a:cubicBezTo>
                  <a:cubicBezTo>
                    <a:pt x="155103" y="126770"/>
                    <a:pt x="157338" y="123063"/>
                    <a:pt x="158769" y="119033"/>
                  </a:cubicBezTo>
                  <a:lnTo>
                    <a:pt x="163873" y="104526"/>
                  </a:lnTo>
                  <a:cubicBezTo>
                    <a:pt x="171404" y="82793"/>
                    <a:pt x="166571" y="58682"/>
                    <a:pt x="151247" y="41529"/>
                  </a:cubicBezTo>
                  <a:close/>
                </a:path>
              </a:pathLst>
            </a:custGeom>
            <a:solidFill>
              <a:srgbClr val="FFB573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E0A8DC4-C0A0-C734-7187-E7DA5C579D07}"/>
                </a:ext>
              </a:extLst>
            </p:cNvPr>
            <p:cNvSpPr/>
            <p:nvPr/>
          </p:nvSpPr>
          <p:spPr>
            <a:xfrm>
              <a:off x="7492455" y="4979582"/>
              <a:ext cx="198796" cy="288792"/>
            </a:xfrm>
            <a:custGeom>
              <a:avLst/>
              <a:gdLst>
                <a:gd name="connsiteX0" fmla="*/ 102487 w 198796"/>
                <a:gd name="connsiteY0" fmla="*/ 288792 h 288792"/>
                <a:gd name="connsiteX1" fmla="*/ 198796 w 198796"/>
                <a:gd name="connsiteY1" fmla="*/ 234660 h 288792"/>
                <a:gd name="connsiteX2" fmla="*/ 96309 w 198796"/>
                <a:gd name="connsiteY2" fmla="*/ 0 h 288792"/>
                <a:gd name="connsiteX3" fmla="*/ 0 w 198796"/>
                <a:gd name="connsiteY3" fmla="*/ 53997 h 288792"/>
                <a:gd name="connsiteX4" fmla="*/ 102487 w 198796"/>
                <a:gd name="connsiteY4" fmla="*/ 288792 h 28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796" h="288792">
                  <a:moveTo>
                    <a:pt x="102487" y="288792"/>
                  </a:moveTo>
                  <a:lnTo>
                    <a:pt x="198796" y="234660"/>
                  </a:lnTo>
                  <a:lnTo>
                    <a:pt x="96309" y="0"/>
                  </a:lnTo>
                  <a:lnTo>
                    <a:pt x="0" y="53997"/>
                  </a:lnTo>
                  <a:lnTo>
                    <a:pt x="102487" y="288792"/>
                  </a:lnTo>
                  <a:close/>
                </a:path>
              </a:pathLst>
            </a:custGeom>
            <a:solidFill>
              <a:srgbClr val="FFB573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DA49C1-462B-FCA9-1162-2DF139166FFC}"/>
                </a:ext>
              </a:extLst>
            </p:cNvPr>
            <p:cNvSpPr/>
            <p:nvPr/>
          </p:nvSpPr>
          <p:spPr>
            <a:xfrm>
              <a:off x="7492455" y="4979582"/>
              <a:ext cx="147485" cy="167767"/>
            </a:xfrm>
            <a:custGeom>
              <a:avLst/>
              <a:gdLst>
                <a:gd name="connsiteX0" fmla="*/ 49699 w 147485"/>
                <a:gd name="connsiteY0" fmla="*/ 167768 h 167767"/>
                <a:gd name="connsiteX1" fmla="*/ 147485 w 147485"/>
                <a:gd name="connsiteY1" fmla="*/ 117263 h 167767"/>
                <a:gd name="connsiteX2" fmla="*/ 96309 w 147485"/>
                <a:gd name="connsiteY2" fmla="*/ 0 h 167767"/>
                <a:gd name="connsiteX3" fmla="*/ 0 w 147485"/>
                <a:gd name="connsiteY3" fmla="*/ 53997 h 167767"/>
                <a:gd name="connsiteX4" fmla="*/ 49699 w 147485"/>
                <a:gd name="connsiteY4" fmla="*/ 167768 h 16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485" h="167767">
                  <a:moveTo>
                    <a:pt x="49699" y="167768"/>
                  </a:moveTo>
                  <a:lnTo>
                    <a:pt x="147485" y="117263"/>
                  </a:lnTo>
                  <a:lnTo>
                    <a:pt x="96309" y="0"/>
                  </a:lnTo>
                  <a:lnTo>
                    <a:pt x="0" y="53997"/>
                  </a:lnTo>
                  <a:lnTo>
                    <a:pt x="49699" y="16776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C94D9E-BBA8-A83C-A50F-0F885E28E1E2}"/>
                </a:ext>
              </a:extLst>
            </p:cNvPr>
            <p:cNvSpPr/>
            <p:nvPr/>
          </p:nvSpPr>
          <p:spPr>
            <a:xfrm>
              <a:off x="7547525" y="5164906"/>
              <a:ext cx="324287" cy="133312"/>
            </a:xfrm>
            <a:custGeom>
              <a:avLst/>
              <a:gdLst>
                <a:gd name="connsiteX0" fmla="*/ 131234 w 324287"/>
                <a:gd name="connsiteY0" fmla="*/ 40 h 133312"/>
                <a:gd name="connsiteX1" fmla="*/ 7658 w 324287"/>
                <a:gd name="connsiteY1" fmla="*/ 8771 h 133312"/>
                <a:gd name="connsiteX2" fmla="*/ 1 w 324287"/>
                <a:gd name="connsiteY2" fmla="*/ 16965 h 133312"/>
                <a:gd name="connsiteX3" fmla="*/ 942 w 324287"/>
                <a:gd name="connsiteY3" fmla="*/ 115020 h 133312"/>
                <a:gd name="connsiteX4" fmla="*/ 21627 w 324287"/>
                <a:gd name="connsiteY4" fmla="*/ 133288 h 133312"/>
                <a:gd name="connsiteX5" fmla="*/ 135801 w 324287"/>
                <a:gd name="connsiteY5" fmla="*/ 111125 h 133312"/>
                <a:gd name="connsiteX6" fmla="*/ 293360 w 324287"/>
                <a:gd name="connsiteY6" fmla="*/ 89365 h 133312"/>
                <a:gd name="connsiteX7" fmla="*/ 294167 w 324287"/>
                <a:gd name="connsiteY7" fmla="*/ 37516 h 133312"/>
                <a:gd name="connsiteX8" fmla="*/ 150576 w 324287"/>
                <a:gd name="connsiteY8" fmla="*/ 5547 h 133312"/>
                <a:gd name="connsiteX9" fmla="*/ 131234 w 324287"/>
                <a:gd name="connsiteY9" fmla="*/ 40 h 13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4287" h="133312">
                  <a:moveTo>
                    <a:pt x="131234" y="40"/>
                  </a:moveTo>
                  <a:lnTo>
                    <a:pt x="7658" y="8771"/>
                  </a:lnTo>
                  <a:cubicBezTo>
                    <a:pt x="3319" y="8986"/>
                    <a:pt x="-79" y="12613"/>
                    <a:pt x="1" y="16965"/>
                  </a:cubicBezTo>
                  <a:lnTo>
                    <a:pt x="942" y="115020"/>
                  </a:lnTo>
                  <a:cubicBezTo>
                    <a:pt x="1734" y="125712"/>
                    <a:pt x="10908" y="133825"/>
                    <a:pt x="21627" y="133288"/>
                  </a:cubicBezTo>
                  <a:cubicBezTo>
                    <a:pt x="64476" y="129527"/>
                    <a:pt x="81938" y="118781"/>
                    <a:pt x="135801" y="111125"/>
                  </a:cubicBezTo>
                  <a:cubicBezTo>
                    <a:pt x="168978" y="106289"/>
                    <a:pt x="248631" y="101722"/>
                    <a:pt x="293360" y="89365"/>
                  </a:cubicBezTo>
                  <a:cubicBezTo>
                    <a:pt x="338090" y="77007"/>
                    <a:pt x="330702" y="35636"/>
                    <a:pt x="294167" y="37516"/>
                  </a:cubicBezTo>
                  <a:cubicBezTo>
                    <a:pt x="246751" y="39665"/>
                    <a:pt x="183351" y="27710"/>
                    <a:pt x="150576" y="5547"/>
                  </a:cubicBezTo>
                  <a:cubicBezTo>
                    <a:pt x="144921" y="1625"/>
                    <a:pt x="138111" y="-309"/>
                    <a:pt x="131234" y="40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C0D4F27-2A9C-E575-B85F-6280A01C672C}"/>
                </a:ext>
              </a:extLst>
            </p:cNvPr>
            <p:cNvSpPr/>
            <p:nvPr/>
          </p:nvSpPr>
          <p:spPr>
            <a:xfrm>
              <a:off x="6438369" y="4126906"/>
              <a:ext cx="1198481" cy="967655"/>
            </a:xfrm>
            <a:custGeom>
              <a:avLst/>
              <a:gdLst>
                <a:gd name="connsiteX0" fmla="*/ 398326 w 1198481"/>
                <a:gd name="connsiteY0" fmla="*/ 16790 h 967655"/>
                <a:gd name="connsiteX1" fmla="*/ 1008416 w 1198481"/>
                <a:gd name="connsiteY1" fmla="*/ 201349 h 967655"/>
                <a:gd name="connsiteX2" fmla="*/ 1198482 w 1198481"/>
                <a:gd name="connsiteY2" fmla="*/ 890823 h 967655"/>
                <a:gd name="connsiteX3" fmla="*/ 1049653 w 1198481"/>
                <a:gd name="connsiteY3" fmla="*/ 967655 h 967655"/>
                <a:gd name="connsiteX4" fmla="*/ 765831 w 1198481"/>
                <a:gd name="connsiteY4" fmla="*/ 346013 h 967655"/>
                <a:gd name="connsiteX5" fmla="*/ 40493 w 1198481"/>
                <a:gd name="connsiteY5" fmla="*/ 260853 h 967655"/>
                <a:gd name="connsiteX6" fmla="*/ 30150 w 1198481"/>
                <a:gd name="connsiteY6" fmla="*/ 0 h 96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8481" h="967655">
                  <a:moveTo>
                    <a:pt x="398326" y="16790"/>
                  </a:moveTo>
                  <a:cubicBezTo>
                    <a:pt x="398326" y="16790"/>
                    <a:pt x="960866" y="-16790"/>
                    <a:pt x="1008416" y="201349"/>
                  </a:cubicBezTo>
                  <a:cubicBezTo>
                    <a:pt x="1105128" y="644611"/>
                    <a:pt x="1198482" y="890823"/>
                    <a:pt x="1198482" y="890823"/>
                  </a:cubicBezTo>
                  <a:lnTo>
                    <a:pt x="1049653" y="967655"/>
                  </a:lnTo>
                  <a:cubicBezTo>
                    <a:pt x="1049653" y="967655"/>
                    <a:pt x="830440" y="660596"/>
                    <a:pt x="765831" y="346013"/>
                  </a:cubicBezTo>
                  <a:cubicBezTo>
                    <a:pt x="536678" y="311627"/>
                    <a:pt x="136130" y="432920"/>
                    <a:pt x="40493" y="260853"/>
                  </a:cubicBezTo>
                  <a:cubicBezTo>
                    <a:pt x="-44130" y="109069"/>
                    <a:pt x="30150" y="0"/>
                    <a:pt x="30150" y="0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B110CA9-389F-00D1-A79B-C0AFE4B87416}"/>
                </a:ext>
              </a:extLst>
            </p:cNvPr>
            <p:cNvSpPr/>
            <p:nvPr/>
          </p:nvSpPr>
          <p:spPr>
            <a:xfrm>
              <a:off x="7454173" y="4979582"/>
              <a:ext cx="209945" cy="155007"/>
            </a:xfrm>
            <a:custGeom>
              <a:avLst/>
              <a:gdLst>
                <a:gd name="connsiteX0" fmla="*/ 36670 w 209945"/>
                <a:gd name="connsiteY0" fmla="*/ 155008 h 155007"/>
                <a:gd name="connsiteX1" fmla="*/ 209945 w 209945"/>
                <a:gd name="connsiteY1" fmla="*/ 71056 h 155007"/>
                <a:gd name="connsiteX2" fmla="*/ 190468 w 209945"/>
                <a:gd name="connsiteY2" fmla="*/ 0 h 155007"/>
                <a:gd name="connsiteX3" fmla="*/ 0 w 209945"/>
                <a:gd name="connsiteY3" fmla="*/ 89458 h 155007"/>
                <a:gd name="connsiteX4" fmla="*/ 36670 w 209945"/>
                <a:gd name="connsiteY4" fmla="*/ 155008 h 15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945" h="155007">
                  <a:moveTo>
                    <a:pt x="36670" y="155008"/>
                  </a:moveTo>
                  <a:lnTo>
                    <a:pt x="209945" y="71056"/>
                  </a:lnTo>
                  <a:lnTo>
                    <a:pt x="190468" y="0"/>
                  </a:lnTo>
                  <a:lnTo>
                    <a:pt x="0" y="89458"/>
                  </a:lnTo>
                  <a:lnTo>
                    <a:pt x="36670" y="155008"/>
                  </a:ln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3DC4B3-6C07-086D-37AA-8973A9EB5ECD}"/>
                </a:ext>
              </a:extLst>
            </p:cNvPr>
            <p:cNvSpPr/>
            <p:nvPr/>
          </p:nvSpPr>
          <p:spPr>
            <a:xfrm>
              <a:off x="7687276" y="5152602"/>
              <a:ext cx="55189" cy="28971"/>
            </a:xfrm>
            <a:custGeom>
              <a:avLst/>
              <a:gdLst>
                <a:gd name="connsiteX0" fmla="*/ 31780 w 55189"/>
                <a:gd name="connsiteY0" fmla="*/ 28865 h 28971"/>
                <a:gd name="connsiteX1" fmla="*/ 2230 w 55189"/>
                <a:gd name="connsiteY1" fmla="*/ 26984 h 28971"/>
                <a:gd name="connsiteX2" fmla="*/ 80 w 55189"/>
                <a:gd name="connsiteY2" fmla="*/ 25104 h 28971"/>
                <a:gd name="connsiteX3" fmla="*/ 1021 w 55189"/>
                <a:gd name="connsiteY3" fmla="*/ 22418 h 28971"/>
                <a:gd name="connsiteX4" fmla="*/ 47765 w 55189"/>
                <a:gd name="connsiteY4" fmla="*/ 523 h 28971"/>
                <a:gd name="connsiteX5" fmla="*/ 54212 w 55189"/>
                <a:gd name="connsiteY5" fmla="*/ 7374 h 28971"/>
                <a:gd name="connsiteX6" fmla="*/ 52063 w 55189"/>
                <a:gd name="connsiteY6" fmla="*/ 21612 h 28971"/>
                <a:gd name="connsiteX7" fmla="*/ 31780 w 55189"/>
                <a:gd name="connsiteY7" fmla="*/ 28865 h 28971"/>
                <a:gd name="connsiteX8" fmla="*/ 8946 w 55189"/>
                <a:gd name="connsiteY8" fmla="*/ 22687 h 28971"/>
                <a:gd name="connsiteX9" fmla="*/ 48168 w 55189"/>
                <a:gd name="connsiteY9" fmla="*/ 18120 h 28971"/>
                <a:gd name="connsiteX10" fmla="*/ 49377 w 55189"/>
                <a:gd name="connsiteY10" fmla="*/ 8851 h 28971"/>
                <a:gd name="connsiteX11" fmla="*/ 46287 w 55189"/>
                <a:gd name="connsiteY11" fmla="*/ 5493 h 28971"/>
                <a:gd name="connsiteX12" fmla="*/ 9080 w 55189"/>
                <a:gd name="connsiteY12" fmla="*/ 22687 h 2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89" h="28971">
                  <a:moveTo>
                    <a:pt x="31780" y="28865"/>
                  </a:moveTo>
                  <a:cubicBezTo>
                    <a:pt x="21894" y="29242"/>
                    <a:pt x="11995" y="28623"/>
                    <a:pt x="2230" y="26984"/>
                  </a:cubicBezTo>
                  <a:cubicBezTo>
                    <a:pt x="1195" y="26850"/>
                    <a:pt x="349" y="26112"/>
                    <a:pt x="80" y="25104"/>
                  </a:cubicBezTo>
                  <a:cubicBezTo>
                    <a:pt x="-175" y="24097"/>
                    <a:pt x="188" y="23036"/>
                    <a:pt x="1021" y="22418"/>
                  </a:cubicBezTo>
                  <a:cubicBezTo>
                    <a:pt x="4379" y="19731"/>
                    <a:pt x="33930" y="-3775"/>
                    <a:pt x="47765" y="523"/>
                  </a:cubicBezTo>
                  <a:cubicBezTo>
                    <a:pt x="50935" y="1558"/>
                    <a:pt x="53366" y="4136"/>
                    <a:pt x="54212" y="7374"/>
                  </a:cubicBezTo>
                  <a:cubicBezTo>
                    <a:pt x="56066" y="12169"/>
                    <a:pt x="55246" y="17582"/>
                    <a:pt x="52063" y="21612"/>
                  </a:cubicBezTo>
                  <a:cubicBezTo>
                    <a:pt x="46395" y="26380"/>
                    <a:pt x="39195" y="28959"/>
                    <a:pt x="31780" y="28865"/>
                  </a:cubicBezTo>
                  <a:close/>
                  <a:moveTo>
                    <a:pt x="8946" y="22687"/>
                  </a:moveTo>
                  <a:cubicBezTo>
                    <a:pt x="28960" y="25239"/>
                    <a:pt x="43332" y="23626"/>
                    <a:pt x="48168" y="18120"/>
                  </a:cubicBezTo>
                  <a:cubicBezTo>
                    <a:pt x="50209" y="15473"/>
                    <a:pt x="50679" y="11927"/>
                    <a:pt x="49377" y="8851"/>
                  </a:cubicBezTo>
                  <a:cubicBezTo>
                    <a:pt x="48933" y="7306"/>
                    <a:pt x="47792" y="6071"/>
                    <a:pt x="46287" y="5493"/>
                  </a:cubicBezTo>
                  <a:cubicBezTo>
                    <a:pt x="38765" y="3210"/>
                    <a:pt x="21169" y="13687"/>
                    <a:pt x="9080" y="22687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ED3A24C-653B-E9DC-C361-E80D0125F04E}"/>
                </a:ext>
              </a:extLst>
            </p:cNvPr>
            <p:cNvSpPr/>
            <p:nvPr/>
          </p:nvSpPr>
          <p:spPr>
            <a:xfrm>
              <a:off x="7686162" y="5129060"/>
              <a:ext cx="27603" cy="50617"/>
            </a:xfrm>
            <a:custGeom>
              <a:avLst/>
              <a:gdLst>
                <a:gd name="connsiteX0" fmla="*/ 3880 w 27603"/>
                <a:gd name="connsiteY0" fmla="*/ 50526 h 50617"/>
                <a:gd name="connsiteX1" fmla="*/ 2671 w 27603"/>
                <a:gd name="connsiteY1" fmla="*/ 50526 h 50617"/>
                <a:gd name="connsiteX2" fmla="*/ 1194 w 27603"/>
                <a:gd name="connsiteY2" fmla="*/ 48646 h 50617"/>
                <a:gd name="connsiteX3" fmla="*/ 6566 w 27603"/>
                <a:gd name="connsiteY3" fmla="*/ 4320 h 50617"/>
                <a:gd name="connsiteX4" fmla="*/ 17178 w 27603"/>
                <a:gd name="connsiteY4" fmla="*/ 22 h 50617"/>
                <a:gd name="connsiteX5" fmla="*/ 27118 w 27603"/>
                <a:gd name="connsiteY5" fmla="*/ 7141 h 50617"/>
                <a:gd name="connsiteX6" fmla="*/ 5223 w 27603"/>
                <a:gd name="connsiteY6" fmla="*/ 50392 h 50617"/>
                <a:gd name="connsiteX7" fmla="*/ 3880 w 27603"/>
                <a:gd name="connsiteY7" fmla="*/ 50526 h 50617"/>
                <a:gd name="connsiteX8" fmla="*/ 15835 w 27603"/>
                <a:gd name="connsiteY8" fmla="*/ 4857 h 50617"/>
                <a:gd name="connsiteX9" fmla="*/ 10462 w 27603"/>
                <a:gd name="connsiteY9" fmla="*/ 7544 h 50617"/>
                <a:gd name="connsiteX10" fmla="*/ 5626 w 27603"/>
                <a:gd name="connsiteY10" fmla="*/ 43004 h 50617"/>
                <a:gd name="connsiteX11" fmla="*/ 22148 w 27603"/>
                <a:gd name="connsiteY11" fmla="*/ 8215 h 50617"/>
                <a:gd name="connsiteX12" fmla="*/ 17043 w 27603"/>
                <a:gd name="connsiteY12" fmla="*/ 4857 h 5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03" h="50617">
                  <a:moveTo>
                    <a:pt x="3880" y="50526"/>
                  </a:moveTo>
                  <a:cubicBezTo>
                    <a:pt x="3491" y="50647"/>
                    <a:pt x="3061" y="50647"/>
                    <a:pt x="2671" y="50526"/>
                  </a:cubicBezTo>
                  <a:cubicBezTo>
                    <a:pt x="1879" y="50204"/>
                    <a:pt x="1315" y="49492"/>
                    <a:pt x="1194" y="48646"/>
                  </a:cubicBezTo>
                  <a:cubicBezTo>
                    <a:pt x="1194" y="47303"/>
                    <a:pt x="-3776" y="15872"/>
                    <a:pt x="6566" y="4320"/>
                  </a:cubicBezTo>
                  <a:cubicBezTo>
                    <a:pt x="9280" y="1378"/>
                    <a:pt x="13175" y="-207"/>
                    <a:pt x="17178" y="22"/>
                  </a:cubicBezTo>
                  <a:cubicBezTo>
                    <a:pt x="21718" y="-113"/>
                    <a:pt x="25788" y="2802"/>
                    <a:pt x="27118" y="7141"/>
                  </a:cubicBezTo>
                  <a:cubicBezTo>
                    <a:pt x="30476" y="18961"/>
                    <a:pt x="15700" y="43004"/>
                    <a:pt x="5223" y="50392"/>
                  </a:cubicBezTo>
                  <a:cubicBezTo>
                    <a:pt x="4793" y="50567"/>
                    <a:pt x="4337" y="50621"/>
                    <a:pt x="3880" y="50526"/>
                  </a:cubicBezTo>
                  <a:close/>
                  <a:moveTo>
                    <a:pt x="15835" y="4857"/>
                  </a:moveTo>
                  <a:cubicBezTo>
                    <a:pt x="13753" y="4978"/>
                    <a:pt x="11818" y="5959"/>
                    <a:pt x="10462" y="7544"/>
                  </a:cubicBezTo>
                  <a:cubicBezTo>
                    <a:pt x="4283" y="14394"/>
                    <a:pt x="4686" y="32527"/>
                    <a:pt x="5626" y="43004"/>
                  </a:cubicBezTo>
                  <a:cubicBezTo>
                    <a:pt x="15351" y="33924"/>
                    <a:pt x="21261" y="21486"/>
                    <a:pt x="22148" y="8215"/>
                  </a:cubicBezTo>
                  <a:cubicBezTo>
                    <a:pt x="22148" y="6738"/>
                    <a:pt x="20804" y="5126"/>
                    <a:pt x="17043" y="4857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4B83CAA-DD8B-CE9C-E094-8DFA536F26F3}"/>
                </a:ext>
              </a:extLst>
            </p:cNvPr>
            <p:cNvSpPr/>
            <p:nvPr/>
          </p:nvSpPr>
          <p:spPr>
            <a:xfrm>
              <a:off x="6960137" y="5206183"/>
              <a:ext cx="127202" cy="263405"/>
            </a:xfrm>
            <a:custGeom>
              <a:avLst/>
              <a:gdLst>
                <a:gd name="connsiteX0" fmla="*/ 0 w 127202"/>
                <a:gd name="connsiteY0" fmla="*/ 263406 h 263405"/>
                <a:gd name="connsiteX1" fmla="*/ 109338 w 127202"/>
                <a:gd name="connsiteY1" fmla="*/ 258167 h 263405"/>
                <a:gd name="connsiteX2" fmla="*/ 127203 w 127202"/>
                <a:gd name="connsiteY2" fmla="*/ 0 h 263405"/>
                <a:gd name="connsiteX3" fmla="*/ 17865 w 127202"/>
                <a:gd name="connsiteY3" fmla="*/ 5239 h 263405"/>
                <a:gd name="connsiteX4" fmla="*/ 0 w 127202"/>
                <a:gd name="connsiteY4" fmla="*/ 263406 h 26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202" h="263405">
                  <a:moveTo>
                    <a:pt x="0" y="263406"/>
                  </a:moveTo>
                  <a:lnTo>
                    <a:pt x="109338" y="258167"/>
                  </a:lnTo>
                  <a:lnTo>
                    <a:pt x="127203" y="0"/>
                  </a:lnTo>
                  <a:lnTo>
                    <a:pt x="17865" y="5239"/>
                  </a:lnTo>
                  <a:lnTo>
                    <a:pt x="0" y="263406"/>
                  </a:lnTo>
                  <a:close/>
                </a:path>
              </a:pathLst>
            </a:custGeom>
            <a:solidFill>
              <a:srgbClr val="FFB573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9381B0E-2C20-20EB-B24C-EAE6054AA13D}"/>
                </a:ext>
              </a:extLst>
            </p:cNvPr>
            <p:cNvSpPr/>
            <p:nvPr/>
          </p:nvSpPr>
          <p:spPr>
            <a:xfrm>
              <a:off x="6939299" y="5425786"/>
              <a:ext cx="319415" cy="128559"/>
            </a:xfrm>
            <a:custGeom>
              <a:avLst/>
              <a:gdLst>
                <a:gd name="connsiteX0" fmla="*/ 141190 w 319415"/>
                <a:gd name="connsiteY0" fmla="*/ 3908 h 128559"/>
                <a:gd name="connsiteX1" fmla="*/ 17480 w 319415"/>
                <a:gd name="connsiteY1" fmla="*/ 13 h 128559"/>
                <a:gd name="connsiteX2" fmla="*/ 9017 w 319415"/>
                <a:gd name="connsiteY2" fmla="*/ 7266 h 128559"/>
                <a:gd name="connsiteX3" fmla="*/ 18 w 319415"/>
                <a:gd name="connsiteY3" fmla="*/ 104918 h 128559"/>
                <a:gd name="connsiteX4" fmla="*/ 18662 w 319415"/>
                <a:gd name="connsiteY4" fmla="*/ 125201 h 128559"/>
                <a:gd name="connsiteX5" fmla="*/ 18689 w 319415"/>
                <a:gd name="connsiteY5" fmla="*/ 125201 h 128559"/>
                <a:gd name="connsiteX6" fmla="*/ 134340 w 319415"/>
                <a:gd name="connsiteY6" fmla="*/ 122111 h 128559"/>
                <a:gd name="connsiteX7" fmla="*/ 284780 w 319415"/>
                <a:gd name="connsiteY7" fmla="*/ 128559 h 128559"/>
                <a:gd name="connsiteX8" fmla="*/ 288407 w 319415"/>
                <a:gd name="connsiteY8" fmla="*/ 78591 h 128559"/>
                <a:gd name="connsiteX9" fmla="*/ 159995 w 319415"/>
                <a:gd name="connsiteY9" fmla="*/ 11430 h 128559"/>
                <a:gd name="connsiteX10" fmla="*/ 141190 w 319415"/>
                <a:gd name="connsiteY10" fmla="*/ 3908 h 128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415" h="128559">
                  <a:moveTo>
                    <a:pt x="141190" y="3908"/>
                  </a:moveTo>
                  <a:lnTo>
                    <a:pt x="17480" y="13"/>
                  </a:lnTo>
                  <a:cubicBezTo>
                    <a:pt x="13168" y="-229"/>
                    <a:pt x="9447" y="2968"/>
                    <a:pt x="9017" y="7266"/>
                  </a:cubicBezTo>
                  <a:lnTo>
                    <a:pt x="18" y="104918"/>
                  </a:lnTo>
                  <a:cubicBezTo>
                    <a:pt x="-439" y="115664"/>
                    <a:pt x="7903" y="124744"/>
                    <a:pt x="18662" y="125201"/>
                  </a:cubicBezTo>
                  <a:cubicBezTo>
                    <a:pt x="18662" y="125201"/>
                    <a:pt x="18675" y="125201"/>
                    <a:pt x="18689" y="125201"/>
                  </a:cubicBezTo>
                  <a:cubicBezTo>
                    <a:pt x="61806" y="125201"/>
                    <a:pt x="79939" y="120365"/>
                    <a:pt x="134340" y="122111"/>
                  </a:cubicBezTo>
                  <a:cubicBezTo>
                    <a:pt x="167786" y="123186"/>
                    <a:pt x="228365" y="128559"/>
                    <a:pt x="284780" y="128559"/>
                  </a:cubicBezTo>
                  <a:cubicBezTo>
                    <a:pt x="341195" y="128559"/>
                    <a:pt x="318495" y="82889"/>
                    <a:pt x="288407" y="78591"/>
                  </a:cubicBezTo>
                  <a:cubicBezTo>
                    <a:pt x="241394" y="71875"/>
                    <a:pt x="190352" y="36683"/>
                    <a:pt x="159995" y="11430"/>
                  </a:cubicBezTo>
                  <a:cubicBezTo>
                    <a:pt x="154757" y="6863"/>
                    <a:pt x="148135" y="4217"/>
                    <a:pt x="141190" y="3908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E2FDB94-03F4-48E2-7726-329664E733AF}"/>
                </a:ext>
              </a:extLst>
            </p:cNvPr>
            <p:cNvSpPr/>
            <p:nvPr/>
          </p:nvSpPr>
          <p:spPr>
            <a:xfrm>
              <a:off x="7087582" y="5422625"/>
              <a:ext cx="56161" cy="27670"/>
            </a:xfrm>
            <a:custGeom>
              <a:avLst/>
              <a:gdLst>
                <a:gd name="connsiteX0" fmla="*/ 31189 w 56161"/>
                <a:gd name="connsiteY0" fmla="*/ 27486 h 27670"/>
                <a:gd name="connsiteX1" fmla="*/ 1907 w 56161"/>
                <a:gd name="connsiteY1" fmla="*/ 22651 h 27670"/>
                <a:gd name="connsiteX2" fmla="*/ 26 w 56161"/>
                <a:gd name="connsiteY2" fmla="*/ 20502 h 27670"/>
                <a:gd name="connsiteX3" fmla="*/ 1235 w 56161"/>
                <a:gd name="connsiteY3" fmla="*/ 17950 h 27670"/>
                <a:gd name="connsiteX4" fmla="*/ 49860 w 56161"/>
                <a:gd name="connsiteY4" fmla="*/ 1025 h 27670"/>
                <a:gd name="connsiteX5" fmla="*/ 55636 w 56161"/>
                <a:gd name="connsiteY5" fmla="*/ 8412 h 27670"/>
                <a:gd name="connsiteX6" fmla="*/ 52009 w 56161"/>
                <a:gd name="connsiteY6" fmla="*/ 21845 h 27670"/>
                <a:gd name="connsiteX7" fmla="*/ 31189 w 56161"/>
                <a:gd name="connsiteY7" fmla="*/ 27486 h 27670"/>
                <a:gd name="connsiteX8" fmla="*/ 9026 w 56161"/>
                <a:gd name="connsiteY8" fmla="*/ 19158 h 27670"/>
                <a:gd name="connsiteX9" fmla="*/ 48517 w 56161"/>
                <a:gd name="connsiteY9" fmla="*/ 18487 h 27670"/>
                <a:gd name="connsiteX10" fmla="*/ 50666 w 56161"/>
                <a:gd name="connsiteY10" fmla="*/ 9487 h 27670"/>
                <a:gd name="connsiteX11" fmla="*/ 47845 w 56161"/>
                <a:gd name="connsiteY11" fmla="*/ 5726 h 27670"/>
                <a:gd name="connsiteX12" fmla="*/ 9295 w 56161"/>
                <a:gd name="connsiteY12" fmla="*/ 19158 h 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161" h="27670">
                  <a:moveTo>
                    <a:pt x="31189" y="27486"/>
                  </a:moveTo>
                  <a:cubicBezTo>
                    <a:pt x="21290" y="26855"/>
                    <a:pt x="11484" y="25230"/>
                    <a:pt x="1907" y="22651"/>
                  </a:cubicBezTo>
                  <a:cubicBezTo>
                    <a:pt x="899" y="22382"/>
                    <a:pt x="161" y="21536"/>
                    <a:pt x="26" y="20502"/>
                  </a:cubicBezTo>
                  <a:cubicBezTo>
                    <a:pt x="-121" y="19481"/>
                    <a:pt x="362" y="18474"/>
                    <a:pt x="1235" y="17950"/>
                  </a:cubicBezTo>
                  <a:cubicBezTo>
                    <a:pt x="4728" y="15666"/>
                    <a:pt x="36696" y="-4751"/>
                    <a:pt x="49860" y="1025"/>
                  </a:cubicBezTo>
                  <a:cubicBezTo>
                    <a:pt x="52936" y="2328"/>
                    <a:pt x="55112" y="5122"/>
                    <a:pt x="55636" y="8412"/>
                  </a:cubicBezTo>
                  <a:cubicBezTo>
                    <a:pt x="57019" y="13221"/>
                    <a:pt x="55622" y="18393"/>
                    <a:pt x="52009" y="21845"/>
                  </a:cubicBezTo>
                  <a:cubicBezTo>
                    <a:pt x="46045" y="26304"/>
                    <a:pt x="38590" y="28319"/>
                    <a:pt x="31189" y="27486"/>
                  </a:cubicBezTo>
                  <a:close/>
                  <a:moveTo>
                    <a:pt x="9026" y="19158"/>
                  </a:moveTo>
                  <a:cubicBezTo>
                    <a:pt x="28637" y="23591"/>
                    <a:pt x="43144" y="23457"/>
                    <a:pt x="48517" y="18487"/>
                  </a:cubicBezTo>
                  <a:cubicBezTo>
                    <a:pt x="50760" y="16069"/>
                    <a:pt x="51579" y="12657"/>
                    <a:pt x="50666" y="9487"/>
                  </a:cubicBezTo>
                  <a:cubicBezTo>
                    <a:pt x="50464" y="7822"/>
                    <a:pt x="49390" y="6384"/>
                    <a:pt x="47845" y="5726"/>
                  </a:cubicBezTo>
                  <a:cubicBezTo>
                    <a:pt x="40995" y="2637"/>
                    <a:pt x="22458" y="11368"/>
                    <a:pt x="9295" y="19158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BCF0089-7A05-08E8-FF7C-8B914A61B6A0}"/>
                </a:ext>
              </a:extLst>
            </p:cNvPr>
            <p:cNvSpPr/>
            <p:nvPr/>
          </p:nvSpPr>
          <p:spPr>
            <a:xfrm>
              <a:off x="7087801" y="5396216"/>
              <a:ext cx="30214" cy="49059"/>
            </a:xfrm>
            <a:custGeom>
              <a:avLst/>
              <a:gdLst>
                <a:gd name="connsiteX0" fmla="*/ 2495 w 30214"/>
                <a:gd name="connsiteY0" fmla="*/ 49060 h 49059"/>
                <a:gd name="connsiteX1" fmla="*/ 1420 w 30214"/>
                <a:gd name="connsiteY1" fmla="*/ 49060 h 49059"/>
                <a:gd name="connsiteX2" fmla="*/ 77 w 30214"/>
                <a:gd name="connsiteY2" fmla="*/ 46911 h 49059"/>
                <a:gd name="connsiteX3" fmla="*/ 10017 w 30214"/>
                <a:gd name="connsiteY3" fmla="*/ 3390 h 49059"/>
                <a:gd name="connsiteX4" fmla="*/ 21031 w 30214"/>
                <a:gd name="connsiteY4" fmla="*/ 167 h 49059"/>
                <a:gd name="connsiteX5" fmla="*/ 30030 w 30214"/>
                <a:gd name="connsiteY5" fmla="*/ 8226 h 49059"/>
                <a:gd name="connsiteX6" fmla="*/ 3166 w 30214"/>
                <a:gd name="connsiteY6" fmla="*/ 48523 h 49059"/>
                <a:gd name="connsiteX7" fmla="*/ 2495 w 30214"/>
                <a:gd name="connsiteY7" fmla="*/ 49060 h 49059"/>
                <a:gd name="connsiteX8" fmla="*/ 19016 w 30214"/>
                <a:gd name="connsiteY8" fmla="*/ 4868 h 49059"/>
                <a:gd name="connsiteX9" fmla="*/ 13375 w 30214"/>
                <a:gd name="connsiteY9" fmla="*/ 7017 h 49059"/>
                <a:gd name="connsiteX10" fmla="*/ 5047 w 30214"/>
                <a:gd name="connsiteY10" fmla="*/ 41806 h 49059"/>
                <a:gd name="connsiteX11" fmla="*/ 24926 w 30214"/>
                <a:gd name="connsiteY11" fmla="*/ 8897 h 49059"/>
                <a:gd name="connsiteX12" fmla="*/ 20225 w 30214"/>
                <a:gd name="connsiteY12" fmla="*/ 5002 h 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14" h="49059">
                  <a:moveTo>
                    <a:pt x="2495" y="49060"/>
                  </a:moveTo>
                  <a:lnTo>
                    <a:pt x="1420" y="49060"/>
                  </a:lnTo>
                  <a:cubicBezTo>
                    <a:pt x="601" y="48657"/>
                    <a:pt x="77" y="47824"/>
                    <a:pt x="77" y="46911"/>
                  </a:cubicBezTo>
                  <a:cubicBezTo>
                    <a:pt x="77" y="45567"/>
                    <a:pt x="-1535" y="13867"/>
                    <a:pt x="10017" y="3390"/>
                  </a:cubicBezTo>
                  <a:cubicBezTo>
                    <a:pt x="13025" y="717"/>
                    <a:pt x="17068" y="-465"/>
                    <a:pt x="21031" y="167"/>
                  </a:cubicBezTo>
                  <a:cubicBezTo>
                    <a:pt x="25504" y="516"/>
                    <a:pt x="29198" y="3820"/>
                    <a:pt x="30030" y="8226"/>
                  </a:cubicBezTo>
                  <a:cubicBezTo>
                    <a:pt x="32180" y="20315"/>
                    <a:pt x="14986" y="42881"/>
                    <a:pt x="3166" y="48523"/>
                  </a:cubicBezTo>
                  <a:cubicBezTo>
                    <a:pt x="2978" y="48751"/>
                    <a:pt x="2750" y="48926"/>
                    <a:pt x="2495" y="49060"/>
                  </a:cubicBezTo>
                  <a:close/>
                  <a:moveTo>
                    <a:pt x="19016" y="4868"/>
                  </a:moveTo>
                  <a:cubicBezTo>
                    <a:pt x="16934" y="4827"/>
                    <a:pt x="14906" y="5593"/>
                    <a:pt x="13375" y="7017"/>
                  </a:cubicBezTo>
                  <a:cubicBezTo>
                    <a:pt x="6941" y="17413"/>
                    <a:pt x="4012" y="29623"/>
                    <a:pt x="5047" y="41806"/>
                  </a:cubicBezTo>
                  <a:cubicBezTo>
                    <a:pt x="14852" y="34016"/>
                    <a:pt x="26404" y="16822"/>
                    <a:pt x="24926" y="8897"/>
                  </a:cubicBezTo>
                  <a:cubicBezTo>
                    <a:pt x="24926" y="7420"/>
                    <a:pt x="23986" y="5539"/>
                    <a:pt x="20225" y="5002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0772186-11B6-FF6C-E121-BE721D96690F}"/>
                </a:ext>
              </a:extLst>
            </p:cNvPr>
            <p:cNvSpPr/>
            <p:nvPr/>
          </p:nvSpPr>
          <p:spPr>
            <a:xfrm>
              <a:off x="6968062" y="5206317"/>
              <a:ext cx="119277" cy="147619"/>
            </a:xfrm>
            <a:custGeom>
              <a:avLst/>
              <a:gdLst>
                <a:gd name="connsiteX0" fmla="*/ 9940 w 119277"/>
                <a:gd name="connsiteY0" fmla="*/ 5238 h 147619"/>
                <a:gd name="connsiteX1" fmla="*/ 119278 w 119277"/>
                <a:gd name="connsiteY1" fmla="*/ 0 h 147619"/>
                <a:gd name="connsiteX2" fmla="*/ 108935 w 119277"/>
                <a:gd name="connsiteY2" fmla="*/ 147620 h 147619"/>
                <a:gd name="connsiteX3" fmla="*/ 0 w 119277"/>
                <a:gd name="connsiteY3" fmla="*/ 147485 h 147619"/>
                <a:gd name="connsiteX4" fmla="*/ 9940 w 119277"/>
                <a:gd name="connsiteY4" fmla="*/ 5238 h 14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277" h="147619">
                  <a:moveTo>
                    <a:pt x="9940" y="5238"/>
                  </a:moveTo>
                  <a:lnTo>
                    <a:pt x="119278" y="0"/>
                  </a:lnTo>
                  <a:lnTo>
                    <a:pt x="108935" y="147620"/>
                  </a:lnTo>
                  <a:lnTo>
                    <a:pt x="0" y="147485"/>
                  </a:lnTo>
                  <a:lnTo>
                    <a:pt x="9940" y="52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8D1621C-D0B1-9587-78EF-E4AF3C5764BA}"/>
                </a:ext>
              </a:extLst>
            </p:cNvPr>
            <p:cNvSpPr/>
            <p:nvPr/>
          </p:nvSpPr>
          <p:spPr>
            <a:xfrm>
              <a:off x="6218297" y="4117369"/>
              <a:ext cx="1030823" cy="1174779"/>
            </a:xfrm>
            <a:custGeom>
              <a:avLst/>
              <a:gdLst>
                <a:gd name="connsiteX0" fmla="*/ 361037 w 1030823"/>
                <a:gd name="connsiteY0" fmla="*/ 14641 h 1174779"/>
                <a:gd name="connsiteX1" fmla="*/ 1030632 w 1030823"/>
                <a:gd name="connsiteY1" fmla="*/ 333656 h 1174779"/>
                <a:gd name="connsiteX2" fmla="*/ 891072 w 1030823"/>
                <a:gd name="connsiteY2" fmla="*/ 1172496 h 1174779"/>
                <a:gd name="connsiteX3" fmla="*/ 727064 w 1030823"/>
                <a:gd name="connsiteY3" fmla="*/ 1174779 h 1174779"/>
                <a:gd name="connsiteX4" fmla="*/ 724915 w 1030823"/>
                <a:gd name="connsiteY4" fmla="*/ 411697 h 1174779"/>
                <a:gd name="connsiteX5" fmla="*/ 38127 w 1030823"/>
                <a:gd name="connsiteY5" fmla="*/ 299135 h 1174779"/>
                <a:gd name="connsiteX6" fmla="*/ 40545 w 1030823"/>
                <a:gd name="connsiteY6" fmla="*/ 0 h 117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823" h="1174779">
                  <a:moveTo>
                    <a:pt x="361037" y="14641"/>
                  </a:moveTo>
                  <a:cubicBezTo>
                    <a:pt x="361037" y="14641"/>
                    <a:pt x="1043930" y="141844"/>
                    <a:pt x="1030632" y="333656"/>
                  </a:cubicBezTo>
                  <a:cubicBezTo>
                    <a:pt x="1006857" y="678997"/>
                    <a:pt x="891072" y="1172496"/>
                    <a:pt x="891072" y="1172496"/>
                  </a:cubicBezTo>
                  <a:lnTo>
                    <a:pt x="727064" y="1174779"/>
                  </a:lnTo>
                  <a:cubicBezTo>
                    <a:pt x="727064" y="1174779"/>
                    <a:pt x="704633" y="661535"/>
                    <a:pt x="724915" y="411697"/>
                  </a:cubicBezTo>
                  <a:cubicBezTo>
                    <a:pt x="520074" y="411697"/>
                    <a:pt x="116974" y="404578"/>
                    <a:pt x="38127" y="299135"/>
                  </a:cubicBezTo>
                  <a:cubicBezTo>
                    <a:pt x="-49048" y="182812"/>
                    <a:pt x="40545" y="0"/>
                    <a:pt x="40545" y="0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0A3C82B-9818-ACC9-A6E1-33EA62FDA9C3}"/>
                </a:ext>
              </a:extLst>
            </p:cNvPr>
            <p:cNvSpPr/>
            <p:nvPr/>
          </p:nvSpPr>
          <p:spPr>
            <a:xfrm>
              <a:off x="6922930" y="5251584"/>
              <a:ext cx="225392" cy="70250"/>
            </a:xfrm>
            <a:custGeom>
              <a:avLst/>
              <a:gdLst>
                <a:gd name="connsiteX0" fmla="*/ 8597 w 225392"/>
                <a:gd name="connsiteY0" fmla="*/ 70251 h 70250"/>
                <a:gd name="connsiteX1" fmla="*/ 215587 w 225392"/>
                <a:gd name="connsiteY1" fmla="*/ 67295 h 70250"/>
                <a:gd name="connsiteX2" fmla="*/ 225392 w 225392"/>
                <a:gd name="connsiteY2" fmla="*/ 0 h 70250"/>
                <a:gd name="connsiteX3" fmla="*/ 0 w 225392"/>
                <a:gd name="connsiteY3" fmla="*/ 6582 h 70250"/>
                <a:gd name="connsiteX4" fmla="*/ 8597 w 225392"/>
                <a:gd name="connsiteY4" fmla="*/ 70251 h 7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392" h="70250">
                  <a:moveTo>
                    <a:pt x="8597" y="70251"/>
                  </a:moveTo>
                  <a:lnTo>
                    <a:pt x="215587" y="67295"/>
                  </a:lnTo>
                  <a:lnTo>
                    <a:pt x="225392" y="0"/>
                  </a:lnTo>
                  <a:lnTo>
                    <a:pt x="0" y="6582"/>
                  </a:lnTo>
                  <a:lnTo>
                    <a:pt x="8597" y="70251"/>
                  </a:ln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7E9A3C-53FD-B129-732B-400AAEEDBA9F}"/>
                </a:ext>
              </a:extLst>
            </p:cNvPr>
            <p:cNvSpPr/>
            <p:nvPr/>
          </p:nvSpPr>
          <p:spPr>
            <a:xfrm>
              <a:off x="6230998" y="3242592"/>
              <a:ext cx="736427" cy="912386"/>
            </a:xfrm>
            <a:custGeom>
              <a:avLst/>
              <a:gdLst>
                <a:gd name="connsiteX0" fmla="*/ 495016 w 736427"/>
                <a:gd name="connsiteY0" fmla="*/ 9878 h 912386"/>
                <a:gd name="connsiteX1" fmla="*/ 125362 w 736427"/>
                <a:gd name="connsiteY1" fmla="*/ 610 h 912386"/>
                <a:gd name="connsiteX2" fmla="*/ 2189 w 736427"/>
                <a:gd name="connsiteY2" fmla="*/ 108067 h 912386"/>
                <a:gd name="connsiteX3" fmla="*/ 25024 w 736427"/>
                <a:gd name="connsiteY3" fmla="*/ 514123 h 912386"/>
                <a:gd name="connsiteX4" fmla="*/ 27845 w 736427"/>
                <a:gd name="connsiteY4" fmla="*/ 875448 h 912386"/>
                <a:gd name="connsiteX5" fmla="*/ 732095 w 736427"/>
                <a:gd name="connsiteY5" fmla="*/ 912387 h 912386"/>
                <a:gd name="connsiteX6" fmla="*/ 592400 w 736427"/>
                <a:gd name="connsiteY6" fmla="*/ 119082 h 912386"/>
                <a:gd name="connsiteX7" fmla="*/ 495016 w 736427"/>
                <a:gd name="connsiteY7" fmla="*/ 9878 h 9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427" h="912386">
                  <a:moveTo>
                    <a:pt x="495016" y="9878"/>
                  </a:moveTo>
                  <a:cubicBezTo>
                    <a:pt x="427855" y="-3554"/>
                    <a:pt x="125362" y="610"/>
                    <a:pt x="125362" y="610"/>
                  </a:cubicBezTo>
                  <a:cubicBezTo>
                    <a:pt x="62641" y="-962"/>
                    <a:pt x="9140" y="45715"/>
                    <a:pt x="2189" y="108067"/>
                  </a:cubicBezTo>
                  <a:cubicBezTo>
                    <a:pt x="-8422" y="201287"/>
                    <a:pt x="22875" y="407740"/>
                    <a:pt x="25024" y="514123"/>
                  </a:cubicBezTo>
                  <a:cubicBezTo>
                    <a:pt x="27576" y="644683"/>
                    <a:pt x="30397" y="699756"/>
                    <a:pt x="27845" y="875448"/>
                  </a:cubicBezTo>
                  <a:lnTo>
                    <a:pt x="732095" y="912387"/>
                  </a:lnTo>
                  <a:cubicBezTo>
                    <a:pt x="758959" y="592164"/>
                    <a:pt x="654591" y="437693"/>
                    <a:pt x="592400" y="119082"/>
                  </a:cubicBezTo>
                  <a:cubicBezTo>
                    <a:pt x="583132" y="70323"/>
                    <a:pt x="562043" y="22907"/>
                    <a:pt x="495016" y="9878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6DADE4E-4F50-DCDD-6F24-A50A3DA03785}"/>
                </a:ext>
              </a:extLst>
            </p:cNvPr>
            <p:cNvSpPr/>
            <p:nvPr/>
          </p:nvSpPr>
          <p:spPr>
            <a:xfrm>
              <a:off x="6230998" y="3242592"/>
              <a:ext cx="736427" cy="912386"/>
            </a:xfrm>
            <a:custGeom>
              <a:avLst/>
              <a:gdLst>
                <a:gd name="connsiteX0" fmla="*/ 495016 w 736427"/>
                <a:gd name="connsiteY0" fmla="*/ 9878 h 912386"/>
                <a:gd name="connsiteX1" fmla="*/ 125362 w 736427"/>
                <a:gd name="connsiteY1" fmla="*/ 610 h 912386"/>
                <a:gd name="connsiteX2" fmla="*/ 2189 w 736427"/>
                <a:gd name="connsiteY2" fmla="*/ 108067 h 912386"/>
                <a:gd name="connsiteX3" fmla="*/ 25024 w 736427"/>
                <a:gd name="connsiteY3" fmla="*/ 514123 h 912386"/>
                <a:gd name="connsiteX4" fmla="*/ 27845 w 736427"/>
                <a:gd name="connsiteY4" fmla="*/ 875448 h 912386"/>
                <a:gd name="connsiteX5" fmla="*/ 732095 w 736427"/>
                <a:gd name="connsiteY5" fmla="*/ 912387 h 912386"/>
                <a:gd name="connsiteX6" fmla="*/ 592400 w 736427"/>
                <a:gd name="connsiteY6" fmla="*/ 119082 h 912386"/>
                <a:gd name="connsiteX7" fmla="*/ 495016 w 736427"/>
                <a:gd name="connsiteY7" fmla="*/ 9878 h 9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427" h="912386">
                  <a:moveTo>
                    <a:pt x="495016" y="9878"/>
                  </a:moveTo>
                  <a:cubicBezTo>
                    <a:pt x="427855" y="-3554"/>
                    <a:pt x="125362" y="610"/>
                    <a:pt x="125362" y="610"/>
                  </a:cubicBezTo>
                  <a:cubicBezTo>
                    <a:pt x="62641" y="-962"/>
                    <a:pt x="9140" y="45715"/>
                    <a:pt x="2189" y="108067"/>
                  </a:cubicBezTo>
                  <a:cubicBezTo>
                    <a:pt x="-8422" y="201287"/>
                    <a:pt x="22875" y="407740"/>
                    <a:pt x="25024" y="514123"/>
                  </a:cubicBezTo>
                  <a:cubicBezTo>
                    <a:pt x="27576" y="644683"/>
                    <a:pt x="30397" y="699756"/>
                    <a:pt x="27845" y="875448"/>
                  </a:cubicBezTo>
                  <a:lnTo>
                    <a:pt x="732095" y="912387"/>
                  </a:lnTo>
                  <a:cubicBezTo>
                    <a:pt x="758959" y="592164"/>
                    <a:pt x="654591" y="437693"/>
                    <a:pt x="592400" y="119082"/>
                  </a:cubicBezTo>
                  <a:cubicBezTo>
                    <a:pt x="583132" y="70323"/>
                    <a:pt x="562043" y="22907"/>
                    <a:pt x="495016" y="9878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0489E9A-2CAE-E871-F5F1-49BAEBAF07D2}"/>
                </a:ext>
              </a:extLst>
            </p:cNvPr>
            <p:cNvSpPr/>
            <p:nvPr/>
          </p:nvSpPr>
          <p:spPr>
            <a:xfrm>
              <a:off x="6617186" y="3301908"/>
              <a:ext cx="724144" cy="674848"/>
            </a:xfrm>
            <a:custGeom>
              <a:avLst/>
              <a:gdLst>
                <a:gd name="connsiteX0" fmla="*/ 194526 w 724144"/>
                <a:gd name="connsiteY0" fmla="*/ 53587 h 674848"/>
                <a:gd name="connsiteX1" fmla="*/ 291775 w 724144"/>
                <a:gd name="connsiteY1" fmla="*/ 225788 h 674848"/>
                <a:gd name="connsiteX2" fmla="*/ 341743 w 724144"/>
                <a:gd name="connsiteY2" fmla="*/ 309874 h 674848"/>
                <a:gd name="connsiteX3" fmla="*/ 393591 w 724144"/>
                <a:gd name="connsiteY3" fmla="*/ 389123 h 674848"/>
                <a:gd name="connsiteX4" fmla="*/ 407023 w 724144"/>
                <a:gd name="connsiteY4" fmla="*/ 407257 h 674848"/>
                <a:gd name="connsiteX5" fmla="*/ 420455 w 724144"/>
                <a:gd name="connsiteY5" fmla="*/ 423778 h 674848"/>
                <a:gd name="connsiteX6" fmla="*/ 423679 w 724144"/>
                <a:gd name="connsiteY6" fmla="*/ 427942 h 674848"/>
                <a:gd name="connsiteX7" fmla="*/ 425291 w 724144"/>
                <a:gd name="connsiteY7" fmla="*/ 429957 h 674848"/>
                <a:gd name="connsiteX8" fmla="*/ 425291 w 724144"/>
                <a:gd name="connsiteY8" fmla="*/ 429957 h 674848"/>
                <a:gd name="connsiteX9" fmla="*/ 425291 w 724144"/>
                <a:gd name="connsiteY9" fmla="*/ 429957 h 674848"/>
                <a:gd name="connsiteX10" fmla="*/ 424216 w 724144"/>
                <a:gd name="connsiteY10" fmla="*/ 428883 h 674848"/>
                <a:gd name="connsiteX11" fmla="*/ 421798 w 724144"/>
                <a:gd name="connsiteY11" fmla="*/ 427136 h 674848"/>
                <a:gd name="connsiteX12" fmla="*/ 421798 w 724144"/>
                <a:gd name="connsiteY12" fmla="*/ 427136 h 674848"/>
                <a:gd name="connsiteX13" fmla="*/ 421798 w 724144"/>
                <a:gd name="connsiteY13" fmla="*/ 427942 h 674848"/>
                <a:gd name="connsiteX14" fmla="*/ 434425 w 724144"/>
                <a:gd name="connsiteY14" fmla="*/ 437076 h 674848"/>
                <a:gd name="connsiteX15" fmla="*/ 516092 w 724144"/>
                <a:gd name="connsiteY15" fmla="*/ 482477 h 674848"/>
                <a:gd name="connsiteX16" fmla="*/ 695278 w 724144"/>
                <a:gd name="connsiteY16" fmla="*/ 576502 h 674848"/>
                <a:gd name="connsiteX17" fmla="*/ 696084 w 724144"/>
                <a:gd name="connsiteY17" fmla="*/ 576502 h 674848"/>
                <a:gd name="connsiteX18" fmla="*/ 718247 w 724144"/>
                <a:gd name="connsiteY18" fmla="*/ 646793 h 674848"/>
                <a:gd name="connsiteX19" fmla="*/ 662772 w 724144"/>
                <a:gd name="connsiteY19" fmla="*/ 674020 h 674848"/>
                <a:gd name="connsiteX20" fmla="*/ 456051 w 724144"/>
                <a:gd name="connsiteY20" fmla="*/ 633724 h 674848"/>
                <a:gd name="connsiteX21" fmla="*/ 350205 w 724144"/>
                <a:gd name="connsiteY21" fmla="*/ 598128 h 674848"/>
                <a:gd name="connsiteX22" fmla="*/ 318371 w 724144"/>
                <a:gd name="connsiteY22" fmla="*/ 581876 h 674848"/>
                <a:gd name="connsiteX23" fmla="*/ 308296 w 724144"/>
                <a:gd name="connsiteY23" fmla="*/ 575293 h 674848"/>
                <a:gd name="connsiteX24" fmla="*/ 302789 w 724144"/>
                <a:gd name="connsiteY24" fmla="*/ 571264 h 674848"/>
                <a:gd name="connsiteX25" fmla="*/ 295670 w 724144"/>
                <a:gd name="connsiteY25" fmla="*/ 565219 h 674848"/>
                <a:gd name="connsiteX26" fmla="*/ 292178 w 724144"/>
                <a:gd name="connsiteY26" fmla="*/ 562130 h 674848"/>
                <a:gd name="connsiteX27" fmla="*/ 289760 w 724144"/>
                <a:gd name="connsiteY27" fmla="*/ 559712 h 674848"/>
                <a:gd name="connsiteX28" fmla="*/ 287074 w 724144"/>
                <a:gd name="connsiteY28" fmla="*/ 557026 h 674848"/>
                <a:gd name="connsiteX29" fmla="*/ 281701 w 724144"/>
                <a:gd name="connsiteY29" fmla="*/ 551653 h 674848"/>
                <a:gd name="connsiteX30" fmla="*/ 260881 w 724144"/>
                <a:gd name="connsiteY30" fmla="*/ 530027 h 674848"/>
                <a:gd name="connsiteX31" fmla="*/ 241673 w 724144"/>
                <a:gd name="connsiteY31" fmla="*/ 508535 h 674848"/>
                <a:gd name="connsiteX32" fmla="*/ 115007 w 724144"/>
                <a:gd name="connsiteY32" fmla="*/ 332977 h 674848"/>
                <a:gd name="connsiteX33" fmla="*/ 10773 w 724144"/>
                <a:gd name="connsiteY33" fmla="*/ 149359 h 674848"/>
                <a:gd name="connsiteX34" fmla="*/ 57544 w 724144"/>
                <a:gd name="connsiteY34" fmla="*/ 10765 h 674848"/>
                <a:gd name="connsiteX35" fmla="*/ 193317 w 724144"/>
                <a:gd name="connsiteY35" fmla="*/ 52244 h 6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24144" h="674848">
                  <a:moveTo>
                    <a:pt x="194526" y="53587"/>
                  </a:moveTo>
                  <a:cubicBezTo>
                    <a:pt x="226226" y="110002"/>
                    <a:pt x="258866" y="169239"/>
                    <a:pt x="291775" y="225788"/>
                  </a:cubicBezTo>
                  <a:cubicBezTo>
                    <a:pt x="308028" y="254399"/>
                    <a:pt x="324818" y="282472"/>
                    <a:pt x="341743" y="309874"/>
                  </a:cubicBezTo>
                  <a:cubicBezTo>
                    <a:pt x="358667" y="337275"/>
                    <a:pt x="376129" y="363602"/>
                    <a:pt x="393591" y="389123"/>
                  </a:cubicBezTo>
                  <a:lnTo>
                    <a:pt x="407023" y="407257"/>
                  </a:lnTo>
                  <a:cubicBezTo>
                    <a:pt x="411456" y="413436"/>
                    <a:pt x="415754" y="418271"/>
                    <a:pt x="420455" y="423778"/>
                  </a:cubicBezTo>
                  <a:lnTo>
                    <a:pt x="423679" y="427942"/>
                  </a:lnTo>
                  <a:lnTo>
                    <a:pt x="425291" y="429957"/>
                  </a:lnTo>
                  <a:lnTo>
                    <a:pt x="425291" y="429957"/>
                  </a:lnTo>
                  <a:lnTo>
                    <a:pt x="425291" y="429957"/>
                  </a:lnTo>
                  <a:lnTo>
                    <a:pt x="424216" y="428883"/>
                  </a:lnTo>
                  <a:lnTo>
                    <a:pt x="421798" y="427136"/>
                  </a:lnTo>
                  <a:lnTo>
                    <a:pt x="421798" y="427136"/>
                  </a:lnTo>
                  <a:cubicBezTo>
                    <a:pt x="421798" y="427136"/>
                    <a:pt x="421127" y="427136"/>
                    <a:pt x="421798" y="427942"/>
                  </a:cubicBezTo>
                  <a:cubicBezTo>
                    <a:pt x="425801" y="431260"/>
                    <a:pt x="430019" y="434309"/>
                    <a:pt x="434425" y="437076"/>
                  </a:cubicBezTo>
                  <a:cubicBezTo>
                    <a:pt x="457394" y="451986"/>
                    <a:pt x="487213" y="467164"/>
                    <a:pt x="516092" y="482477"/>
                  </a:cubicBezTo>
                  <a:cubicBezTo>
                    <a:pt x="574657" y="512968"/>
                    <a:pt x="635908" y="543191"/>
                    <a:pt x="695278" y="576502"/>
                  </a:cubicBezTo>
                  <a:lnTo>
                    <a:pt x="696084" y="576502"/>
                  </a:lnTo>
                  <a:cubicBezTo>
                    <a:pt x="721618" y="589800"/>
                    <a:pt x="731531" y="621272"/>
                    <a:pt x="718247" y="646793"/>
                  </a:cubicBezTo>
                  <a:cubicBezTo>
                    <a:pt x="707703" y="667036"/>
                    <a:pt x="685231" y="678063"/>
                    <a:pt x="662772" y="674020"/>
                  </a:cubicBezTo>
                  <a:cubicBezTo>
                    <a:pt x="592965" y="665732"/>
                    <a:pt x="523856" y="652260"/>
                    <a:pt x="456051" y="633724"/>
                  </a:cubicBezTo>
                  <a:cubicBezTo>
                    <a:pt x="420012" y="624227"/>
                    <a:pt x="384658" y="612326"/>
                    <a:pt x="350205" y="598128"/>
                  </a:cubicBezTo>
                  <a:cubicBezTo>
                    <a:pt x="339258" y="593400"/>
                    <a:pt x="328619" y="587973"/>
                    <a:pt x="318371" y="581876"/>
                  </a:cubicBezTo>
                  <a:cubicBezTo>
                    <a:pt x="315684" y="580398"/>
                    <a:pt x="311789" y="577711"/>
                    <a:pt x="308296" y="575293"/>
                  </a:cubicBezTo>
                  <a:lnTo>
                    <a:pt x="302789" y="571264"/>
                  </a:lnTo>
                  <a:lnTo>
                    <a:pt x="295670" y="565219"/>
                  </a:lnTo>
                  <a:lnTo>
                    <a:pt x="292178" y="562130"/>
                  </a:lnTo>
                  <a:lnTo>
                    <a:pt x="289760" y="559712"/>
                  </a:lnTo>
                  <a:lnTo>
                    <a:pt x="287074" y="557026"/>
                  </a:lnTo>
                  <a:lnTo>
                    <a:pt x="281701" y="551653"/>
                  </a:lnTo>
                  <a:cubicBezTo>
                    <a:pt x="274850" y="544534"/>
                    <a:pt x="267060" y="537146"/>
                    <a:pt x="260881" y="530027"/>
                  </a:cubicBezTo>
                  <a:lnTo>
                    <a:pt x="241673" y="508535"/>
                  </a:lnTo>
                  <a:cubicBezTo>
                    <a:pt x="195600" y="452886"/>
                    <a:pt x="153289" y="394241"/>
                    <a:pt x="115007" y="332977"/>
                  </a:cubicBezTo>
                  <a:cubicBezTo>
                    <a:pt x="77397" y="272935"/>
                    <a:pt x="42742" y="213565"/>
                    <a:pt x="10773" y="149359"/>
                  </a:cubicBezTo>
                  <a:cubicBezTo>
                    <a:pt x="-14587" y="98169"/>
                    <a:pt x="6354" y="36125"/>
                    <a:pt x="57544" y="10765"/>
                  </a:cubicBezTo>
                  <a:cubicBezTo>
                    <a:pt x="106639" y="-13560"/>
                    <a:pt x="166184" y="4640"/>
                    <a:pt x="193317" y="52244"/>
                  </a:cubicBezTo>
                  <a:close/>
                </a:path>
              </a:pathLst>
            </a:custGeom>
            <a:solidFill>
              <a:srgbClr val="FFB573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AABAFEA-6DFA-EC42-3C6F-6CA8D764ADA3}"/>
                </a:ext>
              </a:extLst>
            </p:cNvPr>
            <p:cNvSpPr/>
            <p:nvPr/>
          </p:nvSpPr>
          <p:spPr>
            <a:xfrm>
              <a:off x="6603703" y="3253427"/>
              <a:ext cx="327306" cy="395427"/>
            </a:xfrm>
            <a:custGeom>
              <a:avLst/>
              <a:gdLst>
                <a:gd name="connsiteX0" fmla="*/ 19152 w 327306"/>
                <a:gd name="connsiteY0" fmla="*/ 65399 h 395427"/>
                <a:gd name="connsiteX1" fmla="*/ 260126 w 327306"/>
                <a:gd name="connsiteY1" fmla="*/ 125709 h 395427"/>
                <a:gd name="connsiteX2" fmla="*/ 327287 w 327306"/>
                <a:gd name="connsiteY2" fmla="*/ 270911 h 395427"/>
                <a:gd name="connsiteX3" fmla="*/ 136952 w 327306"/>
                <a:gd name="connsiteY3" fmla="*/ 395428 h 395427"/>
                <a:gd name="connsiteX4" fmla="*/ 19152 w 327306"/>
                <a:gd name="connsiteY4" fmla="*/ 65399 h 39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306" h="395427">
                  <a:moveTo>
                    <a:pt x="19152" y="65399"/>
                  </a:moveTo>
                  <a:cubicBezTo>
                    <a:pt x="79731" y="-29433"/>
                    <a:pt x="178324" y="-30776"/>
                    <a:pt x="260126" y="125709"/>
                  </a:cubicBezTo>
                  <a:cubicBezTo>
                    <a:pt x="330376" y="260031"/>
                    <a:pt x="327287" y="270911"/>
                    <a:pt x="327287" y="270911"/>
                  </a:cubicBezTo>
                  <a:lnTo>
                    <a:pt x="136952" y="395428"/>
                  </a:lnTo>
                  <a:cubicBezTo>
                    <a:pt x="59046" y="270239"/>
                    <a:pt x="-42905" y="162513"/>
                    <a:pt x="19152" y="65399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0019ED6-897C-0F42-02B4-5AF6BD2D60FF}"/>
                </a:ext>
              </a:extLst>
            </p:cNvPr>
            <p:cNvSpPr/>
            <p:nvPr/>
          </p:nvSpPr>
          <p:spPr>
            <a:xfrm>
              <a:off x="6603703" y="3253427"/>
              <a:ext cx="327306" cy="395427"/>
            </a:xfrm>
            <a:custGeom>
              <a:avLst/>
              <a:gdLst>
                <a:gd name="connsiteX0" fmla="*/ 19152 w 327306"/>
                <a:gd name="connsiteY0" fmla="*/ 65399 h 395427"/>
                <a:gd name="connsiteX1" fmla="*/ 260126 w 327306"/>
                <a:gd name="connsiteY1" fmla="*/ 125709 h 395427"/>
                <a:gd name="connsiteX2" fmla="*/ 327287 w 327306"/>
                <a:gd name="connsiteY2" fmla="*/ 270911 h 395427"/>
                <a:gd name="connsiteX3" fmla="*/ 136952 w 327306"/>
                <a:gd name="connsiteY3" fmla="*/ 395428 h 395427"/>
                <a:gd name="connsiteX4" fmla="*/ 19152 w 327306"/>
                <a:gd name="connsiteY4" fmla="*/ 65399 h 39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306" h="395427">
                  <a:moveTo>
                    <a:pt x="19152" y="65399"/>
                  </a:moveTo>
                  <a:cubicBezTo>
                    <a:pt x="79731" y="-29433"/>
                    <a:pt x="178324" y="-30776"/>
                    <a:pt x="260126" y="125709"/>
                  </a:cubicBezTo>
                  <a:cubicBezTo>
                    <a:pt x="330376" y="260031"/>
                    <a:pt x="327287" y="270911"/>
                    <a:pt x="327287" y="270911"/>
                  </a:cubicBezTo>
                  <a:lnTo>
                    <a:pt x="136952" y="395428"/>
                  </a:lnTo>
                  <a:cubicBezTo>
                    <a:pt x="59046" y="270239"/>
                    <a:pt x="-42905" y="162513"/>
                    <a:pt x="19152" y="65399"/>
                  </a:cubicBezTo>
                  <a:close/>
                </a:path>
              </a:pathLst>
            </a:custGeom>
            <a:solidFill>
              <a:srgbClr val="000000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6B647CD-B8A1-9A62-F971-A8FEB2545D6C}"/>
                </a:ext>
              </a:extLst>
            </p:cNvPr>
            <p:cNvSpPr/>
            <p:nvPr/>
          </p:nvSpPr>
          <p:spPr>
            <a:xfrm>
              <a:off x="7240333" y="3866380"/>
              <a:ext cx="177299" cy="115546"/>
            </a:xfrm>
            <a:custGeom>
              <a:avLst/>
              <a:gdLst>
                <a:gd name="connsiteX0" fmla="*/ 122367 w 177299"/>
                <a:gd name="connsiteY0" fmla="*/ 3971 h 115546"/>
                <a:gd name="connsiteX1" fmla="*/ 105711 w 177299"/>
                <a:gd name="connsiteY1" fmla="*/ 882 h 115546"/>
                <a:gd name="connsiteX2" fmla="*/ 16522 w 177299"/>
                <a:gd name="connsiteY2" fmla="*/ 33522 h 115546"/>
                <a:gd name="connsiteX3" fmla="*/ 0 w 177299"/>
                <a:gd name="connsiteY3" fmla="*/ 92893 h 115546"/>
                <a:gd name="connsiteX4" fmla="*/ 119278 w 177299"/>
                <a:gd name="connsiteY4" fmla="*/ 99743 h 115546"/>
                <a:gd name="connsiteX5" fmla="*/ 143053 w 177299"/>
                <a:gd name="connsiteY5" fmla="*/ 102026 h 115546"/>
                <a:gd name="connsiteX6" fmla="*/ 177171 w 177299"/>
                <a:gd name="connsiteY6" fmla="*/ 73537 h 115546"/>
                <a:gd name="connsiteX7" fmla="*/ 175693 w 177299"/>
                <a:gd name="connsiteY7" fmla="*/ 60789 h 115546"/>
                <a:gd name="connsiteX8" fmla="*/ 170858 w 177299"/>
                <a:gd name="connsiteY8" fmla="*/ 46148 h 115546"/>
                <a:gd name="connsiteX9" fmla="*/ 122367 w 177299"/>
                <a:gd name="connsiteY9" fmla="*/ 3971 h 11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299" h="115546">
                  <a:moveTo>
                    <a:pt x="122367" y="3971"/>
                  </a:moveTo>
                  <a:lnTo>
                    <a:pt x="105711" y="882"/>
                  </a:lnTo>
                  <a:cubicBezTo>
                    <a:pt x="57758" y="-3551"/>
                    <a:pt x="48490" y="8941"/>
                    <a:pt x="16522" y="33522"/>
                  </a:cubicBezTo>
                  <a:lnTo>
                    <a:pt x="0" y="92893"/>
                  </a:lnTo>
                  <a:cubicBezTo>
                    <a:pt x="73743" y="139502"/>
                    <a:pt x="119278" y="99743"/>
                    <a:pt x="119278" y="99743"/>
                  </a:cubicBezTo>
                  <a:lnTo>
                    <a:pt x="143053" y="102026"/>
                  </a:lnTo>
                  <a:cubicBezTo>
                    <a:pt x="160340" y="103584"/>
                    <a:pt x="175626" y="90824"/>
                    <a:pt x="177171" y="73537"/>
                  </a:cubicBezTo>
                  <a:cubicBezTo>
                    <a:pt x="177560" y="69238"/>
                    <a:pt x="177063" y="64886"/>
                    <a:pt x="175693" y="60789"/>
                  </a:cubicBezTo>
                  <a:lnTo>
                    <a:pt x="170858" y="46148"/>
                  </a:lnTo>
                  <a:cubicBezTo>
                    <a:pt x="163618" y="24281"/>
                    <a:pt x="145027" y="8108"/>
                    <a:pt x="122367" y="3971"/>
                  </a:cubicBezTo>
                  <a:close/>
                </a:path>
              </a:pathLst>
            </a:custGeom>
            <a:solidFill>
              <a:srgbClr val="FFB573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pulse boy">
            <a:extLst>
              <a:ext uri="{FF2B5EF4-FFF2-40B4-BE49-F238E27FC236}">
                <a16:creationId xmlns:a16="http://schemas.microsoft.com/office/drawing/2014/main" id="{82591954-834B-54D6-2AC7-F6091D04CDFD}"/>
              </a:ext>
            </a:extLst>
          </p:cNvPr>
          <p:cNvGrpSpPr/>
          <p:nvPr/>
        </p:nvGrpSpPr>
        <p:grpSpPr>
          <a:xfrm>
            <a:off x="5877797" y="3844427"/>
            <a:ext cx="36974" cy="344352"/>
            <a:chOff x="5877797" y="3844427"/>
            <a:chExt cx="36974" cy="344352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066AF19-0BB3-224F-CBC4-0645C3D3F6FD}"/>
                </a:ext>
              </a:extLst>
            </p:cNvPr>
            <p:cNvSpPr/>
            <p:nvPr/>
          </p:nvSpPr>
          <p:spPr>
            <a:xfrm>
              <a:off x="5877797" y="3844427"/>
              <a:ext cx="30599" cy="214915"/>
            </a:xfrm>
            <a:custGeom>
              <a:avLst/>
              <a:gdLst>
                <a:gd name="connsiteX0" fmla="*/ 7630 w 30599"/>
                <a:gd name="connsiteY0" fmla="*/ 214915 h 214915"/>
                <a:gd name="connsiteX1" fmla="*/ 17167 w 30599"/>
                <a:gd name="connsiteY1" fmla="*/ 0 h 214915"/>
                <a:gd name="connsiteX2" fmla="*/ 30600 w 30599"/>
                <a:gd name="connsiteY2" fmla="*/ 3627 h 214915"/>
                <a:gd name="connsiteX3" fmla="*/ 21466 w 30599"/>
                <a:gd name="connsiteY3" fmla="*/ 212497 h 21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99" h="214915">
                  <a:moveTo>
                    <a:pt x="7630" y="214915"/>
                  </a:moveTo>
                  <a:cubicBezTo>
                    <a:pt x="-5118" y="143456"/>
                    <a:pt x="-1861" y="70049"/>
                    <a:pt x="17167" y="0"/>
                  </a:cubicBezTo>
                  <a:lnTo>
                    <a:pt x="30600" y="3627"/>
                  </a:lnTo>
                  <a:cubicBezTo>
                    <a:pt x="12146" y="71715"/>
                    <a:pt x="9026" y="143053"/>
                    <a:pt x="21466" y="212497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A4851F5-88E6-4545-BB0B-7A142E79053C}"/>
                </a:ext>
              </a:extLst>
            </p:cNvPr>
            <p:cNvSpPr/>
            <p:nvPr/>
          </p:nvSpPr>
          <p:spPr>
            <a:xfrm rot="21020401">
              <a:off x="5901339" y="4112485"/>
              <a:ext cx="13432" cy="76294"/>
            </a:xfrm>
            <a:custGeom>
              <a:avLst/>
              <a:gdLst>
                <a:gd name="connsiteX0" fmla="*/ 0 w 13432"/>
                <a:gd name="connsiteY0" fmla="*/ 0 h 76294"/>
                <a:gd name="connsiteX1" fmla="*/ 13432 w 13432"/>
                <a:gd name="connsiteY1" fmla="*/ 0 h 76294"/>
                <a:gd name="connsiteX2" fmla="*/ 13432 w 13432"/>
                <a:gd name="connsiteY2" fmla="*/ 76295 h 76294"/>
                <a:gd name="connsiteX3" fmla="*/ 0 w 13432"/>
                <a:gd name="connsiteY3" fmla="*/ 76295 h 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2" h="76294">
                  <a:moveTo>
                    <a:pt x="0" y="0"/>
                  </a:moveTo>
                  <a:lnTo>
                    <a:pt x="13432" y="0"/>
                  </a:lnTo>
                  <a:lnTo>
                    <a:pt x="13432" y="76295"/>
                  </a:lnTo>
                  <a:lnTo>
                    <a:pt x="0" y="76295"/>
                  </a:ln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" name="chair boy">
            <a:extLst>
              <a:ext uri="{FF2B5EF4-FFF2-40B4-BE49-F238E27FC236}">
                <a16:creationId xmlns:a16="http://schemas.microsoft.com/office/drawing/2014/main" id="{025A1A31-2D21-B4AB-F26C-358CC0054065}"/>
              </a:ext>
            </a:extLst>
          </p:cNvPr>
          <p:cNvGrpSpPr/>
          <p:nvPr/>
        </p:nvGrpSpPr>
        <p:grpSpPr>
          <a:xfrm>
            <a:off x="5924793" y="3620378"/>
            <a:ext cx="1930465" cy="1944981"/>
            <a:chOff x="5924793" y="3620378"/>
            <a:chExt cx="1930465" cy="1944981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D313E2F-7AD8-18AB-9DFD-EF383397F711}"/>
                </a:ext>
              </a:extLst>
            </p:cNvPr>
            <p:cNvSpPr/>
            <p:nvPr/>
          </p:nvSpPr>
          <p:spPr>
            <a:xfrm>
              <a:off x="6565902" y="3965451"/>
              <a:ext cx="1289356" cy="31565"/>
            </a:xfrm>
            <a:custGeom>
              <a:avLst/>
              <a:gdLst>
                <a:gd name="connsiteX0" fmla="*/ 0 w 1289356"/>
                <a:gd name="connsiteY0" fmla="*/ 0 h 31565"/>
                <a:gd name="connsiteX1" fmla="*/ 1289356 w 1289356"/>
                <a:gd name="connsiteY1" fmla="*/ 0 h 31565"/>
                <a:gd name="connsiteX2" fmla="*/ 1289356 w 1289356"/>
                <a:gd name="connsiteY2" fmla="*/ 31566 h 31565"/>
                <a:gd name="connsiteX3" fmla="*/ 0 w 1289356"/>
                <a:gd name="connsiteY3" fmla="*/ 31566 h 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9356" h="31565">
                  <a:moveTo>
                    <a:pt x="0" y="0"/>
                  </a:moveTo>
                  <a:lnTo>
                    <a:pt x="1289356" y="0"/>
                  </a:lnTo>
                  <a:lnTo>
                    <a:pt x="1289356" y="31566"/>
                  </a:lnTo>
                  <a:lnTo>
                    <a:pt x="0" y="31566"/>
                  </a:ln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E6BF5C9-5900-6920-5B86-0842A9609255}"/>
                </a:ext>
              </a:extLst>
            </p:cNvPr>
            <p:cNvSpPr/>
            <p:nvPr/>
          </p:nvSpPr>
          <p:spPr>
            <a:xfrm>
              <a:off x="7513409" y="3965451"/>
              <a:ext cx="341849" cy="31565"/>
            </a:xfrm>
            <a:custGeom>
              <a:avLst/>
              <a:gdLst>
                <a:gd name="connsiteX0" fmla="*/ 0 w 341849"/>
                <a:gd name="connsiteY0" fmla="*/ 0 h 31565"/>
                <a:gd name="connsiteX1" fmla="*/ 341849 w 341849"/>
                <a:gd name="connsiteY1" fmla="*/ 0 h 31565"/>
                <a:gd name="connsiteX2" fmla="*/ 341849 w 341849"/>
                <a:gd name="connsiteY2" fmla="*/ 31566 h 31565"/>
                <a:gd name="connsiteX3" fmla="*/ 0 w 341849"/>
                <a:gd name="connsiteY3" fmla="*/ 31566 h 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49" h="31565">
                  <a:moveTo>
                    <a:pt x="0" y="0"/>
                  </a:moveTo>
                  <a:lnTo>
                    <a:pt x="341849" y="0"/>
                  </a:lnTo>
                  <a:lnTo>
                    <a:pt x="341849" y="31566"/>
                  </a:lnTo>
                  <a:lnTo>
                    <a:pt x="0" y="31566"/>
                  </a:ln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D1BD54E-A32E-29C6-66C8-F837B6177C1F}"/>
                </a:ext>
              </a:extLst>
            </p:cNvPr>
            <p:cNvSpPr/>
            <p:nvPr/>
          </p:nvSpPr>
          <p:spPr>
            <a:xfrm>
              <a:off x="6757445" y="4584541"/>
              <a:ext cx="571405" cy="980818"/>
            </a:xfrm>
            <a:custGeom>
              <a:avLst/>
              <a:gdLst>
                <a:gd name="connsiteX0" fmla="*/ 571405 w 571405"/>
                <a:gd name="connsiteY0" fmla="*/ 980819 h 980818"/>
                <a:gd name="connsiteX1" fmla="*/ 551929 w 571405"/>
                <a:gd name="connsiteY1" fmla="*/ 980819 h 980818"/>
                <a:gd name="connsiteX2" fmla="*/ 470530 w 571405"/>
                <a:gd name="connsiteY2" fmla="*/ 147351 h 980818"/>
                <a:gd name="connsiteX3" fmla="*/ 365893 w 571405"/>
                <a:gd name="connsiteY3" fmla="*/ 26461 h 980818"/>
                <a:gd name="connsiteX4" fmla="*/ 205512 w 571405"/>
                <a:gd name="connsiteY4" fmla="*/ 26461 h 980818"/>
                <a:gd name="connsiteX5" fmla="*/ 100876 w 571405"/>
                <a:gd name="connsiteY5" fmla="*/ 147351 h 980818"/>
                <a:gd name="connsiteX6" fmla="*/ 19477 w 571405"/>
                <a:gd name="connsiteY6" fmla="*/ 980819 h 980818"/>
                <a:gd name="connsiteX7" fmla="*/ 0 w 571405"/>
                <a:gd name="connsiteY7" fmla="*/ 980819 h 980818"/>
                <a:gd name="connsiteX8" fmla="*/ 81668 w 571405"/>
                <a:gd name="connsiteY8" fmla="*/ 143590 h 980818"/>
                <a:gd name="connsiteX9" fmla="*/ 205512 w 571405"/>
                <a:gd name="connsiteY9" fmla="*/ 0 h 980818"/>
                <a:gd name="connsiteX10" fmla="*/ 365893 w 571405"/>
                <a:gd name="connsiteY10" fmla="*/ 0 h 980818"/>
                <a:gd name="connsiteX11" fmla="*/ 489738 w 571405"/>
                <a:gd name="connsiteY11" fmla="*/ 143590 h 98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405" h="980818">
                  <a:moveTo>
                    <a:pt x="571405" y="980819"/>
                  </a:moveTo>
                  <a:lnTo>
                    <a:pt x="551929" y="980819"/>
                  </a:lnTo>
                  <a:lnTo>
                    <a:pt x="470530" y="147351"/>
                  </a:lnTo>
                  <a:cubicBezTo>
                    <a:pt x="463814" y="78175"/>
                    <a:pt x="418682" y="26461"/>
                    <a:pt x="365893" y="26461"/>
                  </a:cubicBezTo>
                  <a:lnTo>
                    <a:pt x="205512" y="26461"/>
                  </a:lnTo>
                  <a:cubicBezTo>
                    <a:pt x="151784" y="26461"/>
                    <a:pt x="107592" y="78578"/>
                    <a:pt x="100876" y="147351"/>
                  </a:cubicBezTo>
                  <a:lnTo>
                    <a:pt x="19477" y="980819"/>
                  </a:lnTo>
                  <a:lnTo>
                    <a:pt x="0" y="980819"/>
                  </a:lnTo>
                  <a:lnTo>
                    <a:pt x="81668" y="143590"/>
                  </a:lnTo>
                  <a:cubicBezTo>
                    <a:pt x="89593" y="61788"/>
                    <a:pt x="142784" y="0"/>
                    <a:pt x="205512" y="0"/>
                  </a:cubicBezTo>
                  <a:lnTo>
                    <a:pt x="365893" y="0"/>
                  </a:lnTo>
                  <a:cubicBezTo>
                    <a:pt x="428487" y="0"/>
                    <a:pt x="481813" y="61788"/>
                    <a:pt x="489738" y="143590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E8B88B5-022E-D6D0-DCAC-0D38EBB4E6CB}"/>
                </a:ext>
              </a:extLst>
            </p:cNvPr>
            <p:cNvSpPr/>
            <p:nvPr/>
          </p:nvSpPr>
          <p:spPr>
            <a:xfrm>
              <a:off x="6150713" y="4584541"/>
              <a:ext cx="571405" cy="980818"/>
            </a:xfrm>
            <a:custGeom>
              <a:avLst/>
              <a:gdLst>
                <a:gd name="connsiteX0" fmla="*/ 571405 w 571405"/>
                <a:gd name="connsiteY0" fmla="*/ 980819 h 980818"/>
                <a:gd name="connsiteX1" fmla="*/ 551660 w 571405"/>
                <a:gd name="connsiteY1" fmla="*/ 980819 h 980818"/>
                <a:gd name="connsiteX2" fmla="*/ 471067 w 571405"/>
                <a:gd name="connsiteY2" fmla="*/ 147351 h 980818"/>
                <a:gd name="connsiteX3" fmla="*/ 366430 w 571405"/>
                <a:gd name="connsiteY3" fmla="*/ 26461 h 980818"/>
                <a:gd name="connsiteX4" fmla="*/ 205513 w 571405"/>
                <a:gd name="connsiteY4" fmla="*/ 26461 h 980818"/>
                <a:gd name="connsiteX5" fmla="*/ 100876 w 571405"/>
                <a:gd name="connsiteY5" fmla="*/ 147351 h 980818"/>
                <a:gd name="connsiteX6" fmla="*/ 19477 w 571405"/>
                <a:gd name="connsiteY6" fmla="*/ 980819 h 980818"/>
                <a:gd name="connsiteX7" fmla="*/ 0 w 571405"/>
                <a:gd name="connsiteY7" fmla="*/ 980819 h 980818"/>
                <a:gd name="connsiteX8" fmla="*/ 81533 w 571405"/>
                <a:gd name="connsiteY8" fmla="*/ 143590 h 980818"/>
                <a:gd name="connsiteX9" fmla="*/ 205378 w 571405"/>
                <a:gd name="connsiteY9" fmla="*/ 0 h 980818"/>
                <a:gd name="connsiteX10" fmla="*/ 365759 w 571405"/>
                <a:gd name="connsiteY10" fmla="*/ 0 h 980818"/>
                <a:gd name="connsiteX11" fmla="*/ 489603 w 571405"/>
                <a:gd name="connsiteY11" fmla="*/ 143590 h 98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405" h="980818">
                  <a:moveTo>
                    <a:pt x="571405" y="980819"/>
                  </a:moveTo>
                  <a:lnTo>
                    <a:pt x="551660" y="980819"/>
                  </a:lnTo>
                  <a:lnTo>
                    <a:pt x="471067" y="147351"/>
                  </a:lnTo>
                  <a:cubicBezTo>
                    <a:pt x="464351" y="78175"/>
                    <a:pt x="419353" y="26461"/>
                    <a:pt x="366430" y="26461"/>
                  </a:cubicBezTo>
                  <a:lnTo>
                    <a:pt x="205513" y="26461"/>
                  </a:lnTo>
                  <a:cubicBezTo>
                    <a:pt x="152590" y="26461"/>
                    <a:pt x="107592" y="78578"/>
                    <a:pt x="100876" y="147351"/>
                  </a:cubicBezTo>
                  <a:lnTo>
                    <a:pt x="19477" y="980819"/>
                  </a:lnTo>
                  <a:lnTo>
                    <a:pt x="0" y="980819"/>
                  </a:lnTo>
                  <a:lnTo>
                    <a:pt x="81533" y="143590"/>
                  </a:lnTo>
                  <a:cubicBezTo>
                    <a:pt x="89458" y="61788"/>
                    <a:pt x="142784" y="0"/>
                    <a:pt x="205378" y="0"/>
                  </a:cubicBezTo>
                  <a:lnTo>
                    <a:pt x="365759" y="0"/>
                  </a:lnTo>
                  <a:cubicBezTo>
                    <a:pt x="428487" y="0"/>
                    <a:pt x="481678" y="61788"/>
                    <a:pt x="489603" y="143590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34FCB96-BE87-89B4-370A-1864038AA4EA}"/>
                </a:ext>
              </a:extLst>
            </p:cNvPr>
            <p:cNvSpPr/>
            <p:nvPr/>
          </p:nvSpPr>
          <p:spPr>
            <a:xfrm>
              <a:off x="5924793" y="3620378"/>
              <a:ext cx="1488900" cy="965103"/>
            </a:xfrm>
            <a:custGeom>
              <a:avLst/>
              <a:gdLst>
                <a:gd name="connsiteX0" fmla="*/ 1349792 w 1488900"/>
                <a:gd name="connsiteY0" fmla="*/ 906270 h 965103"/>
                <a:gd name="connsiteX1" fmla="*/ 1049448 w 1488900"/>
                <a:gd name="connsiteY1" fmla="*/ 894315 h 965103"/>
                <a:gd name="connsiteX2" fmla="*/ 970735 w 1488900"/>
                <a:gd name="connsiteY2" fmla="*/ 431576 h 965103"/>
                <a:gd name="connsiteX3" fmla="*/ 509877 w 1488900"/>
                <a:gd name="connsiteY3" fmla="*/ 0 h 965103"/>
                <a:gd name="connsiteX4" fmla="*/ 320886 w 1488900"/>
                <a:gd name="connsiteY4" fmla="*/ 0 h 965103"/>
                <a:gd name="connsiteX5" fmla="*/ 6975 w 1488900"/>
                <a:gd name="connsiteY5" fmla="*/ 431576 h 965103"/>
                <a:gd name="connsiteX6" fmla="*/ 60704 w 1488900"/>
                <a:gd name="connsiteY6" fmla="*/ 750994 h 965103"/>
                <a:gd name="connsiteX7" fmla="*/ 289051 w 1488900"/>
                <a:gd name="connsiteY7" fmla="*/ 965103 h 965103"/>
                <a:gd name="connsiteX8" fmla="*/ 1478338 w 1488900"/>
                <a:gd name="connsiteY8" fmla="*/ 965103 h 965103"/>
                <a:gd name="connsiteX9" fmla="*/ 1488801 w 1488900"/>
                <a:gd name="connsiteY9" fmla="*/ 951577 h 965103"/>
                <a:gd name="connsiteX10" fmla="*/ 1482905 w 1488900"/>
                <a:gd name="connsiteY10" fmla="*/ 942671 h 965103"/>
                <a:gd name="connsiteX11" fmla="*/ 1349792 w 1488900"/>
                <a:gd name="connsiteY11" fmla="*/ 906270 h 96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8900" h="965103">
                  <a:moveTo>
                    <a:pt x="1349792" y="906270"/>
                  </a:moveTo>
                  <a:lnTo>
                    <a:pt x="1049448" y="894315"/>
                  </a:lnTo>
                  <a:lnTo>
                    <a:pt x="970735" y="431576"/>
                  </a:lnTo>
                  <a:cubicBezTo>
                    <a:pt x="930439" y="193155"/>
                    <a:pt x="723851" y="0"/>
                    <a:pt x="509877" y="0"/>
                  </a:cubicBezTo>
                  <a:lnTo>
                    <a:pt x="320886" y="0"/>
                  </a:lnTo>
                  <a:cubicBezTo>
                    <a:pt x="106911" y="0"/>
                    <a:pt x="-33590" y="193155"/>
                    <a:pt x="6975" y="431576"/>
                  </a:cubicBezTo>
                  <a:lnTo>
                    <a:pt x="60704" y="750994"/>
                  </a:lnTo>
                  <a:cubicBezTo>
                    <a:pt x="80718" y="869197"/>
                    <a:pt x="183071" y="965103"/>
                    <a:pt x="289051" y="965103"/>
                  </a:cubicBezTo>
                  <a:lnTo>
                    <a:pt x="1478338" y="965103"/>
                  </a:lnTo>
                  <a:cubicBezTo>
                    <a:pt x="1484960" y="964257"/>
                    <a:pt x="1489648" y="958212"/>
                    <a:pt x="1488801" y="951577"/>
                  </a:cubicBezTo>
                  <a:cubicBezTo>
                    <a:pt x="1488331" y="947856"/>
                    <a:pt x="1486142" y="944565"/>
                    <a:pt x="1482905" y="942671"/>
                  </a:cubicBezTo>
                  <a:cubicBezTo>
                    <a:pt x="1441668" y="921099"/>
                    <a:pt x="1396267" y="908674"/>
                    <a:pt x="1349792" y="906270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AB140E5-2010-BACC-9CCA-9BA80290927B}"/>
                </a:ext>
              </a:extLst>
            </p:cNvPr>
            <p:cNvSpPr/>
            <p:nvPr/>
          </p:nvSpPr>
          <p:spPr>
            <a:xfrm>
              <a:off x="7250004" y="3981301"/>
              <a:ext cx="554883" cy="593568"/>
            </a:xfrm>
            <a:custGeom>
              <a:avLst/>
              <a:gdLst>
                <a:gd name="connsiteX0" fmla="*/ 95368 w 554883"/>
                <a:gd name="connsiteY0" fmla="*/ 593569 h 593568"/>
                <a:gd name="connsiteX1" fmla="*/ 0 w 554883"/>
                <a:gd name="connsiteY1" fmla="*/ 593569 h 593568"/>
                <a:gd name="connsiteX2" fmla="*/ 0 w 554883"/>
                <a:gd name="connsiteY2" fmla="*/ 568988 h 593568"/>
                <a:gd name="connsiteX3" fmla="*/ 95368 w 554883"/>
                <a:gd name="connsiteY3" fmla="*/ 568988 h 593568"/>
                <a:gd name="connsiteX4" fmla="*/ 530303 w 554883"/>
                <a:gd name="connsiteY4" fmla="*/ 83011 h 593568"/>
                <a:gd name="connsiteX5" fmla="*/ 530303 w 554883"/>
                <a:gd name="connsiteY5" fmla="*/ 0 h 593568"/>
                <a:gd name="connsiteX6" fmla="*/ 554884 w 554883"/>
                <a:gd name="connsiteY6" fmla="*/ 0 h 593568"/>
                <a:gd name="connsiteX7" fmla="*/ 554884 w 554883"/>
                <a:gd name="connsiteY7" fmla="*/ 83011 h 593568"/>
                <a:gd name="connsiteX8" fmla="*/ 95368 w 554883"/>
                <a:gd name="connsiteY8" fmla="*/ 593569 h 59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4883" h="593568">
                  <a:moveTo>
                    <a:pt x="95368" y="593569"/>
                  </a:moveTo>
                  <a:lnTo>
                    <a:pt x="0" y="593569"/>
                  </a:lnTo>
                  <a:lnTo>
                    <a:pt x="0" y="568988"/>
                  </a:lnTo>
                  <a:lnTo>
                    <a:pt x="95368" y="568988"/>
                  </a:lnTo>
                  <a:cubicBezTo>
                    <a:pt x="335133" y="568988"/>
                    <a:pt x="530303" y="350983"/>
                    <a:pt x="530303" y="83011"/>
                  </a:cubicBezTo>
                  <a:lnTo>
                    <a:pt x="530303" y="0"/>
                  </a:lnTo>
                  <a:lnTo>
                    <a:pt x="554884" y="0"/>
                  </a:lnTo>
                  <a:lnTo>
                    <a:pt x="554884" y="83011"/>
                  </a:lnTo>
                  <a:cubicBezTo>
                    <a:pt x="554884" y="364550"/>
                    <a:pt x="348700" y="593569"/>
                    <a:pt x="95368" y="593569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Girl">
            <a:extLst>
              <a:ext uri="{FF2B5EF4-FFF2-40B4-BE49-F238E27FC236}">
                <a16:creationId xmlns:a16="http://schemas.microsoft.com/office/drawing/2014/main" id="{D886834D-9646-C326-27F1-3DCC262F62B2}"/>
              </a:ext>
            </a:extLst>
          </p:cNvPr>
          <p:cNvGrpSpPr/>
          <p:nvPr/>
        </p:nvGrpSpPr>
        <p:grpSpPr>
          <a:xfrm>
            <a:off x="7553276" y="2745960"/>
            <a:ext cx="1919306" cy="2756505"/>
            <a:chOff x="7553276" y="2745960"/>
            <a:chExt cx="1919306" cy="2756505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A1D3A1C-EF22-5723-B68A-366748CDBEF6}"/>
                </a:ext>
              </a:extLst>
            </p:cNvPr>
            <p:cNvSpPr/>
            <p:nvPr/>
          </p:nvSpPr>
          <p:spPr>
            <a:xfrm>
              <a:off x="7745470" y="3618901"/>
              <a:ext cx="378969" cy="558510"/>
            </a:xfrm>
            <a:custGeom>
              <a:avLst/>
              <a:gdLst>
                <a:gd name="connsiteX0" fmla="*/ 150622 w 378969"/>
                <a:gd name="connsiteY0" fmla="*/ 17059 h 558510"/>
                <a:gd name="connsiteX1" fmla="*/ 124698 w 378969"/>
                <a:gd name="connsiteY1" fmla="*/ 207662 h 558510"/>
                <a:gd name="connsiteX2" fmla="*/ 101863 w 378969"/>
                <a:gd name="connsiteY2" fmla="*/ 397190 h 558510"/>
                <a:gd name="connsiteX3" fmla="*/ 99848 w 378969"/>
                <a:gd name="connsiteY3" fmla="*/ 420427 h 558510"/>
                <a:gd name="connsiteX4" fmla="*/ 98908 w 378969"/>
                <a:gd name="connsiteY4" fmla="*/ 432113 h 558510"/>
                <a:gd name="connsiteX5" fmla="*/ 98908 w 378969"/>
                <a:gd name="connsiteY5" fmla="*/ 426338 h 558510"/>
                <a:gd name="connsiteX6" fmla="*/ 97565 w 378969"/>
                <a:gd name="connsiteY6" fmla="*/ 420965 h 558510"/>
                <a:gd name="connsiteX7" fmla="*/ 94341 w 378969"/>
                <a:gd name="connsiteY7" fmla="*/ 414383 h 558510"/>
                <a:gd name="connsiteX8" fmla="*/ 92595 w 378969"/>
                <a:gd name="connsiteY8" fmla="*/ 412771 h 558510"/>
                <a:gd name="connsiteX9" fmla="*/ 96490 w 378969"/>
                <a:gd name="connsiteY9" fmla="*/ 415995 h 558510"/>
                <a:gd name="connsiteX10" fmla="*/ 111534 w 378969"/>
                <a:gd name="connsiteY10" fmla="*/ 424726 h 558510"/>
                <a:gd name="connsiteX11" fmla="*/ 194948 w 378969"/>
                <a:gd name="connsiteY11" fmla="*/ 455754 h 558510"/>
                <a:gd name="connsiteX12" fmla="*/ 378969 w 378969"/>
                <a:gd name="connsiteY12" fmla="*/ 504782 h 558510"/>
                <a:gd name="connsiteX13" fmla="*/ 371985 w 378969"/>
                <a:gd name="connsiteY13" fmla="*/ 558510 h 558510"/>
                <a:gd name="connsiteX14" fmla="*/ 174934 w 378969"/>
                <a:gd name="connsiteY14" fmla="*/ 538094 h 558510"/>
                <a:gd name="connsiteX15" fmla="*/ 73655 w 378969"/>
                <a:gd name="connsiteY15" fmla="*/ 511229 h 558510"/>
                <a:gd name="connsiteX16" fmla="*/ 45582 w 378969"/>
                <a:gd name="connsiteY16" fmla="*/ 497797 h 558510"/>
                <a:gd name="connsiteX17" fmla="*/ 29732 w 378969"/>
                <a:gd name="connsiteY17" fmla="*/ 487051 h 558510"/>
                <a:gd name="connsiteX18" fmla="*/ 11464 w 378969"/>
                <a:gd name="connsiteY18" fmla="*/ 467709 h 558510"/>
                <a:gd name="connsiteX19" fmla="*/ 2868 w 378969"/>
                <a:gd name="connsiteY19" fmla="*/ 450247 h 558510"/>
                <a:gd name="connsiteX20" fmla="*/ 181 w 378969"/>
                <a:gd name="connsiteY20" fmla="*/ 438964 h 558510"/>
                <a:gd name="connsiteX21" fmla="*/ 181 w 378969"/>
                <a:gd name="connsiteY21" fmla="*/ 427278 h 558510"/>
                <a:gd name="connsiteX22" fmla="*/ 181 w 378969"/>
                <a:gd name="connsiteY22" fmla="*/ 414652 h 558510"/>
                <a:gd name="connsiteX23" fmla="*/ 181 w 378969"/>
                <a:gd name="connsiteY23" fmla="*/ 389534 h 558510"/>
                <a:gd name="connsiteX24" fmla="*/ 15897 w 378969"/>
                <a:gd name="connsiteY24" fmla="*/ 193558 h 558510"/>
                <a:gd name="connsiteX25" fmla="*/ 41284 w 378969"/>
                <a:gd name="connsiteY25" fmla="*/ 0 h 55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8969" h="558510">
                  <a:moveTo>
                    <a:pt x="150622" y="17059"/>
                  </a:moveTo>
                  <a:lnTo>
                    <a:pt x="124698" y="207662"/>
                  </a:lnTo>
                  <a:cubicBezTo>
                    <a:pt x="116504" y="271196"/>
                    <a:pt x="108042" y="334730"/>
                    <a:pt x="101863" y="397190"/>
                  </a:cubicBezTo>
                  <a:lnTo>
                    <a:pt x="99848" y="420427"/>
                  </a:lnTo>
                  <a:lnTo>
                    <a:pt x="98908" y="432113"/>
                  </a:lnTo>
                  <a:cubicBezTo>
                    <a:pt x="99083" y="430193"/>
                    <a:pt x="99083" y="428259"/>
                    <a:pt x="98908" y="426338"/>
                  </a:cubicBezTo>
                  <a:cubicBezTo>
                    <a:pt x="98599" y="424511"/>
                    <a:pt x="98156" y="422711"/>
                    <a:pt x="97565" y="420965"/>
                  </a:cubicBezTo>
                  <a:cubicBezTo>
                    <a:pt x="96799" y="418628"/>
                    <a:pt x="95711" y="416425"/>
                    <a:pt x="94341" y="414383"/>
                  </a:cubicBezTo>
                  <a:cubicBezTo>
                    <a:pt x="92326" y="411831"/>
                    <a:pt x="92058" y="412234"/>
                    <a:pt x="92595" y="412771"/>
                  </a:cubicBezTo>
                  <a:cubicBezTo>
                    <a:pt x="93750" y="414020"/>
                    <a:pt x="95053" y="415095"/>
                    <a:pt x="96490" y="415995"/>
                  </a:cubicBezTo>
                  <a:cubicBezTo>
                    <a:pt x="101259" y="419312"/>
                    <a:pt x="106282" y="422241"/>
                    <a:pt x="111534" y="424726"/>
                  </a:cubicBezTo>
                  <a:cubicBezTo>
                    <a:pt x="138519" y="437137"/>
                    <a:pt x="166405" y="447507"/>
                    <a:pt x="194948" y="455754"/>
                  </a:cubicBezTo>
                  <a:cubicBezTo>
                    <a:pt x="254587" y="474291"/>
                    <a:pt x="317181" y="489335"/>
                    <a:pt x="378969" y="504782"/>
                  </a:cubicBezTo>
                  <a:lnTo>
                    <a:pt x="371985" y="558510"/>
                  </a:lnTo>
                  <a:cubicBezTo>
                    <a:pt x="305898" y="556375"/>
                    <a:pt x="240054" y="549551"/>
                    <a:pt x="174934" y="538094"/>
                  </a:cubicBezTo>
                  <a:cubicBezTo>
                    <a:pt x="140414" y="532291"/>
                    <a:pt x="106511" y="523291"/>
                    <a:pt x="73655" y="511229"/>
                  </a:cubicBezTo>
                  <a:cubicBezTo>
                    <a:pt x="63971" y="507468"/>
                    <a:pt x="54595" y="502968"/>
                    <a:pt x="45582" y="497797"/>
                  </a:cubicBezTo>
                  <a:cubicBezTo>
                    <a:pt x="40021" y="494654"/>
                    <a:pt x="34716" y="491054"/>
                    <a:pt x="29732" y="487051"/>
                  </a:cubicBezTo>
                  <a:cubicBezTo>
                    <a:pt x="22707" y="481557"/>
                    <a:pt x="16542" y="475043"/>
                    <a:pt x="11464" y="467709"/>
                  </a:cubicBezTo>
                  <a:cubicBezTo>
                    <a:pt x="7878" y="462269"/>
                    <a:pt x="4990" y="456399"/>
                    <a:pt x="2868" y="450247"/>
                  </a:cubicBezTo>
                  <a:cubicBezTo>
                    <a:pt x="1739" y="446540"/>
                    <a:pt x="840" y="442779"/>
                    <a:pt x="181" y="438964"/>
                  </a:cubicBezTo>
                  <a:cubicBezTo>
                    <a:pt x="-60" y="435069"/>
                    <a:pt x="-60" y="431173"/>
                    <a:pt x="181" y="427278"/>
                  </a:cubicBezTo>
                  <a:lnTo>
                    <a:pt x="181" y="414652"/>
                  </a:lnTo>
                  <a:lnTo>
                    <a:pt x="181" y="389534"/>
                  </a:lnTo>
                  <a:cubicBezTo>
                    <a:pt x="2868" y="323179"/>
                    <a:pt x="8912" y="258301"/>
                    <a:pt x="15897" y="193558"/>
                  </a:cubicBezTo>
                  <a:cubicBezTo>
                    <a:pt x="22882" y="128815"/>
                    <a:pt x="31075" y="64474"/>
                    <a:pt x="41284" y="0"/>
                  </a:cubicBezTo>
                  <a:close/>
                </a:path>
              </a:pathLst>
            </a:custGeom>
            <a:solidFill>
              <a:srgbClr val="FFC3BD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C7A5B8B-62C9-3343-A8A8-64CBED1E1BC1}"/>
                </a:ext>
              </a:extLst>
            </p:cNvPr>
            <p:cNvSpPr/>
            <p:nvPr/>
          </p:nvSpPr>
          <p:spPr>
            <a:xfrm>
              <a:off x="8065607" y="4113061"/>
              <a:ext cx="208360" cy="114448"/>
            </a:xfrm>
            <a:custGeom>
              <a:avLst/>
              <a:gdLst>
                <a:gd name="connsiteX0" fmla="*/ 201617 w 208360"/>
                <a:gd name="connsiteY0" fmla="*/ 67843 h 114448"/>
                <a:gd name="connsiteX1" fmla="*/ 159843 w 208360"/>
                <a:gd name="connsiteY1" fmla="*/ 105990 h 114448"/>
                <a:gd name="connsiteX2" fmla="*/ 124113 w 208360"/>
                <a:gd name="connsiteY2" fmla="*/ 111228 h 114448"/>
                <a:gd name="connsiteX3" fmla="*/ 78041 w 208360"/>
                <a:gd name="connsiteY3" fmla="*/ 89065 h 114448"/>
                <a:gd name="connsiteX4" fmla="*/ 0 w 208360"/>
                <a:gd name="connsiteY4" fmla="*/ 44470 h 114448"/>
                <a:gd name="connsiteX5" fmla="*/ 17730 w 208360"/>
                <a:gd name="connsiteY5" fmla="*/ 12099 h 114448"/>
                <a:gd name="connsiteX6" fmla="*/ 123442 w 208360"/>
                <a:gd name="connsiteY6" fmla="*/ 279 h 114448"/>
                <a:gd name="connsiteX7" fmla="*/ 154739 w 208360"/>
                <a:gd name="connsiteY7" fmla="*/ 7263 h 114448"/>
                <a:gd name="connsiteX8" fmla="*/ 198259 w 208360"/>
                <a:gd name="connsiteY8" fmla="*/ 34128 h 114448"/>
                <a:gd name="connsiteX9" fmla="*/ 205150 w 208360"/>
                <a:gd name="connsiteY9" fmla="*/ 63531 h 114448"/>
                <a:gd name="connsiteX10" fmla="*/ 201617 w 208360"/>
                <a:gd name="connsiteY10" fmla="*/ 67843 h 11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360" h="114448">
                  <a:moveTo>
                    <a:pt x="201617" y="67843"/>
                  </a:moveTo>
                  <a:lnTo>
                    <a:pt x="159843" y="105990"/>
                  </a:lnTo>
                  <a:cubicBezTo>
                    <a:pt x="150132" y="114909"/>
                    <a:pt x="135974" y="116977"/>
                    <a:pt x="124113" y="111228"/>
                  </a:cubicBezTo>
                  <a:lnTo>
                    <a:pt x="78041" y="89065"/>
                  </a:lnTo>
                  <a:cubicBezTo>
                    <a:pt x="78041" y="89065"/>
                    <a:pt x="9805" y="86245"/>
                    <a:pt x="0" y="44470"/>
                  </a:cubicBezTo>
                  <a:lnTo>
                    <a:pt x="17730" y="12099"/>
                  </a:lnTo>
                  <a:lnTo>
                    <a:pt x="123442" y="279"/>
                  </a:lnTo>
                  <a:cubicBezTo>
                    <a:pt x="134362" y="-877"/>
                    <a:pt x="145350" y="1581"/>
                    <a:pt x="154739" y="7263"/>
                  </a:cubicBezTo>
                  <a:lnTo>
                    <a:pt x="198259" y="34128"/>
                  </a:lnTo>
                  <a:cubicBezTo>
                    <a:pt x="208280" y="40347"/>
                    <a:pt x="211369" y="53510"/>
                    <a:pt x="205150" y="63531"/>
                  </a:cubicBezTo>
                  <a:cubicBezTo>
                    <a:pt x="204156" y="65116"/>
                    <a:pt x="202974" y="66566"/>
                    <a:pt x="201617" y="67843"/>
                  </a:cubicBezTo>
                  <a:close/>
                </a:path>
              </a:pathLst>
            </a:custGeom>
            <a:solidFill>
              <a:srgbClr val="FFC3BD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662BC66-D13E-7838-9C76-B53D42769B0F}"/>
                </a:ext>
              </a:extLst>
            </p:cNvPr>
            <p:cNvSpPr/>
            <p:nvPr/>
          </p:nvSpPr>
          <p:spPr>
            <a:xfrm>
              <a:off x="7990789" y="3244277"/>
              <a:ext cx="228792" cy="391011"/>
            </a:xfrm>
            <a:custGeom>
              <a:avLst/>
              <a:gdLst>
                <a:gd name="connsiteX0" fmla="*/ 26864 w 228792"/>
                <a:gd name="connsiteY0" fmla="*/ 0 h 391011"/>
                <a:gd name="connsiteX1" fmla="*/ 0 w 228792"/>
                <a:gd name="connsiteY1" fmla="*/ 226870 h 391011"/>
                <a:gd name="connsiteX2" fmla="*/ 189125 w 228792"/>
                <a:gd name="connsiteY2" fmla="*/ 391011 h 391011"/>
                <a:gd name="connsiteX3" fmla="*/ 202557 w 228792"/>
                <a:gd name="connsiteY3" fmla="*/ 232914 h 391011"/>
                <a:gd name="connsiteX4" fmla="*/ 148157 w 228792"/>
                <a:gd name="connsiteY4" fmla="*/ 109607 h 391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92" h="391011">
                  <a:moveTo>
                    <a:pt x="26864" y="0"/>
                  </a:moveTo>
                  <a:cubicBezTo>
                    <a:pt x="37610" y="65415"/>
                    <a:pt x="46744" y="184961"/>
                    <a:pt x="0" y="226870"/>
                  </a:cubicBezTo>
                  <a:cubicBezTo>
                    <a:pt x="73689" y="267945"/>
                    <a:pt x="138083" y="323837"/>
                    <a:pt x="189125" y="391011"/>
                  </a:cubicBezTo>
                  <a:cubicBezTo>
                    <a:pt x="269718" y="327611"/>
                    <a:pt x="202557" y="232914"/>
                    <a:pt x="202557" y="232914"/>
                  </a:cubicBezTo>
                  <a:cubicBezTo>
                    <a:pt x="130561" y="213438"/>
                    <a:pt x="134053" y="159709"/>
                    <a:pt x="148157" y="109607"/>
                  </a:cubicBezTo>
                  <a:close/>
                </a:path>
              </a:pathLst>
            </a:custGeom>
            <a:solidFill>
              <a:srgbClr val="FFC3BD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BA87E7E-60F1-EB32-6E5A-BC41A34B8B18}"/>
                </a:ext>
              </a:extLst>
            </p:cNvPr>
            <p:cNvSpPr/>
            <p:nvPr/>
          </p:nvSpPr>
          <p:spPr>
            <a:xfrm>
              <a:off x="7767502" y="3485592"/>
              <a:ext cx="207974" cy="327806"/>
            </a:xfrm>
            <a:custGeom>
              <a:avLst/>
              <a:gdLst>
                <a:gd name="connsiteX0" fmla="*/ 94204 w 207974"/>
                <a:gd name="connsiteY0" fmla="*/ 2614 h 327806"/>
                <a:gd name="connsiteX1" fmla="*/ 1522 w 207974"/>
                <a:gd name="connsiteY1" fmla="*/ 225588 h 327806"/>
                <a:gd name="connsiteX2" fmla="*/ 167678 w 207974"/>
                <a:gd name="connsiteY2" fmla="*/ 327807 h 327806"/>
                <a:gd name="connsiteX3" fmla="*/ 207975 w 207974"/>
                <a:gd name="connsiteY3" fmla="*/ 135458 h 327806"/>
                <a:gd name="connsiteX4" fmla="*/ 94204 w 207974"/>
                <a:gd name="connsiteY4" fmla="*/ 2614 h 327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74" h="327806">
                  <a:moveTo>
                    <a:pt x="94204" y="2614"/>
                  </a:moveTo>
                  <a:cubicBezTo>
                    <a:pt x="11865" y="29478"/>
                    <a:pt x="-5866" y="139756"/>
                    <a:pt x="1522" y="225588"/>
                  </a:cubicBezTo>
                  <a:lnTo>
                    <a:pt x="167678" y="327807"/>
                  </a:lnTo>
                  <a:cubicBezTo>
                    <a:pt x="167678" y="327807"/>
                    <a:pt x="207975" y="202485"/>
                    <a:pt x="207975" y="135458"/>
                  </a:cubicBezTo>
                  <a:cubicBezTo>
                    <a:pt x="207303" y="64133"/>
                    <a:pt x="150082" y="-15520"/>
                    <a:pt x="94204" y="2614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04E3807-2BFB-9CEC-95AF-1B0379A27407}"/>
                </a:ext>
              </a:extLst>
            </p:cNvPr>
            <p:cNvSpPr/>
            <p:nvPr/>
          </p:nvSpPr>
          <p:spPr>
            <a:xfrm>
              <a:off x="7813195" y="3469694"/>
              <a:ext cx="572127" cy="700598"/>
            </a:xfrm>
            <a:custGeom>
              <a:avLst/>
              <a:gdLst>
                <a:gd name="connsiteX0" fmla="*/ 571694 w 572127"/>
                <a:gd name="connsiteY0" fmla="*/ 178892 h 700598"/>
                <a:gd name="connsiteX1" fmla="*/ 491907 w 572127"/>
                <a:gd name="connsiteY1" fmla="*/ 700599 h 700598"/>
                <a:gd name="connsiteX2" fmla="*/ 47033 w 572127"/>
                <a:gd name="connsiteY2" fmla="*/ 687166 h 700598"/>
                <a:gd name="connsiteX3" fmla="*/ 826 w 572127"/>
                <a:gd name="connsiteY3" fmla="*/ 113075 h 700598"/>
                <a:gd name="connsiteX4" fmla="*/ 81675 w 572127"/>
                <a:gd name="connsiteY4" fmla="*/ 7511 h 700598"/>
                <a:gd name="connsiteX5" fmla="*/ 83971 w 572127"/>
                <a:gd name="connsiteY5" fmla="*/ 7229 h 700598"/>
                <a:gd name="connsiteX6" fmla="*/ 177997 w 572127"/>
                <a:gd name="connsiteY6" fmla="*/ 1184 h 700598"/>
                <a:gd name="connsiteX7" fmla="*/ 379480 w 572127"/>
                <a:gd name="connsiteY7" fmla="*/ 7229 h 700598"/>
                <a:gd name="connsiteX8" fmla="*/ 444895 w 572127"/>
                <a:gd name="connsiteY8" fmla="*/ 16900 h 700598"/>
                <a:gd name="connsiteX9" fmla="*/ 571694 w 572127"/>
                <a:gd name="connsiteY9" fmla="*/ 178892 h 70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2127" h="700598">
                  <a:moveTo>
                    <a:pt x="571694" y="178892"/>
                  </a:moveTo>
                  <a:cubicBezTo>
                    <a:pt x="564844" y="272918"/>
                    <a:pt x="543755" y="432626"/>
                    <a:pt x="491907" y="700599"/>
                  </a:cubicBezTo>
                  <a:lnTo>
                    <a:pt x="47033" y="687166"/>
                  </a:lnTo>
                  <a:cubicBezTo>
                    <a:pt x="58719" y="522890"/>
                    <a:pt x="41123" y="400523"/>
                    <a:pt x="826" y="113075"/>
                  </a:cubicBezTo>
                  <a:cubicBezTo>
                    <a:pt x="-5997" y="61602"/>
                    <a:pt x="30202" y="14334"/>
                    <a:pt x="81675" y="7511"/>
                  </a:cubicBezTo>
                  <a:cubicBezTo>
                    <a:pt x="82440" y="7403"/>
                    <a:pt x="83206" y="7309"/>
                    <a:pt x="83971" y="7229"/>
                  </a:cubicBezTo>
                  <a:cubicBezTo>
                    <a:pt x="112448" y="4274"/>
                    <a:pt x="144954" y="1856"/>
                    <a:pt x="177997" y="1184"/>
                  </a:cubicBezTo>
                  <a:cubicBezTo>
                    <a:pt x="245211" y="-1556"/>
                    <a:pt x="312547" y="459"/>
                    <a:pt x="379480" y="7229"/>
                  </a:cubicBezTo>
                  <a:cubicBezTo>
                    <a:pt x="401240" y="9915"/>
                    <a:pt x="423537" y="13273"/>
                    <a:pt x="444895" y="16900"/>
                  </a:cubicBezTo>
                  <a:cubicBezTo>
                    <a:pt x="522640" y="30063"/>
                    <a:pt x="577591" y="100260"/>
                    <a:pt x="571694" y="178892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1D9F736-B441-319C-BF65-0F2100CAB1E2}"/>
                </a:ext>
              </a:extLst>
            </p:cNvPr>
            <p:cNvSpPr/>
            <p:nvPr/>
          </p:nvSpPr>
          <p:spPr>
            <a:xfrm>
              <a:off x="8221922" y="3093623"/>
              <a:ext cx="22384" cy="30922"/>
            </a:xfrm>
            <a:custGeom>
              <a:avLst/>
              <a:gdLst>
                <a:gd name="connsiteX0" fmla="*/ 1244 w 22384"/>
                <a:gd name="connsiteY0" fmla="*/ 18616 h 30922"/>
                <a:gd name="connsiteX1" fmla="*/ 16154 w 22384"/>
                <a:gd name="connsiteY1" fmla="*/ 30705 h 30922"/>
                <a:gd name="connsiteX2" fmla="*/ 21258 w 22384"/>
                <a:gd name="connsiteY2" fmla="*/ 12303 h 30922"/>
                <a:gd name="connsiteX3" fmla="*/ 6348 w 22384"/>
                <a:gd name="connsiteY3" fmla="*/ 214 h 30922"/>
                <a:gd name="connsiteX4" fmla="*/ 1244 w 22384"/>
                <a:gd name="connsiteY4" fmla="*/ 18616 h 3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4" h="30922">
                  <a:moveTo>
                    <a:pt x="1244" y="18616"/>
                  </a:moveTo>
                  <a:cubicBezTo>
                    <a:pt x="3930" y="27078"/>
                    <a:pt x="10646" y="32048"/>
                    <a:pt x="16154" y="30705"/>
                  </a:cubicBezTo>
                  <a:cubicBezTo>
                    <a:pt x="21661" y="29362"/>
                    <a:pt x="23944" y="20631"/>
                    <a:pt x="21258" y="12303"/>
                  </a:cubicBezTo>
                  <a:cubicBezTo>
                    <a:pt x="18571" y="3975"/>
                    <a:pt x="11855" y="-1130"/>
                    <a:pt x="6348" y="214"/>
                  </a:cubicBezTo>
                  <a:cubicBezTo>
                    <a:pt x="841" y="1557"/>
                    <a:pt x="-1711" y="10288"/>
                    <a:pt x="1244" y="18616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3926F68-A1FF-A624-3BB6-1D9897CF447B}"/>
                </a:ext>
              </a:extLst>
            </p:cNvPr>
            <p:cNvSpPr/>
            <p:nvPr/>
          </p:nvSpPr>
          <p:spPr>
            <a:xfrm>
              <a:off x="8225987" y="3082688"/>
              <a:ext cx="18267" cy="13834"/>
            </a:xfrm>
            <a:custGeom>
              <a:avLst/>
              <a:gdLst>
                <a:gd name="connsiteX0" fmla="*/ 0 w 18267"/>
                <a:gd name="connsiteY0" fmla="*/ 12358 h 13834"/>
                <a:gd name="connsiteX1" fmla="*/ 18268 w 18267"/>
                <a:gd name="connsiteY1" fmla="*/ 0 h 13834"/>
                <a:gd name="connsiteX2" fmla="*/ 0 w 18267"/>
                <a:gd name="connsiteY2" fmla="*/ 12358 h 1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67" h="13834">
                  <a:moveTo>
                    <a:pt x="0" y="12358"/>
                  </a:moveTo>
                  <a:lnTo>
                    <a:pt x="18268" y="0"/>
                  </a:lnTo>
                  <a:cubicBezTo>
                    <a:pt x="18268" y="0"/>
                    <a:pt x="13029" y="19208"/>
                    <a:pt x="0" y="12358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02754B-0FA5-7760-6A4E-DB1FDB154631}"/>
                </a:ext>
              </a:extLst>
            </p:cNvPr>
            <p:cNvSpPr/>
            <p:nvPr/>
          </p:nvSpPr>
          <p:spPr>
            <a:xfrm>
              <a:off x="8228808" y="3124999"/>
              <a:ext cx="47281" cy="59370"/>
            </a:xfrm>
            <a:custGeom>
              <a:avLst/>
              <a:gdLst>
                <a:gd name="connsiteX0" fmla="*/ 0 w 47281"/>
                <a:gd name="connsiteY0" fmla="*/ 0 h 59370"/>
                <a:gd name="connsiteX1" fmla="*/ 47281 w 47281"/>
                <a:gd name="connsiteY1" fmla="*/ 44058 h 59370"/>
                <a:gd name="connsiteX2" fmla="*/ 19074 w 47281"/>
                <a:gd name="connsiteY2" fmla="*/ 59370 h 5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81" h="59370">
                  <a:moveTo>
                    <a:pt x="0" y="0"/>
                  </a:moveTo>
                  <a:cubicBezTo>
                    <a:pt x="13647" y="16804"/>
                    <a:pt x="29564" y="31633"/>
                    <a:pt x="47281" y="44058"/>
                  </a:cubicBezTo>
                  <a:cubicBezTo>
                    <a:pt x="40605" y="53071"/>
                    <a:pt x="30276" y="58685"/>
                    <a:pt x="19074" y="59370"/>
                  </a:cubicBezTo>
                  <a:close/>
                </a:path>
              </a:pathLst>
            </a:custGeom>
            <a:solidFill>
              <a:srgbClr val="ED847E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8B98144-07EE-7FAE-96DE-D70B7D688108}"/>
                </a:ext>
              </a:extLst>
            </p:cNvPr>
            <p:cNvSpPr/>
            <p:nvPr/>
          </p:nvSpPr>
          <p:spPr>
            <a:xfrm>
              <a:off x="8180317" y="3029301"/>
              <a:ext cx="29832" cy="47894"/>
            </a:xfrm>
            <a:custGeom>
              <a:avLst/>
              <a:gdLst>
                <a:gd name="connsiteX0" fmla="*/ 29148 w 29832"/>
                <a:gd name="connsiteY0" fmla="*/ 7180 h 47894"/>
                <a:gd name="connsiteX1" fmla="*/ 29148 w 29832"/>
                <a:gd name="connsiteY1" fmla="*/ 2075 h 47894"/>
                <a:gd name="connsiteX2" fmla="*/ 21895 w 29832"/>
                <a:gd name="connsiteY2" fmla="*/ 1001 h 47894"/>
                <a:gd name="connsiteX3" fmla="*/ 0 w 29832"/>
                <a:gd name="connsiteY3" fmla="*/ 43044 h 47894"/>
                <a:gd name="connsiteX4" fmla="*/ 5091 w 29832"/>
                <a:gd name="connsiteY4" fmla="*/ 47893 h 47894"/>
                <a:gd name="connsiteX5" fmla="*/ 5373 w 29832"/>
                <a:gd name="connsiteY5" fmla="*/ 47879 h 47894"/>
                <a:gd name="connsiteX6" fmla="*/ 10343 w 29832"/>
                <a:gd name="connsiteY6" fmla="*/ 42654 h 47894"/>
                <a:gd name="connsiteX7" fmla="*/ 10343 w 29832"/>
                <a:gd name="connsiteY7" fmla="*/ 42506 h 47894"/>
                <a:gd name="connsiteX8" fmla="*/ 10343 w 29832"/>
                <a:gd name="connsiteY8" fmla="*/ 42506 h 47894"/>
                <a:gd name="connsiteX9" fmla="*/ 28073 w 29832"/>
                <a:gd name="connsiteY9" fmla="*/ 9463 h 47894"/>
                <a:gd name="connsiteX10" fmla="*/ 29148 w 29832"/>
                <a:gd name="connsiteY10" fmla="*/ 7180 h 4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2" h="47894">
                  <a:moveTo>
                    <a:pt x="29148" y="7180"/>
                  </a:moveTo>
                  <a:cubicBezTo>
                    <a:pt x="30061" y="5595"/>
                    <a:pt x="30061" y="3660"/>
                    <a:pt x="29148" y="2075"/>
                  </a:cubicBezTo>
                  <a:cubicBezTo>
                    <a:pt x="27429" y="-195"/>
                    <a:pt x="24205" y="-678"/>
                    <a:pt x="21895" y="1001"/>
                  </a:cubicBezTo>
                  <a:cubicBezTo>
                    <a:pt x="8167" y="10605"/>
                    <a:pt x="0" y="26294"/>
                    <a:pt x="0" y="43044"/>
                  </a:cubicBezTo>
                  <a:cubicBezTo>
                    <a:pt x="67" y="45784"/>
                    <a:pt x="2337" y="47960"/>
                    <a:pt x="5091" y="47893"/>
                  </a:cubicBezTo>
                  <a:cubicBezTo>
                    <a:pt x="5185" y="47893"/>
                    <a:pt x="5279" y="47893"/>
                    <a:pt x="5373" y="47879"/>
                  </a:cubicBezTo>
                  <a:cubicBezTo>
                    <a:pt x="8194" y="47812"/>
                    <a:pt x="10423" y="45461"/>
                    <a:pt x="10343" y="42654"/>
                  </a:cubicBezTo>
                  <a:cubicBezTo>
                    <a:pt x="10343" y="42600"/>
                    <a:pt x="10343" y="42560"/>
                    <a:pt x="10343" y="42506"/>
                  </a:cubicBezTo>
                  <a:lnTo>
                    <a:pt x="10343" y="42506"/>
                  </a:lnTo>
                  <a:cubicBezTo>
                    <a:pt x="10450" y="29249"/>
                    <a:pt x="17086" y="16891"/>
                    <a:pt x="28073" y="9463"/>
                  </a:cubicBezTo>
                  <a:cubicBezTo>
                    <a:pt x="28651" y="8818"/>
                    <a:pt x="29014" y="8026"/>
                    <a:pt x="29148" y="7180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732F786-EC44-379A-BA88-64019B611D49}"/>
                </a:ext>
              </a:extLst>
            </p:cNvPr>
            <p:cNvSpPr/>
            <p:nvPr/>
          </p:nvSpPr>
          <p:spPr>
            <a:xfrm>
              <a:off x="7914447" y="2964066"/>
              <a:ext cx="346512" cy="404154"/>
            </a:xfrm>
            <a:custGeom>
              <a:avLst/>
              <a:gdLst>
                <a:gd name="connsiteX0" fmla="*/ 11197 w 346512"/>
                <a:gd name="connsiteY0" fmla="*/ 204185 h 404154"/>
                <a:gd name="connsiteX1" fmla="*/ 134773 w 346512"/>
                <a:gd name="connsiteY1" fmla="*/ 385385 h 404154"/>
                <a:gd name="connsiteX2" fmla="*/ 346061 w 346512"/>
                <a:gd name="connsiteY2" fmla="*/ 257914 h 404154"/>
                <a:gd name="connsiteX3" fmla="*/ 160428 w 346512"/>
                <a:gd name="connsiteY3" fmla="*/ 553 h 404154"/>
                <a:gd name="connsiteX4" fmla="*/ 545 w 346512"/>
                <a:gd name="connsiteY4" fmla="*/ 135090 h 404154"/>
                <a:gd name="connsiteX5" fmla="*/ 11197 w 346512"/>
                <a:gd name="connsiteY5" fmla="*/ 204185 h 40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6512" h="404154">
                  <a:moveTo>
                    <a:pt x="11197" y="204185"/>
                  </a:moveTo>
                  <a:cubicBezTo>
                    <a:pt x="51493" y="305464"/>
                    <a:pt x="64925" y="349118"/>
                    <a:pt x="134773" y="385385"/>
                  </a:cubicBezTo>
                  <a:cubicBezTo>
                    <a:pt x="239007" y="439920"/>
                    <a:pt x="354658" y="368998"/>
                    <a:pt x="346061" y="257914"/>
                  </a:cubicBezTo>
                  <a:cubicBezTo>
                    <a:pt x="338405" y="157978"/>
                    <a:pt x="274870" y="9150"/>
                    <a:pt x="160428" y="553"/>
                  </a:cubicBezTo>
                  <a:cubicBezTo>
                    <a:pt x="79123" y="-6445"/>
                    <a:pt x="7543" y="53785"/>
                    <a:pt x="545" y="135090"/>
                  </a:cubicBezTo>
                  <a:cubicBezTo>
                    <a:pt x="-1483" y="158637"/>
                    <a:pt x="2170" y="182331"/>
                    <a:pt x="11197" y="204185"/>
                  </a:cubicBezTo>
                  <a:close/>
                </a:path>
              </a:pathLst>
            </a:custGeom>
            <a:solidFill>
              <a:srgbClr val="FFC3BD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0E58793-45A5-C24F-5783-2DC83542A962}"/>
                </a:ext>
              </a:extLst>
            </p:cNvPr>
            <p:cNvSpPr/>
            <p:nvPr/>
          </p:nvSpPr>
          <p:spPr>
            <a:xfrm>
              <a:off x="7800296" y="2907406"/>
              <a:ext cx="396270" cy="431903"/>
            </a:xfrm>
            <a:custGeom>
              <a:avLst/>
              <a:gdLst>
                <a:gd name="connsiteX0" fmla="*/ 368604 w 396270"/>
                <a:gd name="connsiteY0" fmla="*/ 237473 h 431903"/>
                <a:gd name="connsiteX1" fmla="*/ 362829 w 396270"/>
                <a:gd name="connsiteY1" fmla="*/ 114031 h 431903"/>
                <a:gd name="connsiteX2" fmla="*/ 333278 w 396270"/>
                <a:gd name="connsiteY2" fmla="*/ 16379 h 431903"/>
                <a:gd name="connsiteX3" fmla="*/ 92976 w 396270"/>
                <a:gd name="connsiteY3" fmla="*/ 79242 h 431903"/>
                <a:gd name="connsiteX4" fmla="*/ 58858 w 396270"/>
                <a:gd name="connsiteY4" fmla="*/ 323170 h 431903"/>
                <a:gd name="connsiteX5" fmla="*/ 368604 w 396270"/>
                <a:gd name="connsiteY5" fmla="*/ 237473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70" h="431903">
                  <a:moveTo>
                    <a:pt x="368604" y="237473"/>
                  </a:moveTo>
                  <a:cubicBezTo>
                    <a:pt x="388215" y="231832"/>
                    <a:pt x="422333" y="192744"/>
                    <a:pt x="362829" y="114031"/>
                  </a:cubicBezTo>
                  <a:cubicBezTo>
                    <a:pt x="394663" y="108255"/>
                    <a:pt x="420587" y="49825"/>
                    <a:pt x="333278" y="16379"/>
                  </a:cubicBezTo>
                  <a:cubicBezTo>
                    <a:pt x="245968" y="-17067"/>
                    <a:pt x="150734" y="-814"/>
                    <a:pt x="92976" y="79242"/>
                  </a:cubicBezTo>
                  <a:cubicBezTo>
                    <a:pt x="92976" y="79242"/>
                    <a:pt x="-91180" y="133642"/>
                    <a:pt x="58858" y="323170"/>
                  </a:cubicBezTo>
                  <a:cubicBezTo>
                    <a:pt x="208896" y="512699"/>
                    <a:pt x="399364" y="435464"/>
                    <a:pt x="368604" y="237473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34D519C-4325-4591-CD8E-AF9B489AA02A}"/>
                </a:ext>
              </a:extLst>
            </p:cNvPr>
            <p:cNvSpPr/>
            <p:nvPr/>
          </p:nvSpPr>
          <p:spPr>
            <a:xfrm>
              <a:off x="7825036" y="2887249"/>
              <a:ext cx="146967" cy="138469"/>
            </a:xfrm>
            <a:custGeom>
              <a:avLst/>
              <a:gdLst>
                <a:gd name="connsiteX0" fmla="*/ 0 w 146967"/>
                <a:gd name="connsiteY0" fmla="*/ 99264 h 138469"/>
                <a:gd name="connsiteX1" fmla="*/ 14641 w 146967"/>
                <a:gd name="connsiteY1" fmla="*/ 126128 h 138469"/>
                <a:gd name="connsiteX2" fmla="*/ 77235 w 146967"/>
                <a:gd name="connsiteY2" fmla="*/ 129889 h 138469"/>
                <a:gd name="connsiteX3" fmla="*/ 132711 w 146967"/>
                <a:gd name="connsiteY3" fmla="*/ 82474 h 138469"/>
                <a:gd name="connsiteX4" fmla="*/ 129688 w 146967"/>
                <a:gd name="connsiteY4" fmla="*/ 6555 h 138469"/>
                <a:gd name="connsiteX5" fmla="*/ 128681 w 146967"/>
                <a:gd name="connsiteY5" fmla="*/ 5641 h 138469"/>
                <a:gd name="connsiteX6" fmla="*/ 120890 w 146967"/>
                <a:gd name="connsiteY6" fmla="*/ 0 h 138469"/>
                <a:gd name="connsiteX7" fmla="*/ 0 w 146967"/>
                <a:gd name="connsiteY7" fmla="*/ 99264 h 13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967" h="138469">
                  <a:moveTo>
                    <a:pt x="0" y="99264"/>
                  </a:moveTo>
                  <a:cubicBezTo>
                    <a:pt x="-53" y="110131"/>
                    <a:pt x="5481" y="120272"/>
                    <a:pt x="14641" y="126128"/>
                  </a:cubicBezTo>
                  <a:cubicBezTo>
                    <a:pt x="32385" y="141065"/>
                    <a:pt x="57826" y="142596"/>
                    <a:pt x="77235" y="129889"/>
                  </a:cubicBezTo>
                  <a:cubicBezTo>
                    <a:pt x="97626" y="116457"/>
                    <a:pt x="116269" y="100527"/>
                    <a:pt x="132711" y="82474"/>
                  </a:cubicBezTo>
                  <a:cubicBezTo>
                    <a:pt x="152845" y="60673"/>
                    <a:pt x="151489" y="26676"/>
                    <a:pt x="129688" y="6555"/>
                  </a:cubicBezTo>
                  <a:cubicBezTo>
                    <a:pt x="129352" y="6246"/>
                    <a:pt x="129017" y="5937"/>
                    <a:pt x="128681" y="5641"/>
                  </a:cubicBezTo>
                  <a:cubicBezTo>
                    <a:pt x="126223" y="3573"/>
                    <a:pt x="123617" y="1693"/>
                    <a:pt x="120890" y="0"/>
                  </a:cubicBezTo>
                  <a:cubicBezTo>
                    <a:pt x="120890" y="0"/>
                    <a:pt x="15447" y="3089"/>
                    <a:pt x="0" y="99264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CE2B00E-BE5E-2896-8CC9-D99BDAE66142}"/>
                </a:ext>
              </a:extLst>
            </p:cNvPr>
            <p:cNvSpPr/>
            <p:nvPr/>
          </p:nvSpPr>
          <p:spPr>
            <a:xfrm>
              <a:off x="7553276" y="2745960"/>
              <a:ext cx="382576" cy="620011"/>
            </a:xfrm>
            <a:custGeom>
              <a:avLst/>
              <a:gdLst>
                <a:gd name="connsiteX0" fmla="*/ 286670 w 382576"/>
                <a:gd name="connsiteY0" fmla="*/ 227926 h 620011"/>
                <a:gd name="connsiteX1" fmla="*/ 382576 w 382576"/>
                <a:gd name="connsiteY1" fmla="*/ 155661 h 620011"/>
                <a:gd name="connsiteX2" fmla="*/ 45697 w 382576"/>
                <a:gd name="connsiteY2" fmla="*/ 59621 h 620011"/>
                <a:gd name="connsiteX3" fmla="*/ 85993 w 382576"/>
                <a:gd name="connsiteY3" fmla="*/ 620012 h 620011"/>
                <a:gd name="connsiteX4" fmla="*/ 286670 w 382576"/>
                <a:gd name="connsiteY4" fmla="*/ 227926 h 62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76" h="620011">
                  <a:moveTo>
                    <a:pt x="286670" y="227926"/>
                  </a:moveTo>
                  <a:cubicBezTo>
                    <a:pt x="346981" y="218255"/>
                    <a:pt x="379084" y="170034"/>
                    <a:pt x="382576" y="155661"/>
                  </a:cubicBezTo>
                  <a:cubicBezTo>
                    <a:pt x="369144" y="120200"/>
                    <a:pt x="194525" y="-105192"/>
                    <a:pt x="45697" y="59621"/>
                  </a:cubicBezTo>
                  <a:cubicBezTo>
                    <a:pt x="-111460" y="234239"/>
                    <a:pt x="196137" y="409798"/>
                    <a:pt x="85993" y="620012"/>
                  </a:cubicBezTo>
                  <a:cubicBezTo>
                    <a:pt x="277402" y="555672"/>
                    <a:pt x="433484" y="423230"/>
                    <a:pt x="286670" y="227926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54B7834-5225-6855-CCEB-FCBDF250AB61}"/>
                </a:ext>
              </a:extLst>
            </p:cNvPr>
            <p:cNvSpPr/>
            <p:nvPr/>
          </p:nvSpPr>
          <p:spPr>
            <a:xfrm>
              <a:off x="8120050" y="3108165"/>
              <a:ext cx="93298" cy="101967"/>
            </a:xfrm>
            <a:custGeom>
              <a:avLst/>
              <a:gdLst>
                <a:gd name="connsiteX0" fmla="*/ 5330 w 93298"/>
                <a:gd name="connsiteY0" fmla="*/ 57668 h 101967"/>
                <a:gd name="connsiteX1" fmla="*/ 54895 w 93298"/>
                <a:gd name="connsiteY1" fmla="*/ 100113 h 101967"/>
                <a:gd name="connsiteX2" fmla="*/ 91565 w 93298"/>
                <a:gd name="connsiteY2" fmla="*/ 56459 h 101967"/>
                <a:gd name="connsiteX3" fmla="*/ 33806 w 93298"/>
                <a:gd name="connsiteY3" fmla="*/ 178 h 101967"/>
                <a:gd name="connsiteX4" fmla="*/ 266 w 93298"/>
                <a:gd name="connsiteY4" fmla="*/ 42677 h 101967"/>
                <a:gd name="connsiteX5" fmla="*/ 5330 w 93298"/>
                <a:gd name="connsiteY5" fmla="*/ 57668 h 10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298" h="101967">
                  <a:moveTo>
                    <a:pt x="5330" y="57668"/>
                  </a:moveTo>
                  <a:cubicBezTo>
                    <a:pt x="15579" y="77829"/>
                    <a:pt x="33403" y="93088"/>
                    <a:pt x="54895" y="100113"/>
                  </a:cubicBezTo>
                  <a:cubicBezTo>
                    <a:pt x="83371" y="109113"/>
                    <a:pt x="98684" y="83860"/>
                    <a:pt x="91565" y="56459"/>
                  </a:cubicBezTo>
                  <a:cubicBezTo>
                    <a:pt x="85252" y="31743"/>
                    <a:pt x="62820" y="-2777"/>
                    <a:pt x="33806" y="178"/>
                  </a:cubicBezTo>
                  <a:cubicBezTo>
                    <a:pt x="12812" y="2649"/>
                    <a:pt x="-2205" y="21683"/>
                    <a:pt x="266" y="42677"/>
                  </a:cubicBezTo>
                  <a:cubicBezTo>
                    <a:pt x="897" y="47969"/>
                    <a:pt x="2617" y="53074"/>
                    <a:pt x="5330" y="57668"/>
                  </a:cubicBezTo>
                  <a:close/>
                </a:path>
              </a:pathLst>
            </a:custGeom>
            <a:solidFill>
              <a:srgbClr val="FFC3BD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915BA54-9ED1-FBCD-12CE-D43238F01B76}"/>
                </a:ext>
              </a:extLst>
            </p:cNvPr>
            <p:cNvSpPr/>
            <p:nvPr/>
          </p:nvSpPr>
          <p:spPr>
            <a:xfrm>
              <a:off x="8774423" y="5125993"/>
              <a:ext cx="175827" cy="268643"/>
            </a:xfrm>
            <a:custGeom>
              <a:avLst/>
              <a:gdLst>
                <a:gd name="connsiteX0" fmla="*/ 70788 w 175827"/>
                <a:gd name="connsiteY0" fmla="*/ 268644 h 268643"/>
                <a:gd name="connsiteX1" fmla="*/ 175827 w 175827"/>
                <a:gd name="connsiteY1" fmla="*/ 258704 h 268643"/>
                <a:gd name="connsiteX2" fmla="*/ 105039 w 175827"/>
                <a:gd name="connsiteY2" fmla="*/ 0 h 268643"/>
                <a:gd name="connsiteX3" fmla="*/ 0 w 175827"/>
                <a:gd name="connsiteY3" fmla="*/ 9940 h 268643"/>
                <a:gd name="connsiteX4" fmla="*/ 70788 w 175827"/>
                <a:gd name="connsiteY4" fmla="*/ 268644 h 26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27" h="268643">
                  <a:moveTo>
                    <a:pt x="70788" y="268644"/>
                  </a:moveTo>
                  <a:lnTo>
                    <a:pt x="175827" y="258704"/>
                  </a:lnTo>
                  <a:lnTo>
                    <a:pt x="105039" y="0"/>
                  </a:lnTo>
                  <a:lnTo>
                    <a:pt x="0" y="9940"/>
                  </a:lnTo>
                  <a:lnTo>
                    <a:pt x="70788" y="268644"/>
                  </a:lnTo>
                  <a:close/>
                </a:path>
              </a:pathLst>
            </a:custGeom>
            <a:solidFill>
              <a:srgbClr val="FFC3BD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EF04FCB-CC7C-38BD-551B-B699AD9A9A7C}"/>
                </a:ext>
              </a:extLst>
            </p:cNvPr>
            <p:cNvSpPr/>
            <p:nvPr/>
          </p:nvSpPr>
          <p:spPr>
            <a:xfrm>
              <a:off x="8814009" y="5338490"/>
              <a:ext cx="296826" cy="163975"/>
            </a:xfrm>
            <a:custGeom>
              <a:avLst/>
              <a:gdLst>
                <a:gd name="connsiteX0" fmla="*/ 277818 w 296826"/>
                <a:gd name="connsiteY0" fmla="*/ 116994 h 163975"/>
                <a:gd name="connsiteX1" fmla="*/ 151555 w 296826"/>
                <a:gd name="connsiteY1" fmla="*/ 17731 h 163975"/>
                <a:gd name="connsiteX2" fmla="*/ 128586 w 296826"/>
                <a:gd name="connsiteY2" fmla="*/ 7253 h 163975"/>
                <a:gd name="connsiteX3" fmla="*/ 24083 w 296826"/>
                <a:gd name="connsiteY3" fmla="*/ 0 h 163975"/>
                <a:gd name="connsiteX4" fmla="*/ 15756 w 296826"/>
                <a:gd name="connsiteY4" fmla="*/ 7253 h 163975"/>
                <a:gd name="connsiteX5" fmla="*/ 980 w 296826"/>
                <a:gd name="connsiteY5" fmla="*/ 79653 h 163975"/>
                <a:gd name="connsiteX6" fmla="*/ 33083 w 296826"/>
                <a:gd name="connsiteY6" fmla="*/ 129621 h 163975"/>
                <a:gd name="connsiteX7" fmla="*/ 148600 w 296826"/>
                <a:gd name="connsiteY7" fmla="*/ 134859 h 163975"/>
                <a:gd name="connsiteX8" fmla="*/ 269489 w 296826"/>
                <a:gd name="connsiteY8" fmla="*/ 163738 h 163975"/>
                <a:gd name="connsiteX9" fmla="*/ 277818 w 296826"/>
                <a:gd name="connsiteY9" fmla="*/ 116994 h 16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6" h="163975">
                  <a:moveTo>
                    <a:pt x="277818" y="116994"/>
                  </a:moveTo>
                  <a:cubicBezTo>
                    <a:pt x="213611" y="98055"/>
                    <a:pt x="215627" y="69848"/>
                    <a:pt x="151555" y="17731"/>
                  </a:cubicBezTo>
                  <a:cubicBezTo>
                    <a:pt x="145161" y="11954"/>
                    <a:pt x="137142" y="8288"/>
                    <a:pt x="128586" y="7253"/>
                  </a:cubicBezTo>
                  <a:lnTo>
                    <a:pt x="24083" y="0"/>
                  </a:lnTo>
                  <a:cubicBezTo>
                    <a:pt x="19892" y="27"/>
                    <a:pt x="16360" y="3103"/>
                    <a:pt x="15756" y="7253"/>
                  </a:cubicBezTo>
                  <a:lnTo>
                    <a:pt x="980" y="79653"/>
                  </a:lnTo>
                  <a:cubicBezTo>
                    <a:pt x="-4124" y="104771"/>
                    <a:pt x="11323" y="128815"/>
                    <a:pt x="33083" y="129621"/>
                  </a:cubicBezTo>
                  <a:cubicBezTo>
                    <a:pt x="67872" y="130964"/>
                    <a:pt x="110587" y="132307"/>
                    <a:pt x="148600" y="134859"/>
                  </a:cubicBezTo>
                  <a:cubicBezTo>
                    <a:pt x="204075" y="138754"/>
                    <a:pt x="204747" y="166828"/>
                    <a:pt x="269489" y="163738"/>
                  </a:cubicBezTo>
                  <a:cubicBezTo>
                    <a:pt x="309383" y="161858"/>
                    <a:pt x="299712" y="123442"/>
                    <a:pt x="277818" y="116994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DB854B-83D4-3A92-2770-7DDDE9C2AE46}"/>
                </a:ext>
              </a:extLst>
            </p:cNvPr>
            <p:cNvSpPr/>
            <p:nvPr/>
          </p:nvSpPr>
          <p:spPr>
            <a:xfrm>
              <a:off x="9099079" y="4819067"/>
              <a:ext cx="208198" cy="242719"/>
            </a:xfrm>
            <a:custGeom>
              <a:avLst/>
              <a:gdLst>
                <a:gd name="connsiteX0" fmla="*/ 137009 w 208198"/>
                <a:gd name="connsiteY0" fmla="*/ 242720 h 242719"/>
                <a:gd name="connsiteX1" fmla="*/ 208199 w 208198"/>
                <a:gd name="connsiteY1" fmla="*/ 180932 h 242719"/>
                <a:gd name="connsiteX2" fmla="*/ 89056 w 208198"/>
                <a:gd name="connsiteY2" fmla="*/ 0 h 242719"/>
                <a:gd name="connsiteX3" fmla="*/ 0 w 208198"/>
                <a:gd name="connsiteY3" fmla="*/ 84354 h 242719"/>
                <a:gd name="connsiteX4" fmla="*/ 137009 w 208198"/>
                <a:gd name="connsiteY4" fmla="*/ 242720 h 24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198" h="242719">
                  <a:moveTo>
                    <a:pt x="137009" y="242720"/>
                  </a:moveTo>
                  <a:lnTo>
                    <a:pt x="208199" y="180932"/>
                  </a:lnTo>
                  <a:lnTo>
                    <a:pt x="89056" y="0"/>
                  </a:lnTo>
                  <a:lnTo>
                    <a:pt x="0" y="84354"/>
                  </a:lnTo>
                  <a:lnTo>
                    <a:pt x="137009" y="242720"/>
                  </a:lnTo>
                  <a:close/>
                </a:path>
              </a:pathLst>
            </a:custGeom>
            <a:solidFill>
              <a:srgbClr val="FFC3BD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AA4FEBF-3F16-E9EA-094B-8F28FEB622ED}"/>
                </a:ext>
              </a:extLst>
            </p:cNvPr>
            <p:cNvSpPr/>
            <p:nvPr/>
          </p:nvSpPr>
          <p:spPr>
            <a:xfrm>
              <a:off x="9200322" y="4888023"/>
              <a:ext cx="272260" cy="244379"/>
            </a:xfrm>
            <a:custGeom>
              <a:avLst/>
              <a:gdLst>
                <a:gd name="connsiteX0" fmla="*/ 87883 w 272260"/>
                <a:gd name="connsiteY0" fmla="*/ 73694 h 244379"/>
                <a:gd name="connsiteX1" fmla="*/ 2991 w 272260"/>
                <a:gd name="connsiteY1" fmla="*/ 152272 h 244379"/>
                <a:gd name="connsiteX2" fmla="*/ 1514 w 272260"/>
                <a:gd name="connsiteY2" fmla="*/ 164361 h 244379"/>
                <a:gd name="connsiteX3" fmla="*/ 41810 w 272260"/>
                <a:gd name="connsiteY3" fmla="*/ 226686 h 244379"/>
                <a:gd name="connsiteX4" fmla="*/ 100428 w 272260"/>
                <a:gd name="connsiteY4" fmla="*/ 236599 h 244379"/>
                <a:gd name="connsiteX5" fmla="*/ 104404 w 272260"/>
                <a:gd name="connsiteY5" fmla="*/ 233402 h 244379"/>
                <a:gd name="connsiteX6" fmla="*/ 180833 w 272260"/>
                <a:gd name="connsiteY6" fmla="*/ 143273 h 244379"/>
                <a:gd name="connsiteX7" fmla="*/ 267068 w 272260"/>
                <a:gd name="connsiteY7" fmla="*/ 36889 h 244379"/>
                <a:gd name="connsiteX8" fmla="*/ 227846 w 272260"/>
                <a:gd name="connsiteY8" fmla="*/ 7607 h 244379"/>
                <a:gd name="connsiteX9" fmla="*/ 113941 w 272260"/>
                <a:gd name="connsiteY9" fmla="*/ 61336 h 244379"/>
                <a:gd name="connsiteX10" fmla="*/ 87883 w 272260"/>
                <a:gd name="connsiteY10" fmla="*/ 73694 h 24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2260" h="244379">
                  <a:moveTo>
                    <a:pt x="87883" y="73694"/>
                  </a:moveTo>
                  <a:lnTo>
                    <a:pt x="2991" y="152272"/>
                  </a:lnTo>
                  <a:cubicBezTo>
                    <a:pt x="-340" y="155415"/>
                    <a:pt x="-971" y="160506"/>
                    <a:pt x="1514" y="164361"/>
                  </a:cubicBezTo>
                  <a:lnTo>
                    <a:pt x="41810" y="226686"/>
                  </a:lnTo>
                  <a:cubicBezTo>
                    <a:pt x="55256" y="245612"/>
                    <a:pt x="81503" y="250058"/>
                    <a:pt x="100428" y="236599"/>
                  </a:cubicBezTo>
                  <a:cubicBezTo>
                    <a:pt x="101825" y="235619"/>
                    <a:pt x="103142" y="234544"/>
                    <a:pt x="104404" y="233402"/>
                  </a:cubicBezTo>
                  <a:cubicBezTo>
                    <a:pt x="132209" y="211911"/>
                    <a:pt x="147925" y="174166"/>
                    <a:pt x="180833" y="143273"/>
                  </a:cubicBezTo>
                  <a:cubicBezTo>
                    <a:pt x="228787" y="98409"/>
                    <a:pt x="237383" y="99618"/>
                    <a:pt x="267068" y="36889"/>
                  </a:cubicBezTo>
                  <a:cubicBezTo>
                    <a:pt x="287217" y="-5287"/>
                    <a:pt x="243293" y="-5422"/>
                    <a:pt x="227846" y="7607"/>
                  </a:cubicBezTo>
                  <a:cubicBezTo>
                    <a:pt x="189027" y="40650"/>
                    <a:pt x="204340" y="41994"/>
                    <a:pt x="113941" y="61336"/>
                  </a:cubicBezTo>
                  <a:cubicBezTo>
                    <a:pt x="104297" y="63002"/>
                    <a:pt x="95284" y="67273"/>
                    <a:pt x="87883" y="73694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BB0470F-A840-9DF4-E402-7F8CEF1703BD}"/>
                </a:ext>
              </a:extLst>
            </p:cNvPr>
            <p:cNvSpPr/>
            <p:nvPr/>
          </p:nvSpPr>
          <p:spPr>
            <a:xfrm>
              <a:off x="7834654" y="4132002"/>
              <a:ext cx="1427626" cy="869340"/>
            </a:xfrm>
            <a:custGeom>
              <a:avLst/>
              <a:gdLst>
                <a:gd name="connsiteX0" fmla="*/ 315307 w 1427626"/>
                <a:gd name="connsiteY0" fmla="*/ 30634 h 869340"/>
                <a:gd name="connsiteX1" fmla="*/ 1110090 w 1427626"/>
                <a:gd name="connsiteY1" fmla="*/ 108675 h 869340"/>
                <a:gd name="connsiteX2" fmla="*/ 1427627 w 1427626"/>
                <a:gd name="connsiteY2" fmla="*/ 791702 h 869340"/>
                <a:gd name="connsiteX3" fmla="*/ 1343004 w 1427626"/>
                <a:gd name="connsiteY3" fmla="*/ 869340 h 869340"/>
                <a:gd name="connsiteX4" fmla="*/ 908875 w 1427626"/>
                <a:gd name="connsiteY4" fmla="*/ 257638 h 869340"/>
                <a:gd name="connsiteX5" fmla="*/ 195357 w 1427626"/>
                <a:gd name="connsiteY5" fmla="*/ 439779 h 869340"/>
                <a:gd name="connsiteX6" fmla="*/ 21545 w 1427626"/>
                <a:gd name="connsiteY6" fmla="*/ 63677 h 869340"/>
                <a:gd name="connsiteX7" fmla="*/ 67617 w 1427626"/>
                <a:gd name="connsiteY7" fmla="*/ 28216 h 869340"/>
                <a:gd name="connsiteX8" fmla="*/ 315307 w 1427626"/>
                <a:gd name="connsiteY8" fmla="*/ 30634 h 86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7626" h="869340">
                  <a:moveTo>
                    <a:pt x="315307" y="30634"/>
                  </a:moveTo>
                  <a:cubicBezTo>
                    <a:pt x="315307" y="30634"/>
                    <a:pt x="1035541" y="-76018"/>
                    <a:pt x="1110090" y="108675"/>
                  </a:cubicBezTo>
                  <a:cubicBezTo>
                    <a:pt x="1239845" y="429839"/>
                    <a:pt x="1427627" y="791702"/>
                    <a:pt x="1427627" y="791702"/>
                  </a:cubicBezTo>
                  <a:lnTo>
                    <a:pt x="1343004" y="869340"/>
                  </a:lnTo>
                  <a:cubicBezTo>
                    <a:pt x="1343004" y="869340"/>
                    <a:pt x="1020631" y="580414"/>
                    <a:pt x="908875" y="257638"/>
                  </a:cubicBezTo>
                  <a:cubicBezTo>
                    <a:pt x="775494" y="300890"/>
                    <a:pt x="350902" y="439779"/>
                    <a:pt x="195357" y="439779"/>
                  </a:cubicBezTo>
                  <a:cubicBezTo>
                    <a:pt x="29335" y="439779"/>
                    <a:pt x="-38497" y="298204"/>
                    <a:pt x="21545" y="63677"/>
                  </a:cubicBezTo>
                  <a:cubicBezTo>
                    <a:pt x="26918" y="42669"/>
                    <a:pt x="45938" y="28028"/>
                    <a:pt x="67617" y="28216"/>
                  </a:cubicBezTo>
                  <a:cubicBezTo>
                    <a:pt x="172120" y="28216"/>
                    <a:pt x="315307" y="30634"/>
                    <a:pt x="315307" y="30634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F8D9673-CDA2-EB0D-71D6-DE473170969E}"/>
                </a:ext>
              </a:extLst>
            </p:cNvPr>
            <p:cNvSpPr/>
            <p:nvPr/>
          </p:nvSpPr>
          <p:spPr>
            <a:xfrm>
              <a:off x="7834654" y="4132002"/>
              <a:ext cx="1427626" cy="869340"/>
            </a:xfrm>
            <a:custGeom>
              <a:avLst/>
              <a:gdLst>
                <a:gd name="connsiteX0" fmla="*/ 315307 w 1427626"/>
                <a:gd name="connsiteY0" fmla="*/ 30634 h 869340"/>
                <a:gd name="connsiteX1" fmla="*/ 1110090 w 1427626"/>
                <a:gd name="connsiteY1" fmla="*/ 108675 h 869340"/>
                <a:gd name="connsiteX2" fmla="*/ 1427627 w 1427626"/>
                <a:gd name="connsiteY2" fmla="*/ 791702 h 869340"/>
                <a:gd name="connsiteX3" fmla="*/ 1343004 w 1427626"/>
                <a:gd name="connsiteY3" fmla="*/ 869340 h 869340"/>
                <a:gd name="connsiteX4" fmla="*/ 908875 w 1427626"/>
                <a:gd name="connsiteY4" fmla="*/ 257638 h 869340"/>
                <a:gd name="connsiteX5" fmla="*/ 195357 w 1427626"/>
                <a:gd name="connsiteY5" fmla="*/ 439779 h 869340"/>
                <a:gd name="connsiteX6" fmla="*/ 21545 w 1427626"/>
                <a:gd name="connsiteY6" fmla="*/ 63677 h 869340"/>
                <a:gd name="connsiteX7" fmla="*/ 67617 w 1427626"/>
                <a:gd name="connsiteY7" fmla="*/ 28216 h 869340"/>
                <a:gd name="connsiteX8" fmla="*/ 315307 w 1427626"/>
                <a:gd name="connsiteY8" fmla="*/ 30634 h 86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7626" h="869340">
                  <a:moveTo>
                    <a:pt x="315307" y="30634"/>
                  </a:moveTo>
                  <a:cubicBezTo>
                    <a:pt x="315307" y="30634"/>
                    <a:pt x="1035541" y="-76018"/>
                    <a:pt x="1110090" y="108675"/>
                  </a:cubicBezTo>
                  <a:cubicBezTo>
                    <a:pt x="1239845" y="429839"/>
                    <a:pt x="1427627" y="791702"/>
                    <a:pt x="1427627" y="791702"/>
                  </a:cubicBezTo>
                  <a:lnTo>
                    <a:pt x="1343004" y="869340"/>
                  </a:lnTo>
                  <a:cubicBezTo>
                    <a:pt x="1343004" y="869340"/>
                    <a:pt x="1020631" y="580414"/>
                    <a:pt x="908875" y="257638"/>
                  </a:cubicBezTo>
                  <a:cubicBezTo>
                    <a:pt x="775494" y="300890"/>
                    <a:pt x="350902" y="439779"/>
                    <a:pt x="195357" y="439779"/>
                  </a:cubicBezTo>
                  <a:cubicBezTo>
                    <a:pt x="29335" y="439779"/>
                    <a:pt x="-38497" y="298204"/>
                    <a:pt x="21545" y="63677"/>
                  </a:cubicBezTo>
                  <a:cubicBezTo>
                    <a:pt x="26918" y="42669"/>
                    <a:pt x="45938" y="28028"/>
                    <a:pt x="67617" y="28216"/>
                  </a:cubicBezTo>
                  <a:cubicBezTo>
                    <a:pt x="172120" y="28216"/>
                    <a:pt x="315307" y="30634"/>
                    <a:pt x="315307" y="3063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1ADB162-DC4F-0D0B-15AC-B3B5F0F0220C}"/>
                </a:ext>
              </a:extLst>
            </p:cNvPr>
            <p:cNvSpPr/>
            <p:nvPr/>
          </p:nvSpPr>
          <p:spPr>
            <a:xfrm>
              <a:off x="7891357" y="4156591"/>
              <a:ext cx="1038207" cy="1144019"/>
            </a:xfrm>
            <a:custGeom>
              <a:avLst/>
              <a:gdLst>
                <a:gd name="connsiteX0" fmla="*/ 327645 w 1038207"/>
                <a:gd name="connsiteY0" fmla="*/ 99801 h 1144019"/>
                <a:gd name="connsiteX1" fmla="*/ 923766 w 1038207"/>
                <a:gd name="connsiteY1" fmla="*/ 291344 h 1144019"/>
                <a:gd name="connsiteX2" fmla="*/ 1038208 w 1038207"/>
                <a:gd name="connsiteY2" fmla="*/ 1133140 h 1144019"/>
                <a:gd name="connsiteX3" fmla="*/ 921751 w 1038207"/>
                <a:gd name="connsiteY3" fmla="*/ 1144020 h 1144019"/>
                <a:gd name="connsiteX4" fmla="*/ 698911 w 1038207"/>
                <a:gd name="connsiteY4" fmla="*/ 410353 h 1144019"/>
                <a:gd name="connsiteX5" fmla="*/ 138654 w 1038207"/>
                <a:gd name="connsiteY5" fmla="*/ 414652 h 1144019"/>
                <a:gd name="connsiteX6" fmla="*/ 119714 w 1038207"/>
                <a:gd name="connsiteY6" fmla="*/ 0 h 1144019"/>
                <a:gd name="connsiteX7" fmla="*/ 327645 w 1038207"/>
                <a:gd name="connsiteY7" fmla="*/ 99801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8207" h="1144019">
                  <a:moveTo>
                    <a:pt x="327645" y="99801"/>
                  </a:moveTo>
                  <a:cubicBezTo>
                    <a:pt x="327645" y="99801"/>
                    <a:pt x="918661" y="81936"/>
                    <a:pt x="923766" y="291344"/>
                  </a:cubicBezTo>
                  <a:cubicBezTo>
                    <a:pt x="931959" y="637760"/>
                    <a:pt x="1038208" y="1133140"/>
                    <a:pt x="1038208" y="1133140"/>
                  </a:cubicBezTo>
                  <a:lnTo>
                    <a:pt x="921751" y="1144020"/>
                  </a:lnTo>
                  <a:cubicBezTo>
                    <a:pt x="921751" y="1144020"/>
                    <a:pt x="745252" y="749248"/>
                    <a:pt x="698911" y="410353"/>
                  </a:cubicBezTo>
                  <a:cubicBezTo>
                    <a:pt x="488294" y="423786"/>
                    <a:pt x="294199" y="414652"/>
                    <a:pt x="138654" y="414652"/>
                  </a:cubicBezTo>
                  <a:cubicBezTo>
                    <a:pt x="-35965" y="414652"/>
                    <a:pt x="-49397" y="223243"/>
                    <a:pt x="119714" y="0"/>
                  </a:cubicBezTo>
                  <a:cubicBezTo>
                    <a:pt x="223411" y="537"/>
                    <a:pt x="327645" y="99801"/>
                    <a:pt x="327645" y="99801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513B14-9BD0-A48D-B17D-62C8EE1DC892}"/>
                </a:ext>
              </a:extLst>
            </p:cNvPr>
            <p:cNvSpPr/>
            <p:nvPr/>
          </p:nvSpPr>
          <p:spPr>
            <a:xfrm>
              <a:off x="7891357" y="4156591"/>
              <a:ext cx="1038207" cy="1144019"/>
            </a:xfrm>
            <a:custGeom>
              <a:avLst/>
              <a:gdLst>
                <a:gd name="connsiteX0" fmla="*/ 327645 w 1038207"/>
                <a:gd name="connsiteY0" fmla="*/ 99801 h 1144019"/>
                <a:gd name="connsiteX1" fmla="*/ 923766 w 1038207"/>
                <a:gd name="connsiteY1" fmla="*/ 291344 h 1144019"/>
                <a:gd name="connsiteX2" fmla="*/ 1038208 w 1038207"/>
                <a:gd name="connsiteY2" fmla="*/ 1133140 h 1144019"/>
                <a:gd name="connsiteX3" fmla="*/ 921751 w 1038207"/>
                <a:gd name="connsiteY3" fmla="*/ 1144020 h 1144019"/>
                <a:gd name="connsiteX4" fmla="*/ 698911 w 1038207"/>
                <a:gd name="connsiteY4" fmla="*/ 410353 h 1144019"/>
                <a:gd name="connsiteX5" fmla="*/ 138654 w 1038207"/>
                <a:gd name="connsiteY5" fmla="*/ 414652 h 1144019"/>
                <a:gd name="connsiteX6" fmla="*/ 119714 w 1038207"/>
                <a:gd name="connsiteY6" fmla="*/ 0 h 1144019"/>
                <a:gd name="connsiteX7" fmla="*/ 327645 w 1038207"/>
                <a:gd name="connsiteY7" fmla="*/ 99801 h 11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8207" h="1144019">
                  <a:moveTo>
                    <a:pt x="327645" y="99801"/>
                  </a:moveTo>
                  <a:cubicBezTo>
                    <a:pt x="327645" y="99801"/>
                    <a:pt x="918661" y="81936"/>
                    <a:pt x="923766" y="291344"/>
                  </a:cubicBezTo>
                  <a:cubicBezTo>
                    <a:pt x="931959" y="637760"/>
                    <a:pt x="1038208" y="1133140"/>
                    <a:pt x="1038208" y="1133140"/>
                  </a:cubicBezTo>
                  <a:lnTo>
                    <a:pt x="921751" y="1144020"/>
                  </a:lnTo>
                  <a:cubicBezTo>
                    <a:pt x="921751" y="1144020"/>
                    <a:pt x="745252" y="749248"/>
                    <a:pt x="698911" y="410353"/>
                  </a:cubicBezTo>
                  <a:cubicBezTo>
                    <a:pt x="488294" y="423786"/>
                    <a:pt x="294199" y="414652"/>
                    <a:pt x="138654" y="414652"/>
                  </a:cubicBezTo>
                  <a:cubicBezTo>
                    <a:pt x="-35965" y="414652"/>
                    <a:pt x="-49397" y="223243"/>
                    <a:pt x="119714" y="0"/>
                  </a:cubicBezTo>
                  <a:cubicBezTo>
                    <a:pt x="223411" y="537"/>
                    <a:pt x="327645" y="99801"/>
                    <a:pt x="327645" y="998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5CA0D70-B50C-3B09-0788-46D2F70DFB21}"/>
                </a:ext>
              </a:extLst>
            </p:cNvPr>
            <p:cNvSpPr/>
            <p:nvPr/>
          </p:nvSpPr>
          <p:spPr>
            <a:xfrm>
              <a:off x="7841430" y="4126884"/>
              <a:ext cx="478179" cy="63288"/>
            </a:xfrm>
            <a:custGeom>
              <a:avLst/>
              <a:gdLst>
                <a:gd name="connsiteX0" fmla="*/ 13022 w 478179"/>
                <a:gd name="connsiteY0" fmla="*/ 3918 h 63288"/>
                <a:gd name="connsiteX1" fmla="*/ 396 w 478179"/>
                <a:gd name="connsiteY1" fmla="*/ 43409 h 63288"/>
                <a:gd name="connsiteX2" fmla="*/ 7515 w 478179"/>
                <a:gd name="connsiteY2" fmla="*/ 49856 h 63288"/>
                <a:gd name="connsiteX3" fmla="*/ 465284 w 478179"/>
                <a:gd name="connsiteY3" fmla="*/ 63288 h 63288"/>
                <a:gd name="connsiteX4" fmla="*/ 473075 w 478179"/>
                <a:gd name="connsiteY4" fmla="*/ 59124 h 63288"/>
                <a:gd name="connsiteX5" fmla="*/ 478179 w 478179"/>
                <a:gd name="connsiteY5" fmla="*/ 18828 h 63288"/>
                <a:gd name="connsiteX6" fmla="*/ 470792 w 478179"/>
                <a:gd name="connsiteY6" fmla="*/ 13455 h 63288"/>
                <a:gd name="connsiteX7" fmla="*/ 20276 w 478179"/>
                <a:gd name="connsiteY7" fmla="*/ 22 h 63288"/>
                <a:gd name="connsiteX8" fmla="*/ 13022 w 478179"/>
                <a:gd name="connsiteY8" fmla="*/ 3918 h 6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8179" h="63288">
                  <a:moveTo>
                    <a:pt x="13022" y="3918"/>
                  </a:moveTo>
                  <a:lnTo>
                    <a:pt x="396" y="43409"/>
                  </a:lnTo>
                  <a:cubicBezTo>
                    <a:pt x="-1216" y="46498"/>
                    <a:pt x="2277" y="49722"/>
                    <a:pt x="7515" y="49856"/>
                  </a:cubicBezTo>
                  <a:lnTo>
                    <a:pt x="465284" y="63288"/>
                  </a:lnTo>
                  <a:cubicBezTo>
                    <a:pt x="469314" y="63288"/>
                    <a:pt x="472672" y="61542"/>
                    <a:pt x="473075" y="59124"/>
                  </a:cubicBezTo>
                  <a:lnTo>
                    <a:pt x="478179" y="18828"/>
                  </a:lnTo>
                  <a:cubicBezTo>
                    <a:pt x="478179" y="16141"/>
                    <a:pt x="475224" y="13589"/>
                    <a:pt x="470792" y="13455"/>
                  </a:cubicBezTo>
                  <a:lnTo>
                    <a:pt x="20276" y="22"/>
                  </a:lnTo>
                  <a:cubicBezTo>
                    <a:pt x="17307" y="-206"/>
                    <a:pt x="14473" y="1326"/>
                    <a:pt x="13022" y="3918"/>
                  </a:cubicBezTo>
                  <a:close/>
                </a:path>
              </a:pathLst>
            </a:custGeom>
            <a:solidFill>
              <a:srgbClr val="FFFFFF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3BA0FB1-F724-3FF1-FDCE-957775240472}"/>
                </a:ext>
              </a:extLst>
            </p:cNvPr>
            <p:cNvSpPr/>
            <p:nvPr/>
          </p:nvSpPr>
          <p:spPr>
            <a:xfrm>
              <a:off x="7897294" y="4125821"/>
              <a:ext cx="28087" cy="57107"/>
            </a:xfrm>
            <a:custGeom>
              <a:avLst/>
              <a:gdLst>
                <a:gd name="connsiteX0" fmla="*/ 16126 w 28087"/>
                <a:gd name="connsiteY0" fmla="*/ 57097 h 57107"/>
                <a:gd name="connsiteX1" fmla="*/ 4037 w 28087"/>
                <a:gd name="connsiteY1" fmla="*/ 57097 h 57107"/>
                <a:gd name="connsiteX2" fmla="*/ 7 w 28087"/>
                <a:gd name="connsiteY2" fmla="*/ 54142 h 57107"/>
                <a:gd name="connsiteX3" fmla="*/ 7261 w 28087"/>
                <a:gd name="connsiteY3" fmla="*/ 2562 h 57107"/>
                <a:gd name="connsiteX4" fmla="*/ 11962 w 28087"/>
                <a:gd name="connsiteY4" fmla="*/ 10 h 57107"/>
                <a:gd name="connsiteX5" fmla="*/ 24051 w 28087"/>
                <a:gd name="connsiteY5" fmla="*/ 10 h 57107"/>
                <a:gd name="connsiteX6" fmla="*/ 28080 w 28087"/>
                <a:gd name="connsiteY6" fmla="*/ 2831 h 57107"/>
                <a:gd name="connsiteX7" fmla="*/ 20827 w 28087"/>
                <a:gd name="connsiteY7" fmla="*/ 54410 h 57107"/>
                <a:gd name="connsiteX8" fmla="*/ 16126 w 28087"/>
                <a:gd name="connsiteY8" fmla="*/ 57097 h 5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87" h="57107">
                  <a:moveTo>
                    <a:pt x="16126" y="57097"/>
                  </a:moveTo>
                  <a:lnTo>
                    <a:pt x="4037" y="57097"/>
                  </a:lnTo>
                  <a:cubicBezTo>
                    <a:pt x="1619" y="57097"/>
                    <a:pt x="-127" y="55754"/>
                    <a:pt x="7" y="54142"/>
                  </a:cubicBezTo>
                  <a:lnTo>
                    <a:pt x="7261" y="2562"/>
                  </a:lnTo>
                  <a:cubicBezTo>
                    <a:pt x="7261" y="1085"/>
                    <a:pt x="9544" y="-124"/>
                    <a:pt x="11962" y="10"/>
                  </a:cubicBezTo>
                  <a:lnTo>
                    <a:pt x="24051" y="10"/>
                  </a:lnTo>
                  <a:cubicBezTo>
                    <a:pt x="26468" y="10"/>
                    <a:pt x="28215" y="1354"/>
                    <a:pt x="28080" y="2831"/>
                  </a:cubicBezTo>
                  <a:lnTo>
                    <a:pt x="20827" y="54410"/>
                  </a:lnTo>
                  <a:cubicBezTo>
                    <a:pt x="20693" y="56022"/>
                    <a:pt x="18544" y="57232"/>
                    <a:pt x="16126" y="57097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2DD3E8D-EAF6-CAC1-D367-BC70A16945ED}"/>
                </a:ext>
              </a:extLst>
            </p:cNvPr>
            <p:cNvSpPr/>
            <p:nvPr/>
          </p:nvSpPr>
          <p:spPr>
            <a:xfrm>
              <a:off x="8256605" y="4136577"/>
              <a:ext cx="28087" cy="57086"/>
            </a:xfrm>
            <a:custGeom>
              <a:avLst/>
              <a:gdLst>
                <a:gd name="connsiteX0" fmla="*/ 16126 w 28087"/>
                <a:gd name="connsiteY0" fmla="*/ 57087 h 57086"/>
                <a:gd name="connsiteX1" fmla="*/ 4037 w 28087"/>
                <a:gd name="connsiteY1" fmla="*/ 57087 h 57086"/>
                <a:gd name="connsiteX2" fmla="*/ 7 w 28087"/>
                <a:gd name="connsiteY2" fmla="*/ 54266 h 57086"/>
                <a:gd name="connsiteX3" fmla="*/ 7261 w 28087"/>
                <a:gd name="connsiteY3" fmla="*/ 2687 h 57086"/>
                <a:gd name="connsiteX4" fmla="*/ 11962 w 28087"/>
                <a:gd name="connsiteY4" fmla="*/ 0 h 57086"/>
                <a:gd name="connsiteX5" fmla="*/ 24051 w 28087"/>
                <a:gd name="connsiteY5" fmla="*/ 0 h 57086"/>
                <a:gd name="connsiteX6" fmla="*/ 28080 w 28087"/>
                <a:gd name="connsiteY6" fmla="*/ 2955 h 57086"/>
                <a:gd name="connsiteX7" fmla="*/ 20827 w 28087"/>
                <a:gd name="connsiteY7" fmla="*/ 54401 h 57086"/>
                <a:gd name="connsiteX8" fmla="*/ 16126 w 28087"/>
                <a:gd name="connsiteY8" fmla="*/ 57087 h 5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87" h="57086">
                  <a:moveTo>
                    <a:pt x="16126" y="57087"/>
                  </a:moveTo>
                  <a:lnTo>
                    <a:pt x="4037" y="57087"/>
                  </a:lnTo>
                  <a:cubicBezTo>
                    <a:pt x="1619" y="57087"/>
                    <a:pt x="-127" y="55744"/>
                    <a:pt x="7" y="54266"/>
                  </a:cubicBezTo>
                  <a:lnTo>
                    <a:pt x="7261" y="2687"/>
                  </a:lnTo>
                  <a:cubicBezTo>
                    <a:pt x="7261" y="1209"/>
                    <a:pt x="9544" y="0"/>
                    <a:pt x="11962" y="0"/>
                  </a:cubicBezTo>
                  <a:lnTo>
                    <a:pt x="24051" y="0"/>
                  </a:lnTo>
                  <a:cubicBezTo>
                    <a:pt x="26468" y="0"/>
                    <a:pt x="28215" y="1343"/>
                    <a:pt x="28080" y="2955"/>
                  </a:cubicBezTo>
                  <a:lnTo>
                    <a:pt x="20827" y="54401"/>
                  </a:lnTo>
                  <a:cubicBezTo>
                    <a:pt x="20693" y="56012"/>
                    <a:pt x="18544" y="57087"/>
                    <a:pt x="16126" y="57087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E8685E8-A2B2-53C3-8F12-189CDE085853}"/>
                </a:ext>
              </a:extLst>
            </p:cNvPr>
            <p:cNvSpPr/>
            <p:nvPr/>
          </p:nvSpPr>
          <p:spPr>
            <a:xfrm>
              <a:off x="8076998" y="4131329"/>
              <a:ext cx="27991" cy="56972"/>
            </a:xfrm>
            <a:custGeom>
              <a:avLst/>
              <a:gdLst>
                <a:gd name="connsiteX0" fmla="*/ 16010 w 27991"/>
                <a:gd name="connsiteY0" fmla="*/ 56963 h 56972"/>
                <a:gd name="connsiteX1" fmla="*/ 4055 w 27991"/>
                <a:gd name="connsiteY1" fmla="*/ 56963 h 56972"/>
                <a:gd name="connsiteX2" fmla="*/ 26 w 27991"/>
                <a:gd name="connsiteY2" fmla="*/ 54142 h 56972"/>
                <a:gd name="connsiteX3" fmla="*/ 7145 w 27991"/>
                <a:gd name="connsiteY3" fmla="*/ 2562 h 56972"/>
                <a:gd name="connsiteX4" fmla="*/ 11980 w 27991"/>
                <a:gd name="connsiteY4" fmla="*/ 10 h 56972"/>
                <a:gd name="connsiteX5" fmla="*/ 24069 w 27991"/>
                <a:gd name="connsiteY5" fmla="*/ 10 h 56972"/>
                <a:gd name="connsiteX6" fmla="*/ 27965 w 27991"/>
                <a:gd name="connsiteY6" fmla="*/ 2965 h 56972"/>
                <a:gd name="connsiteX7" fmla="*/ 20846 w 27991"/>
                <a:gd name="connsiteY7" fmla="*/ 54545 h 56972"/>
                <a:gd name="connsiteX8" fmla="*/ 16010 w 27991"/>
                <a:gd name="connsiteY8" fmla="*/ 56963 h 5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91" h="56972">
                  <a:moveTo>
                    <a:pt x="16010" y="56963"/>
                  </a:moveTo>
                  <a:lnTo>
                    <a:pt x="4055" y="56963"/>
                  </a:lnTo>
                  <a:cubicBezTo>
                    <a:pt x="1638" y="56963"/>
                    <a:pt x="-243" y="55619"/>
                    <a:pt x="26" y="54142"/>
                  </a:cubicBezTo>
                  <a:lnTo>
                    <a:pt x="7145" y="2562"/>
                  </a:lnTo>
                  <a:cubicBezTo>
                    <a:pt x="7145" y="1085"/>
                    <a:pt x="9563" y="-124"/>
                    <a:pt x="11980" y="10"/>
                  </a:cubicBezTo>
                  <a:lnTo>
                    <a:pt x="24069" y="10"/>
                  </a:lnTo>
                  <a:cubicBezTo>
                    <a:pt x="26487" y="10"/>
                    <a:pt x="28233" y="1488"/>
                    <a:pt x="27965" y="2965"/>
                  </a:cubicBezTo>
                  <a:lnTo>
                    <a:pt x="20846" y="54545"/>
                  </a:lnTo>
                  <a:cubicBezTo>
                    <a:pt x="20577" y="55888"/>
                    <a:pt x="18428" y="57097"/>
                    <a:pt x="16010" y="56963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B1C78A-1723-2157-3F28-5096EEEBD247}"/>
                </a:ext>
              </a:extLst>
            </p:cNvPr>
            <p:cNvSpPr/>
            <p:nvPr/>
          </p:nvSpPr>
          <p:spPr>
            <a:xfrm>
              <a:off x="8292745" y="3699628"/>
              <a:ext cx="439770" cy="344500"/>
            </a:xfrm>
            <a:custGeom>
              <a:avLst/>
              <a:gdLst>
                <a:gd name="connsiteX0" fmla="*/ 109070 w 439770"/>
                <a:gd name="connsiteY0" fmla="*/ 0 h 344500"/>
                <a:gd name="connsiteX1" fmla="*/ 115651 w 439770"/>
                <a:gd name="connsiteY1" fmla="*/ 32909 h 344500"/>
                <a:gd name="connsiteX2" fmla="*/ 123711 w 439770"/>
                <a:gd name="connsiteY2" fmla="*/ 67027 h 344500"/>
                <a:gd name="connsiteX3" fmla="*/ 143187 w 439770"/>
                <a:gd name="connsiteY3" fmla="*/ 134188 h 344500"/>
                <a:gd name="connsiteX4" fmla="*/ 168305 w 439770"/>
                <a:gd name="connsiteY4" fmla="*/ 197453 h 344500"/>
                <a:gd name="connsiteX5" fmla="*/ 200408 w 439770"/>
                <a:gd name="connsiteY5" fmla="*/ 253734 h 344500"/>
                <a:gd name="connsiteX6" fmla="*/ 202557 w 439770"/>
                <a:gd name="connsiteY6" fmla="*/ 257092 h 344500"/>
                <a:gd name="connsiteX7" fmla="*/ 201752 w 439770"/>
                <a:gd name="connsiteY7" fmla="*/ 256018 h 344500"/>
                <a:gd name="connsiteX8" fmla="*/ 199871 w 439770"/>
                <a:gd name="connsiteY8" fmla="*/ 254271 h 344500"/>
                <a:gd name="connsiteX9" fmla="*/ 196244 w 439770"/>
                <a:gd name="connsiteY9" fmla="*/ 251317 h 344500"/>
                <a:gd name="connsiteX10" fmla="*/ 185096 w 439770"/>
                <a:gd name="connsiteY10" fmla="*/ 246749 h 344500"/>
                <a:gd name="connsiteX11" fmla="*/ 186439 w 439770"/>
                <a:gd name="connsiteY11" fmla="*/ 246749 h 344500"/>
                <a:gd name="connsiteX12" fmla="*/ 213303 w 439770"/>
                <a:gd name="connsiteY12" fmla="*/ 240571 h 344500"/>
                <a:gd name="connsiteX13" fmla="*/ 277240 w 439770"/>
                <a:gd name="connsiteY13" fmla="*/ 214378 h 344500"/>
                <a:gd name="connsiteX14" fmla="*/ 408205 w 439770"/>
                <a:gd name="connsiteY14" fmla="*/ 148560 h 344500"/>
                <a:gd name="connsiteX15" fmla="*/ 439770 w 439770"/>
                <a:gd name="connsiteY15" fmla="*/ 193155 h 344500"/>
                <a:gd name="connsiteX16" fmla="*/ 317940 w 439770"/>
                <a:gd name="connsiteY16" fmla="*/ 287180 h 344500"/>
                <a:gd name="connsiteX17" fmla="*/ 247690 w 439770"/>
                <a:gd name="connsiteY17" fmla="*/ 326805 h 344500"/>
                <a:gd name="connsiteX18" fmla="*/ 202692 w 439770"/>
                <a:gd name="connsiteY18" fmla="*/ 342252 h 344500"/>
                <a:gd name="connsiteX19" fmla="*/ 166828 w 439770"/>
                <a:gd name="connsiteY19" fmla="*/ 343327 h 344500"/>
                <a:gd name="connsiteX20" fmla="*/ 138486 w 439770"/>
                <a:gd name="connsiteY20" fmla="*/ 331775 h 344500"/>
                <a:gd name="connsiteX21" fmla="*/ 131233 w 439770"/>
                <a:gd name="connsiteY21" fmla="*/ 325865 h 344500"/>
                <a:gd name="connsiteX22" fmla="*/ 127875 w 439770"/>
                <a:gd name="connsiteY22" fmla="*/ 322373 h 344500"/>
                <a:gd name="connsiteX23" fmla="*/ 125322 w 439770"/>
                <a:gd name="connsiteY23" fmla="*/ 319686 h 344500"/>
                <a:gd name="connsiteX24" fmla="*/ 121964 w 439770"/>
                <a:gd name="connsiteY24" fmla="*/ 315388 h 344500"/>
                <a:gd name="connsiteX25" fmla="*/ 40431 w 439770"/>
                <a:gd name="connsiteY25" fmla="*/ 171126 h 344500"/>
                <a:gd name="connsiteX26" fmla="*/ 16119 w 439770"/>
                <a:gd name="connsiteY26" fmla="*/ 94966 h 344500"/>
                <a:gd name="connsiteX27" fmla="*/ 6985 w 439770"/>
                <a:gd name="connsiteY27" fmla="*/ 56146 h 344500"/>
                <a:gd name="connsiteX28" fmla="*/ 0 w 439770"/>
                <a:gd name="connsiteY28" fmla="*/ 15850 h 3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9770" h="344500">
                  <a:moveTo>
                    <a:pt x="109070" y="0"/>
                  </a:moveTo>
                  <a:cubicBezTo>
                    <a:pt x="110816" y="9537"/>
                    <a:pt x="113368" y="21895"/>
                    <a:pt x="115651" y="32909"/>
                  </a:cubicBezTo>
                  <a:cubicBezTo>
                    <a:pt x="117935" y="43924"/>
                    <a:pt x="120755" y="55744"/>
                    <a:pt x="123711" y="67027"/>
                  </a:cubicBezTo>
                  <a:cubicBezTo>
                    <a:pt x="129486" y="89593"/>
                    <a:pt x="135934" y="112024"/>
                    <a:pt x="143187" y="134188"/>
                  </a:cubicBezTo>
                  <a:cubicBezTo>
                    <a:pt x="150494" y="155693"/>
                    <a:pt x="158876" y="176808"/>
                    <a:pt x="168305" y="197453"/>
                  </a:cubicBezTo>
                  <a:cubicBezTo>
                    <a:pt x="177413" y="217078"/>
                    <a:pt x="188145" y="235910"/>
                    <a:pt x="200408" y="253734"/>
                  </a:cubicBezTo>
                  <a:lnTo>
                    <a:pt x="202557" y="257092"/>
                  </a:lnTo>
                  <a:lnTo>
                    <a:pt x="201752" y="256018"/>
                  </a:lnTo>
                  <a:cubicBezTo>
                    <a:pt x="201188" y="255373"/>
                    <a:pt x="200556" y="254782"/>
                    <a:pt x="199871" y="254271"/>
                  </a:cubicBezTo>
                  <a:cubicBezTo>
                    <a:pt x="198756" y="253170"/>
                    <a:pt x="197547" y="252189"/>
                    <a:pt x="196244" y="251317"/>
                  </a:cubicBezTo>
                  <a:cubicBezTo>
                    <a:pt x="192954" y="248926"/>
                    <a:pt x="189125" y="247354"/>
                    <a:pt x="185096" y="246749"/>
                  </a:cubicBezTo>
                  <a:cubicBezTo>
                    <a:pt x="181469" y="246749"/>
                    <a:pt x="183484" y="246749"/>
                    <a:pt x="186439" y="246749"/>
                  </a:cubicBezTo>
                  <a:cubicBezTo>
                    <a:pt x="195613" y="245782"/>
                    <a:pt x="204626" y="243714"/>
                    <a:pt x="213303" y="240571"/>
                  </a:cubicBezTo>
                  <a:cubicBezTo>
                    <a:pt x="235090" y="233049"/>
                    <a:pt x="256434" y="224304"/>
                    <a:pt x="277240" y="214378"/>
                  </a:cubicBezTo>
                  <a:cubicBezTo>
                    <a:pt x="320626" y="194095"/>
                    <a:pt x="364818" y="171260"/>
                    <a:pt x="408205" y="148560"/>
                  </a:cubicBezTo>
                  <a:lnTo>
                    <a:pt x="439770" y="193155"/>
                  </a:lnTo>
                  <a:cubicBezTo>
                    <a:pt x="401556" y="227488"/>
                    <a:pt x="360829" y="258919"/>
                    <a:pt x="317940" y="287180"/>
                  </a:cubicBezTo>
                  <a:cubicBezTo>
                    <a:pt x="295508" y="302077"/>
                    <a:pt x="272029" y="315321"/>
                    <a:pt x="247690" y="326805"/>
                  </a:cubicBezTo>
                  <a:cubicBezTo>
                    <a:pt x="233317" y="333629"/>
                    <a:pt x="218219" y="338814"/>
                    <a:pt x="202692" y="342252"/>
                  </a:cubicBezTo>
                  <a:cubicBezTo>
                    <a:pt x="190912" y="344831"/>
                    <a:pt x="178742" y="345194"/>
                    <a:pt x="166828" y="343327"/>
                  </a:cubicBezTo>
                  <a:cubicBezTo>
                    <a:pt x="156646" y="341581"/>
                    <a:pt x="146975" y="337645"/>
                    <a:pt x="138486" y="331775"/>
                  </a:cubicBezTo>
                  <a:cubicBezTo>
                    <a:pt x="135920" y="329989"/>
                    <a:pt x="133489" y="328014"/>
                    <a:pt x="131233" y="325865"/>
                  </a:cubicBezTo>
                  <a:lnTo>
                    <a:pt x="127875" y="322373"/>
                  </a:lnTo>
                  <a:lnTo>
                    <a:pt x="125322" y="319686"/>
                  </a:lnTo>
                  <a:lnTo>
                    <a:pt x="121964" y="315388"/>
                  </a:lnTo>
                  <a:cubicBezTo>
                    <a:pt x="86920" y="272190"/>
                    <a:pt x="59370" y="223431"/>
                    <a:pt x="40431" y="171126"/>
                  </a:cubicBezTo>
                  <a:cubicBezTo>
                    <a:pt x="30975" y="146196"/>
                    <a:pt x="22862" y="120769"/>
                    <a:pt x="16119" y="94966"/>
                  </a:cubicBezTo>
                  <a:cubicBezTo>
                    <a:pt x="12761" y="81534"/>
                    <a:pt x="9806" y="69176"/>
                    <a:pt x="6985" y="56146"/>
                  </a:cubicBezTo>
                  <a:cubicBezTo>
                    <a:pt x="4164" y="43118"/>
                    <a:pt x="2015" y="30625"/>
                    <a:pt x="0" y="15850"/>
                  </a:cubicBezTo>
                  <a:close/>
                </a:path>
              </a:pathLst>
            </a:custGeom>
            <a:solidFill>
              <a:srgbClr val="FFC3BD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4CE8039-02B5-65E4-C0EE-583A10222C78}"/>
                </a:ext>
              </a:extLst>
            </p:cNvPr>
            <p:cNvSpPr/>
            <p:nvPr/>
          </p:nvSpPr>
          <p:spPr>
            <a:xfrm>
              <a:off x="8215843" y="3530248"/>
              <a:ext cx="210418" cy="281404"/>
            </a:xfrm>
            <a:custGeom>
              <a:avLst/>
              <a:gdLst>
                <a:gd name="connsiteX0" fmla="*/ 132511 w 210418"/>
                <a:gd name="connsiteY0" fmla="*/ 7657 h 281404"/>
                <a:gd name="connsiteX1" fmla="*/ 210418 w 210418"/>
                <a:gd name="connsiteY1" fmla="*/ 244197 h 281404"/>
                <a:gd name="connsiteX2" fmla="*/ 76096 w 210418"/>
                <a:gd name="connsiteY2" fmla="*/ 281404 h 281404"/>
                <a:gd name="connsiteX3" fmla="*/ 3965 w 210418"/>
                <a:gd name="connsiteY3" fmla="*/ 108935 h 281404"/>
                <a:gd name="connsiteX4" fmla="*/ 132511 w 210418"/>
                <a:gd name="connsiteY4" fmla="*/ 7657 h 28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18" h="281404">
                  <a:moveTo>
                    <a:pt x="132511" y="7657"/>
                  </a:moveTo>
                  <a:cubicBezTo>
                    <a:pt x="210418" y="67698"/>
                    <a:pt x="210418" y="244197"/>
                    <a:pt x="210418" y="244197"/>
                  </a:cubicBezTo>
                  <a:lnTo>
                    <a:pt x="76096" y="281404"/>
                  </a:lnTo>
                  <a:cubicBezTo>
                    <a:pt x="76096" y="281404"/>
                    <a:pt x="-20481" y="164410"/>
                    <a:pt x="3965" y="108935"/>
                  </a:cubicBezTo>
                  <a:cubicBezTo>
                    <a:pt x="29621" y="51177"/>
                    <a:pt x="90469" y="-24446"/>
                    <a:pt x="132511" y="7657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D0DFA58-45CC-4AA4-024B-CFEA647A4496}"/>
                </a:ext>
              </a:extLst>
            </p:cNvPr>
            <p:cNvSpPr/>
            <p:nvPr/>
          </p:nvSpPr>
          <p:spPr>
            <a:xfrm>
              <a:off x="8703043" y="3628667"/>
              <a:ext cx="119388" cy="216432"/>
            </a:xfrm>
            <a:custGeom>
              <a:avLst/>
              <a:gdLst>
                <a:gd name="connsiteX0" fmla="*/ 112752 w 119388"/>
                <a:gd name="connsiteY0" fmla="*/ 216432 h 216432"/>
                <a:gd name="connsiteX1" fmla="*/ 106976 w 119388"/>
                <a:gd name="connsiteY1" fmla="*/ 212940 h 216432"/>
                <a:gd name="connsiteX2" fmla="*/ 727 w 119388"/>
                <a:gd name="connsiteY2" fmla="*/ 9442 h 216432"/>
                <a:gd name="connsiteX3" fmla="*/ 3481 w 119388"/>
                <a:gd name="connsiteY3" fmla="*/ 751 h 216432"/>
                <a:gd name="connsiteX4" fmla="*/ 3548 w 119388"/>
                <a:gd name="connsiteY4" fmla="*/ 711 h 216432"/>
                <a:gd name="connsiteX5" fmla="*/ 12279 w 119388"/>
                <a:gd name="connsiteY5" fmla="*/ 3397 h 216432"/>
                <a:gd name="connsiteX6" fmla="*/ 118662 w 119388"/>
                <a:gd name="connsiteY6" fmla="*/ 206895 h 216432"/>
                <a:gd name="connsiteX7" fmla="*/ 115908 w 119388"/>
                <a:gd name="connsiteY7" fmla="*/ 215586 h 216432"/>
                <a:gd name="connsiteX8" fmla="*/ 115841 w 119388"/>
                <a:gd name="connsiteY8" fmla="*/ 215626 h 216432"/>
                <a:gd name="connsiteX9" fmla="*/ 112752 w 119388"/>
                <a:gd name="connsiteY9" fmla="*/ 216432 h 21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388" h="216432">
                  <a:moveTo>
                    <a:pt x="112752" y="216432"/>
                  </a:moveTo>
                  <a:cubicBezTo>
                    <a:pt x="110347" y="216365"/>
                    <a:pt x="108158" y="215035"/>
                    <a:pt x="106976" y="212940"/>
                  </a:cubicBezTo>
                  <a:lnTo>
                    <a:pt x="727" y="9442"/>
                  </a:lnTo>
                  <a:cubicBezTo>
                    <a:pt x="-912" y="6285"/>
                    <a:pt x="311" y="2390"/>
                    <a:pt x="3481" y="751"/>
                  </a:cubicBezTo>
                  <a:cubicBezTo>
                    <a:pt x="3494" y="738"/>
                    <a:pt x="3521" y="724"/>
                    <a:pt x="3548" y="711"/>
                  </a:cubicBezTo>
                  <a:cubicBezTo>
                    <a:pt x="6705" y="-887"/>
                    <a:pt x="10559" y="295"/>
                    <a:pt x="12279" y="3397"/>
                  </a:cubicBezTo>
                  <a:lnTo>
                    <a:pt x="118662" y="206895"/>
                  </a:lnTo>
                  <a:cubicBezTo>
                    <a:pt x="120301" y="210052"/>
                    <a:pt x="119078" y="213947"/>
                    <a:pt x="115908" y="215586"/>
                  </a:cubicBezTo>
                  <a:cubicBezTo>
                    <a:pt x="115895" y="215599"/>
                    <a:pt x="115868" y="215613"/>
                    <a:pt x="115841" y="215626"/>
                  </a:cubicBezTo>
                  <a:cubicBezTo>
                    <a:pt x="114901" y="216163"/>
                    <a:pt x="113839" y="216432"/>
                    <a:pt x="112752" y="216432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D7E166D-E475-EF90-7D7C-64B969E240BE}"/>
                </a:ext>
              </a:extLst>
            </p:cNvPr>
            <p:cNvSpPr/>
            <p:nvPr/>
          </p:nvSpPr>
          <p:spPr>
            <a:xfrm>
              <a:off x="8653534" y="3725794"/>
              <a:ext cx="168429" cy="216985"/>
            </a:xfrm>
            <a:custGeom>
              <a:avLst/>
              <a:gdLst>
                <a:gd name="connsiteX0" fmla="*/ 117397 w 168429"/>
                <a:gd name="connsiteY0" fmla="*/ 3520 h 216985"/>
                <a:gd name="connsiteX1" fmla="*/ 77101 w 168429"/>
                <a:gd name="connsiteY1" fmla="*/ 28235 h 216985"/>
                <a:gd name="connsiteX2" fmla="*/ 54938 w 168429"/>
                <a:gd name="connsiteY2" fmla="*/ 55099 h 216985"/>
                <a:gd name="connsiteX3" fmla="*/ 17327 w 168429"/>
                <a:gd name="connsiteY3" fmla="*/ 153154 h 216985"/>
                <a:gd name="connsiteX4" fmla="*/ 0 w 168429"/>
                <a:gd name="connsiteY4" fmla="*/ 215480 h 216985"/>
                <a:gd name="connsiteX5" fmla="*/ 113368 w 168429"/>
                <a:gd name="connsiteY5" fmla="*/ 134887 h 216985"/>
                <a:gd name="connsiteX6" fmla="*/ 159306 w 168429"/>
                <a:gd name="connsiteY6" fmla="*/ 100366 h 216985"/>
                <a:gd name="connsiteX7" fmla="*/ 167634 w 168429"/>
                <a:gd name="connsiteY7" fmla="*/ 76054 h 216985"/>
                <a:gd name="connsiteX8" fmla="*/ 151918 w 168429"/>
                <a:gd name="connsiteY8" fmla="*/ 17489 h 216985"/>
                <a:gd name="connsiteX9" fmla="*/ 124127 w 168429"/>
                <a:gd name="connsiteY9" fmla="*/ 672 h 216985"/>
                <a:gd name="connsiteX10" fmla="*/ 117397 w 168429"/>
                <a:gd name="connsiteY10" fmla="*/ 3520 h 21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429" h="216985">
                  <a:moveTo>
                    <a:pt x="117397" y="3520"/>
                  </a:moveTo>
                  <a:lnTo>
                    <a:pt x="77101" y="28235"/>
                  </a:lnTo>
                  <a:cubicBezTo>
                    <a:pt x="66933" y="34481"/>
                    <a:pt x="59142" y="43937"/>
                    <a:pt x="54938" y="55099"/>
                  </a:cubicBezTo>
                  <a:lnTo>
                    <a:pt x="17327" y="153154"/>
                  </a:lnTo>
                  <a:lnTo>
                    <a:pt x="0" y="215480"/>
                  </a:lnTo>
                  <a:cubicBezTo>
                    <a:pt x="40297" y="229986"/>
                    <a:pt x="113368" y="134887"/>
                    <a:pt x="113368" y="134887"/>
                  </a:cubicBezTo>
                  <a:lnTo>
                    <a:pt x="159306" y="100366"/>
                  </a:lnTo>
                  <a:cubicBezTo>
                    <a:pt x="166774" y="94724"/>
                    <a:pt x="170078" y="85093"/>
                    <a:pt x="167634" y="76054"/>
                  </a:cubicBezTo>
                  <a:lnTo>
                    <a:pt x="151918" y="17489"/>
                  </a:lnTo>
                  <a:cubicBezTo>
                    <a:pt x="148896" y="5172"/>
                    <a:pt x="136444" y="-2364"/>
                    <a:pt x="124127" y="672"/>
                  </a:cubicBezTo>
                  <a:cubicBezTo>
                    <a:pt x="121749" y="1250"/>
                    <a:pt x="119479" y="2217"/>
                    <a:pt x="117397" y="3520"/>
                  </a:cubicBezTo>
                  <a:close/>
                </a:path>
              </a:pathLst>
            </a:custGeom>
            <a:solidFill>
              <a:srgbClr val="FFC3BD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Chair girl">
            <a:extLst>
              <a:ext uri="{FF2B5EF4-FFF2-40B4-BE49-F238E27FC236}">
                <a16:creationId xmlns:a16="http://schemas.microsoft.com/office/drawing/2014/main" id="{1EB5A2A1-8D8A-9FB5-D28E-A8675F03AFE5}"/>
              </a:ext>
            </a:extLst>
          </p:cNvPr>
          <p:cNvGrpSpPr/>
          <p:nvPr/>
        </p:nvGrpSpPr>
        <p:grpSpPr>
          <a:xfrm>
            <a:off x="7372918" y="3619975"/>
            <a:ext cx="1930465" cy="1945384"/>
            <a:chOff x="7372918" y="3619975"/>
            <a:chExt cx="1930465" cy="1945384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AC892EE-F3EE-BA51-C98D-36EE7AA7DE60}"/>
                </a:ext>
              </a:extLst>
            </p:cNvPr>
            <p:cNvSpPr/>
            <p:nvPr/>
          </p:nvSpPr>
          <p:spPr>
            <a:xfrm>
              <a:off x="8442783" y="3949736"/>
              <a:ext cx="431710" cy="15849"/>
            </a:xfrm>
            <a:custGeom>
              <a:avLst/>
              <a:gdLst>
                <a:gd name="connsiteX0" fmla="*/ 0 w 431710"/>
                <a:gd name="connsiteY0" fmla="*/ 0 h 15849"/>
                <a:gd name="connsiteX1" fmla="*/ 431711 w 431710"/>
                <a:gd name="connsiteY1" fmla="*/ 0 h 15849"/>
                <a:gd name="connsiteX2" fmla="*/ 431711 w 431710"/>
                <a:gd name="connsiteY2" fmla="*/ 15850 h 15849"/>
                <a:gd name="connsiteX3" fmla="*/ 0 w 431710"/>
                <a:gd name="connsiteY3" fmla="*/ 15850 h 1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710" h="15849">
                  <a:moveTo>
                    <a:pt x="0" y="0"/>
                  </a:moveTo>
                  <a:lnTo>
                    <a:pt x="431711" y="0"/>
                  </a:lnTo>
                  <a:lnTo>
                    <a:pt x="431711" y="15850"/>
                  </a:lnTo>
                  <a:lnTo>
                    <a:pt x="0" y="15850"/>
                  </a:lnTo>
                  <a:close/>
                </a:path>
              </a:pathLst>
            </a:custGeom>
            <a:solidFill>
              <a:srgbClr val="E0E0E0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FDD5738-D68C-60F6-2606-1E15EEF78C0F}"/>
                </a:ext>
              </a:extLst>
            </p:cNvPr>
            <p:cNvGrpSpPr/>
            <p:nvPr/>
          </p:nvGrpSpPr>
          <p:grpSpPr>
            <a:xfrm>
              <a:off x="7372918" y="3619975"/>
              <a:ext cx="1930465" cy="1945384"/>
              <a:chOff x="7372918" y="3619975"/>
              <a:chExt cx="1930465" cy="1945384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A3EF170-79AD-4B95-806B-C6537C53FFD4}"/>
                  </a:ext>
                </a:extLst>
              </p:cNvPr>
              <p:cNvSpPr/>
              <p:nvPr/>
            </p:nvSpPr>
            <p:spPr>
              <a:xfrm>
                <a:off x="8014027" y="3965451"/>
                <a:ext cx="1289356" cy="31565"/>
              </a:xfrm>
              <a:custGeom>
                <a:avLst/>
                <a:gdLst>
                  <a:gd name="connsiteX0" fmla="*/ 0 w 1289356"/>
                  <a:gd name="connsiteY0" fmla="*/ 0 h 31565"/>
                  <a:gd name="connsiteX1" fmla="*/ 1289356 w 1289356"/>
                  <a:gd name="connsiteY1" fmla="*/ 0 h 31565"/>
                  <a:gd name="connsiteX2" fmla="*/ 1289356 w 1289356"/>
                  <a:gd name="connsiteY2" fmla="*/ 31566 h 31565"/>
                  <a:gd name="connsiteX3" fmla="*/ 0 w 1289356"/>
                  <a:gd name="connsiteY3" fmla="*/ 31566 h 31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9356" h="31565">
                    <a:moveTo>
                      <a:pt x="0" y="0"/>
                    </a:moveTo>
                    <a:lnTo>
                      <a:pt x="1289356" y="0"/>
                    </a:lnTo>
                    <a:lnTo>
                      <a:pt x="1289356" y="31566"/>
                    </a:lnTo>
                    <a:lnTo>
                      <a:pt x="0" y="31566"/>
                    </a:lnTo>
                    <a:close/>
                  </a:path>
                </a:pathLst>
              </a:custGeom>
              <a:solidFill>
                <a:srgbClr val="187132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77CD074-2865-FF2D-ECA5-CF954EC96823}"/>
                  </a:ext>
                </a:extLst>
              </p:cNvPr>
              <p:cNvSpPr/>
              <p:nvPr/>
            </p:nvSpPr>
            <p:spPr>
              <a:xfrm>
                <a:off x="8961534" y="3965451"/>
                <a:ext cx="341849" cy="31565"/>
              </a:xfrm>
              <a:custGeom>
                <a:avLst/>
                <a:gdLst>
                  <a:gd name="connsiteX0" fmla="*/ 0 w 341849"/>
                  <a:gd name="connsiteY0" fmla="*/ 0 h 31565"/>
                  <a:gd name="connsiteX1" fmla="*/ 341849 w 341849"/>
                  <a:gd name="connsiteY1" fmla="*/ 0 h 31565"/>
                  <a:gd name="connsiteX2" fmla="*/ 341849 w 341849"/>
                  <a:gd name="connsiteY2" fmla="*/ 31566 h 31565"/>
                  <a:gd name="connsiteX3" fmla="*/ 0 w 341849"/>
                  <a:gd name="connsiteY3" fmla="*/ 31566 h 31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849" h="31565">
                    <a:moveTo>
                      <a:pt x="0" y="0"/>
                    </a:moveTo>
                    <a:lnTo>
                      <a:pt x="341849" y="0"/>
                    </a:lnTo>
                    <a:lnTo>
                      <a:pt x="341849" y="31566"/>
                    </a:lnTo>
                    <a:lnTo>
                      <a:pt x="0" y="31566"/>
                    </a:lnTo>
                    <a:close/>
                  </a:path>
                </a:pathLst>
              </a:custGeom>
              <a:solidFill>
                <a:srgbClr val="263238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D5495ECD-3EA2-E723-AB53-F7B88B6BE833}"/>
                  </a:ext>
                </a:extLst>
              </p:cNvPr>
              <p:cNvSpPr/>
              <p:nvPr/>
            </p:nvSpPr>
            <p:spPr>
              <a:xfrm>
                <a:off x="8205436" y="4584541"/>
                <a:ext cx="571540" cy="980818"/>
              </a:xfrm>
              <a:custGeom>
                <a:avLst/>
                <a:gdLst>
                  <a:gd name="connsiteX0" fmla="*/ 571540 w 571540"/>
                  <a:gd name="connsiteY0" fmla="*/ 980819 h 980818"/>
                  <a:gd name="connsiteX1" fmla="*/ 552063 w 571540"/>
                  <a:gd name="connsiteY1" fmla="*/ 980819 h 980818"/>
                  <a:gd name="connsiteX2" fmla="*/ 470799 w 571540"/>
                  <a:gd name="connsiteY2" fmla="*/ 147351 h 980818"/>
                  <a:gd name="connsiteX3" fmla="*/ 366162 w 571540"/>
                  <a:gd name="connsiteY3" fmla="*/ 26461 h 980818"/>
                  <a:gd name="connsiteX4" fmla="*/ 204975 w 571540"/>
                  <a:gd name="connsiteY4" fmla="*/ 26461 h 980818"/>
                  <a:gd name="connsiteX5" fmla="*/ 100338 w 571540"/>
                  <a:gd name="connsiteY5" fmla="*/ 147351 h 980818"/>
                  <a:gd name="connsiteX6" fmla="*/ 19745 w 571540"/>
                  <a:gd name="connsiteY6" fmla="*/ 980819 h 980818"/>
                  <a:gd name="connsiteX7" fmla="*/ 0 w 571540"/>
                  <a:gd name="connsiteY7" fmla="*/ 980819 h 980818"/>
                  <a:gd name="connsiteX8" fmla="*/ 81936 w 571540"/>
                  <a:gd name="connsiteY8" fmla="*/ 143590 h 980818"/>
                  <a:gd name="connsiteX9" fmla="*/ 205647 w 571540"/>
                  <a:gd name="connsiteY9" fmla="*/ 0 h 980818"/>
                  <a:gd name="connsiteX10" fmla="*/ 366833 w 571540"/>
                  <a:gd name="connsiteY10" fmla="*/ 0 h 980818"/>
                  <a:gd name="connsiteX11" fmla="*/ 490678 w 571540"/>
                  <a:gd name="connsiteY11" fmla="*/ 143590 h 98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40" h="980818">
                    <a:moveTo>
                      <a:pt x="571540" y="980819"/>
                    </a:moveTo>
                    <a:lnTo>
                      <a:pt x="552063" y="980819"/>
                    </a:lnTo>
                    <a:lnTo>
                      <a:pt x="470799" y="147351"/>
                    </a:lnTo>
                    <a:cubicBezTo>
                      <a:pt x="463948" y="78175"/>
                      <a:pt x="418950" y="26461"/>
                      <a:pt x="366162" y="26461"/>
                    </a:cubicBezTo>
                    <a:lnTo>
                      <a:pt x="204975" y="26461"/>
                    </a:lnTo>
                    <a:cubicBezTo>
                      <a:pt x="152053" y="26461"/>
                      <a:pt x="107189" y="78578"/>
                      <a:pt x="100338" y="147351"/>
                    </a:cubicBezTo>
                    <a:lnTo>
                      <a:pt x="19745" y="980819"/>
                    </a:lnTo>
                    <a:lnTo>
                      <a:pt x="0" y="980819"/>
                    </a:lnTo>
                    <a:lnTo>
                      <a:pt x="81936" y="143590"/>
                    </a:lnTo>
                    <a:cubicBezTo>
                      <a:pt x="89861" y="61788"/>
                      <a:pt x="143053" y="0"/>
                      <a:pt x="205647" y="0"/>
                    </a:cubicBezTo>
                    <a:lnTo>
                      <a:pt x="366833" y="0"/>
                    </a:lnTo>
                    <a:cubicBezTo>
                      <a:pt x="429427" y="0"/>
                      <a:pt x="482619" y="61788"/>
                      <a:pt x="490678" y="143590"/>
                    </a:cubicBezTo>
                    <a:close/>
                  </a:path>
                </a:pathLst>
              </a:custGeom>
              <a:solidFill>
                <a:srgbClr val="263238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B439A40-C21B-684B-C9A5-F0B3C25EECE2}"/>
                  </a:ext>
                </a:extLst>
              </p:cNvPr>
              <p:cNvSpPr/>
              <p:nvPr/>
            </p:nvSpPr>
            <p:spPr>
              <a:xfrm>
                <a:off x="7598301" y="4584541"/>
                <a:ext cx="571942" cy="980818"/>
              </a:xfrm>
              <a:custGeom>
                <a:avLst/>
                <a:gdLst>
                  <a:gd name="connsiteX0" fmla="*/ 571943 w 571942"/>
                  <a:gd name="connsiteY0" fmla="*/ 980819 h 980818"/>
                  <a:gd name="connsiteX1" fmla="*/ 552466 w 571942"/>
                  <a:gd name="connsiteY1" fmla="*/ 980819 h 980818"/>
                  <a:gd name="connsiteX2" fmla="*/ 471067 w 571942"/>
                  <a:gd name="connsiteY2" fmla="*/ 147351 h 980818"/>
                  <a:gd name="connsiteX3" fmla="*/ 366430 w 571942"/>
                  <a:gd name="connsiteY3" fmla="*/ 26461 h 980818"/>
                  <a:gd name="connsiteX4" fmla="*/ 205513 w 571942"/>
                  <a:gd name="connsiteY4" fmla="*/ 26461 h 980818"/>
                  <a:gd name="connsiteX5" fmla="*/ 100876 w 571942"/>
                  <a:gd name="connsiteY5" fmla="*/ 147351 h 980818"/>
                  <a:gd name="connsiteX6" fmla="*/ 19477 w 571942"/>
                  <a:gd name="connsiteY6" fmla="*/ 980819 h 980818"/>
                  <a:gd name="connsiteX7" fmla="*/ 0 w 571942"/>
                  <a:gd name="connsiteY7" fmla="*/ 980819 h 980818"/>
                  <a:gd name="connsiteX8" fmla="*/ 82205 w 571942"/>
                  <a:gd name="connsiteY8" fmla="*/ 143590 h 980818"/>
                  <a:gd name="connsiteX9" fmla="*/ 206050 w 571942"/>
                  <a:gd name="connsiteY9" fmla="*/ 0 h 980818"/>
                  <a:gd name="connsiteX10" fmla="*/ 366699 w 571942"/>
                  <a:gd name="connsiteY10" fmla="*/ 0 h 980818"/>
                  <a:gd name="connsiteX11" fmla="*/ 490544 w 571942"/>
                  <a:gd name="connsiteY11" fmla="*/ 143590 h 98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942" h="980818">
                    <a:moveTo>
                      <a:pt x="571943" y="980819"/>
                    </a:moveTo>
                    <a:lnTo>
                      <a:pt x="552466" y="980819"/>
                    </a:lnTo>
                    <a:lnTo>
                      <a:pt x="471067" y="147351"/>
                    </a:lnTo>
                    <a:cubicBezTo>
                      <a:pt x="464351" y="78175"/>
                      <a:pt x="419353" y="26461"/>
                      <a:pt x="366430" y="26461"/>
                    </a:cubicBezTo>
                    <a:lnTo>
                      <a:pt x="205513" y="26461"/>
                    </a:lnTo>
                    <a:cubicBezTo>
                      <a:pt x="152590" y="26461"/>
                      <a:pt x="107592" y="78578"/>
                      <a:pt x="100876" y="147351"/>
                    </a:cubicBezTo>
                    <a:lnTo>
                      <a:pt x="19477" y="980819"/>
                    </a:lnTo>
                    <a:lnTo>
                      <a:pt x="0" y="980819"/>
                    </a:lnTo>
                    <a:lnTo>
                      <a:pt x="82205" y="143590"/>
                    </a:lnTo>
                    <a:cubicBezTo>
                      <a:pt x="90130" y="61788"/>
                      <a:pt x="143321" y="0"/>
                      <a:pt x="206050" y="0"/>
                    </a:cubicBezTo>
                    <a:lnTo>
                      <a:pt x="366699" y="0"/>
                    </a:lnTo>
                    <a:cubicBezTo>
                      <a:pt x="429293" y="0"/>
                      <a:pt x="482619" y="61788"/>
                      <a:pt x="490544" y="143590"/>
                    </a:cubicBezTo>
                    <a:close/>
                  </a:path>
                </a:pathLst>
              </a:custGeom>
              <a:solidFill>
                <a:srgbClr val="263238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88FD6C3-153A-BC80-5D18-F91FFB8F22BC}"/>
                  </a:ext>
                </a:extLst>
              </p:cNvPr>
              <p:cNvSpPr/>
              <p:nvPr/>
            </p:nvSpPr>
            <p:spPr>
              <a:xfrm>
                <a:off x="7372918" y="3619975"/>
                <a:ext cx="1489060" cy="965103"/>
              </a:xfrm>
              <a:custGeom>
                <a:avLst/>
                <a:gdLst>
                  <a:gd name="connsiteX0" fmla="*/ 1349792 w 1489060"/>
                  <a:gd name="connsiteY0" fmla="*/ 906673 h 965103"/>
                  <a:gd name="connsiteX1" fmla="*/ 1048776 w 1489060"/>
                  <a:gd name="connsiteY1" fmla="*/ 894315 h 965103"/>
                  <a:gd name="connsiteX2" fmla="*/ 970064 w 1489060"/>
                  <a:gd name="connsiteY2" fmla="*/ 431576 h 965103"/>
                  <a:gd name="connsiteX3" fmla="*/ 509339 w 1489060"/>
                  <a:gd name="connsiteY3" fmla="*/ 0 h 965103"/>
                  <a:gd name="connsiteX4" fmla="*/ 320886 w 1489060"/>
                  <a:gd name="connsiteY4" fmla="*/ 0 h 965103"/>
                  <a:gd name="connsiteX5" fmla="*/ 6975 w 1489060"/>
                  <a:gd name="connsiteY5" fmla="*/ 431576 h 965103"/>
                  <a:gd name="connsiteX6" fmla="*/ 60704 w 1489060"/>
                  <a:gd name="connsiteY6" fmla="*/ 750994 h 965103"/>
                  <a:gd name="connsiteX7" fmla="*/ 289051 w 1489060"/>
                  <a:gd name="connsiteY7" fmla="*/ 965103 h 965103"/>
                  <a:gd name="connsiteX8" fmla="*/ 1478606 w 1489060"/>
                  <a:gd name="connsiteY8" fmla="*/ 965103 h 965103"/>
                  <a:gd name="connsiteX9" fmla="*/ 1488949 w 1489060"/>
                  <a:gd name="connsiteY9" fmla="*/ 951483 h 965103"/>
                  <a:gd name="connsiteX10" fmla="*/ 1483039 w 1489060"/>
                  <a:gd name="connsiteY10" fmla="*/ 942671 h 965103"/>
                  <a:gd name="connsiteX11" fmla="*/ 1349792 w 1489060"/>
                  <a:gd name="connsiteY11" fmla="*/ 906673 h 96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9060" h="965103">
                    <a:moveTo>
                      <a:pt x="1349792" y="906673"/>
                    </a:moveTo>
                    <a:lnTo>
                      <a:pt x="1048776" y="894315"/>
                    </a:lnTo>
                    <a:lnTo>
                      <a:pt x="970064" y="431576"/>
                    </a:lnTo>
                    <a:cubicBezTo>
                      <a:pt x="929767" y="193155"/>
                      <a:pt x="723314" y="0"/>
                      <a:pt x="509339" y="0"/>
                    </a:cubicBezTo>
                    <a:lnTo>
                      <a:pt x="320886" y="0"/>
                    </a:lnTo>
                    <a:cubicBezTo>
                      <a:pt x="106911" y="0"/>
                      <a:pt x="-33590" y="193155"/>
                      <a:pt x="6975" y="431576"/>
                    </a:cubicBezTo>
                    <a:lnTo>
                      <a:pt x="60704" y="750994"/>
                    </a:lnTo>
                    <a:cubicBezTo>
                      <a:pt x="80852" y="869197"/>
                      <a:pt x="183206" y="965103"/>
                      <a:pt x="289051" y="965103"/>
                    </a:cubicBezTo>
                    <a:lnTo>
                      <a:pt x="1478606" y="965103"/>
                    </a:lnTo>
                    <a:cubicBezTo>
                      <a:pt x="1485215" y="964203"/>
                      <a:pt x="1489849" y="958105"/>
                      <a:pt x="1488949" y="951483"/>
                    </a:cubicBezTo>
                    <a:cubicBezTo>
                      <a:pt x="1488439" y="947789"/>
                      <a:pt x="1486263" y="944538"/>
                      <a:pt x="1483039" y="942671"/>
                    </a:cubicBezTo>
                    <a:cubicBezTo>
                      <a:pt x="1441749" y="921193"/>
                      <a:pt x="1396280" y="908916"/>
                      <a:pt x="1349792" y="906673"/>
                    </a:cubicBezTo>
                    <a:close/>
                  </a:path>
                </a:pathLst>
              </a:custGeom>
              <a:solidFill>
                <a:srgbClr val="187132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828312B-97D7-C905-8924-A44E1E5D8E0F}"/>
                  </a:ext>
                </a:extLst>
              </p:cNvPr>
              <p:cNvSpPr/>
              <p:nvPr/>
            </p:nvSpPr>
            <p:spPr>
              <a:xfrm>
                <a:off x="8698128" y="3981301"/>
                <a:ext cx="554749" cy="593568"/>
              </a:xfrm>
              <a:custGeom>
                <a:avLst/>
                <a:gdLst>
                  <a:gd name="connsiteX0" fmla="*/ 95369 w 554749"/>
                  <a:gd name="connsiteY0" fmla="*/ 593569 h 593568"/>
                  <a:gd name="connsiteX1" fmla="*/ 0 w 554749"/>
                  <a:gd name="connsiteY1" fmla="*/ 593569 h 593568"/>
                  <a:gd name="connsiteX2" fmla="*/ 0 w 554749"/>
                  <a:gd name="connsiteY2" fmla="*/ 568988 h 593568"/>
                  <a:gd name="connsiteX3" fmla="*/ 95369 w 554749"/>
                  <a:gd name="connsiteY3" fmla="*/ 568988 h 593568"/>
                  <a:gd name="connsiteX4" fmla="*/ 530303 w 554749"/>
                  <a:gd name="connsiteY4" fmla="*/ 83011 h 593568"/>
                  <a:gd name="connsiteX5" fmla="*/ 530303 w 554749"/>
                  <a:gd name="connsiteY5" fmla="*/ 0 h 593568"/>
                  <a:gd name="connsiteX6" fmla="*/ 554750 w 554749"/>
                  <a:gd name="connsiteY6" fmla="*/ 0 h 593568"/>
                  <a:gd name="connsiteX7" fmla="*/ 554750 w 554749"/>
                  <a:gd name="connsiteY7" fmla="*/ 83011 h 593568"/>
                  <a:gd name="connsiteX8" fmla="*/ 95369 w 554749"/>
                  <a:gd name="connsiteY8" fmla="*/ 593569 h 59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4749" h="593568">
                    <a:moveTo>
                      <a:pt x="95369" y="593569"/>
                    </a:moveTo>
                    <a:lnTo>
                      <a:pt x="0" y="593569"/>
                    </a:lnTo>
                    <a:lnTo>
                      <a:pt x="0" y="568988"/>
                    </a:lnTo>
                    <a:lnTo>
                      <a:pt x="95369" y="568988"/>
                    </a:lnTo>
                    <a:cubicBezTo>
                      <a:pt x="335133" y="568988"/>
                      <a:pt x="530303" y="350983"/>
                      <a:pt x="530303" y="83011"/>
                    </a:cubicBezTo>
                    <a:lnTo>
                      <a:pt x="530303" y="0"/>
                    </a:lnTo>
                    <a:lnTo>
                      <a:pt x="554750" y="0"/>
                    </a:lnTo>
                    <a:lnTo>
                      <a:pt x="554750" y="83011"/>
                    </a:lnTo>
                    <a:cubicBezTo>
                      <a:pt x="554750" y="364550"/>
                      <a:pt x="348700" y="593569"/>
                      <a:pt x="95369" y="593569"/>
                    </a:cubicBezTo>
                    <a:close/>
                  </a:path>
                </a:pathLst>
              </a:custGeom>
              <a:solidFill>
                <a:srgbClr val="263238"/>
              </a:solidFill>
              <a:ln w="13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8" name="Prof.">
            <a:extLst>
              <a:ext uri="{FF2B5EF4-FFF2-40B4-BE49-F238E27FC236}">
                <a16:creationId xmlns:a16="http://schemas.microsoft.com/office/drawing/2014/main" id="{32DF7AF5-9558-FF5A-24F4-0BD8D6A4F196}"/>
              </a:ext>
            </a:extLst>
          </p:cNvPr>
          <p:cNvGrpSpPr/>
          <p:nvPr/>
        </p:nvGrpSpPr>
        <p:grpSpPr>
          <a:xfrm>
            <a:off x="9356173" y="2063653"/>
            <a:ext cx="1763312" cy="3527362"/>
            <a:chOff x="9356173" y="2063653"/>
            <a:chExt cx="1763312" cy="3527362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358B566-CD20-6288-648B-E9E0B2C2E368}"/>
                </a:ext>
              </a:extLst>
            </p:cNvPr>
            <p:cNvSpPr/>
            <p:nvPr/>
          </p:nvSpPr>
          <p:spPr>
            <a:xfrm>
              <a:off x="10279635" y="5255210"/>
              <a:ext cx="204437" cy="236272"/>
            </a:xfrm>
            <a:custGeom>
              <a:avLst/>
              <a:gdLst>
                <a:gd name="connsiteX0" fmla="*/ 0 w 204437"/>
                <a:gd name="connsiteY0" fmla="*/ 36536 h 236272"/>
                <a:gd name="connsiteX1" fmla="*/ 172066 w 204437"/>
                <a:gd name="connsiteY1" fmla="*/ 0 h 236272"/>
                <a:gd name="connsiteX2" fmla="*/ 204438 w 204437"/>
                <a:gd name="connsiteY2" fmla="*/ 205513 h 236272"/>
                <a:gd name="connsiteX3" fmla="*/ 60713 w 204437"/>
                <a:gd name="connsiteY3" fmla="*/ 236272 h 236272"/>
                <a:gd name="connsiteX4" fmla="*/ 0 w 204437"/>
                <a:gd name="connsiteY4" fmla="*/ 36536 h 23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37" h="236272">
                  <a:moveTo>
                    <a:pt x="0" y="36536"/>
                  </a:moveTo>
                  <a:lnTo>
                    <a:pt x="172066" y="0"/>
                  </a:lnTo>
                  <a:lnTo>
                    <a:pt x="204438" y="205513"/>
                  </a:lnTo>
                  <a:lnTo>
                    <a:pt x="60713" y="236272"/>
                  </a:lnTo>
                  <a:lnTo>
                    <a:pt x="0" y="36536"/>
                  </a:lnTo>
                  <a:close/>
                </a:path>
              </a:pathLst>
            </a:custGeom>
            <a:solidFill>
              <a:srgbClr val="B55B5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E9BBE95-3270-9845-9AB8-A0E5963C7064}"/>
                </a:ext>
              </a:extLst>
            </p:cNvPr>
            <p:cNvSpPr/>
            <p:nvPr/>
          </p:nvSpPr>
          <p:spPr>
            <a:xfrm>
              <a:off x="10279635" y="5255210"/>
              <a:ext cx="190333" cy="148425"/>
            </a:xfrm>
            <a:custGeom>
              <a:avLst/>
              <a:gdLst>
                <a:gd name="connsiteX0" fmla="*/ 0 w 190333"/>
                <a:gd name="connsiteY0" fmla="*/ 36536 h 148425"/>
                <a:gd name="connsiteX1" fmla="*/ 172201 w 190333"/>
                <a:gd name="connsiteY1" fmla="*/ 0 h 148425"/>
                <a:gd name="connsiteX2" fmla="*/ 190334 w 190333"/>
                <a:gd name="connsiteY2" fmla="*/ 115114 h 148425"/>
                <a:gd name="connsiteX3" fmla="*/ 33983 w 190333"/>
                <a:gd name="connsiteY3" fmla="*/ 148426 h 148425"/>
                <a:gd name="connsiteX4" fmla="*/ 0 w 190333"/>
                <a:gd name="connsiteY4" fmla="*/ 36536 h 14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333" h="148425">
                  <a:moveTo>
                    <a:pt x="0" y="36536"/>
                  </a:moveTo>
                  <a:lnTo>
                    <a:pt x="172201" y="0"/>
                  </a:lnTo>
                  <a:lnTo>
                    <a:pt x="190334" y="115114"/>
                  </a:lnTo>
                  <a:lnTo>
                    <a:pt x="33983" y="148426"/>
                  </a:lnTo>
                  <a:lnTo>
                    <a:pt x="0" y="3653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D22BE9E-48EE-FAC4-3BCC-AC50B5B8EBE0}"/>
                </a:ext>
              </a:extLst>
            </p:cNvPr>
            <p:cNvSpPr/>
            <p:nvPr/>
          </p:nvSpPr>
          <p:spPr>
            <a:xfrm>
              <a:off x="9955382" y="3708359"/>
              <a:ext cx="537487" cy="1664651"/>
            </a:xfrm>
            <a:custGeom>
              <a:avLst/>
              <a:gdLst>
                <a:gd name="connsiteX0" fmla="*/ 427412 w 537487"/>
                <a:gd name="connsiteY0" fmla="*/ 800156 h 1664651"/>
                <a:gd name="connsiteX1" fmla="*/ 491081 w 537487"/>
                <a:gd name="connsiteY1" fmla="*/ 1612 h 1664651"/>
                <a:gd name="connsiteX2" fmla="*/ 0 w 537487"/>
                <a:gd name="connsiteY2" fmla="*/ 0 h 1664651"/>
                <a:gd name="connsiteX3" fmla="*/ 54669 w 537487"/>
                <a:gd name="connsiteY3" fmla="*/ 829572 h 1664651"/>
                <a:gd name="connsiteX4" fmla="*/ 331641 w 537487"/>
                <a:gd name="connsiteY4" fmla="*/ 1664652 h 1664651"/>
                <a:gd name="connsiteX5" fmla="*/ 528422 w 537487"/>
                <a:gd name="connsiteY5" fmla="*/ 1621400 h 1664651"/>
                <a:gd name="connsiteX6" fmla="*/ 427412 w 537487"/>
                <a:gd name="connsiteY6" fmla="*/ 800156 h 166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487" h="1664651">
                  <a:moveTo>
                    <a:pt x="427412" y="800156"/>
                  </a:moveTo>
                  <a:cubicBezTo>
                    <a:pt x="484634" y="533661"/>
                    <a:pt x="602971" y="255481"/>
                    <a:pt x="491081" y="1612"/>
                  </a:cubicBezTo>
                  <a:lnTo>
                    <a:pt x="0" y="0"/>
                  </a:lnTo>
                  <a:cubicBezTo>
                    <a:pt x="0" y="0"/>
                    <a:pt x="37476" y="583629"/>
                    <a:pt x="54669" y="829572"/>
                  </a:cubicBezTo>
                  <a:cubicBezTo>
                    <a:pt x="72668" y="1084784"/>
                    <a:pt x="331641" y="1664652"/>
                    <a:pt x="331641" y="1664652"/>
                  </a:cubicBezTo>
                  <a:lnTo>
                    <a:pt x="528422" y="1621400"/>
                  </a:lnTo>
                  <a:cubicBezTo>
                    <a:pt x="528422" y="1621400"/>
                    <a:pt x="472410" y="1085590"/>
                    <a:pt x="427412" y="800156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D3BA7CC-C5ED-3276-FE4D-FCAAD5F5FAF1}"/>
                </a:ext>
              </a:extLst>
            </p:cNvPr>
            <p:cNvSpPr/>
            <p:nvPr/>
          </p:nvSpPr>
          <p:spPr>
            <a:xfrm>
              <a:off x="10343323" y="3962634"/>
              <a:ext cx="145854" cy="520493"/>
            </a:xfrm>
            <a:custGeom>
              <a:avLst/>
              <a:gdLst>
                <a:gd name="connsiteX0" fmla="*/ 44575 w 145854"/>
                <a:gd name="connsiteY0" fmla="*/ 520494 h 520493"/>
                <a:gd name="connsiteX1" fmla="*/ 145854 w 145854"/>
                <a:gd name="connsiteY1" fmla="*/ 54262 h 520493"/>
                <a:gd name="connsiteX2" fmla="*/ 44575 w 145854"/>
                <a:gd name="connsiteY2" fmla="*/ 520494 h 52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854" h="520493">
                  <a:moveTo>
                    <a:pt x="44575" y="520494"/>
                  </a:moveTo>
                  <a:cubicBezTo>
                    <a:pt x="79768" y="366292"/>
                    <a:pt x="132153" y="208464"/>
                    <a:pt x="145854" y="54262"/>
                  </a:cubicBezTo>
                  <a:cubicBezTo>
                    <a:pt x="-40316" y="-148832"/>
                    <a:pt x="-16810" y="265282"/>
                    <a:pt x="44575" y="52049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EB74BE-E45F-068F-0E96-F40579B34CE5}"/>
                </a:ext>
              </a:extLst>
            </p:cNvPr>
            <p:cNvSpPr/>
            <p:nvPr/>
          </p:nvSpPr>
          <p:spPr>
            <a:xfrm>
              <a:off x="10199147" y="5428816"/>
              <a:ext cx="324147" cy="161662"/>
            </a:xfrm>
            <a:custGeom>
              <a:avLst/>
              <a:gdLst>
                <a:gd name="connsiteX0" fmla="*/ 324147 w 324147"/>
                <a:gd name="connsiteY0" fmla="*/ 88994 h 161662"/>
                <a:gd name="connsiteX1" fmla="*/ 278881 w 324147"/>
                <a:gd name="connsiteY1" fmla="*/ 99068 h 161662"/>
                <a:gd name="connsiteX2" fmla="*/ 265449 w 324147"/>
                <a:gd name="connsiteY2" fmla="*/ 85636 h 161662"/>
                <a:gd name="connsiteX3" fmla="*/ 248927 w 324147"/>
                <a:gd name="connsiteY3" fmla="*/ 105381 h 161662"/>
                <a:gd name="connsiteX4" fmla="*/ 165513 w 324147"/>
                <a:gd name="connsiteY4" fmla="*/ 141514 h 161662"/>
                <a:gd name="connsiteX5" fmla="*/ 68667 w 324147"/>
                <a:gd name="connsiteY5" fmla="*/ 161662 h 161662"/>
                <a:gd name="connsiteX6" fmla="*/ 163 w 324147"/>
                <a:gd name="connsiteY6" fmla="*/ 161662 h 161662"/>
                <a:gd name="connsiteX7" fmla="*/ 11177 w 324147"/>
                <a:gd name="connsiteY7" fmla="*/ 108739 h 161662"/>
                <a:gd name="connsiteX8" fmla="*/ 111381 w 324147"/>
                <a:gd name="connsiteY8" fmla="*/ 42250 h 161662"/>
                <a:gd name="connsiteX9" fmla="*/ 130858 w 324147"/>
                <a:gd name="connsiteY9" fmla="*/ 33653 h 161662"/>
                <a:gd name="connsiteX10" fmla="*/ 286806 w 324147"/>
                <a:gd name="connsiteY10" fmla="*/ 1013 h 161662"/>
                <a:gd name="connsiteX11" fmla="*/ 296746 w 324147"/>
                <a:gd name="connsiteY11" fmla="*/ 3565 h 161662"/>
                <a:gd name="connsiteX12" fmla="*/ 297552 w 324147"/>
                <a:gd name="connsiteY12" fmla="*/ 5580 h 161662"/>
                <a:gd name="connsiteX13" fmla="*/ 324147 w 324147"/>
                <a:gd name="connsiteY13" fmla="*/ 88994 h 16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147" h="161662">
                  <a:moveTo>
                    <a:pt x="324147" y="88994"/>
                  </a:moveTo>
                  <a:lnTo>
                    <a:pt x="278881" y="99068"/>
                  </a:lnTo>
                  <a:lnTo>
                    <a:pt x="265449" y="85636"/>
                  </a:lnTo>
                  <a:lnTo>
                    <a:pt x="248927" y="105381"/>
                  </a:lnTo>
                  <a:lnTo>
                    <a:pt x="165513" y="141514"/>
                  </a:lnTo>
                  <a:cubicBezTo>
                    <a:pt x="134955" y="154798"/>
                    <a:pt x="101992" y="161662"/>
                    <a:pt x="68667" y="161662"/>
                  </a:cubicBezTo>
                  <a:lnTo>
                    <a:pt x="163" y="161662"/>
                  </a:lnTo>
                  <a:cubicBezTo>
                    <a:pt x="-858" y="143367"/>
                    <a:pt x="2930" y="125113"/>
                    <a:pt x="11177" y="108739"/>
                  </a:cubicBezTo>
                  <a:cubicBezTo>
                    <a:pt x="11177" y="108739"/>
                    <a:pt x="77264" y="97187"/>
                    <a:pt x="111381" y="42250"/>
                  </a:cubicBezTo>
                  <a:cubicBezTo>
                    <a:pt x="116043" y="36326"/>
                    <a:pt x="123336" y="33102"/>
                    <a:pt x="130858" y="33653"/>
                  </a:cubicBezTo>
                  <a:cubicBezTo>
                    <a:pt x="162424" y="32847"/>
                    <a:pt x="245435" y="28146"/>
                    <a:pt x="286806" y="1013"/>
                  </a:cubicBezTo>
                  <a:cubicBezTo>
                    <a:pt x="290258" y="-1029"/>
                    <a:pt x="294704" y="113"/>
                    <a:pt x="296746" y="3565"/>
                  </a:cubicBezTo>
                  <a:cubicBezTo>
                    <a:pt x="297108" y="4196"/>
                    <a:pt x="297377" y="4868"/>
                    <a:pt x="297552" y="5580"/>
                  </a:cubicBezTo>
                  <a:cubicBezTo>
                    <a:pt x="304174" y="34056"/>
                    <a:pt x="313066" y="61941"/>
                    <a:pt x="324147" y="88994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F3B6365-734F-BD22-3D65-251D87EEE9DD}"/>
                </a:ext>
              </a:extLst>
            </p:cNvPr>
            <p:cNvSpPr/>
            <p:nvPr/>
          </p:nvSpPr>
          <p:spPr>
            <a:xfrm>
              <a:off x="10678302" y="5317133"/>
              <a:ext cx="183752" cy="209407"/>
            </a:xfrm>
            <a:custGeom>
              <a:avLst/>
              <a:gdLst>
                <a:gd name="connsiteX0" fmla="*/ 0 w 183752"/>
                <a:gd name="connsiteY0" fmla="*/ 0 h 209407"/>
                <a:gd name="connsiteX1" fmla="*/ 176096 w 183752"/>
                <a:gd name="connsiteY1" fmla="*/ 1746 h 209407"/>
                <a:gd name="connsiteX2" fmla="*/ 183752 w 183752"/>
                <a:gd name="connsiteY2" fmla="*/ 209408 h 209407"/>
                <a:gd name="connsiteX3" fmla="*/ 36670 w 183752"/>
                <a:gd name="connsiteY3" fmla="*/ 208199 h 209407"/>
                <a:gd name="connsiteX4" fmla="*/ 0 w 183752"/>
                <a:gd name="connsiteY4" fmla="*/ 0 h 20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752" h="209407">
                  <a:moveTo>
                    <a:pt x="0" y="0"/>
                  </a:moveTo>
                  <a:lnTo>
                    <a:pt x="176096" y="1746"/>
                  </a:lnTo>
                  <a:lnTo>
                    <a:pt x="183752" y="209408"/>
                  </a:lnTo>
                  <a:lnTo>
                    <a:pt x="36670" y="208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5B5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229D2D0-8E24-2A0B-D30B-F118154D925A}"/>
                </a:ext>
              </a:extLst>
            </p:cNvPr>
            <p:cNvSpPr/>
            <p:nvPr/>
          </p:nvSpPr>
          <p:spPr>
            <a:xfrm>
              <a:off x="10678302" y="5317267"/>
              <a:ext cx="180528" cy="117935"/>
            </a:xfrm>
            <a:custGeom>
              <a:avLst/>
              <a:gdLst>
                <a:gd name="connsiteX0" fmla="*/ 0 w 180528"/>
                <a:gd name="connsiteY0" fmla="*/ 0 h 117935"/>
                <a:gd name="connsiteX1" fmla="*/ 176230 w 180528"/>
                <a:gd name="connsiteY1" fmla="*/ 1612 h 117935"/>
                <a:gd name="connsiteX2" fmla="*/ 180529 w 180528"/>
                <a:gd name="connsiteY2" fmla="*/ 117935 h 117935"/>
                <a:gd name="connsiteX3" fmla="*/ 20551 w 180528"/>
                <a:gd name="connsiteY3" fmla="*/ 116592 h 117935"/>
                <a:gd name="connsiteX4" fmla="*/ 0 w 180528"/>
                <a:gd name="connsiteY4" fmla="*/ 0 h 11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528" h="117935">
                  <a:moveTo>
                    <a:pt x="0" y="0"/>
                  </a:moveTo>
                  <a:lnTo>
                    <a:pt x="176230" y="1612"/>
                  </a:lnTo>
                  <a:lnTo>
                    <a:pt x="180529" y="117935"/>
                  </a:lnTo>
                  <a:lnTo>
                    <a:pt x="20551" y="116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85FBD6C-D07B-B61F-7252-E542FE1340AD}"/>
                </a:ext>
              </a:extLst>
            </p:cNvPr>
            <p:cNvSpPr/>
            <p:nvPr/>
          </p:nvSpPr>
          <p:spPr>
            <a:xfrm>
              <a:off x="10265665" y="3708359"/>
              <a:ext cx="635929" cy="1689232"/>
            </a:xfrm>
            <a:custGeom>
              <a:avLst/>
              <a:gdLst>
                <a:gd name="connsiteX0" fmla="*/ 604180 w 635929"/>
                <a:gd name="connsiteY0" fmla="*/ 800156 h 1689232"/>
                <a:gd name="connsiteX1" fmla="*/ 548436 w 635929"/>
                <a:gd name="connsiteY1" fmla="*/ 12358 h 1689232"/>
                <a:gd name="connsiteX2" fmla="*/ 0 w 635929"/>
                <a:gd name="connsiteY2" fmla="*/ 0 h 1689232"/>
                <a:gd name="connsiteX3" fmla="*/ 209408 w 635929"/>
                <a:gd name="connsiteY3" fmla="*/ 829572 h 1689232"/>
                <a:gd name="connsiteX4" fmla="*/ 413577 w 635929"/>
                <a:gd name="connsiteY4" fmla="*/ 1689233 h 1689232"/>
                <a:gd name="connsiteX5" fmla="*/ 603911 w 635929"/>
                <a:gd name="connsiteY5" fmla="*/ 1689233 h 1689232"/>
                <a:gd name="connsiteX6" fmla="*/ 604180 w 635929"/>
                <a:gd name="connsiteY6" fmla="*/ 800156 h 168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5929" h="1689232">
                  <a:moveTo>
                    <a:pt x="604180" y="800156"/>
                  </a:moveTo>
                  <a:cubicBezTo>
                    <a:pt x="618418" y="533661"/>
                    <a:pt x="637761" y="134859"/>
                    <a:pt x="548436" y="12358"/>
                  </a:cubicBezTo>
                  <a:lnTo>
                    <a:pt x="0" y="0"/>
                  </a:lnTo>
                  <a:cubicBezTo>
                    <a:pt x="0" y="0"/>
                    <a:pt x="152455" y="583629"/>
                    <a:pt x="209408" y="829572"/>
                  </a:cubicBezTo>
                  <a:cubicBezTo>
                    <a:pt x="268509" y="1084784"/>
                    <a:pt x="413577" y="1689233"/>
                    <a:pt x="413577" y="1689233"/>
                  </a:cubicBezTo>
                  <a:lnTo>
                    <a:pt x="603911" y="1689233"/>
                  </a:lnTo>
                  <a:cubicBezTo>
                    <a:pt x="603911" y="1689233"/>
                    <a:pt x="675774" y="1104395"/>
                    <a:pt x="604180" y="800156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E15A929-B943-4B2C-10B7-D52DCAE0C89E}"/>
                </a:ext>
              </a:extLst>
            </p:cNvPr>
            <p:cNvSpPr/>
            <p:nvPr/>
          </p:nvSpPr>
          <p:spPr>
            <a:xfrm>
              <a:off x="9498289" y="2631871"/>
              <a:ext cx="719222" cy="419973"/>
            </a:xfrm>
            <a:custGeom>
              <a:avLst/>
              <a:gdLst>
                <a:gd name="connsiteX0" fmla="*/ 676441 w 719222"/>
                <a:gd name="connsiteY0" fmla="*/ 285467 h 419973"/>
                <a:gd name="connsiteX1" fmla="*/ 668247 w 719222"/>
                <a:gd name="connsiteY1" fmla="*/ 292720 h 419973"/>
                <a:gd name="connsiteX2" fmla="*/ 662068 w 719222"/>
                <a:gd name="connsiteY2" fmla="*/ 297959 h 419973"/>
                <a:gd name="connsiteX3" fmla="*/ 650113 w 719222"/>
                <a:gd name="connsiteY3" fmla="*/ 307496 h 419973"/>
                <a:gd name="connsiteX4" fmla="*/ 626607 w 719222"/>
                <a:gd name="connsiteY4" fmla="*/ 324286 h 419973"/>
                <a:gd name="connsiteX5" fmla="*/ 578520 w 719222"/>
                <a:gd name="connsiteY5" fmla="*/ 353299 h 419973"/>
                <a:gd name="connsiteX6" fmla="*/ 475361 w 719222"/>
                <a:gd name="connsiteY6" fmla="*/ 396148 h 419973"/>
                <a:gd name="connsiteX7" fmla="*/ 420692 w 719222"/>
                <a:gd name="connsiteY7" fmla="*/ 409580 h 419973"/>
                <a:gd name="connsiteX8" fmla="*/ 364679 w 719222"/>
                <a:gd name="connsiteY8" fmla="*/ 417639 h 419973"/>
                <a:gd name="connsiteX9" fmla="*/ 251446 w 719222"/>
                <a:gd name="connsiteY9" fmla="*/ 416162 h 419973"/>
                <a:gd name="connsiteX10" fmla="*/ 237208 w 719222"/>
                <a:gd name="connsiteY10" fmla="*/ 414416 h 419973"/>
                <a:gd name="connsiteX11" fmla="*/ 200404 w 719222"/>
                <a:gd name="connsiteY11" fmla="*/ 400983 h 419973"/>
                <a:gd name="connsiteX12" fmla="*/ 118602 w 719222"/>
                <a:gd name="connsiteY12" fmla="*/ 326838 h 419973"/>
                <a:gd name="connsiteX13" fmla="*/ 64873 w 719222"/>
                <a:gd name="connsiteY13" fmla="*/ 247319 h 419973"/>
                <a:gd name="connsiteX14" fmla="*/ 26994 w 719222"/>
                <a:gd name="connsiteY14" fmla="*/ 165383 h 419973"/>
                <a:gd name="connsiteX15" fmla="*/ 12756 w 719222"/>
                <a:gd name="connsiteY15" fmla="*/ 123340 h 419973"/>
                <a:gd name="connsiteX16" fmla="*/ 1607 w 719222"/>
                <a:gd name="connsiteY16" fmla="*/ 79014 h 419973"/>
                <a:gd name="connsiteX17" fmla="*/ 50487 w 719222"/>
                <a:gd name="connsiteY17" fmla="*/ 1591 h 419973"/>
                <a:gd name="connsiteX18" fmla="*/ 110273 w 719222"/>
                <a:gd name="connsiteY18" fmla="*/ 18703 h 419973"/>
                <a:gd name="connsiteX19" fmla="*/ 116989 w 719222"/>
                <a:gd name="connsiteY19" fmla="*/ 25420 h 419973"/>
                <a:gd name="connsiteX20" fmla="*/ 142377 w 719222"/>
                <a:gd name="connsiteY20" fmla="*/ 52284 h 419973"/>
                <a:gd name="connsiteX21" fmla="*/ 168167 w 719222"/>
                <a:gd name="connsiteY21" fmla="*/ 79954 h 419973"/>
                <a:gd name="connsiteX22" fmla="*/ 219746 w 719222"/>
                <a:gd name="connsiteY22" fmla="*/ 131534 h 419973"/>
                <a:gd name="connsiteX23" fmla="*/ 270654 w 719222"/>
                <a:gd name="connsiteY23" fmla="*/ 175457 h 419973"/>
                <a:gd name="connsiteX24" fmla="*/ 314846 w 719222"/>
                <a:gd name="connsiteY24" fmla="*/ 200441 h 419973"/>
                <a:gd name="connsiteX25" fmla="*/ 263938 w 719222"/>
                <a:gd name="connsiteY25" fmla="*/ 185531 h 419973"/>
                <a:gd name="connsiteX26" fmla="*/ 329756 w 719222"/>
                <a:gd name="connsiteY26" fmla="*/ 175860 h 419973"/>
                <a:gd name="connsiteX27" fmla="*/ 393424 w 719222"/>
                <a:gd name="connsiteY27" fmla="*/ 155846 h 419973"/>
                <a:gd name="connsiteX28" fmla="*/ 454406 w 719222"/>
                <a:gd name="connsiteY28" fmla="*/ 126430 h 419973"/>
                <a:gd name="connsiteX29" fmla="*/ 483151 w 719222"/>
                <a:gd name="connsiteY29" fmla="*/ 109102 h 419973"/>
                <a:gd name="connsiteX30" fmla="*/ 496583 w 719222"/>
                <a:gd name="connsiteY30" fmla="*/ 100237 h 419973"/>
                <a:gd name="connsiteX31" fmla="*/ 502628 w 719222"/>
                <a:gd name="connsiteY31" fmla="*/ 96073 h 419973"/>
                <a:gd name="connsiteX32" fmla="*/ 505046 w 719222"/>
                <a:gd name="connsiteY32" fmla="*/ 94327 h 419973"/>
                <a:gd name="connsiteX33" fmla="*/ 505986 w 719222"/>
                <a:gd name="connsiteY33" fmla="*/ 94327 h 419973"/>
                <a:gd name="connsiteX34" fmla="*/ 505986 w 719222"/>
                <a:gd name="connsiteY34" fmla="*/ 94327 h 419973"/>
                <a:gd name="connsiteX35" fmla="*/ 505180 w 719222"/>
                <a:gd name="connsiteY35" fmla="*/ 94327 h 419973"/>
                <a:gd name="connsiteX36" fmla="*/ 686582 w 719222"/>
                <a:gd name="connsiteY36" fmla="*/ 104602 h 419973"/>
                <a:gd name="connsiteX37" fmla="*/ 676306 w 719222"/>
                <a:gd name="connsiteY37" fmla="*/ 286004 h 41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19222" h="419973">
                  <a:moveTo>
                    <a:pt x="676441" y="285467"/>
                  </a:moveTo>
                  <a:lnTo>
                    <a:pt x="668247" y="292720"/>
                  </a:lnTo>
                  <a:lnTo>
                    <a:pt x="662068" y="297959"/>
                  </a:lnTo>
                  <a:lnTo>
                    <a:pt x="650113" y="307496"/>
                  </a:lnTo>
                  <a:cubicBezTo>
                    <a:pt x="642323" y="313406"/>
                    <a:pt x="634532" y="318913"/>
                    <a:pt x="626607" y="324286"/>
                  </a:cubicBezTo>
                  <a:cubicBezTo>
                    <a:pt x="611146" y="334870"/>
                    <a:pt x="595095" y="344555"/>
                    <a:pt x="578520" y="353299"/>
                  </a:cubicBezTo>
                  <a:cubicBezTo>
                    <a:pt x="545624" y="370936"/>
                    <a:pt x="511077" y="385281"/>
                    <a:pt x="475361" y="396148"/>
                  </a:cubicBezTo>
                  <a:cubicBezTo>
                    <a:pt x="457496" y="401655"/>
                    <a:pt x="439094" y="406088"/>
                    <a:pt x="420692" y="409580"/>
                  </a:cubicBezTo>
                  <a:cubicBezTo>
                    <a:pt x="402290" y="413073"/>
                    <a:pt x="383485" y="415759"/>
                    <a:pt x="364679" y="417639"/>
                  </a:cubicBezTo>
                  <a:cubicBezTo>
                    <a:pt x="326988" y="421186"/>
                    <a:pt x="289029" y="420689"/>
                    <a:pt x="251446" y="416162"/>
                  </a:cubicBezTo>
                  <a:lnTo>
                    <a:pt x="237208" y="414416"/>
                  </a:lnTo>
                  <a:cubicBezTo>
                    <a:pt x="224071" y="412831"/>
                    <a:pt x="211472" y="408237"/>
                    <a:pt x="200404" y="400983"/>
                  </a:cubicBezTo>
                  <a:cubicBezTo>
                    <a:pt x="169536" y="380553"/>
                    <a:pt x="141960" y="355556"/>
                    <a:pt x="118602" y="326838"/>
                  </a:cubicBezTo>
                  <a:cubicBezTo>
                    <a:pt x="98319" y="302015"/>
                    <a:pt x="80333" y="275393"/>
                    <a:pt x="64873" y="247319"/>
                  </a:cubicBezTo>
                  <a:cubicBezTo>
                    <a:pt x="50366" y="220912"/>
                    <a:pt x="37713" y="193537"/>
                    <a:pt x="26994" y="165383"/>
                  </a:cubicBezTo>
                  <a:cubicBezTo>
                    <a:pt x="21755" y="151951"/>
                    <a:pt x="17188" y="137444"/>
                    <a:pt x="12756" y="123340"/>
                  </a:cubicBezTo>
                  <a:cubicBezTo>
                    <a:pt x="8323" y="109236"/>
                    <a:pt x="5234" y="95401"/>
                    <a:pt x="1607" y="79014"/>
                  </a:cubicBezTo>
                  <a:cubicBezTo>
                    <a:pt x="-6277" y="44131"/>
                    <a:pt x="15617" y="9476"/>
                    <a:pt x="50487" y="1591"/>
                  </a:cubicBezTo>
                  <a:cubicBezTo>
                    <a:pt x="72032" y="-3272"/>
                    <a:pt x="94571" y="3176"/>
                    <a:pt x="110273" y="18703"/>
                  </a:cubicBezTo>
                  <a:lnTo>
                    <a:pt x="116989" y="25420"/>
                  </a:lnTo>
                  <a:cubicBezTo>
                    <a:pt x="124780" y="33210"/>
                    <a:pt x="133914" y="43553"/>
                    <a:pt x="142377" y="52284"/>
                  </a:cubicBezTo>
                  <a:cubicBezTo>
                    <a:pt x="150839" y="61015"/>
                    <a:pt x="159704" y="70820"/>
                    <a:pt x="168167" y="79954"/>
                  </a:cubicBezTo>
                  <a:cubicBezTo>
                    <a:pt x="185494" y="98088"/>
                    <a:pt x="202418" y="115684"/>
                    <a:pt x="219746" y="131534"/>
                  </a:cubicBezTo>
                  <a:cubicBezTo>
                    <a:pt x="235663" y="147357"/>
                    <a:pt x="252668" y="162025"/>
                    <a:pt x="270654" y="175457"/>
                  </a:cubicBezTo>
                  <a:cubicBezTo>
                    <a:pt x="284207" y="185719"/>
                    <a:pt x="299063" y="194128"/>
                    <a:pt x="314846" y="200441"/>
                  </a:cubicBezTo>
                  <a:lnTo>
                    <a:pt x="263938" y="185531"/>
                  </a:lnTo>
                  <a:cubicBezTo>
                    <a:pt x="286101" y="184027"/>
                    <a:pt x="308103" y="180790"/>
                    <a:pt x="329756" y="175860"/>
                  </a:cubicBezTo>
                  <a:cubicBezTo>
                    <a:pt x="351435" y="170716"/>
                    <a:pt x="372712" y="164026"/>
                    <a:pt x="393424" y="155846"/>
                  </a:cubicBezTo>
                  <a:cubicBezTo>
                    <a:pt x="414338" y="147290"/>
                    <a:pt x="434701" y="137471"/>
                    <a:pt x="454406" y="126430"/>
                  </a:cubicBezTo>
                  <a:cubicBezTo>
                    <a:pt x="464346" y="120922"/>
                    <a:pt x="473883" y="114878"/>
                    <a:pt x="483151" y="109102"/>
                  </a:cubicBezTo>
                  <a:cubicBezTo>
                    <a:pt x="487853" y="106147"/>
                    <a:pt x="492285" y="103058"/>
                    <a:pt x="496583" y="100237"/>
                  </a:cubicBezTo>
                  <a:lnTo>
                    <a:pt x="502628" y="96073"/>
                  </a:lnTo>
                  <a:lnTo>
                    <a:pt x="505046" y="94327"/>
                  </a:lnTo>
                  <a:lnTo>
                    <a:pt x="505986" y="94327"/>
                  </a:lnTo>
                  <a:lnTo>
                    <a:pt x="505986" y="94327"/>
                  </a:lnTo>
                  <a:lnTo>
                    <a:pt x="505180" y="94327"/>
                  </a:lnTo>
                  <a:cubicBezTo>
                    <a:pt x="558116" y="47072"/>
                    <a:pt x="639327" y="51666"/>
                    <a:pt x="686582" y="104602"/>
                  </a:cubicBezTo>
                  <a:cubicBezTo>
                    <a:pt x="733836" y="157539"/>
                    <a:pt x="729243" y="238750"/>
                    <a:pt x="676306" y="286004"/>
                  </a:cubicBezTo>
                  <a:close/>
                </a:path>
              </a:pathLst>
            </a:custGeom>
            <a:solidFill>
              <a:srgbClr val="B65B5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E404274-D065-6F45-A6C4-32C4B72D0F37}"/>
                </a:ext>
              </a:extLst>
            </p:cNvPr>
            <p:cNvSpPr/>
            <p:nvPr/>
          </p:nvSpPr>
          <p:spPr>
            <a:xfrm>
              <a:off x="9356173" y="2539716"/>
              <a:ext cx="235965" cy="199107"/>
            </a:xfrm>
            <a:custGeom>
              <a:avLst/>
              <a:gdLst>
                <a:gd name="connsiteX0" fmla="*/ 179050 w 235965"/>
                <a:gd name="connsiteY0" fmla="*/ 199108 h 199107"/>
                <a:gd name="connsiteX1" fmla="*/ 230227 w 235965"/>
                <a:gd name="connsiteY1" fmla="*/ 145379 h 199107"/>
                <a:gd name="connsiteX2" fmla="*/ 161454 w 235965"/>
                <a:gd name="connsiteY2" fmla="*/ 50682 h 199107"/>
                <a:gd name="connsiteX3" fmla="*/ 99800 w 235965"/>
                <a:gd name="connsiteY3" fmla="*/ 5684 h 199107"/>
                <a:gd name="connsiteX4" fmla="*/ 49564 w 235965"/>
                <a:gd name="connsiteY4" fmla="*/ 13609 h 199107"/>
                <a:gd name="connsiteX5" fmla="*/ 13565 w 235965"/>
                <a:gd name="connsiteY5" fmla="*/ 50951 h 199107"/>
                <a:gd name="connsiteX6" fmla="*/ 10154 w 235965"/>
                <a:gd name="connsiteY6" fmla="*/ 107836 h 199107"/>
                <a:gd name="connsiteX7" fmla="*/ 10207 w 235965"/>
                <a:gd name="connsiteY7" fmla="*/ 107903 h 199107"/>
                <a:gd name="connsiteX8" fmla="*/ 61653 w 235965"/>
                <a:gd name="connsiteY8" fmla="*/ 154782 h 199107"/>
                <a:gd name="connsiteX9" fmla="*/ 95771 w 235965"/>
                <a:gd name="connsiteY9" fmla="*/ 174795 h 1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965" h="199107">
                  <a:moveTo>
                    <a:pt x="179050" y="199108"/>
                  </a:moveTo>
                  <a:lnTo>
                    <a:pt x="230227" y="145379"/>
                  </a:lnTo>
                  <a:cubicBezTo>
                    <a:pt x="260449" y="73651"/>
                    <a:pt x="161454" y="50682"/>
                    <a:pt x="161454" y="50682"/>
                  </a:cubicBezTo>
                  <a:lnTo>
                    <a:pt x="99800" y="5684"/>
                  </a:lnTo>
                  <a:cubicBezTo>
                    <a:pt x="83359" y="-4242"/>
                    <a:pt x="62150" y="-898"/>
                    <a:pt x="49564" y="13609"/>
                  </a:cubicBezTo>
                  <a:lnTo>
                    <a:pt x="13565" y="50951"/>
                  </a:lnTo>
                  <a:cubicBezTo>
                    <a:pt x="-3091" y="65712"/>
                    <a:pt x="-4622" y="91180"/>
                    <a:pt x="10154" y="107836"/>
                  </a:cubicBezTo>
                  <a:cubicBezTo>
                    <a:pt x="10167" y="107863"/>
                    <a:pt x="10194" y="107876"/>
                    <a:pt x="10207" y="107903"/>
                  </a:cubicBezTo>
                  <a:lnTo>
                    <a:pt x="61653" y="154782"/>
                  </a:lnTo>
                  <a:cubicBezTo>
                    <a:pt x="71189" y="164184"/>
                    <a:pt x="82916" y="171061"/>
                    <a:pt x="95771" y="174795"/>
                  </a:cubicBezTo>
                  <a:close/>
                </a:path>
              </a:pathLst>
            </a:custGeom>
            <a:solidFill>
              <a:srgbClr val="B55B5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89C685-BEB8-903D-0AEC-8F6CBDB60A65}"/>
                </a:ext>
              </a:extLst>
            </p:cNvPr>
            <p:cNvSpPr/>
            <p:nvPr/>
          </p:nvSpPr>
          <p:spPr>
            <a:xfrm>
              <a:off x="9935069" y="2623451"/>
              <a:ext cx="360863" cy="420861"/>
            </a:xfrm>
            <a:custGeom>
              <a:avLst/>
              <a:gdLst>
                <a:gd name="connsiteX0" fmla="*/ 297016 w 360863"/>
                <a:gd name="connsiteY0" fmla="*/ 259 h 420861"/>
                <a:gd name="connsiteX1" fmla="*/ 3657 w 360863"/>
                <a:gd name="connsiteY1" fmla="*/ 130148 h 420861"/>
                <a:gd name="connsiteX2" fmla="*/ 100638 w 360863"/>
                <a:gd name="connsiteY2" fmla="*/ 418940 h 420861"/>
                <a:gd name="connsiteX3" fmla="*/ 257257 w 360863"/>
                <a:gd name="connsiteY3" fmla="*/ 350704 h 420861"/>
                <a:gd name="connsiteX4" fmla="*/ 297016 w 360863"/>
                <a:gd name="connsiteY4" fmla="*/ 259 h 42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63" h="420861">
                  <a:moveTo>
                    <a:pt x="297016" y="259"/>
                  </a:moveTo>
                  <a:cubicBezTo>
                    <a:pt x="178007" y="-6726"/>
                    <a:pt x="3657" y="130148"/>
                    <a:pt x="3657" y="130148"/>
                  </a:cubicBezTo>
                  <a:cubicBezTo>
                    <a:pt x="-12865" y="175683"/>
                    <a:pt x="27835" y="345063"/>
                    <a:pt x="100638" y="418940"/>
                  </a:cubicBezTo>
                  <a:cubicBezTo>
                    <a:pt x="100638" y="418940"/>
                    <a:pt x="184186" y="438820"/>
                    <a:pt x="257257" y="350704"/>
                  </a:cubicBezTo>
                  <a:cubicBezTo>
                    <a:pt x="336775" y="254664"/>
                    <a:pt x="423145" y="7512"/>
                    <a:pt x="297016" y="259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6436F4F-F6B4-C4C8-F0AB-D60B63A8494D}"/>
                </a:ext>
              </a:extLst>
            </p:cNvPr>
            <p:cNvSpPr/>
            <p:nvPr/>
          </p:nvSpPr>
          <p:spPr>
            <a:xfrm>
              <a:off x="9930549" y="2609376"/>
              <a:ext cx="955380" cy="1112824"/>
            </a:xfrm>
            <a:custGeom>
              <a:avLst/>
              <a:gdLst>
                <a:gd name="connsiteX0" fmla="*/ 325177 w 955380"/>
                <a:gd name="connsiteY0" fmla="*/ 9901 h 1112824"/>
                <a:gd name="connsiteX1" fmla="*/ 814511 w 955380"/>
                <a:gd name="connsiteY1" fmla="*/ 17692 h 1112824"/>
                <a:gd name="connsiteX2" fmla="*/ 953588 w 955380"/>
                <a:gd name="connsiteY2" fmla="*/ 204977 h 1112824"/>
                <a:gd name="connsiteX3" fmla="*/ 951923 w 955380"/>
                <a:gd name="connsiteY3" fmla="*/ 214339 h 1112824"/>
                <a:gd name="connsiteX4" fmla="*/ 883553 w 955380"/>
                <a:gd name="connsiteY4" fmla="*/ 1110803 h 1112824"/>
                <a:gd name="connsiteX5" fmla="*/ 23892 w 955380"/>
                <a:gd name="connsiteY5" fmla="*/ 1098446 h 1112824"/>
                <a:gd name="connsiteX6" fmla="*/ 193273 w 955380"/>
                <a:gd name="connsiteY6" fmla="*/ 103255 h 1112824"/>
                <a:gd name="connsiteX7" fmla="*/ 325177 w 955380"/>
                <a:gd name="connsiteY7" fmla="*/ 9901 h 11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380" h="1112824">
                  <a:moveTo>
                    <a:pt x="325177" y="9901"/>
                  </a:moveTo>
                  <a:cubicBezTo>
                    <a:pt x="488082" y="-5533"/>
                    <a:pt x="652184" y="-2913"/>
                    <a:pt x="814511" y="17692"/>
                  </a:cubicBezTo>
                  <a:cubicBezTo>
                    <a:pt x="904628" y="31003"/>
                    <a:pt x="966900" y="114847"/>
                    <a:pt x="953588" y="204977"/>
                  </a:cubicBezTo>
                  <a:cubicBezTo>
                    <a:pt x="953118" y="208106"/>
                    <a:pt x="952567" y="211236"/>
                    <a:pt x="951923" y="214339"/>
                  </a:cubicBezTo>
                  <a:cubicBezTo>
                    <a:pt x="875897" y="597425"/>
                    <a:pt x="932715" y="1025106"/>
                    <a:pt x="883553" y="1110803"/>
                  </a:cubicBezTo>
                  <a:cubicBezTo>
                    <a:pt x="883553" y="1110803"/>
                    <a:pt x="340758" y="1120206"/>
                    <a:pt x="23892" y="1098446"/>
                  </a:cubicBezTo>
                  <a:cubicBezTo>
                    <a:pt x="-62745" y="682048"/>
                    <a:pt x="107710" y="428045"/>
                    <a:pt x="193273" y="103255"/>
                  </a:cubicBezTo>
                  <a:cubicBezTo>
                    <a:pt x="208451" y="48317"/>
                    <a:pt x="268090" y="16483"/>
                    <a:pt x="325177" y="9901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12CD3E3-2725-334E-5B2B-1149CEB355DD}"/>
                </a:ext>
              </a:extLst>
            </p:cNvPr>
            <p:cNvSpPr/>
            <p:nvPr/>
          </p:nvSpPr>
          <p:spPr>
            <a:xfrm>
              <a:off x="10692775" y="2727467"/>
              <a:ext cx="426710" cy="904863"/>
            </a:xfrm>
            <a:custGeom>
              <a:avLst/>
              <a:gdLst>
                <a:gd name="connsiteX0" fmla="*/ 228919 w 426710"/>
                <a:gd name="connsiteY0" fmla="*/ 50041 h 904863"/>
                <a:gd name="connsiteX1" fmla="*/ 241008 w 426710"/>
                <a:gd name="connsiteY1" fmla="*/ 65219 h 904863"/>
                <a:gd name="connsiteX2" fmla="*/ 251754 w 426710"/>
                <a:gd name="connsiteY2" fmla="*/ 78651 h 904863"/>
                <a:gd name="connsiteX3" fmla="*/ 271633 w 426710"/>
                <a:gd name="connsiteY3" fmla="*/ 106456 h 904863"/>
                <a:gd name="connsiteX4" fmla="*/ 308706 w 426710"/>
                <a:gd name="connsiteY4" fmla="*/ 163543 h 904863"/>
                <a:gd name="connsiteX5" fmla="*/ 371838 w 426710"/>
                <a:gd name="connsiteY5" fmla="*/ 286582 h 904863"/>
                <a:gd name="connsiteX6" fmla="*/ 416164 w 426710"/>
                <a:gd name="connsiteY6" fmla="*/ 426142 h 904863"/>
                <a:gd name="connsiteX7" fmla="*/ 421939 w 426710"/>
                <a:gd name="connsiteY7" fmla="*/ 590149 h 904863"/>
                <a:gd name="connsiteX8" fmla="*/ 420328 w 426710"/>
                <a:gd name="connsiteY8" fmla="*/ 601164 h 904863"/>
                <a:gd name="connsiteX9" fmla="*/ 411328 w 426710"/>
                <a:gd name="connsiteY9" fmla="*/ 626819 h 904863"/>
                <a:gd name="connsiteX10" fmla="*/ 357599 w 426710"/>
                <a:gd name="connsiteY10" fmla="*/ 707412 h 904863"/>
                <a:gd name="connsiteX11" fmla="*/ 297020 w 426710"/>
                <a:gd name="connsiteY11" fmla="*/ 777528 h 904863"/>
                <a:gd name="connsiteX12" fmla="*/ 230665 w 426710"/>
                <a:gd name="connsiteY12" fmla="*/ 839451 h 904863"/>
                <a:gd name="connsiteX13" fmla="*/ 157191 w 426710"/>
                <a:gd name="connsiteY13" fmla="*/ 894120 h 904863"/>
                <a:gd name="connsiteX14" fmla="*/ 66954 w 426710"/>
                <a:gd name="connsiteY14" fmla="*/ 875530 h 904863"/>
                <a:gd name="connsiteX15" fmla="*/ 63166 w 426710"/>
                <a:gd name="connsiteY15" fmla="*/ 810437 h 904863"/>
                <a:gd name="connsiteX16" fmla="*/ 66121 w 426710"/>
                <a:gd name="connsiteY16" fmla="*/ 805199 h 904863"/>
                <a:gd name="connsiteX17" fmla="*/ 104134 w 426710"/>
                <a:gd name="connsiteY17" fmla="*/ 733874 h 904863"/>
                <a:gd name="connsiteX18" fmla="*/ 141341 w 426710"/>
                <a:gd name="connsiteY18" fmla="*/ 663086 h 904863"/>
                <a:gd name="connsiteX19" fmla="*/ 175190 w 426710"/>
                <a:gd name="connsiteY19" fmla="*/ 593776 h 904863"/>
                <a:gd name="connsiteX20" fmla="*/ 202726 w 426710"/>
                <a:gd name="connsiteY20" fmla="*/ 526615 h 904863"/>
                <a:gd name="connsiteX21" fmla="*/ 192115 w 426710"/>
                <a:gd name="connsiteY21" fmla="*/ 563151 h 904863"/>
                <a:gd name="connsiteX22" fmla="*/ 178683 w 426710"/>
                <a:gd name="connsiteY22" fmla="*/ 483766 h 904863"/>
                <a:gd name="connsiteX23" fmla="*/ 162161 w 426710"/>
                <a:gd name="connsiteY23" fmla="*/ 438634 h 904863"/>
                <a:gd name="connsiteX24" fmla="*/ 141072 w 426710"/>
                <a:gd name="connsiteY24" fmla="*/ 392159 h 904863"/>
                <a:gd name="connsiteX25" fmla="*/ 88418 w 426710"/>
                <a:gd name="connsiteY25" fmla="*/ 298939 h 904863"/>
                <a:gd name="connsiteX26" fmla="*/ 58733 w 426710"/>
                <a:gd name="connsiteY26" fmla="*/ 253001 h 904863"/>
                <a:gd name="connsiteX27" fmla="*/ 43420 w 426710"/>
                <a:gd name="connsiteY27" fmla="*/ 230570 h 904863"/>
                <a:gd name="connsiteX28" fmla="*/ 29317 w 426710"/>
                <a:gd name="connsiteY28" fmla="*/ 210555 h 904863"/>
                <a:gd name="connsiteX29" fmla="*/ 24615 w 426710"/>
                <a:gd name="connsiteY29" fmla="*/ 203839 h 904863"/>
                <a:gd name="connsiteX30" fmla="*/ 52729 w 426710"/>
                <a:gd name="connsiteY30" fmla="*/ 24614 h 904863"/>
                <a:gd name="connsiteX31" fmla="*/ 229725 w 426710"/>
                <a:gd name="connsiteY31" fmla="*/ 49772 h 90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26710" h="904863">
                  <a:moveTo>
                    <a:pt x="228919" y="50041"/>
                  </a:moveTo>
                  <a:lnTo>
                    <a:pt x="241008" y="65219"/>
                  </a:lnTo>
                  <a:lnTo>
                    <a:pt x="251754" y="78651"/>
                  </a:lnTo>
                  <a:cubicBezTo>
                    <a:pt x="258604" y="87785"/>
                    <a:pt x="265186" y="97188"/>
                    <a:pt x="271633" y="106456"/>
                  </a:cubicBezTo>
                  <a:cubicBezTo>
                    <a:pt x="285065" y="124992"/>
                    <a:pt x="296886" y="144200"/>
                    <a:pt x="308706" y="163543"/>
                  </a:cubicBezTo>
                  <a:cubicBezTo>
                    <a:pt x="332642" y="203007"/>
                    <a:pt x="353744" y="244123"/>
                    <a:pt x="371838" y="286582"/>
                  </a:cubicBezTo>
                  <a:cubicBezTo>
                    <a:pt x="391408" y="331445"/>
                    <a:pt x="406264" y="378216"/>
                    <a:pt x="416164" y="426142"/>
                  </a:cubicBezTo>
                  <a:cubicBezTo>
                    <a:pt x="427903" y="480019"/>
                    <a:pt x="429864" y="535574"/>
                    <a:pt x="421939" y="590149"/>
                  </a:cubicBezTo>
                  <a:lnTo>
                    <a:pt x="420328" y="601164"/>
                  </a:lnTo>
                  <a:cubicBezTo>
                    <a:pt x="418904" y="610190"/>
                    <a:pt x="415855" y="618881"/>
                    <a:pt x="411328" y="626819"/>
                  </a:cubicBezTo>
                  <a:cubicBezTo>
                    <a:pt x="395290" y="654879"/>
                    <a:pt x="377331" y="681811"/>
                    <a:pt x="357599" y="707412"/>
                  </a:cubicBezTo>
                  <a:cubicBezTo>
                    <a:pt x="338727" y="731899"/>
                    <a:pt x="318498" y="755298"/>
                    <a:pt x="297020" y="777528"/>
                  </a:cubicBezTo>
                  <a:cubicBezTo>
                    <a:pt x="275663" y="799289"/>
                    <a:pt x="253768" y="819974"/>
                    <a:pt x="230665" y="839451"/>
                  </a:cubicBezTo>
                  <a:cubicBezTo>
                    <a:pt x="207347" y="859210"/>
                    <a:pt x="182806" y="877464"/>
                    <a:pt x="157191" y="894120"/>
                  </a:cubicBezTo>
                  <a:cubicBezTo>
                    <a:pt x="127143" y="913905"/>
                    <a:pt x="86739" y="905591"/>
                    <a:pt x="66954" y="875530"/>
                  </a:cubicBezTo>
                  <a:cubicBezTo>
                    <a:pt x="54139" y="856080"/>
                    <a:pt x="52702" y="831257"/>
                    <a:pt x="63166" y="810437"/>
                  </a:cubicBezTo>
                  <a:lnTo>
                    <a:pt x="66121" y="805199"/>
                  </a:lnTo>
                  <a:cubicBezTo>
                    <a:pt x="77672" y="782095"/>
                    <a:pt x="91642" y="757515"/>
                    <a:pt x="104134" y="733874"/>
                  </a:cubicBezTo>
                  <a:cubicBezTo>
                    <a:pt x="116626" y="710233"/>
                    <a:pt x="129521" y="686592"/>
                    <a:pt x="141341" y="663086"/>
                  </a:cubicBezTo>
                  <a:cubicBezTo>
                    <a:pt x="153161" y="639580"/>
                    <a:pt x="164310" y="616342"/>
                    <a:pt x="175190" y="593776"/>
                  </a:cubicBezTo>
                  <a:cubicBezTo>
                    <a:pt x="186070" y="571210"/>
                    <a:pt x="194398" y="548375"/>
                    <a:pt x="202726" y="526615"/>
                  </a:cubicBezTo>
                  <a:lnTo>
                    <a:pt x="192115" y="563151"/>
                  </a:lnTo>
                  <a:cubicBezTo>
                    <a:pt x="191456" y="536179"/>
                    <a:pt x="186930" y="509449"/>
                    <a:pt x="178683" y="483766"/>
                  </a:cubicBezTo>
                  <a:cubicBezTo>
                    <a:pt x="173955" y="468440"/>
                    <a:pt x="168447" y="453383"/>
                    <a:pt x="162161" y="438634"/>
                  </a:cubicBezTo>
                  <a:cubicBezTo>
                    <a:pt x="155982" y="423322"/>
                    <a:pt x="148729" y="407740"/>
                    <a:pt x="141072" y="392159"/>
                  </a:cubicBezTo>
                  <a:cubicBezTo>
                    <a:pt x="125357" y="361130"/>
                    <a:pt x="107761" y="329699"/>
                    <a:pt x="88418" y="298939"/>
                  </a:cubicBezTo>
                  <a:cubicBezTo>
                    <a:pt x="79016" y="283358"/>
                    <a:pt x="68673" y="268180"/>
                    <a:pt x="58733" y="253001"/>
                  </a:cubicBezTo>
                  <a:lnTo>
                    <a:pt x="43420" y="230570"/>
                  </a:lnTo>
                  <a:lnTo>
                    <a:pt x="29317" y="210555"/>
                  </a:lnTo>
                  <a:lnTo>
                    <a:pt x="24615" y="203839"/>
                  </a:lnTo>
                  <a:cubicBezTo>
                    <a:pt x="-17105" y="146591"/>
                    <a:pt x="-4519" y="66348"/>
                    <a:pt x="52729" y="24614"/>
                  </a:cubicBezTo>
                  <a:cubicBezTo>
                    <a:pt x="108821" y="-16261"/>
                    <a:pt x="187252" y="-5112"/>
                    <a:pt x="229725" y="49772"/>
                  </a:cubicBezTo>
                  <a:close/>
                </a:path>
              </a:pathLst>
            </a:custGeom>
            <a:solidFill>
              <a:srgbClr val="B65B5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0B3E528-179A-9FC3-B4C5-87939E048F7D}"/>
                </a:ext>
              </a:extLst>
            </p:cNvPr>
            <p:cNvSpPr/>
            <p:nvPr/>
          </p:nvSpPr>
          <p:spPr>
            <a:xfrm>
              <a:off x="10686473" y="2639425"/>
              <a:ext cx="318902" cy="490275"/>
            </a:xfrm>
            <a:custGeom>
              <a:avLst/>
              <a:gdLst>
                <a:gd name="connsiteX0" fmla="*/ 100764 w 318902"/>
                <a:gd name="connsiteY0" fmla="*/ 0 h 490275"/>
                <a:gd name="connsiteX1" fmla="*/ 318903 w 318902"/>
                <a:gd name="connsiteY1" fmla="*/ 230228 h 490275"/>
                <a:gd name="connsiteX2" fmla="*/ 126151 w 318902"/>
                <a:gd name="connsiteY2" fmla="*/ 490275 h 490275"/>
                <a:gd name="connsiteX3" fmla="*/ 9828 w 318902"/>
                <a:gd name="connsiteY3" fmla="*/ 314582 h 490275"/>
                <a:gd name="connsiteX4" fmla="*/ 100764 w 318902"/>
                <a:gd name="connsiteY4" fmla="*/ 0 h 4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02" h="490275">
                  <a:moveTo>
                    <a:pt x="100764" y="0"/>
                  </a:moveTo>
                  <a:cubicBezTo>
                    <a:pt x="213057" y="40297"/>
                    <a:pt x="318903" y="230228"/>
                    <a:pt x="318903" y="230228"/>
                  </a:cubicBezTo>
                  <a:cubicBezTo>
                    <a:pt x="314202" y="299403"/>
                    <a:pt x="204058" y="456023"/>
                    <a:pt x="126151" y="490275"/>
                  </a:cubicBezTo>
                  <a:cubicBezTo>
                    <a:pt x="71777" y="443679"/>
                    <a:pt x="31494" y="382831"/>
                    <a:pt x="9828" y="314582"/>
                  </a:cubicBezTo>
                  <a:cubicBezTo>
                    <a:pt x="-25902" y="194767"/>
                    <a:pt x="43006" y="17193"/>
                    <a:pt x="100764" y="0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3410CEC-13A4-0CC4-E24C-208E7BAC2158}"/>
                </a:ext>
              </a:extLst>
            </p:cNvPr>
            <p:cNvSpPr/>
            <p:nvPr/>
          </p:nvSpPr>
          <p:spPr>
            <a:xfrm>
              <a:off x="10319593" y="2460240"/>
              <a:ext cx="304980" cy="259591"/>
            </a:xfrm>
            <a:custGeom>
              <a:avLst/>
              <a:gdLst>
                <a:gd name="connsiteX0" fmla="*/ 13233 w 304980"/>
                <a:gd name="connsiteY0" fmla="*/ 187782 h 259591"/>
                <a:gd name="connsiteX1" fmla="*/ 62530 w 304980"/>
                <a:gd name="connsiteY1" fmla="*/ 141172 h 259591"/>
                <a:gd name="connsiteX2" fmla="*/ 64276 w 304980"/>
                <a:gd name="connsiteY2" fmla="*/ 76698 h 259591"/>
                <a:gd name="connsiteX3" fmla="*/ 304981 w 304980"/>
                <a:gd name="connsiteY3" fmla="*/ 0 h 259591"/>
                <a:gd name="connsiteX4" fmla="*/ 299876 w 304980"/>
                <a:gd name="connsiteY4" fmla="*/ 181335 h 259591"/>
                <a:gd name="connsiteX5" fmla="*/ 71529 w 304980"/>
                <a:gd name="connsiteY5" fmla="*/ 259510 h 259591"/>
                <a:gd name="connsiteX6" fmla="*/ 13233 w 304980"/>
                <a:gd name="connsiteY6" fmla="*/ 187782 h 25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980" h="259591">
                  <a:moveTo>
                    <a:pt x="13233" y="187782"/>
                  </a:moveTo>
                  <a:cubicBezTo>
                    <a:pt x="23979" y="167164"/>
                    <a:pt x="41347" y="150749"/>
                    <a:pt x="62530" y="141172"/>
                  </a:cubicBezTo>
                  <a:cubicBezTo>
                    <a:pt x="70522" y="120527"/>
                    <a:pt x="71126" y="97746"/>
                    <a:pt x="64276" y="76698"/>
                  </a:cubicBezTo>
                  <a:lnTo>
                    <a:pt x="304981" y="0"/>
                  </a:lnTo>
                  <a:cubicBezTo>
                    <a:pt x="285504" y="79653"/>
                    <a:pt x="270191" y="142650"/>
                    <a:pt x="299876" y="181335"/>
                  </a:cubicBezTo>
                  <a:cubicBezTo>
                    <a:pt x="252461" y="210348"/>
                    <a:pt x="165554" y="261928"/>
                    <a:pt x="71529" y="259510"/>
                  </a:cubicBezTo>
                  <a:cubicBezTo>
                    <a:pt x="-22496" y="257092"/>
                    <a:pt x="-2214" y="221228"/>
                    <a:pt x="13233" y="187782"/>
                  </a:cubicBezTo>
                  <a:close/>
                </a:path>
              </a:pathLst>
            </a:custGeom>
            <a:solidFill>
              <a:srgbClr val="B55B5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C1B198D-48AF-AA1B-9F34-15C6E45533B1}"/>
                </a:ext>
              </a:extLst>
            </p:cNvPr>
            <p:cNvSpPr/>
            <p:nvPr/>
          </p:nvSpPr>
          <p:spPr>
            <a:xfrm>
              <a:off x="10385212" y="2533848"/>
              <a:ext cx="181469" cy="68323"/>
            </a:xfrm>
            <a:custGeom>
              <a:avLst/>
              <a:gdLst>
                <a:gd name="connsiteX0" fmla="*/ 537 w 181469"/>
                <a:gd name="connsiteY0" fmla="*/ 10611 h 68323"/>
                <a:gd name="connsiteX1" fmla="*/ 181469 w 181469"/>
                <a:gd name="connsiteY1" fmla="*/ 0 h 68323"/>
                <a:gd name="connsiteX2" fmla="*/ 0 w 181469"/>
                <a:gd name="connsiteY2" fmla="*/ 58564 h 68323"/>
                <a:gd name="connsiteX3" fmla="*/ 537 w 181469"/>
                <a:gd name="connsiteY3" fmla="*/ 10611 h 6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69" h="68323">
                  <a:moveTo>
                    <a:pt x="537" y="10611"/>
                  </a:moveTo>
                  <a:lnTo>
                    <a:pt x="181469" y="0"/>
                  </a:lnTo>
                  <a:cubicBezTo>
                    <a:pt x="124920" y="60445"/>
                    <a:pt x="39222" y="83145"/>
                    <a:pt x="0" y="58564"/>
                  </a:cubicBezTo>
                  <a:cubicBezTo>
                    <a:pt x="4325" y="42889"/>
                    <a:pt x="4500" y="26367"/>
                    <a:pt x="537" y="1061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E920DC0-0BC2-FFC5-E44F-BDF847071F1C}"/>
                </a:ext>
              </a:extLst>
            </p:cNvPr>
            <p:cNvSpPr/>
            <p:nvPr/>
          </p:nvSpPr>
          <p:spPr>
            <a:xfrm>
              <a:off x="10385212" y="2686438"/>
              <a:ext cx="91742" cy="42920"/>
            </a:xfrm>
            <a:custGeom>
              <a:avLst/>
              <a:gdLst>
                <a:gd name="connsiteX0" fmla="*/ 0 w 91742"/>
                <a:gd name="connsiteY0" fmla="*/ 33043 h 42920"/>
                <a:gd name="connsiteX1" fmla="*/ 39222 w 91742"/>
                <a:gd name="connsiteY1" fmla="*/ 0 h 42920"/>
                <a:gd name="connsiteX2" fmla="*/ 91742 w 91742"/>
                <a:gd name="connsiteY2" fmla="*/ 26864 h 42920"/>
                <a:gd name="connsiteX3" fmla="*/ 0 w 91742"/>
                <a:gd name="connsiteY3" fmla="*/ 33043 h 4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42" h="42920">
                  <a:moveTo>
                    <a:pt x="0" y="33043"/>
                  </a:moveTo>
                  <a:lnTo>
                    <a:pt x="39222" y="0"/>
                  </a:lnTo>
                  <a:lnTo>
                    <a:pt x="91742" y="26864"/>
                  </a:lnTo>
                  <a:cubicBezTo>
                    <a:pt x="91742" y="26864"/>
                    <a:pt x="58162" y="58430"/>
                    <a:pt x="0" y="33043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9C8EA10-CD59-B0C5-D17A-1959750B27D9}"/>
                </a:ext>
              </a:extLst>
            </p:cNvPr>
            <p:cNvSpPr/>
            <p:nvPr/>
          </p:nvSpPr>
          <p:spPr>
            <a:xfrm>
              <a:off x="10385212" y="2686438"/>
              <a:ext cx="91742" cy="42920"/>
            </a:xfrm>
            <a:custGeom>
              <a:avLst/>
              <a:gdLst>
                <a:gd name="connsiteX0" fmla="*/ 0 w 91742"/>
                <a:gd name="connsiteY0" fmla="*/ 33043 h 42920"/>
                <a:gd name="connsiteX1" fmla="*/ 39222 w 91742"/>
                <a:gd name="connsiteY1" fmla="*/ 0 h 42920"/>
                <a:gd name="connsiteX2" fmla="*/ 91742 w 91742"/>
                <a:gd name="connsiteY2" fmla="*/ 26864 h 42920"/>
                <a:gd name="connsiteX3" fmla="*/ 0 w 91742"/>
                <a:gd name="connsiteY3" fmla="*/ 33043 h 4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42" h="42920">
                  <a:moveTo>
                    <a:pt x="0" y="33043"/>
                  </a:moveTo>
                  <a:lnTo>
                    <a:pt x="39222" y="0"/>
                  </a:lnTo>
                  <a:lnTo>
                    <a:pt x="91742" y="26864"/>
                  </a:lnTo>
                  <a:cubicBezTo>
                    <a:pt x="91742" y="26864"/>
                    <a:pt x="58162" y="58430"/>
                    <a:pt x="0" y="33043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7F06FB2-D912-04A4-B36B-548249CDABD2}"/>
                </a:ext>
              </a:extLst>
            </p:cNvPr>
            <p:cNvSpPr/>
            <p:nvPr/>
          </p:nvSpPr>
          <p:spPr>
            <a:xfrm>
              <a:off x="10330516" y="2126021"/>
              <a:ext cx="188077" cy="247401"/>
            </a:xfrm>
            <a:custGeom>
              <a:avLst/>
              <a:gdLst>
                <a:gd name="connsiteX0" fmla="*/ 188077 w 188077"/>
                <a:gd name="connsiteY0" fmla="*/ 85052 h 247401"/>
                <a:gd name="connsiteX1" fmla="*/ 51740 w 188077"/>
                <a:gd name="connsiteY1" fmla="*/ 16144 h 247401"/>
                <a:gd name="connsiteX2" fmla="*/ 30115 w 188077"/>
                <a:gd name="connsiteY2" fmla="*/ 236030 h 247401"/>
                <a:gd name="connsiteX3" fmla="*/ 188077 w 188077"/>
                <a:gd name="connsiteY3" fmla="*/ 85052 h 24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077" h="247401">
                  <a:moveTo>
                    <a:pt x="188077" y="85052"/>
                  </a:moveTo>
                  <a:cubicBezTo>
                    <a:pt x="185122" y="11040"/>
                    <a:pt x="113663" y="-22406"/>
                    <a:pt x="51740" y="16144"/>
                  </a:cubicBezTo>
                  <a:cubicBezTo>
                    <a:pt x="-10182" y="54695"/>
                    <a:pt x="-15420" y="173838"/>
                    <a:pt x="30115" y="236030"/>
                  </a:cubicBezTo>
                  <a:cubicBezTo>
                    <a:pt x="75650" y="298220"/>
                    <a:pt x="188077" y="85052"/>
                    <a:pt x="188077" y="85052"/>
                  </a:cubicBezTo>
                  <a:close/>
                </a:path>
              </a:pathLst>
            </a:custGeom>
            <a:solidFill>
              <a:srgbClr val="F5F5F5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64522B5-04BB-372F-0E14-EA325E43CA82}"/>
                </a:ext>
              </a:extLst>
            </p:cNvPr>
            <p:cNvSpPr/>
            <p:nvPr/>
          </p:nvSpPr>
          <p:spPr>
            <a:xfrm>
              <a:off x="10325393" y="2154576"/>
              <a:ext cx="351862" cy="416395"/>
            </a:xfrm>
            <a:custGeom>
              <a:avLst/>
              <a:gdLst>
                <a:gd name="connsiteX0" fmla="*/ 346596 w 351862"/>
                <a:gd name="connsiteY0" fmla="*/ 183700 h 416395"/>
                <a:gd name="connsiteX1" fmla="*/ 221005 w 351862"/>
                <a:gd name="connsiteY1" fmla="*/ 390690 h 416395"/>
                <a:gd name="connsiteX2" fmla="*/ 314 w 351862"/>
                <a:gd name="connsiteY2" fmla="*/ 277054 h 416395"/>
                <a:gd name="connsiteX3" fmla="*/ 162978 w 351862"/>
                <a:gd name="connsiteY3" fmla="*/ 3171 h 416395"/>
                <a:gd name="connsiteX4" fmla="*/ 346596 w 351862"/>
                <a:gd name="connsiteY4" fmla="*/ 183700 h 41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862" h="416395">
                  <a:moveTo>
                    <a:pt x="346596" y="183700"/>
                  </a:moveTo>
                  <a:cubicBezTo>
                    <a:pt x="317851" y="287396"/>
                    <a:pt x="295822" y="357244"/>
                    <a:pt x="221005" y="390690"/>
                  </a:cubicBezTo>
                  <a:cubicBezTo>
                    <a:pt x="72042" y="456911"/>
                    <a:pt x="6090" y="386660"/>
                    <a:pt x="314" y="277054"/>
                  </a:cubicBezTo>
                  <a:cubicBezTo>
                    <a:pt x="-4387" y="178461"/>
                    <a:pt x="43431" y="25469"/>
                    <a:pt x="162978" y="3171"/>
                  </a:cubicBezTo>
                  <a:cubicBezTo>
                    <a:pt x="282524" y="-19126"/>
                    <a:pt x="375341" y="79869"/>
                    <a:pt x="346596" y="183700"/>
                  </a:cubicBezTo>
                  <a:close/>
                </a:path>
              </a:pathLst>
            </a:custGeom>
            <a:solidFill>
              <a:srgbClr val="B55B5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E1AD301-B62A-0700-7A32-F55EE3AE489E}"/>
                </a:ext>
              </a:extLst>
            </p:cNvPr>
            <p:cNvSpPr/>
            <p:nvPr/>
          </p:nvSpPr>
          <p:spPr>
            <a:xfrm>
              <a:off x="10561010" y="2266451"/>
              <a:ext cx="168475" cy="180922"/>
            </a:xfrm>
            <a:custGeom>
              <a:avLst/>
              <a:gdLst>
                <a:gd name="connsiteX0" fmla="*/ 28505 w 168475"/>
                <a:gd name="connsiteY0" fmla="*/ 17827 h 180922"/>
                <a:gd name="connsiteX1" fmla="*/ 32132 w 168475"/>
                <a:gd name="connsiteY1" fmla="*/ 180893 h 180922"/>
                <a:gd name="connsiteX2" fmla="*/ 130456 w 168475"/>
                <a:gd name="connsiteY2" fmla="*/ 168267 h 180922"/>
                <a:gd name="connsiteX3" fmla="*/ 158395 w 168475"/>
                <a:gd name="connsiteY3" fmla="*/ 52482 h 180922"/>
                <a:gd name="connsiteX4" fmla="*/ 28505 w 168475"/>
                <a:gd name="connsiteY4" fmla="*/ 17827 h 18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475" h="180922">
                  <a:moveTo>
                    <a:pt x="28505" y="17827"/>
                  </a:moveTo>
                  <a:cubicBezTo>
                    <a:pt x="-3598" y="48318"/>
                    <a:pt x="-16358" y="183177"/>
                    <a:pt x="32132" y="180893"/>
                  </a:cubicBezTo>
                  <a:cubicBezTo>
                    <a:pt x="65162" y="179000"/>
                    <a:pt x="98017" y="174782"/>
                    <a:pt x="130456" y="168267"/>
                  </a:cubicBezTo>
                  <a:cubicBezTo>
                    <a:pt x="130456" y="168267"/>
                    <a:pt x="192109" y="144895"/>
                    <a:pt x="158395" y="52482"/>
                  </a:cubicBezTo>
                  <a:cubicBezTo>
                    <a:pt x="124680" y="-39932"/>
                    <a:pt x="28505" y="17827"/>
                    <a:pt x="28505" y="17827"/>
                  </a:cubicBezTo>
                  <a:close/>
                </a:path>
              </a:pathLst>
            </a:custGeom>
            <a:solidFill>
              <a:srgbClr val="E0E0E0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CBC0067-5F7F-E199-0B2E-096292AB44F3}"/>
                </a:ext>
              </a:extLst>
            </p:cNvPr>
            <p:cNvSpPr/>
            <p:nvPr/>
          </p:nvSpPr>
          <p:spPr>
            <a:xfrm>
              <a:off x="10503684" y="2323945"/>
              <a:ext cx="40296" cy="7379"/>
            </a:xfrm>
            <a:custGeom>
              <a:avLst/>
              <a:gdLst>
                <a:gd name="connsiteX0" fmla="*/ 0 w 40296"/>
                <a:gd name="connsiteY0" fmla="*/ 1705 h 7379"/>
                <a:gd name="connsiteX1" fmla="*/ 40297 w 40296"/>
                <a:gd name="connsiteY1" fmla="*/ 7212 h 7379"/>
                <a:gd name="connsiteX2" fmla="*/ 0 w 40296"/>
                <a:gd name="connsiteY2" fmla="*/ 1705 h 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296" h="7379">
                  <a:moveTo>
                    <a:pt x="0" y="1705"/>
                  </a:moveTo>
                  <a:cubicBezTo>
                    <a:pt x="13634" y="-1814"/>
                    <a:pt x="28100" y="160"/>
                    <a:pt x="40297" y="7212"/>
                  </a:cubicBezTo>
                  <a:cubicBezTo>
                    <a:pt x="26636" y="7977"/>
                    <a:pt x="12948" y="6110"/>
                    <a:pt x="0" y="17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6B79D53-EF10-588E-E5D8-4C75C03D237E}"/>
                </a:ext>
              </a:extLst>
            </p:cNvPr>
            <p:cNvSpPr/>
            <p:nvPr/>
          </p:nvSpPr>
          <p:spPr>
            <a:xfrm>
              <a:off x="10502340" y="2335255"/>
              <a:ext cx="34117" cy="13497"/>
            </a:xfrm>
            <a:custGeom>
              <a:avLst/>
              <a:gdLst>
                <a:gd name="connsiteX0" fmla="*/ 0 w 34117"/>
                <a:gd name="connsiteY0" fmla="*/ 66 h 13497"/>
                <a:gd name="connsiteX1" fmla="*/ 34118 w 34117"/>
                <a:gd name="connsiteY1" fmla="*/ 13498 h 13497"/>
                <a:gd name="connsiteX2" fmla="*/ 0 w 34117"/>
                <a:gd name="connsiteY2" fmla="*/ 66 h 1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7" h="13497">
                  <a:moveTo>
                    <a:pt x="0" y="66"/>
                  </a:moveTo>
                  <a:cubicBezTo>
                    <a:pt x="12787" y="-633"/>
                    <a:pt x="25239" y="4270"/>
                    <a:pt x="34118" y="13498"/>
                  </a:cubicBezTo>
                  <a:cubicBezTo>
                    <a:pt x="21908" y="11523"/>
                    <a:pt x="10276" y="6943"/>
                    <a:pt x="0" y="6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46AFBD6-94BA-8E16-C79C-0ECA693F6FD8}"/>
                </a:ext>
              </a:extLst>
            </p:cNvPr>
            <p:cNvSpPr/>
            <p:nvPr/>
          </p:nvSpPr>
          <p:spPr>
            <a:xfrm>
              <a:off x="10412345" y="2216306"/>
              <a:ext cx="101278" cy="10213"/>
            </a:xfrm>
            <a:custGeom>
              <a:avLst/>
              <a:gdLst>
                <a:gd name="connsiteX0" fmla="*/ 0 w 101278"/>
                <a:gd name="connsiteY0" fmla="*/ 5 h 10213"/>
                <a:gd name="connsiteX1" fmla="*/ 101278 w 101278"/>
                <a:gd name="connsiteY1" fmla="*/ 10214 h 10213"/>
                <a:gd name="connsiteX2" fmla="*/ 0 w 101278"/>
                <a:gd name="connsiteY2" fmla="*/ 5 h 1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278" h="10213">
                  <a:moveTo>
                    <a:pt x="0" y="5"/>
                  </a:moveTo>
                  <a:cubicBezTo>
                    <a:pt x="34024" y="-156"/>
                    <a:pt x="67967" y="3269"/>
                    <a:pt x="101278" y="10214"/>
                  </a:cubicBezTo>
                  <a:cubicBezTo>
                    <a:pt x="44729" y="618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7E1B279-9DA8-5DF0-527D-2F2630A9B1FA}"/>
                </a:ext>
              </a:extLst>
            </p:cNvPr>
            <p:cNvSpPr/>
            <p:nvPr/>
          </p:nvSpPr>
          <p:spPr>
            <a:xfrm>
              <a:off x="10396226" y="2225176"/>
              <a:ext cx="113233" cy="25118"/>
            </a:xfrm>
            <a:custGeom>
              <a:avLst/>
              <a:gdLst>
                <a:gd name="connsiteX0" fmla="*/ 0 w 113233"/>
                <a:gd name="connsiteY0" fmla="*/ 0 h 25118"/>
                <a:gd name="connsiteX1" fmla="*/ 113233 w 113233"/>
                <a:gd name="connsiteY1" fmla="*/ 25118 h 25118"/>
                <a:gd name="connsiteX2" fmla="*/ 0 w 113233"/>
                <a:gd name="connsiteY2" fmla="*/ 0 h 2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233" h="25118">
                  <a:moveTo>
                    <a:pt x="0" y="0"/>
                  </a:moveTo>
                  <a:cubicBezTo>
                    <a:pt x="0" y="0"/>
                    <a:pt x="77370" y="8462"/>
                    <a:pt x="113233" y="25118"/>
                  </a:cubicBezTo>
                  <a:cubicBezTo>
                    <a:pt x="74992" y="19181"/>
                    <a:pt x="37167" y="10799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22F4160-6848-09F5-D93F-0A0B1C112616}"/>
                </a:ext>
              </a:extLst>
            </p:cNvPr>
            <p:cNvSpPr/>
            <p:nvPr/>
          </p:nvSpPr>
          <p:spPr>
            <a:xfrm>
              <a:off x="10577901" y="2375187"/>
              <a:ext cx="130508" cy="119322"/>
            </a:xfrm>
            <a:custGeom>
              <a:avLst/>
              <a:gdLst>
                <a:gd name="connsiteX0" fmla="*/ 115445 w 130508"/>
                <a:gd name="connsiteY0" fmla="*/ 84515 h 119322"/>
                <a:gd name="connsiteX1" fmla="*/ 39285 w 130508"/>
                <a:gd name="connsiteY1" fmla="*/ 119305 h 119322"/>
                <a:gd name="connsiteX2" fmla="*/ 8794 w 130508"/>
                <a:gd name="connsiteY2" fmla="*/ 52144 h 119322"/>
                <a:gd name="connsiteX3" fmla="*/ 100133 w 130508"/>
                <a:gd name="connsiteY3" fmla="*/ 3251 h 119322"/>
                <a:gd name="connsiteX4" fmla="*/ 126621 w 130508"/>
                <a:gd name="connsiteY4" fmla="*/ 68142 h 119322"/>
                <a:gd name="connsiteX5" fmla="*/ 115445 w 130508"/>
                <a:gd name="connsiteY5" fmla="*/ 84515 h 11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508" h="119322">
                  <a:moveTo>
                    <a:pt x="115445" y="84515"/>
                  </a:moveTo>
                  <a:cubicBezTo>
                    <a:pt x="95686" y="105752"/>
                    <a:pt x="68285" y="118271"/>
                    <a:pt x="39285" y="119305"/>
                  </a:cubicBezTo>
                  <a:cubicBezTo>
                    <a:pt x="734" y="120245"/>
                    <a:pt x="-9474" y="83441"/>
                    <a:pt x="8794" y="52144"/>
                  </a:cubicBezTo>
                  <a:cubicBezTo>
                    <a:pt x="25315" y="23802"/>
                    <a:pt x="65209" y="-10853"/>
                    <a:pt x="100133" y="3251"/>
                  </a:cubicBezTo>
                  <a:cubicBezTo>
                    <a:pt x="125372" y="13862"/>
                    <a:pt x="137232" y="42916"/>
                    <a:pt x="126621" y="68142"/>
                  </a:cubicBezTo>
                  <a:cubicBezTo>
                    <a:pt x="124042" y="74307"/>
                    <a:pt x="120240" y="79868"/>
                    <a:pt x="115445" y="84515"/>
                  </a:cubicBezTo>
                  <a:close/>
                </a:path>
              </a:pathLst>
            </a:custGeom>
            <a:solidFill>
              <a:srgbClr val="B55B5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DAE2BE9-BA0F-9EC8-74A7-4D102E101DD2}"/>
                </a:ext>
              </a:extLst>
            </p:cNvPr>
            <p:cNvSpPr/>
            <p:nvPr/>
          </p:nvSpPr>
          <p:spPr>
            <a:xfrm rot="-4789201">
              <a:off x="10441547" y="2311064"/>
              <a:ext cx="34117" cy="22297"/>
            </a:xfrm>
            <a:custGeom>
              <a:avLst/>
              <a:gdLst>
                <a:gd name="connsiteX0" fmla="*/ 34118 w 34117"/>
                <a:gd name="connsiteY0" fmla="*/ 11149 h 22297"/>
                <a:gd name="connsiteX1" fmla="*/ 17059 w 34117"/>
                <a:gd name="connsiteY1" fmla="*/ 22297 h 22297"/>
                <a:gd name="connsiteX2" fmla="*/ 0 w 34117"/>
                <a:gd name="connsiteY2" fmla="*/ 11149 h 22297"/>
                <a:gd name="connsiteX3" fmla="*/ 17059 w 34117"/>
                <a:gd name="connsiteY3" fmla="*/ 0 h 22297"/>
                <a:gd name="connsiteX4" fmla="*/ 34118 w 34117"/>
                <a:gd name="connsiteY4" fmla="*/ 11149 h 2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17" h="22297">
                  <a:moveTo>
                    <a:pt x="34118" y="11149"/>
                  </a:moveTo>
                  <a:cubicBezTo>
                    <a:pt x="34118" y="17306"/>
                    <a:pt x="26480" y="22297"/>
                    <a:pt x="17059" y="22297"/>
                  </a:cubicBezTo>
                  <a:cubicBezTo>
                    <a:pt x="7637" y="22297"/>
                    <a:pt x="0" y="17306"/>
                    <a:pt x="0" y="11149"/>
                  </a:cubicBezTo>
                  <a:cubicBezTo>
                    <a:pt x="0" y="4992"/>
                    <a:pt x="7638" y="0"/>
                    <a:pt x="17059" y="0"/>
                  </a:cubicBezTo>
                  <a:cubicBezTo>
                    <a:pt x="26480" y="0"/>
                    <a:pt x="34118" y="4991"/>
                    <a:pt x="34118" y="11149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F93080-0835-5830-654E-E4D7F7343ED8}"/>
                </a:ext>
              </a:extLst>
            </p:cNvPr>
            <p:cNvSpPr/>
            <p:nvPr/>
          </p:nvSpPr>
          <p:spPr>
            <a:xfrm>
              <a:off x="10352025" y="2290045"/>
              <a:ext cx="22047" cy="33732"/>
            </a:xfrm>
            <a:custGeom>
              <a:avLst/>
              <a:gdLst>
                <a:gd name="connsiteX0" fmla="*/ 21635 w 22047"/>
                <a:gd name="connsiteY0" fmla="*/ 19083 h 33732"/>
                <a:gd name="connsiteX1" fmla="*/ 8203 w 22047"/>
                <a:gd name="connsiteY1" fmla="*/ 33589 h 33732"/>
                <a:gd name="connsiteX2" fmla="*/ 412 w 22047"/>
                <a:gd name="connsiteY2" fmla="*/ 14784 h 33732"/>
                <a:gd name="connsiteX3" fmla="*/ 13844 w 22047"/>
                <a:gd name="connsiteY3" fmla="*/ 143 h 33732"/>
                <a:gd name="connsiteX4" fmla="*/ 21635 w 22047"/>
                <a:gd name="connsiteY4" fmla="*/ 19083 h 3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47" h="33732">
                  <a:moveTo>
                    <a:pt x="21635" y="19083"/>
                  </a:moveTo>
                  <a:cubicBezTo>
                    <a:pt x="20024" y="28216"/>
                    <a:pt x="13710" y="34798"/>
                    <a:pt x="8203" y="33589"/>
                  </a:cubicBezTo>
                  <a:cubicBezTo>
                    <a:pt x="2696" y="32380"/>
                    <a:pt x="-1334" y="24052"/>
                    <a:pt x="412" y="14784"/>
                  </a:cubicBezTo>
                  <a:cubicBezTo>
                    <a:pt x="2158" y="5516"/>
                    <a:pt x="8337" y="-1066"/>
                    <a:pt x="13844" y="143"/>
                  </a:cubicBezTo>
                  <a:cubicBezTo>
                    <a:pt x="19352" y="1352"/>
                    <a:pt x="23382" y="9814"/>
                    <a:pt x="21635" y="19083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E54C292-60B7-6F85-8302-257386F8B8D6}"/>
                </a:ext>
              </a:extLst>
            </p:cNvPr>
            <p:cNvSpPr/>
            <p:nvPr/>
          </p:nvSpPr>
          <p:spPr>
            <a:xfrm>
              <a:off x="10356417" y="2322291"/>
              <a:ext cx="47733" cy="77916"/>
            </a:xfrm>
            <a:custGeom>
              <a:avLst/>
              <a:gdLst>
                <a:gd name="connsiteX0" fmla="*/ 47734 w 47733"/>
                <a:gd name="connsiteY0" fmla="*/ 0 h 77916"/>
                <a:gd name="connsiteX1" fmla="*/ 34302 w 47733"/>
                <a:gd name="connsiteY1" fmla="*/ 77907 h 77916"/>
                <a:gd name="connsiteX2" fmla="*/ 6766 w 47733"/>
                <a:gd name="connsiteY2" fmla="*/ 74011 h 77916"/>
                <a:gd name="connsiteX3" fmla="*/ 641 w 47733"/>
                <a:gd name="connsiteY3" fmla="*/ 60727 h 77916"/>
                <a:gd name="connsiteX4" fmla="*/ 4348 w 47733"/>
                <a:gd name="connsiteY4" fmla="*/ 55878 h 77916"/>
                <a:gd name="connsiteX5" fmla="*/ 47734 w 47733"/>
                <a:gd name="connsiteY5" fmla="*/ 0 h 7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33" h="77916">
                  <a:moveTo>
                    <a:pt x="47734" y="0"/>
                  </a:moveTo>
                  <a:lnTo>
                    <a:pt x="34302" y="77907"/>
                  </a:lnTo>
                  <a:cubicBezTo>
                    <a:pt x="24980" y="78041"/>
                    <a:pt x="15685" y="76738"/>
                    <a:pt x="6766" y="74011"/>
                  </a:cubicBezTo>
                  <a:cubicBezTo>
                    <a:pt x="1406" y="72037"/>
                    <a:pt x="-1334" y="66086"/>
                    <a:pt x="641" y="60727"/>
                  </a:cubicBezTo>
                  <a:cubicBezTo>
                    <a:pt x="1353" y="58779"/>
                    <a:pt x="2656" y="57087"/>
                    <a:pt x="4348" y="55878"/>
                  </a:cubicBezTo>
                  <a:cubicBezTo>
                    <a:pt x="22280" y="40229"/>
                    <a:pt x="37015" y="21250"/>
                    <a:pt x="47734" y="0"/>
                  </a:cubicBezTo>
                  <a:close/>
                </a:path>
              </a:pathLst>
            </a:custGeom>
            <a:solidFill>
              <a:srgbClr val="A02724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EC8E9BB-CE1D-A924-7FBD-9FC156E11A09}"/>
                </a:ext>
              </a:extLst>
            </p:cNvPr>
            <p:cNvSpPr/>
            <p:nvPr/>
          </p:nvSpPr>
          <p:spPr>
            <a:xfrm>
              <a:off x="10482440" y="2268785"/>
              <a:ext cx="47134" cy="38693"/>
            </a:xfrm>
            <a:custGeom>
              <a:avLst/>
              <a:gdLst>
                <a:gd name="connsiteX0" fmla="*/ 41392 w 47134"/>
                <a:gd name="connsiteY0" fmla="*/ 38462 h 38693"/>
                <a:gd name="connsiteX1" fmla="*/ 44079 w 47134"/>
                <a:gd name="connsiteY1" fmla="*/ 38462 h 38693"/>
                <a:gd name="connsiteX2" fmla="*/ 46604 w 47134"/>
                <a:gd name="connsiteY2" fmla="*/ 31303 h 38693"/>
                <a:gd name="connsiteX3" fmla="*/ 46496 w 47134"/>
                <a:gd name="connsiteY3" fmla="*/ 31074 h 38693"/>
                <a:gd name="connsiteX4" fmla="*/ 6200 w 47134"/>
                <a:gd name="connsiteY4" fmla="*/ 46 h 38693"/>
                <a:gd name="connsiteX5" fmla="*/ 34 w 47134"/>
                <a:gd name="connsiteY5" fmla="*/ 4801 h 38693"/>
                <a:gd name="connsiteX6" fmla="*/ 21 w 47134"/>
                <a:gd name="connsiteY6" fmla="*/ 4882 h 38693"/>
                <a:gd name="connsiteX7" fmla="*/ 4856 w 47134"/>
                <a:gd name="connsiteY7" fmla="*/ 11060 h 38693"/>
                <a:gd name="connsiteX8" fmla="*/ 4856 w 47134"/>
                <a:gd name="connsiteY8" fmla="*/ 11060 h 38693"/>
                <a:gd name="connsiteX9" fmla="*/ 36288 w 47134"/>
                <a:gd name="connsiteY9" fmla="*/ 35910 h 38693"/>
                <a:gd name="connsiteX10" fmla="*/ 41392 w 47134"/>
                <a:gd name="connsiteY10" fmla="*/ 38462 h 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134" h="38693">
                  <a:moveTo>
                    <a:pt x="41392" y="38462"/>
                  </a:moveTo>
                  <a:cubicBezTo>
                    <a:pt x="42265" y="38771"/>
                    <a:pt x="43205" y="38771"/>
                    <a:pt x="44079" y="38462"/>
                  </a:cubicBezTo>
                  <a:cubicBezTo>
                    <a:pt x="46751" y="37186"/>
                    <a:pt x="47893" y="33976"/>
                    <a:pt x="46604" y="31303"/>
                  </a:cubicBezTo>
                  <a:cubicBezTo>
                    <a:pt x="46577" y="31222"/>
                    <a:pt x="46536" y="31142"/>
                    <a:pt x="46496" y="31074"/>
                  </a:cubicBezTo>
                  <a:cubicBezTo>
                    <a:pt x="38893" y="14808"/>
                    <a:pt x="23877" y="3243"/>
                    <a:pt x="6200" y="46"/>
                  </a:cubicBezTo>
                  <a:cubicBezTo>
                    <a:pt x="3177" y="-344"/>
                    <a:pt x="424" y="1779"/>
                    <a:pt x="34" y="4801"/>
                  </a:cubicBezTo>
                  <a:cubicBezTo>
                    <a:pt x="21" y="4828"/>
                    <a:pt x="21" y="4855"/>
                    <a:pt x="21" y="4882"/>
                  </a:cubicBezTo>
                  <a:cubicBezTo>
                    <a:pt x="-234" y="7891"/>
                    <a:pt x="1875" y="10577"/>
                    <a:pt x="4856" y="11060"/>
                  </a:cubicBezTo>
                  <a:lnTo>
                    <a:pt x="4856" y="11060"/>
                  </a:lnTo>
                  <a:cubicBezTo>
                    <a:pt x="18691" y="13868"/>
                    <a:pt x="30364" y="23096"/>
                    <a:pt x="36288" y="35910"/>
                  </a:cubicBezTo>
                  <a:cubicBezTo>
                    <a:pt x="37335" y="37696"/>
                    <a:pt x="39337" y="38691"/>
                    <a:pt x="41392" y="38462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0A03B2F-6B6B-7492-B080-143D2EE74E54}"/>
                </a:ext>
              </a:extLst>
            </p:cNvPr>
            <p:cNvSpPr/>
            <p:nvPr/>
          </p:nvSpPr>
          <p:spPr>
            <a:xfrm>
              <a:off x="10336795" y="2249652"/>
              <a:ext cx="53194" cy="27441"/>
            </a:xfrm>
            <a:custGeom>
              <a:avLst/>
              <a:gdLst>
                <a:gd name="connsiteX0" fmla="*/ 4762 w 53194"/>
                <a:gd name="connsiteY0" fmla="*/ 27372 h 27441"/>
                <a:gd name="connsiteX1" fmla="*/ 9732 w 53194"/>
                <a:gd name="connsiteY1" fmla="*/ 25760 h 27441"/>
                <a:gd name="connsiteX2" fmla="*/ 46805 w 53194"/>
                <a:gd name="connsiteY2" fmla="*/ 11254 h 27441"/>
                <a:gd name="connsiteX3" fmla="*/ 53118 w 53194"/>
                <a:gd name="connsiteY3" fmla="*/ 6821 h 27441"/>
                <a:gd name="connsiteX4" fmla="*/ 48685 w 53194"/>
                <a:gd name="connsiteY4" fmla="*/ 373 h 27441"/>
                <a:gd name="connsiteX5" fmla="*/ 1673 w 53194"/>
                <a:gd name="connsiteY5" fmla="*/ 18104 h 27441"/>
                <a:gd name="connsiteX6" fmla="*/ 1484 w 53194"/>
                <a:gd name="connsiteY6" fmla="*/ 25707 h 27441"/>
                <a:gd name="connsiteX7" fmla="*/ 1673 w 53194"/>
                <a:gd name="connsiteY7" fmla="*/ 25895 h 27441"/>
                <a:gd name="connsiteX8" fmla="*/ 4762 w 53194"/>
                <a:gd name="connsiteY8" fmla="*/ 27372 h 2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194" h="27441">
                  <a:moveTo>
                    <a:pt x="4762" y="27372"/>
                  </a:moveTo>
                  <a:cubicBezTo>
                    <a:pt x="6575" y="27654"/>
                    <a:pt x="8429" y="27063"/>
                    <a:pt x="9732" y="25760"/>
                  </a:cubicBezTo>
                  <a:cubicBezTo>
                    <a:pt x="19027" y="15229"/>
                    <a:pt x="32835" y="9816"/>
                    <a:pt x="46805" y="11254"/>
                  </a:cubicBezTo>
                  <a:cubicBezTo>
                    <a:pt x="49760" y="11737"/>
                    <a:pt x="52567" y="9776"/>
                    <a:pt x="53118" y="6821"/>
                  </a:cubicBezTo>
                  <a:cubicBezTo>
                    <a:pt x="53614" y="3826"/>
                    <a:pt x="51653" y="978"/>
                    <a:pt x="48685" y="373"/>
                  </a:cubicBezTo>
                  <a:cubicBezTo>
                    <a:pt x="31062" y="-1695"/>
                    <a:pt x="13533" y="4914"/>
                    <a:pt x="1673" y="18104"/>
                  </a:cubicBezTo>
                  <a:cubicBezTo>
                    <a:pt x="-477" y="20146"/>
                    <a:pt x="-571" y="23544"/>
                    <a:pt x="1484" y="25707"/>
                  </a:cubicBezTo>
                  <a:cubicBezTo>
                    <a:pt x="1538" y="25760"/>
                    <a:pt x="1605" y="25827"/>
                    <a:pt x="1673" y="25895"/>
                  </a:cubicBezTo>
                  <a:cubicBezTo>
                    <a:pt x="2492" y="26754"/>
                    <a:pt x="3580" y="27278"/>
                    <a:pt x="4762" y="27372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6A0C0B8-4A1E-21E4-289F-CC95A8BDA47E}"/>
                </a:ext>
              </a:extLst>
            </p:cNvPr>
            <p:cNvSpPr/>
            <p:nvPr/>
          </p:nvSpPr>
          <p:spPr>
            <a:xfrm>
              <a:off x="10424434" y="2587845"/>
              <a:ext cx="218944" cy="193155"/>
            </a:xfrm>
            <a:custGeom>
              <a:avLst/>
              <a:gdLst>
                <a:gd name="connsiteX0" fmla="*/ 178917 w 218944"/>
                <a:gd name="connsiteY0" fmla="*/ 0 h 193155"/>
                <a:gd name="connsiteX1" fmla="*/ 0 w 218944"/>
                <a:gd name="connsiteY1" fmla="*/ 99130 h 193155"/>
                <a:gd name="connsiteX2" fmla="*/ 68773 w 218944"/>
                <a:gd name="connsiteY2" fmla="*/ 193155 h 193155"/>
                <a:gd name="connsiteX3" fmla="*/ 218945 w 218944"/>
                <a:gd name="connsiteY3" fmla="*/ 20283 h 193155"/>
                <a:gd name="connsiteX4" fmla="*/ 178917 w 218944"/>
                <a:gd name="connsiteY4" fmla="*/ 0 h 19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944" h="193155">
                  <a:moveTo>
                    <a:pt x="178917" y="0"/>
                  </a:moveTo>
                  <a:cubicBezTo>
                    <a:pt x="178917" y="0"/>
                    <a:pt x="101144" y="94026"/>
                    <a:pt x="0" y="99130"/>
                  </a:cubicBezTo>
                  <a:cubicBezTo>
                    <a:pt x="58833" y="127069"/>
                    <a:pt x="68773" y="193155"/>
                    <a:pt x="68773" y="193155"/>
                  </a:cubicBezTo>
                  <a:cubicBezTo>
                    <a:pt x="68773" y="193155"/>
                    <a:pt x="195170" y="154739"/>
                    <a:pt x="218945" y="20283"/>
                  </a:cubicBezTo>
                  <a:cubicBezTo>
                    <a:pt x="209636" y="7495"/>
                    <a:pt x="194740" y="-53"/>
                    <a:pt x="178917" y="0"/>
                  </a:cubicBezTo>
                  <a:close/>
                </a:path>
              </a:pathLst>
            </a:custGeom>
            <a:solidFill>
              <a:srgbClr val="FFFFFF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E137938-BF5B-D2E9-3B49-942301DBD1F8}"/>
                </a:ext>
              </a:extLst>
            </p:cNvPr>
            <p:cNvSpPr/>
            <p:nvPr/>
          </p:nvSpPr>
          <p:spPr>
            <a:xfrm>
              <a:off x="10284470" y="2679185"/>
              <a:ext cx="100741" cy="47605"/>
            </a:xfrm>
            <a:custGeom>
              <a:avLst/>
              <a:gdLst>
                <a:gd name="connsiteX0" fmla="*/ 100741 w 100741"/>
                <a:gd name="connsiteY0" fmla="*/ 40297 h 47605"/>
                <a:gd name="connsiteX1" fmla="*/ 56415 w 100741"/>
                <a:gd name="connsiteY1" fmla="*/ 0 h 47605"/>
                <a:gd name="connsiteX2" fmla="*/ 0 w 100741"/>
                <a:gd name="connsiteY2" fmla="*/ 16790 h 47605"/>
                <a:gd name="connsiteX3" fmla="*/ 100741 w 100741"/>
                <a:gd name="connsiteY3" fmla="*/ 40297 h 4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741" h="47605">
                  <a:moveTo>
                    <a:pt x="100741" y="40297"/>
                  </a:moveTo>
                  <a:lnTo>
                    <a:pt x="56415" y="0"/>
                  </a:lnTo>
                  <a:lnTo>
                    <a:pt x="0" y="16790"/>
                  </a:lnTo>
                  <a:cubicBezTo>
                    <a:pt x="0" y="16790"/>
                    <a:pt x="42580" y="65683"/>
                    <a:pt x="100741" y="40297"/>
                  </a:cubicBezTo>
                  <a:close/>
                </a:path>
              </a:pathLst>
            </a:custGeom>
            <a:solidFill>
              <a:srgbClr val="18713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AEE23ED-29D2-4EA5-3D87-6B8BE4AD30DF}"/>
                </a:ext>
              </a:extLst>
            </p:cNvPr>
            <p:cNvSpPr/>
            <p:nvPr/>
          </p:nvSpPr>
          <p:spPr>
            <a:xfrm>
              <a:off x="10284470" y="2679185"/>
              <a:ext cx="100741" cy="47605"/>
            </a:xfrm>
            <a:custGeom>
              <a:avLst/>
              <a:gdLst>
                <a:gd name="connsiteX0" fmla="*/ 100741 w 100741"/>
                <a:gd name="connsiteY0" fmla="*/ 40297 h 47605"/>
                <a:gd name="connsiteX1" fmla="*/ 56415 w 100741"/>
                <a:gd name="connsiteY1" fmla="*/ 0 h 47605"/>
                <a:gd name="connsiteX2" fmla="*/ 0 w 100741"/>
                <a:gd name="connsiteY2" fmla="*/ 16790 h 47605"/>
                <a:gd name="connsiteX3" fmla="*/ 100741 w 100741"/>
                <a:gd name="connsiteY3" fmla="*/ 40297 h 4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741" h="47605">
                  <a:moveTo>
                    <a:pt x="100741" y="40297"/>
                  </a:moveTo>
                  <a:lnTo>
                    <a:pt x="56415" y="0"/>
                  </a:lnTo>
                  <a:lnTo>
                    <a:pt x="0" y="16790"/>
                  </a:lnTo>
                  <a:cubicBezTo>
                    <a:pt x="0" y="16790"/>
                    <a:pt x="42580" y="65683"/>
                    <a:pt x="100741" y="40297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9BB26F0-71EC-C78B-3766-2F37CCA6D67C}"/>
                </a:ext>
              </a:extLst>
            </p:cNvPr>
            <p:cNvSpPr/>
            <p:nvPr/>
          </p:nvSpPr>
          <p:spPr>
            <a:xfrm>
              <a:off x="10271137" y="2600897"/>
              <a:ext cx="111656" cy="161701"/>
            </a:xfrm>
            <a:custGeom>
              <a:avLst/>
              <a:gdLst>
                <a:gd name="connsiteX0" fmla="*/ 111657 w 111656"/>
                <a:gd name="connsiteY0" fmla="*/ 515 h 161701"/>
                <a:gd name="connsiteX1" fmla="*/ 70420 w 111656"/>
                <a:gd name="connsiteY1" fmla="*/ 78959 h 161701"/>
                <a:gd name="connsiteX2" fmla="*/ 304 w 111656"/>
                <a:gd name="connsiteY2" fmla="*/ 161701 h 161701"/>
                <a:gd name="connsiteX3" fmla="*/ 65987 w 111656"/>
                <a:gd name="connsiteY3" fmla="*/ 8977 h 161701"/>
                <a:gd name="connsiteX4" fmla="*/ 111657 w 111656"/>
                <a:gd name="connsiteY4" fmla="*/ 515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656" h="161701">
                  <a:moveTo>
                    <a:pt x="111657" y="515"/>
                  </a:moveTo>
                  <a:cubicBezTo>
                    <a:pt x="111657" y="515"/>
                    <a:pt x="72300" y="46050"/>
                    <a:pt x="70420" y="78959"/>
                  </a:cubicBezTo>
                  <a:cubicBezTo>
                    <a:pt x="23139" y="92391"/>
                    <a:pt x="304" y="161701"/>
                    <a:pt x="304" y="161701"/>
                  </a:cubicBezTo>
                  <a:cubicBezTo>
                    <a:pt x="304" y="161701"/>
                    <a:pt x="-8293" y="62437"/>
                    <a:pt x="65987" y="8977"/>
                  </a:cubicBezTo>
                  <a:cubicBezTo>
                    <a:pt x="80024" y="1657"/>
                    <a:pt x="95928" y="-1285"/>
                    <a:pt x="111657" y="515"/>
                  </a:cubicBezTo>
                  <a:close/>
                </a:path>
              </a:pathLst>
            </a:custGeom>
            <a:solidFill>
              <a:srgbClr val="FFFFFF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EC0989-B552-0084-AE97-A9EA01E8B191}"/>
                </a:ext>
              </a:extLst>
            </p:cNvPr>
            <p:cNvSpPr/>
            <p:nvPr/>
          </p:nvSpPr>
          <p:spPr>
            <a:xfrm>
              <a:off x="10586932" y="5494167"/>
              <a:ext cx="300106" cy="96848"/>
            </a:xfrm>
            <a:custGeom>
              <a:avLst/>
              <a:gdLst>
                <a:gd name="connsiteX0" fmla="*/ 300106 w 300106"/>
                <a:gd name="connsiteY0" fmla="*/ 96714 h 96848"/>
                <a:gd name="connsiteX1" fmla="*/ 261824 w 300106"/>
                <a:gd name="connsiteY1" fmla="*/ 96714 h 96848"/>
                <a:gd name="connsiteX2" fmla="*/ 251482 w 300106"/>
                <a:gd name="connsiteY2" fmla="*/ 81133 h 96848"/>
                <a:gd name="connsiteX3" fmla="*/ 231333 w 300106"/>
                <a:gd name="connsiteY3" fmla="*/ 96848 h 96848"/>
                <a:gd name="connsiteX4" fmla="*/ 300 w 300106"/>
                <a:gd name="connsiteY4" fmla="*/ 96848 h 96848"/>
                <a:gd name="connsiteX5" fmla="*/ 10239 w 300106"/>
                <a:gd name="connsiteY5" fmla="*/ 43925 h 96848"/>
                <a:gd name="connsiteX6" fmla="*/ 105876 w 300106"/>
                <a:gd name="connsiteY6" fmla="*/ 3629 h 96848"/>
                <a:gd name="connsiteX7" fmla="*/ 114339 w 300106"/>
                <a:gd name="connsiteY7" fmla="*/ 137 h 96848"/>
                <a:gd name="connsiteX8" fmla="*/ 279018 w 300106"/>
                <a:gd name="connsiteY8" fmla="*/ 4166 h 96848"/>
                <a:gd name="connsiteX9" fmla="*/ 289844 w 300106"/>
                <a:gd name="connsiteY9" fmla="*/ 8800 h 96848"/>
                <a:gd name="connsiteX10" fmla="*/ 290435 w 300106"/>
                <a:gd name="connsiteY10" fmla="*/ 11688 h 96848"/>
                <a:gd name="connsiteX11" fmla="*/ 300106 w 300106"/>
                <a:gd name="connsiteY11" fmla="*/ 96714 h 9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106" h="96848">
                  <a:moveTo>
                    <a:pt x="300106" y="96714"/>
                  </a:moveTo>
                  <a:lnTo>
                    <a:pt x="261824" y="96714"/>
                  </a:lnTo>
                  <a:lnTo>
                    <a:pt x="251482" y="81133"/>
                  </a:lnTo>
                  <a:lnTo>
                    <a:pt x="231333" y="96848"/>
                  </a:lnTo>
                  <a:lnTo>
                    <a:pt x="300" y="96848"/>
                  </a:lnTo>
                  <a:cubicBezTo>
                    <a:pt x="-1084" y="78634"/>
                    <a:pt x="2341" y="60393"/>
                    <a:pt x="10239" y="43925"/>
                  </a:cubicBezTo>
                  <a:cubicBezTo>
                    <a:pt x="10239" y="43925"/>
                    <a:pt x="79281" y="37612"/>
                    <a:pt x="105876" y="3629"/>
                  </a:cubicBezTo>
                  <a:cubicBezTo>
                    <a:pt x="107771" y="902"/>
                    <a:pt x="111075" y="-454"/>
                    <a:pt x="114339" y="137"/>
                  </a:cubicBezTo>
                  <a:cubicBezTo>
                    <a:pt x="137442" y="4972"/>
                    <a:pt x="228781" y="22300"/>
                    <a:pt x="279018" y="4166"/>
                  </a:cubicBezTo>
                  <a:cubicBezTo>
                    <a:pt x="283289" y="2460"/>
                    <a:pt x="288138" y="4542"/>
                    <a:pt x="289844" y="8800"/>
                  </a:cubicBezTo>
                  <a:cubicBezTo>
                    <a:pt x="290207" y="9727"/>
                    <a:pt x="290408" y="10694"/>
                    <a:pt x="290435" y="11688"/>
                  </a:cubicBezTo>
                  <a:cubicBezTo>
                    <a:pt x="291456" y="40232"/>
                    <a:pt x="294693" y="68668"/>
                    <a:pt x="300106" y="96714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B2FAD56-5C89-B9CA-F10D-11B716DA39EE}"/>
                </a:ext>
              </a:extLst>
            </p:cNvPr>
            <p:cNvSpPr/>
            <p:nvPr/>
          </p:nvSpPr>
          <p:spPr>
            <a:xfrm>
              <a:off x="10347838" y="2704872"/>
              <a:ext cx="50722" cy="57779"/>
            </a:xfrm>
            <a:custGeom>
              <a:avLst/>
              <a:gdLst>
                <a:gd name="connsiteX0" fmla="*/ 39523 w 50722"/>
                <a:gd name="connsiteY0" fmla="*/ 49667 h 57779"/>
                <a:gd name="connsiteX1" fmla="*/ 43822 w 50722"/>
                <a:gd name="connsiteY1" fmla="*/ 6684 h 57779"/>
                <a:gd name="connsiteX2" fmla="*/ 3525 w 50722"/>
                <a:gd name="connsiteY2" fmla="*/ 10848 h 57779"/>
                <a:gd name="connsiteX3" fmla="*/ 6211 w 50722"/>
                <a:gd name="connsiteY3" fmla="*/ 51144 h 57779"/>
                <a:gd name="connsiteX4" fmla="*/ 38126 w 50722"/>
                <a:gd name="connsiteY4" fmla="*/ 51198 h 57779"/>
                <a:gd name="connsiteX5" fmla="*/ 39523 w 50722"/>
                <a:gd name="connsiteY5" fmla="*/ 49667 h 5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22" h="57779">
                  <a:moveTo>
                    <a:pt x="39523" y="49667"/>
                  </a:moveTo>
                  <a:cubicBezTo>
                    <a:pt x="50403" y="32742"/>
                    <a:pt x="56045" y="14743"/>
                    <a:pt x="43822" y="6684"/>
                  </a:cubicBezTo>
                  <a:cubicBezTo>
                    <a:pt x="35091" y="1042"/>
                    <a:pt x="8898" y="-6749"/>
                    <a:pt x="3525" y="10848"/>
                  </a:cubicBezTo>
                  <a:cubicBezTo>
                    <a:pt x="-1848" y="28444"/>
                    <a:pt x="-1176" y="43488"/>
                    <a:pt x="6211" y="51144"/>
                  </a:cubicBezTo>
                  <a:cubicBezTo>
                    <a:pt x="15010" y="59969"/>
                    <a:pt x="29302" y="59996"/>
                    <a:pt x="38126" y="51198"/>
                  </a:cubicBezTo>
                  <a:cubicBezTo>
                    <a:pt x="38610" y="50701"/>
                    <a:pt x="39080" y="50191"/>
                    <a:pt x="39523" y="49667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47E714-0032-D313-0283-5036AAD9F548}"/>
                </a:ext>
              </a:extLst>
            </p:cNvPr>
            <p:cNvSpPr/>
            <p:nvPr/>
          </p:nvSpPr>
          <p:spPr>
            <a:xfrm>
              <a:off x="10387898" y="2683933"/>
              <a:ext cx="94965" cy="128247"/>
            </a:xfrm>
            <a:custGeom>
              <a:avLst/>
              <a:gdLst>
                <a:gd name="connsiteX0" fmla="*/ 4970 w 94965"/>
                <a:gd name="connsiteY0" fmla="*/ 31384 h 128247"/>
                <a:gd name="connsiteX1" fmla="*/ 94966 w 94965"/>
                <a:gd name="connsiteY1" fmla="*/ 14459 h 128247"/>
                <a:gd name="connsiteX2" fmla="*/ 71862 w 94965"/>
                <a:gd name="connsiteY2" fmla="*/ 127021 h 128247"/>
                <a:gd name="connsiteX3" fmla="*/ 0 w 94965"/>
                <a:gd name="connsiteY3" fmla="*/ 59860 h 12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65" h="128247">
                  <a:moveTo>
                    <a:pt x="4970" y="31384"/>
                  </a:moveTo>
                  <a:cubicBezTo>
                    <a:pt x="27805" y="-316"/>
                    <a:pt x="94966" y="-11599"/>
                    <a:pt x="94966" y="14459"/>
                  </a:cubicBezTo>
                  <a:cubicBezTo>
                    <a:pt x="94966" y="64561"/>
                    <a:pt x="93353" y="115201"/>
                    <a:pt x="71862" y="127021"/>
                  </a:cubicBezTo>
                  <a:cubicBezTo>
                    <a:pt x="50371" y="138841"/>
                    <a:pt x="16521" y="61338"/>
                    <a:pt x="0" y="59860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C6DEDE4-3A04-2053-FDC0-0ED461A35EBD}"/>
                </a:ext>
              </a:extLst>
            </p:cNvPr>
            <p:cNvSpPr/>
            <p:nvPr/>
          </p:nvSpPr>
          <p:spPr>
            <a:xfrm>
              <a:off x="10282142" y="2679599"/>
              <a:ext cx="73787" cy="116045"/>
            </a:xfrm>
            <a:custGeom>
              <a:avLst/>
              <a:gdLst>
                <a:gd name="connsiteX0" fmla="*/ 73788 w 73787"/>
                <a:gd name="connsiteY0" fmla="*/ 33703 h 116045"/>
                <a:gd name="connsiteX1" fmla="*/ 10791 w 73787"/>
                <a:gd name="connsiteY1" fmla="*/ 13286 h 116045"/>
                <a:gd name="connsiteX2" fmla="*/ 10791 w 73787"/>
                <a:gd name="connsiteY2" fmla="*/ 114162 h 116045"/>
                <a:gd name="connsiteX3" fmla="*/ 73250 w 73787"/>
                <a:gd name="connsiteY3" fmla="*/ 62851 h 11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87" h="116045">
                  <a:moveTo>
                    <a:pt x="73788" y="33703"/>
                  </a:moveTo>
                  <a:cubicBezTo>
                    <a:pt x="60356" y="257"/>
                    <a:pt x="17775" y="-11564"/>
                    <a:pt x="10791" y="13286"/>
                  </a:cubicBezTo>
                  <a:cubicBezTo>
                    <a:pt x="-2641" y="60970"/>
                    <a:pt x="-4522" y="100461"/>
                    <a:pt x="10791" y="114162"/>
                  </a:cubicBezTo>
                  <a:cubicBezTo>
                    <a:pt x="26104" y="127862"/>
                    <a:pt x="59684" y="62314"/>
                    <a:pt x="73250" y="62851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793F010-2125-DD87-AD30-8185CA88F13D}"/>
                </a:ext>
              </a:extLst>
            </p:cNvPr>
            <p:cNvSpPr/>
            <p:nvPr/>
          </p:nvSpPr>
          <p:spPr>
            <a:xfrm>
              <a:off x="9527658" y="2526154"/>
              <a:ext cx="81672" cy="169552"/>
            </a:xfrm>
            <a:custGeom>
              <a:avLst/>
              <a:gdLst>
                <a:gd name="connsiteX0" fmla="*/ 77815 w 81672"/>
                <a:gd name="connsiteY0" fmla="*/ 142419 h 169552"/>
                <a:gd name="connsiteX1" fmla="*/ 28116 w 81672"/>
                <a:gd name="connsiteY1" fmla="*/ 3262 h 169552"/>
                <a:gd name="connsiteX2" fmla="*/ 2327 w 81672"/>
                <a:gd name="connsiteY2" fmla="*/ 14410 h 169552"/>
                <a:gd name="connsiteX3" fmla="*/ 14818 w 81672"/>
                <a:gd name="connsiteY3" fmla="*/ 63975 h 169552"/>
                <a:gd name="connsiteX4" fmla="*/ 27310 w 81672"/>
                <a:gd name="connsiteY4" fmla="*/ 169552 h 169552"/>
                <a:gd name="connsiteX5" fmla="*/ 77815 w 81672"/>
                <a:gd name="connsiteY5" fmla="*/ 142419 h 16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672" h="169552">
                  <a:moveTo>
                    <a:pt x="77815" y="142419"/>
                  </a:moveTo>
                  <a:cubicBezTo>
                    <a:pt x="94740" y="81034"/>
                    <a:pt x="51891" y="43021"/>
                    <a:pt x="28116" y="3262"/>
                  </a:cubicBezTo>
                  <a:cubicBezTo>
                    <a:pt x="23952" y="-3454"/>
                    <a:pt x="3401" y="172"/>
                    <a:pt x="2327" y="14410"/>
                  </a:cubicBezTo>
                  <a:cubicBezTo>
                    <a:pt x="-414" y="31940"/>
                    <a:pt x="4086" y="49845"/>
                    <a:pt x="14818" y="63975"/>
                  </a:cubicBezTo>
                  <a:cubicBezTo>
                    <a:pt x="2327" y="79557"/>
                    <a:pt x="-16210" y="134091"/>
                    <a:pt x="27310" y="169552"/>
                  </a:cubicBezTo>
                  <a:cubicBezTo>
                    <a:pt x="46908" y="167000"/>
                    <a:pt x="64880" y="157342"/>
                    <a:pt x="77815" y="142419"/>
                  </a:cubicBezTo>
                  <a:close/>
                </a:path>
              </a:pathLst>
            </a:custGeom>
            <a:solidFill>
              <a:srgbClr val="B55B5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3B81347-4BB9-861B-346D-AA10D37D003B}"/>
                </a:ext>
              </a:extLst>
            </p:cNvPr>
            <p:cNvSpPr/>
            <p:nvPr/>
          </p:nvSpPr>
          <p:spPr>
            <a:xfrm>
              <a:off x="10561328" y="2621605"/>
              <a:ext cx="207238" cy="1051293"/>
            </a:xfrm>
            <a:custGeom>
              <a:avLst/>
              <a:gdLst>
                <a:gd name="connsiteX0" fmla="*/ 207239 w 207238"/>
                <a:gd name="connsiteY0" fmla="*/ 7880 h 1051293"/>
                <a:gd name="connsiteX1" fmla="*/ 166942 w 207238"/>
                <a:gd name="connsiteY1" fmla="*/ 1567 h 1051293"/>
                <a:gd name="connsiteX2" fmla="*/ 17845 w 207238"/>
                <a:gd name="connsiteY2" fmla="*/ 1051293 h 1051293"/>
                <a:gd name="connsiteX3" fmla="*/ 60425 w 207238"/>
                <a:gd name="connsiteY3" fmla="*/ 1051293 h 1051293"/>
                <a:gd name="connsiteX4" fmla="*/ 207239 w 207238"/>
                <a:gd name="connsiteY4" fmla="*/ 7880 h 1051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238" h="1051293">
                  <a:moveTo>
                    <a:pt x="207239" y="7880"/>
                  </a:moveTo>
                  <a:cubicBezTo>
                    <a:pt x="195217" y="399"/>
                    <a:pt x="180670" y="-1871"/>
                    <a:pt x="166942" y="1567"/>
                  </a:cubicBezTo>
                  <a:cubicBezTo>
                    <a:pt x="125034" y="49789"/>
                    <a:pt x="-56973" y="400772"/>
                    <a:pt x="17845" y="1051293"/>
                  </a:cubicBezTo>
                  <a:lnTo>
                    <a:pt x="60425" y="1051293"/>
                  </a:lnTo>
                  <a:cubicBezTo>
                    <a:pt x="-14796" y="400638"/>
                    <a:pt x="165330" y="56102"/>
                    <a:pt x="207239" y="7880"/>
                  </a:cubicBezTo>
                  <a:close/>
                </a:path>
              </a:pathLst>
            </a:custGeom>
            <a:solidFill>
              <a:srgbClr val="FFFFFF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47809A4-AC15-BFCC-D382-A082151C9FAB}"/>
                </a:ext>
              </a:extLst>
            </p:cNvPr>
            <p:cNvSpPr/>
            <p:nvPr/>
          </p:nvSpPr>
          <p:spPr>
            <a:xfrm>
              <a:off x="10581721" y="3669501"/>
              <a:ext cx="44065" cy="67632"/>
            </a:xfrm>
            <a:custGeom>
              <a:avLst/>
              <a:gdLst>
                <a:gd name="connsiteX0" fmla="*/ 44061 w 44065"/>
                <a:gd name="connsiteY0" fmla="*/ 56589 h 67632"/>
                <a:gd name="connsiteX1" fmla="*/ 40300 w 44065"/>
                <a:gd name="connsiteY1" fmla="*/ 8636 h 67632"/>
                <a:gd name="connsiteX2" fmla="*/ 29689 w 44065"/>
                <a:gd name="connsiteY2" fmla="*/ 39 h 67632"/>
                <a:gd name="connsiteX3" fmla="*/ 9138 w 44065"/>
                <a:gd name="connsiteY3" fmla="*/ 1114 h 67632"/>
                <a:gd name="connsiteX4" fmla="*/ 4 w 44065"/>
                <a:gd name="connsiteY4" fmla="*/ 10919 h 67632"/>
                <a:gd name="connsiteX5" fmla="*/ 3765 w 44065"/>
                <a:gd name="connsiteY5" fmla="*/ 59006 h 67632"/>
                <a:gd name="connsiteX6" fmla="*/ 14376 w 44065"/>
                <a:gd name="connsiteY6" fmla="*/ 67603 h 67632"/>
                <a:gd name="connsiteX7" fmla="*/ 34928 w 44065"/>
                <a:gd name="connsiteY7" fmla="*/ 66394 h 67632"/>
                <a:gd name="connsiteX8" fmla="*/ 44061 w 44065"/>
                <a:gd name="connsiteY8" fmla="*/ 56737 h 67632"/>
                <a:gd name="connsiteX9" fmla="*/ 44061 w 44065"/>
                <a:gd name="connsiteY9" fmla="*/ 56589 h 6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065" h="67632">
                  <a:moveTo>
                    <a:pt x="44061" y="56589"/>
                  </a:moveTo>
                  <a:lnTo>
                    <a:pt x="40300" y="8636"/>
                  </a:lnTo>
                  <a:cubicBezTo>
                    <a:pt x="39669" y="3370"/>
                    <a:pt x="34968" y="-431"/>
                    <a:pt x="29689" y="39"/>
                  </a:cubicBezTo>
                  <a:lnTo>
                    <a:pt x="9138" y="1114"/>
                  </a:lnTo>
                  <a:cubicBezTo>
                    <a:pt x="3926" y="1329"/>
                    <a:pt x="-144" y="5708"/>
                    <a:pt x="4" y="10919"/>
                  </a:cubicBezTo>
                  <a:lnTo>
                    <a:pt x="3765" y="59006"/>
                  </a:lnTo>
                  <a:cubicBezTo>
                    <a:pt x="4463" y="64232"/>
                    <a:pt x="9125" y="68006"/>
                    <a:pt x="14376" y="67603"/>
                  </a:cubicBezTo>
                  <a:lnTo>
                    <a:pt x="34928" y="66394"/>
                  </a:lnTo>
                  <a:cubicBezTo>
                    <a:pt x="40112" y="66246"/>
                    <a:pt x="44209" y="61921"/>
                    <a:pt x="44061" y="56737"/>
                  </a:cubicBezTo>
                  <a:cubicBezTo>
                    <a:pt x="44061" y="56683"/>
                    <a:pt x="44061" y="56642"/>
                    <a:pt x="44061" y="56589"/>
                  </a:cubicBezTo>
                  <a:close/>
                </a:path>
              </a:pathLst>
            </a:custGeom>
            <a:solidFill>
              <a:srgbClr val="FFFFFF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19C3DD5-9466-90E9-0B34-9528503730F3}"/>
                </a:ext>
              </a:extLst>
            </p:cNvPr>
            <p:cNvSpPr/>
            <p:nvPr/>
          </p:nvSpPr>
          <p:spPr>
            <a:xfrm>
              <a:off x="10567332" y="3659325"/>
              <a:ext cx="66933" cy="36011"/>
            </a:xfrm>
            <a:custGeom>
              <a:avLst/>
              <a:gdLst>
                <a:gd name="connsiteX0" fmla="*/ 59391 w 66933"/>
                <a:gd name="connsiteY0" fmla="*/ 36005 h 36011"/>
                <a:gd name="connsiteX1" fmla="*/ 13453 w 66933"/>
                <a:gd name="connsiteY1" fmla="*/ 36005 h 36011"/>
                <a:gd name="connsiteX2" fmla="*/ 3110 w 66933"/>
                <a:gd name="connsiteY2" fmla="*/ 27274 h 36011"/>
                <a:gd name="connsiteX3" fmla="*/ 155 w 66933"/>
                <a:gd name="connsiteY3" fmla="*/ 8738 h 36011"/>
                <a:gd name="connsiteX4" fmla="*/ 5770 w 66933"/>
                <a:gd name="connsiteY4" fmla="*/ 155 h 36011"/>
                <a:gd name="connsiteX5" fmla="*/ 7542 w 66933"/>
                <a:gd name="connsiteY5" fmla="*/ 7 h 36011"/>
                <a:gd name="connsiteX6" fmla="*/ 53481 w 66933"/>
                <a:gd name="connsiteY6" fmla="*/ 7 h 36011"/>
                <a:gd name="connsiteX7" fmla="*/ 63689 w 66933"/>
                <a:gd name="connsiteY7" fmla="*/ 8738 h 36011"/>
                <a:gd name="connsiteX8" fmla="*/ 66779 w 66933"/>
                <a:gd name="connsiteY8" fmla="*/ 27274 h 36011"/>
                <a:gd name="connsiteX9" fmla="*/ 61164 w 66933"/>
                <a:gd name="connsiteY9" fmla="*/ 35857 h 36011"/>
                <a:gd name="connsiteX10" fmla="*/ 59391 w 66933"/>
                <a:gd name="connsiteY10" fmla="*/ 36005 h 3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933" h="36011">
                  <a:moveTo>
                    <a:pt x="59391" y="36005"/>
                  </a:moveTo>
                  <a:lnTo>
                    <a:pt x="13453" y="36005"/>
                  </a:lnTo>
                  <a:cubicBezTo>
                    <a:pt x="8389" y="35857"/>
                    <a:pt x="4104" y="32231"/>
                    <a:pt x="3110" y="27274"/>
                  </a:cubicBezTo>
                  <a:lnTo>
                    <a:pt x="155" y="8738"/>
                  </a:lnTo>
                  <a:cubicBezTo>
                    <a:pt x="-664" y="4815"/>
                    <a:pt x="1847" y="974"/>
                    <a:pt x="5770" y="155"/>
                  </a:cubicBezTo>
                  <a:cubicBezTo>
                    <a:pt x="6347" y="34"/>
                    <a:pt x="6952" y="-20"/>
                    <a:pt x="7542" y="7"/>
                  </a:cubicBezTo>
                  <a:lnTo>
                    <a:pt x="53481" y="7"/>
                  </a:lnTo>
                  <a:cubicBezTo>
                    <a:pt x="58504" y="168"/>
                    <a:pt x="62749" y="3795"/>
                    <a:pt x="63689" y="8738"/>
                  </a:cubicBezTo>
                  <a:lnTo>
                    <a:pt x="66779" y="27274"/>
                  </a:lnTo>
                  <a:cubicBezTo>
                    <a:pt x="67598" y="31197"/>
                    <a:pt x="65086" y="35038"/>
                    <a:pt x="61164" y="35857"/>
                  </a:cubicBezTo>
                  <a:cubicBezTo>
                    <a:pt x="60586" y="35978"/>
                    <a:pt x="59982" y="36032"/>
                    <a:pt x="59391" y="36005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AAB3A1D-8C94-0C5C-2EE1-CE13DF1924CA}"/>
                </a:ext>
              </a:extLst>
            </p:cNvPr>
            <p:cNvSpPr/>
            <p:nvPr/>
          </p:nvSpPr>
          <p:spPr>
            <a:xfrm>
              <a:off x="10018955" y="2616023"/>
              <a:ext cx="247918" cy="1057412"/>
            </a:xfrm>
            <a:custGeom>
              <a:avLst/>
              <a:gdLst>
                <a:gd name="connsiteX0" fmla="*/ 247919 w 247918"/>
                <a:gd name="connsiteY0" fmla="*/ 3254 h 1057412"/>
                <a:gd name="connsiteX1" fmla="*/ 202518 w 247918"/>
                <a:gd name="connsiteY1" fmla="*/ 7687 h 1057412"/>
                <a:gd name="connsiteX2" fmla="*/ 6945 w 247918"/>
                <a:gd name="connsiteY2" fmla="*/ 1057413 h 1057412"/>
                <a:gd name="connsiteX3" fmla="*/ 49525 w 247918"/>
                <a:gd name="connsiteY3" fmla="*/ 1057413 h 1057412"/>
                <a:gd name="connsiteX4" fmla="*/ 247919 w 247918"/>
                <a:gd name="connsiteY4" fmla="*/ 3254 h 10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918" h="1057412">
                  <a:moveTo>
                    <a:pt x="247919" y="3254"/>
                  </a:moveTo>
                  <a:cubicBezTo>
                    <a:pt x="239994" y="-3059"/>
                    <a:pt x="215010" y="568"/>
                    <a:pt x="202518" y="7687"/>
                  </a:cubicBezTo>
                  <a:cubicBezTo>
                    <a:pt x="158595" y="55909"/>
                    <a:pt x="-39262" y="406892"/>
                    <a:pt x="6945" y="1057413"/>
                  </a:cubicBezTo>
                  <a:lnTo>
                    <a:pt x="49525" y="1057413"/>
                  </a:lnTo>
                  <a:cubicBezTo>
                    <a:pt x="3453" y="406220"/>
                    <a:pt x="203996" y="50939"/>
                    <a:pt x="247919" y="3254"/>
                  </a:cubicBezTo>
                  <a:close/>
                </a:path>
              </a:pathLst>
            </a:custGeom>
            <a:solidFill>
              <a:srgbClr val="FFFFFF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30B428F-750C-1C52-7FA1-C2D56CD96B20}"/>
                </a:ext>
              </a:extLst>
            </p:cNvPr>
            <p:cNvSpPr/>
            <p:nvPr/>
          </p:nvSpPr>
          <p:spPr>
            <a:xfrm>
              <a:off x="10028453" y="3669491"/>
              <a:ext cx="42042" cy="67640"/>
            </a:xfrm>
            <a:custGeom>
              <a:avLst/>
              <a:gdLst>
                <a:gd name="connsiteX0" fmla="*/ 42043 w 42042"/>
                <a:gd name="connsiteY0" fmla="*/ 56598 h 67640"/>
                <a:gd name="connsiteX1" fmla="*/ 40431 w 42042"/>
                <a:gd name="connsiteY1" fmla="*/ 8645 h 67640"/>
                <a:gd name="connsiteX2" fmla="*/ 30558 w 42042"/>
                <a:gd name="connsiteY2" fmla="*/ 22 h 67640"/>
                <a:gd name="connsiteX3" fmla="*/ 30222 w 42042"/>
                <a:gd name="connsiteY3" fmla="*/ 49 h 67640"/>
                <a:gd name="connsiteX4" fmla="*/ 9537 w 42042"/>
                <a:gd name="connsiteY4" fmla="*/ 1123 h 67640"/>
                <a:gd name="connsiteX5" fmla="*/ 0 w 42042"/>
                <a:gd name="connsiteY5" fmla="*/ 10929 h 67640"/>
                <a:gd name="connsiteX6" fmla="*/ 1612 w 42042"/>
                <a:gd name="connsiteY6" fmla="*/ 59016 h 67640"/>
                <a:gd name="connsiteX7" fmla="*/ 11820 w 42042"/>
                <a:gd name="connsiteY7" fmla="*/ 67613 h 67640"/>
                <a:gd name="connsiteX8" fmla="*/ 32506 w 42042"/>
                <a:gd name="connsiteY8" fmla="*/ 66404 h 67640"/>
                <a:gd name="connsiteX9" fmla="*/ 42043 w 42042"/>
                <a:gd name="connsiteY9" fmla="*/ 56598 h 6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042" h="67640">
                  <a:moveTo>
                    <a:pt x="42043" y="56598"/>
                  </a:moveTo>
                  <a:lnTo>
                    <a:pt x="40431" y="8645"/>
                  </a:lnTo>
                  <a:cubicBezTo>
                    <a:pt x="40082" y="3541"/>
                    <a:pt x="35662" y="-327"/>
                    <a:pt x="30558" y="22"/>
                  </a:cubicBezTo>
                  <a:cubicBezTo>
                    <a:pt x="30451" y="22"/>
                    <a:pt x="30330" y="35"/>
                    <a:pt x="30222" y="49"/>
                  </a:cubicBezTo>
                  <a:lnTo>
                    <a:pt x="9537" y="1123"/>
                  </a:lnTo>
                  <a:cubicBezTo>
                    <a:pt x="4285" y="1405"/>
                    <a:pt x="134" y="5677"/>
                    <a:pt x="0" y="10929"/>
                  </a:cubicBezTo>
                  <a:lnTo>
                    <a:pt x="1612" y="59016"/>
                  </a:lnTo>
                  <a:cubicBezTo>
                    <a:pt x="2109" y="64188"/>
                    <a:pt x="6649" y="68002"/>
                    <a:pt x="11820" y="67613"/>
                  </a:cubicBezTo>
                  <a:lnTo>
                    <a:pt x="32506" y="66404"/>
                  </a:lnTo>
                  <a:cubicBezTo>
                    <a:pt x="37785" y="66189"/>
                    <a:pt x="41976" y="61877"/>
                    <a:pt x="42043" y="56598"/>
                  </a:cubicBezTo>
                  <a:close/>
                </a:path>
              </a:pathLst>
            </a:custGeom>
            <a:solidFill>
              <a:srgbClr val="FFFFFF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36A5474-9C29-2D3C-AF1A-96403F132CCD}"/>
                </a:ext>
              </a:extLst>
            </p:cNvPr>
            <p:cNvSpPr/>
            <p:nvPr/>
          </p:nvSpPr>
          <p:spPr>
            <a:xfrm>
              <a:off x="10014676" y="3659328"/>
              <a:ext cx="65970" cy="36005"/>
            </a:xfrm>
            <a:custGeom>
              <a:avLst/>
              <a:gdLst>
                <a:gd name="connsiteX0" fmla="*/ 58104 w 65970"/>
                <a:gd name="connsiteY0" fmla="*/ 36002 h 36005"/>
                <a:gd name="connsiteX1" fmla="*/ 12165 w 65970"/>
                <a:gd name="connsiteY1" fmla="*/ 36002 h 36005"/>
                <a:gd name="connsiteX2" fmla="*/ 2226 w 65970"/>
                <a:gd name="connsiteY2" fmla="*/ 27271 h 36005"/>
                <a:gd name="connsiteX3" fmla="*/ 76 w 65970"/>
                <a:gd name="connsiteY3" fmla="*/ 8734 h 36005"/>
                <a:gd name="connsiteX4" fmla="*/ 6578 w 65970"/>
                <a:gd name="connsiteY4" fmla="*/ 71 h 36005"/>
                <a:gd name="connsiteX5" fmla="*/ 7867 w 65970"/>
                <a:gd name="connsiteY5" fmla="*/ 3 h 36005"/>
                <a:gd name="connsiteX6" fmla="*/ 53805 w 65970"/>
                <a:gd name="connsiteY6" fmla="*/ 3 h 36005"/>
                <a:gd name="connsiteX7" fmla="*/ 63745 w 65970"/>
                <a:gd name="connsiteY7" fmla="*/ 8734 h 36005"/>
                <a:gd name="connsiteX8" fmla="*/ 65894 w 65970"/>
                <a:gd name="connsiteY8" fmla="*/ 27271 h 36005"/>
                <a:gd name="connsiteX9" fmla="*/ 59393 w 65970"/>
                <a:gd name="connsiteY9" fmla="*/ 35935 h 36005"/>
                <a:gd name="connsiteX10" fmla="*/ 58104 w 65970"/>
                <a:gd name="connsiteY10" fmla="*/ 36002 h 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70" h="36005">
                  <a:moveTo>
                    <a:pt x="58104" y="36002"/>
                  </a:moveTo>
                  <a:lnTo>
                    <a:pt x="12165" y="36002"/>
                  </a:lnTo>
                  <a:cubicBezTo>
                    <a:pt x="7182" y="35868"/>
                    <a:pt x="3004" y="32200"/>
                    <a:pt x="2226" y="27271"/>
                  </a:cubicBezTo>
                  <a:lnTo>
                    <a:pt x="76" y="8734"/>
                  </a:lnTo>
                  <a:cubicBezTo>
                    <a:pt x="-515" y="4544"/>
                    <a:pt x="2387" y="675"/>
                    <a:pt x="6578" y="71"/>
                  </a:cubicBezTo>
                  <a:cubicBezTo>
                    <a:pt x="7007" y="17"/>
                    <a:pt x="7437" y="-10"/>
                    <a:pt x="7867" y="3"/>
                  </a:cubicBezTo>
                  <a:lnTo>
                    <a:pt x="53805" y="3"/>
                  </a:lnTo>
                  <a:cubicBezTo>
                    <a:pt x="58789" y="138"/>
                    <a:pt x="62966" y="3805"/>
                    <a:pt x="63745" y="8734"/>
                  </a:cubicBezTo>
                  <a:lnTo>
                    <a:pt x="65894" y="27271"/>
                  </a:lnTo>
                  <a:cubicBezTo>
                    <a:pt x="66485" y="31462"/>
                    <a:pt x="63584" y="35330"/>
                    <a:pt x="59393" y="35935"/>
                  </a:cubicBezTo>
                  <a:cubicBezTo>
                    <a:pt x="58963" y="35989"/>
                    <a:pt x="58533" y="36015"/>
                    <a:pt x="58104" y="36002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61A3087-6495-306A-9A0D-A4007D84D683}"/>
                </a:ext>
              </a:extLst>
            </p:cNvPr>
            <p:cNvSpPr/>
            <p:nvPr/>
          </p:nvSpPr>
          <p:spPr>
            <a:xfrm>
              <a:off x="10420627" y="2063653"/>
              <a:ext cx="366744" cy="312462"/>
            </a:xfrm>
            <a:custGeom>
              <a:avLst/>
              <a:gdLst>
                <a:gd name="connsiteX0" fmla="*/ 80639 w 366744"/>
                <a:gd name="connsiteY0" fmla="*/ 9068 h 312462"/>
                <a:gd name="connsiteX1" fmla="*/ 56192 w 366744"/>
                <a:gd name="connsiteY1" fmla="*/ 140167 h 312462"/>
                <a:gd name="connsiteX2" fmla="*/ 366744 w 366744"/>
                <a:gd name="connsiteY2" fmla="*/ 305920 h 312462"/>
                <a:gd name="connsiteX3" fmla="*/ 304419 w 366744"/>
                <a:gd name="connsiteY3" fmla="*/ 128077 h 312462"/>
                <a:gd name="connsiteX4" fmla="*/ 80639 w 366744"/>
                <a:gd name="connsiteY4" fmla="*/ 9068 h 3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744" h="312462">
                  <a:moveTo>
                    <a:pt x="80639" y="9068"/>
                  </a:moveTo>
                  <a:cubicBezTo>
                    <a:pt x="28522" y="-32437"/>
                    <a:pt x="-57847" y="78513"/>
                    <a:pt x="56192" y="140167"/>
                  </a:cubicBezTo>
                  <a:cubicBezTo>
                    <a:pt x="199111" y="217536"/>
                    <a:pt x="181917" y="342455"/>
                    <a:pt x="366744" y="305920"/>
                  </a:cubicBezTo>
                  <a:cubicBezTo>
                    <a:pt x="287629" y="250445"/>
                    <a:pt x="337865" y="208133"/>
                    <a:pt x="304419" y="128077"/>
                  </a:cubicBezTo>
                  <a:cubicBezTo>
                    <a:pt x="267078" y="38216"/>
                    <a:pt x="165127" y="76229"/>
                    <a:pt x="80639" y="9068"/>
                  </a:cubicBezTo>
                  <a:close/>
                </a:path>
              </a:pathLst>
            </a:custGeom>
            <a:solidFill>
              <a:srgbClr val="F5F5F5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9D389B1-0635-E205-7161-0B7F572A38C8}"/>
                </a:ext>
              </a:extLst>
            </p:cNvPr>
            <p:cNvSpPr/>
            <p:nvPr/>
          </p:nvSpPr>
          <p:spPr>
            <a:xfrm>
              <a:off x="10421747" y="2139210"/>
              <a:ext cx="56549" cy="92816"/>
            </a:xfrm>
            <a:custGeom>
              <a:avLst/>
              <a:gdLst>
                <a:gd name="connsiteX0" fmla="*/ 0 w 56549"/>
                <a:gd name="connsiteY0" fmla="*/ 0 h 92816"/>
                <a:gd name="connsiteX1" fmla="*/ 56549 w 56549"/>
                <a:gd name="connsiteY1" fmla="*/ 92816 h 92816"/>
                <a:gd name="connsiteX2" fmla="*/ 28208 w 56549"/>
                <a:gd name="connsiteY2" fmla="*/ 23372 h 9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549" h="92816">
                  <a:moveTo>
                    <a:pt x="0" y="0"/>
                  </a:moveTo>
                  <a:cubicBezTo>
                    <a:pt x="16925" y="62057"/>
                    <a:pt x="37476" y="76564"/>
                    <a:pt x="56549" y="92816"/>
                  </a:cubicBezTo>
                  <a:cubicBezTo>
                    <a:pt x="43198" y="71459"/>
                    <a:pt x="33621" y="47966"/>
                    <a:pt x="28208" y="23372"/>
                  </a:cubicBezTo>
                  <a:close/>
                </a:path>
              </a:pathLst>
            </a:custGeom>
            <a:solidFill>
              <a:srgbClr val="F5F5F5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07ECBFE-472A-F1A6-A6D0-BBF712D0AAB9}"/>
                </a:ext>
              </a:extLst>
            </p:cNvPr>
            <p:cNvSpPr/>
            <p:nvPr/>
          </p:nvSpPr>
          <p:spPr>
            <a:xfrm>
              <a:off x="10344903" y="2428580"/>
              <a:ext cx="149780" cy="60705"/>
            </a:xfrm>
            <a:custGeom>
              <a:avLst/>
              <a:gdLst>
                <a:gd name="connsiteX0" fmla="*/ 549 w 149780"/>
                <a:gd name="connsiteY0" fmla="*/ 229 h 60705"/>
                <a:gd name="connsiteX1" fmla="*/ 149781 w 149780"/>
                <a:gd name="connsiteY1" fmla="*/ 13661 h 60705"/>
                <a:gd name="connsiteX2" fmla="*/ 48502 w 149780"/>
                <a:gd name="connsiteY2" fmla="*/ 58928 h 60705"/>
                <a:gd name="connsiteX3" fmla="*/ 79 w 149780"/>
                <a:gd name="connsiteY3" fmla="*/ 4876 h 60705"/>
                <a:gd name="connsiteX4" fmla="*/ 549 w 149780"/>
                <a:gd name="connsiteY4" fmla="*/ 2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780" h="60705">
                  <a:moveTo>
                    <a:pt x="549" y="229"/>
                  </a:moveTo>
                  <a:cubicBezTo>
                    <a:pt x="549" y="229"/>
                    <a:pt x="40846" y="-2861"/>
                    <a:pt x="149781" y="13661"/>
                  </a:cubicBezTo>
                  <a:cubicBezTo>
                    <a:pt x="132184" y="44555"/>
                    <a:pt x="104380" y="67390"/>
                    <a:pt x="48502" y="58928"/>
                  </a:cubicBezTo>
                  <a:cubicBezTo>
                    <a:pt x="20201" y="57369"/>
                    <a:pt x="-1479" y="33178"/>
                    <a:pt x="79" y="4876"/>
                  </a:cubicBezTo>
                  <a:cubicBezTo>
                    <a:pt x="160" y="3318"/>
                    <a:pt x="321" y="1773"/>
                    <a:pt x="549" y="229"/>
                  </a:cubicBez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CE8594A-2819-11C3-EECB-962D7A5C9DF1}"/>
                </a:ext>
              </a:extLst>
            </p:cNvPr>
            <p:cNvSpPr/>
            <p:nvPr/>
          </p:nvSpPr>
          <p:spPr>
            <a:xfrm>
              <a:off x="10359825" y="2463048"/>
              <a:ext cx="96577" cy="26253"/>
            </a:xfrm>
            <a:custGeom>
              <a:avLst/>
              <a:gdLst>
                <a:gd name="connsiteX0" fmla="*/ 63266 w 96577"/>
                <a:gd name="connsiteY0" fmla="*/ 2162 h 26253"/>
                <a:gd name="connsiteX1" fmla="*/ 0 w 96577"/>
                <a:gd name="connsiteY1" fmla="*/ 9012 h 26253"/>
                <a:gd name="connsiteX2" fmla="*/ 33446 w 96577"/>
                <a:gd name="connsiteY2" fmla="*/ 24056 h 26253"/>
                <a:gd name="connsiteX3" fmla="*/ 96577 w 96577"/>
                <a:gd name="connsiteY3" fmla="*/ 17206 h 26253"/>
                <a:gd name="connsiteX4" fmla="*/ 63266 w 96577"/>
                <a:gd name="connsiteY4" fmla="*/ 2162 h 2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77" h="26253">
                  <a:moveTo>
                    <a:pt x="63266" y="2162"/>
                  </a:moveTo>
                  <a:cubicBezTo>
                    <a:pt x="41976" y="-2257"/>
                    <a:pt x="19839" y="134"/>
                    <a:pt x="0" y="9012"/>
                  </a:cubicBezTo>
                  <a:cubicBezTo>
                    <a:pt x="9349" y="17327"/>
                    <a:pt x="21021" y="22579"/>
                    <a:pt x="33446" y="24056"/>
                  </a:cubicBezTo>
                  <a:cubicBezTo>
                    <a:pt x="54682" y="28529"/>
                    <a:pt x="76792" y="26138"/>
                    <a:pt x="96577" y="17206"/>
                  </a:cubicBezTo>
                  <a:cubicBezTo>
                    <a:pt x="87349" y="8784"/>
                    <a:pt x="75690" y="3518"/>
                    <a:pt x="63266" y="2162"/>
                  </a:cubicBezTo>
                  <a:close/>
                </a:path>
              </a:pathLst>
            </a:custGeom>
            <a:solidFill>
              <a:srgbClr val="A02724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664FD62-82A0-29BC-3741-57A7E1E24086}"/>
                </a:ext>
              </a:extLst>
            </p:cNvPr>
            <p:cNvSpPr/>
            <p:nvPr/>
          </p:nvSpPr>
          <p:spPr>
            <a:xfrm>
              <a:off x="10350557" y="2428674"/>
              <a:ext cx="139291" cy="25094"/>
            </a:xfrm>
            <a:custGeom>
              <a:avLst/>
              <a:gdLst>
                <a:gd name="connsiteX0" fmla="*/ 0 w 139291"/>
                <a:gd name="connsiteY0" fmla="*/ 0 h 25094"/>
                <a:gd name="connsiteX1" fmla="*/ 14641 w 139291"/>
                <a:gd name="connsiteY1" fmla="*/ 18805 h 25094"/>
                <a:gd name="connsiteX2" fmla="*/ 112427 w 139291"/>
                <a:gd name="connsiteY2" fmla="*/ 24984 h 25094"/>
                <a:gd name="connsiteX3" fmla="*/ 139292 w 139291"/>
                <a:gd name="connsiteY3" fmla="*/ 12492 h 25094"/>
                <a:gd name="connsiteX4" fmla="*/ 0 w 139291"/>
                <a:gd name="connsiteY4" fmla="*/ 0 h 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291" h="25094">
                  <a:moveTo>
                    <a:pt x="0" y="0"/>
                  </a:moveTo>
                  <a:cubicBezTo>
                    <a:pt x="994" y="8503"/>
                    <a:pt x="6635" y="15756"/>
                    <a:pt x="14641" y="18805"/>
                  </a:cubicBezTo>
                  <a:cubicBezTo>
                    <a:pt x="47013" y="23547"/>
                    <a:pt x="79720" y="25615"/>
                    <a:pt x="112427" y="24984"/>
                  </a:cubicBezTo>
                  <a:cubicBezTo>
                    <a:pt x="122904" y="25548"/>
                    <a:pt x="132965" y="20860"/>
                    <a:pt x="139292" y="12492"/>
                  </a:cubicBezTo>
                  <a:cubicBezTo>
                    <a:pt x="93246" y="4755"/>
                    <a:pt x="46677" y="5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B5CF419-8BA0-17FC-484C-6EA32DE31A32}"/>
                </a:ext>
              </a:extLst>
            </p:cNvPr>
            <p:cNvSpPr/>
            <p:nvPr/>
          </p:nvSpPr>
          <p:spPr>
            <a:xfrm>
              <a:off x="10343169" y="2503955"/>
              <a:ext cx="132749" cy="77291"/>
            </a:xfrm>
            <a:custGeom>
              <a:avLst/>
              <a:gdLst>
                <a:gd name="connsiteX0" fmla="*/ 0 w 132749"/>
                <a:gd name="connsiteY0" fmla="*/ 4775 h 77291"/>
                <a:gd name="connsiteX1" fmla="*/ 22700 w 132749"/>
                <a:gd name="connsiteY1" fmla="*/ 76772 h 77291"/>
                <a:gd name="connsiteX2" fmla="*/ 126666 w 132749"/>
                <a:gd name="connsiteY2" fmla="*/ 53400 h 77291"/>
                <a:gd name="connsiteX3" fmla="*/ 129782 w 132749"/>
                <a:gd name="connsiteY3" fmla="*/ 32351 h 77291"/>
                <a:gd name="connsiteX4" fmla="*/ 120487 w 132749"/>
                <a:gd name="connsiteY4" fmla="*/ 26535 h 77291"/>
                <a:gd name="connsiteX5" fmla="*/ 56281 w 132749"/>
                <a:gd name="connsiteY5" fmla="*/ 3163 h 77291"/>
                <a:gd name="connsiteX6" fmla="*/ 38954 w 132749"/>
                <a:gd name="connsiteY6" fmla="*/ 3163 h 77291"/>
                <a:gd name="connsiteX7" fmla="*/ 0 w 132749"/>
                <a:gd name="connsiteY7" fmla="*/ 4775 h 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49" h="77291">
                  <a:moveTo>
                    <a:pt x="0" y="4775"/>
                  </a:moveTo>
                  <a:cubicBezTo>
                    <a:pt x="1075" y="33923"/>
                    <a:pt x="30357" y="58504"/>
                    <a:pt x="22700" y="76772"/>
                  </a:cubicBezTo>
                  <a:cubicBezTo>
                    <a:pt x="58914" y="79512"/>
                    <a:pt x="95114" y="71372"/>
                    <a:pt x="126666" y="53400"/>
                  </a:cubicBezTo>
                  <a:cubicBezTo>
                    <a:pt x="133341" y="48443"/>
                    <a:pt x="134738" y="39027"/>
                    <a:pt x="129782" y="32351"/>
                  </a:cubicBezTo>
                  <a:cubicBezTo>
                    <a:pt x="127525" y="29316"/>
                    <a:pt x="124208" y="27234"/>
                    <a:pt x="120487" y="26535"/>
                  </a:cubicBezTo>
                  <a:cubicBezTo>
                    <a:pt x="97464" y="24252"/>
                    <a:pt x="75381" y="16219"/>
                    <a:pt x="56281" y="3163"/>
                  </a:cubicBezTo>
                  <a:cubicBezTo>
                    <a:pt x="51271" y="-1054"/>
                    <a:pt x="43950" y="-1054"/>
                    <a:pt x="38954" y="3163"/>
                  </a:cubicBezTo>
                  <a:cubicBezTo>
                    <a:pt x="15850" y="21297"/>
                    <a:pt x="0" y="4775"/>
                    <a:pt x="0" y="4775"/>
                  </a:cubicBezTo>
                  <a:close/>
                </a:path>
              </a:pathLst>
            </a:custGeom>
            <a:solidFill>
              <a:srgbClr val="F5F5F5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558E759-8365-8DBC-CFCE-6CBB4519CA40}"/>
                </a:ext>
              </a:extLst>
            </p:cNvPr>
            <p:cNvSpPr/>
            <p:nvPr/>
          </p:nvSpPr>
          <p:spPr>
            <a:xfrm>
              <a:off x="10161163" y="3234203"/>
              <a:ext cx="695921" cy="485976"/>
            </a:xfrm>
            <a:custGeom>
              <a:avLst/>
              <a:gdLst>
                <a:gd name="connsiteX0" fmla="*/ 681818 w 695921"/>
                <a:gd name="connsiteY0" fmla="*/ 485977 h 485976"/>
                <a:gd name="connsiteX1" fmla="*/ 0 w 695921"/>
                <a:gd name="connsiteY1" fmla="*/ 10880 h 485976"/>
                <a:gd name="connsiteX2" fmla="*/ 7522 w 695921"/>
                <a:gd name="connsiteY2" fmla="*/ 0 h 485976"/>
                <a:gd name="connsiteX3" fmla="*/ 695922 w 695921"/>
                <a:gd name="connsiteY3" fmla="*/ 465425 h 485976"/>
                <a:gd name="connsiteX4" fmla="*/ 681818 w 695921"/>
                <a:gd name="connsiteY4" fmla="*/ 485977 h 48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921" h="485976">
                  <a:moveTo>
                    <a:pt x="681818" y="485977"/>
                  </a:moveTo>
                  <a:lnTo>
                    <a:pt x="0" y="10880"/>
                  </a:lnTo>
                  <a:lnTo>
                    <a:pt x="7522" y="0"/>
                  </a:lnTo>
                  <a:lnTo>
                    <a:pt x="695922" y="465425"/>
                  </a:lnTo>
                  <a:lnTo>
                    <a:pt x="681818" y="485977"/>
                  </a:lnTo>
                  <a:close/>
                </a:path>
              </a:pathLst>
            </a:custGeom>
            <a:solidFill>
              <a:srgbClr val="263238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CB3736A-9575-633C-26C3-5642424B9AAF}"/>
                </a:ext>
              </a:extLst>
            </p:cNvPr>
            <p:cNvSpPr/>
            <p:nvPr/>
          </p:nvSpPr>
          <p:spPr>
            <a:xfrm>
              <a:off x="10665063" y="3524876"/>
              <a:ext cx="202278" cy="203295"/>
            </a:xfrm>
            <a:custGeom>
              <a:avLst/>
              <a:gdLst>
                <a:gd name="connsiteX0" fmla="*/ 119084 w 202278"/>
                <a:gd name="connsiteY0" fmla="*/ 0 h 203295"/>
                <a:gd name="connsiteX1" fmla="*/ 185171 w 202278"/>
                <a:gd name="connsiteY1" fmla="*/ 33446 h 203295"/>
                <a:gd name="connsiteX2" fmla="*/ 152128 w 202278"/>
                <a:gd name="connsiteY2" fmla="*/ 145739 h 203295"/>
                <a:gd name="connsiteX3" fmla="*/ 121637 w 202278"/>
                <a:gd name="connsiteY3" fmla="*/ 188722 h 203295"/>
                <a:gd name="connsiteX4" fmla="*/ 71669 w 202278"/>
                <a:gd name="connsiteY4" fmla="*/ 198125 h 203295"/>
                <a:gd name="connsiteX5" fmla="*/ 25194 w 202278"/>
                <a:gd name="connsiteY5" fmla="*/ 175021 h 203295"/>
                <a:gd name="connsiteX6" fmla="*/ 2950 w 202278"/>
                <a:gd name="connsiteY6" fmla="*/ 122555 h 203295"/>
                <a:gd name="connsiteX7" fmla="*/ 3030 w 202278"/>
                <a:gd name="connsiteY7" fmla="*/ 122367 h 203295"/>
                <a:gd name="connsiteX8" fmla="*/ 23178 w 202278"/>
                <a:gd name="connsiteY8" fmla="*/ 81130 h 203295"/>
                <a:gd name="connsiteX9" fmla="*/ 48565 w 202278"/>
                <a:gd name="connsiteY9" fmla="*/ 50774 h 20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278" h="203295">
                  <a:moveTo>
                    <a:pt x="119084" y="0"/>
                  </a:moveTo>
                  <a:lnTo>
                    <a:pt x="185171" y="33446"/>
                  </a:lnTo>
                  <a:cubicBezTo>
                    <a:pt x="237825" y="90936"/>
                    <a:pt x="152128" y="145739"/>
                    <a:pt x="152128" y="145739"/>
                  </a:cubicBezTo>
                  <a:lnTo>
                    <a:pt x="121637" y="188722"/>
                  </a:lnTo>
                  <a:cubicBezTo>
                    <a:pt x="109548" y="203686"/>
                    <a:pt x="88378" y="207675"/>
                    <a:pt x="71669" y="198125"/>
                  </a:cubicBezTo>
                  <a:lnTo>
                    <a:pt x="25194" y="175021"/>
                  </a:lnTo>
                  <a:cubicBezTo>
                    <a:pt x="4562" y="166667"/>
                    <a:pt x="-5392" y="143187"/>
                    <a:pt x="2950" y="122555"/>
                  </a:cubicBezTo>
                  <a:cubicBezTo>
                    <a:pt x="2976" y="122488"/>
                    <a:pt x="3003" y="122434"/>
                    <a:pt x="3030" y="122367"/>
                  </a:cubicBezTo>
                  <a:lnTo>
                    <a:pt x="23178" y="81130"/>
                  </a:lnTo>
                  <a:cubicBezTo>
                    <a:pt x="28981" y="69055"/>
                    <a:pt x="37712" y="58631"/>
                    <a:pt x="48565" y="50774"/>
                  </a:cubicBezTo>
                  <a:close/>
                </a:path>
              </a:pathLst>
            </a:custGeom>
            <a:solidFill>
              <a:srgbClr val="B55B52"/>
            </a:solidFill>
            <a:ln w="13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3" name="Tittle">
            <a:extLst>
              <a:ext uri="{FF2B5EF4-FFF2-40B4-BE49-F238E27FC236}">
                <a16:creationId xmlns:a16="http://schemas.microsoft.com/office/drawing/2014/main" id="{5F9BC57F-18E4-8BA6-EA3A-C00069195C9C}"/>
              </a:ext>
            </a:extLst>
          </p:cNvPr>
          <p:cNvSpPr txBox="1">
            <a:spLocks/>
          </p:cNvSpPr>
          <p:nvPr/>
        </p:nvSpPr>
        <p:spPr>
          <a:xfrm>
            <a:off x="459741" y="2029838"/>
            <a:ext cx="2877670" cy="54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900" spc="600" dirty="0"/>
              <a:t>EYE OF MORDOR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6614DEC-6AED-4D56-145C-33265CF53DDD}"/>
              </a:ext>
            </a:extLst>
          </p:cNvPr>
          <p:cNvCxnSpPr>
            <a:cxnSpLocks/>
          </p:cNvCxnSpPr>
          <p:nvPr/>
        </p:nvCxnSpPr>
        <p:spPr>
          <a:xfrm>
            <a:off x="756593" y="2045215"/>
            <a:ext cx="0" cy="108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58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0" presetID="6" presetClass="emph" presetSubtype="0" repeatCount="indefinite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0" presetID="6" presetClass="emph" presetSubtype="0" repeatCount="indefinite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5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!!maintittle">
            <a:extLst>
              <a:ext uri="{FF2B5EF4-FFF2-40B4-BE49-F238E27FC236}">
                <a16:creationId xmlns:a16="http://schemas.microsoft.com/office/drawing/2014/main" id="{0271BB8F-88FE-1F0E-1A61-2E780488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91" y="2785930"/>
            <a:ext cx="3421489" cy="1325563"/>
          </a:xfrm>
        </p:spPr>
        <p:txBody>
          <a:bodyPr/>
          <a:lstStyle/>
          <a:p>
            <a:r>
              <a:rPr lang="en-US" dirty="0"/>
              <a:t>USECASE</a:t>
            </a:r>
          </a:p>
        </p:txBody>
      </p:sp>
      <p:grpSp>
        <p:nvGrpSpPr>
          <p:cNvPr id="262" name="background">
            <a:extLst>
              <a:ext uri="{FF2B5EF4-FFF2-40B4-BE49-F238E27FC236}">
                <a16:creationId xmlns:a16="http://schemas.microsoft.com/office/drawing/2014/main" id="{F9EBD7F4-CA47-07D9-E005-437C73D2894C}"/>
              </a:ext>
            </a:extLst>
          </p:cNvPr>
          <p:cNvGrpSpPr/>
          <p:nvPr/>
        </p:nvGrpSpPr>
        <p:grpSpPr>
          <a:xfrm>
            <a:off x="4851582" y="1055913"/>
            <a:ext cx="7043028" cy="5753705"/>
            <a:chOff x="4851582" y="1055913"/>
            <a:chExt cx="7043028" cy="5753705"/>
          </a:xfrm>
        </p:grpSpPr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0010AD8-6F06-80E8-DF01-45297E5D7289}"/>
                </a:ext>
              </a:extLst>
            </p:cNvPr>
            <p:cNvSpPr/>
            <p:nvPr/>
          </p:nvSpPr>
          <p:spPr>
            <a:xfrm>
              <a:off x="4851582" y="1055913"/>
              <a:ext cx="7043028" cy="5753705"/>
            </a:xfrm>
            <a:custGeom>
              <a:avLst/>
              <a:gdLst>
                <a:gd name="connsiteX0" fmla="*/ 7022906 w 7043028"/>
                <a:gd name="connsiteY0" fmla="*/ 4346193 h 5753705"/>
                <a:gd name="connsiteX1" fmla="*/ 5670347 w 7043028"/>
                <a:gd name="connsiteY1" fmla="*/ 880789 h 5753705"/>
                <a:gd name="connsiteX2" fmla="*/ 2244659 w 7043028"/>
                <a:gd name="connsiteY2" fmla="*/ 345499 h 5753705"/>
                <a:gd name="connsiteX3" fmla="*/ 607015 w 7043028"/>
                <a:gd name="connsiteY3" fmla="*/ 2845306 h 5753705"/>
                <a:gd name="connsiteX4" fmla="*/ 575243 w 7043028"/>
                <a:gd name="connsiteY4" fmla="*/ 5223379 h 5753705"/>
                <a:gd name="connsiteX5" fmla="*/ 3245480 w 7043028"/>
                <a:gd name="connsiteY5" fmla="*/ 5593593 h 5753705"/>
                <a:gd name="connsiteX6" fmla="*/ 6224287 w 7043028"/>
                <a:gd name="connsiteY6" fmla="*/ 5595147 h 5753705"/>
                <a:gd name="connsiteX7" fmla="*/ 7022906 w 7043028"/>
                <a:gd name="connsiteY7" fmla="*/ 4346193 h 575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3028" h="5753705">
                  <a:moveTo>
                    <a:pt x="7022906" y="4346193"/>
                  </a:moveTo>
                  <a:cubicBezTo>
                    <a:pt x="7175377" y="3141961"/>
                    <a:pt x="6435813" y="1541614"/>
                    <a:pt x="5670347" y="880789"/>
                  </a:cubicBezTo>
                  <a:cubicBezTo>
                    <a:pt x="4287397" y="-312391"/>
                    <a:pt x="3138422" y="-81698"/>
                    <a:pt x="2244659" y="345499"/>
                  </a:cubicBezTo>
                  <a:cubicBezTo>
                    <a:pt x="1350896" y="772695"/>
                    <a:pt x="1224153" y="2199849"/>
                    <a:pt x="607015" y="2845306"/>
                  </a:cubicBezTo>
                  <a:cubicBezTo>
                    <a:pt x="-10123" y="3490763"/>
                    <a:pt x="-360998" y="4358971"/>
                    <a:pt x="575243" y="5223379"/>
                  </a:cubicBezTo>
                  <a:cubicBezTo>
                    <a:pt x="1511484" y="6087787"/>
                    <a:pt x="2267452" y="5648503"/>
                    <a:pt x="3245480" y="5593593"/>
                  </a:cubicBezTo>
                  <a:cubicBezTo>
                    <a:pt x="4223508" y="5538682"/>
                    <a:pt x="5522192" y="5970368"/>
                    <a:pt x="6224287" y="5595147"/>
                  </a:cubicBezTo>
                  <a:cubicBezTo>
                    <a:pt x="6714682" y="5333199"/>
                    <a:pt x="6956081" y="4879066"/>
                    <a:pt x="7022906" y="4346193"/>
                  </a:cubicBezTo>
                  <a:close/>
                </a:path>
              </a:pathLst>
            </a:custGeom>
            <a:solidFill>
              <a:srgbClr val="92E3A9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3155450-F838-43A9-3DB4-6A77F05CCC17}"/>
                </a:ext>
              </a:extLst>
            </p:cNvPr>
            <p:cNvSpPr/>
            <p:nvPr/>
          </p:nvSpPr>
          <p:spPr>
            <a:xfrm>
              <a:off x="4851582" y="1055913"/>
              <a:ext cx="7043028" cy="5753705"/>
            </a:xfrm>
            <a:custGeom>
              <a:avLst/>
              <a:gdLst>
                <a:gd name="connsiteX0" fmla="*/ 7022906 w 7043028"/>
                <a:gd name="connsiteY0" fmla="*/ 4346193 h 5753705"/>
                <a:gd name="connsiteX1" fmla="*/ 5670347 w 7043028"/>
                <a:gd name="connsiteY1" fmla="*/ 880789 h 5753705"/>
                <a:gd name="connsiteX2" fmla="*/ 2244659 w 7043028"/>
                <a:gd name="connsiteY2" fmla="*/ 345499 h 5753705"/>
                <a:gd name="connsiteX3" fmla="*/ 607015 w 7043028"/>
                <a:gd name="connsiteY3" fmla="*/ 2845306 h 5753705"/>
                <a:gd name="connsiteX4" fmla="*/ 575243 w 7043028"/>
                <a:gd name="connsiteY4" fmla="*/ 5223379 h 5753705"/>
                <a:gd name="connsiteX5" fmla="*/ 3245480 w 7043028"/>
                <a:gd name="connsiteY5" fmla="*/ 5593593 h 5753705"/>
                <a:gd name="connsiteX6" fmla="*/ 6224287 w 7043028"/>
                <a:gd name="connsiteY6" fmla="*/ 5595147 h 5753705"/>
                <a:gd name="connsiteX7" fmla="*/ 7022906 w 7043028"/>
                <a:gd name="connsiteY7" fmla="*/ 4346193 h 575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3028" h="5753705">
                  <a:moveTo>
                    <a:pt x="7022906" y="4346193"/>
                  </a:moveTo>
                  <a:cubicBezTo>
                    <a:pt x="7175377" y="3141961"/>
                    <a:pt x="6435813" y="1541614"/>
                    <a:pt x="5670347" y="880789"/>
                  </a:cubicBezTo>
                  <a:cubicBezTo>
                    <a:pt x="4287397" y="-312391"/>
                    <a:pt x="3138422" y="-81698"/>
                    <a:pt x="2244659" y="345499"/>
                  </a:cubicBezTo>
                  <a:cubicBezTo>
                    <a:pt x="1350896" y="772695"/>
                    <a:pt x="1224153" y="2199849"/>
                    <a:pt x="607015" y="2845306"/>
                  </a:cubicBezTo>
                  <a:cubicBezTo>
                    <a:pt x="-10123" y="3490763"/>
                    <a:pt x="-360998" y="4358971"/>
                    <a:pt x="575243" y="5223379"/>
                  </a:cubicBezTo>
                  <a:cubicBezTo>
                    <a:pt x="1511484" y="6087787"/>
                    <a:pt x="2267452" y="5648503"/>
                    <a:pt x="3245480" y="5593593"/>
                  </a:cubicBezTo>
                  <a:cubicBezTo>
                    <a:pt x="4223508" y="5538682"/>
                    <a:pt x="5522192" y="5970368"/>
                    <a:pt x="6224287" y="5595147"/>
                  </a:cubicBezTo>
                  <a:cubicBezTo>
                    <a:pt x="6714682" y="5333199"/>
                    <a:pt x="6956081" y="4879066"/>
                    <a:pt x="7022906" y="4346193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5" name="Base">
            <a:extLst>
              <a:ext uri="{FF2B5EF4-FFF2-40B4-BE49-F238E27FC236}">
                <a16:creationId xmlns:a16="http://schemas.microsoft.com/office/drawing/2014/main" id="{0F42B927-C914-AD22-180B-65610A1B47B4}"/>
              </a:ext>
            </a:extLst>
          </p:cNvPr>
          <p:cNvGrpSpPr/>
          <p:nvPr/>
        </p:nvGrpSpPr>
        <p:grpSpPr>
          <a:xfrm>
            <a:off x="4938674" y="5605170"/>
            <a:ext cx="6901105" cy="1204036"/>
            <a:chOff x="4938674" y="5605170"/>
            <a:chExt cx="6901105" cy="1204036"/>
          </a:xfrm>
        </p:grpSpPr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82789AA2-FCAE-BD74-A70F-C388AF8B5E95}"/>
                </a:ext>
              </a:extLst>
            </p:cNvPr>
            <p:cNvSpPr/>
            <p:nvPr/>
          </p:nvSpPr>
          <p:spPr>
            <a:xfrm>
              <a:off x="4938674" y="5605170"/>
              <a:ext cx="6901105" cy="1204036"/>
            </a:xfrm>
            <a:custGeom>
              <a:avLst/>
              <a:gdLst>
                <a:gd name="connsiteX0" fmla="*/ 0 w 6901105"/>
                <a:gd name="connsiteY0" fmla="*/ 346 h 1204036"/>
                <a:gd name="connsiteX1" fmla="*/ 488151 w 6901105"/>
                <a:gd name="connsiteY1" fmla="*/ 673776 h 1204036"/>
                <a:gd name="connsiteX2" fmla="*/ 3158388 w 6901105"/>
                <a:gd name="connsiteY2" fmla="*/ 1043989 h 1204036"/>
                <a:gd name="connsiteX3" fmla="*/ 6137194 w 6901105"/>
                <a:gd name="connsiteY3" fmla="*/ 1045544 h 1204036"/>
                <a:gd name="connsiteX4" fmla="*/ 6901106 w 6901105"/>
                <a:gd name="connsiteY4" fmla="*/ 0 h 120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1105" h="1204036">
                  <a:moveTo>
                    <a:pt x="0" y="346"/>
                  </a:moveTo>
                  <a:cubicBezTo>
                    <a:pt x="87201" y="222405"/>
                    <a:pt x="243816" y="448436"/>
                    <a:pt x="488151" y="673776"/>
                  </a:cubicBezTo>
                  <a:cubicBezTo>
                    <a:pt x="1424391" y="1538011"/>
                    <a:pt x="2180360" y="1098900"/>
                    <a:pt x="3158388" y="1043989"/>
                  </a:cubicBezTo>
                  <a:cubicBezTo>
                    <a:pt x="4136416" y="989079"/>
                    <a:pt x="5435100" y="1420765"/>
                    <a:pt x="6137194" y="1045544"/>
                  </a:cubicBezTo>
                  <a:cubicBezTo>
                    <a:pt x="6563700" y="817614"/>
                    <a:pt x="6801991" y="443773"/>
                    <a:pt x="6901106" y="0"/>
                  </a:cubicBezTo>
                  <a:close/>
                </a:path>
              </a:pathLst>
            </a:custGeom>
            <a:solidFill>
              <a:srgbClr val="92E3A9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4E06A61A-D9C1-54F8-6872-3A8EBEFBD0AE}"/>
                </a:ext>
              </a:extLst>
            </p:cNvPr>
            <p:cNvSpPr/>
            <p:nvPr/>
          </p:nvSpPr>
          <p:spPr>
            <a:xfrm>
              <a:off x="4938674" y="5605170"/>
              <a:ext cx="6901105" cy="1204036"/>
            </a:xfrm>
            <a:custGeom>
              <a:avLst/>
              <a:gdLst>
                <a:gd name="connsiteX0" fmla="*/ 0 w 6901105"/>
                <a:gd name="connsiteY0" fmla="*/ 346 h 1204036"/>
                <a:gd name="connsiteX1" fmla="*/ 488151 w 6901105"/>
                <a:gd name="connsiteY1" fmla="*/ 673776 h 1204036"/>
                <a:gd name="connsiteX2" fmla="*/ 3158388 w 6901105"/>
                <a:gd name="connsiteY2" fmla="*/ 1043989 h 1204036"/>
                <a:gd name="connsiteX3" fmla="*/ 6137194 w 6901105"/>
                <a:gd name="connsiteY3" fmla="*/ 1045544 h 1204036"/>
                <a:gd name="connsiteX4" fmla="*/ 6901106 w 6901105"/>
                <a:gd name="connsiteY4" fmla="*/ 0 h 120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1105" h="1204036">
                  <a:moveTo>
                    <a:pt x="0" y="346"/>
                  </a:moveTo>
                  <a:cubicBezTo>
                    <a:pt x="87201" y="222405"/>
                    <a:pt x="243816" y="448436"/>
                    <a:pt x="488151" y="673776"/>
                  </a:cubicBezTo>
                  <a:cubicBezTo>
                    <a:pt x="1424391" y="1538011"/>
                    <a:pt x="2180360" y="1098900"/>
                    <a:pt x="3158388" y="1043989"/>
                  </a:cubicBezTo>
                  <a:cubicBezTo>
                    <a:pt x="4136416" y="989079"/>
                    <a:pt x="5435100" y="1420765"/>
                    <a:pt x="6137194" y="1045544"/>
                  </a:cubicBezTo>
                  <a:cubicBezTo>
                    <a:pt x="6563700" y="817614"/>
                    <a:pt x="6801991" y="443773"/>
                    <a:pt x="6901106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8" name="clouds">
            <a:extLst>
              <a:ext uri="{FF2B5EF4-FFF2-40B4-BE49-F238E27FC236}">
                <a16:creationId xmlns:a16="http://schemas.microsoft.com/office/drawing/2014/main" id="{5C8460E1-6089-1BA9-A080-A6430384F85A}"/>
              </a:ext>
            </a:extLst>
          </p:cNvPr>
          <p:cNvGrpSpPr/>
          <p:nvPr/>
        </p:nvGrpSpPr>
        <p:grpSpPr>
          <a:xfrm>
            <a:off x="5272454" y="1540115"/>
            <a:ext cx="4844219" cy="1307617"/>
            <a:chOff x="5272454" y="1540115"/>
            <a:chExt cx="4844219" cy="1307617"/>
          </a:xfrm>
          <a:solidFill>
            <a:schemeClr val="accent6">
              <a:lumMod val="75000"/>
              <a:alpha val="5000"/>
            </a:schemeClr>
          </a:solidFill>
        </p:grpSpPr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AEFA8F6-7C2D-9CCD-A44B-8D5102B1571A}"/>
                </a:ext>
              </a:extLst>
            </p:cNvPr>
            <p:cNvSpPr/>
            <p:nvPr/>
          </p:nvSpPr>
          <p:spPr>
            <a:xfrm>
              <a:off x="5272454" y="2035910"/>
              <a:ext cx="2535411" cy="811822"/>
            </a:xfrm>
            <a:custGeom>
              <a:avLst/>
              <a:gdLst>
                <a:gd name="connsiteX0" fmla="*/ 2451631 w 2535411"/>
                <a:gd name="connsiteY0" fmla="*/ 661423 h 811822"/>
                <a:gd name="connsiteX1" fmla="*/ 2251502 w 2535411"/>
                <a:gd name="connsiteY1" fmla="*/ 601333 h 811822"/>
                <a:gd name="connsiteX2" fmla="*/ 2061560 w 2535411"/>
                <a:gd name="connsiteY2" fmla="*/ 290519 h 811822"/>
                <a:gd name="connsiteX3" fmla="*/ 1631255 w 2535411"/>
                <a:gd name="connsiteY3" fmla="*/ 253 h 811822"/>
                <a:gd name="connsiteX4" fmla="*/ 1220981 w 2535411"/>
                <a:gd name="connsiteY4" fmla="*/ 350437 h 811822"/>
                <a:gd name="connsiteX5" fmla="*/ 970948 w 2535411"/>
                <a:gd name="connsiteY5" fmla="*/ 380482 h 811822"/>
                <a:gd name="connsiteX6" fmla="*/ 820722 w 2535411"/>
                <a:gd name="connsiteY6" fmla="*/ 610657 h 811822"/>
                <a:gd name="connsiteX7" fmla="*/ 500583 w 2535411"/>
                <a:gd name="connsiteY7" fmla="*/ 590627 h 811822"/>
                <a:gd name="connsiteX8" fmla="*/ 340341 w 2535411"/>
                <a:gd name="connsiteY8" fmla="*/ 721859 h 811822"/>
                <a:gd name="connsiteX9" fmla="*/ 130196 w 2535411"/>
                <a:gd name="connsiteY9" fmla="*/ 721859 h 811822"/>
                <a:gd name="connsiteX10" fmla="*/ 0 w 2535411"/>
                <a:gd name="connsiteY10" fmla="*/ 811823 h 811822"/>
                <a:gd name="connsiteX11" fmla="*/ 2531752 w 2535411"/>
                <a:gd name="connsiteY11" fmla="*/ 811823 h 811822"/>
                <a:gd name="connsiteX12" fmla="*/ 2451631 w 2535411"/>
                <a:gd name="connsiteY12" fmla="*/ 661423 h 81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411" h="811822">
                  <a:moveTo>
                    <a:pt x="2451631" y="661423"/>
                  </a:moveTo>
                  <a:cubicBezTo>
                    <a:pt x="2341638" y="601333"/>
                    <a:pt x="2291562" y="651408"/>
                    <a:pt x="2251502" y="601333"/>
                  </a:cubicBezTo>
                  <a:cubicBezTo>
                    <a:pt x="2211441" y="551257"/>
                    <a:pt x="2361668" y="421233"/>
                    <a:pt x="2061560" y="290519"/>
                  </a:cubicBezTo>
                  <a:cubicBezTo>
                    <a:pt x="2061560" y="290519"/>
                    <a:pt x="2041530" y="10268"/>
                    <a:pt x="1631255" y="253"/>
                  </a:cubicBezTo>
                  <a:cubicBezTo>
                    <a:pt x="1220981" y="-9762"/>
                    <a:pt x="1331147" y="280504"/>
                    <a:pt x="1220981" y="350437"/>
                  </a:cubicBezTo>
                  <a:cubicBezTo>
                    <a:pt x="1110815" y="420370"/>
                    <a:pt x="1080942" y="310549"/>
                    <a:pt x="970948" y="380482"/>
                  </a:cubicBezTo>
                  <a:cubicBezTo>
                    <a:pt x="860955" y="450415"/>
                    <a:pt x="910858" y="590627"/>
                    <a:pt x="820722" y="610657"/>
                  </a:cubicBezTo>
                  <a:cubicBezTo>
                    <a:pt x="730585" y="630687"/>
                    <a:pt x="610577" y="520694"/>
                    <a:pt x="500583" y="590627"/>
                  </a:cubicBezTo>
                  <a:cubicBezTo>
                    <a:pt x="390589" y="660560"/>
                    <a:pt x="390244" y="721859"/>
                    <a:pt x="340341" y="721859"/>
                  </a:cubicBezTo>
                  <a:cubicBezTo>
                    <a:pt x="290438" y="721859"/>
                    <a:pt x="190114" y="681799"/>
                    <a:pt x="130196" y="721859"/>
                  </a:cubicBezTo>
                  <a:cubicBezTo>
                    <a:pt x="70278" y="761920"/>
                    <a:pt x="0" y="811823"/>
                    <a:pt x="0" y="811823"/>
                  </a:cubicBezTo>
                  <a:lnTo>
                    <a:pt x="2531752" y="811823"/>
                  </a:lnTo>
                  <a:cubicBezTo>
                    <a:pt x="2531752" y="811823"/>
                    <a:pt x="2561452" y="721859"/>
                    <a:pt x="2451631" y="661423"/>
                  </a:cubicBezTo>
                  <a:close/>
                </a:path>
              </a:pathLst>
            </a:custGeom>
            <a:grpFill/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A3AAAA95-4309-9EFA-6CC5-17703B205416}"/>
                </a:ext>
              </a:extLst>
            </p:cNvPr>
            <p:cNvSpPr/>
            <p:nvPr/>
          </p:nvSpPr>
          <p:spPr>
            <a:xfrm>
              <a:off x="7638093" y="1540115"/>
              <a:ext cx="1269859" cy="406083"/>
            </a:xfrm>
            <a:custGeom>
              <a:avLst/>
              <a:gdLst>
                <a:gd name="connsiteX0" fmla="*/ 1227715 w 1269859"/>
                <a:gd name="connsiteY0" fmla="*/ 330971 h 406083"/>
                <a:gd name="connsiteX1" fmla="*/ 1127564 w 1269859"/>
                <a:gd name="connsiteY1" fmla="*/ 300925 h 406083"/>
                <a:gd name="connsiteX2" fmla="*/ 1032248 w 1269859"/>
                <a:gd name="connsiteY2" fmla="*/ 145518 h 406083"/>
                <a:gd name="connsiteX3" fmla="*/ 816750 w 1269859"/>
                <a:gd name="connsiteY3" fmla="*/ 126 h 406083"/>
                <a:gd name="connsiteX4" fmla="*/ 611440 w 1269859"/>
                <a:gd name="connsiteY4" fmla="*/ 175564 h 406083"/>
                <a:gd name="connsiteX5" fmla="*/ 486078 w 1269859"/>
                <a:gd name="connsiteY5" fmla="*/ 190586 h 406083"/>
                <a:gd name="connsiteX6" fmla="*/ 410965 w 1269859"/>
                <a:gd name="connsiteY6" fmla="*/ 305933 h 406083"/>
                <a:gd name="connsiteX7" fmla="*/ 250550 w 1269859"/>
                <a:gd name="connsiteY7" fmla="*/ 295918 h 406083"/>
                <a:gd name="connsiteX8" fmla="*/ 170430 w 1269859"/>
                <a:gd name="connsiteY8" fmla="*/ 361016 h 406083"/>
                <a:gd name="connsiteX9" fmla="*/ 65098 w 1269859"/>
                <a:gd name="connsiteY9" fmla="*/ 361016 h 406083"/>
                <a:gd name="connsiteX10" fmla="*/ 0 w 1269859"/>
                <a:gd name="connsiteY10" fmla="*/ 406084 h 406083"/>
                <a:gd name="connsiteX11" fmla="*/ 1267775 w 1269859"/>
                <a:gd name="connsiteY11" fmla="*/ 406084 h 406083"/>
                <a:gd name="connsiteX12" fmla="*/ 1227715 w 1269859"/>
                <a:gd name="connsiteY12" fmla="*/ 330971 h 40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9859" h="406083">
                  <a:moveTo>
                    <a:pt x="1227715" y="330971"/>
                  </a:moveTo>
                  <a:cubicBezTo>
                    <a:pt x="1172632" y="300925"/>
                    <a:pt x="1147594" y="325963"/>
                    <a:pt x="1127564" y="300925"/>
                  </a:cubicBezTo>
                  <a:cubicBezTo>
                    <a:pt x="1107534" y="275887"/>
                    <a:pt x="1182647" y="210616"/>
                    <a:pt x="1032248" y="145518"/>
                  </a:cubicBezTo>
                  <a:cubicBezTo>
                    <a:pt x="1032248" y="145518"/>
                    <a:pt x="1022232" y="5134"/>
                    <a:pt x="816750" y="126"/>
                  </a:cubicBezTo>
                  <a:cubicBezTo>
                    <a:pt x="611267" y="-4881"/>
                    <a:pt x="666523" y="140511"/>
                    <a:pt x="611440" y="175564"/>
                  </a:cubicBezTo>
                  <a:cubicBezTo>
                    <a:pt x="556357" y="210616"/>
                    <a:pt x="541162" y="155533"/>
                    <a:pt x="486078" y="190586"/>
                  </a:cubicBezTo>
                  <a:cubicBezTo>
                    <a:pt x="430995" y="225639"/>
                    <a:pt x="456033" y="295918"/>
                    <a:pt x="410965" y="305933"/>
                  </a:cubicBezTo>
                  <a:cubicBezTo>
                    <a:pt x="365897" y="315948"/>
                    <a:pt x="305634" y="260692"/>
                    <a:pt x="250550" y="295918"/>
                  </a:cubicBezTo>
                  <a:cubicBezTo>
                    <a:pt x="195467" y="331143"/>
                    <a:pt x="195467" y="361016"/>
                    <a:pt x="170430" y="361016"/>
                  </a:cubicBezTo>
                  <a:cubicBezTo>
                    <a:pt x="145392" y="361016"/>
                    <a:pt x="95316" y="340986"/>
                    <a:pt x="65098" y="361016"/>
                  </a:cubicBezTo>
                  <a:cubicBezTo>
                    <a:pt x="34880" y="381046"/>
                    <a:pt x="0" y="406084"/>
                    <a:pt x="0" y="406084"/>
                  </a:cubicBezTo>
                  <a:lnTo>
                    <a:pt x="1267775" y="406084"/>
                  </a:lnTo>
                  <a:cubicBezTo>
                    <a:pt x="1267775" y="406084"/>
                    <a:pt x="1283662" y="361016"/>
                    <a:pt x="1227715" y="330971"/>
                  </a:cubicBezTo>
                  <a:close/>
                </a:path>
              </a:pathLst>
            </a:custGeom>
            <a:grpFill/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56EBB94-3443-A27A-C046-11C1FB46DCAD}"/>
                </a:ext>
              </a:extLst>
            </p:cNvPr>
            <p:cNvSpPr/>
            <p:nvPr/>
          </p:nvSpPr>
          <p:spPr>
            <a:xfrm>
              <a:off x="8846814" y="2144476"/>
              <a:ext cx="1269859" cy="406083"/>
            </a:xfrm>
            <a:custGeom>
              <a:avLst/>
              <a:gdLst>
                <a:gd name="connsiteX0" fmla="*/ 1227715 w 1269859"/>
                <a:gd name="connsiteY0" fmla="*/ 330970 h 406083"/>
                <a:gd name="connsiteX1" fmla="*/ 1127564 w 1269859"/>
                <a:gd name="connsiteY1" fmla="*/ 300925 h 406083"/>
                <a:gd name="connsiteX2" fmla="*/ 1032248 w 1269859"/>
                <a:gd name="connsiteY2" fmla="*/ 145518 h 406083"/>
                <a:gd name="connsiteX3" fmla="*/ 816750 w 1269859"/>
                <a:gd name="connsiteY3" fmla="*/ 126 h 406083"/>
                <a:gd name="connsiteX4" fmla="*/ 611440 w 1269859"/>
                <a:gd name="connsiteY4" fmla="*/ 175563 h 406083"/>
                <a:gd name="connsiteX5" fmla="*/ 486078 w 1269859"/>
                <a:gd name="connsiteY5" fmla="*/ 190586 h 406083"/>
                <a:gd name="connsiteX6" fmla="*/ 410965 w 1269859"/>
                <a:gd name="connsiteY6" fmla="*/ 305933 h 406083"/>
                <a:gd name="connsiteX7" fmla="*/ 250551 w 1269859"/>
                <a:gd name="connsiteY7" fmla="*/ 295917 h 406083"/>
                <a:gd name="connsiteX8" fmla="*/ 170430 w 1269859"/>
                <a:gd name="connsiteY8" fmla="*/ 361016 h 406083"/>
                <a:gd name="connsiteX9" fmla="*/ 65098 w 1269859"/>
                <a:gd name="connsiteY9" fmla="*/ 361016 h 406083"/>
                <a:gd name="connsiteX10" fmla="*/ 0 w 1269859"/>
                <a:gd name="connsiteY10" fmla="*/ 406084 h 406083"/>
                <a:gd name="connsiteX11" fmla="*/ 1267775 w 1269859"/>
                <a:gd name="connsiteY11" fmla="*/ 406084 h 406083"/>
                <a:gd name="connsiteX12" fmla="*/ 1227715 w 1269859"/>
                <a:gd name="connsiteY12" fmla="*/ 330970 h 40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9859" h="406083">
                  <a:moveTo>
                    <a:pt x="1227715" y="330970"/>
                  </a:moveTo>
                  <a:cubicBezTo>
                    <a:pt x="1172632" y="300925"/>
                    <a:pt x="1147594" y="325963"/>
                    <a:pt x="1127564" y="300925"/>
                  </a:cubicBezTo>
                  <a:cubicBezTo>
                    <a:pt x="1107534" y="275887"/>
                    <a:pt x="1182647" y="210616"/>
                    <a:pt x="1032248" y="145518"/>
                  </a:cubicBezTo>
                  <a:cubicBezTo>
                    <a:pt x="1032248" y="145518"/>
                    <a:pt x="1022232" y="5134"/>
                    <a:pt x="816750" y="126"/>
                  </a:cubicBezTo>
                  <a:cubicBezTo>
                    <a:pt x="611267" y="-4881"/>
                    <a:pt x="666523" y="140510"/>
                    <a:pt x="611440" y="175563"/>
                  </a:cubicBezTo>
                  <a:cubicBezTo>
                    <a:pt x="556357" y="210616"/>
                    <a:pt x="541162" y="155533"/>
                    <a:pt x="486078" y="190586"/>
                  </a:cubicBezTo>
                  <a:cubicBezTo>
                    <a:pt x="430995" y="225639"/>
                    <a:pt x="456033" y="295917"/>
                    <a:pt x="410965" y="305933"/>
                  </a:cubicBezTo>
                  <a:cubicBezTo>
                    <a:pt x="365897" y="315948"/>
                    <a:pt x="305633" y="260692"/>
                    <a:pt x="250551" y="295917"/>
                  </a:cubicBezTo>
                  <a:cubicBezTo>
                    <a:pt x="195468" y="331143"/>
                    <a:pt x="195468" y="361016"/>
                    <a:pt x="170430" y="361016"/>
                  </a:cubicBezTo>
                  <a:cubicBezTo>
                    <a:pt x="145392" y="361016"/>
                    <a:pt x="95316" y="340985"/>
                    <a:pt x="65098" y="361016"/>
                  </a:cubicBezTo>
                  <a:cubicBezTo>
                    <a:pt x="34880" y="381046"/>
                    <a:pt x="0" y="406084"/>
                    <a:pt x="0" y="406084"/>
                  </a:cubicBezTo>
                  <a:lnTo>
                    <a:pt x="1267775" y="406084"/>
                  </a:lnTo>
                  <a:cubicBezTo>
                    <a:pt x="1267775" y="406084"/>
                    <a:pt x="1283662" y="361016"/>
                    <a:pt x="1227715" y="330970"/>
                  </a:cubicBezTo>
                  <a:close/>
                </a:path>
              </a:pathLst>
            </a:custGeom>
            <a:grpFill/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2" name="Graphic 4">
              <a:extLst>
                <a:ext uri="{FF2B5EF4-FFF2-40B4-BE49-F238E27FC236}">
                  <a16:creationId xmlns:a16="http://schemas.microsoft.com/office/drawing/2014/main" id="{5A5E952E-5701-30CC-9E4A-B17310C2FD57}"/>
                </a:ext>
              </a:extLst>
            </p:cNvPr>
            <p:cNvGrpSpPr/>
            <p:nvPr/>
          </p:nvGrpSpPr>
          <p:grpSpPr>
            <a:xfrm>
              <a:off x="5272454" y="1540115"/>
              <a:ext cx="4844219" cy="1307617"/>
              <a:chOff x="5272454" y="1540115"/>
              <a:chExt cx="4844219" cy="1307617"/>
            </a:xfrm>
            <a:grpFill/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EA928062-A114-E046-30F2-29B57D4DC364}"/>
                  </a:ext>
                </a:extLst>
              </p:cNvPr>
              <p:cNvSpPr/>
              <p:nvPr/>
            </p:nvSpPr>
            <p:spPr>
              <a:xfrm>
                <a:off x="5272454" y="2035910"/>
                <a:ext cx="2535411" cy="811822"/>
              </a:xfrm>
              <a:custGeom>
                <a:avLst/>
                <a:gdLst>
                  <a:gd name="connsiteX0" fmla="*/ 2451631 w 2535411"/>
                  <a:gd name="connsiteY0" fmla="*/ 661423 h 811822"/>
                  <a:gd name="connsiteX1" fmla="*/ 2251502 w 2535411"/>
                  <a:gd name="connsiteY1" fmla="*/ 601333 h 811822"/>
                  <a:gd name="connsiteX2" fmla="*/ 2061560 w 2535411"/>
                  <a:gd name="connsiteY2" fmla="*/ 290519 h 811822"/>
                  <a:gd name="connsiteX3" fmla="*/ 1631255 w 2535411"/>
                  <a:gd name="connsiteY3" fmla="*/ 253 h 811822"/>
                  <a:gd name="connsiteX4" fmla="*/ 1220981 w 2535411"/>
                  <a:gd name="connsiteY4" fmla="*/ 350437 h 811822"/>
                  <a:gd name="connsiteX5" fmla="*/ 970948 w 2535411"/>
                  <a:gd name="connsiteY5" fmla="*/ 380482 h 811822"/>
                  <a:gd name="connsiteX6" fmla="*/ 820722 w 2535411"/>
                  <a:gd name="connsiteY6" fmla="*/ 610657 h 811822"/>
                  <a:gd name="connsiteX7" fmla="*/ 500583 w 2535411"/>
                  <a:gd name="connsiteY7" fmla="*/ 590627 h 811822"/>
                  <a:gd name="connsiteX8" fmla="*/ 340341 w 2535411"/>
                  <a:gd name="connsiteY8" fmla="*/ 721859 h 811822"/>
                  <a:gd name="connsiteX9" fmla="*/ 130196 w 2535411"/>
                  <a:gd name="connsiteY9" fmla="*/ 721859 h 811822"/>
                  <a:gd name="connsiteX10" fmla="*/ 0 w 2535411"/>
                  <a:gd name="connsiteY10" fmla="*/ 811823 h 811822"/>
                  <a:gd name="connsiteX11" fmla="*/ 2531752 w 2535411"/>
                  <a:gd name="connsiteY11" fmla="*/ 811823 h 811822"/>
                  <a:gd name="connsiteX12" fmla="*/ 2451631 w 2535411"/>
                  <a:gd name="connsiteY12" fmla="*/ 661423 h 81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35411" h="811822">
                    <a:moveTo>
                      <a:pt x="2451631" y="661423"/>
                    </a:moveTo>
                    <a:cubicBezTo>
                      <a:pt x="2341638" y="601333"/>
                      <a:pt x="2291562" y="651408"/>
                      <a:pt x="2251502" y="601333"/>
                    </a:cubicBezTo>
                    <a:cubicBezTo>
                      <a:pt x="2211441" y="551257"/>
                      <a:pt x="2361668" y="421233"/>
                      <a:pt x="2061560" y="290519"/>
                    </a:cubicBezTo>
                    <a:cubicBezTo>
                      <a:pt x="2061560" y="290519"/>
                      <a:pt x="2041530" y="10268"/>
                      <a:pt x="1631255" y="253"/>
                    </a:cubicBezTo>
                    <a:cubicBezTo>
                      <a:pt x="1220981" y="-9762"/>
                      <a:pt x="1331147" y="280504"/>
                      <a:pt x="1220981" y="350437"/>
                    </a:cubicBezTo>
                    <a:cubicBezTo>
                      <a:pt x="1110815" y="420370"/>
                      <a:pt x="1080942" y="310549"/>
                      <a:pt x="970948" y="380482"/>
                    </a:cubicBezTo>
                    <a:cubicBezTo>
                      <a:pt x="860955" y="450415"/>
                      <a:pt x="910858" y="590627"/>
                      <a:pt x="820722" y="610657"/>
                    </a:cubicBezTo>
                    <a:cubicBezTo>
                      <a:pt x="730585" y="630687"/>
                      <a:pt x="610577" y="520694"/>
                      <a:pt x="500583" y="590627"/>
                    </a:cubicBezTo>
                    <a:cubicBezTo>
                      <a:pt x="390589" y="660560"/>
                      <a:pt x="390244" y="721859"/>
                      <a:pt x="340341" y="721859"/>
                    </a:cubicBezTo>
                    <a:cubicBezTo>
                      <a:pt x="290438" y="721859"/>
                      <a:pt x="190114" y="681799"/>
                      <a:pt x="130196" y="721859"/>
                    </a:cubicBezTo>
                    <a:cubicBezTo>
                      <a:pt x="70278" y="761920"/>
                      <a:pt x="0" y="811823"/>
                      <a:pt x="0" y="811823"/>
                    </a:cubicBezTo>
                    <a:lnTo>
                      <a:pt x="2531752" y="811823"/>
                    </a:lnTo>
                    <a:cubicBezTo>
                      <a:pt x="2531752" y="811823"/>
                      <a:pt x="2561452" y="721859"/>
                      <a:pt x="2451631" y="661423"/>
                    </a:cubicBezTo>
                    <a:close/>
                  </a:path>
                </a:pathLst>
              </a:custGeom>
              <a:grpFill/>
              <a:ln w="17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7979930-4088-470B-943E-A5A36AD85D82}"/>
                  </a:ext>
                </a:extLst>
              </p:cNvPr>
              <p:cNvSpPr/>
              <p:nvPr/>
            </p:nvSpPr>
            <p:spPr>
              <a:xfrm>
                <a:off x="7638093" y="1540115"/>
                <a:ext cx="1269859" cy="406083"/>
              </a:xfrm>
              <a:custGeom>
                <a:avLst/>
                <a:gdLst>
                  <a:gd name="connsiteX0" fmla="*/ 1227715 w 1269859"/>
                  <a:gd name="connsiteY0" fmla="*/ 330971 h 406083"/>
                  <a:gd name="connsiteX1" fmla="*/ 1127564 w 1269859"/>
                  <a:gd name="connsiteY1" fmla="*/ 300925 h 406083"/>
                  <a:gd name="connsiteX2" fmla="*/ 1032248 w 1269859"/>
                  <a:gd name="connsiteY2" fmla="*/ 145518 h 406083"/>
                  <a:gd name="connsiteX3" fmla="*/ 816750 w 1269859"/>
                  <a:gd name="connsiteY3" fmla="*/ 126 h 406083"/>
                  <a:gd name="connsiteX4" fmla="*/ 611440 w 1269859"/>
                  <a:gd name="connsiteY4" fmla="*/ 175564 h 406083"/>
                  <a:gd name="connsiteX5" fmla="*/ 486078 w 1269859"/>
                  <a:gd name="connsiteY5" fmla="*/ 190586 h 406083"/>
                  <a:gd name="connsiteX6" fmla="*/ 410965 w 1269859"/>
                  <a:gd name="connsiteY6" fmla="*/ 305933 h 406083"/>
                  <a:gd name="connsiteX7" fmla="*/ 250550 w 1269859"/>
                  <a:gd name="connsiteY7" fmla="*/ 295918 h 406083"/>
                  <a:gd name="connsiteX8" fmla="*/ 170430 w 1269859"/>
                  <a:gd name="connsiteY8" fmla="*/ 361016 h 406083"/>
                  <a:gd name="connsiteX9" fmla="*/ 65098 w 1269859"/>
                  <a:gd name="connsiteY9" fmla="*/ 361016 h 406083"/>
                  <a:gd name="connsiteX10" fmla="*/ 0 w 1269859"/>
                  <a:gd name="connsiteY10" fmla="*/ 406084 h 406083"/>
                  <a:gd name="connsiteX11" fmla="*/ 1267775 w 1269859"/>
                  <a:gd name="connsiteY11" fmla="*/ 406084 h 406083"/>
                  <a:gd name="connsiteX12" fmla="*/ 1227715 w 1269859"/>
                  <a:gd name="connsiteY12" fmla="*/ 330971 h 40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9859" h="406083">
                    <a:moveTo>
                      <a:pt x="1227715" y="330971"/>
                    </a:moveTo>
                    <a:cubicBezTo>
                      <a:pt x="1172632" y="300925"/>
                      <a:pt x="1147594" y="325963"/>
                      <a:pt x="1127564" y="300925"/>
                    </a:cubicBezTo>
                    <a:cubicBezTo>
                      <a:pt x="1107534" y="275887"/>
                      <a:pt x="1182647" y="210616"/>
                      <a:pt x="1032248" y="145518"/>
                    </a:cubicBezTo>
                    <a:cubicBezTo>
                      <a:pt x="1032248" y="145518"/>
                      <a:pt x="1022232" y="5134"/>
                      <a:pt x="816750" y="126"/>
                    </a:cubicBezTo>
                    <a:cubicBezTo>
                      <a:pt x="611267" y="-4881"/>
                      <a:pt x="666523" y="140511"/>
                      <a:pt x="611440" y="175564"/>
                    </a:cubicBezTo>
                    <a:cubicBezTo>
                      <a:pt x="556357" y="210616"/>
                      <a:pt x="541162" y="155533"/>
                      <a:pt x="486078" y="190586"/>
                    </a:cubicBezTo>
                    <a:cubicBezTo>
                      <a:pt x="430995" y="225639"/>
                      <a:pt x="456033" y="295918"/>
                      <a:pt x="410965" y="305933"/>
                    </a:cubicBezTo>
                    <a:cubicBezTo>
                      <a:pt x="365897" y="315948"/>
                      <a:pt x="305634" y="260692"/>
                      <a:pt x="250550" y="295918"/>
                    </a:cubicBezTo>
                    <a:cubicBezTo>
                      <a:pt x="195467" y="331143"/>
                      <a:pt x="195467" y="361016"/>
                      <a:pt x="170430" y="361016"/>
                    </a:cubicBezTo>
                    <a:cubicBezTo>
                      <a:pt x="145392" y="361016"/>
                      <a:pt x="95316" y="340986"/>
                      <a:pt x="65098" y="361016"/>
                    </a:cubicBezTo>
                    <a:cubicBezTo>
                      <a:pt x="34880" y="381046"/>
                      <a:pt x="0" y="406084"/>
                      <a:pt x="0" y="406084"/>
                    </a:cubicBezTo>
                    <a:lnTo>
                      <a:pt x="1267775" y="406084"/>
                    </a:lnTo>
                    <a:cubicBezTo>
                      <a:pt x="1267775" y="406084"/>
                      <a:pt x="1283662" y="361016"/>
                      <a:pt x="1227715" y="330971"/>
                    </a:cubicBezTo>
                    <a:close/>
                  </a:path>
                </a:pathLst>
              </a:custGeom>
              <a:grpFill/>
              <a:ln w="17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3BED4C2D-2326-7223-A977-61BB819DE920}"/>
                  </a:ext>
                </a:extLst>
              </p:cNvPr>
              <p:cNvSpPr/>
              <p:nvPr/>
            </p:nvSpPr>
            <p:spPr>
              <a:xfrm>
                <a:off x="8846814" y="2144476"/>
                <a:ext cx="1269859" cy="406083"/>
              </a:xfrm>
              <a:custGeom>
                <a:avLst/>
                <a:gdLst>
                  <a:gd name="connsiteX0" fmla="*/ 1227715 w 1269859"/>
                  <a:gd name="connsiteY0" fmla="*/ 330970 h 406083"/>
                  <a:gd name="connsiteX1" fmla="*/ 1127564 w 1269859"/>
                  <a:gd name="connsiteY1" fmla="*/ 300925 h 406083"/>
                  <a:gd name="connsiteX2" fmla="*/ 1032248 w 1269859"/>
                  <a:gd name="connsiteY2" fmla="*/ 145518 h 406083"/>
                  <a:gd name="connsiteX3" fmla="*/ 816750 w 1269859"/>
                  <a:gd name="connsiteY3" fmla="*/ 126 h 406083"/>
                  <a:gd name="connsiteX4" fmla="*/ 611440 w 1269859"/>
                  <a:gd name="connsiteY4" fmla="*/ 175563 h 406083"/>
                  <a:gd name="connsiteX5" fmla="*/ 486078 w 1269859"/>
                  <a:gd name="connsiteY5" fmla="*/ 190586 h 406083"/>
                  <a:gd name="connsiteX6" fmla="*/ 410965 w 1269859"/>
                  <a:gd name="connsiteY6" fmla="*/ 305933 h 406083"/>
                  <a:gd name="connsiteX7" fmla="*/ 250551 w 1269859"/>
                  <a:gd name="connsiteY7" fmla="*/ 295917 h 406083"/>
                  <a:gd name="connsiteX8" fmla="*/ 170430 w 1269859"/>
                  <a:gd name="connsiteY8" fmla="*/ 361016 h 406083"/>
                  <a:gd name="connsiteX9" fmla="*/ 65098 w 1269859"/>
                  <a:gd name="connsiteY9" fmla="*/ 361016 h 406083"/>
                  <a:gd name="connsiteX10" fmla="*/ 0 w 1269859"/>
                  <a:gd name="connsiteY10" fmla="*/ 406084 h 406083"/>
                  <a:gd name="connsiteX11" fmla="*/ 1267775 w 1269859"/>
                  <a:gd name="connsiteY11" fmla="*/ 406084 h 406083"/>
                  <a:gd name="connsiteX12" fmla="*/ 1227715 w 1269859"/>
                  <a:gd name="connsiteY12" fmla="*/ 330970 h 40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69859" h="406083">
                    <a:moveTo>
                      <a:pt x="1227715" y="330970"/>
                    </a:moveTo>
                    <a:cubicBezTo>
                      <a:pt x="1172632" y="300925"/>
                      <a:pt x="1147594" y="325963"/>
                      <a:pt x="1127564" y="300925"/>
                    </a:cubicBezTo>
                    <a:cubicBezTo>
                      <a:pt x="1107534" y="275887"/>
                      <a:pt x="1182647" y="210616"/>
                      <a:pt x="1032248" y="145518"/>
                    </a:cubicBezTo>
                    <a:cubicBezTo>
                      <a:pt x="1032248" y="145518"/>
                      <a:pt x="1022232" y="5134"/>
                      <a:pt x="816750" y="126"/>
                    </a:cubicBezTo>
                    <a:cubicBezTo>
                      <a:pt x="611267" y="-4881"/>
                      <a:pt x="666523" y="140510"/>
                      <a:pt x="611440" y="175563"/>
                    </a:cubicBezTo>
                    <a:cubicBezTo>
                      <a:pt x="556357" y="210616"/>
                      <a:pt x="541162" y="155533"/>
                      <a:pt x="486078" y="190586"/>
                    </a:cubicBezTo>
                    <a:cubicBezTo>
                      <a:pt x="430995" y="225639"/>
                      <a:pt x="456033" y="295917"/>
                      <a:pt x="410965" y="305933"/>
                    </a:cubicBezTo>
                    <a:cubicBezTo>
                      <a:pt x="365897" y="315948"/>
                      <a:pt x="305633" y="260692"/>
                      <a:pt x="250551" y="295917"/>
                    </a:cubicBezTo>
                    <a:cubicBezTo>
                      <a:pt x="195468" y="331143"/>
                      <a:pt x="195468" y="361016"/>
                      <a:pt x="170430" y="361016"/>
                    </a:cubicBezTo>
                    <a:cubicBezTo>
                      <a:pt x="145392" y="361016"/>
                      <a:pt x="95316" y="340985"/>
                      <a:pt x="65098" y="361016"/>
                    </a:cubicBezTo>
                    <a:cubicBezTo>
                      <a:pt x="34880" y="381046"/>
                      <a:pt x="0" y="406084"/>
                      <a:pt x="0" y="406084"/>
                    </a:cubicBezTo>
                    <a:lnTo>
                      <a:pt x="1267775" y="406084"/>
                    </a:lnTo>
                    <a:cubicBezTo>
                      <a:pt x="1267775" y="406084"/>
                      <a:pt x="1283662" y="361016"/>
                      <a:pt x="1227715" y="330970"/>
                    </a:cubicBezTo>
                    <a:close/>
                  </a:path>
                </a:pathLst>
              </a:custGeom>
              <a:grpFill/>
              <a:ln w="17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76" name="trees">
            <a:extLst>
              <a:ext uri="{FF2B5EF4-FFF2-40B4-BE49-F238E27FC236}">
                <a16:creationId xmlns:a16="http://schemas.microsoft.com/office/drawing/2014/main" id="{7AE6DC49-51F7-4AFA-A6D5-4838B6F5B964}"/>
              </a:ext>
            </a:extLst>
          </p:cNvPr>
          <p:cNvGrpSpPr/>
          <p:nvPr/>
        </p:nvGrpSpPr>
        <p:grpSpPr>
          <a:xfrm>
            <a:off x="4820343" y="3898292"/>
            <a:ext cx="7315530" cy="1714303"/>
            <a:chOff x="4820343" y="3898292"/>
            <a:chExt cx="7315530" cy="1714303"/>
          </a:xfrm>
        </p:grpSpPr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6DDE3C-D9FB-9CB5-52F8-57CCAE40F27D}"/>
                </a:ext>
              </a:extLst>
            </p:cNvPr>
            <p:cNvSpPr/>
            <p:nvPr/>
          </p:nvSpPr>
          <p:spPr>
            <a:xfrm>
              <a:off x="4820343" y="4331617"/>
              <a:ext cx="966984" cy="967056"/>
            </a:xfrm>
            <a:custGeom>
              <a:avLst/>
              <a:gdLst>
                <a:gd name="connsiteX0" fmla="*/ 108489 w 966984"/>
                <a:gd name="connsiteY0" fmla="*/ 788166 h 967056"/>
                <a:gd name="connsiteX1" fmla="*/ 483365 w 966984"/>
                <a:gd name="connsiteY1" fmla="*/ 967056 h 967056"/>
                <a:gd name="connsiteX2" fmla="*/ 855651 w 966984"/>
                <a:gd name="connsiteY2" fmla="*/ 792137 h 967056"/>
                <a:gd name="connsiteX3" fmla="*/ 792124 w 966984"/>
                <a:gd name="connsiteY3" fmla="*/ 111333 h 967056"/>
                <a:gd name="connsiteX4" fmla="*/ 111326 w 966984"/>
                <a:gd name="connsiteY4" fmla="*/ 174861 h 967056"/>
                <a:gd name="connsiteX5" fmla="*/ 108489 w 966984"/>
                <a:gd name="connsiteY5" fmla="*/ 788684 h 9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6984" h="967056">
                  <a:moveTo>
                    <a:pt x="108489" y="788166"/>
                  </a:moveTo>
                  <a:cubicBezTo>
                    <a:pt x="108489" y="788166"/>
                    <a:pt x="357312" y="812858"/>
                    <a:pt x="483365" y="967056"/>
                  </a:cubicBezTo>
                  <a:cubicBezTo>
                    <a:pt x="483365" y="967056"/>
                    <a:pt x="616497" y="788338"/>
                    <a:pt x="855651" y="792137"/>
                  </a:cubicBezTo>
                  <a:cubicBezTo>
                    <a:pt x="1026098" y="586603"/>
                    <a:pt x="997658" y="281798"/>
                    <a:pt x="792124" y="111333"/>
                  </a:cubicBezTo>
                  <a:cubicBezTo>
                    <a:pt x="586584" y="-59113"/>
                    <a:pt x="281781" y="-30674"/>
                    <a:pt x="111326" y="174861"/>
                  </a:cubicBezTo>
                  <a:cubicBezTo>
                    <a:pt x="-36035" y="352560"/>
                    <a:pt x="-37223" y="609637"/>
                    <a:pt x="108489" y="788684"/>
                  </a:cubicBezTo>
                  <a:close/>
                </a:path>
              </a:pathLst>
            </a:custGeom>
            <a:solidFill>
              <a:srgbClr val="92E3A9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D787446-E32F-3E91-3A08-257E6C06BC0F}"/>
                </a:ext>
              </a:extLst>
            </p:cNvPr>
            <p:cNvSpPr/>
            <p:nvPr/>
          </p:nvSpPr>
          <p:spPr>
            <a:xfrm>
              <a:off x="4820343" y="4331617"/>
              <a:ext cx="966984" cy="967056"/>
            </a:xfrm>
            <a:custGeom>
              <a:avLst/>
              <a:gdLst>
                <a:gd name="connsiteX0" fmla="*/ 108489 w 966984"/>
                <a:gd name="connsiteY0" fmla="*/ 788166 h 967056"/>
                <a:gd name="connsiteX1" fmla="*/ 483365 w 966984"/>
                <a:gd name="connsiteY1" fmla="*/ 967056 h 967056"/>
                <a:gd name="connsiteX2" fmla="*/ 855651 w 966984"/>
                <a:gd name="connsiteY2" fmla="*/ 792137 h 967056"/>
                <a:gd name="connsiteX3" fmla="*/ 792124 w 966984"/>
                <a:gd name="connsiteY3" fmla="*/ 111333 h 967056"/>
                <a:gd name="connsiteX4" fmla="*/ 111326 w 966984"/>
                <a:gd name="connsiteY4" fmla="*/ 174861 h 967056"/>
                <a:gd name="connsiteX5" fmla="*/ 108489 w 966984"/>
                <a:gd name="connsiteY5" fmla="*/ 788684 h 9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6984" h="967056">
                  <a:moveTo>
                    <a:pt x="108489" y="788166"/>
                  </a:moveTo>
                  <a:cubicBezTo>
                    <a:pt x="108489" y="788166"/>
                    <a:pt x="357312" y="812858"/>
                    <a:pt x="483365" y="967056"/>
                  </a:cubicBezTo>
                  <a:cubicBezTo>
                    <a:pt x="483365" y="967056"/>
                    <a:pt x="616497" y="788338"/>
                    <a:pt x="855651" y="792137"/>
                  </a:cubicBezTo>
                  <a:cubicBezTo>
                    <a:pt x="1026098" y="586603"/>
                    <a:pt x="997658" y="281798"/>
                    <a:pt x="792124" y="111333"/>
                  </a:cubicBezTo>
                  <a:cubicBezTo>
                    <a:pt x="586584" y="-59113"/>
                    <a:pt x="281781" y="-30674"/>
                    <a:pt x="111326" y="174861"/>
                  </a:cubicBezTo>
                  <a:cubicBezTo>
                    <a:pt x="-36035" y="352560"/>
                    <a:pt x="-37223" y="609637"/>
                    <a:pt x="108489" y="78868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688173B9-FB9E-99A7-CBF8-9235771E9F52}"/>
                </a:ext>
              </a:extLst>
            </p:cNvPr>
            <p:cNvSpPr/>
            <p:nvPr/>
          </p:nvSpPr>
          <p:spPr>
            <a:xfrm>
              <a:off x="5286958" y="4365886"/>
              <a:ext cx="42132" cy="1246708"/>
            </a:xfrm>
            <a:custGeom>
              <a:avLst/>
              <a:gdLst>
                <a:gd name="connsiteX0" fmla="*/ 8461 w 42132"/>
                <a:gd name="connsiteY0" fmla="*/ 0 h 1246708"/>
                <a:gd name="connsiteX1" fmla="*/ 0 w 42132"/>
                <a:gd name="connsiteY1" fmla="*/ 1246709 h 1246708"/>
                <a:gd name="connsiteX2" fmla="*/ 42133 w 42132"/>
                <a:gd name="connsiteY2" fmla="*/ 1246709 h 1246708"/>
                <a:gd name="connsiteX3" fmla="*/ 8461 w 42132"/>
                <a:gd name="connsiteY3" fmla="*/ 0 h 124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32" h="1246708">
                  <a:moveTo>
                    <a:pt x="8461" y="0"/>
                  </a:moveTo>
                  <a:lnTo>
                    <a:pt x="0" y="1246709"/>
                  </a:lnTo>
                  <a:lnTo>
                    <a:pt x="42133" y="1246709"/>
                  </a:lnTo>
                  <a:lnTo>
                    <a:pt x="8461" y="0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B609F0AF-6BDB-D061-F195-A2E325F84B17}"/>
                </a:ext>
              </a:extLst>
            </p:cNvPr>
            <p:cNvSpPr/>
            <p:nvPr/>
          </p:nvSpPr>
          <p:spPr>
            <a:xfrm>
              <a:off x="5303880" y="5054339"/>
              <a:ext cx="239326" cy="197366"/>
            </a:xfrm>
            <a:custGeom>
              <a:avLst/>
              <a:gdLst>
                <a:gd name="connsiteX0" fmla="*/ 4144 w 239326"/>
                <a:gd name="connsiteY0" fmla="*/ 197367 h 197366"/>
                <a:gd name="connsiteX1" fmla="*/ 239327 w 239326"/>
                <a:gd name="connsiteY1" fmla="*/ 0 h 197366"/>
                <a:gd name="connsiteX2" fmla="*/ 0 w 239326"/>
                <a:gd name="connsiteY2" fmla="*/ 167840 h 19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326" h="197366">
                  <a:moveTo>
                    <a:pt x="4144" y="197367"/>
                  </a:moveTo>
                  <a:cubicBezTo>
                    <a:pt x="4144" y="197367"/>
                    <a:pt x="88064" y="46104"/>
                    <a:pt x="239327" y="0"/>
                  </a:cubicBezTo>
                  <a:cubicBezTo>
                    <a:pt x="239327" y="0"/>
                    <a:pt x="79776" y="37816"/>
                    <a:pt x="0" y="167840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3793F7D-9585-761E-81F2-B79DEB339BDA}"/>
                </a:ext>
              </a:extLst>
            </p:cNvPr>
            <p:cNvSpPr/>
            <p:nvPr/>
          </p:nvSpPr>
          <p:spPr>
            <a:xfrm>
              <a:off x="5303880" y="4626106"/>
              <a:ext cx="239326" cy="197366"/>
            </a:xfrm>
            <a:custGeom>
              <a:avLst/>
              <a:gdLst>
                <a:gd name="connsiteX0" fmla="*/ 4144 w 239326"/>
                <a:gd name="connsiteY0" fmla="*/ 197367 h 197366"/>
                <a:gd name="connsiteX1" fmla="*/ 239327 w 239326"/>
                <a:gd name="connsiteY1" fmla="*/ 0 h 197366"/>
                <a:gd name="connsiteX2" fmla="*/ 0 w 239326"/>
                <a:gd name="connsiteY2" fmla="*/ 168012 h 19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326" h="197366">
                  <a:moveTo>
                    <a:pt x="4144" y="197367"/>
                  </a:moveTo>
                  <a:cubicBezTo>
                    <a:pt x="4144" y="197367"/>
                    <a:pt x="88064" y="46277"/>
                    <a:pt x="239327" y="0"/>
                  </a:cubicBezTo>
                  <a:cubicBezTo>
                    <a:pt x="239327" y="0"/>
                    <a:pt x="79776" y="37816"/>
                    <a:pt x="0" y="168012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3E67B77-474D-B9EA-2365-2825C132DDD0}"/>
                </a:ext>
              </a:extLst>
            </p:cNvPr>
            <p:cNvSpPr/>
            <p:nvPr/>
          </p:nvSpPr>
          <p:spPr>
            <a:xfrm>
              <a:off x="5303880" y="4839705"/>
              <a:ext cx="239326" cy="197366"/>
            </a:xfrm>
            <a:custGeom>
              <a:avLst/>
              <a:gdLst>
                <a:gd name="connsiteX0" fmla="*/ 4144 w 239326"/>
                <a:gd name="connsiteY0" fmla="*/ 197367 h 197366"/>
                <a:gd name="connsiteX1" fmla="*/ 239327 w 239326"/>
                <a:gd name="connsiteY1" fmla="*/ 0 h 197366"/>
                <a:gd name="connsiteX2" fmla="*/ 0 w 239326"/>
                <a:gd name="connsiteY2" fmla="*/ 167840 h 19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326" h="197366">
                  <a:moveTo>
                    <a:pt x="4144" y="197367"/>
                  </a:moveTo>
                  <a:cubicBezTo>
                    <a:pt x="4144" y="197367"/>
                    <a:pt x="88064" y="46104"/>
                    <a:pt x="239327" y="0"/>
                  </a:cubicBezTo>
                  <a:cubicBezTo>
                    <a:pt x="239327" y="0"/>
                    <a:pt x="79776" y="37816"/>
                    <a:pt x="0" y="167840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A4DD4BD-441A-DF38-80CD-7C6FC8C140C7}"/>
                </a:ext>
              </a:extLst>
            </p:cNvPr>
            <p:cNvSpPr/>
            <p:nvPr/>
          </p:nvSpPr>
          <p:spPr>
            <a:xfrm>
              <a:off x="5068698" y="4736100"/>
              <a:ext cx="230865" cy="197366"/>
            </a:xfrm>
            <a:custGeom>
              <a:avLst/>
              <a:gdLst>
                <a:gd name="connsiteX0" fmla="*/ 226894 w 230865"/>
                <a:gd name="connsiteY0" fmla="*/ 197367 h 197366"/>
                <a:gd name="connsiteX1" fmla="*/ 0 w 230865"/>
                <a:gd name="connsiteY1" fmla="*/ 0 h 197366"/>
                <a:gd name="connsiteX2" fmla="*/ 230866 w 230865"/>
                <a:gd name="connsiteY2" fmla="*/ 168012 h 19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865" h="197366">
                  <a:moveTo>
                    <a:pt x="226894" y="197367"/>
                  </a:moveTo>
                  <a:cubicBezTo>
                    <a:pt x="226894" y="197367"/>
                    <a:pt x="145910" y="46277"/>
                    <a:pt x="0" y="0"/>
                  </a:cubicBezTo>
                  <a:cubicBezTo>
                    <a:pt x="0" y="0"/>
                    <a:pt x="154026" y="37816"/>
                    <a:pt x="230866" y="168012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E918E52-9BBB-5BFB-1E1A-B81674223124}"/>
                </a:ext>
              </a:extLst>
            </p:cNvPr>
            <p:cNvSpPr/>
            <p:nvPr/>
          </p:nvSpPr>
          <p:spPr>
            <a:xfrm>
              <a:off x="5068698" y="4945208"/>
              <a:ext cx="230865" cy="197194"/>
            </a:xfrm>
            <a:custGeom>
              <a:avLst/>
              <a:gdLst>
                <a:gd name="connsiteX0" fmla="*/ 226894 w 230865"/>
                <a:gd name="connsiteY0" fmla="*/ 197194 h 197194"/>
                <a:gd name="connsiteX1" fmla="*/ 0 w 230865"/>
                <a:gd name="connsiteY1" fmla="*/ 0 h 197194"/>
                <a:gd name="connsiteX2" fmla="*/ 230866 w 230865"/>
                <a:gd name="connsiteY2" fmla="*/ 167840 h 19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865" h="197194">
                  <a:moveTo>
                    <a:pt x="226894" y="197194"/>
                  </a:moveTo>
                  <a:cubicBezTo>
                    <a:pt x="226894" y="197194"/>
                    <a:pt x="145910" y="46104"/>
                    <a:pt x="0" y="0"/>
                  </a:cubicBezTo>
                  <a:cubicBezTo>
                    <a:pt x="0" y="0"/>
                    <a:pt x="154026" y="37816"/>
                    <a:pt x="230866" y="167840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089AD87-5310-CBB8-93E1-D494B7168560}"/>
                </a:ext>
              </a:extLst>
            </p:cNvPr>
            <p:cNvSpPr/>
            <p:nvPr/>
          </p:nvSpPr>
          <p:spPr>
            <a:xfrm>
              <a:off x="5570911" y="4086401"/>
              <a:ext cx="1152101" cy="1152009"/>
            </a:xfrm>
            <a:custGeom>
              <a:avLst/>
              <a:gdLst>
                <a:gd name="connsiteX0" fmla="*/ 129258 w 1152101"/>
                <a:gd name="connsiteY0" fmla="*/ 938929 h 1152009"/>
                <a:gd name="connsiteX1" fmla="*/ 575966 w 1152101"/>
                <a:gd name="connsiteY1" fmla="*/ 1152009 h 1152009"/>
                <a:gd name="connsiteX2" fmla="*/ 1019740 w 1152101"/>
                <a:gd name="connsiteY2" fmla="*/ 943418 h 1152009"/>
                <a:gd name="connsiteX3" fmla="*/ 943400 w 1152101"/>
                <a:gd name="connsiteY3" fmla="*/ 132350 h 1152009"/>
                <a:gd name="connsiteX4" fmla="*/ 132343 w 1152101"/>
                <a:gd name="connsiteY4" fmla="*/ 208689 h 1152009"/>
                <a:gd name="connsiteX5" fmla="*/ 129085 w 1152101"/>
                <a:gd name="connsiteY5" fmla="*/ 939447 h 115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101" h="1152009">
                  <a:moveTo>
                    <a:pt x="129258" y="938929"/>
                  </a:moveTo>
                  <a:cubicBezTo>
                    <a:pt x="129258" y="938929"/>
                    <a:pt x="425567" y="968283"/>
                    <a:pt x="575966" y="1152009"/>
                  </a:cubicBezTo>
                  <a:cubicBezTo>
                    <a:pt x="575966" y="1152009"/>
                    <a:pt x="734654" y="939101"/>
                    <a:pt x="1019740" y="943418"/>
                  </a:cubicBezTo>
                  <a:cubicBezTo>
                    <a:pt x="1222632" y="698376"/>
                    <a:pt x="1188460" y="335242"/>
                    <a:pt x="943400" y="132350"/>
                  </a:cubicBezTo>
                  <a:cubicBezTo>
                    <a:pt x="698358" y="-70526"/>
                    <a:pt x="335241" y="-36353"/>
                    <a:pt x="132343" y="208689"/>
                  </a:cubicBezTo>
                  <a:cubicBezTo>
                    <a:pt x="-42882" y="420319"/>
                    <a:pt x="-44246" y="726263"/>
                    <a:pt x="129085" y="939447"/>
                  </a:cubicBezTo>
                  <a:close/>
                </a:path>
              </a:pathLst>
            </a:custGeom>
            <a:solidFill>
              <a:srgbClr val="92E3A9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3C3FB2C-9A82-24EE-F9FA-A1183A545E3F}"/>
                </a:ext>
              </a:extLst>
            </p:cNvPr>
            <p:cNvSpPr/>
            <p:nvPr/>
          </p:nvSpPr>
          <p:spPr>
            <a:xfrm>
              <a:off x="5570911" y="4086401"/>
              <a:ext cx="1152101" cy="1152009"/>
            </a:xfrm>
            <a:custGeom>
              <a:avLst/>
              <a:gdLst>
                <a:gd name="connsiteX0" fmla="*/ 129258 w 1152101"/>
                <a:gd name="connsiteY0" fmla="*/ 938929 h 1152009"/>
                <a:gd name="connsiteX1" fmla="*/ 575966 w 1152101"/>
                <a:gd name="connsiteY1" fmla="*/ 1152009 h 1152009"/>
                <a:gd name="connsiteX2" fmla="*/ 1019740 w 1152101"/>
                <a:gd name="connsiteY2" fmla="*/ 943418 h 1152009"/>
                <a:gd name="connsiteX3" fmla="*/ 943400 w 1152101"/>
                <a:gd name="connsiteY3" fmla="*/ 132350 h 1152009"/>
                <a:gd name="connsiteX4" fmla="*/ 132343 w 1152101"/>
                <a:gd name="connsiteY4" fmla="*/ 208689 h 1152009"/>
                <a:gd name="connsiteX5" fmla="*/ 129085 w 1152101"/>
                <a:gd name="connsiteY5" fmla="*/ 939447 h 115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101" h="1152009">
                  <a:moveTo>
                    <a:pt x="129258" y="938929"/>
                  </a:moveTo>
                  <a:cubicBezTo>
                    <a:pt x="129258" y="938929"/>
                    <a:pt x="425567" y="968283"/>
                    <a:pt x="575966" y="1152009"/>
                  </a:cubicBezTo>
                  <a:cubicBezTo>
                    <a:pt x="575966" y="1152009"/>
                    <a:pt x="734654" y="939101"/>
                    <a:pt x="1019740" y="943418"/>
                  </a:cubicBezTo>
                  <a:cubicBezTo>
                    <a:pt x="1222632" y="698376"/>
                    <a:pt x="1188460" y="335242"/>
                    <a:pt x="943400" y="132350"/>
                  </a:cubicBezTo>
                  <a:cubicBezTo>
                    <a:pt x="698358" y="-70526"/>
                    <a:pt x="335241" y="-36353"/>
                    <a:pt x="132343" y="208689"/>
                  </a:cubicBezTo>
                  <a:cubicBezTo>
                    <a:pt x="-42882" y="420319"/>
                    <a:pt x="-44246" y="726263"/>
                    <a:pt x="129085" y="93944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9BE4388-D061-B8B9-3870-7D70A68F670E}"/>
                </a:ext>
              </a:extLst>
            </p:cNvPr>
            <p:cNvSpPr/>
            <p:nvPr/>
          </p:nvSpPr>
          <p:spPr>
            <a:xfrm>
              <a:off x="6127019" y="4126732"/>
              <a:ext cx="50075" cy="1485863"/>
            </a:xfrm>
            <a:custGeom>
              <a:avLst/>
              <a:gdLst>
                <a:gd name="connsiteX0" fmla="*/ 10015 w 50075"/>
                <a:gd name="connsiteY0" fmla="*/ 0 h 1485863"/>
                <a:gd name="connsiteX1" fmla="*/ 0 w 50075"/>
                <a:gd name="connsiteY1" fmla="*/ 1485863 h 1485863"/>
                <a:gd name="connsiteX2" fmla="*/ 50076 w 50075"/>
                <a:gd name="connsiteY2" fmla="*/ 1485863 h 1485863"/>
                <a:gd name="connsiteX3" fmla="*/ 10015 w 50075"/>
                <a:gd name="connsiteY3" fmla="*/ 0 h 148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75" h="1485863">
                  <a:moveTo>
                    <a:pt x="10015" y="0"/>
                  </a:moveTo>
                  <a:lnTo>
                    <a:pt x="0" y="1485863"/>
                  </a:lnTo>
                  <a:lnTo>
                    <a:pt x="50076" y="1485863"/>
                  </a:lnTo>
                  <a:lnTo>
                    <a:pt x="10015" y="0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2EEE7CBF-3B43-CE11-C02B-69002DB3B74D}"/>
                </a:ext>
              </a:extLst>
            </p:cNvPr>
            <p:cNvSpPr/>
            <p:nvPr/>
          </p:nvSpPr>
          <p:spPr>
            <a:xfrm>
              <a:off x="6147049" y="4947280"/>
              <a:ext cx="285085" cy="235183"/>
            </a:xfrm>
            <a:custGeom>
              <a:avLst/>
              <a:gdLst>
                <a:gd name="connsiteX0" fmla="*/ 5008 w 285085"/>
                <a:gd name="connsiteY0" fmla="*/ 235183 h 235183"/>
                <a:gd name="connsiteX1" fmla="*/ 285086 w 285085"/>
                <a:gd name="connsiteY1" fmla="*/ 0 h 235183"/>
                <a:gd name="connsiteX2" fmla="*/ 0 w 285085"/>
                <a:gd name="connsiteY2" fmla="*/ 200130 h 23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085" h="235183">
                  <a:moveTo>
                    <a:pt x="5008" y="235183"/>
                  </a:moveTo>
                  <a:cubicBezTo>
                    <a:pt x="5008" y="235183"/>
                    <a:pt x="104986" y="55083"/>
                    <a:pt x="285086" y="0"/>
                  </a:cubicBezTo>
                  <a:cubicBezTo>
                    <a:pt x="285086" y="0"/>
                    <a:pt x="95144" y="45068"/>
                    <a:pt x="0" y="200130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D383D8C7-73C6-03E9-F19C-6A80AECA4A06}"/>
                </a:ext>
              </a:extLst>
            </p:cNvPr>
            <p:cNvSpPr/>
            <p:nvPr/>
          </p:nvSpPr>
          <p:spPr>
            <a:xfrm>
              <a:off x="6147049" y="4436855"/>
              <a:ext cx="285085" cy="235182"/>
            </a:xfrm>
            <a:custGeom>
              <a:avLst/>
              <a:gdLst>
                <a:gd name="connsiteX0" fmla="*/ 5008 w 285085"/>
                <a:gd name="connsiteY0" fmla="*/ 235182 h 235182"/>
                <a:gd name="connsiteX1" fmla="*/ 285086 w 285085"/>
                <a:gd name="connsiteY1" fmla="*/ 0 h 235182"/>
                <a:gd name="connsiteX2" fmla="*/ 0 w 285085"/>
                <a:gd name="connsiteY2" fmla="*/ 200130 h 23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085" h="235182">
                  <a:moveTo>
                    <a:pt x="5008" y="235182"/>
                  </a:moveTo>
                  <a:cubicBezTo>
                    <a:pt x="5008" y="235182"/>
                    <a:pt x="104986" y="55083"/>
                    <a:pt x="285086" y="0"/>
                  </a:cubicBezTo>
                  <a:cubicBezTo>
                    <a:pt x="285086" y="0"/>
                    <a:pt x="95144" y="45068"/>
                    <a:pt x="0" y="200130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C015875-6238-A5DA-9082-B272CBB614FA}"/>
                </a:ext>
              </a:extLst>
            </p:cNvPr>
            <p:cNvSpPr/>
            <p:nvPr/>
          </p:nvSpPr>
          <p:spPr>
            <a:xfrm>
              <a:off x="6147049" y="4692068"/>
              <a:ext cx="285085" cy="235183"/>
            </a:xfrm>
            <a:custGeom>
              <a:avLst/>
              <a:gdLst>
                <a:gd name="connsiteX0" fmla="*/ 5008 w 285085"/>
                <a:gd name="connsiteY0" fmla="*/ 235183 h 235183"/>
                <a:gd name="connsiteX1" fmla="*/ 285086 w 285085"/>
                <a:gd name="connsiteY1" fmla="*/ 0 h 235183"/>
                <a:gd name="connsiteX2" fmla="*/ 0 w 285085"/>
                <a:gd name="connsiteY2" fmla="*/ 200130 h 23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085" h="235183">
                  <a:moveTo>
                    <a:pt x="5008" y="235183"/>
                  </a:moveTo>
                  <a:cubicBezTo>
                    <a:pt x="5008" y="235183"/>
                    <a:pt x="104986" y="55083"/>
                    <a:pt x="285086" y="0"/>
                  </a:cubicBezTo>
                  <a:cubicBezTo>
                    <a:pt x="285086" y="0"/>
                    <a:pt x="95144" y="45068"/>
                    <a:pt x="0" y="200130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5EA1B5B-9309-3B36-F816-1FB07C221593}"/>
                </a:ext>
              </a:extLst>
            </p:cNvPr>
            <p:cNvSpPr/>
            <p:nvPr/>
          </p:nvSpPr>
          <p:spPr>
            <a:xfrm>
              <a:off x="5866799" y="4567052"/>
              <a:ext cx="275242" cy="235182"/>
            </a:xfrm>
            <a:custGeom>
              <a:avLst/>
              <a:gdLst>
                <a:gd name="connsiteX0" fmla="*/ 270408 w 275242"/>
                <a:gd name="connsiteY0" fmla="*/ 235182 h 235182"/>
                <a:gd name="connsiteX1" fmla="*/ 0 w 275242"/>
                <a:gd name="connsiteY1" fmla="*/ 0 h 235182"/>
                <a:gd name="connsiteX2" fmla="*/ 275243 w 275242"/>
                <a:gd name="connsiteY2" fmla="*/ 200130 h 23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242" h="235182">
                  <a:moveTo>
                    <a:pt x="270408" y="235182"/>
                  </a:moveTo>
                  <a:cubicBezTo>
                    <a:pt x="270408" y="235182"/>
                    <a:pt x="173883" y="55083"/>
                    <a:pt x="0" y="0"/>
                  </a:cubicBezTo>
                  <a:cubicBezTo>
                    <a:pt x="0" y="0"/>
                    <a:pt x="183553" y="45068"/>
                    <a:pt x="275243" y="200130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EA617B-C619-2242-7528-06A3AF020BEE}"/>
                </a:ext>
              </a:extLst>
            </p:cNvPr>
            <p:cNvSpPr/>
            <p:nvPr/>
          </p:nvSpPr>
          <p:spPr>
            <a:xfrm>
              <a:off x="5866799" y="4817084"/>
              <a:ext cx="275242" cy="235182"/>
            </a:xfrm>
            <a:custGeom>
              <a:avLst/>
              <a:gdLst>
                <a:gd name="connsiteX0" fmla="*/ 270408 w 275242"/>
                <a:gd name="connsiteY0" fmla="*/ 235182 h 235182"/>
                <a:gd name="connsiteX1" fmla="*/ 0 w 275242"/>
                <a:gd name="connsiteY1" fmla="*/ 0 h 235182"/>
                <a:gd name="connsiteX2" fmla="*/ 275243 w 275242"/>
                <a:gd name="connsiteY2" fmla="*/ 200130 h 23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5242" h="235182">
                  <a:moveTo>
                    <a:pt x="270408" y="235182"/>
                  </a:moveTo>
                  <a:cubicBezTo>
                    <a:pt x="270408" y="235182"/>
                    <a:pt x="173883" y="55083"/>
                    <a:pt x="0" y="0"/>
                  </a:cubicBezTo>
                  <a:cubicBezTo>
                    <a:pt x="0" y="0"/>
                    <a:pt x="183553" y="45068"/>
                    <a:pt x="275243" y="200130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38E2277D-065C-1DB0-6739-ED07A90FF7DA}"/>
                </a:ext>
              </a:extLst>
            </p:cNvPr>
            <p:cNvSpPr/>
            <p:nvPr/>
          </p:nvSpPr>
          <p:spPr>
            <a:xfrm>
              <a:off x="6404516" y="4532014"/>
              <a:ext cx="815729" cy="815698"/>
            </a:xfrm>
            <a:custGeom>
              <a:avLst/>
              <a:gdLst>
                <a:gd name="connsiteX0" fmla="*/ 91508 w 815729"/>
                <a:gd name="connsiteY0" fmla="*/ 664954 h 815698"/>
                <a:gd name="connsiteX1" fmla="*/ 407675 w 815729"/>
                <a:gd name="connsiteY1" fmla="*/ 815699 h 815698"/>
                <a:gd name="connsiteX2" fmla="*/ 721943 w 815729"/>
                <a:gd name="connsiteY2" fmla="*/ 668062 h 815698"/>
                <a:gd name="connsiteX3" fmla="*/ 668051 w 815729"/>
                <a:gd name="connsiteY3" fmla="*/ 93782 h 815698"/>
                <a:gd name="connsiteX4" fmla="*/ 93770 w 815729"/>
                <a:gd name="connsiteY4" fmla="*/ 147673 h 815698"/>
                <a:gd name="connsiteX5" fmla="*/ 91508 w 815729"/>
                <a:gd name="connsiteY5" fmla="*/ 665299 h 81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5729" h="815698">
                  <a:moveTo>
                    <a:pt x="91508" y="664954"/>
                  </a:moveTo>
                  <a:cubicBezTo>
                    <a:pt x="91508" y="664954"/>
                    <a:pt x="301480" y="685675"/>
                    <a:pt x="407675" y="815699"/>
                  </a:cubicBezTo>
                  <a:cubicBezTo>
                    <a:pt x="485102" y="721988"/>
                    <a:pt x="600380" y="667838"/>
                    <a:pt x="721943" y="668062"/>
                  </a:cubicBezTo>
                  <a:cubicBezTo>
                    <a:pt x="865642" y="494594"/>
                    <a:pt x="841520" y="237481"/>
                    <a:pt x="668051" y="93782"/>
                  </a:cubicBezTo>
                  <a:cubicBezTo>
                    <a:pt x="494582" y="-49918"/>
                    <a:pt x="237470" y="-25778"/>
                    <a:pt x="93770" y="147673"/>
                  </a:cubicBezTo>
                  <a:cubicBezTo>
                    <a:pt x="-30400" y="297572"/>
                    <a:pt x="-31350" y="514330"/>
                    <a:pt x="91508" y="665299"/>
                  </a:cubicBezTo>
                  <a:close/>
                </a:path>
              </a:pathLst>
            </a:custGeom>
            <a:solidFill>
              <a:srgbClr val="92E3A9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A29E343-3428-DA32-C468-55E9B833F8F4}"/>
                </a:ext>
              </a:extLst>
            </p:cNvPr>
            <p:cNvSpPr/>
            <p:nvPr/>
          </p:nvSpPr>
          <p:spPr>
            <a:xfrm>
              <a:off x="6404516" y="4532014"/>
              <a:ext cx="815729" cy="815698"/>
            </a:xfrm>
            <a:custGeom>
              <a:avLst/>
              <a:gdLst>
                <a:gd name="connsiteX0" fmla="*/ 91508 w 815729"/>
                <a:gd name="connsiteY0" fmla="*/ 664954 h 815698"/>
                <a:gd name="connsiteX1" fmla="*/ 407675 w 815729"/>
                <a:gd name="connsiteY1" fmla="*/ 815699 h 815698"/>
                <a:gd name="connsiteX2" fmla="*/ 721943 w 815729"/>
                <a:gd name="connsiteY2" fmla="*/ 668062 h 815698"/>
                <a:gd name="connsiteX3" fmla="*/ 668051 w 815729"/>
                <a:gd name="connsiteY3" fmla="*/ 93782 h 815698"/>
                <a:gd name="connsiteX4" fmla="*/ 93770 w 815729"/>
                <a:gd name="connsiteY4" fmla="*/ 147673 h 815698"/>
                <a:gd name="connsiteX5" fmla="*/ 91508 w 815729"/>
                <a:gd name="connsiteY5" fmla="*/ 665299 h 81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5729" h="815698">
                  <a:moveTo>
                    <a:pt x="91508" y="664954"/>
                  </a:moveTo>
                  <a:cubicBezTo>
                    <a:pt x="91508" y="664954"/>
                    <a:pt x="301480" y="685675"/>
                    <a:pt x="407675" y="815699"/>
                  </a:cubicBezTo>
                  <a:cubicBezTo>
                    <a:pt x="485102" y="721988"/>
                    <a:pt x="600380" y="667838"/>
                    <a:pt x="721943" y="668062"/>
                  </a:cubicBezTo>
                  <a:cubicBezTo>
                    <a:pt x="865642" y="494594"/>
                    <a:pt x="841520" y="237481"/>
                    <a:pt x="668051" y="93782"/>
                  </a:cubicBezTo>
                  <a:cubicBezTo>
                    <a:pt x="494582" y="-49918"/>
                    <a:pt x="237470" y="-25778"/>
                    <a:pt x="93770" y="147673"/>
                  </a:cubicBezTo>
                  <a:cubicBezTo>
                    <a:pt x="-30400" y="297572"/>
                    <a:pt x="-31350" y="514330"/>
                    <a:pt x="91508" y="66529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D2D56BD-C442-3A1A-6C64-3BCD5D7208BC}"/>
                </a:ext>
              </a:extLst>
            </p:cNvPr>
            <p:cNvSpPr/>
            <p:nvPr/>
          </p:nvSpPr>
          <p:spPr>
            <a:xfrm>
              <a:off x="6798205" y="4560835"/>
              <a:ext cx="35398" cy="1051759"/>
            </a:xfrm>
            <a:custGeom>
              <a:avLst/>
              <a:gdLst>
                <a:gd name="connsiteX0" fmla="*/ 7079 w 35398"/>
                <a:gd name="connsiteY0" fmla="*/ 0 h 1051759"/>
                <a:gd name="connsiteX1" fmla="*/ 0 w 35398"/>
                <a:gd name="connsiteY1" fmla="*/ 1051759 h 1051759"/>
                <a:gd name="connsiteX2" fmla="*/ 35398 w 35398"/>
                <a:gd name="connsiteY2" fmla="*/ 1051759 h 1051759"/>
                <a:gd name="connsiteX3" fmla="*/ 7079 w 35398"/>
                <a:gd name="connsiteY3" fmla="*/ 0 h 105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" h="1051759">
                  <a:moveTo>
                    <a:pt x="7079" y="0"/>
                  </a:moveTo>
                  <a:lnTo>
                    <a:pt x="0" y="1051759"/>
                  </a:lnTo>
                  <a:lnTo>
                    <a:pt x="35398" y="1051759"/>
                  </a:lnTo>
                  <a:lnTo>
                    <a:pt x="7079" y="0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DD2C8F3-BA17-F171-73EA-82689CFCA8D7}"/>
                </a:ext>
              </a:extLst>
            </p:cNvPr>
            <p:cNvSpPr/>
            <p:nvPr/>
          </p:nvSpPr>
          <p:spPr>
            <a:xfrm>
              <a:off x="6812364" y="5141712"/>
              <a:ext cx="201856" cy="166458"/>
            </a:xfrm>
            <a:custGeom>
              <a:avLst/>
              <a:gdLst>
                <a:gd name="connsiteX0" fmla="*/ 3626 w 201856"/>
                <a:gd name="connsiteY0" fmla="*/ 166458 h 166458"/>
                <a:gd name="connsiteX1" fmla="*/ 201856 w 201856"/>
                <a:gd name="connsiteY1" fmla="*/ 0 h 166458"/>
                <a:gd name="connsiteX2" fmla="*/ 0 w 201856"/>
                <a:gd name="connsiteY2" fmla="*/ 141593 h 16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856" h="166458">
                  <a:moveTo>
                    <a:pt x="3626" y="166458"/>
                  </a:moveTo>
                  <a:cubicBezTo>
                    <a:pt x="3626" y="166458"/>
                    <a:pt x="74423" y="38852"/>
                    <a:pt x="201856" y="0"/>
                  </a:cubicBezTo>
                  <a:cubicBezTo>
                    <a:pt x="201856" y="0"/>
                    <a:pt x="67343" y="31772"/>
                    <a:pt x="0" y="141593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3F39180-995E-3F6E-1686-46DFE424B6F4}"/>
                </a:ext>
              </a:extLst>
            </p:cNvPr>
            <p:cNvSpPr/>
            <p:nvPr/>
          </p:nvSpPr>
          <p:spPr>
            <a:xfrm>
              <a:off x="6812364" y="4780477"/>
              <a:ext cx="201856" cy="166457"/>
            </a:xfrm>
            <a:custGeom>
              <a:avLst/>
              <a:gdLst>
                <a:gd name="connsiteX0" fmla="*/ 3626 w 201856"/>
                <a:gd name="connsiteY0" fmla="*/ 166458 h 166457"/>
                <a:gd name="connsiteX1" fmla="*/ 201856 w 201856"/>
                <a:gd name="connsiteY1" fmla="*/ 0 h 166457"/>
                <a:gd name="connsiteX2" fmla="*/ 0 w 201856"/>
                <a:gd name="connsiteY2" fmla="*/ 141593 h 16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856" h="166457">
                  <a:moveTo>
                    <a:pt x="3626" y="166458"/>
                  </a:moveTo>
                  <a:cubicBezTo>
                    <a:pt x="3626" y="166458"/>
                    <a:pt x="74423" y="38852"/>
                    <a:pt x="201856" y="0"/>
                  </a:cubicBezTo>
                  <a:cubicBezTo>
                    <a:pt x="201856" y="0"/>
                    <a:pt x="67343" y="31772"/>
                    <a:pt x="0" y="141593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28779CE-EC23-B99A-A05F-964ECCE197E9}"/>
                </a:ext>
              </a:extLst>
            </p:cNvPr>
            <p:cNvSpPr/>
            <p:nvPr/>
          </p:nvSpPr>
          <p:spPr>
            <a:xfrm>
              <a:off x="6812364" y="4961095"/>
              <a:ext cx="201856" cy="166457"/>
            </a:xfrm>
            <a:custGeom>
              <a:avLst/>
              <a:gdLst>
                <a:gd name="connsiteX0" fmla="*/ 3626 w 201856"/>
                <a:gd name="connsiteY0" fmla="*/ 166458 h 166457"/>
                <a:gd name="connsiteX1" fmla="*/ 201856 w 201856"/>
                <a:gd name="connsiteY1" fmla="*/ 0 h 166457"/>
                <a:gd name="connsiteX2" fmla="*/ 0 w 201856"/>
                <a:gd name="connsiteY2" fmla="*/ 141593 h 16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856" h="166457">
                  <a:moveTo>
                    <a:pt x="3626" y="166458"/>
                  </a:moveTo>
                  <a:cubicBezTo>
                    <a:pt x="3626" y="166458"/>
                    <a:pt x="74423" y="38852"/>
                    <a:pt x="201856" y="0"/>
                  </a:cubicBezTo>
                  <a:cubicBezTo>
                    <a:pt x="201856" y="0"/>
                    <a:pt x="67343" y="31772"/>
                    <a:pt x="0" y="141593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87521AE-DEE0-85AA-6599-E7BE5978096B}"/>
                </a:ext>
              </a:extLst>
            </p:cNvPr>
            <p:cNvSpPr/>
            <p:nvPr/>
          </p:nvSpPr>
          <p:spPr>
            <a:xfrm>
              <a:off x="6614134" y="4872513"/>
              <a:ext cx="194776" cy="166457"/>
            </a:xfrm>
            <a:custGeom>
              <a:avLst/>
              <a:gdLst>
                <a:gd name="connsiteX0" fmla="*/ 191323 w 194776"/>
                <a:gd name="connsiteY0" fmla="*/ 166458 h 166457"/>
                <a:gd name="connsiteX1" fmla="*/ 0 w 194776"/>
                <a:gd name="connsiteY1" fmla="*/ 0 h 166457"/>
                <a:gd name="connsiteX2" fmla="*/ 194777 w 194776"/>
                <a:gd name="connsiteY2" fmla="*/ 141593 h 16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776" h="166457">
                  <a:moveTo>
                    <a:pt x="191323" y="166458"/>
                  </a:moveTo>
                  <a:cubicBezTo>
                    <a:pt x="191323" y="166458"/>
                    <a:pt x="122254" y="39025"/>
                    <a:pt x="0" y="0"/>
                  </a:cubicBezTo>
                  <a:cubicBezTo>
                    <a:pt x="0" y="0"/>
                    <a:pt x="129851" y="31945"/>
                    <a:pt x="194777" y="141593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D012D1AF-DC00-4BD2-7513-30256D4F6926}"/>
                </a:ext>
              </a:extLst>
            </p:cNvPr>
            <p:cNvSpPr/>
            <p:nvPr/>
          </p:nvSpPr>
          <p:spPr>
            <a:xfrm>
              <a:off x="6614134" y="5049504"/>
              <a:ext cx="194776" cy="166457"/>
            </a:xfrm>
            <a:custGeom>
              <a:avLst/>
              <a:gdLst>
                <a:gd name="connsiteX0" fmla="*/ 191323 w 194776"/>
                <a:gd name="connsiteY0" fmla="*/ 166458 h 166457"/>
                <a:gd name="connsiteX1" fmla="*/ 0 w 194776"/>
                <a:gd name="connsiteY1" fmla="*/ 0 h 166457"/>
                <a:gd name="connsiteX2" fmla="*/ 194777 w 194776"/>
                <a:gd name="connsiteY2" fmla="*/ 141766 h 166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776" h="166457">
                  <a:moveTo>
                    <a:pt x="191323" y="166458"/>
                  </a:moveTo>
                  <a:cubicBezTo>
                    <a:pt x="191323" y="166458"/>
                    <a:pt x="122254" y="39025"/>
                    <a:pt x="0" y="0"/>
                  </a:cubicBezTo>
                  <a:cubicBezTo>
                    <a:pt x="0" y="0"/>
                    <a:pt x="129851" y="31945"/>
                    <a:pt x="194777" y="141766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4DAFFA2A-BA6A-76E8-1BB4-0DB61DE5B32E}"/>
                </a:ext>
              </a:extLst>
            </p:cNvPr>
            <p:cNvSpPr/>
            <p:nvPr/>
          </p:nvSpPr>
          <p:spPr>
            <a:xfrm>
              <a:off x="10385813" y="4331617"/>
              <a:ext cx="966983" cy="967056"/>
            </a:xfrm>
            <a:custGeom>
              <a:avLst/>
              <a:gdLst>
                <a:gd name="connsiteX0" fmla="*/ 108488 w 966983"/>
                <a:gd name="connsiteY0" fmla="*/ 788166 h 967056"/>
                <a:gd name="connsiteX1" fmla="*/ 483191 w 966983"/>
                <a:gd name="connsiteY1" fmla="*/ 967056 h 967056"/>
                <a:gd name="connsiteX2" fmla="*/ 855650 w 966983"/>
                <a:gd name="connsiteY2" fmla="*/ 792137 h 967056"/>
                <a:gd name="connsiteX3" fmla="*/ 792123 w 966983"/>
                <a:gd name="connsiteY3" fmla="*/ 111333 h 967056"/>
                <a:gd name="connsiteX4" fmla="*/ 111320 w 966983"/>
                <a:gd name="connsiteY4" fmla="*/ 174861 h 967056"/>
                <a:gd name="connsiteX5" fmla="*/ 108488 w 966983"/>
                <a:gd name="connsiteY5" fmla="*/ 788684 h 9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6983" h="967056">
                  <a:moveTo>
                    <a:pt x="108488" y="788166"/>
                  </a:moveTo>
                  <a:cubicBezTo>
                    <a:pt x="108488" y="788166"/>
                    <a:pt x="357139" y="812858"/>
                    <a:pt x="483191" y="967056"/>
                  </a:cubicBezTo>
                  <a:cubicBezTo>
                    <a:pt x="483191" y="967056"/>
                    <a:pt x="616496" y="788338"/>
                    <a:pt x="855650" y="792137"/>
                  </a:cubicBezTo>
                  <a:cubicBezTo>
                    <a:pt x="1026097" y="586603"/>
                    <a:pt x="997657" y="281798"/>
                    <a:pt x="792123" y="111333"/>
                  </a:cubicBezTo>
                  <a:cubicBezTo>
                    <a:pt x="586589" y="-59113"/>
                    <a:pt x="281784" y="-30674"/>
                    <a:pt x="111320" y="174861"/>
                  </a:cubicBezTo>
                  <a:cubicBezTo>
                    <a:pt x="-36040" y="352560"/>
                    <a:pt x="-37215" y="609637"/>
                    <a:pt x="108488" y="788684"/>
                  </a:cubicBezTo>
                  <a:close/>
                </a:path>
              </a:pathLst>
            </a:custGeom>
            <a:solidFill>
              <a:srgbClr val="92E3A9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BA7C527A-2F74-1012-56BE-E869E6EFD2A6}"/>
                </a:ext>
              </a:extLst>
            </p:cNvPr>
            <p:cNvSpPr/>
            <p:nvPr/>
          </p:nvSpPr>
          <p:spPr>
            <a:xfrm>
              <a:off x="10385813" y="4331617"/>
              <a:ext cx="966983" cy="967056"/>
            </a:xfrm>
            <a:custGeom>
              <a:avLst/>
              <a:gdLst>
                <a:gd name="connsiteX0" fmla="*/ 108488 w 966983"/>
                <a:gd name="connsiteY0" fmla="*/ 788166 h 967056"/>
                <a:gd name="connsiteX1" fmla="*/ 483191 w 966983"/>
                <a:gd name="connsiteY1" fmla="*/ 967056 h 967056"/>
                <a:gd name="connsiteX2" fmla="*/ 855650 w 966983"/>
                <a:gd name="connsiteY2" fmla="*/ 792137 h 967056"/>
                <a:gd name="connsiteX3" fmla="*/ 792123 w 966983"/>
                <a:gd name="connsiteY3" fmla="*/ 111333 h 967056"/>
                <a:gd name="connsiteX4" fmla="*/ 111320 w 966983"/>
                <a:gd name="connsiteY4" fmla="*/ 174861 h 967056"/>
                <a:gd name="connsiteX5" fmla="*/ 108488 w 966983"/>
                <a:gd name="connsiteY5" fmla="*/ 788684 h 9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6983" h="967056">
                  <a:moveTo>
                    <a:pt x="108488" y="788166"/>
                  </a:moveTo>
                  <a:cubicBezTo>
                    <a:pt x="108488" y="788166"/>
                    <a:pt x="357139" y="812858"/>
                    <a:pt x="483191" y="967056"/>
                  </a:cubicBezTo>
                  <a:cubicBezTo>
                    <a:pt x="483191" y="967056"/>
                    <a:pt x="616496" y="788338"/>
                    <a:pt x="855650" y="792137"/>
                  </a:cubicBezTo>
                  <a:cubicBezTo>
                    <a:pt x="1026097" y="586603"/>
                    <a:pt x="997657" y="281798"/>
                    <a:pt x="792123" y="111333"/>
                  </a:cubicBezTo>
                  <a:cubicBezTo>
                    <a:pt x="586589" y="-59113"/>
                    <a:pt x="281784" y="-30674"/>
                    <a:pt x="111320" y="174861"/>
                  </a:cubicBezTo>
                  <a:cubicBezTo>
                    <a:pt x="-36040" y="352560"/>
                    <a:pt x="-37215" y="609637"/>
                    <a:pt x="108488" y="788684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AD0CDF2-3FAD-E0C6-93FF-8B8B0393FDE0}"/>
                </a:ext>
              </a:extLst>
            </p:cNvPr>
            <p:cNvSpPr/>
            <p:nvPr/>
          </p:nvSpPr>
          <p:spPr>
            <a:xfrm>
              <a:off x="10852427" y="4365886"/>
              <a:ext cx="41959" cy="1246708"/>
            </a:xfrm>
            <a:custGeom>
              <a:avLst/>
              <a:gdLst>
                <a:gd name="connsiteX0" fmla="*/ 8461 w 41959"/>
                <a:gd name="connsiteY0" fmla="*/ 0 h 1246708"/>
                <a:gd name="connsiteX1" fmla="*/ 0 w 41959"/>
                <a:gd name="connsiteY1" fmla="*/ 1246709 h 1246708"/>
                <a:gd name="connsiteX2" fmla="*/ 41960 w 41959"/>
                <a:gd name="connsiteY2" fmla="*/ 1246709 h 1246708"/>
                <a:gd name="connsiteX3" fmla="*/ 8461 w 41959"/>
                <a:gd name="connsiteY3" fmla="*/ 0 h 124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59" h="1246708">
                  <a:moveTo>
                    <a:pt x="8461" y="0"/>
                  </a:moveTo>
                  <a:lnTo>
                    <a:pt x="0" y="1246709"/>
                  </a:lnTo>
                  <a:lnTo>
                    <a:pt x="41960" y="1246709"/>
                  </a:lnTo>
                  <a:lnTo>
                    <a:pt x="8461" y="0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151DE28F-704E-3381-BB3A-29D096CD7416}"/>
                </a:ext>
              </a:extLst>
            </p:cNvPr>
            <p:cNvSpPr/>
            <p:nvPr/>
          </p:nvSpPr>
          <p:spPr>
            <a:xfrm>
              <a:off x="10868659" y="5054339"/>
              <a:ext cx="239326" cy="197366"/>
            </a:xfrm>
            <a:custGeom>
              <a:avLst/>
              <a:gdLst>
                <a:gd name="connsiteX0" fmla="*/ 4317 w 239326"/>
                <a:gd name="connsiteY0" fmla="*/ 197367 h 197366"/>
                <a:gd name="connsiteX1" fmla="*/ 239327 w 239326"/>
                <a:gd name="connsiteY1" fmla="*/ 0 h 197366"/>
                <a:gd name="connsiteX2" fmla="*/ 0 w 239326"/>
                <a:gd name="connsiteY2" fmla="*/ 167840 h 19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326" h="197366">
                  <a:moveTo>
                    <a:pt x="4317" y="197367"/>
                  </a:moveTo>
                  <a:cubicBezTo>
                    <a:pt x="4317" y="197367"/>
                    <a:pt x="88236" y="46104"/>
                    <a:pt x="239327" y="0"/>
                  </a:cubicBezTo>
                  <a:cubicBezTo>
                    <a:pt x="239327" y="0"/>
                    <a:pt x="79776" y="37816"/>
                    <a:pt x="0" y="167840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F9963C5-195B-72C9-9613-785FD523417C}"/>
                </a:ext>
              </a:extLst>
            </p:cNvPr>
            <p:cNvSpPr/>
            <p:nvPr/>
          </p:nvSpPr>
          <p:spPr>
            <a:xfrm>
              <a:off x="10868659" y="4626106"/>
              <a:ext cx="239326" cy="197366"/>
            </a:xfrm>
            <a:custGeom>
              <a:avLst/>
              <a:gdLst>
                <a:gd name="connsiteX0" fmla="*/ 4317 w 239326"/>
                <a:gd name="connsiteY0" fmla="*/ 197367 h 197366"/>
                <a:gd name="connsiteX1" fmla="*/ 239327 w 239326"/>
                <a:gd name="connsiteY1" fmla="*/ 0 h 197366"/>
                <a:gd name="connsiteX2" fmla="*/ 0 w 239326"/>
                <a:gd name="connsiteY2" fmla="*/ 168012 h 19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326" h="197366">
                  <a:moveTo>
                    <a:pt x="4317" y="197367"/>
                  </a:moveTo>
                  <a:cubicBezTo>
                    <a:pt x="4317" y="197367"/>
                    <a:pt x="88236" y="46277"/>
                    <a:pt x="239327" y="0"/>
                  </a:cubicBezTo>
                  <a:cubicBezTo>
                    <a:pt x="239327" y="0"/>
                    <a:pt x="79776" y="37816"/>
                    <a:pt x="0" y="168012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D1D726C1-566C-162E-30C9-98D3CA9F7301}"/>
                </a:ext>
              </a:extLst>
            </p:cNvPr>
            <p:cNvSpPr/>
            <p:nvPr/>
          </p:nvSpPr>
          <p:spPr>
            <a:xfrm>
              <a:off x="10868659" y="4839705"/>
              <a:ext cx="239326" cy="197366"/>
            </a:xfrm>
            <a:custGeom>
              <a:avLst/>
              <a:gdLst>
                <a:gd name="connsiteX0" fmla="*/ 4317 w 239326"/>
                <a:gd name="connsiteY0" fmla="*/ 197367 h 197366"/>
                <a:gd name="connsiteX1" fmla="*/ 239327 w 239326"/>
                <a:gd name="connsiteY1" fmla="*/ 0 h 197366"/>
                <a:gd name="connsiteX2" fmla="*/ 0 w 239326"/>
                <a:gd name="connsiteY2" fmla="*/ 167840 h 19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326" h="197366">
                  <a:moveTo>
                    <a:pt x="4317" y="197367"/>
                  </a:moveTo>
                  <a:cubicBezTo>
                    <a:pt x="4317" y="197367"/>
                    <a:pt x="88236" y="46104"/>
                    <a:pt x="239327" y="0"/>
                  </a:cubicBezTo>
                  <a:cubicBezTo>
                    <a:pt x="239327" y="0"/>
                    <a:pt x="79776" y="37816"/>
                    <a:pt x="0" y="167840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8AFB2B2-AA04-5BCE-E57E-88F0BB2A845D}"/>
                </a:ext>
              </a:extLst>
            </p:cNvPr>
            <p:cNvSpPr/>
            <p:nvPr/>
          </p:nvSpPr>
          <p:spPr>
            <a:xfrm>
              <a:off x="10634167" y="4736100"/>
              <a:ext cx="230865" cy="197366"/>
            </a:xfrm>
            <a:custGeom>
              <a:avLst/>
              <a:gdLst>
                <a:gd name="connsiteX0" fmla="*/ 226894 w 230865"/>
                <a:gd name="connsiteY0" fmla="*/ 197367 h 197366"/>
                <a:gd name="connsiteX1" fmla="*/ 0 w 230865"/>
                <a:gd name="connsiteY1" fmla="*/ 0 h 197366"/>
                <a:gd name="connsiteX2" fmla="*/ 230866 w 230865"/>
                <a:gd name="connsiteY2" fmla="*/ 168012 h 19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865" h="197366">
                  <a:moveTo>
                    <a:pt x="226894" y="197367"/>
                  </a:moveTo>
                  <a:cubicBezTo>
                    <a:pt x="226894" y="197367"/>
                    <a:pt x="145737" y="46277"/>
                    <a:pt x="0" y="0"/>
                  </a:cubicBezTo>
                  <a:cubicBezTo>
                    <a:pt x="0" y="0"/>
                    <a:pt x="153852" y="37816"/>
                    <a:pt x="230866" y="168012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C2F7320-AB1C-F599-F701-2A26B5BAE13B}"/>
                </a:ext>
              </a:extLst>
            </p:cNvPr>
            <p:cNvSpPr/>
            <p:nvPr/>
          </p:nvSpPr>
          <p:spPr>
            <a:xfrm>
              <a:off x="10634167" y="4945208"/>
              <a:ext cx="230865" cy="197194"/>
            </a:xfrm>
            <a:custGeom>
              <a:avLst/>
              <a:gdLst>
                <a:gd name="connsiteX0" fmla="*/ 226894 w 230865"/>
                <a:gd name="connsiteY0" fmla="*/ 197194 h 197194"/>
                <a:gd name="connsiteX1" fmla="*/ 0 w 230865"/>
                <a:gd name="connsiteY1" fmla="*/ 0 h 197194"/>
                <a:gd name="connsiteX2" fmla="*/ 230866 w 230865"/>
                <a:gd name="connsiteY2" fmla="*/ 167840 h 19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865" h="197194">
                  <a:moveTo>
                    <a:pt x="226894" y="197194"/>
                  </a:moveTo>
                  <a:cubicBezTo>
                    <a:pt x="226894" y="197194"/>
                    <a:pt x="145737" y="46104"/>
                    <a:pt x="0" y="0"/>
                  </a:cubicBezTo>
                  <a:cubicBezTo>
                    <a:pt x="0" y="0"/>
                    <a:pt x="153852" y="37816"/>
                    <a:pt x="230866" y="167840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7957AF7B-DC84-8CB8-EB52-21354C759418}"/>
                </a:ext>
              </a:extLst>
            </p:cNvPr>
            <p:cNvSpPr/>
            <p:nvPr/>
          </p:nvSpPr>
          <p:spPr>
            <a:xfrm>
              <a:off x="10841143" y="3898292"/>
              <a:ext cx="1294730" cy="1294186"/>
            </a:xfrm>
            <a:custGeom>
              <a:avLst/>
              <a:gdLst>
                <a:gd name="connsiteX0" fmla="*/ 145798 w 1294730"/>
                <a:gd name="connsiteY0" fmla="*/ 1054342 h 1294186"/>
                <a:gd name="connsiteX1" fmla="*/ 647590 w 1294730"/>
                <a:gd name="connsiteY1" fmla="*/ 1294187 h 1294186"/>
                <a:gd name="connsiteX2" fmla="*/ 1146273 w 1294730"/>
                <a:gd name="connsiteY2" fmla="*/ 1059867 h 1294186"/>
                <a:gd name="connsiteX3" fmla="*/ 1059850 w 1294730"/>
                <a:gd name="connsiteY3" fmla="*/ 148457 h 1294186"/>
                <a:gd name="connsiteX4" fmla="*/ 148439 w 1294730"/>
                <a:gd name="connsiteY4" fmla="*/ 234881 h 1294186"/>
                <a:gd name="connsiteX5" fmla="*/ 144762 w 1294730"/>
                <a:gd name="connsiteY5" fmla="*/ 1055378 h 129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730" h="1294186">
                  <a:moveTo>
                    <a:pt x="145798" y="1054342"/>
                  </a:moveTo>
                  <a:cubicBezTo>
                    <a:pt x="145798" y="1054342"/>
                    <a:pt x="478887" y="1086977"/>
                    <a:pt x="647590" y="1294187"/>
                  </a:cubicBezTo>
                  <a:cubicBezTo>
                    <a:pt x="647590" y="1294187"/>
                    <a:pt x="825962" y="1055032"/>
                    <a:pt x="1146273" y="1059867"/>
                  </a:cubicBezTo>
                  <a:cubicBezTo>
                    <a:pt x="1374083" y="784331"/>
                    <a:pt x="1335404" y="376267"/>
                    <a:pt x="1059850" y="148457"/>
                  </a:cubicBezTo>
                  <a:cubicBezTo>
                    <a:pt x="784313" y="-79352"/>
                    <a:pt x="376249" y="-40673"/>
                    <a:pt x="148439" y="234881"/>
                  </a:cubicBezTo>
                  <a:cubicBezTo>
                    <a:pt x="-48081" y="472584"/>
                    <a:pt x="-49635" y="815930"/>
                    <a:pt x="144762" y="1055378"/>
                  </a:cubicBezTo>
                  <a:close/>
                </a:path>
              </a:pathLst>
            </a:custGeom>
            <a:solidFill>
              <a:srgbClr val="92E3A9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B45F90-CFD6-F18D-D339-0FCA2F304512}"/>
                </a:ext>
              </a:extLst>
            </p:cNvPr>
            <p:cNvSpPr/>
            <p:nvPr/>
          </p:nvSpPr>
          <p:spPr>
            <a:xfrm>
              <a:off x="10841143" y="3898292"/>
              <a:ext cx="1294730" cy="1294186"/>
            </a:xfrm>
            <a:custGeom>
              <a:avLst/>
              <a:gdLst>
                <a:gd name="connsiteX0" fmla="*/ 145798 w 1294730"/>
                <a:gd name="connsiteY0" fmla="*/ 1054342 h 1294186"/>
                <a:gd name="connsiteX1" fmla="*/ 647590 w 1294730"/>
                <a:gd name="connsiteY1" fmla="*/ 1294187 h 1294186"/>
                <a:gd name="connsiteX2" fmla="*/ 1146273 w 1294730"/>
                <a:gd name="connsiteY2" fmla="*/ 1059867 h 1294186"/>
                <a:gd name="connsiteX3" fmla="*/ 1059850 w 1294730"/>
                <a:gd name="connsiteY3" fmla="*/ 148457 h 1294186"/>
                <a:gd name="connsiteX4" fmla="*/ 148439 w 1294730"/>
                <a:gd name="connsiteY4" fmla="*/ 234881 h 1294186"/>
                <a:gd name="connsiteX5" fmla="*/ 144762 w 1294730"/>
                <a:gd name="connsiteY5" fmla="*/ 1055378 h 129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4730" h="1294186">
                  <a:moveTo>
                    <a:pt x="145798" y="1054342"/>
                  </a:moveTo>
                  <a:cubicBezTo>
                    <a:pt x="145798" y="1054342"/>
                    <a:pt x="478887" y="1086977"/>
                    <a:pt x="647590" y="1294187"/>
                  </a:cubicBezTo>
                  <a:cubicBezTo>
                    <a:pt x="647590" y="1294187"/>
                    <a:pt x="825962" y="1055032"/>
                    <a:pt x="1146273" y="1059867"/>
                  </a:cubicBezTo>
                  <a:cubicBezTo>
                    <a:pt x="1374083" y="784331"/>
                    <a:pt x="1335404" y="376267"/>
                    <a:pt x="1059850" y="148457"/>
                  </a:cubicBezTo>
                  <a:cubicBezTo>
                    <a:pt x="784313" y="-79352"/>
                    <a:pt x="376249" y="-40673"/>
                    <a:pt x="148439" y="234881"/>
                  </a:cubicBezTo>
                  <a:cubicBezTo>
                    <a:pt x="-48081" y="472584"/>
                    <a:pt x="-49635" y="815930"/>
                    <a:pt x="144762" y="1055378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F0A97C-0C7C-9F43-0254-F1CD7FCF8803}"/>
                </a:ext>
              </a:extLst>
            </p:cNvPr>
            <p:cNvSpPr/>
            <p:nvPr/>
          </p:nvSpPr>
          <p:spPr>
            <a:xfrm>
              <a:off x="11466458" y="3943006"/>
              <a:ext cx="56292" cy="1669588"/>
            </a:xfrm>
            <a:custGeom>
              <a:avLst/>
              <a:gdLst>
                <a:gd name="connsiteX0" fmla="*/ 11224 w 56292"/>
                <a:gd name="connsiteY0" fmla="*/ 0 h 1669588"/>
                <a:gd name="connsiteX1" fmla="*/ 0 w 56292"/>
                <a:gd name="connsiteY1" fmla="*/ 1669589 h 1669588"/>
                <a:gd name="connsiteX2" fmla="*/ 56292 w 56292"/>
                <a:gd name="connsiteY2" fmla="*/ 1669589 h 1669588"/>
                <a:gd name="connsiteX3" fmla="*/ 11224 w 56292"/>
                <a:gd name="connsiteY3" fmla="*/ 0 h 166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92" h="1669588">
                  <a:moveTo>
                    <a:pt x="11224" y="0"/>
                  </a:moveTo>
                  <a:lnTo>
                    <a:pt x="0" y="1669589"/>
                  </a:lnTo>
                  <a:lnTo>
                    <a:pt x="56292" y="1669589"/>
                  </a:lnTo>
                  <a:lnTo>
                    <a:pt x="11224" y="0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99AEC3A-A8FD-EC61-2C6E-25A327C3F7EE}"/>
                </a:ext>
              </a:extLst>
            </p:cNvPr>
            <p:cNvSpPr/>
            <p:nvPr/>
          </p:nvSpPr>
          <p:spPr>
            <a:xfrm>
              <a:off x="11488906" y="4864915"/>
              <a:ext cx="320483" cy="264364"/>
            </a:xfrm>
            <a:custGeom>
              <a:avLst/>
              <a:gdLst>
                <a:gd name="connsiteX0" fmla="*/ 5698 w 320483"/>
                <a:gd name="connsiteY0" fmla="*/ 264365 h 264364"/>
                <a:gd name="connsiteX1" fmla="*/ 320484 w 320483"/>
                <a:gd name="connsiteY1" fmla="*/ 0 h 264364"/>
                <a:gd name="connsiteX2" fmla="*/ 0 w 320483"/>
                <a:gd name="connsiteY2" fmla="*/ 224477 h 26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483" h="264364">
                  <a:moveTo>
                    <a:pt x="5698" y="264365"/>
                  </a:moveTo>
                  <a:cubicBezTo>
                    <a:pt x="5698" y="264365"/>
                    <a:pt x="118109" y="61990"/>
                    <a:pt x="320484" y="0"/>
                  </a:cubicBezTo>
                  <a:cubicBezTo>
                    <a:pt x="320484" y="0"/>
                    <a:pt x="106885" y="50593"/>
                    <a:pt x="0" y="224477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B8F81F0-FCBD-7CDE-E384-C6172B7F16C8}"/>
                </a:ext>
              </a:extLst>
            </p:cNvPr>
            <p:cNvSpPr/>
            <p:nvPr/>
          </p:nvSpPr>
          <p:spPr>
            <a:xfrm>
              <a:off x="11488906" y="4291636"/>
              <a:ext cx="320483" cy="264192"/>
            </a:xfrm>
            <a:custGeom>
              <a:avLst/>
              <a:gdLst>
                <a:gd name="connsiteX0" fmla="*/ 5698 w 320483"/>
                <a:gd name="connsiteY0" fmla="*/ 264192 h 264192"/>
                <a:gd name="connsiteX1" fmla="*/ 320484 w 320483"/>
                <a:gd name="connsiteY1" fmla="*/ 0 h 264192"/>
                <a:gd name="connsiteX2" fmla="*/ 0 w 320483"/>
                <a:gd name="connsiteY2" fmla="*/ 224477 h 26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483" h="264192">
                  <a:moveTo>
                    <a:pt x="5698" y="264192"/>
                  </a:moveTo>
                  <a:cubicBezTo>
                    <a:pt x="5698" y="264192"/>
                    <a:pt x="118109" y="61818"/>
                    <a:pt x="320484" y="0"/>
                  </a:cubicBezTo>
                  <a:cubicBezTo>
                    <a:pt x="320484" y="0"/>
                    <a:pt x="106885" y="50594"/>
                    <a:pt x="0" y="224477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9ADFE4B-5D6C-96A2-B74B-0F6C0DA66CD1}"/>
                </a:ext>
              </a:extLst>
            </p:cNvPr>
            <p:cNvSpPr/>
            <p:nvPr/>
          </p:nvSpPr>
          <p:spPr>
            <a:xfrm>
              <a:off x="11488906" y="4578275"/>
              <a:ext cx="320483" cy="264192"/>
            </a:xfrm>
            <a:custGeom>
              <a:avLst/>
              <a:gdLst>
                <a:gd name="connsiteX0" fmla="*/ 5698 w 320483"/>
                <a:gd name="connsiteY0" fmla="*/ 264192 h 264192"/>
                <a:gd name="connsiteX1" fmla="*/ 320484 w 320483"/>
                <a:gd name="connsiteY1" fmla="*/ 0 h 264192"/>
                <a:gd name="connsiteX2" fmla="*/ 0 w 320483"/>
                <a:gd name="connsiteY2" fmla="*/ 224477 h 26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0483" h="264192">
                  <a:moveTo>
                    <a:pt x="5698" y="264192"/>
                  </a:moveTo>
                  <a:cubicBezTo>
                    <a:pt x="5698" y="264192"/>
                    <a:pt x="118109" y="61818"/>
                    <a:pt x="320484" y="0"/>
                  </a:cubicBezTo>
                  <a:cubicBezTo>
                    <a:pt x="320484" y="0"/>
                    <a:pt x="106885" y="50593"/>
                    <a:pt x="0" y="224477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97C5710-AFB6-7606-C95B-7B07B8EE6972}"/>
                </a:ext>
              </a:extLst>
            </p:cNvPr>
            <p:cNvSpPr/>
            <p:nvPr/>
          </p:nvSpPr>
          <p:spPr>
            <a:xfrm>
              <a:off x="11173602" y="4437719"/>
              <a:ext cx="309259" cy="264191"/>
            </a:xfrm>
            <a:custGeom>
              <a:avLst/>
              <a:gdLst>
                <a:gd name="connsiteX0" fmla="*/ 303734 w 309259"/>
                <a:gd name="connsiteY0" fmla="*/ 264192 h 264191"/>
                <a:gd name="connsiteX1" fmla="*/ 0 w 309259"/>
                <a:gd name="connsiteY1" fmla="*/ 0 h 264191"/>
                <a:gd name="connsiteX2" fmla="*/ 309260 w 309259"/>
                <a:gd name="connsiteY2" fmla="*/ 224477 h 26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259" h="264191">
                  <a:moveTo>
                    <a:pt x="303734" y="264192"/>
                  </a:moveTo>
                  <a:cubicBezTo>
                    <a:pt x="303734" y="264192"/>
                    <a:pt x="195295" y="61817"/>
                    <a:pt x="0" y="0"/>
                  </a:cubicBezTo>
                  <a:cubicBezTo>
                    <a:pt x="0" y="0"/>
                    <a:pt x="206173" y="50593"/>
                    <a:pt x="309260" y="224477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9BA6EB0-0E09-455F-81C6-EFA436C19C47}"/>
                </a:ext>
              </a:extLst>
            </p:cNvPr>
            <p:cNvSpPr/>
            <p:nvPr/>
          </p:nvSpPr>
          <p:spPr>
            <a:xfrm>
              <a:off x="11173602" y="4718832"/>
              <a:ext cx="309259" cy="264191"/>
            </a:xfrm>
            <a:custGeom>
              <a:avLst/>
              <a:gdLst>
                <a:gd name="connsiteX0" fmla="*/ 303734 w 309259"/>
                <a:gd name="connsiteY0" fmla="*/ 264192 h 264191"/>
                <a:gd name="connsiteX1" fmla="*/ 0 w 309259"/>
                <a:gd name="connsiteY1" fmla="*/ 0 h 264191"/>
                <a:gd name="connsiteX2" fmla="*/ 309260 w 309259"/>
                <a:gd name="connsiteY2" fmla="*/ 224477 h 26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259" h="264191">
                  <a:moveTo>
                    <a:pt x="303734" y="264192"/>
                  </a:moveTo>
                  <a:cubicBezTo>
                    <a:pt x="303734" y="264192"/>
                    <a:pt x="195295" y="61817"/>
                    <a:pt x="0" y="0"/>
                  </a:cubicBezTo>
                  <a:cubicBezTo>
                    <a:pt x="0" y="0"/>
                    <a:pt x="206173" y="50593"/>
                    <a:pt x="309260" y="224477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windmill stand">
            <a:extLst>
              <a:ext uri="{FF2B5EF4-FFF2-40B4-BE49-F238E27FC236}">
                <a16:creationId xmlns:a16="http://schemas.microsoft.com/office/drawing/2014/main" id="{AD9E8DFC-85FE-257A-504D-D25A0EA00E0B}"/>
              </a:ext>
            </a:extLst>
          </p:cNvPr>
          <p:cNvGrpSpPr/>
          <p:nvPr/>
        </p:nvGrpSpPr>
        <p:grpSpPr>
          <a:xfrm>
            <a:off x="10696675" y="1917363"/>
            <a:ext cx="953335" cy="3695232"/>
            <a:chOff x="10696675" y="1917363"/>
            <a:chExt cx="953335" cy="3695232"/>
          </a:xfrm>
        </p:grpSpPr>
        <p:grpSp>
          <p:nvGrpSpPr>
            <p:cNvPr id="5" name="Windmill stand">
              <a:extLst>
                <a:ext uri="{FF2B5EF4-FFF2-40B4-BE49-F238E27FC236}">
                  <a16:creationId xmlns:a16="http://schemas.microsoft.com/office/drawing/2014/main" id="{EA776619-DF10-2200-0B8F-9F99D75A96E3}"/>
                </a:ext>
              </a:extLst>
            </p:cNvPr>
            <p:cNvGrpSpPr/>
            <p:nvPr/>
          </p:nvGrpSpPr>
          <p:grpSpPr>
            <a:xfrm>
              <a:off x="10696675" y="1917363"/>
              <a:ext cx="953335" cy="3695232"/>
              <a:chOff x="10696675" y="1917363"/>
              <a:chExt cx="953335" cy="3695232"/>
            </a:xfrm>
          </p:grpSpPr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C3CE849-7DAC-5ECA-BD5B-EBCC4995006B}"/>
                  </a:ext>
                </a:extLst>
              </p:cNvPr>
              <p:cNvSpPr/>
              <p:nvPr/>
            </p:nvSpPr>
            <p:spPr>
              <a:xfrm>
                <a:off x="11120418" y="1917363"/>
                <a:ext cx="529592" cy="414418"/>
              </a:xfrm>
              <a:custGeom>
                <a:avLst/>
                <a:gdLst>
                  <a:gd name="connsiteX0" fmla="*/ 0 w 529592"/>
                  <a:gd name="connsiteY0" fmla="*/ 331535 h 414418"/>
                  <a:gd name="connsiteX1" fmla="*/ 529593 w 529592"/>
                  <a:gd name="connsiteY1" fmla="*/ 414419 h 414418"/>
                  <a:gd name="connsiteX2" fmla="*/ 529593 w 529592"/>
                  <a:gd name="connsiteY2" fmla="*/ 0 h 414418"/>
                  <a:gd name="connsiteX3" fmla="*/ 0 w 529592"/>
                  <a:gd name="connsiteY3" fmla="*/ 82884 h 414418"/>
                  <a:gd name="connsiteX4" fmla="*/ 0 w 529592"/>
                  <a:gd name="connsiteY4" fmla="*/ 331535 h 41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592" h="414418">
                    <a:moveTo>
                      <a:pt x="0" y="331535"/>
                    </a:moveTo>
                    <a:lnTo>
                      <a:pt x="529593" y="414419"/>
                    </a:lnTo>
                    <a:lnTo>
                      <a:pt x="529593" y="0"/>
                    </a:lnTo>
                    <a:lnTo>
                      <a:pt x="0" y="82884"/>
                    </a:lnTo>
                    <a:lnTo>
                      <a:pt x="0" y="331535"/>
                    </a:lnTo>
                    <a:close/>
                  </a:path>
                </a:pathLst>
              </a:custGeom>
              <a:solidFill>
                <a:srgbClr val="263238"/>
              </a:solidFill>
              <a:ln w="17259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A3CABADD-F75C-15D5-068D-A454A7D89D18}"/>
                  </a:ext>
                </a:extLst>
              </p:cNvPr>
              <p:cNvSpPr/>
              <p:nvPr/>
            </p:nvSpPr>
            <p:spPr>
              <a:xfrm>
                <a:off x="10696675" y="2084857"/>
                <a:ext cx="356745" cy="3527738"/>
              </a:xfrm>
              <a:custGeom>
                <a:avLst/>
                <a:gdLst>
                  <a:gd name="connsiteX0" fmla="*/ 178372 w 356745"/>
                  <a:gd name="connsiteY0" fmla="*/ 0 h 3527738"/>
                  <a:gd name="connsiteX1" fmla="*/ 0 w 356745"/>
                  <a:gd name="connsiteY1" fmla="*/ 3527738 h 3527738"/>
                  <a:gd name="connsiteX2" fmla="*/ 356745 w 356745"/>
                  <a:gd name="connsiteY2" fmla="*/ 3527738 h 3527738"/>
                  <a:gd name="connsiteX3" fmla="*/ 178372 w 356745"/>
                  <a:gd name="connsiteY3" fmla="*/ 0 h 352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745" h="3527738">
                    <a:moveTo>
                      <a:pt x="178372" y="0"/>
                    </a:moveTo>
                    <a:lnTo>
                      <a:pt x="0" y="3527738"/>
                    </a:lnTo>
                    <a:lnTo>
                      <a:pt x="356745" y="3527738"/>
                    </a:lnTo>
                    <a:lnTo>
                      <a:pt x="178372" y="0"/>
                    </a:lnTo>
                    <a:close/>
                  </a:path>
                </a:pathLst>
              </a:custGeom>
              <a:noFill/>
              <a:ln w="17259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5340094-B3CA-2AD6-CC93-681B95D4090C}"/>
                </a:ext>
              </a:extLst>
            </p:cNvPr>
            <p:cNvSpPr/>
            <p:nvPr/>
          </p:nvSpPr>
          <p:spPr>
            <a:xfrm>
              <a:off x="10780940" y="3067719"/>
              <a:ext cx="185279" cy="849558"/>
            </a:xfrm>
            <a:custGeom>
              <a:avLst/>
              <a:gdLst>
                <a:gd name="connsiteX0" fmla="*/ 185279 w 185279"/>
                <a:gd name="connsiteY0" fmla="*/ 849558 h 849558"/>
                <a:gd name="connsiteX1" fmla="*/ 0 w 185279"/>
                <a:gd name="connsiteY1" fmla="*/ 849558 h 849558"/>
                <a:gd name="connsiteX2" fmla="*/ 137449 w 185279"/>
                <a:gd name="connsiteY2" fmla="*/ 0 h 849558"/>
                <a:gd name="connsiteX3" fmla="*/ 47831 w 185279"/>
                <a:gd name="connsiteY3" fmla="*/ 0 h 849558"/>
                <a:gd name="connsiteX4" fmla="*/ 185279 w 185279"/>
                <a:gd name="connsiteY4" fmla="*/ 849558 h 84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279" h="849558">
                  <a:moveTo>
                    <a:pt x="185279" y="849558"/>
                  </a:moveTo>
                  <a:lnTo>
                    <a:pt x="0" y="849558"/>
                  </a:lnTo>
                  <a:lnTo>
                    <a:pt x="137449" y="0"/>
                  </a:lnTo>
                  <a:lnTo>
                    <a:pt x="47831" y="0"/>
                  </a:lnTo>
                  <a:lnTo>
                    <a:pt x="185279" y="849558"/>
                  </a:lnTo>
                  <a:close/>
                </a:path>
              </a:pathLst>
            </a:custGeom>
            <a:noFill/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wind blade">
            <a:extLst>
              <a:ext uri="{FF2B5EF4-FFF2-40B4-BE49-F238E27FC236}">
                <a16:creationId xmlns:a16="http://schemas.microsoft.com/office/drawing/2014/main" id="{F4BA2281-77D7-C40C-401E-39E15C7FE02D}"/>
              </a:ext>
            </a:extLst>
          </p:cNvPr>
          <p:cNvGrpSpPr/>
          <p:nvPr/>
        </p:nvGrpSpPr>
        <p:grpSpPr>
          <a:xfrm>
            <a:off x="10339239" y="1554919"/>
            <a:ext cx="1079042" cy="1070581"/>
            <a:chOff x="10339239" y="1554919"/>
            <a:chExt cx="1079042" cy="1070581"/>
          </a:xfrm>
        </p:grpSpPr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065820F-6085-0D85-981E-282DF7E9A16F}"/>
                </a:ext>
              </a:extLst>
            </p:cNvPr>
            <p:cNvSpPr/>
            <p:nvPr/>
          </p:nvSpPr>
          <p:spPr>
            <a:xfrm>
              <a:off x="10878674" y="1865906"/>
              <a:ext cx="17267" cy="224304"/>
            </a:xfrm>
            <a:custGeom>
              <a:avLst/>
              <a:gdLst>
                <a:gd name="connsiteX0" fmla="*/ 0 w 17267"/>
                <a:gd name="connsiteY0" fmla="*/ 224304 h 224304"/>
                <a:gd name="connsiteX1" fmla="*/ 0 w 17267"/>
                <a:gd name="connsiteY1" fmla="*/ 0 h 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67" h="224304">
                  <a:moveTo>
                    <a:pt x="0" y="224304"/>
                  </a:moveTo>
                  <a:lnTo>
                    <a:pt x="0" y="0"/>
                  </a:lnTo>
                </a:path>
              </a:pathLst>
            </a:custGeom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63C9229-E1E2-6A05-2DEE-121DB1611CBF}"/>
                </a:ext>
              </a:extLst>
            </p:cNvPr>
            <p:cNvSpPr/>
            <p:nvPr/>
          </p:nvSpPr>
          <p:spPr>
            <a:xfrm>
              <a:off x="10684761" y="2093490"/>
              <a:ext cx="382646" cy="17267"/>
            </a:xfrm>
            <a:custGeom>
              <a:avLst/>
              <a:gdLst>
                <a:gd name="connsiteX0" fmla="*/ 0 w 382646"/>
                <a:gd name="connsiteY0" fmla="*/ 0 h 17267"/>
                <a:gd name="connsiteX1" fmla="*/ 382647 w 382646"/>
                <a:gd name="connsiteY1" fmla="*/ 0 h 1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646" h="17267">
                  <a:moveTo>
                    <a:pt x="0" y="0"/>
                  </a:moveTo>
                  <a:lnTo>
                    <a:pt x="382647" y="0"/>
                  </a:lnTo>
                </a:path>
              </a:pathLst>
            </a:custGeom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BC2CEDC-84B3-29EC-2543-ABEC7F2A7B5F}"/>
                </a:ext>
              </a:extLst>
            </p:cNvPr>
            <p:cNvSpPr/>
            <p:nvPr/>
          </p:nvSpPr>
          <p:spPr>
            <a:xfrm>
              <a:off x="10340966" y="1927032"/>
              <a:ext cx="379883" cy="168184"/>
            </a:xfrm>
            <a:custGeom>
              <a:avLst/>
              <a:gdLst>
                <a:gd name="connsiteX0" fmla="*/ 379884 w 379883"/>
                <a:gd name="connsiteY0" fmla="*/ 89791 h 168184"/>
                <a:gd name="connsiteX1" fmla="*/ 366070 w 379883"/>
                <a:gd name="connsiteY1" fmla="*/ 168185 h 168184"/>
                <a:gd name="connsiteX2" fmla="*/ 0 w 379883"/>
                <a:gd name="connsiteY2" fmla="*/ 130542 h 168184"/>
                <a:gd name="connsiteX3" fmla="*/ 22965 w 379883"/>
                <a:gd name="connsiteY3" fmla="*/ 0 h 168184"/>
                <a:gd name="connsiteX4" fmla="*/ 379884 w 379883"/>
                <a:gd name="connsiteY4" fmla="*/ 89791 h 16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83" h="168184">
                  <a:moveTo>
                    <a:pt x="379884" y="89791"/>
                  </a:moveTo>
                  <a:lnTo>
                    <a:pt x="366070" y="168185"/>
                  </a:lnTo>
                  <a:lnTo>
                    <a:pt x="0" y="130542"/>
                  </a:lnTo>
                  <a:lnTo>
                    <a:pt x="22965" y="0"/>
                  </a:lnTo>
                  <a:lnTo>
                    <a:pt x="379884" y="89791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1BAB2B2C-3F1A-19A2-6462-495A8930CAC7}"/>
                </a:ext>
              </a:extLst>
            </p:cNvPr>
            <p:cNvSpPr/>
            <p:nvPr/>
          </p:nvSpPr>
          <p:spPr>
            <a:xfrm>
              <a:off x="10339239" y="2075360"/>
              <a:ext cx="379883" cy="168184"/>
            </a:xfrm>
            <a:custGeom>
              <a:avLst/>
              <a:gdLst>
                <a:gd name="connsiteX0" fmla="*/ 366070 w 379883"/>
                <a:gd name="connsiteY0" fmla="*/ 0 h 168184"/>
                <a:gd name="connsiteX1" fmla="*/ 379884 w 379883"/>
                <a:gd name="connsiteY1" fmla="*/ 78221 h 168184"/>
                <a:gd name="connsiteX2" fmla="*/ 22966 w 379883"/>
                <a:gd name="connsiteY2" fmla="*/ 168185 h 168184"/>
                <a:gd name="connsiteX3" fmla="*/ 0 w 379883"/>
                <a:gd name="connsiteY3" fmla="*/ 37643 h 168184"/>
                <a:gd name="connsiteX4" fmla="*/ 366070 w 379883"/>
                <a:gd name="connsiteY4" fmla="*/ 0 h 16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83" h="168184">
                  <a:moveTo>
                    <a:pt x="366070" y="0"/>
                  </a:moveTo>
                  <a:lnTo>
                    <a:pt x="379884" y="78221"/>
                  </a:lnTo>
                  <a:lnTo>
                    <a:pt x="22966" y="168185"/>
                  </a:lnTo>
                  <a:lnTo>
                    <a:pt x="0" y="37643"/>
                  </a:lnTo>
                  <a:lnTo>
                    <a:pt x="366070" y="0"/>
                  </a:lnTo>
                  <a:close/>
                </a:path>
              </a:pathLst>
            </a:custGeom>
            <a:solidFill>
              <a:srgbClr val="263238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B6E8391-8A8E-1BE1-65FE-C97CD77845DA}"/>
                </a:ext>
              </a:extLst>
            </p:cNvPr>
            <p:cNvSpPr/>
            <p:nvPr/>
          </p:nvSpPr>
          <p:spPr>
            <a:xfrm>
              <a:off x="10379472" y="2135450"/>
              <a:ext cx="370904" cy="275415"/>
            </a:xfrm>
            <a:custGeom>
              <a:avLst/>
              <a:gdLst>
                <a:gd name="connsiteX0" fmla="*/ 331189 w 370904"/>
                <a:gd name="connsiteY0" fmla="*/ 0 h 275415"/>
                <a:gd name="connsiteX1" fmla="*/ 370904 w 370904"/>
                <a:gd name="connsiteY1" fmla="*/ 68897 h 275415"/>
                <a:gd name="connsiteX2" fmla="*/ 66307 w 370904"/>
                <a:gd name="connsiteY2" fmla="*/ 275416 h 275415"/>
                <a:gd name="connsiteX3" fmla="*/ 0 w 370904"/>
                <a:gd name="connsiteY3" fmla="*/ 160587 h 275415"/>
                <a:gd name="connsiteX4" fmla="*/ 331189 w 370904"/>
                <a:gd name="connsiteY4" fmla="*/ 0 h 27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04" h="275415">
                  <a:moveTo>
                    <a:pt x="331189" y="0"/>
                  </a:moveTo>
                  <a:lnTo>
                    <a:pt x="370904" y="68897"/>
                  </a:lnTo>
                  <a:lnTo>
                    <a:pt x="66307" y="275416"/>
                  </a:lnTo>
                  <a:lnTo>
                    <a:pt x="0" y="160587"/>
                  </a:lnTo>
                  <a:lnTo>
                    <a:pt x="331189" y="0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F7A8AE9-AB19-E1FB-D7E8-7D6D1C94725E}"/>
                </a:ext>
              </a:extLst>
            </p:cNvPr>
            <p:cNvSpPr/>
            <p:nvPr/>
          </p:nvSpPr>
          <p:spPr>
            <a:xfrm>
              <a:off x="10479968" y="2190361"/>
              <a:ext cx="317202" cy="349320"/>
            </a:xfrm>
            <a:custGeom>
              <a:avLst/>
              <a:gdLst>
                <a:gd name="connsiteX0" fmla="*/ 256249 w 317202"/>
                <a:gd name="connsiteY0" fmla="*/ 0 h 349320"/>
                <a:gd name="connsiteX1" fmla="*/ 317203 w 317202"/>
                <a:gd name="connsiteY1" fmla="*/ 51112 h 349320"/>
                <a:gd name="connsiteX2" fmla="*/ 101533 w 317202"/>
                <a:gd name="connsiteY2" fmla="*/ 349320 h 349320"/>
                <a:gd name="connsiteX3" fmla="*/ 0 w 317202"/>
                <a:gd name="connsiteY3" fmla="*/ 264019 h 349320"/>
                <a:gd name="connsiteX4" fmla="*/ 256249 w 317202"/>
                <a:gd name="connsiteY4" fmla="*/ 0 h 3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202" h="349320">
                  <a:moveTo>
                    <a:pt x="256249" y="0"/>
                  </a:moveTo>
                  <a:lnTo>
                    <a:pt x="317203" y="51112"/>
                  </a:lnTo>
                  <a:lnTo>
                    <a:pt x="101533" y="349320"/>
                  </a:lnTo>
                  <a:lnTo>
                    <a:pt x="0" y="264019"/>
                  </a:lnTo>
                  <a:lnTo>
                    <a:pt x="256249" y="0"/>
                  </a:lnTo>
                  <a:close/>
                </a:path>
              </a:pathLst>
            </a:custGeom>
            <a:solidFill>
              <a:srgbClr val="263238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3E51877-ECD1-37BA-690E-EFB7583B1EE2}"/>
                </a:ext>
              </a:extLst>
            </p:cNvPr>
            <p:cNvSpPr/>
            <p:nvPr/>
          </p:nvSpPr>
          <p:spPr>
            <a:xfrm>
              <a:off x="10628641" y="2233011"/>
              <a:ext cx="225167" cy="381265"/>
            </a:xfrm>
            <a:custGeom>
              <a:avLst/>
              <a:gdLst>
                <a:gd name="connsiteX0" fmla="*/ 150399 w 225167"/>
                <a:gd name="connsiteY0" fmla="*/ 0 h 381265"/>
                <a:gd name="connsiteX1" fmla="*/ 225168 w 225167"/>
                <a:gd name="connsiteY1" fmla="*/ 27283 h 381265"/>
                <a:gd name="connsiteX2" fmla="*/ 124498 w 225167"/>
                <a:gd name="connsiteY2" fmla="*/ 381265 h 381265"/>
                <a:gd name="connsiteX3" fmla="*/ 0 w 225167"/>
                <a:gd name="connsiteY3" fmla="*/ 335852 h 381265"/>
                <a:gd name="connsiteX4" fmla="*/ 150399 w 225167"/>
                <a:gd name="connsiteY4" fmla="*/ 0 h 38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67" h="381265">
                  <a:moveTo>
                    <a:pt x="150399" y="0"/>
                  </a:moveTo>
                  <a:lnTo>
                    <a:pt x="225168" y="27283"/>
                  </a:lnTo>
                  <a:lnTo>
                    <a:pt x="124498" y="381265"/>
                  </a:lnTo>
                  <a:lnTo>
                    <a:pt x="0" y="335852"/>
                  </a:lnTo>
                  <a:lnTo>
                    <a:pt x="150399" y="0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F6BA53F-7EE3-C871-F128-4F74C077F6D1}"/>
                </a:ext>
              </a:extLst>
            </p:cNvPr>
            <p:cNvSpPr/>
            <p:nvPr/>
          </p:nvSpPr>
          <p:spPr>
            <a:xfrm>
              <a:off x="10807360" y="2258567"/>
              <a:ext cx="132613" cy="366933"/>
            </a:xfrm>
            <a:custGeom>
              <a:avLst/>
              <a:gdLst>
                <a:gd name="connsiteX0" fmla="*/ 26591 w 132613"/>
                <a:gd name="connsiteY0" fmla="*/ 0 h 366933"/>
                <a:gd name="connsiteX1" fmla="*/ 106022 w 132613"/>
                <a:gd name="connsiteY1" fmla="*/ 0 h 366933"/>
                <a:gd name="connsiteX2" fmla="*/ 132614 w 132613"/>
                <a:gd name="connsiteY2" fmla="*/ 366933 h 366933"/>
                <a:gd name="connsiteX3" fmla="*/ 0 w 132613"/>
                <a:gd name="connsiteY3" fmla="*/ 366933 h 366933"/>
                <a:gd name="connsiteX4" fmla="*/ 26591 w 132613"/>
                <a:gd name="connsiteY4" fmla="*/ 0 h 3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13" h="366933">
                  <a:moveTo>
                    <a:pt x="26591" y="0"/>
                  </a:moveTo>
                  <a:lnTo>
                    <a:pt x="106022" y="0"/>
                  </a:lnTo>
                  <a:lnTo>
                    <a:pt x="132614" y="366933"/>
                  </a:lnTo>
                  <a:lnTo>
                    <a:pt x="0" y="366933"/>
                  </a:lnTo>
                  <a:lnTo>
                    <a:pt x="26591" y="0"/>
                  </a:lnTo>
                  <a:close/>
                </a:path>
              </a:pathLst>
            </a:custGeom>
            <a:solidFill>
              <a:srgbClr val="263238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0471733-51E3-2D3F-A847-61B09462F4E6}"/>
                </a:ext>
              </a:extLst>
            </p:cNvPr>
            <p:cNvSpPr/>
            <p:nvPr/>
          </p:nvSpPr>
          <p:spPr>
            <a:xfrm>
              <a:off x="10894042" y="2236465"/>
              <a:ext cx="225167" cy="381265"/>
            </a:xfrm>
            <a:custGeom>
              <a:avLst/>
              <a:gdLst>
                <a:gd name="connsiteX0" fmla="*/ 0 w 225167"/>
                <a:gd name="connsiteY0" fmla="*/ 27283 h 381265"/>
                <a:gd name="connsiteX1" fmla="*/ 74768 w 225167"/>
                <a:gd name="connsiteY1" fmla="*/ 0 h 381265"/>
                <a:gd name="connsiteX2" fmla="*/ 225168 w 225167"/>
                <a:gd name="connsiteY2" fmla="*/ 335852 h 381265"/>
                <a:gd name="connsiteX3" fmla="*/ 100669 w 225167"/>
                <a:gd name="connsiteY3" fmla="*/ 381265 h 381265"/>
                <a:gd name="connsiteX4" fmla="*/ 0 w 225167"/>
                <a:gd name="connsiteY4" fmla="*/ 27283 h 38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67" h="381265">
                  <a:moveTo>
                    <a:pt x="0" y="27283"/>
                  </a:moveTo>
                  <a:lnTo>
                    <a:pt x="74768" y="0"/>
                  </a:lnTo>
                  <a:lnTo>
                    <a:pt x="225168" y="335852"/>
                  </a:lnTo>
                  <a:lnTo>
                    <a:pt x="100669" y="381265"/>
                  </a:lnTo>
                  <a:lnTo>
                    <a:pt x="0" y="27283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70B66998-0BF9-21D7-CB42-8D42E9B510C3}"/>
                </a:ext>
              </a:extLst>
            </p:cNvPr>
            <p:cNvSpPr/>
            <p:nvPr/>
          </p:nvSpPr>
          <p:spPr>
            <a:xfrm>
              <a:off x="10952578" y="2196923"/>
              <a:ext cx="317030" cy="349320"/>
            </a:xfrm>
            <a:custGeom>
              <a:avLst/>
              <a:gdLst>
                <a:gd name="connsiteX0" fmla="*/ 0 w 317030"/>
                <a:gd name="connsiteY0" fmla="*/ 51111 h 349320"/>
                <a:gd name="connsiteX1" fmla="*/ 60782 w 317030"/>
                <a:gd name="connsiteY1" fmla="*/ 0 h 349320"/>
                <a:gd name="connsiteX2" fmla="*/ 317031 w 317030"/>
                <a:gd name="connsiteY2" fmla="*/ 264019 h 349320"/>
                <a:gd name="connsiteX3" fmla="*/ 215498 w 317030"/>
                <a:gd name="connsiteY3" fmla="*/ 349320 h 349320"/>
                <a:gd name="connsiteX4" fmla="*/ 0 w 317030"/>
                <a:gd name="connsiteY4" fmla="*/ 51111 h 3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30" h="349320">
                  <a:moveTo>
                    <a:pt x="0" y="51111"/>
                  </a:moveTo>
                  <a:lnTo>
                    <a:pt x="60782" y="0"/>
                  </a:lnTo>
                  <a:lnTo>
                    <a:pt x="317031" y="264019"/>
                  </a:lnTo>
                  <a:lnTo>
                    <a:pt x="215498" y="349320"/>
                  </a:lnTo>
                  <a:lnTo>
                    <a:pt x="0" y="51111"/>
                  </a:lnTo>
                  <a:close/>
                </a:path>
              </a:pathLst>
            </a:custGeom>
            <a:solidFill>
              <a:srgbClr val="263238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37EE3705-B2E5-D35D-99B8-87FF50CA290D}"/>
                </a:ext>
              </a:extLst>
            </p:cNvPr>
            <p:cNvSpPr/>
            <p:nvPr/>
          </p:nvSpPr>
          <p:spPr>
            <a:xfrm>
              <a:off x="11001963" y="2144429"/>
              <a:ext cx="370904" cy="275243"/>
            </a:xfrm>
            <a:custGeom>
              <a:avLst/>
              <a:gdLst>
                <a:gd name="connsiteX0" fmla="*/ 0 w 370904"/>
                <a:gd name="connsiteY0" fmla="*/ 68725 h 275243"/>
                <a:gd name="connsiteX1" fmla="*/ 39715 w 370904"/>
                <a:gd name="connsiteY1" fmla="*/ 0 h 275243"/>
                <a:gd name="connsiteX2" fmla="*/ 370905 w 370904"/>
                <a:gd name="connsiteY2" fmla="*/ 160587 h 275243"/>
                <a:gd name="connsiteX3" fmla="*/ 304597 w 370904"/>
                <a:gd name="connsiteY3" fmla="*/ 275243 h 275243"/>
                <a:gd name="connsiteX4" fmla="*/ 0 w 370904"/>
                <a:gd name="connsiteY4" fmla="*/ 68725 h 27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04" h="275243">
                  <a:moveTo>
                    <a:pt x="0" y="68725"/>
                  </a:moveTo>
                  <a:lnTo>
                    <a:pt x="39715" y="0"/>
                  </a:lnTo>
                  <a:lnTo>
                    <a:pt x="370905" y="160587"/>
                  </a:lnTo>
                  <a:lnTo>
                    <a:pt x="304597" y="275243"/>
                  </a:lnTo>
                  <a:lnTo>
                    <a:pt x="0" y="68725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F67954A3-E707-1A13-821A-9132DC60EE6D}"/>
                </a:ext>
              </a:extLst>
            </p:cNvPr>
            <p:cNvSpPr/>
            <p:nvPr/>
          </p:nvSpPr>
          <p:spPr>
            <a:xfrm>
              <a:off x="11036671" y="2085375"/>
              <a:ext cx="379883" cy="168184"/>
            </a:xfrm>
            <a:custGeom>
              <a:avLst/>
              <a:gdLst>
                <a:gd name="connsiteX0" fmla="*/ 0 w 379883"/>
                <a:gd name="connsiteY0" fmla="*/ 78221 h 168184"/>
                <a:gd name="connsiteX1" fmla="*/ 13814 w 379883"/>
                <a:gd name="connsiteY1" fmla="*/ 0 h 168184"/>
                <a:gd name="connsiteX2" fmla="*/ 379884 w 379883"/>
                <a:gd name="connsiteY2" fmla="*/ 37643 h 168184"/>
                <a:gd name="connsiteX3" fmla="*/ 356745 w 379883"/>
                <a:gd name="connsiteY3" fmla="*/ 168185 h 168184"/>
                <a:gd name="connsiteX4" fmla="*/ 0 w 379883"/>
                <a:gd name="connsiteY4" fmla="*/ 78221 h 16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83" h="168184">
                  <a:moveTo>
                    <a:pt x="0" y="78221"/>
                  </a:moveTo>
                  <a:lnTo>
                    <a:pt x="13814" y="0"/>
                  </a:lnTo>
                  <a:lnTo>
                    <a:pt x="379884" y="37643"/>
                  </a:lnTo>
                  <a:lnTo>
                    <a:pt x="356745" y="168185"/>
                  </a:lnTo>
                  <a:lnTo>
                    <a:pt x="0" y="78221"/>
                  </a:lnTo>
                  <a:close/>
                </a:path>
              </a:pathLst>
            </a:custGeom>
            <a:solidFill>
              <a:srgbClr val="263238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4DDB0AD-6325-1F76-D60E-FD8D839FDC54}"/>
                </a:ext>
              </a:extLst>
            </p:cNvPr>
            <p:cNvSpPr/>
            <p:nvPr/>
          </p:nvSpPr>
          <p:spPr>
            <a:xfrm>
              <a:off x="11038398" y="1937047"/>
              <a:ext cx="379883" cy="168184"/>
            </a:xfrm>
            <a:custGeom>
              <a:avLst/>
              <a:gdLst>
                <a:gd name="connsiteX0" fmla="*/ 13814 w 379883"/>
                <a:gd name="connsiteY0" fmla="*/ 168185 h 168184"/>
                <a:gd name="connsiteX1" fmla="*/ 0 w 379883"/>
                <a:gd name="connsiteY1" fmla="*/ 89791 h 168184"/>
                <a:gd name="connsiteX2" fmla="*/ 356918 w 379883"/>
                <a:gd name="connsiteY2" fmla="*/ 0 h 168184"/>
                <a:gd name="connsiteX3" fmla="*/ 379884 w 379883"/>
                <a:gd name="connsiteY3" fmla="*/ 130542 h 168184"/>
                <a:gd name="connsiteX4" fmla="*/ 13814 w 379883"/>
                <a:gd name="connsiteY4" fmla="*/ 168185 h 16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83" h="168184">
                  <a:moveTo>
                    <a:pt x="13814" y="168185"/>
                  </a:moveTo>
                  <a:lnTo>
                    <a:pt x="0" y="89791"/>
                  </a:lnTo>
                  <a:lnTo>
                    <a:pt x="356918" y="0"/>
                  </a:lnTo>
                  <a:lnTo>
                    <a:pt x="379884" y="130542"/>
                  </a:lnTo>
                  <a:lnTo>
                    <a:pt x="13814" y="168185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D5ED32A-C62F-1FC2-4D6C-0139CCFD0326}"/>
                </a:ext>
              </a:extLst>
            </p:cNvPr>
            <p:cNvSpPr/>
            <p:nvPr/>
          </p:nvSpPr>
          <p:spPr>
            <a:xfrm>
              <a:off x="11007143" y="1769726"/>
              <a:ext cx="370904" cy="275243"/>
            </a:xfrm>
            <a:custGeom>
              <a:avLst/>
              <a:gdLst>
                <a:gd name="connsiteX0" fmla="*/ 39715 w 370904"/>
                <a:gd name="connsiteY0" fmla="*/ 275243 h 275243"/>
                <a:gd name="connsiteX1" fmla="*/ 0 w 370904"/>
                <a:gd name="connsiteY1" fmla="*/ 206346 h 275243"/>
                <a:gd name="connsiteX2" fmla="*/ 304598 w 370904"/>
                <a:gd name="connsiteY2" fmla="*/ 0 h 275243"/>
                <a:gd name="connsiteX3" fmla="*/ 370905 w 370904"/>
                <a:gd name="connsiteY3" fmla="*/ 114656 h 275243"/>
                <a:gd name="connsiteX4" fmla="*/ 39715 w 370904"/>
                <a:gd name="connsiteY4" fmla="*/ 275243 h 27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04" h="275243">
                  <a:moveTo>
                    <a:pt x="39715" y="275243"/>
                  </a:moveTo>
                  <a:lnTo>
                    <a:pt x="0" y="206346"/>
                  </a:lnTo>
                  <a:lnTo>
                    <a:pt x="304598" y="0"/>
                  </a:lnTo>
                  <a:lnTo>
                    <a:pt x="370905" y="114656"/>
                  </a:lnTo>
                  <a:lnTo>
                    <a:pt x="39715" y="275243"/>
                  </a:lnTo>
                  <a:close/>
                </a:path>
              </a:pathLst>
            </a:custGeom>
            <a:solidFill>
              <a:srgbClr val="263238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182FED6-ED8B-A29B-755F-C6B50287286D}"/>
                </a:ext>
              </a:extLst>
            </p:cNvPr>
            <p:cNvSpPr/>
            <p:nvPr/>
          </p:nvSpPr>
          <p:spPr>
            <a:xfrm>
              <a:off x="10960349" y="1640911"/>
              <a:ext cx="317202" cy="349320"/>
            </a:xfrm>
            <a:custGeom>
              <a:avLst/>
              <a:gdLst>
                <a:gd name="connsiteX0" fmla="*/ 60954 w 317202"/>
                <a:gd name="connsiteY0" fmla="*/ 349320 h 349320"/>
                <a:gd name="connsiteX1" fmla="*/ 0 w 317202"/>
                <a:gd name="connsiteY1" fmla="*/ 298209 h 349320"/>
                <a:gd name="connsiteX2" fmla="*/ 215670 w 317202"/>
                <a:gd name="connsiteY2" fmla="*/ 0 h 349320"/>
                <a:gd name="connsiteX3" fmla="*/ 317203 w 317202"/>
                <a:gd name="connsiteY3" fmla="*/ 85128 h 349320"/>
                <a:gd name="connsiteX4" fmla="*/ 60954 w 317202"/>
                <a:gd name="connsiteY4" fmla="*/ 349320 h 3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202" h="349320">
                  <a:moveTo>
                    <a:pt x="60954" y="349320"/>
                  </a:moveTo>
                  <a:lnTo>
                    <a:pt x="0" y="298209"/>
                  </a:lnTo>
                  <a:lnTo>
                    <a:pt x="215670" y="0"/>
                  </a:lnTo>
                  <a:lnTo>
                    <a:pt x="317203" y="85128"/>
                  </a:lnTo>
                  <a:lnTo>
                    <a:pt x="60954" y="349320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1803E47-7D26-6F86-15F0-163CC0A8F7D0}"/>
                </a:ext>
              </a:extLst>
            </p:cNvPr>
            <p:cNvSpPr/>
            <p:nvPr/>
          </p:nvSpPr>
          <p:spPr>
            <a:xfrm>
              <a:off x="10903712" y="1566315"/>
              <a:ext cx="225167" cy="381265"/>
            </a:xfrm>
            <a:custGeom>
              <a:avLst/>
              <a:gdLst>
                <a:gd name="connsiteX0" fmla="*/ 74768 w 225167"/>
                <a:gd name="connsiteY0" fmla="*/ 381265 h 381265"/>
                <a:gd name="connsiteX1" fmla="*/ 0 w 225167"/>
                <a:gd name="connsiteY1" fmla="*/ 353983 h 381265"/>
                <a:gd name="connsiteX2" fmla="*/ 100669 w 225167"/>
                <a:gd name="connsiteY2" fmla="*/ 0 h 381265"/>
                <a:gd name="connsiteX3" fmla="*/ 225168 w 225167"/>
                <a:gd name="connsiteY3" fmla="*/ 45413 h 381265"/>
                <a:gd name="connsiteX4" fmla="*/ 74768 w 225167"/>
                <a:gd name="connsiteY4" fmla="*/ 381265 h 38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67" h="381265">
                  <a:moveTo>
                    <a:pt x="74768" y="381265"/>
                  </a:moveTo>
                  <a:lnTo>
                    <a:pt x="0" y="353983"/>
                  </a:lnTo>
                  <a:lnTo>
                    <a:pt x="100669" y="0"/>
                  </a:lnTo>
                  <a:lnTo>
                    <a:pt x="225168" y="45413"/>
                  </a:lnTo>
                  <a:lnTo>
                    <a:pt x="74768" y="381265"/>
                  </a:lnTo>
                  <a:close/>
                </a:path>
              </a:pathLst>
            </a:custGeom>
            <a:solidFill>
              <a:srgbClr val="263238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7A15943-3A09-3110-B41A-789F017FF938}"/>
                </a:ext>
              </a:extLst>
            </p:cNvPr>
            <p:cNvSpPr/>
            <p:nvPr/>
          </p:nvSpPr>
          <p:spPr>
            <a:xfrm>
              <a:off x="10384480" y="1760747"/>
              <a:ext cx="370904" cy="275415"/>
            </a:xfrm>
            <a:custGeom>
              <a:avLst/>
              <a:gdLst>
                <a:gd name="connsiteX0" fmla="*/ 370905 w 370904"/>
                <a:gd name="connsiteY0" fmla="*/ 206519 h 275415"/>
                <a:gd name="connsiteX1" fmla="*/ 331190 w 370904"/>
                <a:gd name="connsiteY1" fmla="*/ 275416 h 275415"/>
                <a:gd name="connsiteX2" fmla="*/ 0 w 370904"/>
                <a:gd name="connsiteY2" fmla="*/ 114829 h 275415"/>
                <a:gd name="connsiteX3" fmla="*/ 66307 w 370904"/>
                <a:gd name="connsiteY3" fmla="*/ 0 h 275415"/>
                <a:gd name="connsiteX4" fmla="*/ 370905 w 370904"/>
                <a:gd name="connsiteY4" fmla="*/ 206519 h 27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04" h="275415">
                  <a:moveTo>
                    <a:pt x="370905" y="206519"/>
                  </a:moveTo>
                  <a:lnTo>
                    <a:pt x="331190" y="275416"/>
                  </a:lnTo>
                  <a:lnTo>
                    <a:pt x="0" y="114829"/>
                  </a:lnTo>
                  <a:lnTo>
                    <a:pt x="66307" y="0"/>
                  </a:lnTo>
                  <a:lnTo>
                    <a:pt x="370905" y="206519"/>
                  </a:lnTo>
                  <a:close/>
                </a:path>
              </a:pathLst>
            </a:custGeom>
            <a:solidFill>
              <a:srgbClr val="263238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99C6FF3B-1BAA-727C-B2E4-AC23553CCDCC}"/>
                </a:ext>
              </a:extLst>
            </p:cNvPr>
            <p:cNvSpPr/>
            <p:nvPr/>
          </p:nvSpPr>
          <p:spPr>
            <a:xfrm>
              <a:off x="10487739" y="1634349"/>
              <a:ext cx="317202" cy="349320"/>
            </a:xfrm>
            <a:custGeom>
              <a:avLst/>
              <a:gdLst>
                <a:gd name="connsiteX0" fmla="*/ 317203 w 317202"/>
                <a:gd name="connsiteY0" fmla="*/ 298209 h 349320"/>
                <a:gd name="connsiteX1" fmla="*/ 256249 w 317202"/>
                <a:gd name="connsiteY1" fmla="*/ 349320 h 349320"/>
                <a:gd name="connsiteX2" fmla="*/ 0 w 317202"/>
                <a:gd name="connsiteY2" fmla="*/ 85128 h 349320"/>
                <a:gd name="connsiteX3" fmla="*/ 101533 w 317202"/>
                <a:gd name="connsiteY3" fmla="*/ 0 h 349320"/>
                <a:gd name="connsiteX4" fmla="*/ 317203 w 317202"/>
                <a:gd name="connsiteY4" fmla="*/ 298209 h 3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202" h="349320">
                  <a:moveTo>
                    <a:pt x="317203" y="298209"/>
                  </a:moveTo>
                  <a:lnTo>
                    <a:pt x="256249" y="349320"/>
                  </a:lnTo>
                  <a:lnTo>
                    <a:pt x="0" y="85128"/>
                  </a:lnTo>
                  <a:lnTo>
                    <a:pt x="101533" y="0"/>
                  </a:lnTo>
                  <a:lnTo>
                    <a:pt x="317203" y="298209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872F43CF-90E5-B04E-90B7-5BF4C05958B9}"/>
                </a:ext>
              </a:extLst>
            </p:cNvPr>
            <p:cNvSpPr/>
            <p:nvPr/>
          </p:nvSpPr>
          <p:spPr>
            <a:xfrm>
              <a:off x="10638138" y="1562862"/>
              <a:ext cx="225167" cy="381092"/>
            </a:xfrm>
            <a:custGeom>
              <a:avLst/>
              <a:gdLst>
                <a:gd name="connsiteX0" fmla="*/ 225168 w 225167"/>
                <a:gd name="connsiteY0" fmla="*/ 353983 h 381092"/>
                <a:gd name="connsiteX1" fmla="*/ 150399 w 225167"/>
                <a:gd name="connsiteY1" fmla="*/ 381092 h 381092"/>
                <a:gd name="connsiteX2" fmla="*/ 0 w 225167"/>
                <a:gd name="connsiteY2" fmla="*/ 45241 h 381092"/>
                <a:gd name="connsiteX3" fmla="*/ 124671 w 225167"/>
                <a:gd name="connsiteY3" fmla="*/ 0 h 381092"/>
                <a:gd name="connsiteX4" fmla="*/ 225168 w 225167"/>
                <a:gd name="connsiteY4" fmla="*/ 353983 h 38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67" h="381092">
                  <a:moveTo>
                    <a:pt x="225168" y="353983"/>
                  </a:moveTo>
                  <a:lnTo>
                    <a:pt x="150399" y="381092"/>
                  </a:lnTo>
                  <a:lnTo>
                    <a:pt x="0" y="45241"/>
                  </a:lnTo>
                  <a:lnTo>
                    <a:pt x="124671" y="0"/>
                  </a:lnTo>
                  <a:lnTo>
                    <a:pt x="225168" y="353983"/>
                  </a:lnTo>
                  <a:close/>
                </a:path>
              </a:pathLst>
            </a:custGeom>
            <a:solidFill>
              <a:srgbClr val="263238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162CF9-B05B-6417-76FA-CBB0B266AC1B}"/>
                </a:ext>
              </a:extLst>
            </p:cNvPr>
            <p:cNvSpPr/>
            <p:nvPr/>
          </p:nvSpPr>
          <p:spPr>
            <a:xfrm>
              <a:off x="10817547" y="1554919"/>
              <a:ext cx="132613" cy="367105"/>
            </a:xfrm>
            <a:custGeom>
              <a:avLst/>
              <a:gdLst>
                <a:gd name="connsiteX0" fmla="*/ 106022 w 132613"/>
                <a:gd name="connsiteY0" fmla="*/ 367106 h 367105"/>
                <a:gd name="connsiteX1" fmla="*/ 26591 w 132613"/>
                <a:gd name="connsiteY1" fmla="*/ 367106 h 367105"/>
                <a:gd name="connsiteX2" fmla="*/ 0 w 132613"/>
                <a:gd name="connsiteY2" fmla="*/ 0 h 367105"/>
                <a:gd name="connsiteX3" fmla="*/ 132614 w 132613"/>
                <a:gd name="connsiteY3" fmla="*/ 0 h 367105"/>
                <a:gd name="connsiteX4" fmla="*/ 106022 w 132613"/>
                <a:gd name="connsiteY4" fmla="*/ 367106 h 36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13" h="367105">
                  <a:moveTo>
                    <a:pt x="106022" y="367106"/>
                  </a:moveTo>
                  <a:lnTo>
                    <a:pt x="26591" y="367106"/>
                  </a:lnTo>
                  <a:lnTo>
                    <a:pt x="0" y="0"/>
                  </a:lnTo>
                  <a:lnTo>
                    <a:pt x="132614" y="0"/>
                  </a:lnTo>
                  <a:lnTo>
                    <a:pt x="106022" y="367106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4F5AE7E-6282-8D58-3151-F4CAF99037A7}"/>
                </a:ext>
              </a:extLst>
            </p:cNvPr>
            <p:cNvSpPr/>
            <p:nvPr/>
          </p:nvSpPr>
          <p:spPr>
            <a:xfrm>
              <a:off x="10832915" y="2044278"/>
              <a:ext cx="91862" cy="91862"/>
            </a:xfrm>
            <a:custGeom>
              <a:avLst/>
              <a:gdLst>
                <a:gd name="connsiteX0" fmla="*/ 91863 w 91862"/>
                <a:gd name="connsiteY0" fmla="*/ 45931 h 91862"/>
                <a:gd name="connsiteX1" fmla="*/ 45931 w 91862"/>
                <a:gd name="connsiteY1" fmla="*/ 0 h 91862"/>
                <a:gd name="connsiteX2" fmla="*/ 0 w 91862"/>
                <a:gd name="connsiteY2" fmla="*/ 45931 h 91862"/>
                <a:gd name="connsiteX3" fmla="*/ 45931 w 91862"/>
                <a:gd name="connsiteY3" fmla="*/ 91863 h 91862"/>
                <a:gd name="connsiteX4" fmla="*/ 91863 w 91862"/>
                <a:gd name="connsiteY4" fmla="*/ 45931 h 9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62" h="91862">
                  <a:moveTo>
                    <a:pt x="91863" y="45931"/>
                  </a:moveTo>
                  <a:cubicBezTo>
                    <a:pt x="91863" y="20566"/>
                    <a:pt x="71297" y="0"/>
                    <a:pt x="45931" y="0"/>
                  </a:cubicBezTo>
                  <a:cubicBezTo>
                    <a:pt x="20566" y="0"/>
                    <a:pt x="0" y="20566"/>
                    <a:pt x="0" y="45931"/>
                  </a:cubicBezTo>
                  <a:cubicBezTo>
                    <a:pt x="0" y="71297"/>
                    <a:pt x="20566" y="91863"/>
                    <a:pt x="45931" y="91863"/>
                  </a:cubicBezTo>
                  <a:cubicBezTo>
                    <a:pt x="71297" y="91863"/>
                    <a:pt x="91863" y="71297"/>
                    <a:pt x="91863" y="45931"/>
                  </a:cubicBezTo>
                  <a:close/>
                </a:path>
              </a:pathLst>
            </a:custGeom>
            <a:solidFill>
              <a:srgbClr val="263238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2" name="House and fense">
            <a:extLst>
              <a:ext uri="{FF2B5EF4-FFF2-40B4-BE49-F238E27FC236}">
                <a16:creationId xmlns:a16="http://schemas.microsoft.com/office/drawing/2014/main" id="{D8650D6D-08EA-56BC-0D22-FD3B32036AA9}"/>
              </a:ext>
            </a:extLst>
          </p:cNvPr>
          <p:cNvGrpSpPr/>
          <p:nvPr/>
        </p:nvGrpSpPr>
        <p:grpSpPr>
          <a:xfrm>
            <a:off x="5353783" y="2991915"/>
            <a:ext cx="6424179" cy="2742415"/>
            <a:chOff x="5353783" y="2991915"/>
            <a:chExt cx="6424179" cy="2742415"/>
          </a:xfrm>
        </p:grpSpPr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BEB28FB-D469-DA25-7B19-98495CB53636}"/>
                </a:ext>
              </a:extLst>
            </p:cNvPr>
            <p:cNvSpPr/>
            <p:nvPr/>
          </p:nvSpPr>
          <p:spPr>
            <a:xfrm>
              <a:off x="9198034" y="4464310"/>
              <a:ext cx="1709476" cy="1148284"/>
            </a:xfrm>
            <a:custGeom>
              <a:avLst/>
              <a:gdLst>
                <a:gd name="connsiteX0" fmla="*/ 0 w 1709476"/>
                <a:gd name="connsiteY0" fmla="*/ 0 h 1148284"/>
                <a:gd name="connsiteX1" fmla="*/ 1709477 w 1709476"/>
                <a:gd name="connsiteY1" fmla="*/ 0 h 1148284"/>
                <a:gd name="connsiteX2" fmla="*/ 1709477 w 1709476"/>
                <a:gd name="connsiteY2" fmla="*/ 1148285 h 1148284"/>
                <a:gd name="connsiteX3" fmla="*/ 0 w 1709476"/>
                <a:gd name="connsiteY3" fmla="*/ 1148285 h 114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9476" h="1148284">
                  <a:moveTo>
                    <a:pt x="0" y="0"/>
                  </a:moveTo>
                  <a:lnTo>
                    <a:pt x="1709477" y="0"/>
                  </a:lnTo>
                  <a:lnTo>
                    <a:pt x="1709477" y="1148285"/>
                  </a:lnTo>
                  <a:lnTo>
                    <a:pt x="0" y="1148285"/>
                  </a:lnTo>
                  <a:close/>
                </a:path>
              </a:pathLst>
            </a:custGeom>
            <a:solidFill>
              <a:srgbClr val="263238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AC2EEFF-BF68-CD65-F986-D9E3A4B20A65}"/>
                </a:ext>
              </a:extLst>
            </p:cNvPr>
            <p:cNvSpPr/>
            <p:nvPr/>
          </p:nvSpPr>
          <p:spPr>
            <a:xfrm>
              <a:off x="6947568" y="3039746"/>
              <a:ext cx="2290698" cy="2572848"/>
            </a:xfrm>
            <a:custGeom>
              <a:avLst/>
              <a:gdLst>
                <a:gd name="connsiteX0" fmla="*/ 2290699 w 2290698"/>
                <a:gd name="connsiteY0" fmla="*/ 2572849 h 2572848"/>
                <a:gd name="connsiteX1" fmla="*/ 0 w 2290698"/>
                <a:gd name="connsiteY1" fmla="*/ 2572849 h 2572848"/>
                <a:gd name="connsiteX2" fmla="*/ 0 w 2290698"/>
                <a:gd name="connsiteY2" fmla="*/ 1421801 h 2572848"/>
                <a:gd name="connsiteX3" fmla="*/ 422362 w 2290698"/>
                <a:gd name="connsiteY3" fmla="*/ 342931 h 2572848"/>
                <a:gd name="connsiteX4" fmla="*/ 1128082 w 2290698"/>
                <a:gd name="connsiteY4" fmla="*/ 0 h 2572848"/>
                <a:gd name="connsiteX5" fmla="*/ 1855559 w 2290698"/>
                <a:gd name="connsiteY5" fmla="*/ 345349 h 2572848"/>
                <a:gd name="connsiteX6" fmla="*/ 2290699 w 2290698"/>
                <a:gd name="connsiteY6" fmla="*/ 1421801 h 2572848"/>
                <a:gd name="connsiteX7" fmla="*/ 2290699 w 2290698"/>
                <a:gd name="connsiteY7" fmla="*/ 2572849 h 257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0698" h="2572848">
                  <a:moveTo>
                    <a:pt x="2290699" y="2572849"/>
                  </a:moveTo>
                  <a:lnTo>
                    <a:pt x="0" y="2572849"/>
                  </a:lnTo>
                  <a:lnTo>
                    <a:pt x="0" y="1421801"/>
                  </a:lnTo>
                  <a:lnTo>
                    <a:pt x="422362" y="342931"/>
                  </a:lnTo>
                  <a:lnTo>
                    <a:pt x="1128082" y="0"/>
                  </a:lnTo>
                  <a:lnTo>
                    <a:pt x="1855559" y="345349"/>
                  </a:lnTo>
                  <a:lnTo>
                    <a:pt x="2290699" y="1421801"/>
                  </a:lnTo>
                  <a:lnTo>
                    <a:pt x="2290699" y="2572849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C9DD26D-C36D-27A4-D592-10BFAF7D14D8}"/>
                </a:ext>
              </a:extLst>
            </p:cNvPr>
            <p:cNvSpPr/>
            <p:nvPr/>
          </p:nvSpPr>
          <p:spPr>
            <a:xfrm>
              <a:off x="6796650" y="2991915"/>
              <a:ext cx="2592533" cy="1596547"/>
            </a:xfrm>
            <a:custGeom>
              <a:avLst/>
              <a:gdLst>
                <a:gd name="connsiteX0" fmla="*/ 50766 w 2592533"/>
                <a:gd name="connsiteY0" fmla="*/ 1596548 h 1596547"/>
                <a:gd name="connsiteX1" fmla="*/ 0 w 2592533"/>
                <a:gd name="connsiteY1" fmla="*/ 1526788 h 1596547"/>
                <a:gd name="connsiteX2" fmla="*/ 119664 w 2592533"/>
                <a:gd name="connsiteY2" fmla="*/ 1439759 h 1596547"/>
                <a:gd name="connsiteX3" fmla="*/ 544097 w 2592533"/>
                <a:gd name="connsiteY3" fmla="*/ 357609 h 1596547"/>
                <a:gd name="connsiteX4" fmla="*/ 1279863 w 2592533"/>
                <a:gd name="connsiteY4" fmla="*/ 0 h 1596547"/>
                <a:gd name="connsiteX5" fmla="*/ 2037386 w 2592533"/>
                <a:gd name="connsiteY5" fmla="*/ 359681 h 1596547"/>
                <a:gd name="connsiteX6" fmla="*/ 2474079 w 2592533"/>
                <a:gd name="connsiteY6" fmla="*/ 1438378 h 1596547"/>
                <a:gd name="connsiteX7" fmla="*/ 2592534 w 2592533"/>
                <a:gd name="connsiteY7" fmla="*/ 1513837 h 1596547"/>
                <a:gd name="connsiteX8" fmla="*/ 2546258 w 2592533"/>
                <a:gd name="connsiteY8" fmla="*/ 1586533 h 1596547"/>
                <a:gd name="connsiteX9" fmla="*/ 2411398 w 2592533"/>
                <a:gd name="connsiteY9" fmla="*/ 1500714 h 1596547"/>
                <a:gd name="connsiteX10" fmla="*/ 2406218 w 2592533"/>
                <a:gd name="connsiteY10" fmla="*/ 1492598 h 1596547"/>
                <a:gd name="connsiteX11" fmla="*/ 1977640 w 2592533"/>
                <a:gd name="connsiteY11" fmla="*/ 426851 h 1596547"/>
                <a:gd name="connsiteX12" fmla="*/ 1280381 w 2592533"/>
                <a:gd name="connsiteY12" fmla="*/ 95834 h 1596547"/>
                <a:gd name="connsiteX13" fmla="*/ 604706 w 2592533"/>
                <a:gd name="connsiteY13" fmla="*/ 424088 h 1596547"/>
                <a:gd name="connsiteX14" fmla="*/ 184244 w 2592533"/>
                <a:gd name="connsiteY14" fmla="*/ 1499332 h 1596547"/>
                <a:gd name="connsiteX15" fmla="*/ 50766 w 2592533"/>
                <a:gd name="connsiteY15" fmla="*/ 1596548 h 159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92533" h="1596547">
                  <a:moveTo>
                    <a:pt x="50766" y="1596548"/>
                  </a:moveTo>
                  <a:lnTo>
                    <a:pt x="0" y="1526788"/>
                  </a:lnTo>
                  <a:lnTo>
                    <a:pt x="119664" y="1439759"/>
                  </a:lnTo>
                  <a:lnTo>
                    <a:pt x="544097" y="357609"/>
                  </a:lnTo>
                  <a:lnTo>
                    <a:pt x="1279863" y="0"/>
                  </a:lnTo>
                  <a:lnTo>
                    <a:pt x="2037386" y="359681"/>
                  </a:lnTo>
                  <a:lnTo>
                    <a:pt x="2474079" y="1438378"/>
                  </a:lnTo>
                  <a:lnTo>
                    <a:pt x="2592534" y="1513837"/>
                  </a:lnTo>
                  <a:lnTo>
                    <a:pt x="2546258" y="1586533"/>
                  </a:lnTo>
                  <a:lnTo>
                    <a:pt x="2411398" y="1500714"/>
                  </a:lnTo>
                  <a:lnTo>
                    <a:pt x="2406218" y="1492598"/>
                  </a:lnTo>
                  <a:lnTo>
                    <a:pt x="1977640" y="426851"/>
                  </a:lnTo>
                  <a:lnTo>
                    <a:pt x="1280381" y="95834"/>
                  </a:lnTo>
                  <a:lnTo>
                    <a:pt x="604706" y="424088"/>
                  </a:lnTo>
                  <a:lnTo>
                    <a:pt x="184244" y="1499332"/>
                  </a:lnTo>
                  <a:lnTo>
                    <a:pt x="50766" y="1596548"/>
                  </a:ln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87098175-98D4-0829-2D8F-966C690C07D1}"/>
                </a:ext>
              </a:extLst>
            </p:cNvPr>
            <p:cNvSpPr/>
            <p:nvPr/>
          </p:nvSpPr>
          <p:spPr>
            <a:xfrm>
              <a:off x="7902976" y="3465734"/>
              <a:ext cx="379883" cy="969912"/>
            </a:xfrm>
            <a:custGeom>
              <a:avLst/>
              <a:gdLst>
                <a:gd name="connsiteX0" fmla="*/ 0 w 379883"/>
                <a:gd name="connsiteY0" fmla="*/ 0 h 969912"/>
                <a:gd name="connsiteX1" fmla="*/ 379884 w 379883"/>
                <a:gd name="connsiteY1" fmla="*/ 0 h 969912"/>
                <a:gd name="connsiteX2" fmla="*/ 379884 w 379883"/>
                <a:gd name="connsiteY2" fmla="*/ 969912 h 969912"/>
                <a:gd name="connsiteX3" fmla="*/ 0 w 379883"/>
                <a:gd name="connsiteY3" fmla="*/ 969912 h 96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883" h="969912">
                  <a:moveTo>
                    <a:pt x="0" y="0"/>
                  </a:moveTo>
                  <a:lnTo>
                    <a:pt x="379884" y="0"/>
                  </a:lnTo>
                  <a:lnTo>
                    <a:pt x="379884" y="969912"/>
                  </a:lnTo>
                  <a:lnTo>
                    <a:pt x="0" y="969912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239627A2-6C44-FDE2-02E2-293841A5D5AC}"/>
                </a:ext>
              </a:extLst>
            </p:cNvPr>
            <p:cNvSpPr/>
            <p:nvPr/>
          </p:nvSpPr>
          <p:spPr>
            <a:xfrm>
              <a:off x="7695766" y="4573786"/>
              <a:ext cx="794302" cy="1038981"/>
            </a:xfrm>
            <a:custGeom>
              <a:avLst/>
              <a:gdLst>
                <a:gd name="connsiteX0" fmla="*/ 0 w 794302"/>
                <a:gd name="connsiteY0" fmla="*/ 0 h 1038981"/>
                <a:gd name="connsiteX1" fmla="*/ 794302 w 794302"/>
                <a:gd name="connsiteY1" fmla="*/ 0 h 1038981"/>
                <a:gd name="connsiteX2" fmla="*/ 794302 w 794302"/>
                <a:gd name="connsiteY2" fmla="*/ 1038982 h 1038981"/>
                <a:gd name="connsiteX3" fmla="*/ 0 w 794302"/>
                <a:gd name="connsiteY3" fmla="*/ 1038982 h 103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4302" h="1038981">
                  <a:moveTo>
                    <a:pt x="0" y="0"/>
                  </a:moveTo>
                  <a:lnTo>
                    <a:pt x="794302" y="0"/>
                  </a:lnTo>
                  <a:lnTo>
                    <a:pt x="794302" y="1038982"/>
                  </a:lnTo>
                  <a:lnTo>
                    <a:pt x="0" y="1038982"/>
                  </a:ln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E735E2D9-4CBC-037F-6757-1D6DC51ABD8D}"/>
                </a:ext>
              </a:extLst>
            </p:cNvPr>
            <p:cNvSpPr/>
            <p:nvPr/>
          </p:nvSpPr>
          <p:spPr>
            <a:xfrm>
              <a:off x="7442453" y="4401111"/>
              <a:ext cx="1300756" cy="69069"/>
            </a:xfrm>
            <a:custGeom>
              <a:avLst/>
              <a:gdLst>
                <a:gd name="connsiteX0" fmla="*/ 0 w 1300756"/>
                <a:gd name="connsiteY0" fmla="*/ 0 h 69069"/>
                <a:gd name="connsiteX1" fmla="*/ 1300757 w 1300756"/>
                <a:gd name="connsiteY1" fmla="*/ 0 h 69069"/>
                <a:gd name="connsiteX2" fmla="*/ 1300757 w 1300756"/>
                <a:gd name="connsiteY2" fmla="*/ 69070 h 69069"/>
                <a:gd name="connsiteX3" fmla="*/ 0 w 1300756"/>
                <a:gd name="connsiteY3" fmla="*/ 69070 h 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0756" h="69069">
                  <a:moveTo>
                    <a:pt x="0" y="0"/>
                  </a:moveTo>
                  <a:lnTo>
                    <a:pt x="1300757" y="0"/>
                  </a:lnTo>
                  <a:lnTo>
                    <a:pt x="1300757" y="69070"/>
                  </a:lnTo>
                  <a:lnTo>
                    <a:pt x="0" y="69070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0FDBD419-46A8-7770-F52D-044EAE5F6078}"/>
                </a:ext>
              </a:extLst>
            </p:cNvPr>
            <p:cNvSpPr/>
            <p:nvPr/>
          </p:nvSpPr>
          <p:spPr>
            <a:xfrm>
              <a:off x="7442453" y="3396664"/>
              <a:ext cx="1300756" cy="69069"/>
            </a:xfrm>
            <a:custGeom>
              <a:avLst/>
              <a:gdLst>
                <a:gd name="connsiteX0" fmla="*/ 0 w 1300756"/>
                <a:gd name="connsiteY0" fmla="*/ 0 h 69069"/>
                <a:gd name="connsiteX1" fmla="*/ 1300757 w 1300756"/>
                <a:gd name="connsiteY1" fmla="*/ 0 h 69069"/>
                <a:gd name="connsiteX2" fmla="*/ 1300757 w 1300756"/>
                <a:gd name="connsiteY2" fmla="*/ 69070 h 69069"/>
                <a:gd name="connsiteX3" fmla="*/ 0 w 1300756"/>
                <a:gd name="connsiteY3" fmla="*/ 69070 h 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0756" h="69069">
                  <a:moveTo>
                    <a:pt x="0" y="0"/>
                  </a:moveTo>
                  <a:lnTo>
                    <a:pt x="1300757" y="0"/>
                  </a:lnTo>
                  <a:lnTo>
                    <a:pt x="1300757" y="69070"/>
                  </a:lnTo>
                  <a:lnTo>
                    <a:pt x="0" y="69070"/>
                  </a:lnTo>
                  <a:close/>
                </a:path>
              </a:pathLst>
            </a:custGeom>
            <a:solidFill>
              <a:srgbClr val="92E3A9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54BF1AE-EDF5-C892-3AE3-FC0C779FB771}"/>
                </a:ext>
              </a:extLst>
            </p:cNvPr>
            <p:cNvSpPr/>
            <p:nvPr/>
          </p:nvSpPr>
          <p:spPr>
            <a:xfrm>
              <a:off x="7738935" y="4725567"/>
              <a:ext cx="133995" cy="787395"/>
            </a:xfrm>
            <a:custGeom>
              <a:avLst/>
              <a:gdLst>
                <a:gd name="connsiteX0" fmla="*/ 133995 w 133995"/>
                <a:gd name="connsiteY0" fmla="*/ 393698 h 787395"/>
                <a:gd name="connsiteX1" fmla="*/ 0 w 133995"/>
                <a:gd name="connsiteY1" fmla="*/ 0 h 787395"/>
                <a:gd name="connsiteX2" fmla="*/ 0 w 133995"/>
                <a:gd name="connsiteY2" fmla="*/ 787395 h 787395"/>
                <a:gd name="connsiteX3" fmla="*/ 133995 w 133995"/>
                <a:gd name="connsiteY3" fmla="*/ 393698 h 7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95" h="787395">
                  <a:moveTo>
                    <a:pt x="133995" y="393698"/>
                  </a:moveTo>
                  <a:lnTo>
                    <a:pt x="0" y="0"/>
                  </a:lnTo>
                  <a:lnTo>
                    <a:pt x="0" y="787395"/>
                  </a:lnTo>
                  <a:lnTo>
                    <a:pt x="133995" y="393698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10AE483F-5DEC-220F-AA60-1348F90FC7DA}"/>
                </a:ext>
              </a:extLst>
            </p:cNvPr>
            <p:cNvSpPr/>
            <p:nvPr/>
          </p:nvSpPr>
          <p:spPr>
            <a:xfrm>
              <a:off x="7759310" y="4665821"/>
              <a:ext cx="268163" cy="393697"/>
            </a:xfrm>
            <a:custGeom>
              <a:avLst/>
              <a:gdLst>
                <a:gd name="connsiteX0" fmla="*/ 268164 w 268163"/>
                <a:gd name="connsiteY0" fmla="*/ 0 h 393697"/>
                <a:gd name="connsiteX1" fmla="*/ 0 w 268163"/>
                <a:gd name="connsiteY1" fmla="*/ 0 h 393697"/>
                <a:gd name="connsiteX2" fmla="*/ 133996 w 268163"/>
                <a:gd name="connsiteY2" fmla="*/ 393697 h 393697"/>
                <a:gd name="connsiteX3" fmla="*/ 268164 w 268163"/>
                <a:gd name="connsiteY3" fmla="*/ 0 h 3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63" h="393697">
                  <a:moveTo>
                    <a:pt x="268164" y="0"/>
                  </a:moveTo>
                  <a:lnTo>
                    <a:pt x="0" y="0"/>
                  </a:lnTo>
                  <a:lnTo>
                    <a:pt x="133996" y="393697"/>
                  </a:lnTo>
                  <a:lnTo>
                    <a:pt x="268164" y="0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5A76A914-9FEB-8EFD-5C69-52485A81656D}"/>
                </a:ext>
              </a:extLst>
            </p:cNvPr>
            <p:cNvSpPr/>
            <p:nvPr/>
          </p:nvSpPr>
          <p:spPr>
            <a:xfrm>
              <a:off x="7759310" y="5179183"/>
              <a:ext cx="268163" cy="393524"/>
            </a:xfrm>
            <a:custGeom>
              <a:avLst/>
              <a:gdLst>
                <a:gd name="connsiteX0" fmla="*/ 133996 w 268163"/>
                <a:gd name="connsiteY0" fmla="*/ 0 h 393524"/>
                <a:gd name="connsiteX1" fmla="*/ 0 w 268163"/>
                <a:gd name="connsiteY1" fmla="*/ 393525 h 393524"/>
                <a:gd name="connsiteX2" fmla="*/ 268164 w 268163"/>
                <a:gd name="connsiteY2" fmla="*/ 393525 h 393524"/>
                <a:gd name="connsiteX3" fmla="*/ 133996 w 268163"/>
                <a:gd name="connsiteY3" fmla="*/ 0 h 39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63" h="393524">
                  <a:moveTo>
                    <a:pt x="133996" y="0"/>
                  </a:moveTo>
                  <a:lnTo>
                    <a:pt x="0" y="393525"/>
                  </a:lnTo>
                  <a:lnTo>
                    <a:pt x="268164" y="393525"/>
                  </a:lnTo>
                  <a:lnTo>
                    <a:pt x="133996" y="0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E15446C-BBEE-A229-D422-0E151F4EA555}"/>
                </a:ext>
              </a:extLst>
            </p:cNvPr>
            <p:cNvSpPr/>
            <p:nvPr/>
          </p:nvSpPr>
          <p:spPr>
            <a:xfrm>
              <a:off x="7913854" y="4725567"/>
              <a:ext cx="133995" cy="787395"/>
            </a:xfrm>
            <a:custGeom>
              <a:avLst/>
              <a:gdLst>
                <a:gd name="connsiteX0" fmla="*/ 0 w 133995"/>
                <a:gd name="connsiteY0" fmla="*/ 393698 h 787395"/>
                <a:gd name="connsiteX1" fmla="*/ 133995 w 133995"/>
                <a:gd name="connsiteY1" fmla="*/ 787395 h 787395"/>
                <a:gd name="connsiteX2" fmla="*/ 133995 w 133995"/>
                <a:gd name="connsiteY2" fmla="*/ 0 h 787395"/>
                <a:gd name="connsiteX3" fmla="*/ 0 w 133995"/>
                <a:gd name="connsiteY3" fmla="*/ 393698 h 78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95" h="787395">
                  <a:moveTo>
                    <a:pt x="0" y="393698"/>
                  </a:moveTo>
                  <a:lnTo>
                    <a:pt x="133995" y="787395"/>
                  </a:lnTo>
                  <a:lnTo>
                    <a:pt x="133995" y="0"/>
                  </a:lnTo>
                  <a:lnTo>
                    <a:pt x="0" y="393698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DC7ABD2-8BA3-73EB-15E2-A12ADB6DDB78}"/>
                </a:ext>
              </a:extLst>
            </p:cNvPr>
            <p:cNvSpPr/>
            <p:nvPr/>
          </p:nvSpPr>
          <p:spPr>
            <a:xfrm>
              <a:off x="8156289" y="4665821"/>
              <a:ext cx="268163" cy="393697"/>
            </a:xfrm>
            <a:custGeom>
              <a:avLst/>
              <a:gdLst>
                <a:gd name="connsiteX0" fmla="*/ 268163 w 268163"/>
                <a:gd name="connsiteY0" fmla="*/ 0 h 393697"/>
                <a:gd name="connsiteX1" fmla="*/ 0 w 268163"/>
                <a:gd name="connsiteY1" fmla="*/ 0 h 393697"/>
                <a:gd name="connsiteX2" fmla="*/ 133995 w 268163"/>
                <a:gd name="connsiteY2" fmla="*/ 393697 h 393697"/>
                <a:gd name="connsiteX3" fmla="*/ 268163 w 268163"/>
                <a:gd name="connsiteY3" fmla="*/ 0 h 3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63" h="393697">
                  <a:moveTo>
                    <a:pt x="268163" y="0"/>
                  </a:moveTo>
                  <a:lnTo>
                    <a:pt x="0" y="0"/>
                  </a:lnTo>
                  <a:lnTo>
                    <a:pt x="133995" y="393697"/>
                  </a:lnTo>
                  <a:lnTo>
                    <a:pt x="268163" y="0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5BBD43-745C-3FED-5BDF-3641D2F62A2A}"/>
                </a:ext>
              </a:extLst>
            </p:cNvPr>
            <p:cNvSpPr/>
            <p:nvPr/>
          </p:nvSpPr>
          <p:spPr>
            <a:xfrm>
              <a:off x="8137986" y="4731955"/>
              <a:ext cx="131923" cy="774790"/>
            </a:xfrm>
            <a:custGeom>
              <a:avLst/>
              <a:gdLst>
                <a:gd name="connsiteX0" fmla="*/ 131923 w 131923"/>
                <a:gd name="connsiteY0" fmla="*/ 387309 h 774790"/>
                <a:gd name="connsiteX1" fmla="*/ 0 w 131923"/>
                <a:gd name="connsiteY1" fmla="*/ 0 h 774790"/>
                <a:gd name="connsiteX2" fmla="*/ 0 w 131923"/>
                <a:gd name="connsiteY2" fmla="*/ 774791 h 774790"/>
                <a:gd name="connsiteX3" fmla="*/ 131923 w 131923"/>
                <a:gd name="connsiteY3" fmla="*/ 387309 h 77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923" h="774790">
                  <a:moveTo>
                    <a:pt x="131923" y="387309"/>
                  </a:moveTo>
                  <a:lnTo>
                    <a:pt x="0" y="0"/>
                  </a:lnTo>
                  <a:lnTo>
                    <a:pt x="0" y="774791"/>
                  </a:lnTo>
                  <a:lnTo>
                    <a:pt x="131923" y="387309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5C746E7-0577-AAD7-922D-C8F8E49FDD09}"/>
                </a:ext>
              </a:extLst>
            </p:cNvPr>
            <p:cNvSpPr/>
            <p:nvPr/>
          </p:nvSpPr>
          <p:spPr>
            <a:xfrm>
              <a:off x="8310660" y="4719350"/>
              <a:ext cx="136240" cy="799828"/>
            </a:xfrm>
            <a:custGeom>
              <a:avLst/>
              <a:gdLst>
                <a:gd name="connsiteX0" fmla="*/ 0 w 136240"/>
                <a:gd name="connsiteY0" fmla="*/ 399914 h 799828"/>
                <a:gd name="connsiteX1" fmla="*/ 136240 w 136240"/>
                <a:gd name="connsiteY1" fmla="*/ 799828 h 799828"/>
                <a:gd name="connsiteX2" fmla="*/ 136240 w 136240"/>
                <a:gd name="connsiteY2" fmla="*/ 0 h 799828"/>
                <a:gd name="connsiteX3" fmla="*/ 0 w 136240"/>
                <a:gd name="connsiteY3" fmla="*/ 399914 h 79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40" h="799828">
                  <a:moveTo>
                    <a:pt x="0" y="399914"/>
                  </a:moveTo>
                  <a:lnTo>
                    <a:pt x="136240" y="799828"/>
                  </a:lnTo>
                  <a:lnTo>
                    <a:pt x="136240" y="0"/>
                  </a:lnTo>
                  <a:lnTo>
                    <a:pt x="0" y="399914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0E35ABA-7456-CC7B-5A2F-6F54216A9EB2}"/>
                </a:ext>
              </a:extLst>
            </p:cNvPr>
            <p:cNvSpPr/>
            <p:nvPr/>
          </p:nvSpPr>
          <p:spPr>
            <a:xfrm>
              <a:off x="8156289" y="5179183"/>
              <a:ext cx="268163" cy="393524"/>
            </a:xfrm>
            <a:custGeom>
              <a:avLst/>
              <a:gdLst>
                <a:gd name="connsiteX0" fmla="*/ 133995 w 268163"/>
                <a:gd name="connsiteY0" fmla="*/ 0 h 393524"/>
                <a:gd name="connsiteX1" fmla="*/ 0 w 268163"/>
                <a:gd name="connsiteY1" fmla="*/ 393525 h 393524"/>
                <a:gd name="connsiteX2" fmla="*/ 268163 w 268163"/>
                <a:gd name="connsiteY2" fmla="*/ 393525 h 393524"/>
                <a:gd name="connsiteX3" fmla="*/ 133995 w 268163"/>
                <a:gd name="connsiteY3" fmla="*/ 0 h 39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63" h="393524">
                  <a:moveTo>
                    <a:pt x="133995" y="0"/>
                  </a:moveTo>
                  <a:lnTo>
                    <a:pt x="0" y="393525"/>
                  </a:lnTo>
                  <a:lnTo>
                    <a:pt x="268163" y="393525"/>
                  </a:lnTo>
                  <a:lnTo>
                    <a:pt x="133995" y="0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C2F89C1-4098-01FB-54A4-CC8F1203632E}"/>
                </a:ext>
              </a:extLst>
            </p:cNvPr>
            <p:cNvSpPr/>
            <p:nvPr/>
          </p:nvSpPr>
          <p:spPr>
            <a:xfrm>
              <a:off x="8076513" y="2991915"/>
              <a:ext cx="2970345" cy="1586532"/>
            </a:xfrm>
            <a:custGeom>
              <a:avLst/>
              <a:gdLst>
                <a:gd name="connsiteX0" fmla="*/ 2970346 w 2970345"/>
                <a:gd name="connsiteY0" fmla="*/ 1513837 h 1586532"/>
                <a:gd name="connsiteX1" fmla="*/ 2851891 w 2970345"/>
                <a:gd name="connsiteY1" fmla="*/ 1438378 h 1586532"/>
                <a:gd name="connsiteX2" fmla="*/ 2415197 w 2970345"/>
                <a:gd name="connsiteY2" fmla="*/ 359681 h 1586532"/>
                <a:gd name="connsiteX3" fmla="*/ 1657674 w 2970345"/>
                <a:gd name="connsiteY3" fmla="*/ 0 h 1586532"/>
                <a:gd name="connsiteX4" fmla="*/ 0 w 2970345"/>
                <a:gd name="connsiteY4" fmla="*/ 0 h 1586532"/>
                <a:gd name="connsiteX5" fmla="*/ 757523 w 2970345"/>
                <a:gd name="connsiteY5" fmla="*/ 359681 h 1586532"/>
                <a:gd name="connsiteX6" fmla="*/ 1194216 w 2970345"/>
                <a:gd name="connsiteY6" fmla="*/ 1438378 h 1586532"/>
                <a:gd name="connsiteX7" fmla="*/ 1312671 w 2970345"/>
                <a:gd name="connsiteY7" fmla="*/ 1513837 h 1586532"/>
                <a:gd name="connsiteX8" fmla="*/ 2809586 w 2970345"/>
                <a:gd name="connsiteY8" fmla="*/ 1513837 h 1586532"/>
                <a:gd name="connsiteX9" fmla="*/ 2924069 w 2970345"/>
                <a:gd name="connsiteY9" fmla="*/ 1586533 h 1586532"/>
                <a:gd name="connsiteX10" fmla="*/ 2970346 w 2970345"/>
                <a:gd name="connsiteY10" fmla="*/ 1513837 h 158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0345" h="1586532">
                  <a:moveTo>
                    <a:pt x="2970346" y="1513837"/>
                  </a:moveTo>
                  <a:lnTo>
                    <a:pt x="2851891" y="1438378"/>
                  </a:lnTo>
                  <a:lnTo>
                    <a:pt x="2415197" y="359681"/>
                  </a:lnTo>
                  <a:lnTo>
                    <a:pt x="1657674" y="0"/>
                  </a:lnTo>
                  <a:lnTo>
                    <a:pt x="0" y="0"/>
                  </a:lnTo>
                  <a:lnTo>
                    <a:pt x="757523" y="359681"/>
                  </a:lnTo>
                  <a:lnTo>
                    <a:pt x="1194216" y="1438378"/>
                  </a:lnTo>
                  <a:lnTo>
                    <a:pt x="1312671" y="1513837"/>
                  </a:lnTo>
                  <a:lnTo>
                    <a:pt x="2809586" y="1513837"/>
                  </a:lnTo>
                  <a:lnTo>
                    <a:pt x="2924069" y="1586533"/>
                  </a:lnTo>
                  <a:lnTo>
                    <a:pt x="2970346" y="1513837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9" name="Graphic 4">
              <a:extLst>
                <a:ext uri="{FF2B5EF4-FFF2-40B4-BE49-F238E27FC236}">
                  <a16:creationId xmlns:a16="http://schemas.microsoft.com/office/drawing/2014/main" id="{458E0DD4-4829-644B-C488-FC0C03F6C512}"/>
                </a:ext>
              </a:extLst>
            </p:cNvPr>
            <p:cNvGrpSpPr/>
            <p:nvPr/>
          </p:nvGrpSpPr>
          <p:grpSpPr>
            <a:xfrm>
              <a:off x="8076513" y="2991915"/>
              <a:ext cx="2970345" cy="1586532"/>
              <a:chOff x="8076513" y="2991915"/>
              <a:chExt cx="2970345" cy="1586532"/>
            </a:xfrm>
            <a:solidFill>
              <a:srgbClr val="FFFFFF">
                <a:alpha val="50000"/>
              </a:srgbClr>
            </a:solidFill>
          </p:grpSpPr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DAE8C245-2FB5-807E-202C-A2CEB509B714}"/>
                  </a:ext>
                </a:extLst>
              </p:cNvPr>
              <p:cNvSpPr/>
              <p:nvPr/>
            </p:nvSpPr>
            <p:spPr>
              <a:xfrm>
                <a:off x="8076513" y="2991915"/>
                <a:ext cx="2970345" cy="1586532"/>
              </a:xfrm>
              <a:custGeom>
                <a:avLst/>
                <a:gdLst>
                  <a:gd name="connsiteX0" fmla="*/ 2970346 w 2970345"/>
                  <a:gd name="connsiteY0" fmla="*/ 1513837 h 1586532"/>
                  <a:gd name="connsiteX1" fmla="*/ 2851891 w 2970345"/>
                  <a:gd name="connsiteY1" fmla="*/ 1438378 h 1586532"/>
                  <a:gd name="connsiteX2" fmla="*/ 2415197 w 2970345"/>
                  <a:gd name="connsiteY2" fmla="*/ 359681 h 1586532"/>
                  <a:gd name="connsiteX3" fmla="*/ 1657674 w 2970345"/>
                  <a:gd name="connsiteY3" fmla="*/ 0 h 1586532"/>
                  <a:gd name="connsiteX4" fmla="*/ 0 w 2970345"/>
                  <a:gd name="connsiteY4" fmla="*/ 0 h 1586532"/>
                  <a:gd name="connsiteX5" fmla="*/ 757523 w 2970345"/>
                  <a:gd name="connsiteY5" fmla="*/ 359681 h 1586532"/>
                  <a:gd name="connsiteX6" fmla="*/ 1194216 w 2970345"/>
                  <a:gd name="connsiteY6" fmla="*/ 1438378 h 1586532"/>
                  <a:gd name="connsiteX7" fmla="*/ 1312671 w 2970345"/>
                  <a:gd name="connsiteY7" fmla="*/ 1513837 h 1586532"/>
                  <a:gd name="connsiteX8" fmla="*/ 2809586 w 2970345"/>
                  <a:gd name="connsiteY8" fmla="*/ 1513837 h 1586532"/>
                  <a:gd name="connsiteX9" fmla="*/ 2924069 w 2970345"/>
                  <a:gd name="connsiteY9" fmla="*/ 1586533 h 1586532"/>
                  <a:gd name="connsiteX10" fmla="*/ 2970346 w 2970345"/>
                  <a:gd name="connsiteY10" fmla="*/ 1513837 h 158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70345" h="1586532">
                    <a:moveTo>
                      <a:pt x="2970346" y="1513837"/>
                    </a:moveTo>
                    <a:lnTo>
                      <a:pt x="2851891" y="1438378"/>
                    </a:lnTo>
                    <a:lnTo>
                      <a:pt x="2415197" y="359681"/>
                    </a:lnTo>
                    <a:lnTo>
                      <a:pt x="1657674" y="0"/>
                    </a:lnTo>
                    <a:lnTo>
                      <a:pt x="0" y="0"/>
                    </a:lnTo>
                    <a:lnTo>
                      <a:pt x="757523" y="359681"/>
                    </a:lnTo>
                    <a:lnTo>
                      <a:pt x="1194216" y="1438378"/>
                    </a:lnTo>
                    <a:lnTo>
                      <a:pt x="1312671" y="1513837"/>
                    </a:lnTo>
                    <a:lnTo>
                      <a:pt x="2809586" y="1513837"/>
                    </a:lnTo>
                    <a:lnTo>
                      <a:pt x="2924069" y="1586533"/>
                    </a:lnTo>
                    <a:lnTo>
                      <a:pt x="2970346" y="1513837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7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9918D6A7-B85B-5CE2-CCD2-97620C41DD72}"/>
                  </a:ext>
                </a:extLst>
              </p:cNvPr>
              <p:cNvSpPr/>
              <p:nvPr/>
            </p:nvSpPr>
            <p:spPr>
              <a:xfrm>
                <a:off x="8076513" y="2991915"/>
                <a:ext cx="2415197" cy="359680"/>
              </a:xfrm>
              <a:custGeom>
                <a:avLst/>
                <a:gdLst>
                  <a:gd name="connsiteX0" fmla="*/ 757523 w 2415197"/>
                  <a:gd name="connsiteY0" fmla="*/ 359681 h 359680"/>
                  <a:gd name="connsiteX1" fmla="*/ 2415197 w 2415197"/>
                  <a:gd name="connsiteY1" fmla="*/ 359681 h 359680"/>
                  <a:gd name="connsiteX2" fmla="*/ 1657674 w 2415197"/>
                  <a:gd name="connsiteY2" fmla="*/ 0 h 359680"/>
                  <a:gd name="connsiteX3" fmla="*/ 0 w 2415197"/>
                  <a:gd name="connsiteY3" fmla="*/ 0 h 359680"/>
                  <a:gd name="connsiteX4" fmla="*/ 757523 w 2415197"/>
                  <a:gd name="connsiteY4" fmla="*/ 359681 h 359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5197" h="359680">
                    <a:moveTo>
                      <a:pt x="757523" y="359681"/>
                    </a:moveTo>
                    <a:lnTo>
                      <a:pt x="2415197" y="359681"/>
                    </a:lnTo>
                    <a:lnTo>
                      <a:pt x="1657674" y="0"/>
                    </a:lnTo>
                    <a:lnTo>
                      <a:pt x="0" y="0"/>
                    </a:lnTo>
                    <a:lnTo>
                      <a:pt x="757523" y="35968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7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2A22BA1-7BEC-4FEE-8455-9052C09624D1}"/>
                </a:ext>
              </a:extLst>
            </p:cNvPr>
            <p:cNvSpPr/>
            <p:nvPr/>
          </p:nvSpPr>
          <p:spPr>
            <a:xfrm>
              <a:off x="8076513" y="2991915"/>
              <a:ext cx="2970345" cy="1586532"/>
            </a:xfrm>
            <a:custGeom>
              <a:avLst/>
              <a:gdLst>
                <a:gd name="connsiteX0" fmla="*/ 2970346 w 2970345"/>
                <a:gd name="connsiteY0" fmla="*/ 1513837 h 1586532"/>
                <a:gd name="connsiteX1" fmla="*/ 2851891 w 2970345"/>
                <a:gd name="connsiteY1" fmla="*/ 1438378 h 1586532"/>
                <a:gd name="connsiteX2" fmla="*/ 2415197 w 2970345"/>
                <a:gd name="connsiteY2" fmla="*/ 359681 h 1586532"/>
                <a:gd name="connsiteX3" fmla="*/ 1657674 w 2970345"/>
                <a:gd name="connsiteY3" fmla="*/ 0 h 1586532"/>
                <a:gd name="connsiteX4" fmla="*/ 0 w 2970345"/>
                <a:gd name="connsiteY4" fmla="*/ 0 h 1586532"/>
                <a:gd name="connsiteX5" fmla="*/ 757523 w 2970345"/>
                <a:gd name="connsiteY5" fmla="*/ 359681 h 1586532"/>
                <a:gd name="connsiteX6" fmla="*/ 1194216 w 2970345"/>
                <a:gd name="connsiteY6" fmla="*/ 1438378 h 1586532"/>
                <a:gd name="connsiteX7" fmla="*/ 1312671 w 2970345"/>
                <a:gd name="connsiteY7" fmla="*/ 1513837 h 1586532"/>
                <a:gd name="connsiteX8" fmla="*/ 2809586 w 2970345"/>
                <a:gd name="connsiteY8" fmla="*/ 1513837 h 1586532"/>
                <a:gd name="connsiteX9" fmla="*/ 2924069 w 2970345"/>
                <a:gd name="connsiteY9" fmla="*/ 1586533 h 1586532"/>
                <a:gd name="connsiteX10" fmla="*/ 2970346 w 2970345"/>
                <a:gd name="connsiteY10" fmla="*/ 1513837 h 158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0345" h="1586532">
                  <a:moveTo>
                    <a:pt x="2970346" y="1513837"/>
                  </a:moveTo>
                  <a:lnTo>
                    <a:pt x="2851891" y="1438378"/>
                  </a:lnTo>
                  <a:lnTo>
                    <a:pt x="2415197" y="359681"/>
                  </a:lnTo>
                  <a:lnTo>
                    <a:pt x="1657674" y="0"/>
                  </a:lnTo>
                  <a:lnTo>
                    <a:pt x="0" y="0"/>
                  </a:lnTo>
                  <a:lnTo>
                    <a:pt x="757523" y="359681"/>
                  </a:lnTo>
                  <a:lnTo>
                    <a:pt x="1194216" y="1438378"/>
                  </a:lnTo>
                  <a:lnTo>
                    <a:pt x="1312671" y="1513837"/>
                  </a:lnTo>
                  <a:lnTo>
                    <a:pt x="2809586" y="1513837"/>
                  </a:lnTo>
                  <a:lnTo>
                    <a:pt x="2924069" y="1586533"/>
                  </a:lnTo>
                  <a:lnTo>
                    <a:pt x="2970346" y="1513837"/>
                  </a:lnTo>
                  <a:close/>
                </a:path>
              </a:pathLst>
            </a:custGeom>
            <a:noFill/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C9CD9F5E-AEAF-4456-1C1A-33C3E8444534}"/>
                </a:ext>
              </a:extLst>
            </p:cNvPr>
            <p:cNvSpPr/>
            <p:nvPr/>
          </p:nvSpPr>
          <p:spPr>
            <a:xfrm>
              <a:off x="9342908" y="4505752"/>
              <a:ext cx="1703951" cy="72695"/>
            </a:xfrm>
            <a:custGeom>
              <a:avLst/>
              <a:gdLst>
                <a:gd name="connsiteX0" fmla="*/ 46277 w 1703951"/>
                <a:gd name="connsiteY0" fmla="*/ 0 h 72695"/>
                <a:gd name="connsiteX1" fmla="*/ 1703951 w 1703951"/>
                <a:gd name="connsiteY1" fmla="*/ 0 h 72695"/>
                <a:gd name="connsiteX2" fmla="*/ 1657674 w 1703951"/>
                <a:gd name="connsiteY2" fmla="*/ 72696 h 72695"/>
                <a:gd name="connsiteX3" fmla="*/ 0 w 1703951"/>
                <a:gd name="connsiteY3" fmla="*/ 72696 h 72695"/>
                <a:gd name="connsiteX4" fmla="*/ 46277 w 1703951"/>
                <a:gd name="connsiteY4" fmla="*/ 0 h 7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951" h="72695">
                  <a:moveTo>
                    <a:pt x="46277" y="0"/>
                  </a:moveTo>
                  <a:lnTo>
                    <a:pt x="1703951" y="0"/>
                  </a:lnTo>
                  <a:lnTo>
                    <a:pt x="1657674" y="72696"/>
                  </a:lnTo>
                  <a:lnTo>
                    <a:pt x="0" y="72696"/>
                  </a:lnTo>
                  <a:lnTo>
                    <a:pt x="46277" y="0"/>
                  </a:ln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62F1F4A-03D9-5335-679F-186B50676829}"/>
                </a:ext>
              </a:extLst>
            </p:cNvPr>
            <p:cNvSpPr/>
            <p:nvPr/>
          </p:nvSpPr>
          <p:spPr>
            <a:xfrm>
              <a:off x="9390048" y="4769426"/>
              <a:ext cx="82020" cy="132268"/>
            </a:xfrm>
            <a:custGeom>
              <a:avLst/>
              <a:gdLst>
                <a:gd name="connsiteX0" fmla="*/ 0 w 82020"/>
                <a:gd name="connsiteY0" fmla="*/ 0 h 132268"/>
                <a:gd name="connsiteX1" fmla="*/ 82020 w 82020"/>
                <a:gd name="connsiteY1" fmla="*/ 0 h 132268"/>
                <a:gd name="connsiteX2" fmla="*/ 82020 w 82020"/>
                <a:gd name="connsiteY2" fmla="*/ 132269 h 132268"/>
                <a:gd name="connsiteX3" fmla="*/ 0 w 82020"/>
                <a:gd name="connsiteY3" fmla="*/ 132269 h 1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32268">
                  <a:moveTo>
                    <a:pt x="0" y="0"/>
                  </a:moveTo>
                  <a:lnTo>
                    <a:pt x="82020" y="0"/>
                  </a:lnTo>
                  <a:lnTo>
                    <a:pt x="82020" y="132269"/>
                  </a:lnTo>
                  <a:lnTo>
                    <a:pt x="0" y="13226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601E7B5-84E2-5DA9-F171-3E93E6DD5FF1}"/>
                </a:ext>
              </a:extLst>
            </p:cNvPr>
            <p:cNvSpPr/>
            <p:nvPr/>
          </p:nvSpPr>
          <p:spPr>
            <a:xfrm>
              <a:off x="9489336" y="4769426"/>
              <a:ext cx="82020" cy="132268"/>
            </a:xfrm>
            <a:custGeom>
              <a:avLst/>
              <a:gdLst>
                <a:gd name="connsiteX0" fmla="*/ 0 w 82020"/>
                <a:gd name="connsiteY0" fmla="*/ 0 h 132268"/>
                <a:gd name="connsiteX1" fmla="*/ 82020 w 82020"/>
                <a:gd name="connsiteY1" fmla="*/ 0 h 132268"/>
                <a:gd name="connsiteX2" fmla="*/ 82020 w 82020"/>
                <a:gd name="connsiteY2" fmla="*/ 132269 h 132268"/>
                <a:gd name="connsiteX3" fmla="*/ 0 w 82020"/>
                <a:gd name="connsiteY3" fmla="*/ 132269 h 1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32268">
                  <a:moveTo>
                    <a:pt x="0" y="0"/>
                  </a:moveTo>
                  <a:lnTo>
                    <a:pt x="82020" y="0"/>
                  </a:lnTo>
                  <a:lnTo>
                    <a:pt x="82020" y="132269"/>
                  </a:lnTo>
                  <a:lnTo>
                    <a:pt x="0" y="13226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6AEB054E-B1F4-4B17-0624-FE4111ABDE5C}"/>
                </a:ext>
              </a:extLst>
            </p:cNvPr>
            <p:cNvSpPr/>
            <p:nvPr/>
          </p:nvSpPr>
          <p:spPr>
            <a:xfrm>
              <a:off x="9390048" y="4918962"/>
              <a:ext cx="82020" cy="118109"/>
            </a:xfrm>
            <a:custGeom>
              <a:avLst/>
              <a:gdLst>
                <a:gd name="connsiteX0" fmla="*/ 0 w 82020"/>
                <a:gd name="connsiteY0" fmla="*/ 0 h 118109"/>
                <a:gd name="connsiteX1" fmla="*/ 82020 w 82020"/>
                <a:gd name="connsiteY1" fmla="*/ 0 h 118109"/>
                <a:gd name="connsiteX2" fmla="*/ 82020 w 82020"/>
                <a:gd name="connsiteY2" fmla="*/ 118109 h 118109"/>
                <a:gd name="connsiteX3" fmla="*/ 0 w 82020"/>
                <a:gd name="connsiteY3" fmla="*/ 118109 h 11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18109">
                  <a:moveTo>
                    <a:pt x="0" y="0"/>
                  </a:moveTo>
                  <a:lnTo>
                    <a:pt x="82020" y="0"/>
                  </a:lnTo>
                  <a:lnTo>
                    <a:pt x="82020" y="118109"/>
                  </a:lnTo>
                  <a:lnTo>
                    <a:pt x="0" y="11810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056FB20-26BA-DC58-FBCE-A33C897828C0}"/>
                </a:ext>
              </a:extLst>
            </p:cNvPr>
            <p:cNvSpPr/>
            <p:nvPr/>
          </p:nvSpPr>
          <p:spPr>
            <a:xfrm>
              <a:off x="9489336" y="4918962"/>
              <a:ext cx="82020" cy="118109"/>
            </a:xfrm>
            <a:custGeom>
              <a:avLst/>
              <a:gdLst>
                <a:gd name="connsiteX0" fmla="*/ 0 w 82020"/>
                <a:gd name="connsiteY0" fmla="*/ 0 h 118109"/>
                <a:gd name="connsiteX1" fmla="*/ 82020 w 82020"/>
                <a:gd name="connsiteY1" fmla="*/ 0 h 118109"/>
                <a:gd name="connsiteX2" fmla="*/ 82020 w 82020"/>
                <a:gd name="connsiteY2" fmla="*/ 118109 h 118109"/>
                <a:gd name="connsiteX3" fmla="*/ 0 w 82020"/>
                <a:gd name="connsiteY3" fmla="*/ 118109 h 11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18109">
                  <a:moveTo>
                    <a:pt x="0" y="0"/>
                  </a:moveTo>
                  <a:lnTo>
                    <a:pt x="82020" y="0"/>
                  </a:lnTo>
                  <a:lnTo>
                    <a:pt x="82020" y="118109"/>
                  </a:lnTo>
                  <a:lnTo>
                    <a:pt x="0" y="11810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5A25A09-2CD2-F2E0-7953-05DE56515341}"/>
                </a:ext>
              </a:extLst>
            </p:cNvPr>
            <p:cNvSpPr/>
            <p:nvPr/>
          </p:nvSpPr>
          <p:spPr>
            <a:xfrm>
              <a:off x="9729698" y="4769426"/>
              <a:ext cx="82020" cy="132268"/>
            </a:xfrm>
            <a:custGeom>
              <a:avLst/>
              <a:gdLst>
                <a:gd name="connsiteX0" fmla="*/ 0 w 82020"/>
                <a:gd name="connsiteY0" fmla="*/ 0 h 132268"/>
                <a:gd name="connsiteX1" fmla="*/ 82021 w 82020"/>
                <a:gd name="connsiteY1" fmla="*/ 0 h 132268"/>
                <a:gd name="connsiteX2" fmla="*/ 82021 w 82020"/>
                <a:gd name="connsiteY2" fmla="*/ 132269 h 132268"/>
                <a:gd name="connsiteX3" fmla="*/ 0 w 82020"/>
                <a:gd name="connsiteY3" fmla="*/ 132269 h 1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32268">
                  <a:moveTo>
                    <a:pt x="0" y="0"/>
                  </a:moveTo>
                  <a:lnTo>
                    <a:pt x="82021" y="0"/>
                  </a:lnTo>
                  <a:lnTo>
                    <a:pt x="82021" y="132269"/>
                  </a:lnTo>
                  <a:lnTo>
                    <a:pt x="0" y="13226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38C35D1-E90B-D5A0-1A6E-70E186F386C4}"/>
                </a:ext>
              </a:extLst>
            </p:cNvPr>
            <p:cNvSpPr/>
            <p:nvPr/>
          </p:nvSpPr>
          <p:spPr>
            <a:xfrm>
              <a:off x="9828986" y="4769426"/>
              <a:ext cx="82020" cy="132268"/>
            </a:xfrm>
            <a:custGeom>
              <a:avLst/>
              <a:gdLst>
                <a:gd name="connsiteX0" fmla="*/ 0 w 82020"/>
                <a:gd name="connsiteY0" fmla="*/ 0 h 132268"/>
                <a:gd name="connsiteX1" fmla="*/ 82021 w 82020"/>
                <a:gd name="connsiteY1" fmla="*/ 0 h 132268"/>
                <a:gd name="connsiteX2" fmla="*/ 82021 w 82020"/>
                <a:gd name="connsiteY2" fmla="*/ 132269 h 132268"/>
                <a:gd name="connsiteX3" fmla="*/ 0 w 82020"/>
                <a:gd name="connsiteY3" fmla="*/ 132269 h 1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32268">
                  <a:moveTo>
                    <a:pt x="0" y="0"/>
                  </a:moveTo>
                  <a:lnTo>
                    <a:pt x="82021" y="0"/>
                  </a:lnTo>
                  <a:lnTo>
                    <a:pt x="82021" y="132269"/>
                  </a:lnTo>
                  <a:lnTo>
                    <a:pt x="0" y="13226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F1A66B4-8B23-F3E8-77FF-B0C5446E13B6}"/>
                </a:ext>
              </a:extLst>
            </p:cNvPr>
            <p:cNvSpPr/>
            <p:nvPr/>
          </p:nvSpPr>
          <p:spPr>
            <a:xfrm>
              <a:off x="9729698" y="4918962"/>
              <a:ext cx="82020" cy="118109"/>
            </a:xfrm>
            <a:custGeom>
              <a:avLst/>
              <a:gdLst>
                <a:gd name="connsiteX0" fmla="*/ 0 w 82020"/>
                <a:gd name="connsiteY0" fmla="*/ 0 h 118109"/>
                <a:gd name="connsiteX1" fmla="*/ 82021 w 82020"/>
                <a:gd name="connsiteY1" fmla="*/ 0 h 118109"/>
                <a:gd name="connsiteX2" fmla="*/ 82021 w 82020"/>
                <a:gd name="connsiteY2" fmla="*/ 118109 h 118109"/>
                <a:gd name="connsiteX3" fmla="*/ 0 w 82020"/>
                <a:gd name="connsiteY3" fmla="*/ 118109 h 11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18109">
                  <a:moveTo>
                    <a:pt x="0" y="0"/>
                  </a:moveTo>
                  <a:lnTo>
                    <a:pt x="82021" y="0"/>
                  </a:lnTo>
                  <a:lnTo>
                    <a:pt x="82021" y="118109"/>
                  </a:lnTo>
                  <a:lnTo>
                    <a:pt x="0" y="11810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B233AF6-F07E-12AB-6976-CE1FF59F554C}"/>
                </a:ext>
              </a:extLst>
            </p:cNvPr>
            <p:cNvSpPr/>
            <p:nvPr/>
          </p:nvSpPr>
          <p:spPr>
            <a:xfrm>
              <a:off x="9828986" y="4918962"/>
              <a:ext cx="82020" cy="118109"/>
            </a:xfrm>
            <a:custGeom>
              <a:avLst/>
              <a:gdLst>
                <a:gd name="connsiteX0" fmla="*/ 0 w 82020"/>
                <a:gd name="connsiteY0" fmla="*/ 0 h 118109"/>
                <a:gd name="connsiteX1" fmla="*/ 82021 w 82020"/>
                <a:gd name="connsiteY1" fmla="*/ 0 h 118109"/>
                <a:gd name="connsiteX2" fmla="*/ 82021 w 82020"/>
                <a:gd name="connsiteY2" fmla="*/ 118109 h 118109"/>
                <a:gd name="connsiteX3" fmla="*/ 0 w 82020"/>
                <a:gd name="connsiteY3" fmla="*/ 118109 h 11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18109">
                  <a:moveTo>
                    <a:pt x="0" y="0"/>
                  </a:moveTo>
                  <a:lnTo>
                    <a:pt x="82021" y="0"/>
                  </a:lnTo>
                  <a:lnTo>
                    <a:pt x="82021" y="118109"/>
                  </a:lnTo>
                  <a:lnTo>
                    <a:pt x="0" y="11810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F293F0D-6A14-5CF7-86B4-2FA15C931D02}"/>
                </a:ext>
              </a:extLst>
            </p:cNvPr>
            <p:cNvSpPr/>
            <p:nvPr/>
          </p:nvSpPr>
          <p:spPr>
            <a:xfrm>
              <a:off x="10287955" y="4769426"/>
              <a:ext cx="82020" cy="132268"/>
            </a:xfrm>
            <a:custGeom>
              <a:avLst/>
              <a:gdLst>
                <a:gd name="connsiteX0" fmla="*/ 0 w 82020"/>
                <a:gd name="connsiteY0" fmla="*/ 0 h 132268"/>
                <a:gd name="connsiteX1" fmla="*/ 82020 w 82020"/>
                <a:gd name="connsiteY1" fmla="*/ 0 h 132268"/>
                <a:gd name="connsiteX2" fmla="*/ 82020 w 82020"/>
                <a:gd name="connsiteY2" fmla="*/ 132269 h 132268"/>
                <a:gd name="connsiteX3" fmla="*/ 0 w 82020"/>
                <a:gd name="connsiteY3" fmla="*/ 132269 h 1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32268">
                  <a:moveTo>
                    <a:pt x="0" y="0"/>
                  </a:moveTo>
                  <a:lnTo>
                    <a:pt x="82020" y="0"/>
                  </a:lnTo>
                  <a:lnTo>
                    <a:pt x="82020" y="132269"/>
                  </a:lnTo>
                  <a:lnTo>
                    <a:pt x="0" y="13226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72C25611-D80C-FC24-6269-9B19A694E6C9}"/>
                </a:ext>
              </a:extLst>
            </p:cNvPr>
            <p:cNvSpPr/>
            <p:nvPr/>
          </p:nvSpPr>
          <p:spPr>
            <a:xfrm>
              <a:off x="10387243" y="4769426"/>
              <a:ext cx="82020" cy="132268"/>
            </a:xfrm>
            <a:custGeom>
              <a:avLst/>
              <a:gdLst>
                <a:gd name="connsiteX0" fmla="*/ 0 w 82020"/>
                <a:gd name="connsiteY0" fmla="*/ 0 h 132268"/>
                <a:gd name="connsiteX1" fmla="*/ 82020 w 82020"/>
                <a:gd name="connsiteY1" fmla="*/ 0 h 132268"/>
                <a:gd name="connsiteX2" fmla="*/ 82020 w 82020"/>
                <a:gd name="connsiteY2" fmla="*/ 132269 h 132268"/>
                <a:gd name="connsiteX3" fmla="*/ 0 w 82020"/>
                <a:gd name="connsiteY3" fmla="*/ 132269 h 1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32268">
                  <a:moveTo>
                    <a:pt x="0" y="0"/>
                  </a:moveTo>
                  <a:lnTo>
                    <a:pt x="82020" y="0"/>
                  </a:lnTo>
                  <a:lnTo>
                    <a:pt x="82020" y="132269"/>
                  </a:lnTo>
                  <a:lnTo>
                    <a:pt x="0" y="13226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DFDD729D-2FFD-818C-85F4-9BAF84262C4D}"/>
                </a:ext>
              </a:extLst>
            </p:cNvPr>
            <p:cNvSpPr/>
            <p:nvPr/>
          </p:nvSpPr>
          <p:spPr>
            <a:xfrm>
              <a:off x="10287955" y="4918962"/>
              <a:ext cx="82020" cy="118109"/>
            </a:xfrm>
            <a:custGeom>
              <a:avLst/>
              <a:gdLst>
                <a:gd name="connsiteX0" fmla="*/ 0 w 82020"/>
                <a:gd name="connsiteY0" fmla="*/ 0 h 118109"/>
                <a:gd name="connsiteX1" fmla="*/ 82020 w 82020"/>
                <a:gd name="connsiteY1" fmla="*/ 0 h 118109"/>
                <a:gd name="connsiteX2" fmla="*/ 82020 w 82020"/>
                <a:gd name="connsiteY2" fmla="*/ 118109 h 118109"/>
                <a:gd name="connsiteX3" fmla="*/ 0 w 82020"/>
                <a:gd name="connsiteY3" fmla="*/ 118109 h 11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18109">
                  <a:moveTo>
                    <a:pt x="0" y="0"/>
                  </a:moveTo>
                  <a:lnTo>
                    <a:pt x="82020" y="0"/>
                  </a:lnTo>
                  <a:lnTo>
                    <a:pt x="82020" y="118109"/>
                  </a:lnTo>
                  <a:lnTo>
                    <a:pt x="0" y="11810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D3D7040-317B-809E-8602-7FA333A9F365}"/>
                </a:ext>
              </a:extLst>
            </p:cNvPr>
            <p:cNvSpPr/>
            <p:nvPr/>
          </p:nvSpPr>
          <p:spPr>
            <a:xfrm>
              <a:off x="10387243" y="4918962"/>
              <a:ext cx="82020" cy="118109"/>
            </a:xfrm>
            <a:custGeom>
              <a:avLst/>
              <a:gdLst>
                <a:gd name="connsiteX0" fmla="*/ 0 w 82020"/>
                <a:gd name="connsiteY0" fmla="*/ 0 h 118109"/>
                <a:gd name="connsiteX1" fmla="*/ 82020 w 82020"/>
                <a:gd name="connsiteY1" fmla="*/ 0 h 118109"/>
                <a:gd name="connsiteX2" fmla="*/ 82020 w 82020"/>
                <a:gd name="connsiteY2" fmla="*/ 118109 h 118109"/>
                <a:gd name="connsiteX3" fmla="*/ 0 w 82020"/>
                <a:gd name="connsiteY3" fmla="*/ 118109 h 11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18109">
                  <a:moveTo>
                    <a:pt x="0" y="0"/>
                  </a:moveTo>
                  <a:lnTo>
                    <a:pt x="82020" y="0"/>
                  </a:lnTo>
                  <a:lnTo>
                    <a:pt x="82020" y="118109"/>
                  </a:lnTo>
                  <a:lnTo>
                    <a:pt x="0" y="11810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15F8BAF-F7EA-A225-0754-FA412139D08D}"/>
                </a:ext>
              </a:extLst>
            </p:cNvPr>
            <p:cNvSpPr/>
            <p:nvPr/>
          </p:nvSpPr>
          <p:spPr>
            <a:xfrm>
              <a:off x="10627605" y="4769426"/>
              <a:ext cx="82020" cy="132268"/>
            </a:xfrm>
            <a:custGeom>
              <a:avLst/>
              <a:gdLst>
                <a:gd name="connsiteX0" fmla="*/ 0 w 82020"/>
                <a:gd name="connsiteY0" fmla="*/ 0 h 132268"/>
                <a:gd name="connsiteX1" fmla="*/ 82021 w 82020"/>
                <a:gd name="connsiteY1" fmla="*/ 0 h 132268"/>
                <a:gd name="connsiteX2" fmla="*/ 82021 w 82020"/>
                <a:gd name="connsiteY2" fmla="*/ 132269 h 132268"/>
                <a:gd name="connsiteX3" fmla="*/ 0 w 82020"/>
                <a:gd name="connsiteY3" fmla="*/ 132269 h 1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32268">
                  <a:moveTo>
                    <a:pt x="0" y="0"/>
                  </a:moveTo>
                  <a:lnTo>
                    <a:pt x="82021" y="0"/>
                  </a:lnTo>
                  <a:lnTo>
                    <a:pt x="82021" y="132269"/>
                  </a:lnTo>
                  <a:lnTo>
                    <a:pt x="0" y="13226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0A9A2F2-116A-7863-4F41-43DAF7EB3BCD}"/>
                </a:ext>
              </a:extLst>
            </p:cNvPr>
            <p:cNvSpPr/>
            <p:nvPr/>
          </p:nvSpPr>
          <p:spPr>
            <a:xfrm>
              <a:off x="10726893" y="4769426"/>
              <a:ext cx="82020" cy="132268"/>
            </a:xfrm>
            <a:custGeom>
              <a:avLst/>
              <a:gdLst>
                <a:gd name="connsiteX0" fmla="*/ 0 w 82020"/>
                <a:gd name="connsiteY0" fmla="*/ 0 h 132268"/>
                <a:gd name="connsiteX1" fmla="*/ 82021 w 82020"/>
                <a:gd name="connsiteY1" fmla="*/ 0 h 132268"/>
                <a:gd name="connsiteX2" fmla="*/ 82021 w 82020"/>
                <a:gd name="connsiteY2" fmla="*/ 132269 h 132268"/>
                <a:gd name="connsiteX3" fmla="*/ 0 w 82020"/>
                <a:gd name="connsiteY3" fmla="*/ 132269 h 1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32268">
                  <a:moveTo>
                    <a:pt x="0" y="0"/>
                  </a:moveTo>
                  <a:lnTo>
                    <a:pt x="82021" y="0"/>
                  </a:lnTo>
                  <a:lnTo>
                    <a:pt x="82021" y="132269"/>
                  </a:lnTo>
                  <a:lnTo>
                    <a:pt x="0" y="13226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5846174F-7C6F-5D89-79E3-CD2C5F265D3A}"/>
                </a:ext>
              </a:extLst>
            </p:cNvPr>
            <p:cNvSpPr/>
            <p:nvPr/>
          </p:nvSpPr>
          <p:spPr>
            <a:xfrm>
              <a:off x="10627605" y="4918962"/>
              <a:ext cx="82020" cy="118109"/>
            </a:xfrm>
            <a:custGeom>
              <a:avLst/>
              <a:gdLst>
                <a:gd name="connsiteX0" fmla="*/ 0 w 82020"/>
                <a:gd name="connsiteY0" fmla="*/ 0 h 118109"/>
                <a:gd name="connsiteX1" fmla="*/ 82021 w 82020"/>
                <a:gd name="connsiteY1" fmla="*/ 0 h 118109"/>
                <a:gd name="connsiteX2" fmla="*/ 82021 w 82020"/>
                <a:gd name="connsiteY2" fmla="*/ 118109 h 118109"/>
                <a:gd name="connsiteX3" fmla="*/ 0 w 82020"/>
                <a:gd name="connsiteY3" fmla="*/ 118109 h 11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18109">
                  <a:moveTo>
                    <a:pt x="0" y="0"/>
                  </a:moveTo>
                  <a:lnTo>
                    <a:pt x="82021" y="0"/>
                  </a:lnTo>
                  <a:lnTo>
                    <a:pt x="82021" y="118109"/>
                  </a:lnTo>
                  <a:lnTo>
                    <a:pt x="0" y="11810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24D7432A-F344-E242-0DBF-93BC1F910203}"/>
                </a:ext>
              </a:extLst>
            </p:cNvPr>
            <p:cNvSpPr/>
            <p:nvPr/>
          </p:nvSpPr>
          <p:spPr>
            <a:xfrm>
              <a:off x="10726893" y="4918962"/>
              <a:ext cx="82020" cy="118109"/>
            </a:xfrm>
            <a:custGeom>
              <a:avLst/>
              <a:gdLst>
                <a:gd name="connsiteX0" fmla="*/ 0 w 82020"/>
                <a:gd name="connsiteY0" fmla="*/ 0 h 118109"/>
                <a:gd name="connsiteX1" fmla="*/ 82021 w 82020"/>
                <a:gd name="connsiteY1" fmla="*/ 0 h 118109"/>
                <a:gd name="connsiteX2" fmla="*/ 82021 w 82020"/>
                <a:gd name="connsiteY2" fmla="*/ 118109 h 118109"/>
                <a:gd name="connsiteX3" fmla="*/ 0 w 82020"/>
                <a:gd name="connsiteY3" fmla="*/ 118109 h 11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020" h="118109">
                  <a:moveTo>
                    <a:pt x="0" y="0"/>
                  </a:moveTo>
                  <a:lnTo>
                    <a:pt x="82021" y="0"/>
                  </a:lnTo>
                  <a:lnTo>
                    <a:pt x="82021" y="118109"/>
                  </a:lnTo>
                  <a:lnTo>
                    <a:pt x="0" y="118109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41D1FF9-615E-7A9A-2568-1885FE44BA93}"/>
                </a:ext>
              </a:extLst>
            </p:cNvPr>
            <p:cNvSpPr/>
            <p:nvPr/>
          </p:nvSpPr>
          <p:spPr>
            <a:xfrm>
              <a:off x="9969370" y="4616954"/>
              <a:ext cx="241744" cy="115173"/>
            </a:xfrm>
            <a:custGeom>
              <a:avLst/>
              <a:gdLst>
                <a:gd name="connsiteX0" fmla="*/ 0 w 241744"/>
                <a:gd name="connsiteY0" fmla="*/ 0 h 115173"/>
                <a:gd name="connsiteX1" fmla="*/ 241744 w 241744"/>
                <a:gd name="connsiteY1" fmla="*/ 0 h 115173"/>
                <a:gd name="connsiteX2" fmla="*/ 241744 w 241744"/>
                <a:gd name="connsiteY2" fmla="*/ 115174 h 115173"/>
                <a:gd name="connsiteX3" fmla="*/ 0 w 241744"/>
                <a:gd name="connsiteY3" fmla="*/ 115174 h 1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744" h="115173">
                  <a:moveTo>
                    <a:pt x="0" y="0"/>
                  </a:moveTo>
                  <a:lnTo>
                    <a:pt x="241744" y="0"/>
                  </a:lnTo>
                  <a:lnTo>
                    <a:pt x="241744" y="115174"/>
                  </a:lnTo>
                  <a:lnTo>
                    <a:pt x="0" y="115174"/>
                  </a:ln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20AF76D-0DAB-F185-205A-A0FADE3FDBA3}"/>
                </a:ext>
              </a:extLst>
            </p:cNvPr>
            <p:cNvSpPr/>
            <p:nvPr/>
          </p:nvSpPr>
          <p:spPr>
            <a:xfrm>
              <a:off x="5353783" y="5419026"/>
              <a:ext cx="1587435" cy="195614"/>
            </a:xfrm>
            <a:custGeom>
              <a:avLst/>
              <a:gdLst>
                <a:gd name="connsiteX0" fmla="*/ 2135292 w 2183985"/>
                <a:gd name="connsiteY0" fmla="*/ 0 h 426678"/>
                <a:gd name="connsiteX1" fmla="*/ 2135292 w 2183985"/>
                <a:gd name="connsiteY1" fmla="*/ 63198 h 426678"/>
                <a:gd name="connsiteX2" fmla="*/ 1945350 w 2183985"/>
                <a:gd name="connsiteY2" fmla="*/ 63198 h 426678"/>
                <a:gd name="connsiteX3" fmla="*/ 1945350 w 2183985"/>
                <a:gd name="connsiteY3" fmla="*/ 0 h 426678"/>
                <a:gd name="connsiteX4" fmla="*/ 1897865 w 2183985"/>
                <a:gd name="connsiteY4" fmla="*/ 0 h 426678"/>
                <a:gd name="connsiteX5" fmla="*/ 1897865 w 2183985"/>
                <a:gd name="connsiteY5" fmla="*/ 63198 h 426678"/>
                <a:gd name="connsiteX6" fmla="*/ 1709304 w 2183985"/>
                <a:gd name="connsiteY6" fmla="*/ 63198 h 426678"/>
                <a:gd name="connsiteX7" fmla="*/ 1709304 w 2183985"/>
                <a:gd name="connsiteY7" fmla="*/ 0 h 426678"/>
                <a:gd name="connsiteX8" fmla="*/ 1660955 w 2183985"/>
                <a:gd name="connsiteY8" fmla="*/ 0 h 426678"/>
                <a:gd name="connsiteX9" fmla="*/ 1660955 w 2183985"/>
                <a:gd name="connsiteY9" fmla="*/ 63198 h 426678"/>
                <a:gd name="connsiteX10" fmla="*/ 1471013 w 2183985"/>
                <a:gd name="connsiteY10" fmla="*/ 63198 h 426678"/>
                <a:gd name="connsiteX11" fmla="*/ 1471013 w 2183985"/>
                <a:gd name="connsiteY11" fmla="*/ 0 h 426678"/>
                <a:gd name="connsiteX12" fmla="*/ 1423528 w 2183985"/>
                <a:gd name="connsiteY12" fmla="*/ 0 h 426678"/>
                <a:gd name="connsiteX13" fmla="*/ 1423528 w 2183985"/>
                <a:gd name="connsiteY13" fmla="*/ 63198 h 426678"/>
                <a:gd name="connsiteX14" fmla="*/ 1233586 w 2183985"/>
                <a:gd name="connsiteY14" fmla="*/ 63198 h 426678"/>
                <a:gd name="connsiteX15" fmla="*/ 1233586 w 2183985"/>
                <a:gd name="connsiteY15" fmla="*/ 0 h 426678"/>
                <a:gd name="connsiteX16" fmla="*/ 1186273 w 2183985"/>
                <a:gd name="connsiteY16" fmla="*/ 0 h 426678"/>
                <a:gd name="connsiteX17" fmla="*/ 1186273 w 2183985"/>
                <a:gd name="connsiteY17" fmla="*/ 63198 h 426678"/>
                <a:gd name="connsiteX18" fmla="*/ 996331 w 2183985"/>
                <a:gd name="connsiteY18" fmla="*/ 63198 h 426678"/>
                <a:gd name="connsiteX19" fmla="*/ 996331 w 2183985"/>
                <a:gd name="connsiteY19" fmla="*/ 0 h 426678"/>
                <a:gd name="connsiteX20" fmla="*/ 949536 w 2183985"/>
                <a:gd name="connsiteY20" fmla="*/ 0 h 426678"/>
                <a:gd name="connsiteX21" fmla="*/ 949536 w 2183985"/>
                <a:gd name="connsiteY21" fmla="*/ 63198 h 426678"/>
                <a:gd name="connsiteX22" fmla="*/ 759595 w 2183985"/>
                <a:gd name="connsiteY22" fmla="*/ 63198 h 426678"/>
                <a:gd name="connsiteX23" fmla="*/ 759595 w 2183985"/>
                <a:gd name="connsiteY23" fmla="*/ 0 h 426678"/>
                <a:gd name="connsiteX24" fmla="*/ 712109 w 2183985"/>
                <a:gd name="connsiteY24" fmla="*/ 0 h 426678"/>
                <a:gd name="connsiteX25" fmla="*/ 712109 w 2183985"/>
                <a:gd name="connsiteY25" fmla="*/ 63198 h 426678"/>
                <a:gd name="connsiteX26" fmla="*/ 522167 w 2183985"/>
                <a:gd name="connsiteY26" fmla="*/ 63198 h 426678"/>
                <a:gd name="connsiteX27" fmla="*/ 522167 w 2183985"/>
                <a:gd name="connsiteY27" fmla="*/ 0 h 426678"/>
                <a:gd name="connsiteX28" fmla="*/ 474682 w 2183985"/>
                <a:gd name="connsiteY28" fmla="*/ 0 h 426678"/>
                <a:gd name="connsiteX29" fmla="*/ 474682 w 2183985"/>
                <a:gd name="connsiteY29" fmla="*/ 63198 h 426678"/>
                <a:gd name="connsiteX30" fmla="*/ 284740 w 2183985"/>
                <a:gd name="connsiteY30" fmla="*/ 63198 h 426678"/>
                <a:gd name="connsiteX31" fmla="*/ 284740 w 2183985"/>
                <a:gd name="connsiteY31" fmla="*/ 0 h 426678"/>
                <a:gd name="connsiteX32" fmla="*/ 237427 w 2183985"/>
                <a:gd name="connsiteY32" fmla="*/ 0 h 426678"/>
                <a:gd name="connsiteX33" fmla="*/ 237427 w 2183985"/>
                <a:gd name="connsiteY33" fmla="*/ 63198 h 426678"/>
                <a:gd name="connsiteX34" fmla="*/ 47485 w 2183985"/>
                <a:gd name="connsiteY34" fmla="*/ 63198 h 426678"/>
                <a:gd name="connsiteX35" fmla="*/ 47485 w 2183985"/>
                <a:gd name="connsiteY35" fmla="*/ 0 h 426678"/>
                <a:gd name="connsiteX36" fmla="*/ 0 w 2183985"/>
                <a:gd name="connsiteY36" fmla="*/ 0 h 426678"/>
                <a:gd name="connsiteX37" fmla="*/ 0 w 2183985"/>
                <a:gd name="connsiteY37" fmla="*/ 426678 h 426678"/>
                <a:gd name="connsiteX38" fmla="*/ 47485 w 2183985"/>
                <a:gd name="connsiteY38" fmla="*/ 426678 h 426678"/>
                <a:gd name="connsiteX39" fmla="*/ 47485 w 2183985"/>
                <a:gd name="connsiteY39" fmla="*/ 284395 h 426678"/>
                <a:gd name="connsiteX40" fmla="*/ 237427 w 2183985"/>
                <a:gd name="connsiteY40" fmla="*/ 284395 h 426678"/>
                <a:gd name="connsiteX41" fmla="*/ 237427 w 2183985"/>
                <a:gd name="connsiteY41" fmla="*/ 426678 h 426678"/>
                <a:gd name="connsiteX42" fmla="*/ 284740 w 2183985"/>
                <a:gd name="connsiteY42" fmla="*/ 426678 h 426678"/>
                <a:gd name="connsiteX43" fmla="*/ 284740 w 2183985"/>
                <a:gd name="connsiteY43" fmla="*/ 284395 h 426678"/>
                <a:gd name="connsiteX44" fmla="*/ 474682 w 2183985"/>
                <a:gd name="connsiteY44" fmla="*/ 284395 h 426678"/>
                <a:gd name="connsiteX45" fmla="*/ 474682 w 2183985"/>
                <a:gd name="connsiteY45" fmla="*/ 426678 h 426678"/>
                <a:gd name="connsiteX46" fmla="*/ 522167 w 2183985"/>
                <a:gd name="connsiteY46" fmla="*/ 426678 h 426678"/>
                <a:gd name="connsiteX47" fmla="*/ 522167 w 2183985"/>
                <a:gd name="connsiteY47" fmla="*/ 284395 h 426678"/>
                <a:gd name="connsiteX48" fmla="*/ 712109 w 2183985"/>
                <a:gd name="connsiteY48" fmla="*/ 284395 h 426678"/>
                <a:gd name="connsiteX49" fmla="*/ 712109 w 2183985"/>
                <a:gd name="connsiteY49" fmla="*/ 426678 h 426678"/>
                <a:gd name="connsiteX50" fmla="*/ 759595 w 2183985"/>
                <a:gd name="connsiteY50" fmla="*/ 426678 h 426678"/>
                <a:gd name="connsiteX51" fmla="*/ 759595 w 2183985"/>
                <a:gd name="connsiteY51" fmla="*/ 284395 h 426678"/>
                <a:gd name="connsiteX52" fmla="*/ 949536 w 2183985"/>
                <a:gd name="connsiteY52" fmla="*/ 284395 h 426678"/>
                <a:gd name="connsiteX53" fmla="*/ 949536 w 2183985"/>
                <a:gd name="connsiteY53" fmla="*/ 426678 h 426678"/>
                <a:gd name="connsiteX54" fmla="*/ 997022 w 2183985"/>
                <a:gd name="connsiteY54" fmla="*/ 426678 h 426678"/>
                <a:gd name="connsiteX55" fmla="*/ 997022 w 2183985"/>
                <a:gd name="connsiteY55" fmla="*/ 284395 h 426678"/>
                <a:gd name="connsiteX56" fmla="*/ 1186964 w 2183985"/>
                <a:gd name="connsiteY56" fmla="*/ 284395 h 426678"/>
                <a:gd name="connsiteX57" fmla="*/ 1186964 w 2183985"/>
                <a:gd name="connsiteY57" fmla="*/ 426678 h 426678"/>
                <a:gd name="connsiteX58" fmla="*/ 1234276 w 2183985"/>
                <a:gd name="connsiteY58" fmla="*/ 426678 h 426678"/>
                <a:gd name="connsiteX59" fmla="*/ 1234276 w 2183985"/>
                <a:gd name="connsiteY59" fmla="*/ 284395 h 426678"/>
                <a:gd name="connsiteX60" fmla="*/ 1424218 w 2183985"/>
                <a:gd name="connsiteY60" fmla="*/ 284395 h 426678"/>
                <a:gd name="connsiteX61" fmla="*/ 1424218 w 2183985"/>
                <a:gd name="connsiteY61" fmla="*/ 426678 h 426678"/>
                <a:gd name="connsiteX62" fmla="*/ 1471704 w 2183985"/>
                <a:gd name="connsiteY62" fmla="*/ 426678 h 426678"/>
                <a:gd name="connsiteX63" fmla="*/ 1471704 w 2183985"/>
                <a:gd name="connsiteY63" fmla="*/ 284395 h 426678"/>
                <a:gd name="connsiteX64" fmla="*/ 1661646 w 2183985"/>
                <a:gd name="connsiteY64" fmla="*/ 284395 h 426678"/>
                <a:gd name="connsiteX65" fmla="*/ 1661646 w 2183985"/>
                <a:gd name="connsiteY65" fmla="*/ 426678 h 426678"/>
                <a:gd name="connsiteX66" fmla="*/ 1709304 w 2183985"/>
                <a:gd name="connsiteY66" fmla="*/ 426678 h 426678"/>
                <a:gd name="connsiteX67" fmla="*/ 1709304 w 2183985"/>
                <a:gd name="connsiteY67" fmla="*/ 284395 h 426678"/>
                <a:gd name="connsiteX68" fmla="*/ 1899246 w 2183985"/>
                <a:gd name="connsiteY68" fmla="*/ 284395 h 426678"/>
                <a:gd name="connsiteX69" fmla="*/ 1899246 w 2183985"/>
                <a:gd name="connsiteY69" fmla="*/ 426678 h 426678"/>
                <a:gd name="connsiteX70" fmla="*/ 1946731 w 2183985"/>
                <a:gd name="connsiteY70" fmla="*/ 426678 h 426678"/>
                <a:gd name="connsiteX71" fmla="*/ 1946731 w 2183985"/>
                <a:gd name="connsiteY71" fmla="*/ 284395 h 426678"/>
                <a:gd name="connsiteX72" fmla="*/ 2136673 w 2183985"/>
                <a:gd name="connsiteY72" fmla="*/ 284395 h 426678"/>
                <a:gd name="connsiteX73" fmla="*/ 2136673 w 2183985"/>
                <a:gd name="connsiteY73" fmla="*/ 426678 h 426678"/>
                <a:gd name="connsiteX74" fmla="*/ 2183986 w 2183985"/>
                <a:gd name="connsiteY74" fmla="*/ 426678 h 426678"/>
                <a:gd name="connsiteX75" fmla="*/ 2183986 w 2183985"/>
                <a:gd name="connsiteY75" fmla="*/ 0 h 426678"/>
                <a:gd name="connsiteX76" fmla="*/ 48521 w 2183985"/>
                <a:gd name="connsiteY76" fmla="*/ 229139 h 426678"/>
                <a:gd name="connsiteX77" fmla="*/ 48521 w 2183985"/>
                <a:gd name="connsiteY77" fmla="*/ 118454 h 426678"/>
                <a:gd name="connsiteX78" fmla="*/ 238463 w 2183985"/>
                <a:gd name="connsiteY78" fmla="*/ 118454 h 426678"/>
                <a:gd name="connsiteX79" fmla="*/ 238463 w 2183985"/>
                <a:gd name="connsiteY79" fmla="*/ 229139 h 426678"/>
                <a:gd name="connsiteX80" fmla="*/ 285603 w 2183985"/>
                <a:gd name="connsiteY80" fmla="*/ 229139 h 426678"/>
                <a:gd name="connsiteX81" fmla="*/ 285603 w 2183985"/>
                <a:gd name="connsiteY81" fmla="*/ 118454 h 426678"/>
                <a:gd name="connsiteX82" fmla="*/ 475545 w 2183985"/>
                <a:gd name="connsiteY82" fmla="*/ 118454 h 426678"/>
                <a:gd name="connsiteX83" fmla="*/ 475545 w 2183985"/>
                <a:gd name="connsiteY83" fmla="*/ 229139 h 426678"/>
                <a:gd name="connsiteX84" fmla="*/ 522858 w 2183985"/>
                <a:gd name="connsiteY84" fmla="*/ 229139 h 426678"/>
                <a:gd name="connsiteX85" fmla="*/ 522858 w 2183985"/>
                <a:gd name="connsiteY85" fmla="*/ 118454 h 426678"/>
                <a:gd name="connsiteX86" fmla="*/ 712800 w 2183985"/>
                <a:gd name="connsiteY86" fmla="*/ 118454 h 426678"/>
                <a:gd name="connsiteX87" fmla="*/ 712800 w 2183985"/>
                <a:gd name="connsiteY87" fmla="*/ 229139 h 426678"/>
                <a:gd name="connsiteX88" fmla="*/ 759940 w 2183985"/>
                <a:gd name="connsiteY88" fmla="*/ 229139 h 426678"/>
                <a:gd name="connsiteX89" fmla="*/ 759940 w 2183985"/>
                <a:gd name="connsiteY89" fmla="*/ 118454 h 426678"/>
                <a:gd name="connsiteX90" fmla="*/ 949882 w 2183985"/>
                <a:gd name="connsiteY90" fmla="*/ 118454 h 426678"/>
                <a:gd name="connsiteX91" fmla="*/ 949882 w 2183985"/>
                <a:gd name="connsiteY91" fmla="*/ 229139 h 426678"/>
                <a:gd name="connsiteX92" fmla="*/ 997022 w 2183985"/>
                <a:gd name="connsiteY92" fmla="*/ 229139 h 426678"/>
                <a:gd name="connsiteX93" fmla="*/ 997022 w 2183985"/>
                <a:gd name="connsiteY93" fmla="*/ 118454 h 426678"/>
                <a:gd name="connsiteX94" fmla="*/ 1186964 w 2183985"/>
                <a:gd name="connsiteY94" fmla="*/ 118454 h 426678"/>
                <a:gd name="connsiteX95" fmla="*/ 1186964 w 2183985"/>
                <a:gd name="connsiteY95" fmla="*/ 229139 h 426678"/>
                <a:gd name="connsiteX96" fmla="*/ 1234104 w 2183985"/>
                <a:gd name="connsiteY96" fmla="*/ 229139 h 426678"/>
                <a:gd name="connsiteX97" fmla="*/ 1234104 w 2183985"/>
                <a:gd name="connsiteY97" fmla="*/ 118454 h 426678"/>
                <a:gd name="connsiteX98" fmla="*/ 1424046 w 2183985"/>
                <a:gd name="connsiteY98" fmla="*/ 118454 h 426678"/>
                <a:gd name="connsiteX99" fmla="*/ 1424046 w 2183985"/>
                <a:gd name="connsiteY99" fmla="*/ 229139 h 426678"/>
                <a:gd name="connsiteX100" fmla="*/ 1471359 w 2183985"/>
                <a:gd name="connsiteY100" fmla="*/ 229139 h 426678"/>
                <a:gd name="connsiteX101" fmla="*/ 1471359 w 2183985"/>
                <a:gd name="connsiteY101" fmla="*/ 118454 h 426678"/>
                <a:gd name="connsiteX102" fmla="*/ 1661301 w 2183985"/>
                <a:gd name="connsiteY102" fmla="*/ 118454 h 426678"/>
                <a:gd name="connsiteX103" fmla="*/ 1661301 w 2183985"/>
                <a:gd name="connsiteY103" fmla="*/ 229139 h 426678"/>
                <a:gd name="connsiteX104" fmla="*/ 1708441 w 2183985"/>
                <a:gd name="connsiteY104" fmla="*/ 229139 h 426678"/>
                <a:gd name="connsiteX105" fmla="*/ 1708441 w 2183985"/>
                <a:gd name="connsiteY105" fmla="*/ 118454 h 426678"/>
                <a:gd name="connsiteX106" fmla="*/ 1898383 w 2183985"/>
                <a:gd name="connsiteY106" fmla="*/ 118454 h 426678"/>
                <a:gd name="connsiteX107" fmla="*/ 1898383 w 2183985"/>
                <a:gd name="connsiteY107" fmla="*/ 229139 h 426678"/>
                <a:gd name="connsiteX108" fmla="*/ 1945522 w 2183985"/>
                <a:gd name="connsiteY108" fmla="*/ 229139 h 426678"/>
                <a:gd name="connsiteX109" fmla="*/ 1945522 w 2183985"/>
                <a:gd name="connsiteY109" fmla="*/ 118454 h 426678"/>
                <a:gd name="connsiteX110" fmla="*/ 2135464 w 2183985"/>
                <a:gd name="connsiteY110" fmla="*/ 118454 h 426678"/>
                <a:gd name="connsiteX111" fmla="*/ 2135464 w 2183985"/>
                <a:gd name="connsiteY111" fmla="*/ 229139 h 42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183985" h="426678">
                  <a:moveTo>
                    <a:pt x="2135292" y="0"/>
                  </a:moveTo>
                  <a:lnTo>
                    <a:pt x="2135292" y="63198"/>
                  </a:lnTo>
                  <a:lnTo>
                    <a:pt x="1945350" y="63198"/>
                  </a:lnTo>
                  <a:lnTo>
                    <a:pt x="1945350" y="0"/>
                  </a:lnTo>
                  <a:lnTo>
                    <a:pt x="1897865" y="0"/>
                  </a:lnTo>
                  <a:lnTo>
                    <a:pt x="1897865" y="63198"/>
                  </a:lnTo>
                  <a:lnTo>
                    <a:pt x="1709304" y="63198"/>
                  </a:lnTo>
                  <a:lnTo>
                    <a:pt x="1709304" y="0"/>
                  </a:lnTo>
                  <a:lnTo>
                    <a:pt x="1660955" y="0"/>
                  </a:lnTo>
                  <a:lnTo>
                    <a:pt x="1660955" y="63198"/>
                  </a:lnTo>
                  <a:lnTo>
                    <a:pt x="1471013" y="63198"/>
                  </a:lnTo>
                  <a:lnTo>
                    <a:pt x="1471013" y="0"/>
                  </a:lnTo>
                  <a:lnTo>
                    <a:pt x="1423528" y="0"/>
                  </a:lnTo>
                  <a:lnTo>
                    <a:pt x="1423528" y="63198"/>
                  </a:lnTo>
                  <a:lnTo>
                    <a:pt x="1233586" y="63198"/>
                  </a:lnTo>
                  <a:lnTo>
                    <a:pt x="1233586" y="0"/>
                  </a:lnTo>
                  <a:lnTo>
                    <a:pt x="1186273" y="0"/>
                  </a:lnTo>
                  <a:lnTo>
                    <a:pt x="1186273" y="63198"/>
                  </a:lnTo>
                  <a:lnTo>
                    <a:pt x="996331" y="63198"/>
                  </a:lnTo>
                  <a:lnTo>
                    <a:pt x="996331" y="0"/>
                  </a:lnTo>
                  <a:lnTo>
                    <a:pt x="949536" y="0"/>
                  </a:lnTo>
                  <a:lnTo>
                    <a:pt x="949536" y="63198"/>
                  </a:lnTo>
                  <a:lnTo>
                    <a:pt x="759595" y="63198"/>
                  </a:lnTo>
                  <a:lnTo>
                    <a:pt x="759595" y="0"/>
                  </a:lnTo>
                  <a:lnTo>
                    <a:pt x="712109" y="0"/>
                  </a:lnTo>
                  <a:lnTo>
                    <a:pt x="712109" y="63198"/>
                  </a:lnTo>
                  <a:lnTo>
                    <a:pt x="522167" y="63198"/>
                  </a:lnTo>
                  <a:lnTo>
                    <a:pt x="522167" y="0"/>
                  </a:lnTo>
                  <a:lnTo>
                    <a:pt x="474682" y="0"/>
                  </a:lnTo>
                  <a:lnTo>
                    <a:pt x="474682" y="63198"/>
                  </a:lnTo>
                  <a:lnTo>
                    <a:pt x="284740" y="63198"/>
                  </a:lnTo>
                  <a:lnTo>
                    <a:pt x="284740" y="0"/>
                  </a:lnTo>
                  <a:lnTo>
                    <a:pt x="237427" y="0"/>
                  </a:lnTo>
                  <a:lnTo>
                    <a:pt x="237427" y="63198"/>
                  </a:lnTo>
                  <a:lnTo>
                    <a:pt x="47485" y="63198"/>
                  </a:lnTo>
                  <a:lnTo>
                    <a:pt x="47485" y="0"/>
                  </a:lnTo>
                  <a:lnTo>
                    <a:pt x="0" y="0"/>
                  </a:lnTo>
                  <a:lnTo>
                    <a:pt x="0" y="426678"/>
                  </a:lnTo>
                  <a:lnTo>
                    <a:pt x="47485" y="426678"/>
                  </a:lnTo>
                  <a:lnTo>
                    <a:pt x="47485" y="284395"/>
                  </a:lnTo>
                  <a:lnTo>
                    <a:pt x="237427" y="284395"/>
                  </a:lnTo>
                  <a:lnTo>
                    <a:pt x="237427" y="426678"/>
                  </a:lnTo>
                  <a:lnTo>
                    <a:pt x="284740" y="426678"/>
                  </a:lnTo>
                  <a:lnTo>
                    <a:pt x="284740" y="284395"/>
                  </a:lnTo>
                  <a:lnTo>
                    <a:pt x="474682" y="284395"/>
                  </a:lnTo>
                  <a:lnTo>
                    <a:pt x="474682" y="426678"/>
                  </a:lnTo>
                  <a:lnTo>
                    <a:pt x="522167" y="426678"/>
                  </a:lnTo>
                  <a:lnTo>
                    <a:pt x="522167" y="284395"/>
                  </a:lnTo>
                  <a:lnTo>
                    <a:pt x="712109" y="284395"/>
                  </a:lnTo>
                  <a:lnTo>
                    <a:pt x="712109" y="426678"/>
                  </a:lnTo>
                  <a:lnTo>
                    <a:pt x="759595" y="426678"/>
                  </a:lnTo>
                  <a:lnTo>
                    <a:pt x="759595" y="284395"/>
                  </a:lnTo>
                  <a:lnTo>
                    <a:pt x="949536" y="284395"/>
                  </a:lnTo>
                  <a:lnTo>
                    <a:pt x="949536" y="426678"/>
                  </a:lnTo>
                  <a:lnTo>
                    <a:pt x="997022" y="426678"/>
                  </a:lnTo>
                  <a:lnTo>
                    <a:pt x="997022" y="284395"/>
                  </a:lnTo>
                  <a:lnTo>
                    <a:pt x="1186964" y="284395"/>
                  </a:lnTo>
                  <a:lnTo>
                    <a:pt x="1186964" y="426678"/>
                  </a:lnTo>
                  <a:lnTo>
                    <a:pt x="1234276" y="426678"/>
                  </a:lnTo>
                  <a:lnTo>
                    <a:pt x="1234276" y="284395"/>
                  </a:lnTo>
                  <a:lnTo>
                    <a:pt x="1424218" y="284395"/>
                  </a:lnTo>
                  <a:lnTo>
                    <a:pt x="1424218" y="426678"/>
                  </a:lnTo>
                  <a:lnTo>
                    <a:pt x="1471704" y="426678"/>
                  </a:lnTo>
                  <a:lnTo>
                    <a:pt x="1471704" y="284395"/>
                  </a:lnTo>
                  <a:lnTo>
                    <a:pt x="1661646" y="284395"/>
                  </a:lnTo>
                  <a:lnTo>
                    <a:pt x="1661646" y="426678"/>
                  </a:lnTo>
                  <a:lnTo>
                    <a:pt x="1709304" y="426678"/>
                  </a:lnTo>
                  <a:lnTo>
                    <a:pt x="1709304" y="284395"/>
                  </a:lnTo>
                  <a:lnTo>
                    <a:pt x="1899246" y="284395"/>
                  </a:lnTo>
                  <a:lnTo>
                    <a:pt x="1899246" y="426678"/>
                  </a:lnTo>
                  <a:lnTo>
                    <a:pt x="1946731" y="426678"/>
                  </a:lnTo>
                  <a:lnTo>
                    <a:pt x="1946731" y="284395"/>
                  </a:lnTo>
                  <a:lnTo>
                    <a:pt x="2136673" y="284395"/>
                  </a:lnTo>
                  <a:lnTo>
                    <a:pt x="2136673" y="426678"/>
                  </a:lnTo>
                  <a:lnTo>
                    <a:pt x="2183986" y="426678"/>
                  </a:lnTo>
                  <a:lnTo>
                    <a:pt x="2183986" y="0"/>
                  </a:lnTo>
                  <a:close/>
                  <a:moveTo>
                    <a:pt x="48521" y="229139"/>
                  </a:moveTo>
                  <a:lnTo>
                    <a:pt x="48521" y="118454"/>
                  </a:lnTo>
                  <a:lnTo>
                    <a:pt x="238463" y="118454"/>
                  </a:lnTo>
                  <a:lnTo>
                    <a:pt x="238463" y="229139"/>
                  </a:lnTo>
                  <a:close/>
                  <a:moveTo>
                    <a:pt x="285603" y="229139"/>
                  </a:moveTo>
                  <a:lnTo>
                    <a:pt x="285603" y="118454"/>
                  </a:lnTo>
                  <a:lnTo>
                    <a:pt x="475545" y="118454"/>
                  </a:lnTo>
                  <a:lnTo>
                    <a:pt x="475545" y="229139"/>
                  </a:lnTo>
                  <a:close/>
                  <a:moveTo>
                    <a:pt x="522858" y="229139"/>
                  </a:moveTo>
                  <a:lnTo>
                    <a:pt x="522858" y="118454"/>
                  </a:lnTo>
                  <a:lnTo>
                    <a:pt x="712800" y="118454"/>
                  </a:lnTo>
                  <a:lnTo>
                    <a:pt x="712800" y="229139"/>
                  </a:lnTo>
                  <a:close/>
                  <a:moveTo>
                    <a:pt x="759940" y="229139"/>
                  </a:moveTo>
                  <a:lnTo>
                    <a:pt x="759940" y="118454"/>
                  </a:lnTo>
                  <a:lnTo>
                    <a:pt x="949882" y="118454"/>
                  </a:lnTo>
                  <a:lnTo>
                    <a:pt x="949882" y="229139"/>
                  </a:lnTo>
                  <a:close/>
                  <a:moveTo>
                    <a:pt x="997022" y="229139"/>
                  </a:moveTo>
                  <a:lnTo>
                    <a:pt x="997022" y="118454"/>
                  </a:lnTo>
                  <a:lnTo>
                    <a:pt x="1186964" y="118454"/>
                  </a:lnTo>
                  <a:lnTo>
                    <a:pt x="1186964" y="229139"/>
                  </a:lnTo>
                  <a:close/>
                  <a:moveTo>
                    <a:pt x="1234104" y="229139"/>
                  </a:moveTo>
                  <a:lnTo>
                    <a:pt x="1234104" y="118454"/>
                  </a:lnTo>
                  <a:lnTo>
                    <a:pt x="1424046" y="118454"/>
                  </a:lnTo>
                  <a:lnTo>
                    <a:pt x="1424046" y="229139"/>
                  </a:lnTo>
                  <a:close/>
                  <a:moveTo>
                    <a:pt x="1471359" y="229139"/>
                  </a:moveTo>
                  <a:lnTo>
                    <a:pt x="1471359" y="118454"/>
                  </a:lnTo>
                  <a:lnTo>
                    <a:pt x="1661301" y="118454"/>
                  </a:lnTo>
                  <a:lnTo>
                    <a:pt x="1661301" y="229139"/>
                  </a:lnTo>
                  <a:close/>
                  <a:moveTo>
                    <a:pt x="1708441" y="229139"/>
                  </a:moveTo>
                  <a:lnTo>
                    <a:pt x="1708441" y="118454"/>
                  </a:lnTo>
                  <a:lnTo>
                    <a:pt x="1898383" y="118454"/>
                  </a:lnTo>
                  <a:lnTo>
                    <a:pt x="1898383" y="229139"/>
                  </a:lnTo>
                  <a:close/>
                  <a:moveTo>
                    <a:pt x="1945522" y="229139"/>
                  </a:moveTo>
                  <a:lnTo>
                    <a:pt x="1945522" y="118454"/>
                  </a:lnTo>
                  <a:lnTo>
                    <a:pt x="2135464" y="118454"/>
                  </a:lnTo>
                  <a:lnTo>
                    <a:pt x="2135464" y="229139"/>
                  </a:ln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4D3F601-0620-0119-D2C9-DF0453C6DBA4}"/>
                </a:ext>
              </a:extLst>
            </p:cNvPr>
            <p:cNvSpPr/>
            <p:nvPr/>
          </p:nvSpPr>
          <p:spPr>
            <a:xfrm>
              <a:off x="9596394" y="5717063"/>
              <a:ext cx="2181568" cy="17267"/>
            </a:xfrm>
            <a:custGeom>
              <a:avLst/>
              <a:gdLst>
                <a:gd name="connsiteX0" fmla="*/ 0 w 2181568"/>
                <a:gd name="connsiteY0" fmla="*/ 0 h 17267"/>
                <a:gd name="connsiteX1" fmla="*/ 2181569 w 2181568"/>
                <a:gd name="connsiteY1" fmla="*/ 0 h 1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1568" h="17267">
                  <a:moveTo>
                    <a:pt x="0" y="0"/>
                  </a:moveTo>
                  <a:lnTo>
                    <a:pt x="2181569" y="0"/>
                  </a:lnTo>
                </a:path>
              </a:pathLst>
            </a:custGeom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bush">
            <a:extLst>
              <a:ext uri="{FF2B5EF4-FFF2-40B4-BE49-F238E27FC236}">
                <a16:creationId xmlns:a16="http://schemas.microsoft.com/office/drawing/2014/main" id="{A0763A13-A625-847D-F1A3-5FD263BFA98D}"/>
              </a:ext>
            </a:extLst>
          </p:cNvPr>
          <p:cNvGrpSpPr/>
          <p:nvPr/>
        </p:nvGrpSpPr>
        <p:grpSpPr>
          <a:xfrm>
            <a:off x="4859589" y="5339667"/>
            <a:ext cx="599525" cy="768503"/>
            <a:chOff x="4859589" y="5339667"/>
            <a:chExt cx="599525" cy="768503"/>
          </a:xfrm>
        </p:grpSpPr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7B3C898A-2359-3066-FDA1-DF94F479C53D}"/>
                </a:ext>
              </a:extLst>
            </p:cNvPr>
            <p:cNvSpPr/>
            <p:nvPr/>
          </p:nvSpPr>
          <p:spPr>
            <a:xfrm>
              <a:off x="5172130" y="5397616"/>
              <a:ext cx="48791" cy="47830"/>
            </a:xfrm>
            <a:custGeom>
              <a:avLst/>
              <a:gdLst>
                <a:gd name="connsiteX0" fmla="*/ 0 w 48791"/>
                <a:gd name="connsiteY0" fmla="*/ 47831 h 47830"/>
                <a:gd name="connsiteX1" fmla="*/ 3281 w 48791"/>
                <a:gd name="connsiteY1" fmla="*/ 30563 h 47830"/>
                <a:gd name="connsiteX2" fmla="*/ 33672 w 48791"/>
                <a:gd name="connsiteY2" fmla="*/ 0 h 47830"/>
                <a:gd name="connsiteX3" fmla="*/ 48786 w 48791"/>
                <a:gd name="connsiteY3" fmla="*/ 15955 h 47830"/>
                <a:gd name="connsiteX4" fmla="*/ 48694 w 48791"/>
                <a:gd name="connsiteY4" fmla="*/ 17267 h 47830"/>
                <a:gd name="connsiteX5" fmla="*/ 31427 w 48791"/>
                <a:gd name="connsiteY5" fmla="*/ 39025 h 47830"/>
                <a:gd name="connsiteX6" fmla="*/ 0 w 48791"/>
                <a:gd name="connsiteY6" fmla="*/ 47831 h 4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" h="47830">
                  <a:moveTo>
                    <a:pt x="0" y="47831"/>
                  </a:moveTo>
                  <a:cubicBezTo>
                    <a:pt x="0" y="47831"/>
                    <a:pt x="2935" y="32290"/>
                    <a:pt x="3281" y="30563"/>
                  </a:cubicBezTo>
                  <a:cubicBezTo>
                    <a:pt x="6907" y="19339"/>
                    <a:pt x="20548" y="0"/>
                    <a:pt x="33672" y="0"/>
                  </a:cubicBezTo>
                  <a:cubicBezTo>
                    <a:pt x="42252" y="224"/>
                    <a:pt x="49019" y="7373"/>
                    <a:pt x="48786" y="15955"/>
                  </a:cubicBezTo>
                  <a:cubicBezTo>
                    <a:pt x="48774" y="16387"/>
                    <a:pt x="48743" y="16836"/>
                    <a:pt x="48694" y="17267"/>
                  </a:cubicBezTo>
                  <a:cubicBezTo>
                    <a:pt x="46379" y="26695"/>
                    <a:pt x="40074" y="34638"/>
                    <a:pt x="31427" y="39025"/>
                  </a:cubicBezTo>
                  <a:cubicBezTo>
                    <a:pt x="21451" y="43514"/>
                    <a:pt x="10858" y="46484"/>
                    <a:pt x="0" y="47831"/>
                  </a:cubicBezTo>
                  <a:close/>
                </a:path>
              </a:pathLst>
            </a:custGeom>
            <a:solidFill>
              <a:srgbClr val="92E3A9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CE8F03-0710-90F9-4751-EF372B282DAF}"/>
                </a:ext>
              </a:extLst>
            </p:cNvPr>
            <p:cNvSpPr/>
            <p:nvPr/>
          </p:nvSpPr>
          <p:spPr>
            <a:xfrm>
              <a:off x="5074396" y="5339667"/>
              <a:ext cx="318116" cy="435587"/>
            </a:xfrm>
            <a:custGeom>
              <a:avLst/>
              <a:gdLst>
                <a:gd name="connsiteX0" fmla="*/ 72351 w 318116"/>
                <a:gd name="connsiteY0" fmla="*/ 447 h 435587"/>
                <a:gd name="connsiteX1" fmla="*/ 89618 w 318116"/>
                <a:gd name="connsiteY1" fmla="*/ 39645 h 435587"/>
                <a:gd name="connsiteX2" fmla="*/ 87028 w 318116"/>
                <a:gd name="connsiteY2" fmla="*/ 56912 h 435587"/>
                <a:gd name="connsiteX3" fmla="*/ 87028 w 318116"/>
                <a:gd name="connsiteY3" fmla="*/ 56912 h 435587"/>
                <a:gd name="connsiteX4" fmla="*/ 89964 w 318116"/>
                <a:gd name="connsiteY4" fmla="*/ 68654 h 435587"/>
                <a:gd name="connsiteX5" fmla="*/ 95489 w 318116"/>
                <a:gd name="connsiteY5" fmla="*/ 95246 h 435587"/>
                <a:gd name="connsiteX6" fmla="*/ 98943 w 318116"/>
                <a:gd name="connsiteY6" fmla="*/ 127363 h 435587"/>
                <a:gd name="connsiteX7" fmla="*/ 97734 w 318116"/>
                <a:gd name="connsiteY7" fmla="*/ 163452 h 435587"/>
                <a:gd name="connsiteX8" fmla="*/ 97734 w 318116"/>
                <a:gd name="connsiteY8" fmla="*/ 163452 h 435587"/>
                <a:gd name="connsiteX9" fmla="*/ 104641 w 318116"/>
                <a:gd name="connsiteY9" fmla="*/ 149638 h 435587"/>
                <a:gd name="connsiteX10" fmla="*/ 141939 w 318116"/>
                <a:gd name="connsiteY10" fmla="*/ 128227 h 435587"/>
                <a:gd name="connsiteX11" fmla="*/ 152330 w 318116"/>
                <a:gd name="connsiteY11" fmla="*/ 147601 h 435587"/>
                <a:gd name="connsiteX12" fmla="*/ 151781 w 318116"/>
                <a:gd name="connsiteY12" fmla="*/ 149120 h 435587"/>
                <a:gd name="connsiteX13" fmla="*/ 129851 w 318116"/>
                <a:gd name="connsiteY13" fmla="*/ 166388 h 435587"/>
                <a:gd name="connsiteX14" fmla="*/ 97389 w 318116"/>
                <a:gd name="connsiteY14" fmla="*/ 165524 h 435587"/>
                <a:gd name="connsiteX15" fmla="*/ 89618 w 318116"/>
                <a:gd name="connsiteY15" fmla="*/ 201613 h 435587"/>
                <a:gd name="connsiteX16" fmla="*/ 83229 w 318116"/>
                <a:gd name="connsiteY16" fmla="*/ 222162 h 435587"/>
                <a:gd name="connsiteX17" fmla="*/ 86338 w 318116"/>
                <a:gd name="connsiteY17" fmla="*/ 216118 h 435587"/>
                <a:gd name="connsiteX18" fmla="*/ 123635 w 318116"/>
                <a:gd name="connsiteY18" fmla="*/ 194706 h 435587"/>
                <a:gd name="connsiteX19" fmla="*/ 135524 w 318116"/>
                <a:gd name="connsiteY19" fmla="*/ 213182 h 435587"/>
                <a:gd name="connsiteX20" fmla="*/ 134859 w 318116"/>
                <a:gd name="connsiteY20" fmla="*/ 215427 h 435587"/>
                <a:gd name="connsiteX21" fmla="*/ 112929 w 318116"/>
                <a:gd name="connsiteY21" fmla="*/ 232695 h 435587"/>
                <a:gd name="connsiteX22" fmla="*/ 81503 w 318116"/>
                <a:gd name="connsiteY22" fmla="*/ 232695 h 435587"/>
                <a:gd name="connsiteX23" fmla="*/ 78740 w 318116"/>
                <a:gd name="connsiteY23" fmla="*/ 240638 h 435587"/>
                <a:gd name="connsiteX24" fmla="*/ 66135 w 318116"/>
                <a:gd name="connsiteY24" fmla="*/ 278108 h 435587"/>
                <a:gd name="connsiteX25" fmla="*/ 62336 w 318116"/>
                <a:gd name="connsiteY25" fmla="*/ 291232 h 435587"/>
                <a:gd name="connsiteX26" fmla="*/ 64926 w 318116"/>
                <a:gd name="connsiteY26" fmla="*/ 286051 h 435587"/>
                <a:gd name="connsiteX27" fmla="*/ 102396 w 318116"/>
                <a:gd name="connsiteY27" fmla="*/ 264467 h 435587"/>
                <a:gd name="connsiteX28" fmla="*/ 112674 w 318116"/>
                <a:gd name="connsiteY28" fmla="*/ 283893 h 435587"/>
                <a:gd name="connsiteX29" fmla="*/ 112066 w 318116"/>
                <a:gd name="connsiteY29" fmla="*/ 285533 h 435587"/>
                <a:gd name="connsiteX30" fmla="*/ 90309 w 318116"/>
                <a:gd name="connsiteY30" fmla="*/ 301937 h 435587"/>
                <a:gd name="connsiteX31" fmla="*/ 59573 w 318116"/>
                <a:gd name="connsiteY31" fmla="*/ 301937 h 435587"/>
                <a:gd name="connsiteX32" fmla="*/ 56465 w 318116"/>
                <a:gd name="connsiteY32" fmla="*/ 315406 h 435587"/>
                <a:gd name="connsiteX33" fmla="*/ 54911 w 318116"/>
                <a:gd name="connsiteY33" fmla="*/ 324385 h 435587"/>
                <a:gd name="connsiteX34" fmla="*/ 53529 w 318116"/>
                <a:gd name="connsiteY34" fmla="*/ 333364 h 435587"/>
                <a:gd name="connsiteX35" fmla="*/ 51975 w 318116"/>
                <a:gd name="connsiteY35" fmla="*/ 350631 h 435587"/>
                <a:gd name="connsiteX36" fmla="*/ 51975 w 318116"/>
                <a:gd name="connsiteY36" fmla="*/ 362028 h 435587"/>
                <a:gd name="connsiteX37" fmla="*/ 56292 w 318116"/>
                <a:gd name="connsiteY37" fmla="*/ 348559 h 435587"/>
                <a:gd name="connsiteX38" fmla="*/ 76495 w 318116"/>
                <a:gd name="connsiteY38" fmla="*/ 325594 h 435587"/>
                <a:gd name="connsiteX39" fmla="*/ 78222 w 318116"/>
                <a:gd name="connsiteY39" fmla="*/ 322658 h 435587"/>
                <a:gd name="connsiteX40" fmla="*/ 99720 w 318116"/>
                <a:gd name="connsiteY40" fmla="*/ 318100 h 435587"/>
                <a:gd name="connsiteX41" fmla="*/ 101015 w 318116"/>
                <a:gd name="connsiteY41" fmla="*/ 319032 h 435587"/>
                <a:gd name="connsiteX42" fmla="*/ 103950 w 318116"/>
                <a:gd name="connsiteY42" fmla="*/ 362028 h 435587"/>
                <a:gd name="connsiteX43" fmla="*/ 97561 w 318116"/>
                <a:gd name="connsiteY43" fmla="*/ 373424 h 435587"/>
                <a:gd name="connsiteX44" fmla="*/ 102914 w 318116"/>
                <a:gd name="connsiteY44" fmla="*/ 366690 h 435587"/>
                <a:gd name="connsiteX45" fmla="*/ 114483 w 318116"/>
                <a:gd name="connsiteY45" fmla="*/ 353222 h 435587"/>
                <a:gd name="connsiteX46" fmla="*/ 120527 w 318116"/>
                <a:gd name="connsiteY46" fmla="*/ 346487 h 435587"/>
                <a:gd name="connsiteX47" fmla="*/ 127261 w 318116"/>
                <a:gd name="connsiteY47" fmla="*/ 339925 h 435587"/>
                <a:gd name="connsiteX48" fmla="*/ 144529 w 318116"/>
                <a:gd name="connsiteY48" fmla="*/ 325076 h 435587"/>
                <a:gd name="connsiteX49" fmla="*/ 122944 w 318116"/>
                <a:gd name="connsiteY49" fmla="*/ 302455 h 435587"/>
                <a:gd name="connsiteX50" fmla="*/ 117592 w 318116"/>
                <a:gd name="connsiteY50" fmla="*/ 272410 h 435587"/>
                <a:gd name="connsiteX51" fmla="*/ 138425 w 318116"/>
                <a:gd name="connsiteY51" fmla="*/ 264674 h 435587"/>
                <a:gd name="connsiteX52" fmla="*/ 139694 w 318116"/>
                <a:gd name="connsiteY52" fmla="*/ 265330 h 435587"/>
                <a:gd name="connsiteX53" fmla="*/ 149191 w 318116"/>
                <a:gd name="connsiteY53" fmla="*/ 307462 h 435587"/>
                <a:gd name="connsiteX54" fmla="*/ 144183 w 318116"/>
                <a:gd name="connsiteY54" fmla="*/ 320413 h 435587"/>
                <a:gd name="connsiteX55" fmla="*/ 154717 w 318116"/>
                <a:gd name="connsiteY55" fmla="*/ 311952 h 435587"/>
                <a:gd name="connsiteX56" fmla="*/ 186661 w 318116"/>
                <a:gd name="connsiteY56" fmla="*/ 288296 h 435587"/>
                <a:gd name="connsiteX57" fmla="*/ 196504 w 318116"/>
                <a:gd name="connsiteY57" fmla="*/ 281043 h 435587"/>
                <a:gd name="connsiteX58" fmla="*/ 174056 w 318116"/>
                <a:gd name="connsiteY58" fmla="*/ 257560 h 435587"/>
                <a:gd name="connsiteX59" fmla="*/ 171293 w 318116"/>
                <a:gd name="connsiteY59" fmla="*/ 230277 h 435587"/>
                <a:gd name="connsiteX60" fmla="*/ 192199 w 318116"/>
                <a:gd name="connsiteY60" fmla="*/ 222749 h 435587"/>
                <a:gd name="connsiteX61" fmla="*/ 193396 w 318116"/>
                <a:gd name="connsiteY61" fmla="*/ 223370 h 435587"/>
                <a:gd name="connsiteX62" fmla="*/ 202720 w 318116"/>
                <a:gd name="connsiteY62" fmla="*/ 265330 h 435587"/>
                <a:gd name="connsiteX63" fmla="*/ 197022 w 318116"/>
                <a:gd name="connsiteY63" fmla="*/ 280525 h 435587"/>
                <a:gd name="connsiteX64" fmla="*/ 218088 w 318116"/>
                <a:gd name="connsiteY64" fmla="*/ 264294 h 435587"/>
                <a:gd name="connsiteX65" fmla="*/ 244162 w 318116"/>
                <a:gd name="connsiteY65" fmla="*/ 239947 h 435587"/>
                <a:gd name="connsiteX66" fmla="*/ 221196 w 318116"/>
                <a:gd name="connsiteY66" fmla="*/ 216463 h 435587"/>
                <a:gd name="connsiteX67" fmla="*/ 218433 w 318116"/>
                <a:gd name="connsiteY67" fmla="*/ 189181 h 435587"/>
                <a:gd name="connsiteX68" fmla="*/ 239339 w 318116"/>
                <a:gd name="connsiteY68" fmla="*/ 181652 h 435587"/>
                <a:gd name="connsiteX69" fmla="*/ 240536 w 318116"/>
                <a:gd name="connsiteY69" fmla="*/ 182273 h 435587"/>
                <a:gd name="connsiteX70" fmla="*/ 250033 w 318116"/>
                <a:gd name="connsiteY70" fmla="*/ 224234 h 435587"/>
                <a:gd name="connsiteX71" fmla="*/ 244853 w 318116"/>
                <a:gd name="connsiteY71" fmla="*/ 237875 h 435587"/>
                <a:gd name="connsiteX72" fmla="*/ 244853 w 318116"/>
                <a:gd name="connsiteY72" fmla="*/ 237875 h 435587"/>
                <a:gd name="connsiteX73" fmla="*/ 266092 w 318116"/>
                <a:gd name="connsiteY73" fmla="*/ 209211 h 435587"/>
                <a:gd name="connsiteX74" fmla="*/ 275589 w 318116"/>
                <a:gd name="connsiteY74" fmla="*/ 191944 h 435587"/>
                <a:gd name="connsiteX75" fmla="*/ 251069 w 318116"/>
                <a:gd name="connsiteY75" fmla="*/ 171395 h 435587"/>
                <a:gd name="connsiteX76" fmla="*/ 245543 w 318116"/>
                <a:gd name="connsiteY76" fmla="*/ 144631 h 435587"/>
                <a:gd name="connsiteX77" fmla="*/ 265370 w 318116"/>
                <a:gd name="connsiteY77" fmla="*/ 134598 h 435587"/>
                <a:gd name="connsiteX78" fmla="*/ 266782 w 318116"/>
                <a:gd name="connsiteY78" fmla="*/ 135134 h 435587"/>
                <a:gd name="connsiteX79" fmla="*/ 280596 w 318116"/>
                <a:gd name="connsiteY79" fmla="*/ 176057 h 435587"/>
                <a:gd name="connsiteX80" fmla="*/ 277661 w 318116"/>
                <a:gd name="connsiteY80" fmla="*/ 187627 h 435587"/>
                <a:gd name="connsiteX81" fmla="*/ 281460 w 318116"/>
                <a:gd name="connsiteY81" fmla="*/ 180201 h 435587"/>
                <a:gd name="connsiteX82" fmla="*/ 292165 w 318116"/>
                <a:gd name="connsiteY82" fmla="*/ 155164 h 435587"/>
                <a:gd name="connsiteX83" fmla="*/ 296482 w 318116"/>
                <a:gd name="connsiteY83" fmla="*/ 143422 h 435587"/>
                <a:gd name="connsiteX84" fmla="*/ 284395 w 318116"/>
                <a:gd name="connsiteY84" fmla="*/ 114067 h 435587"/>
                <a:gd name="connsiteX85" fmla="*/ 291647 w 318116"/>
                <a:gd name="connsiteY85" fmla="*/ 87648 h 435587"/>
                <a:gd name="connsiteX86" fmla="*/ 313864 w 318116"/>
                <a:gd name="connsiteY86" fmla="*/ 88149 h 435587"/>
                <a:gd name="connsiteX87" fmla="*/ 314786 w 318116"/>
                <a:gd name="connsiteY87" fmla="*/ 89202 h 435587"/>
                <a:gd name="connsiteX88" fmla="*/ 308397 w 318116"/>
                <a:gd name="connsiteY88" fmla="*/ 131680 h 435587"/>
                <a:gd name="connsiteX89" fmla="*/ 297000 w 318116"/>
                <a:gd name="connsiteY89" fmla="*/ 144285 h 435587"/>
                <a:gd name="connsiteX90" fmla="*/ 297000 w 318116"/>
                <a:gd name="connsiteY90" fmla="*/ 144285 h 435587"/>
                <a:gd name="connsiteX91" fmla="*/ 293201 w 318116"/>
                <a:gd name="connsiteY91" fmla="*/ 155854 h 435587"/>
                <a:gd name="connsiteX92" fmla="*/ 283014 w 318116"/>
                <a:gd name="connsiteY92" fmla="*/ 181065 h 435587"/>
                <a:gd name="connsiteX93" fmla="*/ 268164 w 318116"/>
                <a:gd name="connsiteY93" fmla="*/ 209729 h 435587"/>
                <a:gd name="connsiteX94" fmla="*/ 247270 w 318116"/>
                <a:gd name="connsiteY94" fmla="*/ 239256 h 435587"/>
                <a:gd name="connsiteX95" fmla="*/ 247270 w 318116"/>
                <a:gd name="connsiteY95" fmla="*/ 239256 h 435587"/>
                <a:gd name="connsiteX96" fmla="*/ 260739 w 318116"/>
                <a:gd name="connsiteY96" fmla="*/ 231486 h 435587"/>
                <a:gd name="connsiteX97" fmla="*/ 303735 w 318116"/>
                <a:gd name="connsiteY97" fmla="*/ 234249 h 435587"/>
                <a:gd name="connsiteX98" fmla="*/ 301832 w 318116"/>
                <a:gd name="connsiteY98" fmla="*/ 255902 h 435587"/>
                <a:gd name="connsiteX99" fmla="*/ 300281 w 318116"/>
                <a:gd name="connsiteY99" fmla="*/ 257042 h 435587"/>
                <a:gd name="connsiteX100" fmla="*/ 272999 w 318116"/>
                <a:gd name="connsiteY100" fmla="*/ 258769 h 435587"/>
                <a:gd name="connsiteX101" fmla="*/ 246234 w 318116"/>
                <a:gd name="connsiteY101" fmla="*/ 240292 h 435587"/>
                <a:gd name="connsiteX102" fmla="*/ 221196 w 318116"/>
                <a:gd name="connsiteY102" fmla="*/ 267230 h 435587"/>
                <a:gd name="connsiteX103" fmla="*/ 203929 w 318116"/>
                <a:gd name="connsiteY103" fmla="*/ 280871 h 435587"/>
                <a:gd name="connsiteX104" fmla="*/ 209800 w 318116"/>
                <a:gd name="connsiteY104" fmla="*/ 277590 h 435587"/>
                <a:gd name="connsiteX105" fmla="*/ 252796 w 318116"/>
                <a:gd name="connsiteY105" fmla="*/ 280353 h 435587"/>
                <a:gd name="connsiteX106" fmla="*/ 250893 w 318116"/>
                <a:gd name="connsiteY106" fmla="*/ 302006 h 435587"/>
                <a:gd name="connsiteX107" fmla="*/ 249342 w 318116"/>
                <a:gd name="connsiteY107" fmla="*/ 303146 h 435587"/>
                <a:gd name="connsiteX108" fmla="*/ 222060 w 318116"/>
                <a:gd name="connsiteY108" fmla="*/ 304872 h 435587"/>
                <a:gd name="connsiteX109" fmla="*/ 196159 w 318116"/>
                <a:gd name="connsiteY109" fmla="*/ 287605 h 435587"/>
                <a:gd name="connsiteX110" fmla="*/ 189597 w 318116"/>
                <a:gd name="connsiteY110" fmla="*/ 292786 h 435587"/>
                <a:gd name="connsiteX111" fmla="*/ 158343 w 318116"/>
                <a:gd name="connsiteY111" fmla="*/ 317133 h 435587"/>
                <a:gd name="connsiteX112" fmla="*/ 147982 w 318116"/>
                <a:gd name="connsiteY112" fmla="*/ 325939 h 435587"/>
                <a:gd name="connsiteX113" fmla="*/ 152990 w 318116"/>
                <a:gd name="connsiteY113" fmla="*/ 323004 h 435587"/>
                <a:gd name="connsiteX114" fmla="*/ 195986 w 318116"/>
                <a:gd name="connsiteY114" fmla="*/ 325766 h 435587"/>
                <a:gd name="connsiteX115" fmla="*/ 194083 w 318116"/>
                <a:gd name="connsiteY115" fmla="*/ 347420 h 435587"/>
                <a:gd name="connsiteX116" fmla="*/ 192532 w 318116"/>
                <a:gd name="connsiteY116" fmla="*/ 348559 h 435587"/>
                <a:gd name="connsiteX117" fmla="*/ 165250 w 318116"/>
                <a:gd name="connsiteY117" fmla="*/ 350286 h 435587"/>
                <a:gd name="connsiteX118" fmla="*/ 140039 w 318116"/>
                <a:gd name="connsiteY118" fmla="*/ 333018 h 435587"/>
                <a:gd name="connsiteX119" fmla="*/ 130024 w 318116"/>
                <a:gd name="connsiteY119" fmla="*/ 342515 h 435587"/>
                <a:gd name="connsiteX120" fmla="*/ 123635 w 318116"/>
                <a:gd name="connsiteY120" fmla="*/ 349077 h 435587"/>
                <a:gd name="connsiteX121" fmla="*/ 117592 w 318116"/>
                <a:gd name="connsiteY121" fmla="*/ 355812 h 435587"/>
                <a:gd name="connsiteX122" fmla="*/ 106713 w 318116"/>
                <a:gd name="connsiteY122" fmla="*/ 369280 h 435587"/>
                <a:gd name="connsiteX123" fmla="*/ 99806 w 318116"/>
                <a:gd name="connsiteY123" fmla="*/ 378432 h 435587"/>
                <a:gd name="connsiteX124" fmla="*/ 110857 w 318116"/>
                <a:gd name="connsiteY124" fmla="*/ 369453 h 435587"/>
                <a:gd name="connsiteX125" fmla="*/ 153853 w 318116"/>
                <a:gd name="connsiteY125" fmla="*/ 365654 h 435587"/>
                <a:gd name="connsiteX126" fmla="*/ 155046 w 318116"/>
                <a:gd name="connsiteY126" fmla="*/ 387601 h 435587"/>
                <a:gd name="connsiteX127" fmla="*/ 153853 w 318116"/>
                <a:gd name="connsiteY127" fmla="*/ 388792 h 435587"/>
                <a:gd name="connsiteX128" fmla="*/ 127089 w 318116"/>
                <a:gd name="connsiteY128" fmla="*/ 394663 h 435587"/>
                <a:gd name="connsiteX129" fmla="*/ 98079 w 318116"/>
                <a:gd name="connsiteY129" fmla="*/ 380331 h 435587"/>
                <a:gd name="connsiteX130" fmla="*/ 87374 w 318116"/>
                <a:gd name="connsiteY130" fmla="*/ 394836 h 435587"/>
                <a:gd name="connsiteX131" fmla="*/ 60436 w 318116"/>
                <a:gd name="connsiteY131" fmla="*/ 434551 h 435587"/>
                <a:gd name="connsiteX132" fmla="*/ 60436 w 318116"/>
                <a:gd name="connsiteY132" fmla="*/ 435587 h 435587"/>
                <a:gd name="connsiteX133" fmla="*/ 52321 w 318116"/>
                <a:gd name="connsiteY133" fmla="*/ 431615 h 435587"/>
                <a:gd name="connsiteX134" fmla="*/ 53702 w 318116"/>
                <a:gd name="connsiteY134" fmla="*/ 429716 h 435587"/>
                <a:gd name="connsiteX135" fmla="*/ 81675 w 318116"/>
                <a:gd name="connsiteY135" fmla="*/ 390174 h 435587"/>
                <a:gd name="connsiteX136" fmla="*/ 93935 w 318116"/>
                <a:gd name="connsiteY136" fmla="*/ 374460 h 435587"/>
                <a:gd name="connsiteX137" fmla="*/ 81503 w 318116"/>
                <a:gd name="connsiteY137" fmla="*/ 358920 h 435587"/>
                <a:gd name="connsiteX138" fmla="*/ 50594 w 318116"/>
                <a:gd name="connsiteY138" fmla="*/ 362718 h 435587"/>
                <a:gd name="connsiteX139" fmla="*/ 49558 w 318116"/>
                <a:gd name="connsiteY139" fmla="*/ 379986 h 435587"/>
                <a:gd name="connsiteX140" fmla="*/ 49558 w 318116"/>
                <a:gd name="connsiteY140" fmla="*/ 427989 h 435587"/>
                <a:gd name="connsiteX141" fmla="*/ 49558 w 318116"/>
                <a:gd name="connsiteY141" fmla="*/ 429371 h 435587"/>
                <a:gd name="connsiteX142" fmla="*/ 40751 w 318116"/>
                <a:gd name="connsiteY142" fmla="*/ 425054 h 435587"/>
                <a:gd name="connsiteX143" fmla="*/ 42306 w 318116"/>
                <a:gd name="connsiteY143" fmla="*/ 379641 h 435587"/>
                <a:gd name="connsiteX144" fmla="*/ 43860 w 318116"/>
                <a:gd name="connsiteY144" fmla="*/ 359610 h 435587"/>
                <a:gd name="connsiteX145" fmla="*/ 13814 w 318116"/>
                <a:gd name="connsiteY145" fmla="*/ 347869 h 435587"/>
                <a:gd name="connsiteX146" fmla="*/ 0 w 318116"/>
                <a:gd name="connsiteY146" fmla="*/ 324212 h 435587"/>
                <a:gd name="connsiteX147" fmla="*/ 15444 w 318116"/>
                <a:gd name="connsiteY147" fmla="*/ 308568 h 435587"/>
                <a:gd name="connsiteX148" fmla="*/ 17268 w 318116"/>
                <a:gd name="connsiteY148" fmla="*/ 308671 h 435587"/>
                <a:gd name="connsiteX149" fmla="*/ 43342 w 318116"/>
                <a:gd name="connsiteY149" fmla="*/ 343206 h 435587"/>
                <a:gd name="connsiteX150" fmla="*/ 44378 w 318116"/>
                <a:gd name="connsiteY150" fmla="*/ 356157 h 435587"/>
                <a:gd name="connsiteX151" fmla="*/ 44378 w 318116"/>
                <a:gd name="connsiteY151" fmla="*/ 347696 h 435587"/>
                <a:gd name="connsiteX152" fmla="*/ 46450 w 318116"/>
                <a:gd name="connsiteY152" fmla="*/ 330428 h 435587"/>
                <a:gd name="connsiteX153" fmla="*/ 47831 w 318116"/>
                <a:gd name="connsiteY153" fmla="*/ 321450 h 435587"/>
                <a:gd name="connsiteX154" fmla="*/ 49731 w 318116"/>
                <a:gd name="connsiteY154" fmla="*/ 312297 h 435587"/>
                <a:gd name="connsiteX155" fmla="*/ 55429 w 318116"/>
                <a:gd name="connsiteY155" fmla="*/ 290713 h 435587"/>
                <a:gd name="connsiteX156" fmla="*/ 24865 w 318116"/>
                <a:gd name="connsiteY156" fmla="*/ 283806 h 435587"/>
                <a:gd name="connsiteX157" fmla="*/ 7598 w 318116"/>
                <a:gd name="connsiteY157" fmla="*/ 262568 h 435587"/>
                <a:gd name="connsiteX158" fmla="*/ 20680 w 318116"/>
                <a:gd name="connsiteY158" fmla="*/ 244609 h 435587"/>
                <a:gd name="connsiteX159" fmla="*/ 22275 w 318116"/>
                <a:gd name="connsiteY159" fmla="*/ 244436 h 435587"/>
                <a:gd name="connsiteX160" fmla="*/ 53184 w 318116"/>
                <a:gd name="connsiteY160" fmla="*/ 274482 h 435587"/>
                <a:gd name="connsiteX161" fmla="*/ 56292 w 318116"/>
                <a:gd name="connsiteY161" fmla="*/ 287951 h 435587"/>
                <a:gd name="connsiteX162" fmla="*/ 60436 w 318116"/>
                <a:gd name="connsiteY162" fmla="*/ 275000 h 435587"/>
                <a:gd name="connsiteX163" fmla="*/ 73905 w 318116"/>
                <a:gd name="connsiteY163" fmla="*/ 237702 h 435587"/>
                <a:gd name="connsiteX164" fmla="*/ 78049 w 318116"/>
                <a:gd name="connsiteY164" fmla="*/ 226133 h 435587"/>
                <a:gd name="connsiteX165" fmla="*/ 46450 w 318116"/>
                <a:gd name="connsiteY165" fmla="*/ 219053 h 435587"/>
                <a:gd name="connsiteX166" fmla="*/ 29182 w 318116"/>
                <a:gd name="connsiteY166" fmla="*/ 197815 h 435587"/>
                <a:gd name="connsiteX167" fmla="*/ 42868 w 318116"/>
                <a:gd name="connsiteY167" fmla="*/ 180616 h 435587"/>
                <a:gd name="connsiteX168" fmla="*/ 43687 w 318116"/>
                <a:gd name="connsiteY168" fmla="*/ 180547 h 435587"/>
                <a:gd name="connsiteX169" fmla="*/ 74768 w 318116"/>
                <a:gd name="connsiteY169" fmla="*/ 210420 h 435587"/>
                <a:gd name="connsiteX170" fmla="*/ 78395 w 318116"/>
                <a:gd name="connsiteY170" fmla="*/ 226133 h 435587"/>
                <a:gd name="connsiteX171" fmla="*/ 86856 w 318116"/>
                <a:gd name="connsiteY171" fmla="*/ 200923 h 435587"/>
                <a:gd name="connsiteX172" fmla="*/ 95144 w 318116"/>
                <a:gd name="connsiteY172" fmla="*/ 166388 h 435587"/>
                <a:gd name="connsiteX173" fmla="*/ 63372 w 318116"/>
                <a:gd name="connsiteY173" fmla="*/ 159308 h 435587"/>
                <a:gd name="connsiteX174" fmla="*/ 46104 w 318116"/>
                <a:gd name="connsiteY174" fmla="*/ 138069 h 435587"/>
                <a:gd name="connsiteX175" fmla="*/ 59186 w 318116"/>
                <a:gd name="connsiteY175" fmla="*/ 120111 h 435587"/>
                <a:gd name="connsiteX176" fmla="*/ 60782 w 318116"/>
                <a:gd name="connsiteY176" fmla="*/ 119938 h 435587"/>
                <a:gd name="connsiteX177" fmla="*/ 91690 w 318116"/>
                <a:gd name="connsiteY177" fmla="*/ 149983 h 435587"/>
                <a:gd name="connsiteX178" fmla="*/ 94971 w 318116"/>
                <a:gd name="connsiteY178" fmla="*/ 163970 h 435587"/>
                <a:gd name="connsiteX179" fmla="*/ 94971 w 318116"/>
                <a:gd name="connsiteY179" fmla="*/ 163970 h 435587"/>
                <a:gd name="connsiteX180" fmla="*/ 97043 w 318116"/>
                <a:gd name="connsiteY180" fmla="*/ 128227 h 435587"/>
                <a:gd name="connsiteX181" fmla="*/ 95835 w 318116"/>
                <a:gd name="connsiteY181" fmla="*/ 109405 h 435587"/>
                <a:gd name="connsiteX182" fmla="*/ 64063 w 318116"/>
                <a:gd name="connsiteY182" fmla="*/ 105779 h 435587"/>
                <a:gd name="connsiteX183" fmla="*/ 44550 w 318116"/>
                <a:gd name="connsiteY183" fmla="*/ 86439 h 435587"/>
                <a:gd name="connsiteX184" fmla="*/ 55729 w 318116"/>
                <a:gd name="connsiteY184" fmla="*/ 67238 h 435587"/>
                <a:gd name="connsiteX185" fmla="*/ 57156 w 318116"/>
                <a:gd name="connsiteY185" fmla="*/ 66927 h 435587"/>
                <a:gd name="connsiteX186" fmla="*/ 91690 w 318116"/>
                <a:gd name="connsiteY186" fmla="*/ 93346 h 435587"/>
                <a:gd name="connsiteX187" fmla="*/ 95662 w 318116"/>
                <a:gd name="connsiteY187" fmla="*/ 104570 h 435587"/>
                <a:gd name="connsiteX188" fmla="*/ 95662 w 318116"/>
                <a:gd name="connsiteY188" fmla="*/ 96454 h 435587"/>
                <a:gd name="connsiteX189" fmla="*/ 90827 w 318116"/>
                <a:gd name="connsiteY189" fmla="*/ 69690 h 435587"/>
                <a:gd name="connsiteX190" fmla="*/ 87892 w 318116"/>
                <a:gd name="connsiteY190" fmla="*/ 57430 h 435587"/>
                <a:gd name="connsiteX191" fmla="*/ 61472 w 318116"/>
                <a:gd name="connsiteY191" fmla="*/ 40163 h 435587"/>
                <a:gd name="connsiteX192" fmla="*/ 53184 w 318116"/>
                <a:gd name="connsiteY192" fmla="*/ 14089 h 435587"/>
                <a:gd name="connsiteX193" fmla="*/ 70111 w 318116"/>
                <a:gd name="connsiteY193" fmla="*/ 68 h 435587"/>
                <a:gd name="connsiteX194" fmla="*/ 72351 w 318116"/>
                <a:gd name="connsiteY194" fmla="*/ 447 h 4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318116" h="435587">
                  <a:moveTo>
                    <a:pt x="72351" y="447"/>
                  </a:moveTo>
                  <a:cubicBezTo>
                    <a:pt x="84783" y="4937"/>
                    <a:pt x="90827" y="27903"/>
                    <a:pt x="89618" y="39645"/>
                  </a:cubicBezTo>
                  <a:cubicBezTo>
                    <a:pt x="89618" y="40508"/>
                    <a:pt x="87201" y="56912"/>
                    <a:pt x="87028" y="56912"/>
                  </a:cubicBezTo>
                  <a:lnTo>
                    <a:pt x="87028" y="56912"/>
                  </a:lnTo>
                  <a:cubicBezTo>
                    <a:pt x="87028" y="60538"/>
                    <a:pt x="88928" y="64337"/>
                    <a:pt x="89964" y="68654"/>
                  </a:cubicBezTo>
                  <a:cubicBezTo>
                    <a:pt x="91863" y="76425"/>
                    <a:pt x="93935" y="85921"/>
                    <a:pt x="95489" y="95246"/>
                  </a:cubicBezTo>
                  <a:cubicBezTo>
                    <a:pt x="97235" y="105883"/>
                    <a:pt x="98389" y="116606"/>
                    <a:pt x="98943" y="127363"/>
                  </a:cubicBezTo>
                  <a:cubicBezTo>
                    <a:pt x="99647" y="139398"/>
                    <a:pt x="99243" y="151486"/>
                    <a:pt x="97734" y="163452"/>
                  </a:cubicBezTo>
                  <a:lnTo>
                    <a:pt x="97734" y="163452"/>
                  </a:lnTo>
                  <a:cubicBezTo>
                    <a:pt x="99288" y="159999"/>
                    <a:pt x="104123" y="150329"/>
                    <a:pt x="104641" y="149638"/>
                  </a:cubicBezTo>
                  <a:cubicBezTo>
                    <a:pt x="111030" y="139969"/>
                    <a:pt x="129333" y="124773"/>
                    <a:pt x="141939" y="128227"/>
                  </a:cubicBezTo>
                  <a:cubicBezTo>
                    <a:pt x="150156" y="130713"/>
                    <a:pt x="154808" y="139382"/>
                    <a:pt x="152330" y="147601"/>
                  </a:cubicBezTo>
                  <a:cubicBezTo>
                    <a:pt x="152175" y="148119"/>
                    <a:pt x="151990" y="148620"/>
                    <a:pt x="151781" y="149120"/>
                  </a:cubicBezTo>
                  <a:cubicBezTo>
                    <a:pt x="147426" y="157875"/>
                    <a:pt x="139378" y="164212"/>
                    <a:pt x="129851" y="166388"/>
                  </a:cubicBezTo>
                  <a:cubicBezTo>
                    <a:pt x="119052" y="167804"/>
                    <a:pt x="108096" y="167510"/>
                    <a:pt x="97389" y="165524"/>
                  </a:cubicBezTo>
                  <a:cubicBezTo>
                    <a:pt x="95608" y="177715"/>
                    <a:pt x="93013" y="189768"/>
                    <a:pt x="89618" y="201613"/>
                  </a:cubicBezTo>
                  <a:cubicBezTo>
                    <a:pt x="87719" y="208348"/>
                    <a:pt x="85474" y="215254"/>
                    <a:pt x="83229" y="222162"/>
                  </a:cubicBezTo>
                  <a:lnTo>
                    <a:pt x="86338" y="216118"/>
                  </a:lnTo>
                  <a:cubicBezTo>
                    <a:pt x="92727" y="206275"/>
                    <a:pt x="111030" y="191080"/>
                    <a:pt x="123635" y="194706"/>
                  </a:cubicBezTo>
                  <a:cubicBezTo>
                    <a:pt x="132022" y="196519"/>
                    <a:pt x="137346" y="204808"/>
                    <a:pt x="135524" y="213182"/>
                  </a:cubicBezTo>
                  <a:cubicBezTo>
                    <a:pt x="135358" y="213960"/>
                    <a:pt x="135137" y="214702"/>
                    <a:pt x="134859" y="215427"/>
                  </a:cubicBezTo>
                  <a:cubicBezTo>
                    <a:pt x="130504" y="224182"/>
                    <a:pt x="122456" y="230519"/>
                    <a:pt x="112929" y="232695"/>
                  </a:cubicBezTo>
                  <a:cubicBezTo>
                    <a:pt x="102515" y="234300"/>
                    <a:pt x="91917" y="234300"/>
                    <a:pt x="81503" y="232695"/>
                  </a:cubicBezTo>
                  <a:cubicBezTo>
                    <a:pt x="80467" y="235285"/>
                    <a:pt x="79603" y="238048"/>
                    <a:pt x="78740" y="240638"/>
                  </a:cubicBezTo>
                  <a:cubicBezTo>
                    <a:pt x="74423" y="253243"/>
                    <a:pt x="70106" y="265676"/>
                    <a:pt x="66135" y="278108"/>
                  </a:cubicBezTo>
                  <a:cubicBezTo>
                    <a:pt x="64753" y="282425"/>
                    <a:pt x="63545" y="286915"/>
                    <a:pt x="62336" y="291232"/>
                  </a:cubicBezTo>
                  <a:lnTo>
                    <a:pt x="64926" y="286051"/>
                  </a:lnTo>
                  <a:cubicBezTo>
                    <a:pt x="71488" y="276208"/>
                    <a:pt x="89618" y="261014"/>
                    <a:pt x="102396" y="264467"/>
                  </a:cubicBezTo>
                  <a:cubicBezTo>
                    <a:pt x="110598" y="266988"/>
                    <a:pt x="115200" y="275690"/>
                    <a:pt x="112674" y="283893"/>
                  </a:cubicBezTo>
                  <a:cubicBezTo>
                    <a:pt x="112503" y="284445"/>
                    <a:pt x="112299" y="284998"/>
                    <a:pt x="112066" y="285533"/>
                  </a:cubicBezTo>
                  <a:cubicBezTo>
                    <a:pt x="107571" y="293925"/>
                    <a:pt x="99616" y="299917"/>
                    <a:pt x="90309" y="301937"/>
                  </a:cubicBezTo>
                  <a:cubicBezTo>
                    <a:pt x="80132" y="303612"/>
                    <a:pt x="69750" y="303612"/>
                    <a:pt x="59573" y="301937"/>
                  </a:cubicBezTo>
                  <a:cubicBezTo>
                    <a:pt x="58537" y="306426"/>
                    <a:pt x="57328" y="310916"/>
                    <a:pt x="56465" y="315406"/>
                  </a:cubicBezTo>
                  <a:cubicBezTo>
                    <a:pt x="55601" y="319895"/>
                    <a:pt x="55256" y="321277"/>
                    <a:pt x="54911" y="324385"/>
                  </a:cubicBezTo>
                  <a:cubicBezTo>
                    <a:pt x="54565" y="327493"/>
                    <a:pt x="54911" y="330428"/>
                    <a:pt x="53529" y="333364"/>
                  </a:cubicBezTo>
                  <a:cubicBezTo>
                    <a:pt x="53529" y="339062"/>
                    <a:pt x="52321" y="345106"/>
                    <a:pt x="51975" y="350631"/>
                  </a:cubicBezTo>
                  <a:cubicBezTo>
                    <a:pt x="51630" y="356157"/>
                    <a:pt x="51975" y="358229"/>
                    <a:pt x="51975" y="362028"/>
                  </a:cubicBezTo>
                  <a:cubicBezTo>
                    <a:pt x="53184" y="357711"/>
                    <a:pt x="56119" y="349250"/>
                    <a:pt x="56292" y="348559"/>
                  </a:cubicBezTo>
                  <a:cubicBezTo>
                    <a:pt x="61015" y="339338"/>
                    <a:pt x="67958" y="331447"/>
                    <a:pt x="76495" y="325594"/>
                  </a:cubicBezTo>
                  <a:cubicBezTo>
                    <a:pt x="76972" y="324558"/>
                    <a:pt x="77550" y="323573"/>
                    <a:pt x="78222" y="322658"/>
                  </a:cubicBezTo>
                  <a:cubicBezTo>
                    <a:pt x="82898" y="315458"/>
                    <a:pt x="92523" y="313420"/>
                    <a:pt x="99720" y="318100"/>
                  </a:cubicBezTo>
                  <a:cubicBezTo>
                    <a:pt x="100167" y="318376"/>
                    <a:pt x="100600" y="318704"/>
                    <a:pt x="101015" y="319032"/>
                  </a:cubicBezTo>
                  <a:cubicBezTo>
                    <a:pt x="111030" y="327666"/>
                    <a:pt x="108613" y="351149"/>
                    <a:pt x="103950" y="362028"/>
                  </a:cubicBezTo>
                  <a:lnTo>
                    <a:pt x="97561" y="373424"/>
                  </a:lnTo>
                  <a:lnTo>
                    <a:pt x="102914" y="366690"/>
                  </a:lnTo>
                  <a:lnTo>
                    <a:pt x="114483" y="353222"/>
                  </a:lnTo>
                  <a:lnTo>
                    <a:pt x="120527" y="346487"/>
                  </a:lnTo>
                  <a:cubicBezTo>
                    <a:pt x="122599" y="344242"/>
                    <a:pt x="125017" y="342170"/>
                    <a:pt x="127261" y="339925"/>
                  </a:cubicBezTo>
                  <a:cubicBezTo>
                    <a:pt x="132442" y="334745"/>
                    <a:pt x="138140" y="329910"/>
                    <a:pt x="144529" y="325076"/>
                  </a:cubicBezTo>
                  <a:cubicBezTo>
                    <a:pt x="136206" y="318704"/>
                    <a:pt x="128924" y="311072"/>
                    <a:pt x="122944" y="302455"/>
                  </a:cubicBezTo>
                  <a:cubicBezTo>
                    <a:pt x="116355" y="293925"/>
                    <a:pt x="114356" y="282701"/>
                    <a:pt x="117592" y="272410"/>
                  </a:cubicBezTo>
                  <a:cubicBezTo>
                    <a:pt x="121209" y="264518"/>
                    <a:pt x="130537" y="261065"/>
                    <a:pt x="138425" y="264674"/>
                  </a:cubicBezTo>
                  <a:cubicBezTo>
                    <a:pt x="138858" y="264881"/>
                    <a:pt x="139281" y="265089"/>
                    <a:pt x="139694" y="265330"/>
                  </a:cubicBezTo>
                  <a:cubicBezTo>
                    <a:pt x="150918" y="272410"/>
                    <a:pt x="151954" y="296066"/>
                    <a:pt x="149191" y="307462"/>
                  </a:cubicBezTo>
                  <a:cubicBezTo>
                    <a:pt x="149191" y="307462"/>
                    <a:pt x="145910" y="316096"/>
                    <a:pt x="144183" y="320413"/>
                  </a:cubicBezTo>
                  <a:lnTo>
                    <a:pt x="154717" y="311952"/>
                  </a:lnTo>
                  <a:cubicBezTo>
                    <a:pt x="165077" y="303836"/>
                    <a:pt x="175956" y="296066"/>
                    <a:pt x="186661" y="288296"/>
                  </a:cubicBezTo>
                  <a:lnTo>
                    <a:pt x="196504" y="281043"/>
                  </a:lnTo>
                  <a:cubicBezTo>
                    <a:pt x="187856" y="274413"/>
                    <a:pt x="180283" y="266504"/>
                    <a:pt x="174056" y="257560"/>
                  </a:cubicBezTo>
                  <a:cubicBezTo>
                    <a:pt x="169128" y="249323"/>
                    <a:pt x="168114" y="239325"/>
                    <a:pt x="171293" y="230277"/>
                  </a:cubicBezTo>
                  <a:cubicBezTo>
                    <a:pt x="174985" y="222421"/>
                    <a:pt x="184346" y="219053"/>
                    <a:pt x="192199" y="222749"/>
                  </a:cubicBezTo>
                  <a:cubicBezTo>
                    <a:pt x="192607" y="222939"/>
                    <a:pt x="193005" y="223146"/>
                    <a:pt x="193396" y="223370"/>
                  </a:cubicBezTo>
                  <a:cubicBezTo>
                    <a:pt x="204620" y="230277"/>
                    <a:pt x="205656" y="253934"/>
                    <a:pt x="202720" y="265330"/>
                  </a:cubicBezTo>
                  <a:cubicBezTo>
                    <a:pt x="202720" y="266194"/>
                    <a:pt x="198231" y="277590"/>
                    <a:pt x="197022" y="280525"/>
                  </a:cubicBezTo>
                  <a:cubicBezTo>
                    <a:pt x="204274" y="275172"/>
                    <a:pt x="211354" y="269820"/>
                    <a:pt x="218088" y="264294"/>
                  </a:cubicBezTo>
                  <a:cubicBezTo>
                    <a:pt x="227266" y="256714"/>
                    <a:pt x="235972" y="248581"/>
                    <a:pt x="244162" y="239947"/>
                  </a:cubicBezTo>
                  <a:cubicBezTo>
                    <a:pt x="235366" y="233316"/>
                    <a:pt x="227623" y="225408"/>
                    <a:pt x="221196" y="216463"/>
                  </a:cubicBezTo>
                  <a:cubicBezTo>
                    <a:pt x="216360" y="208209"/>
                    <a:pt x="215351" y="198246"/>
                    <a:pt x="218433" y="189181"/>
                  </a:cubicBezTo>
                  <a:cubicBezTo>
                    <a:pt x="222125" y="181324"/>
                    <a:pt x="231486" y="177957"/>
                    <a:pt x="239339" y="181652"/>
                  </a:cubicBezTo>
                  <a:cubicBezTo>
                    <a:pt x="239747" y="181842"/>
                    <a:pt x="240146" y="182049"/>
                    <a:pt x="240536" y="182273"/>
                  </a:cubicBezTo>
                  <a:cubicBezTo>
                    <a:pt x="251760" y="189181"/>
                    <a:pt x="252796" y="212837"/>
                    <a:pt x="250033" y="224234"/>
                  </a:cubicBezTo>
                  <a:cubicBezTo>
                    <a:pt x="250033" y="225097"/>
                    <a:pt x="246579" y="233731"/>
                    <a:pt x="244853" y="237875"/>
                  </a:cubicBezTo>
                  <a:lnTo>
                    <a:pt x="244853" y="237875"/>
                  </a:lnTo>
                  <a:cubicBezTo>
                    <a:pt x="252768" y="228965"/>
                    <a:pt x="259875" y="219382"/>
                    <a:pt x="266092" y="209211"/>
                  </a:cubicBezTo>
                  <a:cubicBezTo>
                    <a:pt x="269718" y="203685"/>
                    <a:pt x="272653" y="198160"/>
                    <a:pt x="275589" y="191944"/>
                  </a:cubicBezTo>
                  <a:cubicBezTo>
                    <a:pt x="266458" y="186332"/>
                    <a:pt x="258197" y="179407"/>
                    <a:pt x="251069" y="171395"/>
                  </a:cubicBezTo>
                  <a:cubicBezTo>
                    <a:pt x="245464" y="163677"/>
                    <a:pt x="243452" y="153938"/>
                    <a:pt x="245543" y="144631"/>
                  </a:cubicBezTo>
                  <a:cubicBezTo>
                    <a:pt x="248247" y="136377"/>
                    <a:pt x="257123" y="131887"/>
                    <a:pt x="265370" y="134598"/>
                  </a:cubicBezTo>
                  <a:cubicBezTo>
                    <a:pt x="265850" y="134754"/>
                    <a:pt x="266321" y="134927"/>
                    <a:pt x="266782" y="135134"/>
                  </a:cubicBezTo>
                  <a:cubicBezTo>
                    <a:pt x="278524" y="141005"/>
                    <a:pt x="282323" y="164316"/>
                    <a:pt x="280596" y="176057"/>
                  </a:cubicBezTo>
                  <a:cubicBezTo>
                    <a:pt x="280596" y="176057"/>
                    <a:pt x="279042" y="182964"/>
                    <a:pt x="277661" y="187627"/>
                  </a:cubicBezTo>
                  <a:lnTo>
                    <a:pt x="281460" y="180201"/>
                  </a:lnTo>
                  <a:cubicBezTo>
                    <a:pt x="285776" y="171223"/>
                    <a:pt x="289230" y="162934"/>
                    <a:pt x="292165" y="155164"/>
                  </a:cubicBezTo>
                  <a:cubicBezTo>
                    <a:pt x="293719" y="150847"/>
                    <a:pt x="295274" y="147048"/>
                    <a:pt x="296482" y="143422"/>
                  </a:cubicBezTo>
                  <a:cubicBezTo>
                    <a:pt x="291021" y="134287"/>
                    <a:pt x="286947" y="124393"/>
                    <a:pt x="284395" y="114067"/>
                  </a:cubicBezTo>
                  <a:cubicBezTo>
                    <a:pt x="282867" y="104622"/>
                    <a:pt x="285514" y="94987"/>
                    <a:pt x="291647" y="87648"/>
                  </a:cubicBezTo>
                  <a:cubicBezTo>
                    <a:pt x="297921" y="81656"/>
                    <a:pt x="307867" y="81881"/>
                    <a:pt x="313864" y="88149"/>
                  </a:cubicBezTo>
                  <a:cubicBezTo>
                    <a:pt x="314187" y="88477"/>
                    <a:pt x="314494" y="88840"/>
                    <a:pt x="314786" y="89202"/>
                  </a:cubicBezTo>
                  <a:cubicBezTo>
                    <a:pt x="322729" y="99735"/>
                    <a:pt x="314786" y="122183"/>
                    <a:pt x="308397" y="131680"/>
                  </a:cubicBezTo>
                  <a:cubicBezTo>
                    <a:pt x="308397" y="131680"/>
                    <a:pt x="297173" y="144458"/>
                    <a:pt x="297000" y="144285"/>
                  </a:cubicBezTo>
                  <a:lnTo>
                    <a:pt x="297000" y="144285"/>
                  </a:lnTo>
                  <a:cubicBezTo>
                    <a:pt x="295964" y="147911"/>
                    <a:pt x="294583" y="151710"/>
                    <a:pt x="293201" y="155854"/>
                  </a:cubicBezTo>
                  <a:cubicBezTo>
                    <a:pt x="290266" y="163452"/>
                    <a:pt x="287158" y="172086"/>
                    <a:pt x="283014" y="181065"/>
                  </a:cubicBezTo>
                  <a:cubicBezTo>
                    <a:pt x="278643" y="190907"/>
                    <a:pt x="273684" y="200474"/>
                    <a:pt x="268164" y="209729"/>
                  </a:cubicBezTo>
                  <a:cubicBezTo>
                    <a:pt x="262143" y="220210"/>
                    <a:pt x="255148" y="230087"/>
                    <a:pt x="247270" y="239256"/>
                  </a:cubicBezTo>
                  <a:lnTo>
                    <a:pt x="247270" y="239256"/>
                  </a:lnTo>
                  <a:cubicBezTo>
                    <a:pt x="250551" y="237184"/>
                    <a:pt x="259875" y="231831"/>
                    <a:pt x="260739" y="231486"/>
                  </a:cubicBezTo>
                  <a:cubicBezTo>
                    <a:pt x="271445" y="226824"/>
                    <a:pt x="295274" y="224234"/>
                    <a:pt x="303735" y="234249"/>
                  </a:cubicBezTo>
                  <a:cubicBezTo>
                    <a:pt x="309188" y="240759"/>
                    <a:pt x="308336" y="250446"/>
                    <a:pt x="301832" y="255902"/>
                  </a:cubicBezTo>
                  <a:cubicBezTo>
                    <a:pt x="301340" y="256317"/>
                    <a:pt x="300822" y="256697"/>
                    <a:pt x="300281" y="257042"/>
                  </a:cubicBezTo>
                  <a:cubicBezTo>
                    <a:pt x="291872" y="261566"/>
                    <a:pt x="281910" y="262188"/>
                    <a:pt x="272999" y="258769"/>
                  </a:cubicBezTo>
                  <a:cubicBezTo>
                    <a:pt x="263230" y="253934"/>
                    <a:pt x="254213" y="247717"/>
                    <a:pt x="246234" y="240292"/>
                  </a:cubicBezTo>
                  <a:cubicBezTo>
                    <a:pt x="238479" y="249807"/>
                    <a:pt x="230117" y="258803"/>
                    <a:pt x="221196" y="267230"/>
                  </a:cubicBezTo>
                  <a:lnTo>
                    <a:pt x="203929" y="280871"/>
                  </a:lnTo>
                  <a:lnTo>
                    <a:pt x="209800" y="277590"/>
                  </a:lnTo>
                  <a:cubicBezTo>
                    <a:pt x="220678" y="273100"/>
                    <a:pt x="244335" y="270338"/>
                    <a:pt x="252796" y="280353"/>
                  </a:cubicBezTo>
                  <a:cubicBezTo>
                    <a:pt x="258249" y="286863"/>
                    <a:pt x="257397" y="296550"/>
                    <a:pt x="250893" y="302006"/>
                  </a:cubicBezTo>
                  <a:cubicBezTo>
                    <a:pt x="250401" y="302421"/>
                    <a:pt x="249883" y="302800"/>
                    <a:pt x="249342" y="303146"/>
                  </a:cubicBezTo>
                  <a:cubicBezTo>
                    <a:pt x="240959" y="307756"/>
                    <a:pt x="230958" y="308395"/>
                    <a:pt x="222060" y="304872"/>
                  </a:cubicBezTo>
                  <a:cubicBezTo>
                    <a:pt x="212575" y="300504"/>
                    <a:pt x="203834" y="294685"/>
                    <a:pt x="196159" y="287605"/>
                  </a:cubicBezTo>
                  <a:lnTo>
                    <a:pt x="189597" y="292786"/>
                  </a:lnTo>
                  <a:cubicBezTo>
                    <a:pt x="179064" y="300901"/>
                    <a:pt x="168531" y="308844"/>
                    <a:pt x="158343" y="317133"/>
                  </a:cubicBezTo>
                  <a:cubicBezTo>
                    <a:pt x="154717" y="319895"/>
                    <a:pt x="151436" y="323004"/>
                    <a:pt x="147982" y="325939"/>
                  </a:cubicBezTo>
                  <a:lnTo>
                    <a:pt x="152990" y="323004"/>
                  </a:lnTo>
                  <a:cubicBezTo>
                    <a:pt x="163868" y="318341"/>
                    <a:pt x="187525" y="315751"/>
                    <a:pt x="195986" y="325766"/>
                  </a:cubicBezTo>
                  <a:cubicBezTo>
                    <a:pt x="201439" y="332276"/>
                    <a:pt x="200588" y="341963"/>
                    <a:pt x="194083" y="347420"/>
                  </a:cubicBezTo>
                  <a:cubicBezTo>
                    <a:pt x="193591" y="347834"/>
                    <a:pt x="193073" y="348214"/>
                    <a:pt x="192532" y="348559"/>
                  </a:cubicBezTo>
                  <a:cubicBezTo>
                    <a:pt x="184128" y="353100"/>
                    <a:pt x="174158" y="353722"/>
                    <a:pt x="165250" y="350286"/>
                  </a:cubicBezTo>
                  <a:cubicBezTo>
                    <a:pt x="156005" y="345865"/>
                    <a:pt x="147501" y="340047"/>
                    <a:pt x="140039" y="333018"/>
                  </a:cubicBezTo>
                  <a:cubicBezTo>
                    <a:pt x="136586" y="336126"/>
                    <a:pt x="133132" y="339235"/>
                    <a:pt x="130024" y="342515"/>
                  </a:cubicBezTo>
                  <a:cubicBezTo>
                    <a:pt x="126916" y="345796"/>
                    <a:pt x="125707" y="346660"/>
                    <a:pt x="123635" y="349077"/>
                  </a:cubicBezTo>
                  <a:lnTo>
                    <a:pt x="117592" y="355812"/>
                  </a:lnTo>
                  <a:lnTo>
                    <a:pt x="106713" y="369280"/>
                  </a:lnTo>
                  <a:lnTo>
                    <a:pt x="99806" y="378432"/>
                  </a:lnTo>
                  <a:lnTo>
                    <a:pt x="110857" y="369453"/>
                  </a:lnTo>
                  <a:cubicBezTo>
                    <a:pt x="120872" y="363236"/>
                    <a:pt x="143838" y="357193"/>
                    <a:pt x="153853" y="365654"/>
                  </a:cubicBezTo>
                  <a:cubicBezTo>
                    <a:pt x="160242" y="371387"/>
                    <a:pt x="160777" y="381212"/>
                    <a:pt x="155046" y="387601"/>
                  </a:cubicBezTo>
                  <a:cubicBezTo>
                    <a:pt x="154670" y="388015"/>
                    <a:pt x="154273" y="388413"/>
                    <a:pt x="153853" y="388792"/>
                  </a:cubicBezTo>
                  <a:cubicBezTo>
                    <a:pt x="146186" y="394491"/>
                    <a:pt x="136439" y="396632"/>
                    <a:pt x="127089" y="394663"/>
                  </a:cubicBezTo>
                  <a:cubicBezTo>
                    <a:pt x="116747" y="391383"/>
                    <a:pt x="106965" y="386548"/>
                    <a:pt x="98079" y="380331"/>
                  </a:cubicBezTo>
                  <a:lnTo>
                    <a:pt x="87374" y="394836"/>
                  </a:lnTo>
                  <a:cubicBezTo>
                    <a:pt x="75804" y="410895"/>
                    <a:pt x="66653" y="424709"/>
                    <a:pt x="60436" y="434551"/>
                  </a:cubicBezTo>
                  <a:lnTo>
                    <a:pt x="60436" y="435587"/>
                  </a:lnTo>
                  <a:lnTo>
                    <a:pt x="52321" y="431615"/>
                  </a:lnTo>
                  <a:lnTo>
                    <a:pt x="53702" y="429716"/>
                  </a:lnTo>
                  <a:cubicBezTo>
                    <a:pt x="60091" y="420047"/>
                    <a:pt x="69588" y="406232"/>
                    <a:pt x="81675" y="390174"/>
                  </a:cubicBezTo>
                  <a:cubicBezTo>
                    <a:pt x="85474" y="385166"/>
                    <a:pt x="89618" y="379813"/>
                    <a:pt x="93935" y="374460"/>
                  </a:cubicBezTo>
                  <a:cubicBezTo>
                    <a:pt x="89510" y="369505"/>
                    <a:pt x="85360" y="364324"/>
                    <a:pt x="81503" y="358920"/>
                  </a:cubicBezTo>
                  <a:cubicBezTo>
                    <a:pt x="71422" y="361596"/>
                    <a:pt x="61022" y="362874"/>
                    <a:pt x="50594" y="362718"/>
                  </a:cubicBezTo>
                  <a:cubicBezTo>
                    <a:pt x="50594" y="368935"/>
                    <a:pt x="49731" y="374978"/>
                    <a:pt x="49558" y="379986"/>
                  </a:cubicBezTo>
                  <a:cubicBezTo>
                    <a:pt x="49558" y="399843"/>
                    <a:pt x="49558" y="416421"/>
                    <a:pt x="49558" y="427989"/>
                  </a:cubicBezTo>
                  <a:lnTo>
                    <a:pt x="49558" y="429371"/>
                  </a:lnTo>
                  <a:lnTo>
                    <a:pt x="40751" y="425054"/>
                  </a:lnTo>
                  <a:cubicBezTo>
                    <a:pt x="40751" y="413485"/>
                    <a:pt x="40751" y="397944"/>
                    <a:pt x="42306" y="379641"/>
                  </a:cubicBezTo>
                  <a:cubicBezTo>
                    <a:pt x="42306" y="373252"/>
                    <a:pt x="42306" y="366517"/>
                    <a:pt x="43860" y="359610"/>
                  </a:cubicBezTo>
                  <a:cubicBezTo>
                    <a:pt x="33294" y="357297"/>
                    <a:pt x="23154" y="353325"/>
                    <a:pt x="13814" y="347869"/>
                  </a:cubicBezTo>
                  <a:cubicBezTo>
                    <a:pt x="5963" y="342395"/>
                    <a:pt x="912" y="333744"/>
                    <a:pt x="0" y="324212"/>
                  </a:cubicBezTo>
                  <a:cubicBezTo>
                    <a:pt x="-53" y="315630"/>
                    <a:pt x="6862" y="308637"/>
                    <a:pt x="15444" y="308568"/>
                  </a:cubicBezTo>
                  <a:cubicBezTo>
                    <a:pt x="16054" y="308568"/>
                    <a:pt x="16662" y="308602"/>
                    <a:pt x="17268" y="308671"/>
                  </a:cubicBezTo>
                  <a:cubicBezTo>
                    <a:pt x="30391" y="310225"/>
                    <a:pt x="41270" y="331292"/>
                    <a:pt x="43342" y="343206"/>
                  </a:cubicBezTo>
                  <a:cubicBezTo>
                    <a:pt x="43342" y="343206"/>
                    <a:pt x="43342" y="351495"/>
                    <a:pt x="44378" y="356157"/>
                  </a:cubicBezTo>
                  <a:cubicBezTo>
                    <a:pt x="44378" y="353394"/>
                    <a:pt x="44378" y="350631"/>
                    <a:pt x="44378" y="347696"/>
                  </a:cubicBezTo>
                  <a:cubicBezTo>
                    <a:pt x="44378" y="341997"/>
                    <a:pt x="45586" y="336299"/>
                    <a:pt x="46450" y="330428"/>
                  </a:cubicBezTo>
                  <a:cubicBezTo>
                    <a:pt x="46450" y="327493"/>
                    <a:pt x="47313" y="324558"/>
                    <a:pt x="47831" y="321450"/>
                  </a:cubicBezTo>
                  <a:cubicBezTo>
                    <a:pt x="48349" y="318341"/>
                    <a:pt x="49213" y="315406"/>
                    <a:pt x="49731" y="312297"/>
                  </a:cubicBezTo>
                  <a:cubicBezTo>
                    <a:pt x="51285" y="305218"/>
                    <a:pt x="53357" y="297966"/>
                    <a:pt x="55429" y="290713"/>
                  </a:cubicBezTo>
                  <a:cubicBezTo>
                    <a:pt x="44949" y="289971"/>
                    <a:pt x="34644" y="287640"/>
                    <a:pt x="24865" y="283806"/>
                  </a:cubicBezTo>
                  <a:cubicBezTo>
                    <a:pt x="16275" y="279593"/>
                    <a:pt x="9964" y="271840"/>
                    <a:pt x="7598" y="262568"/>
                  </a:cubicBezTo>
                  <a:cubicBezTo>
                    <a:pt x="6251" y="253985"/>
                    <a:pt x="12108" y="245956"/>
                    <a:pt x="20680" y="244609"/>
                  </a:cubicBezTo>
                  <a:cubicBezTo>
                    <a:pt x="21208" y="244523"/>
                    <a:pt x="21742" y="244471"/>
                    <a:pt x="22275" y="244436"/>
                  </a:cubicBezTo>
                  <a:cubicBezTo>
                    <a:pt x="35399" y="244436"/>
                    <a:pt x="49385" y="263258"/>
                    <a:pt x="53184" y="274482"/>
                  </a:cubicBezTo>
                  <a:cubicBezTo>
                    <a:pt x="53184" y="274482"/>
                    <a:pt x="55429" y="283288"/>
                    <a:pt x="56292" y="287951"/>
                  </a:cubicBezTo>
                  <a:cubicBezTo>
                    <a:pt x="57674" y="283634"/>
                    <a:pt x="58882" y="279317"/>
                    <a:pt x="60436" y="275000"/>
                  </a:cubicBezTo>
                  <a:cubicBezTo>
                    <a:pt x="64581" y="262568"/>
                    <a:pt x="69243" y="250135"/>
                    <a:pt x="73905" y="237702"/>
                  </a:cubicBezTo>
                  <a:lnTo>
                    <a:pt x="78049" y="226133"/>
                  </a:lnTo>
                  <a:cubicBezTo>
                    <a:pt x="67216" y="225408"/>
                    <a:pt x="56558" y="223025"/>
                    <a:pt x="46450" y="219053"/>
                  </a:cubicBezTo>
                  <a:cubicBezTo>
                    <a:pt x="37859" y="214840"/>
                    <a:pt x="31548" y="207087"/>
                    <a:pt x="29182" y="197815"/>
                  </a:cubicBezTo>
                  <a:cubicBezTo>
                    <a:pt x="28214" y="189284"/>
                    <a:pt x="34340" y="181583"/>
                    <a:pt x="42868" y="180616"/>
                  </a:cubicBezTo>
                  <a:cubicBezTo>
                    <a:pt x="43141" y="180581"/>
                    <a:pt x="43414" y="180564"/>
                    <a:pt x="43687" y="180547"/>
                  </a:cubicBezTo>
                  <a:cubicBezTo>
                    <a:pt x="56983" y="180547"/>
                    <a:pt x="70970" y="199369"/>
                    <a:pt x="74768" y="210420"/>
                  </a:cubicBezTo>
                  <a:cubicBezTo>
                    <a:pt x="74768" y="211283"/>
                    <a:pt x="77704" y="223198"/>
                    <a:pt x="78395" y="226133"/>
                  </a:cubicBezTo>
                  <a:cubicBezTo>
                    <a:pt x="81330" y="217845"/>
                    <a:pt x="84265" y="208866"/>
                    <a:pt x="86856" y="200923"/>
                  </a:cubicBezTo>
                  <a:cubicBezTo>
                    <a:pt x="90413" y="189612"/>
                    <a:pt x="93182" y="178078"/>
                    <a:pt x="95144" y="166388"/>
                  </a:cubicBezTo>
                  <a:cubicBezTo>
                    <a:pt x="84259" y="165628"/>
                    <a:pt x="73548" y="163245"/>
                    <a:pt x="63372" y="159308"/>
                  </a:cubicBezTo>
                  <a:cubicBezTo>
                    <a:pt x="54781" y="155095"/>
                    <a:pt x="48470" y="147342"/>
                    <a:pt x="46104" y="138069"/>
                  </a:cubicBezTo>
                  <a:cubicBezTo>
                    <a:pt x="44758" y="129487"/>
                    <a:pt x="50615" y="121458"/>
                    <a:pt x="59186" y="120111"/>
                  </a:cubicBezTo>
                  <a:cubicBezTo>
                    <a:pt x="59715" y="120025"/>
                    <a:pt x="60248" y="119973"/>
                    <a:pt x="60782" y="119938"/>
                  </a:cubicBezTo>
                  <a:cubicBezTo>
                    <a:pt x="73905" y="119938"/>
                    <a:pt x="87892" y="138760"/>
                    <a:pt x="91690" y="149983"/>
                  </a:cubicBezTo>
                  <a:cubicBezTo>
                    <a:pt x="91690" y="149983"/>
                    <a:pt x="94108" y="159653"/>
                    <a:pt x="94971" y="163970"/>
                  </a:cubicBezTo>
                  <a:lnTo>
                    <a:pt x="94971" y="163970"/>
                  </a:lnTo>
                  <a:cubicBezTo>
                    <a:pt x="96669" y="152142"/>
                    <a:pt x="97361" y="140176"/>
                    <a:pt x="97043" y="128227"/>
                  </a:cubicBezTo>
                  <a:cubicBezTo>
                    <a:pt x="97043" y="121665"/>
                    <a:pt x="97043" y="115449"/>
                    <a:pt x="95835" y="109405"/>
                  </a:cubicBezTo>
                  <a:cubicBezTo>
                    <a:pt x="85122" y="109785"/>
                    <a:pt x="74414" y="108559"/>
                    <a:pt x="64063" y="105779"/>
                  </a:cubicBezTo>
                  <a:cubicBezTo>
                    <a:pt x="55042" y="102498"/>
                    <a:pt x="47912" y="95436"/>
                    <a:pt x="44550" y="86439"/>
                  </a:cubicBezTo>
                  <a:cubicBezTo>
                    <a:pt x="42333" y="78048"/>
                    <a:pt x="47339" y="69448"/>
                    <a:pt x="55729" y="67238"/>
                  </a:cubicBezTo>
                  <a:cubicBezTo>
                    <a:pt x="56199" y="67117"/>
                    <a:pt x="56676" y="67014"/>
                    <a:pt x="57156" y="66927"/>
                  </a:cubicBezTo>
                  <a:cubicBezTo>
                    <a:pt x="70106" y="65200"/>
                    <a:pt x="86165" y="82641"/>
                    <a:pt x="91690" y="93346"/>
                  </a:cubicBezTo>
                  <a:cubicBezTo>
                    <a:pt x="91690" y="93346"/>
                    <a:pt x="94281" y="100081"/>
                    <a:pt x="95662" y="104570"/>
                  </a:cubicBezTo>
                  <a:cubicBezTo>
                    <a:pt x="95662" y="101808"/>
                    <a:pt x="95662" y="99045"/>
                    <a:pt x="95662" y="96454"/>
                  </a:cubicBezTo>
                  <a:cubicBezTo>
                    <a:pt x="94281" y="86439"/>
                    <a:pt x="92381" y="77633"/>
                    <a:pt x="90827" y="69690"/>
                  </a:cubicBezTo>
                  <a:lnTo>
                    <a:pt x="87892" y="57430"/>
                  </a:lnTo>
                  <a:cubicBezTo>
                    <a:pt x="78317" y="52941"/>
                    <a:pt x="69422" y="47139"/>
                    <a:pt x="61472" y="40163"/>
                  </a:cubicBezTo>
                  <a:cubicBezTo>
                    <a:pt x="55025" y="33100"/>
                    <a:pt x="51994" y="23569"/>
                    <a:pt x="53184" y="14089"/>
                  </a:cubicBezTo>
                  <a:cubicBezTo>
                    <a:pt x="53987" y="5541"/>
                    <a:pt x="61566" y="-727"/>
                    <a:pt x="70111" y="68"/>
                  </a:cubicBezTo>
                  <a:cubicBezTo>
                    <a:pt x="70866" y="137"/>
                    <a:pt x="71614" y="275"/>
                    <a:pt x="72351" y="447"/>
                  </a:cubicBezTo>
                  <a:close/>
                </a:path>
              </a:pathLst>
            </a:custGeom>
            <a:solidFill>
              <a:srgbClr val="92E3A9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5A52133-B8AC-375C-53B0-BFBDA3300C9A}"/>
                </a:ext>
              </a:extLst>
            </p:cNvPr>
            <p:cNvSpPr/>
            <p:nvPr/>
          </p:nvSpPr>
          <p:spPr>
            <a:xfrm>
              <a:off x="5353783" y="5508352"/>
              <a:ext cx="60557" cy="34707"/>
            </a:xfrm>
            <a:custGeom>
              <a:avLst/>
              <a:gdLst>
                <a:gd name="connsiteX0" fmla="*/ 30736 w 60557"/>
                <a:gd name="connsiteY0" fmla="*/ 34482 h 34707"/>
                <a:gd name="connsiteX1" fmla="*/ 0 w 60557"/>
                <a:gd name="connsiteY1" fmla="*/ 23604 h 34707"/>
                <a:gd name="connsiteX2" fmla="*/ 11742 w 60557"/>
                <a:gd name="connsiteY2" fmla="*/ 11516 h 34707"/>
                <a:gd name="connsiteX3" fmla="*/ 54047 w 60557"/>
                <a:gd name="connsiteY3" fmla="*/ 2710 h 34707"/>
                <a:gd name="connsiteX4" fmla="*/ 57663 w 60557"/>
                <a:gd name="connsiteY4" fmla="*/ 24381 h 34707"/>
                <a:gd name="connsiteX5" fmla="*/ 56637 w 60557"/>
                <a:gd name="connsiteY5" fmla="*/ 25676 h 34707"/>
                <a:gd name="connsiteX6" fmla="*/ 30736 w 60557"/>
                <a:gd name="connsiteY6" fmla="*/ 34482 h 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57" h="34707">
                  <a:moveTo>
                    <a:pt x="30736" y="34482"/>
                  </a:moveTo>
                  <a:cubicBezTo>
                    <a:pt x="20008" y="32393"/>
                    <a:pt x="9649" y="28732"/>
                    <a:pt x="0" y="23604"/>
                  </a:cubicBezTo>
                  <a:cubicBezTo>
                    <a:pt x="0" y="23604"/>
                    <a:pt x="11051" y="12207"/>
                    <a:pt x="11742" y="11516"/>
                  </a:cubicBezTo>
                  <a:cubicBezTo>
                    <a:pt x="20894" y="4264"/>
                    <a:pt x="42996" y="-4542"/>
                    <a:pt x="54047" y="2710"/>
                  </a:cubicBezTo>
                  <a:cubicBezTo>
                    <a:pt x="61032" y="7701"/>
                    <a:pt x="62651" y="17405"/>
                    <a:pt x="57663" y="24381"/>
                  </a:cubicBezTo>
                  <a:cubicBezTo>
                    <a:pt x="57345" y="24830"/>
                    <a:pt x="57001" y="25262"/>
                    <a:pt x="56637" y="25676"/>
                  </a:cubicBezTo>
                  <a:cubicBezTo>
                    <a:pt x="49787" y="32393"/>
                    <a:pt x="40259" y="35622"/>
                    <a:pt x="30736" y="34482"/>
                  </a:cubicBezTo>
                  <a:close/>
                </a:path>
              </a:pathLst>
            </a:custGeom>
            <a:solidFill>
              <a:srgbClr val="92E3A9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6822A99-C5CB-1EA3-13D6-9C78DB80C850}"/>
                </a:ext>
              </a:extLst>
            </p:cNvPr>
            <p:cNvSpPr/>
            <p:nvPr/>
          </p:nvSpPr>
          <p:spPr>
            <a:xfrm>
              <a:off x="4859589" y="5656246"/>
              <a:ext cx="599525" cy="451924"/>
            </a:xfrm>
            <a:custGeom>
              <a:avLst/>
              <a:gdLst>
                <a:gd name="connsiteX0" fmla="*/ 404921 w 599525"/>
                <a:gd name="connsiteY0" fmla="*/ 144047 h 451924"/>
                <a:gd name="connsiteX1" fmla="*/ 307706 w 599525"/>
                <a:gd name="connsiteY1" fmla="*/ 209 h 451924"/>
                <a:gd name="connsiteX2" fmla="*/ 366933 w 599525"/>
                <a:gd name="connsiteY2" fmla="*/ 240054 h 451924"/>
                <a:gd name="connsiteX3" fmla="*/ 182344 w 599525"/>
                <a:gd name="connsiteY3" fmla="*/ 32844 h 451924"/>
                <a:gd name="connsiteX4" fmla="*/ 304598 w 599525"/>
                <a:gd name="connsiteY4" fmla="*/ 337960 h 451924"/>
                <a:gd name="connsiteX5" fmla="*/ 67688 w 599525"/>
                <a:gd name="connsiteY5" fmla="*/ 211562 h 451924"/>
                <a:gd name="connsiteX6" fmla="*/ 242780 w 599525"/>
                <a:gd name="connsiteY6" fmla="*/ 409965 h 451924"/>
                <a:gd name="connsiteX7" fmla="*/ 107922 w 599525"/>
                <a:gd name="connsiteY7" fmla="*/ 399605 h 451924"/>
                <a:gd name="connsiteX8" fmla="*/ 172674 w 599525"/>
                <a:gd name="connsiteY8" fmla="*/ 443291 h 451924"/>
                <a:gd name="connsiteX9" fmla="*/ 0 w 599525"/>
                <a:gd name="connsiteY9" fmla="*/ 451925 h 451924"/>
                <a:gd name="connsiteX10" fmla="*/ 599526 w 599525"/>
                <a:gd name="connsiteY10" fmla="*/ 451925 h 451924"/>
                <a:gd name="connsiteX11" fmla="*/ 464840 w 599525"/>
                <a:gd name="connsiteY11" fmla="*/ 438802 h 451924"/>
                <a:gd name="connsiteX12" fmla="*/ 567063 w 599525"/>
                <a:gd name="connsiteY12" fmla="*/ 340723 h 451924"/>
                <a:gd name="connsiteX13" fmla="*/ 447400 w 599525"/>
                <a:gd name="connsiteY13" fmla="*/ 373531 h 451924"/>
                <a:gd name="connsiteX14" fmla="*/ 562055 w 599525"/>
                <a:gd name="connsiteY14" fmla="*/ 157688 h 451924"/>
                <a:gd name="connsiteX15" fmla="*/ 412346 w 599525"/>
                <a:gd name="connsiteY15" fmla="*/ 264573 h 451924"/>
                <a:gd name="connsiteX16" fmla="*/ 492295 w 599525"/>
                <a:gd name="connsiteY16" fmla="*/ 16095 h 451924"/>
                <a:gd name="connsiteX17" fmla="*/ 404921 w 599525"/>
                <a:gd name="connsiteY17" fmla="*/ 144047 h 45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9525" h="451924">
                  <a:moveTo>
                    <a:pt x="404921" y="144047"/>
                  </a:moveTo>
                  <a:cubicBezTo>
                    <a:pt x="404921" y="144047"/>
                    <a:pt x="342586" y="-6353"/>
                    <a:pt x="307706" y="209"/>
                  </a:cubicBezTo>
                  <a:cubicBezTo>
                    <a:pt x="272826" y="6770"/>
                    <a:pt x="366933" y="240054"/>
                    <a:pt x="366933" y="240054"/>
                  </a:cubicBezTo>
                  <a:cubicBezTo>
                    <a:pt x="366933" y="240054"/>
                    <a:pt x="257285" y="32844"/>
                    <a:pt x="182344" y="32844"/>
                  </a:cubicBezTo>
                  <a:cubicBezTo>
                    <a:pt x="107404" y="32844"/>
                    <a:pt x="209799" y="261638"/>
                    <a:pt x="304598" y="337960"/>
                  </a:cubicBezTo>
                  <a:cubicBezTo>
                    <a:pt x="304598" y="337960"/>
                    <a:pt x="154889" y="176682"/>
                    <a:pt x="67688" y="211562"/>
                  </a:cubicBezTo>
                  <a:cubicBezTo>
                    <a:pt x="-19512" y="246443"/>
                    <a:pt x="242780" y="409965"/>
                    <a:pt x="242780" y="409965"/>
                  </a:cubicBezTo>
                  <a:cubicBezTo>
                    <a:pt x="242780" y="409965"/>
                    <a:pt x="90654" y="362134"/>
                    <a:pt x="107922" y="399605"/>
                  </a:cubicBezTo>
                  <a:cubicBezTo>
                    <a:pt x="125189" y="437075"/>
                    <a:pt x="172674" y="443291"/>
                    <a:pt x="172674" y="443291"/>
                  </a:cubicBezTo>
                  <a:lnTo>
                    <a:pt x="0" y="451925"/>
                  </a:lnTo>
                  <a:lnTo>
                    <a:pt x="599526" y="451925"/>
                  </a:lnTo>
                  <a:lnTo>
                    <a:pt x="464840" y="438802"/>
                  </a:lnTo>
                  <a:cubicBezTo>
                    <a:pt x="464840" y="438802"/>
                    <a:pt x="604533" y="369732"/>
                    <a:pt x="567063" y="340723"/>
                  </a:cubicBezTo>
                  <a:cubicBezTo>
                    <a:pt x="529592" y="311713"/>
                    <a:pt x="447400" y="373531"/>
                    <a:pt x="447400" y="373531"/>
                  </a:cubicBezTo>
                  <a:cubicBezTo>
                    <a:pt x="447400" y="373531"/>
                    <a:pt x="589510" y="216570"/>
                    <a:pt x="562055" y="157688"/>
                  </a:cubicBezTo>
                  <a:cubicBezTo>
                    <a:pt x="534600" y="98806"/>
                    <a:pt x="412346" y="264573"/>
                    <a:pt x="412346" y="264573"/>
                  </a:cubicBezTo>
                  <a:cubicBezTo>
                    <a:pt x="412346" y="264573"/>
                    <a:pt x="512152" y="53047"/>
                    <a:pt x="492295" y="16095"/>
                  </a:cubicBezTo>
                  <a:cubicBezTo>
                    <a:pt x="472437" y="-20858"/>
                    <a:pt x="404921" y="144047"/>
                    <a:pt x="404921" y="144047"/>
                  </a:cubicBezTo>
                  <a:close/>
                </a:path>
              </a:pathLst>
            </a:custGeom>
            <a:solidFill>
              <a:srgbClr val="92E3A9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F0DCBF6A-667B-0A07-F206-C02CDB56FE37}"/>
                </a:ext>
              </a:extLst>
            </p:cNvPr>
            <p:cNvSpPr/>
            <p:nvPr/>
          </p:nvSpPr>
          <p:spPr>
            <a:xfrm>
              <a:off x="5229630" y="5808235"/>
              <a:ext cx="132268" cy="276279"/>
            </a:xfrm>
            <a:custGeom>
              <a:avLst/>
              <a:gdLst>
                <a:gd name="connsiteX0" fmla="*/ 54910 w 132268"/>
                <a:gd name="connsiteY0" fmla="*/ 0 h 276279"/>
                <a:gd name="connsiteX1" fmla="*/ 0 w 132268"/>
                <a:gd name="connsiteY1" fmla="*/ 276279 h 276279"/>
                <a:gd name="connsiteX2" fmla="*/ 132269 w 132268"/>
                <a:gd name="connsiteY2" fmla="*/ 230348 h 27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268" h="276279">
                  <a:moveTo>
                    <a:pt x="54910" y="0"/>
                  </a:moveTo>
                  <a:cubicBezTo>
                    <a:pt x="23045" y="88876"/>
                    <a:pt x="4540" y="181982"/>
                    <a:pt x="0" y="276279"/>
                  </a:cubicBezTo>
                  <a:cubicBezTo>
                    <a:pt x="47803" y="275157"/>
                    <a:pt x="94057" y="259098"/>
                    <a:pt x="132269" y="230348"/>
                  </a:cubicBezTo>
                </a:path>
              </a:pathLst>
            </a:custGeom>
            <a:noFill/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86615B89-F3B0-229C-A67C-2836DBA5D322}"/>
                </a:ext>
              </a:extLst>
            </p:cNvPr>
            <p:cNvSpPr/>
            <p:nvPr/>
          </p:nvSpPr>
          <p:spPr>
            <a:xfrm>
              <a:off x="5212190" y="5753325"/>
              <a:ext cx="44895" cy="142283"/>
            </a:xfrm>
            <a:custGeom>
              <a:avLst/>
              <a:gdLst>
                <a:gd name="connsiteX0" fmla="*/ 44895 w 44895"/>
                <a:gd name="connsiteY0" fmla="*/ 142284 h 142283"/>
                <a:gd name="connsiteX1" fmla="*/ 0 w 44895"/>
                <a:gd name="connsiteY1" fmla="*/ 0 h 1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95" h="142283">
                  <a:moveTo>
                    <a:pt x="44895" y="142284"/>
                  </a:moveTo>
                  <a:cubicBezTo>
                    <a:pt x="33616" y="93762"/>
                    <a:pt x="18607" y="46208"/>
                    <a:pt x="0" y="0"/>
                  </a:cubicBezTo>
                </a:path>
              </a:pathLst>
            </a:custGeom>
            <a:noFill/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9C25EF1-88C1-A1A2-35E4-9C97D7317463}"/>
                </a:ext>
              </a:extLst>
            </p:cNvPr>
            <p:cNvSpPr/>
            <p:nvPr/>
          </p:nvSpPr>
          <p:spPr>
            <a:xfrm>
              <a:off x="5094944" y="5800810"/>
              <a:ext cx="266954" cy="207209"/>
            </a:xfrm>
            <a:custGeom>
              <a:avLst/>
              <a:gdLst>
                <a:gd name="connsiteX0" fmla="*/ 0 w 266954"/>
                <a:gd name="connsiteY0" fmla="*/ 0 h 207209"/>
                <a:gd name="connsiteX1" fmla="*/ 139694 w 266954"/>
                <a:gd name="connsiteY1" fmla="*/ 207209 h 207209"/>
                <a:gd name="connsiteX2" fmla="*/ 266955 w 266954"/>
                <a:gd name="connsiteY2" fmla="*/ 82366 h 20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54" h="207209">
                  <a:moveTo>
                    <a:pt x="0" y="0"/>
                  </a:moveTo>
                  <a:lnTo>
                    <a:pt x="139694" y="207209"/>
                  </a:lnTo>
                  <a:cubicBezTo>
                    <a:pt x="139694" y="207209"/>
                    <a:pt x="235183" y="127261"/>
                    <a:pt x="266955" y="82366"/>
                  </a:cubicBezTo>
                </a:path>
              </a:pathLst>
            </a:custGeom>
            <a:noFill/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98135B4D-71CF-E70B-AE17-47FF84B83F99}"/>
                </a:ext>
              </a:extLst>
            </p:cNvPr>
            <p:cNvSpPr/>
            <p:nvPr/>
          </p:nvSpPr>
          <p:spPr>
            <a:xfrm>
              <a:off x="5024838" y="5947929"/>
              <a:ext cx="207209" cy="109820"/>
            </a:xfrm>
            <a:custGeom>
              <a:avLst/>
              <a:gdLst>
                <a:gd name="connsiteX0" fmla="*/ 207209 w 207209"/>
                <a:gd name="connsiteY0" fmla="*/ 109821 h 109820"/>
                <a:gd name="connsiteX1" fmla="*/ 0 w 207209"/>
                <a:gd name="connsiteY1" fmla="*/ 0 h 10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209" h="109820">
                  <a:moveTo>
                    <a:pt x="207209" y="109821"/>
                  </a:moveTo>
                  <a:cubicBezTo>
                    <a:pt x="207209" y="109821"/>
                    <a:pt x="60091" y="39888"/>
                    <a:pt x="0" y="0"/>
                  </a:cubicBezTo>
                </a:path>
              </a:pathLst>
            </a:custGeom>
            <a:noFill/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0" name="car">
            <a:extLst>
              <a:ext uri="{FF2B5EF4-FFF2-40B4-BE49-F238E27FC236}">
                <a16:creationId xmlns:a16="http://schemas.microsoft.com/office/drawing/2014/main" id="{FACDBD20-3939-5C42-A40C-0125FC44D277}"/>
              </a:ext>
            </a:extLst>
          </p:cNvPr>
          <p:cNvGrpSpPr/>
          <p:nvPr/>
        </p:nvGrpSpPr>
        <p:grpSpPr>
          <a:xfrm flipH="1">
            <a:off x="9834010" y="4993950"/>
            <a:ext cx="2059398" cy="710852"/>
            <a:chOff x="5672540" y="5140110"/>
            <a:chExt cx="1671479" cy="576953"/>
          </a:xfrm>
        </p:grpSpPr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02C5DC8-B7AC-32DB-9B53-F7B9140326B8}"/>
                </a:ext>
              </a:extLst>
            </p:cNvPr>
            <p:cNvSpPr/>
            <p:nvPr/>
          </p:nvSpPr>
          <p:spPr>
            <a:xfrm>
              <a:off x="5713119" y="5712574"/>
              <a:ext cx="1595684" cy="17267"/>
            </a:xfrm>
            <a:custGeom>
              <a:avLst/>
              <a:gdLst>
                <a:gd name="connsiteX0" fmla="*/ 0 w 1595684"/>
                <a:gd name="connsiteY0" fmla="*/ 0 h 17267"/>
                <a:gd name="connsiteX1" fmla="*/ 1595684 w 1595684"/>
                <a:gd name="connsiteY1" fmla="*/ 0 h 1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5684" h="17267">
                  <a:moveTo>
                    <a:pt x="0" y="0"/>
                  </a:moveTo>
                  <a:lnTo>
                    <a:pt x="1595684" y="0"/>
                  </a:lnTo>
                </a:path>
              </a:pathLst>
            </a:custGeom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9126DA4-8A57-578D-1778-292119E70D49}"/>
                </a:ext>
              </a:extLst>
            </p:cNvPr>
            <p:cNvSpPr/>
            <p:nvPr/>
          </p:nvSpPr>
          <p:spPr>
            <a:xfrm>
              <a:off x="6359612" y="5335108"/>
              <a:ext cx="47485" cy="283703"/>
            </a:xfrm>
            <a:custGeom>
              <a:avLst/>
              <a:gdLst>
                <a:gd name="connsiteX0" fmla="*/ 14677 w 47485"/>
                <a:gd name="connsiteY0" fmla="*/ 0 h 283703"/>
                <a:gd name="connsiteX1" fmla="*/ 47485 w 47485"/>
                <a:gd name="connsiteY1" fmla="*/ 0 h 283703"/>
                <a:gd name="connsiteX2" fmla="*/ 42823 w 47485"/>
                <a:gd name="connsiteY2" fmla="*/ 283704 h 283703"/>
                <a:gd name="connsiteX3" fmla="*/ 0 w 47485"/>
                <a:gd name="connsiteY3" fmla="*/ 283704 h 283703"/>
                <a:gd name="connsiteX4" fmla="*/ 14677 w 47485"/>
                <a:gd name="connsiteY4" fmla="*/ 0 h 28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85" h="283703">
                  <a:moveTo>
                    <a:pt x="14677" y="0"/>
                  </a:moveTo>
                  <a:lnTo>
                    <a:pt x="47485" y="0"/>
                  </a:lnTo>
                  <a:lnTo>
                    <a:pt x="42823" y="283704"/>
                  </a:lnTo>
                  <a:lnTo>
                    <a:pt x="0" y="283704"/>
                  </a:lnTo>
                  <a:lnTo>
                    <a:pt x="14677" y="0"/>
                  </a:lnTo>
                  <a:close/>
                </a:path>
              </a:pathLst>
            </a:custGeom>
            <a:solidFill>
              <a:srgbClr val="323232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D222E9F-DAB3-B44C-5AD6-B0E2CCB491A4}"/>
                </a:ext>
              </a:extLst>
            </p:cNvPr>
            <p:cNvSpPr/>
            <p:nvPr/>
          </p:nvSpPr>
          <p:spPr>
            <a:xfrm>
              <a:off x="5816723" y="5453908"/>
              <a:ext cx="1440450" cy="155579"/>
            </a:xfrm>
            <a:custGeom>
              <a:avLst/>
              <a:gdLst>
                <a:gd name="connsiteX0" fmla="*/ 0 w 1440450"/>
                <a:gd name="connsiteY0" fmla="*/ 116555 h 155579"/>
                <a:gd name="connsiteX1" fmla="*/ 279905 w 1440450"/>
                <a:gd name="connsiteY1" fmla="*/ 116555 h 155579"/>
                <a:gd name="connsiteX2" fmla="*/ 310987 w 1440450"/>
                <a:gd name="connsiteY2" fmla="*/ 155579 h 155579"/>
                <a:gd name="connsiteX3" fmla="*/ 1070581 w 1440450"/>
                <a:gd name="connsiteY3" fmla="*/ 155579 h 155579"/>
                <a:gd name="connsiteX4" fmla="*/ 1440450 w 1440450"/>
                <a:gd name="connsiteY4" fmla="*/ 155579 h 155579"/>
                <a:gd name="connsiteX5" fmla="*/ 1440450 w 1440450"/>
                <a:gd name="connsiteY5" fmla="*/ 0 h 155579"/>
                <a:gd name="connsiteX6" fmla="*/ 23311 w 1440450"/>
                <a:gd name="connsiteY6" fmla="*/ 0 h 155579"/>
                <a:gd name="connsiteX7" fmla="*/ 0 w 1440450"/>
                <a:gd name="connsiteY7" fmla="*/ 116555 h 15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450" h="155579">
                  <a:moveTo>
                    <a:pt x="0" y="116555"/>
                  </a:moveTo>
                  <a:lnTo>
                    <a:pt x="279905" y="116555"/>
                  </a:lnTo>
                  <a:lnTo>
                    <a:pt x="310987" y="155579"/>
                  </a:lnTo>
                  <a:lnTo>
                    <a:pt x="1070581" y="155579"/>
                  </a:lnTo>
                  <a:lnTo>
                    <a:pt x="1440450" y="155579"/>
                  </a:lnTo>
                  <a:lnTo>
                    <a:pt x="1440450" y="0"/>
                  </a:lnTo>
                  <a:lnTo>
                    <a:pt x="23311" y="0"/>
                  </a:lnTo>
                  <a:lnTo>
                    <a:pt x="0" y="116555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93E472A-271C-AFFC-CFAF-70BF92BE12A0}"/>
                </a:ext>
              </a:extLst>
            </p:cNvPr>
            <p:cNvSpPr/>
            <p:nvPr/>
          </p:nvSpPr>
          <p:spPr>
            <a:xfrm>
              <a:off x="5692743" y="5324056"/>
              <a:ext cx="690352" cy="289747"/>
            </a:xfrm>
            <a:custGeom>
              <a:avLst/>
              <a:gdLst>
                <a:gd name="connsiteX0" fmla="*/ 0 w 690352"/>
                <a:gd name="connsiteY0" fmla="*/ 0 h 289747"/>
                <a:gd name="connsiteX1" fmla="*/ 1209 w 690352"/>
                <a:gd name="connsiteY1" fmla="*/ 215325 h 289747"/>
                <a:gd name="connsiteX2" fmla="*/ 21066 w 690352"/>
                <a:gd name="connsiteY2" fmla="*/ 237600 h 289747"/>
                <a:gd name="connsiteX3" fmla="*/ 84438 w 690352"/>
                <a:gd name="connsiteY3" fmla="*/ 239845 h 289747"/>
                <a:gd name="connsiteX4" fmla="*/ 136240 w 690352"/>
                <a:gd name="connsiteY4" fmla="*/ 144356 h 289747"/>
                <a:gd name="connsiteX5" fmla="*/ 195122 w 690352"/>
                <a:gd name="connsiteY5" fmla="*/ 102051 h 289747"/>
                <a:gd name="connsiteX6" fmla="*/ 450508 w 690352"/>
                <a:gd name="connsiteY6" fmla="*/ 112066 h 289747"/>
                <a:gd name="connsiteX7" fmla="*/ 486079 w 690352"/>
                <a:gd name="connsiteY7" fmla="*/ 153162 h 289747"/>
                <a:gd name="connsiteX8" fmla="*/ 491604 w 690352"/>
                <a:gd name="connsiteY8" fmla="*/ 284222 h 289747"/>
                <a:gd name="connsiteX9" fmla="*/ 683791 w 690352"/>
                <a:gd name="connsiteY9" fmla="*/ 289748 h 289747"/>
                <a:gd name="connsiteX10" fmla="*/ 690352 w 690352"/>
                <a:gd name="connsiteY10" fmla="*/ 13469 h 28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0352" h="289747">
                  <a:moveTo>
                    <a:pt x="0" y="0"/>
                  </a:moveTo>
                  <a:lnTo>
                    <a:pt x="1209" y="215325"/>
                  </a:lnTo>
                  <a:cubicBezTo>
                    <a:pt x="3024" y="225944"/>
                    <a:pt x="10732" y="234578"/>
                    <a:pt x="21066" y="237600"/>
                  </a:cubicBezTo>
                  <a:cubicBezTo>
                    <a:pt x="42117" y="239741"/>
                    <a:pt x="63287" y="240501"/>
                    <a:pt x="84438" y="239845"/>
                  </a:cubicBezTo>
                  <a:lnTo>
                    <a:pt x="136240" y="144356"/>
                  </a:lnTo>
                  <a:cubicBezTo>
                    <a:pt x="144943" y="119214"/>
                    <a:pt x="168513" y="102275"/>
                    <a:pt x="195122" y="102051"/>
                  </a:cubicBezTo>
                  <a:cubicBezTo>
                    <a:pt x="241744" y="101015"/>
                    <a:pt x="450508" y="112066"/>
                    <a:pt x="450508" y="112066"/>
                  </a:cubicBezTo>
                  <a:cubicBezTo>
                    <a:pt x="468500" y="118938"/>
                    <a:pt x="481848" y="134375"/>
                    <a:pt x="486079" y="153162"/>
                  </a:cubicBezTo>
                  <a:cubicBezTo>
                    <a:pt x="494885" y="186489"/>
                    <a:pt x="491604" y="284222"/>
                    <a:pt x="491604" y="284222"/>
                  </a:cubicBezTo>
                  <a:lnTo>
                    <a:pt x="683791" y="289748"/>
                  </a:lnTo>
                  <a:lnTo>
                    <a:pt x="690352" y="13469"/>
                  </a:ln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B9883AB8-CD58-15BB-EFBF-9B26C4144058}"/>
                </a:ext>
              </a:extLst>
            </p:cNvPr>
            <p:cNvSpPr/>
            <p:nvPr/>
          </p:nvSpPr>
          <p:spPr>
            <a:xfrm>
              <a:off x="6954820" y="5483607"/>
              <a:ext cx="233456" cy="233456"/>
            </a:xfrm>
            <a:custGeom>
              <a:avLst/>
              <a:gdLst>
                <a:gd name="connsiteX0" fmla="*/ 233456 w 233456"/>
                <a:gd name="connsiteY0" fmla="*/ 116901 h 233456"/>
                <a:gd name="connsiteX1" fmla="*/ 116901 w 233456"/>
                <a:gd name="connsiteY1" fmla="*/ 0 h 233456"/>
                <a:gd name="connsiteX2" fmla="*/ 0 w 233456"/>
                <a:gd name="connsiteY2" fmla="*/ 116555 h 233456"/>
                <a:gd name="connsiteX3" fmla="*/ 116555 w 233456"/>
                <a:gd name="connsiteY3" fmla="*/ 233456 h 233456"/>
                <a:gd name="connsiteX4" fmla="*/ 116901 w 233456"/>
                <a:gd name="connsiteY4" fmla="*/ 233456 h 233456"/>
                <a:gd name="connsiteX5" fmla="*/ 233456 w 233456"/>
                <a:gd name="connsiteY5" fmla="*/ 116901 h 23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456" h="233456">
                  <a:moveTo>
                    <a:pt x="233456" y="116901"/>
                  </a:moveTo>
                  <a:cubicBezTo>
                    <a:pt x="233560" y="52442"/>
                    <a:pt x="181360" y="104"/>
                    <a:pt x="116901" y="0"/>
                  </a:cubicBezTo>
                  <a:cubicBezTo>
                    <a:pt x="52441" y="-103"/>
                    <a:pt x="104" y="52097"/>
                    <a:pt x="0" y="116555"/>
                  </a:cubicBezTo>
                  <a:cubicBezTo>
                    <a:pt x="-103" y="181015"/>
                    <a:pt x="52096" y="233353"/>
                    <a:pt x="116555" y="233456"/>
                  </a:cubicBezTo>
                  <a:cubicBezTo>
                    <a:pt x="116676" y="233456"/>
                    <a:pt x="116780" y="233456"/>
                    <a:pt x="116901" y="233456"/>
                  </a:cubicBezTo>
                  <a:cubicBezTo>
                    <a:pt x="181274" y="233456"/>
                    <a:pt x="233456" y="181274"/>
                    <a:pt x="233456" y="116901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D7DD9D5-4122-0C16-BBBF-3B31504D4D87}"/>
                </a:ext>
              </a:extLst>
            </p:cNvPr>
            <p:cNvSpPr/>
            <p:nvPr/>
          </p:nvSpPr>
          <p:spPr>
            <a:xfrm>
              <a:off x="6978131" y="5506918"/>
              <a:ext cx="186833" cy="186834"/>
            </a:xfrm>
            <a:custGeom>
              <a:avLst/>
              <a:gdLst>
                <a:gd name="connsiteX0" fmla="*/ 186834 w 186833"/>
                <a:gd name="connsiteY0" fmla="*/ 93590 h 186834"/>
                <a:gd name="connsiteX1" fmla="*/ 93590 w 186833"/>
                <a:gd name="connsiteY1" fmla="*/ 0 h 186834"/>
                <a:gd name="connsiteX2" fmla="*/ 0 w 186833"/>
                <a:gd name="connsiteY2" fmla="*/ 93244 h 186834"/>
                <a:gd name="connsiteX3" fmla="*/ 93244 w 186833"/>
                <a:gd name="connsiteY3" fmla="*/ 186834 h 186834"/>
                <a:gd name="connsiteX4" fmla="*/ 93590 w 186833"/>
                <a:gd name="connsiteY4" fmla="*/ 186834 h 186834"/>
                <a:gd name="connsiteX5" fmla="*/ 186834 w 186833"/>
                <a:gd name="connsiteY5" fmla="*/ 93590 h 1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833" h="186834">
                  <a:moveTo>
                    <a:pt x="186834" y="93590"/>
                  </a:moveTo>
                  <a:cubicBezTo>
                    <a:pt x="186938" y="41995"/>
                    <a:pt x="145185" y="104"/>
                    <a:pt x="93590" y="0"/>
                  </a:cubicBezTo>
                  <a:cubicBezTo>
                    <a:pt x="41994" y="-103"/>
                    <a:pt x="104" y="41650"/>
                    <a:pt x="0" y="93244"/>
                  </a:cubicBezTo>
                  <a:cubicBezTo>
                    <a:pt x="-103" y="144840"/>
                    <a:pt x="41649" y="186730"/>
                    <a:pt x="93244" y="186834"/>
                  </a:cubicBezTo>
                  <a:cubicBezTo>
                    <a:pt x="93365" y="186834"/>
                    <a:pt x="93469" y="186834"/>
                    <a:pt x="93590" y="186834"/>
                  </a:cubicBezTo>
                  <a:cubicBezTo>
                    <a:pt x="145081" y="186834"/>
                    <a:pt x="186834" y="145081"/>
                    <a:pt x="186834" y="93590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B06ABE6F-6231-3F3F-F7E5-88F99D061E42}"/>
                </a:ext>
              </a:extLst>
            </p:cNvPr>
            <p:cNvSpPr/>
            <p:nvPr/>
          </p:nvSpPr>
          <p:spPr>
            <a:xfrm>
              <a:off x="7011457" y="5540245"/>
              <a:ext cx="120182" cy="120181"/>
            </a:xfrm>
            <a:custGeom>
              <a:avLst/>
              <a:gdLst>
                <a:gd name="connsiteX0" fmla="*/ 120182 w 120182"/>
                <a:gd name="connsiteY0" fmla="*/ 60263 h 120181"/>
                <a:gd name="connsiteX1" fmla="*/ 60264 w 120182"/>
                <a:gd name="connsiteY1" fmla="*/ 0 h 120181"/>
                <a:gd name="connsiteX2" fmla="*/ 0 w 120182"/>
                <a:gd name="connsiteY2" fmla="*/ 59918 h 120181"/>
                <a:gd name="connsiteX3" fmla="*/ 59918 w 120182"/>
                <a:gd name="connsiteY3" fmla="*/ 120181 h 120181"/>
                <a:gd name="connsiteX4" fmla="*/ 60264 w 120182"/>
                <a:gd name="connsiteY4" fmla="*/ 120181 h 120181"/>
                <a:gd name="connsiteX5" fmla="*/ 120182 w 120182"/>
                <a:gd name="connsiteY5" fmla="*/ 60263 h 12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82" h="120181">
                  <a:moveTo>
                    <a:pt x="120182" y="60263"/>
                  </a:moveTo>
                  <a:cubicBezTo>
                    <a:pt x="120285" y="27075"/>
                    <a:pt x="93452" y="103"/>
                    <a:pt x="60264" y="0"/>
                  </a:cubicBezTo>
                  <a:cubicBezTo>
                    <a:pt x="27076" y="-86"/>
                    <a:pt x="104" y="26730"/>
                    <a:pt x="0" y="59918"/>
                  </a:cubicBezTo>
                  <a:cubicBezTo>
                    <a:pt x="-86" y="93106"/>
                    <a:pt x="26730" y="120095"/>
                    <a:pt x="59918" y="120181"/>
                  </a:cubicBezTo>
                  <a:cubicBezTo>
                    <a:pt x="60039" y="120181"/>
                    <a:pt x="60143" y="120181"/>
                    <a:pt x="60264" y="120181"/>
                  </a:cubicBezTo>
                  <a:cubicBezTo>
                    <a:pt x="93348" y="120181"/>
                    <a:pt x="120182" y="93348"/>
                    <a:pt x="120182" y="60263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E5950605-1DDF-88B9-CD0E-F03113A60235}"/>
                </a:ext>
              </a:extLst>
            </p:cNvPr>
            <p:cNvSpPr/>
            <p:nvPr/>
          </p:nvSpPr>
          <p:spPr>
            <a:xfrm>
              <a:off x="7040640" y="5569426"/>
              <a:ext cx="62162" cy="62162"/>
            </a:xfrm>
            <a:custGeom>
              <a:avLst/>
              <a:gdLst>
                <a:gd name="connsiteX0" fmla="*/ 62163 w 62162"/>
                <a:gd name="connsiteY0" fmla="*/ 31082 h 62162"/>
                <a:gd name="connsiteX1" fmla="*/ 31081 w 62162"/>
                <a:gd name="connsiteY1" fmla="*/ 0 h 62162"/>
                <a:gd name="connsiteX2" fmla="*/ 0 w 62162"/>
                <a:gd name="connsiteY2" fmla="*/ 31082 h 62162"/>
                <a:gd name="connsiteX3" fmla="*/ 31081 w 62162"/>
                <a:gd name="connsiteY3" fmla="*/ 62163 h 62162"/>
                <a:gd name="connsiteX4" fmla="*/ 62163 w 62162"/>
                <a:gd name="connsiteY4" fmla="*/ 31082 h 6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162" h="62162">
                  <a:moveTo>
                    <a:pt x="62163" y="31082"/>
                  </a:moveTo>
                  <a:cubicBezTo>
                    <a:pt x="62163" y="13918"/>
                    <a:pt x="48245" y="0"/>
                    <a:pt x="31081" y="0"/>
                  </a:cubicBezTo>
                  <a:cubicBezTo>
                    <a:pt x="13918" y="0"/>
                    <a:pt x="0" y="13918"/>
                    <a:pt x="0" y="31082"/>
                  </a:cubicBezTo>
                  <a:cubicBezTo>
                    <a:pt x="0" y="48245"/>
                    <a:pt x="13918" y="62163"/>
                    <a:pt x="31081" y="62163"/>
                  </a:cubicBezTo>
                  <a:cubicBezTo>
                    <a:pt x="48211" y="62076"/>
                    <a:pt x="62076" y="48211"/>
                    <a:pt x="62163" y="31082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726A2C1-B316-9CBC-42CD-B5BFF56E5307}"/>
                </a:ext>
              </a:extLst>
            </p:cNvPr>
            <p:cNvSpPr/>
            <p:nvPr/>
          </p:nvSpPr>
          <p:spPr>
            <a:xfrm>
              <a:off x="5890973" y="5483607"/>
              <a:ext cx="233456" cy="233456"/>
            </a:xfrm>
            <a:custGeom>
              <a:avLst/>
              <a:gdLst>
                <a:gd name="connsiteX0" fmla="*/ 233456 w 233456"/>
                <a:gd name="connsiteY0" fmla="*/ 116901 h 233456"/>
                <a:gd name="connsiteX1" fmla="*/ 116901 w 233456"/>
                <a:gd name="connsiteY1" fmla="*/ 0 h 233456"/>
                <a:gd name="connsiteX2" fmla="*/ 0 w 233456"/>
                <a:gd name="connsiteY2" fmla="*/ 116555 h 233456"/>
                <a:gd name="connsiteX3" fmla="*/ 116555 w 233456"/>
                <a:gd name="connsiteY3" fmla="*/ 233456 h 233456"/>
                <a:gd name="connsiteX4" fmla="*/ 116728 w 233456"/>
                <a:gd name="connsiteY4" fmla="*/ 233456 h 233456"/>
                <a:gd name="connsiteX5" fmla="*/ 233456 w 233456"/>
                <a:gd name="connsiteY5" fmla="*/ 116901 h 23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456" h="233456">
                  <a:moveTo>
                    <a:pt x="233456" y="116901"/>
                  </a:moveTo>
                  <a:cubicBezTo>
                    <a:pt x="233559" y="52442"/>
                    <a:pt x="181360" y="104"/>
                    <a:pt x="116901" y="0"/>
                  </a:cubicBezTo>
                  <a:cubicBezTo>
                    <a:pt x="52441" y="-103"/>
                    <a:pt x="104" y="52097"/>
                    <a:pt x="0" y="116555"/>
                  </a:cubicBezTo>
                  <a:cubicBezTo>
                    <a:pt x="-104" y="181015"/>
                    <a:pt x="52096" y="233353"/>
                    <a:pt x="116555" y="233456"/>
                  </a:cubicBezTo>
                  <a:cubicBezTo>
                    <a:pt x="116607" y="233456"/>
                    <a:pt x="116676" y="233456"/>
                    <a:pt x="116728" y="233456"/>
                  </a:cubicBezTo>
                  <a:cubicBezTo>
                    <a:pt x="181136" y="233456"/>
                    <a:pt x="233352" y="181308"/>
                    <a:pt x="233456" y="116901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D8D3702-E018-45C6-4D4E-C261282FE023}"/>
                </a:ext>
              </a:extLst>
            </p:cNvPr>
            <p:cNvSpPr/>
            <p:nvPr/>
          </p:nvSpPr>
          <p:spPr>
            <a:xfrm>
              <a:off x="5914284" y="5506918"/>
              <a:ext cx="186834" cy="186834"/>
            </a:xfrm>
            <a:custGeom>
              <a:avLst/>
              <a:gdLst>
                <a:gd name="connsiteX0" fmla="*/ 186834 w 186834"/>
                <a:gd name="connsiteY0" fmla="*/ 93590 h 186834"/>
                <a:gd name="connsiteX1" fmla="*/ 93590 w 186834"/>
                <a:gd name="connsiteY1" fmla="*/ 0 h 186834"/>
                <a:gd name="connsiteX2" fmla="*/ 0 w 186834"/>
                <a:gd name="connsiteY2" fmla="*/ 93244 h 186834"/>
                <a:gd name="connsiteX3" fmla="*/ 93244 w 186834"/>
                <a:gd name="connsiteY3" fmla="*/ 186834 h 186834"/>
                <a:gd name="connsiteX4" fmla="*/ 93417 w 186834"/>
                <a:gd name="connsiteY4" fmla="*/ 186834 h 186834"/>
                <a:gd name="connsiteX5" fmla="*/ 186834 w 186834"/>
                <a:gd name="connsiteY5" fmla="*/ 93590 h 1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834" h="186834">
                  <a:moveTo>
                    <a:pt x="186834" y="93590"/>
                  </a:moveTo>
                  <a:cubicBezTo>
                    <a:pt x="186937" y="41995"/>
                    <a:pt x="145185" y="104"/>
                    <a:pt x="93590" y="0"/>
                  </a:cubicBezTo>
                  <a:cubicBezTo>
                    <a:pt x="41995" y="-103"/>
                    <a:pt x="104" y="41650"/>
                    <a:pt x="0" y="93244"/>
                  </a:cubicBezTo>
                  <a:cubicBezTo>
                    <a:pt x="-103" y="144840"/>
                    <a:pt x="41649" y="186730"/>
                    <a:pt x="93244" y="186834"/>
                  </a:cubicBezTo>
                  <a:cubicBezTo>
                    <a:pt x="93296" y="186834"/>
                    <a:pt x="93365" y="186834"/>
                    <a:pt x="93417" y="186834"/>
                  </a:cubicBezTo>
                  <a:cubicBezTo>
                    <a:pt x="144943" y="186834"/>
                    <a:pt x="186730" y="145116"/>
                    <a:pt x="186834" y="93590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4AF10EA-EBED-A442-4087-2F1FC5A120DF}"/>
                </a:ext>
              </a:extLst>
            </p:cNvPr>
            <p:cNvSpPr/>
            <p:nvPr/>
          </p:nvSpPr>
          <p:spPr>
            <a:xfrm>
              <a:off x="5947610" y="5540245"/>
              <a:ext cx="120181" cy="120181"/>
            </a:xfrm>
            <a:custGeom>
              <a:avLst/>
              <a:gdLst>
                <a:gd name="connsiteX0" fmla="*/ 120182 w 120181"/>
                <a:gd name="connsiteY0" fmla="*/ 60264 h 120181"/>
                <a:gd name="connsiteX1" fmla="*/ 60264 w 120181"/>
                <a:gd name="connsiteY1" fmla="*/ 0 h 120181"/>
                <a:gd name="connsiteX2" fmla="*/ 0 w 120181"/>
                <a:gd name="connsiteY2" fmla="*/ 59918 h 120181"/>
                <a:gd name="connsiteX3" fmla="*/ 59918 w 120181"/>
                <a:gd name="connsiteY3" fmla="*/ 120182 h 120181"/>
                <a:gd name="connsiteX4" fmla="*/ 60091 w 120181"/>
                <a:gd name="connsiteY4" fmla="*/ 120182 h 120181"/>
                <a:gd name="connsiteX5" fmla="*/ 120182 w 120181"/>
                <a:gd name="connsiteY5" fmla="*/ 60436 h 120181"/>
                <a:gd name="connsiteX6" fmla="*/ 120182 w 120181"/>
                <a:gd name="connsiteY6" fmla="*/ 60264 h 12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181" h="120181">
                  <a:moveTo>
                    <a:pt x="120182" y="60264"/>
                  </a:moveTo>
                  <a:cubicBezTo>
                    <a:pt x="120285" y="27076"/>
                    <a:pt x="93452" y="104"/>
                    <a:pt x="60264" y="0"/>
                  </a:cubicBezTo>
                  <a:cubicBezTo>
                    <a:pt x="27076" y="-104"/>
                    <a:pt x="104" y="26730"/>
                    <a:pt x="0" y="59918"/>
                  </a:cubicBezTo>
                  <a:cubicBezTo>
                    <a:pt x="-86" y="93106"/>
                    <a:pt x="26730" y="120078"/>
                    <a:pt x="59918" y="120182"/>
                  </a:cubicBezTo>
                  <a:cubicBezTo>
                    <a:pt x="59970" y="120182"/>
                    <a:pt x="60039" y="120182"/>
                    <a:pt x="60091" y="120182"/>
                  </a:cubicBezTo>
                  <a:cubicBezTo>
                    <a:pt x="93175" y="120268"/>
                    <a:pt x="120078" y="93521"/>
                    <a:pt x="120182" y="60436"/>
                  </a:cubicBezTo>
                  <a:cubicBezTo>
                    <a:pt x="120182" y="60384"/>
                    <a:pt x="120182" y="60315"/>
                    <a:pt x="120182" y="60264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564531F7-6698-1DC3-64EE-73B77F2A8CFF}"/>
                </a:ext>
              </a:extLst>
            </p:cNvPr>
            <p:cNvSpPr/>
            <p:nvPr/>
          </p:nvSpPr>
          <p:spPr>
            <a:xfrm>
              <a:off x="5975929" y="5569426"/>
              <a:ext cx="62162" cy="62162"/>
            </a:xfrm>
            <a:custGeom>
              <a:avLst/>
              <a:gdLst>
                <a:gd name="connsiteX0" fmla="*/ 62163 w 62162"/>
                <a:gd name="connsiteY0" fmla="*/ 31082 h 62162"/>
                <a:gd name="connsiteX1" fmla="*/ 31081 w 62162"/>
                <a:gd name="connsiteY1" fmla="*/ 0 h 62162"/>
                <a:gd name="connsiteX2" fmla="*/ 0 w 62162"/>
                <a:gd name="connsiteY2" fmla="*/ 31082 h 62162"/>
                <a:gd name="connsiteX3" fmla="*/ 31081 w 62162"/>
                <a:gd name="connsiteY3" fmla="*/ 62163 h 62162"/>
                <a:gd name="connsiteX4" fmla="*/ 62163 w 62162"/>
                <a:gd name="connsiteY4" fmla="*/ 31082 h 6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162" h="62162">
                  <a:moveTo>
                    <a:pt x="62163" y="31082"/>
                  </a:moveTo>
                  <a:cubicBezTo>
                    <a:pt x="62163" y="13918"/>
                    <a:pt x="48245" y="0"/>
                    <a:pt x="31081" y="0"/>
                  </a:cubicBezTo>
                  <a:cubicBezTo>
                    <a:pt x="13918" y="0"/>
                    <a:pt x="0" y="13918"/>
                    <a:pt x="0" y="31082"/>
                  </a:cubicBezTo>
                  <a:cubicBezTo>
                    <a:pt x="0" y="48245"/>
                    <a:pt x="13918" y="62163"/>
                    <a:pt x="31081" y="62163"/>
                  </a:cubicBezTo>
                  <a:cubicBezTo>
                    <a:pt x="48245" y="62163"/>
                    <a:pt x="62163" y="48245"/>
                    <a:pt x="62163" y="31082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2E0A8E1-3B1C-BABB-935C-7E5193335F80}"/>
                </a:ext>
              </a:extLst>
            </p:cNvPr>
            <p:cNvSpPr/>
            <p:nvPr/>
          </p:nvSpPr>
          <p:spPr>
            <a:xfrm>
              <a:off x="6382059" y="5140110"/>
              <a:ext cx="947921" cy="491652"/>
            </a:xfrm>
            <a:custGeom>
              <a:avLst/>
              <a:gdLst>
                <a:gd name="connsiteX0" fmla="*/ 81848 w 947921"/>
                <a:gd name="connsiteY0" fmla="*/ 2293 h 491652"/>
                <a:gd name="connsiteX1" fmla="*/ 34189 w 947921"/>
                <a:gd name="connsiteY1" fmla="*/ 11099 h 491652"/>
                <a:gd name="connsiteX2" fmla="*/ 41269 w 947921"/>
                <a:gd name="connsiteY2" fmla="*/ 30093 h 491652"/>
                <a:gd name="connsiteX3" fmla="*/ 10361 w 947921"/>
                <a:gd name="connsiteY3" fmla="*/ 190508 h 491652"/>
                <a:gd name="connsiteX4" fmla="*/ 4662 w 947921"/>
                <a:gd name="connsiteY4" fmla="*/ 238166 h 491652"/>
                <a:gd name="connsiteX5" fmla="*/ 0 w 947921"/>
                <a:gd name="connsiteY5" fmla="*/ 470241 h 491652"/>
                <a:gd name="connsiteX6" fmla="*/ 18303 w 947921"/>
                <a:gd name="connsiteY6" fmla="*/ 483019 h 491652"/>
                <a:gd name="connsiteX7" fmla="*/ 501792 w 947921"/>
                <a:gd name="connsiteY7" fmla="*/ 491652 h 491652"/>
                <a:gd name="connsiteX8" fmla="*/ 526484 w 947921"/>
                <a:gd name="connsiteY8" fmla="*/ 471795 h 491652"/>
                <a:gd name="connsiteX9" fmla="*/ 679819 w 947921"/>
                <a:gd name="connsiteY9" fmla="*/ 350923 h 491652"/>
                <a:gd name="connsiteX10" fmla="*/ 827629 w 947921"/>
                <a:gd name="connsiteY10" fmla="*/ 375442 h 491652"/>
                <a:gd name="connsiteX11" fmla="*/ 850767 w 947921"/>
                <a:gd name="connsiteY11" fmla="*/ 464542 h 491652"/>
                <a:gd name="connsiteX12" fmla="*/ 879258 w 947921"/>
                <a:gd name="connsiteY12" fmla="*/ 477148 h 491652"/>
                <a:gd name="connsiteX13" fmla="*/ 918973 w 947921"/>
                <a:gd name="connsiteY13" fmla="*/ 465233 h 491652"/>
                <a:gd name="connsiteX14" fmla="*/ 928643 w 947921"/>
                <a:gd name="connsiteY14" fmla="*/ 424828 h 491652"/>
                <a:gd name="connsiteX15" fmla="*/ 924672 w 947921"/>
                <a:gd name="connsiteY15" fmla="*/ 412913 h 491652"/>
                <a:gd name="connsiteX16" fmla="*/ 946083 w 947921"/>
                <a:gd name="connsiteY16" fmla="*/ 322259 h 491652"/>
                <a:gd name="connsiteX17" fmla="*/ 945220 w 947921"/>
                <a:gd name="connsiteY17" fmla="*/ 300847 h 491652"/>
                <a:gd name="connsiteX18" fmla="*/ 922945 w 947921"/>
                <a:gd name="connsiteY18" fmla="*/ 286515 h 491652"/>
                <a:gd name="connsiteX19" fmla="*/ 922945 w 947921"/>
                <a:gd name="connsiteY19" fmla="*/ 248354 h 491652"/>
                <a:gd name="connsiteX20" fmla="*/ 857847 w 947921"/>
                <a:gd name="connsiteY20" fmla="*/ 217445 h 491652"/>
                <a:gd name="connsiteX21" fmla="*/ 694842 w 947921"/>
                <a:gd name="connsiteY21" fmla="*/ 201560 h 491652"/>
                <a:gd name="connsiteX22" fmla="*/ 474855 w 947921"/>
                <a:gd name="connsiteY22" fmla="*/ 189645 h 491652"/>
                <a:gd name="connsiteX23" fmla="*/ 419599 w 947921"/>
                <a:gd name="connsiteY23" fmla="*/ 104171 h 491652"/>
                <a:gd name="connsiteX24" fmla="*/ 371768 w 947921"/>
                <a:gd name="connsiteY24" fmla="*/ 29403 h 491652"/>
                <a:gd name="connsiteX25" fmla="*/ 369800 w 947921"/>
                <a:gd name="connsiteY25" fmla="*/ 15123 h 491652"/>
                <a:gd name="connsiteX26" fmla="*/ 368660 w 947921"/>
                <a:gd name="connsiteY26" fmla="*/ 14380 h 491652"/>
                <a:gd name="connsiteX27" fmla="*/ 278869 w 947921"/>
                <a:gd name="connsiteY27" fmla="*/ 1602 h 491652"/>
                <a:gd name="connsiteX28" fmla="*/ 81848 w 947921"/>
                <a:gd name="connsiteY28" fmla="*/ 2293 h 49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47921" h="491652">
                  <a:moveTo>
                    <a:pt x="81848" y="2293"/>
                  </a:moveTo>
                  <a:cubicBezTo>
                    <a:pt x="81848" y="2293"/>
                    <a:pt x="33326" y="4710"/>
                    <a:pt x="34189" y="11099"/>
                  </a:cubicBezTo>
                  <a:cubicBezTo>
                    <a:pt x="35761" y="17696"/>
                    <a:pt x="38127" y="24085"/>
                    <a:pt x="41269" y="30093"/>
                  </a:cubicBezTo>
                  <a:lnTo>
                    <a:pt x="10361" y="190508"/>
                  </a:lnTo>
                  <a:cubicBezTo>
                    <a:pt x="7460" y="206256"/>
                    <a:pt x="5560" y="222177"/>
                    <a:pt x="4662" y="238166"/>
                  </a:cubicBezTo>
                  <a:cubicBezTo>
                    <a:pt x="4662" y="254052"/>
                    <a:pt x="0" y="470241"/>
                    <a:pt x="0" y="470241"/>
                  </a:cubicBezTo>
                  <a:cubicBezTo>
                    <a:pt x="2987" y="477787"/>
                    <a:pt x="10188" y="482828"/>
                    <a:pt x="18303" y="483019"/>
                  </a:cubicBezTo>
                  <a:cubicBezTo>
                    <a:pt x="33326" y="484573"/>
                    <a:pt x="501792" y="491652"/>
                    <a:pt x="501792" y="491652"/>
                  </a:cubicBezTo>
                  <a:cubicBezTo>
                    <a:pt x="511513" y="487128"/>
                    <a:pt x="519975" y="480307"/>
                    <a:pt x="526484" y="471795"/>
                  </a:cubicBezTo>
                  <a:cubicBezTo>
                    <a:pt x="539953" y="455909"/>
                    <a:pt x="604361" y="374061"/>
                    <a:pt x="679819" y="350923"/>
                  </a:cubicBezTo>
                  <a:cubicBezTo>
                    <a:pt x="730033" y="333241"/>
                    <a:pt x="785807" y="342496"/>
                    <a:pt x="827629" y="375442"/>
                  </a:cubicBezTo>
                  <a:cubicBezTo>
                    <a:pt x="845932" y="392710"/>
                    <a:pt x="848350" y="452628"/>
                    <a:pt x="850767" y="464542"/>
                  </a:cubicBezTo>
                  <a:cubicBezTo>
                    <a:pt x="853184" y="476457"/>
                    <a:pt x="874596" y="477148"/>
                    <a:pt x="879258" y="477148"/>
                  </a:cubicBezTo>
                  <a:cubicBezTo>
                    <a:pt x="883920" y="477148"/>
                    <a:pt x="912584" y="474040"/>
                    <a:pt x="918973" y="465233"/>
                  </a:cubicBezTo>
                  <a:cubicBezTo>
                    <a:pt x="924758" y="452507"/>
                    <a:pt x="928039" y="438797"/>
                    <a:pt x="928643" y="424828"/>
                  </a:cubicBezTo>
                  <a:cubicBezTo>
                    <a:pt x="928108" y="420631"/>
                    <a:pt x="926761" y="416591"/>
                    <a:pt x="924672" y="412913"/>
                  </a:cubicBezTo>
                  <a:lnTo>
                    <a:pt x="946083" y="322259"/>
                  </a:lnTo>
                  <a:cubicBezTo>
                    <a:pt x="946083" y="322259"/>
                    <a:pt x="950745" y="304991"/>
                    <a:pt x="945220" y="300847"/>
                  </a:cubicBezTo>
                  <a:cubicBezTo>
                    <a:pt x="939694" y="296703"/>
                    <a:pt x="925362" y="295322"/>
                    <a:pt x="922945" y="286515"/>
                  </a:cubicBezTo>
                  <a:cubicBezTo>
                    <a:pt x="920527" y="277709"/>
                    <a:pt x="932614" y="261132"/>
                    <a:pt x="922945" y="248354"/>
                  </a:cubicBezTo>
                  <a:cubicBezTo>
                    <a:pt x="913275" y="235576"/>
                    <a:pt x="881676" y="222971"/>
                    <a:pt x="857847" y="217445"/>
                  </a:cubicBezTo>
                  <a:cubicBezTo>
                    <a:pt x="834018" y="211920"/>
                    <a:pt x="694842" y="201560"/>
                    <a:pt x="694842" y="201560"/>
                  </a:cubicBezTo>
                  <a:lnTo>
                    <a:pt x="474855" y="189645"/>
                  </a:lnTo>
                  <a:lnTo>
                    <a:pt x="419599" y="104171"/>
                  </a:lnTo>
                  <a:lnTo>
                    <a:pt x="371768" y="29403"/>
                  </a:lnTo>
                  <a:cubicBezTo>
                    <a:pt x="375170" y="24913"/>
                    <a:pt x="374289" y="18525"/>
                    <a:pt x="369800" y="15123"/>
                  </a:cubicBezTo>
                  <a:cubicBezTo>
                    <a:pt x="369437" y="14864"/>
                    <a:pt x="369057" y="14605"/>
                    <a:pt x="368660" y="14380"/>
                  </a:cubicBezTo>
                  <a:cubicBezTo>
                    <a:pt x="359163" y="7991"/>
                    <a:pt x="332053" y="5574"/>
                    <a:pt x="278869" y="1602"/>
                  </a:cubicBezTo>
                  <a:cubicBezTo>
                    <a:pt x="225686" y="-2369"/>
                    <a:pt x="81848" y="2293"/>
                    <a:pt x="81848" y="2293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E7AF08-B165-3ABA-2315-D252F8D234D9}"/>
                </a:ext>
              </a:extLst>
            </p:cNvPr>
            <p:cNvSpPr/>
            <p:nvPr/>
          </p:nvSpPr>
          <p:spPr>
            <a:xfrm>
              <a:off x="6424192" y="5160930"/>
              <a:ext cx="375459" cy="462889"/>
            </a:xfrm>
            <a:custGeom>
              <a:avLst/>
              <a:gdLst>
                <a:gd name="connsiteX0" fmla="*/ 0 w 375459"/>
                <a:gd name="connsiteY0" fmla="*/ 454083 h 462889"/>
                <a:gd name="connsiteX1" fmla="*/ 5525 w 375459"/>
                <a:gd name="connsiteY1" fmla="*/ 216310 h 462889"/>
                <a:gd name="connsiteX2" fmla="*/ 13296 w 375459"/>
                <a:gd name="connsiteY2" fmla="*/ 187474 h 462889"/>
                <a:gd name="connsiteX3" fmla="*/ 40060 w 375459"/>
                <a:gd name="connsiteY3" fmla="*/ 158637 h 462889"/>
                <a:gd name="connsiteX4" fmla="*/ 59918 w 375459"/>
                <a:gd name="connsiteY4" fmla="*/ 32067 h 462889"/>
                <a:gd name="connsiteX5" fmla="*/ 92208 w 375459"/>
                <a:gd name="connsiteY5" fmla="*/ 985 h 462889"/>
                <a:gd name="connsiteX6" fmla="*/ 296482 w 375459"/>
                <a:gd name="connsiteY6" fmla="*/ 4266 h 462889"/>
                <a:gd name="connsiteX7" fmla="*/ 366588 w 375459"/>
                <a:gd name="connsiteY7" fmla="*/ 169688 h 462889"/>
                <a:gd name="connsiteX8" fmla="*/ 375394 w 375459"/>
                <a:gd name="connsiteY8" fmla="*/ 229779 h 462889"/>
                <a:gd name="connsiteX9" fmla="*/ 364343 w 375459"/>
                <a:gd name="connsiteY9" fmla="*/ 462889 h 46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459" h="462889">
                  <a:moveTo>
                    <a:pt x="0" y="454083"/>
                  </a:moveTo>
                  <a:lnTo>
                    <a:pt x="5525" y="216310"/>
                  </a:lnTo>
                  <a:cubicBezTo>
                    <a:pt x="5525" y="216310"/>
                    <a:pt x="0" y="205259"/>
                    <a:pt x="13296" y="187474"/>
                  </a:cubicBezTo>
                  <a:cubicBezTo>
                    <a:pt x="21135" y="176923"/>
                    <a:pt x="30114" y="167254"/>
                    <a:pt x="40060" y="158637"/>
                  </a:cubicBezTo>
                  <a:lnTo>
                    <a:pt x="59918" y="32067"/>
                  </a:lnTo>
                  <a:cubicBezTo>
                    <a:pt x="61576" y="15179"/>
                    <a:pt x="75269" y="2004"/>
                    <a:pt x="92208" y="985"/>
                  </a:cubicBezTo>
                  <a:cubicBezTo>
                    <a:pt x="123290" y="-2468"/>
                    <a:pt x="296482" y="4266"/>
                    <a:pt x="296482" y="4266"/>
                  </a:cubicBezTo>
                  <a:lnTo>
                    <a:pt x="366588" y="169688"/>
                  </a:lnTo>
                  <a:cubicBezTo>
                    <a:pt x="372959" y="189062"/>
                    <a:pt x="375947" y="209386"/>
                    <a:pt x="375394" y="229779"/>
                  </a:cubicBezTo>
                  <a:cubicBezTo>
                    <a:pt x="374358" y="263105"/>
                    <a:pt x="364343" y="462889"/>
                    <a:pt x="364343" y="462889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31A1479-07D2-BC99-2EE8-FD46011C7915}"/>
                </a:ext>
              </a:extLst>
            </p:cNvPr>
            <p:cNvSpPr/>
            <p:nvPr/>
          </p:nvSpPr>
          <p:spPr>
            <a:xfrm>
              <a:off x="6416237" y="5140638"/>
              <a:ext cx="338971" cy="19377"/>
            </a:xfrm>
            <a:custGeom>
              <a:avLst/>
              <a:gdLst>
                <a:gd name="connsiteX0" fmla="*/ 334482 w 338971"/>
                <a:gd name="connsiteY0" fmla="*/ 14543 h 19377"/>
                <a:gd name="connsiteX1" fmla="*/ 244691 w 338971"/>
                <a:gd name="connsiteY1" fmla="*/ 1765 h 19377"/>
                <a:gd name="connsiteX2" fmla="*/ 47670 w 338971"/>
                <a:gd name="connsiteY2" fmla="*/ 1765 h 19377"/>
                <a:gd name="connsiteX3" fmla="*/ 11 w 338971"/>
                <a:gd name="connsiteY3" fmla="*/ 10571 h 19377"/>
                <a:gd name="connsiteX4" fmla="*/ 2602 w 338971"/>
                <a:gd name="connsiteY4" fmla="*/ 19378 h 19377"/>
                <a:gd name="connsiteX5" fmla="*/ 338971 w 338971"/>
                <a:gd name="connsiteY5" fmla="*/ 19378 h 19377"/>
                <a:gd name="connsiteX6" fmla="*/ 334482 w 338971"/>
                <a:gd name="connsiteY6" fmla="*/ 14543 h 1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71" h="19377">
                  <a:moveTo>
                    <a:pt x="334482" y="14543"/>
                  </a:moveTo>
                  <a:cubicBezTo>
                    <a:pt x="324985" y="8154"/>
                    <a:pt x="297875" y="5736"/>
                    <a:pt x="244691" y="1765"/>
                  </a:cubicBezTo>
                  <a:cubicBezTo>
                    <a:pt x="191508" y="-2207"/>
                    <a:pt x="47670" y="1765"/>
                    <a:pt x="47670" y="1765"/>
                  </a:cubicBezTo>
                  <a:cubicBezTo>
                    <a:pt x="47670" y="1765"/>
                    <a:pt x="-852" y="4182"/>
                    <a:pt x="11" y="10571"/>
                  </a:cubicBezTo>
                  <a:cubicBezTo>
                    <a:pt x="478" y="13611"/>
                    <a:pt x="1358" y="16563"/>
                    <a:pt x="2602" y="19378"/>
                  </a:cubicBezTo>
                  <a:lnTo>
                    <a:pt x="338971" y="19378"/>
                  </a:lnTo>
                  <a:cubicBezTo>
                    <a:pt x="337918" y="17410"/>
                    <a:pt x="336364" y="15734"/>
                    <a:pt x="334482" y="14543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94D343CD-9A66-F903-F50B-50A33DD73AAB}"/>
                </a:ext>
              </a:extLst>
            </p:cNvPr>
            <p:cNvSpPr/>
            <p:nvPr/>
          </p:nvSpPr>
          <p:spPr>
            <a:xfrm>
              <a:off x="6491880" y="5179010"/>
              <a:ext cx="271454" cy="150276"/>
            </a:xfrm>
            <a:custGeom>
              <a:avLst/>
              <a:gdLst>
                <a:gd name="connsiteX0" fmla="*/ 195986 w 271454"/>
                <a:gd name="connsiteY0" fmla="*/ 1554 h 150276"/>
                <a:gd name="connsiteX1" fmla="*/ 45068 w 271454"/>
                <a:gd name="connsiteY1" fmla="*/ 0 h 150276"/>
                <a:gd name="connsiteX2" fmla="*/ 17267 w 271454"/>
                <a:gd name="connsiteY2" fmla="*/ 22965 h 150276"/>
                <a:gd name="connsiteX3" fmla="*/ 0 w 271454"/>
                <a:gd name="connsiteY3" fmla="*/ 132614 h 150276"/>
                <a:gd name="connsiteX4" fmla="*/ 17267 w 271454"/>
                <a:gd name="connsiteY4" fmla="*/ 145392 h 150276"/>
                <a:gd name="connsiteX5" fmla="*/ 254867 w 271454"/>
                <a:gd name="connsiteY5" fmla="*/ 150227 h 150276"/>
                <a:gd name="connsiteX6" fmla="*/ 271410 w 271454"/>
                <a:gd name="connsiteY6" fmla="*/ 136119 h 150276"/>
                <a:gd name="connsiteX7" fmla="*/ 271444 w 271454"/>
                <a:gd name="connsiteY7" fmla="*/ 134341 h 150276"/>
                <a:gd name="connsiteX8" fmla="*/ 219642 w 271454"/>
                <a:gd name="connsiteY8" fmla="*/ 10361 h 150276"/>
                <a:gd name="connsiteX9" fmla="*/ 195986 w 271454"/>
                <a:gd name="connsiteY9" fmla="*/ 1554 h 15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454" h="150276">
                  <a:moveTo>
                    <a:pt x="195986" y="1554"/>
                  </a:moveTo>
                  <a:lnTo>
                    <a:pt x="45068" y="0"/>
                  </a:lnTo>
                  <a:cubicBezTo>
                    <a:pt x="31496" y="0"/>
                    <a:pt x="19840" y="9635"/>
                    <a:pt x="17267" y="22965"/>
                  </a:cubicBezTo>
                  <a:cubicBezTo>
                    <a:pt x="10188" y="47658"/>
                    <a:pt x="0" y="132614"/>
                    <a:pt x="0" y="132614"/>
                  </a:cubicBezTo>
                  <a:cubicBezTo>
                    <a:pt x="0" y="132614"/>
                    <a:pt x="0" y="144528"/>
                    <a:pt x="17267" y="145392"/>
                  </a:cubicBezTo>
                  <a:cubicBezTo>
                    <a:pt x="34535" y="146255"/>
                    <a:pt x="254867" y="150227"/>
                    <a:pt x="254867" y="150227"/>
                  </a:cubicBezTo>
                  <a:cubicBezTo>
                    <a:pt x="263329" y="150900"/>
                    <a:pt x="270736" y="144580"/>
                    <a:pt x="271410" y="136119"/>
                  </a:cubicBezTo>
                  <a:cubicBezTo>
                    <a:pt x="271462" y="135532"/>
                    <a:pt x="271462" y="134928"/>
                    <a:pt x="271444" y="134341"/>
                  </a:cubicBezTo>
                  <a:cubicBezTo>
                    <a:pt x="271444" y="119318"/>
                    <a:pt x="219642" y="10361"/>
                    <a:pt x="219642" y="10361"/>
                  </a:cubicBezTo>
                  <a:cubicBezTo>
                    <a:pt x="219642" y="10361"/>
                    <a:pt x="216016" y="-3799"/>
                    <a:pt x="195986" y="1554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A52FDF2-BDAC-8FA7-7433-69DAFFC86FF3}"/>
                </a:ext>
              </a:extLst>
            </p:cNvPr>
            <p:cNvSpPr/>
            <p:nvPr/>
          </p:nvSpPr>
          <p:spPr>
            <a:xfrm>
              <a:off x="6671634" y="5179528"/>
              <a:ext cx="95488" cy="149484"/>
            </a:xfrm>
            <a:custGeom>
              <a:avLst/>
              <a:gdLst>
                <a:gd name="connsiteX0" fmla="*/ 74423 w 95488"/>
                <a:gd name="connsiteY0" fmla="*/ 149363 h 149484"/>
                <a:gd name="connsiteX1" fmla="*/ 0 w 95488"/>
                <a:gd name="connsiteY1" fmla="*/ 148154 h 149484"/>
                <a:gd name="connsiteX2" fmla="*/ 22102 w 95488"/>
                <a:gd name="connsiteY2" fmla="*/ 0 h 149484"/>
                <a:gd name="connsiteX3" fmla="*/ 26419 w 95488"/>
                <a:gd name="connsiteY3" fmla="*/ 0 h 149484"/>
                <a:gd name="connsiteX4" fmla="*/ 43687 w 95488"/>
                <a:gd name="connsiteY4" fmla="*/ 12433 h 149484"/>
                <a:gd name="connsiteX5" fmla="*/ 95489 w 95488"/>
                <a:gd name="connsiteY5" fmla="*/ 130542 h 149484"/>
                <a:gd name="connsiteX6" fmla="*/ 76443 w 95488"/>
                <a:gd name="connsiteY6" fmla="*/ 149484 h 149484"/>
                <a:gd name="connsiteX7" fmla="*/ 74423 w 95488"/>
                <a:gd name="connsiteY7" fmla="*/ 149363 h 149484"/>
                <a:gd name="connsiteX8" fmla="*/ 10188 w 95488"/>
                <a:gd name="connsiteY8" fmla="*/ 140039 h 149484"/>
                <a:gd name="connsiteX9" fmla="*/ 74423 w 95488"/>
                <a:gd name="connsiteY9" fmla="*/ 141075 h 149484"/>
                <a:gd name="connsiteX10" fmla="*/ 85819 w 95488"/>
                <a:gd name="connsiteY10" fmla="*/ 131060 h 149484"/>
                <a:gd name="connsiteX11" fmla="*/ 34017 w 95488"/>
                <a:gd name="connsiteY11" fmla="*/ 16059 h 149484"/>
                <a:gd name="connsiteX12" fmla="*/ 34017 w 95488"/>
                <a:gd name="connsiteY12" fmla="*/ 15195 h 149484"/>
                <a:gd name="connsiteX13" fmla="*/ 29182 w 95488"/>
                <a:gd name="connsiteY13" fmla="*/ 10015 h 149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488" h="149484">
                  <a:moveTo>
                    <a:pt x="74423" y="149363"/>
                  </a:moveTo>
                  <a:lnTo>
                    <a:pt x="0" y="148154"/>
                  </a:lnTo>
                  <a:lnTo>
                    <a:pt x="22102" y="0"/>
                  </a:lnTo>
                  <a:lnTo>
                    <a:pt x="26419" y="0"/>
                  </a:lnTo>
                  <a:cubicBezTo>
                    <a:pt x="34241" y="35"/>
                    <a:pt x="41183" y="5025"/>
                    <a:pt x="43687" y="12433"/>
                  </a:cubicBezTo>
                  <a:cubicBezTo>
                    <a:pt x="49730" y="24347"/>
                    <a:pt x="95489" y="116037"/>
                    <a:pt x="95489" y="130542"/>
                  </a:cubicBezTo>
                  <a:cubicBezTo>
                    <a:pt x="95454" y="141040"/>
                    <a:pt x="86924" y="149501"/>
                    <a:pt x="76443" y="149484"/>
                  </a:cubicBezTo>
                  <a:cubicBezTo>
                    <a:pt x="75770" y="149467"/>
                    <a:pt x="75096" y="149432"/>
                    <a:pt x="74423" y="149363"/>
                  </a:cubicBezTo>
                  <a:close/>
                  <a:moveTo>
                    <a:pt x="10188" y="140039"/>
                  </a:moveTo>
                  <a:lnTo>
                    <a:pt x="74423" y="141075"/>
                  </a:lnTo>
                  <a:cubicBezTo>
                    <a:pt x="76322" y="141075"/>
                    <a:pt x="85819" y="141075"/>
                    <a:pt x="85819" y="131060"/>
                  </a:cubicBezTo>
                  <a:cubicBezTo>
                    <a:pt x="85819" y="121045"/>
                    <a:pt x="54392" y="55428"/>
                    <a:pt x="34017" y="16059"/>
                  </a:cubicBezTo>
                  <a:lnTo>
                    <a:pt x="34017" y="15195"/>
                  </a:lnTo>
                  <a:cubicBezTo>
                    <a:pt x="33205" y="12864"/>
                    <a:pt x="31444" y="10982"/>
                    <a:pt x="29182" y="10015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543250A-D001-00E9-B06A-F878A776322F}"/>
                </a:ext>
              </a:extLst>
            </p:cNvPr>
            <p:cNvSpPr/>
            <p:nvPr/>
          </p:nvSpPr>
          <p:spPr>
            <a:xfrm>
              <a:off x="6670253" y="5179513"/>
              <a:ext cx="32808" cy="148169"/>
            </a:xfrm>
            <a:custGeom>
              <a:avLst/>
              <a:gdLst>
                <a:gd name="connsiteX0" fmla="*/ 22275 w 32808"/>
                <a:gd name="connsiteY0" fmla="*/ 360 h 148169"/>
                <a:gd name="connsiteX1" fmla="*/ 0 w 32808"/>
                <a:gd name="connsiteY1" fmla="*/ 148169 h 148169"/>
                <a:gd name="connsiteX2" fmla="*/ 10706 w 32808"/>
                <a:gd name="connsiteY2" fmla="*/ 148169 h 148169"/>
                <a:gd name="connsiteX3" fmla="*/ 32808 w 32808"/>
                <a:gd name="connsiteY3" fmla="*/ 1224 h 148169"/>
                <a:gd name="connsiteX4" fmla="*/ 22275 w 32808"/>
                <a:gd name="connsiteY4" fmla="*/ 360 h 1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08" h="148169">
                  <a:moveTo>
                    <a:pt x="22275" y="360"/>
                  </a:moveTo>
                  <a:lnTo>
                    <a:pt x="0" y="148169"/>
                  </a:lnTo>
                  <a:lnTo>
                    <a:pt x="10706" y="148169"/>
                  </a:lnTo>
                  <a:lnTo>
                    <a:pt x="32808" y="1224"/>
                  </a:lnTo>
                  <a:cubicBezTo>
                    <a:pt x="29441" y="-20"/>
                    <a:pt x="25798" y="-330"/>
                    <a:pt x="22275" y="360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33608EA5-9138-297D-B4D3-A44B23916590}"/>
                </a:ext>
              </a:extLst>
            </p:cNvPr>
            <p:cNvSpPr/>
            <p:nvPr/>
          </p:nvSpPr>
          <p:spPr>
            <a:xfrm>
              <a:off x="6743611" y="5169513"/>
              <a:ext cx="118655" cy="160586"/>
            </a:xfrm>
            <a:custGeom>
              <a:avLst/>
              <a:gdLst>
                <a:gd name="connsiteX0" fmla="*/ 58047 w 118655"/>
                <a:gd name="connsiteY0" fmla="*/ 74768 h 160586"/>
                <a:gd name="connsiteX1" fmla="*/ 10216 w 118655"/>
                <a:gd name="connsiteY1" fmla="*/ 0 h 160586"/>
                <a:gd name="connsiteX2" fmla="*/ 1582 w 118655"/>
                <a:gd name="connsiteY2" fmla="*/ 19167 h 160586"/>
                <a:gd name="connsiteX3" fmla="*/ 53385 w 118655"/>
                <a:gd name="connsiteY3" fmla="*/ 143838 h 160586"/>
                <a:gd name="connsiteX4" fmla="*/ 78077 w 118655"/>
                <a:gd name="connsiteY4" fmla="*/ 156615 h 160586"/>
                <a:gd name="connsiteX5" fmla="*/ 118655 w 118655"/>
                <a:gd name="connsiteY5" fmla="*/ 160587 h 160586"/>
                <a:gd name="connsiteX6" fmla="*/ 118655 w 118655"/>
                <a:gd name="connsiteY6" fmla="*/ 159206 h 160586"/>
                <a:gd name="connsiteX7" fmla="*/ 113303 w 118655"/>
                <a:gd name="connsiteY7" fmla="*/ 159206 h 16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655" h="160586">
                  <a:moveTo>
                    <a:pt x="58047" y="74768"/>
                  </a:moveTo>
                  <a:lnTo>
                    <a:pt x="10216" y="0"/>
                  </a:lnTo>
                  <a:cubicBezTo>
                    <a:pt x="10216" y="0"/>
                    <a:pt x="-4807" y="0"/>
                    <a:pt x="1582" y="19167"/>
                  </a:cubicBezTo>
                  <a:cubicBezTo>
                    <a:pt x="7971" y="38334"/>
                    <a:pt x="53385" y="143838"/>
                    <a:pt x="53385" y="143838"/>
                  </a:cubicBezTo>
                  <a:cubicBezTo>
                    <a:pt x="60084" y="150572"/>
                    <a:pt x="68718" y="155027"/>
                    <a:pt x="78077" y="156615"/>
                  </a:cubicBezTo>
                  <a:cubicBezTo>
                    <a:pt x="91511" y="158739"/>
                    <a:pt x="105066" y="160069"/>
                    <a:pt x="118655" y="160587"/>
                  </a:cubicBezTo>
                  <a:lnTo>
                    <a:pt x="118655" y="159206"/>
                  </a:lnTo>
                  <a:lnTo>
                    <a:pt x="113303" y="159206"/>
                  </a:ln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B3B3B7CA-C613-EC36-EA71-4D3663EAB811}"/>
                </a:ext>
              </a:extLst>
            </p:cNvPr>
            <p:cNvSpPr/>
            <p:nvPr/>
          </p:nvSpPr>
          <p:spPr>
            <a:xfrm>
              <a:off x="5693434" y="5324056"/>
              <a:ext cx="689661" cy="42650"/>
            </a:xfrm>
            <a:custGeom>
              <a:avLst/>
              <a:gdLst>
                <a:gd name="connsiteX0" fmla="*/ 173 w 689661"/>
                <a:gd name="connsiteY0" fmla="*/ 26765 h 42650"/>
                <a:gd name="connsiteX1" fmla="*/ 688971 w 689661"/>
                <a:gd name="connsiteY1" fmla="*/ 42651 h 42650"/>
                <a:gd name="connsiteX2" fmla="*/ 689662 w 689661"/>
                <a:gd name="connsiteY2" fmla="*/ 13296 h 42650"/>
                <a:gd name="connsiteX3" fmla="*/ 0 w 689661"/>
                <a:gd name="connsiteY3" fmla="*/ 0 h 42650"/>
                <a:gd name="connsiteX4" fmla="*/ 173 w 689661"/>
                <a:gd name="connsiteY4" fmla="*/ 26765 h 4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661" h="42650">
                  <a:moveTo>
                    <a:pt x="173" y="26765"/>
                  </a:moveTo>
                  <a:lnTo>
                    <a:pt x="688971" y="42651"/>
                  </a:lnTo>
                  <a:lnTo>
                    <a:pt x="689662" y="13296"/>
                  </a:lnTo>
                  <a:lnTo>
                    <a:pt x="0" y="0"/>
                  </a:lnTo>
                  <a:lnTo>
                    <a:pt x="173" y="26765"/>
                  </a:ln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DC319B43-8186-A8B0-0490-C0A6357C9F08}"/>
                </a:ext>
              </a:extLst>
            </p:cNvPr>
            <p:cNvSpPr/>
            <p:nvPr/>
          </p:nvSpPr>
          <p:spPr>
            <a:xfrm>
              <a:off x="5672540" y="5312142"/>
              <a:ext cx="720052" cy="30736"/>
            </a:xfrm>
            <a:custGeom>
              <a:avLst/>
              <a:gdLst>
                <a:gd name="connsiteX0" fmla="*/ 713145 w 720052"/>
                <a:gd name="connsiteY0" fmla="*/ 30736 h 30736"/>
                <a:gd name="connsiteX1" fmla="*/ 713145 w 720052"/>
                <a:gd name="connsiteY1" fmla="*/ 30736 h 30736"/>
                <a:gd name="connsiteX2" fmla="*/ 6562 w 720052"/>
                <a:gd name="connsiteY2" fmla="*/ 13469 h 30736"/>
                <a:gd name="connsiteX3" fmla="*/ 0 w 720052"/>
                <a:gd name="connsiteY3" fmla="*/ 6562 h 30736"/>
                <a:gd name="connsiteX4" fmla="*/ 6734 w 720052"/>
                <a:gd name="connsiteY4" fmla="*/ 0 h 30736"/>
                <a:gd name="connsiteX5" fmla="*/ 713491 w 720052"/>
                <a:gd name="connsiteY5" fmla="*/ 17267 h 30736"/>
                <a:gd name="connsiteX6" fmla="*/ 720052 w 720052"/>
                <a:gd name="connsiteY6" fmla="*/ 24002 h 30736"/>
                <a:gd name="connsiteX7" fmla="*/ 713145 w 720052"/>
                <a:gd name="connsiteY7" fmla="*/ 30736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052" h="30736">
                  <a:moveTo>
                    <a:pt x="713145" y="30736"/>
                  </a:moveTo>
                  <a:lnTo>
                    <a:pt x="713145" y="30736"/>
                  </a:lnTo>
                  <a:lnTo>
                    <a:pt x="6562" y="13469"/>
                  </a:lnTo>
                  <a:cubicBezTo>
                    <a:pt x="2882" y="13279"/>
                    <a:pt x="-5" y="10240"/>
                    <a:pt x="0" y="6562"/>
                  </a:cubicBezTo>
                  <a:cubicBezTo>
                    <a:pt x="259" y="2987"/>
                    <a:pt x="3151" y="173"/>
                    <a:pt x="6734" y="0"/>
                  </a:cubicBezTo>
                  <a:lnTo>
                    <a:pt x="713491" y="17267"/>
                  </a:lnTo>
                  <a:cubicBezTo>
                    <a:pt x="717134" y="17354"/>
                    <a:pt x="720052" y="20341"/>
                    <a:pt x="720052" y="24002"/>
                  </a:cubicBezTo>
                  <a:cubicBezTo>
                    <a:pt x="719966" y="27749"/>
                    <a:pt x="716892" y="30736"/>
                    <a:pt x="713145" y="30736"/>
                  </a:cubicBezTo>
                  <a:close/>
                </a:path>
              </a:pathLst>
            </a:custGeom>
            <a:solidFill>
              <a:srgbClr val="FFFFFF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015FE9B-AD1E-9D63-59FC-B4BC70F7799D}"/>
                </a:ext>
              </a:extLst>
            </p:cNvPr>
            <p:cNvSpPr/>
            <p:nvPr/>
          </p:nvSpPr>
          <p:spPr>
            <a:xfrm>
              <a:off x="5672540" y="5312142"/>
              <a:ext cx="720052" cy="30736"/>
            </a:xfrm>
            <a:custGeom>
              <a:avLst/>
              <a:gdLst>
                <a:gd name="connsiteX0" fmla="*/ 713145 w 720052"/>
                <a:gd name="connsiteY0" fmla="*/ 30736 h 30736"/>
                <a:gd name="connsiteX1" fmla="*/ 713145 w 720052"/>
                <a:gd name="connsiteY1" fmla="*/ 30736 h 30736"/>
                <a:gd name="connsiteX2" fmla="*/ 6562 w 720052"/>
                <a:gd name="connsiteY2" fmla="*/ 13469 h 30736"/>
                <a:gd name="connsiteX3" fmla="*/ 0 w 720052"/>
                <a:gd name="connsiteY3" fmla="*/ 6562 h 30736"/>
                <a:gd name="connsiteX4" fmla="*/ 6734 w 720052"/>
                <a:gd name="connsiteY4" fmla="*/ 0 h 30736"/>
                <a:gd name="connsiteX5" fmla="*/ 713491 w 720052"/>
                <a:gd name="connsiteY5" fmla="*/ 17267 h 30736"/>
                <a:gd name="connsiteX6" fmla="*/ 720052 w 720052"/>
                <a:gd name="connsiteY6" fmla="*/ 24002 h 30736"/>
                <a:gd name="connsiteX7" fmla="*/ 713145 w 720052"/>
                <a:gd name="connsiteY7" fmla="*/ 30736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052" h="30736">
                  <a:moveTo>
                    <a:pt x="713145" y="30736"/>
                  </a:moveTo>
                  <a:lnTo>
                    <a:pt x="713145" y="30736"/>
                  </a:lnTo>
                  <a:lnTo>
                    <a:pt x="6562" y="13469"/>
                  </a:lnTo>
                  <a:cubicBezTo>
                    <a:pt x="2882" y="13279"/>
                    <a:pt x="-5" y="10240"/>
                    <a:pt x="0" y="6562"/>
                  </a:cubicBezTo>
                  <a:cubicBezTo>
                    <a:pt x="259" y="2987"/>
                    <a:pt x="3151" y="173"/>
                    <a:pt x="6734" y="0"/>
                  </a:cubicBezTo>
                  <a:lnTo>
                    <a:pt x="713491" y="17267"/>
                  </a:lnTo>
                  <a:cubicBezTo>
                    <a:pt x="717134" y="17354"/>
                    <a:pt x="720052" y="20341"/>
                    <a:pt x="720052" y="24002"/>
                  </a:cubicBezTo>
                  <a:cubicBezTo>
                    <a:pt x="719966" y="27749"/>
                    <a:pt x="716892" y="30736"/>
                    <a:pt x="713145" y="30736"/>
                  </a:cubicBezTo>
                  <a:close/>
                </a:path>
              </a:pathLst>
            </a:custGeom>
            <a:noFill/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E16ED50F-D82E-DFEC-D37F-617A0EC41943}"/>
                </a:ext>
              </a:extLst>
            </p:cNvPr>
            <p:cNvSpPr/>
            <p:nvPr/>
          </p:nvSpPr>
          <p:spPr>
            <a:xfrm>
              <a:off x="5732286" y="5388949"/>
              <a:ext cx="513436" cy="253797"/>
            </a:xfrm>
            <a:custGeom>
              <a:avLst/>
              <a:gdLst>
                <a:gd name="connsiteX0" fmla="*/ 0 w 513436"/>
                <a:gd name="connsiteY0" fmla="*/ 216048 h 253797"/>
                <a:gd name="connsiteX1" fmla="*/ 83402 w 513436"/>
                <a:gd name="connsiteY1" fmla="*/ 233316 h 253797"/>
                <a:gd name="connsiteX2" fmla="*/ 122254 w 513436"/>
                <a:gd name="connsiteY2" fmla="*/ 111235 h 253797"/>
                <a:gd name="connsiteX3" fmla="*/ 178891 w 513436"/>
                <a:gd name="connsiteY3" fmla="*/ 82398 h 253797"/>
                <a:gd name="connsiteX4" fmla="*/ 364343 w 513436"/>
                <a:gd name="connsiteY4" fmla="*/ 87924 h 253797"/>
                <a:gd name="connsiteX5" fmla="*/ 412001 w 513436"/>
                <a:gd name="connsiteY5" fmla="*/ 163382 h 253797"/>
                <a:gd name="connsiteX6" fmla="*/ 423225 w 513436"/>
                <a:gd name="connsiteY6" fmla="*/ 251101 h 253797"/>
                <a:gd name="connsiteX7" fmla="*/ 495403 w 513436"/>
                <a:gd name="connsiteY7" fmla="*/ 250065 h 253797"/>
                <a:gd name="connsiteX8" fmla="*/ 512670 w 513436"/>
                <a:gd name="connsiteY8" fmla="*/ 77390 h 253797"/>
                <a:gd name="connsiteX9" fmla="*/ 415973 w 513436"/>
                <a:gd name="connsiteY9" fmla="*/ 2968 h 253797"/>
                <a:gd name="connsiteX10" fmla="*/ 127261 w 513436"/>
                <a:gd name="connsiteY10" fmla="*/ 6249 h 253797"/>
                <a:gd name="connsiteX11" fmla="*/ 18476 w 513436"/>
                <a:gd name="connsiteY11" fmla="*/ 92586 h 253797"/>
                <a:gd name="connsiteX12" fmla="*/ 0 w 513436"/>
                <a:gd name="connsiteY12" fmla="*/ 216048 h 25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436" h="253797">
                  <a:moveTo>
                    <a:pt x="0" y="216048"/>
                  </a:moveTo>
                  <a:lnTo>
                    <a:pt x="83402" y="233316"/>
                  </a:lnTo>
                  <a:lnTo>
                    <a:pt x="122254" y="111235"/>
                  </a:lnTo>
                  <a:cubicBezTo>
                    <a:pt x="122254" y="111235"/>
                    <a:pt x="127779" y="87924"/>
                    <a:pt x="178891" y="82398"/>
                  </a:cubicBezTo>
                  <a:cubicBezTo>
                    <a:pt x="230002" y="76872"/>
                    <a:pt x="326527" y="76700"/>
                    <a:pt x="364343" y="87924"/>
                  </a:cubicBezTo>
                  <a:cubicBezTo>
                    <a:pt x="402159" y="99147"/>
                    <a:pt x="406476" y="130056"/>
                    <a:pt x="412001" y="163382"/>
                  </a:cubicBezTo>
                  <a:cubicBezTo>
                    <a:pt x="417527" y="196708"/>
                    <a:pt x="414246" y="245576"/>
                    <a:pt x="423225" y="251101"/>
                  </a:cubicBezTo>
                  <a:cubicBezTo>
                    <a:pt x="432204" y="256626"/>
                    <a:pt x="485388" y="252310"/>
                    <a:pt x="495403" y="250065"/>
                  </a:cubicBezTo>
                  <a:cubicBezTo>
                    <a:pt x="505418" y="247820"/>
                    <a:pt x="516469" y="111925"/>
                    <a:pt x="512670" y="77390"/>
                  </a:cubicBezTo>
                  <a:cubicBezTo>
                    <a:pt x="508872" y="42855"/>
                    <a:pt x="470365" y="5213"/>
                    <a:pt x="415973" y="2968"/>
                  </a:cubicBezTo>
                  <a:cubicBezTo>
                    <a:pt x="361580" y="723"/>
                    <a:pt x="199439" y="-3766"/>
                    <a:pt x="127261" y="6249"/>
                  </a:cubicBezTo>
                  <a:cubicBezTo>
                    <a:pt x="55083" y="16264"/>
                    <a:pt x="29527" y="47345"/>
                    <a:pt x="18476" y="92586"/>
                  </a:cubicBezTo>
                  <a:cubicBezTo>
                    <a:pt x="10012" y="133355"/>
                    <a:pt x="3844" y="174572"/>
                    <a:pt x="0" y="216048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BE46803-E9EE-DC2B-E89B-F4127010A233}"/>
                </a:ext>
              </a:extLst>
            </p:cNvPr>
            <p:cNvSpPr/>
            <p:nvPr/>
          </p:nvSpPr>
          <p:spPr>
            <a:xfrm>
              <a:off x="6799586" y="5429812"/>
              <a:ext cx="529876" cy="201259"/>
            </a:xfrm>
            <a:custGeom>
              <a:avLst/>
              <a:gdLst>
                <a:gd name="connsiteX0" fmla="*/ 500928 w 529876"/>
                <a:gd name="connsiteY0" fmla="*/ 175013 h 201259"/>
                <a:gd name="connsiteX1" fmla="*/ 510598 w 529876"/>
                <a:gd name="connsiteY1" fmla="*/ 134607 h 201259"/>
                <a:gd name="connsiteX2" fmla="*/ 506627 w 529876"/>
                <a:gd name="connsiteY2" fmla="*/ 122693 h 201259"/>
                <a:gd name="connsiteX3" fmla="*/ 528038 w 529876"/>
                <a:gd name="connsiteY3" fmla="*/ 32039 h 201259"/>
                <a:gd name="connsiteX4" fmla="*/ 527175 w 529876"/>
                <a:gd name="connsiteY4" fmla="*/ 10627 h 201259"/>
                <a:gd name="connsiteX5" fmla="*/ 514915 w 529876"/>
                <a:gd name="connsiteY5" fmla="*/ 5274 h 201259"/>
                <a:gd name="connsiteX6" fmla="*/ 184416 w 529876"/>
                <a:gd name="connsiteY6" fmla="*/ 25304 h 201259"/>
                <a:gd name="connsiteX7" fmla="*/ 0 w 529876"/>
                <a:gd name="connsiteY7" fmla="*/ 200050 h 201259"/>
                <a:gd name="connsiteX8" fmla="*/ 83747 w 529876"/>
                <a:gd name="connsiteY8" fmla="*/ 201259 h 201259"/>
                <a:gd name="connsiteX9" fmla="*/ 108440 w 529876"/>
                <a:gd name="connsiteY9" fmla="*/ 181402 h 201259"/>
                <a:gd name="connsiteX10" fmla="*/ 261774 w 529876"/>
                <a:gd name="connsiteY10" fmla="*/ 60530 h 201259"/>
                <a:gd name="connsiteX11" fmla="*/ 409584 w 529876"/>
                <a:gd name="connsiteY11" fmla="*/ 85050 h 201259"/>
                <a:gd name="connsiteX12" fmla="*/ 432722 w 529876"/>
                <a:gd name="connsiteY12" fmla="*/ 174149 h 201259"/>
                <a:gd name="connsiteX13" fmla="*/ 461213 w 529876"/>
                <a:gd name="connsiteY13" fmla="*/ 186755 h 201259"/>
                <a:gd name="connsiteX14" fmla="*/ 500928 w 529876"/>
                <a:gd name="connsiteY14" fmla="*/ 175013 h 20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9876" h="201259">
                  <a:moveTo>
                    <a:pt x="500928" y="175013"/>
                  </a:moveTo>
                  <a:cubicBezTo>
                    <a:pt x="506713" y="162287"/>
                    <a:pt x="509994" y="148576"/>
                    <a:pt x="510598" y="134607"/>
                  </a:cubicBezTo>
                  <a:cubicBezTo>
                    <a:pt x="510063" y="130411"/>
                    <a:pt x="508716" y="126370"/>
                    <a:pt x="506627" y="122693"/>
                  </a:cubicBezTo>
                  <a:lnTo>
                    <a:pt x="528038" y="32039"/>
                  </a:lnTo>
                  <a:cubicBezTo>
                    <a:pt x="528038" y="32039"/>
                    <a:pt x="532700" y="14771"/>
                    <a:pt x="527175" y="10627"/>
                  </a:cubicBezTo>
                  <a:cubicBezTo>
                    <a:pt x="523273" y="8451"/>
                    <a:pt x="519163" y="6655"/>
                    <a:pt x="514915" y="5274"/>
                  </a:cubicBezTo>
                  <a:cubicBezTo>
                    <a:pt x="438075" y="94"/>
                    <a:pt x="258494" y="-9576"/>
                    <a:pt x="184416" y="25304"/>
                  </a:cubicBezTo>
                  <a:cubicBezTo>
                    <a:pt x="103950" y="62947"/>
                    <a:pt x="20203" y="172595"/>
                    <a:pt x="0" y="200050"/>
                  </a:cubicBezTo>
                  <a:lnTo>
                    <a:pt x="83747" y="201259"/>
                  </a:lnTo>
                  <a:cubicBezTo>
                    <a:pt x="93469" y="196735"/>
                    <a:pt x="101930" y="189915"/>
                    <a:pt x="108440" y="181402"/>
                  </a:cubicBezTo>
                  <a:cubicBezTo>
                    <a:pt x="121908" y="165516"/>
                    <a:pt x="186316" y="83668"/>
                    <a:pt x="261774" y="60530"/>
                  </a:cubicBezTo>
                  <a:cubicBezTo>
                    <a:pt x="311988" y="42848"/>
                    <a:pt x="367762" y="52103"/>
                    <a:pt x="409584" y="85050"/>
                  </a:cubicBezTo>
                  <a:cubicBezTo>
                    <a:pt x="427887" y="102317"/>
                    <a:pt x="430305" y="162235"/>
                    <a:pt x="432722" y="174149"/>
                  </a:cubicBezTo>
                  <a:cubicBezTo>
                    <a:pt x="435140" y="186064"/>
                    <a:pt x="456551" y="186755"/>
                    <a:pt x="461213" y="186755"/>
                  </a:cubicBezTo>
                  <a:cubicBezTo>
                    <a:pt x="465876" y="186755"/>
                    <a:pt x="494540" y="183820"/>
                    <a:pt x="500928" y="175013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A34AD5F-E0F8-4DAD-1B91-8D4C5DDEC11E}"/>
                </a:ext>
              </a:extLst>
            </p:cNvPr>
            <p:cNvSpPr/>
            <p:nvPr/>
          </p:nvSpPr>
          <p:spPr>
            <a:xfrm>
              <a:off x="7283905" y="5552505"/>
              <a:ext cx="60115" cy="69398"/>
            </a:xfrm>
            <a:custGeom>
              <a:avLst/>
              <a:gdLst>
                <a:gd name="connsiteX0" fmla="*/ 22308 w 60115"/>
                <a:gd name="connsiteY0" fmla="*/ 0 h 69398"/>
                <a:gd name="connsiteX1" fmla="*/ 50282 w 60115"/>
                <a:gd name="connsiteY1" fmla="*/ 0 h 69398"/>
                <a:gd name="connsiteX2" fmla="*/ 51490 w 60115"/>
                <a:gd name="connsiteY2" fmla="*/ 1209 h 69398"/>
                <a:gd name="connsiteX3" fmla="*/ 59088 w 60115"/>
                <a:gd name="connsiteY3" fmla="*/ 29700 h 69398"/>
                <a:gd name="connsiteX4" fmla="*/ 52354 w 60115"/>
                <a:gd name="connsiteY4" fmla="*/ 53701 h 69398"/>
                <a:gd name="connsiteX5" fmla="*/ 28007 w 60115"/>
                <a:gd name="connsiteY5" fmla="*/ 69070 h 69398"/>
                <a:gd name="connsiteX6" fmla="*/ 4350 w 60115"/>
                <a:gd name="connsiteY6" fmla="*/ 65098 h 69398"/>
                <a:gd name="connsiteX7" fmla="*/ 22308 w 60115"/>
                <a:gd name="connsiteY7" fmla="*/ 0 h 6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115" h="69398">
                  <a:moveTo>
                    <a:pt x="22308" y="0"/>
                  </a:moveTo>
                  <a:lnTo>
                    <a:pt x="50282" y="0"/>
                  </a:lnTo>
                  <a:lnTo>
                    <a:pt x="51490" y="1209"/>
                  </a:lnTo>
                  <a:cubicBezTo>
                    <a:pt x="58950" y="8651"/>
                    <a:pt x="61851" y="19529"/>
                    <a:pt x="59088" y="29700"/>
                  </a:cubicBezTo>
                  <a:lnTo>
                    <a:pt x="52354" y="53701"/>
                  </a:lnTo>
                  <a:cubicBezTo>
                    <a:pt x="49401" y="64338"/>
                    <a:pt x="38868" y="70986"/>
                    <a:pt x="28007" y="69070"/>
                  </a:cubicBezTo>
                  <a:lnTo>
                    <a:pt x="4350" y="65098"/>
                  </a:lnTo>
                  <a:cubicBezTo>
                    <a:pt x="-5561" y="41856"/>
                    <a:pt x="1898" y="14867"/>
                    <a:pt x="22308" y="0"/>
                  </a:cubicBezTo>
                  <a:close/>
                </a:path>
              </a:pathLst>
            </a:custGeom>
            <a:solidFill>
              <a:srgbClr val="FFFFFF"/>
            </a:solidFill>
            <a:ln w="17259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159C43E7-D494-B641-23D2-F8BB7E8E37C6}"/>
                </a:ext>
              </a:extLst>
            </p:cNvPr>
            <p:cNvSpPr/>
            <p:nvPr/>
          </p:nvSpPr>
          <p:spPr>
            <a:xfrm>
              <a:off x="6460667" y="5337698"/>
              <a:ext cx="25234" cy="18357"/>
            </a:xfrm>
            <a:custGeom>
              <a:avLst/>
              <a:gdLst>
                <a:gd name="connsiteX0" fmla="*/ 24825 w 25234"/>
                <a:gd name="connsiteY0" fmla="*/ 6734 h 18357"/>
                <a:gd name="connsiteX1" fmla="*/ 21716 w 25234"/>
                <a:gd name="connsiteY1" fmla="*/ 17785 h 18357"/>
                <a:gd name="connsiteX2" fmla="*/ 1859 w 25234"/>
                <a:gd name="connsiteY2" fmla="*/ 11915 h 18357"/>
                <a:gd name="connsiteX3" fmla="*/ 12910 w 25234"/>
                <a:gd name="connsiteY3" fmla="*/ 0 h 18357"/>
                <a:gd name="connsiteX4" fmla="*/ 24825 w 25234"/>
                <a:gd name="connsiteY4" fmla="*/ 6734 h 1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4" h="18357">
                  <a:moveTo>
                    <a:pt x="24825" y="6734"/>
                  </a:moveTo>
                  <a:cubicBezTo>
                    <a:pt x="24825" y="6734"/>
                    <a:pt x="26897" y="15541"/>
                    <a:pt x="21716" y="17785"/>
                  </a:cubicBezTo>
                  <a:cubicBezTo>
                    <a:pt x="14516" y="19512"/>
                    <a:pt x="6953" y="17267"/>
                    <a:pt x="1859" y="11915"/>
                  </a:cubicBezTo>
                  <a:cubicBezTo>
                    <a:pt x="-2630" y="6734"/>
                    <a:pt x="996" y="0"/>
                    <a:pt x="12910" y="0"/>
                  </a:cubicBezTo>
                  <a:cubicBezTo>
                    <a:pt x="24825" y="0"/>
                    <a:pt x="24825" y="6734"/>
                    <a:pt x="24825" y="6734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3BCA9B7-76E9-2969-F38F-0C895905703C}"/>
                </a:ext>
              </a:extLst>
            </p:cNvPr>
            <p:cNvSpPr/>
            <p:nvPr/>
          </p:nvSpPr>
          <p:spPr>
            <a:xfrm>
              <a:off x="6459177" y="5338685"/>
              <a:ext cx="81052" cy="7818"/>
            </a:xfrm>
            <a:custGeom>
              <a:avLst/>
              <a:gdLst>
                <a:gd name="connsiteX0" fmla="*/ 1104 w 81052"/>
                <a:gd name="connsiteY0" fmla="*/ 3502 h 7818"/>
                <a:gd name="connsiteX1" fmla="*/ 81052 w 81052"/>
                <a:gd name="connsiteY1" fmla="*/ 4883 h 7818"/>
                <a:gd name="connsiteX2" fmla="*/ 70691 w 81052"/>
                <a:gd name="connsiteY2" fmla="*/ 7819 h 7818"/>
                <a:gd name="connsiteX3" fmla="*/ 1104 w 81052"/>
                <a:gd name="connsiteY3" fmla="*/ 3502 h 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052" h="7818">
                  <a:moveTo>
                    <a:pt x="1104" y="3502"/>
                  </a:moveTo>
                  <a:cubicBezTo>
                    <a:pt x="27557" y="-1592"/>
                    <a:pt x="54788" y="-1126"/>
                    <a:pt x="81052" y="4883"/>
                  </a:cubicBezTo>
                  <a:cubicBezTo>
                    <a:pt x="77858" y="6627"/>
                    <a:pt x="74318" y="7629"/>
                    <a:pt x="70691" y="7819"/>
                  </a:cubicBezTo>
                  <a:cubicBezTo>
                    <a:pt x="65511" y="7819"/>
                    <a:pt x="-9947" y="7819"/>
                    <a:pt x="1104" y="3502"/>
                  </a:cubicBezTo>
                  <a:close/>
                </a:path>
              </a:pathLst>
            </a:custGeom>
            <a:solidFill>
              <a:srgbClr val="263238"/>
            </a:solidFill>
            <a:ln w="17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Drone">
            <a:extLst>
              <a:ext uri="{FF2B5EF4-FFF2-40B4-BE49-F238E27FC236}">
                <a16:creationId xmlns:a16="http://schemas.microsoft.com/office/drawing/2014/main" id="{FF2DE7B8-2926-BA7D-AFC3-E2811DD93908}"/>
              </a:ext>
            </a:extLst>
          </p:cNvPr>
          <p:cNvGrpSpPr/>
          <p:nvPr/>
        </p:nvGrpSpPr>
        <p:grpSpPr>
          <a:xfrm flipH="1">
            <a:off x="7938493" y="2156268"/>
            <a:ext cx="1057992" cy="264264"/>
            <a:chOff x="2951515" y="2073657"/>
            <a:chExt cx="1152905" cy="28797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74D0C1-A47F-DAB3-0901-DF37701ABEE3}"/>
                </a:ext>
              </a:extLst>
            </p:cNvPr>
            <p:cNvSpPr/>
            <p:nvPr/>
          </p:nvSpPr>
          <p:spPr>
            <a:xfrm>
              <a:off x="3209642" y="2129759"/>
              <a:ext cx="345852" cy="89154"/>
            </a:xfrm>
            <a:custGeom>
              <a:avLst/>
              <a:gdLst>
                <a:gd name="connsiteX0" fmla="*/ 342900 w 345852"/>
                <a:gd name="connsiteY0" fmla="*/ 89154 h 89154"/>
                <a:gd name="connsiteX1" fmla="*/ 0 w 345852"/>
                <a:gd name="connsiteY1" fmla="*/ 52483 h 89154"/>
                <a:gd name="connsiteX2" fmla="*/ 0 w 345852"/>
                <a:gd name="connsiteY2" fmla="*/ 40481 h 89154"/>
                <a:gd name="connsiteX3" fmla="*/ 345853 w 345852"/>
                <a:gd name="connsiteY3" fmla="*/ 0 h 8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852" h="89154">
                  <a:moveTo>
                    <a:pt x="342900" y="89154"/>
                  </a:moveTo>
                  <a:lnTo>
                    <a:pt x="0" y="52483"/>
                  </a:lnTo>
                  <a:lnTo>
                    <a:pt x="0" y="40481"/>
                  </a:lnTo>
                  <a:lnTo>
                    <a:pt x="345853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CCA10F-77A6-C017-04AA-409C253B2A4E}"/>
                </a:ext>
              </a:extLst>
            </p:cNvPr>
            <p:cNvSpPr/>
            <p:nvPr/>
          </p:nvSpPr>
          <p:spPr>
            <a:xfrm>
              <a:off x="3163732" y="2149476"/>
              <a:ext cx="65150" cy="86867"/>
            </a:xfrm>
            <a:custGeom>
              <a:avLst/>
              <a:gdLst>
                <a:gd name="connsiteX0" fmla="*/ 0 w 65150"/>
                <a:gd name="connsiteY0" fmla="*/ 0 h 86867"/>
                <a:gd name="connsiteX1" fmla="*/ 65151 w 65150"/>
                <a:gd name="connsiteY1" fmla="*/ 0 h 86867"/>
                <a:gd name="connsiteX2" fmla="*/ 65151 w 65150"/>
                <a:gd name="connsiteY2" fmla="*/ 86868 h 86867"/>
                <a:gd name="connsiteX3" fmla="*/ 0 w 65150"/>
                <a:gd name="connsiteY3" fmla="*/ 86868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50" h="86867">
                  <a:moveTo>
                    <a:pt x="0" y="0"/>
                  </a:moveTo>
                  <a:lnTo>
                    <a:pt x="65151" y="0"/>
                  </a:lnTo>
                  <a:lnTo>
                    <a:pt x="65151" y="86868"/>
                  </a:lnTo>
                  <a:lnTo>
                    <a:pt x="0" y="86868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EE6D3A-3263-9FCD-A5AE-107B4705F097}"/>
                </a:ext>
              </a:extLst>
            </p:cNvPr>
            <p:cNvSpPr/>
            <p:nvPr/>
          </p:nvSpPr>
          <p:spPr>
            <a:xfrm>
              <a:off x="3164112" y="2237392"/>
              <a:ext cx="64389" cy="78394"/>
            </a:xfrm>
            <a:custGeom>
              <a:avLst/>
              <a:gdLst>
                <a:gd name="connsiteX0" fmla="*/ 41338 w 64389"/>
                <a:gd name="connsiteY0" fmla="*/ 71533 h 78394"/>
                <a:gd name="connsiteX1" fmla="*/ 64389 w 64389"/>
                <a:gd name="connsiteY1" fmla="*/ 0 h 78394"/>
                <a:gd name="connsiteX2" fmla="*/ 0 w 64389"/>
                <a:gd name="connsiteY2" fmla="*/ 0 h 78394"/>
                <a:gd name="connsiteX3" fmla="*/ 23051 w 64389"/>
                <a:gd name="connsiteY3" fmla="*/ 71533 h 78394"/>
                <a:gd name="connsiteX4" fmla="*/ 34862 w 64389"/>
                <a:gd name="connsiteY4" fmla="*/ 78010 h 78394"/>
                <a:gd name="connsiteX5" fmla="*/ 41338 w 64389"/>
                <a:gd name="connsiteY5" fmla="*/ 71533 h 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89" h="78394">
                  <a:moveTo>
                    <a:pt x="41338" y="71533"/>
                  </a:moveTo>
                  <a:lnTo>
                    <a:pt x="64389" y="0"/>
                  </a:lnTo>
                  <a:lnTo>
                    <a:pt x="0" y="0"/>
                  </a:lnTo>
                  <a:lnTo>
                    <a:pt x="23051" y="71533"/>
                  </a:lnTo>
                  <a:cubicBezTo>
                    <a:pt x="24527" y="76581"/>
                    <a:pt x="29813" y="79486"/>
                    <a:pt x="34862" y="78010"/>
                  </a:cubicBezTo>
                  <a:cubicBezTo>
                    <a:pt x="37986" y="77095"/>
                    <a:pt x="40424" y="74657"/>
                    <a:pt x="41338" y="71533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6BC49B-48E2-BB3D-6649-64A3470B85F6}"/>
                </a:ext>
              </a:extLst>
            </p:cNvPr>
            <p:cNvSpPr/>
            <p:nvPr/>
          </p:nvSpPr>
          <p:spPr>
            <a:xfrm>
              <a:off x="3064290" y="2131379"/>
              <a:ext cx="262413" cy="23336"/>
            </a:xfrm>
            <a:custGeom>
              <a:avLst/>
              <a:gdLst>
                <a:gd name="connsiteX0" fmla="*/ 262414 w 262413"/>
                <a:gd name="connsiteY0" fmla="*/ 11716 h 23336"/>
                <a:gd name="connsiteX1" fmla="*/ 131159 w 262413"/>
                <a:gd name="connsiteY1" fmla="*/ 23336 h 23336"/>
                <a:gd name="connsiteX2" fmla="*/ 0 w 262413"/>
                <a:gd name="connsiteY2" fmla="*/ 11716 h 23336"/>
                <a:gd name="connsiteX3" fmla="*/ 131159 w 262413"/>
                <a:gd name="connsiteY3" fmla="*/ 0 h 23336"/>
                <a:gd name="connsiteX4" fmla="*/ 262414 w 262413"/>
                <a:gd name="connsiteY4" fmla="*/ 11716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413" h="23336">
                  <a:moveTo>
                    <a:pt x="262414" y="11716"/>
                  </a:moveTo>
                  <a:cubicBezTo>
                    <a:pt x="262414" y="18098"/>
                    <a:pt x="203645" y="23336"/>
                    <a:pt x="131159" y="23336"/>
                  </a:cubicBezTo>
                  <a:cubicBezTo>
                    <a:pt x="58674" y="23336"/>
                    <a:pt x="0" y="18098"/>
                    <a:pt x="0" y="11716"/>
                  </a:cubicBezTo>
                  <a:cubicBezTo>
                    <a:pt x="0" y="5334"/>
                    <a:pt x="58769" y="0"/>
                    <a:pt x="131159" y="0"/>
                  </a:cubicBezTo>
                  <a:cubicBezTo>
                    <a:pt x="203550" y="0"/>
                    <a:pt x="262414" y="5239"/>
                    <a:pt x="262414" y="11716"/>
                  </a:cubicBezTo>
                  <a:close/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7AF239-5F42-A340-B01D-3075977EE63B}"/>
                </a:ext>
              </a:extLst>
            </p:cNvPr>
            <p:cNvSpPr/>
            <p:nvPr/>
          </p:nvSpPr>
          <p:spPr>
            <a:xfrm>
              <a:off x="3499107" y="2129759"/>
              <a:ext cx="345852" cy="89154"/>
            </a:xfrm>
            <a:custGeom>
              <a:avLst/>
              <a:gdLst>
                <a:gd name="connsiteX0" fmla="*/ 2953 w 345852"/>
                <a:gd name="connsiteY0" fmla="*/ 89154 h 89154"/>
                <a:gd name="connsiteX1" fmla="*/ 345853 w 345852"/>
                <a:gd name="connsiteY1" fmla="*/ 52483 h 89154"/>
                <a:gd name="connsiteX2" fmla="*/ 345853 w 345852"/>
                <a:gd name="connsiteY2" fmla="*/ 40481 h 89154"/>
                <a:gd name="connsiteX3" fmla="*/ 0 w 345852"/>
                <a:gd name="connsiteY3" fmla="*/ 0 h 8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852" h="89154">
                  <a:moveTo>
                    <a:pt x="2953" y="89154"/>
                  </a:moveTo>
                  <a:lnTo>
                    <a:pt x="345853" y="52483"/>
                  </a:lnTo>
                  <a:lnTo>
                    <a:pt x="345853" y="40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0B4A26-5968-6F62-385A-57DD21706D6E}"/>
                </a:ext>
              </a:extLst>
            </p:cNvPr>
            <p:cNvSpPr/>
            <p:nvPr/>
          </p:nvSpPr>
          <p:spPr>
            <a:xfrm rot="10800000">
              <a:off x="3825624" y="2149476"/>
              <a:ext cx="65150" cy="86867"/>
            </a:xfrm>
            <a:custGeom>
              <a:avLst/>
              <a:gdLst>
                <a:gd name="connsiteX0" fmla="*/ 0 w 65150"/>
                <a:gd name="connsiteY0" fmla="*/ 0 h 86867"/>
                <a:gd name="connsiteX1" fmla="*/ 65151 w 65150"/>
                <a:gd name="connsiteY1" fmla="*/ 0 h 86867"/>
                <a:gd name="connsiteX2" fmla="*/ 65151 w 65150"/>
                <a:gd name="connsiteY2" fmla="*/ 86868 h 86867"/>
                <a:gd name="connsiteX3" fmla="*/ 0 w 65150"/>
                <a:gd name="connsiteY3" fmla="*/ 86868 h 8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50" h="86867">
                  <a:moveTo>
                    <a:pt x="0" y="0"/>
                  </a:moveTo>
                  <a:lnTo>
                    <a:pt x="65151" y="0"/>
                  </a:lnTo>
                  <a:lnTo>
                    <a:pt x="65151" y="86868"/>
                  </a:lnTo>
                  <a:lnTo>
                    <a:pt x="0" y="86868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AE6D4D-24A8-B216-9D4C-343D25931DD6}"/>
                </a:ext>
              </a:extLst>
            </p:cNvPr>
            <p:cNvSpPr/>
            <p:nvPr/>
          </p:nvSpPr>
          <p:spPr>
            <a:xfrm>
              <a:off x="3826005" y="2237392"/>
              <a:ext cx="64484" cy="78232"/>
            </a:xfrm>
            <a:custGeom>
              <a:avLst/>
              <a:gdLst>
                <a:gd name="connsiteX0" fmla="*/ 23146 w 64484"/>
                <a:gd name="connsiteY0" fmla="*/ 71533 h 78232"/>
                <a:gd name="connsiteX1" fmla="*/ 0 w 64484"/>
                <a:gd name="connsiteY1" fmla="*/ 0 h 78232"/>
                <a:gd name="connsiteX2" fmla="*/ 64484 w 64484"/>
                <a:gd name="connsiteY2" fmla="*/ 0 h 78232"/>
                <a:gd name="connsiteX3" fmla="*/ 41338 w 64484"/>
                <a:gd name="connsiteY3" fmla="*/ 71533 h 78232"/>
                <a:gd name="connsiteX4" fmla="*/ 29413 w 64484"/>
                <a:gd name="connsiteY4" fmla="*/ 77800 h 78232"/>
                <a:gd name="connsiteX5" fmla="*/ 23146 w 64484"/>
                <a:gd name="connsiteY5" fmla="*/ 71533 h 7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84" h="78232">
                  <a:moveTo>
                    <a:pt x="23146" y="71533"/>
                  </a:moveTo>
                  <a:lnTo>
                    <a:pt x="0" y="0"/>
                  </a:lnTo>
                  <a:lnTo>
                    <a:pt x="64484" y="0"/>
                  </a:lnTo>
                  <a:lnTo>
                    <a:pt x="41338" y="71533"/>
                  </a:lnTo>
                  <a:cubicBezTo>
                    <a:pt x="39777" y="76552"/>
                    <a:pt x="34442" y="79362"/>
                    <a:pt x="29413" y="77800"/>
                  </a:cubicBezTo>
                  <a:cubicBezTo>
                    <a:pt x="26423" y="76876"/>
                    <a:pt x="24079" y="74524"/>
                    <a:pt x="23146" y="71533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1396E9-07D7-F954-AD34-5365899665CF}"/>
                </a:ext>
              </a:extLst>
            </p:cNvPr>
            <p:cNvSpPr/>
            <p:nvPr/>
          </p:nvSpPr>
          <p:spPr>
            <a:xfrm>
              <a:off x="3727897" y="2131379"/>
              <a:ext cx="262413" cy="23336"/>
            </a:xfrm>
            <a:custGeom>
              <a:avLst/>
              <a:gdLst>
                <a:gd name="connsiteX0" fmla="*/ 0 w 262413"/>
                <a:gd name="connsiteY0" fmla="*/ 11716 h 23336"/>
                <a:gd name="connsiteX1" fmla="*/ 131159 w 262413"/>
                <a:gd name="connsiteY1" fmla="*/ 23336 h 23336"/>
                <a:gd name="connsiteX2" fmla="*/ 262414 w 262413"/>
                <a:gd name="connsiteY2" fmla="*/ 11716 h 23336"/>
                <a:gd name="connsiteX3" fmla="*/ 131159 w 262413"/>
                <a:gd name="connsiteY3" fmla="*/ 0 h 23336"/>
                <a:gd name="connsiteX4" fmla="*/ 0 w 262413"/>
                <a:gd name="connsiteY4" fmla="*/ 11716 h 2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413" h="23336">
                  <a:moveTo>
                    <a:pt x="0" y="11716"/>
                  </a:moveTo>
                  <a:cubicBezTo>
                    <a:pt x="0" y="18098"/>
                    <a:pt x="58674" y="23336"/>
                    <a:pt x="131159" y="23336"/>
                  </a:cubicBezTo>
                  <a:cubicBezTo>
                    <a:pt x="203645" y="23336"/>
                    <a:pt x="262414" y="18098"/>
                    <a:pt x="262414" y="11716"/>
                  </a:cubicBezTo>
                  <a:cubicBezTo>
                    <a:pt x="262414" y="5334"/>
                    <a:pt x="203645" y="0"/>
                    <a:pt x="131159" y="0"/>
                  </a:cubicBezTo>
                  <a:cubicBezTo>
                    <a:pt x="58674" y="0"/>
                    <a:pt x="0" y="5239"/>
                    <a:pt x="0" y="11716"/>
                  </a:cubicBezTo>
                  <a:close/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64BE87-6445-B328-24BF-E0BC7D93C938}"/>
                </a:ext>
              </a:extLst>
            </p:cNvPr>
            <p:cNvSpPr/>
            <p:nvPr/>
          </p:nvSpPr>
          <p:spPr>
            <a:xfrm>
              <a:off x="3145634" y="2145285"/>
              <a:ext cx="345852" cy="89439"/>
            </a:xfrm>
            <a:custGeom>
              <a:avLst/>
              <a:gdLst>
                <a:gd name="connsiteX0" fmla="*/ 345853 w 345852"/>
                <a:gd name="connsiteY0" fmla="*/ 0 h 89439"/>
                <a:gd name="connsiteX1" fmla="*/ 0 w 345852"/>
                <a:gd name="connsiteY1" fmla="*/ 77534 h 89439"/>
                <a:gd name="connsiteX2" fmla="*/ 0 w 345852"/>
                <a:gd name="connsiteY2" fmla="*/ 89440 h 89439"/>
                <a:gd name="connsiteX3" fmla="*/ 342900 w 345852"/>
                <a:gd name="connsiteY3" fmla="*/ 89440 h 89439"/>
                <a:gd name="connsiteX4" fmla="*/ 345853 w 345852"/>
                <a:gd name="connsiteY4" fmla="*/ 0 h 8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852" h="89439">
                  <a:moveTo>
                    <a:pt x="345853" y="0"/>
                  </a:moveTo>
                  <a:lnTo>
                    <a:pt x="0" y="77534"/>
                  </a:lnTo>
                  <a:lnTo>
                    <a:pt x="0" y="89440"/>
                  </a:lnTo>
                  <a:lnTo>
                    <a:pt x="342900" y="89440"/>
                  </a:lnTo>
                  <a:lnTo>
                    <a:pt x="345853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FB8B62-ECB3-1E73-080F-AC4319891EF6}"/>
                </a:ext>
              </a:extLst>
            </p:cNvPr>
            <p:cNvSpPr/>
            <p:nvPr/>
          </p:nvSpPr>
          <p:spPr>
            <a:xfrm>
              <a:off x="3593119" y="2145285"/>
              <a:ext cx="345852" cy="89439"/>
            </a:xfrm>
            <a:custGeom>
              <a:avLst/>
              <a:gdLst>
                <a:gd name="connsiteX0" fmla="*/ 0 w 345852"/>
                <a:gd name="connsiteY0" fmla="*/ 0 h 89439"/>
                <a:gd name="connsiteX1" fmla="*/ 345853 w 345852"/>
                <a:gd name="connsiteY1" fmla="*/ 77534 h 89439"/>
                <a:gd name="connsiteX2" fmla="*/ 345853 w 345852"/>
                <a:gd name="connsiteY2" fmla="*/ 89440 h 89439"/>
                <a:gd name="connsiteX3" fmla="*/ 2953 w 345852"/>
                <a:gd name="connsiteY3" fmla="*/ 89440 h 89439"/>
                <a:gd name="connsiteX4" fmla="*/ 0 w 345852"/>
                <a:gd name="connsiteY4" fmla="*/ 0 h 89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852" h="89439">
                  <a:moveTo>
                    <a:pt x="0" y="0"/>
                  </a:moveTo>
                  <a:lnTo>
                    <a:pt x="345853" y="77534"/>
                  </a:lnTo>
                  <a:lnTo>
                    <a:pt x="345853" y="89440"/>
                  </a:lnTo>
                  <a:lnTo>
                    <a:pt x="2953" y="89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436DAE-8567-1456-AF80-8DF602859B2A}"/>
                </a:ext>
              </a:extLst>
            </p:cNvPr>
            <p:cNvSpPr/>
            <p:nvPr/>
          </p:nvSpPr>
          <p:spPr>
            <a:xfrm rot="10800000">
              <a:off x="3900967" y="2151286"/>
              <a:ext cx="80486" cy="107346"/>
            </a:xfrm>
            <a:custGeom>
              <a:avLst/>
              <a:gdLst>
                <a:gd name="connsiteX0" fmla="*/ 0 w 80486"/>
                <a:gd name="connsiteY0" fmla="*/ 0 h 107346"/>
                <a:gd name="connsiteX1" fmla="*/ 80487 w 80486"/>
                <a:gd name="connsiteY1" fmla="*/ 0 h 107346"/>
                <a:gd name="connsiteX2" fmla="*/ 80487 w 80486"/>
                <a:gd name="connsiteY2" fmla="*/ 107347 h 107346"/>
                <a:gd name="connsiteX3" fmla="*/ 0 w 80486"/>
                <a:gd name="connsiteY3" fmla="*/ 107347 h 1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86" h="107346">
                  <a:moveTo>
                    <a:pt x="0" y="0"/>
                  </a:moveTo>
                  <a:lnTo>
                    <a:pt x="80487" y="0"/>
                  </a:lnTo>
                  <a:lnTo>
                    <a:pt x="80487" y="107347"/>
                  </a:lnTo>
                  <a:lnTo>
                    <a:pt x="0" y="107347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C916CB-EC5F-9A66-6DED-3B3D897EBC36}"/>
                </a:ext>
              </a:extLst>
            </p:cNvPr>
            <p:cNvSpPr/>
            <p:nvPr/>
          </p:nvSpPr>
          <p:spPr>
            <a:xfrm>
              <a:off x="3901347" y="2259680"/>
              <a:ext cx="79724" cy="101949"/>
            </a:xfrm>
            <a:custGeom>
              <a:avLst/>
              <a:gdLst>
                <a:gd name="connsiteX0" fmla="*/ 30766 w 79724"/>
                <a:gd name="connsiteY0" fmla="*/ 95250 h 101949"/>
                <a:gd name="connsiteX1" fmla="*/ 0 w 79724"/>
                <a:gd name="connsiteY1" fmla="*/ 0 h 101949"/>
                <a:gd name="connsiteX2" fmla="*/ 79724 w 79724"/>
                <a:gd name="connsiteY2" fmla="*/ 0 h 101949"/>
                <a:gd name="connsiteX3" fmla="*/ 48959 w 79724"/>
                <a:gd name="connsiteY3" fmla="*/ 95250 h 101949"/>
                <a:gd name="connsiteX4" fmla="*/ 37033 w 79724"/>
                <a:gd name="connsiteY4" fmla="*/ 101517 h 101949"/>
                <a:gd name="connsiteX5" fmla="*/ 30766 w 79724"/>
                <a:gd name="connsiteY5" fmla="*/ 95250 h 10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724" h="101949">
                  <a:moveTo>
                    <a:pt x="30766" y="95250"/>
                  </a:moveTo>
                  <a:lnTo>
                    <a:pt x="0" y="0"/>
                  </a:lnTo>
                  <a:lnTo>
                    <a:pt x="79724" y="0"/>
                  </a:lnTo>
                  <a:lnTo>
                    <a:pt x="48959" y="95250"/>
                  </a:lnTo>
                  <a:cubicBezTo>
                    <a:pt x="47397" y="100270"/>
                    <a:pt x="42063" y="103079"/>
                    <a:pt x="37033" y="101517"/>
                  </a:cubicBezTo>
                  <a:cubicBezTo>
                    <a:pt x="34042" y="100594"/>
                    <a:pt x="31699" y="98241"/>
                    <a:pt x="30766" y="95250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155742F-1E4C-8E98-B655-BC7A123EEFEC}"/>
                </a:ext>
              </a:extLst>
            </p:cNvPr>
            <p:cNvSpPr/>
            <p:nvPr/>
          </p:nvSpPr>
          <p:spPr>
            <a:xfrm>
              <a:off x="3779999" y="2137760"/>
              <a:ext cx="324421" cy="28765"/>
            </a:xfrm>
            <a:custGeom>
              <a:avLst/>
              <a:gdLst>
                <a:gd name="connsiteX0" fmla="*/ 324422 w 324421"/>
                <a:gd name="connsiteY0" fmla="*/ 14383 h 28765"/>
                <a:gd name="connsiteX1" fmla="*/ 162211 w 324421"/>
                <a:gd name="connsiteY1" fmla="*/ 28766 h 28765"/>
                <a:gd name="connsiteX2" fmla="*/ 0 w 324421"/>
                <a:gd name="connsiteY2" fmla="*/ 14383 h 28765"/>
                <a:gd name="connsiteX3" fmla="*/ 162211 w 324421"/>
                <a:gd name="connsiteY3" fmla="*/ 0 h 28765"/>
                <a:gd name="connsiteX4" fmla="*/ 324422 w 324421"/>
                <a:gd name="connsiteY4" fmla="*/ 14383 h 2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421" h="28765">
                  <a:moveTo>
                    <a:pt x="324422" y="14383"/>
                  </a:moveTo>
                  <a:cubicBezTo>
                    <a:pt x="324422" y="22326"/>
                    <a:pt x="251797" y="28766"/>
                    <a:pt x="162211" y="28766"/>
                  </a:cubicBezTo>
                  <a:cubicBezTo>
                    <a:pt x="72624" y="28766"/>
                    <a:pt x="0" y="22326"/>
                    <a:pt x="0" y="14383"/>
                  </a:cubicBezTo>
                  <a:cubicBezTo>
                    <a:pt x="0" y="6439"/>
                    <a:pt x="72624" y="0"/>
                    <a:pt x="162211" y="0"/>
                  </a:cubicBezTo>
                  <a:cubicBezTo>
                    <a:pt x="251797" y="0"/>
                    <a:pt x="324422" y="6439"/>
                    <a:pt x="324422" y="14383"/>
                  </a:cubicBezTo>
                  <a:close/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3F0EC89-5E2C-8130-3F94-C05E230BB033}"/>
                </a:ext>
              </a:extLst>
            </p:cNvPr>
            <p:cNvSpPr/>
            <p:nvPr/>
          </p:nvSpPr>
          <p:spPr>
            <a:xfrm>
              <a:off x="3488534" y="2073657"/>
              <a:ext cx="110299" cy="177069"/>
            </a:xfrm>
            <a:custGeom>
              <a:avLst/>
              <a:gdLst>
                <a:gd name="connsiteX0" fmla="*/ 110300 w 110299"/>
                <a:gd name="connsiteY0" fmla="*/ 177070 h 177069"/>
                <a:gd name="connsiteX1" fmla="*/ 0 w 110299"/>
                <a:gd name="connsiteY1" fmla="*/ 177070 h 177069"/>
                <a:gd name="connsiteX2" fmla="*/ 0 w 110299"/>
                <a:gd name="connsiteY2" fmla="*/ 55245 h 177069"/>
                <a:gd name="connsiteX3" fmla="*/ 55150 w 110299"/>
                <a:gd name="connsiteY3" fmla="*/ 0 h 177069"/>
                <a:gd name="connsiteX4" fmla="*/ 55150 w 110299"/>
                <a:gd name="connsiteY4" fmla="*/ 0 h 177069"/>
                <a:gd name="connsiteX5" fmla="*/ 110300 w 110299"/>
                <a:gd name="connsiteY5" fmla="*/ 55245 h 17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299" h="177069">
                  <a:moveTo>
                    <a:pt x="110300" y="177070"/>
                  </a:moveTo>
                  <a:lnTo>
                    <a:pt x="0" y="177070"/>
                  </a:lnTo>
                  <a:lnTo>
                    <a:pt x="0" y="55245"/>
                  </a:lnTo>
                  <a:cubicBezTo>
                    <a:pt x="0" y="24775"/>
                    <a:pt x="24679" y="57"/>
                    <a:pt x="55150" y="0"/>
                  </a:cubicBezTo>
                  <a:lnTo>
                    <a:pt x="55150" y="0"/>
                  </a:lnTo>
                  <a:cubicBezTo>
                    <a:pt x="85620" y="57"/>
                    <a:pt x="110300" y="24775"/>
                    <a:pt x="110300" y="55245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40BB34-1ACF-E6CA-65D3-8696E18D9F4B}"/>
                </a:ext>
              </a:extLst>
            </p:cNvPr>
            <p:cNvSpPr/>
            <p:nvPr/>
          </p:nvSpPr>
          <p:spPr>
            <a:xfrm>
              <a:off x="3488724" y="2073657"/>
              <a:ext cx="110013" cy="50768"/>
            </a:xfrm>
            <a:custGeom>
              <a:avLst/>
              <a:gdLst>
                <a:gd name="connsiteX0" fmla="*/ 0 w 110013"/>
                <a:gd name="connsiteY0" fmla="*/ 50769 h 50768"/>
                <a:gd name="connsiteX1" fmla="*/ 110014 w 110013"/>
                <a:gd name="connsiteY1" fmla="*/ 50769 h 50768"/>
                <a:gd name="connsiteX2" fmla="*/ 56483 w 110013"/>
                <a:gd name="connsiteY2" fmla="*/ 0 h 50768"/>
                <a:gd name="connsiteX3" fmla="*/ 53721 w 110013"/>
                <a:gd name="connsiteY3" fmla="*/ 0 h 50768"/>
                <a:gd name="connsiteX4" fmla="*/ 0 w 110013"/>
                <a:gd name="connsiteY4" fmla="*/ 50769 h 5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13" h="50768">
                  <a:moveTo>
                    <a:pt x="0" y="50769"/>
                  </a:moveTo>
                  <a:lnTo>
                    <a:pt x="110014" y="50769"/>
                  </a:lnTo>
                  <a:cubicBezTo>
                    <a:pt x="108452" y="22336"/>
                    <a:pt x="84963" y="57"/>
                    <a:pt x="56483" y="0"/>
                  </a:cubicBezTo>
                  <a:lnTo>
                    <a:pt x="53721" y="0"/>
                  </a:lnTo>
                  <a:cubicBezTo>
                    <a:pt x="25146" y="-95"/>
                    <a:pt x="1524" y="22241"/>
                    <a:pt x="0" y="50769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13D21F9-D1F3-228E-1902-5AFAB55B0849}"/>
                </a:ext>
              </a:extLst>
            </p:cNvPr>
            <p:cNvSpPr/>
            <p:nvPr/>
          </p:nvSpPr>
          <p:spPr>
            <a:xfrm>
              <a:off x="3512442" y="2151286"/>
              <a:ext cx="65532" cy="65532"/>
            </a:xfrm>
            <a:custGeom>
              <a:avLst/>
              <a:gdLst>
                <a:gd name="connsiteX0" fmla="*/ 65532 w 65532"/>
                <a:gd name="connsiteY0" fmla="*/ 32766 h 65532"/>
                <a:gd name="connsiteX1" fmla="*/ 32766 w 65532"/>
                <a:gd name="connsiteY1" fmla="*/ 0 h 65532"/>
                <a:gd name="connsiteX2" fmla="*/ 0 w 65532"/>
                <a:gd name="connsiteY2" fmla="*/ 32766 h 65532"/>
                <a:gd name="connsiteX3" fmla="*/ 32766 w 65532"/>
                <a:gd name="connsiteY3" fmla="*/ 65532 h 65532"/>
                <a:gd name="connsiteX4" fmla="*/ 65532 w 65532"/>
                <a:gd name="connsiteY4" fmla="*/ 32766 h 6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532" h="65532">
                  <a:moveTo>
                    <a:pt x="65532" y="32766"/>
                  </a:moveTo>
                  <a:cubicBezTo>
                    <a:pt x="65532" y="14669"/>
                    <a:pt x="50863" y="0"/>
                    <a:pt x="32766" y="0"/>
                  </a:cubicBezTo>
                  <a:cubicBezTo>
                    <a:pt x="14669" y="0"/>
                    <a:pt x="0" y="14669"/>
                    <a:pt x="0" y="32766"/>
                  </a:cubicBezTo>
                  <a:cubicBezTo>
                    <a:pt x="0" y="50863"/>
                    <a:pt x="14669" y="65532"/>
                    <a:pt x="32766" y="65532"/>
                  </a:cubicBezTo>
                  <a:cubicBezTo>
                    <a:pt x="50844" y="65484"/>
                    <a:pt x="65484" y="50844"/>
                    <a:pt x="65532" y="32766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6C1310-2A86-D35B-994B-D67FECE4E32C}"/>
                </a:ext>
              </a:extLst>
            </p:cNvPr>
            <p:cNvSpPr/>
            <p:nvPr/>
          </p:nvSpPr>
          <p:spPr>
            <a:xfrm>
              <a:off x="3074482" y="2151191"/>
              <a:ext cx="80486" cy="107346"/>
            </a:xfrm>
            <a:custGeom>
              <a:avLst/>
              <a:gdLst>
                <a:gd name="connsiteX0" fmla="*/ 0 w 80486"/>
                <a:gd name="connsiteY0" fmla="*/ 0 h 107346"/>
                <a:gd name="connsiteX1" fmla="*/ 80486 w 80486"/>
                <a:gd name="connsiteY1" fmla="*/ 0 h 107346"/>
                <a:gd name="connsiteX2" fmla="*/ 80486 w 80486"/>
                <a:gd name="connsiteY2" fmla="*/ 107347 h 107346"/>
                <a:gd name="connsiteX3" fmla="*/ 0 w 80486"/>
                <a:gd name="connsiteY3" fmla="*/ 107347 h 1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86" h="107346">
                  <a:moveTo>
                    <a:pt x="0" y="0"/>
                  </a:moveTo>
                  <a:lnTo>
                    <a:pt x="80486" y="0"/>
                  </a:lnTo>
                  <a:lnTo>
                    <a:pt x="80486" y="107347"/>
                  </a:lnTo>
                  <a:lnTo>
                    <a:pt x="0" y="107347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869CDB2-3F50-9A73-A966-96A966AC3996}"/>
                </a:ext>
              </a:extLst>
            </p:cNvPr>
            <p:cNvSpPr/>
            <p:nvPr/>
          </p:nvSpPr>
          <p:spPr>
            <a:xfrm>
              <a:off x="3074863" y="2259680"/>
              <a:ext cx="79724" cy="101949"/>
            </a:xfrm>
            <a:custGeom>
              <a:avLst/>
              <a:gdLst>
                <a:gd name="connsiteX0" fmla="*/ 48958 w 79724"/>
                <a:gd name="connsiteY0" fmla="*/ 95250 h 101949"/>
                <a:gd name="connsiteX1" fmla="*/ 79724 w 79724"/>
                <a:gd name="connsiteY1" fmla="*/ 0 h 101949"/>
                <a:gd name="connsiteX2" fmla="*/ 0 w 79724"/>
                <a:gd name="connsiteY2" fmla="*/ 0 h 101949"/>
                <a:gd name="connsiteX3" fmla="*/ 30766 w 79724"/>
                <a:gd name="connsiteY3" fmla="*/ 95250 h 101949"/>
                <a:gd name="connsiteX4" fmla="*/ 42691 w 79724"/>
                <a:gd name="connsiteY4" fmla="*/ 101517 h 101949"/>
                <a:gd name="connsiteX5" fmla="*/ 48958 w 79724"/>
                <a:gd name="connsiteY5" fmla="*/ 95250 h 10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724" h="101949">
                  <a:moveTo>
                    <a:pt x="48958" y="95250"/>
                  </a:moveTo>
                  <a:lnTo>
                    <a:pt x="79724" y="0"/>
                  </a:lnTo>
                  <a:lnTo>
                    <a:pt x="0" y="0"/>
                  </a:lnTo>
                  <a:lnTo>
                    <a:pt x="30766" y="95250"/>
                  </a:lnTo>
                  <a:cubicBezTo>
                    <a:pt x="32328" y="100270"/>
                    <a:pt x="37662" y="103079"/>
                    <a:pt x="42691" y="101517"/>
                  </a:cubicBezTo>
                  <a:cubicBezTo>
                    <a:pt x="45682" y="100594"/>
                    <a:pt x="48025" y="98241"/>
                    <a:pt x="48958" y="95250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2328DD6-A872-1535-A41F-BFC9C7B30F5C}"/>
                </a:ext>
              </a:extLst>
            </p:cNvPr>
            <p:cNvSpPr/>
            <p:nvPr/>
          </p:nvSpPr>
          <p:spPr>
            <a:xfrm>
              <a:off x="2951515" y="2137760"/>
              <a:ext cx="324421" cy="28765"/>
            </a:xfrm>
            <a:custGeom>
              <a:avLst/>
              <a:gdLst>
                <a:gd name="connsiteX0" fmla="*/ 324421 w 324421"/>
                <a:gd name="connsiteY0" fmla="*/ 14383 h 28765"/>
                <a:gd name="connsiteX1" fmla="*/ 162211 w 324421"/>
                <a:gd name="connsiteY1" fmla="*/ 28766 h 28765"/>
                <a:gd name="connsiteX2" fmla="*/ 0 w 324421"/>
                <a:gd name="connsiteY2" fmla="*/ 14383 h 28765"/>
                <a:gd name="connsiteX3" fmla="*/ 162211 w 324421"/>
                <a:gd name="connsiteY3" fmla="*/ 0 h 28765"/>
                <a:gd name="connsiteX4" fmla="*/ 324421 w 324421"/>
                <a:gd name="connsiteY4" fmla="*/ 14383 h 2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421" h="28765">
                  <a:moveTo>
                    <a:pt x="324421" y="14383"/>
                  </a:moveTo>
                  <a:cubicBezTo>
                    <a:pt x="324421" y="22326"/>
                    <a:pt x="251797" y="28766"/>
                    <a:pt x="162211" y="28766"/>
                  </a:cubicBezTo>
                  <a:cubicBezTo>
                    <a:pt x="72624" y="28766"/>
                    <a:pt x="0" y="22326"/>
                    <a:pt x="0" y="14383"/>
                  </a:cubicBezTo>
                  <a:cubicBezTo>
                    <a:pt x="0" y="6439"/>
                    <a:pt x="72624" y="0"/>
                    <a:pt x="162211" y="0"/>
                  </a:cubicBezTo>
                  <a:cubicBezTo>
                    <a:pt x="251797" y="0"/>
                    <a:pt x="324421" y="6439"/>
                    <a:pt x="324421" y="14383"/>
                  </a:cubicBezTo>
                  <a:close/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Man">
            <a:extLst>
              <a:ext uri="{FF2B5EF4-FFF2-40B4-BE49-F238E27FC236}">
                <a16:creationId xmlns:a16="http://schemas.microsoft.com/office/drawing/2014/main" id="{50610094-466D-98F2-0EF3-C4CA0AEE985F}"/>
              </a:ext>
            </a:extLst>
          </p:cNvPr>
          <p:cNvGrpSpPr/>
          <p:nvPr/>
        </p:nvGrpSpPr>
        <p:grpSpPr>
          <a:xfrm>
            <a:off x="5548887" y="4731955"/>
            <a:ext cx="624342" cy="1778378"/>
            <a:chOff x="1435033" y="2676868"/>
            <a:chExt cx="716762" cy="2095793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3FA435E-4F45-4F9D-5BBA-EFAAD2FB535C}"/>
                </a:ext>
              </a:extLst>
            </p:cNvPr>
            <p:cNvSpPr/>
            <p:nvPr/>
          </p:nvSpPr>
          <p:spPr>
            <a:xfrm>
              <a:off x="1478759" y="4556825"/>
              <a:ext cx="673036" cy="215836"/>
            </a:xfrm>
            <a:custGeom>
              <a:avLst/>
              <a:gdLst>
                <a:gd name="connsiteX0" fmla="*/ 673037 w 673036"/>
                <a:gd name="connsiteY0" fmla="*/ 107918 h 215836"/>
                <a:gd name="connsiteX1" fmla="*/ 336518 w 673036"/>
                <a:gd name="connsiteY1" fmla="*/ 215836 h 215836"/>
                <a:gd name="connsiteX2" fmla="*/ 0 w 673036"/>
                <a:gd name="connsiteY2" fmla="*/ 107918 h 215836"/>
                <a:gd name="connsiteX3" fmla="*/ 336518 w 673036"/>
                <a:gd name="connsiteY3" fmla="*/ 0 h 215836"/>
                <a:gd name="connsiteX4" fmla="*/ 673037 w 673036"/>
                <a:gd name="connsiteY4" fmla="*/ 107918 h 215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36" h="215836">
                  <a:moveTo>
                    <a:pt x="673037" y="107918"/>
                  </a:moveTo>
                  <a:cubicBezTo>
                    <a:pt x="673037" y="167520"/>
                    <a:pt x="522372" y="215836"/>
                    <a:pt x="336518" y="215836"/>
                  </a:cubicBezTo>
                  <a:cubicBezTo>
                    <a:pt x="150664" y="215836"/>
                    <a:pt x="0" y="167520"/>
                    <a:pt x="0" y="107918"/>
                  </a:cubicBezTo>
                  <a:cubicBezTo>
                    <a:pt x="0" y="48317"/>
                    <a:pt x="150664" y="0"/>
                    <a:pt x="336518" y="0"/>
                  </a:cubicBezTo>
                  <a:cubicBezTo>
                    <a:pt x="522372" y="0"/>
                    <a:pt x="673037" y="48317"/>
                    <a:pt x="673037" y="107918"/>
                  </a:cubicBezTo>
                  <a:close/>
                </a:path>
              </a:pathLst>
            </a:custGeom>
            <a:solidFill>
              <a:srgbClr val="92E3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AB8006-822F-6AAC-33D8-00A7D08EE8FE}"/>
                </a:ext>
              </a:extLst>
            </p:cNvPr>
            <p:cNvSpPr/>
            <p:nvPr/>
          </p:nvSpPr>
          <p:spPr>
            <a:xfrm>
              <a:off x="1478759" y="4556825"/>
              <a:ext cx="673036" cy="215836"/>
            </a:xfrm>
            <a:custGeom>
              <a:avLst/>
              <a:gdLst>
                <a:gd name="connsiteX0" fmla="*/ 673037 w 673036"/>
                <a:gd name="connsiteY0" fmla="*/ 107918 h 215836"/>
                <a:gd name="connsiteX1" fmla="*/ 336518 w 673036"/>
                <a:gd name="connsiteY1" fmla="*/ 215836 h 215836"/>
                <a:gd name="connsiteX2" fmla="*/ 0 w 673036"/>
                <a:gd name="connsiteY2" fmla="*/ 107918 h 215836"/>
                <a:gd name="connsiteX3" fmla="*/ 336518 w 673036"/>
                <a:gd name="connsiteY3" fmla="*/ 0 h 215836"/>
                <a:gd name="connsiteX4" fmla="*/ 673037 w 673036"/>
                <a:gd name="connsiteY4" fmla="*/ 107918 h 215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36" h="215836">
                  <a:moveTo>
                    <a:pt x="673037" y="107918"/>
                  </a:moveTo>
                  <a:cubicBezTo>
                    <a:pt x="673037" y="167520"/>
                    <a:pt x="522372" y="215836"/>
                    <a:pt x="336518" y="215836"/>
                  </a:cubicBezTo>
                  <a:cubicBezTo>
                    <a:pt x="150664" y="215836"/>
                    <a:pt x="0" y="167520"/>
                    <a:pt x="0" y="107918"/>
                  </a:cubicBezTo>
                  <a:cubicBezTo>
                    <a:pt x="0" y="48317"/>
                    <a:pt x="150664" y="0"/>
                    <a:pt x="336518" y="0"/>
                  </a:cubicBezTo>
                  <a:cubicBezTo>
                    <a:pt x="522372" y="0"/>
                    <a:pt x="673037" y="48317"/>
                    <a:pt x="673037" y="107918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CC46D59-03A7-9D71-8371-DCB9081BC214}"/>
                </a:ext>
              </a:extLst>
            </p:cNvPr>
            <p:cNvSpPr/>
            <p:nvPr/>
          </p:nvSpPr>
          <p:spPr>
            <a:xfrm>
              <a:off x="1574985" y="3598895"/>
              <a:ext cx="396883" cy="1006316"/>
            </a:xfrm>
            <a:custGeom>
              <a:avLst/>
              <a:gdLst>
                <a:gd name="connsiteX0" fmla="*/ 70367 w 396883"/>
                <a:gd name="connsiteY0" fmla="*/ 0 h 1006316"/>
                <a:gd name="connsiteX1" fmla="*/ 26171 w 396883"/>
                <a:gd name="connsiteY1" fmla="*/ 350901 h 1006316"/>
                <a:gd name="connsiteX2" fmla="*/ 1882 w 396883"/>
                <a:gd name="connsiteY2" fmla="*/ 812102 h 1006316"/>
                <a:gd name="connsiteX3" fmla="*/ 21789 w 396883"/>
                <a:gd name="connsiteY3" fmla="*/ 1004126 h 1006316"/>
                <a:gd name="connsiteX4" fmla="*/ 54936 w 396883"/>
                <a:gd name="connsiteY4" fmla="*/ 1006316 h 1006316"/>
                <a:gd name="connsiteX5" fmla="*/ 68176 w 396883"/>
                <a:gd name="connsiteY5" fmla="*/ 1006316 h 1006316"/>
                <a:gd name="connsiteX6" fmla="*/ 165236 w 396883"/>
                <a:gd name="connsiteY6" fmla="*/ 525209 h 1006316"/>
                <a:gd name="connsiteX7" fmla="*/ 233625 w 396883"/>
                <a:gd name="connsiteY7" fmla="*/ 253746 h 1006316"/>
                <a:gd name="connsiteX8" fmla="*/ 299824 w 396883"/>
                <a:gd name="connsiteY8" fmla="*/ 783431 h 1006316"/>
                <a:gd name="connsiteX9" fmla="*/ 328399 w 396883"/>
                <a:gd name="connsiteY9" fmla="*/ 955548 h 1006316"/>
                <a:gd name="connsiteX10" fmla="*/ 343925 w 396883"/>
                <a:gd name="connsiteY10" fmla="*/ 957739 h 1006316"/>
                <a:gd name="connsiteX11" fmla="*/ 374786 w 396883"/>
                <a:gd name="connsiteY11" fmla="*/ 948976 h 1006316"/>
                <a:gd name="connsiteX12" fmla="*/ 394693 w 396883"/>
                <a:gd name="connsiteY12" fmla="*/ 456819 h 1006316"/>
                <a:gd name="connsiteX13" fmla="*/ 396884 w 396883"/>
                <a:gd name="connsiteY13" fmla="*/ 2191 h 100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6883" h="1006316">
                  <a:moveTo>
                    <a:pt x="70367" y="0"/>
                  </a:moveTo>
                  <a:cubicBezTo>
                    <a:pt x="70367" y="0"/>
                    <a:pt x="35029" y="297942"/>
                    <a:pt x="26171" y="350901"/>
                  </a:cubicBezTo>
                  <a:cubicBezTo>
                    <a:pt x="17312" y="403860"/>
                    <a:pt x="-6881" y="754761"/>
                    <a:pt x="1882" y="812102"/>
                  </a:cubicBezTo>
                  <a:cubicBezTo>
                    <a:pt x="10645" y="869442"/>
                    <a:pt x="21789" y="1004126"/>
                    <a:pt x="21789" y="1004126"/>
                  </a:cubicBezTo>
                  <a:cubicBezTo>
                    <a:pt x="21789" y="1004126"/>
                    <a:pt x="41696" y="1006316"/>
                    <a:pt x="54936" y="1006316"/>
                  </a:cubicBezTo>
                  <a:lnTo>
                    <a:pt x="68176" y="1006316"/>
                  </a:lnTo>
                  <a:cubicBezTo>
                    <a:pt x="68176" y="1006316"/>
                    <a:pt x="153901" y="573786"/>
                    <a:pt x="165236" y="525209"/>
                  </a:cubicBezTo>
                  <a:cubicBezTo>
                    <a:pt x="176570" y="476631"/>
                    <a:pt x="233625" y="253746"/>
                    <a:pt x="233625" y="253746"/>
                  </a:cubicBezTo>
                  <a:cubicBezTo>
                    <a:pt x="233625" y="253746"/>
                    <a:pt x="293252" y="734854"/>
                    <a:pt x="299824" y="783431"/>
                  </a:cubicBezTo>
                  <a:cubicBezTo>
                    <a:pt x="306396" y="832009"/>
                    <a:pt x="328399" y="955548"/>
                    <a:pt x="328399" y="955548"/>
                  </a:cubicBezTo>
                  <a:cubicBezTo>
                    <a:pt x="333371" y="957320"/>
                    <a:pt x="338657" y="958063"/>
                    <a:pt x="343925" y="957739"/>
                  </a:cubicBezTo>
                  <a:cubicBezTo>
                    <a:pt x="354593" y="956386"/>
                    <a:pt x="364994" y="953424"/>
                    <a:pt x="374786" y="948976"/>
                  </a:cubicBezTo>
                  <a:lnTo>
                    <a:pt x="394693" y="456819"/>
                  </a:lnTo>
                  <a:lnTo>
                    <a:pt x="396884" y="2191"/>
                  </a:ln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C7D6D34-62F2-7E83-FEFD-693BE6169F92}"/>
                </a:ext>
              </a:extLst>
            </p:cNvPr>
            <p:cNvSpPr/>
            <p:nvPr/>
          </p:nvSpPr>
          <p:spPr>
            <a:xfrm>
              <a:off x="1980629" y="3095213"/>
              <a:ext cx="140592" cy="473297"/>
            </a:xfrm>
            <a:custGeom>
              <a:avLst/>
              <a:gdLst>
                <a:gd name="connsiteX0" fmla="*/ 9718 w 140592"/>
                <a:gd name="connsiteY0" fmla="*/ 0 h 473297"/>
                <a:gd name="connsiteX1" fmla="*/ 67916 w 140592"/>
                <a:gd name="connsiteY1" fmla="*/ 147161 h 473297"/>
                <a:gd name="connsiteX2" fmla="*/ 139925 w 140592"/>
                <a:gd name="connsiteY2" fmla="*/ 341567 h 473297"/>
                <a:gd name="connsiteX3" fmla="*/ 44675 w 140592"/>
                <a:gd name="connsiteY3" fmla="*/ 473297 h 473297"/>
                <a:gd name="connsiteX4" fmla="*/ 10956 w 140592"/>
                <a:gd name="connsiteY4" fmla="*/ 447294 h 473297"/>
                <a:gd name="connsiteX5" fmla="*/ 44675 w 140592"/>
                <a:gd name="connsiteY5" fmla="*/ 333946 h 473297"/>
                <a:gd name="connsiteX6" fmla="*/ 288 w 140592"/>
                <a:gd name="connsiteY6" fmla="*/ 248221 h 473297"/>
                <a:gd name="connsiteX7" fmla="*/ 9718 w 140592"/>
                <a:gd name="connsiteY7" fmla="*/ 0 h 47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592" h="473297">
                  <a:moveTo>
                    <a:pt x="9718" y="0"/>
                  </a:moveTo>
                  <a:cubicBezTo>
                    <a:pt x="31768" y="47968"/>
                    <a:pt x="51199" y="97088"/>
                    <a:pt x="67916" y="147161"/>
                  </a:cubicBezTo>
                  <a:cubicBezTo>
                    <a:pt x="87823" y="211455"/>
                    <a:pt x="147545" y="314039"/>
                    <a:pt x="139925" y="341567"/>
                  </a:cubicBezTo>
                  <a:cubicBezTo>
                    <a:pt x="132304" y="369094"/>
                    <a:pt x="44675" y="473297"/>
                    <a:pt x="44675" y="473297"/>
                  </a:cubicBezTo>
                  <a:lnTo>
                    <a:pt x="10956" y="447294"/>
                  </a:lnTo>
                  <a:lnTo>
                    <a:pt x="44675" y="333946"/>
                  </a:lnTo>
                  <a:lnTo>
                    <a:pt x="288" y="248221"/>
                  </a:lnTo>
                  <a:cubicBezTo>
                    <a:pt x="288" y="248221"/>
                    <a:pt x="-2570" y="46006"/>
                    <a:pt x="9718" y="0"/>
                  </a:cubicBez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968A880-36CF-03E9-4605-A2A54E9E07F1}"/>
                </a:ext>
              </a:extLst>
            </p:cNvPr>
            <p:cNvSpPr/>
            <p:nvPr/>
          </p:nvSpPr>
          <p:spPr>
            <a:xfrm>
              <a:off x="1543163" y="3013332"/>
              <a:ext cx="454888" cy="619567"/>
            </a:xfrm>
            <a:custGeom>
              <a:avLst/>
              <a:gdLst>
                <a:gd name="connsiteX0" fmla="*/ 91996 w 454888"/>
                <a:gd name="connsiteY0" fmla="*/ 22255 h 619567"/>
                <a:gd name="connsiteX1" fmla="*/ 3128 w 454888"/>
                <a:gd name="connsiteY1" fmla="*/ 83501 h 619567"/>
                <a:gd name="connsiteX2" fmla="*/ 26083 w 454888"/>
                <a:gd name="connsiteY2" fmla="*/ 257999 h 619567"/>
                <a:gd name="connsiteX3" fmla="*/ 90377 w 454888"/>
                <a:gd name="connsiteY3" fmla="*/ 532129 h 619567"/>
                <a:gd name="connsiteX4" fmla="*/ 107237 w 454888"/>
                <a:gd name="connsiteY4" fmla="*/ 596422 h 619567"/>
                <a:gd name="connsiteX5" fmla="*/ 303261 w 454888"/>
                <a:gd name="connsiteY5" fmla="*/ 619568 h 619567"/>
                <a:gd name="connsiteX6" fmla="*/ 425753 w 454888"/>
                <a:gd name="connsiteY6" fmla="*/ 595089 h 619567"/>
                <a:gd name="connsiteX7" fmla="*/ 448708 w 454888"/>
                <a:gd name="connsiteY7" fmla="*/ 177036 h 619567"/>
                <a:gd name="connsiteX8" fmla="*/ 447184 w 454888"/>
                <a:gd name="connsiteY8" fmla="*/ 81786 h 619567"/>
                <a:gd name="connsiteX9" fmla="*/ 327740 w 454888"/>
                <a:gd name="connsiteY9" fmla="*/ 20541 h 619567"/>
                <a:gd name="connsiteX10" fmla="*/ 91996 w 454888"/>
                <a:gd name="connsiteY10" fmla="*/ 22255 h 61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4888" h="619567">
                  <a:moveTo>
                    <a:pt x="91996" y="22255"/>
                  </a:moveTo>
                  <a:cubicBezTo>
                    <a:pt x="91996" y="22255"/>
                    <a:pt x="12367" y="74262"/>
                    <a:pt x="3128" y="83501"/>
                  </a:cubicBezTo>
                  <a:cubicBezTo>
                    <a:pt x="-6111" y="92740"/>
                    <a:pt x="6176" y="196753"/>
                    <a:pt x="26083" y="257999"/>
                  </a:cubicBezTo>
                  <a:cubicBezTo>
                    <a:pt x="45991" y="319245"/>
                    <a:pt x="87329" y="505649"/>
                    <a:pt x="90377" y="532129"/>
                  </a:cubicBezTo>
                  <a:cubicBezTo>
                    <a:pt x="93425" y="558608"/>
                    <a:pt x="95045" y="593374"/>
                    <a:pt x="107237" y="596422"/>
                  </a:cubicBezTo>
                  <a:cubicBezTo>
                    <a:pt x="119428" y="599470"/>
                    <a:pt x="245063" y="619568"/>
                    <a:pt x="303261" y="619568"/>
                  </a:cubicBezTo>
                  <a:cubicBezTo>
                    <a:pt x="361459" y="619568"/>
                    <a:pt x="416608" y="604233"/>
                    <a:pt x="425753" y="595089"/>
                  </a:cubicBezTo>
                  <a:cubicBezTo>
                    <a:pt x="434896" y="585945"/>
                    <a:pt x="442612" y="196944"/>
                    <a:pt x="448708" y="177036"/>
                  </a:cubicBezTo>
                  <a:cubicBezTo>
                    <a:pt x="454804" y="157129"/>
                    <a:pt x="459471" y="98931"/>
                    <a:pt x="447184" y="81786"/>
                  </a:cubicBezTo>
                  <a:cubicBezTo>
                    <a:pt x="434896" y="64642"/>
                    <a:pt x="358411" y="20541"/>
                    <a:pt x="327740" y="20541"/>
                  </a:cubicBezTo>
                  <a:cubicBezTo>
                    <a:pt x="297070" y="20541"/>
                    <a:pt x="189533" y="-26799"/>
                    <a:pt x="91996" y="22255"/>
                  </a:cubicBez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317F5DC-DEF2-5CC7-5C5C-A9E267A94F26}"/>
                </a:ext>
              </a:extLst>
            </p:cNvPr>
            <p:cNvSpPr/>
            <p:nvPr/>
          </p:nvSpPr>
          <p:spPr>
            <a:xfrm>
              <a:off x="1618799" y="2941785"/>
              <a:ext cx="275635" cy="204968"/>
            </a:xfrm>
            <a:custGeom>
              <a:avLst/>
              <a:gdLst>
                <a:gd name="connsiteX0" fmla="*/ 140376 w 275635"/>
                <a:gd name="connsiteY0" fmla="*/ 3410 h 204968"/>
                <a:gd name="connsiteX1" fmla="*/ 79130 w 275635"/>
                <a:gd name="connsiteY1" fmla="*/ 31985 h 204968"/>
                <a:gd name="connsiteX2" fmla="*/ 20932 w 275635"/>
                <a:gd name="connsiteY2" fmla="*/ 61131 h 204968"/>
                <a:gd name="connsiteX3" fmla="*/ 4073 w 275635"/>
                <a:gd name="connsiteY3" fmla="*/ 102470 h 204968"/>
                <a:gd name="connsiteX4" fmla="*/ 95894 w 275635"/>
                <a:gd name="connsiteY4" fmla="*/ 148380 h 204968"/>
                <a:gd name="connsiteX5" fmla="*/ 192382 w 275635"/>
                <a:gd name="connsiteY5" fmla="*/ 194386 h 204968"/>
                <a:gd name="connsiteX6" fmla="*/ 223053 w 275635"/>
                <a:gd name="connsiteY6" fmla="*/ 198958 h 204968"/>
                <a:gd name="connsiteX7" fmla="*/ 273535 w 275635"/>
                <a:gd name="connsiteY7" fmla="*/ 97898 h 204968"/>
                <a:gd name="connsiteX8" fmla="*/ 265915 w 275635"/>
                <a:gd name="connsiteY8" fmla="*/ 59798 h 204968"/>
                <a:gd name="connsiteX9" fmla="*/ 193906 w 275635"/>
                <a:gd name="connsiteY9" fmla="*/ 76 h 204968"/>
                <a:gd name="connsiteX10" fmla="*/ 140376 w 275635"/>
                <a:gd name="connsiteY10" fmla="*/ 3410 h 20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5635" h="204968">
                  <a:moveTo>
                    <a:pt x="140376" y="3410"/>
                  </a:moveTo>
                  <a:cubicBezTo>
                    <a:pt x="140376" y="3410"/>
                    <a:pt x="95894" y="30937"/>
                    <a:pt x="79130" y="31985"/>
                  </a:cubicBezTo>
                  <a:cubicBezTo>
                    <a:pt x="62366" y="33033"/>
                    <a:pt x="36268" y="36652"/>
                    <a:pt x="20932" y="61131"/>
                  </a:cubicBezTo>
                  <a:cubicBezTo>
                    <a:pt x="5597" y="85610"/>
                    <a:pt x="-6690" y="94850"/>
                    <a:pt x="4073" y="102470"/>
                  </a:cubicBezTo>
                  <a:cubicBezTo>
                    <a:pt x="14836" y="110090"/>
                    <a:pt x="62271" y="142284"/>
                    <a:pt x="95894" y="148380"/>
                  </a:cubicBezTo>
                  <a:cubicBezTo>
                    <a:pt x="129517" y="154476"/>
                    <a:pt x="184762" y="186480"/>
                    <a:pt x="192382" y="194386"/>
                  </a:cubicBezTo>
                  <a:cubicBezTo>
                    <a:pt x="200002" y="202292"/>
                    <a:pt x="212289" y="211150"/>
                    <a:pt x="223053" y="198958"/>
                  </a:cubicBezTo>
                  <a:cubicBezTo>
                    <a:pt x="233816" y="186766"/>
                    <a:pt x="268963" y="99422"/>
                    <a:pt x="273535" y="97898"/>
                  </a:cubicBezTo>
                  <a:cubicBezTo>
                    <a:pt x="278107" y="96374"/>
                    <a:pt x="275059" y="73418"/>
                    <a:pt x="265915" y="59798"/>
                  </a:cubicBezTo>
                  <a:cubicBezTo>
                    <a:pt x="256771" y="46177"/>
                    <a:pt x="215337" y="1600"/>
                    <a:pt x="193906" y="76"/>
                  </a:cubicBezTo>
                  <a:cubicBezTo>
                    <a:pt x="175999" y="-315"/>
                    <a:pt x="158092" y="800"/>
                    <a:pt x="140376" y="3410"/>
                  </a:cubicBezTo>
                  <a:close/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A40AD53-7E93-4AC1-E099-7A64904F646D}"/>
                </a:ext>
              </a:extLst>
            </p:cNvPr>
            <p:cNvSpPr/>
            <p:nvPr/>
          </p:nvSpPr>
          <p:spPr>
            <a:xfrm>
              <a:off x="1685106" y="2974246"/>
              <a:ext cx="60162" cy="75152"/>
            </a:xfrm>
            <a:custGeom>
              <a:avLst/>
              <a:gdLst>
                <a:gd name="connsiteX0" fmla="*/ 12823 w 60162"/>
                <a:gd name="connsiteY0" fmla="*/ 0 h 75152"/>
                <a:gd name="connsiteX1" fmla="*/ 7584 w 60162"/>
                <a:gd name="connsiteY1" fmla="*/ 42291 h 75152"/>
                <a:gd name="connsiteX2" fmla="*/ 60162 w 60162"/>
                <a:gd name="connsiteY2" fmla="*/ 75152 h 7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162" h="75152">
                  <a:moveTo>
                    <a:pt x="12823" y="0"/>
                  </a:moveTo>
                  <a:cubicBezTo>
                    <a:pt x="12823" y="0"/>
                    <a:pt x="-12132" y="19050"/>
                    <a:pt x="7584" y="42291"/>
                  </a:cubicBezTo>
                  <a:cubicBezTo>
                    <a:pt x="22129" y="57417"/>
                    <a:pt x="40189" y="68713"/>
                    <a:pt x="60162" y="75152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9B36FB0-66FD-4154-F25D-7EA874FCABF5}"/>
                </a:ext>
              </a:extLst>
            </p:cNvPr>
            <p:cNvSpPr/>
            <p:nvPr/>
          </p:nvSpPr>
          <p:spPr>
            <a:xfrm>
              <a:off x="1752984" y="2877784"/>
              <a:ext cx="91916" cy="235978"/>
            </a:xfrm>
            <a:custGeom>
              <a:avLst/>
              <a:gdLst>
                <a:gd name="connsiteX0" fmla="*/ 1524 w 91916"/>
                <a:gd name="connsiteY0" fmla="*/ 68 h 235978"/>
                <a:gd name="connsiteX1" fmla="*/ 0 w 91916"/>
                <a:gd name="connsiteY1" fmla="*/ 113321 h 235978"/>
                <a:gd name="connsiteX2" fmla="*/ 29146 w 91916"/>
                <a:gd name="connsiteY2" fmla="*/ 191426 h 235978"/>
                <a:gd name="connsiteX3" fmla="*/ 70485 w 91916"/>
                <a:gd name="connsiteY3" fmla="*/ 234288 h 235978"/>
                <a:gd name="connsiteX4" fmla="*/ 91916 w 91916"/>
                <a:gd name="connsiteY4" fmla="*/ 160851 h 235978"/>
                <a:gd name="connsiteX5" fmla="*/ 85820 w 91916"/>
                <a:gd name="connsiteY5" fmla="*/ 101129 h 235978"/>
                <a:gd name="connsiteX6" fmla="*/ 90392 w 91916"/>
                <a:gd name="connsiteY6" fmla="*/ 53504 h 235978"/>
                <a:gd name="connsiteX7" fmla="*/ 1524 w 91916"/>
                <a:gd name="connsiteY7" fmla="*/ 68 h 23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916" h="235978">
                  <a:moveTo>
                    <a:pt x="1524" y="68"/>
                  </a:moveTo>
                  <a:cubicBezTo>
                    <a:pt x="1524" y="68"/>
                    <a:pt x="0" y="87317"/>
                    <a:pt x="0" y="113321"/>
                  </a:cubicBezTo>
                  <a:cubicBezTo>
                    <a:pt x="600" y="141905"/>
                    <a:pt x="10878" y="169433"/>
                    <a:pt x="29146" y="191426"/>
                  </a:cubicBezTo>
                  <a:cubicBezTo>
                    <a:pt x="47530" y="212857"/>
                    <a:pt x="58198" y="243527"/>
                    <a:pt x="70485" y="234288"/>
                  </a:cubicBezTo>
                  <a:cubicBezTo>
                    <a:pt x="82772" y="225049"/>
                    <a:pt x="91916" y="183806"/>
                    <a:pt x="91916" y="160851"/>
                  </a:cubicBezTo>
                  <a:cubicBezTo>
                    <a:pt x="91916" y="137895"/>
                    <a:pt x="84296" y="114845"/>
                    <a:pt x="85820" y="101129"/>
                  </a:cubicBezTo>
                  <a:cubicBezTo>
                    <a:pt x="87344" y="87413"/>
                    <a:pt x="90392" y="53504"/>
                    <a:pt x="90392" y="53504"/>
                  </a:cubicBezTo>
                  <a:cubicBezTo>
                    <a:pt x="90392" y="53504"/>
                    <a:pt x="36862" y="-2217"/>
                    <a:pt x="1524" y="68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60317E0-F6E4-2607-E922-57038778B3CC}"/>
                </a:ext>
              </a:extLst>
            </p:cNvPr>
            <p:cNvSpPr/>
            <p:nvPr/>
          </p:nvSpPr>
          <p:spPr>
            <a:xfrm>
              <a:off x="1607488" y="2809159"/>
              <a:ext cx="188648" cy="93131"/>
            </a:xfrm>
            <a:custGeom>
              <a:avLst/>
              <a:gdLst>
                <a:gd name="connsiteX0" fmla="*/ 95775 w 188648"/>
                <a:gd name="connsiteY0" fmla="*/ 14116 h 93131"/>
                <a:gd name="connsiteX1" fmla="*/ 2335 w 188648"/>
                <a:gd name="connsiteY1" fmla="*/ 79934 h 93131"/>
                <a:gd name="connsiteX2" fmla="*/ 85202 w 188648"/>
                <a:gd name="connsiteY2" fmla="*/ 90602 h 93131"/>
                <a:gd name="connsiteX3" fmla="*/ 187215 w 188648"/>
                <a:gd name="connsiteY3" fmla="*/ 28975 h 93131"/>
                <a:gd name="connsiteX4" fmla="*/ 95775 w 188648"/>
                <a:gd name="connsiteY4" fmla="*/ 14116 h 9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48" h="93131">
                  <a:moveTo>
                    <a:pt x="95775" y="14116"/>
                  </a:moveTo>
                  <a:cubicBezTo>
                    <a:pt x="95775" y="14116"/>
                    <a:pt x="17194" y="69361"/>
                    <a:pt x="2335" y="79934"/>
                  </a:cubicBezTo>
                  <a:cubicBezTo>
                    <a:pt x="-12524" y="90506"/>
                    <a:pt x="46912" y="96983"/>
                    <a:pt x="85202" y="90602"/>
                  </a:cubicBezTo>
                  <a:cubicBezTo>
                    <a:pt x="123493" y="84220"/>
                    <a:pt x="178643" y="31070"/>
                    <a:pt x="187215" y="28975"/>
                  </a:cubicBezTo>
                  <a:cubicBezTo>
                    <a:pt x="195788" y="26879"/>
                    <a:pt x="165974" y="-23984"/>
                    <a:pt x="95775" y="14116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7B752B7-4CBF-00C9-52CF-308A5D54B7E4}"/>
                </a:ext>
              </a:extLst>
            </p:cNvPr>
            <p:cNvSpPr/>
            <p:nvPr/>
          </p:nvSpPr>
          <p:spPr>
            <a:xfrm>
              <a:off x="1703810" y="2763553"/>
              <a:ext cx="108201" cy="91989"/>
            </a:xfrm>
            <a:custGeom>
              <a:avLst/>
              <a:gdLst>
                <a:gd name="connsiteX0" fmla="*/ 107847 w 108201"/>
                <a:gd name="connsiteY0" fmla="*/ 0 h 91989"/>
                <a:gd name="connsiteX1" fmla="*/ 90893 w 108201"/>
                <a:gd name="connsiteY1" fmla="*/ 74390 h 91989"/>
                <a:gd name="connsiteX2" fmla="*/ 24218 w 108201"/>
                <a:gd name="connsiteY2" fmla="*/ 90202 h 91989"/>
                <a:gd name="connsiteX3" fmla="*/ 2024 w 108201"/>
                <a:gd name="connsiteY3" fmla="*/ 34004 h 91989"/>
                <a:gd name="connsiteX4" fmla="*/ 107847 w 108201"/>
                <a:gd name="connsiteY4" fmla="*/ 0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01" h="91989">
                  <a:moveTo>
                    <a:pt x="107847" y="0"/>
                  </a:moveTo>
                  <a:cubicBezTo>
                    <a:pt x="107847" y="0"/>
                    <a:pt x="112134" y="68008"/>
                    <a:pt x="90893" y="74390"/>
                  </a:cubicBezTo>
                  <a:cubicBezTo>
                    <a:pt x="69652" y="80772"/>
                    <a:pt x="50221" y="97441"/>
                    <a:pt x="24218" y="90202"/>
                  </a:cubicBezTo>
                  <a:cubicBezTo>
                    <a:pt x="-1785" y="82963"/>
                    <a:pt x="-2262" y="59531"/>
                    <a:pt x="2024" y="34004"/>
                  </a:cubicBezTo>
                  <a:cubicBezTo>
                    <a:pt x="6311" y="8477"/>
                    <a:pt x="95560" y="0"/>
                    <a:pt x="10784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037D76C-2F64-D7BD-48E1-8D6A527A264F}"/>
                </a:ext>
              </a:extLst>
            </p:cNvPr>
            <p:cNvSpPr/>
            <p:nvPr/>
          </p:nvSpPr>
          <p:spPr>
            <a:xfrm>
              <a:off x="1727647" y="2726551"/>
              <a:ext cx="180498" cy="230381"/>
            </a:xfrm>
            <a:custGeom>
              <a:avLst/>
              <a:gdLst>
                <a:gd name="connsiteX0" fmla="*/ 17050 w 180498"/>
                <a:gd name="connsiteY0" fmla="*/ 161398 h 230381"/>
                <a:gd name="connsiteX1" fmla="*/ 48768 w 180498"/>
                <a:gd name="connsiteY1" fmla="*/ 204927 h 230381"/>
                <a:gd name="connsiteX2" fmla="*/ 158115 w 180498"/>
                <a:gd name="connsiteY2" fmla="*/ 228645 h 230381"/>
                <a:gd name="connsiteX3" fmla="*/ 180499 w 180498"/>
                <a:gd name="connsiteY3" fmla="*/ 104820 h 230381"/>
                <a:gd name="connsiteX4" fmla="*/ 159449 w 180498"/>
                <a:gd name="connsiteY4" fmla="*/ 4712 h 230381"/>
                <a:gd name="connsiteX5" fmla="*/ 129159 w 180498"/>
                <a:gd name="connsiteY5" fmla="*/ 7284 h 230381"/>
                <a:gd name="connsiteX6" fmla="*/ 43434 w 180498"/>
                <a:gd name="connsiteY6" fmla="*/ 13951 h 230381"/>
                <a:gd name="connsiteX7" fmla="*/ 54007 w 180498"/>
                <a:gd name="connsiteY7" fmla="*/ 69291 h 230381"/>
                <a:gd name="connsiteX8" fmla="*/ 31623 w 180498"/>
                <a:gd name="connsiteY8" fmla="*/ 104820 h 230381"/>
                <a:gd name="connsiteX9" fmla="*/ 0 w 180498"/>
                <a:gd name="connsiteY9" fmla="*/ 127299 h 230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498" h="230381">
                  <a:moveTo>
                    <a:pt x="17050" y="161398"/>
                  </a:moveTo>
                  <a:cubicBezTo>
                    <a:pt x="17050" y="161398"/>
                    <a:pt x="32956" y="194355"/>
                    <a:pt x="48768" y="204927"/>
                  </a:cubicBezTo>
                  <a:cubicBezTo>
                    <a:pt x="64579" y="215500"/>
                    <a:pt x="142304" y="236550"/>
                    <a:pt x="158115" y="228645"/>
                  </a:cubicBezTo>
                  <a:cubicBezTo>
                    <a:pt x="173926" y="220739"/>
                    <a:pt x="180499" y="149587"/>
                    <a:pt x="180499" y="104820"/>
                  </a:cubicBezTo>
                  <a:cubicBezTo>
                    <a:pt x="180499" y="60052"/>
                    <a:pt x="167354" y="3378"/>
                    <a:pt x="159449" y="4712"/>
                  </a:cubicBezTo>
                  <a:cubicBezTo>
                    <a:pt x="149790" y="8360"/>
                    <a:pt x="139303" y="9255"/>
                    <a:pt x="129159" y="7284"/>
                  </a:cubicBezTo>
                  <a:cubicBezTo>
                    <a:pt x="108013" y="4712"/>
                    <a:pt x="55340" y="-11100"/>
                    <a:pt x="43434" y="13951"/>
                  </a:cubicBezTo>
                  <a:cubicBezTo>
                    <a:pt x="31528" y="39002"/>
                    <a:pt x="59246" y="54813"/>
                    <a:pt x="54007" y="69291"/>
                  </a:cubicBezTo>
                  <a:cubicBezTo>
                    <a:pt x="48768" y="83769"/>
                    <a:pt x="31623" y="93009"/>
                    <a:pt x="31623" y="104820"/>
                  </a:cubicBezTo>
                  <a:cubicBezTo>
                    <a:pt x="31623" y="116631"/>
                    <a:pt x="0" y="127299"/>
                    <a:pt x="0" y="127299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8136164-C9FA-FE12-7F53-B763EEA5C29C}"/>
                </a:ext>
              </a:extLst>
            </p:cNvPr>
            <p:cNvSpPr/>
            <p:nvPr/>
          </p:nvSpPr>
          <p:spPr>
            <a:xfrm>
              <a:off x="1707550" y="2802320"/>
              <a:ext cx="79343" cy="40862"/>
            </a:xfrm>
            <a:custGeom>
              <a:avLst/>
              <a:gdLst>
                <a:gd name="connsiteX0" fmla="*/ 76771 w 79343"/>
                <a:gd name="connsiteY0" fmla="*/ 0 h 40862"/>
                <a:gd name="connsiteX1" fmla="*/ 0 w 79343"/>
                <a:gd name="connsiteY1" fmla="*/ 27146 h 40862"/>
                <a:gd name="connsiteX2" fmla="*/ 16097 w 79343"/>
                <a:gd name="connsiteY2" fmla="*/ 40862 h 40862"/>
                <a:gd name="connsiteX3" fmla="*/ 79343 w 79343"/>
                <a:gd name="connsiteY3" fmla="*/ 39529 h 40862"/>
                <a:gd name="connsiteX4" fmla="*/ 76771 w 79343"/>
                <a:gd name="connsiteY4" fmla="*/ 0 h 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43" h="40862">
                  <a:moveTo>
                    <a:pt x="76771" y="0"/>
                  </a:moveTo>
                  <a:lnTo>
                    <a:pt x="0" y="27146"/>
                  </a:lnTo>
                  <a:lnTo>
                    <a:pt x="16097" y="40862"/>
                  </a:lnTo>
                  <a:lnTo>
                    <a:pt x="79343" y="39529"/>
                  </a:lnTo>
                  <a:lnTo>
                    <a:pt x="76771" y="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6529FAB-5AA7-91E0-5FA1-496A892B48D6}"/>
                </a:ext>
              </a:extLst>
            </p:cNvPr>
            <p:cNvSpPr/>
            <p:nvPr/>
          </p:nvSpPr>
          <p:spPr>
            <a:xfrm>
              <a:off x="1710041" y="2833823"/>
              <a:ext cx="46562" cy="58985"/>
            </a:xfrm>
            <a:custGeom>
              <a:avLst/>
              <a:gdLst>
                <a:gd name="connsiteX0" fmla="*/ 46563 w 46562"/>
                <a:gd name="connsiteY0" fmla="*/ 26504 h 58985"/>
                <a:gd name="connsiteX1" fmla="*/ 12273 w 46562"/>
                <a:gd name="connsiteY1" fmla="*/ 120 h 58985"/>
                <a:gd name="connsiteX2" fmla="*/ 9701 w 46562"/>
                <a:gd name="connsiteY2" fmla="*/ 46221 h 58985"/>
                <a:gd name="connsiteX3" fmla="*/ 45229 w 46562"/>
                <a:gd name="connsiteY3" fmla="*/ 58127 h 5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62" h="58985">
                  <a:moveTo>
                    <a:pt x="46563" y="26504"/>
                  </a:moveTo>
                  <a:cubicBezTo>
                    <a:pt x="46563" y="26504"/>
                    <a:pt x="32085" y="-2071"/>
                    <a:pt x="12273" y="120"/>
                  </a:cubicBezTo>
                  <a:cubicBezTo>
                    <a:pt x="-7539" y="2311"/>
                    <a:pt x="462" y="28695"/>
                    <a:pt x="9701" y="46221"/>
                  </a:cubicBezTo>
                  <a:cubicBezTo>
                    <a:pt x="18940" y="63747"/>
                    <a:pt x="45229" y="58127"/>
                    <a:pt x="45229" y="58127"/>
                  </a:cubicBezTo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EE084B8-91DB-D96E-DE2A-3B70966D78EE}"/>
                </a:ext>
              </a:extLst>
            </p:cNvPr>
            <p:cNvSpPr/>
            <p:nvPr/>
          </p:nvSpPr>
          <p:spPr>
            <a:xfrm>
              <a:off x="1766978" y="2784875"/>
              <a:ext cx="148869" cy="64794"/>
            </a:xfrm>
            <a:custGeom>
              <a:avLst/>
              <a:gdLst>
                <a:gd name="connsiteX0" fmla="*/ 127643 w 148869"/>
                <a:gd name="connsiteY0" fmla="*/ 4300 h 64794"/>
                <a:gd name="connsiteX1" fmla="*/ 19534 w 148869"/>
                <a:gd name="connsiteY1" fmla="*/ 8205 h 64794"/>
                <a:gd name="connsiteX2" fmla="*/ 26106 w 148869"/>
                <a:gd name="connsiteY2" fmla="*/ 63546 h 64794"/>
                <a:gd name="connsiteX3" fmla="*/ 134215 w 148869"/>
                <a:gd name="connsiteY3" fmla="*/ 58307 h 64794"/>
                <a:gd name="connsiteX4" fmla="*/ 127643 w 148869"/>
                <a:gd name="connsiteY4" fmla="*/ 4300 h 6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69" h="64794">
                  <a:moveTo>
                    <a:pt x="127643" y="4300"/>
                  </a:moveTo>
                  <a:cubicBezTo>
                    <a:pt x="127643" y="4300"/>
                    <a:pt x="52490" y="-7606"/>
                    <a:pt x="19534" y="8205"/>
                  </a:cubicBezTo>
                  <a:cubicBezTo>
                    <a:pt x="-13423" y="24017"/>
                    <a:pt x="-183" y="60974"/>
                    <a:pt x="26106" y="63546"/>
                  </a:cubicBezTo>
                  <a:cubicBezTo>
                    <a:pt x="52395" y="66117"/>
                    <a:pt x="115736" y="64879"/>
                    <a:pt x="134215" y="58307"/>
                  </a:cubicBezTo>
                  <a:cubicBezTo>
                    <a:pt x="152693" y="51734"/>
                    <a:pt x="156980" y="12206"/>
                    <a:pt x="127643" y="430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6877EEC-E6B2-9A89-A49D-7A9DD7771A58}"/>
                </a:ext>
              </a:extLst>
            </p:cNvPr>
            <p:cNvSpPr/>
            <p:nvPr/>
          </p:nvSpPr>
          <p:spPr>
            <a:xfrm>
              <a:off x="1789750" y="2778269"/>
              <a:ext cx="148721" cy="64869"/>
            </a:xfrm>
            <a:custGeom>
              <a:avLst/>
              <a:gdLst>
                <a:gd name="connsiteX0" fmla="*/ 127636 w 148721"/>
                <a:gd name="connsiteY0" fmla="*/ 4238 h 64869"/>
                <a:gd name="connsiteX1" fmla="*/ 19527 w 148721"/>
                <a:gd name="connsiteY1" fmla="*/ 8239 h 64869"/>
                <a:gd name="connsiteX2" fmla="*/ 26194 w 148721"/>
                <a:gd name="connsiteY2" fmla="*/ 63579 h 64869"/>
                <a:gd name="connsiteX3" fmla="*/ 134208 w 148721"/>
                <a:gd name="connsiteY3" fmla="*/ 58340 h 64869"/>
                <a:gd name="connsiteX4" fmla="*/ 127636 w 148721"/>
                <a:gd name="connsiteY4" fmla="*/ 4238 h 6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21" h="64869">
                  <a:moveTo>
                    <a:pt x="127636" y="4238"/>
                  </a:moveTo>
                  <a:cubicBezTo>
                    <a:pt x="127636" y="4238"/>
                    <a:pt x="52483" y="-7573"/>
                    <a:pt x="19527" y="8239"/>
                  </a:cubicBezTo>
                  <a:cubicBezTo>
                    <a:pt x="-13430" y="24050"/>
                    <a:pt x="-190" y="60912"/>
                    <a:pt x="26194" y="63579"/>
                  </a:cubicBezTo>
                  <a:cubicBezTo>
                    <a:pt x="52579" y="66246"/>
                    <a:pt x="115825" y="64913"/>
                    <a:pt x="134208" y="58340"/>
                  </a:cubicBezTo>
                  <a:cubicBezTo>
                    <a:pt x="152591" y="51768"/>
                    <a:pt x="156687" y="12144"/>
                    <a:pt x="127636" y="4238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50DF5AE-57A4-BA78-615B-A484CDCA5BB8}"/>
                </a:ext>
              </a:extLst>
            </p:cNvPr>
            <p:cNvSpPr/>
            <p:nvPr/>
          </p:nvSpPr>
          <p:spPr>
            <a:xfrm>
              <a:off x="1862045" y="2845849"/>
              <a:ext cx="31622" cy="32861"/>
            </a:xfrm>
            <a:custGeom>
              <a:avLst/>
              <a:gdLst>
                <a:gd name="connsiteX0" fmla="*/ 25051 w 31622"/>
                <a:gd name="connsiteY0" fmla="*/ 0 h 32861"/>
                <a:gd name="connsiteX1" fmla="*/ 31623 w 31622"/>
                <a:gd name="connsiteY1" fmla="*/ 19717 h 32861"/>
                <a:gd name="connsiteX2" fmla="*/ 0 w 31622"/>
                <a:gd name="connsiteY2" fmla="*/ 32861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22" h="32861">
                  <a:moveTo>
                    <a:pt x="25051" y="0"/>
                  </a:moveTo>
                  <a:cubicBezTo>
                    <a:pt x="28747" y="5972"/>
                    <a:pt x="30994" y="12725"/>
                    <a:pt x="31623" y="19717"/>
                  </a:cubicBezTo>
                  <a:cubicBezTo>
                    <a:pt x="31623" y="29242"/>
                    <a:pt x="21050" y="32861"/>
                    <a:pt x="0" y="32861"/>
                  </a:cubicBezTo>
                </a:path>
              </a:pathLst>
            </a:custGeom>
            <a:noFill/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330731E-B0BB-4D5D-2DA4-48F1EE497CD8}"/>
                </a:ext>
              </a:extLst>
            </p:cNvPr>
            <p:cNvSpPr/>
            <p:nvPr/>
          </p:nvSpPr>
          <p:spPr>
            <a:xfrm>
              <a:off x="1693823" y="2676868"/>
              <a:ext cx="207084" cy="146406"/>
            </a:xfrm>
            <a:custGeom>
              <a:avLst/>
              <a:gdLst>
                <a:gd name="connsiteX0" fmla="*/ 9440 w 207084"/>
                <a:gd name="connsiteY0" fmla="*/ 146407 h 146406"/>
                <a:gd name="connsiteX1" fmla="*/ 207084 w 207084"/>
                <a:gd name="connsiteY1" fmla="*/ 99639 h 146406"/>
                <a:gd name="connsiteX2" fmla="*/ 194321 w 207084"/>
                <a:gd name="connsiteY2" fmla="*/ 33821 h 146406"/>
                <a:gd name="connsiteX3" fmla="*/ 111453 w 207084"/>
                <a:gd name="connsiteY3" fmla="*/ 1912 h 146406"/>
                <a:gd name="connsiteX4" fmla="*/ 9440 w 207084"/>
                <a:gd name="connsiteY4" fmla="*/ 40012 h 146406"/>
                <a:gd name="connsiteX5" fmla="*/ 9440 w 207084"/>
                <a:gd name="connsiteY5" fmla="*/ 146407 h 14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084" h="146406">
                  <a:moveTo>
                    <a:pt x="9440" y="146407"/>
                  </a:moveTo>
                  <a:cubicBezTo>
                    <a:pt x="9440" y="146407"/>
                    <a:pt x="54113" y="91161"/>
                    <a:pt x="207084" y="99639"/>
                  </a:cubicBezTo>
                  <a:cubicBezTo>
                    <a:pt x="207084" y="99639"/>
                    <a:pt x="200702" y="63539"/>
                    <a:pt x="194321" y="33821"/>
                  </a:cubicBezTo>
                  <a:cubicBezTo>
                    <a:pt x="187939" y="4103"/>
                    <a:pt x="160316" y="-4279"/>
                    <a:pt x="111453" y="1912"/>
                  </a:cubicBezTo>
                  <a:cubicBezTo>
                    <a:pt x="62590" y="8103"/>
                    <a:pt x="30681" y="12485"/>
                    <a:pt x="9440" y="40012"/>
                  </a:cubicBezTo>
                  <a:cubicBezTo>
                    <a:pt x="-11800" y="67540"/>
                    <a:pt x="9440" y="146407"/>
                    <a:pt x="9440" y="146407"/>
                  </a:cubicBezTo>
                  <a:close/>
                </a:path>
              </a:pathLst>
            </a:custGeom>
            <a:solidFill>
              <a:srgbClr val="263238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E02F851-CFDF-BD48-8995-E654776499D9}"/>
                </a:ext>
              </a:extLst>
            </p:cNvPr>
            <p:cNvSpPr/>
            <p:nvPr/>
          </p:nvSpPr>
          <p:spPr>
            <a:xfrm>
              <a:off x="1759640" y="3092338"/>
              <a:ext cx="14066" cy="143578"/>
            </a:xfrm>
            <a:custGeom>
              <a:avLst/>
              <a:gdLst>
                <a:gd name="connsiteX0" fmla="*/ 8679 w 14066"/>
                <a:gd name="connsiteY0" fmla="*/ 143560 h 143578"/>
                <a:gd name="connsiteX1" fmla="*/ 8679 w 14066"/>
                <a:gd name="connsiteY1" fmla="*/ 143560 h 143578"/>
                <a:gd name="connsiteX2" fmla="*/ 4583 w 14066"/>
                <a:gd name="connsiteY2" fmla="*/ 138912 h 143578"/>
                <a:gd name="connsiteX3" fmla="*/ 4583 w 14066"/>
                <a:gd name="connsiteY3" fmla="*/ 138893 h 143578"/>
                <a:gd name="connsiteX4" fmla="*/ 11 w 14066"/>
                <a:gd name="connsiteY4" fmla="*/ 4781 h 143578"/>
                <a:gd name="connsiteX5" fmla="*/ 4012 w 14066"/>
                <a:gd name="connsiteY5" fmla="*/ 18 h 143578"/>
                <a:gd name="connsiteX6" fmla="*/ 8765 w 14066"/>
                <a:gd name="connsiteY6" fmla="*/ 3990 h 143578"/>
                <a:gd name="connsiteX7" fmla="*/ 8774 w 14066"/>
                <a:gd name="connsiteY7" fmla="*/ 4114 h 143578"/>
                <a:gd name="connsiteX8" fmla="*/ 13346 w 14066"/>
                <a:gd name="connsiteY8" fmla="*/ 139559 h 143578"/>
                <a:gd name="connsiteX9" fmla="*/ 8803 w 14066"/>
                <a:gd name="connsiteY9" fmla="*/ 143569 h 143578"/>
                <a:gd name="connsiteX10" fmla="*/ 8679 w 14066"/>
                <a:gd name="connsiteY10" fmla="*/ 143560 h 14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66" h="143578">
                  <a:moveTo>
                    <a:pt x="8679" y="143560"/>
                  </a:moveTo>
                  <a:lnTo>
                    <a:pt x="8679" y="143560"/>
                  </a:lnTo>
                  <a:cubicBezTo>
                    <a:pt x="6260" y="143408"/>
                    <a:pt x="4431" y="141331"/>
                    <a:pt x="4583" y="138912"/>
                  </a:cubicBezTo>
                  <a:cubicBezTo>
                    <a:pt x="4583" y="138902"/>
                    <a:pt x="4583" y="138902"/>
                    <a:pt x="4583" y="138893"/>
                  </a:cubicBezTo>
                  <a:cubicBezTo>
                    <a:pt x="7536" y="98316"/>
                    <a:pt x="107" y="5543"/>
                    <a:pt x="11" y="4781"/>
                  </a:cubicBezTo>
                  <a:cubicBezTo>
                    <a:pt x="-160" y="2371"/>
                    <a:pt x="1612" y="266"/>
                    <a:pt x="4012" y="18"/>
                  </a:cubicBezTo>
                  <a:cubicBezTo>
                    <a:pt x="6422" y="-201"/>
                    <a:pt x="8546" y="1580"/>
                    <a:pt x="8765" y="3990"/>
                  </a:cubicBezTo>
                  <a:cubicBezTo>
                    <a:pt x="8765" y="4038"/>
                    <a:pt x="8774" y="4076"/>
                    <a:pt x="8774" y="4114"/>
                  </a:cubicBezTo>
                  <a:cubicBezTo>
                    <a:pt x="8774" y="7924"/>
                    <a:pt x="16394" y="98316"/>
                    <a:pt x="13346" y="139559"/>
                  </a:cubicBezTo>
                  <a:cubicBezTo>
                    <a:pt x="13194" y="141922"/>
                    <a:pt x="11165" y="143722"/>
                    <a:pt x="8803" y="143569"/>
                  </a:cubicBezTo>
                  <a:cubicBezTo>
                    <a:pt x="8755" y="143569"/>
                    <a:pt x="8717" y="143560"/>
                    <a:pt x="8679" y="143560"/>
                  </a:cubicBezTo>
                  <a:close/>
                </a:path>
              </a:pathLst>
            </a:custGeom>
            <a:solidFill>
              <a:srgbClr val="FFFFFF"/>
            </a:solidFill>
            <a:ln w="476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C571AF1-4793-0175-415A-47ECFD2C93ED}"/>
                </a:ext>
              </a:extLst>
            </p:cNvPr>
            <p:cNvSpPr/>
            <p:nvPr/>
          </p:nvSpPr>
          <p:spPr>
            <a:xfrm>
              <a:off x="1851206" y="3090851"/>
              <a:ext cx="22556" cy="129806"/>
            </a:xfrm>
            <a:custGeom>
              <a:avLst/>
              <a:gdLst>
                <a:gd name="connsiteX0" fmla="*/ 18173 w 22556"/>
                <a:gd name="connsiteY0" fmla="*/ 129806 h 129806"/>
                <a:gd name="connsiteX1" fmla="*/ 13792 w 22556"/>
                <a:gd name="connsiteY1" fmla="*/ 125330 h 129806"/>
                <a:gd name="connsiteX2" fmla="*/ 76 w 22556"/>
                <a:gd name="connsiteY2" fmla="*/ 5219 h 129806"/>
                <a:gd name="connsiteX3" fmla="*/ 3600 w 22556"/>
                <a:gd name="connsiteY3" fmla="*/ 76 h 129806"/>
                <a:gd name="connsiteX4" fmla="*/ 8744 w 22556"/>
                <a:gd name="connsiteY4" fmla="*/ 3600 h 129806"/>
                <a:gd name="connsiteX5" fmla="*/ 22555 w 22556"/>
                <a:gd name="connsiteY5" fmla="*/ 125330 h 129806"/>
                <a:gd name="connsiteX6" fmla="*/ 18269 w 22556"/>
                <a:gd name="connsiteY6" fmla="*/ 129806 h 129806"/>
                <a:gd name="connsiteX7" fmla="*/ 18173 w 22556"/>
                <a:gd name="connsiteY7" fmla="*/ 129806 h 12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56" h="129806">
                  <a:moveTo>
                    <a:pt x="18173" y="129806"/>
                  </a:moveTo>
                  <a:cubicBezTo>
                    <a:pt x="15735" y="129759"/>
                    <a:pt x="13792" y="127768"/>
                    <a:pt x="13792" y="125330"/>
                  </a:cubicBezTo>
                  <a:cubicBezTo>
                    <a:pt x="12077" y="85020"/>
                    <a:pt x="7496" y="44881"/>
                    <a:pt x="76" y="5219"/>
                  </a:cubicBezTo>
                  <a:cubicBezTo>
                    <a:pt x="-372" y="2829"/>
                    <a:pt x="1209" y="523"/>
                    <a:pt x="3600" y="76"/>
                  </a:cubicBezTo>
                  <a:cubicBezTo>
                    <a:pt x="5991" y="-372"/>
                    <a:pt x="8296" y="1209"/>
                    <a:pt x="8744" y="3600"/>
                  </a:cubicBezTo>
                  <a:cubicBezTo>
                    <a:pt x="16221" y="43796"/>
                    <a:pt x="20840" y="84477"/>
                    <a:pt x="22555" y="125330"/>
                  </a:cubicBezTo>
                  <a:cubicBezTo>
                    <a:pt x="22612" y="127749"/>
                    <a:pt x="20688" y="129749"/>
                    <a:pt x="18269" y="129806"/>
                  </a:cubicBezTo>
                  <a:cubicBezTo>
                    <a:pt x="18240" y="129806"/>
                    <a:pt x="18202" y="129806"/>
                    <a:pt x="18173" y="129806"/>
                  </a:cubicBezTo>
                  <a:close/>
                </a:path>
              </a:pathLst>
            </a:custGeom>
            <a:solidFill>
              <a:srgbClr val="FFFFFF"/>
            </a:solidFill>
            <a:ln w="476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32FFF15-97A3-5C63-E78D-8B6EDECA47C6}"/>
                </a:ext>
              </a:extLst>
            </p:cNvPr>
            <p:cNvSpPr/>
            <p:nvPr/>
          </p:nvSpPr>
          <p:spPr>
            <a:xfrm>
              <a:off x="1881662" y="3513266"/>
              <a:ext cx="144912" cy="130018"/>
            </a:xfrm>
            <a:custGeom>
              <a:avLst/>
              <a:gdLst>
                <a:gd name="connsiteX0" fmla="*/ 104113 w 144912"/>
                <a:gd name="connsiteY0" fmla="*/ 26003 h 130018"/>
                <a:gd name="connsiteX1" fmla="*/ 52011 w 144912"/>
                <a:gd name="connsiteY1" fmla="*/ 0 h 130018"/>
                <a:gd name="connsiteX2" fmla="*/ 62774 w 144912"/>
                <a:gd name="connsiteY2" fmla="*/ 38100 h 130018"/>
                <a:gd name="connsiteX3" fmla="*/ 64298 w 144912"/>
                <a:gd name="connsiteY3" fmla="*/ 84011 h 130018"/>
                <a:gd name="connsiteX4" fmla="*/ 1529 w 144912"/>
                <a:gd name="connsiteY4" fmla="*/ 119253 h 130018"/>
                <a:gd name="connsiteX5" fmla="*/ 87254 w 144912"/>
                <a:gd name="connsiteY5" fmla="*/ 128778 h 130018"/>
                <a:gd name="connsiteX6" fmla="*/ 143927 w 144912"/>
                <a:gd name="connsiteY6" fmla="*/ 55340 h 130018"/>
                <a:gd name="connsiteX7" fmla="*/ 104113 w 144912"/>
                <a:gd name="connsiteY7" fmla="*/ 26003 h 13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912" h="130018">
                  <a:moveTo>
                    <a:pt x="104113" y="26003"/>
                  </a:moveTo>
                  <a:cubicBezTo>
                    <a:pt x="104113" y="26003"/>
                    <a:pt x="61251" y="0"/>
                    <a:pt x="52011" y="0"/>
                  </a:cubicBezTo>
                  <a:cubicBezTo>
                    <a:pt x="42772" y="0"/>
                    <a:pt x="47439" y="22955"/>
                    <a:pt x="62774" y="38100"/>
                  </a:cubicBezTo>
                  <a:cubicBezTo>
                    <a:pt x="75519" y="50511"/>
                    <a:pt x="76195" y="70780"/>
                    <a:pt x="64298" y="84011"/>
                  </a:cubicBezTo>
                  <a:cubicBezTo>
                    <a:pt x="54773" y="91726"/>
                    <a:pt x="-10759" y="113157"/>
                    <a:pt x="1529" y="119253"/>
                  </a:cubicBezTo>
                  <a:cubicBezTo>
                    <a:pt x="13816" y="125349"/>
                    <a:pt x="70394" y="133064"/>
                    <a:pt x="87254" y="128778"/>
                  </a:cubicBezTo>
                  <a:cubicBezTo>
                    <a:pt x="104113" y="124492"/>
                    <a:pt x="136212" y="64484"/>
                    <a:pt x="143927" y="55340"/>
                  </a:cubicBezTo>
                  <a:cubicBezTo>
                    <a:pt x="151643" y="46196"/>
                    <a:pt x="111733" y="19907"/>
                    <a:pt x="104113" y="26003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847B685-14D9-4B52-ADEF-B139E0A8171D}"/>
                </a:ext>
              </a:extLst>
            </p:cNvPr>
            <p:cNvSpPr/>
            <p:nvPr/>
          </p:nvSpPr>
          <p:spPr>
            <a:xfrm rot="-315600">
              <a:off x="1820571" y="3571371"/>
              <a:ext cx="151542" cy="55149"/>
            </a:xfrm>
            <a:custGeom>
              <a:avLst/>
              <a:gdLst>
                <a:gd name="connsiteX0" fmla="*/ 0 w 151542"/>
                <a:gd name="connsiteY0" fmla="*/ 0 h 55149"/>
                <a:gd name="connsiteX1" fmla="*/ 151543 w 151542"/>
                <a:gd name="connsiteY1" fmla="*/ 0 h 55149"/>
                <a:gd name="connsiteX2" fmla="*/ 151543 w 151542"/>
                <a:gd name="connsiteY2" fmla="*/ 55150 h 55149"/>
                <a:gd name="connsiteX3" fmla="*/ 0 w 151542"/>
                <a:gd name="connsiteY3" fmla="*/ 55150 h 5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542" h="55149">
                  <a:moveTo>
                    <a:pt x="0" y="0"/>
                  </a:moveTo>
                  <a:lnTo>
                    <a:pt x="151543" y="0"/>
                  </a:lnTo>
                  <a:lnTo>
                    <a:pt x="151543" y="55150"/>
                  </a:lnTo>
                  <a:lnTo>
                    <a:pt x="0" y="5515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0738059-8917-C7AB-DBDC-DC09AE2B11B8}"/>
                </a:ext>
              </a:extLst>
            </p:cNvPr>
            <p:cNvSpPr/>
            <p:nvPr/>
          </p:nvSpPr>
          <p:spPr>
            <a:xfrm>
              <a:off x="1751460" y="3569939"/>
              <a:ext cx="71818" cy="63436"/>
            </a:xfrm>
            <a:custGeom>
              <a:avLst/>
              <a:gdLst>
                <a:gd name="connsiteX0" fmla="*/ 66675 w 71818"/>
                <a:gd name="connsiteY0" fmla="*/ 8572 h 63436"/>
                <a:gd name="connsiteX1" fmla="*/ 0 w 71818"/>
                <a:gd name="connsiteY1" fmla="*/ 0 h 63436"/>
                <a:gd name="connsiteX2" fmla="*/ 3048 w 71818"/>
                <a:gd name="connsiteY2" fmla="*/ 39814 h 63436"/>
                <a:gd name="connsiteX3" fmla="*/ 71818 w 71818"/>
                <a:gd name="connsiteY3" fmla="*/ 63436 h 63436"/>
                <a:gd name="connsiteX4" fmla="*/ 66675 w 71818"/>
                <a:gd name="connsiteY4" fmla="*/ 8572 h 6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18" h="63436">
                  <a:moveTo>
                    <a:pt x="66675" y="8572"/>
                  </a:moveTo>
                  <a:lnTo>
                    <a:pt x="0" y="0"/>
                  </a:lnTo>
                  <a:lnTo>
                    <a:pt x="3048" y="39814"/>
                  </a:lnTo>
                  <a:lnTo>
                    <a:pt x="71818" y="63436"/>
                  </a:lnTo>
                  <a:lnTo>
                    <a:pt x="66675" y="8572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483CAD-02A1-524F-8F53-A37562D40CEE}"/>
                </a:ext>
              </a:extLst>
            </p:cNvPr>
            <p:cNvSpPr/>
            <p:nvPr/>
          </p:nvSpPr>
          <p:spPr>
            <a:xfrm>
              <a:off x="1751460" y="3556128"/>
              <a:ext cx="217646" cy="22383"/>
            </a:xfrm>
            <a:custGeom>
              <a:avLst/>
              <a:gdLst>
                <a:gd name="connsiteX0" fmla="*/ 0 w 217646"/>
                <a:gd name="connsiteY0" fmla="*/ 13811 h 22383"/>
                <a:gd name="connsiteX1" fmla="*/ 127159 w 217646"/>
                <a:gd name="connsiteY1" fmla="*/ 0 h 22383"/>
                <a:gd name="connsiteX2" fmla="*/ 217646 w 217646"/>
                <a:gd name="connsiteY2" fmla="*/ 8477 h 22383"/>
                <a:gd name="connsiteX3" fmla="*/ 66675 w 217646"/>
                <a:gd name="connsiteY3" fmla="*/ 22384 h 22383"/>
                <a:gd name="connsiteX4" fmla="*/ 0 w 217646"/>
                <a:gd name="connsiteY4" fmla="*/ 13811 h 2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646" h="22383">
                  <a:moveTo>
                    <a:pt x="0" y="13811"/>
                  </a:moveTo>
                  <a:lnTo>
                    <a:pt x="127159" y="0"/>
                  </a:lnTo>
                  <a:lnTo>
                    <a:pt x="217646" y="8477"/>
                  </a:lnTo>
                  <a:lnTo>
                    <a:pt x="66675" y="22384"/>
                  </a:lnTo>
                  <a:lnTo>
                    <a:pt x="0" y="13811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0B16C2B-A750-4FDA-F9FD-0526BD784571}"/>
                </a:ext>
              </a:extLst>
            </p:cNvPr>
            <p:cNvSpPr/>
            <p:nvPr/>
          </p:nvSpPr>
          <p:spPr>
            <a:xfrm>
              <a:off x="1676498" y="3538218"/>
              <a:ext cx="147978" cy="108508"/>
            </a:xfrm>
            <a:custGeom>
              <a:avLst/>
              <a:gdLst>
                <a:gd name="connsiteX0" fmla="*/ 42863 w 147978"/>
                <a:gd name="connsiteY0" fmla="*/ 17910 h 108508"/>
                <a:gd name="connsiteX1" fmla="*/ 88773 w 147978"/>
                <a:gd name="connsiteY1" fmla="*/ 1051 h 108508"/>
                <a:gd name="connsiteX2" fmla="*/ 130111 w 147978"/>
                <a:gd name="connsiteY2" fmla="*/ 20958 h 108508"/>
                <a:gd name="connsiteX3" fmla="*/ 146971 w 147978"/>
                <a:gd name="connsiteY3" fmla="*/ 39342 h 108508"/>
                <a:gd name="connsiteX4" fmla="*/ 111728 w 147978"/>
                <a:gd name="connsiteY4" fmla="*/ 37818 h 108508"/>
                <a:gd name="connsiteX5" fmla="*/ 90297 w 147978"/>
                <a:gd name="connsiteY5" fmla="*/ 33245 h 108508"/>
                <a:gd name="connsiteX6" fmla="*/ 104108 w 147978"/>
                <a:gd name="connsiteY6" fmla="*/ 77632 h 108508"/>
                <a:gd name="connsiteX7" fmla="*/ 146780 w 147978"/>
                <a:gd name="connsiteY7" fmla="*/ 95158 h 108508"/>
                <a:gd name="connsiteX8" fmla="*/ 82677 w 147978"/>
                <a:gd name="connsiteY8" fmla="*/ 108303 h 108508"/>
                <a:gd name="connsiteX9" fmla="*/ 18383 w 147978"/>
                <a:gd name="connsiteY9" fmla="*/ 73060 h 108508"/>
                <a:gd name="connsiteX10" fmla="*/ 0 w 147978"/>
                <a:gd name="connsiteY10" fmla="*/ 60773 h 108508"/>
                <a:gd name="connsiteX11" fmla="*/ 19907 w 147978"/>
                <a:gd name="connsiteY11" fmla="*/ 17910 h 1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978" h="108508">
                  <a:moveTo>
                    <a:pt x="42863" y="17910"/>
                  </a:moveTo>
                  <a:cubicBezTo>
                    <a:pt x="42863" y="17910"/>
                    <a:pt x="74962" y="7242"/>
                    <a:pt x="88773" y="1051"/>
                  </a:cubicBezTo>
                  <a:cubicBezTo>
                    <a:pt x="102584" y="-5140"/>
                    <a:pt x="125539" y="17910"/>
                    <a:pt x="130111" y="20958"/>
                  </a:cubicBezTo>
                  <a:cubicBezTo>
                    <a:pt x="134684" y="24006"/>
                    <a:pt x="152209" y="38389"/>
                    <a:pt x="146971" y="39342"/>
                  </a:cubicBezTo>
                  <a:cubicBezTo>
                    <a:pt x="135198" y="39970"/>
                    <a:pt x="123396" y="39456"/>
                    <a:pt x="111728" y="37818"/>
                  </a:cubicBezTo>
                  <a:cubicBezTo>
                    <a:pt x="104499" y="36713"/>
                    <a:pt x="97346" y="35189"/>
                    <a:pt x="90297" y="33245"/>
                  </a:cubicBezTo>
                  <a:cubicBezTo>
                    <a:pt x="90297" y="33245"/>
                    <a:pt x="96393" y="70012"/>
                    <a:pt x="104108" y="77632"/>
                  </a:cubicBezTo>
                  <a:cubicBezTo>
                    <a:pt x="111823" y="85252"/>
                    <a:pt x="155734" y="88205"/>
                    <a:pt x="146780" y="95158"/>
                  </a:cubicBezTo>
                  <a:cubicBezTo>
                    <a:pt x="137827" y="102111"/>
                    <a:pt x="101060" y="105159"/>
                    <a:pt x="82677" y="108303"/>
                  </a:cubicBezTo>
                  <a:cubicBezTo>
                    <a:pt x="64294" y="111446"/>
                    <a:pt x="24479" y="77632"/>
                    <a:pt x="18383" y="73060"/>
                  </a:cubicBezTo>
                  <a:cubicBezTo>
                    <a:pt x="12287" y="68488"/>
                    <a:pt x="0" y="60773"/>
                    <a:pt x="0" y="60773"/>
                  </a:cubicBezTo>
                  <a:lnTo>
                    <a:pt x="19907" y="17910"/>
                  </a:ln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2D3E7E7-7E30-85D2-7532-F3E04C20E7BE}"/>
                </a:ext>
              </a:extLst>
            </p:cNvPr>
            <p:cNvSpPr/>
            <p:nvPr/>
          </p:nvSpPr>
          <p:spPr>
            <a:xfrm>
              <a:off x="1900896" y="3512628"/>
              <a:ext cx="57351" cy="49227"/>
            </a:xfrm>
            <a:custGeom>
              <a:avLst/>
              <a:gdLst>
                <a:gd name="connsiteX0" fmla="*/ 57351 w 57351"/>
                <a:gd name="connsiteY0" fmla="*/ 20545 h 49227"/>
                <a:gd name="connsiteX1" fmla="*/ 23633 w 57351"/>
                <a:gd name="connsiteY1" fmla="*/ 48073 h 49227"/>
                <a:gd name="connsiteX2" fmla="*/ 677 w 57351"/>
                <a:gd name="connsiteY2" fmla="*/ 46549 h 49227"/>
                <a:gd name="connsiteX3" fmla="*/ 32777 w 57351"/>
                <a:gd name="connsiteY3" fmla="*/ 638 h 49227"/>
                <a:gd name="connsiteX4" fmla="*/ 54208 w 57351"/>
                <a:gd name="connsiteY4" fmla="*/ 11401 h 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51" h="49227">
                  <a:moveTo>
                    <a:pt x="57351" y="20545"/>
                  </a:moveTo>
                  <a:cubicBezTo>
                    <a:pt x="57351" y="28165"/>
                    <a:pt x="32777" y="45025"/>
                    <a:pt x="23633" y="48073"/>
                  </a:cubicBezTo>
                  <a:cubicBezTo>
                    <a:pt x="16013" y="50025"/>
                    <a:pt x="7974" y="49492"/>
                    <a:pt x="677" y="46549"/>
                  </a:cubicBezTo>
                  <a:cubicBezTo>
                    <a:pt x="-5514" y="45025"/>
                    <a:pt x="32777" y="638"/>
                    <a:pt x="32777" y="638"/>
                  </a:cubicBezTo>
                  <a:cubicBezTo>
                    <a:pt x="32777" y="638"/>
                    <a:pt x="42302" y="-3934"/>
                    <a:pt x="54208" y="11401"/>
                  </a:cubicBezTo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04B8E06-5C10-E028-561A-6E499FD62DA4}"/>
                </a:ext>
              </a:extLst>
            </p:cNvPr>
            <p:cNvSpPr/>
            <p:nvPr/>
          </p:nvSpPr>
          <p:spPr>
            <a:xfrm>
              <a:off x="1435033" y="3096833"/>
              <a:ext cx="261372" cy="502158"/>
            </a:xfrm>
            <a:custGeom>
              <a:avLst/>
              <a:gdLst>
                <a:gd name="connsiteX0" fmla="*/ 111258 w 261372"/>
                <a:gd name="connsiteY0" fmla="*/ 0 h 502158"/>
                <a:gd name="connsiteX1" fmla="*/ 76016 w 261372"/>
                <a:gd name="connsiteY1" fmla="*/ 45910 h 502158"/>
                <a:gd name="connsiteX2" fmla="*/ 1054 w 261372"/>
                <a:gd name="connsiteY2" fmla="*/ 393478 h 502158"/>
                <a:gd name="connsiteX3" fmla="*/ 241465 w 261372"/>
                <a:gd name="connsiteY3" fmla="*/ 502158 h 502158"/>
                <a:gd name="connsiteX4" fmla="*/ 261372 w 261372"/>
                <a:gd name="connsiteY4" fmla="*/ 459296 h 502158"/>
                <a:gd name="connsiteX5" fmla="*/ 103638 w 261372"/>
                <a:gd name="connsiteY5" fmla="*/ 332232 h 502158"/>
                <a:gd name="connsiteX6" fmla="*/ 184791 w 261372"/>
                <a:gd name="connsiteY6" fmla="*/ 124016 h 50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372" h="502158">
                  <a:moveTo>
                    <a:pt x="111258" y="0"/>
                  </a:moveTo>
                  <a:cubicBezTo>
                    <a:pt x="111258" y="0"/>
                    <a:pt x="86779" y="6096"/>
                    <a:pt x="76016" y="45910"/>
                  </a:cubicBezTo>
                  <a:cubicBezTo>
                    <a:pt x="65253" y="85725"/>
                    <a:pt x="-9709" y="376619"/>
                    <a:pt x="1054" y="393478"/>
                  </a:cubicBezTo>
                  <a:cubicBezTo>
                    <a:pt x="11817" y="410337"/>
                    <a:pt x="241465" y="502158"/>
                    <a:pt x="241465" y="502158"/>
                  </a:cubicBezTo>
                  <a:lnTo>
                    <a:pt x="261372" y="459296"/>
                  </a:lnTo>
                  <a:lnTo>
                    <a:pt x="103638" y="332232"/>
                  </a:lnTo>
                  <a:cubicBezTo>
                    <a:pt x="103638" y="332232"/>
                    <a:pt x="177076" y="165354"/>
                    <a:pt x="184791" y="124016"/>
                  </a:cubicBezTo>
                </a:path>
              </a:pathLst>
            </a:custGeom>
            <a:solidFill>
              <a:srgbClr val="92E3A9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457032F-3E6E-ABFC-842D-E5493AA3620E}"/>
                </a:ext>
              </a:extLst>
            </p:cNvPr>
            <p:cNvSpPr/>
            <p:nvPr/>
          </p:nvSpPr>
          <p:spPr>
            <a:xfrm>
              <a:off x="1808610" y="3762154"/>
              <a:ext cx="30956" cy="90487"/>
            </a:xfrm>
            <a:custGeom>
              <a:avLst/>
              <a:gdLst>
                <a:gd name="connsiteX0" fmla="*/ 0 w 30956"/>
                <a:gd name="connsiteY0" fmla="*/ 90488 h 90487"/>
                <a:gd name="connsiteX1" fmla="*/ 30956 w 30956"/>
                <a:gd name="connsiteY1" fmla="*/ 0 h 9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56" h="90487">
                  <a:moveTo>
                    <a:pt x="0" y="90488"/>
                  </a:moveTo>
                  <a:lnTo>
                    <a:pt x="30956" y="0"/>
                  </a:lnTo>
                </a:path>
              </a:pathLst>
            </a:custGeom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2A52702-4A61-315F-D6A4-86F79BB36B4B}"/>
                </a:ext>
              </a:extLst>
            </p:cNvPr>
            <p:cNvSpPr/>
            <p:nvPr/>
          </p:nvSpPr>
          <p:spPr>
            <a:xfrm>
              <a:off x="1550387" y="4603021"/>
              <a:ext cx="92773" cy="134651"/>
            </a:xfrm>
            <a:custGeom>
              <a:avLst/>
              <a:gdLst>
                <a:gd name="connsiteX0" fmla="*/ 46387 w 92773"/>
                <a:gd name="connsiteY0" fmla="*/ 0 h 134651"/>
                <a:gd name="connsiteX1" fmla="*/ 0 w 92773"/>
                <a:gd name="connsiteY1" fmla="*/ 108109 h 134651"/>
                <a:gd name="connsiteX2" fmla="*/ 55245 w 92773"/>
                <a:gd name="connsiteY2" fmla="*/ 114776 h 134651"/>
                <a:gd name="connsiteX3" fmla="*/ 92774 w 92773"/>
                <a:gd name="connsiteY3" fmla="*/ 2191 h 13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73" h="134651">
                  <a:moveTo>
                    <a:pt x="46387" y="0"/>
                  </a:moveTo>
                  <a:cubicBezTo>
                    <a:pt x="46387" y="0"/>
                    <a:pt x="0" y="83820"/>
                    <a:pt x="0" y="108109"/>
                  </a:cubicBezTo>
                  <a:cubicBezTo>
                    <a:pt x="0" y="132397"/>
                    <a:pt x="28575" y="150019"/>
                    <a:pt x="55245" y="114776"/>
                  </a:cubicBezTo>
                  <a:cubicBezTo>
                    <a:pt x="81915" y="79534"/>
                    <a:pt x="92774" y="2191"/>
                    <a:pt x="92774" y="2191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1D641A-47CB-F427-5328-FC784F442CF2}"/>
                </a:ext>
              </a:extLst>
            </p:cNvPr>
            <p:cNvSpPr/>
            <p:nvPr/>
          </p:nvSpPr>
          <p:spPr>
            <a:xfrm>
              <a:off x="1903275" y="4547871"/>
              <a:ext cx="148127" cy="74690"/>
            </a:xfrm>
            <a:custGeom>
              <a:avLst/>
              <a:gdLst>
                <a:gd name="connsiteX0" fmla="*/ 46591 w 148127"/>
                <a:gd name="connsiteY0" fmla="*/ 0 h 74690"/>
                <a:gd name="connsiteX1" fmla="*/ 148127 w 148127"/>
                <a:gd name="connsiteY1" fmla="*/ 61722 h 74690"/>
                <a:gd name="connsiteX2" fmla="*/ 48781 w 148127"/>
                <a:gd name="connsiteY2" fmla="*/ 66199 h 74690"/>
                <a:gd name="connsiteX3" fmla="*/ 204 w 148127"/>
                <a:gd name="connsiteY3" fmla="*/ 6572 h 74690"/>
                <a:gd name="connsiteX4" fmla="*/ 46591 w 148127"/>
                <a:gd name="connsiteY4" fmla="*/ 0 h 7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27" h="74690">
                  <a:moveTo>
                    <a:pt x="46591" y="0"/>
                  </a:moveTo>
                  <a:cubicBezTo>
                    <a:pt x="46591" y="0"/>
                    <a:pt x="148127" y="41910"/>
                    <a:pt x="148127" y="61722"/>
                  </a:cubicBezTo>
                  <a:cubicBezTo>
                    <a:pt x="148127" y="81534"/>
                    <a:pt x="84119" y="74962"/>
                    <a:pt x="48781" y="66199"/>
                  </a:cubicBezTo>
                  <a:cubicBezTo>
                    <a:pt x="13444" y="57436"/>
                    <a:pt x="-1987" y="48482"/>
                    <a:pt x="204" y="6572"/>
                  </a:cubicBezTo>
                  <a:cubicBezTo>
                    <a:pt x="15910" y="6696"/>
                    <a:pt x="31541" y="4486"/>
                    <a:pt x="4659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8" name="Content Placeholder 2">
            <a:extLst>
              <a:ext uri="{FF2B5EF4-FFF2-40B4-BE49-F238E27FC236}">
                <a16:creationId xmlns:a16="http://schemas.microsoft.com/office/drawing/2014/main" id="{FA4127D7-BB4B-623B-09F2-3C3FA289B460}"/>
              </a:ext>
            </a:extLst>
          </p:cNvPr>
          <p:cNvSpPr txBox="1">
            <a:spLocks/>
          </p:cNvSpPr>
          <p:nvPr/>
        </p:nvSpPr>
        <p:spPr>
          <a:xfrm>
            <a:off x="640997" y="4271169"/>
            <a:ext cx="4049487" cy="310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Montserrat Medium" pitchFamily="2" charset="0"/>
              </a:rPr>
              <a:t>Drone Surveillance</a:t>
            </a:r>
          </a:p>
          <a:p>
            <a:r>
              <a:rPr lang="en-US" sz="1800" dirty="0">
                <a:latin typeface="Montserrat Medium" pitchFamily="2" charset="0"/>
              </a:rPr>
              <a:t>Collect Data</a:t>
            </a:r>
          </a:p>
          <a:p>
            <a:r>
              <a:rPr lang="en-US" sz="1800" dirty="0">
                <a:latin typeface="Montserrat Medium" pitchFamily="2" charset="0"/>
              </a:rPr>
              <a:t>Get Alert</a:t>
            </a:r>
          </a:p>
          <a:p>
            <a:r>
              <a:rPr lang="en-US" sz="1800" dirty="0">
                <a:latin typeface="Montserrat Medium" pitchFamily="2" charset="0"/>
              </a:rPr>
              <a:t>Rescue </a:t>
            </a:r>
          </a:p>
          <a:p>
            <a:r>
              <a:rPr lang="en-US" sz="1800" dirty="0">
                <a:latin typeface="Montserrat Medium" pitchFamily="2" charset="0"/>
              </a:rPr>
              <a:t>Relocate</a:t>
            </a:r>
          </a:p>
        </p:txBody>
      </p:sp>
      <p:sp>
        <p:nvSpPr>
          <p:cNvPr id="214" name="Tittle">
            <a:extLst>
              <a:ext uri="{FF2B5EF4-FFF2-40B4-BE49-F238E27FC236}">
                <a16:creationId xmlns:a16="http://schemas.microsoft.com/office/drawing/2014/main" id="{4206693E-A0E3-494F-F6CA-E3D40463001E}"/>
              </a:ext>
            </a:extLst>
          </p:cNvPr>
          <p:cNvSpPr txBox="1">
            <a:spLocks/>
          </p:cNvSpPr>
          <p:nvPr/>
        </p:nvSpPr>
        <p:spPr>
          <a:xfrm>
            <a:off x="366639" y="2805811"/>
            <a:ext cx="2877670" cy="54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900" spc="600" dirty="0"/>
              <a:t>EYE OF MORDOR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525BB662-4244-C024-48B7-D4EA7EFC3EE7}"/>
              </a:ext>
            </a:extLst>
          </p:cNvPr>
          <p:cNvCxnSpPr>
            <a:cxnSpLocks/>
          </p:cNvCxnSpPr>
          <p:nvPr/>
        </p:nvCxnSpPr>
        <p:spPr>
          <a:xfrm>
            <a:off x="663491" y="2821188"/>
            <a:ext cx="0" cy="108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97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1000"/>
                                            <p:tgtEl>
                                              <p:spTgt spid="2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2" presetClass="entr" presetSubtype="8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12" presetClass="path" presetSubtype="0" repeatCount="indefinite" accel="13333" decel="13333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013 0.01968 C -0.15247 -0.02199 -0.07864 -0.04814 0.00326 -0.04814 C 0.08529 -0.04814 0.15899 -0.02199 0.20833 0.01968 C 0.15899 0.06112 0.08529 0.0875 0.00326 0.0875 C -0.07864 0.0875 -0.15247 0.06112 -0.2013 0.01968 Z " pathEditMode="relative" rAng="0" ptsTypes="AAAAA">
                                          <p:cBhvr>
                                            <p:cTn id="51" dur="1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8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" dur="2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1000"/>
                                            <p:tgtEl>
                                              <p:spTgt spid="2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2" presetClass="entr" presetSubtype="8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12" presetClass="path" presetSubtype="0" repeatCount="indefinite" accel="13333" decel="13333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013 0.01968 C -0.15247 -0.02199 -0.07864 -0.04814 0.00326 -0.04814 C 0.08529 -0.04814 0.15899 -0.02199 0.20833 0.01968 C 0.15899 0.06112 0.08529 0.0875 0.00326 0.0875 C -0.07864 0.0875 -0.15247 0.06112 -0.2013 0.01968 Z " pathEditMode="relative" rAng="0" ptsTypes="AAAAA">
                                          <p:cBhvr>
                                            <p:cTn id="51" dur="1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8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" dur="2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BC356D45-D9EC-3AD8-D740-58DB3C93438D}"/>
              </a:ext>
            </a:extLst>
          </p:cNvPr>
          <p:cNvGrpSpPr/>
          <p:nvPr/>
        </p:nvGrpSpPr>
        <p:grpSpPr>
          <a:xfrm>
            <a:off x="-380327" y="-987228"/>
            <a:ext cx="12242475" cy="7703753"/>
            <a:chOff x="3543669" y="1386129"/>
            <a:chExt cx="8318480" cy="533039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84D409E-0B31-6FD6-1D36-65A6616EFBB8}"/>
                </a:ext>
              </a:extLst>
            </p:cNvPr>
            <p:cNvSpPr/>
            <p:nvPr/>
          </p:nvSpPr>
          <p:spPr>
            <a:xfrm>
              <a:off x="3543669" y="1386129"/>
              <a:ext cx="8318480" cy="5330396"/>
            </a:xfrm>
            <a:custGeom>
              <a:avLst/>
              <a:gdLst>
                <a:gd name="connsiteX0" fmla="*/ 2979099 w 8318480"/>
                <a:gd name="connsiteY0" fmla="*/ 1094094 h 5330396"/>
                <a:gd name="connsiteX1" fmla="*/ 6717123 w 8318480"/>
                <a:gd name="connsiteY1" fmla="*/ 71607 h 5330396"/>
                <a:gd name="connsiteX2" fmla="*/ 7782761 w 8318480"/>
                <a:gd name="connsiteY2" fmla="*/ 754427 h 5330396"/>
                <a:gd name="connsiteX3" fmla="*/ 8043341 w 8318480"/>
                <a:gd name="connsiteY3" fmla="*/ 4155908 h 5330396"/>
                <a:gd name="connsiteX4" fmla="*/ 7853555 w 8318480"/>
                <a:gd name="connsiteY4" fmla="*/ 4547139 h 5330396"/>
                <a:gd name="connsiteX5" fmla="*/ 6203536 w 8318480"/>
                <a:gd name="connsiteY5" fmla="*/ 4994981 h 5330396"/>
                <a:gd name="connsiteX6" fmla="*/ 4666739 w 8318480"/>
                <a:gd name="connsiteY6" fmla="*/ 4848705 h 5330396"/>
                <a:gd name="connsiteX7" fmla="*/ 3773459 w 8318480"/>
                <a:gd name="connsiteY7" fmla="*/ 5127194 h 5330396"/>
                <a:gd name="connsiteX8" fmla="*/ 2518036 w 8318480"/>
                <a:gd name="connsiteY8" fmla="*/ 5329840 h 5330396"/>
                <a:gd name="connsiteX9" fmla="*/ 5987 w 8318480"/>
                <a:gd name="connsiteY9" fmla="*/ 3519362 h 5330396"/>
                <a:gd name="connsiteX10" fmla="*/ 2021 w 8318480"/>
                <a:gd name="connsiteY10" fmla="*/ 3274288 h 5330396"/>
                <a:gd name="connsiteX11" fmla="*/ 650226 w 8318480"/>
                <a:gd name="connsiteY11" fmla="*/ 2009129 h 5330396"/>
                <a:gd name="connsiteX12" fmla="*/ 2155411 w 8318480"/>
                <a:gd name="connsiteY12" fmla="*/ 1457800 h 5330396"/>
                <a:gd name="connsiteX13" fmla="*/ 2979099 w 8318480"/>
                <a:gd name="connsiteY13" fmla="*/ 1094094 h 533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8480" h="5330396">
                  <a:moveTo>
                    <a:pt x="2979099" y="1094094"/>
                  </a:moveTo>
                  <a:cubicBezTo>
                    <a:pt x="4150747" y="517165"/>
                    <a:pt x="5355689" y="-237051"/>
                    <a:pt x="6717123" y="71607"/>
                  </a:cubicBezTo>
                  <a:cubicBezTo>
                    <a:pt x="7139123" y="167762"/>
                    <a:pt x="7523142" y="406586"/>
                    <a:pt x="7782761" y="754427"/>
                  </a:cubicBezTo>
                  <a:cubicBezTo>
                    <a:pt x="8476879" y="1684606"/>
                    <a:pt x="8420509" y="3109262"/>
                    <a:pt x="8043341" y="4155908"/>
                  </a:cubicBezTo>
                  <a:cubicBezTo>
                    <a:pt x="7995228" y="4293146"/>
                    <a:pt x="7931548" y="4424409"/>
                    <a:pt x="7853555" y="4547139"/>
                  </a:cubicBezTo>
                  <a:cubicBezTo>
                    <a:pt x="7470738" y="5137891"/>
                    <a:pt x="6825778" y="5165776"/>
                    <a:pt x="6203536" y="4994981"/>
                  </a:cubicBezTo>
                  <a:cubicBezTo>
                    <a:pt x="5677087" y="4850748"/>
                    <a:pt x="5210615" y="4701708"/>
                    <a:pt x="4666739" y="4848705"/>
                  </a:cubicBezTo>
                  <a:cubicBezTo>
                    <a:pt x="4365533" y="4930076"/>
                    <a:pt x="4073583" y="5041976"/>
                    <a:pt x="3773459" y="5127194"/>
                  </a:cubicBezTo>
                  <a:cubicBezTo>
                    <a:pt x="3364800" y="5243060"/>
                    <a:pt x="2943522" y="5321787"/>
                    <a:pt x="2518036" y="5329840"/>
                  </a:cubicBezTo>
                  <a:cubicBezTo>
                    <a:pt x="1392181" y="5350874"/>
                    <a:pt x="106109" y="4776949"/>
                    <a:pt x="5987" y="3519362"/>
                  </a:cubicBezTo>
                  <a:cubicBezTo>
                    <a:pt x="-322" y="3437823"/>
                    <a:pt x="-1646" y="3355983"/>
                    <a:pt x="2021" y="3274288"/>
                  </a:cubicBezTo>
                  <a:cubicBezTo>
                    <a:pt x="24617" y="2772359"/>
                    <a:pt x="190485" y="2269709"/>
                    <a:pt x="650226" y="2009129"/>
                  </a:cubicBezTo>
                  <a:cubicBezTo>
                    <a:pt x="1112491" y="1747107"/>
                    <a:pt x="1660934" y="1643620"/>
                    <a:pt x="2155411" y="1457800"/>
                  </a:cubicBezTo>
                  <a:cubicBezTo>
                    <a:pt x="2436064" y="1352631"/>
                    <a:pt x="2709384" y="1226908"/>
                    <a:pt x="2979099" y="1094094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F6A-BA0C-5A34-C0D2-4E8FCD61ACB1}"/>
                </a:ext>
              </a:extLst>
            </p:cNvPr>
            <p:cNvSpPr/>
            <p:nvPr/>
          </p:nvSpPr>
          <p:spPr>
            <a:xfrm>
              <a:off x="3543669" y="1386129"/>
              <a:ext cx="8318480" cy="5330396"/>
            </a:xfrm>
            <a:custGeom>
              <a:avLst/>
              <a:gdLst>
                <a:gd name="connsiteX0" fmla="*/ 2979099 w 8318480"/>
                <a:gd name="connsiteY0" fmla="*/ 1094094 h 5330396"/>
                <a:gd name="connsiteX1" fmla="*/ 6717123 w 8318480"/>
                <a:gd name="connsiteY1" fmla="*/ 71607 h 5330396"/>
                <a:gd name="connsiteX2" fmla="*/ 7782761 w 8318480"/>
                <a:gd name="connsiteY2" fmla="*/ 754427 h 5330396"/>
                <a:gd name="connsiteX3" fmla="*/ 8043341 w 8318480"/>
                <a:gd name="connsiteY3" fmla="*/ 4155908 h 5330396"/>
                <a:gd name="connsiteX4" fmla="*/ 7853555 w 8318480"/>
                <a:gd name="connsiteY4" fmla="*/ 4547139 h 5330396"/>
                <a:gd name="connsiteX5" fmla="*/ 6203536 w 8318480"/>
                <a:gd name="connsiteY5" fmla="*/ 4994981 h 5330396"/>
                <a:gd name="connsiteX6" fmla="*/ 4666739 w 8318480"/>
                <a:gd name="connsiteY6" fmla="*/ 4848705 h 5330396"/>
                <a:gd name="connsiteX7" fmla="*/ 3773459 w 8318480"/>
                <a:gd name="connsiteY7" fmla="*/ 5127194 h 5330396"/>
                <a:gd name="connsiteX8" fmla="*/ 2518036 w 8318480"/>
                <a:gd name="connsiteY8" fmla="*/ 5329840 h 5330396"/>
                <a:gd name="connsiteX9" fmla="*/ 5987 w 8318480"/>
                <a:gd name="connsiteY9" fmla="*/ 3519362 h 5330396"/>
                <a:gd name="connsiteX10" fmla="*/ 2021 w 8318480"/>
                <a:gd name="connsiteY10" fmla="*/ 3274288 h 5330396"/>
                <a:gd name="connsiteX11" fmla="*/ 650226 w 8318480"/>
                <a:gd name="connsiteY11" fmla="*/ 2009129 h 5330396"/>
                <a:gd name="connsiteX12" fmla="*/ 2155411 w 8318480"/>
                <a:gd name="connsiteY12" fmla="*/ 1457800 h 5330396"/>
                <a:gd name="connsiteX13" fmla="*/ 2979099 w 8318480"/>
                <a:gd name="connsiteY13" fmla="*/ 1094094 h 533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8480" h="5330396">
                  <a:moveTo>
                    <a:pt x="2979099" y="1094094"/>
                  </a:moveTo>
                  <a:cubicBezTo>
                    <a:pt x="4150747" y="517165"/>
                    <a:pt x="5355689" y="-237051"/>
                    <a:pt x="6717123" y="71607"/>
                  </a:cubicBezTo>
                  <a:cubicBezTo>
                    <a:pt x="7139123" y="167762"/>
                    <a:pt x="7523142" y="406586"/>
                    <a:pt x="7782761" y="754427"/>
                  </a:cubicBezTo>
                  <a:cubicBezTo>
                    <a:pt x="8476879" y="1684606"/>
                    <a:pt x="8420509" y="3109262"/>
                    <a:pt x="8043341" y="4155908"/>
                  </a:cubicBezTo>
                  <a:cubicBezTo>
                    <a:pt x="7995228" y="4293146"/>
                    <a:pt x="7931548" y="4424409"/>
                    <a:pt x="7853555" y="4547139"/>
                  </a:cubicBezTo>
                  <a:cubicBezTo>
                    <a:pt x="7470738" y="5137891"/>
                    <a:pt x="6825778" y="5165776"/>
                    <a:pt x="6203536" y="4994981"/>
                  </a:cubicBezTo>
                  <a:cubicBezTo>
                    <a:pt x="5677087" y="4850748"/>
                    <a:pt x="5210615" y="4701708"/>
                    <a:pt x="4666739" y="4848705"/>
                  </a:cubicBezTo>
                  <a:cubicBezTo>
                    <a:pt x="4365533" y="4930076"/>
                    <a:pt x="4073583" y="5041976"/>
                    <a:pt x="3773459" y="5127194"/>
                  </a:cubicBezTo>
                  <a:cubicBezTo>
                    <a:pt x="3364800" y="5243060"/>
                    <a:pt x="2943522" y="5321787"/>
                    <a:pt x="2518036" y="5329840"/>
                  </a:cubicBezTo>
                  <a:cubicBezTo>
                    <a:pt x="1392181" y="5350874"/>
                    <a:pt x="106109" y="4776949"/>
                    <a:pt x="5987" y="3519362"/>
                  </a:cubicBezTo>
                  <a:cubicBezTo>
                    <a:pt x="-322" y="3437823"/>
                    <a:pt x="-1646" y="3355983"/>
                    <a:pt x="2021" y="3274288"/>
                  </a:cubicBezTo>
                  <a:cubicBezTo>
                    <a:pt x="24617" y="2772359"/>
                    <a:pt x="190485" y="2269709"/>
                    <a:pt x="650226" y="2009129"/>
                  </a:cubicBezTo>
                  <a:cubicBezTo>
                    <a:pt x="1112491" y="1747107"/>
                    <a:pt x="1660934" y="1643620"/>
                    <a:pt x="2155411" y="1457800"/>
                  </a:cubicBezTo>
                  <a:cubicBezTo>
                    <a:pt x="2436064" y="1352631"/>
                    <a:pt x="2709384" y="1226908"/>
                    <a:pt x="2979099" y="109409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board">
            <a:extLst>
              <a:ext uri="{FF2B5EF4-FFF2-40B4-BE49-F238E27FC236}">
                <a16:creationId xmlns:a16="http://schemas.microsoft.com/office/drawing/2014/main" id="{0E3748BD-9167-7FDB-5C2C-69282D7F2027}"/>
              </a:ext>
            </a:extLst>
          </p:cNvPr>
          <p:cNvGrpSpPr/>
          <p:nvPr/>
        </p:nvGrpSpPr>
        <p:grpSpPr>
          <a:xfrm>
            <a:off x="1650776" y="297054"/>
            <a:ext cx="8811950" cy="5459180"/>
            <a:chOff x="1650776" y="297054"/>
            <a:chExt cx="8811950" cy="5459180"/>
          </a:xfrm>
        </p:grpSpPr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7AD3AB0-4CCF-3969-AC00-4C3F2C27990F}"/>
                </a:ext>
              </a:extLst>
            </p:cNvPr>
            <p:cNvSpPr/>
            <p:nvPr/>
          </p:nvSpPr>
          <p:spPr>
            <a:xfrm>
              <a:off x="1650776" y="297054"/>
              <a:ext cx="8811950" cy="5459180"/>
            </a:xfrm>
            <a:custGeom>
              <a:avLst/>
              <a:gdLst>
                <a:gd name="connsiteX0" fmla="*/ 0 w 3228067"/>
                <a:gd name="connsiteY0" fmla="*/ 0 h 2299391"/>
                <a:gd name="connsiteX1" fmla="*/ 3228068 w 3228067"/>
                <a:gd name="connsiteY1" fmla="*/ 0 h 2299391"/>
                <a:gd name="connsiteX2" fmla="*/ 3228068 w 3228067"/>
                <a:gd name="connsiteY2" fmla="*/ 2299392 h 2299391"/>
                <a:gd name="connsiteX3" fmla="*/ 0 w 3228067"/>
                <a:gd name="connsiteY3" fmla="*/ 2299392 h 229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8067" h="2299391">
                  <a:moveTo>
                    <a:pt x="0" y="0"/>
                  </a:moveTo>
                  <a:lnTo>
                    <a:pt x="3228068" y="0"/>
                  </a:lnTo>
                  <a:lnTo>
                    <a:pt x="3228068" y="2299392"/>
                  </a:lnTo>
                  <a:lnTo>
                    <a:pt x="0" y="2299392"/>
                  </a:ln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1259A09-9C24-078B-9B2A-7F8E823EBA49}"/>
                </a:ext>
              </a:extLst>
            </p:cNvPr>
            <p:cNvSpPr/>
            <p:nvPr/>
          </p:nvSpPr>
          <p:spPr>
            <a:xfrm>
              <a:off x="1832007" y="418626"/>
              <a:ext cx="8496652" cy="5194538"/>
            </a:xfrm>
            <a:custGeom>
              <a:avLst/>
              <a:gdLst>
                <a:gd name="connsiteX0" fmla="*/ 0 w 3125624"/>
                <a:gd name="connsiteY0" fmla="*/ 0 h 2188419"/>
                <a:gd name="connsiteX1" fmla="*/ 3125625 w 3125624"/>
                <a:gd name="connsiteY1" fmla="*/ 0 h 2188419"/>
                <a:gd name="connsiteX2" fmla="*/ 3125625 w 3125624"/>
                <a:gd name="connsiteY2" fmla="*/ 2188419 h 2188419"/>
                <a:gd name="connsiteX3" fmla="*/ 0 w 3125624"/>
                <a:gd name="connsiteY3" fmla="*/ 2188419 h 218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5624" h="2188419">
                  <a:moveTo>
                    <a:pt x="0" y="0"/>
                  </a:moveTo>
                  <a:lnTo>
                    <a:pt x="3125625" y="0"/>
                  </a:lnTo>
                  <a:lnTo>
                    <a:pt x="3125625" y="2188419"/>
                  </a:lnTo>
                  <a:lnTo>
                    <a:pt x="0" y="2188419"/>
                  </a:ln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horizon line">
            <a:extLst>
              <a:ext uri="{FF2B5EF4-FFF2-40B4-BE49-F238E27FC236}">
                <a16:creationId xmlns:a16="http://schemas.microsoft.com/office/drawing/2014/main" id="{70FE7FF2-E476-0592-1B55-4B3EBBB2D596}"/>
              </a:ext>
            </a:extLst>
          </p:cNvPr>
          <p:cNvSpPr/>
          <p:nvPr/>
        </p:nvSpPr>
        <p:spPr>
          <a:xfrm flipV="1">
            <a:off x="729650" y="6765248"/>
            <a:ext cx="10996184" cy="45719"/>
          </a:xfrm>
          <a:custGeom>
            <a:avLst/>
            <a:gdLst>
              <a:gd name="connsiteX0" fmla="*/ 8285674 w 8291683"/>
              <a:gd name="connsiteY0" fmla="*/ 12019 h 12019"/>
              <a:gd name="connsiteX1" fmla="*/ 6010 w 8291683"/>
              <a:gd name="connsiteY1" fmla="*/ 12019 h 12019"/>
              <a:gd name="connsiteX2" fmla="*/ 0 w 8291683"/>
              <a:gd name="connsiteY2" fmla="*/ 6010 h 12019"/>
              <a:gd name="connsiteX3" fmla="*/ 6010 w 8291683"/>
              <a:gd name="connsiteY3" fmla="*/ 0 h 12019"/>
              <a:gd name="connsiteX4" fmla="*/ 8285674 w 8291683"/>
              <a:gd name="connsiteY4" fmla="*/ 0 h 12019"/>
              <a:gd name="connsiteX5" fmla="*/ 8291683 w 8291683"/>
              <a:gd name="connsiteY5" fmla="*/ 6010 h 12019"/>
              <a:gd name="connsiteX6" fmla="*/ 8285674 w 8291683"/>
              <a:gd name="connsiteY6" fmla="*/ 12019 h 1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1683" h="12019">
                <a:moveTo>
                  <a:pt x="8285674" y="12019"/>
                </a:moveTo>
                <a:lnTo>
                  <a:pt x="6010" y="12019"/>
                </a:lnTo>
                <a:cubicBezTo>
                  <a:pt x="2691" y="12019"/>
                  <a:pt x="0" y="9327"/>
                  <a:pt x="0" y="6010"/>
                </a:cubicBezTo>
                <a:cubicBezTo>
                  <a:pt x="0" y="2692"/>
                  <a:pt x="2691" y="0"/>
                  <a:pt x="6010" y="0"/>
                </a:cubicBezTo>
                <a:lnTo>
                  <a:pt x="8285674" y="0"/>
                </a:lnTo>
                <a:cubicBezTo>
                  <a:pt x="8288991" y="0"/>
                  <a:pt x="8291683" y="2692"/>
                  <a:pt x="8291683" y="6010"/>
                </a:cubicBezTo>
                <a:cubicBezTo>
                  <a:pt x="8291683" y="9327"/>
                  <a:pt x="8288991" y="12019"/>
                  <a:pt x="8285674" y="12019"/>
                </a:cubicBezTo>
                <a:close/>
              </a:path>
            </a:pathLst>
          </a:custGeom>
          <a:solidFill>
            <a:srgbClr val="263238"/>
          </a:solidFill>
          <a:ln w="12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vase2">
            <a:extLst>
              <a:ext uri="{FF2B5EF4-FFF2-40B4-BE49-F238E27FC236}">
                <a16:creationId xmlns:a16="http://schemas.microsoft.com/office/drawing/2014/main" id="{E89B88CD-8E0D-68F0-9D15-D8395233808D}"/>
              </a:ext>
            </a:extLst>
          </p:cNvPr>
          <p:cNvGrpSpPr/>
          <p:nvPr/>
        </p:nvGrpSpPr>
        <p:grpSpPr>
          <a:xfrm>
            <a:off x="10644077" y="4512097"/>
            <a:ext cx="1216262" cy="2253150"/>
            <a:chOff x="10644077" y="4512097"/>
            <a:chExt cx="1216262" cy="225315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E348DE-A8B2-A7B3-3D39-B12BA21AA28C}"/>
                </a:ext>
              </a:extLst>
            </p:cNvPr>
            <p:cNvSpPr/>
            <p:nvPr/>
          </p:nvSpPr>
          <p:spPr>
            <a:xfrm>
              <a:off x="10662249" y="4973181"/>
              <a:ext cx="207444" cy="184899"/>
            </a:xfrm>
            <a:custGeom>
              <a:avLst/>
              <a:gdLst>
                <a:gd name="connsiteX0" fmla="*/ 207444 w 207444"/>
                <a:gd name="connsiteY0" fmla="*/ 96495 h 184899"/>
                <a:gd name="connsiteX1" fmla="*/ 119702 w 207444"/>
                <a:gd name="connsiteY1" fmla="*/ 184236 h 184899"/>
                <a:gd name="connsiteX2" fmla="*/ 21384 w 207444"/>
                <a:gd name="connsiteY2" fmla="*/ 19210 h 184899"/>
                <a:gd name="connsiteX3" fmla="*/ 207444 w 207444"/>
                <a:gd name="connsiteY3" fmla="*/ 96495 h 18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444" h="184899">
                  <a:moveTo>
                    <a:pt x="207444" y="96495"/>
                  </a:moveTo>
                  <a:cubicBezTo>
                    <a:pt x="207444" y="96495"/>
                    <a:pt x="179439" y="173779"/>
                    <a:pt x="119702" y="184236"/>
                  </a:cubicBezTo>
                  <a:cubicBezTo>
                    <a:pt x="59967" y="194693"/>
                    <a:pt x="-45323" y="78946"/>
                    <a:pt x="21384" y="19210"/>
                  </a:cubicBezTo>
                  <a:cubicBezTo>
                    <a:pt x="88091" y="-40526"/>
                    <a:pt x="179439" y="54307"/>
                    <a:pt x="207444" y="9649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3005E9-E916-04C0-9527-CA574DC3EFEC}"/>
                </a:ext>
              </a:extLst>
            </p:cNvPr>
            <p:cNvSpPr/>
            <p:nvPr/>
          </p:nvSpPr>
          <p:spPr>
            <a:xfrm>
              <a:off x="10656269" y="4967121"/>
              <a:ext cx="219148" cy="197027"/>
            </a:xfrm>
            <a:custGeom>
              <a:avLst/>
              <a:gdLst>
                <a:gd name="connsiteX0" fmla="*/ 117750 w 219148"/>
                <a:gd name="connsiteY0" fmla="*/ 197027 h 197027"/>
                <a:gd name="connsiteX1" fmla="*/ 10898 w 219148"/>
                <a:gd name="connsiteY1" fmla="*/ 115536 h 197027"/>
                <a:gd name="connsiteX2" fmla="*/ 22917 w 219148"/>
                <a:gd name="connsiteY2" fmla="*/ 20823 h 197027"/>
                <a:gd name="connsiteX3" fmla="*/ 86260 w 219148"/>
                <a:gd name="connsiteY3" fmla="*/ 751 h 197027"/>
                <a:gd name="connsiteX4" fmla="*/ 218473 w 219148"/>
                <a:gd name="connsiteY4" fmla="*/ 99190 h 197027"/>
                <a:gd name="connsiteX5" fmla="*/ 218473 w 219148"/>
                <a:gd name="connsiteY5" fmla="*/ 104598 h 197027"/>
                <a:gd name="connsiteX6" fmla="*/ 126164 w 219148"/>
                <a:gd name="connsiteY6" fmla="*/ 196186 h 197027"/>
                <a:gd name="connsiteX7" fmla="*/ 117750 w 219148"/>
                <a:gd name="connsiteY7" fmla="*/ 197027 h 197027"/>
                <a:gd name="connsiteX8" fmla="*/ 75923 w 219148"/>
                <a:gd name="connsiteY8" fmla="*/ 12049 h 197027"/>
                <a:gd name="connsiteX9" fmla="*/ 31331 w 219148"/>
                <a:gd name="connsiteY9" fmla="*/ 29718 h 197027"/>
                <a:gd name="connsiteX10" fmla="*/ 21595 w 219148"/>
                <a:gd name="connsiteY10" fmla="*/ 110248 h 197027"/>
                <a:gd name="connsiteX11" fmla="*/ 124601 w 219148"/>
                <a:gd name="connsiteY11" fmla="*/ 184407 h 197027"/>
                <a:gd name="connsiteX12" fmla="*/ 206694 w 219148"/>
                <a:gd name="connsiteY12" fmla="*/ 103276 h 197027"/>
                <a:gd name="connsiteX13" fmla="*/ 85057 w 219148"/>
                <a:gd name="connsiteY13" fmla="*/ 12650 h 197027"/>
                <a:gd name="connsiteX14" fmla="*/ 75923 w 219148"/>
                <a:gd name="connsiteY14" fmla="*/ 12049 h 19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148" h="197027">
                  <a:moveTo>
                    <a:pt x="117750" y="197027"/>
                  </a:moveTo>
                  <a:cubicBezTo>
                    <a:pt x="78687" y="197027"/>
                    <a:pt x="30610" y="156282"/>
                    <a:pt x="10898" y="115536"/>
                  </a:cubicBezTo>
                  <a:cubicBezTo>
                    <a:pt x="-7131" y="78516"/>
                    <a:pt x="-2564" y="44021"/>
                    <a:pt x="22917" y="20823"/>
                  </a:cubicBezTo>
                  <a:cubicBezTo>
                    <a:pt x="39901" y="4885"/>
                    <a:pt x="63194" y="-2494"/>
                    <a:pt x="86260" y="751"/>
                  </a:cubicBezTo>
                  <a:cubicBezTo>
                    <a:pt x="139385" y="7482"/>
                    <a:pt x="194434" y="63372"/>
                    <a:pt x="218473" y="99190"/>
                  </a:cubicBezTo>
                  <a:cubicBezTo>
                    <a:pt x="219374" y="100884"/>
                    <a:pt x="219374" y="102904"/>
                    <a:pt x="218473" y="104598"/>
                  </a:cubicBezTo>
                  <a:cubicBezTo>
                    <a:pt x="217270" y="107844"/>
                    <a:pt x="188545" y="185248"/>
                    <a:pt x="126164" y="196186"/>
                  </a:cubicBezTo>
                  <a:cubicBezTo>
                    <a:pt x="123387" y="196727"/>
                    <a:pt x="120575" y="197003"/>
                    <a:pt x="117750" y="197027"/>
                  </a:cubicBezTo>
                  <a:close/>
                  <a:moveTo>
                    <a:pt x="75923" y="12049"/>
                  </a:moveTo>
                  <a:cubicBezTo>
                    <a:pt x="59360" y="12109"/>
                    <a:pt x="43435" y="18419"/>
                    <a:pt x="31331" y="29718"/>
                  </a:cubicBezTo>
                  <a:cubicBezTo>
                    <a:pt x="1763" y="56280"/>
                    <a:pt x="12581" y="91497"/>
                    <a:pt x="21595" y="110248"/>
                  </a:cubicBezTo>
                  <a:cubicBezTo>
                    <a:pt x="42870" y="153998"/>
                    <a:pt x="92870" y="190056"/>
                    <a:pt x="124601" y="184407"/>
                  </a:cubicBezTo>
                  <a:cubicBezTo>
                    <a:pt x="173881" y="175753"/>
                    <a:pt x="201044" y="116858"/>
                    <a:pt x="206694" y="103276"/>
                  </a:cubicBezTo>
                  <a:cubicBezTo>
                    <a:pt x="183857" y="70343"/>
                    <a:pt x="132534" y="19141"/>
                    <a:pt x="85057" y="12650"/>
                  </a:cubicBezTo>
                  <a:cubicBezTo>
                    <a:pt x="82029" y="12278"/>
                    <a:pt x="78976" y="12073"/>
                    <a:pt x="75923" y="1204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1C40449-7BD5-9F84-DE89-510D71EB3606}"/>
                </a:ext>
              </a:extLst>
            </p:cNvPr>
            <p:cNvSpPr/>
            <p:nvPr/>
          </p:nvSpPr>
          <p:spPr>
            <a:xfrm>
              <a:off x="10900109" y="4657034"/>
              <a:ext cx="340455" cy="472081"/>
            </a:xfrm>
            <a:custGeom>
              <a:avLst/>
              <a:gdLst>
                <a:gd name="connsiteX0" fmla="*/ 60932 w 340455"/>
                <a:gd name="connsiteY0" fmla="*/ 33310 h 472081"/>
                <a:gd name="connsiteX1" fmla="*/ 8287 w 340455"/>
                <a:gd name="connsiteY1" fmla="*/ 352905 h 472081"/>
                <a:gd name="connsiteX2" fmla="*/ 324276 w 340455"/>
                <a:gd name="connsiteY2" fmla="*/ 398579 h 472081"/>
                <a:gd name="connsiteX3" fmla="*/ 194346 w 340455"/>
                <a:gd name="connsiteY3" fmla="*/ 25979 h 472081"/>
                <a:gd name="connsiteX4" fmla="*/ 60932 w 340455"/>
                <a:gd name="connsiteY4" fmla="*/ 33310 h 47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455" h="472081">
                  <a:moveTo>
                    <a:pt x="60932" y="33310"/>
                  </a:moveTo>
                  <a:cubicBezTo>
                    <a:pt x="60932" y="33310"/>
                    <a:pt x="-26810" y="247616"/>
                    <a:pt x="8287" y="352905"/>
                  </a:cubicBezTo>
                  <a:cubicBezTo>
                    <a:pt x="43383" y="458195"/>
                    <a:pt x="260693" y="535479"/>
                    <a:pt x="324276" y="398579"/>
                  </a:cubicBezTo>
                  <a:cubicBezTo>
                    <a:pt x="387859" y="261678"/>
                    <a:pt x="247111" y="68407"/>
                    <a:pt x="194346" y="25979"/>
                  </a:cubicBezTo>
                  <a:cubicBezTo>
                    <a:pt x="141582" y="-16450"/>
                    <a:pt x="78480" y="-1786"/>
                    <a:pt x="60932" y="33310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9431EC7-2A3E-839C-F066-F108314CF304}"/>
                </a:ext>
              </a:extLst>
            </p:cNvPr>
            <p:cNvSpPr/>
            <p:nvPr/>
          </p:nvSpPr>
          <p:spPr>
            <a:xfrm>
              <a:off x="10894016" y="4652320"/>
              <a:ext cx="352137" cy="482861"/>
            </a:xfrm>
            <a:custGeom>
              <a:avLst/>
              <a:gdLst>
                <a:gd name="connsiteX0" fmla="*/ 208853 w 352137"/>
                <a:gd name="connsiteY0" fmla="*/ 482861 h 482861"/>
                <a:gd name="connsiteX1" fmla="*/ 197675 w 352137"/>
                <a:gd name="connsiteY1" fmla="*/ 482861 h 482861"/>
                <a:gd name="connsiteX2" fmla="*/ 8610 w 352137"/>
                <a:gd name="connsiteY2" fmla="*/ 359903 h 482861"/>
                <a:gd name="connsiteX3" fmla="*/ 61495 w 352137"/>
                <a:gd name="connsiteY3" fmla="*/ 36101 h 482861"/>
                <a:gd name="connsiteX4" fmla="*/ 61495 w 352137"/>
                <a:gd name="connsiteY4" fmla="*/ 36101 h 482861"/>
                <a:gd name="connsiteX5" fmla="*/ 109573 w 352137"/>
                <a:gd name="connsiteY5" fmla="*/ 1966 h 482861"/>
                <a:gd name="connsiteX6" fmla="*/ 204045 w 352137"/>
                <a:gd name="connsiteY6" fmla="*/ 27087 h 482861"/>
                <a:gd name="connsiteX7" fmla="*/ 335657 w 352137"/>
                <a:gd name="connsiteY7" fmla="*/ 406538 h 482861"/>
                <a:gd name="connsiteX8" fmla="*/ 208853 w 352137"/>
                <a:gd name="connsiteY8" fmla="*/ 482861 h 482861"/>
                <a:gd name="connsiteX9" fmla="*/ 72554 w 352137"/>
                <a:gd name="connsiteY9" fmla="*/ 40548 h 482861"/>
                <a:gd name="connsiteX10" fmla="*/ 20029 w 352137"/>
                <a:gd name="connsiteY10" fmla="*/ 355696 h 482861"/>
                <a:gd name="connsiteX11" fmla="*/ 198396 w 352137"/>
                <a:gd name="connsiteY11" fmla="*/ 470601 h 482861"/>
                <a:gd name="connsiteX12" fmla="*/ 324960 w 352137"/>
                <a:gd name="connsiteY12" fmla="*/ 400769 h 482861"/>
                <a:gd name="connsiteX13" fmla="*/ 196713 w 352137"/>
                <a:gd name="connsiteY13" fmla="*/ 35741 h 482861"/>
                <a:gd name="connsiteX14" fmla="*/ 112578 w 352137"/>
                <a:gd name="connsiteY14" fmla="*/ 13024 h 482861"/>
                <a:gd name="connsiteX15" fmla="*/ 72554 w 352137"/>
                <a:gd name="connsiteY15" fmla="*/ 40548 h 48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137" h="482861">
                  <a:moveTo>
                    <a:pt x="208853" y="482861"/>
                  </a:moveTo>
                  <a:lnTo>
                    <a:pt x="197675" y="482861"/>
                  </a:lnTo>
                  <a:cubicBezTo>
                    <a:pt x="114501" y="478294"/>
                    <a:pt x="29404" y="422764"/>
                    <a:pt x="8610" y="359903"/>
                  </a:cubicBezTo>
                  <a:cubicBezTo>
                    <a:pt x="-26727" y="253652"/>
                    <a:pt x="57890" y="44996"/>
                    <a:pt x="61495" y="36101"/>
                  </a:cubicBezTo>
                  <a:cubicBezTo>
                    <a:pt x="61495" y="36101"/>
                    <a:pt x="61495" y="36101"/>
                    <a:pt x="61495" y="36101"/>
                  </a:cubicBezTo>
                  <a:cubicBezTo>
                    <a:pt x="71556" y="18060"/>
                    <a:pt x="89224" y="5512"/>
                    <a:pt x="109573" y="1966"/>
                  </a:cubicBezTo>
                  <a:cubicBezTo>
                    <a:pt x="143239" y="-4392"/>
                    <a:pt x="177975" y="4851"/>
                    <a:pt x="204045" y="27087"/>
                  </a:cubicBezTo>
                  <a:cubicBezTo>
                    <a:pt x="258012" y="70236"/>
                    <a:pt x="400201" y="266513"/>
                    <a:pt x="335657" y="406538"/>
                  </a:cubicBezTo>
                  <a:cubicBezTo>
                    <a:pt x="312821" y="455818"/>
                    <a:pt x="267988" y="482861"/>
                    <a:pt x="208853" y="482861"/>
                  </a:cubicBezTo>
                  <a:close/>
                  <a:moveTo>
                    <a:pt x="72554" y="40548"/>
                  </a:moveTo>
                  <a:cubicBezTo>
                    <a:pt x="69428" y="48241"/>
                    <a:pt x="-13506" y="255094"/>
                    <a:pt x="20029" y="355696"/>
                  </a:cubicBezTo>
                  <a:cubicBezTo>
                    <a:pt x="39380" y="413629"/>
                    <a:pt x="120991" y="466274"/>
                    <a:pt x="198396" y="470601"/>
                  </a:cubicBezTo>
                  <a:cubicBezTo>
                    <a:pt x="232651" y="472284"/>
                    <a:pt x="294551" y="465914"/>
                    <a:pt x="324960" y="400769"/>
                  </a:cubicBezTo>
                  <a:cubicBezTo>
                    <a:pt x="386860" y="266753"/>
                    <a:pt x="248998" y="77568"/>
                    <a:pt x="196713" y="35741"/>
                  </a:cubicBezTo>
                  <a:cubicBezTo>
                    <a:pt x="173540" y="15848"/>
                    <a:pt x="142614" y="7495"/>
                    <a:pt x="112578" y="13024"/>
                  </a:cubicBezTo>
                  <a:cubicBezTo>
                    <a:pt x="95763" y="15668"/>
                    <a:pt x="81039" y="25788"/>
                    <a:pt x="72554" y="4054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A4443A-4ACA-9BBC-6352-3463C8271236}"/>
                </a:ext>
              </a:extLst>
            </p:cNvPr>
            <p:cNvSpPr/>
            <p:nvPr/>
          </p:nvSpPr>
          <p:spPr>
            <a:xfrm>
              <a:off x="11303600" y="4751489"/>
              <a:ext cx="327151" cy="476259"/>
            </a:xfrm>
            <a:custGeom>
              <a:avLst/>
              <a:gdLst>
                <a:gd name="connsiteX0" fmla="*/ 170187 w 327151"/>
                <a:gd name="connsiteY0" fmla="*/ 30563 h 476259"/>
                <a:gd name="connsiteX1" fmla="*/ 1916 w 327151"/>
                <a:gd name="connsiteY1" fmla="*/ 304485 h 476259"/>
                <a:gd name="connsiteX2" fmla="*/ 191582 w 327151"/>
                <a:gd name="connsiteY2" fmla="*/ 472756 h 476259"/>
                <a:gd name="connsiteX3" fmla="*/ 318026 w 327151"/>
                <a:gd name="connsiteY3" fmla="*/ 65420 h 476259"/>
                <a:gd name="connsiteX4" fmla="*/ 170187 w 327151"/>
                <a:gd name="connsiteY4" fmla="*/ 30563 h 4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51" h="476259">
                  <a:moveTo>
                    <a:pt x="170187" y="30563"/>
                  </a:moveTo>
                  <a:cubicBezTo>
                    <a:pt x="170187" y="30563"/>
                    <a:pt x="19104" y="167464"/>
                    <a:pt x="1916" y="304485"/>
                  </a:cubicBezTo>
                  <a:cubicBezTo>
                    <a:pt x="-15272" y="441506"/>
                    <a:pt x="86051" y="490545"/>
                    <a:pt x="191582" y="472756"/>
                  </a:cubicBezTo>
                  <a:cubicBezTo>
                    <a:pt x="297111" y="454967"/>
                    <a:pt x="349637" y="188378"/>
                    <a:pt x="318026" y="65420"/>
                  </a:cubicBezTo>
                  <a:cubicBezTo>
                    <a:pt x="286415" y="-57538"/>
                    <a:pt x="170187" y="30563"/>
                    <a:pt x="170187" y="305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DC4807D-AD46-B2E4-63D0-007F3B28D8FD}"/>
                </a:ext>
              </a:extLst>
            </p:cNvPr>
            <p:cNvSpPr/>
            <p:nvPr/>
          </p:nvSpPr>
          <p:spPr>
            <a:xfrm>
              <a:off x="11297256" y="4745650"/>
              <a:ext cx="338465" cy="488109"/>
            </a:xfrm>
            <a:custGeom>
              <a:avLst/>
              <a:gdLst>
                <a:gd name="connsiteX0" fmla="*/ 156939 w 338465"/>
                <a:gd name="connsiteY0" fmla="*/ 487970 h 488109"/>
                <a:gd name="connsiteX1" fmla="*/ 40832 w 338465"/>
                <a:gd name="connsiteY1" fmla="*/ 446624 h 488109"/>
                <a:gd name="connsiteX2" fmla="*/ 2010 w 338465"/>
                <a:gd name="connsiteY2" fmla="*/ 309242 h 488109"/>
                <a:gd name="connsiteX3" fmla="*/ 172445 w 338465"/>
                <a:gd name="connsiteY3" fmla="*/ 31595 h 488109"/>
                <a:gd name="connsiteX4" fmla="*/ 172445 w 338465"/>
                <a:gd name="connsiteY4" fmla="*/ 31595 h 488109"/>
                <a:gd name="connsiteX5" fmla="*/ 278936 w 338465"/>
                <a:gd name="connsiteY5" fmla="*/ 3830 h 488109"/>
                <a:gd name="connsiteX6" fmla="*/ 329297 w 338465"/>
                <a:gd name="connsiteY6" fmla="*/ 70056 h 488109"/>
                <a:gd name="connsiteX7" fmla="*/ 271123 w 338465"/>
                <a:gd name="connsiteY7" fmla="*/ 427873 h 488109"/>
                <a:gd name="connsiteX8" fmla="*/ 198046 w 338465"/>
                <a:gd name="connsiteY8" fmla="*/ 484845 h 488109"/>
                <a:gd name="connsiteX9" fmla="*/ 156939 w 338465"/>
                <a:gd name="connsiteY9" fmla="*/ 487970 h 488109"/>
                <a:gd name="connsiteX10" fmla="*/ 180377 w 338465"/>
                <a:gd name="connsiteY10" fmla="*/ 40609 h 488109"/>
                <a:gd name="connsiteX11" fmla="*/ 13909 w 338465"/>
                <a:gd name="connsiteY11" fmla="*/ 310684 h 488109"/>
                <a:gd name="connsiteX12" fmla="*/ 49126 w 338465"/>
                <a:gd name="connsiteY12" fmla="*/ 437970 h 488109"/>
                <a:gd name="connsiteX13" fmla="*/ 196604 w 338465"/>
                <a:gd name="connsiteY13" fmla="*/ 472585 h 488109"/>
                <a:gd name="connsiteX14" fmla="*/ 261508 w 338465"/>
                <a:gd name="connsiteY14" fmla="*/ 420902 h 488109"/>
                <a:gd name="connsiteX15" fmla="*/ 318240 w 338465"/>
                <a:gd name="connsiteY15" fmla="*/ 72340 h 488109"/>
                <a:gd name="connsiteX16" fmla="*/ 275571 w 338465"/>
                <a:gd name="connsiteY16" fmla="*/ 14407 h 488109"/>
                <a:gd name="connsiteX17" fmla="*/ 180377 w 338465"/>
                <a:gd name="connsiteY17" fmla="*/ 40609 h 48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465" h="488109">
                  <a:moveTo>
                    <a:pt x="156939" y="487970"/>
                  </a:moveTo>
                  <a:cubicBezTo>
                    <a:pt x="114343" y="489725"/>
                    <a:pt x="72732" y="474905"/>
                    <a:pt x="40832" y="446624"/>
                  </a:cubicBezTo>
                  <a:cubicBezTo>
                    <a:pt x="7899" y="414892"/>
                    <a:pt x="-5442" y="367416"/>
                    <a:pt x="2010" y="309242"/>
                  </a:cubicBezTo>
                  <a:cubicBezTo>
                    <a:pt x="19678" y="171620"/>
                    <a:pt x="166194" y="37244"/>
                    <a:pt x="172445" y="31595"/>
                  </a:cubicBezTo>
                  <a:lnTo>
                    <a:pt x="172445" y="31595"/>
                  </a:lnTo>
                  <a:cubicBezTo>
                    <a:pt x="174849" y="29792"/>
                    <a:pt x="231700" y="-12757"/>
                    <a:pt x="278936" y="3830"/>
                  </a:cubicBezTo>
                  <a:cubicBezTo>
                    <a:pt x="302975" y="12243"/>
                    <a:pt x="320283" y="34479"/>
                    <a:pt x="329297" y="70056"/>
                  </a:cubicBezTo>
                  <a:cubicBezTo>
                    <a:pt x="352254" y="159000"/>
                    <a:pt x="331822" y="334483"/>
                    <a:pt x="271123" y="427873"/>
                  </a:cubicBezTo>
                  <a:cubicBezTo>
                    <a:pt x="249488" y="461167"/>
                    <a:pt x="224849" y="480398"/>
                    <a:pt x="198046" y="484845"/>
                  </a:cubicBezTo>
                  <a:cubicBezTo>
                    <a:pt x="184451" y="486960"/>
                    <a:pt x="170702" y="488006"/>
                    <a:pt x="156939" y="487970"/>
                  </a:cubicBezTo>
                  <a:close/>
                  <a:moveTo>
                    <a:pt x="180377" y="40609"/>
                  </a:moveTo>
                  <a:cubicBezTo>
                    <a:pt x="174007" y="46499"/>
                    <a:pt x="30736" y="179914"/>
                    <a:pt x="13909" y="310684"/>
                  </a:cubicBezTo>
                  <a:cubicBezTo>
                    <a:pt x="6938" y="365012"/>
                    <a:pt x="19198" y="409003"/>
                    <a:pt x="49126" y="437970"/>
                  </a:cubicBezTo>
                  <a:cubicBezTo>
                    <a:pt x="82540" y="470061"/>
                    <a:pt x="136266" y="482682"/>
                    <a:pt x="196604" y="472585"/>
                  </a:cubicBezTo>
                  <a:cubicBezTo>
                    <a:pt x="219921" y="468739"/>
                    <a:pt x="241797" y="451311"/>
                    <a:pt x="261508" y="420902"/>
                  </a:cubicBezTo>
                  <a:cubicBezTo>
                    <a:pt x="320523" y="330276"/>
                    <a:pt x="340475" y="159240"/>
                    <a:pt x="318240" y="72340"/>
                  </a:cubicBezTo>
                  <a:cubicBezTo>
                    <a:pt x="310186" y="40970"/>
                    <a:pt x="295763" y="21499"/>
                    <a:pt x="275571" y="14407"/>
                  </a:cubicBezTo>
                  <a:cubicBezTo>
                    <a:pt x="235426" y="344"/>
                    <a:pt x="183983" y="37965"/>
                    <a:pt x="180377" y="4060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FB94AC-37C3-D10A-74CE-F5810ED2CACB}"/>
                </a:ext>
              </a:extLst>
            </p:cNvPr>
            <p:cNvSpPr/>
            <p:nvPr/>
          </p:nvSpPr>
          <p:spPr>
            <a:xfrm>
              <a:off x="11325847" y="5540234"/>
              <a:ext cx="222723" cy="159797"/>
            </a:xfrm>
            <a:custGeom>
              <a:avLst/>
              <a:gdLst>
                <a:gd name="connsiteX0" fmla="*/ 176066 w 222723"/>
                <a:gd name="connsiteY0" fmla="*/ 0 h 159797"/>
                <a:gd name="connsiteX1" fmla="*/ 463 w 222723"/>
                <a:gd name="connsiteY1" fmla="*/ 87862 h 159797"/>
                <a:gd name="connsiteX2" fmla="*/ 154912 w 222723"/>
                <a:gd name="connsiteY2" fmla="*/ 115867 h 159797"/>
                <a:gd name="connsiteX3" fmla="*/ 176066 w 222723"/>
                <a:gd name="connsiteY3" fmla="*/ 0 h 15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23" h="159797">
                  <a:moveTo>
                    <a:pt x="176066" y="0"/>
                  </a:moveTo>
                  <a:cubicBezTo>
                    <a:pt x="176066" y="0"/>
                    <a:pt x="7795" y="7092"/>
                    <a:pt x="463" y="87862"/>
                  </a:cubicBezTo>
                  <a:cubicBezTo>
                    <a:pt x="-6869" y="168632"/>
                    <a:pt x="74142" y="186180"/>
                    <a:pt x="154912" y="115867"/>
                  </a:cubicBezTo>
                  <a:cubicBezTo>
                    <a:pt x="235682" y="45554"/>
                    <a:pt x="246259" y="3486"/>
                    <a:pt x="176066" y="0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4A9EF5-C3A5-9EAB-995A-E8E1EC6BEB7B}"/>
                </a:ext>
              </a:extLst>
            </p:cNvPr>
            <p:cNvSpPr/>
            <p:nvPr/>
          </p:nvSpPr>
          <p:spPr>
            <a:xfrm>
              <a:off x="11319821" y="5534224"/>
              <a:ext cx="234287" cy="171888"/>
            </a:xfrm>
            <a:custGeom>
              <a:avLst/>
              <a:gdLst>
                <a:gd name="connsiteX0" fmla="*/ 64903 w 234287"/>
                <a:gd name="connsiteY0" fmla="*/ 171877 h 171888"/>
                <a:gd name="connsiteX1" fmla="*/ 32691 w 234287"/>
                <a:gd name="connsiteY1" fmla="*/ 164665 h 171888"/>
                <a:gd name="connsiteX2" fmla="*/ 479 w 234287"/>
                <a:gd name="connsiteY2" fmla="*/ 93270 h 171888"/>
                <a:gd name="connsiteX3" fmla="*/ 181851 w 234287"/>
                <a:gd name="connsiteY3" fmla="*/ 0 h 171888"/>
                <a:gd name="connsiteX4" fmla="*/ 181851 w 234287"/>
                <a:gd name="connsiteY4" fmla="*/ 0 h 171888"/>
                <a:gd name="connsiteX5" fmla="*/ 232813 w 234287"/>
                <a:gd name="connsiteY5" fmla="*/ 24039 h 171888"/>
                <a:gd name="connsiteX6" fmla="*/ 164423 w 234287"/>
                <a:gd name="connsiteY6" fmla="*/ 126564 h 171888"/>
                <a:gd name="connsiteX7" fmla="*/ 64903 w 234287"/>
                <a:gd name="connsiteY7" fmla="*/ 171877 h 171888"/>
                <a:gd name="connsiteX8" fmla="*/ 182092 w 234287"/>
                <a:gd name="connsiteY8" fmla="*/ 12019 h 171888"/>
                <a:gd name="connsiteX9" fmla="*/ 12498 w 234287"/>
                <a:gd name="connsiteY9" fmla="*/ 94352 h 171888"/>
                <a:gd name="connsiteX10" fmla="*/ 38219 w 234287"/>
                <a:gd name="connsiteY10" fmla="*/ 154449 h 171888"/>
                <a:gd name="connsiteX11" fmla="*/ 157091 w 234287"/>
                <a:gd name="connsiteY11" fmla="*/ 118391 h 171888"/>
                <a:gd name="connsiteX12" fmla="*/ 221996 w 234287"/>
                <a:gd name="connsiteY12" fmla="*/ 28847 h 171888"/>
                <a:gd name="connsiteX13" fmla="*/ 182092 w 234287"/>
                <a:gd name="connsiteY13" fmla="*/ 12019 h 17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287" h="171888">
                  <a:moveTo>
                    <a:pt x="64903" y="171877"/>
                  </a:moveTo>
                  <a:cubicBezTo>
                    <a:pt x="53749" y="172081"/>
                    <a:pt x="42691" y="169617"/>
                    <a:pt x="32691" y="164665"/>
                  </a:cubicBezTo>
                  <a:cubicBezTo>
                    <a:pt x="8652" y="152646"/>
                    <a:pt x="-2526" y="127165"/>
                    <a:pt x="479" y="93270"/>
                  </a:cubicBezTo>
                  <a:cubicBezTo>
                    <a:pt x="7811" y="8293"/>
                    <a:pt x="174760" y="361"/>
                    <a:pt x="181851" y="0"/>
                  </a:cubicBezTo>
                  <a:lnTo>
                    <a:pt x="181851" y="0"/>
                  </a:lnTo>
                  <a:cubicBezTo>
                    <a:pt x="210698" y="1443"/>
                    <a:pt x="227885" y="9495"/>
                    <a:pt x="232813" y="24039"/>
                  </a:cubicBezTo>
                  <a:cubicBezTo>
                    <a:pt x="240506" y="46395"/>
                    <a:pt x="218150" y="79809"/>
                    <a:pt x="164423" y="126564"/>
                  </a:cubicBezTo>
                  <a:cubicBezTo>
                    <a:pt x="130889" y="156012"/>
                    <a:pt x="95071" y="171877"/>
                    <a:pt x="64903" y="171877"/>
                  </a:cubicBezTo>
                  <a:close/>
                  <a:moveTo>
                    <a:pt x="182092" y="12019"/>
                  </a:moveTo>
                  <a:cubicBezTo>
                    <a:pt x="174640" y="12019"/>
                    <a:pt x="18748" y="21154"/>
                    <a:pt x="12498" y="94352"/>
                  </a:cubicBezTo>
                  <a:cubicBezTo>
                    <a:pt x="9974" y="123079"/>
                    <a:pt x="19109" y="144232"/>
                    <a:pt x="38219" y="154449"/>
                  </a:cubicBezTo>
                  <a:cubicBezTo>
                    <a:pt x="67667" y="169353"/>
                    <a:pt x="114302" y="155050"/>
                    <a:pt x="157091" y="118391"/>
                  </a:cubicBezTo>
                  <a:cubicBezTo>
                    <a:pt x="221155" y="62621"/>
                    <a:pt x="225241" y="38342"/>
                    <a:pt x="221996" y="28847"/>
                  </a:cubicBezTo>
                  <a:cubicBezTo>
                    <a:pt x="217909" y="16347"/>
                    <a:pt x="198078" y="12861"/>
                    <a:pt x="182092" y="1201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6FD922-CFC7-26EF-7903-2CA4056E010E}"/>
                </a:ext>
              </a:extLst>
            </p:cNvPr>
            <p:cNvSpPr/>
            <p:nvPr/>
          </p:nvSpPr>
          <p:spPr>
            <a:xfrm>
              <a:off x="11326550" y="5569682"/>
              <a:ext cx="196276" cy="83053"/>
            </a:xfrm>
            <a:custGeom>
              <a:avLst/>
              <a:gdLst>
                <a:gd name="connsiteX0" fmla="*/ 5049 w 196276"/>
                <a:gd name="connsiteY0" fmla="*/ 83054 h 83053"/>
                <a:gd name="connsiteX1" fmla="*/ 0 w 196276"/>
                <a:gd name="connsiteY1" fmla="*/ 72116 h 83053"/>
                <a:gd name="connsiteX2" fmla="*/ 194113 w 196276"/>
                <a:gd name="connsiteY2" fmla="*/ 0 h 83053"/>
                <a:gd name="connsiteX3" fmla="*/ 196277 w 196276"/>
                <a:gd name="connsiteY3" fmla="*/ 12019 h 83053"/>
                <a:gd name="connsiteX4" fmla="*/ 5049 w 196276"/>
                <a:gd name="connsiteY4" fmla="*/ 83054 h 8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276" h="83053">
                  <a:moveTo>
                    <a:pt x="5049" y="83054"/>
                  </a:moveTo>
                  <a:lnTo>
                    <a:pt x="0" y="72116"/>
                  </a:lnTo>
                  <a:cubicBezTo>
                    <a:pt x="5529" y="69592"/>
                    <a:pt x="134257" y="10938"/>
                    <a:pt x="194113" y="0"/>
                  </a:cubicBezTo>
                  <a:lnTo>
                    <a:pt x="196277" y="12019"/>
                  </a:lnTo>
                  <a:cubicBezTo>
                    <a:pt x="137863" y="22476"/>
                    <a:pt x="6371" y="82453"/>
                    <a:pt x="5049" y="8305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6EBCA72-EDC0-0D4C-F506-3C6DAF9232B2}"/>
                </a:ext>
              </a:extLst>
            </p:cNvPr>
            <p:cNvSpPr/>
            <p:nvPr/>
          </p:nvSpPr>
          <p:spPr>
            <a:xfrm>
              <a:off x="11324924" y="5992600"/>
              <a:ext cx="234534" cy="144471"/>
            </a:xfrm>
            <a:custGeom>
              <a:avLst/>
              <a:gdLst>
                <a:gd name="connsiteX0" fmla="*/ 214489 w 234534"/>
                <a:gd name="connsiteY0" fmla="*/ 76126 h 144471"/>
                <a:gd name="connsiteX1" fmla="*/ 28429 w 234534"/>
                <a:gd name="connsiteY1" fmla="*/ 13505 h 144471"/>
                <a:gd name="connsiteX2" fmla="*/ 117493 w 234534"/>
                <a:gd name="connsiteY2" fmla="*/ 142953 h 144471"/>
                <a:gd name="connsiteX3" fmla="*/ 214489 w 234534"/>
                <a:gd name="connsiteY3" fmla="*/ 76126 h 14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534" h="144471">
                  <a:moveTo>
                    <a:pt x="214489" y="76126"/>
                  </a:moveTo>
                  <a:cubicBezTo>
                    <a:pt x="214489" y="76126"/>
                    <a:pt x="90690" y="-38419"/>
                    <a:pt x="28429" y="13505"/>
                  </a:cubicBezTo>
                  <a:cubicBezTo>
                    <a:pt x="-33831" y="65429"/>
                    <a:pt x="10761" y="135141"/>
                    <a:pt x="117493" y="142953"/>
                  </a:cubicBezTo>
                  <a:cubicBezTo>
                    <a:pt x="224225" y="150766"/>
                    <a:pt x="261605" y="128410"/>
                    <a:pt x="214489" y="7612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4CC98E-37BD-0961-BA8F-DD02CEAFD792}"/>
                </a:ext>
              </a:extLst>
            </p:cNvPr>
            <p:cNvSpPr/>
            <p:nvPr/>
          </p:nvSpPr>
          <p:spPr>
            <a:xfrm>
              <a:off x="11318958" y="5986557"/>
              <a:ext cx="246247" cy="156448"/>
            </a:xfrm>
            <a:custGeom>
              <a:avLst/>
              <a:gdLst>
                <a:gd name="connsiteX0" fmla="*/ 161680 w 246247"/>
                <a:gd name="connsiteY0" fmla="*/ 156449 h 156448"/>
                <a:gd name="connsiteX1" fmla="*/ 122978 w 246247"/>
                <a:gd name="connsiteY1" fmla="*/ 155006 h 156448"/>
                <a:gd name="connsiteX2" fmla="*/ 2784 w 246247"/>
                <a:gd name="connsiteY2" fmla="*/ 88178 h 156448"/>
                <a:gd name="connsiteX3" fmla="*/ 30669 w 246247"/>
                <a:gd name="connsiteY3" fmla="*/ 14980 h 156448"/>
                <a:gd name="connsiteX4" fmla="*/ 224661 w 246247"/>
                <a:gd name="connsiteY4" fmla="*/ 77842 h 156448"/>
                <a:gd name="connsiteX5" fmla="*/ 224661 w 246247"/>
                <a:gd name="connsiteY5" fmla="*/ 77842 h 156448"/>
                <a:gd name="connsiteX6" fmla="*/ 243652 w 246247"/>
                <a:gd name="connsiteY6" fmla="*/ 130847 h 156448"/>
                <a:gd name="connsiteX7" fmla="*/ 161680 w 246247"/>
                <a:gd name="connsiteY7" fmla="*/ 156449 h 156448"/>
                <a:gd name="connsiteX8" fmla="*/ 74300 w 246247"/>
                <a:gd name="connsiteY8" fmla="*/ 12216 h 156448"/>
                <a:gd name="connsiteX9" fmla="*/ 38242 w 246247"/>
                <a:gd name="connsiteY9" fmla="*/ 24236 h 156448"/>
                <a:gd name="connsiteX10" fmla="*/ 14203 w 246247"/>
                <a:gd name="connsiteY10" fmla="*/ 84332 h 156448"/>
                <a:gd name="connsiteX11" fmla="*/ 123819 w 246247"/>
                <a:gd name="connsiteY11" fmla="*/ 142867 h 156448"/>
                <a:gd name="connsiteX12" fmla="*/ 233075 w 246247"/>
                <a:gd name="connsiteY12" fmla="*/ 125799 h 156448"/>
                <a:gd name="connsiteX13" fmla="*/ 216248 w 246247"/>
                <a:gd name="connsiteY13" fmla="*/ 86375 h 156448"/>
                <a:gd name="connsiteX14" fmla="*/ 74300 w 246247"/>
                <a:gd name="connsiteY14" fmla="*/ 11976 h 15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247" h="156448">
                  <a:moveTo>
                    <a:pt x="161680" y="156449"/>
                  </a:moveTo>
                  <a:cubicBezTo>
                    <a:pt x="149661" y="156449"/>
                    <a:pt x="137641" y="156449"/>
                    <a:pt x="122978" y="155006"/>
                  </a:cubicBezTo>
                  <a:cubicBezTo>
                    <a:pt x="60597" y="150439"/>
                    <a:pt x="14804" y="124838"/>
                    <a:pt x="2784" y="88178"/>
                  </a:cubicBezTo>
                  <a:cubicBezTo>
                    <a:pt x="-5389" y="62818"/>
                    <a:pt x="4587" y="36735"/>
                    <a:pt x="30669" y="14980"/>
                  </a:cubicBezTo>
                  <a:cubicBezTo>
                    <a:pt x="96295" y="-39828"/>
                    <a:pt x="219493" y="73034"/>
                    <a:pt x="224661" y="77842"/>
                  </a:cubicBezTo>
                  <a:lnTo>
                    <a:pt x="224661" y="77842"/>
                  </a:lnTo>
                  <a:cubicBezTo>
                    <a:pt x="244013" y="99236"/>
                    <a:pt x="250383" y="117145"/>
                    <a:pt x="243652" y="130847"/>
                  </a:cubicBezTo>
                  <a:cubicBezTo>
                    <a:pt x="235599" y="148155"/>
                    <a:pt x="208556" y="156449"/>
                    <a:pt x="161680" y="156449"/>
                  </a:cubicBezTo>
                  <a:close/>
                  <a:moveTo>
                    <a:pt x="74300" y="12216"/>
                  </a:moveTo>
                  <a:cubicBezTo>
                    <a:pt x="61222" y="11759"/>
                    <a:pt x="48422" y="16026"/>
                    <a:pt x="38242" y="24236"/>
                  </a:cubicBezTo>
                  <a:cubicBezTo>
                    <a:pt x="16126" y="42625"/>
                    <a:pt x="7592" y="64020"/>
                    <a:pt x="14203" y="84332"/>
                  </a:cubicBezTo>
                  <a:cubicBezTo>
                    <a:pt x="24299" y="115823"/>
                    <a:pt x="67328" y="138780"/>
                    <a:pt x="123819" y="142867"/>
                  </a:cubicBezTo>
                  <a:cubicBezTo>
                    <a:pt x="208676" y="148996"/>
                    <a:pt x="228748" y="134814"/>
                    <a:pt x="233075" y="125799"/>
                  </a:cubicBezTo>
                  <a:cubicBezTo>
                    <a:pt x="238484" y="114741"/>
                    <a:pt x="226945" y="98275"/>
                    <a:pt x="216248" y="86375"/>
                  </a:cubicBezTo>
                  <a:cubicBezTo>
                    <a:pt x="211681" y="82289"/>
                    <a:pt x="133435" y="11976"/>
                    <a:pt x="74300" y="1197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D92DB1B-0BD9-87E8-2661-88C8377AD4FD}"/>
                </a:ext>
              </a:extLst>
            </p:cNvPr>
            <p:cNvSpPr/>
            <p:nvPr/>
          </p:nvSpPr>
          <p:spPr>
            <a:xfrm>
              <a:off x="11339531" y="6016081"/>
              <a:ext cx="192069" cy="96876"/>
            </a:xfrm>
            <a:custGeom>
              <a:avLst/>
              <a:gdLst>
                <a:gd name="connsiteX0" fmla="*/ 185099 w 192069"/>
                <a:gd name="connsiteY0" fmla="*/ 96876 h 96876"/>
                <a:gd name="connsiteX1" fmla="*/ 0 w 192069"/>
                <a:gd name="connsiteY1" fmla="*/ 11178 h 96876"/>
                <a:gd name="connsiteX2" fmla="*/ 4327 w 192069"/>
                <a:gd name="connsiteY2" fmla="*/ 0 h 96876"/>
                <a:gd name="connsiteX3" fmla="*/ 192069 w 192069"/>
                <a:gd name="connsiteY3" fmla="*/ 87020 h 9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69" h="96876">
                  <a:moveTo>
                    <a:pt x="185099" y="96876"/>
                  </a:moveTo>
                  <a:cubicBezTo>
                    <a:pt x="137021" y="62741"/>
                    <a:pt x="1442" y="11779"/>
                    <a:pt x="0" y="11178"/>
                  </a:cubicBezTo>
                  <a:lnTo>
                    <a:pt x="4327" y="0"/>
                  </a:lnTo>
                  <a:cubicBezTo>
                    <a:pt x="9856" y="2043"/>
                    <a:pt x="142310" y="52044"/>
                    <a:pt x="192069" y="870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2398719-A770-E02A-6EE8-ED5FAF191503}"/>
                </a:ext>
              </a:extLst>
            </p:cNvPr>
            <p:cNvSpPr/>
            <p:nvPr/>
          </p:nvSpPr>
          <p:spPr>
            <a:xfrm>
              <a:off x="10858798" y="5930023"/>
              <a:ext cx="323100" cy="199072"/>
            </a:xfrm>
            <a:custGeom>
              <a:avLst/>
              <a:gdLst>
                <a:gd name="connsiteX0" fmla="*/ 27482 w 323100"/>
                <a:gd name="connsiteY0" fmla="*/ 105049 h 199072"/>
                <a:gd name="connsiteX1" fmla="*/ 283975 w 323100"/>
                <a:gd name="connsiteY1" fmla="*/ 18629 h 199072"/>
                <a:gd name="connsiteX2" fmla="*/ 161257 w 323100"/>
                <a:gd name="connsiteY2" fmla="*/ 196997 h 199072"/>
                <a:gd name="connsiteX3" fmla="*/ 27482 w 323100"/>
                <a:gd name="connsiteY3" fmla="*/ 105049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00" h="199072">
                  <a:moveTo>
                    <a:pt x="27482" y="105049"/>
                  </a:moveTo>
                  <a:cubicBezTo>
                    <a:pt x="27482" y="105049"/>
                    <a:pt x="198157" y="-53006"/>
                    <a:pt x="283975" y="18629"/>
                  </a:cubicBezTo>
                  <a:cubicBezTo>
                    <a:pt x="369794" y="90265"/>
                    <a:pt x="308014" y="186300"/>
                    <a:pt x="161257" y="196997"/>
                  </a:cubicBezTo>
                  <a:cubicBezTo>
                    <a:pt x="14501" y="207694"/>
                    <a:pt x="-37302" y="177044"/>
                    <a:pt x="27482" y="10504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C0CF6A7-915F-F0CE-EF50-77C25203976D}"/>
                </a:ext>
              </a:extLst>
            </p:cNvPr>
            <p:cNvSpPr/>
            <p:nvPr/>
          </p:nvSpPr>
          <p:spPr>
            <a:xfrm>
              <a:off x="10852761" y="5924312"/>
              <a:ext cx="334716" cy="210880"/>
            </a:xfrm>
            <a:custGeom>
              <a:avLst/>
              <a:gdLst>
                <a:gd name="connsiteX0" fmla="*/ 114169 w 334716"/>
                <a:gd name="connsiteY0" fmla="*/ 210881 h 210880"/>
                <a:gd name="connsiteX1" fmla="*/ 3351 w 334716"/>
                <a:gd name="connsiteY1" fmla="*/ 177227 h 210880"/>
                <a:gd name="connsiteX2" fmla="*/ 29072 w 334716"/>
                <a:gd name="connsiteY2" fmla="*/ 106673 h 210880"/>
                <a:gd name="connsiteX3" fmla="*/ 29072 w 334716"/>
                <a:gd name="connsiteY3" fmla="*/ 106673 h 210880"/>
                <a:gd name="connsiteX4" fmla="*/ 293498 w 334716"/>
                <a:gd name="connsiteY4" fmla="*/ 20133 h 210880"/>
                <a:gd name="connsiteX5" fmla="*/ 331239 w 334716"/>
                <a:gd name="connsiteY5" fmla="*/ 118572 h 210880"/>
                <a:gd name="connsiteX6" fmla="*/ 167415 w 334716"/>
                <a:gd name="connsiteY6" fmla="*/ 209078 h 210880"/>
                <a:gd name="connsiteX7" fmla="*/ 114169 w 334716"/>
                <a:gd name="connsiteY7" fmla="*/ 210881 h 210880"/>
                <a:gd name="connsiteX8" fmla="*/ 37846 w 334716"/>
                <a:gd name="connsiteY8" fmla="*/ 114726 h 210880"/>
                <a:gd name="connsiteX9" fmla="*/ 13808 w 334716"/>
                <a:gd name="connsiteY9" fmla="*/ 171698 h 210880"/>
                <a:gd name="connsiteX10" fmla="*/ 166573 w 334716"/>
                <a:gd name="connsiteY10" fmla="*/ 196458 h 210880"/>
                <a:gd name="connsiteX11" fmla="*/ 319820 w 334716"/>
                <a:gd name="connsiteY11" fmla="*/ 114245 h 210880"/>
                <a:gd name="connsiteX12" fmla="*/ 285806 w 334716"/>
                <a:gd name="connsiteY12" fmla="*/ 28787 h 210880"/>
                <a:gd name="connsiteX13" fmla="*/ 37846 w 334716"/>
                <a:gd name="connsiteY13" fmla="*/ 114966 h 2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4716" h="210880">
                  <a:moveTo>
                    <a:pt x="114169" y="210881"/>
                  </a:moveTo>
                  <a:cubicBezTo>
                    <a:pt x="50827" y="210881"/>
                    <a:pt x="14408" y="199703"/>
                    <a:pt x="3351" y="177227"/>
                  </a:cubicBezTo>
                  <a:cubicBezTo>
                    <a:pt x="-5544" y="159198"/>
                    <a:pt x="3351" y="135519"/>
                    <a:pt x="29072" y="106673"/>
                  </a:cubicBezTo>
                  <a:lnTo>
                    <a:pt x="29072" y="106673"/>
                  </a:lnTo>
                  <a:cubicBezTo>
                    <a:pt x="36163" y="100062"/>
                    <a:pt x="204675" y="-54026"/>
                    <a:pt x="293498" y="20133"/>
                  </a:cubicBezTo>
                  <a:cubicBezTo>
                    <a:pt x="328835" y="49581"/>
                    <a:pt x="341575" y="84557"/>
                    <a:pt x="331239" y="118572"/>
                  </a:cubicBezTo>
                  <a:cubicBezTo>
                    <a:pt x="315253" y="168212"/>
                    <a:pt x="252392" y="202708"/>
                    <a:pt x="167415" y="209078"/>
                  </a:cubicBezTo>
                  <a:cubicBezTo>
                    <a:pt x="148184" y="210160"/>
                    <a:pt x="130275" y="210881"/>
                    <a:pt x="114169" y="210881"/>
                  </a:cubicBezTo>
                  <a:close/>
                  <a:moveTo>
                    <a:pt x="37846" y="114726"/>
                  </a:moveTo>
                  <a:cubicBezTo>
                    <a:pt x="22582" y="131673"/>
                    <a:pt x="6115" y="155351"/>
                    <a:pt x="13808" y="171698"/>
                  </a:cubicBezTo>
                  <a:cubicBezTo>
                    <a:pt x="20057" y="184679"/>
                    <a:pt x="48423" y="205112"/>
                    <a:pt x="166573" y="196458"/>
                  </a:cubicBezTo>
                  <a:cubicBezTo>
                    <a:pt x="245420" y="190809"/>
                    <a:pt x="305517" y="158476"/>
                    <a:pt x="319820" y="114245"/>
                  </a:cubicBezTo>
                  <a:cubicBezTo>
                    <a:pt x="329075" y="85279"/>
                    <a:pt x="317056" y="54870"/>
                    <a:pt x="285806" y="28787"/>
                  </a:cubicBezTo>
                  <a:cubicBezTo>
                    <a:pt x="206598" y="-37439"/>
                    <a:pt x="44457" y="108957"/>
                    <a:pt x="37846" y="11496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3BE193-7A04-942E-F9C0-38458E009E6F}"/>
                </a:ext>
              </a:extLst>
            </p:cNvPr>
            <p:cNvSpPr/>
            <p:nvPr/>
          </p:nvSpPr>
          <p:spPr>
            <a:xfrm>
              <a:off x="10898420" y="5964037"/>
              <a:ext cx="262623" cy="130049"/>
            </a:xfrm>
            <a:custGeom>
              <a:avLst/>
              <a:gdLst>
                <a:gd name="connsiteX0" fmla="*/ 6971 w 262623"/>
                <a:gd name="connsiteY0" fmla="*/ 130050 h 130049"/>
                <a:gd name="connsiteX1" fmla="*/ 0 w 262623"/>
                <a:gd name="connsiteY1" fmla="*/ 120194 h 130049"/>
                <a:gd name="connsiteX2" fmla="*/ 258296 w 262623"/>
                <a:gd name="connsiteY2" fmla="*/ 0 h 130049"/>
                <a:gd name="connsiteX3" fmla="*/ 262624 w 262623"/>
                <a:gd name="connsiteY3" fmla="*/ 11178 h 130049"/>
                <a:gd name="connsiteX4" fmla="*/ 6971 w 262623"/>
                <a:gd name="connsiteY4" fmla="*/ 130050 h 1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623" h="130049">
                  <a:moveTo>
                    <a:pt x="6971" y="130050"/>
                  </a:moveTo>
                  <a:lnTo>
                    <a:pt x="0" y="120194"/>
                  </a:lnTo>
                  <a:cubicBezTo>
                    <a:pt x="68270" y="72116"/>
                    <a:pt x="250604" y="3365"/>
                    <a:pt x="258296" y="0"/>
                  </a:cubicBezTo>
                  <a:lnTo>
                    <a:pt x="262624" y="11178"/>
                  </a:lnTo>
                  <a:cubicBezTo>
                    <a:pt x="260700" y="12380"/>
                    <a:pt x="74040" y="82814"/>
                    <a:pt x="6971" y="1300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AC815B4-0BC0-CEC1-146B-A3D03493245B}"/>
                </a:ext>
              </a:extLst>
            </p:cNvPr>
            <p:cNvSpPr/>
            <p:nvPr/>
          </p:nvSpPr>
          <p:spPr>
            <a:xfrm>
              <a:off x="10870342" y="5638370"/>
              <a:ext cx="213656" cy="194312"/>
            </a:xfrm>
            <a:custGeom>
              <a:avLst/>
              <a:gdLst>
                <a:gd name="connsiteX0" fmla="*/ 213657 w 213656"/>
                <a:gd name="connsiteY0" fmla="*/ 70496 h 194312"/>
                <a:gd name="connsiteX1" fmla="*/ 132887 w 213656"/>
                <a:gd name="connsiteY1" fmla="*/ 186363 h 194312"/>
                <a:gd name="connsiteX2" fmla="*/ 16900 w 213656"/>
                <a:gd name="connsiteY2" fmla="*/ 49342 h 194312"/>
                <a:gd name="connsiteX3" fmla="*/ 213657 w 213656"/>
                <a:gd name="connsiteY3" fmla="*/ 70496 h 19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656" h="194312">
                  <a:moveTo>
                    <a:pt x="213657" y="70496"/>
                  </a:moveTo>
                  <a:cubicBezTo>
                    <a:pt x="213657" y="70496"/>
                    <a:pt x="196109" y="154632"/>
                    <a:pt x="132887" y="186363"/>
                  </a:cubicBezTo>
                  <a:cubicBezTo>
                    <a:pt x="69665" y="218094"/>
                    <a:pt x="-42716" y="151266"/>
                    <a:pt x="16900" y="49342"/>
                  </a:cubicBezTo>
                  <a:cubicBezTo>
                    <a:pt x="76516" y="-52582"/>
                    <a:pt x="181565" y="28308"/>
                    <a:pt x="213657" y="7049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6D5CE16-492B-89C7-B604-8126F705BF62}"/>
                </a:ext>
              </a:extLst>
            </p:cNvPr>
            <p:cNvSpPr/>
            <p:nvPr/>
          </p:nvSpPr>
          <p:spPr>
            <a:xfrm>
              <a:off x="10864164" y="5631922"/>
              <a:ext cx="225685" cy="206634"/>
            </a:xfrm>
            <a:custGeom>
              <a:avLst/>
              <a:gdLst>
                <a:gd name="connsiteX0" fmla="*/ 103608 w 225685"/>
                <a:gd name="connsiteY0" fmla="*/ 206633 h 206634"/>
                <a:gd name="connsiteX1" fmla="*/ 24400 w 225685"/>
                <a:gd name="connsiteY1" fmla="*/ 172498 h 206634"/>
                <a:gd name="connsiteX2" fmla="*/ 17790 w 225685"/>
                <a:gd name="connsiteY2" fmla="*/ 52304 h 206634"/>
                <a:gd name="connsiteX3" fmla="*/ 93511 w 225685"/>
                <a:gd name="connsiteY3" fmla="*/ 140 h 206634"/>
                <a:gd name="connsiteX4" fmla="*/ 224523 w 225685"/>
                <a:gd name="connsiteY4" fmla="*/ 72857 h 206634"/>
                <a:gd name="connsiteX5" fmla="*/ 225605 w 225685"/>
                <a:gd name="connsiteY5" fmla="*/ 77665 h 206634"/>
                <a:gd name="connsiteX6" fmla="*/ 141469 w 225685"/>
                <a:gd name="connsiteY6" fmla="*/ 197859 h 206634"/>
                <a:gd name="connsiteX7" fmla="*/ 103608 w 225685"/>
                <a:gd name="connsiteY7" fmla="*/ 206633 h 206634"/>
                <a:gd name="connsiteX8" fmla="*/ 98440 w 225685"/>
                <a:gd name="connsiteY8" fmla="*/ 12520 h 206634"/>
                <a:gd name="connsiteX9" fmla="*/ 94233 w 225685"/>
                <a:gd name="connsiteY9" fmla="*/ 12520 h 206634"/>
                <a:gd name="connsiteX10" fmla="*/ 28246 w 225685"/>
                <a:gd name="connsiteY10" fmla="*/ 58795 h 206634"/>
                <a:gd name="connsiteX11" fmla="*/ 33175 w 225685"/>
                <a:gd name="connsiteY11" fmla="*/ 164205 h 206634"/>
                <a:gd name="connsiteX12" fmla="*/ 136181 w 225685"/>
                <a:gd name="connsiteY12" fmla="*/ 187282 h 206634"/>
                <a:gd name="connsiteX13" fmla="*/ 213225 w 225685"/>
                <a:gd name="connsiteY13" fmla="*/ 78146 h 206634"/>
                <a:gd name="connsiteX14" fmla="*/ 98560 w 225685"/>
                <a:gd name="connsiteY14" fmla="*/ 12520 h 20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685" h="206634">
                  <a:moveTo>
                    <a:pt x="103608" y="206633"/>
                  </a:moveTo>
                  <a:cubicBezTo>
                    <a:pt x="73680" y="206405"/>
                    <a:pt x="45121" y="194097"/>
                    <a:pt x="24400" y="172498"/>
                  </a:cubicBezTo>
                  <a:cubicBezTo>
                    <a:pt x="-5648" y="140407"/>
                    <a:pt x="-8052" y="96776"/>
                    <a:pt x="17790" y="52304"/>
                  </a:cubicBezTo>
                  <a:cubicBezTo>
                    <a:pt x="37021" y="19491"/>
                    <a:pt x="62502" y="1943"/>
                    <a:pt x="93511" y="140"/>
                  </a:cubicBezTo>
                  <a:cubicBezTo>
                    <a:pt x="146638" y="-2864"/>
                    <a:pt x="201686" y="43050"/>
                    <a:pt x="224523" y="72857"/>
                  </a:cubicBezTo>
                  <a:cubicBezTo>
                    <a:pt x="225472" y="74264"/>
                    <a:pt x="225869" y="75983"/>
                    <a:pt x="225605" y="77665"/>
                  </a:cubicBezTo>
                  <a:cubicBezTo>
                    <a:pt x="224764" y="81151"/>
                    <a:pt x="206614" y="165166"/>
                    <a:pt x="141469" y="197859"/>
                  </a:cubicBezTo>
                  <a:cubicBezTo>
                    <a:pt x="129702" y="203700"/>
                    <a:pt x="116745" y="206705"/>
                    <a:pt x="103608" y="206633"/>
                  </a:cubicBezTo>
                  <a:close/>
                  <a:moveTo>
                    <a:pt x="98440" y="12520"/>
                  </a:moveTo>
                  <a:lnTo>
                    <a:pt x="94233" y="12520"/>
                  </a:lnTo>
                  <a:cubicBezTo>
                    <a:pt x="67550" y="13963"/>
                    <a:pt x="45314" y="29588"/>
                    <a:pt x="28246" y="58795"/>
                  </a:cubicBezTo>
                  <a:cubicBezTo>
                    <a:pt x="5290" y="97858"/>
                    <a:pt x="7092" y="136320"/>
                    <a:pt x="33175" y="164205"/>
                  </a:cubicBezTo>
                  <a:cubicBezTo>
                    <a:pt x="59257" y="192090"/>
                    <a:pt x="105291" y="202787"/>
                    <a:pt x="136181" y="187282"/>
                  </a:cubicBezTo>
                  <a:cubicBezTo>
                    <a:pt x="189907" y="160479"/>
                    <a:pt x="209619" y="92329"/>
                    <a:pt x="213225" y="78146"/>
                  </a:cubicBezTo>
                  <a:cubicBezTo>
                    <a:pt x="190869" y="49660"/>
                    <a:pt x="142551" y="12520"/>
                    <a:pt x="98560" y="125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3B068A-2521-37C0-F9F7-2D61C87676B8}"/>
                </a:ext>
              </a:extLst>
            </p:cNvPr>
            <p:cNvSpPr/>
            <p:nvPr/>
          </p:nvSpPr>
          <p:spPr>
            <a:xfrm>
              <a:off x="10650024" y="5405646"/>
              <a:ext cx="286377" cy="158968"/>
            </a:xfrm>
            <a:custGeom>
              <a:avLst/>
              <a:gdLst>
                <a:gd name="connsiteX0" fmla="*/ 286378 w 286377"/>
                <a:gd name="connsiteY0" fmla="*/ 39755 h 158968"/>
                <a:gd name="connsiteX1" fmla="*/ 131928 w 286377"/>
                <a:gd name="connsiteY1" fmla="*/ 15717 h 158968"/>
                <a:gd name="connsiteX2" fmla="*/ 37096 w 286377"/>
                <a:gd name="connsiteY2" fmla="*/ 156103 h 158968"/>
                <a:gd name="connsiteX3" fmla="*/ 286378 w 286377"/>
                <a:gd name="connsiteY3" fmla="*/ 39755 h 1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377" h="158968">
                  <a:moveTo>
                    <a:pt x="286378" y="39755"/>
                  </a:moveTo>
                  <a:cubicBezTo>
                    <a:pt x="286378" y="39755"/>
                    <a:pt x="254887" y="-30438"/>
                    <a:pt x="131928" y="15717"/>
                  </a:cubicBezTo>
                  <a:cubicBezTo>
                    <a:pt x="8970" y="61871"/>
                    <a:pt x="-40189" y="131583"/>
                    <a:pt x="37096" y="156103"/>
                  </a:cubicBezTo>
                  <a:cubicBezTo>
                    <a:pt x="114381" y="180622"/>
                    <a:pt x="286378" y="39755"/>
                    <a:pt x="286378" y="3975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93203EC-A965-C33D-8BA4-FBFFB34BB561}"/>
                </a:ext>
              </a:extLst>
            </p:cNvPr>
            <p:cNvSpPr/>
            <p:nvPr/>
          </p:nvSpPr>
          <p:spPr>
            <a:xfrm>
              <a:off x="10644077" y="5399558"/>
              <a:ext cx="298368" cy="170610"/>
            </a:xfrm>
            <a:custGeom>
              <a:avLst/>
              <a:gdLst>
                <a:gd name="connsiteX0" fmla="*/ 63114 w 298368"/>
                <a:gd name="connsiteY0" fmla="*/ 170605 h 170610"/>
                <a:gd name="connsiteX1" fmla="*/ 41239 w 298368"/>
                <a:gd name="connsiteY1" fmla="*/ 167479 h 170610"/>
                <a:gd name="connsiteX2" fmla="*/ 13 w 298368"/>
                <a:gd name="connsiteY2" fmla="*/ 126133 h 170610"/>
                <a:gd name="connsiteX3" fmla="*/ 135832 w 298368"/>
                <a:gd name="connsiteY3" fmla="*/ 15675 h 170610"/>
                <a:gd name="connsiteX4" fmla="*/ 297852 w 298368"/>
                <a:gd name="connsiteY4" fmla="*/ 43439 h 170610"/>
                <a:gd name="connsiteX5" fmla="*/ 296170 w 298368"/>
                <a:gd name="connsiteY5" fmla="*/ 50531 h 170610"/>
                <a:gd name="connsiteX6" fmla="*/ 63114 w 298368"/>
                <a:gd name="connsiteY6" fmla="*/ 170605 h 170610"/>
                <a:gd name="connsiteX7" fmla="*/ 213116 w 298368"/>
                <a:gd name="connsiteY7" fmla="*/ 11708 h 170610"/>
                <a:gd name="connsiteX8" fmla="*/ 139918 w 298368"/>
                <a:gd name="connsiteY8" fmla="*/ 26973 h 170610"/>
                <a:gd name="connsiteX9" fmla="*/ 12032 w 298368"/>
                <a:gd name="connsiteY9" fmla="*/ 125892 h 170610"/>
                <a:gd name="connsiteX10" fmla="*/ 44845 w 298368"/>
                <a:gd name="connsiteY10" fmla="*/ 156061 h 170610"/>
                <a:gd name="connsiteX11" fmla="*/ 285232 w 298368"/>
                <a:gd name="connsiteY11" fmla="*/ 44401 h 170610"/>
                <a:gd name="connsiteX12" fmla="*/ 213116 w 298368"/>
                <a:gd name="connsiteY12" fmla="*/ 11708 h 17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368" h="170610">
                  <a:moveTo>
                    <a:pt x="63114" y="170605"/>
                  </a:moveTo>
                  <a:cubicBezTo>
                    <a:pt x="55698" y="170701"/>
                    <a:pt x="48318" y="169655"/>
                    <a:pt x="41239" y="167479"/>
                  </a:cubicBezTo>
                  <a:cubicBezTo>
                    <a:pt x="7705" y="156782"/>
                    <a:pt x="253" y="139114"/>
                    <a:pt x="13" y="126133"/>
                  </a:cubicBezTo>
                  <a:cubicBezTo>
                    <a:pt x="-949" y="90075"/>
                    <a:pt x="52417" y="46565"/>
                    <a:pt x="135832" y="15675"/>
                  </a:cubicBezTo>
                  <a:cubicBezTo>
                    <a:pt x="262515" y="-31441"/>
                    <a:pt x="297492" y="42598"/>
                    <a:pt x="297852" y="43439"/>
                  </a:cubicBezTo>
                  <a:cubicBezTo>
                    <a:pt x="298946" y="45916"/>
                    <a:pt x="298261" y="48812"/>
                    <a:pt x="296170" y="50531"/>
                  </a:cubicBezTo>
                  <a:cubicBezTo>
                    <a:pt x="289679" y="55579"/>
                    <a:pt x="147971" y="170605"/>
                    <a:pt x="63114" y="170605"/>
                  </a:cubicBezTo>
                  <a:close/>
                  <a:moveTo>
                    <a:pt x="213116" y="11708"/>
                  </a:moveTo>
                  <a:cubicBezTo>
                    <a:pt x="188008" y="12418"/>
                    <a:pt x="163224" y="17586"/>
                    <a:pt x="139918" y="26973"/>
                  </a:cubicBezTo>
                  <a:cubicBezTo>
                    <a:pt x="51215" y="59906"/>
                    <a:pt x="11431" y="101373"/>
                    <a:pt x="12032" y="125892"/>
                  </a:cubicBezTo>
                  <a:cubicBezTo>
                    <a:pt x="12032" y="142239"/>
                    <a:pt x="30061" y="151373"/>
                    <a:pt x="44845" y="156061"/>
                  </a:cubicBezTo>
                  <a:cubicBezTo>
                    <a:pt x="111793" y="177335"/>
                    <a:pt x="258670" y="64834"/>
                    <a:pt x="285232" y="44401"/>
                  </a:cubicBezTo>
                  <a:cubicBezTo>
                    <a:pt x="278501" y="34785"/>
                    <a:pt x="258789" y="11708"/>
                    <a:pt x="213116" y="1170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4805D59-B742-708A-89C2-6C09319477CA}"/>
                </a:ext>
              </a:extLst>
            </p:cNvPr>
            <p:cNvSpPr/>
            <p:nvPr/>
          </p:nvSpPr>
          <p:spPr>
            <a:xfrm>
              <a:off x="10708393" y="5436266"/>
              <a:ext cx="205651" cy="84496"/>
            </a:xfrm>
            <a:custGeom>
              <a:avLst/>
              <a:gdLst>
                <a:gd name="connsiteX0" fmla="*/ 7813 w 205651"/>
                <a:gd name="connsiteY0" fmla="*/ 84496 h 84496"/>
                <a:gd name="connsiteX1" fmla="*/ 0 w 205651"/>
                <a:gd name="connsiteY1" fmla="*/ 75241 h 84496"/>
                <a:gd name="connsiteX2" fmla="*/ 204329 w 205651"/>
                <a:gd name="connsiteY2" fmla="*/ 0 h 84496"/>
                <a:gd name="connsiteX3" fmla="*/ 205652 w 205651"/>
                <a:gd name="connsiteY3" fmla="*/ 12019 h 84496"/>
                <a:gd name="connsiteX4" fmla="*/ 7813 w 205651"/>
                <a:gd name="connsiteY4" fmla="*/ 84496 h 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651" h="84496">
                  <a:moveTo>
                    <a:pt x="7813" y="84496"/>
                  </a:moveTo>
                  <a:lnTo>
                    <a:pt x="0" y="75241"/>
                  </a:lnTo>
                  <a:cubicBezTo>
                    <a:pt x="71035" y="15145"/>
                    <a:pt x="198440" y="601"/>
                    <a:pt x="204329" y="0"/>
                  </a:cubicBezTo>
                  <a:lnTo>
                    <a:pt x="205652" y="12019"/>
                  </a:lnTo>
                  <a:cubicBezTo>
                    <a:pt x="203849" y="12019"/>
                    <a:pt x="75963" y="26563"/>
                    <a:pt x="7813" y="8449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C4BFE8-25BF-3B82-3B77-3900A0D9CE3F}"/>
                </a:ext>
              </a:extLst>
            </p:cNvPr>
            <p:cNvSpPr/>
            <p:nvPr/>
          </p:nvSpPr>
          <p:spPr>
            <a:xfrm>
              <a:off x="11287607" y="4518828"/>
              <a:ext cx="305532" cy="135194"/>
            </a:xfrm>
            <a:custGeom>
              <a:avLst/>
              <a:gdLst>
                <a:gd name="connsiteX0" fmla="*/ 0 w 305532"/>
                <a:gd name="connsiteY0" fmla="*/ 83775 h 135194"/>
                <a:gd name="connsiteX1" fmla="*/ 63222 w 305532"/>
                <a:gd name="connsiteY1" fmla="*/ 122357 h 135194"/>
                <a:gd name="connsiteX2" fmla="*/ 182695 w 305532"/>
                <a:gd name="connsiteY2" fmla="*/ 66226 h 135194"/>
                <a:gd name="connsiteX3" fmla="*/ 305533 w 305532"/>
                <a:gd name="connsiteY3" fmla="*/ 126323 h 135194"/>
                <a:gd name="connsiteX4" fmla="*/ 126444 w 305532"/>
                <a:gd name="connsiteY4" fmla="*/ 0 h 135194"/>
                <a:gd name="connsiteX5" fmla="*/ 0 w 305532"/>
                <a:gd name="connsiteY5" fmla="*/ 83775 h 13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532" h="135194">
                  <a:moveTo>
                    <a:pt x="0" y="83775"/>
                  </a:moveTo>
                  <a:cubicBezTo>
                    <a:pt x="0" y="83775"/>
                    <a:pt x="21154" y="132934"/>
                    <a:pt x="63222" y="122357"/>
                  </a:cubicBezTo>
                  <a:cubicBezTo>
                    <a:pt x="105290" y="111780"/>
                    <a:pt x="115987" y="48678"/>
                    <a:pt x="182695" y="66226"/>
                  </a:cubicBezTo>
                  <a:cubicBezTo>
                    <a:pt x="249402" y="83775"/>
                    <a:pt x="305533" y="161059"/>
                    <a:pt x="305533" y="126323"/>
                  </a:cubicBezTo>
                  <a:cubicBezTo>
                    <a:pt x="305533" y="91588"/>
                    <a:pt x="221397" y="0"/>
                    <a:pt x="126444" y="0"/>
                  </a:cubicBezTo>
                  <a:cubicBezTo>
                    <a:pt x="31491" y="0"/>
                    <a:pt x="3606" y="38101"/>
                    <a:pt x="0" y="8377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80B9A9B-BFDF-4493-1097-953A10362500}"/>
                </a:ext>
              </a:extLst>
            </p:cNvPr>
            <p:cNvSpPr/>
            <p:nvPr/>
          </p:nvSpPr>
          <p:spPr>
            <a:xfrm>
              <a:off x="11280816" y="4512097"/>
              <a:ext cx="317591" cy="147717"/>
            </a:xfrm>
            <a:custGeom>
              <a:avLst/>
              <a:gdLst>
                <a:gd name="connsiteX0" fmla="*/ 307035 w 317591"/>
                <a:gd name="connsiteY0" fmla="*/ 147718 h 147717"/>
                <a:gd name="connsiteX1" fmla="*/ 270977 w 317591"/>
                <a:gd name="connsiteY1" fmla="*/ 126684 h 147717"/>
                <a:gd name="connsiteX2" fmla="*/ 186842 w 317591"/>
                <a:gd name="connsiteY2" fmla="*/ 78606 h 147717"/>
                <a:gd name="connsiteX3" fmla="*/ 112442 w 317591"/>
                <a:gd name="connsiteY3" fmla="*/ 105650 h 147717"/>
                <a:gd name="connsiteX4" fmla="*/ 70374 w 317591"/>
                <a:gd name="connsiteY4" fmla="*/ 134857 h 147717"/>
                <a:gd name="connsiteX5" fmla="*/ 180 w 317591"/>
                <a:gd name="connsiteY5" fmla="*/ 92669 h 147717"/>
                <a:gd name="connsiteX6" fmla="*/ 180 w 317591"/>
                <a:gd name="connsiteY6" fmla="*/ 89905 h 147717"/>
                <a:gd name="connsiteX7" fmla="*/ 132394 w 317591"/>
                <a:gd name="connsiteY7" fmla="*/ 0 h 147717"/>
                <a:gd name="connsiteX8" fmla="*/ 317492 w 317591"/>
                <a:gd name="connsiteY8" fmla="*/ 132213 h 147717"/>
                <a:gd name="connsiteX9" fmla="*/ 311122 w 317591"/>
                <a:gd name="connsiteY9" fmla="*/ 146276 h 147717"/>
                <a:gd name="connsiteX10" fmla="*/ 307035 w 317591"/>
                <a:gd name="connsiteY10" fmla="*/ 147718 h 147717"/>
                <a:gd name="connsiteX11" fmla="*/ 167490 w 317591"/>
                <a:gd name="connsiteY11" fmla="*/ 63582 h 147717"/>
                <a:gd name="connsiteX12" fmla="*/ 190928 w 317591"/>
                <a:gd name="connsiteY12" fmla="*/ 66828 h 147717"/>
                <a:gd name="connsiteX13" fmla="*/ 278789 w 317591"/>
                <a:gd name="connsiteY13" fmla="*/ 116948 h 147717"/>
                <a:gd name="connsiteX14" fmla="*/ 306074 w 317591"/>
                <a:gd name="connsiteY14" fmla="*/ 135338 h 147717"/>
                <a:gd name="connsiteX15" fmla="*/ 306074 w 317591"/>
                <a:gd name="connsiteY15" fmla="*/ 132333 h 147717"/>
                <a:gd name="connsiteX16" fmla="*/ 132994 w 317591"/>
                <a:gd name="connsiteY16" fmla="*/ 12139 h 147717"/>
                <a:gd name="connsiteX17" fmla="*/ 12801 w 317591"/>
                <a:gd name="connsiteY17" fmla="*/ 89424 h 147717"/>
                <a:gd name="connsiteX18" fmla="*/ 68450 w 317591"/>
                <a:gd name="connsiteY18" fmla="*/ 123318 h 147717"/>
                <a:gd name="connsiteX19" fmla="*/ 104509 w 317591"/>
                <a:gd name="connsiteY19" fmla="*/ 97357 h 147717"/>
                <a:gd name="connsiteX20" fmla="*/ 167731 w 317591"/>
                <a:gd name="connsiteY20" fmla="*/ 63823 h 14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591" h="147717">
                  <a:moveTo>
                    <a:pt x="307035" y="147718"/>
                  </a:moveTo>
                  <a:cubicBezTo>
                    <a:pt x="298982" y="147718"/>
                    <a:pt x="288405" y="139545"/>
                    <a:pt x="270977" y="126684"/>
                  </a:cubicBezTo>
                  <a:cubicBezTo>
                    <a:pt x="249102" y="109977"/>
                    <a:pt x="219293" y="87140"/>
                    <a:pt x="186842" y="78606"/>
                  </a:cubicBezTo>
                  <a:cubicBezTo>
                    <a:pt x="148860" y="68630"/>
                    <a:pt x="131192" y="86539"/>
                    <a:pt x="112442" y="105650"/>
                  </a:cubicBezTo>
                  <a:cubicBezTo>
                    <a:pt x="101456" y="119160"/>
                    <a:pt x="86876" y="129292"/>
                    <a:pt x="70374" y="134857"/>
                  </a:cubicBezTo>
                  <a:cubicBezTo>
                    <a:pt x="33234" y="144112"/>
                    <a:pt x="8233" y="110819"/>
                    <a:pt x="180" y="92669"/>
                  </a:cubicBezTo>
                  <a:cubicBezTo>
                    <a:pt x="-60" y="91768"/>
                    <a:pt x="-60" y="90806"/>
                    <a:pt x="180" y="89905"/>
                  </a:cubicBezTo>
                  <a:cubicBezTo>
                    <a:pt x="4748" y="29808"/>
                    <a:pt x="49220" y="0"/>
                    <a:pt x="132394" y="0"/>
                  </a:cubicBezTo>
                  <a:cubicBezTo>
                    <a:pt x="228549" y="0"/>
                    <a:pt x="317492" y="91107"/>
                    <a:pt x="317492" y="132213"/>
                  </a:cubicBezTo>
                  <a:cubicBezTo>
                    <a:pt x="318129" y="137718"/>
                    <a:pt x="315677" y="143127"/>
                    <a:pt x="311122" y="146276"/>
                  </a:cubicBezTo>
                  <a:cubicBezTo>
                    <a:pt x="309860" y="146997"/>
                    <a:pt x="308478" y="147490"/>
                    <a:pt x="307035" y="147718"/>
                  </a:cubicBezTo>
                  <a:close/>
                  <a:moveTo>
                    <a:pt x="167490" y="63582"/>
                  </a:moveTo>
                  <a:cubicBezTo>
                    <a:pt x="175411" y="63631"/>
                    <a:pt x="183295" y="64724"/>
                    <a:pt x="190928" y="66828"/>
                  </a:cubicBezTo>
                  <a:cubicBezTo>
                    <a:pt x="225063" y="75842"/>
                    <a:pt x="256073" y="99520"/>
                    <a:pt x="278789" y="116948"/>
                  </a:cubicBezTo>
                  <a:cubicBezTo>
                    <a:pt x="287155" y="124100"/>
                    <a:pt x="296302" y="130266"/>
                    <a:pt x="306074" y="135338"/>
                  </a:cubicBezTo>
                  <a:cubicBezTo>
                    <a:pt x="306170" y="134341"/>
                    <a:pt x="306170" y="133331"/>
                    <a:pt x="306074" y="132333"/>
                  </a:cubicBezTo>
                  <a:cubicBezTo>
                    <a:pt x="306074" y="102886"/>
                    <a:pt x="228188" y="12139"/>
                    <a:pt x="132994" y="12139"/>
                  </a:cubicBezTo>
                  <a:cubicBezTo>
                    <a:pt x="56792" y="12139"/>
                    <a:pt x="17368" y="37500"/>
                    <a:pt x="12801" y="89424"/>
                  </a:cubicBezTo>
                  <a:cubicBezTo>
                    <a:pt x="16406" y="96876"/>
                    <a:pt x="34917" y="131612"/>
                    <a:pt x="68450" y="123318"/>
                  </a:cubicBezTo>
                  <a:cubicBezTo>
                    <a:pt x="82610" y="118102"/>
                    <a:pt x="95074" y="109124"/>
                    <a:pt x="104509" y="97357"/>
                  </a:cubicBezTo>
                  <a:cubicBezTo>
                    <a:pt x="120615" y="81371"/>
                    <a:pt x="137923" y="63823"/>
                    <a:pt x="167731" y="6382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E62D8EF-5F00-5E2C-0434-A209AAA27DBC}"/>
                </a:ext>
              </a:extLst>
            </p:cNvPr>
            <p:cNvSpPr/>
            <p:nvPr/>
          </p:nvSpPr>
          <p:spPr>
            <a:xfrm>
              <a:off x="10934839" y="5437562"/>
              <a:ext cx="237262" cy="199548"/>
            </a:xfrm>
            <a:custGeom>
              <a:avLst/>
              <a:gdLst>
                <a:gd name="connsiteX0" fmla="*/ 225243 w 237262"/>
                <a:gd name="connsiteY0" fmla="*/ 199549 h 199548"/>
                <a:gd name="connsiteX1" fmla="*/ 209738 w 237262"/>
                <a:gd name="connsiteY1" fmla="*/ 148827 h 199548"/>
                <a:gd name="connsiteX2" fmla="*/ 2284 w 237262"/>
                <a:gd name="connsiteY2" fmla="*/ 13729 h 199548"/>
                <a:gd name="connsiteX3" fmla="*/ 0 w 237262"/>
                <a:gd name="connsiteY3" fmla="*/ 1710 h 199548"/>
                <a:gd name="connsiteX4" fmla="*/ 220916 w 237262"/>
                <a:gd name="connsiteY4" fmla="*/ 144380 h 199548"/>
                <a:gd name="connsiteX5" fmla="*/ 237262 w 237262"/>
                <a:gd name="connsiteY5" fmla="*/ 196664 h 19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262" h="199548">
                  <a:moveTo>
                    <a:pt x="225243" y="199549"/>
                  </a:moveTo>
                  <a:cubicBezTo>
                    <a:pt x="221024" y="182373"/>
                    <a:pt x="215844" y="165438"/>
                    <a:pt x="209738" y="148827"/>
                  </a:cubicBezTo>
                  <a:cubicBezTo>
                    <a:pt x="149641" y="-12112"/>
                    <a:pt x="8293" y="12647"/>
                    <a:pt x="2284" y="13729"/>
                  </a:cubicBezTo>
                  <a:lnTo>
                    <a:pt x="0" y="1710"/>
                  </a:lnTo>
                  <a:cubicBezTo>
                    <a:pt x="1563" y="1710"/>
                    <a:pt x="156973" y="-26295"/>
                    <a:pt x="220916" y="144380"/>
                  </a:cubicBezTo>
                  <a:cubicBezTo>
                    <a:pt x="227370" y="161483"/>
                    <a:pt x="232827" y="178935"/>
                    <a:pt x="237262" y="19666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C1C0986-DD7B-18A6-483A-EA846DD065B0}"/>
                </a:ext>
              </a:extLst>
            </p:cNvPr>
            <p:cNvSpPr/>
            <p:nvPr/>
          </p:nvSpPr>
          <p:spPr>
            <a:xfrm>
              <a:off x="11567539" y="5242716"/>
              <a:ext cx="286444" cy="158829"/>
            </a:xfrm>
            <a:custGeom>
              <a:avLst/>
              <a:gdLst>
                <a:gd name="connsiteX0" fmla="*/ 0 w 286444"/>
                <a:gd name="connsiteY0" fmla="*/ 40063 h 158829"/>
                <a:gd name="connsiteX1" fmla="*/ 154569 w 286444"/>
                <a:gd name="connsiteY1" fmla="*/ 15423 h 158829"/>
                <a:gd name="connsiteX2" fmla="*/ 249402 w 286444"/>
                <a:gd name="connsiteY2" fmla="*/ 155930 h 158829"/>
                <a:gd name="connsiteX3" fmla="*/ 0 w 286444"/>
                <a:gd name="connsiteY3" fmla="*/ 40063 h 1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44" h="158829">
                  <a:moveTo>
                    <a:pt x="0" y="40063"/>
                  </a:moveTo>
                  <a:cubicBezTo>
                    <a:pt x="0" y="40063"/>
                    <a:pt x="31611" y="-30250"/>
                    <a:pt x="154569" y="15423"/>
                  </a:cubicBezTo>
                  <a:cubicBezTo>
                    <a:pt x="277527" y="61097"/>
                    <a:pt x="326566" y="131290"/>
                    <a:pt x="249402" y="155930"/>
                  </a:cubicBezTo>
                  <a:cubicBezTo>
                    <a:pt x="172237" y="180570"/>
                    <a:pt x="0" y="40063"/>
                    <a:pt x="0" y="400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6CCC3C-9C74-54FC-16B7-FAD301CF81D5}"/>
                </a:ext>
              </a:extLst>
            </p:cNvPr>
            <p:cNvSpPr/>
            <p:nvPr/>
          </p:nvSpPr>
          <p:spPr>
            <a:xfrm>
              <a:off x="11561914" y="5236401"/>
              <a:ext cx="298426" cy="170660"/>
            </a:xfrm>
            <a:custGeom>
              <a:avLst/>
              <a:gdLst>
                <a:gd name="connsiteX0" fmla="*/ 235194 w 298426"/>
                <a:gd name="connsiteY0" fmla="*/ 170659 h 170660"/>
                <a:gd name="connsiteX1" fmla="*/ 2259 w 298426"/>
                <a:gd name="connsiteY1" fmla="*/ 50465 h 170660"/>
                <a:gd name="connsiteX2" fmla="*/ 576 w 298426"/>
                <a:gd name="connsiteY2" fmla="*/ 43374 h 170660"/>
                <a:gd name="connsiteX3" fmla="*/ 162598 w 298426"/>
                <a:gd name="connsiteY3" fmla="*/ 15609 h 170660"/>
                <a:gd name="connsiteX4" fmla="*/ 298417 w 298426"/>
                <a:gd name="connsiteY4" fmla="*/ 126187 h 170660"/>
                <a:gd name="connsiteX5" fmla="*/ 257190 w 298426"/>
                <a:gd name="connsiteY5" fmla="*/ 167534 h 170660"/>
                <a:gd name="connsiteX6" fmla="*/ 235194 w 298426"/>
                <a:gd name="connsiteY6" fmla="*/ 170659 h 170660"/>
                <a:gd name="connsiteX7" fmla="*/ 13798 w 298426"/>
                <a:gd name="connsiteY7" fmla="*/ 44455 h 170660"/>
                <a:gd name="connsiteX8" fmla="*/ 254185 w 298426"/>
                <a:gd name="connsiteY8" fmla="*/ 155995 h 170660"/>
                <a:gd name="connsiteX9" fmla="*/ 286998 w 298426"/>
                <a:gd name="connsiteY9" fmla="*/ 125826 h 170660"/>
                <a:gd name="connsiteX10" fmla="*/ 158991 w 298426"/>
                <a:gd name="connsiteY10" fmla="*/ 26907 h 170660"/>
                <a:gd name="connsiteX11" fmla="*/ 13437 w 298426"/>
                <a:gd name="connsiteY11" fmla="*/ 44936 h 1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426" h="170660">
                  <a:moveTo>
                    <a:pt x="235194" y="170659"/>
                  </a:moveTo>
                  <a:cubicBezTo>
                    <a:pt x="150338" y="170659"/>
                    <a:pt x="8749" y="55874"/>
                    <a:pt x="2259" y="50465"/>
                  </a:cubicBezTo>
                  <a:cubicBezTo>
                    <a:pt x="84" y="48794"/>
                    <a:pt x="-614" y="45837"/>
                    <a:pt x="576" y="43374"/>
                  </a:cubicBezTo>
                  <a:cubicBezTo>
                    <a:pt x="576" y="42652"/>
                    <a:pt x="35913" y="-31387"/>
                    <a:pt x="162598" y="15609"/>
                  </a:cubicBezTo>
                  <a:cubicBezTo>
                    <a:pt x="246012" y="46619"/>
                    <a:pt x="299258" y="90009"/>
                    <a:pt x="298417" y="126187"/>
                  </a:cubicBezTo>
                  <a:cubicBezTo>
                    <a:pt x="298417" y="139168"/>
                    <a:pt x="290724" y="156836"/>
                    <a:pt x="257190" y="167534"/>
                  </a:cubicBezTo>
                  <a:cubicBezTo>
                    <a:pt x="250051" y="169661"/>
                    <a:pt x="242646" y="170707"/>
                    <a:pt x="235194" y="170659"/>
                  </a:cubicBezTo>
                  <a:close/>
                  <a:moveTo>
                    <a:pt x="13798" y="44455"/>
                  </a:moveTo>
                  <a:cubicBezTo>
                    <a:pt x="39880" y="65008"/>
                    <a:pt x="186516" y="176668"/>
                    <a:pt x="254185" y="155995"/>
                  </a:cubicBezTo>
                  <a:cubicBezTo>
                    <a:pt x="268969" y="151308"/>
                    <a:pt x="286638" y="142293"/>
                    <a:pt x="286998" y="125826"/>
                  </a:cubicBezTo>
                  <a:cubicBezTo>
                    <a:pt x="286998" y="101788"/>
                    <a:pt x="247815" y="59840"/>
                    <a:pt x="158991" y="26907"/>
                  </a:cubicBezTo>
                  <a:cubicBezTo>
                    <a:pt x="59110" y="-9632"/>
                    <a:pt x="22331" y="31475"/>
                    <a:pt x="13437" y="4493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3E640D-3FF6-6B05-EA18-90149A48C5D0}"/>
                </a:ext>
              </a:extLst>
            </p:cNvPr>
            <p:cNvSpPr/>
            <p:nvPr/>
          </p:nvSpPr>
          <p:spPr>
            <a:xfrm>
              <a:off x="11595303" y="5281211"/>
              <a:ext cx="191588" cy="76810"/>
            </a:xfrm>
            <a:custGeom>
              <a:avLst/>
              <a:gdLst>
                <a:gd name="connsiteX0" fmla="*/ 182213 w 191588"/>
                <a:gd name="connsiteY0" fmla="*/ 76810 h 76810"/>
                <a:gd name="connsiteX1" fmla="*/ 721 w 191588"/>
                <a:gd name="connsiteY1" fmla="*/ 12146 h 76810"/>
                <a:gd name="connsiteX2" fmla="*/ 0 w 191588"/>
                <a:gd name="connsiteY2" fmla="*/ 127 h 76810"/>
                <a:gd name="connsiteX3" fmla="*/ 191589 w 191588"/>
                <a:gd name="connsiteY3" fmla="*/ 69238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588" h="76810">
                  <a:moveTo>
                    <a:pt x="182213" y="76810"/>
                  </a:moveTo>
                  <a:cubicBezTo>
                    <a:pt x="125001" y="6136"/>
                    <a:pt x="1923" y="12146"/>
                    <a:pt x="721" y="12146"/>
                  </a:cubicBezTo>
                  <a:lnTo>
                    <a:pt x="0" y="127"/>
                  </a:lnTo>
                  <a:cubicBezTo>
                    <a:pt x="5289" y="127"/>
                    <a:pt x="130410" y="-6124"/>
                    <a:pt x="191589" y="6923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BE3C18-D6AF-85B1-C7E0-9145E3A5FC33}"/>
                </a:ext>
              </a:extLst>
            </p:cNvPr>
            <p:cNvSpPr/>
            <p:nvPr/>
          </p:nvSpPr>
          <p:spPr>
            <a:xfrm>
              <a:off x="11460446" y="5274828"/>
              <a:ext cx="108174" cy="27662"/>
            </a:xfrm>
            <a:custGeom>
              <a:avLst/>
              <a:gdLst>
                <a:gd name="connsiteX0" fmla="*/ 4808 w 108174"/>
                <a:gd name="connsiteY0" fmla="*/ 27662 h 27662"/>
                <a:gd name="connsiteX1" fmla="*/ 0 w 108174"/>
                <a:gd name="connsiteY1" fmla="*/ 16725 h 27662"/>
                <a:gd name="connsiteX2" fmla="*/ 108174 w 108174"/>
                <a:gd name="connsiteY2" fmla="*/ 2061 h 27662"/>
                <a:gd name="connsiteX3" fmla="*/ 105891 w 108174"/>
                <a:gd name="connsiteY3" fmla="*/ 14081 h 27662"/>
                <a:gd name="connsiteX4" fmla="*/ 4808 w 108174"/>
                <a:gd name="connsiteY4" fmla="*/ 27662 h 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74" h="27662">
                  <a:moveTo>
                    <a:pt x="4808" y="27662"/>
                  </a:moveTo>
                  <a:lnTo>
                    <a:pt x="0" y="16725"/>
                  </a:lnTo>
                  <a:cubicBezTo>
                    <a:pt x="33979" y="1797"/>
                    <a:pt x="71455" y="-3275"/>
                    <a:pt x="108174" y="2061"/>
                  </a:cubicBezTo>
                  <a:lnTo>
                    <a:pt x="105891" y="14081"/>
                  </a:lnTo>
                  <a:cubicBezTo>
                    <a:pt x="71587" y="9297"/>
                    <a:pt x="36635" y="13996"/>
                    <a:pt x="4808" y="2766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B6637F9-1CDD-DFF2-EA40-1486E0CF289C}"/>
                </a:ext>
              </a:extLst>
            </p:cNvPr>
            <p:cNvSpPr/>
            <p:nvPr/>
          </p:nvSpPr>
          <p:spPr>
            <a:xfrm>
              <a:off x="10715004" y="5053355"/>
              <a:ext cx="306374" cy="107667"/>
            </a:xfrm>
            <a:custGeom>
              <a:avLst/>
              <a:gdLst>
                <a:gd name="connsiteX0" fmla="*/ 297720 w 306374"/>
                <a:gd name="connsiteY0" fmla="*/ 107668 h 107667"/>
                <a:gd name="connsiteX1" fmla="*/ 153488 w 306374"/>
                <a:gd name="connsiteY1" fmla="*/ 22210 h 107667"/>
                <a:gd name="connsiteX2" fmla="*/ 8054 w 306374"/>
                <a:gd name="connsiteY2" fmla="*/ 30864 h 107667"/>
                <a:gd name="connsiteX3" fmla="*/ 0 w 306374"/>
                <a:gd name="connsiteY3" fmla="*/ 21970 h 107667"/>
                <a:gd name="connsiteX4" fmla="*/ 156252 w 306374"/>
                <a:gd name="connsiteY4" fmla="*/ 9950 h 107667"/>
                <a:gd name="connsiteX5" fmla="*/ 306374 w 306374"/>
                <a:gd name="connsiteY5" fmla="*/ 98774 h 10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374" h="107667">
                  <a:moveTo>
                    <a:pt x="297720" y="107668"/>
                  </a:moveTo>
                  <a:cubicBezTo>
                    <a:pt x="225604" y="34470"/>
                    <a:pt x="154570" y="22330"/>
                    <a:pt x="153488" y="22210"/>
                  </a:cubicBezTo>
                  <a:cubicBezTo>
                    <a:pt x="152406" y="22090"/>
                    <a:pt x="47356" y="-5194"/>
                    <a:pt x="8054" y="30864"/>
                  </a:cubicBezTo>
                  <a:lnTo>
                    <a:pt x="0" y="21970"/>
                  </a:lnTo>
                  <a:cubicBezTo>
                    <a:pt x="44112" y="-18535"/>
                    <a:pt x="151324" y="9229"/>
                    <a:pt x="156252" y="9950"/>
                  </a:cubicBezTo>
                  <a:cubicBezTo>
                    <a:pt x="158776" y="9950"/>
                    <a:pt x="231734" y="21970"/>
                    <a:pt x="306374" y="9877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33C4664-913C-DD60-8431-56915FC38150}"/>
                </a:ext>
              </a:extLst>
            </p:cNvPr>
            <p:cNvSpPr/>
            <p:nvPr/>
          </p:nvSpPr>
          <p:spPr>
            <a:xfrm rot="-758402">
              <a:off x="11022742" y="4738420"/>
              <a:ext cx="12019" cy="30048"/>
            </a:xfrm>
            <a:custGeom>
              <a:avLst/>
              <a:gdLst>
                <a:gd name="connsiteX0" fmla="*/ 0 w 12019"/>
                <a:gd name="connsiteY0" fmla="*/ 0 h 30048"/>
                <a:gd name="connsiteX1" fmla="*/ 12020 w 12019"/>
                <a:gd name="connsiteY1" fmla="*/ 0 h 30048"/>
                <a:gd name="connsiteX2" fmla="*/ 12020 w 12019"/>
                <a:gd name="connsiteY2" fmla="*/ 30048 h 30048"/>
                <a:gd name="connsiteX3" fmla="*/ 0 w 12019"/>
                <a:gd name="connsiteY3" fmla="*/ 30048 h 3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9" h="30048">
                  <a:moveTo>
                    <a:pt x="0" y="0"/>
                  </a:moveTo>
                  <a:lnTo>
                    <a:pt x="12020" y="0"/>
                  </a:lnTo>
                  <a:lnTo>
                    <a:pt x="12020" y="30048"/>
                  </a:lnTo>
                  <a:lnTo>
                    <a:pt x="0" y="30048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713A5FB-0311-9794-C964-7159C9168EE7}"/>
                </a:ext>
              </a:extLst>
            </p:cNvPr>
            <p:cNvSpPr/>
            <p:nvPr/>
          </p:nvSpPr>
          <p:spPr>
            <a:xfrm>
              <a:off x="11033157" y="4797918"/>
              <a:ext cx="183113" cy="1522613"/>
            </a:xfrm>
            <a:custGeom>
              <a:avLst/>
              <a:gdLst>
                <a:gd name="connsiteX0" fmla="*/ 175964 w 183113"/>
                <a:gd name="connsiteY0" fmla="*/ 1522614 h 1522613"/>
                <a:gd name="connsiteX1" fmla="*/ 163944 w 183113"/>
                <a:gd name="connsiteY1" fmla="*/ 1522614 h 1522613"/>
                <a:gd name="connsiteX2" fmla="*/ 163944 w 183113"/>
                <a:gd name="connsiteY2" fmla="*/ 734744 h 1522613"/>
                <a:gd name="connsiteX3" fmla="*/ 75121 w 183113"/>
                <a:gd name="connsiteY3" fmla="*/ 337384 h 1522613"/>
                <a:gd name="connsiteX4" fmla="*/ 0 w 183113"/>
                <a:gd name="connsiteY4" fmla="*/ 2644 h 1522613"/>
                <a:gd name="connsiteX5" fmla="*/ 12019 w 183113"/>
                <a:gd name="connsiteY5" fmla="*/ 0 h 1522613"/>
                <a:gd name="connsiteX6" fmla="*/ 86900 w 183113"/>
                <a:gd name="connsiteY6" fmla="*/ 334138 h 1522613"/>
                <a:gd name="connsiteX7" fmla="*/ 176204 w 183113"/>
                <a:gd name="connsiteY7" fmla="*/ 733782 h 1522613"/>
                <a:gd name="connsiteX8" fmla="*/ 175964 w 183113"/>
                <a:gd name="connsiteY8" fmla="*/ 1522614 h 152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113" h="1522613">
                  <a:moveTo>
                    <a:pt x="175964" y="1522614"/>
                  </a:moveTo>
                  <a:lnTo>
                    <a:pt x="163944" y="1522614"/>
                  </a:lnTo>
                  <a:cubicBezTo>
                    <a:pt x="163944" y="1516484"/>
                    <a:pt x="179569" y="915996"/>
                    <a:pt x="163944" y="734744"/>
                  </a:cubicBezTo>
                  <a:cubicBezTo>
                    <a:pt x="148319" y="553492"/>
                    <a:pt x="75842" y="339547"/>
                    <a:pt x="75121" y="337384"/>
                  </a:cubicBezTo>
                  <a:lnTo>
                    <a:pt x="0" y="2644"/>
                  </a:lnTo>
                  <a:lnTo>
                    <a:pt x="12019" y="0"/>
                  </a:lnTo>
                  <a:lnTo>
                    <a:pt x="86900" y="334138"/>
                  </a:lnTo>
                  <a:cubicBezTo>
                    <a:pt x="86900" y="335701"/>
                    <a:pt x="160579" y="551449"/>
                    <a:pt x="176204" y="733782"/>
                  </a:cubicBezTo>
                  <a:cubicBezTo>
                    <a:pt x="191829" y="916116"/>
                    <a:pt x="176084" y="1516484"/>
                    <a:pt x="175964" y="152261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87F654D-D41D-C522-8F8F-B443E2A9E4C8}"/>
                </a:ext>
              </a:extLst>
            </p:cNvPr>
            <p:cNvSpPr/>
            <p:nvPr/>
          </p:nvSpPr>
          <p:spPr>
            <a:xfrm rot="-3896401">
              <a:off x="11505661" y="4876641"/>
              <a:ext cx="31971" cy="12019"/>
            </a:xfrm>
            <a:custGeom>
              <a:avLst/>
              <a:gdLst>
                <a:gd name="connsiteX0" fmla="*/ 0 w 31971"/>
                <a:gd name="connsiteY0" fmla="*/ 0 h 12019"/>
                <a:gd name="connsiteX1" fmla="*/ 31972 w 31971"/>
                <a:gd name="connsiteY1" fmla="*/ 0 h 12019"/>
                <a:gd name="connsiteX2" fmla="*/ 31972 w 31971"/>
                <a:gd name="connsiteY2" fmla="*/ 12019 h 12019"/>
                <a:gd name="connsiteX3" fmla="*/ 0 w 31971"/>
                <a:gd name="connsiteY3" fmla="*/ 12019 h 1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71" h="12019">
                  <a:moveTo>
                    <a:pt x="0" y="0"/>
                  </a:moveTo>
                  <a:lnTo>
                    <a:pt x="31972" y="0"/>
                  </a:lnTo>
                  <a:lnTo>
                    <a:pt x="31972" y="12019"/>
                  </a:lnTo>
                  <a:lnTo>
                    <a:pt x="0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E840D55-BC1B-971E-C106-CD957281F935}"/>
                </a:ext>
              </a:extLst>
            </p:cNvPr>
            <p:cNvSpPr/>
            <p:nvPr/>
          </p:nvSpPr>
          <p:spPr>
            <a:xfrm>
              <a:off x="11233881" y="4928208"/>
              <a:ext cx="271517" cy="1391482"/>
            </a:xfrm>
            <a:custGeom>
              <a:avLst/>
              <a:gdLst>
                <a:gd name="connsiteX0" fmla="*/ 12019 w 271517"/>
                <a:gd name="connsiteY0" fmla="*/ 1391482 h 1391482"/>
                <a:gd name="connsiteX1" fmla="*/ 0 w 271517"/>
                <a:gd name="connsiteY1" fmla="*/ 1391482 h 1391482"/>
                <a:gd name="connsiteX2" fmla="*/ 26322 w 271517"/>
                <a:gd name="connsiteY2" fmla="*/ 681618 h 1391482"/>
                <a:gd name="connsiteX3" fmla="*/ 131492 w 271517"/>
                <a:gd name="connsiteY3" fmla="*/ 276445 h 1391482"/>
                <a:gd name="connsiteX4" fmla="*/ 260580 w 271517"/>
                <a:gd name="connsiteY4" fmla="*/ 0 h 1391482"/>
                <a:gd name="connsiteX5" fmla="*/ 271517 w 271517"/>
                <a:gd name="connsiteY5" fmla="*/ 5048 h 1391482"/>
                <a:gd name="connsiteX6" fmla="*/ 142670 w 271517"/>
                <a:gd name="connsiteY6" fmla="*/ 281493 h 1391482"/>
                <a:gd name="connsiteX7" fmla="*/ 38222 w 271517"/>
                <a:gd name="connsiteY7" fmla="*/ 683902 h 1391482"/>
                <a:gd name="connsiteX8" fmla="*/ 12019 w 271517"/>
                <a:gd name="connsiteY8" fmla="*/ 1391482 h 139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517" h="1391482">
                  <a:moveTo>
                    <a:pt x="12019" y="1391482"/>
                  </a:moveTo>
                  <a:lnTo>
                    <a:pt x="0" y="1391482"/>
                  </a:lnTo>
                  <a:cubicBezTo>
                    <a:pt x="0" y="1385953"/>
                    <a:pt x="5409" y="837630"/>
                    <a:pt x="26322" y="681618"/>
                  </a:cubicBezTo>
                  <a:cubicBezTo>
                    <a:pt x="47236" y="525607"/>
                    <a:pt x="130651" y="278969"/>
                    <a:pt x="131492" y="276445"/>
                  </a:cubicBezTo>
                  <a:lnTo>
                    <a:pt x="260580" y="0"/>
                  </a:lnTo>
                  <a:lnTo>
                    <a:pt x="271517" y="5048"/>
                  </a:lnTo>
                  <a:lnTo>
                    <a:pt x="142670" y="281493"/>
                  </a:lnTo>
                  <a:cubicBezTo>
                    <a:pt x="142670" y="283417"/>
                    <a:pt x="58534" y="528852"/>
                    <a:pt x="38222" y="683902"/>
                  </a:cubicBezTo>
                  <a:cubicBezTo>
                    <a:pt x="17909" y="838952"/>
                    <a:pt x="12019" y="1385953"/>
                    <a:pt x="12019" y="139148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ABD6A9-0834-2F83-53CF-45FE3256EF35}"/>
                </a:ext>
              </a:extLst>
            </p:cNvPr>
            <p:cNvSpPr/>
            <p:nvPr/>
          </p:nvSpPr>
          <p:spPr>
            <a:xfrm>
              <a:off x="11265371" y="5646726"/>
              <a:ext cx="69712" cy="673805"/>
            </a:xfrm>
            <a:custGeom>
              <a:avLst/>
              <a:gdLst>
                <a:gd name="connsiteX0" fmla="*/ 12019 w 69712"/>
                <a:gd name="connsiteY0" fmla="*/ 673806 h 673805"/>
                <a:gd name="connsiteX1" fmla="*/ 0 w 69712"/>
                <a:gd name="connsiteY1" fmla="*/ 673085 h 673805"/>
                <a:gd name="connsiteX2" fmla="*/ 57693 w 69712"/>
                <a:gd name="connsiteY2" fmla="*/ 0 h 673805"/>
                <a:gd name="connsiteX3" fmla="*/ 69712 w 69712"/>
                <a:gd name="connsiteY3" fmla="*/ 1322 h 673805"/>
                <a:gd name="connsiteX4" fmla="*/ 12019 w 69712"/>
                <a:gd name="connsiteY4" fmla="*/ 673806 h 67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12" h="673805">
                  <a:moveTo>
                    <a:pt x="12019" y="673806"/>
                  </a:moveTo>
                  <a:lnTo>
                    <a:pt x="0" y="673085"/>
                  </a:lnTo>
                  <a:cubicBezTo>
                    <a:pt x="20673" y="320076"/>
                    <a:pt x="57333" y="2765"/>
                    <a:pt x="57693" y="0"/>
                  </a:cubicBezTo>
                  <a:lnTo>
                    <a:pt x="69712" y="1322"/>
                  </a:lnTo>
                  <a:cubicBezTo>
                    <a:pt x="69352" y="4447"/>
                    <a:pt x="32692" y="321398"/>
                    <a:pt x="12019" y="67380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06A6E6F-0119-FD9C-BB38-B95181DBA60C}"/>
                </a:ext>
              </a:extLst>
            </p:cNvPr>
            <p:cNvSpPr/>
            <p:nvPr/>
          </p:nvSpPr>
          <p:spPr>
            <a:xfrm>
              <a:off x="10946497" y="5696493"/>
              <a:ext cx="212893" cy="623316"/>
            </a:xfrm>
            <a:custGeom>
              <a:avLst/>
              <a:gdLst>
                <a:gd name="connsiteX0" fmla="*/ 210099 w 212893"/>
                <a:gd name="connsiteY0" fmla="*/ 623317 h 623316"/>
                <a:gd name="connsiteX1" fmla="*/ 198080 w 212893"/>
                <a:gd name="connsiteY1" fmla="*/ 623317 h 623316"/>
                <a:gd name="connsiteX2" fmla="*/ 187863 w 212893"/>
                <a:gd name="connsiteY2" fmla="*/ 52637 h 623316"/>
                <a:gd name="connsiteX3" fmla="*/ 160579 w 212893"/>
                <a:gd name="connsiteY3" fmla="*/ 12853 h 623316"/>
                <a:gd name="connsiteX4" fmla="*/ 141348 w 212893"/>
                <a:gd name="connsiteY4" fmla="*/ 17300 h 623316"/>
                <a:gd name="connsiteX5" fmla="*/ 140026 w 212893"/>
                <a:gd name="connsiteY5" fmla="*/ 18382 h 623316"/>
                <a:gd name="connsiteX6" fmla="*/ 138102 w 212893"/>
                <a:gd name="connsiteY6" fmla="*/ 18382 h 623316"/>
                <a:gd name="connsiteX7" fmla="*/ 10217 w 212893"/>
                <a:gd name="connsiteY7" fmla="*/ 83287 h 623316"/>
                <a:gd name="connsiteX8" fmla="*/ 0 w 212893"/>
                <a:gd name="connsiteY8" fmla="*/ 77037 h 623316"/>
                <a:gd name="connsiteX9" fmla="*/ 135098 w 212893"/>
                <a:gd name="connsiteY9" fmla="*/ 6724 h 623316"/>
                <a:gd name="connsiteX10" fmla="*/ 163944 w 212893"/>
                <a:gd name="connsiteY10" fmla="*/ 1074 h 623316"/>
                <a:gd name="connsiteX11" fmla="*/ 200003 w 212893"/>
                <a:gd name="connsiteY11" fmla="*/ 49152 h 623316"/>
                <a:gd name="connsiteX12" fmla="*/ 210099 w 212893"/>
                <a:gd name="connsiteY12" fmla="*/ 623317 h 62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893" h="623316">
                  <a:moveTo>
                    <a:pt x="210099" y="623317"/>
                  </a:moveTo>
                  <a:lnTo>
                    <a:pt x="198080" y="623317"/>
                  </a:lnTo>
                  <a:cubicBezTo>
                    <a:pt x="198080" y="618389"/>
                    <a:pt x="208416" y="118503"/>
                    <a:pt x="187863" y="52637"/>
                  </a:cubicBezTo>
                  <a:cubicBezTo>
                    <a:pt x="180892" y="29800"/>
                    <a:pt x="171396" y="15978"/>
                    <a:pt x="160579" y="12853"/>
                  </a:cubicBezTo>
                  <a:cubicBezTo>
                    <a:pt x="153824" y="11327"/>
                    <a:pt x="146745" y="12961"/>
                    <a:pt x="141348" y="17300"/>
                  </a:cubicBezTo>
                  <a:lnTo>
                    <a:pt x="140026" y="18382"/>
                  </a:lnTo>
                  <a:lnTo>
                    <a:pt x="138102" y="18382"/>
                  </a:lnTo>
                  <a:cubicBezTo>
                    <a:pt x="137262" y="18382"/>
                    <a:pt x="43510" y="30401"/>
                    <a:pt x="10217" y="83287"/>
                  </a:cubicBezTo>
                  <a:lnTo>
                    <a:pt x="0" y="77037"/>
                  </a:lnTo>
                  <a:cubicBezTo>
                    <a:pt x="34256" y="22349"/>
                    <a:pt x="121516" y="8526"/>
                    <a:pt x="135098" y="6724"/>
                  </a:cubicBezTo>
                  <a:cubicBezTo>
                    <a:pt x="143368" y="581"/>
                    <a:pt x="153968" y="-1486"/>
                    <a:pt x="163944" y="1074"/>
                  </a:cubicBezTo>
                  <a:cubicBezTo>
                    <a:pt x="179089" y="5401"/>
                    <a:pt x="190988" y="21507"/>
                    <a:pt x="200003" y="49152"/>
                  </a:cubicBezTo>
                  <a:cubicBezTo>
                    <a:pt x="220436" y="117061"/>
                    <a:pt x="210580" y="602644"/>
                    <a:pt x="210099" y="62331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50858CD-E6C4-FBE1-CA6B-C54F5A288519}"/>
                </a:ext>
              </a:extLst>
            </p:cNvPr>
            <p:cNvSpPr/>
            <p:nvPr/>
          </p:nvSpPr>
          <p:spPr>
            <a:xfrm>
              <a:off x="11168855" y="5674010"/>
              <a:ext cx="24756" cy="646521"/>
            </a:xfrm>
            <a:custGeom>
              <a:avLst/>
              <a:gdLst>
                <a:gd name="connsiteX0" fmla="*/ 14063 w 24756"/>
                <a:gd name="connsiteY0" fmla="*/ 646522 h 646521"/>
                <a:gd name="connsiteX1" fmla="*/ 2044 w 24756"/>
                <a:gd name="connsiteY1" fmla="*/ 645921 h 646521"/>
                <a:gd name="connsiteX2" fmla="*/ 0 w 24756"/>
                <a:gd name="connsiteY2" fmla="*/ 2164 h 646521"/>
                <a:gd name="connsiteX3" fmla="*/ 12019 w 24756"/>
                <a:gd name="connsiteY3" fmla="*/ 0 h 646521"/>
                <a:gd name="connsiteX4" fmla="*/ 14063 w 24756"/>
                <a:gd name="connsiteY4" fmla="*/ 646522 h 6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6" h="646521">
                  <a:moveTo>
                    <a:pt x="14063" y="646522"/>
                  </a:moveTo>
                  <a:lnTo>
                    <a:pt x="2044" y="645921"/>
                  </a:lnTo>
                  <a:cubicBezTo>
                    <a:pt x="2044" y="640993"/>
                    <a:pt x="27044" y="153127"/>
                    <a:pt x="0" y="2164"/>
                  </a:cubicBezTo>
                  <a:lnTo>
                    <a:pt x="12019" y="0"/>
                  </a:lnTo>
                  <a:cubicBezTo>
                    <a:pt x="39304" y="152646"/>
                    <a:pt x="14303" y="641474"/>
                    <a:pt x="14063" y="64652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4778389-E52F-F225-9409-DF7B63240800}"/>
                </a:ext>
              </a:extLst>
            </p:cNvPr>
            <p:cNvSpPr/>
            <p:nvPr/>
          </p:nvSpPr>
          <p:spPr>
            <a:xfrm>
              <a:off x="11291382" y="5308621"/>
              <a:ext cx="145144" cy="1011910"/>
            </a:xfrm>
            <a:custGeom>
              <a:avLst/>
              <a:gdLst>
                <a:gd name="connsiteX0" fmla="*/ 191 w 145144"/>
                <a:gd name="connsiteY0" fmla="*/ 1011911 h 1011910"/>
                <a:gd name="connsiteX1" fmla="*/ 56322 w 145144"/>
                <a:gd name="connsiteY1" fmla="*/ 111059 h 1011910"/>
                <a:gd name="connsiteX2" fmla="*/ 138414 w 145144"/>
                <a:gd name="connsiteY2" fmla="*/ 0 h 1011910"/>
                <a:gd name="connsiteX3" fmla="*/ 145145 w 145144"/>
                <a:gd name="connsiteY3" fmla="*/ 9976 h 1011910"/>
                <a:gd name="connsiteX4" fmla="*/ 67620 w 145144"/>
                <a:gd name="connsiteY4" fmla="*/ 115266 h 1011910"/>
                <a:gd name="connsiteX5" fmla="*/ 12211 w 145144"/>
                <a:gd name="connsiteY5" fmla="*/ 1011790 h 101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144" h="1011910">
                  <a:moveTo>
                    <a:pt x="191" y="1011911"/>
                  </a:moveTo>
                  <a:cubicBezTo>
                    <a:pt x="191" y="982102"/>
                    <a:pt x="-6299" y="278128"/>
                    <a:pt x="56322" y="111059"/>
                  </a:cubicBezTo>
                  <a:cubicBezTo>
                    <a:pt x="71442" y="66395"/>
                    <a:pt x="100144" y="27560"/>
                    <a:pt x="138414" y="0"/>
                  </a:cubicBezTo>
                  <a:lnTo>
                    <a:pt x="145145" y="9976"/>
                  </a:lnTo>
                  <a:cubicBezTo>
                    <a:pt x="108966" y="36142"/>
                    <a:pt x="81875" y="72958"/>
                    <a:pt x="67620" y="115266"/>
                  </a:cubicBezTo>
                  <a:cubicBezTo>
                    <a:pt x="5721" y="280171"/>
                    <a:pt x="12090" y="1004699"/>
                    <a:pt x="12211" y="101179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A6CF6F1-D9D9-2495-65CC-493E0214A96A}"/>
                </a:ext>
              </a:extLst>
            </p:cNvPr>
            <p:cNvSpPr/>
            <p:nvPr/>
          </p:nvSpPr>
          <p:spPr>
            <a:xfrm>
              <a:off x="11030633" y="5173042"/>
              <a:ext cx="203063" cy="1147489"/>
            </a:xfrm>
            <a:custGeom>
              <a:avLst/>
              <a:gdLst>
                <a:gd name="connsiteX0" fmla="*/ 199402 w 203063"/>
                <a:gd name="connsiteY0" fmla="*/ 1147489 h 1147489"/>
                <a:gd name="connsiteX1" fmla="*/ 187382 w 203063"/>
                <a:gd name="connsiteY1" fmla="*/ 1145927 h 1147489"/>
                <a:gd name="connsiteX2" fmla="*/ 87982 w 203063"/>
                <a:gd name="connsiteY2" fmla="*/ 166709 h 1147489"/>
                <a:gd name="connsiteX3" fmla="*/ 0 w 203063"/>
                <a:gd name="connsiteY3" fmla="*/ 7813 h 1147489"/>
                <a:gd name="connsiteX4" fmla="*/ 9135 w 203063"/>
                <a:gd name="connsiteY4" fmla="*/ 0 h 1147489"/>
                <a:gd name="connsiteX5" fmla="*/ 99400 w 203063"/>
                <a:gd name="connsiteY5" fmla="*/ 162742 h 1147489"/>
                <a:gd name="connsiteX6" fmla="*/ 199402 w 203063"/>
                <a:gd name="connsiteY6" fmla="*/ 1147489 h 114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063" h="1147489">
                  <a:moveTo>
                    <a:pt x="199402" y="1147489"/>
                  </a:moveTo>
                  <a:lnTo>
                    <a:pt x="187382" y="1145927"/>
                  </a:lnTo>
                  <a:cubicBezTo>
                    <a:pt x="202166" y="1037752"/>
                    <a:pt x="172238" y="409019"/>
                    <a:pt x="87982" y="166709"/>
                  </a:cubicBezTo>
                  <a:cubicBezTo>
                    <a:pt x="68727" y="108763"/>
                    <a:pt x="38895" y="54881"/>
                    <a:pt x="0" y="7813"/>
                  </a:cubicBezTo>
                  <a:lnTo>
                    <a:pt x="9135" y="0"/>
                  </a:lnTo>
                  <a:cubicBezTo>
                    <a:pt x="49051" y="48186"/>
                    <a:pt x="79653" y="103367"/>
                    <a:pt x="99400" y="162742"/>
                  </a:cubicBezTo>
                  <a:cubicBezTo>
                    <a:pt x="184257" y="406375"/>
                    <a:pt x="214306" y="1038473"/>
                    <a:pt x="199402" y="114748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CF1D36-529E-E7AC-31F1-35D5E25D3CE8}"/>
                </a:ext>
              </a:extLst>
            </p:cNvPr>
            <p:cNvSpPr/>
            <p:nvPr/>
          </p:nvSpPr>
          <p:spPr>
            <a:xfrm>
              <a:off x="11233881" y="5402733"/>
              <a:ext cx="20672" cy="916957"/>
            </a:xfrm>
            <a:custGeom>
              <a:avLst/>
              <a:gdLst>
                <a:gd name="connsiteX0" fmla="*/ 12019 w 20672"/>
                <a:gd name="connsiteY0" fmla="*/ 916957 h 916957"/>
                <a:gd name="connsiteX1" fmla="*/ 0 w 20672"/>
                <a:gd name="connsiteY1" fmla="*/ 916957 h 916957"/>
                <a:gd name="connsiteX2" fmla="*/ 8654 w 20672"/>
                <a:gd name="connsiteY2" fmla="*/ 0 h 916957"/>
                <a:gd name="connsiteX3" fmla="*/ 20673 w 20672"/>
                <a:gd name="connsiteY3" fmla="*/ 0 h 916957"/>
                <a:gd name="connsiteX4" fmla="*/ 12019 w 20672"/>
                <a:gd name="connsiteY4" fmla="*/ 916957 h 9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2" h="916957">
                  <a:moveTo>
                    <a:pt x="12019" y="916957"/>
                  </a:moveTo>
                  <a:lnTo>
                    <a:pt x="0" y="916957"/>
                  </a:lnTo>
                  <a:cubicBezTo>
                    <a:pt x="0" y="910828"/>
                    <a:pt x="3606" y="301205"/>
                    <a:pt x="8654" y="0"/>
                  </a:cubicBezTo>
                  <a:lnTo>
                    <a:pt x="20673" y="0"/>
                  </a:lnTo>
                  <a:cubicBezTo>
                    <a:pt x="15625" y="301205"/>
                    <a:pt x="12019" y="910828"/>
                    <a:pt x="12019" y="91695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B42E7C-B894-2F49-1BDD-79359964CFCA}"/>
                </a:ext>
              </a:extLst>
            </p:cNvPr>
            <p:cNvSpPr/>
            <p:nvPr/>
          </p:nvSpPr>
          <p:spPr>
            <a:xfrm>
              <a:off x="11243255" y="4541911"/>
              <a:ext cx="173800" cy="822960"/>
            </a:xfrm>
            <a:custGeom>
              <a:avLst/>
              <a:gdLst>
                <a:gd name="connsiteX0" fmla="*/ 12019 w 173800"/>
                <a:gd name="connsiteY0" fmla="*/ 822960 h 822960"/>
                <a:gd name="connsiteX1" fmla="*/ 0 w 173800"/>
                <a:gd name="connsiteY1" fmla="*/ 822960 h 822960"/>
                <a:gd name="connsiteX2" fmla="*/ 12019 w 173800"/>
                <a:gd name="connsiteY2" fmla="*/ 318147 h 822960"/>
                <a:gd name="connsiteX3" fmla="*/ 40386 w 173800"/>
                <a:gd name="connsiteY3" fmla="*/ 55764 h 822960"/>
                <a:gd name="connsiteX4" fmla="*/ 173800 w 173800"/>
                <a:gd name="connsiteY4" fmla="*/ 595 h 822960"/>
                <a:gd name="connsiteX5" fmla="*/ 172959 w 173800"/>
                <a:gd name="connsiteY5" fmla="*/ 12615 h 822960"/>
                <a:gd name="connsiteX6" fmla="*/ 50602 w 173800"/>
                <a:gd name="connsiteY6" fmla="*/ 62735 h 822960"/>
                <a:gd name="connsiteX7" fmla="*/ 47597 w 173800"/>
                <a:gd name="connsiteY7" fmla="*/ 71750 h 822960"/>
                <a:gd name="connsiteX8" fmla="*/ 45554 w 173800"/>
                <a:gd name="connsiteY8" fmla="*/ 69707 h 822960"/>
                <a:gd name="connsiteX9" fmla="*/ 24039 w 173800"/>
                <a:gd name="connsiteY9" fmla="*/ 318748 h 822960"/>
                <a:gd name="connsiteX10" fmla="*/ 12019 w 173800"/>
                <a:gd name="connsiteY10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800" h="822960">
                  <a:moveTo>
                    <a:pt x="12019" y="822960"/>
                  </a:moveTo>
                  <a:lnTo>
                    <a:pt x="0" y="822960"/>
                  </a:lnTo>
                  <a:cubicBezTo>
                    <a:pt x="4087" y="579809"/>
                    <a:pt x="8054" y="409975"/>
                    <a:pt x="12019" y="318147"/>
                  </a:cubicBezTo>
                  <a:cubicBezTo>
                    <a:pt x="21154" y="81606"/>
                    <a:pt x="34256" y="59490"/>
                    <a:pt x="40386" y="55764"/>
                  </a:cubicBezTo>
                  <a:cubicBezTo>
                    <a:pt x="46155" y="42543"/>
                    <a:pt x="74400" y="-5895"/>
                    <a:pt x="173800" y="595"/>
                  </a:cubicBezTo>
                  <a:lnTo>
                    <a:pt x="172959" y="12615"/>
                  </a:lnTo>
                  <a:cubicBezTo>
                    <a:pt x="70314" y="6124"/>
                    <a:pt x="51323" y="60692"/>
                    <a:pt x="50602" y="62735"/>
                  </a:cubicBezTo>
                  <a:lnTo>
                    <a:pt x="47597" y="71750"/>
                  </a:lnTo>
                  <a:lnTo>
                    <a:pt x="45554" y="69707"/>
                  </a:lnTo>
                  <a:cubicBezTo>
                    <a:pt x="41107" y="82687"/>
                    <a:pt x="31251" y="131847"/>
                    <a:pt x="24039" y="318748"/>
                  </a:cubicBezTo>
                  <a:cubicBezTo>
                    <a:pt x="20073" y="410095"/>
                    <a:pt x="16106" y="579809"/>
                    <a:pt x="12019" y="82296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A51FDD-2C8B-0C11-3F52-74B3B79D7A9D}"/>
                </a:ext>
              </a:extLst>
            </p:cNvPr>
            <p:cNvSpPr/>
            <p:nvPr/>
          </p:nvSpPr>
          <p:spPr>
            <a:xfrm>
              <a:off x="11053846" y="5434423"/>
              <a:ext cx="340601" cy="172692"/>
            </a:xfrm>
            <a:custGeom>
              <a:avLst/>
              <a:gdLst>
                <a:gd name="connsiteX0" fmla="*/ 61043 w 340601"/>
                <a:gd name="connsiteY0" fmla="*/ 160379 h 172692"/>
                <a:gd name="connsiteX1" fmla="*/ 8278 w 340601"/>
                <a:gd name="connsiteY1" fmla="*/ 43551 h 172692"/>
                <a:gd name="connsiteX2" fmla="*/ 324388 w 340601"/>
                <a:gd name="connsiteY2" fmla="*/ 26964 h 172692"/>
                <a:gd name="connsiteX3" fmla="*/ 194458 w 340601"/>
                <a:gd name="connsiteY3" fmla="*/ 163023 h 172692"/>
                <a:gd name="connsiteX4" fmla="*/ 61043 w 340601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1" h="172692">
                  <a:moveTo>
                    <a:pt x="61043" y="160379"/>
                  </a:moveTo>
                  <a:cubicBezTo>
                    <a:pt x="61043" y="160379"/>
                    <a:pt x="-26819" y="82133"/>
                    <a:pt x="8278" y="43551"/>
                  </a:cubicBezTo>
                  <a:cubicBezTo>
                    <a:pt x="43375" y="4969"/>
                    <a:pt x="260685" y="-23157"/>
                    <a:pt x="324388" y="26964"/>
                  </a:cubicBezTo>
                  <a:cubicBezTo>
                    <a:pt x="388090" y="77085"/>
                    <a:pt x="247103" y="147158"/>
                    <a:pt x="194458" y="163023"/>
                  </a:cubicBezTo>
                  <a:cubicBezTo>
                    <a:pt x="141813" y="178889"/>
                    <a:pt x="78591" y="173240"/>
                    <a:pt x="61043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25FAF34-5FC1-F2A7-3193-2FF2DDE1A905}"/>
                </a:ext>
              </a:extLst>
            </p:cNvPr>
            <p:cNvSpPr/>
            <p:nvPr/>
          </p:nvSpPr>
          <p:spPr>
            <a:xfrm>
              <a:off x="11048306" y="5428419"/>
              <a:ext cx="352524" cy="184543"/>
            </a:xfrm>
            <a:custGeom>
              <a:avLst/>
              <a:gdLst>
                <a:gd name="connsiteX0" fmla="*/ 129925 w 352524"/>
                <a:gd name="connsiteY0" fmla="*/ 184532 h 184543"/>
                <a:gd name="connsiteX1" fmla="*/ 62977 w 352524"/>
                <a:gd name="connsiteY1" fmla="*/ 171310 h 184543"/>
                <a:gd name="connsiteX2" fmla="*/ 62977 w 352524"/>
                <a:gd name="connsiteY2" fmla="*/ 171310 h 184543"/>
                <a:gd name="connsiteX3" fmla="*/ 116 w 352524"/>
                <a:gd name="connsiteY3" fmla="*/ 74434 h 184543"/>
                <a:gd name="connsiteX4" fmla="*/ 9852 w 352524"/>
                <a:gd name="connsiteY4" fmla="*/ 45949 h 184543"/>
                <a:gd name="connsiteX5" fmla="*/ 334375 w 352524"/>
                <a:gd name="connsiteY5" fmla="*/ 28520 h 184543"/>
                <a:gd name="connsiteX6" fmla="*/ 351923 w 352524"/>
                <a:gd name="connsiteY6" fmla="*/ 68785 h 184543"/>
                <a:gd name="connsiteX7" fmla="*/ 202402 w 352524"/>
                <a:gd name="connsiteY7" fmla="*/ 175157 h 184543"/>
                <a:gd name="connsiteX8" fmla="*/ 129925 w 352524"/>
                <a:gd name="connsiteY8" fmla="*/ 184532 h 184543"/>
                <a:gd name="connsiteX9" fmla="*/ 69828 w 352524"/>
                <a:gd name="connsiteY9" fmla="*/ 161695 h 184543"/>
                <a:gd name="connsiteX10" fmla="*/ 197834 w 352524"/>
                <a:gd name="connsiteY10" fmla="*/ 163257 h 184543"/>
                <a:gd name="connsiteX11" fmla="*/ 338942 w 352524"/>
                <a:gd name="connsiteY11" fmla="*/ 66141 h 184543"/>
                <a:gd name="connsiteX12" fmla="*/ 325721 w 352524"/>
                <a:gd name="connsiteY12" fmla="*/ 37655 h 184543"/>
                <a:gd name="connsiteX13" fmla="*/ 17784 w 352524"/>
                <a:gd name="connsiteY13" fmla="*/ 53641 h 184543"/>
                <a:gd name="connsiteX14" fmla="*/ 11174 w 352524"/>
                <a:gd name="connsiteY14" fmla="*/ 73473 h 184543"/>
                <a:gd name="connsiteX15" fmla="*/ 70309 w 352524"/>
                <a:gd name="connsiteY15" fmla="*/ 161695 h 18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4" h="184543">
                  <a:moveTo>
                    <a:pt x="129925" y="184532"/>
                  </a:moveTo>
                  <a:cubicBezTo>
                    <a:pt x="99877" y="184532"/>
                    <a:pt x="74275" y="179484"/>
                    <a:pt x="62977" y="171310"/>
                  </a:cubicBezTo>
                  <a:lnTo>
                    <a:pt x="62977" y="171310"/>
                  </a:lnTo>
                  <a:cubicBezTo>
                    <a:pt x="60573" y="169027"/>
                    <a:pt x="2880" y="116622"/>
                    <a:pt x="116" y="74434"/>
                  </a:cubicBezTo>
                  <a:cubicBezTo>
                    <a:pt x="-701" y="64001"/>
                    <a:pt x="2820" y="53701"/>
                    <a:pt x="9852" y="45949"/>
                  </a:cubicBezTo>
                  <a:cubicBezTo>
                    <a:pt x="47953" y="4121"/>
                    <a:pt x="268148" y="-23764"/>
                    <a:pt x="334375" y="28520"/>
                  </a:cubicBezTo>
                  <a:cubicBezTo>
                    <a:pt x="347776" y="37198"/>
                    <a:pt x="354688" y="53064"/>
                    <a:pt x="351923" y="68785"/>
                  </a:cubicBezTo>
                  <a:cubicBezTo>
                    <a:pt x="342788" y="116021"/>
                    <a:pt x="242547" y="163378"/>
                    <a:pt x="202402" y="175157"/>
                  </a:cubicBezTo>
                  <a:cubicBezTo>
                    <a:pt x="178784" y="181599"/>
                    <a:pt x="154397" y="184760"/>
                    <a:pt x="129925" y="184532"/>
                  </a:cubicBezTo>
                  <a:close/>
                  <a:moveTo>
                    <a:pt x="69828" y="161695"/>
                  </a:moveTo>
                  <a:cubicBezTo>
                    <a:pt x="85574" y="172873"/>
                    <a:pt x="145911" y="178402"/>
                    <a:pt x="197834" y="163257"/>
                  </a:cubicBezTo>
                  <a:cubicBezTo>
                    <a:pt x="241826" y="150397"/>
                    <a:pt x="331490" y="104363"/>
                    <a:pt x="338942" y="66141"/>
                  </a:cubicBezTo>
                  <a:cubicBezTo>
                    <a:pt x="340673" y="54855"/>
                    <a:pt x="335456" y="43617"/>
                    <a:pt x="325721" y="37655"/>
                  </a:cubicBezTo>
                  <a:cubicBezTo>
                    <a:pt x="265624" y="-9581"/>
                    <a:pt x="51198" y="16982"/>
                    <a:pt x="17784" y="53641"/>
                  </a:cubicBezTo>
                  <a:cubicBezTo>
                    <a:pt x="12917" y="59038"/>
                    <a:pt x="10513" y="66225"/>
                    <a:pt x="11174" y="73473"/>
                  </a:cubicBezTo>
                  <a:cubicBezTo>
                    <a:pt x="13457" y="109531"/>
                    <a:pt x="66463" y="158209"/>
                    <a:pt x="70309" y="16169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C46FE89-19E2-6AAB-8E6E-8F01A82792AA}"/>
                </a:ext>
              </a:extLst>
            </p:cNvPr>
            <p:cNvSpPr/>
            <p:nvPr/>
          </p:nvSpPr>
          <p:spPr>
            <a:xfrm>
              <a:off x="11187967" y="5530018"/>
              <a:ext cx="14062" cy="24038"/>
            </a:xfrm>
            <a:custGeom>
              <a:avLst/>
              <a:gdLst>
                <a:gd name="connsiteX0" fmla="*/ 12019 w 14062"/>
                <a:gd name="connsiteY0" fmla="*/ 24039 h 24038"/>
                <a:gd name="connsiteX1" fmla="*/ 0 w 14062"/>
                <a:gd name="connsiteY1" fmla="*/ 24039 h 24038"/>
                <a:gd name="connsiteX2" fmla="*/ 2043 w 14062"/>
                <a:gd name="connsiteY2" fmla="*/ 0 h 24038"/>
                <a:gd name="connsiteX3" fmla="*/ 14062 w 14062"/>
                <a:gd name="connsiteY3" fmla="*/ 1803 h 24038"/>
                <a:gd name="connsiteX4" fmla="*/ 12019 w 14062"/>
                <a:gd name="connsiteY4" fmla="*/ 24039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2" h="24038">
                  <a:moveTo>
                    <a:pt x="12019" y="24039"/>
                  </a:moveTo>
                  <a:lnTo>
                    <a:pt x="0" y="24039"/>
                  </a:lnTo>
                  <a:cubicBezTo>
                    <a:pt x="96" y="15986"/>
                    <a:pt x="781" y="7957"/>
                    <a:pt x="2043" y="0"/>
                  </a:cubicBezTo>
                  <a:lnTo>
                    <a:pt x="14062" y="1803"/>
                  </a:lnTo>
                  <a:cubicBezTo>
                    <a:pt x="12801" y="9147"/>
                    <a:pt x="12115" y="16586"/>
                    <a:pt x="12019" y="2403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99B62C0-C233-4558-ACEE-1512F0F8ADB8}"/>
                </a:ext>
              </a:extLst>
            </p:cNvPr>
            <p:cNvSpPr/>
            <p:nvPr/>
          </p:nvSpPr>
          <p:spPr>
            <a:xfrm>
              <a:off x="11197341" y="5436627"/>
              <a:ext cx="33654" cy="62500"/>
            </a:xfrm>
            <a:custGeom>
              <a:avLst/>
              <a:gdLst>
                <a:gd name="connsiteX0" fmla="*/ 12019 w 33654"/>
                <a:gd name="connsiteY0" fmla="*/ 62501 h 62500"/>
                <a:gd name="connsiteX1" fmla="*/ 0 w 33654"/>
                <a:gd name="connsiteY1" fmla="*/ 59135 h 62500"/>
                <a:gd name="connsiteX2" fmla="*/ 22957 w 33654"/>
                <a:gd name="connsiteY2" fmla="*/ 0 h 62500"/>
                <a:gd name="connsiteX3" fmla="*/ 33655 w 33654"/>
                <a:gd name="connsiteY3" fmla="*/ 5409 h 62500"/>
                <a:gd name="connsiteX4" fmla="*/ 12019 w 33654"/>
                <a:gd name="connsiteY4" fmla="*/ 62501 h 6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" h="62500">
                  <a:moveTo>
                    <a:pt x="12019" y="62501"/>
                  </a:moveTo>
                  <a:lnTo>
                    <a:pt x="0" y="59135"/>
                  </a:lnTo>
                  <a:cubicBezTo>
                    <a:pt x="6022" y="38823"/>
                    <a:pt x="13691" y="19051"/>
                    <a:pt x="22957" y="0"/>
                  </a:cubicBezTo>
                  <a:lnTo>
                    <a:pt x="33655" y="5409"/>
                  </a:lnTo>
                  <a:cubicBezTo>
                    <a:pt x="24965" y="23847"/>
                    <a:pt x="17729" y="42933"/>
                    <a:pt x="12019" y="625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9A5F243-90BE-063A-B6DC-2872574E82C1}"/>
                </a:ext>
              </a:extLst>
            </p:cNvPr>
            <p:cNvSpPr/>
            <p:nvPr/>
          </p:nvSpPr>
          <p:spPr>
            <a:xfrm>
              <a:off x="11053846" y="5946328"/>
              <a:ext cx="340601" cy="172692"/>
            </a:xfrm>
            <a:custGeom>
              <a:avLst/>
              <a:gdLst>
                <a:gd name="connsiteX0" fmla="*/ 61043 w 340601"/>
                <a:gd name="connsiteY0" fmla="*/ 160379 h 172692"/>
                <a:gd name="connsiteX1" fmla="*/ 8278 w 340601"/>
                <a:gd name="connsiteY1" fmla="*/ 43551 h 172692"/>
                <a:gd name="connsiteX2" fmla="*/ 324388 w 340601"/>
                <a:gd name="connsiteY2" fmla="*/ 26964 h 172692"/>
                <a:gd name="connsiteX3" fmla="*/ 194458 w 340601"/>
                <a:gd name="connsiteY3" fmla="*/ 163023 h 172692"/>
                <a:gd name="connsiteX4" fmla="*/ 61043 w 340601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1" h="172692">
                  <a:moveTo>
                    <a:pt x="61043" y="160379"/>
                  </a:moveTo>
                  <a:cubicBezTo>
                    <a:pt x="61043" y="160379"/>
                    <a:pt x="-26819" y="82133"/>
                    <a:pt x="8278" y="43551"/>
                  </a:cubicBezTo>
                  <a:cubicBezTo>
                    <a:pt x="43375" y="4969"/>
                    <a:pt x="260685" y="-23157"/>
                    <a:pt x="324388" y="26964"/>
                  </a:cubicBezTo>
                  <a:cubicBezTo>
                    <a:pt x="388090" y="77085"/>
                    <a:pt x="247103" y="147158"/>
                    <a:pt x="194458" y="163023"/>
                  </a:cubicBezTo>
                  <a:cubicBezTo>
                    <a:pt x="141813" y="178889"/>
                    <a:pt x="78591" y="173240"/>
                    <a:pt x="61043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751856-993B-B152-13ED-D422657D38C6}"/>
                </a:ext>
              </a:extLst>
            </p:cNvPr>
            <p:cNvSpPr/>
            <p:nvPr/>
          </p:nvSpPr>
          <p:spPr>
            <a:xfrm>
              <a:off x="11048306" y="5940445"/>
              <a:ext cx="352524" cy="184427"/>
            </a:xfrm>
            <a:custGeom>
              <a:avLst/>
              <a:gdLst>
                <a:gd name="connsiteX0" fmla="*/ 129925 w 352524"/>
                <a:gd name="connsiteY0" fmla="*/ 184412 h 184427"/>
                <a:gd name="connsiteX1" fmla="*/ 62977 w 352524"/>
                <a:gd name="connsiteY1" fmla="*/ 171190 h 184427"/>
                <a:gd name="connsiteX2" fmla="*/ 62977 w 352524"/>
                <a:gd name="connsiteY2" fmla="*/ 171190 h 184427"/>
                <a:gd name="connsiteX3" fmla="*/ 116 w 352524"/>
                <a:gd name="connsiteY3" fmla="*/ 74434 h 184427"/>
                <a:gd name="connsiteX4" fmla="*/ 9852 w 352524"/>
                <a:gd name="connsiteY4" fmla="*/ 45949 h 184427"/>
                <a:gd name="connsiteX5" fmla="*/ 334375 w 352524"/>
                <a:gd name="connsiteY5" fmla="*/ 28520 h 184427"/>
                <a:gd name="connsiteX6" fmla="*/ 351923 w 352524"/>
                <a:gd name="connsiteY6" fmla="*/ 68785 h 184427"/>
                <a:gd name="connsiteX7" fmla="*/ 202402 w 352524"/>
                <a:gd name="connsiteY7" fmla="*/ 175157 h 184427"/>
                <a:gd name="connsiteX8" fmla="*/ 129925 w 352524"/>
                <a:gd name="connsiteY8" fmla="*/ 184412 h 184427"/>
                <a:gd name="connsiteX9" fmla="*/ 69828 w 352524"/>
                <a:gd name="connsiteY9" fmla="*/ 161575 h 184427"/>
                <a:gd name="connsiteX10" fmla="*/ 197834 w 352524"/>
                <a:gd name="connsiteY10" fmla="*/ 163137 h 184427"/>
                <a:gd name="connsiteX11" fmla="*/ 338942 w 352524"/>
                <a:gd name="connsiteY11" fmla="*/ 66021 h 184427"/>
                <a:gd name="connsiteX12" fmla="*/ 325721 w 352524"/>
                <a:gd name="connsiteY12" fmla="*/ 37535 h 184427"/>
                <a:gd name="connsiteX13" fmla="*/ 17784 w 352524"/>
                <a:gd name="connsiteY13" fmla="*/ 53520 h 184427"/>
                <a:gd name="connsiteX14" fmla="*/ 11174 w 352524"/>
                <a:gd name="connsiteY14" fmla="*/ 73353 h 184427"/>
                <a:gd name="connsiteX15" fmla="*/ 70309 w 352524"/>
                <a:gd name="connsiteY15" fmla="*/ 161575 h 18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4" h="184427">
                  <a:moveTo>
                    <a:pt x="129925" y="184412"/>
                  </a:moveTo>
                  <a:cubicBezTo>
                    <a:pt x="99877" y="184412"/>
                    <a:pt x="74275" y="179363"/>
                    <a:pt x="62977" y="171190"/>
                  </a:cubicBezTo>
                  <a:lnTo>
                    <a:pt x="62977" y="171190"/>
                  </a:lnTo>
                  <a:cubicBezTo>
                    <a:pt x="60573" y="169027"/>
                    <a:pt x="2880" y="116622"/>
                    <a:pt x="116" y="74434"/>
                  </a:cubicBezTo>
                  <a:cubicBezTo>
                    <a:pt x="-701" y="64001"/>
                    <a:pt x="2820" y="53701"/>
                    <a:pt x="9852" y="45949"/>
                  </a:cubicBezTo>
                  <a:cubicBezTo>
                    <a:pt x="47953" y="4121"/>
                    <a:pt x="268028" y="-23764"/>
                    <a:pt x="334375" y="28520"/>
                  </a:cubicBezTo>
                  <a:cubicBezTo>
                    <a:pt x="347776" y="37210"/>
                    <a:pt x="354688" y="53064"/>
                    <a:pt x="351923" y="68785"/>
                  </a:cubicBezTo>
                  <a:cubicBezTo>
                    <a:pt x="342788" y="116021"/>
                    <a:pt x="242547" y="163378"/>
                    <a:pt x="202402" y="175157"/>
                  </a:cubicBezTo>
                  <a:cubicBezTo>
                    <a:pt x="178784" y="181563"/>
                    <a:pt x="154397" y="184676"/>
                    <a:pt x="129925" y="184412"/>
                  </a:cubicBezTo>
                  <a:close/>
                  <a:moveTo>
                    <a:pt x="69828" y="161575"/>
                  </a:moveTo>
                  <a:cubicBezTo>
                    <a:pt x="85574" y="172753"/>
                    <a:pt x="145911" y="178282"/>
                    <a:pt x="197834" y="163137"/>
                  </a:cubicBezTo>
                  <a:cubicBezTo>
                    <a:pt x="241826" y="150277"/>
                    <a:pt x="331490" y="104242"/>
                    <a:pt x="338942" y="66021"/>
                  </a:cubicBezTo>
                  <a:cubicBezTo>
                    <a:pt x="340673" y="54735"/>
                    <a:pt x="335456" y="43496"/>
                    <a:pt x="325721" y="37535"/>
                  </a:cubicBezTo>
                  <a:cubicBezTo>
                    <a:pt x="265624" y="-9701"/>
                    <a:pt x="51198" y="16862"/>
                    <a:pt x="17784" y="53520"/>
                  </a:cubicBezTo>
                  <a:cubicBezTo>
                    <a:pt x="12917" y="58917"/>
                    <a:pt x="10513" y="66105"/>
                    <a:pt x="11174" y="73353"/>
                  </a:cubicBezTo>
                  <a:cubicBezTo>
                    <a:pt x="13457" y="109290"/>
                    <a:pt x="66463" y="158089"/>
                    <a:pt x="70309" y="1615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D716BB-ED24-7B55-9778-194FF288941F}"/>
                </a:ext>
              </a:extLst>
            </p:cNvPr>
            <p:cNvSpPr/>
            <p:nvPr/>
          </p:nvSpPr>
          <p:spPr>
            <a:xfrm>
              <a:off x="11187967" y="5948532"/>
              <a:ext cx="43510" cy="117429"/>
            </a:xfrm>
            <a:custGeom>
              <a:avLst/>
              <a:gdLst>
                <a:gd name="connsiteX0" fmla="*/ 12019 w 43510"/>
                <a:gd name="connsiteY0" fmla="*/ 117429 h 117429"/>
                <a:gd name="connsiteX1" fmla="*/ 0 w 43510"/>
                <a:gd name="connsiteY1" fmla="*/ 117429 h 117429"/>
                <a:gd name="connsiteX2" fmla="*/ 32813 w 43510"/>
                <a:gd name="connsiteY2" fmla="*/ 0 h 117429"/>
                <a:gd name="connsiteX3" fmla="*/ 43510 w 43510"/>
                <a:gd name="connsiteY3" fmla="*/ 5409 h 117429"/>
                <a:gd name="connsiteX4" fmla="*/ 12019 w 43510"/>
                <a:gd name="connsiteY4" fmla="*/ 117429 h 11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10" h="117429">
                  <a:moveTo>
                    <a:pt x="12019" y="117429"/>
                  </a:moveTo>
                  <a:lnTo>
                    <a:pt x="0" y="117429"/>
                  </a:lnTo>
                  <a:cubicBezTo>
                    <a:pt x="0" y="66107"/>
                    <a:pt x="31370" y="2644"/>
                    <a:pt x="32813" y="0"/>
                  </a:cubicBezTo>
                  <a:lnTo>
                    <a:pt x="43510" y="5409"/>
                  </a:lnTo>
                  <a:cubicBezTo>
                    <a:pt x="43149" y="6010"/>
                    <a:pt x="12019" y="68991"/>
                    <a:pt x="12019" y="11742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0983DBA-4304-D143-7090-C5B04C08803E}"/>
                </a:ext>
              </a:extLst>
            </p:cNvPr>
            <p:cNvSpPr/>
            <p:nvPr/>
          </p:nvSpPr>
          <p:spPr>
            <a:xfrm>
              <a:off x="11138420" y="5781321"/>
              <a:ext cx="231112" cy="117053"/>
            </a:xfrm>
            <a:custGeom>
              <a:avLst/>
              <a:gdLst>
                <a:gd name="connsiteX0" fmla="*/ 41734 w 231112"/>
                <a:gd name="connsiteY0" fmla="*/ 108917 h 117053"/>
                <a:gd name="connsiteX1" fmla="*/ 5676 w 231112"/>
                <a:gd name="connsiteY1" fmla="*/ 29589 h 117053"/>
                <a:gd name="connsiteX2" fmla="*/ 220222 w 231112"/>
                <a:gd name="connsiteY2" fmla="*/ 18291 h 117053"/>
                <a:gd name="connsiteX3" fmla="*/ 132000 w 231112"/>
                <a:gd name="connsiteY3" fmla="*/ 110599 h 117053"/>
                <a:gd name="connsiteX4" fmla="*/ 41734 w 231112"/>
                <a:gd name="connsiteY4" fmla="*/ 108917 h 1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12" h="117053">
                  <a:moveTo>
                    <a:pt x="41734" y="108917"/>
                  </a:moveTo>
                  <a:cubicBezTo>
                    <a:pt x="41734" y="108917"/>
                    <a:pt x="-18363" y="55791"/>
                    <a:pt x="5676" y="29589"/>
                  </a:cubicBezTo>
                  <a:cubicBezTo>
                    <a:pt x="29715" y="3387"/>
                    <a:pt x="177313" y="-15724"/>
                    <a:pt x="220222" y="18291"/>
                  </a:cubicBezTo>
                  <a:cubicBezTo>
                    <a:pt x="263131" y="52305"/>
                    <a:pt x="167817" y="100143"/>
                    <a:pt x="132000" y="110599"/>
                  </a:cubicBezTo>
                  <a:cubicBezTo>
                    <a:pt x="96182" y="121056"/>
                    <a:pt x="53753" y="117571"/>
                    <a:pt x="41734" y="108917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6791CC0-9695-C1A0-28C5-56D307DA75D2}"/>
                </a:ext>
              </a:extLst>
            </p:cNvPr>
            <p:cNvSpPr/>
            <p:nvPr/>
          </p:nvSpPr>
          <p:spPr>
            <a:xfrm>
              <a:off x="11133208" y="5775649"/>
              <a:ext cx="243169" cy="128979"/>
            </a:xfrm>
            <a:custGeom>
              <a:avLst/>
              <a:gdLst>
                <a:gd name="connsiteX0" fmla="*/ 90215 w 243169"/>
                <a:gd name="connsiteY0" fmla="*/ 128772 h 128979"/>
                <a:gd name="connsiteX1" fmla="*/ 43460 w 243169"/>
                <a:gd name="connsiteY1" fmla="*/ 119397 h 128979"/>
                <a:gd name="connsiteX2" fmla="*/ 43460 w 243169"/>
                <a:gd name="connsiteY2" fmla="*/ 119397 h 128979"/>
                <a:gd name="connsiteX3" fmla="*/ 70 w 243169"/>
                <a:gd name="connsiteY3" fmla="*/ 52329 h 128979"/>
                <a:gd name="connsiteX4" fmla="*/ 7282 w 243169"/>
                <a:gd name="connsiteY4" fmla="*/ 31655 h 128979"/>
                <a:gd name="connsiteX5" fmla="*/ 230001 w 243169"/>
                <a:gd name="connsiteY5" fmla="*/ 19636 h 128979"/>
                <a:gd name="connsiteX6" fmla="*/ 242741 w 243169"/>
                <a:gd name="connsiteY6" fmla="*/ 48723 h 128979"/>
                <a:gd name="connsiteX7" fmla="*/ 139735 w 243169"/>
                <a:gd name="connsiteY7" fmla="*/ 122402 h 128979"/>
                <a:gd name="connsiteX8" fmla="*/ 90215 w 243169"/>
                <a:gd name="connsiteY8" fmla="*/ 128772 h 128979"/>
                <a:gd name="connsiteX9" fmla="*/ 50912 w 243169"/>
                <a:gd name="connsiteY9" fmla="*/ 109901 h 128979"/>
                <a:gd name="connsiteX10" fmla="*/ 136009 w 243169"/>
                <a:gd name="connsiteY10" fmla="*/ 110623 h 128979"/>
                <a:gd name="connsiteX11" fmla="*/ 230481 w 243169"/>
                <a:gd name="connsiteY11" fmla="*/ 46079 h 128979"/>
                <a:gd name="connsiteX12" fmla="*/ 222188 w 243169"/>
                <a:gd name="connsiteY12" fmla="*/ 28650 h 128979"/>
                <a:gd name="connsiteX13" fmla="*/ 15816 w 243169"/>
                <a:gd name="connsiteY13" fmla="*/ 39348 h 128979"/>
                <a:gd name="connsiteX14" fmla="*/ 11729 w 243169"/>
                <a:gd name="connsiteY14" fmla="*/ 51367 h 128979"/>
                <a:gd name="connsiteX15" fmla="*/ 50912 w 243169"/>
                <a:gd name="connsiteY15" fmla="*/ 109901 h 12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169" h="128979">
                  <a:moveTo>
                    <a:pt x="90215" y="128772"/>
                  </a:moveTo>
                  <a:cubicBezTo>
                    <a:pt x="74073" y="129866"/>
                    <a:pt x="57931" y="126632"/>
                    <a:pt x="43460" y="119397"/>
                  </a:cubicBezTo>
                  <a:lnTo>
                    <a:pt x="43460" y="119397"/>
                  </a:lnTo>
                  <a:cubicBezTo>
                    <a:pt x="41777" y="117955"/>
                    <a:pt x="1633" y="81776"/>
                    <a:pt x="70" y="52329"/>
                  </a:cubicBezTo>
                  <a:cubicBezTo>
                    <a:pt x="-471" y="44745"/>
                    <a:pt x="2137" y="37256"/>
                    <a:pt x="7282" y="31655"/>
                  </a:cubicBezTo>
                  <a:cubicBezTo>
                    <a:pt x="33484" y="2929"/>
                    <a:pt x="184688" y="-16422"/>
                    <a:pt x="230001" y="19636"/>
                  </a:cubicBezTo>
                  <a:cubicBezTo>
                    <a:pt x="239712" y="25886"/>
                    <a:pt x="244724" y="37352"/>
                    <a:pt x="242741" y="48723"/>
                  </a:cubicBezTo>
                  <a:cubicBezTo>
                    <a:pt x="235890" y="83579"/>
                    <a:pt x="163774" y="115430"/>
                    <a:pt x="139735" y="122402"/>
                  </a:cubicBezTo>
                  <a:cubicBezTo>
                    <a:pt x="123617" y="126849"/>
                    <a:pt x="106934" y="129000"/>
                    <a:pt x="90215" y="128772"/>
                  </a:cubicBezTo>
                  <a:close/>
                  <a:moveTo>
                    <a:pt x="50912" y="109901"/>
                  </a:moveTo>
                  <a:cubicBezTo>
                    <a:pt x="61128" y="116993"/>
                    <a:pt x="101994" y="120479"/>
                    <a:pt x="136009" y="110623"/>
                  </a:cubicBezTo>
                  <a:cubicBezTo>
                    <a:pt x="165457" y="101969"/>
                    <a:pt x="225554" y="71439"/>
                    <a:pt x="230481" y="46079"/>
                  </a:cubicBezTo>
                  <a:cubicBezTo>
                    <a:pt x="231515" y="39119"/>
                    <a:pt x="228234" y="32232"/>
                    <a:pt x="222188" y="28650"/>
                  </a:cubicBezTo>
                  <a:cubicBezTo>
                    <a:pt x="182163" y="-3081"/>
                    <a:pt x="38171" y="14828"/>
                    <a:pt x="15816" y="39348"/>
                  </a:cubicBezTo>
                  <a:cubicBezTo>
                    <a:pt x="12822" y="42605"/>
                    <a:pt x="11344" y="46968"/>
                    <a:pt x="11729" y="51367"/>
                  </a:cubicBezTo>
                  <a:cubicBezTo>
                    <a:pt x="12690" y="71560"/>
                    <a:pt x="39975" y="100166"/>
                    <a:pt x="50912" y="1099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2814C00-B4B1-E381-AAE6-A0A9907D4B28}"/>
                </a:ext>
              </a:extLst>
            </p:cNvPr>
            <p:cNvSpPr/>
            <p:nvPr/>
          </p:nvSpPr>
          <p:spPr>
            <a:xfrm>
              <a:off x="11227871" y="5781944"/>
              <a:ext cx="33293" cy="80649"/>
            </a:xfrm>
            <a:custGeom>
              <a:avLst/>
              <a:gdLst>
                <a:gd name="connsiteX0" fmla="*/ 12019 w 33293"/>
                <a:gd name="connsiteY0" fmla="*/ 80650 h 80649"/>
                <a:gd name="connsiteX1" fmla="*/ 0 w 33293"/>
                <a:gd name="connsiteY1" fmla="*/ 80650 h 80649"/>
                <a:gd name="connsiteX2" fmla="*/ 22476 w 33293"/>
                <a:gd name="connsiteY2" fmla="*/ 0 h 80649"/>
                <a:gd name="connsiteX3" fmla="*/ 33293 w 33293"/>
                <a:gd name="connsiteY3" fmla="*/ 5409 h 80649"/>
                <a:gd name="connsiteX4" fmla="*/ 12019 w 33293"/>
                <a:gd name="connsiteY4" fmla="*/ 80650 h 8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3" h="80649">
                  <a:moveTo>
                    <a:pt x="12019" y="80650"/>
                  </a:moveTo>
                  <a:lnTo>
                    <a:pt x="0" y="80650"/>
                  </a:lnTo>
                  <a:cubicBezTo>
                    <a:pt x="2271" y="52573"/>
                    <a:pt x="9904" y="25204"/>
                    <a:pt x="22476" y="0"/>
                  </a:cubicBezTo>
                  <a:lnTo>
                    <a:pt x="33293" y="5409"/>
                  </a:lnTo>
                  <a:cubicBezTo>
                    <a:pt x="21539" y="28930"/>
                    <a:pt x="14327" y="54460"/>
                    <a:pt x="12019" y="806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7B4E43C-32C2-53B1-612F-560AC527A922}"/>
                </a:ext>
              </a:extLst>
            </p:cNvPr>
            <p:cNvSpPr/>
            <p:nvPr/>
          </p:nvSpPr>
          <p:spPr>
            <a:xfrm>
              <a:off x="11097701" y="6232550"/>
              <a:ext cx="237622" cy="527049"/>
            </a:xfrm>
            <a:custGeom>
              <a:avLst/>
              <a:gdLst>
                <a:gd name="connsiteX0" fmla="*/ 0 w 237622"/>
                <a:gd name="connsiteY0" fmla="*/ 0 h 527049"/>
                <a:gd name="connsiteX1" fmla="*/ 237623 w 237622"/>
                <a:gd name="connsiteY1" fmla="*/ 0 h 527049"/>
                <a:gd name="connsiteX2" fmla="*/ 237623 w 237622"/>
                <a:gd name="connsiteY2" fmla="*/ 527049 h 527049"/>
                <a:gd name="connsiteX3" fmla="*/ 0 w 237622"/>
                <a:gd name="connsiteY3" fmla="*/ 527049 h 52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22" h="527049">
                  <a:moveTo>
                    <a:pt x="0" y="0"/>
                  </a:moveTo>
                  <a:lnTo>
                    <a:pt x="237623" y="0"/>
                  </a:lnTo>
                  <a:lnTo>
                    <a:pt x="237623" y="527049"/>
                  </a:lnTo>
                  <a:lnTo>
                    <a:pt x="0" y="52704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F947706-65C6-1B29-8003-1F5A468D8247}"/>
                </a:ext>
              </a:extLst>
            </p:cNvPr>
            <p:cNvSpPr/>
            <p:nvPr/>
          </p:nvSpPr>
          <p:spPr>
            <a:xfrm>
              <a:off x="11091691" y="6226540"/>
              <a:ext cx="249762" cy="538708"/>
            </a:xfrm>
            <a:custGeom>
              <a:avLst/>
              <a:gdLst>
                <a:gd name="connsiteX0" fmla="*/ 243753 w 249762"/>
                <a:gd name="connsiteY0" fmla="*/ 538708 h 538708"/>
                <a:gd name="connsiteX1" fmla="*/ 6010 w 249762"/>
                <a:gd name="connsiteY1" fmla="*/ 538708 h 538708"/>
                <a:gd name="connsiteX2" fmla="*/ 0 w 249762"/>
                <a:gd name="connsiteY2" fmla="*/ 532699 h 538708"/>
                <a:gd name="connsiteX3" fmla="*/ 0 w 249762"/>
                <a:gd name="connsiteY3" fmla="*/ 6010 h 538708"/>
                <a:gd name="connsiteX4" fmla="*/ 6010 w 249762"/>
                <a:gd name="connsiteY4" fmla="*/ 0 h 538708"/>
                <a:gd name="connsiteX5" fmla="*/ 243753 w 249762"/>
                <a:gd name="connsiteY5" fmla="*/ 0 h 538708"/>
                <a:gd name="connsiteX6" fmla="*/ 249763 w 249762"/>
                <a:gd name="connsiteY6" fmla="*/ 6010 h 538708"/>
                <a:gd name="connsiteX7" fmla="*/ 249763 w 249762"/>
                <a:gd name="connsiteY7" fmla="*/ 533059 h 538708"/>
                <a:gd name="connsiteX8" fmla="*/ 243753 w 249762"/>
                <a:gd name="connsiteY8" fmla="*/ 538708 h 538708"/>
                <a:gd name="connsiteX9" fmla="*/ 12019 w 249762"/>
                <a:gd name="connsiteY9" fmla="*/ 526689 h 538708"/>
                <a:gd name="connsiteX10" fmla="*/ 237744 w 249762"/>
                <a:gd name="connsiteY10" fmla="*/ 526689 h 538708"/>
                <a:gd name="connsiteX11" fmla="*/ 237744 w 249762"/>
                <a:gd name="connsiteY11" fmla="*/ 12019 h 538708"/>
                <a:gd name="connsiteX12" fmla="*/ 12019 w 249762"/>
                <a:gd name="connsiteY12" fmla="*/ 12019 h 53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762" h="538708">
                  <a:moveTo>
                    <a:pt x="243753" y="538708"/>
                  </a:moveTo>
                  <a:lnTo>
                    <a:pt x="6010" y="538708"/>
                  </a:lnTo>
                  <a:cubicBezTo>
                    <a:pt x="2717" y="538648"/>
                    <a:pt x="60" y="535992"/>
                    <a:pt x="0" y="532699"/>
                  </a:cubicBezTo>
                  <a:lnTo>
                    <a:pt x="0" y="6010"/>
                  </a:lnTo>
                  <a:cubicBezTo>
                    <a:pt x="0" y="2692"/>
                    <a:pt x="2692" y="0"/>
                    <a:pt x="6010" y="0"/>
                  </a:cubicBezTo>
                  <a:lnTo>
                    <a:pt x="243753" y="0"/>
                  </a:lnTo>
                  <a:cubicBezTo>
                    <a:pt x="247071" y="0"/>
                    <a:pt x="249763" y="2692"/>
                    <a:pt x="249763" y="6010"/>
                  </a:cubicBezTo>
                  <a:lnTo>
                    <a:pt x="249763" y="533059"/>
                  </a:lnTo>
                  <a:cubicBezTo>
                    <a:pt x="249510" y="536208"/>
                    <a:pt x="246914" y="538660"/>
                    <a:pt x="243753" y="538708"/>
                  </a:cubicBezTo>
                  <a:close/>
                  <a:moveTo>
                    <a:pt x="12019" y="526689"/>
                  </a:moveTo>
                  <a:lnTo>
                    <a:pt x="237744" y="526689"/>
                  </a:lnTo>
                  <a:lnTo>
                    <a:pt x="237744" y="12019"/>
                  </a:lnTo>
                  <a:lnTo>
                    <a:pt x="12019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vase1">
            <a:extLst>
              <a:ext uri="{FF2B5EF4-FFF2-40B4-BE49-F238E27FC236}">
                <a16:creationId xmlns:a16="http://schemas.microsoft.com/office/drawing/2014/main" id="{B08F844A-1492-69B5-FB43-6E88192E4E71}"/>
              </a:ext>
            </a:extLst>
          </p:cNvPr>
          <p:cNvGrpSpPr/>
          <p:nvPr/>
        </p:nvGrpSpPr>
        <p:grpSpPr>
          <a:xfrm>
            <a:off x="520915" y="4512097"/>
            <a:ext cx="1216019" cy="2253150"/>
            <a:chOff x="3474165" y="4512097"/>
            <a:chExt cx="1216019" cy="2253150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64A8C83-4336-F53F-AEF1-BB3CDE6C57B6}"/>
                </a:ext>
              </a:extLst>
            </p:cNvPr>
            <p:cNvSpPr/>
            <p:nvPr/>
          </p:nvSpPr>
          <p:spPr>
            <a:xfrm>
              <a:off x="3492364" y="4973181"/>
              <a:ext cx="207534" cy="184899"/>
            </a:xfrm>
            <a:custGeom>
              <a:avLst/>
              <a:gdLst>
                <a:gd name="connsiteX0" fmla="*/ 207534 w 207534"/>
                <a:gd name="connsiteY0" fmla="*/ 96495 h 184899"/>
                <a:gd name="connsiteX1" fmla="*/ 119793 w 207534"/>
                <a:gd name="connsiteY1" fmla="*/ 184236 h 184899"/>
                <a:gd name="connsiteX2" fmla="*/ 21354 w 207534"/>
                <a:gd name="connsiteY2" fmla="*/ 19210 h 184899"/>
                <a:gd name="connsiteX3" fmla="*/ 207534 w 207534"/>
                <a:gd name="connsiteY3" fmla="*/ 96495 h 18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34" h="184899">
                  <a:moveTo>
                    <a:pt x="207534" y="96495"/>
                  </a:moveTo>
                  <a:cubicBezTo>
                    <a:pt x="207534" y="96495"/>
                    <a:pt x="179409" y="173779"/>
                    <a:pt x="119793" y="184236"/>
                  </a:cubicBezTo>
                  <a:cubicBezTo>
                    <a:pt x="60177" y="194693"/>
                    <a:pt x="-45353" y="78946"/>
                    <a:pt x="21354" y="19210"/>
                  </a:cubicBezTo>
                  <a:cubicBezTo>
                    <a:pt x="88062" y="-40526"/>
                    <a:pt x="179649" y="54307"/>
                    <a:pt x="207534" y="9649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731EFDE-0527-ED53-6411-0781C31DEB96}"/>
                </a:ext>
              </a:extLst>
            </p:cNvPr>
            <p:cNvSpPr/>
            <p:nvPr/>
          </p:nvSpPr>
          <p:spPr>
            <a:xfrm>
              <a:off x="3486441" y="4967121"/>
              <a:ext cx="218976" cy="197027"/>
            </a:xfrm>
            <a:custGeom>
              <a:avLst/>
              <a:gdLst>
                <a:gd name="connsiteX0" fmla="*/ 117783 w 218976"/>
                <a:gd name="connsiteY0" fmla="*/ 197027 h 197027"/>
                <a:gd name="connsiteX1" fmla="*/ 10811 w 218976"/>
                <a:gd name="connsiteY1" fmla="*/ 115536 h 197027"/>
                <a:gd name="connsiteX2" fmla="*/ 22830 w 218976"/>
                <a:gd name="connsiteY2" fmla="*/ 20823 h 197027"/>
                <a:gd name="connsiteX3" fmla="*/ 86173 w 218976"/>
                <a:gd name="connsiteY3" fmla="*/ 751 h 197027"/>
                <a:gd name="connsiteX4" fmla="*/ 218386 w 218976"/>
                <a:gd name="connsiteY4" fmla="*/ 99190 h 197027"/>
                <a:gd name="connsiteX5" fmla="*/ 218386 w 218976"/>
                <a:gd name="connsiteY5" fmla="*/ 104598 h 197027"/>
                <a:gd name="connsiteX6" fmla="*/ 125957 w 218976"/>
                <a:gd name="connsiteY6" fmla="*/ 196186 h 197027"/>
                <a:gd name="connsiteX7" fmla="*/ 117783 w 218976"/>
                <a:gd name="connsiteY7" fmla="*/ 197027 h 197027"/>
                <a:gd name="connsiteX8" fmla="*/ 75956 w 218976"/>
                <a:gd name="connsiteY8" fmla="*/ 12049 h 197027"/>
                <a:gd name="connsiteX9" fmla="*/ 31364 w 218976"/>
                <a:gd name="connsiteY9" fmla="*/ 29718 h 197027"/>
                <a:gd name="connsiteX10" fmla="*/ 21629 w 218976"/>
                <a:gd name="connsiteY10" fmla="*/ 110248 h 197027"/>
                <a:gd name="connsiteX11" fmla="*/ 124635 w 218976"/>
                <a:gd name="connsiteY11" fmla="*/ 184407 h 197027"/>
                <a:gd name="connsiteX12" fmla="*/ 206727 w 218976"/>
                <a:gd name="connsiteY12" fmla="*/ 103276 h 197027"/>
                <a:gd name="connsiteX13" fmla="*/ 85091 w 218976"/>
                <a:gd name="connsiteY13" fmla="*/ 12650 h 197027"/>
                <a:gd name="connsiteX14" fmla="*/ 75956 w 218976"/>
                <a:gd name="connsiteY14" fmla="*/ 12049 h 19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8976" h="197027">
                  <a:moveTo>
                    <a:pt x="117783" y="197027"/>
                  </a:moveTo>
                  <a:cubicBezTo>
                    <a:pt x="78600" y="197027"/>
                    <a:pt x="30643" y="156282"/>
                    <a:pt x="10811" y="115536"/>
                  </a:cubicBezTo>
                  <a:cubicBezTo>
                    <a:pt x="-7098" y="78516"/>
                    <a:pt x="-2530" y="44021"/>
                    <a:pt x="22830" y="20823"/>
                  </a:cubicBezTo>
                  <a:cubicBezTo>
                    <a:pt x="39817" y="4885"/>
                    <a:pt x="63109" y="-2494"/>
                    <a:pt x="86173" y="751"/>
                  </a:cubicBezTo>
                  <a:cubicBezTo>
                    <a:pt x="139178" y="7482"/>
                    <a:pt x="194347" y="63372"/>
                    <a:pt x="218386" y="99190"/>
                  </a:cubicBezTo>
                  <a:cubicBezTo>
                    <a:pt x="219173" y="100908"/>
                    <a:pt x="219173" y="102880"/>
                    <a:pt x="218386" y="104598"/>
                  </a:cubicBezTo>
                  <a:cubicBezTo>
                    <a:pt x="217184" y="107844"/>
                    <a:pt x="188337" y="185248"/>
                    <a:pt x="125957" y="196186"/>
                  </a:cubicBezTo>
                  <a:cubicBezTo>
                    <a:pt x="123264" y="196727"/>
                    <a:pt x="120529" y="197003"/>
                    <a:pt x="117783" y="197027"/>
                  </a:cubicBezTo>
                  <a:close/>
                  <a:moveTo>
                    <a:pt x="75956" y="12049"/>
                  </a:moveTo>
                  <a:cubicBezTo>
                    <a:pt x="59393" y="12085"/>
                    <a:pt x="43459" y="18407"/>
                    <a:pt x="31364" y="29718"/>
                  </a:cubicBezTo>
                  <a:cubicBezTo>
                    <a:pt x="1797" y="56280"/>
                    <a:pt x="12614" y="91497"/>
                    <a:pt x="21629" y="110248"/>
                  </a:cubicBezTo>
                  <a:cubicBezTo>
                    <a:pt x="42903" y="153998"/>
                    <a:pt x="93024" y="189936"/>
                    <a:pt x="124635" y="184407"/>
                  </a:cubicBezTo>
                  <a:cubicBezTo>
                    <a:pt x="173914" y="175753"/>
                    <a:pt x="201078" y="116858"/>
                    <a:pt x="206727" y="103276"/>
                  </a:cubicBezTo>
                  <a:cubicBezTo>
                    <a:pt x="183890" y="70343"/>
                    <a:pt x="132567" y="19141"/>
                    <a:pt x="85091" y="12650"/>
                  </a:cubicBezTo>
                  <a:cubicBezTo>
                    <a:pt x="82059" y="12278"/>
                    <a:pt x="79010" y="12073"/>
                    <a:pt x="75956" y="1204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37A6292-85F0-D202-2B80-65CBCBF3FD6D}"/>
                </a:ext>
              </a:extLst>
            </p:cNvPr>
            <p:cNvSpPr/>
            <p:nvPr/>
          </p:nvSpPr>
          <p:spPr>
            <a:xfrm>
              <a:off x="3730203" y="4657323"/>
              <a:ext cx="340600" cy="472405"/>
            </a:xfrm>
            <a:custGeom>
              <a:avLst/>
              <a:gdLst>
                <a:gd name="connsiteX0" fmla="*/ 61043 w 340600"/>
                <a:gd name="connsiteY0" fmla="*/ 33022 h 472405"/>
                <a:gd name="connsiteX1" fmla="*/ 8278 w 340600"/>
                <a:gd name="connsiteY1" fmla="*/ 353098 h 472405"/>
                <a:gd name="connsiteX2" fmla="*/ 324387 w 340600"/>
                <a:gd name="connsiteY2" fmla="*/ 398771 h 472405"/>
                <a:gd name="connsiteX3" fmla="*/ 194458 w 340600"/>
                <a:gd name="connsiteY3" fmla="*/ 26171 h 472405"/>
                <a:gd name="connsiteX4" fmla="*/ 61043 w 340600"/>
                <a:gd name="connsiteY4" fmla="*/ 33022 h 47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0" h="472405">
                  <a:moveTo>
                    <a:pt x="61043" y="33022"/>
                  </a:moveTo>
                  <a:cubicBezTo>
                    <a:pt x="61043" y="33022"/>
                    <a:pt x="-26819" y="247327"/>
                    <a:pt x="8278" y="353098"/>
                  </a:cubicBezTo>
                  <a:cubicBezTo>
                    <a:pt x="43374" y="458868"/>
                    <a:pt x="260685" y="535672"/>
                    <a:pt x="324387" y="398771"/>
                  </a:cubicBezTo>
                  <a:cubicBezTo>
                    <a:pt x="388090" y="261871"/>
                    <a:pt x="247103" y="68599"/>
                    <a:pt x="194458" y="26171"/>
                  </a:cubicBezTo>
                  <a:cubicBezTo>
                    <a:pt x="141813" y="-16258"/>
                    <a:pt x="78591" y="-2075"/>
                    <a:pt x="61043" y="33022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1D6EE1E-58CD-6513-074D-2C536C6504BA}"/>
                </a:ext>
              </a:extLst>
            </p:cNvPr>
            <p:cNvSpPr/>
            <p:nvPr/>
          </p:nvSpPr>
          <p:spPr>
            <a:xfrm>
              <a:off x="3723956" y="4652291"/>
              <a:ext cx="352668" cy="482890"/>
            </a:xfrm>
            <a:custGeom>
              <a:avLst/>
              <a:gdLst>
                <a:gd name="connsiteX0" fmla="*/ 208998 w 352668"/>
                <a:gd name="connsiteY0" fmla="*/ 482891 h 482890"/>
                <a:gd name="connsiteX1" fmla="*/ 197941 w 352668"/>
                <a:gd name="connsiteY1" fmla="*/ 482891 h 482890"/>
                <a:gd name="connsiteX2" fmla="*/ 8876 w 352668"/>
                <a:gd name="connsiteY2" fmla="*/ 359933 h 482890"/>
                <a:gd name="connsiteX3" fmla="*/ 61641 w 352668"/>
                <a:gd name="connsiteY3" fmla="*/ 36131 h 482890"/>
                <a:gd name="connsiteX4" fmla="*/ 61641 w 352668"/>
                <a:gd name="connsiteY4" fmla="*/ 36131 h 482890"/>
                <a:gd name="connsiteX5" fmla="*/ 109718 w 352668"/>
                <a:gd name="connsiteY5" fmla="*/ 1996 h 482890"/>
                <a:gd name="connsiteX6" fmla="*/ 204191 w 352668"/>
                <a:gd name="connsiteY6" fmla="*/ 27116 h 482890"/>
                <a:gd name="connsiteX7" fmla="*/ 336404 w 352668"/>
                <a:gd name="connsiteY7" fmla="*/ 406568 h 482890"/>
                <a:gd name="connsiteX8" fmla="*/ 208998 w 352668"/>
                <a:gd name="connsiteY8" fmla="*/ 482891 h 482890"/>
                <a:gd name="connsiteX9" fmla="*/ 72699 w 352668"/>
                <a:gd name="connsiteY9" fmla="*/ 40578 h 482890"/>
                <a:gd name="connsiteX10" fmla="*/ 20294 w 352668"/>
                <a:gd name="connsiteY10" fmla="*/ 355726 h 482890"/>
                <a:gd name="connsiteX11" fmla="*/ 198542 w 352668"/>
                <a:gd name="connsiteY11" fmla="*/ 470631 h 482890"/>
                <a:gd name="connsiteX12" fmla="*/ 325226 w 352668"/>
                <a:gd name="connsiteY12" fmla="*/ 400798 h 482890"/>
                <a:gd name="connsiteX13" fmla="*/ 196979 w 352668"/>
                <a:gd name="connsiteY13" fmla="*/ 35770 h 482890"/>
                <a:gd name="connsiteX14" fmla="*/ 112843 w 352668"/>
                <a:gd name="connsiteY14" fmla="*/ 13054 h 482890"/>
                <a:gd name="connsiteX15" fmla="*/ 72699 w 352668"/>
                <a:gd name="connsiteY15" fmla="*/ 40578 h 48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668" h="482890">
                  <a:moveTo>
                    <a:pt x="208998" y="482891"/>
                  </a:moveTo>
                  <a:lnTo>
                    <a:pt x="197941" y="482891"/>
                  </a:lnTo>
                  <a:cubicBezTo>
                    <a:pt x="114767" y="478323"/>
                    <a:pt x="29669" y="422794"/>
                    <a:pt x="8876" y="359933"/>
                  </a:cubicBezTo>
                  <a:cubicBezTo>
                    <a:pt x="-27182" y="253681"/>
                    <a:pt x="58035" y="45025"/>
                    <a:pt x="61641" y="36131"/>
                  </a:cubicBezTo>
                  <a:lnTo>
                    <a:pt x="61641" y="36131"/>
                  </a:lnTo>
                  <a:cubicBezTo>
                    <a:pt x="71700" y="18090"/>
                    <a:pt x="89366" y="5542"/>
                    <a:pt x="109718" y="1996"/>
                  </a:cubicBezTo>
                  <a:cubicBezTo>
                    <a:pt x="143391" y="-4423"/>
                    <a:pt x="178157" y="4821"/>
                    <a:pt x="204191" y="27116"/>
                  </a:cubicBezTo>
                  <a:cubicBezTo>
                    <a:pt x="258278" y="70266"/>
                    <a:pt x="400467" y="266542"/>
                    <a:pt x="336404" y="406568"/>
                  </a:cubicBezTo>
                  <a:cubicBezTo>
                    <a:pt x="313086" y="455847"/>
                    <a:pt x="268134" y="482891"/>
                    <a:pt x="208998" y="482891"/>
                  </a:cubicBezTo>
                  <a:close/>
                  <a:moveTo>
                    <a:pt x="72699" y="40578"/>
                  </a:moveTo>
                  <a:cubicBezTo>
                    <a:pt x="69574" y="48270"/>
                    <a:pt x="-13240" y="255124"/>
                    <a:pt x="20294" y="355726"/>
                  </a:cubicBezTo>
                  <a:cubicBezTo>
                    <a:pt x="39646" y="413659"/>
                    <a:pt x="121257" y="466304"/>
                    <a:pt x="198542" y="470631"/>
                  </a:cubicBezTo>
                  <a:cubicBezTo>
                    <a:pt x="233037" y="472434"/>
                    <a:pt x="294697" y="465943"/>
                    <a:pt x="325226" y="400798"/>
                  </a:cubicBezTo>
                  <a:cubicBezTo>
                    <a:pt x="387005" y="266782"/>
                    <a:pt x="249143" y="77598"/>
                    <a:pt x="196979" y="35770"/>
                  </a:cubicBezTo>
                  <a:cubicBezTo>
                    <a:pt x="173780" y="15926"/>
                    <a:pt x="142879" y="7585"/>
                    <a:pt x="112843" y="13054"/>
                  </a:cubicBezTo>
                  <a:cubicBezTo>
                    <a:pt x="96006" y="15734"/>
                    <a:pt x="81265" y="25842"/>
                    <a:pt x="72699" y="4057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F14560A-D2B4-C1A0-B182-1E91F423AC04}"/>
                </a:ext>
              </a:extLst>
            </p:cNvPr>
            <p:cNvSpPr/>
            <p:nvPr/>
          </p:nvSpPr>
          <p:spPr>
            <a:xfrm>
              <a:off x="4133805" y="4751489"/>
              <a:ext cx="327150" cy="476259"/>
            </a:xfrm>
            <a:custGeom>
              <a:avLst/>
              <a:gdLst>
                <a:gd name="connsiteX0" fmla="*/ 170187 w 327150"/>
                <a:gd name="connsiteY0" fmla="*/ 30563 h 476259"/>
                <a:gd name="connsiteX1" fmla="*/ 1916 w 327150"/>
                <a:gd name="connsiteY1" fmla="*/ 304485 h 476259"/>
                <a:gd name="connsiteX2" fmla="*/ 191581 w 327150"/>
                <a:gd name="connsiteY2" fmla="*/ 472756 h 476259"/>
                <a:gd name="connsiteX3" fmla="*/ 318025 w 327150"/>
                <a:gd name="connsiteY3" fmla="*/ 65420 h 476259"/>
                <a:gd name="connsiteX4" fmla="*/ 170187 w 327150"/>
                <a:gd name="connsiteY4" fmla="*/ 30563 h 4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50" h="476259">
                  <a:moveTo>
                    <a:pt x="170187" y="30563"/>
                  </a:moveTo>
                  <a:cubicBezTo>
                    <a:pt x="170187" y="30563"/>
                    <a:pt x="19103" y="167464"/>
                    <a:pt x="1916" y="304485"/>
                  </a:cubicBezTo>
                  <a:cubicBezTo>
                    <a:pt x="-15272" y="441506"/>
                    <a:pt x="86051" y="490545"/>
                    <a:pt x="191581" y="472756"/>
                  </a:cubicBezTo>
                  <a:cubicBezTo>
                    <a:pt x="297111" y="454967"/>
                    <a:pt x="349636" y="188378"/>
                    <a:pt x="318025" y="65420"/>
                  </a:cubicBezTo>
                  <a:cubicBezTo>
                    <a:pt x="286414" y="-57538"/>
                    <a:pt x="170187" y="30563"/>
                    <a:pt x="170187" y="305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462188-4BDB-135B-0E37-276BCB92593B}"/>
                </a:ext>
              </a:extLst>
            </p:cNvPr>
            <p:cNvSpPr/>
            <p:nvPr/>
          </p:nvSpPr>
          <p:spPr>
            <a:xfrm>
              <a:off x="4128018" y="4745650"/>
              <a:ext cx="338610" cy="488113"/>
            </a:xfrm>
            <a:custGeom>
              <a:avLst/>
              <a:gdLst>
                <a:gd name="connsiteX0" fmla="*/ 156983 w 338610"/>
                <a:gd name="connsiteY0" fmla="*/ 487970 h 488113"/>
                <a:gd name="connsiteX1" fmla="*/ 40876 w 338610"/>
                <a:gd name="connsiteY1" fmla="*/ 446624 h 488113"/>
                <a:gd name="connsiteX2" fmla="*/ 2054 w 338610"/>
                <a:gd name="connsiteY2" fmla="*/ 309242 h 488113"/>
                <a:gd name="connsiteX3" fmla="*/ 172488 w 338610"/>
                <a:gd name="connsiteY3" fmla="*/ 31595 h 488113"/>
                <a:gd name="connsiteX4" fmla="*/ 172488 w 338610"/>
                <a:gd name="connsiteY4" fmla="*/ 31595 h 488113"/>
                <a:gd name="connsiteX5" fmla="*/ 279100 w 338610"/>
                <a:gd name="connsiteY5" fmla="*/ 3830 h 488113"/>
                <a:gd name="connsiteX6" fmla="*/ 329461 w 338610"/>
                <a:gd name="connsiteY6" fmla="*/ 70056 h 488113"/>
                <a:gd name="connsiteX7" fmla="*/ 271288 w 338610"/>
                <a:gd name="connsiteY7" fmla="*/ 427873 h 488113"/>
                <a:gd name="connsiteX8" fmla="*/ 198210 w 338610"/>
                <a:gd name="connsiteY8" fmla="*/ 484845 h 488113"/>
                <a:gd name="connsiteX9" fmla="*/ 156983 w 338610"/>
                <a:gd name="connsiteY9" fmla="*/ 487970 h 488113"/>
                <a:gd name="connsiteX10" fmla="*/ 181022 w 338610"/>
                <a:gd name="connsiteY10" fmla="*/ 40609 h 488113"/>
                <a:gd name="connsiteX11" fmla="*/ 14554 w 338610"/>
                <a:gd name="connsiteY11" fmla="*/ 310684 h 488113"/>
                <a:gd name="connsiteX12" fmla="*/ 49771 w 338610"/>
                <a:gd name="connsiteY12" fmla="*/ 437970 h 488113"/>
                <a:gd name="connsiteX13" fmla="*/ 197248 w 338610"/>
                <a:gd name="connsiteY13" fmla="*/ 472585 h 488113"/>
                <a:gd name="connsiteX14" fmla="*/ 262153 w 338610"/>
                <a:gd name="connsiteY14" fmla="*/ 420902 h 488113"/>
                <a:gd name="connsiteX15" fmla="*/ 318764 w 338610"/>
                <a:gd name="connsiteY15" fmla="*/ 72340 h 488113"/>
                <a:gd name="connsiteX16" fmla="*/ 276095 w 338610"/>
                <a:gd name="connsiteY16" fmla="*/ 14407 h 488113"/>
                <a:gd name="connsiteX17" fmla="*/ 179820 w 338610"/>
                <a:gd name="connsiteY17" fmla="*/ 40609 h 48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610" h="488113">
                  <a:moveTo>
                    <a:pt x="156983" y="487970"/>
                  </a:moveTo>
                  <a:cubicBezTo>
                    <a:pt x="114386" y="489749"/>
                    <a:pt x="72760" y="474929"/>
                    <a:pt x="40876" y="446624"/>
                  </a:cubicBezTo>
                  <a:cubicBezTo>
                    <a:pt x="7943" y="414892"/>
                    <a:pt x="-5518" y="367416"/>
                    <a:pt x="2054" y="309242"/>
                  </a:cubicBezTo>
                  <a:cubicBezTo>
                    <a:pt x="19602" y="171620"/>
                    <a:pt x="166238" y="37244"/>
                    <a:pt x="172488" y="31595"/>
                  </a:cubicBezTo>
                  <a:lnTo>
                    <a:pt x="172488" y="31595"/>
                  </a:lnTo>
                  <a:cubicBezTo>
                    <a:pt x="174892" y="29792"/>
                    <a:pt x="231864" y="-12757"/>
                    <a:pt x="279100" y="3830"/>
                  </a:cubicBezTo>
                  <a:cubicBezTo>
                    <a:pt x="303139" y="12243"/>
                    <a:pt x="320327" y="34479"/>
                    <a:pt x="329461" y="70056"/>
                  </a:cubicBezTo>
                  <a:cubicBezTo>
                    <a:pt x="352418" y="159000"/>
                    <a:pt x="331865" y="334483"/>
                    <a:pt x="271288" y="427873"/>
                  </a:cubicBezTo>
                  <a:cubicBezTo>
                    <a:pt x="249532" y="461167"/>
                    <a:pt x="225013" y="480398"/>
                    <a:pt x="198210" y="484845"/>
                  </a:cubicBezTo>
                  <a:cubicBezTo>
                    <a:pt x="184568" y="486972"/>
                    <a:pt x="170782" y="488018"/>
                    <a:pt x="156983" y="487970"/>
                  </a:cubicBezTo>
                  <a:close/>
                  <a:moveTo>
                    <a:pt x="181022" y="40609"/>
                  </a:moveTo>
                  <a:cubicBezTo>
                    <a:pt x="174652" y="46499"/>
                    <a:pt x="31261" y="179914"/>
                    <a:pt x="14554" y="310684"/>
                  </a:cubicBezTo>
                  <a:cubicBezTo>
                    <a:pt x="7583" y="365012"/>
                    <a:pt x="19722" y="409003"/>
                    <a:pt x="49771" y="437970"/>
                  </a:cubicBezTo>
                  <a:cubicBezTo>
                    <a:pt x="83064" y="470061"/>
                    <a:pt x="136791" y="482682"/>
                    <a:pt x="197248" y="472585"/>
                  </a:cubicBezTo>
                  <a:cubicBezTo>
                    <a:pt x="220566" y="468739"/>
                    <a:pt x="242321" y="451311"/>
                    <a:pt x="262153" y="420902"/>
                  </a:cubicBezTo>
                  <a:cubicBezTo>
                    <a:pt x="321168" y="330276"/>
                    <a:pt x="341120" y="159240"/>
                    <a:pt x="318764" y="72340"/>
                  </a:cubicBezTo>
                  <a:cubicBezTo>
                    <a:pt x="310711" y="40970"/>
                    <a:pt x="296408" y="21499"/>
                    <a:pt x="276095" y="14407"/>
                  </a:cubicBezTo>
                  <a:cubicBezTo>
                    <a:pt x="234989" y="945"/>
                    <a:pt x="183426" y="37965"/>
                    <a:pt x="179820" y="4060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65C95F-AF61-1D78-CED5-9C38B5FF1540}"/>
                </a:ext>
              </a:extLst>
            </p:cNvPr>
            <p:cNvSpPr/>
            <p:nvPr/>
          </p:nvSpPr>
          <p:spPr>
            <a:xfrm>
              <a:off x="4155932" y="5540234"/>
              <a:ext cx="222823" cy="159797"/>
            </a:xfrm>
            <a:custGeom>
              <a:avLst/>
              <a:gdLst>
                <a:gd name="connsiteX0" fmla="*/ 176065 w 222823"/>
                <a:gd name="connsiteY0" fmla="*/ 0 h 159797"/>
                <a:gd name="connsiteX1" fmla="*/ 462 w 222823"/>
                <a:gd name="connsiteY1" fmla="*/ 87862 h 159797"/>
                <a:gd name="connsiteX2" fmla="*/ 155031 w 222823"/>
                <a:gd name="connsiteY2" fmla="*/ 115867 h 159797"/>
                <a:gd name="connsiteX3" fmla="*/ 176065 w 222823"/>
                <a:gd name="connsiteY3" fmla="*/ 0 h 15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23" h="159797">
                  <a:moveTo>
                    <a:pt x="176065" y="0"/>
                  </a:moveTo>
                  <a:cubicBezTo>
                    <a:pt x="176065" y="0"/>
                    <a:pt x="7794" y="7092"/>
                    <a:pt x="462" y="87862"/>
                  </a:cubicBezTo>
                  <a:cubicBezTo>
                    <a:pt x="-6870" y="168632"/>
                    <a:pt x="74261" y="186180"/>
                    <a:pt x="155031" y="115867"/>
                  </a:cubicBezTo>
                  <a:cubicBezTo>
                    <a:pt x="235801" y="45554"/>
                    <a:pt x="246379" y="3486"/>
                    <a:pt x="176065" y="0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B439E33-DD09-85B4-3521-26C52BF9516D}"/>
                </a:ext>
              </a:extLst>
            </p:cNvPr>
            <p:cNvSpPr/>
            <p:nvPr/>
          </p:nvSpPr>
          <p:spPr>
            <a:xfrm>
              <a:off x="4150026" y="5534224"/>
              <a:ext cx="234167" cy="171887"/>
            </a:xfrm>
            <a:custGeom>
              <a:avLst/>
              <a:gdLst>
                <a:gd name="connsiteX0" fmla="*/ 64783 w 234167"/>
                <a:gd name="connsiteY0" fmla="*/ 171877 h 171887"/>
                <a:gd name="connsiteX1" fmla="*/ 32691 w 234167"/>
                <a:gd name="connsiteY1" fmla="*/ 164665 h 171887"/>
                <a:gd name="connsiteX2" fmla="*/ 479 w 234167"/>
                <a:gd name="connsiteY2" fmla="*/ 93270 h 171887"/>
                <a:gd name="connsiteX3" fmla="*/ 181731 w 234167"/>
                <a:gd name="connsiteY3" fmla="*/ 0 h 171887"/>
                <a:gd name="connsiteX4" fmla="*/ 181731 w 234167"/>
                <a:gd name="connsiteY4" fmla="*/ 0 h 171887"/>
                <a:gd name="connsiteX5" fmla="*/ 232693 w 234167"/>
                <a:gd name="connsiteY5" fmla="*/ 24039 h 171887"/>
                <a:gd name="connsiteX6" fmla="*/ 164303 w 234167"/>
                <a:gd name="connsiteY6" fmla="*/ 126564 h 171887"/>
                <a:gd name="connsiteX7" fmla="*/ 64783 w 234167"/>
                <a:gd name="connsiteY7" fmla="*/ 171877 h 171887"/>
                <a:gd name="connsiteX8" fmla="*/ 181972 w 234167"/>
                <a:gd name="connsiteY8" fmla="*/ 12019 h 171887"/>
                <a:gd name="connsiteX9" fmla="*/ 12378 w 234167"/>
                <a:gd name="connsiteY9" fmla="*/ 94352 h 171887"/>
                <a:gd name="connsiteX10" fmla="*/ 38220 w 234167"/>
                <a:gd name="connsiteY10" fmla="*/ 154449 h 171887"/>
                <a:gd name="connsiteX11" fmla="*/ 156971 w 234167"/>
                <a:gd name="connsiteY11" fmla="*/ 118391 h 171887"/>
                <a:gd name="connsiteX12" fmla="*/ 221876 w 234167"/>
                <a:gd name="connsiteY12" fmla="*/ 28847 h 171887"/>
                <a:gd name="connsiteX13" fmla="*/ 181972 w 234167"/>
                <a:gd name="connsiteY13" fmla="*/ 12019 h 17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67" h="171887">
                  <a:moveTo>
                    <a:pt x="64783" y="171877"/>
                  </a:moveTo>
                  <a:cubicBezTo>
                    <a:pt x="53662" y="172069"/>
                    <a:pt x="42659" y="169593"/>
                    <a:pt x="32691" y="164665"/>
                  </a:cubicBezTo>
                  <a:cubicBezTo>
                    <a:pt x="8652" y="152646"/>
                    <a:pt x="-2526" y="127165"/>
                    <a:pt x="479" y="93270"/>
                  </a:cubicBezTo>
                  <a:cubicBezTo>
                    <a:pt x="7811" y="8293"/>
                    <a:pt x="174640" y="361"/>
                    <a:pt x="181731" y="0"/>
                  </a:cubicBezTo>
                  <a:lnTo>
                    <a:pt x="181731" y="0"/>
                  </a:lnTo>
                  <a:cubicBezTo>
                    <a:pt x="210578" y="1443"/>
                    <a:pt x="227645" y="9495"/>
                    <a:pt x="232693" y="24039"/>
                  </a:cubicBezTo>
                  <a:cubicBezTo>
                    <a:pt x="240386" y="46395"/>
                    <a:pt x="218030" y="79809"/>
                    <a:pt x="164303" y="126564"/>
                  </a:cubicBezTo>
                  <a:cubicBezTo>
                    <a:pt x="130889" y="156012"/>
                    <a:pt x="95072" y="171877"/>
                    <a:pt x="64783" y="171877"/>
                  </a:cubicBezTo>
                  <a:close/>
                  <a:moveTo>
                    <a:pt x="181972" y="12019"/>
                  </a:moveTo>
                  <a:cubicBezTo>
                    <a:pt x="174520" y="12019"/>
                    <a:pt x="18749" y="21154"/>
                    <a:pt x="12378" y="94352"/>
                  </a:cubicBezTo>
                  <a:cubicBezTo>
                    <a:pt x="9854" y="123079"/>
                    <a:pt x="19109" y="144232"/>
                    <a:pt x="38220" y="154449"/>
                  </a:cubicBezTo>
                  <a:cubicBezTo>
                    <a:pt x="67547" y="169353"/>
                    <a:pt x="114182" y="155050"/>
                    <a:pt x="156971" y="118391"/>
                  </a:cubicBezTo>
                  <a:cubicBezTo>
                    <a:pt x="221155" y="62621"/>
                    <a:pt x="225241" y="38342"/>
                    <a:pt x="221876" y="28847"/>
                  </a:cubicBezTo>
                  <a:cubicBezTo>
                    <a:pt x="217910" y="16347"/>
                    <a:pt x="198078" y="12861"/>
                    <a:pt x="181972" y="1201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018AD1-1640-9429-3CDE-730B811266EA}"/>
                </a:ext>
              </a:extLst>
            </p:cNvPr>
            <p:cNvSpPr/>
            <p:nvPr/>
          </p:nvSpPr>
          <p:spPr>
            <a:xfrm>
              <a:off x="4156755" y="5569682"/>
              <a:ext cx="196156" cy="83053"/>
            </a:xfrm>
            <a:custGeom>
              <a:avLst/>
              <a:gdLst>
                <a:gd name="connsiteX0" fmla="*/ 4928 w 196156"/>
                <a:gd name="connsiteY0" fmla="*/ 83054 h 83053"/>
                <a:gd name="connsiteX1" fmla="*/ 0 w 196156"/>
                <a:gd name="connsiteY1" fmla="*/ 72116 h 83053"/>
                <a:gd name="connsiteX2" fmla="*/ 194113 w 196156"/>
                <a:gd name="connsiteY2" fmla="*/ 0 h 83053"/>
                <a:gd name="connsiteX3" fmla="*/ 196156 w 196156"/>
                <a:gd name="connsiteY3" fmla="*/ 12019 h 83053"/>
                <a:gd name="connsiteX4" fmla="*/ 4928 w 196156"/>
                <a:gd name="connsiteY4" fmla="*/ 83054 h 8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156" h="83053">
                  <a:moveTo>
                    <a:pt x="4928" y="83054"/>
                  </a:moveTo>
                  <a:lnTo>
                    <a:pt x="0" y="72116"/>
                  </a:lnTo>
                  <a:cubicBezTo>
                    <a:pt x="5409" y="69592"/>
                    <a:pt x="134256" y="10938"/>
                    <a:pt x="194113" y="0"/>
                  </a:cubicBezTo>
                  <a:lnTo>
                    <a:pt x="196156" y="12019"/>
                  </a:lnTo>
                  <a:cubicBezTo>
                    <a:pt x="137862" y="22476"/>
                    <a:pt x="6250" y="82453"/>
                    <a:pt x="4928" y="8305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B6BFD52-D8F7-6623-F093-9B4027D7D9EF}"/>
                </a:ext>
              </a:extLst>
            </p:cNvPr>
            <p:cNvSpPr/>
            <p:nvPr/>
          </p:nvSpPr>
          <p:spPr>
            <a:xfrm>
              <a:off x="4154745" y="5992600"/>
              <a:ext cx="235112" cy="144331"/>
            </a:xfrm>
            <a:custGeom>
              <a:avLst/>
              <a:gdLst>
                <a:gd name="connsiteX0" fmla="*/ 214392 w 235112"/>
                <a:gd name="connsiteY0" fmla="*/ 76126 h 144331"/>
                <a:gd name="connsiteX1" fmla="*/ 28332 w 235112"/>
                <a:gd name="connsiteY1" fmla="*/ 13505 h 144331"/>
                <a:gd name="connsiteX2" fmla="*/ 118237 w 235112"/>
                <a:gd name="connsiteY2" fmla="*/ 142953 h 144331"/>
                <a:gd name="connsiteX3" fmla="*/ 214392 w 235112"/>
                <a:gd name="connsiteY3" fmla="*/ 76126 h 14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112" h="144331">
                  <a:moveTo>
                    <a:pt x="214392" y="76126"/>
                  </a:moveTo>
                  <a:cubicBezTo>
                    <a:pt x="214392" y="76126"/>
                    <a:pt x="90592" y="-38419"/>
                    <a:pt x="28332" y="13505"/>
                  </a:cubicBezTo>
                  <a:cubicBezTo>
                    <a:pt x="-33928" y="65429"/>
                    <a:pt x="11024" y="135622"/>
                    <a:pt x="118237" y="142953"/>
                  </a:cubicBezTo>
                  <a:cubicBezTo>
                    <a:pt x="225450" y="150285"/>
                    <a:pt x="262469" y="128410"/>
                    <a:pt x="214392" y="7612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5F58EA8-63DE-8AC2-AC89-7854D7D6CF7B}"/>
                </a:ext>
              </a:extLst>
            </p:cNvPr>
            <p:cNvSpPr/>
            <p:nvPr/>
          </p:nvSpPr>
          <p:spPr>
            <a:xfrm>
              <a:off x="4149163" y="5986546"/>
              <a:ext cx="246248" cy="156459"/>
            </a:xfrm>
            <a:custGeom>
              <a:avLst/>
              <a:gdLst>
                <a:gd name="connsiteX0" fmla="*/ 161680 w 246248"/>
                <a:gd name="connsiteY0" fmla="*/ 156460 h 156459"/>
                <a:gd name="connsiteX1" fmla="*/ 122978 w 246248"/>
                <a:gd name="connsiteY1" fmla="*/ 155017 h 156459"/>
                <a:gd name="connsiteX2" fmla="*/ 2784 w 246248"/>
                <a:gd name="connsiteY2" fmla="*/ 88189 h 156459"/>
                <a:gd name="connsiteX3" fmla="*/ 30669 w 246248"/>
                <a:gd name="connsiteY3" fmla="*/ 14991 h 156459"/>
                <a:gd name="connsiteX4" fmla="*/ 224662 w 246248"/>
                <a:gd name="connsiteY4" fmla="*/ 77853 h 156459"/>
                <a:gd name="connsiteX5" fmla="*/ 224662 w 246248"/>
                <a:gd name="connsiteY5" fmla="*/ 77853 h 156459"/>
                <a:gd name="connsiteX6" fmla="*/ 243652 w 246248"/>
                <a:gd name="connsiteY6" fmla="*/ 130858 h 156459"/>
                <a:gd name="connsiteX7" fmla="*/ 161680 w 246248"/>
                <a:gd name="connsiteY7" fmla="*/ 156460 h 156459"/>
                <a:gd name="connsiteX8" fmla="*/ 74179 w 246248"/>
                <a:gd name="connsiteY8" fmla="*/ 12227 h 156459"/>
                <a:gd name="connsiteX9" fmla="*/ 38121 w 246248"/>
                <a:gd name="connsiteY9" fmla="*/ 24247 h 156459"/>
                <a:gd name="connsiteX10" fmla="*/ 14082 w 246248"/>
                <a:gd name="connsiteY10" fmla="*/ 84343 h 156459"/>
                <a:gd name="connsiteX11" fmla="*/ 123819 w 246248"/>
                <a:gd name="connsiteY11" fmla="*/ 142878 h 156459"/>
                <a:gd name="connsiteX12" fmla="*/ 233075 w 246248"/>
                <a:gd name="connsiteY12" fmla="*/ 125810 h 156459"/>
                <a:gd name="connsiteX13" fmla="*/ 216128 w 246248"/>
                <a:gd name="connsiteY13" fmla="*/ 86386 h 156459"/>
                <a:gd name="connsiteX14" fmla="*/ 74179 w 246248"/>
                <a:gd name="connsiteY14" fmla="*/ 11987 h 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248" h="156459">
                  <a:moveTo>
                    <a:pt x="161680" y="156460"/>
                  </a:moveTo>
                  <a:cubicBezTo>
                    <a:pt x="149661" y="156460"/>
                    <a:pt x="137041" y="156460"/>
                    <a:pt x="122978" y="155017"/>
                  </a:cubicBezTo>
                  <a:cubicBezTo>
                    <a:pt x="60597" y="150450"/>
                    <a:pt x="14804" y="124849"/>
                    <a:pt x="2784" y="88189"/>
                  </a:cubicBezTo>
                  <a:cubicBezTo>
                    <a:pt x="-5389" y="62829"/>
                    <a:pt x="4587" y="36746"/>
                    <a:pt x="30669" y="14991"/>
                  </a:cubicBezTo>
                  <a:cubicBezTo>
                    <a:pt x="96175" y="-39817"/>
                    <a:pt x="219494" y="72925"/>
                    <a:pt x="224662" y="77853"/>
                  </a:cubicBezTo>
                  <a:lnTo>
                    <a:pt x="224662" y="77853"/>
                  </a:lnTo>
                  <a:cubicBezTo>
                    <a:pt x="244013" y="99247"/>
                    <a:pt x="250383" y="117156"/>
                    <a:pt x="243652" y="130858"/>
                  </a:cubicBezTo>
                  <a:cubicBezTo>
                    <a:pt x="235600" y="148166"/>
                    <a:pt x="208556" y="156460"/>
                    <a:pt x="161680" y="156460"/>
                  </a:cubicBezTo>
                  <a:close/>
                  <a:moveTo>
                    <a:pt x="74179" y="12227"/>
                  </a:moveTo>
                  <a:cubicBezTo>
                    <a:pt x="61106" y="11770"/>
                    <a:pt x="48306" y="16037"/>
                    <a:pt x="38121" y="24247"/>
                  </a:cubicBezTo>
                  <a:cubicBezTo>
                    <a:pt x="16006" y="42636"/>
                    <a:pt x="7472" y="64031"/>
                    <a:pt x="14082" y="84343"/>
                  </a:cubicBezTo>
                  <a:cubicBezTo>
                    <a:pt x="24179" y="115834"/>
                    <a:pt x="67328" y="138791"/>
                    <a:pt x="123819" y="142878"/>
                  </a:cubicBezTo>
                  <a:cubicBezTo>
                    <a:pt x="207955" y="149007"/>
                    <a:pt x="228628" y="134825"/>
                    <a:pt x="233075" y="125810"/>
                  </a:cubicBezTo>
                  <a:cubicBezTo>
                    <a:pt x="238484" y="114752"/>
                    <a:pt x="226946" y="98286"/>
                    <a:pt x="216128" y="86386"/>
                  </a:cubicBezTo>
                  <a:cubicBezTo>
                    <a:pt x="211681" y="82300"/>
                    <a:pt x="133435" y="11987"/>
                    <a:pt x="74179" y="1198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152C592-EB9D-03BC-CB39-4B544E95A61C}"/>
                </a:ext>
              </a:extLst>
            </p:cNvPr>
            <p:cNvSpPr/>
            <p:nvPr/>
          </p:nvSpPr>
          <p:spPr>
            <a:xfrm>
              <a:off x="4169736" y="6016081"/>
              <a:ext cx="192069" cy="96876"/>
            </a:xfrm>
            <a:custGeom>
              <a:avLst/>
              <a:gdLst>
                <a:gd name="connsiteX0" fmla="*/ 185098 w 192069"/>
                <a:gd name="connsiteY0" fmla="*/ 96876 h 96876"/>
                <a:gd name="connsiteX1" fmla="*/ 0 w 192069"/>
                <a:gd name="connsiteY1" fmla="*/ 11178 h 96876"/>
                <a:gd name="connsiteX2" fmla="*/ 4207 w 192069"/>
                <a:gd name="connsiteY2" fmla="*/ 0 h 96876"/>
                <a:gd name="connsiteX3" fmla="*/ 192069 w 192069"/>
                <a:gd name="connsiteY3" fmla="*/ 87020 h 9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69" h="96876">
                  <a:moveTo>
                    <a:pt x="185098" y="96876"/>
                  </a:moveTo>
                  <a:cubicBezTo>
                    <a:pt x="137021" y="62741"/>
                    <a:pt x="1442" y="11779"/>
                    <a:pt x="0" y="11178"/>
                  </a:cubicBezTo>
                  <a:lnTo>
                    <a:pt x="4207" y="0"/>
                  </a:lnTo>
                  <a:cubicBezTo>
                    <a:pt x="9856" y="2043"/>
                    <a:pt x="142309" y="52044"/>
                    <a:pt x="192069" y="870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A95F5DC-E983-99C6-22C4-455A91B329AD}"/>
                </a:ext>
              </a:extLst>
            </p:cNvPr>
            <p:cNvSpPr/>
            <p:nvPr/>
          </p:nvSpPr>
          <p:spPr>
            <a:xfrm>
              <a:off x="3688908" y="5930023"/>
              <a:ext cx="322501" cy="199072"/>
            </a:xfrm>
            <a:custGeom>
              <a:avLst/>
              <a:gdLst>
                <a:gd name="connsiteX0" fmla="*/ 27577 w 322501"/>
                <a:gd name="connsiteY0" fmla="*/ 105049 h 199072"/>
                <a:gd name="connsiteX1" fmla="*/ 283590 w 322501"/>
                <a:gd name="connsiteY1" fmla="*/ 18629 h 199072"/>
                <a:gd name="connsiteX2" fmla="*/ 160872 w 322501"/>
                <a:gd name="connsiteY2" fmla="*/ 196997 h 199072"/>
                <a:gd name="connsiteX3" fmla="*/ 27577 w 322501"/>
                <a:gd name="connsiteY3" fmla="*/ 105049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1" h="199072">
                  <a:moveTo>
                    <a:pt x="27577" y="105049"/>
                  </a:moveTo>
                  <a:cubicBezTo>
                    <a:pt x="27577" y="105049"/>
                    <a:pt x="198252" y="-53006"/>
                    <a:pt x="283590" y="18629"/>
                  </a:cubicBezTo>
                  <a:cubicBezTo>
                    <a:pt x="368927" y="90265"/>
                    <a:pt x="307629" y="186300"/>
                    <a:pt x="160872" y="196997"/>
                  </a:cubicBezTo>
                  <a:cubicBezTo>
                    <a:pt x="14116" y="207694"/>
                    <a:pt x="-37207" y="177044"/>
                    <a:pt x="27577" y="10504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EC3773E-32CF-0E21-15D6-34D646066C44}"/>
                </a:ext>
              </a:extLst>
            </p:cNvPr>
            <p:cNvSpPr/>
            <p:nvPr/>
          </p:nvSpPr>
          <p:spPr>
            <a:xfrm>
              <a:off x="3682899" y="5924312"/>
              <a:ext cx="334714" cy="210880"/>
            </a:xfrm>
            <a:custGeom>
              <a:avLst/>
              <a:gdLst>
                <a:gd name="connsiteX0" fmla="*/ 114237 w 334714"/>
                <a:gd name="connsiteY0" fmla="*/ 210881 h 210880"/>
                <a:gd name="connsiteX1" fmla="*/ 3298 w 334714"/>
                <a:gd name="connsiteY1" fmla="*/ 177227 h 210880"/>
                <a:gd name="connsiteX2" fmla="*/ 29140 w 334714"/>
                <a:gd name="connsiteY2" fmla="*/ 106673 h 210880"/>
                <a:gd name="connsiteX3" fmla="*/ 29140 w 334714"/>
                <a:gd name="connsiteY3" fmla="*/ 106673 h 210880"/>
                <a:gd name="connsiteX4" fmla="*/ 293566 w 334714"/>
                <a:gd name="connsiteY4" fmla="*/ 20133 h 210880"/>
                <a:gd name="connsiteX5" fmla="*/ 331186 w 334714"/>
                <a:gd name="connsiteY5" fmla="*/ 118572 h 210880"/>
                <a:gd name="connsiteX6" fmla="*/ 167482 w 334714"/>
                <a:gd name="connsiteY6" fmla="*/ 209078 h 210880"/>
                <a:gd name="connsiteX7" fmla="*/ 114237 w 334714"/>
                <a:gd name="connsiteY7" fmla="*/ 210881 h 210880"/>
                <a:gd name="connsiteX8" fmla="*/ 37793 w 334714"/>
                <a:gd name="connsiteY8" fmla="*/ 114726 h 210880"/>
                <a:gd name="connsiteX9" fmla="*/ 13755 w 334714"/>
                <a:gd name="connsiteY9" fmla="*/ 171698 h 210880"/>
                <a:gd name="connsiteX10" fmla="*/ 166521 w 334714"/>
                <a:gd name="connsiteY10" fmla="*/ 196458 h 210880"/>
                <a:gd name="connsiteX11" fmla="*/ 319768 w 334714"/>
                <a:gd name="connsiteY11" fmla="*/ 114245 h 210880"/>
                <a:gd name="connsiteX12" fmla="*/ 285873 w 334714"/>
                <a:gd name="connsiteY12" fmla="*/ 28787 h 210880"/>
                <a:gd name="connsiteX13" fmla="*/ 37793 w 334714"/>
                <a:gd name="connsiteY13" fmla="*/ 114966 h 2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4714" h="210880">
                  <a:moveTo>
                    <a:pt x="114237" y="210881"/>
                  </a:moveTo>
                  <a:cubicBezTo>
                    <a:pt x="50774" y="210881"/>
                    <a:pt x="14356" y="199703"/>
                    <a:pt x="3298" y="177227"/>
                  </a:cubicBezTo>
                  <a:cubicBezTo>
                    <a:pt x="-5476" y="159198"/>
                    <a:pt x="3298" y="135519"/>
                    <a:pt x="29140" y="106673"/>
                  </a:cubicBezTo>
                  <a:lnTo>
                    <a:pt x="29140" y="106673"/>
                  </a:lnTo>
                  <a:cubicBezTo>
                    <a:pt x="36231" y="100062"/>
                    <a:pt x="204743" y="-54026"/>
                    <a:pt x="293566" y="20133"/>
                  </a:cubicBezTo>
                  <a:cubicBezTo>
                    <a:pt x="328782" y="49581"/>
                    <a:pt x="341643" y="84557"/>
                    <a:pt x="331186" y="118572"/>
                  </a:cubicBezTo>
                  <a:cubicBezTo>
                    <a:pt x="315321" y="168212"/>
                    <a:pt x="252459" y="202708"/>
                    <a:pt x="167482" y="209078"/>
                  </a:cubicBezTo>
                  <a:cubicBezTo>
                    <a:pt x="148131" y="210160"/>
                    <a:pt x="130343" y="210881"/>
                    <a:pt x="114237" y="210881"/>
                  </a:cubicBezTo>
                  <a:close/>
                  <a:moveTo>
                    <a:pt x="37793" y="114726"/>
                  </a:moveTo>
                  <a:cubicBezTo>
                    <a:pt x="22529" y="131673"/>
                    <a:pt x="6182" y="155351"/>
                    <a:pt x="13755" y="171698"/>
                  </a:cubicBezTo>
                  <a:cubicBezTo>
                    <a:pt x="20125" y="184679"/>
                    <a:pt x="48370" y="205112"/>
                    <a:pt x="166521" y="196458"/>
                  </a:cubicBezTo>
                  <a:cubicBezTo>
                    <a:pt x="245368" y="190809"/>
                    <a:pt x="305585" y="158476"/>
                    <a:pt x="319768" y="114245"/>
                  </a:cubicBezTo>
                  <a:cubicBezTo>
                    <a:pt x="329143" y="85279"/>
                    <a:pt x="317124" y="54870"/>
                    <a:pt x="285873" y="28787"/>
                  </a:cubicBezTo>
                  <a:cubicBezTo>
                    <a:pt x="206666" y="-37439"/>
                    <a:pt x="44404" y="108957"/>
                    <a:pt x="37793" y="11496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E3EE8A-52A3-83DC-4622-FCB6D0F9B931}"/>
                </a:ext>
              </a:extLst>
            </p:cNvPr>
            <p:cNvSpPr/>
            <p:nvPr/>
          </p:nvSpPr>
          <p:spPr>
            <a:xfrm>
              <a:off x="3728625" y="5964037"/>
              <a:ext cx="262503" cy="130049"/>
            </a:xfrm>
            <a:custGeom>
              <a:avLst/>
              <a:gdLst>
                <a:gd name="connsiteX0" fmla="*/ 6851 w 262503"/>
                <a:gd name="connsiteY0" fmla="*/ 130050 h 130049"/>
                <a:gd name="connsiteX1" fmla="*/ 0 w 262503"/>
                <a:gd name="connsiteY1" fmla="*/ 120194 h 130049"/>
                <a:gd name="connsiteX2" fmla="*/ 258296 w 262503"/>
                <a:gd name="connsiteY2" fmla="*/ 0 h 130049"/>
                <a:gd name="connsiteX3" fmla="*/ 262503 w 262503"/>
                <a:gd name="connsiteY3" fmla="*/ 11178 h 130049"/>
                <a:gd name="connsiteX4" fmla="*/ 6851 w 262503"/>
                <a:gd name="connsiteY4" fmla="*/ 130050 h 1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03" h="130049">
                  <a:moveTo>
                    <a:pt x="6851" y="130050"/>
                  </a:moveTo>
                  <a:lnTo>
                    <a:pt x="0" y="120194"/>
                  </a:lnTo>
                  <a:cubicBezTo>
                    <a:pt x="68270" y="72116"/>
                    <a:pt x="250604" y="3365"/>
                    <a:pt x="258296" y="0"/>
                  </a:cubicBezTo>
                  <a:lnTo>
                    <a:pt x="262503" y="11178"/>
                  </a:lnTo>
                  <a:cubicBezTo>
                    <a:pt x="260700" y="12380"/>
                    <a:pt x="73919" y="82814"/>
                    <a:pt x="6851" y="1300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71D8C8F-1FE6-91B3-49FC-B17B162E1827}"/>
                </a:ext>
              </a:extLst>
            </p:cNvPr>
            <p:cNvSpPr/>
            <p:nvPr/>
          </p:nvSpPr>
          <p:spPr>
            <a:xfrm>
              <a:off x="3700489" y="5638370"/>
              <a:ext cx="213595" cy="194312"/>
            </a:xfrm>
            <a:custGeom>
              <a:avLst/>
              <a:gdLst>
                <a:gd name="connsiteX0" fmla="*/ 213595 w 213595"/>
                <a:gd name="connsiteY0" fmla="*/ 70496 h 194312"/>
                <a:gd name="connsiteX1" fmla="*/ 132825 w 213595"/>
                <a:gd name="connsiteY1" fmla="*/ 186363 h 194312"/>
                <a:gd name="connsiteX2" fmla="*/ 16958 w 213595"/>
                <a:gd name="connsiteY2" fmla="*/ 49342 h 194312"/>
                <a:gd name="connsiteX3" fmla="*/ 213595 w 213595"/>
                <a:gd name="connsiteY3" fmla="*/ 70496 h 19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595" h="194312">
                  <a:moveTo>
                    <a:pt x="213595" y="70496"/>
                  </a:moveTo>
                  <a:cubicBezTo>
                    <a:pt x="213595" y="70496"/>
                    <a:pt x="196047" y="154632"/>
                    <a:pt x="132825" y="186363"/>
                  </a:cubicBezTo>
                  <a:cubicBezTo>
                    <a:pt x="69603" y="218094"/>
                    <a:pt x="-42778" y="151266"/>
                    <a:pt x="16958" y="49342"/>
                  </a:cubicBezTo>
                  <a:cubicBezTo>
                    <a:pt x="76695" y="-52582"/>
                    <a:pt x="181984" y="28308"/>
                    <a:pt x="213595" y="7049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A4822A-15FB-DC91-75E9-33269AEA1B62}"/>
                </a:ext>
              </a:extLst>
            </p:cNvPr>
            <p:cNvSpPr/>
            <p:nvPr/>
          </p:nvSpPr>
          <p:spPr>
            <a:xfrm>
              <a:off x="3694489" y="5631911"/>
              <a:ext cx="225623" cy="206644"/>
            </a:xfrm>
            <a:custGeom>
              <a:avLst/>
              <a:gdLst>
                <a:gd name="connsiteX0" fmla="*/ 103608 w 225623"/>
                <a:gd name="connsiteY0" fmla="*/ 206644 h 206644"/>
                <a:gd name="connsiteX1" fmla="*/ 24400 w 225623"/>
                <a:gd name="connsiteY1" fmla="*/ 172509 h 206644"/>
                <a:gd name="connsiteX2" fmla="*/ 17790 w 225623"/>
                <a:gd name="connsiteY2" fmla="*/ 52315 h 206644"/>
                <a:gd name="connsiteX3" fmla="*/ 93512 w 225623"/>
                <a:gd name="connsiteY3" fmla="*/ 151 h 206644"/>
                <a:gd name="connsiteX4" fmla="*/ 224403 w 225623"/>
                <a:gd name="connsiteY4" fmla="*/ 72868 h 206644"/>
                <a:gd name="connsiteX5" fmla="*/ 225484 w 225623"/>
                <a:gd name="connsiteY5" fmla="*/ 77676 h 206644"/>
                <a:gd name="connsiteX6" fmla="*/ 141349 w 225623"/>
                <a:gd name="connsiteY6" fmla="*/ 197870 h 206644"/>
                <a:gd name="connsiteX7" fmla="*/ 103608 w 225623"/>
                <a:gd name="connsiteY7" fmla="*/ 206644 h 206644"/>
                <a:gd name="connsiteX8" fmla="*/ 98440 w 225623"/>
                <a:gd name="connsiteY8" fmla="*/ 12531 h 206644"/>
                <a:gd name="connsiteX9" fmla="*/ 94113 w 225623"/>
                <a:gd name="connsiteY9" fmla="*/ 12531 h 206644"/>
                <a:gd name="connsiteX10" fmla="*/ 28126 w 225623"/>
                <a:gd name="connsiteY10" fmla="*/ 58806 h 206644"/>
                <a:gd name="connsiteX11" fmla="*/ 33175 w 225623"/>
                <a:gd name="connsiteY11" fmla="*/ 164215 h 206644"/>
                <a:gd name="connsiteX12" fmla="*/ 136181 w 225623"/>
                <a:gd name="connsiteY12" fmla="*/ 187293 h 206644"/>
                <a:gd name="connsiteX13" fmla="*/ 213104 w 225623"/>
                <a:gd name="connsiteY13" fmla="*/ 78157 h 206644"/>
                <a:gd name="connsiteX14" fmla="*/ 98440 w 225623"/>
                <a:gd name="connsiteY14" fmla="*/ 12531 h 2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623" h="206644">
                  <a:moveTo>
                    <a:pt x="103608" y="206644"/>
                  </a:moveTo>
                  <a:cubicBezTo>
                    <a:pt x="73682" y="206416"/>
                    <a:pt x="45118" y="194108"/>
                    <a:pt x="24400" y="172509"/>
                  </a:cubicBezTo>
                  <a:cubicBezTo>
                    <a:pt x="-5648" y="140417"/>
                    <a:pt x="-8052" y="96787"/>
                    <a:pt x="17790" y="52315"/>
                  </a:cubicBezTo>
                  <a:cubicBezTo>
                    <a:pt x="37021" y="19502"/>
                    <a:pt x="62502" y="1954"/>
                    <a:pt x="93512" y="151"/>
                  </a:cubicBezTo>
                  <a:cubicBezTo>
                    <a:pt x="146998" y="-2974"/>
                    <a:pt x="201686" y="43060"/>
                    <a:pt x="224403" y="72868"/>
                  </a:cubicBezTo>
                  <a:cubicBezTo>
                    <a:pt x="225464" y="74226"/>
                    <a:pt x="225861" y="75993"/>
                    <a:pt x="225484" y="77676"/>
                  </a:cubicBezTo>
                  <a:cubicBezTo>
                    <a:pt x="224763" y="81162"/>
                    <a:pt x="206614" y="165177"/>
                    <a:pt x="141349" y="197870"/>
                  </a:cubicBezTo>
                  <a:cubicBezTo>
                    <a:pt x="129623" y="203687"/>
                    <a:pt x="116700" y="206692"/>
                    <a:pt x="103608" y="206644"/>
                  </a:cubicBezTo>
                  <a:close/>
                  <a:moveTo>
                    <a:pt x="98440" y="12531"/>
                  </a:moveTo>
                  <a:lnTo>
                    <a:pt x="94113" y="12531"/>
                  </a:lnTo>
                  <a:cubicBezTo>
                    <a:pt x="67430" y="13973"/>
                    <a:pt x="45194" y="29599"/>
                    <a:pt x="28126" y="58806"/>
                  </a:cubicBezTo>
                  <a:cubicBezTo>
                    <a:pt x="5169" y="97869"/>
                    <a:pt x="7092" y="136330"/>
                    <a:pt x="33175" y="164215"/>
                  </a:cubicBezTo>
                  <a:cubicBezTo>
                    <a:pt x="59257" y="192101"/>
                    <a:pt x="105291" y="202918"/>
                    <a:pt x="136181" y="187293"/>
                  </a:cubicBezTo>
                  <a:cubicBezTo>
                    <a:pt x="189907" y="160490"/>
                    <a:pt x="209499" y="92340"/>
                    <a:pt x="213104" y="78157"/>
                  </a:cubicBezTo>
                  <a:cubicBezTo>
                    <a:pt x="190628" y="49671"/>
                    <a:pt x="142431" y="12531"/>
                    <a:pt x="98440" y="1253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A5CCABD-1B43-0FFB-E85A-DF434FC9F4EF}"/>
                </a:ext>
              </a:extLst>
            </p:cNvPr>
            <p:cNvSpPr/>
            <p:nvPr/>
          </p:nvSpPr>
          <p:spPr>
            <a:xfrm>
              <a:off x="3480255" y="5405646"/>
              <a:ext cx="286351" cy="158968"/>
            </a:xfrm>
            <a:custGeom>
              <a:avLst/>
              <a:gdLst>
                <a:gd name="connsiteX0" fmla="*/ 286351 w 286351"/>
                <a:gd name="connsiteY0" fmla="*/ 39755 h 158968"/>
                <a:gd name="connsiteX1" fmla="*/ 131903 w 286351"/>
                <a:gd name="connsiteY1" fmla="*/ 15717 h 158968"/>
                <a:gd name="connsiteX2" fmla="*/ 37070 w 286351"/>
                <a:gd name="connsiteY2" fmla="*/ 156103 h 158968"/>
                <a:gd name="connsiteX3" fmla="*/ 286351 w 286351"/>
                <a:gd name="connsiteY3" fmla="*/ 39755 h 1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351" h="158968">
                  <a:moveTo>
                    <a:pt x="286351" y="39755"/>
                  </a:moveTo>
                  <a:cubicBezTo>
                    <a:pt x="286351" y="39755"/>
                    <a:pt x="254740" y="-30438"/>
                    <a:pt x="131903" y="15717"/>
                  </a:cubicBezTo>
                  <a:cubicBezTo>
                    <a:pt x="9065" y="61871"/>
                    <a:pt x="-40215" y="131583"/>
                    <a:pt x="37070" y="156103"/>
                  </a:cubicBezTo>
                  <a:cubicBezTo>
                    <a:pt x="114354" y="180622"/>
                    <a:pt x="286351" y="39755"/>
                    <a:pt x="286351" y="3975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FB4E5E4-9071-F9AC-C86C-54F78D7E6E92}"/>
                </a:ext>
              </a:extLst>
            </p:cNvPr>
            <p:cNvSpPr/>
            <p:nvPr/>
          </p:nvSpPr>
          <p:spPr>
            <a:xfrm>
              <a:off x="3474165" y="5399558"/>
              <a:ext cx="298462" cy="170610"/>
            </a:xfrm>
            <a:custGeom>
              <a:avLst/>
              <a:gdLst>
                <a:gd name="connsiteX0" fmla="*/ 63232 w 298462"/>
                <a:gd name="connsiteY0" fmla="*/ 170605 h 170610"/>
                <a:gd name="connsiteX1" fmla="*/ 41356 w 298462"/>
                <a:gd name="connsiteY1" fmla="*/ 167479 h 170610"/>
                <a:gd name="connsiteX2" fmla="*/ 10 w 298462"/>
                <a:gd name="connsiteY2" fmla="*/ 126133 h 170610"/>
                <a:gd name="connsiteX3" fmla="*/ 135829 w 298462"/>
                <a:gd name="connsiteY3" fmla="*/ 15675 h 170610"/>
                <a:gd name="connsiteX4" fmla="*/ 297970 w 298462"/>
                <a:gd name="connsiteY4" fmla="*/ 43439 h 170610"/>
                <a:gd name="connsiteX5" fmla="*/ 296287 w 298462"/>
                <a:gd name="connsiteY5" fmla="*/ 50531 h 170610"/>
                <a:gd name="connsiteX6" fmla="*/ 63232 w 298462"/>
                <a:gd name="connsiteY6" fmla="*/ 170605 h 170610"/>
                <a:gd name="connsiteX7" fmla="*/ 213113 w 298462"/>
                <a:gd name="connsiteY7" fmla="*/ 11708 h 170610"/>
                <a:gd name="connsiteX8" fmla="*/ 140035 w 298462"/>
                <a:gd name="connsiteY8" fmla="*/ 26973 h 170610"/>
                <a:gd name="connsiteX9" fmla="*/ 12029 w 298462"/>
                <a:gd name="connsiteY9" fmla="*/ 125892 h 170610"/>
                <a:gd name="connsiteX10" fmla="*/ 44962 w 298462"/>
                <a:gd name="connsiteY10" fmla="*/ 156061 h 170610"/>
                <a:gd name="connsiteX11" fmla="*/ 284749 w 298462"/>
                <a:gd name="connsiteY11" fmla="*/ 44401 h 170610"/>
                <a:gd name="connsiteX12" fmla="*/ 213113 w 298462"/>
                <a:gd name="connsiteY12" fmla="*/ 11708 h 17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62" h="170610">
                  <a:moveTo>
                    <a:pt x="63232" y="170605"/>
                  </a:moveTo>
                  <a:cubicBezTo>
                    <a:pt x="55822" y="170701"/>
                    <a:pt x="48442" y="169655"/>
                    <a:pt x="41356" y="167479"/>
                  </a:cubicBezTo>
                  <a:cubicBezTo>
                    <a:pt x="7702" y="156782"/>
                    <a:pt x="370" y="139114"/>
                    <a:pt x="10" y="126133"/>
                  </a:cubicBezTo>
                  <a:cubicBezTo>
                    <a:pt x="-832" y="90075"/>
                    <a:pt x="52534" y="46565"/>
                    <a:pt x="135829" y="15675"/>
                  </a:cubicBezTo>
                  <a:cubicBezTo>
                    <a:pt x="262633" y="-31441"/>
                    <a:pt x="297609" y="42598"/>
                    <a:pt x="297970" y="43439"/>
                  </a:cubicBezTo>
                  <a:cubicBezTo>
                    <a:pt x="299028" y="45916"/>
                    <a:pt x="298345" y="48788"/>
                    <a:pt x="296287" y="50531"/>
                  </a:cubicBezTo>
                  <a:cubicBezTo>
                    <a:pt x="289797" y="55579"/>
                    <a:pt x="148088" y="170605"/>
                    <a:pt x="63232" y="170605"/>
                  </a:cubicBezTo>
                  <a:close/>
                  <a:moveTo>
                    <a:pt x="213113" y="11708"/>
                  </a:moveTo>
                  <a:cubicBezTo>
                    <a:pt x="188042" y="12430"/>
                    <a:pt x="163298" y="17598"/>
                    <a:pt x="140035" y="26973"/>
                  </a:cubicBezTo>
                  <a:cubicBezTo>
                    <a:pt x="51333" y="59906"/>
                    <a:pt x="11428" y="101373"/>
                    <a:pt x="12029" y="125892"/>
                  </a:cubicBezTo>
                  <a:cubicBezTo>
                    <a:pt x="12029" y="142239"/>
                    <a:pt x="30178" y="151373"/>
                    <a:pt x="44962" y="156061"/>
                  </a:cubicBezTo>
                  <a:cubicBezTo>
                    <a:pt x="112030" y="177335"/>
                    <a:pt x="258787" y="64834"/>
                    <a:pt x="284749" y="44401"/>
                  </a:cubicBezTo>
                  <a:cubicBezTo>
                    <a:pt x="278499" y="34785"/>
                    <a:pt x="258907" y="11708"/>
                    <a:pt x="213113" y="1170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C12BBD-4F95-0FFA-3E10-65A66C45A634}"/>
                </a:ext>
              </a:extLst>
            </p:cNvPr>
            <p:cNvSpPr/>
            <p:nvPr/>
          </p:nvSpPr>
          <p:spPr>
            <a:xfrm>
              <a:off x="3538599" y="5436266"/>
              <a:ext cx="205651" cy="84496"/>
            </a:xfrm>
            <a:custGeom>
              <a:avLst/>
              <a:gdLst>
                <a:gd name="connsiteX0" fmla="*/ 7813 w 205651"/>
                <a:gd name="connsiteY0" fmla="*/ 84496 h 84496"/>
                <a:gd name="connsiteX1" fmla="*/ 0 w 205651"/>
                <a:gd name="connsiteY1" fmla="*/ 75241 h 84496"/>
                <a:gd name="connsiteX2" fmla="*/ 204329 w 205651"/>
                <a:gd name="connsiteY2" fmla="*/ 0 h 84496"/>
                <a:gd name="connsiteX3" fmla="*/ 205651 w 205651"/>
                <a:gd name="connsiteY3" fmla="*/ 12019 h 84496"/>
                <a:gd name="connsiteX4" fmla="*/ 7813 w 205651"/>
                <a:gd name="connsiteY4" fmla="*/ 84496 h 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651" h="84496">
                  <a:moveTo>
                    <a:pt x="7813" y="84496"/>
                  </a:moveTo>
                  <a:lnTo>
                    <a:pt x="0" y="75241"/>
                  </a:lnTo>
                  <a:cubicBezTo>
                    <a:pt x="71034" y="15145"/>
                    <a:pt x="198440" y="601"/>
                    <a:pt x="204329" y="0"/>
                  </a:cubicBezTo>
                  <a:lnTo>
                    <a:pt x="205651" y="12019"/>
                  </a:lnTo>
                  <a:cubicBezTo>
                    <a:pt x="203849" y="12019"/>
                    <a:pt x="75962" y="26563"/>
                    <a:pt x="7813" y="8449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08A6B2F-54C1-D7DC-1082-804907E1B613}"/>
                </a:ext>
              </a:extLst>
            </p:cNvPr>
            <p:cNvSpPr/>
            <p:nvPr/>
          </p:nvSpPr>
          <p:spPr>
            <a:xfrm>
              <a:off x="4117812" y="4518828"/>
              <a:ext cx="305532" cy="135194"/>
            </a:xfrm>
            <a:custGeom>
              <a:avLst/>
              <a:gdLst>
                <a:gd name="connsiteX0" fmla="*/ 0 w 305532"/>
                <a:gd name="connsiteY0" fmla="*/ 83775 h 135194"/>
                <a:gd name="connsiteX1" fmla="*/ 63222 w 305532"/>
                <a:gd name="connsiteY1" fmla="*/ 122357 h 135194"/>
                <a:gd name="connsiteX2" fmla="*/ 182574 w 305532"/>
                <a:gd name="connsiteY2" fmla="*/ 66226 h 135194"/>
                <a:gd name="connsiteX3" fmla="*/ 305532 w 305532"/>
                <a:gd name="connsiteY3" fmla="*/ 126323 h 135194"/>
                <a:gd name="connsiteX4" fmla="*/ 126444 w 305532"/>
                <a:gd name="connsiteY4" fmla="*/ 0 h 135194"/>
                <a:gd name="connsiteX5" fmla="*/ 0 w 305532"/>
                <a:gd name="connsiteY5" fmla="*/ 83775 h 13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532" h="135194">
                  <a:moveTo>
                    <a:pt x="0" y="83775"/>
                  </a:moveTo>
                  <a:cubicBezTo>
                    <a:pt x="0" y="83775"/>
                    <a:pt x="21034" y="132934"/>
                    <a:pt x="63222" y="122357"/>
                  </a:cubicBezTo>
                  <a:cubicBezTo>
                    <a:pt x="105410" y="111780"/>
                    <a:pt x="115867" y="48678"/>
                    <a:pt x="182574" y="66226"/>
                  </a:cubicBezTo>
                  <a:cubicBezTo>
                    <a:pt x="249282" y="83775"/>
                    <a:pt x="305532" y="161059"/>
                    <a:pt x="305532" y="126323"/>
                  </a:cubicBezTo>
                  <a:cubicBezTo>
                    <a:pt x="305532" y="91588"/>
                    <a:pt x="221397" y="0"/>
                    <a:pt x="126444" y="0"/>
                  </a:cubicBezTo>
                  <a:cubicBezTo>
                    <a:pt x="31491" y="0"/>
                    <a:pt x="3486" y="38101"/>
                    <a:pt x="0" y="8377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9A2E61-B69B-152D-96DC-8E2D18D7134A}"/>
                </a:ext>
              </a:extLst>
            </p:cNvPr>
            <p:cNvSpPr/>
            <p:nvPr/>
          </p:nvSpPr>
          <p:spPr>
            <a:xfrm>
              <a:off x="4111065" y="4512097"/>
              <a:ext cx="317545" cy="147717"/>
            </a:xfrm>
            <a:custGeom>
              <a:avLst/>
              <a:gdLst>
                <a:gd name="connsiteX0" fmla="*/ 306991 w 317545"/>
                <a:gd name="connsiteY0" fmla="*/ 147718 h 147717"/>
                <a:gd name="connsiteX1" fmla="*/ 270933 w 317545"/>
                <a:gd name="connsiteY1" fmla="*/ 126684 h 147717"/>
                <a:gd name="connsiteX2" fmla="*/ 186797 w 317545"/>
                <a:gd name="connsiteY2" fmla="*/ 78606 h 147717"/>
                <a:gd name="connsiteX3" fmla="*/ 112397 w 317545"/>
                <a:gd name="connsiteY3" fmla="*/ 105650 h 147717"/>
                <a:gd name="connsiteX4" fmla="*/ 70329 w 317545"/>
                <a:gd name="connsiteY4" fmla="*/ 134857 h 147717"/>
                <a:gd name="connsiteX5" fmla="*/ 136 w 317545"/>
                <a:gd name="connsiteY5" fmla="*/ 92669 h 147717"/>
                <a:gd name="connsiteX6" fmla="*/ 136 w 317545"/>
                <a:gd name="connsiteY6" fmla="*/ 89905 h 147717"/>
                <a:gd name="connsiteX7" fmla="*/ 132349 w 317545"/>
                <a:gd name="connsiteY7" fmla="*/ 0 h 147717"/>
                <a:gd name="connsiteX8" fmla="*/ 317448 w 317545"/>
                <a:gd name="connsiteY8" fmla="*/ 132213 h 147717"/>
                <a:gd name="connsiteX9" fmla="*/ 310957 w 317545"/>
                <a:gd name="connsiteY9" fmla="*/ 146276 h 147717"/>
                <a:gd name="connsiteX10" fmla="*/ 306991 w 317545"/>
                <a:gd name="connsiteY10" fmla="*/ 147718 h 147717"/>
                <a:gd name="connsiteX11" fmla="*/ 167446 w 317545"/>
                <a:gd name="connsiteY11" fmla="*/ 63582 h 147717"/>
                <a:gd name="connsiteX12" fmla="*/ 191484 w 317545"/>
                <a:gd name="connsiteY12" fmla="*/ 66828 h 147717"/>
                <a:gd name="connsiteX13" fmla="*/ 279346 w 317545"/>
                <a:gd name="connsiteY13" fmla="*/ 116948 h 147717"/>
                <a:gd name="connsiteX14" fmla="*/ 306630 w 317545"/>
                <a:gd name="connsiteY14" fmla="*/ 135338 h 147717"/>
                <a:gd name="connsiteX15" fmla="*/ 306630 w 317545"/>
                <a:gd name="connsiteY15" fmla="*/ 132333 h 147717"/>
                <a:gd name="connsiteX16" fmla="*/ 133551 w 317545"/>
                <a:gd name="connsiteY16" fmla="*/ 12139 h 147717"/>
                <a:gd name="connsiteX17" fmla="*/ 13357 w 317545"/>
                <a:gd name="connsiteY17" fmla="*/ 89424 h 147717"/>
                <a:gd name="connsiteX18" fmla="*/ 69007 w 317545"/>
                <a:gd name="connsiteY18" fmla="*/ 123318 h 147717"/>
                <a:gd name="connsiteX19" fmla="*/ 105065 w 317545"/>
                <a:gd name="connsiteY19" fmla="*/ 97357 h 147717"/>
                <a:gd name="connsiteX20" fmla="*/ 167446 w 317545"/>
                <a:gd name="connsiteY20" fmla="*/ 63823 h 14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545" h="147717">
                  <a:moveTo>
                    <a:pt x="306991" y="147718"/>
                  </a:moveTo>
                  <a:cubicBezTo>
                    <a:pt x="298938" y="147718"/>
                    <a:pt x="288240" y="139545"/>
                    <a:pt x="270933" y="126684"/>
                  </a:cubicBezTo>
                  <a:cubicBezTo>
                    <a:pt x="249057" y="109977"/>
                    <a:pt x="219129" y="87140"/>
                    <a:pt x="186797" y="78606"/>
                  </a:cubicBezTo>
                  <a:cubicBezTo>
                    <a:pt x="148816" y="68630"/>
                    <a:pt x="131147" y="86539"/>
                    <a:pt x="112397" y="105650"/>
                  </a:cubicBezTo>
                  <a:cubicBezTo>
                    <a:pt x="101370" y="119112"/>
                    <a:pt x="86799" y="129232"/>
                    <a:pt x="70329" y="134857"/>
                  </a:cubicBezTo>
                  <a:cubicBezTo>
                    <a:pt x="33069" y="144112"/>
                    <a:pt x="8189" y="110819"/>
                    <a:pt x="136" y="92669"/>
                  </a:cubicBezTo>
                  <a:cubicBezTo>
                    <a:pt x="-45" y="91756"/>
                    <a:pt x="-45" y="90818"/>
                    <a:pt x="136" y="89905"/>
                  </a:cubicBezTo>
                  <a:cubicBezTo>
                    <a:pt x="4703" y="29808"/>
                    <a:pt x="49295" y="0"/>
                    <a:pt x="132349" y="0"/>
                  </a:cubicBezTo>
                  <a:cubicBezTo>
                    <a:pt x="228504" y="0"/>
                    <a:pt x="317448" y="91107"/>
                    <a:pt x="317448" y="132213"/>
                  </a:cubicBezTo>
                  <a:cubicBezTo>
                    <a:pt x="318084" y="137742"/>
                    <a:pt x="315572" y="143175"/>
                    <a:pt x="310957" y="146276"/>
                  </a:cubicBezTo>
                  <a:cubicBezTo>
                    <a:pt x="309743" y="147009"/>
                    <a:pt x="308397" y="147502"/>
                    <a:pt x="306991" y="147718"/>
                  </a:cubicBezTo>
                  <a:close/>
                  <a:moveTo>
                    <a:pt x="167446" y="63582"/>
                  </a:moveTo>
                  <a:cubicBezTo>
                    <a:pt x="175571" y="63594"/>
                    <a:pt x="183648" y="64676"/>
                    <a:pt x="191484" y="66828"/>
                  </a:cubicBezTo>
                  <a:cubicBezTo>
                    <a:pt x="225620" y="75842"/>
                    <a:pt x="256629" y="99520"/>
                    <a:pt x="279346" y="116948"/>
                  </a:cubicBezTo>
                  <a:cubicBezTo>
                    <a:pt x="287712" y="124100"/>
                    <a:pt x="296858" y="130266"/>
                    <a:pt x="306630" y="135338"/>
                  </a:cubicBezTo>
                  <a:cubicBezTo>
                    <a:pt x="306726" y="134341"/>
                    <a:pt x="306726" y="133331"/>
                    <a:pt x="306630" y="132333"/>
                  </a:cubicBezTo>
                  <a:cubicBezTo>
                    <a:pt x="306630" y="102886"/>
                    <a:pt x="228745" y="12139"/>
                    <a:pt x="133551" y="12139"/>
                  </a:cubicBezTo>
                  <a:cubicBezTo>
                    <a:pt x="57348" y="12139"/>
                    <a:pt x="17925" y="37500"/>
                    <a:pt x="13357" y="89424"/>
                  </a:cubicBezTo>
                  <a:cubicBezTo>
                    <a:pt x="16843" y="96876"/>
                    <a:pt x="35473" y="131732"/>
                    <a:pt x="69007" y="123318"/>
                  </a:cubicBezTo>
                  <a:cubicBezTo>
                    <a:pt x="83161" y="118102"/>
                    <a:pt x="95626" y="109124"/>
                    <a:pt x="105065" y="97357"/>
                  </a:cubicBezTo>
                  <a:cubicBezTo>
                    <a:pt x="120570" y="81371"/>
                    <a:pt x="137878" y="63823"/>
                    <a:pt x="167446" y="6382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FC79E5E-6F78-0DF8-41DF-3F4AEF39719A}"/>
                </a:ext>
              </a:extLst>
            </p:cNvPr>
            <p:cNvSpPr/>
            <p:nvPr/>
          </p:nvSpPr>
          <p:spPr>
            <a:xfrm>
              <a:off x="3765524" y="5437562"/>
              <a:ext cx="236901" cy="199548"/>
            </a:xfrm>
            <a:custGeom>
              <a:avLst/>
              <a:gdLst>
                <a:gd name="connsiteX0" fmla="*/ 225243 w 236901"/>
                <a:gd name="connsiteY0" fmla="*/ 199549 h 199548"/>
                <a:gd name="connsiteX1" fmla="*/ 209618 w 236901"/>
                <a:gd name="connsiteY1" fmla="*/ 148827 h 199548"/>
                <a:gd name="connsiteX2" fmla="*/ 2284 w 236901"/>
                <a:gd name="connsiteY2" fmla="*/ 13729 h 199548"/>
                <a:gd name="connsiteX3" fmla="*/ 0 w 236901"/>
                <a:gd name="connsiteY3" fmla="*/ 1710 h 199548"/>
                <a:gd name="connsiteX4" fmla="*/ 220916 w 236901"/>
                <a:gd name="connsiteY4" fmla="*/ 144380 h 199548"/>
                <a:gd name="connsiteX5" fmla="*/ 236902 w 236901"/>
                <a:gd name="connsiteY5" fmla="*/ 196424 h 19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901" h="199548">
                  <a:moveTo>
                    <a:pt x="225243" y="199549"/>
                  </a:moveTo>
                  <a:cubicBezTo>
                    <a:pt x="221003" y="182361"/>
                    <a:pt x="215785" y="165426"/>
                    <a:pt x="209618" y="148827"/>
                  </a:cubicBezTo>
                  <a:cubicBezTo>
                    <a:pt x="149521" y="-12112"/>
                    <a:pt x="8173" y="12647"/>
                    <a:pt x="2284" y="13729"/>
                  </a:cubicBezTo>
                  <a:lnTo>
                    <a:pt x="0" y="1710"/>
                  </a:lnTo>
                  <a:cubicBezTo>
                    <a:pt x="1563" y="1710"/>
                    <a:pt x="156973" y="-26295"/>
                    <a:pt x="220916" y="144380"/>
                  </a:cubicBezTo>
                  <a:cubicBezTo>
                    <a:pt x="227220" y="161411"/>
                    <a:pt x="232558" y="178791"/>
                    <a:pt x="236902" y="19642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2E2070F-6A0B-B2D9-9E51-427EE82E8369}"/>
                </a:ext>
              </a:extLst>
            </p:cNvPr>
            <p:cNvSpPr/>
            <p:nvPr/>
          </p:nvSpPr>
          <p:spPr>
            <a:xfrm>
              <a:off x="4397743" y="5242716"/>
              <a:ext cx="286407" cy="158829"/>
            </a:xfrm>
            <a:custGeom>
              <a:avLst/>
              <a:gdLst>
                <a:gd name="connsiteX0" fmla="*/ 0 w 286407"/>
                <a:gd name="connsiteY0" fmla="*/ 40063 h 158829"/>
                <a:gd name="connsiteX1" fmla="*/ 154569 w 286407"/>
                <a:gd name="connsiteY1" fmla="*/ 15423 h 158829"/>
                <a:gd name="connsiteX2" fmla="*/ 249282 w 286407"/>
                <a:gd name="connsiteY2" fmla="*/ 155930 h 158829"/>
                <a:gd name="connsiteX3" fmla="*/ 0 w 286407"/>
                <a:gd name="connsiteY3" fmla="*/ 40063 h 1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07" h="158829">
                  <a:moveTo>
                    <a:pt x="0" y="40063"/>
                  </a:moveTo>
                  <a:cubicBezTo>
                    <a:pt x="0" y="40063"/>
                    <a:pt x="31611" y="-30250"/>
                    <a:pt x="154569" y="15423"/>
                  </a:cubicBezTo>
                  <a:cubicBezTo>
                    <a:pt x="277527" y="61097"/>
                    <a:pt x="326566" y="131290"/>
                    <a:pt x="249282" y="155930"/>
                  </a:cubicBezTo>
                  <a:cubicBezTo>
                    <a:pt x="171997" y="180570"/>
                    <a:pt x="0" y="40063"/>
                    <a:pt x="0" y="400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525CD94-1E73-9566-021D-0F4EA8838079}"/>
                </a:ext>
              </a:extLst>
            </p:cNvPr>
            <p:cNvSpPr/>
            <p:nvPr/>
          </p:nvSpPr>
          <p:spPr>
            <a:xfrm>
              <a:off x="4391722" y="5236401"/>
              <a:ext cx="298462" cy="170659"/>
            </a:xfrm>
            <a:custGeom>
              <a:avLst/>
              <a:gdLst>
                <a:gd name="connsiteX0" fmla="*/ 235231 w 298462"/>
                <a:gd name="connsiteY0" fmla="*/ 170659 h 170659"/>
                <a:gd name="connsiteX1" fmla="*/ 2175 w 298462"/>
                <a:gd name="connsiteY1" fmla="*/ 50465 h 170659"/>
                <a:gd name="connsiteX2" fmla="*/ 492 w 298462"/>
                <a:gd name="connsiteY2" fmla="*/ 43374 h 170659"/>
                <a:gd name="connsiteX3" fmla="*/ 162634 w 298462"/>
                <a:gd name="connsiteY3" fmla="*/ 15609 h 170659"/>
                <a:gd name="connsiteX4" fmla="*/ 298453 w 298462"/>
                <a:gd name="connsiteY4" fmla="*/ 126187 h 170659"/>
                <a:gd name="connsiteX5" fmla="*/ 257226 w 298462"/>
                <a:gd name="connsiteY5" fmla="*/ 167534 h 170659"/>
                <a:gd name="connsiteX6" fmla="*/ 235231 w 298462"/>
                <a:gd name="connsiteY6" fmla="*/ 170659 h 170659"/>
                <a:gd name="connsiteX7" fmla="*/ 13473 w 298462"/>
                <a:gd name="connsiteY7" fmla="*/ 44936 h 170659"/>
                <a:gd name="connsiteX8" fmla="*/ 253140 w 298462"/>
                <a:gd name="connsiteY8" fmla="*/ 156476 h 170659"/>
                <a:gd name="connsiteX9" fmla="*/ 286073 w 298462"/>
                <a:gd name="connsiteY9" fmla="*/ 126307 h 170659"/>
                <a:gd name="connsiteX10" fmla="*/ 158066 w 298462"/>
                <a:gd name="connsiteY10" fmla="*/ 27388 h 170659"/>
                <a:gd name="connsiteX11" fmla="*/ 13473 w 298462"/>
                <a:gd name="connsiteY11" fmla="*/ 44936 h 17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462" h="170659">
                  <a:moveTo>
                    <a:pt x="235231" y="170659"/>
                  </a:moveTo>
                  <a:cubicBezTo>
                    <a:pt x="150374" y="170659"/>
                    <a:pt x="8786" y="55874"/>
                    <a:pt x="2175" y="50465"/>
                  </a:cubicBezTo>
                  <a:cubicBezTo>
                    <a:pt x="120" y="48722"/>
                    <a:pt x="-565" y="45850"/>
                    <a:pt x="492" y="43374"/>
                  </a:cubicBezTo>
                  <a:cubicBezTo>
                    <a:pt x="492" y="42652"/>
                    <a:pt x="36550" y="-31387"/>
                    <a:pt x="162634" y="15609"/>
                  </a:cubicBezTo>
                  <a:cubicBezTo>
                    <a:pt x="245928" y="46619"/>
                    <a:pt x="299294" y="90009"/>
                    <a:pt x="298453" y="126187"/>
                  </a:cubicBezTo>
                  <a:cubicBezTo>
                    <a:pt x="298453" y="139168"/>
                    <a:pt x="290760" y="156836"/>
                    <a:pt x="257226" y="167534"/>
                  </a:cubicBezTo>
                  <a:cubicBezTo>
                    <a:pt x="250087" y="169649"/>
                    <a:pt x="242671" y="170695"/>
                    <a:pt x="235231" y="170659"/>
                  </a:cubicBezTo>
                  <a:close/>
                  <a:moveTo>
                    <a:pt x="13473" y="44936"/>
                  </a:moveTo>
                  <a:cubicBezTo>
                    <a:pt x="39555" y="65489"/>
                    <a:pt x="186312" y="177149"/>
                    <a:pt x="253140" y="156476"/>
                  </a:cubicBezTo>
                  <a:cubicBezTo>
                    <a:pt x="267923" y="151788"/>
                    <a:pt x="285712" y="142774"/>
                    <a:pt x="286073" y="126307"/>
                  </a:cubicBezTo>
                  <a:cubicBezTo>
                    <a:pt x="286073" y="102268"/>
                    <a:pt x="246889" y="60321"/>
                    <a:pt x="158066" y="27388"/>
                  </a:cubicBezTo>
                  <a:cubicBezTo>
                    <a:pt x="59508" y="-9632"/>
                    <a:pt x="22728" y="31475"/>
                    <a:pt x="13473" y="4493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DE1F00C-16B5-8D52-F920-B4A65CE64C73}"/>
                </a:ext>
              </a:extLst>
            </p:cNvPr>
            <p:cNvSpPr/>
            <p:nvPr/>
          </p:nvSpPr>
          <p:spPr>
            <a:xfrm>
              <a:off x="4426109" y="5281211"/>
              <a:ext cx="191468" cy="76810"/>
            </a:xfrm>
            <a:custGeom>
              <a:avLst/>
              <a:gdLst>
                <a:gd name="connsiteX0" fmla="*/ 181613 w 191468"/>
                <a:gd name="connsiteY0" fmla="*/ 76810 h 76810"/>
                <a:gd name="connsiteX1" fmla="*/ 0 w 191468"/>
                <a:gd name="connsiteY1" fmla="*/ 12146 h 76810"/>
                <a:gd name="connsiteX2" fmla="*/ 0 w 191468"/>
                <a:gd name="connsiteY2" fmla="*/ 127 h 76810"/>
                <a:gd name="connsiteX3" fmla="*/ 191469 w 191468"/>
                <a:gd name="connsiteY3" fmla="*/ 69238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68" h="76810">
                  <a:moveTo>
                    <a:pt x="181613" y="76810"/>
                  </a:moveTo>
                  <a:cubicBezTo>
                    <a:pt x="124400" y="6256"/>
                    <a:pt x="1322" y="12026"/>
                    <a:pt x="0" y="12146"/>
                  </a:cubicBezTo>
                  <a:lnTo>
                    <a:pt x="0" y="127"/>
                  </a:lnTo>
                  <a:cubicBezTo>
                    <a:pt x="5289" y="127"/>
                    <a:pt x="130410" y="-6124"/>
                    <a:pt x="191469" y="6923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FCFB8F8-E91B-6807-2458-6D81FE707E8C}"/>
                </a:ext>
              </a:extLst>
            </p:cNvPr>
            <p:cNvSpPr/>
            <p:nvPr/>
          </p:nvSpPr>
          <p:spPr>
            <a:xfrm>
              <a:off x="4290651" y="5274816"/>
              <a:ext cx="108174" cy="27674"/>
            </a:xfrm>
            <a:custGeom>
              <a:avLst/>
              <a:gdLst>
                <a:gd name="connsiteX0" fmla="*/ 4808 w 108174"/>
                <a:gd name="connsiteY0" fmla="*/ 27675 h 27674"/>
                <a:gd name="connsiteX1" fmla="*/ 0 w 108174"/>
                <a:gd name="connsiteY1" fmla="*/ 16737 h 27674"/>
                <a:gd name="connsiteX2" fmla="*/ 108174 w 108174"/>
                <a:gd name="connsiteY2" fmla="*/ 2074 h 27674"/>
                <a:gd name="connsiteX3" fmla="*/ 106011 w 108174"/>
                <a:gd name="connsiteY3" fmla="*/ 14093 h 27674"/>
                <a:gd name="connsiteX4" fmla="*/ 4808 w 108174"/>
                <a:gd name="connsiteY4" fmla="*/ 27675 h 2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74" h="27674">
                  <a:moveTo>
                    <a:pt x="4808" y="27675"/>
                  </a:moveTo>
                  <a:lnTo>
                    <a:pt x="0" y="16737"/>
                  </a:lnTo>
                  <a:cubicBezTo>
                    <a:pt x="33967" y="1797"/>
                    <a:pt x="71455" y="-3287"/>
                    <a:pt x="108174" y="2074"/>
                  </a:cubicBezTo>
                  <a:lnTo>
                    <a:pt x="106011" y="14093"/>
                  </a:lnTo>
                  <a:cubicBezTo>
                    <a:pt x="71671" y="9357"/>
                    <a:pt x="36683" y="14057"/>
                    <a:pt x="4808" y="276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61F94C1-2E46-F2CD-B907-A446DE8A5B0D}"/>
                </a:ext>
              </a:extLst>
            </p:cNvPr>
            <p:cNvSpPr/>
            <p:nvPr/>
          </p:nvSpPr>
          <p:spPr>
            <a:xfrm>
              <a:off x="3545209" y="5053355"/>
              <a:ext cx="306373" cy="107667"/>
            </a:xfrm>
            <a:custGeom>
              <a:avLst/>
              <a:gdLst>
                <a:gd name="connsiteX0" fmla="*/ 297720 w 306373"/>
                <a:gd name="connsiteY0" fmla="*/ 107668 h 107667"/>
                <a:gd name="connsiteX1" fmla="*/ 153487 w 306373"/>
                <a:gd name="connsiteY1" fmla="*/ 22210 h 107667"/>
                <a:gd name="connsiteX2" fmla="*/ 8173 w 306373"/>
                <a:gd name="connsiteY2" fmla="*/ 30864 h 107667"/>
                <a:gd name="connsiteX3" fmla="*/ 0 w 306373"/>
                <a:gd name="connsiteY3" fmla="*/ 21970 h 107667"/>
                <a:gd name="connsiteX4" fmla="*/ 156252 w 306373"/>
                <a:gd name="connsiteY4" fmla="*/ 9950 h 107667"/>
                <a:gd name="connsiteX5" fmla="*/ 306374 w 306373"/>
                <a:gd name="connsiteY5" fmla="*/ 98774 h 10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373" h="107667">
                  <a:moveTo>
                    <a:pt x="297720" y="107668"/>
                  </a:moveTo>
                  <a:cubicBezTo>
                    <a:pt x="225604" y="34470"/>
                    <a:pt x="154449" y="22330"/>
                    <a:pt x="153487" y="22210"/>
                  </a:cubicBezTo>
                  <a:cubicBezTo>
                    <a:pt x="152526" y="22090"/>
                    <a:pt x="47477" y="-5194"/>
                    <a:pt x="8173" y="30864"/>
                  </a:cubicBezTo>
                  <a:lnTo>
                    <a:pt x="0" y="21970"/>
                  </a:lnTo>
                  <a:cubicBezTo>
                    <a:pt x="44111" y="-18535"/>
                    <a:pt x="151444" y="9229"/>
                    <a:pt x="156252" y="9950"/>
                  </a:cubicBezTo>
                  <a:cubicBezTo>
                    <a:pt x="158656" y="9950"/>
                    <a:pt x="231613" y="21970"/>
                    <a:pt x="306374" y="9877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766AE0A-7962-DACA-EC2A-A6FC5E0B56F7}"/>
                </a:ext>
              </a:extLst>
            </p:cNvPr>
            <p:cNvSpPr/>
            <p:nvPr/>
          </p:nvSpPr>
          <p:spPr>
            <a:xfrm rot="-757200">
              <a:off x="3852940" y="4738044"/>
              <a:ext cx="12019" cy="30048"/>
            </a:xfrm>
            <a:custGeom>
              <a:avLst/>
              <a:gdLst>
                <a:gd name="connsiteX0" fmla="*/ 0 w 12019"/>
                <a:gd name="connsiteY0" fmla="*/ 0 h 30048"/>
                <a:gd name="connsiteX1" fmla="*/ 12019 w 12019"/>
                <a:gd name="connsiteY1" fmla="*/ 0 h 30048"/>
                <a:gd name="connsiteX2" fmla="*/ 12019 w 12019"/>
                <a:gd name="connsiteY2" fmla="*/ 30048 h 30048"/>
                <a:gd name="connsiteX3" fmla="*/ 0 w 12019"/>
                <a:gd name="connsiteY3" fmla="*/ 30048 h 3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9" h="30048">
                  <a:moveTo>
                    <a:pt x="0" y="0"/>
                  </a:moveTo>
                  <a:lnTo>
                    <a:pt x="12019" y="0"/>
                  </a:lnTo>
                  <a:lnTo>
                    <a:pt x="12019" y="30048"/>
                  </a:lnTo>
                  <a:lnTo>
                    <a:pt x="0" y="30048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F03A6F-7E1F-F56F-5730-2F884B8DDC64}"/>
                </a:ext>
              </a:extLst>
            </p:cNvPr>
            <p:cNvSpPr/>
            <p:nvPr/>
          </p:nvSpPr>
          <p:spPr>
            <a:xfrm>
              <a:off x="3863362" y="4797918"/>
              <a:ext cx="183113" cy="1522613"/>
            </a:xfrm>
            <a:custGeom>
              <a:avLst/>
              <a:gdLst>
                <a:gd name="connsiteX0" fmla="*/ 175964 w 183113"/>
                <a:gd name="connsiteY0" fmla="*/ 1522614 h 1522613"/>
                <a:gd name="connsiteX1" fmla="*/ 163944 w 183113"/>
                <a:gd name="connsiteY1" fmla="*/ 1522614 h 1522613"/>
                <a:gd name="connsiteX2" fmla="*/ 163944 w 183113"/>
                <a:gd name="connsiteY2" fmla="*/ 734744 h 1522613"/>
                <a:gd name="connsiteX3" fmla="*/ 75001 w 183113"/>
                <a:gd name="connsiteY3" fmla="*/ 337384 h 1522613"/>
                <a:gd name="connsiteX4" fmla="*/ 0 w 183113"/>
                <a:gd name="connsiteY4" fmla="*/ 2644 h 1522613"/>
                <a:gd name="connsiteX5" fmla="*/ 12019 w 183113"/>
                <a:gd name="connsiteY5" fmla="*/ 0 h 1522613"/>
                <a:gd name="connsiteX6" fmla="*/ 86780 w 183113"/>
                <a:gd name="connsiteY6" fmla="*/ 334138 h 1522613"/>
                <a:gd name="connsiteX7" fmla="*/ 176204 w 183113"/>
                <a:gd name="connsiteY7" fmla="*/ 733782 h 1522613"/>
                <a:gd name="connsiteX8" fmla="*/ 175964 w 183113"/>
                <a:gd name="connsiteY8" fmla="*/ 1522614 h 152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113" h="1522613">
                  <a:moveTo>
                    <a:pt x="175964" y="1522614"/>
                  </a:moveTo>
                  <a:lnTo>
                    <a:pt x="163944" y="1522614"/>
                  </a:lnTo>
                  <a:cubicBezTo>
                    <a:pt x="163944" y="1516484"/>
                    <a:pt x="179449" y="915996"/>
                    <a:pt x="163944" y="734744"/>
                  </a:cubicBezTo>
                  <a:cubicBezTo>
                    <a:pt x="148439" y="553492"/>
                    <a:pt x="75722" y="339547"/>
                    <a:pt x="75001" y="337384"/>
                  </a:cubicBezTo>
                  <a:lnTo>
                    <a:pt x="0" y="2644"/>
                  </a:lnTo>
                  <a:lnTo>
                    <a:pt x="12019" y="0"/>
                  </a:lnTo>
                  <a:lnTo>
                    <a:pt x="86780" y="334138"/>
                  </a:lnTo>
                  <a:cubicBezTo>
                    <a:pt x="86780" y="335701"/>
                    <a:pt x="160579" y="551449"/>
                    <a:pt x="176204" y="733782"/>
                  </a:cubicBezTo>
                  <a:cubicBezTo>
                    <a:pt x="191829" y="916116"/>
                    <a:pt x="176084" y="1516484"/>
                    <a:pt x="175964" y="152261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C1982BD-8806-CA8B-1324-95BD539754F7}"/>
                </a:ext>
              </a:extLst>
            </p:cNvPr>
            <p:cNvSpPr/>
            <p:nvPr/>
          </p:nvSpPr>
          <p:spPr>
            <a:xfrm rot="-3896401">
              <a:off x="4336273" y="4876840"/>
              <a:ext cx="31971" cy="12019"/>
            </a:xfrm>
            <a:custGeom>
              <a:avLst/>
              <a:gdLst>
                <a:gd name="connsiteX0" fmla="*/ 0 w 31971"/>
                <a:gd name="connsiteY0" fmla="*/ 0 h 12019"/>
                <a:gd name="connsiteX1" fmla="*/ 31972 w 31971"/>
                <a:gd name="connsiteY1" fmla="*/ 0 h 12019"/>
                <a:gd name="connsiteX2" fmla="*/ 31972 w 31971"/>
                <a:gd name="connsiteY2" fmla="*/ 12019 h 12019"/>
                <a:gd name="connsiteX3" fmla="*/ 0 w 31971"/>
                <a:gd name="connsiteY3" fmla="*/ 12019 h 1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71" h="12019">
                  <a:moveTo>
                    <a:pt x="0" y="0"/>
                  </a:moveTo>
                  <a:lnTo>
                    <a:pt x="31972" y="0"/>
                  </a:lnTo>
                  <a:lnTo>
                    <a:pt x="31972" y="12019"/>
                  </a:lnTo>
                  <a:lnTo>
                    <a:pt x="0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AAE9EAD-484A-5F11-28EB-D44C5450CE42}"/>
                </a:ext>
              </a:extLst>
            </p:cNvPr>
            <p:cNvSpPr/>
            <p:nvPr/>
          </p:nvSpPr>
          <p:spPr>
            <a:xfrm>
              <a:off x="4063965" y="4928208"/>
              <a:ext cx="271517" cy="1391482"/>
            </a:xfrm>
            <a:custGeom>
              <a:avLst/>
              <a:gdLst>
                <a:gd name="connsiteX0" fmla="*/ 12019 w 271517"/>
                <a:gd name="connsiteY0" fmla="*/ 1391482 h 1391482"/>
                <a:gd name="connsiteX1" fmla="*/ 0 w 271517"/>
                <a:gd name="connsiteY1" fmla="*/ 1391482 h 1391482"/>
                <a:gd name="connsiteX2" fmla="*/ 26322 w 271517"/>
                <a:gd name="connsiteY2" fmla="*/ 681618 h 1391482"/>
                <a:gd name="connsiteX3" fmla="*/ 131612 w 271517"/>
                <a:gd name="connsiteY3" fmla="*/ 276445 h 1391482"/>
                <a:gd name="connsiteX4" fmla="*/ 260700 w 271517"/>
                <a:gd name="connsiteY4" fmla="*/ 0 h 1391482"/>
                <a:gd name="connsiteX5" fmla="*/ 271518 w 271517"/>
                <a:gd name="connsiteY5" fmla="*/ 5048 h 1391482"/>
                <a:gd name="connsiteX6" fmla="*/ 142670 w 271517"/>
                <a:gd name="connsiteY6" fmla="*/ 281493 h 1391482"/>
                <a:gd name="connsiteX7" fmla="*/ 38222 w 271517"/>
                <a:gd name="connsiteY7" fmla="*/ 683902 h 1391482"/>
                <a:gd name="connsiteX8" fmla="*/ 12019 w 271517"/>
                <a:gd name="connsiteY8" fmla="*/ 1391482 h 139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517" h="1391482">
                  <a:moveTo>
                    <a:pt x="12019" y="1391482"/>
                  </a:moveTo>
                  <a:lnTo>
                    <a:pt x="0" y="1391482"/>
                  </a:lnTo>
                  <a:cubicBezTo>
                    <a:pt x="0" y="1385953"/>
                    <a:pt x="5529" y="837630"/>
                    <a:pt x="26322" y="681618"/>
                  </a:cubicBezTo>
                  <a:cubicBezTo>
                    <a:pt x="47116" y="525607"/>
                    <a:pt x="130771" y="278969"/>
                    <a:pt x="131612" y="276445"/>
                  </a:cubicBezTo>
                  <a:lnTo>
                    <a:pt x="260700" y="0"/>
                  </a:lnTo>
                  <a:lnTo>
                    <a:pt x="271518" y="5048"/>
                  </a:lnTo>
                  <a:lnTo>
                    <a:pt x="142670" y="281493"/>
                  </a:lnTo>
                  <a:cubicBezTo>
                    <a:pt x="142670" y="283417"/>
                    <a:pt x="58534" y="528852"/>
                    <a:pt x="38222" y="683902"/>
                  </a:cubicBezTo>
                  <a:cubicBezTo>
                    <a:pt x="17909" y="838952"/>
                    <a:pt x="12140" y="1385953"/>
                    <a:pt x="12019" y="139148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2AF96F8-2D04-BEF7-0496-55063BD5E5AA}"/>
                </a:ext>
              </a:extLst>
            </p:cNvPr>
            <p:cNvSpPr/>
            <p:nvPr/>
          </p:nvSpPr>
          <p:spPr>
            <a:xfrm>
              <a:off x="4095456" y="5646605"/>
              <a:ext cx="69351" cy="673926"/>
            </a:xfrm>
            <a:custGeom>
              <a:avLst/>
              <a:gdLst>
                <a:gd name="connsiteX0" fmla="*/ 12019 w 69351"/>
                <a:gd name="connsiteY0" fmla="*/ 673926 h 673926"/>
                <a:gd name="connsiteX1" fmla="*/ 0 w 69351"/>
                <a:gd name="connsiteY1" fmla="*/ 673205 h 673926"/>
                <a:gd name="connsiteX2" fmla="*/ 57332 w 69351"/>
                <a:gd name="connsiteY2" fmla="*/ 0 h 673926"/>
                <a:gd name="connsiteX3" fmla="*/ 69352 w 69351"/>
                <a:gd name="connsiteY3" fmla="*/ 1322 h 673926"/>
                <a:gd name="connsiteX4" fmla="*/ 12019 w 69351"/>
                <a:gd name="connsiteY4" fmla="*/ 673926 h 67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51" h="673926">
                  <a:moveTo>
                    <a:pt x="12019" y="673926"/>
                  </a:moveTo>
                  <a:lnTo>
                    <a:pt x="0" y="673205"/>
                  </a:lnTo>
                  <a:cubicBezTo>
                    <a:pt x="21274" y="320436"/>
                    <a:pt x="57332" y="3125"/>
                    <a:pt x="57332" y="0"/>
                  </a:cubicBezTo>
                  <a:lnTo>
                    <a:pt x="69352" y="1322"/>
                  </a:lnTo>
                  <a:cubicBezTo>
                    <a:pt x="69352" y="4567"/>
                    <a:pt x="33294" y="321518"/>
                    <a:pt x="12019" y="67392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06CD1F2-DD9D-3C0F-03DC-EC21764C6E56}"/>
                </a:ext>
              </a:extLst>
            </p:cNvPr>
            <p:cNvSpPr/>
            <p:nvPr/>
          </p:nvSpPr>
          <p:spPr>
            <a:xfrm>
              <a:off x="3776702" y="5696495"/>
              <a:ext cx="212878" cy="623314"/>
            </a:xfrm>
            <a:custGeom>
              <a:avLst/>
              <a:gdLst>
                <a:gd name="connsiteX0" fmla="*/ 210099 w 212878"/>
                <a:gd name="connsiteY0" fmla="*/ 623315 h 623314"/>
                <a:gd name="connsiteX1" fmla="*/ 198079 w 212878"/>
                <a:gd name="connsiteY1" fmla="*/ 623315 h 623314"/>
                <a:gd name="connsiteX2" fmla="*/ 187863 w 212878"/>
                <a:gd name="connsiteY2" fmla="*/ 52635 h 623314"/>
                <a:gd name="connsiteX3" fmla="*/ 160579 w 212878"/>
                <a:gd name="connsiteY3" fmla="*/ 12851 h 623314"/>
                <a:gd name="connsiteX4" fmla="*/ 141348 w 212878"/>
                <a:gd name="connsiteY4" fmla="*/ 17298 h 623314"/>
                <a:gd name="connsiteX5" fmla="*/ 139905 w 212878"/>
                <a:gd name="connsiteY5" fmla="*/ 18380 h 623314"/>
                <a:gd name="connsiteX6" fmla="*/ 138103 w 212878"/>
                <a:gd name="connsiteY6" fmla="*/ 18380 h 623314"/>
                <a:gd name="connsiteX7" fmla="*/ 10216 w 212878"/>
                <a:gd name="connsiteY7" fmla="*/ 83285 h 623314"/>
                <a:gd name="connsiteX8" fmla="*/ 0 w 212878"/>
                <a:gd name="connsiteY8" fmla="*/ 77034 h 623314"/>
                <a:gd name="connsiteX9" fmla="*/ 135098 w 212878"/>
                <a:gd name="connsiteY9" fmla="*/ 6721 h 623314"/>
                <a:gd name="connsiteX10" fmla="*/ 163824 w 212878"/>
                <a:gd name="connsiteY10" fmla="*/ 1072 h 623314"/>
                <a:gd name="connsiteX11" fmla="*/ 199882 w 212878"/>
                <a:gd name="connsiteY11" fmla="*/ 49150 h 623314"/>
                <a:gd name="connsiteX12" fmla="*/ 210099 w 212878"/>
                <a:gd name="connsiteY12" fmla="*/ 623315 h 62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878" h="623314">
                  <a:moveTo>
                    <a:pt x="210099" y="623315"/>
                  </a:moveTo>
                  <a:lnTo>
                    <a:pt x="198079" y="623315"/>
                  </a:lnTo>
                  <a:cubicBezTo>
                    <a:pt x="198079" y="618387"/>
                    <a:pt x="208296" y="118501"/>
                    <a:pt x="187863" y="52635"/>
                  </a:cubicBezTo>
                  <a:cubicBezTo>
                    <a:pt x="180892" y="29798"/>
                    <a:pt x="171396" y="16577"/>
                    <a:pt x="160579" y="12851"/>
                  </a:cubicBezTo>
                  <a:cubicBezTo>
                    <a:pt x="153825" y="11325"/>
                    <a:pt x="146746" y="12959"/>
                    <a:pt x="141348" y="17298"/>
                  </a:cubicBezTo>
                  <a:lnTo>
                    <a:pt x="139905" y="18380"/>
                  </a:lnTo>
                  <a:lnTo>
                    <a:pt x="138103" y="18380"/>
                  </a:lnTo>
                  <a:cubicBezTo>
                    <a:pt x="137141" y="18380"/>
                    <a:pt x="43390" y="30399"/>
                    <a:pt x="10216" y="83285"/>
                  </a:cubicBezTo>
                  <a:lnTo>
                    <a:pt x="0" y="77034"/>
                  </a:lnTo>
                  <a:cubicBezTo>
                    <a:pt x="34135" y="22346"/>
                    <a:pt x="121516" y="8524"/>
                    <a:pt x="135098" y="6721"/>
                  </a:cubicBezTo>
                  <a:cubicBezTo>
                    <a:pt x="143324" y="591"/>
                    <a:pt x="153888" y="-1488"/>
                    <a:pt x="163824" y="1072"/>
                  </a:cubicBezTo>
                  <a:cubicBezTo>
                    <a:pt x="178968" y="5399"/>
                    <a:pt x="190988" y="21505"/>
                    <a:pt x="199882" y="49150"/>
                  </a:cubicBezTo>
                  <a:cubicBezTo>
                    <a:pt x="220435" y="117059"/>
                    <a:pt x="210579" y="602642"/>
                    <a:pt x="210099" y="62331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671EAB-F572-16D2-3B71-0A7EAE2355B2}"/>
                </a:ext>
              </a:extLst>
            </p:cNvPr>
            <p:cNvSpPr/>
            <p:nvPr/>
          </p:nvSpPr>
          <p:spPr>
            <a:xfrm>
              <a:off x="3999061" y="5674010"/>
              <a:ext cx="24650" cy="646521"/>
            </a:xfrm>
            <a:custGeom>
              <a:avLst/>
              <a:gdLst>
                <a:gd name="connsiteX0" fmla="*/ 14063 w 24650"/>
                <a:gd name="connsiteY0" fmla="*/ 646522 h 646521"/>
                <a:gd name="connsiteX1" fmla="*/ 2043 w 24650"/>
                <a:gd name="connsiteY1" fmla="*/ 645921 h 646521"/>
                <a:gd name="connsiteX2" fmla="*/ 0 w 24650"/>
                <a:gd name="connsiteY2" fmla="*/ 2164 h 646521"/>
                <a:gd name="connsiteX3" fmla="*/ 12019 w 24650"/>
                <a:gd name="connsiteY3" fmla="*/ 0 h 646521"/>
                <a:gd name="connsiteX4" fmla="*/ 14063 w 24650"/>
                <a:gd name="connsiteY4" fmla="*/ 646522 h 6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0" h="646521">
                  <a:moveTo>
                    <a:pt x="14063" y="646522"/>
                  </a:moveTo>
                  <a:lnTo>
                    <a:pt x="2043" y="645921"/>
                  </a:lnTo>
                  <a:cubicBezTo>
                    <a:pt x="2043" y="640993"/>
                    <a:pt x="26923" y="153127"/>
                    <a:pt x="0" y="2164"/>
                  </a:cubicBezTo>
                  <a:lnTo>
                    <a:pt x="12019" y="0"/>
                  </a:lnTo>
                  <a:cubicBezTo>
                    <a:pt x="39063" y="152646"/>
                    <a:pt x="14303" y="641474"/>
                    <a:pt x="14063" y="64652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3BAB3E-654F-6C61-1B25-92E5179E32CE}"/>
                </a:ext>
              </a:extLst>
            </p:cNvPr>
            <p:cNvSpPr/>
            <p:nvPr/>
          </p:nvSpPr>
          <p:spPr>
            <a:xfrm>
              <a:off x="4121587" y="5308621"/>
              <a:ext cx="145145" cy="1011910"/>
            </a:xfrm>
            <a:custGeom>
              <a:avLst/>
              <a:gdLst>
                <a:gd name="connsiteX0" fmla="*/ 191 w 145145"/>
                <a:gd name="connsiteY0" fmla="*/ 1011911 h 1011910"/>
                <a:gd name="connsiteX1" fmla="*/ 56322 w 145145"/>
                <a:gd name="connsiteY1" fmla="*/ 111059 h 1011910"/>
                <a:gd name="connsiteX2" fmla="*/ 138294 w 145145"/>
                <a:gd name="connsiteY2" fmla="*/ 0 h 1011910"/>
                <a:gd name="connsiteX3" fmla="*/ 145145 w 145145"/>
                <a:gd name="connsiteY3" fmla="*/ 9976 h 1011910"/>
                <a:gd name="connsiteX4" fmla="*/ 67259 w 145145"/>
                <a:gd name="connsiteY4" fmla="*/ 115146 h 1011910"/>
                <a:gd name="connsiteX5" fmla="*/ 11850 w 145145"/>
                <a:gd name="connsiteY5" fmla="*/ 1011670 h 101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145" h="1011910">
                  <a:moveTo>
                    <a:pt x="191" y="1011911"/>
                  </a:moveTo>
                  <a:cubicBezTo>
                    <a:pt x="191" y="982102"/>
                    <a:pt x="-6299" y="278128"/>
                    <a:pt x="56322" y="111059"/>
                  </a:cubicBezTo>
                  <a:cubicBezTo>
                    <a:pt x="71436" y="66419"/>
                    <a:pt x="100089" y="27596"/>
                    <a:pt x="138294" y="0"/>
                  </a:cubicBezTo>
                  <a:lnTo>
                    <a:pt x="145145" y="9976"/>
                  </a:lnTo>
                  <a:cubicBezTo>
                    <a:pt x="108824" y="36022"/>
                    <a:pt x="81584" y="72801"/>
                    <a:pt x="67259" y="115146"/>
                  </a:cubicBezTo>
                  <a:cubicBezTo>
                    <a:pt x="5360" y="280051"/>
                    <a:pt x="11730" y="1004579"/>
                    <a:pt x="11850" y="101167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52B7672-9F31-1155-133A-A413EF25107E}"/>
                </a:ext>
              </a:extLst>
            </p:cNvPr>
            <p:cNvSpPr/>
            <p:nvPr/>
          </p:nvSpPr>
          <p:spPr>
            <a:xfrm>
              <a:off x="3860838" y="5173042"/>
              <a:ext cx="203032" cy="1147489"/>
            </a:xfrm>
            <a:custGeom>
              <a:avLst/>
              <a:gdLst>
                <a:gd name="connsiteX0" fmla="*/ 199401 w 203032"/>
                <a:gd name="connsiteY0" fmla="*/ 1147489 h 1147489"/>
                <a:gd name="connsiteX1" fmla="*/ 187382 w 203032"/>
                <a:gd name="connsiteY1" fmla="*/ 1145927 h 1147489"/>
                <a:gd name="connsiteX2" fmla="*/ 87982 w 203032"/>
                <a:gd name="connsiteY2" fmla="*/ 166709 h 1147489"/>
                <a:gd name="connsiteX3" fmla="*/ 0 w 203032"/>
                <a:gd name="connsiteY3" fmla="*/ 7813 h 1147489"/>
                <a:gd name="connsiteX4" fmla="*/ 9135 w 203032"/>
                <a:gd name="connsiteY4" fmla="*/ 0 h 1147489"/>
                <a:gd name="connsiteX5" fmla="*/ 99641 w 203032"/>
                <a:gd name="connsiteY5" fmla="*/ 162622 h 1147489"/>
                <a:gd name="connsiteX6" fmla="*/ 199401 w 203032"/>
                <a:gd name="connsiteY6" fmla="*/ 1147489 h 114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032" h="1147489">
                  <a:moveTo>
                    <a:pt x="199401" y="1147489"/>
                  </a:moveTo>
                  <a:lnTo>
                    <a:pt x="187382" y="1145927"/>
                  </a:lnTo>
                  <a:cubicBezTo>
                    <a:pt x="202166" y="1037752"/>
                    <a:pt x="172238" y="409019"/>
                    <a:pt x="87982" y="166709"/>
                  </a:cubicBezTo>
                  <a:cubicBezTo>
                    <a:pt x="68724" y="108763"/>
                    <a:pt x="38893" y="54881"/>
                    <a:pt x="0" y="7813"/>
                  </a:cubicBezTo>
                  <a:lnTo>
                    <a:pt x="9135" y="0"/>
                  </a:lnTo>
                  <a:cubicBezTo>
                    <a:pt x="49122" y="48126"/>
                    <a:pt x="79811" y="103271"/>
                    <a:pt x="99641" y="162622"/>
                  </a:cubicBezTo>
                  <a:cubicBezTo>
                    <a:pt x="183776" y="406375"/>
                    <a:pt x="214305" y="1038473"/>
                    <a:pt x="199401" y="114748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0C12B66-A4AE-F51B-FDDA-08731674839B}"/>
                </a:ext>
              </a:extLst>
            </p:cNvPr>
            <p:cNvSpPr/>
            <p:nvPr/>
          </p:nvSpPr>
          <p:spPr>
            <a:xfrm>
              <a:off x="4063965" y="5402733"/>
              <a:ext cx="20793" cy="916957"/>
            </a:xfrm>
            <a:custGeom>
              <a:avLst/>
              <a:gdLst>
                <a:gd name="connsiteX0" fmla="*/ 12019 w 20793"/>
                <a:gd name="connsiteY0" fmla="*/ 916957 h 916957"/>
                <a:gd name="connsiteX1" fmla="*/ 0 w 20793"/>
                <a:gd name="connsiteY1" fmla="*/ 916957 h 916957"/>
                <a:gd name="connsiteX2" fmla="*/ 8774 w 20793"/>
                <a:gd name="connsiteY2" fmla="*/ 0 h 916957"/>
                <a:gd name="connsiteX3" fmla="*/ 20793 w 20793"/>
                <a:gd name="connsiteY3" fmla="*/ 0 h 916957"/>
                <a:gd name="connsiteX4" fmla="*/ 12019 w 20793"/>
                <a:gd name="connsiteY4" fmla="*/ 916957 h 9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3" h="916957">
                  <a:moveTo>
                    <a:pt x="12019" y="916957"/>
                  </a:moveTo>
                  <a:lnTo>
                    <a:pt x="0" y="916957"/>
                  </a:lnTo>
                  <a:cubicBezTo>
                    <a:pt x="0" y="910828"/>
                    <a:pt x="3726" y="301205"/>
                    <a:pt x="8774" y="0"/>
                  </a:cubicBezTo>
                  <a:lnTo>
                    <a:pt x="20793" y="0"/>
                  </a:lnTo>
                  <a:cubicBezTo>
                    <a:pt x="15745" y="301205"/>
                    <a:pt x="12140" y="910828"/>
                    <a:pt x="12019" y="91695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76C591C-3E0D-9D66-EEAB-BBEEAAF504E2}"/>
                </a:ext>
              </a:extLst>
            </p:cNvPr>
            <p:cNvSpPr/>
            <p:nvPr/>
          </p:nvSpPr>
          <p:spPr>
            <a:xfrm>
              <a:off x="4073340" y="4541911"/>
              <a:ext cx="173800" cy="822960"/>
            </a:xfrm>
            <a:custGeom>
              <a:avLst/>
              <a:gdLst>
                <a:gd name="connsiteX0" fmla="*/ 12019 w 173800"/>
                <a:gd name="connsiteY0" fmla="*/ 822960 h 822960"/>
                <a:gd name="connsiteX1" fmla="*/ 0 w 173800"/>
                <a:gd name="connsiteY1" fmla="*/ 822960 h 822960"/>
                <a:gd name="connsiteX2" fmla="*/ 12019 w 173800"/>
                <a:gd name="connsiteY2" fmla="*/ 318147 h 822960"/>
                <a:gd name="connsiteX3" fmla="*/ 40385 w 173800"/>
                <a:gd name="connsiteY3" fmla="*/ 55764 h 822960"/>
                <a:gd name="connsiteX4" fmla="*/ 173800 w 173800"/>
                <a:gd name="connsiteY4" fmla="*/ 595 h 822960"/>
                <a:gd name="connsiteX5" fmla="*/ 172959 w 173800"/>
                <a:gd name="connsiteY5" fmla="*/ 12615 h 822960"/>
                <a:gd name="connsiteX6" fmla="*/ 50602 w 173800"/>
                <a:gd name="connsiteY6" fmla="*/ 62735 h 822960"/>
                <a:gd name="connsiteX7" fmla="*/ 47597 w 173800"/>
                <a:gd name="connsiteY7" fmla="*/ 71750 h 822960"/>
                <a:gd name="connsiteX8" fmla="*/ 45553 w 173800"/>
                <a:gd name="connsiteY8" fmla="*/ 69707 h 822960"/>
                <a:gd name="connsiteX9" fmla="*/ 24039 w 173800"/>
                <a:gd name="connsiteY9" fmla="*/ 318748 h 822960"/>
                <a:gd name="connsiteX10" fmla="*/ 12019 w 173800"/>
                <a:gd name="connsiteY10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800" h="822960">
                  <a:moveTo>
                    <a:pt x="12019" y="822960"/>
                  </a:moveTo>
                  <a:lnTo>
                    <a:pt x="0" y="822960"/>
                  </a:lnTo>
                  <a:cubicBezTo>
                    <a:pt x="4207" y="580049"/>
                    <a:pt x="8173" y="410215"/>
                    <a:pt x="12019" y="318147"/>
                  </a:cubicBezTo>
                  <a:cubicBezTo>
                    <a:pt x="21154" y="81606"/>
                    <a:pt x="34135" y="59490"/>
                    <a:pt x="40385" y="55764"/>
                  </a:cubicBezTo>
                  <a:cubicBezTo>
                    <a:pt x="46154" y="42543"/>
                    <a:pt x="74400" y="-5895"/>
                    <a:pt x="173800" y="595"/>
                  </a:cubicBezTo>
                  <a:lnTo>
                    <a:pt x="172959" y="12615"/>
                  </a:lnTo>
                  <a:cubicBezTo>
                    <a:pt x="70554" y="6124"/>
                    <a:pt x="51323" y="60692"/>
                    <a:pt x="50602" y="62735"/>
                  </a:cubicBezTo>
                  <a:lnTo>
                    <a:pt x="47597" y="71750"/>
                  </a:lnTo>
                  <a:lnTo>
                    <a:pt x="45553" y="69707"/>
                  </a:lnTo>
                  <a:cubicBezTo>
                    <a:pt x="41106" y="82687"/>
                    <a:pt x="31250" y="131847"/>
                    <a:pt x="24039" y="318748"/>
                  </a:cubicBezTo>
                  <a:cubicBezTo>
                    <a:pt x="20193" y="410336"/>
                    <a:pt x="16226" y="580049"/>
                    <a:pt x="12019" y="82296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207DCC0-41BE-DAA3-E81B-E67B0CCFDAC8}"/>
                </a:ext>
              </a:extLst>
            </p:cNvPr>
            <p:cNvSpPr/>
            <p:nvPr/>
          </p:nvSpPr>
          <p:spPr>
            <a:xfrm>
              <a:off x="3884042" y="5434423"/>
              <a:ext cx="340609" cy="172692"/>
            </a:xfrm>
            <a:custGeom>
              <a:avLst/>
              <a:gdLst>
                <a:gd name="connsiteX0" fmla="*/ 60931 w 340609"/>
                <a:gd name="connsiteY0" fmla="*/ 160379 h 172692"/>
                <a:gd name="connsiteX1" fmla="*/ 8287 w 340609"/>
                <a:gd name="connsiteY1" fmla="*/ 43551 h 172692"/>
                <a:gd name="connsiteX2" fmla="*/ 324396 w 340609"/>
                <a:gd name="connsiteY2" fmla="*/ 26964 h 172692"/>
                <a:gd name="connsiteX3" fmla="*/ 194467 w 340609"/>
                <a:gd name="connsiteY3" fmla="*/ 163023 h 172692"/>
                <a:gd name="connsiteX4" fmla="*/ 60931 w 340609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9" h="172692">
                  <a:moveTo>
                    <a:pt x="60931" y="160379"/>
                  </a:moveTo>
                  <a:cubicBezTo>
                    <a:pt x="60931" y="160379"/>
                    <a:pt x="-26810" y="82133"/>
                    <a:pt x="8287" y="43551"/>
                  </a:cubicBezTo>
                  <a:cubicBezTo>
                    <a:pt x="43383" y="4969"/>
                    <a:pt x="260693" y="-23157"/>
                    <a:pt x="324396" y="26964"/>
                  </a:cubicBezTo>
                  <a:cubicBezTo>
                    <a:pt x="388099" y="77085"/>
                    <a:pt x="247112" y="147158"/>
                    <a:pt x="194467" y="163023"/>
                  </a:cubicBezTo>
                  <a:cubicBezTo>
                    <a:pt x="141822" y="178889"/>
                    <a:pt x="78480" y="173240"/>
                    <a:pt x="60931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4B19ABA-7E8F-35E4-C1A6-2C3424DC26AE}"/>
                </a:ext>
              </a:extLst>
            </p:cNvPr>
            <p:cNvSpPr/>
            <p:nvPr/>
          </p:nvSpPr>
          <p:spPr>
            <a:xfrm>
              <a:off x="3878735" y="5428472"/>
              <a:ext cx="352527" cy="184490"/>
            </a:xfrm>
            <a:custGeom>
              <a:avLst/>
              <a:gdLst>
                <a:gd name="connsiteX0" fmla="*/ 129821 w 352527"/>
                <a:gd name="connsiteY0" fmla="*/ 184479 h 184490"/>
                <a:gd name="connsiteX1" fmla="*/ 62993 w 352527"/>
                <a:gd name="connsiteY1" fmla="*/ 171258 h 184490"/>
                <a:gd name="connsiteX2" fmla="*/ 62993 w 352527"/>
                <a:gd name="connsiteY2" fmla="*/ 171258 h 184490"/>
                <a:gd name="connsiteX3" fmla="*/ 132 w 352527"/>
                <a:gd name="connsiteY3" fmla="*/ 74382 h 184490"/>
                <a:gd name="connsiteX4" fmla="*/ 9867 w 352527"/>
                <a:gd name="connsiteY4" fmla="*/ 45896 h 184490"/>
                <a:gd name="connsiteX5" fmla="*/ 334390 w 352527"/>
                <a:gd name="connsiteY5" fmla="*/ 28468 h 184490"/>
                <a:gd name="connsiteX6" fmla="*/ 351939 w 352527"/>
                <a:gd name="connsiteY6" fmla="*/ 68733 h 184490"/>
                <a:gd name="connsiteX7" fmla="*/ 202418 w 352527"/>
                <a:gd name="connsiteY7" fmla="*/ 175104 h 184490"/>
                <a:gd name="connsiteX8" fmla="*/ 129821 w 352527"/>
                <a:gd name="connsiteY8" fmla="*/ 184479 h 184490"/>
                <a:gd name="connsiteX9" fmla="*/ 69724 w 352527"/>
                <a:gd name="connsiteY9" fmla="*/ 161643 h 184490"/>
                <a:gd name="connsiteX10" fmla="*/ 197730 w 352527"/>
                <a:gd name="connsiteY10" fmla="*/ 163205 h 184490"/>
                <a:gd name="connsiteX11" fmla="*/ 338837 w 352527"/>
                <a:gd name="connsiteY11" fmla="*/ 66089 h 184490"/>
                <a:gd name="connsiteX12" fmla="*/ 325616 w 352527"/>
                <a:gd name="connsiteY12" fmla="*/ 37603 h 184490"/>
                <a:gd name="connsiteX13" fmla="*/ 17680 w 352527"/>
                <a:gd name="connsiteY13" fmla="*/ 53588 h 184490"/>
                <a:gd name="connsiteX14" fmla="*/ 10949 w 352527"/>
                <a:gd name="connsiteY14" fmla="*/ 73421 h 184490"/>
                <a:gd name="connsiteX15" fmla="*/ 69724 w 352527"/>
                <a:gd name="connsiteY15" fmla="*/ 161643 h 18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7" h="184490">
                  <a:moveTo>
                    <a:pt x="129821" y="184479"/>
                  </a:moveTo>
                  <a:cubicBezTo>
                    <a:pt x="99892" y="184479"/>
                    <a:pt x="74291" y="179431"/>
                    <a:pt x="62993" y="171258"/>
                  </a:cubicBezTo>
                  <a:lnTo>
                    <a:pt x="62993" y="171258"/>
                  </a:lnTo>
                  <a:cubicBezTo>
                    <a:pt x="60469" y="168974"/>
                    <a:pt x="2896" y="116570"/>
                    <a:pt x="132" y="74382"/>
                  </a:cubicBezTo>
                  <a:cubicBezTo>
                    <a:pt x="-745" y="63949"/>
                    <a:pt x="2785" y="53613"/>
                    <a:pt x="9867" y="45896"/>
                  </a:cubicBezTo>
                  <a:cubicBezTo>
                    <a:pt x="47969" y="4069"/>
                    <a:pt x="268043" y="-23696"/>
                    <a:pt x="334390" y="28468"/>
                  </a:cubicBezTo>
                  <a:cubicBezTo>
                    <a:pt x="347764" y="37170"/>
                    <a:pt x="354667" y="53011"/>
                    <a:pt x="351939" y="68733"/>
                  </a:cubicBezTo>
                  <a:cubicBezTo>
                    <a:pt x="342684" y="115969"/>
                    <a:pt x="242562" y="163325"/>
                    <a:pt x="202418" y="175104"/>
                  </a:cubicBezTo>
                  <a:cubicBezTo>
                    <a:pt x="178765" y="181546"/>
                    <a:pt x="154335" y="184708"/>
                    <a:pt x="129821" y="184479"/>
                  </a:cubicBezTo>
                  <a:close/>
                  <a:moveTo>
                    <a:pt x="69724" y="161643"/>
                  </a:moveTo>
                  <a:cubicBezTo>
                    <a:pt x="85469" y="172821"/>
                    <a:pt x="145806" y="178349"/>
                    <a:pt x="197730" y="163205"/>
                  </a:cubicBezTo>
                  <a:cubicBezTo>
                    <a:pt x="241721" y="150344"/>
                    <a:pt x="331385" y="104310"/>
                    <a:pt x="338837" y="66089"/>
                  </a:cubicBezTo>
                  <a:cubicBezTo>
                    <a:pt x="340568" y="54802"/>
                    <a:pt x="335357" y="43564"/>
                    <a:pt x="325616" y="37603"/>
                  </a:cubicBezTo>
                  <a:cubicBezTo>
                    <a:pt x="265519" y="-9633"/>
                    <a:pt x="51094" y="17050"/>
                    <a:pt x="17680" y="53588"/>
                  </a:cubicBezTo>
                  <a:cubicBezTo>
                    <a:pt x="12777" y="58973"/>
                    <a:pt x="10338" y="66161"/>
                    <a:pt x="10949" y="73421"/>
                  </a:cubicBezTo>
                  <a:cubicBezTo>
                    <a:pt x="13233" y="109479"/>
                    <a:pt x="66238" y="158157"/>
                    <a:pt x="69724" y="16164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D40BDCB-80AD-109D-B28C-8FD581090BA2}"/>
                </a:ext>
              </a:extLst>
            </p:cNvPr>
            <p:cNvSpPr/>
            <p:nvPr/>
          </p:nvSpPr>
          <p:spPr>
            <a:xfrm>
              <a:off x="4018172" y="5530018"/>
              <a:ext cx="13942" cy="24038"/>
            </a:xfrm>
            <a:custGeom>
              <a:avLst/>
              <a:gdLst>
                <a:gd name="connsiteX0" fmla="*/ 12019 w 13942"/>
                <a:gd name="connsiteY0" fmla="*/ 24039 h 24038"/>
                <a:gd name="connsiteX1" fmla="*/ 0 w 13942"/>
                <a:gd name="connsiteY1" fmla="*/ 24039 h 24038"/>
                <a:gd name="connsiteX2" fmla="*/ 1923 w 13942"/>
                <a:gd name="connsiteY2" fmla="*/ 0 h 24038"/>
                <a:gd name="connsiteX3" fmla="*/ 13942 w 13942"/>
                <a:gd name="connsiteY3" fmla="*/ 1803 h 24038"/>
                <a:gd name="connsiteX4" fmla="*/ 12019 w 13942"/>
                <a:gd name="connsiteY4" fmla="*/ 24039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" h="24038">
                  <a:moveTo>
                    <a:pt x="12019" y="24039"/>
                  </a:moveTo>
                  <a:lnTo>
                    <a:pt x="0" y="24039"/>
                  </a:lnTo>
                  <a:cubicBezTo>
                    <a:pt x="42" y="15986"/>
                    <a:pt x="684" y="7957"/>
                    <a:pt x="1923" y="0"/>
                  </a:cubicBezTo>
                  <a:lnTo>
                    <a:pt x="13942" y="1803"/>
                  </a:lnTo>
                  <a:cubicBezTo>
                    <a:pt x="12768" y="9159"/>
                    <a:pt x="12125" y="16586"/>
                    <a:pt x="12019" y="2403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26B8575-7CFC-8B6F-6B59-F244471B41A6}"/>
                </a:ext>
              </a:extLst>
            </p:cNvPr>
            <p:cNvSpPr/>
            <p:nvPr/>
          </p:nvSpPr>
          <p:spPr>
            <a:xfrm>
              <a:off x="4027547" y="5436627"/>
              <a:ext cx="33654" cy="62500"/>
            </a:xfrm>
            <a:custGeom>
              <a:avLst/>
              <a:gdLst>
                <a:gd name="connsiteX0" fmla="*/ 12019 w 33654"/>
                <a:gd name="connsiteY0" fmla="*/ 62501 h 62500"/>
                <a:gd name="connsiteX1" fmla="*/ 0 w 33654"/>
                <a:gd name="connsiteY1" fmla="*/ 59135 h 62500"/>
                <a:gd name="connsiteX2" fmla="*/ 22837 w 33654"/>
                <a:gd name="connsiteY2" fmla="*/ 0 h 62500"/>
                <a:gd name="connsiteX3" fmla="*/ 33654 w 33654"/>
                <a:gd name="connsiteY3" fmla="*/ 5409 h 62500"/>
                <a:gd name="connsiteX4" fmla="*/ 12019 w 33654"/>
                <a:gd name="connsiteY4" fmla="*/ 62501 h 6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" h="62500">
                  <a:moveTo>
                    <a:pt x="12019" y="62501"/>
                  </a:moveTo>
                  <a:lnTo>
                    <a:pt x="0" y="59135"/>
                  </a:lnTo>
                  <a:cubicBezTo>
                    <a:pt x="6070" y="38859"/>
                    <a:pt x="13704" y="19087"/>
                    <a:pt x="22837" y="0"/>
                  </a:cubicBezTo>
                  <a:lnTo>
                    <a:pt x="33654" y="5409"/>
                  </a:lnTo>
                  <a:cubicBezTo>
                    <a:pt x="24967" y="23847"/>
                    <a:pt x="17733" y="42933"/>
                    <a:pt x="12019" y="625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1529B59-633A-1A82-C52B-46EA1191F53D}"/>
                </a:ext>
              </a:extLst>
            </p:cNvPr>
            <p:cNvSpPr/>
            <p:nvPr/>
          </p:nvSpPr>
          <p:spPr>
            <a:xfrm>
              <a:off x="3884042" y="5946328"/>
              <a:ext cx="340609" cy="172692"/>
            </a:xfrm>
            <a:custGeom>
              <a:avLst/>
              <a:gdLst>
                <a:gd name="connsiteX0" fmla="*/ 60931 w 340609"/>
                <a:gd name="connsiteY0" fmla="*/ 160379 h 172692"/>
                <a:gd name="connsiteX1" fmla="*/ 8287 w 340609"/>
                <a:gd name="connsiteY1" fmla="*/ 43551 h 172692"/>
                <a:gd name="connsiteX2" fmla="*/ 324396 w 340609"/>
                <a:gd name="connsiteY2" fmla="*/ 26964 h 172692"/>
                <a:gd name="connsiteX3" fmla="*/ 194467 w 340609"/>
                <a:gd name="connsiteY3" fmla="*/ 163023 h 172692"/>
                <a:gd name="connsiteX4" fmla="*/ 60931 w 340609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9" h="172692">
                  <a:moveTo>
                    <a:pt x="60931" y="160379"/>
                  </a:moveTo>
                  <a:cubicBezTo>
                    <a:pt x="60931" y="160379"/>
                    <a:pt x="-26810" y="82133"/>
                    <a:pt x="8287" y="43551"/>
                  </a:cubicBezTo>
                  <a:cubicBezTo>
                    <a:pt x="43383" y="4969"/>
                    <a:pt x="260693" y="-23157"/>
                    <a:pt x="324396" y="26964"/>
                  </a:cubicBezTo>
                  <a:cubicBezTo>
                    <a:pt x="388099" y="77085"/>
                    <a:pt x="247112" y="147158"/>
                    <a:pt x="194467" y="163023"/>
                  </a:cubicBezTo>
                  <a:cubicBezTo>
                    <a:pt x="141822" y="178889"/>
                    <a:pt x="78480" y="173240"/>
                    <a:pt x="60931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D3750F2-933B-2F29-A053-F8F321364C63}"/>
                </a:ext>
              </a:extLst>
            </p:cNvPr>
            <p:cNvSpPr/>
            <p:nvPr/>
          </p:nvSpPr>
          <p:spPr>
            <a:xfrm>
              <a:off x="3878735" y="5940445"/>
              <a:ext cx="352527" cy="184427"/>
            </a:xfrm>
            <a:custGeom>
              <a:avLst/>
              <a:gdLst>
                <a:gd name="connsiteX0" fmla="*/ 129821 w 352527"/>
                <a:gd name="connsiteY0" fmla="*/ 184412 h 184427"/>
                <a:gd name="connsiteX1" fmla="*/ 62993 w 352527"/>
                <a:gd name="connsiteY1" fmla="*/ 171190 h 184427"/>
                <a:gd name="connsiteX2" fmla="*/ 62993 w 352527"/>
                <a:gd name="connsiteY2" fmla="*/ 171190 h 184427"/>
                <a:gd name="connsiteX3" fmla="*/ 132 w 352527"/>
                <a:gd name="connsiteY3" fmla="*/ 74434 h 184427"/>
                <a:gd name="connsiteX4" fmla="*/ 9867 w 352527"/>
                <a:gd name="connsiteY4" fmla="*/ 45949 h 184427"/>
                <a:gd name="connsiteX5" fmla="*/ 334390 w 352527"/>
                <a:gd name="connsiteY5" fmla="*/ 28520 h 184427"/>
                <a:gd name="connsiteX6" fmla="*/ 351939 w 352527"/>
                <a:gd name="connsiteY6" fmla="*/ 68785 h 184427"/>
                <a:gd name="connsiteX7" fmla="*/ 202418 w 352527"/>
                <a:gd name="connsiteY7" fmla="*/ 175157 h 184427"/>
                <a:gd name="connsiteX8" fmla="*/ 129821 w 352527"/>
                <a:gd name="connsiteY8" fmla="*/ 184412 h 184427"/>
                <a:gd name="connsiteX9" fmla="*/ 69724 w 352527"/>
                <a:gd name="connsiteY9" fmla="*/ 161575 h 184427"/>
                <a:gd name="connsiteX10" fmla="*/ 197730 w 352527"/>
                <a:gd name="connsiteY10" fmla="*/ 163137 h 184427"/>
                <a:gd name="connsiteX11" fmla="*/ 338837 w 352527"/>
                <a:gd name="connsiteY11" fmla="*/ 66021 h 184427"/>
                <a:gd name="connsiteX12" fmla="*/ 325616 w 352527"/>
                <a:gd name="connsiteY12" fmla="*/ 37535 h 184427"/>
                <a:gd name="connsiteX13" fmla="*/ 17680 w 352527"/>
                <a:gd name="connsiteY13" fmla="*/ 53520 h 184427"/>
                <a:gd name="connsiteX14" fmla="*/ 10949 w 352527"/>
                <a:gd name="connsiteY14" fmla="*/ 73353 h 184427"/>
                <a:gd name="connsiteX15" fmla="*/ 69724 w 352527"/>
                <a:gd name="connsiteY15" fmla="*/ 161575 h 18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7" h="184427">
                  <a:moveTo>
                    <a:pt x="129821" y="184412"/>
                  </a:moveTo>
                  <a:cubicBezTo>
                    <a:pt x="99892" y="184412"/>
                    <a:pt x="74291" y="179363"/>
                    <a:pt x="62993" y="171190"/>
                  </a:cubicBezTo>
                  <a:cubicBezTo>
                    <a:pt x="62993" y="171190"/>
                    <a:pt x="62993" y="171190"/>
                    <a:pt x="62993" y="171190"/>
                  </a:cubicBezTo>
                  <a:cubicBezTo>
                    <a:pt x="60469" y="169027"/>
                    <a:pt x="2896" y="116622"/>
                    <a:pt x="132" y="74434"/>
                  </a:cubicBezTo>
                  <a:cubicBezTo>
                    <a:pt x="-745" y="64001"/>
                    <a:pt x="2785" y="53665"/>
                    <a:pt x="9867" y="45949"/>
                  </a:cubicBezTo>
                  <a:cubicBezTo>
                    <a:pt x="47969" y="4121"/>
                    <a:pt x="268043" y="-23764"/>
                    <a:pt x="334390" y="28520"/>
                  </a:cubicBezTo>
                  <a:cubicBezTo>
                    <a:pt x="347764" y="37222"/>
                    <a:pt x="354667" y="53064"/>
                    <a:pt x="351939" y="68785"/>
                  </a:cubicBezTo>
                  <a:cubicBezTo>
                    <a:pt x="342684" y="116021"/>
                    <a:pt x="242562" y="163378"/>
                    <a:pt x="202418" y="175157"/>
                  </a:cubicBezTo>
                  <a:cubicBezTo>
                    <a:pt x="178759" y="181563"/>
                    <a:pt x="154330" y="184676"/>
                    <a:pt x="129821" y="184412"/>
                  </a:cubicBezTo>
                  <a:close/>
                  <a:moveTo>
                    <a:pt x="69724" y="161575"/>
                  </a:moveTo>
                  <a:cubicBezTo>
                    <a:pt x="85469" y="172753"/>
                    <a:pt x="145806" y="178282"/>
                    <a:pt x="197730" y="163137"/>
                  </a:cubicBezTo>
                  <a:cubicBezTo>
                    <a:pt x="241721" y="150277"/>
                    <a:pt x="331385" y="104242"/>
                    <a:pt x="338837" y="66021"/>
                  </a:cubicBezTo>
                  <a:cubicBezTo>
                    <a:pt x="340568" y="54735"/>
                    <a:pt x="335357" y="43496"/>
                    <a:pt x="325616" y="37535"/>
                  </a:cubicBezTo>
                  <a:cubicBezTo>
                    <a:pt x="265519" y="-9701"/>
                    <a:pt x="51094" y="16982"/>
                    <a:pt x="17680" y="53520"/>
                  </a:cubicBezTo>
                  <a:cubicBezTo>
                    <a:pt x="12777" y="58905"/>
                    <a:pt x="10338" y="66093"/>
                    <a:pt x="10949" y="73353"/>
                  </a:cubicBezTo>
                  <a:cubicBezTo>
                    <a:pt x="13233" y="109290"/>
                    <a:pt x="66238" y="158089"/>
                    <a:pt x="69724" y="1615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C8139A3-8EEC-3D29-BC3E-BD15F787B5C6}"/>
                </a:ext>
              </a:extLst>
            </p:cNvPr>
            <p:cNvSpPr/>
            <p:nvPr/>
          </p:nvSpPr>
          <p:spPr>
            <a:xfrm>
              <a:off x="4018172" y="5948532"/>
              <a:ext cx="43510" cy="117429"/>
            </a:xfrm>
            <a:custGeom>
              <a:avLst/>
              <a:gdLst>
                <a:gd name="connsiteX0" fmla="*/ 12019 w 43510"/>
                <a:gd name="connsiteY0" fmla="*/ 117429 h 117429"/>
                <a:gd name="connsiteX1" fmla="*/ 0 w 43510"/>
                <a:gd name="connsiteY1" fmla="*/ 117429 h 117429"/>
                <a:gd name="connsiteX2" fmla="*/ 32693 w 43510"/>
                <a:gd name="connsiteY2" fmla="*/ 0 h 117429"/>
                <a:gd name="connsiteX3" fmla="*/ 43510 w 43510"/>
                <a:gd name="connsiteY3" fmla="*/ 5409 h 117429"/>
                <a:gd name="connsiteX4" fmla="*/ 12019 w 43510"/>
                <a:gd name="connsiteY4" fmla="*/ 117429 h 11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10" h="117429">
                  <a:moveTo>
                    <a:pt x="12019" y="117429"/>
                  </a:moveTo>
                  <a:lnTo>
                    <a:pt x="0" y="117429"/>
                  </a:lnTo>
                  <a:cubicBezTo>
                    <a:pt x="0" y="66107"/>
                    <a:pt x="31371" y="2644"/>
                    <a:pt x="32693" y="0"/>
                  </a:cubicBezTo>
                  <a:lnTo>
                    <a:pt x="43510" y="5409"/>
                  </a:lnTo>
                  <a:cubicBezTo>
                    <a:pt x="43149" y="6010"/>
                    <a:pt x="12019" y="68991"/>
                    <a:pt x="12019" y="11742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015806A-157C-78D4-F4DD-EB45CB195604}"/>
                </a:ext>
              </a:extLst>
            </p:cNvPr>
            <p:cNvSpPr/>
            <p:nvPr/>
          </p:nvSpPr>
          <p:spPr>
            <a:xfrm>
              <a:off x="3968625" y="5781321"/>
              <a:ext cx="231111" cy="117053"/>
            </a:xfrm>
            <a:custGeom>
              <a:avLst/>
              <a:gdLst>
                <a:gd name="connsiteX0" fmla="*/ 41734 w 231111"/>
                <a:gd name="connsiteY0" fmla="*/ 108917 h 117053"/>
                <a:gd name="connsiteX1" fmla="*/ 5676 w 231111"/>
                <a:gd name="connsiteY1" fmla="*/ 29589 h 117053"/>
                <a:gd name="connsiteX2" fmla="*/ 220222 w 231111"/>
                <a:gd name="connsiteY2" fmla="*/ 18291 h 117053"/>
                <a:gd name="connsiteX3" fmla="*/ 131999 w 231111"/>
                <a:gd name="connsiteY3" fmla="*/ 110599 h 117053"/>
                <a:gd name="connsiteX4" fmla="*/ 41734 w 231111"/>
                <a:gd name="connsiteY4" fmla="*/ 108917 h 1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11" h="117053">
                  <a:moveTo>
                    <a:pt x="41734" y="108917"/>
                  </a:moveTo>
                  <a:cubicBezTo>
                    <a:pt x="41734" y="108917"/>
                    <a:pt x="-18363" y="55791"/>
                    <a:pt x="5676" y="29589"/>
                  </a:cubicBezTo>
                  <a:cubicBezTo>
                    <a:pt x="29715" y="3387"/>
                    <a:pt x="177312" y="-15724"/>
                    <a:pt x="220222" y="18291"/>
                  </a:cubicBezTo>
                  <a:cubicBezTo>
                    <a:pt x="263131" y="52305"/>
                    <a:pt x="167817" y="100143"/>
                    <a:pt x="131999" y="110599"/>
                  </a:cubicBezTo>
                  <a:cubicBezTo>
                    <a:pt x="96182" y="121056"/>
                    <a:pt x="53633" y="117571"/>
                    <a:pt x="41734" y="108917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2AA0AEF-4D9F-E4B7-67EA-56934127227A}"/>
                </a:ext>
              </a:extLst>
            </p:cNvPr>
            <p:cNvSpPr/>
            <p:nvPr/>
          </p:nvSpPr>
          <p:spPr>
            <a:xfrm>
              <a:off x="3963413" y="5775649"/>
              <a:ext cx="242539" cy="128983"/>
            </a:xfrm>
            <a:custGeom>
              <a:avLst/>
              <a:gdLst>
                <a:gd name="connsiteX0" fmla="*/ 90216 w 242539"/>
                <a:gd name="connsiteY0" fmla="*/ 128772 h 128983"/>
                <a:gd name="connsiteX1" fmla="*/ 43461 w 242539"/>
                <a:gd name="connsiteY1" fmla="*/ 119397 h 128983"/>
                <a:gd name="connsiteX2" fmla="*/ 43461 w 242539"/>
                <a:gd name="connsiteY2" fmla="*/ 119397 h 128983"/>
                <a:gd name="connsiteX3" fmla="*/ 71 w 242539"/>
                <a:gd name="connsiteY3" fmla="*/ 52329 h 128983"/>
                <a:gd name="connsiteX4" fmla="*/ 7282 w 242539"/>
                <a:gd name="connsiteY4" fmla="*/ 31655 h 128983"/>
                <a:gd name="connsiteX5" fmla="*/ 230001 w 242539"/>
                <a:gd name="connsiteY5" fmla="*/ 19636 h 128983"/>
                <a:gd name="connsiteX6" fmla="*/ 242021 w 242539"/>
                <a:gd name="connsiteY6" fmla="*/ 48723 h 128983"/>
                <a:gd name="connsiteX7" fmla="*/ 139135 w 242539"/>
                <a:gd name="connsiteY7" fmla="*/ 122402 h 128983"/>
                <a:gd name="connsiteX8" fmla="*/ 90216 w 242539"/>
                <a:gd name="connsiteY8" fmla="*/ 128772 h 128983"/>
                <a:gd name="connsiteX9" fmla="*/ 50672 w 242539"/>
                <a:gd name="connsiteY9" fmla="*/ 109901 h 128983"/>
                <a:gd name="connsiteX10" fmla="*/ 135890 w 242539"/>
                <a:gd name="connsiteY10" fmla="*/ 110623 h 128983"/>
                <a:gd name="connsiteX11" fmla="*/ 230362 w 242539"/>
                <a:gd name="connsiteY11" fmla="*/ 46079 h 128983"/>
                <a:gd name="connsiteX12" fmla="*/ 222068 w 242539"/>
                <a:gd name="connsiteY12" fmla="*/ 28650 h 128983"/>
                <a:gd name="connsiteX13" fmla="*/ 15696 w 242539"/>
                <a:gd name="connsiteY13" fmla="*/ 39348 h 128983"/>
                <a:gd name="connsiteX14" fmla="*/ 11609 w 242539"/>
                <a:gd name="connsiteY14" fmla="*/ 51367 h 128983"/>
                <a:gd name="connsiteX15" fmla="*/ 50672 w 242539"/>
                <a:gd name="connsiteY15" fmla="*/ 109901 h 12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2539" h="128983">
                  <a:moveTo>
                    <a:pt x="90216" y="128772"/>
                  </a:moveTo>
                  <a:cubicBezTo>
                    <a:pt x="74074" y="129877"/>
                    <a:pt x="57929" y="126645"/>
                    <a:pt x="43461" y="119397"/>
                  </a:cubicBezTo>
                  <a:lnTo>
                    <a:pt x="43461" y="119397"/>
                  </a:lnTo>
                  <a:cubicBezTo>
                    <a:pt x="41778" y="117955"/>
                    <a:pt x="1633" y="81776"/>
                    <a:pt x="71" y="52329"/>
                  </a:cubicBezTo>
                  <a:cubicBezTo>
                    <a:pt x="-473" y="44745"/>
                    <a:pt x="2136" y="37256"/>
                    <a:pt x="7282" y="31655"/>
                  </a:cubicBezTo>
                  <a:cubicBezTo>
                    <a:pt x="33364" y="2929"/>
                    <a:pt x="184568" y="-16422"/>
                    <a:pt x="230001" y="19636"/>
                  </a:cubicBezTo>
                  <a:cubicBezTo>
                    <a:pt x="239460" y="26055"/>
                    <a:pt x="244187" y="37497"/>
                    <a:pt x="242021" y="48723"/>
                  </a:cubicBezTo>
                  <a:cubicBezTo>
                    <a:pt x="235290" y="83579"/>
                    <a:pt x="163173" y="115430"/>
                    <a:pt x="139135" y="122402"/>
                  </a:cubicBezTo>
                  <a:cubicBezTo>
                    <a:pt x="123203" y="126789"/>
                    <a:pt x="106739" y="128928"/>
                    <a:pt x="90216" y="128772"/>
                  </a:cubicBezTo>
                  <a:close/>
                  <a:moveTo>
                    <a:pt x="50672" y="109901"/>
                  </a:moveTo>
                  <a:cubicBezTo>
                    <a:pt x="61009" y="116993"/>
                    <a:pt x="101754" y="120479"/>
                    <a:pt x="135890" y="110623"/>
                  </a:cubicBezTo>
                  <a:cubicBezTo>
                    <a:pt x="165337" y="101969"/>
                    <a:pt x="225434" y="71319"/>
                    <a:pt x="230362" y="46079"/>
                  </a:cubicBezTo>
                  <a:cubicBezTo>
                    <a:pt x="231327" y="39131"/>
                    <a:pt x="228066" y="32280"/>
                    <a:pt x="222068" y="28650"/>
                  </a:cubicBezTo>
                  <a:cubicBezTo>
                    <a:pt x="182044" y="-3081"/>
                    <a:pt x="38052" y="14828"/>
                    <a:pt x="15696" y="39348"/>
                  </a:cubicBezTo>
                  <a:cubicBezTo>
                    <a:pt x="12708" y="42605"/>
                    <a:pt x="11225" y="46968"/>
                    <a:pt x="11609" y="51367"/>
                  </a:cubicBezTo>
                  <a:cubicBezTo>
                    <a:pt x="12691" y="71560"/>
                    <a:pt x="39975" y="100166"/>
                    <a:pt x="50672" y="1099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4BCAEA6-8A28-EDFE-97E3-056E9EE3E783}"/>
                </a:ext>
              </a:extLst>
            </p:cNvPr>
            <p:cNvSpPr/>
            <p:nvPr/>
          </p:nvSpPr>
          <p:spPr>
            <a:xfrm>
              <a:off x="4058076" y="5781944"/>
              <a:ext cx="33293" cy="80649"/>
            </a:xfrm>
            <a:custGeom>
              <a:avLst/>
              <a:gdLst>
                <a:gd name="connsiteX0" fmla="*/ 12019 w 33293"/>
                <a:gd name="connsiteY0" fmla="*/ 80650 h 80649"/>
                <a:gd name="connsiteX1" fmla="*/ 0 w 33293"/>
                <a:gd name="connsiteY1" fmla="*/ 80650 h 80649"/>
                <a:gd name="connsiteX2" fmla="*/ 22596 w 33293"/>
                <a:gd name="connsiteY2" fmla="*/ 0 h 80649"/>
                <a:gd name="connsiteX3" fmla="*/ 33294 w 33293"/>
                <a:gd name="connsiteY3" fmla="*/ 5409 h 80649"/>
                <a:gd name="connsiteX4" fmla="*/ 12019 w 33293"/>
                <a:gd name="connsiteY4" fmla="*/ 80650 h 8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3" h="80649">
                  <a:moveTo>
                    <a:pt x="12019" y="80650"/>
                  </a:moveTo>
                  <a:lnTo>
                    <a:pt x="0" y="80650"/>
                  </a:lnTo>
                  <a:cubicBezTo>
                    <a:pt x="2252" y="52561"/>
                    <a:pt x="9926" y="25168"/>
                    <a:pt x="22596" y="0"/>
                  </a:cubicBezTo>
                  <a:lnTo>
                    <a:pt x="33294" y="5409"/>
                  </a:lnTo>
                  <a:cubicBezTo>
                    <a:pt x="33294" y="5409"/>
                    <a:pt x="12019" y="48198"/>
                    <a:pt x="12019" y="806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7697D8C-9CAA-8E97-7476-E97AC5786A37}"/>
                </a:ext>
              </a:extLst>
            </p:cNvPr>
            <p:cNvSpPr/>
            <p:nvPr/>
          </p:nvSpPr>
          <p:spPr>
            <a:xfrm>
              <a:off x="3927906" y="6232550"/>
              <a:ext cx="237622" cy="527049"/>
            </a:xfrm>
            <a:custGeom>
              <a:avLst/>
              <a:gdLst>
                <a:gd name="connsiteX0" fmla="*/ 0 w 237622"/>
                <a:gd name="connsiteY0" fmla="*/ 0 h 527049"/>
                <a:gd name="connsiteX1" fmla="*/ 237623 w 237622"/>
                <a:gd name="connsiteY1" fmla="*/ 0 h 527049"/>
                <a:gd name="connsiteX2" fmla="*/ 237623 w 237622"/>
                <a:gd name="connsiteY2" fmla="*/ 527049 h 527049"/>
                <a:gd name="connsiteX3" fmla="*/ 0 w 237622"/>
                <a:gd name="connsiteY3" fmla="*/ 527049 h 52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22" h="527049">
                  <a:moveTo>
                    <a:pt x="0" y="0"/>
                  </a:moveTo>
                  <a:lnTo>
                    <a:pt x="237623" y="0"/>
                  </a:lnTo>
                  <a:lnTo>
                    <a:pt x="237623" y="527049"/>
                  </a:lnTo>
                  <a:lnTo>
                    <a:pt x="0" y="52704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3CBEC38-9C32-1035-F2C2-4634F8C9862F}"/>
                </a:ext>
              </a:extLst>
            </p:cNvPr>
            <p:cNvSpPr/>
            <p:nvPr/>
          </p:nvSpPr>
          <p:spPr>
            <a:xfrm>
              <a:off x="3921896" y="6226540"/>
              <a:ext cx="249642" cy="538708"/>
            </a:xfrm>
            <a:custGeom>
              <a:avLst/>
              <a:gdLst>
                <a:gd name="connsiteX0" fmla="*/ 243633 w 249642"/>
                <a:gd name="connsiteY0" fmla="*/ 538708 h 538708"/>
                <a:gd name="connsiteX1" fmla="*/ 6010 w 249642"/>
                <a:gd name="connsiteY1" fmla="*/ 538708 h 538708"/>
                <a:gd name="connsiteX2" fmla="*/ 0 w 249642"/>
                <a:gd name="connsiteY2" fmla="*/ 532699 h 538708"/>
                <a:gd name="connsiteX3" fmla="*/ 0 w 249642"/>
                <a:gd name="connsiteY3" fmla="*/ 6010 h 538708"/>
                <a:gd name="connsiteX4" fmla="*/ 6010 w 249642"/>
                <a:gd name="connsiteY4" fmla="*/ 0 h 538708"/>
                <a:gd name="connsiteX5" fmla="*/ 243633 w 249642"/>
                <a:gd name="connsiteY5" fmla="*/ 0 h 538708"/>
                <a:gd name="connsiteX6" fmla="*/ 249642 w 249642"/>
                <a:gd name="connsiteY6" fmla="*/ 6010 h 538708"/>
                <a:gd name="connsiteX7" fmla="*/ 249642 w 249642"/>
                <a:gd name="connsiteY7" fmla="*/ 533059 h 538708"/>
                <a:gd name="connsiteX8" fmla="*/ 243633 w 249642"/>
                <a:gd name="connsiteY8" fmla="*/ 538708 h 538708"/>
                <a:gd name="connsiteX9" fmla="*/ 12019 w 249642"/>
                <a:gd name="connsiteY9" fmla="*/ 526689 h 538708"/>
                <a:gd name="connsiteX10" fmla="*/ 237623 w 249642"/>
                <a:gd name="connsiteY10" fmla="*/ 526689 h 538708"/>
                <a:gd name="connsiteX11" fmla="*/ 237623 w 249642"/>
                <a:gd name="connsiteY11" fmla="*/ 12019 h 538708"/>
                <a:gd name="connsiteX12" fmla="*/ 12019 w 249642"/>
                <a:gd name="connsiteY12" fmla="*/ 12019 h 53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642" h="538708">
                  <a:moveTo>
                    <a:pt x="243633" y="538708"/>
                  </a:moveTo>
                  <a:lnTo>
                    <a:pt x="6010" y="538708"/>
                  </a:lnTo>
                  <a:cubicBezTo>
                    <a:pt x="2691" y="538708"/>
                    <a:pt x="0" y="536016"/>
                    <a:pt x="0" y="532699"/>
                  </a:cubicBezTo>
                  <a:lnTo>
                    <a:pt x="0" y="6010"/>
                  </a:lnTo>
                  <a:cubicBezTo>
                    <a:pt x="0" y="2692"/>
                    <a:pt x="2691" y="0"/>
                    <a:pt x="6010" y="0"/>
                  </a:cubicBezTo>
                  <a:lnTo>
                    <a:pt x="243633" y="0"/>
                  </a:lnTo>
                  <a:cubicBezTo>
                    <a:pt x="246951" y="0"/>
                    <a:pt x="249642" y="2692"/>
                    <a:pt x="249642" y="6010"/>
                  </a:cubicBezTo>
                  <a:lnTo>
                    <a:pt x="249642" y="533059"/>
                  </a:lnTo>
                  <a:cubicBezTo>
                    <a:pt x="249451" y="536232"/>
                    <a:pt x="246815" y="538708"/>
                    <a:pt x="243633" y="538708"/>
                  </a:cubicBezTo>
                  <a:close/>
                  <a:moveTo>
                    <a:pt x="12019" y="526689"/>
                  </a:moveTo>
                  <a:lnTo>
                    <a:pt x="237623" y="526689"/>
                  </a:lnTo>
                  <a:lnTo>
                    <a:pt x="237623" y="12019"/>
                  </a:lnTo>
                  <a:lnTo>
                    <a:pt x="12019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87" name="content">
            <a:extLst>
              <a:ext uri="{FF2B5EF4-FFF2-40B4-BE49-F238E27FC236}">
                <a16:creationId xmlns:a16="http://schemas.microsoft.com/office/drawing/2014/main" id="{B8558846-91F3-5125-7A2C-B9197240C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12" y="1864517"/>
            <a:ext cx="6611810" cy="3392408"/>
          </a:xfrm>
        </p:spPr>
      </p:pic>
      <p:grpSp>
        <p:nvGrpSpPr>
          <p:cNvPr id="239" name="Wen">
            <a:extLst>
              <a:ext uri="{FF2B5EF4-FFF2-40B4-BE49-F238E27FC236}">
                <a16:creationId xmlns:a16="http://schemas.microsoft.com/office/drawing/2014/main" id="{92A605C6-C464-D71F-8CE6-E8803680D444}"/>
              </a:ext>
            </a:extLst>
          </p:cNvPr>
          <p:cNvGrpSpPr/>
          <p:nvPr/>
        </p:nvGrpSpPr>
        <p:grpSpPr>
          <a:xfrm>
            <a:off x="8491169" y="3440475"/>
            <a:ext cx="1538284" cy="3391711"/>
            <a:chOff x="7845409" y="3416945"/>
            <a:chExt cx="1538284" cy="3391711"/>
          </a:xfrm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E484F35A-2C95-B440-D2D5-2C2F08630172}"/>
                </a:ext>
              </a:extLst>
            </p:cNvPr>
            <p:cNvSpPr/>
            <p:nvPr/>
          </p:nvSpPr>
          <p:spPr>
            <a:xfrm>
              <a:off x="8695542" y="5559585"/>
              <a:ext cx="288936" cy="1211948"/>
            </a:xfrm>
            <a:custGeom>
              <a:avLst/>
              <a:gdLst>
                <a:gd name="connsiteX0" fmla="*/ 2372 w 288936"/>
                <a:gd name="connsiteY0" fmla="*/ 0 h 1211948"/>
                <a:gd name="connsiteX1" fmla="*/ 29175 w 288936"/>
                <a:gd name="connsiteY1" fmla="*/ 218151 h 1211948"/>
                <a:gd name="connsiteX2" fmla="*/ 42997 w 288936"/>
                <a:gd name="connsiteY2" fmla="*/ 296758 h 1211948"/>
                <a:gd name="connsiteX3" fmla="*/ 71724 w 288936"/>
                <a:gd name="connsiteY3" fmla="*/ 669959 h 1211948"/>
                <a:gd name="connsiteX4" fmla="*/ 163551 w 288936"/>
                <a:gd name="connsiteY4" fmla="*/ 1029940 h 1211948"/>
                <a:gd name="connsiteX5" fmla="*/ 147806 w 288936"/>
                <a:gd name="connsiteY5" fmla="*/ 1088955 h 1211948"/>
                <a:gd name="connsiteX6" fmla="*/ 62228 w 288936"/>
                <a:gd name="connsiteY6" fmla="*/ 1161071 h 1211948"/>
                <a:gd name="connsiteX7" fmla="*/ 88 w 288936"/>
                <a:gd name="connsiteY7" fmla="*/ 1195927 h 1211948"/>
                <a:gd name="connsiteX8" fmla="*/ 41315 w 288936"/>
                <a:gd name="connsiteY8" fmla="*/ 1211192 h 1211948"/>
                <a:gd name="connsiteX9" fmla="*/ 242038 w 288936"/>
                <a:gd name="connsiteY9" fmla="*/ 1211192 h 1211948"/>
                <a:gd name="connsiteX10" fmla="*/ 286269 w 288936"/>
                <a:gd name="connsiteY10" fmla="*/ 1193764 h 1211948"/>
                <a:gd name="connsiteX11" fmla="*/ 283264 w 288936"/>
                <a:gd name="connsiteY11" fmla="*/ 1073570 h 1211948"/>
                <a:gd name="connsiteX12" fmla="*/ 272327 w 288936"/>
                <a:gd name="connsiteY12" fmla="*/ 990636 h 1211948"/>
                <a:gd name="connsiteX13" fmla="*/ 268721 w 288936"/>
                <a:gd name="connsiteY13" fmla="*/ 499525 h 1211948"/>
                <a:gd name="connsiteX14" fmla="*/ 255259 w 288936"/>
                <a:gd name="connsiteY14" fmla="*/ 237743 h 1211948"/>
                <a:gd name="connsiteX15" fmla="*/ 281101 w 288936"/>
                <a:gd name="connsiteY15" fmla="*/ 17308 h 121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8936" h="1211948">
                  <a:moveTo>
                    <a:pt x="2372" y="0"/>
                  </a:moveTo>
                  <a:cubicBezTo>
                    <a:pt x="2372" y="0"/>
                    <a:pt x="23406" y="185459"/>
                    <a:pt x="29175" y="218151"/>
                  </a:cubicBezTo>
                  <a:lnTo>
                    <a:pt x="42997" y="296758"/>
                  </a:lnTo>
                  <a:cubicBezTo>
                    <a:pt x="42997" y="296758"/>
                    <a:pt x="30136" y="504092"/>
                    <a:pt x="71724" y="669959"/>
                  </a:cubicBezTo>
                  <a:cubicBezTo>
                    <a:pt x="113311" y="835827"/>
                    <a:pt x="164152" y="1012511"/>
                    <a:pt x="163551" y="1029940"/>
                  </a:cubicBezTo>
                  <a:cubicBezTo>
                    <a:pt x="160306" y="1050096"/>
                    <a:pt x="155030" y="1069868"/>
                    <a:pt x="147806" y="1088955"/>
                  </a:cubicBezTo>
                  <a:cubicBezTo>
                    <a:pt x="147806" y="1088955"/>
                    <a:pt x="98046" y="1141239"/>
                    <a:pt x="62228" y="1161071"/>
                  </a:cubicBezTo>
                  <a:cubicBezTo>
                    <a:pt x="26410" y="1180903"/>
                    <a:pt x="2131" y="1180663"/>
                    <a:pt x="88" y="1195927"/>
                  </a:cubicBezTo>
                  <a:cubicBezTo>
                    <a:pt x="-1955" y="1211192"/>
                    <a:pt x="32180" y="1213475"/>
                    <a:pt x="41315" y="1211192"/>
                  </a:cubicBezTo>
                  <a:cubicBezTo>
                    <a:pt x="50449" y="1208908"/>
                    <a:pt x="242038" y="1211192"/>
                    <a:pt x="242038" y="1211192"/>
                  </a:cubicBezTo>
                  <a:cubicBezTo>
                    <a:pt x="242038" y="1211192"/>
                    <a:pt x="280620" y="1215639"/>
                    <a:pt x="286269" y="1193764"/>
                  </a:cubicBezTo>
                  <a:cubicBezTo>
                    <a:pt x="291918" y="1171888"/>
                    <a:pt x="287471" y="1089075"/>
                    <a:pt x="283264" y="1073570"/>
                  </a:cubicBezTo>
                  <a:cubicBezTo>
                    <a:pt x="277639" y="1046226"/>
                    <a:pt x="273985" y="1018509"/>
                    <a:pt x="272327" y="990636"/>
                  </a:cubicBezTo>
                  <a:cubicBezTo>
                    <a:pt x="273288" y="984026"/>
                    <a:pt x="259106" y="602170"/>
                    <a:pt x="268721" y="499525"/>
                  </a:cubicBezTo>
                  <a:cubicBezTo>
                    <a:pt x="278336" y="396879"/>
                    <a:pt x="255259" y="237743"/>
                    <a:pt x="255259" y="237743"/>
                  </a:cubicBezTo>
                  <a:lnTo>
                    <a:pt x="281101" y="17308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D2057FF-04B4-C24A-6490-516111E224F7}"/>
                </a:ext>
              </a:extLst>
            </p:cNvPr>
            <p:cNvSpPr/>
            <p:nvPr/>
          </p:nvSpPr>
          <p:spPr>
            <a:xfrm>
              <a:off x="8689435" y="5552939"/>
              <a:ext cx="300999" cy="1224407"/>
            </a:xfrm>
            <a:custGeom>
              <a:avLst/>
              <a:gdLst>
                <a:gd name="connsiteX0" fmla="*/ 38887 w 300999"/>
                <a:gd name="connsiteY0" fmla="*/ 1224329 h 1224407"/>
                <a:gd name="connsiteX1" fmla="*/ 5113 w 300999"/>
                <a:gd name="connsiteY1" fmla="*/ 1215074 h 1224407"/>
                <a:gd name="connsiteX2" fmla="*/ 185 w 300999"/>
                <a:gd name="connsiteY2" fmla="*/ 1201492 h 1224407"/>
                <a:gd name="connsiteX3" fmla="*/ 30233 w 300999"/>
                <a:gd name="connsiteY3" fmla="*/ 1177453 h 1224407"/>
                <a:gd name="connsiteX4" fmla="*/ 65450 w 300999"/>
                <a:gd name="connsiteY4" fmla="*/ 1161708 h 1224407"/>
                <a:gd name="connsiteX5" fmla="*/ 148624 w 300999"/>
                <a:gd name="connsiteY5" fmla="*/ 1091755 h 1224407"/>
                <a:gd name="connsiteX6" fmla="*/ 163648 w 300999"/>
                <a:gd name="connsiteY6" fmla="*/ 1035865 h 1224407"/>
                <a:gd name="connsiteX7" fmla="*/ 124225 w 300999"/>
                <a:gd name="connsiteY7" fmla="*/ 877330 h 1224407"/>
                <a:gd name="connsiteX8" fmla="*/ 71940 w 300999"/>
                <a:gd name="connsiteY8" fmla="*/ 677448 h 1224407"/>
                <a:gd name="connsiteX9" fmla="*/ 43094 w 300999"/>
                <a:gd name="connsiteY9" fmla="*/ 303164 h 1224407"/>
                <a:gd name="connsiteX10" fmla="*/ 29392 w 300999"/>
                <a:gd name="connsiteY10" fmla="*/ 225279 h 1224407"/>
                <a:gd name="connsiteX11" fmla="*/ 2468 w 300999"/>
                <a:gd name="connsiteY11" fmla="*/ 6647 h 1224407"/>
                <a:gd name="connsiteX12" fmla="*/ 4151 w 300999"/>
                <a:gd name="connsiteY12" fmla="*/ 1839 h 1224407"/>
                <a:gd name="connsiteX13" fmla="*/ 8839 w 300999"/>
                <a:gd name="connsiteY13" fmla="*/ 36 h 1224407"/>
                <a:gd name="connsiteX14" fmla="*/ 287568 w 300999"/>
                <a:gd name="connsiteY14" fmla="*/ 17464 h 1224407"/>
                <a:gd name="connsiteX15" fmla="*/ 293253 w 300999"/>
                <a:gd name="connsiteY15" fmla="*/ 23786 h 1224407"/>
                <a:gd name="connsiteX16" fmla="*/ 293217 w 300999"/>
                <a:gd name="connsiteY16" fmla="*/ 24195 h 1224407"/>
                <a:gd name="connsiteX17" fmla="*/ 267375 w 300999"/>
                <a:gd name="connsiteY17" fmla="*/ 243789 h 1224407"/>
                <a:gd name="connsiteX18" fmla="*/ 280717 w 300999"/>
                <a:gd name="connsiteY18" fmla="*/ 506292 h 1224407"/>
                <a:gd name="connsiteX19" fmla="*/ 283121 w 300999"/>
                <a:gd name="connsiteY19" fmla="*/ 937066 h 1224407"/>
                <a:gd name="connsiteX20" fmla="*/ 284323 w 300999"/>
                <a:gd name="connsiteY20" fmla="*/ 997163 h 1224407"/>
                <a:gd name="connsiteX21" fmla="*/ 295140 w 300999"/>
                <a:gd name="connsiteY21" fmla="*/ 1077572 h 1224407"/>
                <a:gd name="connsiteX22" fmla="*/ 298145 w 300999"/>
                <a:gd name="connsiteY22" fmla="*/ 1200771 h 1224407"/>
                <a:gd name="connsiteX23" fmla="*/ 247423 w 300999"/>
                <a:gd name="connsiteY23" fmla="*/ 1222646 h 1224407"/>
                <a:gd name="connsiteX24" fmla="*/ 48743 w 300999"/>
                <a:gd name="connsiteY24" fmla="*/ 1222646 h 1224407"/>
                <a:gd name="connsiteX25" fmla="*/ 38887 w 300999"/>
                <a:gd name="connsiteY25" fmla="*/ 1224329 h 1224407"/>
                <a:gd name="connsiteX26" fmla="*/ 14848 w 300999"/>
                <a:gd name="connsiteY26" fmla="*/ 12897 h 1224407"/>
                <a:gd name="connsiteX27" fmla="*/ 40810 w 300999"/>
                <a:gd name="connsiteY27" fmla="*/ 223716 h 1224407"/>
                <a:gd name="connsiteX28" fmla="*/ 54753 w 300999"/>
                <a:gd name="connsiteY28" fmla="*/ 302203 h 1224407"/>
                <a:gd name="connsiteX29" fmla="*/ 54753 w 300999"/>
                <a:gd name="connsiteY29" fmla="*/ 303645 h 1224407"/>
                <a:gd name="connsiteX30" fmla="*/ 83359 w 300999"/>
                <a:gd name="connsiteY30" fmla="*/ 674924 h 1224407"/>
                <a:gd name="connsiteX31" fmla="*/ 135402 w 300999"/>
                <a:gd name="connsiteY31" fmla="*/ 874685 h 1224407"/>
                <a:gd name="connsiteX32" fmla="*/ 175307 w 300999"/>
                <a:gd name="connsiteY32" fmla="*/ 1036707 h 1224407"/>
                <a:gd name="connsiteX33" fmla="*/ 159201 w 300999"/>
                <a:gd name="connsiteY33" fmla="*/ 1097525 h 1224407"/>
                <a:gd name="connsiteX34" fmla="*/ 157879 w 300999"/>
                <a:gd name="connsiteY34" fmla="*/ 1099568 h 1224407"/>
                <a:gd name="connsiteX35" fmla="*/ 70859 w 300999"/>
                <a:gd name="connsiteY35" fmla="*/ 1172766 h 1224407"/>
                <a:gd name="connsiteX36" fmla="*/ 34200 w 300999"/>
                <a:gd name="connsiteY36" fmla="*/ 1189112 h 1224407"/>
                <a:gd name="connsiteX37" fmla="*/ 11723 w 300999"/>
                <a:gd name="connsiteY37" fmla="*/ 1203295 h 1224407"/>
                <a:gd name="connsiteX38" fmla="*/ 12925 w 300999"/>
                <a:gd name="connsiteY38" fmla="*/ 1206179 h 1224407"/>
                <a:gd name="connsiteX39" fmla="*/ 45618 w 300999"/>
                <a:gd name="connsiteY39" fmla="*/ 1211829 h 1224407"/>
                <a:gd name="connsiteX40" fmla="*/ 247904 w 300999"/>
                <a:gd name="connsiteY40" fmla="*/ 1211829 h 1224407"/>
                <a:gd name="connsiteX41" fmla="*/ 286125 w 300999"/>
                <a:gd name="connsiteY41" fmla="*/ 1198968 h 1224407"/>
                <a:gd name="connsiteX42" fmla="*/ 283241 w 300999"/>
                <a:gd name="connsiteY42" fmla="*/ 1082020 h 1224407"/>
                <a:gd name="connsiteX43" fmla="*/ 272063 w 300999"/>
                <a:gd name="connsiteY43" fmla="*/ 996562 h 1224407"/>
                <a:gd name="connsiteX44" fmla="*/ 270741 w 300999"/>
                <a:gd name="connsiteY44" fmla="*/ 938148 h 1224407"/>
                <a:gd name="connsiteX45" fmla="*/ 268457 w 300999"/>
                <a:gd name="connsiteY45" fmla="*/ 505450 h 1224407"/>
                <a:gd name="connsiteX46" fmla="*/ 254995 w 300999"/>
                <a:gd name="connsiteY46" fmla="*/ 244991 h 1224407"/>
                <a:gd name="connsiteX47" fmla="*/ 254995 w 300999"/>
                <a:gd name="connsiteY47" fmla="*/ 243428 h 1224407"/>
                <a:gd name="connsiteX48" fmla="*/ 280116 w 300999"/>
                <a:gd name="connsiteY48" fmla="*/ 29243 h 122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00999" h="1224407">
                  <a:moveTo>
                    <a:pt x="38887" y="1224329"/>
                  </a:moveTo>
                  <a:cubicBezTo>
                    <a:pt x="26928" y="1224966"/>
                    <a:pt x="15077" y="1221721"/>
                    <a:pt x="5113" y="1215074"/>
                  </a:cubicBezTo>
                  <a:cubicBezTo>
                    <a:pt x="1242" y="1211697"/>
                    <a:pt x="-621" y="1206564"/>
                    <a:pt x="185" y="1201492"/>
                  </a:cubicBezTo>
                  <a:cubicBezTo>
                    <a:pt x="2228" y="1188752"/>
                    <a:pt x="14007" y="1184184"/>
                    <a:pt x="30233" y="1177453"/>
                  </a:cubicBezTo>
                  <a:cubicBezTo>
                    <a:pt x="42325" y="1173030"/>
                    <a:pt x="54092" y="1167766"/>
                    <a:pt x="65450" y="1161708"/>
                  </a:cubicBezTo>
                  <a:cubicBezTo>
                    <a:pt x="97542" y="1144160"/>
                    <a:pt x="142013" y="1098606"/>
                    <a:pt x="148624" y="1091755"/>
                  </a:cubicBezTo>
                  <a:cubicBezTo>
                    <a:pt x="155631" y="1073714"/>
                    <a:pt x="160667" y="1054976"/>
                    <a:pt x="163648" y="1035865"/>
                  </a:cubicBezTo>
                  <a:cubicBezTo>
                    <a:pt x="163648" y="1026490"/>
                    <a:pt x="145499" y="957379"/>
                    <a:pt x="124225" y="877330"/>
                  </a:cubicBezTo>
                  <a:cubicBezTo>
                    <a:pt x="107878" y="815911"/>
                    <a:pt x="89248" y="746198"/>
                    <a:pt x="71940" y="677448"/>
                  </a:cubicBezTo>
                  <a:cubicBezTo>
                    <a:pt x="31916" y="517470"/>
                    <a:pt x="42373" y="316867"/>
                    <a:pt x="43094" y="303164"/>
                  </a:cubicBezTo>
                  <a:lnTo>
                    <a:pt x="29392" y="225279"/>
                  </a:lnTo>
                  <a:cubicBezTo>
                    <a:pt x="23622" y="192707"/>
                    <a:pt x="3310" y="14219"/>
                    <a:pt x="2468" y="6647"/>
                  </a:cubicBezTo>
                  <a:cubicBezTo>
                    <a:pt x="2228" y="4868"/>
                    <a:pt x="2853" y="3089"/>
                    <a:pt x="4151" y="1839"/>
                  </a:cubicBezTo>
                  <a:cubicBezTo>
                    <a:pt x="5329" y="505"/>
                    <a:pt x="7072" y="-169"/>
                    <a:pt x="8839" y="36"/>
                  </a:cubicBezTo>
                  <a:lnTo>
                    <a:pt x="287568" y="17464"/>
                  </a:lnTo>
                  <a:cubicBezTo>
                    <a:pt x="290885" y="17644"/>
                    <a:pt x="293433" y="20469"/>
                    <a:pt x="293253" y="23786"/>
                  </a:cubicBezTo>
                  <a:cubicBezTo>
                    <a:pt x="293241" y="23919"/>
                    <a:pt x="293229" y="24063"/>
                    <a:pt x="293217" y="24195"/>
                  </a:cubicBezTo>
                  <a:lnTo>
                    <a:pt x="267375" y="243789"/>
                  </a:lnTo>
                  <a:cubicBezTo>
                    <a:pt x="269178" y="255808"/>
                    <a:pt x="289972" y="407853"/>
                    <a:pt x="280717" y="506292"/>
                  </a:cubicBezTo>
                  <a:cubicBezTo>
                    <a:pt x="273505" y="584177"/>
                    <a:pt x="279996" y="822521"/>
                    <a:pt x="283121" y="937066"/>
                  </a:cubicBezTo>
                  <a:cubicBezTo>
                    <a:pt x="284443" y="985985"/>
                    <a:pt x="284683" y="995721"/>
                    <a:pt x="284323" y="997163"/>
                  </a:cubicBezTo>
                  <a:cubicBezTo>
                    <a:pt x="286209" y="1024170"/>
                    <a:pt x="289816" y="1051034"/>
                    <a:pt x="295140" y="1077572"/>
                  </a:cubicBezTo>
                  <a:cubicBezTo>
                    <a:pt x="299467" y="1093318"/>
                    <a:pt x="304155" y="1177453"/>
                    <a:pt x="298145" y="1200771"/>
                  </a:cubicBezTo>
                  <a:cubicBezTo>
                    <a:pt x="291294" y="1227334"/>
                    <a:pt x="249226" y="1222887"/>
                    <a:pt x="247423" y="1222646"/>
                  </a:cubicBezTo>
                  <a:cubicBezTo>
                    <a:pt x="172422" y="1221805"/>
                    <a:pt x="56796" y="1221084"/>
                    <a:pt x="48743" y="1222646"/>
                  </a:cubicBezTo>
                  <a:cubicBezTo>
                    <a:pt x="45534" y="1223596"/>
                    <a:pt x="42229" y="1224160"/>
                    <a:pt x="38887" y="1224329"/>
                  </a:cubicBezTo>
                  <a:close/>
                  <a:moveTo>
                    <a:pt x="14848" y="12897"/>
                  </a:moveTo>
                  <a:cubicBezTo>
                    <a:pt x="18815" y="47272"/>
                    <a:pt x="35762" y="195110"/>
                    <a:pt x="40810" y="223716"/>
                  </a:cubicBezTo>
                  <a:lnTo>
                    <a:pt x="54753" y="302203"/>
                  </a:lnTo>
                  <a:cubicBezTo>
                    <a:pt x="54813" y="302684"/>
                    <a:pt x="54813" y="303164"/>
                    <a:pt x="54753" y="303645"/>
                  </a:cubicBezTo>
                  <a:cubicBezTo>
                    <a:pt x="54753" y="305689"/>
                    <a:pt x="42733" y="511941"/>
                    <a:pt x="83359" y="674924"/>
                  </a:cubicBezTo>
                  <a:cubicBezTo>
                    <a:pt x="100546" y="743674"/>
                    <a:pt x="119417" y="813266"/>
                    <a:pt x="135402" y="874685"/>
                  </a:cubicBezTo>
                  <a:cubicBezTo>
                    <a:pt x="161845" y="973845"/>
                    <a:pt x="175667" y="1026130"/>
                    <a:pt x="175307" y="1036707"/>
                  </a:cubicBezTo>
                  <a:cubicBezTo>
                    <a:pt x="172062" y="1057488"/>
                    <a:pt x="166665" y="1077873"/>
                    <a:pt x="159201" y="1097525"/>
                  </a:cubicBezTo>
                  <a:cubicBezTo>
                    <a:pt x="158876" y="1098270"/>
                    <a:pt x="158432" y="1098967"/>
                    <a:pt x="157879" y="1099568"/>
                  </a:cubicBezTo>
                  <a:cubicBezTo>
                    <a:pt x="155836" y="1101731"/>
                    <a:pt x="107157" y="1152813"/>
                    <a:pt x="70859" y="1172766"/>
                  </a:cubicBezTo>
                  <a:cubicBezTo>
                    <a:pt x="59056" y="1179112"/>
                    <a:pt x="46808" y="1184581"/>
                    <a:pt x="34200" y="1189112"/>
                  </a:cubicBezTo>
                  <a:cubicBezTo>
                    <a:pt x="19656" y="1194761"/>
                    <a:pt x="12564" y="1197646"/>
                    <a:pt x="11723" y="1203295"/>
                  </a:cubicBezTo>
                  <a:cubicBezTo>
                    <a:pt x="11519" y="1204413"/>
                    <a:pt x="11988" y="1205543"/>
                    <a:pt x="12925" y="1206179"/>
                  </a:cubicBezTo>
                  <a:cubicBezTo>
                    <a:pt x="22913" y="1211600"/>
                    <a:pt x="34392" y="1213583"/>
                    <a:pt x="45618" y="1211829"/>
                  </a:cubicBezTo>
                  <a:cubicBezTo>
                    <a:pt x="54993" y="1209545"/>
                    <a:pt x="215692" y="1211228"/>
                    <a:pt x="247904" y="1211829"/>
                  </a:cubicBezTo>
                  <a:cubicBezTo>
                    <a:pt x="248745" y="1211829"/>
                    <a:pt x="282039" y="1215194"/>
                    <a:pt x="286125" y="1198968"/>
                  </a:cubicBezTo>
                  <a:cubicBezTo>
                    <a:pt x="291534" y="1178175"/>
                    <a:pt x="287087" y="1096202"/>
                    <a:pt x="283241" y="1082020"/>
                  </a:cubicBezTo>
                  <a:cubicBezTo>
                    <a:pt x="277399" y="1053846"/>
                    <a:pt x="273662" y="1025288"/>
                    <a:pt x="272063" y="996562"/>
                  </a:cubicBezTo>
                  <a:cubicBezTo>
                    <a:pt x="272063" y="994278"/>
                    <a:pt x="272063" y="969518"/>
                    <a:pt x="270741" y="938148"/>
                  </a:cubicBezTo>
                  <a:cubicBezTo>
                    <a:pt x="267616" y="823363"/>
                    <a:pt x="261125" y="584418"/>
                    <a:pt x="268457" y="505450"/>
                  </a:cubicBezTo>
                  <a:cubicBezTo>
                    <a:pt x="277832" y="404728"/>
                    <a:pt x="255236" y="246553"/>
                    <a:pt x="254995" y="244991"/>
                  </a:cubicBezTo>
                  <a:lnTo>
                    <a:pt x="254995" y="243428"/>
                  </a:lnTo>
                  <a:lnTo>
                    <a:pt x="280116" y="29243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656AD38-C8EE-2762-76C4-0BBFE8D940C3}"/>
                </a:ext>
              </a:extLst>
            </p:cNvPr>
            <p:cNvSpPr/>
            <p:nvPr/>
          </p:nvSpPr>
          <p:spPr>
            <a:xfrm>
              <a:off x="8695542" y="6700584"/>
              <a:ext cx="289109" cy="70829"/>
            </a:xfrm>
            <a:custGeom>
              <a:avLst/>
              <a:gdLst>
                <a:gd name="connsiteX0" fmla="*/ 86988 w 289109"/>
                <a:gd name="connsiteY0" fmla="*/ 3365 h 70829"/>
                <a:gd name="connsiteX1" fmla="*/ 62228 w 289109"/>
                <a:gd name="connsiteY1" fmla="*/ 19952 h 70829"/>
                <a:gd name="connsiteX2" fmla="*/ 88 w 289109"/>
                <a:gd name="connsiteY2" fmla="*/ 54808 h 70829"/>
                <a:gd name="connsiteX3" fmla="*/ 41315 w 289109"/>
                <a:gd name="connsiteY3" fmla="*/ 70073 h 70829"/>
                <a:gd name="connsiteX4" fmla="*/ 242038 w 289109"/>
                <a:gd name="connsiteY4" fmla="*/ 70073 h 70829"/>
                <a:gd name="connsiteX5" fmla="*/ 286269 w 289109"/>
                <a:gd name="connsiteY5" fmla="*/ 52645 h 70829"/>
                <a:gd name="connsiteX6" fmla="*/ 288673 w 289109"/>
                <a:gd name="connsiteY6" fmla="*/ 0 h 70829"/>
                <a:gd name="connsiteX7" fmla="*/ 111387 w 289109"/>
                <a:gd name="connsiteY7" fmla="*/ 26443 h 7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09" h="70829">
                  <a:moveTo>
                    <a:pt x="86988" y="3365"/>
                  </a:moveTo>
                  <a:cubicBezTo>
                    <a:pt x="79139" y="9471"/>
                    <a:pt x="70858" y="15012"/>
                    <a:pt x="62228" y="19952"/>
                  </a:cubicBezTo>
                  <a:cubicBezTo>
                    <a:pt x="26170" y="39544"/>
                    <a:pt x="2131" y="39544"/>
                    <a:pt x="88" y="54808"/>
                  </a:cubicBezTo>
                  <a:cubicBezTo>
                    <a:pt x="-1955" y="70073"/>
                    <a:pt x="32180" y="72357"/>
                    <a:pt x="41315" y="70073"/>
                  </a:cubicBezTo>
                  <a:cubicBezTo>
                    <a:pt x="50449" y="67789"/>
                    <a:pt x="242038" y="70073"/>
                    <a:pt x="242038" y="70073"/>
                  </a:cubicBezTo>
                  <a:cubicBezTo>
                    <a:pt x="242038" y="70073"/>
                    <a:pt x="280620" y="74520"/>
                    <a:pt x="286269" y="52645"/>
                  </a:cubicBezTo>
                  <a:cubicBezTo>
                    <a:pt x="288902" y="35229"/>
                    <a:pt x="289707" y="17584"/>
                    <a:pt x="288673" y="0"/>
                  </a:cubicBezTo>
                  <a:lnTo>
                    <a:pt x="111387" y="26443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E35D9CC-6CE8-CDE0-5838-D1475676E053}"/>
                </a:ext>
              </a:extLst>
            </p:cNvPr>
            <p:cNvSpPr/>
            <p:nvPr/>
          </p:nvSpPr>
          <p:spPr>
            <a:xfrm>
              <a:off x="8689435" y="6693541"/>
              <a:ext cx="301333" cy="83805"/>
            </a:xfrm>
            <a:custGeom>
              <a:avLst/>
              <a:gdLst>
                <a:gd name="connsiteX0" fmla="*/ 38887 w 301333"/>
                <a:gd name="connsiteY0" fmla="*/ 83727 h 83805"/>
                <a:gd name="connsiteX1" fmla="*/ 5113 w 301333"/>
                <a:gd name="connsiteY1" fmla="*/ 74472 h 83805"/>
                <a:gd name="connsiteX2" fmla="*/ 185 w 301333"/>
                <a:gd name="connsiteY2" fmla="*/ 60890 h 83805"/>
                <a:gd name="connsiteX3" fmla="*/ 30233 w 301333"/>
                <a:gd name="connsiteY3" fmla="*/ 36851 h 83805"/>
                <a:gd name="connsiteX4" fmla="*/ 65450 w 301333"/>
                <a:gd name="connsiteY4" fmla="*/ 21106 h 83805"/>
                <a:gd name="connsiteX5" fmla="*/ 89489 w 301333"/>
                <a:gd name="connsiteY5" fmla="*/ 5000 h 83805"/>
                <a:gd name="connsiteX6" fmla="*/ 97301 w 301333"/>
                <a:gd name="connsiteY6" fmla="*/ 5000 h 83805"/>
                <a:gd name="connsiteX7" fmla="*/ 119657 w 301333"/>
                <a:gd name="connsiteY7" fmla="*/ 26154 h 83805"/>
                <a:gd name="connsiteX8" fmla="*/ 294058 w 301333"/>
                <a:gd name="connsiteY8" fmla="*/ 72 h 83805"/>
                <a:gd name="connsiteX9" fmla="*/ 298866 w 301333"/>
                <a:gd name="connsiteY9" fmla="*/ 1514 h 83805"/>
                <a:gd name="connsiteX10" fmla="*/ 300909 w 301333"/>
                <a:gd name="connsiteY10" fmla="*/ 5961 h 83805"/>
                <a:gd name="connsiteX11" fmla="*/ 298265 w 301333"/>
                <a:gd name="connsiteY11" fmla="*/ 60289 h 83805"/>
                <a:gd name="connsiteX12" fmla="*/ 247543 w 301333"/>
                <a:gd name="connsiteY12" fmla="*/ 82164 h 83805"/>
                <a:gd name="connsiteX13" fmla="*/ 48863 w 301333"/>
                <a:gd name="connsiteY13" fmla="*/ 82164 h 83805"/>
                <a:gd name="connsiteX14" fmla="*/ 38887 w 301333"/>
                <a:gd name="connsiteY14" fmla="*/ 83727 h 83805"/>
                <a:gd name="connsiteX15" fmla="*/ 92614 w 301333"/>
                <a:gd name="connsiteY15" fmla="*/ 18101 h 83805"/>
                <a:gd name="connsiteX16" fmla="*/ 71219 w 301333"/>
                <a:gd name="connsiteY16" fmla="*/ 32163 h 83805"/>
                <a:gd name="connsiteX17" fmla="*/ 34560 w 301333"/>
                <a:gd name="connsiteY17" fmla="*/ 48510 h 83805"/>
                <a:gd name="connsiteX18" fmla="*/ 12084 w 301333"/>
                <a:gd name="connsiteY18" fmla="*/ 62693 h 83805"/>
                <a:gd name="connsiteX19" fmla="*/ 13286 w 301333"/>
                <a:gd name="connsiteY19" fmla="*/ 65577 h 83805"/>
                <a:gd name="connsiteX20" fmla="*/ 45978 w 301333"/>
                <a:gd name="connsiteY20" fmla="*/ 71226 h 83805"/>
                <a:gd name="connsiteX21" fmla="*/ 248265 w 301333"/>
                <a:gd name="connsiteY21" fmla="*/ 71226 h 83805"/>
                <a:gd name="connsiteX22" fmla="*/ 286486 w 301333"/>
                <a:gd name="connsiteY22" fmla="*/ 58366 h 83805"/>
                <a:gd name="connsiteX23" fmla="*/ 288890 w 301333"/>
                <a:gd name="connsiteY23" fmla="*/ 14134 h 83805"/>
                <a:gd name="connsiteX24" fmla="*/ 118455 w 301333"/>
                <a:gd name="connsiteY24" fmla="*/ 39615 h 83805"/>
                <a:gd name="connsiteX25" fmla="*/ 113407 w 301333"/>
                <a:gd name="connsiteY25" fmla="*/ 38053 h 8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1333" h="83805">
                  <a:moveTo>
                    <a:pt x="38887" y="83727"/>
                  </a:moveTo>
                  <a:cubicBezTo>
                    <a:pt x="26928" y="84364"/>
                    <a:pt x="15077" y="81118"/>
                    <a:pt x="5113" y="74472"/>
                  </a:cubicBezTo>
                  <a:cubicBezTo>
                    <a:pt x="1242" y="71094"/>
                    <a:pt x="-621" y="65962"/>
                    <a:pt x="185" y="60890"/>
                  </a:cubicBezTo>
                  <a:cubicBezTo>
                    <a:pt x="2228" y="48149"/>
                    <a:pt x="14007" y="43582"/>
                    <a:pt x="30233" y="36851"/>
                  </a:cubicBezTo>
                  <a:cubicBezTo>
                    <a:pt x="42325" y="32428"/>
                    <a:pt x="54092" y="27164"/>
                    <a:pt x="65450" y="21106"/>
                  </a:cubicBezTo>
                  <a:cubicBezTo>
                    <a:pt x="73875" y="16370"/>
                    <a:pt x="81904" y="10985"/>
                    <a:pt x="89489" y="5000"/>
                  </a:cubicBezTo>
                  <a:cubicBezTo>
                    <a:pt x="91736" y="3077"/>
                    <a:pt x="95054" y="3077"/>
                    <a:pt x="97301" y="5000"/>
                  </a:cubicBezTo>
                  <a:lnTo>
                    <a:pt x="119657" y="26154"/>
                  </a:lnTo>
                  <a:lnTo>
                    <a:pt x="294058" y="72"/>
                  </a:lnTo>
                  <a:cubicBezTo>
                    <a:pt x="295801" y="-205"/>
                    <a:pt x="297568" y="324"/>
                    <a:pt x="298866" y="1514"/>
                  </a:cubicBezTo>
                  <a:cubicBezTo>
                    <a:pt x="300188" y="2608"/>
                    <a:pt x="300933" y="4243"/>
                    <a:pt x="300909" y="5961"/>
                  </a:cubicBezTo>
                  <a:cubicBezTo>
                    <a:pt x="301955" y="24111"/>
                    <a:pt x="301066" y="42320"/>
                    <a:pt x="298265" y="60289"/>
                  </a:cubicBezTo>
                  <a:cubicBezTo>
                    <a:pt x="291414" y="86852"/>
                    <a:pt x="249346" y="82405"/>
                    <a:pt x="247543" y="82164"/>
                  </a:cubicBezTo>
                  <a:cubicBezTo>
                    <a:pt x="172542" y="81323"/>
                    <a:pt x="56916" y="80602"/>
                    <a:pt x="48863" y="82164"/>
                  </a:cubicBezTo>
                  <a:cubicBezTo>
                    <a:pt x="45606" y="83078"/>
                    <a:pt x="42264" y="83606"/>
                    <a:pt x="38887" y="83727"/>
                  </a:cubicBezTo>
                  <a:close/>
                  <a:moveTo>
                    <a:pt x="92614" y="18101"/>
                  </a:moveTo>
                  <a:cubicBezTo>
                    <a:pt x="85811" y="23269"/>
                    <a:pt x="78659" y="27969"/>
                    <a:pt x="71219" y="32163"/>
                  </a:cubicBezTo>
                  <a:cubicBezTo>
                    <a:pt x="59416" y="38510"/>
                    <a:pt x="47168" y="43979"/>
                    <a:pt x="34560" y="48510"/>
                  </a:cubicBezTo>
                  <a:cubicBezTo>
                    <a:pt x="20016" y="54159"/>
                    <a:pt x="12925" y="57044"/>
                    <a:pt x="12084" y="62693"/>
                  </a:cubicBezTo>
                  <a:cubicBezTo>
                    <a:pt x="11880" y="63810"/>
                    <a:pt x="12348" y="64941"/>
                    <a:pt x="13286" y="65577"/>
                  </a:cubicBezTo>
                  <a:cubicBezTo>
                    <a:pt x="23274" y="70998"/>
                    <a:pt x="34752" y="72981"/>
                    <a:pt x="45978" y="71226"/>
                  </a:cubicBezTo>
                  <a:cubicBezTo>
                    <a:pt x="55353" y="68943"/>
                    <a:pt x="216053" y="70626"/>
                    <a:pt x="248265" y="71226"/>
                  </a:cubicBezTo>
                  <a:cubicBezTo>
                    <a:pt x="249106" y="71226"/>
                    <a:pt x="282400" y="74592"/>
                    <a:pt x="286486" y="58366"/>
                  </a:cubicBezTo>
                  <a:cubicBezTo>
                    <a:pt x="288890" y="43750"/>
                    <a:pt x="289695" y="28918"/>
                    <a:pt x="288890" y="14134"/>
                  </a:cubicBezTo>
                  <a:lnTo>
                    <a:pt x="118455" y="39615"/>
                  </a:lnTo>
                  <a:cubicBezTo>
                    <a:pt x="116628" y="39868"/>
                    <a:pt x="114777" y="39291"/>
                    <a:pt x="113407" y="3805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C3C8625-7B27-8A8B-F3C7-1E25C49C66D1}"/>
                </a:ext>
              </a:extLst>
            </p:cNvPr>
            <p:cNvSpPr/>
            <p:nvPr/>
          </p:nvSpPr>
          <p:spPr>
            <a:xfrm>
              <a:off x="8888081" y="5542037"/>
              <a:ext cx="302506" cy="1260530"/>
            </a:xfrm>
            <a:custGeom>
              <a:avLst/>
              <a:gdLst>
                <a:gd name="connsiteX0" fmla="*/ 38802 w 302506"/>
                <a:gd name="connsiteY0" fmla="*/ 4447 h 1260530"/>
                <a:gd name="connsiteX1" fmla="*/ 339 w 302506"/>
                <a:gd name="connsiteY1" fmla="*/ 206853 h 1260530"/>
                <a:gd name="connsiteX2" fmla="*/ 105870 w 302506"/>
                <a:gd name="connsiteY2" fmla="*/ 1047488 h 1260530"/>
                <a:gd name="connsiteX3" fmla="*/ 130509 w 302506"/>
                <a:gd name="connsiteY3" fmla="*/ 1195927 h 1260530"/>
                <a:gd name="connsiteX4" fmla="*/ 184957 w 302506"/>
                <a:gd name="connsiteY4" fmla="*/ 1252659 h 1260530"/>
                <a:gd name="connsiteX5" fmla="*/ 263804 w 302506"/>
                <a:gd name="connsiteY5" fmla="*/ 1209028 h 1260530"/>
                <a:gd name="connsiteX6" fmla="*/ 198299 w 302506"/>
                <a:gd name="connsiteY6" fmla="*/ 1014795 h 1260530"/>
                <a:gd name="connsiteX7" fmla="*/ 245655 w 302506"/>
                <a:gd name="connsiteY7" fmla="*/ 573925 h 1260530"/>
                <a:gd name="connsiteX8" fmla="*/ 231712 w 302506"/>
                <a:gd name="connsiteY8" fmla="*/ 288104 h 1260530"/>
                <a:gd name="connsiteX9" fmla="*/ 219693 w 302506"/>
                <a:gd name="connsiteY9" fmla="*/ 207334 h 1260530"/>
                <a:gd name="connsiteX10" fmla="*/ 302507 w 302506"/>
                <a:gd name="connsiteY10" fmla="*/ 0 h 126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06" h="1260530">
                  <a:moveTo>
                    <a:pt x="38802" y="4447"/>
                  </a:moveTo>
                  <a:cubicBezTo>
                    <a:pt x="38802" y="4447"/>
                    <a:pt x="-4228" y="141468"/>
                    <a:pt x="339" y="206853"/>
                  </a:cubicBezTo>
                  <a:cubicBezTo>
                    <a:pt x="4907" y="272239"/>
                    <a:pt x="102504" y="999531"/>
                    <a:pt x="105870" y="1047488"/>
                  </a:cubicBezTo>
                  <a:cubicBezTo>
                    <a:pt x="109235" y="1095445"/>
                    <a:pt x="127625" y="1158787"/>
                    <a:pt x="130509" y="1195927"/>
                  </a:cubicBezTo>
                  <a:cubicBezTo>
                    <a:pt x="133394" y="1233067"/>
                    <a:pt x="164524" y="1244005"/>
                    <a:pt x="184957" y="1252659"/>
                  </a:cubicBezTo>
                  <a:cubicBezTo>
                    <a:pt x="205390" y="1261313"/>
                    <a:pt x="253227" y="1276697"/>
                    <a:pt x="263804" y="1209028"/>
                  </a:cubicBezTo>
                  <a:cubicBezTo>
                    <a:pt x="274381" y="1141359"/>
                    <a:pt x="204789" y="1043161"/>
                    <a:pt x="198299" y="1014795"/>
                  </a:cubicBezTo>
                  <a:cubicBezTo>
                    <a:pt x="191808" y="986429"/>
                    <a:pt x="239164" y="685224"/>
                    <a:pt x="245655" y="573925"/>
                  </a:cubicBezTo>
                  <a:cubicBezTo>
                    <a:pt x="252145" y="462625"/>
                    <a:pt x="241929" y="333537"/>
                    <a:pt x="231712" y="288104"/>
                  </a:cubicBezTo>
                  <a:cubicBezTo>
                    <a:pt x="225390" y="261578"/>
                    <a:pt x="221364" y="234558"/>
                    <a:pt x="219693" y="207334"/>
                  </a:cubicBezTo>
                  <a:lnTo>
                    <a:pt x="302507" y="0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78AB158-B9E3-D8F0-6572-E9EED2F38C69}"/>
                </a:ext>
              </a:extLst>
            </p:cNvPr>
            <p:cNvSpPr/>
            <p:nvPr/>
          </p:nvSpPr>
          <p:spPr>
            <a:xfrm>
              <a:off x="8882703" y="5536628"/>
              <a:ext cx="314747" cy="1272013"/>
            </a:xfrm>
            <a:custGeom>
              <a:avLst/>
              <a:gdLst>
                <a:gd name="connsiteX0" fmla="*/ 223869 w 314747"/>
                <a:gd name="connsiteY0" fmla="*/ 1272010 h 1272013"/>
                <a:gd name="connsiteX1" fmla="*/ 188412 w 314747"/>
                <a:gd name="connsiteY1" fmla="*/ 1263596 h 1272013"/>
                <a:gd name="connsiteX2" fmla="*/ 184927 w 314747"/>
                <a:gd name="connsiteY2" fmla="*/ 1262154 h 1272013"/>
                <a:gd name="connsiteX3" fmla="*/ 130479 w 314747"/>
                <a:gd name="connsiteY3" fmla="*/ 1202057 h 1272013"/>
                <a:gd name="connsiteX4" fmla="*/ 119661 w 314747"/>
                <a:gd name="connsiteY4" fmla="*/ 1139075 h 1272013"/>
                <a:gd name="connsiteX5" fmla="*/ 105719 w 314747"/>
                <a:gd name="connsiteY5" fmla="*/ 1053618 h 1272013"/>
                <a:gd name="connsiteX6" fmla="*/ 57641 w 314747"/>
                <a:gd name="connsiteY6" fmla="*/ 669719 h 1272013"/>
                <a:gd name="connsiteX7" fmla="*/ 429 w 314747"/>
                <a:gd name="connsiteY7" fmla="*/ 212983 h 1272013"/>
                <a:gd name="connsiteX8" fmla="*/ 38771 w 314747"/>
                <a:gd name="connsiteY8" fmla="*/ 8654 h 1272013"/>
                <a:gd name="connsiteX9" fmla="*/ 44300 w 314747"/>
                <a:gd name="connsiteY9" fmla="*/ 4447 h 1272013"/>
                <a:gd name="connsiteX10" fmla="*/ 308726 w 314747"/>
                <a:gd name="connsiteY10" fmla="*/ 0 h 1272013"/>
                <a:gd name="connsiteX11" fmla="*/ 308726 w 314747"/>
                <a:gd name="connsiteY11" fmla="*/ 0 h 1272013"/>
                <a:gd name="connsiteX12" fmla="*/ 313654 w 314747"/>
                <a:gd name="connsiteY12" fmla="*/ 2644 h 1272013"/>
                <a:gd name="connsiteX13" fmla="*/ 314255 w 314747"/>
                <a:gd name="connsiteY13" fmla="*/ 8293 h 1272013"/>
                <a:gd name="connsiteX14" fmla="*/ 232042 w 314747"/>
                <a:gd name="connsiteY14" fmla="*/ 214425 h 1272013"/>
                <a:gd name="connsiteX15" fmla="*/ 243100 w 314747"/>
                <a:gd name="connsiteY15" fmla="*/ 292792 h 1272013"/>
                <a:gd name="connsiteX16" fmla="*/ 257283 w 314747"/>
                <a:gd name="connsiteY16" fmla="*/ 580295 h 1272013"/>
                <a:gd name="connsiteX17" fmla="*/ 231201 w 314747"/>
                <a:gd name="connsiteY17" fmla="*/ 812990 h 1272013"/>
                <a:gd name="connsiteX18" fmla="*/ 209807 w 314747"/>
                <a:gd name="connsiteY18" fmla="*/ 1019483 h 1272013"/>
                <a:gd name="connsiteX19" fmla="*/ 227956 w 314747"/>
                <a:gd name="connsiteY19" fmla="*/ 1059267 h 1272013"/>
                <a:gd name="connsiteX20" fmla="*/ 275312 w 314747"/>
                <a:gd name="connsiteY20" fmla="*/ 1215519 h 1272013"/>
                <a:gd name="connsiteX21" fmla="*/ 246706 w 314747"/>
                <a:gd name="connsiteY21" fmla="*/ 1266481 h 1272013"/>
                <a:gd name="connsiteX22" fmla="*/ 223869 w 314747"/>
                <a:gd name="connsiteY22" fmla="*/ 1272010 h 1272013"/>
                <a:gd name="connsiteX23" fmla="*/ 48627 w 314747"/>
                <a:gd name="connsiteY23" fmla="*/ 15745 h 1272013"/>
                <a:gd name="connsiteX24" fmla="*/ 12569 w 314747"/>
                <a:gd name="connsiteY24" fmla="*/ 211781 h 1272013"/>
                <a:gd name="connsiteX25" fmla="*/ 69661 w 314747"/>
                <a:gd name="connsiteY25" fmla="*/ 668517 h 1272013"/>
                <a:gd name="connsiteX26" fmla="*/ 117738 w 314747"/>
                <a:gd name="connsiteY26" fmla="*/ 1053137 h 1272013"/>
                <a:gd name="connsiteX27" fmla="*/ 131440 w 314747"/>
                <a:gd name="connsiteY27" fmla="*/ 1137273 h 1272013"/>
                <a:gd name="connsiteX28" fmla="*/ 142378 w 314747"/>
                <a:gd name="connsiteY28" fmla="*/ 1201697 h 1272013"/>
                <a:gd name="connsiteX29" fmla="*/ 189614 w 314747"/>
                <a:gd name="connsiteY29" fmla="*/ 1251937 h 1272013"/>
                <a:gd name="connsiteX30" fmla="*/ 193100 w 314747"/>
                <a:gd name="connsiteY30" fmla="*/ 1253380 h 1272013"/>
                <a:gd name="connsiteX31" fmla="*/ 241177 w 314747"/>
                <a:gd name="connsiteY31" fmla="*/ 1256625 h 1272013"/>
                <a:gd name="connsiteX32" fmla="*/ 263774 w 314747"/>
                <a:gd name="connsiteY32" fmla="*/ 1214317 h 1272013"/>
                <a:gd name="connsiteX33" fmla="*/ 217499 w 314747"/>
                <a:gd name="connsiteY33" fmla="*/ 1065036 h 1272013"/>
                <a:gd name="connsiteX34" fmla="*/ 198268 w 314747"/>
                <a:gd name="connsiteY34" fmla="*/ 1022367 h 1272013"/>
                <a:gd name="connsiteX35" fmla="*/ 219422 w 314747"/>
                <a:gd name="connsiteY35" fmla="*/ 811788 h 1272013"/>
                <a:gd name="connsiteX36" fmla="*/ 245504 w 314747"/>
                <a:gd name="connsiteY36" fmla="*/ 579935 h 1272013"/>
                <a:gd name="connsiteX37" fmla="*/ 231682 w 314747"/>
                <a:gd name="connsiteY37" fmla="*/ 295677 h 1272013"/>
                <a:gd name="connsiteX38" fmla="*/ 219662 w 314747"/>
                <a:gd name="connsiteY38" fmla="*/ 213825 h 1272013"/>
                <a:gd name="connsiteX39" fmla="*/ 219662 w 314747"/>
                <a:gd name="connsiteY39" fmla="*/ 211421 h 1272013"/>
                <a:gd name="connsiteX40" fmla="*/ 299111 w 314747"/>
                <a:gd name="connsiteY40" fmla="*/ 12500 h 12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14747" h="1272013">
                  <a:moveTo>
                    <a:pt x="223869" y="1272010"/>
                  </a:moveTo>
                  <a:cubicBezTo>
                    <a:pt x="211597" y="1271637"/>
                    <a:pt x="199542" y="1268777"/>
                    <a:pt x="188412" y="1263596"/>
                  </a:cubicBezTo>
                  <a:lnTo>
                    <a:pt x="184927" y="1262154"/>
                  </a:lnTo>
                  <a:cubicBezTo>
                    <a:pt x="164493" y="1253500"/>
                    <a:pt x="133484" y="1240519"/>
                    <a:pt x="130479" y="1202057"/>
                  </a:cubicBezTo>
                  <a:cubicBezTo>
                    <a:pt x="127991" y="1180891"/>
                    <a:pt x="124373" y="1159869"/>
                    <a:pt x="119661" y="1139075"/>
                  </a:cubicBezTo>
                  <a:cubicBezTo>
                    <a:pt x="113183" y="1110914"/>
                    <a:pt x="108531" y="1082368"/>
                    <a:pt x="105719" y="1053618"/>
                  </a:cubicBezTo>
                  <a:cubicBezTo>
                    <a:pt x="104156" y="1031021"/>
                    <a:pt x="81680" y="855539"/>
                    <a:pt x="57641" y="669719"/>
                  </a:cubicBezTo>
                  <a:cubicBezTo>
                    <a:pt x="30838" y="462145"/>
                    <a:pt x="3073" y="247479"/>
                    <a:pt x="429" y="212983"/>
                  </a:cubicBezTo>
                  <a:cubicBezTo>
                    <a:pt x="-4619" y="147117"/>
                    <a:pt x="36487" y="13943"/>
                    <a:pt x="38771" y="8654"/>
                  </a:cubicBezTo>
                  <a:cubicBezTo>
                    <a:pt x="39468" y="6178"/>
                    <a:pt x="41728" y="4459"/>
                    <a:pt x="44300" y="4447"/>
                  </a:cubicBezTo>
                  <a:lnTo>
                    <a:pt x="308726" y="0"/>
                  </a:lnTo>
                  <a:lnTo>
                    <a:pt x="308726" y="0"/>
                  </a:lnTo>
                  <a:cubicBezTo>
                    <a:pt x="310709" y="0"/>
                    <a:pt x="312560" y="986"/>
                    <a:pt x="313654" y="2644"/>
                  </a:cubicBezTo>
                  <a:cubicBezTo>
                    <a:pt x="314856" y="4279"/>
                    <a:pt x="315084" y="6443"/>
                    <a:pt x="314255" y="8293"/>
                  </a:cubicBezTo>
                  <a:lnTo>
                    <a:pt x="232042" y="214425"/>
                  </a:lnTo>
                  <a:cubicBezTo>
                    <a:pt x="233569" y="240808"/>
                    <a:pt x="237259" y="267022"/>
                    <a:pt x="243100" y="292792"/>
                  </a:cubicBezTo>
                  <a:cubicBezTo>
                    <a:pt x="253196" y="337744"/>
                    <a:pt x="264014" y="465991"/>
                    <a:pt x="257283" y="580295"/>
                  </a:cubicBezTo>
                  <a:cubicBezTo>
                    <a:pt x="254278" y="632339"/>
                    <a:pt x="242499" y="724528"/>
                    <a:pt x="231201" y="812990"/>
                  </a:cubicBezTo>
                  <a:cubicBezTo>
                    <a:pt x="219182" y="907583"/>
                    <a:pt x="207162" y="1005300"/>
                    <a:pt x="209807" y="1019483"/>
                  </a:cubicBezTo>
                  <a:cubicBezTo>
                    <a:pt x="214650" y="1033257"/>
                    <a:pt x="220732" y="1046575"/>
                    <a:pt x="227956" y="1059267"/>
                  </a:cubicBezTo>
                  <a:cubicBezTo>
                    <a:pt x="249951" y="1101936"/>
                    <a:pt x="283125" y="1166480"/>
                    <a:pt x="275312" y="1215519"/>
                  </a:cubicBezTo>
                  <a:cubicBezTo>
                    <a:pt x="271346" y="1241000"/>
                    <a:pt x="261730" y="1258187"/>
                    <a:pt x="246706" y="1266481"/>
                  </a:cubicBezTo>
                  <a:cubicBezTo>
                    <a:pt x="239687" y="1270219"/>
                    <a:pt x="231826" y="1272118"/>
                    <a:pt x="223869" y="1272010"/>
                  </a:cubicBezTo>
                  <a:close/>
                  <a:moveTo>
                    <a:pt x="48627" y="15745"/>
                  </a:moveTo>
                  <a:cubicBezTo>
                    <a:pt x="41655" y="39063"/>
                    <a:pt x="7761" y="154449"/>
                    <a:pt x="12569" y="211781"/>
                  </a:cubicBezTo>
                  <a:cubicBezTo>
                    <a:pt x="15093" y="246036"/>
                    <a:pt x="42858" y="460582"/>
                    <a:pt x="69661" y="668517"/>
                  </a:cubicBezTo>
                  <a:cubicBezTo>
                    <a:pt x="93700" y="854457"/>
                    <a:pt x="116416" y="1030060"/>
                    <a:pt x="117738" y="1053137"/>
                  </a:cubicBezTo>
                  <a:cubicBezTo>
                    <a:pt x="120563" y="1081443"/>
                    <a:pt x="125130" y="1109544"/>
                    <a:pt x="131440" y="1137273"/>
                  </a:cubicBezTo>
                  <a:cubicBezTo>
                    <a:pt x="136284" y="1158523"/>
                    <a:pt x="139938" y="1180038"/>
                    <a:pt x="142378" y="1201697"/>
                  </a:cubicBezTo>
                  <a:cubicBezTo>
                    <a:pt x="144902" y="1233067"/>
                    <a:pt x="169662" y="1243524"/>
                    <a:pt x="189614" y="1251937"/>
                  </a:cubicBezTo>
                  <a:lnTo>
                    <a:pt x="193100" y="1253380"/>
                  </a:lnTo>
                  <a:cubicBezTo>
                    <a:pt x="213292" y="1262034"/>
                    <a:pt x="229158" y="1263115"/>
                    <a:pt x="241177" y="1256625"/>
                  </a:cubicBezTo>
                  <a:cubicBezTo>
                    <a:pt x="253196" y="1250135"/>
                    <a:pt x="260288" y="1235952"/>
                    <a:pt x="263774" y="1214317"/>
                  </a:cubicBezTo>
                  <a:cubicBezTo>
                    <a:pt x="270865" y="1168763"/>
                    <a:pt x="238773" y="1106142"/>
                    <a:pt x="217499" y="1065036"/>
                  </a:cubicBezTo>
                  <a:cubicBezTo>
                    <a:pt x="209783" y="1051442"/>
                    <a:pt x="203352" y="1037151"/>
                    <a:pt x="198268" y="1022367"/>
                  </a:cubicBezTo>
                  <a:cubicBezTo>
                    <a:pt x="194902" y="1007223"/>
                    <a:pt x="204037" y="932703"/>
                    <a:pt x="219422" y="811788"/>
                  </a:cubicBezTo>
                  <a:cubicBezTo>
                    <a:pt x="231441" y="723085"/>
                    <a:pt x="242499" y="631498"/>
                    <a:pt x="245504" y="579935"/>
                  </a:cubicBezTo>
                  <a:cubicBezTo>
                    <a:pt x="252235" y="466712"/>
                    <a:pt x="241538" y="339547"/>
                    <a:pt x="231682" y="295677"/>
                  </a:cubicBezTo>
                  <a:cubicBezTo>
                    <a:pt x="225348" y="268789"/>
                    <a:pt x="221333" y="241397"/>
                    <a:pt x="219662" y="213825"/>
                  </a:cubicBezTo>
                  <a:cubicBezTo>
                    <a:pt x="219482" y="213031"/>
                    <a:pt x="219482" y="212214"/>
                    <a:pt x="219662" y="211421"/>
                  </a:cubicBezTo>
                  <a:lnTo>
                    <a:pt x="299111" y="12500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A9AFC07-9A29-04AD-64F8-9D952F9D793C}"/>
                </a:ext>
              </a:extLst>
            </p:cNvPr>
            <p:cNvSpPr/>
            <p:nvPr/>
          </p:nvSpPr>
          <p:spPr>
            <a:xfrm>
              <a:off x="9016667" y="6658396"/>
              <a:ext cx="137289" cy="144172"/>
            </a:xfrm>
            <a:custGeom>
              <a:avLst/>
              <a:gdLst>
                <a:gd name="connsiteX0" fmla="*/ 136179 w 137289"/>
                <a:gd name="connsiteY0" fmla="*/ 92670 h 144172"/>
                <a:gd name="connsiteX1" fmla="*/ 118150 w 137289"/>
                <a:gd name="connsiteY1" fmla="*/ 0 h 144172"/>
                <a:gd name="connsiteX2" fmla="*/ 112501 w 137289"/>
                <a:gd name="connsiteY2" fmla="*/ 49039 h 144172"/>
                <a:gd name="connsiteX3" fmla="*/ 43871 w 137289"/>
                <a:gd name="connsiteY3" fmla="*/ 68631 h 144172"/>
                <a:gd name="connsiteX4" fmla="*/ 0 w 137289"/>
                <a:gd name="connsiteY4" fmla="*/ 57333 h 144172"/>
                <a:gd name="connsiteX5" fmla="*/ 2885 w 137289"/>
                <a:gd name="connsiteY5" fmla="*/ 79569 h 144172"/>
                <a:gd name="connsiteX6" fmla="*/ 57332 w 137289"/>
                <a:gd name="connsiteY6" fmla="*/ 136300 h 144172"/>
                <a:gd name="connsiteX7" fmla="*/ 136179 w 137289"/>
                <a:gd name="connsiteY7" fmla="*/ 92670 h 14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89" h="144172">
                  <a:moveTo>
                    <a:pt x="136179" y="92670"/>
                  </a:moveTo>
                  <a:cubicBezTo>
                    <a:pt x="140626" y="64664"/>
                    <a:pt x="131131" y="31371"/>
                    <a:pt x="118150" y="0"/>
                  </a:cubicBezTo>
                  <a:cubicBezTo>
                    <a:pt x="118210" y="16515"/>
                    <a:pt x="116311" y="32969"/>
                    <a:pt x="112501" y="49039"/>
                  </a:cubicBezTo>
                  <a:cubicBezTo>
                    <a:pt x="106371" y="59977"/>
                    <a:pt x="63582" y="68631"/>
                    <a:pt x="43871" y="68631"/>
                  </a:cubicBezTo>
                  <a:cubicBezTo>
                    <a:pt x="28714" y="67381"/>
                    <a:pt x="13870" y="63570"/>
                    <a:pt x="0" y="57333"/>
                  </a:cubicBezTo>
                  <a:cubicBezTo>
                    <a:pt x="1322" y="65385"/>
                    <a:pt x="2404" y="72958"/>
                    <a:pt x="2885" y="79569"/>
                  </a:cubicBezTo>
                  <a:cubicBezTo>
                    <a:pt x="5889" y="116708"/>
                    <a:pt x="36899" y="127646"/>
                    <a:pt x="57332" y="136300"/>
                  </a:cubicBezTo>
                  <a:cubicBezTo>
                    <a:pt x="77765" y="144954"/>
                    <a:pt x="125121" y="160339"/>
                    <a:pt x="136179" y="9267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5A28CE3-BFED-57FF-D262-16D07BD04179}"/>
                </a:ext>
              </a:extLst>
            </p:cNvPr>
            <p:cNvSpPr/>
            <p:nvPr/>
          </p:nvSpPr>
          <p:spPr>
            <a:xfrm>
              <a:off x="9010110" y="6652545"/>
              <a:ext cx="149324" cy="156112"/>
            </a:xfrm>
            <a:custGeom>
              <a:avLst/>
              <a:gdLst>
                <a:gd name="connsiteX0" fmla="*/ 96462 w 149324"/>
                <a:gd name="connsiteY0" fmla="*/ 156093 h 156112"/>
                <a:gd name="connsiteX1" fmla="*/ 61005 w 149324"/>
                <a:gd name="connsiteY1" fmla="*/ 147680 h 156112"/>
                <a:gd name="connsiteX2" fmla="*/ 57519 w 149324"/>
                <a:gd name="connsiteY2" fmla="*/ 146237 h 156112"/>
                <a:gd name="connsiteX3" fmla="*/ 3071 w 149324"/>
                <a:gd name="connsiteY3" fmla="*/ 86141 h 156112"/>
                <a:gd name="connsiteX4" fmla="*/ 66 w 149324"/>
                <a:gd name="connsiteY4" fmla="*/ 64505 h 156112"/>
                <a:gd name="connsiteX5" fmla="*/ 5235 w 149324"/>
                <a:gd name="connsiteY5" fmla="*/ 57546 h 156112"/>
                <a:gd name="connsiteX6" fmla="*/ 8360 w 149324"/>
                <a:gd name="connsiteY6" fmla="*/ 57895 h 156112"/>
                <a:gd name="connsiteX7" fmla="*/ 49947 w 149324"/>
                <a:gd name="connsiteY7" fmla="*/ 68712 h 156112"/>
                <a:gd name="connsiteX8" fmla="*/ 113289 w 149324"/>
                <a:gd name="connsiteY8" fmla="*/ 52246 h 156112"/>
                <a:gd name="connsiteX9" fmla="*/ 118217 w 149324"/>
                <a:gd name="connsiteY9" fmla="*/ 5731 h 156112"/>
                <a:gd name="connsiteX10" fmla="*/ 123145 w 149324"/>
                <a:gd name="connsiteY10" fmla="*/ 82 h 156112"/>
                <a:gd name="connsiteX11" fmla="*/ 129755 w 149324"/>
                <a:gd name="connsiteY11" fmla="*/ 3687 h 156112"/>
                <a:gd name="connsiteX12" fmla="*/ 148145 w 149324"/>
                <a:gd name="connsiteY12" fmla="*/ 99842 h 156112"/>
                <a:gd name="connsiteX13" fmla="*/ 119539 w 149324"/>
                <a:gd name="connsiteY13" fmla="*/ 150805 h 156112"/>
                <a:gd name="connsiteX14" fmla="*/ 96462 w 149324"/>
                <a:gd name="connsiteY14" fmla="*/ 156093 h 156112"/>
                <a:gd name="connsiteX15" fmla="*/ 13648 w 149324"/>
                <a:gd name="connsiteY15" fmla="*/ 72559 h 156112"/>
                <a:gd name="connsiteX16" fmla="*/ 14970 w 149324"/>
                <a:gd name="connsiteY16" fmla="*/ 84578 h 156112"/>
                <a:gd name="connsiteX17" fmla="*/ 62206 w 149324"/>
                <a:gd name="connsiteY17" fmla="*/ 134819 h 156112"/>
                <a:gd name="connsiteX18" fmla="*/ 65692 w 149324"/>
                <a:gd name="connsiteY18" fmla="*/ 136261 h 156112"/>
                <a:gd name="connsiteX19" fmla="*/ 113769 w 149324"/>
                <a:gd name="connsiteY19" fmla="*/ 139507 h 156112"/>
                <a:gd name="connsiteX20" fmla="*/ 136246 w 149324"/>
                <a:gd name="connsiteY20" fmla="*/ 97198 h 156112"/>
                <a:gd name="connsiteX21" fmla="*/ 136246 w 149324"/>
                <a:gd name="connsiteY21" fmla="*/ 97198 h 156112"/>
                <a:gd name="connsiteX22" fmla="*/ 128313 w 149324"/>
                <a:gd name="connsiteY22" fmla="*/ 33856 h 156112"/>
                <a:gd name="connsiteX23" fmla="*/ 123746 w 149324"/>
                <a:gd name="connsiteY23" fmla="*/ 57895 h 156112"/>
                <a:gd name="connsiteX24" fmla="*/ 49947 w 149324"/>
                <a:gd name="connsiteY24" fmla="*/ 80611 h 156112"/>
                <a:gd name="connsiteX25" fmla="*/ 13648 w 149324"/>
                <a:gd name="connsiteY25" fmla="*/ 72559 h 15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324" h="156112">
                  <a:moveTo>
                    <a:pt x="96462" y="156093"/>
                  </a:moveTo>
                  <a:cubicBezTo>
                    <a:pt x="84190" y="155721"/>
                    <a:pt x="72135" y="152860"/>
                    <a:pt x="61005" y="147680"/>
                  </a:cubicBezTo>
                  <a:lnTo>
                    <a:pt x="57519" y="146237"/>
                  </a:lnTo>
                  <a:cubicBezTo>
                    <a:pt x="37086" y="137583"/>
                    <a:pt x="6076" y="124602"/>
                    <a:pt x="3071" y="86141"/>
                  </a:cubicBezTo>
                  <a:cubicBezTo>
                    <a:pt x="3071" y="80611"/>
                    <a:pt x="1629" y="74121"/>
                    <a:pt x="66" y="64505"/>
                  </a:cubicBezTo>
                  <a:cubicBezTo>
                    <a:pt x="-427" y="61152"/>
                    <a:pt x="1881" y="58039"/>
                    <a:pt x="5235" y="57546"/>
                  </a:cubicBezTo>
                  <a:cubicBezTo>
                    <a:pt x="6280" y="57390"/>
                    <a:pt x="7362" y="57510"/>
                    <a:pt x="8360" y="57895"/>
                  </a:cubicBezTo>
                  <a:cubicBezTo>
                    <a:pt x="21533" y="63760"/>
                    <a:pt x="35583" y="67414"/>
                    <a:pt x="49947" y="68712"/>
                  </a:cubicBezTo>
                  <a:cubicBezTo>
                    <a:pt x="72183" y="68712"/>
                    <a:pt x="110043" y="58977"/>
                    <a:pt x="113289" y="52246"/>
                  </a:cubicBezTo>
                  <a:cubicBezTo>
                    <a:pt x="113289" y="51284"/>
                    <a:pt x="116293" y="44794"/>
                    <a:pt x="118217" y="5731"/>
                  </a:cubicBezTo>
                  <a:cubicBezTo>
                    <a:pt x="118337" y="2930"/>
                    <a:pt x="120380" y="587"/>
                    <a:pt x="123145" y="82"/>
                  </a:cubicBezTo>
                  <a:cubicBezTo>
                    <a:pt x="125909" y="-375"/>
                    <a:pt x="128637" y="1115"/>
                    <a:pt x="129755" y="3687"/>
                  </a:cubicBezTo>
                  <a:cubicBezTo>
                    <a:pt x="146102" y="43231"/>
                    <a:pt x="152111" y="74602"/>
                    <a:pt x="148145" y="99842"/>
                  </a:cubicBezTo>
                  <a:cubicBezTo>
                    <a:pt x="144178" y="125083"/>
                    <a:pt x="134563" y="142511"/>
                    <a:pt x="119539" y="150805"/>
                  </a:cubicBezTo>
                  <a:cubicBezTo>
                    <a:pt x="112423" y="154494"/>
                    <a:pt x="104478" y="156321"/>
                    <a:pt x="96462" y="156093"/>
                  </a:cubicBezTo>
                  <a:close/>
                  <a:moveTo>
                    <a:pt x="13648" y="72559"/>
                  </a:moveTo>
                  <a:cubicBezTo>
                    <a:pt x="14249" y="77366"/>
                    <a:pt x="14730" y="81333"/>
                    <a:pt x="14970" y="84578"/>
                  </a:cubicBezTo>
                  <a:cubicBezTo>
                    <a:pt x="17494" y="115948"/>
                    <a:pt x="42254" y="126405"/>
                    <a:pt x="62206" y="134819"/>
                  </a:cubicBezTo>
                  <a:lnTo>
                    <a:pt x="65692" y="136261"/>
                  </a:lnTo>
                  <a:cubicBezTo>
                    <a:pt x="85884" y="144915"/>
                    <a:pt x="101750" y="145997"/>
                    <a:pt x="113769" y="139507"/>
                  </a:cubicBezTo>
                  <a:cubicBezTo>
                    <a:pt x="125789" y="133016"/>
                    <a:pt x="132880" y="118833"/>
                    <a:pt x="136246" y="97198"/>
                  </a:cubicBezTo>
                  <a:lnTo>
                    <a:pt x="136246" y="97198"/>
                  </a:lnTo>
                  <a:cubicBezTo>
                    <a:pt x="138517" y="75756"/>
                    <a:pt x="135813" y="54073"/>
                    <a:pt x="128313" y="33856"/>
                  </a:cubicBezTo>
                  <a:cubicBezTo>
                    <a:pt x="128493" y="42102"/>
                    <a:pt x="126943" y="50287"/>
                    <a:pt x="123746" y="57895"/>
                  </a:cubicBezTo>
                  <a:cubicBezTo>
                    <a:pt x="115572" y="72679"/>
                    <a:pt x="67735" y="80611"/>
                    <a:pt x="49947" y="80611"/>
                  </a:cubicBezTo>
                  <a:cubicBezTo>
                    <a:pt x="37483" y="79927"/>
                    <a:pt x="25223" y="77210"/>
                    <a:pt x="13648" y="7255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C1195F0-05CD-467A-0090-8781E142A3FF}"/>
                </a:ext>
              </a:extLst>
            </p:cNvPr>
            <p:cNvSpPr/>
            <p:nvPr/>
          </p:nvSpPr>
          <p:spPr>
            <a:xfrm>
              <a:off x="8236730" y="3868580"/>
              <a:ext cx="1058105" cy="1741846"/>
            </a:xfrm>
            <a:custGeom>
              <a:avLst/>
              <a:gdLst>
                <a:gd name="connsiteX0" fmla="*/ 682580 w 1058105"/>
                <a:gd name="connsiteY0" fmla="*/ 52404 h 1741846"/>
                <a:gd name="connsiteX1" fmla="*/ 534141 w 1058105"/>
                <a:gd name="connsiteY1" fmla="*/ 45193 h 1741846"/>
                <a:gd name="connsiteX2" fmla="*/ 392913 w 1058105"/>
                <a:gd name="connsiteY2" fmla="*/ 70554 h 1741846"/>
                <a:gd name="connsiteX3" fmla="*/ 202767 w 1058105"/>
                <a:gd name="connsiteY3" fmla="*/ 81371 h 1741846"/>
                <a:gd name="connsiteX4" fmla="*/ 75963 w 1058105"/>
                <a:gd name="connsiteY4" fmla="*/ 0 h 1741846"/>
                <a:gd name="connsiteX5" fmla="*/ 0 w 1058105"/>
                <a:gd name="connsiteY5" fmla="*/ 97838 h 1741846"/>
                <a:gd name="connsiteX6" fmla="*/ 150242 w 1058105"/>
                <a:gd name="connsiteY6" fmla="*/ 233657 h 1741846"/>
                <a:gd name="connsiteX7" fmla="*/ 447361 w 1058105"/>
                <a:gd name="connsiteY7" fmla="*/ 258897 h 1741846"/>
                <a:gd name="connsiteX8" fmla="*/ 456376 w 1058105"/>
                <a:gd name="connsiteY8" fmla="*/ 385581 h 1741846"/>
                <a:gd name="connsiteX9" fmla="*/ 471400 w 1058105"/>
                <a:gd name="connsiteY9" fmla="*/ 678974 h 1741846"/>
                <a:gd name="connsiteX10" fmla="*/ 409740 w 1058105"/>
                <a:gd name="connsiteY10" fmla="*/ 876332 h 1741846"/>
                <a:gd name="connsiteX11" fmla="*/ 351807 w 1058105"/>
                <a:gd name="connsiteY11" fmla="*/ 1187754 h 1741846"/>
                <a:gd name="connsiteX12" fmla="*/ 422481 w 1058105"/>
                <a:gd name="connsiteY12" fmla="*/ 1741847 h 1741846"/>
                <a:gd name="connsiteX13" fmla="*/ 962151 w 1058105"/>
                <a:gd name="connsiteY13" fmla="*/ 1741847 h 1741846"/>
                <a:gd name="connsiteX14" fmla="*/ 1052897 w 1058105"/>
                <a:gd name="connsiteY14" fmla="*/ 1249654 h 1741846"/>
                <a:gd name="connsiteX15" fmla="*/ 972968 w 1058105"/>
                <a:gd name="connsiteY15" fmla="*/ 802053 h 1741846"/>
                <a:gd name="connsiteX16" fmla="*/ 962151 w 1058105"/>
                <a:gd name="connsiteY16" fmla="*/ 651810 h 1741846"/>
                <a:gd name="connsiteX17" fmla="*/ 967559 w 1058105"/>
                <a:gd name="connsiteY17" fmla="*/ 479813 h 1741846"/>
                <a:gd name="connsiteX18" fmla="*/ 1058065 w 1058105"/>
                <a:gd name="connsiteY18" fmla="*/ 227406 h 1741846"/>
                <a:gd name="connsiteX19" fmla="*/ 824529 w 1058105"/>
                <a:gd name="connsiteY19" fmla="*/ 69953 h 174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58105" h="1741846">
                  <a:moveTo>
                    <a:pt x="682580" y="52404"/>
                  </a:moveTo>
                  <a:cubicBezTo>
                    <a:pt x="682580" y="52404"/>
                    <a:pt x="583060" y="39784"/>
                    <a:pt x="534141" y="45193"/>
                  </a:cubicBezTo>
                  <a:cubicBezTo>
                    <a:pt x="485222" y="50602"/>
                    <a:pt x="392913" y="70554"/>
                    <a:pt x="392913" y="70554"/>
                  </a:cubicBezTo>
                  <a:lnTo>
                    <a:pt x="202767" y="81371"/>
                  </a:lnTo>
                  <a:lnTo>
                    <a:pt x="75963" y="0"/>
                  </a:lnTo>
                  <a:lnTo>
                    <a:pt x="0" y="97838"/>
                  </a:lnTo>
                  <a:cubicBezTo>
                    <a:pt x="0" y="97838"/>
                    <a:pt x="101323" y="219113"/>
                    <a:pt x="150242" y="233657"/>
                  </a:cubicBezTo>
                  <a:cubicBezTo>
                    <a:pt x="199161" y="248200"/>
                    <a:pt x="447361" y="258897"/>
                    <a:pt x="447361" y="258897"/>
                  </a:cubicBezTo>
                  <a:cubicBezTo>
                    <a:pt x="447361" y="258897"/>
                    <a:pt x="445558" y="351206"/>
                    <a:pt x="456376" y="385581"/>
                  </a:cubicBezTo>
                  <a:cubicBezTo>
                    <a:pt x="467193" y="419957"/>
                    <a:pt x="468996" y="637027"/>
                    <a:pt x="471400" y="678974"/>
                  </a:cubicBezTo>
                  <a:cubicBezTo>
                    <a:pt x="473804" y="720922"/>
                    <a:pt x="413466" y="869121"/>
                    <a:pt x="409740" y="876332"/>
                  </a:cubicBezTo>
                  <a:cubicBezTo>
                    <a:pt x="406014" y="883544"/>
                    <a:pt x="353610" y="992199"/>
                    <a:pt x="351807" y="1187754"/>
                  </a:cubicBezTo>
                  <a:cubicBezTo>
                    <a:pt x="350004" y="1383309"/>
                    <a:pt x="422481" y="1741847"/>
                    <a:pt x="422481" y="1741847"/>
                  </a:cubicBezTo>
                  <a:lnTo>
                    <a:pt x="962151" y="1741847"/>
                  </a:lnTo>
                  <a:cubicBezTo>
                    <a:pt x="962151" y="1741847"/>
                    <a:pt x="1047368" y="1492325"/>
                    <a:pt x="1052897" y="1249654"/>
                  </a:cubicBezTo>
                  <a:cubicBezTo>
                    <a:pt x="1058426" y="1006983"/>
                    <a:pt x="1007344" y="901092"/>
                    <a:pt x="972968" y="802053"/>
                  </a:cubicBezTo>
                  <a:cubicBezTo>
                    <a:pt x="938593" y="703013"/>
                    <a:pt x="962151" y="651810"/>
                    <a:pt x="962151" y="651810"/>
                  </a:cubicBezTo>
                  <a:cubicBezTo>
                    <a:pt x="962151" y="651810"/>
                    <a:pt x="940395" y="591714"/>
                    <a:pt x="967559" y="479813"/>
                  </a:cubicBezTo>
                  <a:cubicBezTo>
                    <a:pt x="994723" y="367913"/>
                    <a:pt x="1054460" y="257094"/>
                    <a:pt x="1058065" y="227406"/>
                  </a:cubicBezTo>
                  <a:cubicBezTo>
                    <a:pt x="1061671" y="197719"/>
                    <a:pt x="824529" y="69953"/>
                    <a:pt x="824529" y="6995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D3CAD27-5EE7-6C7F-A291-F490BE3789D7}"/>
                </a:ext>
              </a:extLst>
            </p:cNvPr>
            <p:cNvSpPr/>
            <p:nvPr/>
          </p:nvSpPr>
          <p:spPr>
            <a:xfrm>
              <a:off x="8230736" y="3862467"/>
              <a:ext cx="1069641" cy="1753970"/>
            </a:xfrm>
            <a:custGeom>
              <a:avLst/>
              <a:gdLst>
                <a:gd name="connsiteX0" fmla="*/ 967544 w 1069641"/>
                <a:gd name="connsiteY0" fmla="*/ 1753970 h 1753970"/>
                <a:gd name="connsiteX1" fmla="*/ 427875 w 1069641"/>
                <a:gd name="connsiteY1" fmla="*/ 1753970 h 1753970"/>
                <a:gd name="connsiteX2" fmla="*/ 421985 w 1069641"/>
                <a:gd name="connsiteY2" fmla="*/ 1749162 h 1753970"/>
                <a:gd name="connsiteX3" fmla="*/ 351191 w 1069641"/>
                <a:gd name="connsiteY3" fmla="*/ 1193867 h 1753970"/>
                <a:gd name="connsiteX4" fmla="*/ 409846 w 1069641"/>
                <a:gd name="connsiteY4" fmla="*/ 879801 h 1753970"/>
                <a:gd name="connsiteX5" fmla="*/ 470784 w 1069641"/>
                <a:gd name="connsiteY5" fmla="*/ 685328 h 1753970"/>
                <a:gd name="connsiteX6" fmla="*/ 469341 w 1069641"/>
                <a:gd name="connsiteY6" fmla="*/ 633044 h 1753970"/>
                <a:gd name="connsiteX7" fmla="*/ 456601 w 1069641"/>
                <a:gd name="connsiteY7" fmla="*/ 393498 h 1753970"/>
                <a:gd name="connsiteX8" fmla="*/ 447106 w 1069641"/>
                <a:gd name="connsiteY8" fmla="*/ 270660 h 1753970"/>
                <a:gd name="connsiteX9" fmla="*/ 154554 w 1069641"/>
                <a:gd name="connsiteY9" fmla="*/ 245419 h 1753970"/>
                <a:gd name="connsiteX10" fmla="*/ 1307 w 1069641"/>
                <a:gd name="connsiteY10" fmla="*/ 107677 h 1753970"/>
                <a:gd name="connsiteX11" fmla="*/ 1307 w 1069641"/>
                <a:gd name="connsiteY11" fmla="*/ 100105 h 1753970"/>
                <a:gd name="connsiteX12" fmla="*/ 77390 w 1069641"/>
                <a:gd name="connsiteY12" fmla="*/ 2267 h 1753970"/>
                <a:gd name="connsiteX13" fmla="*/ 85323 w 1069641"/>
                <a:gd name="connsiteY13" fmla="*/ 945 h 1753970"/>
                <a:gd name="connsiteX14" fmla="*/ 210444 w 1069641"/>
                <a:gd name="connsiteY14" fmla="*/ 81354 h 1753970"/>
                <a:gd name="connsiteX15" fmla="*/ 398668 w 1069641"/>
                <a:gd name="connsiteY15" fmla="*/ 70657 h 1753970"/>
                <a:gd name="connsiteX16" fmla="*/ 539535 w 1069641"/>
                <a:gd name="connsiteY16" fmla="*/ 45296 h 1753970"/>
                <a:gd name="connsiteX17" fmla="*/ 689536 w 1069641"/>
                <a:gd name="connsiteY17" fmla="*/ 52508 h 1753970"/>
                <a:gd name="connsiteX18" fmla="*/ 689536 w 1069641"/>
                <a:gd name="connsiteY18" fmla="*/ 52508 h 1753970"/>
                <a:gd name="connsiteX19" fmla="*/ 830764 w 1069641"/>
                <a:gd name="connsiteY19" fmla="*/ 70657 h 1753970"/>
                <a:gd name="connsiteX20" fmla="*/ 832807 w 1069641"/>
                <a:gd name="connsiteY20" fmla="*/ 71378 h 1753970"/>
                <a:gd name="connsiteX21" fmla="*/ 1069589 w 1069641"/>
                <a:gd name="connsiteY21" fmla="*/ 234962 h 1753970"/>
                <a:gd name="connsiteX22" fmla="*/ 1043988 w 1069641"/>
                <a:gd name="connsiteY22" fmla="*/ 304073 h 1753970"/>
                <a:gd name="connsiteX23" fmla="*/ 978722 w 1069641"/>
                <a:gd name="connsiteY23" fmla="*/ 486888 h 1753970"/>
                <a:gd name="connsiteX24" fmla="*/ 973193 w 1069641"/>
                <a:gd name="connsiteY24" fmla="*/ 655159 h 1753970"/>
                <a:gd name="connsiteX25" fmla="*/ 973193 w 1069641"/>
                <a:gd name="connsiteY25" fmla="*/ 659727 h 1753970"/>
                <a:gd name="connsiteX26" fmla="*/ 984251 w 1069641"/>
                <a:gd name="connsiteY26" fmla="*/ 805522 h 1753970"/>
                <a:gd name="connsiteX27" fmla="*/ 997112 w 1069641"/>
                <a:gd name="connsiteY27" fmla="*/ 841580 h 1753970"/>
                <a:gd name="connsiteX28" fmla="*/ 1064540 w 1069641"/>
                <a:gd name="connsiteY28" fmla="*/ 1255166 h 1753970"/>
                <a:gd name="connsiteX29" fmla="*/ 973434 w 1069641"/>
                <a:gd name="connsiteY29" fmla="*/ 1749282 h 1753970"/>
                <a:gd name="connsiteX30" fmla="*/ 967544 w 1069641"/>
                <a:gd name="connsiteY30" fmla="*/ 1753970 h 1753970"/>
                <a:gd name="connsiteX31" fmla="*/ 432803 w 1069641"/>
                <a:gd name="connsiteY31" fmla="*/ 1741951 h 1753970"/>
                <a:gd name="connsiteX32" fmla="*/ 963218 w 1069641"/>
                <a:gd name="connsiteY32" fmla="*/ 1741951 h 1753970"/>
                <a:gd name="connsiteX33" fmla="*/ 1052281 w 1069641"/>
                <a:gd name="connsiteY33" fmla="*/ 1255647 h 1753970"/>
                <a:gd name="connsiteX34" fmla="*/ 985573 w 1069641"/>
                <a:gd name="connsiteY34" fmla="*/ 846988 h 1753970"/>
                <a:gd name="connsiteX35" fmla="*/ 972713 w 1069641"/>
                <a:gd name="connsiteY35" fmla="*/ 810930 h 1753970"/>
                <a:gd name="connsiteX36" fmla="*/ 960693 w 1069641"/>
                <a:gd name="connsiteY36" fmla="*/ 658404 h 1753970"/>
                <a:gd name="connsiteX37" fmla="*/ 966703 w 1069641"/>
                <a:gd name="connsiteY37" fmla="*/ 485205 h 1753970"/>
                <a:gd name="connsiteX38" fmla="*/ 1032449 w 1069641"/>
                <a:gd name="connsiteY38" fmla="*/ 300107 h 1753970"/>
                <a:gd name="connsiteX39" fmla="*/ 1056488 w 1069641"/>
                <a:gd name="connsiteY39" fmla="*/ 234121 h 1753970"/>
                <a:gd name="connsiteX40" fmla="*/ 827038 w 1069641"/>
                <a:gd name="connsiteY40" fmla="*/ 83157 h 1753970"/>
                <a:gd name="connsiteX41" fmla="*/ 686892 w 1069641"/>
                <a:gd name="connsiteY41" fmla="*/ 65249 h 1753970"/>
                <a:gd name="connsiteX42" fmla="*/ 539895 w 1069641"/>
                <a:gd name="connsiteY42" fmla="*/ 58037 h 1753970"/>
                <a:gd name="connsiteX43" fmla="*/ 399148 w 1069641"/>
                <a:gd name="connsiteY43" fmla="*/ 83278 h 1753970"/>
                <a:gd name="connsiteX44" fmla="*/ 208161 w 1069641"/>
                <a:gd name="connsiteY44" fmla="*/ 94215 h 1753970"/>
                <a:gd name="connsiteX45" fmla="*/ 204555 w 1069641"/>
                <a:gd name="connsiteY45" fmla="*/ 93254 h 1753970"/>
                <a:gd name="connsiteX46" fmla="*/ 82438 w 1069641"/>
                <a:gd name="connsiteY46" fmla="*/ 14767 h 1753970"/>
                <a:gd name="connsiteX47" fmla="*/ 12725 w 1069641"/>
                <a:gd name="connsiteY47" fmla="*/ 104311 h 1753970"/>
                <a:gd name="connsiteX48" fmla="*/ 156958 w 1069641"/>
                <a:gd name="connsiteY48" fmla="*/ 234601 h 1753970"/>
                <a:gd name="connsiteX49" fmla="*/ 452514 w 1069641"/>
                <a:gd name="connsiteY49" fmla="*/ 259722 h 1753970"/>
                <a:gd name="connsiteX50" fmla="*/ 458284 w 1069641"/>
                <a:gd name="connsiteY50" fmla="*/ 265852 h 1753970"/>
                <a:gd name="connsiteX51" fmla="*/ 467058 w 1069641"/>
                <a:gd name="connsiteY51" fmla="*/ 390613 h 1753970"/>
                <a:gd name="connsiteX52" fmla="*/ 480399 w 1069641"/>
                <a:gd name="connsiteY52" fmla="*/ 633524 h 1753970"/>
                <a:gd name="connsiteX53" fmla="*/ 481842 w 1069641"/>
                <a:gd name="connsiteY53" fmla="*/ 685568 h 1753970"/>
                <a:gd name="connsiteX54" fmla="*/ 419581 w 1069641"/>
                <a:gd name="connsiteY54" fmla="*/ 885811 h 1753970"/>
                <a:gd name="connsiteX55" fmla="*/ 362249 w 1069641"/>
                <a:gd name="connsiteY55" fmla="*/ 1194709 h 1753970"/>
                <a:gd name="connsiteX56" fmla="*/ 432803 w 1069641"/>
                <a:gd name="connsiteY56" fmla="*/ 1741951 h 175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69641" h="1753970">
                  <a:moveTo>
                    <a:pt x="967544" y="1753970"/>
                  </a:moveTo>
                  <a:lnTo>
                    <a:pt x="427875" y="1753970"/>
                  </a:lnTo>
                  <a:cubicBezTo>
                    <a:pt x="425002" y="1754018"/>
                    <a:pt x="422514" y="1751987"/>
                    <a:pt x="421985" y="1749162"/>
                  </a:cubicBezTo>
                  <a:cubicBezTo>
                    <a:pt x="421264" y="1745556"/>
                    <a:pt x="349869" y="1387860"/>
                    <a:pt x="351191" y="1193867"/>
                  </a:cubicBezTo>
                  <a:cubicBezTo>
                    <a:pt x="353114" y="995668"/>
                    <a:pt x="407442" y="884369"/>
                    <a:pt x="409846" y="879801"/>
                  </a:cubicBezTo>
                  <a:cubicBezTo>
                    <a:pt x="415014" y="869344"/>
                    <a:pt x="472466" y="724751"/>
                    <a:pt x="470784" y="685328"/>
                  </a:cubicBezTo>
                  <a:cubicBezTo>
                    <a:pt x="470784" y="675712"/>
                    <a:pt x="469942" y="656842"/>
                    <a:pt x="469341" y="633044"/>
                  </a:cubicBezTo>
                  <a:cubicBezTo>
                    <a:pt x="467779" y="558283"/>
                    <a:pt x="464654" y="419219"/>
                    <a:pt x="456601" y="393498"/>
                  </a:cubicBezTo>
                  <a:cubicBezTo>
                    <a:pt x="446985" y="363329"/>
                    <a:pt x="446865" y="291814"/>
                    <a:pt x="447106" y="270660"/>
                  </a:cubicBezTo>
                  <a:cubicBezTo>
                    <a:pt x="408523" y="268977"/>
                    <a:pt x="199987" y="258640"/>
                    <a:pt x="154554" y="245419"/>
                  </a:cubicBezTo>
                  <a:cubicBezTo>
                    <a:pt x="104433" y="230515"/>
                    <a:pt x="5514" y="113206"/>
                    <a:pt x="1307" y="107677"/>
                  </a:cubicBezTo>
                  <a:cubicBezTo>
                    <a:pt x="-436" y="105453"/>
                    <a:pt x="-436" y="102328"/>
                    <a:pt x="1307" y="100105"/>
                  </a:cubicBezTo>
                  <a:lnTo>
                    <a:pt x="77390" y="2267"/>
                  </a:lnTo>
                  <a:cubicBezTo>
                    <a:pt x="79301" y="-137"/>
                    <a:pt x="82726" y="-714"/>
                    <a:pt x="85323" y="945"/>
                  </a:cubicBezTo>
                  <a:lnTo>
                    <a:pt x="210444" y="81354"/>
                  </a:lnTo>
                  <a:lnTo>
                    <a:pt x="398668" y="70657"/>
                  </a:lnTo>
                  <a:cubicBezTo>
                    <a:pt x="398668" y="70657"/>
                    <a:pt x="490976" y="50705"/>
                    <a:pt x="539535" y="45296"/>
                  </a:cubicBezTo>
                  <a:cubicBezTo>
                    <a:pt x="588093" y="39888"/>
                    <a:pt x="685450" y="52027"/>
                    <a:pt x="689536" y="52508"/>
                  </a:cubicBezTo>
                  <a:lnTo>
                    <a:pt x="689536" y="52508"/>
                  </a:lnTo>
                  <a:lnTo>
                    <a:pt x="830764" y="70657"/>
                  </a:lnTo>
                  <a:cubicBezTo>
                    <a:pt x="831485" y="70765"/>
                    <a:pt x="832182" y="71018"/>
                    <a:pt x="832807" y="71378"/>
                  </a:cubicBezTo>
                  <a:cubicBezTo>
                    <a:pt x="889298" y="102028"/>
                    <a:pt x="1073195" y="204313"/>
                    <a:pt x="1069589" y="234962"/>
                  </a:cubicBezTo>
                  <a:cubicBezTo>
                    <a:pt x="1063254" y="258760"/>
                    <a:pt x="1054685" y="281898"/>
                    <a:pt x="1043988" y="304073"/>
                  </a:cubicBezTo>
                  <a:cubicBezTo>
                    <a:pt x="1017461" y="363197"/>
                    <a:pt x="995634" y="424327"/>
                    <a:pt x="978722" y="486888"/>
                  </a:cubicBezTo>
                  <a:cubicBezTo>
                    <a:pt x="952400" y="595783"/>
                    <a:pt x="972953" y="655159"/>
                    <a:pt x="973193" y="655159"/>
                  </a:cubicBezTo>
                  <a:cubicBezTo>
                    <a:pt x="973734" y="656637"/>
                    <a:pt x="973734" y="658248"/>
                    <a:pt x="973193" y="659727"/>
                  </a:cubicBezTo>
                  <a:cubicBezTo>
                    <a:pt x="973193" y="659727"/>
                    <a:pt x="951198" y="709847"/>
                    <a:pt x="984251" y="805522"/>
                  </a:cubicBezTo>
                  <a:cubicBezTo>
                    <a:pt x="988338" y="817541"/>
                    <a:pt x="992665" y="829560"/>
                    <a:pt x="997112" y="841580"/>
                  </a:cubicBezTo>
                  <a:cubicBezTo>
                    <a:pt x="1029324" y="930162"/>
                    <a:pt x="1069228" y="1040500"/>
                    <a:pt x="1064540" y="1255166"/>
                  </a:cubicBezTo>
                  <a:cubicBezTo>
                    <a:pt x="1059132" y="1495554"/>
                    <a:pt x="974275" y="1746758"/>
                    <a:pt x="973434" y="1749282"/>
                  </a:cubicBezTo>
                  <a:cubicBezTo>
                    <a:pt x="972809" y="1752035"/>
                    <a:pt x="970369" y="1753982"/>
                    <a:pt x="967544" y="1753970"/>
                  </a:cubicBezTo>
                  <a:close/>
                  <a:moveTo>
                    <a:pt x="432803" y="1741951"/>
                  </a:moveTo>
                  <a:lnTo>
                    <a:pt x="963218" y="1741951"/>
                  </a:lnTo>
                  <a:cubicBezTo>
                    <a:pt x="974035" y="1708777"/>
                    <a:pt x="1047353" y="1477525"/>
                    <a:pt x="1052281" y="1255647"/>
                  </a:cubicBezTo>
                  <a:cubicBezTo>
                    <a:pt x="1056968" y="1043144"/>
                    <a:pt x="1019108" y="938696"/>
                    <a:pt x="985573" y="846988"/>
                  </a:cubicBezTo>
                  <a:cubicBezTo>
                    <a:pt x="981126" y="834969"/>
                    <a:pt x="976799" y="822949"/>
                    <a:pt x="972713" y="810930"/>
                  </a:cubicBezTo>
                  <a:cubicBezTo>
                    <a:pt x="941462" y="720665"/>
                    <a:pt x="956847" y="669583"/>
                    <a:pt x="960693" y="658404"/>
                  </a:cubicBezTo>
                  <a:cubicBezTo>
                    <a:pt x="956967" y="646385"/>
                    <a:pt x="942063" y="587250"/>
                    <a:pt x="966703" y="485205"/>
                  </a:cubicBezTo>
                  <a:cubicBezTo>
                    <a:pt x="983686" y="421863"/>
                    <a:pt x="1005670" y="359964"/>
                    <a:pt x="1032449" y="300107"/>
                  </a:cubicBezTo>
                  <a:cubicBezTo>
                    <a:pt x="1042425" y="278869"/>
                    <a:pt x="1050466" y="256789"/>
                    <a:pt x="1056488" y="234121"/>
                  </a:cubicBezTo>
                  <a:cubicBezTo>
                    <a:pt x="1056488" y="217654"/>
                    <a:pt x="937376" y="143014"/>
                    <a:pt x="827038" y="83157"/>
                  </a:cubicBezTo>
                  <a:lnTo>
                    <a:pt x="686892" y="65249"/>
                  </a:lnTo>
                  <a:cubicBezTo>
                    <a:pt x="685570" y="65249"/>
                    <a:pt x="587372" y="52628"/>
                    <a:pt x="539895" y="58037"/>
                  </a:cubicBezTo>
                  <a:cubicBezTo>
                    <a:pt x="492419" y="63446"/>
                    <a:pt x="400110" y="83037"/>
                    <a:pt x="399148" y="83278"/>
                  </a:cubicBezTo>
                  <a:lnTo>
                    <a:pt x="208161" y="94215"/>
                  </a:lnTo>
                  <a:cubicBezTo>
                    <a:pt x="206886" y="94323"/>
                    <a:pt x="205612" y="93987"/>
                    <a:pt x="204555" y="93254"/>
                  </a:cubicBezTo>
                  <a:lnTo>
                    <a:pt x="82438" y="14767"/>
                  </a:lnTo>
                  <a:lnTo>
                    <a:pt x="12725" y="104311"/>
                  </a:lnTo>
                  <a:cubicBezTo>
                    <a:pt x="30033" y="124624"/>
                    <a:pt x="115010" y="222101"/>
                    <a:pt x="156958" y="234601"/>
                  </a:cubicBezTo>
                  <a:cubicBezTo>
                    <a:pt x="205035" y="248664"/>
                    <a:pt x="449990" y="259602"/>
                    <a:pt x="452514" y="259722"/>
                  </a:cubicBezTo>
                  <a:cubicBezTo>
                    <a:pt x="455784" y="259854"/>
                    <a:pt x="458356" y="262583"/>
                    <a:pt x="458284" y="265852"/>
                  </a:cubicBezTo>
                  <a:cubicBezTo>
                    <a:pt x="458284" y="266693"/>
                    <a:pt x="456601" y="357559"/>
                    <a:pt x="467058" y="390613"/>
                  </a:cubicBezTo>
                  <a:cubicBezTo>
                    <a:pt x="475712" y="418017"/>
                    <a:pt x="479077" y="552874"/>
                    <a:pt x="480399" y="633524"/>
                  </a:cubicBezTo>
                  <a:cubicBezTo>
                    <a:pt x="481000" y="657563"/>
                    <a:pt x="481361" y="675953"/>
                    <a:pt x="481842" y="685568"/>
                  </a:cubicBezTo>
                  <a:cubicBezTo>
                    <a:pt x="483644" y="729078"/>
                    <a:pt x="422706" y="879681"/>
                    <a:pt x="419581" y="885811"/>
                  </a:cubicBezTo>
                  <a:cubicBezTo>
                    <a:pt x="416456" y="891941"/>
                    <a:pt x="364052" y="999274"/>
                    <a:pt x="362249" y="1194709"/>
                  </a:cubicBezTo>
                  <a:cubicBezTo>
                    <a:pt x="361527" y="1374398"/>
                    <a:pt x="424269" y="1698681"/>
                    <a:pt x="432803" y="174195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EDFF882-3A7A-0962-7644-DBA88EF27833}"/>
                </a:ext>
              </a:extLst>
            </p:cNvPr>
            <p:cNvSpPr/>
            <p:nvPr/>
          </p:nvSpPr>
          <p:spPr>
            <a:xfrm>
              <a:off x="8819790" y="3904158"/>
              <a:ext cx="278430" cy="238944"/>
            </a:xfrm>
            <a:custGeom>
              <a:avLst/>
              <a:gdLst>
                <a:gd name="connsiteX0" fmla="*/ 81491 w 278430"/>
                <a:gd name="connsiteY0" fmla="*/ 11418 h 238944"/>
                <a:gd name="connsiteX1" fmla="*/ 46996 w 278430"/>
                <a:gd name="connsiteY1" fmla="*/ 58534 h 238944"/>
                <a:gd name="connsiteX2" fmla="*/ 0 w 278430"/>
                <a:gd name="connsiteY2" fmla="*/ 202767 h 238944"/>
                <a:gd name="connsiteX3" fmla="*/ 101323 w 278430"/>
                <a:gd name="connsiteY3" fmla="*/ 184618 h 238944"/>
                <a:gd name="connsiteX4" fmla="*/ 231733 w 278430"/>
                <a:gd name="connsiteY4" fmla="*/ 238945 h 238944"/>
                <a:gd name="connsiteX5" fmla="*/ 277046 w 278430"/>
                <a:gd name="connsiteY5" fmla="*/ 61539 h 238944"/>
                <a:gd name="connsiteX6" fmla="*/ 208175 w 278430"/>
                <a:gd name="connsiteY6" fmla="*/ 0 h 23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30" h="238944">
                  <a:moveTo>
                    <a:pt x="81491" y="11418"/>
                  </a:moveTo>
                  <a:cubicBezTo>
                    <a:pt x="81491" y="11418"/>
                    <a:pt x="57453" y="42188"/>
                    <a:pt x="46996" y="58534"/>
                  </a:cubicBezTo>
                  <a:cubicBezTo>
                    <a:pt x="36539" y="74881"/>
                    <a:pt x="0" y="202767"/>
                    <a:pt x="0" y="202767"/>
                  </a:cubicBezTo>
                  <a:lnTo>
                    <a:pt x="101323" y="184618"/>
                  </a:lnTo>
                  <a:lnTo>
                    <a:pt x="231733" y="238945"/>
                  </a:lnTo>
                  <a:cubicBezTo>
                    <a:pt x="231733" y="238945"/>
                    <a:pt x="287864" y="115867"/>
                    <a:pt x="277046" y="61539"/>
                  </a:cubicBezTo>
                  <a:cubicBezTo>
                    <a:pt x="266229" y="7212"/>
                    <a:pt x="208175" y="0"/>
                    <a:pt x="208175" y="0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D79A942-DF9B-993A-A318-372EEE2C3A8D}"/>
                </a:ext>
              </a:extLst>
            </p:cNvPr>
            <p:cNvSpPr/>
            <p:nvPr/>
          </p:nvSpPr>
          <p:spPr>
            <a:xfrm>
              <a:off x="8813752" y="3899230"/>
              <a:ext cx="290694" cy="250609"/>
            </a:xfrm>
            <a:custGeom>
              <a:avLst/>
              <a:gdLst>
                <a:gd name="connsiteX0" fmla="*/ 237772 w 290694"/>
                <a:gd name="connsiteY0" fmla="*/ 250484 h 250609"/>
                <a:gd name="connsiteX1" fmla="*/ 235488 w 290694"/>
                <a:gd name="connsiteY1" fmla="*/ 250484 h 250609"/>
                <a:gd name="connsiteX2" fmla="*/ 106761 w 290694"/>
                <a:gd name="connsiteY2" fmla="*/ 196877 h 250609"/>
                <a:gd name="connsiteX3" fmla="*/ 7120 w 290694"/>
                <a:gd name="connsiteY3" fmla="*/ 214666 h 250609"/>
                <a:gd name="connsiteX4" fmla="*/ 1591 w 290694"/>
                <a:gd name="connsiteY4" fmla="*/ 212743 h 250609"/>
                <a:gd name="connsiteX5" fmla="*/ 269 w 290694"/>
                <a:gd name="connsiteY5" fmla="*/ 207094 h 250609"/>
                <a:gd name="connsiteX6" fmla="*/ 48346 w 290694"/>
                <a:gd name="connsiteY6" fmla="*/ 60578 h 250609"/>
                <a:gd name="connsiteX7" fmla="*/ 82962 w 290694"/>
                <a:gd name="connsiteY7" fmla="*/ 13221 h 250609"/>
                <a:gd name="connsiteX8" fmla="*/ 87169 w 290694"/>
                <a:gd name="connsiteY8" fmla="*/ 10817 h 250609"/>
                <a:gd name="connsiteX9" fmla="*/ 213973 w 290694"/>
                <a:gd name="connsiteY9" fmla="*/ 0 h 250609"/>
                <a:gd name="connsiteX10" fmla="*/ 215296 w 290694"/>
                <a:gd name="connsiteY10" fmla="*/ 0 h 250609"/>
                <a:gd name="connsiteX11" fmla="*/ 289215 w 290694"/>
                <a:gd name="connsiteY11" fmla="*/ 66347 h 250609"/>
                <a:gd name="connsiteX12" fmla="*/ 243541 w 290694"/>
                <a:gd name="connsiteY12" fmla="*/ 247479 h 250609"/>
                <a:gd name="connsiteX13" fmla="*/ 237772 w 290694"/>
                <a:gd name="connsiteY13" fmla="*/ 250484 h 250609"/>
                <a:gd name="connsiteX14" fmla="*/ 107361 w 290694"/>
                <a:gd name="connsiteY14" fmla="*/ 184137 h 250609"/>
                <a:gd name="connsiteX15" fmla="*/ 109766 w 290694"/>
                <a:gd name="connsiteY15" fmla="*/ 184137 h 250609"/>
                <a:gd name="connsiteX16" fmla="*/ 234647 w 290694"/>
                <a:gd name="connsiteY16" fmla="*/ 236181 h 250609"/>
                <a:gd name="connsiteX17" fmla="*/ 277195 w 290694"/>
                <a:gd name="connsiteY17" fmla="*/ 67909 h 250609"/>
                <a:gd name="connsiteX18" fmla="*/ 214094 w 290694"/>
                <a:gd name="connsiteY18" fmla="*/ 11178 h 250609"/>
                <a:gd name="connsiteX19" fmla="*/ 90654 w 290694"/>
                <a:gd name="connsiteY19" fmla="*/ 21755 h 250609"/>
                <a:gd name="connsiteX20" fmla="*/ 58082 w 290694"/>
                <a:gd name="connsiteY20" fmla="*/ 66347 h 250609"/>
                <a:gd name="connsiteX21" fmla="*/ 14452 w 290694"/>
                <a:gd name="connsiteY21" fmla="*/ 200363 h 250609"/>
                <a:gd name="connsiteX22" fmla="*/ 106400 w 290694"/>
                <a:gd name="connsiteY22" fmla="*/ 183896 h 25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0694" h="250609">
                  <a:moveTo>
                    <a:pt x="237772" y="250484"/>
                  </a:moveTo>
                  <a:cubicBezTo>
                    <a:pt x="237014" y="250652"/>
                    <a:pt x="236245" y="250652"/>
                    <a:pt x="235488" y="250484"/>
                  </a:cubicBezTo>
                  <a:lnTo>
                    <a:pt x="106761" y="196877"/>
                  </a:lnTo>
                  <a:lnTo>
                    <a:pt x="7120" y="214666"/>
                  </a:lnTo>
                  <a:cubicBezTo>
                    <a:pt x="5065" y="215051"/>
                    <a:pt x="2961" y="214317"/>
                    <a:pt x="1591" y="212743"/>
                  </a:cubicBezTo>
                  <a:cubicBezTo>
                    <a:pt x="149" y="211252"/>
                    <a:pt x="-368" y="209077"/>
                    <a:pt x="269" y="207094"/>
                  </a:cubicBezTo>
                  <a:cubicBezTo>
                    <a:pt x="3995" y="193872"/>
                    <a:pt x="37048" y="77164"/>
                    <a:pt x="48346" y="60578"/>
                  </a:cubicBezTo>
                  <a:cubicBezTo>
                    <a:pt x="59645" y="43991"/>
                    <a:pt x="82000" y="14423"/>
                    <a:pt x="82962" y="13221"/>
                  </a:cubicBezTo>
                  <a:cubicBezTo>
                    <a:pt x="83936" y="11827"/>
                    <a:pt x="85474" y="10950"/>
                    <a:pt x="87169" y="10817"/>
                  </a:cubicBezTo>
                  <a:lnTo>
                    <a:pt x="213973" y="0"/>
                  </a:lnTo>
                  <a:lnTo>
                    <a:pt x="215296" y="0"/>
                  </a:lnTo>
                  <a:cubicBezTo>
                    <a:pt x="215896" y="0"/>
                    <a:pt x="277676" y="8414"/>
                    <a:pt x="289215" y="66347"/>
                  </a:cubicBezTo>
                  <a:cubicBezTo>
                    <a:pt x="300272" y="121876"/>
                    <a:pt x="245825" y="242431"/>
                    <a:pt x="243541" y="247479"/>
                  </a:cubicBezTo>
                  <a:cubicBezTo>
                    <a:pt x="242327" y="249486"/>
                    <a:pt x="240103" y="250640"/>
                    <a:pt x="237772" y="250484"/>
                  </a:cubicBezTo>
                  <a:close/>
                  <a:moveTo>
                    <a:pt x="107361" y="184137"/>
                  </a:moveTo>
                  <a:cubicBezTo>
                    <a:pt x="108155" y="184017"/>
                    <a:pt x="108972" y="184017"/>
                    <a:pt x="109766" y="184137"/>
                  </a:cubicBezTo>
                  <a:lnTo>
                    <a:pt x="234647" y="236181"/>
                  </a:lnTo>
                  <a:cubicBezTo>
                    <a:pt x="245103" y="212142"/>
                    <a:pt x="286330" y="113343"/>
                    <a:pt x="277195" y="67909"/>
                  </a:cubicBezTo>
                  <a:cubicBezTo>
                    <a:pt x="268060" y="22476"/>
                    <a:pt x="220223" y="12139"/>
                    <a:pt x="214094" y="11178"/>
                  </a:cubicBezTo>
                  <a:lnTo>
                    <a:pt x="90654" y="21755"/>
                  </a:lnTo>
                  <a:cubicBezTo>
                    <a:pt x="85246" y="28967"/>
                    <a:pt x="66616" y="52885"/>
                    <a:pt x="58082" y="66347"/>
                  </a:cubicBezTo>
                  <a:cubicBezTo>
                    <a:pt x="50991" y="77164"/>
                    <a:pt x="28995" y="149160"/>
                    <a:pt x="14452" y="200363"/>
                  </a:cubicBezTo>
                  <a:lnTo>
                    <a:pt x="106400" y="183896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22226C7-918B-310F-F91C-D8FDA21EE161}"/>
                </a:ext>
              </a:extLst>
            </p:cNvPr>
            <p:cNvSpPr/>
            <p:nvPr/>
          </p:nvSpPr>
          <p:spPr>
            <a:xfrm>
              <a:off x="8736347" y="3498635"/>
              <a:ext cx="366536" cy="592170"/>
            </a:xfrm>
            <a:custGeom>
              <a:avLst/>
              <a:gdLst>
                <a:gd name="connsiteX0" fmla="*/ 105198 w 366536"/>
                <a:gd name="connsiteY0" fmla="*/ 25831 h 592170"/>
                <a:gd name="connsiteX1" fmla="*/ 74308 w 366536"/>
                <a:gd name="connsiteY1" fmla="*/ 92779 h 592170"/>
                <a:gd name="connsiteX2" fmla="*/ 67096 w 366536"/>
                <a:gd name="connsiteY2" fmla="*/ 170664 h 592170"/>
                <a:gd name="connsiteX3" fmla="*/ 148 w 366536"/>
                <a:gd name="connsiteY3" fmla="*/ 239415 h 592170"/>
                <a:gd name="connsiteX4" fmla="*/ 39933 w 366536"/>
                <a:gd name="connsiteY4" fmla="*/ 277516 h 592170"/>
                <a:gd name="connsiteX5" fmla="*/ 68899 w 366536"/>
                <a:gd name="connsiteY5" fmla="*/ 389777 h 592170"/>
                <a:gd name="connsiteX6" fmla="*/ 132361 w 366536"/>
                <a:gd name="connsiteY6" fmla="*/ 386172 h 592170"/>
                <a:gd name="connsiteX7" fmla="*/ 161328 w 366536"/>
                <a:gd name="connsiteY7" fmla="*/ 449514 h 592170"/>
                <a:gd name="connsiteX8" fmla="*/ 185367 w 366536"/>
                <a:gd name="connsiteY8" fmla="*/ 590741 h 592170"/>
                <a:gd name="connsiteX9" fmla="*/ 304960 w 366536"/>
                <a:gd name="connsiteY9" fmla="*/ 427758 h 592170"/>
                <a:gd name="connsiteX10" fmla="*/ 304960 w 366536"/>
                <a:gd name="connsiteY10" fmla="*/ 349873 h 592170"/>
                <a:gd name="connsiteX11" fmla="*/ 366499 w 366536"/>
                <a:gd name="connsiteY11" fmla="*/ 183285 h 592170"/>
                <a:gd name="connsiteX12" fmla="*/ 219863 w 366536"/>
                <a:gd name="connsiteY12" fmla="*/ 4076 h 592170"/>
                <a:gd name="connsiteX13" fmla="*/ 105198 w 366536"/>
                <a:gd name="connsiteY13" fmla="*/ 25831 h 5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6536" h="592170">
                  <a:moveTo>
                    <a:pt x="105198" y="25831"/>
                  </a:moveTo>
                  <a:cubicBezTo>
                    <a:pt x="88575" y="44641"/>
                    <a:pt x="77829" y="67923"/>
                    <a:pt x="74308" y="92779"/>
                  </a:cubicBezTo>
                  <a:cubicBezTo>
                    <a:pt x="70702" y="130880"/>
                    <a:pt x="74308" y="159847"/>
                    <a:pt x="67096" y="170664"/>
                  </a:cubicBezTo>
                  <a:cubicBezTo>
                    <a:pt x="59884" y="181482"/>
                    <a:pt x="-3458" y="228598"/>
                    <a:pt x="148" y="239415"/>
                  </a:cubicBezTo>
                  <a:cubicBezTo>
                    <a:pt x="3754" y="250232"/>
                    <a:pt x="39933" y="277516"/>
                    <a:pt x="39933" y="277516"/>
                  </a:cubicBezTo>
                  <a:cubicBezTo>
                    <a:pt x="39933" y="277516"/>
                    <a:pt x="58082" y="384369"/>
                    <a:pt x="68899" y="389777"/>
                  </a:cubicBezTo>
                  <a:cubicBezTo>
                    <a:pt x="79717" y="395186"/>
                    <a:pt x="132361" y="386172"/>
                    <a:pt x="132361" y="386172"/>
                  </a:cubicBezTo>
                  <a:cubicBezTo>
                    <a:pt x="143900" y="406376"/>
                    <a:pt x="153588" y="427578"/>
                    <a:pt x="161328" y="449514"/>
                  </a:cubicBezTo>
                  <a:cubicBezTo>
                    <a:pt x="170342" y="478480"/>
                    <a:pt x="168540" y="607087"/>
                    <a:pt x="185367" y="590741"/>
                  </a:cubicBezTo>
                  <a:cubicBezTo>
                    <a:pt x="202194" y="574395"/>
                    <a:pt x="297748" y="453119"/>
                    <a:pt x="304960" y="427758"/>
                  </a:cubicBezTo>
                  <a:cubicBezTo>
                    <a:pt x="312171" y="402398"/>
                    <a:pt x="304960" y="349873"/>
                    <a:pt x="304960" y="349873"/>
                  </a:cubicBezTo>
                  <a:cubicBezTo>
                    <a:pt x="304960" y="349873"/>
                    <a:pt x="368302" y="279319"/>
                    <a:pt x="366499" y="183285"/>
                  </a:cubicBezTo>
                  <a:cubicBezTo>
                    <a:pt x="364696" y="87250"/>
                    <a:pt x="274190" y="20422"/>
                    <a:pt x="219863" y="4076"/>
                  </a:cubicBezTo>
                  <a:cubicBezTo>
                    <a:pt x="165535" y="-12271"/>
                    <a:pt x="105198" y="25831"/>
                    <a:pt x="105198" y="25831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8C8CCD2-A3AE-1353-8F64-AA2E1C535C2F}"/>
                </a:ext>
              </a:extLst>
            </p:cNvPr>
            <p:cNvSpPr/>
            <p:nvPr/>
          </p:nvSpPr>
          <p:spPr>
            <a:xfrm>
              <a:off x="8730271" y="3493177"/>
              <a:ext cx="377983" cy="603906"/>
            </a:xfrm>
            <a:custGeom>
              <a:avLst/>
              <a:gdLst>
                <a:gd name="connsiteX0" fmla="*/ 188198 w 377983"/>
                <a:gd name="connsiteY0" fmla="*/ 603772 h 603906"/>
                <a:gd name="connsiteX1" fmla="*/ 185313 w 377983"/>
                <a:gd name="connsiteY1" fmla="*/ 603772 h 603906"/>
                <a:gd name="connsiteX2" fmla="*/ 168726 w 377983"/>
                <a:gd name="connsiteY2" fmla="*/ 520357 h 603906"/>
                <a:gd name="connsiteX3" fmla="*/ 161635 w 377983"/>
                <a:gd name="connsiteY3" fmla="*/ 457376 h 603906"/>
                <a:gd name="connsiteX4" fmla="*/ 135192 w 377983"/>
                <a:gd name="connsiteY4" fmla="*/ 398841 h 603906"/>
                <a:gd name="connsiteX5" fmla="*/ 72331 w 377983"/>
                <a:gd name="connsiteY5" fmla="*/ 401245 h 603906"/>
                <a:gd name="connsiteX6" fmla="*/ 40480 w 377983"/>
                <a:gd name="connsiteY6" fmla="*/ 286941 h 603906"/>
                <a:gd name="connsiteX7" fmla="*/ 455 w 377983"/>
                <a:gd name="connsiteY7" fmla="*/ 247398 h 603906"/>
                <a:gd name="connsiteX8" fmla="*/ 45047 w 377983"/>
                <a:gd name="connsiteY8" fmla="*/ 194873 h 603906"/>
                <a:gd name="connsiteX9" fmla="*/ 68244 w 377983"/>
                <a:gd name="connsiteY9" fmla="*/ 173358 h 603906"/>
                <a:gd name="connsiteX10" fmla="*/ 72451 w 377983"/>
                <a:gd name="connsiteY10" fmla="*/ 137901 h 603906"/>
                <a:gd name="connsiteX11" fmla="*/ 74495 w 377983"/>
                <a:gd name="connsiteY11" fmla="*/ 98237 h 603906"/>
                <a:gd name="connsiteX12" fmla="*/ 106827 w 377983"/>
                <a:gd name="connsiteY12" fmla="*/ 27804 h 603906"/>
                <a:gd name="connsiteX13" fmla="*/ 108028 w 377983"/>
                <a:gd name="connsiteY13" fmla="*/ 26842 h 603906"/>
                <a:gd name="connsiteX14" fmla="*/ 227020 w 377983"/>
                <a:gd name="connsiteY14" fmla="*/ 4366 h 603906"/>
                <a:gd name="connsiteX15" fmla="*/ 377984 w 377983"/>
                <a:gd name="connsiteY15" fmla="*/ 189224 h 603906"/>
                <a:gd name="connsiteX16" fmla="*/ 316685 w 377983"/>
                <a:gd name="connsiteY16" fmla="*/ 357495 h 603906"/>
                <a:gd name="connsiteX17" fmla="*/ 316685 w 377983"/>
                <a:gd name="connsiteY17" fmla="*/ 435140 h 603906"/>
                <a:gd name="connsiteX18" fmla="*/ 195650 w 377983"/>
                <a:gd name="connsiteY18" fmla="*/ 600767 h 603906"/>
                <a:gd name="connsiteX19" fmla="*/ 188198 w 377983"/>
                <a:gd name="connsiteY19" fmla="*/ 603772 h 603906"/>
                <a:gd name="connsiteX20" fmla="*/ 138437 w 377983"/>
                <a:gd name="connsiteY20" fmla="*/ 385740 h 603906"/>
                <a:gd name="connsiteX21" fmla="*/ 143606 w 377983"/>
                <a:gd name="connsiteY21" fmla="*/ 388745 h 603906"/>
                <a:gd name="connsiteX22" fmla="*/ 173053 w 377983"/>
                <a:gd name="connsiteY22" fmla="*/ 453289 h 603906"/>
                <a:gd name="connsiteX23" fmla="*/ 180625 w 377983"/>
                <a:gd name="connsiteY23" fmla="*/ 518915 h 603906"/>
                <a:gd name="connsiteX24" fmla="*/ 188919 w 377983"/>
                <a:gd name="connsiteY24" fmla="*/ 589709 h 603906"/>
                <a:gd name="connsiteX25" fmla="*/ 304665 w 377983"/>
                <a:gd name="connsiteY25" fmla="*/ 431775 h 603906"/>
                <a:gd name="connsiteX26" fmla="*/ 304665 w 377983"/>
                <a:gd name="connsiteY26" fmla="*/ 356293 h 603906"/>
                <a:gd name="connsiteX27" fmla="*/ 306228 w 377983"/>
                <a:gd name="connsiteY27" fmla="*/ 351485 h 603906"/>
                <a:gd name="connsiteX28" fmla="*/ 366325 w 377983"/>
                <a:gd name="connsiteY28" fmla="*/ 188983 h 603906"/>
                <a:gd name="connsiteX29" fmla="*/ 223895 w 377983"/>
                <a:gd name="connsiteY29" fmla="*/ 15424 h 603906"/>
                <a:gd name="connsiteX30" fmla="*/ 115721 w 377983"/>
                <a:gd name="connsiteY30" fmla="*/ 36097 h 603906"/>
                <a:gd name="connsiteX31" fmla="*/ 86033 w 377983"/>
                <a:gd name="connsiteY31" fmla="*/ 98958 h 603906"/>
                <a:gd name="connsiteX32" fmla="*/ 84110 w 377983"/>
                <a:gd name="connsiteY32" fmla="*/ 137661 h 603906"/>
                <a:gd name="connsiteX33" fmla="*/ 77860 w 377983"/>
                <a:gd name="connsiteY33" fmla="*/ 179608 h 603906"/>
                <a:gd name="connsiteX34" fmla="*/ 52499 w 377983"/>
                <a:gd name="connsiteY34" fmla="*/ 203647 h 603906"/>
                <a:gd name="connsiteX35" fmla="*/ 11633 w 377983"/>
                <a:gd name="connsiteY35" fmla="*/ 244393 h 603906"/>
                <a:gd name="connsiteX36" fmla="*/ 49254 w 377983"/>
                <a:gd name="connsiteY36" fmla="*/ 278407 h 603906"/>
                <a:gd name="connsiteX37" fmla="*/ 51658 w 377983"/>
                <a:gd name="connsiteY37" fmla="*/ 282254 h 603906"/>
                <a:gd name="connsiteX38" fmla="*/ 77860 w 377983"/>
                <a:gd name="connsiteY38" fmla="*/ 390428 h 603906"/>
                <a:gd name="connsiteX39" fmla="*/ 136995 w 377983"/>
                <a:gd name="connsiteY39" fmla="*/ 385861 h 60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7983" h="603906">
                  <a:moveTo>
                    <a:pt x="188198" y="603772"/>
                  </a:moveTo>
                  <a:cubicBezTo>
                    <a:pt x="187248" y="603952"/>
                    <a:pt x="186262" y="603952"/>
                    <a:pt x="185313" y="603772"/>
                  </a:cubicBezTo>
                  <a:cubicBezTo>
                    <a:pt x="175818" y="600166"/>
                    <a:pt x="173294" y="581776"/>
                    <a:pt x="168726" y="520357"/>
                  </a:cubicBezTo>
                  <a:cubicBezTo>
                    <a:pt x="167921" y="499215"/>
                    <a:pt x="165541" y="478169"/>
                    <a:pt x="161635" y="457376"/>
                  </a:cubicBezTo>
                  <a:cubicBezTo>
                    <a:pt x="154580" y="437111"/>
                    <a:pt x="145733" y="417520"/>
                    <a:pt x="135192" y="398841"/>
                  </a:cubicBezTo>
                  <a:cubicBezTo>
                    <a:pt x="119086" y="401486"/>
                    <a:pt x="82908" y="406534"/>
                    <a:pt x="72331" y="401245"/>
                  </a:cubicBezTo>
                  <a:cubicBezTo>
                    <a:pt x="61754" y="395957"/>
                    <a:pt x="49014" y="336581"/>
                    <a:pt x="40480" y="286941"/>
                  </a:cubicBezTo>
                  <a:cubicBezTo>
                    <a:pt x="30023" y="278888"/>
                    <a:pt x="4421" y="258455"/>
                    <a:pt x="455" y="247398"/>
                  </a:cubicBezTo>
                  <a:cubicBezTo>
                    <a:pt x="-2550" y="238263"/>
                    <a:pt x="8989" y="226243"/>
                    <a:pt x="45047" y="194873"/>
                  </a:cubicBezTo>
                  <a:cubicBezTo>
                    <a:pt x="53280" y="188262"/>
                    <a:pt x="61033" y="181075"/>
                    <a:pt x="68244" y="173358"/>
                  </a:cubicBezTo>
                  <a:cubicBezTo>
                    <a:pt x="71922" y="161928"/>
                    <a:pt x="73353" y="149884"/>
                    <a:pt x="72451" y="137901"/>
                  </a:cubicBezTo>
                  <a:cubicBezTo>
                    <a:pt x="72451" y="125882"/>
                    <a:pt x="73052" y="113021"/>
                    <a:pt x="74495" y="98237"/>
                  </a:cubicBezTo>
                  <a:cubicBezTo>
                    <a:pt x="77992" y="72059"/>
                    <a:pt x="89254" y="47527"/>
                    <a:pt x="106827" y="27804"/>
                  </a:cubicBezTo>
                  <a:cubicBezTo>
                    <a:pt x="107139" y="27383"/>
                    <a:pt x="107548" y="27058"/>
                    <a:pt x="108028" y="26842"/>
                  </a:cubicBezTo>
                  <a:cubicBezTo>
                    <a:pt x="110553" y="25159"/>
                    <a:pt x="170650" y="-12581"/>
                    <a:pt x="227020" y="4366"/>
                  </a:cubicBezTo>
                  <a:cubicBezTo>
                    <a:pt x="287117" y="22275"/>
                    <a:pt x="376181" y="93550"/>
                    <a:pt x="377984" y="189224"/>
                  </a:cubicBezTo>
                  <a:cubicBezTo>
                    <a:pt x="377359" y="250667"/>
                    <a:pt x="355724" y="310042"/>
                    <a:pt x="316685" y="357495"/>
                  </a:cubicBezTo>
                  <a:cubicBezTo>
                    <a:pt x="318127" y="368793"/>
                    <a:pt x="322815" y="411943"/>
                    <a:pt x="316685" y="435140"/>
                  </a:cubicBezTo>
                  <a:cubicBezTo>
                    <a:pt x="308752" y="462664"/>
                    <a:pt x="210073" y="586344"/>
                    <a:pt x="195650" y="600767"/>
                  </a:cubicBezTo>
                  <a:cubicBezTo>
                    <a:pt x="193691" y="602762"/>
                    <a:pt x="190986" y="603844"/>
                    <a:pt x="188198" y="603772"/>
                  </a:cubicBezTo>
                  <a:close/>
                  <a:moveTo>
                    <a:pt x="138437" y="385740"/>
                  </a:moveTo>
                  <a:cubicBezTo>
                    <a:pt x="140577" y="385752"/>
                    <a:pt x="142536" y="386894"/>
                    <a:pt x="143606" y="388745"/>
                  </a:cubicBezTo>
                  <a:cubicBezTo>
                    <a:pt x="155397" y="409298"/>
                    <a:pt x="165253" y="430909"/>
                    <a:pt x="173053" y="453289"/>
                  </a:cubicBezTo>
                  <a:cubicBezTo>
                    <a:pt x="177416" y="474912"/>
                    <a:pt x="179952" y="496872"/>
                    <a:pt x="180625" y="518915"/>
                  </a:cubicBezTo>
                  <a:cubicBezTo>
                    <a:pt x="181527" y="542689"/>
                    <a:pt x="184303" y="566367"/>
                    <a:pt x="188919" y="589709"/>
                  </a:cubicBezTo>
                  <a:cubicBezTo>
                    <a:pt x="211636" y="565670"/>
                    <a:pt x="298415" y="453530"/>
                    <a:pt x="304665" y="431775"/>
                  </a:cubicBezTo>
                  <a:cubicBezTo>
                    <a:pt x="311396" y="407736"/>
                    <a:pt x="304665" y="356894"/>
                    <a:pt x="304665" y="356293"/>
                  </a:cubicBezTo>
                  <a:cubicBezTo>
                    <a:pt x="304449" y="354538"/>
                    <a:pt x="305026" y="352783"/>
                    <a:pt x="306228" y="351485"/>
                  </a:cubicBezTo>
                  <a:cubicBezTo>
                    <a:pt x="306829" y="350764"/>
                    <a:pt x="368007" y="281412"/>
                    <a:pt x="366325" y="188983"/>
                  </a:cubicBezTo>
                  <a:cubicBezTo>
                    <a:pt x="364642" y="99199"/>
                    <a:pt x="280386" y="32732"/>
                    <a:pt x="223895" y="15424"/>
                  </a:cubicBezTo>
                  <a:cubicBezTo>
                    <a:pt x="175818" y="1000"/>
                    <a:pt x="121971" y="32131"/>
                    <a:pt x="115721" y="36097"/>
                  </a:cubicBezTo>
                  <a:cubicBezTo>
                    <a:pt x="99928" y="53717"/>
                    <a:pt x="89615" y="75569"/>
                    <a:pt x="86033" y="98958"/>
                  </a:cubicBezTo>
                  <a:cubicBezTo>
                    <a:pt x="84711" y="113261"/>
                    <a:pt x="84350" y="126242"/>
                    <a:pt x="84110" y="137661"/>
                  </a:cubicBezTo>
                  <a:cubicBezTo>
                    <a:pt x="84110" y="157252"/>
                    <a:pt x="83268" y="171435"/>
                    <a:pt x="77860" y="179608"/>
                  </a:cubicBezTo>
                  <a:cubicBezTo>
                    <a:pt x="70107" y="188334"/>
                    <a:pt x="61622" y="196375"/>
                    <a:pt x="52499" y="203647"/>
                  </a:cubicBezTo>
                  <a:cubicBezTo>
                    <a:pt x="38677" y="215666"/>
                    <a:pt x="12955" y="238022"/>
                    <a:pt x="11633" y="244393"/>
                  </a:cubicBezTo>
                  <a:cubicBezTo>
                    <a:pt x="22691" y="257265"/>
                    <a:pt x="35335" y="268696"/>
                    <a:pt x="49254" y="278407"/>
                  </a:cubicBezTo>
                  <a:cubicBezTo>
                    <a:pt x="50468" y="279381"/>
                    <a:pt x="51321" y="280739"/>
                    <a:pt x="51658" y="282254"/>
                  </a:cubicBezTo>
                  <a:cubicBezTo>
                    <a:pt x="59711" y="330331"/>
                    <a:pt x="71970" y="384659"/>
                    <a:pt x="77860" y="390428"/>
                  </a:cubicBezTo>
                  <a:cubicBezTo>
                    <a:pt x="82908" y="392952"/>
                    <a:pt x="112716" y="390428"/>
                    <a:pt x="136995" y="38586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7C4EF91-E4C7-F2A3-89AE-1866F46A3ED9}"/>
                </a:ext>
              </a:extLst>
            </p:cNvPr>
            <p:cNvSpPr/>
            <p:nvPr/>
          </p:nvSpPr>
          <p:spPr>
            <a:xfrm>
              <a:off x="8776997" y="3422821"/>
              <a:ext cx="426326" cy="425962"/>
            </a:xfrm>
            <a:custGeom>
              <a:avLst/>
              <a:gdLst>
                <a:gd name="connsiteX0" fmla="*/ 120678 w 426326"/>
                <a:gd name="connsiteY0" fmla="*/ 2004 h 425962"/>
                <a:gd name="connsiteX1" fmla="*/ 1086 w 426326"/>
                <a:gd name="connsiteY1" fmla="*/ 72678 h 425962"/>
                <a:gd name="connsiteX2" fmla="*/ 138708 w 426326"/>
                <a:gd name="connsiteY2" fmla="*/ 204891 h 425962"/>
                <a:gd name="connsiteX3" fmla="*/ 158660 w 426326"/>
                <a:gd name="connsiteY3" fmla="*/ 237584 h 425962"/>
                <a:gd name="connsiteX4" fmla="*/ 165871 w 426326"/>
                <a:gd name="connsiteY4" fmla="*/ 270157 h 425962"/>
                <a:gd name="connsiteX5" fmla="*/ 207579 w 426326"/>
                <a:gd name="connsiteY5" fmla="*/ 226647 h 425962"/>
                <a:gd name="connsiteX6" fmla="*/ 254731 w 426326"/>
                <a:gd name="connsiteY6" fmla="*/ 290926 h 425962"/>
                <a:gd name="connsiteX7" fmla="*/ 254574 w 426326"/>
                <a:gd name="connsiteY7" fmla="*/ 291912 h 425962"/>
                <a:gd name="connsiteX8" fmla="*/ 220199 w 426326"/>
                <a:gd name="connsiteY8" fmla="*/ 367874 h 425962"/>
                <a:gd name="connsiteX9" fmla="*/ 263709 w 426326"/>
                <a:gd name="connsiteY9" fmla="*/ 425807 h 425962"/>
                <a:gd name="connsiteX10" fmla="*/ 388590 w 426326"/>
                <a:gd name="connsiteY10" fmla="*/ 308138 h 425962"/>
                <a:gd name="connsiteX11" fmla="*/ 408543 w 426326"/>
                <a:gd name="connsiteY11" fmla="*/ 141549 h 425962"/>
                <a:gd name="connsiteX12" fmla="*/ 267315 w 426326"/>
                <a:gd name="connsiteY12" fmla="*/ 12942 h 425962"/>
                <a:gd name="connsiteX13" fmla="*/ 120678 w 426326"/>
                <a:gd name="connsiteY13" fmla="*/ 2004 h 4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6326" h="425962">
                  <a:moveTo>
                    <a:pt x="120678" y="2004"/>
                  </a:moveTo>
                  <a:cubicBezTo>
                    <a:pt x="120678" y="2004"/>
                    <a:pt x="-13337" y="43712"/>
                    <a:pt x="1086" y="72678"/>
                  </a:cubicBezTo>
                  <a:cubicBezTo>
                    <a:pt x="15509" y="101645"/>
                    <a:pt x="138708" y="204891"/>
                    <a:pt x="138708" y="204891"/>
                  </a:cubicBezTo>
                  <a:lnTo>
                    <a:pt x="158660" y="237584"/>
                  </a:lnTo>
                  <a:cubicBezTo>
                    <a:pt x="158660" y="237584"/>
                    <a:pt x="153251" y="264748"/>
                    <a:pt x="165871" y="270157"/>
                  </a:cubicBezTo>
                  <a:cubicBezTo>
                    <a:pt x="178492" y="275565"/>
                    <a:pt x="207579" y="226647"/>
                    <a:pt x="207579" y="226647"/>
                  </a:cubicBezTo>
                  <a:cubicBezTo>
                    <a:pt x="238348" y="231370"/>
                    <a:pt x="259466" y="260156"/>
                    <a:pt x="254731" y="290926"/>
                  </a:cubicBezTo>
                  <a:cubicBezTo>
                    <a:pt x="254683" y="291251"/>
                    <a:pt x="254635" y="291587"/>
                    <a:pt x="254574" y="291912"/>
                  </a:cubicBezTo>
                  <a:cubicBezTo>
                    <a:pt x="249166" y="349845"/>
                    <a:pt x="220199" y="367874"/>
                    <a:pt x="220199" y="367874"/>
                  </a:cubicBezTo>
                  <a:cubicBezTo>
                    <a:pt x="220199" y="367874"/>
                    <a:pt x="254574" y="422201"/>
                    <a:pt x="263709" y="425807"/>
                  </a:cubicBezTo>
                  <a:cubicBezTo>
                    <a:pt x="272844" y="429413"/>
                    <a:pt x="343397" y="369677"/>
                    <a:pt x="388590" y="308138"/>
                  </a:cubicBezTo>
                  <a:cubicBezTo>
                    <a:pt x="433783" y="246599"/>
                    <a:pt x="435706" y="194074"/>
                    <a:pt x="408543" y="141549"/>
                  </a:cubicBezTo>
                  <a:cubicBezTo>
                    <a:pt x="381379" y="89025"/>
                    <a:pt x="343397" y="33375"/>
                    <a:pt x="267315" y="12942"/>
                  </a:cubicBezTo>
                  <a:cubicBezTo>
                    <a:pt x="219418" y="959"/>
                    <a:pt x="169826" y="-2743"/>
                    <a:pt x="120678" y="200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692C7D6-670D-E7AE-9B2C-2B5853932AF6}"/>
                </a:ext>
              </a:extLst>
            </p:cNvPr>
            <p:cNvSpPr/>
            <p:nvPr/>
          </p:nvSpPr>
          <p:spPr>
            <a:xfrm>
              <a:off x="8771118" y="3416945"/>
              <a:ext cx="438680" cy="437671"/>
            </a:xfrm>
            <a:custGeom>
              <a:avLst/>
              <a:gdLst>
                <a:gd name="connsiteX0" fmla="*/ 269709 w 438680"/>
                <a:gd name="connsiteY0" fmla="*/ 437572 h 437671"/>
                <a:gd name="connsiteX1" fmla="*/ 267305 w 438680"/>
                <a:gd name="connsiteY1" fmla="*/ 437572 h 437671"/>
                <a:gd name="connsiteX2" fmla="*/ 221030 w 438680"/>
                <a:gd name="connsiteY2" fmla="*/ 377475 h 437671"/>
                <a:gd name="connsiteX3" fmla="*/ 220189 w 438680"/>
                <a:gd name="connsiteY3" fmla="*/ 372908 h 437671"/>
                <a:gd name="connsiteX4" fmla="*/ 222953 w 438680"/>
                <a:gd name="connsiteY4" fmla="*/ 369182 h 437671"/>
                <a:gd name="connsiteX5" fmla="*/ 254564 w 438680"/>
                <a:gd name="connsiteY5" fmla="*/ 297066 h 437671"/>
                <a:gd name="connsiteX6" fmla="*/ 216343 w 438680"/>
                <a:gd name="connsiteY6" fmla="*/ 239133 h 437671"/>
                <a:gd name="connsiteX7" fmla="*/ 169467 w 438680"/>
                <a:gd name="connsiteY7" fmla="*/ 281441 h 437671"/>
                <a:gd name="connsiteX8" fmla="*/ 158169 w 438680"/>
                <a:gd name="connsiteY8" fmla="*/ 244541 h 437671"/>
                <a:gd name="connsiteX9" fmla="*/ 140020 w 438680"/>
                <a:gd name="connsiteY9" fmla="*/ 214733 h 437671"/>
                <a:gd name="connsiteX10" fmla="*/ 1677 w 438680"/>
                <a:gd name="connsiteY10" fmla="*/ 81198 h 437671"/>
                <a:gd name="connsiteX11" fmla="*/ 1677 w 438680"/>
                <a:gd name="connsiteY11" fmla="*/ 66775 h 437671"/>
                <a:gd name="connsiteX12" fmla="*/ 124996 w 438680"/>
                <a:gd name="connsiteY12" fmla="*/ 2111 h 437671"/>
                <a:gd name="connsiteX13" fmla="*/ 125957 w 438680"/>
                <a:gd name="connsiteY13" fmla="*/ 2111 h 437671"/>
                <a:gd name="connsiteX14" fmla="*/ 274997 w 438680"/>
                <a:gd name="connsiteY14" fmla="*/ 13168 h 437671"/>
                <a:gd name="connsiteX15" fmla="*/ 420071 w 438680"/>
                <a:gd name="connsiteY15" fmla="*/ 144780 h 437671"/>
                <a:gd name="connsiteX16" fmla="*/ 399638 w 438680"/>
                <a:gd name="connsiteY16" fmla="*/ 317739 h 437671"/>
                <a:gd name="connsiteX17" fmla="*/ 269709 w 438680"/>
                <a:gd name="connsiteY17" fmla="*/ 437572 h 437671"/>
                <a:gd name="connsiteX18" fmla="*/ 233650 w 438680"/>
                <a:gd name="connsiteY18" fmla="*/ 374951 h 437671"/>
                <a:gd name="connsiteX19" fmla="*/ 270670 w 438680"/>
                <a:gd name="connsiteY19" fmla="*/ 425553 h 437671"/>
                <a:gd name="connsiteX20" fmla="*/ 389181 w 438680"/>
                <a:gd name="connsiteY20" fmla="*/ 310407 h 437671"/>
                <a:gd name="connsiteX21" fmla="*/ 408652 w 438680"/>
                <a:gd name="connsiteY21" fmla="*/ 150069 h 437671"/>
                <a:gd name="connsiteX22" fmla="*/ 271151 w 438680"/>
                <a:gd name="connsiteY22" fmla="*/ 24587 h 437671"/>
                <a:gd name="connsiteX23" fmla="*/ 126918 w 438680"/>
                <a:gd name="connsiteY23" fmla="*/ 13769 h 437671"/>
                <a:gd name="connsiteX24" fmla="*/ 11653 w 438680"/>
                <a:gd name="connsiteY24" fmla="*/ 71583 h 437671"/>
                <a:gd name="connsiteX25" fmla="*/ 11653 w 438680"/>
                <a:gd name="connsiteY25" fmla="*/ 75789 h 437671"/>
                <a:gd name="connsiteX26" fmla="*/ 147712 w 438680"/>
                <a:gd name="connsiteY26" fmla="*/ 206079 h 437671"/>
                <a:gd name="connsiteX27" fmla="*/ 149034 w 438680"/>
                <a:gd name="connsiteY27" fmla="*/ 207522 h 437671"/>
                <a:gd name="connsiteX28" fmla="*/ 168986 w 438680"/>
                <a:gd name="connsiteY28" fmla="*/ 240214 h 437671"/>
                <a:gd name="connsiteX29" fmla="*/ 169707 w 438680"/>
                <a:gd name="connsiteY29" fmla="*/ 244421 h 437671"/>
                <a:gd name="connsiteX30" fmla="*/ 173434 w 438680"/>
                <a:gd name="connsiteY30" fmla="*/ 270383 h 437671"/>
                <a:gd name="connsiteX31" fmla="*/ 173434 w 438680"/>
                <a:gd name="connsiteY31" fmla="*/ 270383 h 437671"/>
                <a:gd name="connsiteX32" fmla="*/ 207569 w 438680"/>
                <a:gd name="connsiteY32" fmla="*/ 229397 h 437671"/>
                <a:gd name="connsiteX33" fmla="*/ 213578 w 438680"/>
                <a:gd name="connsiteY33" fmla="*/ 226512 h 437671"/>
                <a:gd name="connsiteX34" fmla="*/ 265803 w 438680"/>
                <a:gd name="connsiteY34" fmla="*/ 298244 h 437671"/>
                <a:gd name="connsiteX35" fmla="*/ 265742 w 438680"/>
                <a:gd name="connsiteY35" fmla="*/ 298628 h 437671"/>
                <a:gd name="connsiteX36" fmla="*/ 234131 w 438680"/>
                <a:gd name="connsiteY36" fmla="*/ 374951 h 43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8680" h="437671">
                  <a:moveTo>
                    <a:pt x="269709" y="437572"/>
                  </a:moveTo>
                  <a:cubicBezTo>
                    <a:pt x="268916" y="437705"/>
                    <a:pt x="268098" y="437705"/>
                    <a:pt x="267305" y="437572"/>
                  </a:cubicBezTo>
                  <a:cubicBezTo>
                    <a:pt x="257569" y="433606"/>
                    <a:pt x="231247" y="394062"/>
                    <a:pt x="221030" y="377475"/>
                  </a:cubicBezTo>
                  <a:cubicBezTo>
                    <a:pt x="220213" y="376105"/>
                    <a:pt x="219924" y="374483"/>
                    <a:pt x="220189" y="372908"/>
                  </a:cubicBezTo>
                  <a:cubicBezTo>
                    <a:pt x="220549" y="371334"/>
                    <a:pt x="221547" y="369987"/>
                    <a:pt x="222953" y="369182"/>
                  </a:cubicBezTo>
                  <a:cubicBezTo>
                    <a:pt x="222953" y="369182"/>
                    <a:pt x="249516" y="351514"/>
                    <a:pt x="254564" y="297066"/>
                  </a:cubicBezTo>
                  <a:cubicBezTo>
                    <a:pt x="259420" y="270635"/>
                    <a:pt x="242557" y="245070"/>
                    <a:pt x="216343" y="239133"/>
                  </a:cubicBezTo>
                  <a:cubicBezTo>
                    <a:pt x="204323" y="259205"/>
                    <a:pt x="183890" y="287210"/>
                    <a:pt x="169467" y="281441"/>
                  </a:cubicBezTo>
                  <a:cubicBezTo>
                    <a:pt x="155044" y="275671"/>
                    <a:pt x="157448" y="252354"/>
                    <a:pt x="158169" y="244541"/>
                  </a:cubicBezTo>
                  <a:lnTo>
                    <a:pt x="140020" y="214733"/>
                  </a:lnTo>
                  <a:cubicBezTo>
                    <a:pt x="128601" y="205118"/>
                    <a:pt x="16100" y="110045"/>
                    <a:pt x="1677" y="81198"/>
                  </a:cubicBezTo>
                  <a:cubicBezTo>
                    <a:pt x="-559" y="76655"/>
                    <a:pt x="-559" y="71318"/>
                    <a:pt x="1677" y="66775"/>
                  </a:cubicBezTo>
                  <a:cubicBezTo>
                    <a:pt x="14297" y="37327"/>
                    <a:pt x="113697" y="5716"/>
                    <a:pt x="124996" y="2111"/>
                  </a:cubicBezTo>
                  <a:lnTo>
                    <a:pt x="125957" y="2111"/>
                  </a:lnTo>
                  <a:cubicBezTo>
                    <a:pt x="175897" y="-2829"/>
                    <a:pt x="226331" y="921"/>
                    <a:pt x="274997" y="13168"/>
                  </a:cubicBezTo>
                  <a:cubicBezTo>
                    <a:pt x="353364" y="33721"/>
                    <a:pt x="392306" y="91294"/>
                    <a:pt x="420071" y="144780"/>
                  </a:cubicBezTo>
                  <a:cubicBezTo>
                    <a:pt x="450119" y="202954"/>
                    <a:pt x="444110" y="257883"/>
                    <a:pt x="399638" y="317739"/>
                  </a:cubicBezTo>
                  <a:cubicBezTo>
                    <a:pt x="361416" y="369062"/>
                    <a:pt x="289781" y="437572"/>
                    <a:pt x="269709" y="437572"/>
                  </a:cubicBezTo>
                  <a:close/>
                  <a:moveTo>
                    <a:pt x="233650" y="374951"/>
                  </a:moveTo>
                  <a:cubicBezTo>
                    <a:pt x="244384" y="392932"/>
                    <a:pt x="256788" y="409880"/>
                    <a:pt x="270670" y="425553"/>
                  </a:cubicBezTo>
                  <a:cubicBezTo>
                    <a:pt x="283291" y="421827"/>
                    <a:pt x="345911" y="369182"/>
                    <a:pt x="389181" y="310407"/>
                  </a:cubicBezTo>
                  <a:cubicBezTo>
                    <a:pt x="430768" y="253916"/>
                    <a:pt x="437259" y="204396"/>
                    <a:pt x="408652" y="150069"/>
                  </a:cubicBezTo>
                  <a:cubicBezTo>
                    <a:pt x="382090" y="98866"/>
                    <a:pt x="345070" y="43938"/>
                    <a:pt x="271151" y="24587"/>
                  </a:cubicBezTo>
                  <a:cubicBezTo>
                    <a:pt x="224023" y="12868"/>
                    <a:pt x="175260" y="9214"/>
                    <a:pt x="126918" y="13769"/>
                  </a:cubicBezTo>
                  <a:cubicBezTo>
                    <a:pt x="86293" y="26510"/>
                    <a:pt x="19465" y="53193"/>
                    <a:pt x="11653" y="71583"/>
                  </a:cubicBezTo>
                  <a:cubicBezTo>
                    <a:pt x="10919" y="72893"/>
                    <a:pt x="10919" y="74479"/>
                    <a:pt x="11653" y="75789"/>
                  </a:cubicBezTo>
                  <a:cubicBezTo>
                    <a:pt x="23672" y="98626"/>
                    <a:pt x="113817" y="177593"/>
                    <a:pt x="147712" y="206079"/>
                  </a:cubicBezTo>
                  <a:lnTo>
                    <a:pt x="149034" y="207522"/>
                  </a:lnTo>
                  <a:lnTo>
                    <a:pt x="168986" y="240214"/>
                  </a:lnTo>
                  <a:cubicBezTo>
                    <a:pt x="169707" y="241488"/>
                    <a:pt x="169960" y="242979"/>
                    <a:pt x="169707" y="244421"/>
                  </a:cubicBezTo>
                  <a:cubicBezTo>
                    <a:pt x="168145" y="252234"/>
                    <a:pt x="167664" y="268460"/>
                    <a:pt x="173434" y="270383"/>
                  </a:cubicBezTo>
                  <a:lnTo>
                    <a:pt x="173434" y="270383"/>
                  </a:lnTo>
                  <a:cubicBezTo>
                    <a:pt x="178482" y="270383"/>
                    <a:pt x="194828" y="250912"/>
                    <a:pt x="207569" y="229397"/>
                  </a:cubicBezTo>
                  <a:cubicBezTo>
                    <a:pt x="208759" y="227257"/>
                    <a:pt x="211162" y="226103"/>
                    <a:pt x="213578" y="226512"/>
                  </a:cubicBezTo>
                  <a:cubicBezTo>
                    <a:pt x="247809" y="231897"/>
                    <a:pt x="271187" y="264013"/>
                    <a:pt x="265803" y="298244"/>
                  </a:cubicBezTo>
                  <a:cubicBezTo>
                    <a:pt x="265778" y="298376"/>
                    <a:pt x="265766" y="298496"/>
                    <a:pt x="265742" y="298628"/>
                  </a:cubicBezTo>
                  <a:cubicBezTo>
                    <a:pt x="262136" y="344663"/>
                    <a:pt x="243146" y="367499"/>
                    <a:pt x="234131" y="37495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BEAA9DB-CA3D-B606-1E48-65A7B6FCA93E}"/>
                </a:ext>
              </a:extLst>
            </p:cNvPr>
            <p:cNvSpPr/>
            <p:nvPr/>
          </p:nvSpPr>
          <p:spPr>
            <a:xfrm>
              <a:off x="9162289" y="3509866"/>
              <a:ext cx="169803" cy="224577"/>
            </a:xfrm>
            <a:custGeom>
              <a:avLst/>
              <a:gdLst>
                <a:gd name="connsiteX0" fmla="*/ 1495 w 169803"/>
                <a:gd name="connsiteY0" fmla="*/ 39960 h 224577"/>
                <a:gd name="connsiteX1" fmla="*/ 45005 w 169803"/>
                <a:gd name="connsiteY1" fmla="*/ 5465 h 224577"/>
                <a:gd name="connsiteX2" fmla="*/ 141161 w 169803"/>
                <a:gd name="connsiteY2" fmla="*/ 21811 h 224577"/>
                <a:gd name="connsiteX3" fmla="*/ 168324 w 169803"/>
                <a:gd name="connsiteY3" fmla="*/ 137678 h 224577"/>
                <a:gd name="connsiteX4" fmla="*/ 83227 w 169803"/>
                <a:gd name="connsiteY4" fmla="*/ 224578 h 224577"/>
                <a:gd name="connsiteX5" fmla="*/ 9068 w 169803"/>
                <a:gd name="connsiteY5" fmla="*/ 159433 h 224577"/>
                <a:gd name="connsiteX6" fmla="*/ 1495 w 169803"/>
                <a:gd name="connsiteY6" fmla="*/ 39960 h 2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03" h="224577">
                  <a:moveTo>
                    <a:pt x="1495" y="39960"/>
                  </a:moveTo>
                  <a:cubicBezTo>
                    <a:pt x="12192" y="24347"/>
                    <a:pt x="27361" y="12316"/>
                    <a:pt x="45005" y="5465"/>
                  </a:cubicBezTo>
                  <a:cubicBezTo>
                    <a:pt x="75775" y="-7155"/>
                    <a:pt x="128300" y="3662"/>
                    <a:pt x="141161" y="21811"/>
                  </a:cubicBezTo>
                  <a:cubicBezTo>
                    <a:pt x="154021" y="39960"/>
                    <a:pt x="175656" y="96091"/>
                    <a:pt x="168324" y="137678"/>
                  </a:cubicBezTo>
                  <a:cubicBezTo>
                    <a:pt x="160992" y="179265"/>
                    <a:pt x="106785" y="224578"/>
                    <a:pt x="83227" y="224578"/>
                  </a:cubicBezTo>
                  <a:cubicBezTo>
                    <a:pt x="59669" y="224578"/>
                    <a:pt x="23130" y="202943"/>
                    <a:pt x="9068" y="159433"/>
                  </a:cubicBezTo>
                  <a:cubicBezTo>
                    <a:pt x="-4995" y="115923"/>
                    <a:pt x="1495" y="39960"/>
                    <a:pt x="1495" y="3996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4776F76-8BD1-DC15-0B1F-C44599F7720C}"/>
                </a:ext>
              </a:extLst>
            </p:cNvPr>
            <p:cNvSpPr/>
            <p:nvPr/>
          </p:nvSpPr>
          <p:spPr>
            <a:xfrm>
              <a:off x="9155851" y="3503850"/>
              <a:ext cx="182224" cy="236603"/>
            </a:xfrm>
            <a:custGeom>
              <a:avLst/>
              <a:gdLst>
                <a:gd name="connsiteX0" fmla="*/ 89424 w 182224"/>
                <a:gd name="connsiteY0" fmla="*/ 236603 h 236603"/>
                <a:gd name="connsiteX1" fmla="*/ 9496 w 182224"/>
                <a:gd name="connsiteY1" fmla="*/ 167372 h 236603"/>
                <a:gd name="connsiteX2" fmla="*/ 2044 w 182224"/>
                <a:gd name="connsiteY2" fmla="*/ 45375 h 236603"/>
                <a:gd name="connsiteX3" fmla="*/ 2765 w 182224"/>
                <a:gd name="connsiteY3" fmla="*/ 42851 h 236603"/>
                <a:gd name="connsiteX4" fmla="*/ 49159 w 182224"/>
                <a:gd name="connsiteY4" fmla="*/ 5952 h 236603"/>
                <a:gd name="connsiteX5" fmla="*/ 152285 w 182224"/>
                <a:gd name="connsiteY5" fmla="*/ 24341 h 236603"/>
                <a:gd name="connsiteX6" fmla="*/ 180531 w 182224"/>
                <a:gd name="connsiteY6" fmla="*/ 144535 h 236603"/>
                <a:gd name="connsiteX7" fmla="*/ 89424 w 182224"/>
                <a:gd name="connsiteY7" fmla="*/ 236603 h 236603"/>
                <a:gd name="connsiteX8" fmla="*/ 13822 w 182224"/>
                <a:gd name="connsiteY8" fmla="*/ 47899 h 236603"/>
                <a:gd name="connsiteX9" fmla="*/ 20914 w 182224"/>
                <a:gd name="connsiteY9" fmla="*/ 163526 h 236603"/>
                <a:gd name="connsiteX10" fmla="*/ 89424 w 182224"/>
                <a:gd name="connsiteY10" fmla="*/ 224584 h 236603"/>
                <a:gd name="connsiteX11" fmla="*/ 168632 w 182224"/>
                <a:gd name="connsiteY11" fmla="*/ 142732 h 236603"/>
                <a:gd name="connsiteX12" fmla="*/ 142429 w 182224"/>
                <a:gd name="connsiteY12" fmla="*/ 31313 h 236603"/>
                <a:gd name="connsiteX13" fmla="*/ 53727 w 182224"/>
                <a:gd name="connsiteY13" fmla="*/ 17130 h 236603"/>
                <a:gd name="connsiteX14" fmla="*/ 13822 w 182224"/>
                <a:gd name="connsiteY14" fmla="*/ 47899 h 23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224" h="236603">
                  <a:moveTo>
                    <a:pt x="89424" y="236603"/>
                  </a:moveTo>
                  <a:cubicBezTo>
                    <a:pt x="61900" y="236603"/>
                    <a:pt x="24520" y="212565"/>
                    <a:pt x="9496" y="167372"/>
                  </a:cubicBezTo>
                  <a:cubicBezTo>
                    <a:pt x="-5529" y="122179"/>
                    <a:pt x="1683" y="48500"/>
                    <a:pt x="2044" y="45375"/>
                  </a:cubicBezTo>
                  <a:cubicBezTo>
                    <a:pt x="2055" y="44486"/>
                    <a:pt x="2308" y="43609"/>
                    <a:pt x="2765" y="42851"/>
                  </a:cubicBezTo>
                  <a:cubicBezTo>
                    <a:pt x="14111" y="26108"/>
                    <a:pt x="30301" y="13236"/>
                    <a:pt x="49159" y="5952"/>
                  </a:cubicBezTo>
                  <a:cubicBezTo>
                    <a:pt x="81251" y="-7269"/>
                    <a:pt x="137141" y="2707"/>
                    <a:pt x="152285" y="24341"/>
                  </a:cubicBezTo>
                  <a:cubicBezTo>
                    <a:pt x="167430" y="45976"/>
                    <a:pt x="188344" y="101987"/>
                    <a:pt x="180531" y="144535"/>
                  </a:cubicBezTo>
                  <a:cubicBezTo>
                    <a:pt x="172719" y="189367"/>
                    <a:pt x="115747" y="236603"/>
                    <a:pt x="89424" y="236603"/>
                  </a:cubicBezTo>
                  <a:close/>
                  <a:moveTo>
                    <a:pt x="13822" y="47899"/>
                  </a:moveTo>
                  <a:cubicBezTo>
                    <a:pt x="12981" y="58477"/>
                    <a:pt x="8053" y="125064"/>
                    <a:pt x="20914" y="163526"/>
                  </a:cubicBezTo>
                  <a:cubicBezTo>
                    <a:pt x="34977" y="205714"/>
                    <a:pt x="68991" y="224584"/>
                    <a:pt x="89424" y="224584"/>
                  </a:cubicBezTo>
                  <a:cubicBezTo>
                    <a:pt x="109857" y="224584"/>
                    <a:pt x="161541" y="182637"/>
                    <a:pt x="168632" y="142732"/>
                  </a:cubicBezTo>
                  <a:cubicBezTo>
                    <a:pt x="175723" y="102828"/>
                    <a:pt x="155170" y="49462"/>
                    <a:pt x="142429" y="31313"/>
                  </a:cubicBezTo>
                  <a:cubicBezTo>
                    <a:pt x="131612" y="15688"/>
                    <a:pt x="82333" y="5351"/>
                    <a:pt x="53727" y="17130"/>
                  </a:cubicBezTo>
                  <a:cubicBezTo>
                    <a:pt x="37789" y="23416"/>
                    <a:pt x="23955" y="34077"/>
                    <a:pt x="13822" y="4789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F06F8DD-0F7C-8FC5-BD3A-CE76544672BC}"/>
                </a:ext>
              </a:extLst>
            </p:cNvPr>
            <p:cNvSpPr/>
            <p:nvPr/>
          </p:nvSpPr>
          <p:spPr>
            <a:xfrm>
              <a:off x="8798802" y="3764545"/>
              <a:ext cx="54141" cy="30250"/>
            </a:xfrm>
            <a:custGeom>
              <a:avLst/>
              <a:gdLst>
                <a:gd name="connsiteX0" fmla="*/ 6445 w 54141"/>
                <a:gd name="connsiteY0" fmla="*/ 30236 h 30250"/>
                <a:gd name="connsiteX1" fmla="*/ 14 w 54141"/>
                <a:gd name="connsiteY1" fmla="*/ 24648 h 30250"/>
                <a:gd name="connsiteX2" fmla="*/ 5603 w 54141"/>
                <a:gd name="connsiteY2" fmla="*/ 18217 h 30250"/>
                <a:gd name="connsiteX3" fmla="*/ 44426 w 54141"/>
                <a:gd name="connsiteY3" fmla="*/ 1390 h 30250"/>
                <a:gd name="connsiteX4" fmla="*/ 52719 w 54141"/>
                <a:gd name="connsiteY4" fmla="*/ 2087 h 30250"/>
                <a:gd name="connsiteX5" fmla="*/ 52840 w 54141"/>
                <a:gd name="connsiteY5" fmla="*/ 2231 h 30250"/>
                <a:gd name="connsiteX6" fmla="*/ 51878 w 54141"/>
                <a:gd name="connsiteY6" fmla="*/ 10765 h 30250"/>
                <a:gd name="connsiteX7" fmla="*/ 7406 w 54141"/>
                <a:gd name="connsiteY7" fmla="*/ 30116 h 3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41" h="30250">
                  <a:moveTo>
                    <a:pt x="6445" y="30236"/>
                  </a:moveTo>
                  <a:cubicBezTo>
                    <a:pt x="3127" y="30465"/>
                    <a:pt x="243" y="27965"/>
                    <a:pt x="14" y="24648"/>
                  </a:cubicBezTo>
                  <a:cubicBezTo>
                    <a:pt x="-214" y="21330"/>
                    <a:pt x="2286" y="18445"/>
                    <a:pt x="5603" y="18217"/>
                  </a:cubicBezTo>
                  <a:cubicBezTo>
                    <a:pt x="19654" y="15621"/>
                    <a:pt x="32923" y="9864"/>
                    <a:pt x="44426" y="1390"/>
                  </a:cubicBezTo>
                  <a:cubicBezTo>
                    <a:pt x="46914" y="-713"/>
                    <a:pt x="50628" y="-389"/>
                    <a:pt x="52719" y="2087"/>
                  </a:cubicBezTo>
                  <a:cubicBezTo>
                    <a:pt x="52767" y="2135"/>
                    <a:pt x="52804" y="2183"/>
                    <a:pt x="52840" y="2231"/>
                  </a:cubicBezTo>
                  <a:cubicBezTo>
                    <a:pt x="54895" y="4864"/>
                    <a:pt x="54474" y="8662"/>
                    <a:pt x="51878" y="10765"/>
                  </a:cubicBezTo>
                  <a:cubicBezTo>
                    <a:pt x="38729" y="20537"/>
                    <a:pt x="23512" y="27160"/>
                    <a:pt x="7406" y="3011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2C4A4F-B1B0-825E-5898-E529DD78A330}"/>
                </a:ext>
              </a:extLst>
            </p:cNvPr>
            <p:cNvSpPr/>
            <p:nvPr/>
          </p:nvSpPr>
          <p:spPr>
            <a:xfrm>
              <a:off x="8825199" y="3643097"/>
              <a:ext cx="16346" cy="37981"/>
            </a:xfrm>
            <a:custGeom>
              <a:avLst/>
              <a:gdLst>
                <a:gd name="connsiteX0" fmla="*/ 16347 w 16346"/>
                <a:gd name="connsiteY0" fmla="*/ 18991 h 37981"/>
                <a:gd name="connsiteX1" fmla="*/ 8173 w 16346"/>
                <a:gd name="connsiteY1" fmla="*/ 37981 h 37981"/>
                <a:gd name="connsiteX2" fmla="*/ 0 w 16346"/>
                <a:gd name="connsiteY2" fmla="*/ 18991 h 37981"/>
                <a:gd name="connsiteX3" fmla="*/ 8173 w 16346"/>
                <a:gd name="connsiteY3" fmla="*/ 0 h 37981"/>
                <a:gd name="connsiteX4" fmla="*/ 16347 w 16346"/>
                <a:gd name="connsiteY4" fmla="*/ 18991 h 3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6" h="37981">
                  <a:moveTo>
                    <a:pt x="16347" y="18991"/>
                  </a:moveTo>
                  <a:cubicBezTo>
                    <a:pt x="16347" y="29447"/>
                    <a:pt x="12621" y="37981"/>
                    <a:pt x="8173" y="37981"/>
                  </a:cubicBezTo>
                  <a:cubicBezTo>
                    <a:pt x="3726" y="37981"/>
                    <a:pt x="0" y="29447"/>
                    <a:pt x="0" y="18991"/>
                  </a:cubicBezTo>
                  <a:cubicBezTo>
                    <a:pt x="0" y="8534"/>
                    <a:pt x="3606" y="0"/>
                    <a:pt x="8173" y="0"/>
                  </a:cubicBezTo>
                  <a:cubicBezTo>
                    <a:pt x="12741" y="0"/>
                    <a:pt x="16347" y="8414"/>
                    <a:pt x="16347" y="1899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691F1E9-6AAC-8F6B-1C45-DD41C0C06FE8}"/>
                </a:ext>
              </a:extLst>
            </p:cNvPr>
            <p:cNvSpPr/>
            <p:nvPr/>
          </p:nvSpPr>
          <p:spPr>
            <a:xfrm>
              <a:off x="8821231" y="3607393"/>
              <a:ext cx="40712" cy="22603"/>
            </a:xfrm>
            <a:custGeom>
              <a:avLst/>
              <a:gdLst>
                <a:gd name="connsiteX0" fmla="*/ 34738 w 40712"/>
                <a:gd name="connsiteY0" fmla="*/ 22603 h 22603"/>
                <a:gd name="connsiteX1" fmla="*/ 29569 w 40712"/>
                <a:gd name="connsiteY1" fmla="*/ 19719 h 22603"/>
                <a:gd name="connsiteX2" fmla="*/ 20795 w 40712"/>
                <a:gd name="connsiteY2" fmla="*/ 12026 h 22603"/>
                <a:gd name="connsiteX3" fmla="*/ 10218 w 40712"/>
                <a:gd name="connsiteY3" fmla="*/ 17075 h 22603"/>
                <a:gd name="connsiteX4" fmla="*/ 1721 w 40712"/>
                <a:gd name="connsiteY4" fmla="*/ 16990 h 22603"/>
                <a:gd name="connsiteX5" fmla="*/ 1324 w 40712"/>
                <a:gd name="connsiteY5" fmla="*/ 9022 h 22603"/>
                <a:gd name="connsiteX6" fmla="*/ 21997 w 40712"/>
                <a:gd name="connsiteY6" fmla="*/ 7 h 22603"/>
                <a:gd name="connsiteX7" fmla="*/ 39906 w 40712"/>
                <a:gd name="connsiteY7" fmla="*/ 13589 h 22603"/>
                <a:gd name="connsiteX8" fmla="*/ 37742 w 40712"/>
                <a:gd name="connsiteY8" fmla="*/ 21882 h 22603"/>
                <a:gd name="connsiteX9" fmla="*/ 34738 w 40712"/>
                <a:gd name="connsiteY9" fmla="*/ 22603 h 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12" h="22603">
                  <a:moveTo>
                    <a:pt x="34738" y="22603"/>
                  </a:moveTo>
                  <a:cubicBezTo>
                    <a:pt x="32634" y="22591"/>
                    <a:pt x="30687" y="21498"/>
                    <a:pt x="29569" y="19719"/>
                  </a:cubicBezTo>
                  <a:cubicBezTo>
                    <a:pt x="26805" y="14911"/>
                    <a:pt x="23800" y="12267"/>
                    <a:pt x="20795" y="12026"/>
                  </a:cubicBezTo>
                  <a:cubicBezTo>
                    <a:pt x="16745" y="12255"/>
                    <a:pt x="12947" y="14070"/>
                    <a:pt x="10218" y="17075"/>
                  </a:cubicBezTo>
                  <a:cubicBezTo>
                    <a:pt x="7850" y="19394"/>
                    <a:pt x="4040" y="19358"/>
                    <a:pt x="1721" y="16990"/>
                  </a:cubicBezTo>
                  <a:cubicBezTo>
                    <a:pt x="-407" y="14815"/>
                    <a:pt x="-587" y="11401"/>
                    <a:pt x="1324" y="9022"/>
                  </a:cubicBezTo>
                  <a:cubicBezTo>
                    <a:pt x="6552" y="3120"/>
                    <a:pt x="14113" y="-173"/>
                    <a:pt x="21997" y="7"/>
                  </a:cubicBezTo>
                  <a:cubicBezTo>
                    <a:pt x="29846" y="1293"/>
                    <a:pt x="36552" y="6377"/>
                    <a:pt x="39906" y="13589"/>
                  </a:cubicBezTo>
                  <a:cubicBezTo>
                    <a:pt x="41553" y="16486"/>
                    <a:pt x="40603" y="20164"/>
                    <a:pt x="37742" y="21882"/>
                  </a:cubicBezTo>
                  <a:cubicBezTo>
                    <a:pt x="36817" y="22363"/>
                    <a:pt x="35783" y="22603"/>
                    <a:pt x="34738" y="2260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ACA7AC9-D627-6754-DE6B-24CE14C5E02D}"/>
                </a:ext>
              </a:extLst>
            </p:cNvPr>
            <p:cNvSpPr/>
            <p:nvPr/>
          </p:nvSpPr>
          <p:spPr>
            <a:xfrm>
              <a:off x="8940495" y="3779473"/>
              <a:ext cx="62759" cy="44365"/>
            </a:xfrm>
            <a:custGeom>
              <a:avLst/>
              <a:gdLst>
                <a:gd name="connsiteX0" fmla="*/ 5979 w 62759"/>
                <a:gd name="connsiteY0" fmla="*/ 44275 h 44365"/>
                <a:gd name="connsiteX1" fmla="*/ 4176 w 62759"/>
                <a:gd name="connsiteY1" fmla="*/ 44275 h 44365"/>
                <a:gd name="connsiteX2" fmla="*/ 258 w 62759"/>
                <a:gd name="connsiteY2" fmla="*/ 36931 h 44365"/>
                <a:gd name="connsiteX3" fmla="*/ 330 w 62759"/>
                <a:gd name="connsiteY3" fmla="*/ 36703 h 44365"/>
                <a:gd name="connsiteX4" fmla="*/ 11148 w 62759"/>
                <a:gd name="connsiteY4" fmla="*/ 4010 h 44365"/>
                <a:gd name="connsiteX5" fmla="*/ 17638 w 62759"/>
                <a:gd name="connsiteY5" fmla="*/ 44 h 44365"/>
                <a:gd name="connsiteX6" fmla="*/ 57542 w 62759"/>
                <a:gd name="connsiteY6" fmla="*/ 5452 h 44365"/>
                <a:gd name="connsiteX7" fmla="*/ 62710 w 62759"/>
                <a:gd name="connsiteY7" fmla="*/ 12183 h 44365"/>
                <a:gd name="connsiteX8" fmla="*/ 55860 w 62759"/>
                <a:gd name="connsiteY8" fmla="*/ 17352 h 44365"/>
                <a:gd name="connsiteX9" fmla="*/ 21003 w 62759"/>
                <a:gd name="connsiteY9" fmla="*/ 12544 h 44365"/>
                <a:gd name="connsiteX10" fmla="*/ 11748 w 62759"/>
                <a:gd name="connsiteY10" fmla="*/ 40429 h 44365"/>
                <a:gd name="connsiteX11" fmla="*/ 5979 w 62759"/>
                <a:gd name="connsiteY11" fmla="*/ 44275 h 4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59" h="44365">
                  <a:moveTo>
                    <a:pt x="5979" y="44275"/>
                  </a:moveTo>
                  <a:cubicBezTo>
                    <a:pt x="5378" y="44395"/>
                    <a:pt x="4777" y="44395"/>
                    <a:pt x="4176" y="44275"/>
                  </a:cubicBezTo>
                  <a:cubicBezTo>
                    <a:pt x="1063" y="43325"/>
                    <a:pt x="-692" y="40032"/>
                    <a:pt x="258" y="36931"/>
                  </a:cubicBezTo>
                  <a:cubicBezTo>
                    <a:pt x="282" y="36847"/>
                    <a:pt x="306" y="36775"/>
                    <a:pt x="330" y="36703"/>
                  </a:cubicBezTo>
                  <a:lnTo>
                    <a:pt x="11148" y="4010"/>
                  </a:lnTo>
                  <a:cubicBezTo>
                    <a:pt x="12133" y="1342"/>
                    <a:pt x="14813" y="-293"/>
                    <a:pt x="17638" y="44"/>
                  </a:cubicBezTo>
                  <a:lnTo>
                    <a:pt x="57542" y="5452"/>
                  </a:lnTo>
                  <a:cubicBezTo>
                    <a:pt x="60824" y="5885"/>
                    <a:pt x="63131" y="8902"/>
                    <a:pt x="62710" y="12183"/>
                  </a:cubicBezTo>
                  <a:cubicBezTo>
                    <a:pt x="62158" y="15452"/>
                    <a:pt x="59153" y="17712"/>
                    <a:pt x="55860" y="17352"/>
                  </a:cubicBezTo>
                  <a:lnTo>
                    <a:pt x="21003" y="12544"/>
                  </a:lnTo>
                  <a:lnTo>
                    <a:pt x="11748" y="40429"/>
                  </a:lnTo>
                  <a:cubicBezTo>
                    <a:pt x="10835" y="42809"/>
                    <a:pt x="8527" y="44347"/>
                    <a:pt x="5979" y="442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0F31160B-6AA0-95F9-3C68-42911E21B903}"/>
                </a:ext>
              </a:extLst>
            </p:cNvPr>
            <p:cNvSpPr/>
            <p:nvPr/>
          </p:nvSpPr>
          <p:spPr>
            <a:xfrm>
              <a:off x="8868709" y="3879398"/>
              <a:ext cx="37981" cy="48798"/>
            </a:xfrm>
            <a:custGeom>
              <a:avLst/>
              <a:gdLst>
                <a:gd name="connsiteX0" fmla="*/ 0 w 37981"/>
                <a:gd name="connsiteY0" fmla="*/ 5409 h 48798"/>
                <a:gd name="connsiteX1" fmla="*/ 37981 w 37981"/>
                <a:gd name="connsiteY1" fmla="*/ 0 h 48798"/>
                <a:gd name="connsiteX2" fmla="*/ 21635 w 37981"/>
                <a:gd name="connsiteY2" fmla="*/ 48799 h 48798"/>
                <a:gd name="connsiteX3" fmla="*/ 0 w 37981"/>
                <a:gd name="connsiteY3" fmla="*/ 5409 h 4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81" h="48798">
                  <a:moveTo>
                    <a:pt x="0" y="5409"/>
                  </a:moveTo>
                  <a:lnTo>
                    <a:pt x="37981" y="0"/>
                  </a:lnTo>
                  <a:lnTo>
                    <a:pt x="21635" y="48799"/>
                  </a:lnTo>
                  <a:lnTo>
                    <a:pt x="0" y="540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DE63359-9E7D-8EB8-575D-33EEBAB702C1}"/>
                </a:ext>
              </a:extLst>
            </p:cNvPr>
            <p:cNvSpPr/>
            <p:nvPr/>
          </p:nvSpPr>
          <p:spPr>
            <a:xfrm>
              <a:off x="8862669" y="3873332"/>
              <a:ext cx="50004" cy="60875"/>
            </a:xfrm>
            <a:custGeom>
              <a:avLst/>
              <a:gdLst>
                <a:gd name="connsiteX0" fmla="*/ 27675 w 50004"/>
                <a:gd name="connsiteY0" fmla="*/ 60875 h 60875"/>
                <a:gd name="connsiteX1" fmla="*/ 22386 w 50004"/>
                <a:gd name="connsiteY1" fmla="*/ 57629 h 60875"/>
                <a:gd name="connsiteX2" fmla="*/ 631 w 50004"/>
                <a:gd name="connsiteY2" fmla="*/ 14119 h 60875"/>
                <a:gd name="connsiteX3" fmla="*/ 631 w 50004"/>
                <a:gd name="connsiteY3" fmla="*/ 8710 h 60875"/>
                <a:gd name="connsiteX4" fmla="*/ 5199 w 50004"/>
                <a:gd name="connsiteY4" fmla="*/ 5465 h 60875"/>
                <a:gd name="connsiteX5" fmla="*/ 43180 w 50004"/>
                <a:gd name="connsiteY5" fmla="*/ 56 h 60875"/>
                <a:gd name="connsiteX6" fmla="*/ 48588 w 50004"/>
                <a:gd name="connsiteY6" fmla="*/ 2220 h 60875"/>
                <a:gd name="connsiteX7" fmla="*/ 49670 w 50004"/>
                <a:gd name="connsiteY7" fmla="*/ 7869 h 60875"/>
                <a:gd name="connsiteX8" fmla="*/ 33444 w 50004"/>
                <a:gd name="connsiteY8" fmla="*/ 56788 h 60875"/>
                <a:gd name="connsiteX9" fmla="*/ 28156 w 50004"/>
                <a:gd name="connsiteY9" fmla="*/ 60875 h 60875"/>
                <a:gd name="connsiteX10" fmla="*/ 15054 w 50004"/>
                <a:gd name="connsiteY10" fmla="*/ 16163 h 60875"/>
                <a:gd name="connsiteX11" fmla="*/ 27073 w 50004"/>
                <a:gd name="connsiteY11" fmla="*/ 39240 h 60875"/>
                <a:gd name="connsiteX12" fmla="*/ 35727 w 50004"/>
                <a:gd name="connsiteY12" fmla="*/ 13398 h 6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004" h="60875">
                  <a:moveTo>
                    <a:pt x="27675" y="60875"/>
                  </a:moveTo>
                  <a:cubicBezTo>
                    <a:pt x="25427" y="60911"/>
                    <a:pt x="23372" y="59649"/>
                    <a:pt x="22386" y="57629"/>
                  </a:cubicBezTo>
                  <a:lnTo>
                    <a:pt x="631" y="14119"/>
                  </a:lnTo>
                  <a:cubicBezTo>
                    <a:pt x="-210" y="12412"/>
                    <a:pt x="-210" y="10417"/>
                    <a:pt x="631" y="8710"/>
                  </a:cubicBezTo>
                  <a:cubicBezTo>
                    <a:pt x="1569" y="6980"/>
                    <a:pt x="3251" y="5778"/>
                    <a:pt x="5199" y="5465"/>
                  </a:cubicBezTo>
                  <a:lnTo>
                    <a:pt x="43180" y="56"/>
                  </a:lnTo>
                  <a:cubicBezTo>
                    <a:pt x="45235" y="-232"/>
                    <a:pt x="47290" y="598"/>
                    <a:pt x="48588" y="2220"/>
                  </a:cubicBezTo>
                  <a:cubicBezTo>
                    <a:pt x="49959" y="3771"/>
                    <a:pt x="50367" y="5934"/>
                    <a:pt x="49670" y="7869"/>
                  </a:cubicBezTo>
                  <a:lnTo>
                    <a:pt x="33444" y="56788"/>
                  </a:lnTo>
                  <a:cubicBezTo>
                    <a:pt x="32639" y="59072"/>
                    <a:pt x="30571" y="60682"/>
                    <a:pt x="28156" y="60875"/>
                  </a:cubicBezTo>
                  <a:close/>
                  <a:moveTo>
                    <a:pt x="15054" y="16163"/>
                  </a:moveTo>
                  <a:lnTo>
                    <a:pt x="27073" y="39240"/>
                  </a:lnTo>
                  <a:lnTo>
                    <a:pt x="35727" y="13398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9A84813-6EE3-23A0-C117-97913CC1EA6B}"/>
                </a:ext>
              </a:extLst>
            </p:cNvPr>
            <p:cNvSpPr/>
            <p:nvPr/>
          </p:nvSpPr>
          <p:spPr>
            <a:xfrm>
              <a:off x="9183737" y="4096929"/>
              <a:ext cx="194346" cy="574064"/>
            </a:xfrm>
            <a:custGeom>
              <a:avLst/>
              <a:gdLst>
                <a:gd name="connsiteX0" fmla="*/ 110458 w 194346"/>
                <a:gd name="connsiteY0" fmla="*/ 20 h 574064"/>
                <a:gd name="connsiteX1" fmla="*/ 155771 w 194346"/>
                <a:gd name="connsiteY1" fmla="*/ 163002 h 574064"/>
                <a:gd name="connsiteX2" fmla="*/ 193752 w 194346"/>
                <a:gd name="connsiteY2" fmla="*/ 519737 h 574064"/>
                <a:gd name="connsiteX3" fmla="*/ 99640 w 194346"/>
                <a:gd name="connsiteY3" fmla="*/ 561444 h 574064"/>
                <a:gd name="connsiteX4" fmla="*/ 25361 w 194346"/>
                <a:gd name="connsiteY4" fmla="*/ 574065 h 574064"/>
                <a:gd name="connsiteX5" fmla="*/ 0 w 194346"/>
                <a:gd name="connsiteY5" fmla="*/ 476347 h 574064"/>
                <a:gd name="connsiteX6" fmla="*/ 66948 w 194346"/>
                <a:gd name="connsiteY6" fmla="*/ 452309 h 574064"/>
                <a:gd name="connsiteX7" fmla="*/ 19952 w 194346"/>
                <a:gd name="connsiteY7" fmla="*/ 251345 h 574064"/>
                <a:gd name="connsiteX8" fmla="*/ 110458 w 194346"/>
                <a:gd name="connsiteY8" fmla="*/ 20 h 57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346" h="574064">
                  <a:moveTo>
                    <a:pt x="110458" y="20"/>
                  </a:moveTo>
                  <a:cubicBezTo>
                    <a:pt x="110458" y="20"/>
                    <a:pt x="135819" y="-5389"/>
                    <a:pt x="155771" y="163002"/>
                  </a:cubicBezTo>
                  <a:cubicBezTo>
                    <a:pt x="175723" y="331394"/>
                    <a:pt x="187622" y="508559"/>
                    <a:pt x="193752" y="519737"/>
                  </a:cubicBezTo>
                  <a:cubicBezTo>
                    <a:pt x="201445" y="533920"/>
                    <a:pt x="132454" y="550988"/>
                    <a:pt x="99640" y="561444"/>
                  </a:cubicBezTo>
                  <a:cubicBezTo>
                    <a:pt x="75169" y="567214"/>
                    <a:pt x="50361" y="571432"/>
                    <a:pt x="25361" y="574065"/>
                  </a:cubicBezTo>
                  <a:lnTo>
                    <a:pt x="0" y="476347"/>
                  </a:lnTo>
                  <a:lnTo>
                    <a:pt x="66948" y="452309"/>
                  </a:lnTo>
                  <a:lnTo>
                    <a:pt x="19952" y="251345"/>
                  </a:lnTo>
                  <a:cubicBezTo>
                    <a:pt x="19952" y="251345"/>
                    <a:pt x="76083" y="52184"/>
                    <a:pt x="110458" y="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3ACB4B2-780F-5BE9-F582-3E29FDD7FAF3}"/>
                </a:ext>
              </a:extLst>
            </p:cNvPr>
            <p:cNvSpPr/>
            <p:nvPr/>
          </p:nvSpPr>
          <p:spPr>
            <a:xfrm>
              <a:off x="9177761" y="4090303"/>
              <a:ext cx="205932" cy="586340"/>
            </a:xfrm>
            <a:custGeom>
              <a:avLst/>
              <a:gdLst>
                <a:gd name="connsiteX0" fmla="*/ 31336 w 205932"/>
                <a:gd name="connsiteY0" fmla="*/ 586340 h 586340"/>
                <a:gd name="connsiteX1" fmla="*/ 25447 w 205932"/>
                <a:gd name="connsiteY1" fmla="*/ 581892 h 586340"/>
                <a:gd name="connsiteX2" fmla="*/ 206 w 205932"/>
                <a:gd name="connsiteY2" fmla="*/ 484055 h 586340"/>
                <a:gd name="connsiteX3" fmla="*/ 3932 w 205932"/>
                <a:gd name="connsiteY3" fmla="*/ 476964 h 586340"/>
                <a:gd name="connsiteX4" fmla="*/ 65952 w 205932"/>
                <a:gd name="connsiteY4" fmla="*/ 455209 h 586340"/>
                <a:gd name="connsiteX5" fmla="*/ 20038 w 205932"/>
                <a:gd name="connsiteY5" fmla="*/ 259052 h 586340"/>
                <a:gd name="connsiteX6" fmla="*/ 20038 w 205932"/>
                <a:gd name="connsiteY6" fmla="*/ 256048 h 586340"/>
                <a:gd name="connsiteX7" fmla="*/ 111265 w 205932"/>
                <a:gd name="connsiteY7" fmla="*/ 2679 h 586340"/>
                <a:gd name="connsiteX8" fmla="*/ 115111 w 205932"/>
                <a:gd name="connsiteY8" fmla="*/ 155 h 586340"/>
                <a:gd name="connsiteX9" fmla="*/ 123645 w 205932"/>
                <a:gd name="connsiteY9" fmla="*/ 2559 h 586340"/>
                <a:gd name="connsiteX10" fmla="*/ 167516 w 205932"/>
                <a:gd name="connsiteY10" fmla="*/ 168306 h 586340"/>
                <a:gd name="connsiteX11" fmla="*/ 190833 w 205932"/>
                <a:gd name="connsiteY11" fmla="*/ 395713 h 586340"/>
                <a:gd name="connsiteX12" fmla="*/ 204896 w 205932"/>
                <a:gd name="connsiteY12" fmla="*/ 522998 h 586340"/>
                <a:gd name="connsiteX13" fmla="*/ 204896 w 205932"/>
                <a:gd name="connsiteY13" fmla="*/ 532132 h 586340"/>
                <a:gd name="connsiteX14" fmla="*/ 126049 w 205932"/>
                <a:gd name="connsiteY14" fmla="*/ 567229 h 586340"/>
                <a:gd name="connsiteX15" fmla="*/ 106818 w 205932"/>
                <a:gd name="connsiteY15" fmla="*/ 573119 h 586340"/>
                <a:gd name="connsiteX16" fmla="*/ 31456 w 205932"/>
                <a:gd name="connsiteY16" fmla="*/ 585979 h 586340"/>
                <a:gd name="connsiteX17" fmla="*/ 13187 w 205932"/>
                <a:gd name="connsiteY17" fmla="*/ 486459 h 586340"/>
                <a:gd name="connsiteX18" fmla="*/ 35783 w 205932"/>
                <a:gd name="connsiteY18" fmla="*/ 573719 h 586340"/>
                <a:gd name="connsiteX19" fmla="*/ 103813 w 205932"/>
                <a:gd name="connsiteY19" fmla="*/ 561700 h 586340"/>
                <a:gd name="connsiteX20" fmla="*/ 123284 w 205932"/>
                <a:gd name="connsiteY20" fmla="*/ 555811 h 586340"/>
                <a:gd name="connsiteX21" fmla="*/ 194319 w 205932"/>
                <a:gd name="connsiteY21" fmla="*/ 527685 h 586340"/>
                <a:gd name="connsiteX22" fmla="*/ 178934 w 205932"/>
                <a:gd name="connsiteY22" fmla="*/ 396915 h 586340"/>
                <a:gd name="connsiteX23" fmla="*/ 155737 w 205932"/>
                <a:gd name="connsiteY23" fmla="*/ 169749 h 586340"/>
                <a:gd name="connsiteX24" fmla="*/ 118597 w 205932"/>
                <a:gd name="connsiteY24" fmla="*/ 13497 h 586340"/>
                <a:gd name="connsiteX25" fmla="*/ 32057 w 205932"/>
                <a:gd name="connsiteY25" fmla="*/ 257490 h 586340"/>
                <a:gd name="connsiteX26" fmla="*/ 78813 w 205932"/>
                <a:gd name="connsiteY26" fmla="*/ 456891 h 586340"/>
                <a:gd name="connsiteX27" fmla="*/ 74966 w 205932"/>
                <a:gd name="connsiteY27" fmla="*/ 463983 h 58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5932" h="586340">
                  <a:moveTo>
                    <a:pt x="31336" y="586340"/>
                  </a:moveTo>
                  <a:cubicBezTo>
                    <a:pt x="28583" y="586376"/>
                    <a:pt x="26156" y="584549"/>
                    <a:pt x="25447" y="581892"/>
                  </a:cubicBezTo>
                  <a:lnTo>
                    <a:pt x="206" y="484055"/>
                  </a:lnTo>
                  <a:cubicBezTo>
                    <a:pt x="-599" y="481086"/>
                    <a:pt x="1023" y="477985"/>
                    <a:pt x="3932" y="476964"/>
                  </a:cubicBezTo>
                  <a:lnTo>
                    <a:pt x="65952" y="455209"/>
                  </a:lnTo>
                  <a:lnTo>
                    <a:pt x="20038" y="259052"/>
                  </a:lnTo>
                  <a:cubicBezTo>
                    <a:pt x="19737" y="258079"/>
                    <a:pt x="19737" y="257021"/>
                    <a:pt x="20038" y="256048"/>
                  </a:cubicBezTo>
                  <a:cubicBezTo>
                    <a:pt x="22321" y="247874"/>
                    <a:pt x="76770" y="55324"/>
                    <a:pt x="111265" y="2679"/>
                  </a:cubicBezTo>
                  <a:cubicBezTo>
                    <a:pt x="112130" y="1333"/>
                    <a:pt x="113525" y="408"/>
                    <a:pt x="115111" y="155"/>
                  </a:cubicBezTo>
                  <a:cubicBezTo>
                    <a:pt x="118176" y="-386"/>
                    <a:pt x="121313" y="504"/>
                    <a:pt x="123645" y="2559"/>
                  </a:cubicBezTo>
                  <a:cubicBezTo>
                    <a:pt x="140953" y="14579"/>
                    <a:pt x="156217" y="72272"/>
                    <a:pt x="167516" y="168306"/>
                  </a:cubicBezTo>
                  <a:cubicBezTo>
                    <a:pt x="177011" y="248355"/>
                    <a:pt x="184703" y="330087"/>
                    <a:pt x="190833" y="395713"/>
                  </a:cubicBezTo>
                  <a:cubicBezTo>
                    <a:pt x="196963" y="461338"/>
                    <a:pt x="202131" y="516507"/>
                    <a:pt x="204896" y="522998"/>
                  </a:cubicBezTo>
                  <a:cubicBezTo>
                    <a:pt x="206278" y="525883"/>
                    <a:pt x="206278" y="529248"/>
                    <a:pt x="204896" y="532132"/>
                  </a:cubicBezTo>
                  <a:cubicBezTo>
                    <a:pt x="199727" y="544152"/>
                    <a:pt x="168838" y="554488"/>
                    <a:pt x="126049" y="567229"/>
                  </a:cubicBezTo>
                  <a:cubicBezTo>
                    <a:pt x="118957" y="569272"/>
                    <a:pt x="112346" y="571316"/>
                    <a:pt x="106818" y="573119"/>
                  </a:cubicBezTo>
                  <a:cubicBezTo>
                    <a:pt x="81998" y="578984"/>
                    <a:pt x="56817" y="583275"/>
                    <a:pt x="31456" y="585979"/>
                  </a:cubicBezTo>
                  <a:close/>
                  <a:moveTo>
                    <a:pt x="13187" y="486459"/>
                  </a:moveTo>
                  <a:lnTo>
                    <a:pt x="35783" y="573719"/>
                  </a:lnTo>
                  <a:cubicBezTo>
                    <a:pt x="58692" y="571195"/>
                    <a:pt x="81421" y="567181"/>
                    <a:pt x="103813" y="561700"/>
                  </a:cubicBezTo>
                  <a:cubicBezTo>
                    <a:pt x="109342" y="559897"/>
                    <a:pt x="115832" y="557974"/>
                    <a:pt x="123284" y="555811"/>
                  </a:cubicBezTo>
                  <a:cubicBezTo>
                    <a:pt x="145279" y="549320"/>
                    <a:pt x="191314" y="535618"/>
                    <a:pt x="194319" y="527685"/>
                  </a:cubicBezTo>
                  <a:cubicBezTo>
                    <a:pt x="190954" y="522277"/>
                    <a:pt x="187588" y="489344"/>
                    <a:pt x="178934" y="396915"/>
                  </a:cubicBezTo>
                  <a:cubicBezTo>
                    <a:pt x="172804" y="331409"/>
                    <a:pt x="165232" y="249798"/>
                    <a:pt x="155737" y="169749"/>
                  </a:cubicBezTo>
                  <a:cubicBezTo>
                    <a:pt x="141553" y="49555"/>
                    <a:pt x="124847" y="20708"/>
                    <a:pt x="118597" y="13497"/>
                  </a:cubicBezTo>
                  <a:cubicBezTo>
                    <a:pt x="86505" y="68185"/>
                    <a:pt x="37226" y="239701"/>
                    <a:pt x="32057" y="257490"/>
                  </a:cubicBezTo>
                  <a:lnTo>
                    <a:pt x="78813" y="456891"/>
                  </a:lnTo>
                  <a:cubicBezTo>
                    <a:pt x="79545" y="459896"/>
                    <a:pt x="77875" y="462961"/>
                    <a:pt x="74966" y="46398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765D3BC-D4A4-2FEB-5425-D16A9EBFC6A7}"/>
                </a:ext>
              </a:extLst>
            </p:cNvPr>
            <p:cNvSpPr/>
            <p:nvPr/>
          </p:nvSpPr>
          <p:spPr>
            <a:xfrm>
              <a:off x="8776280" y="4444308"/>
              <a:ext cx="108654" cy="121395"/>
            </a:xfrm>
            <a:custGeom>
              <a:avLst/>
              <a:gdLst>
                <a:gd name="connsiteX0" fmla="*/ 45313 w 108654"/>
                <a:gd name="connsiteY0" fmla="*/ 121396 h 121395"/>
                <a:gd name="connsiteX1" fmla="*/ 0 w 108654"/>
                <a:gd name="connsiteY1" fmla="*/ 14543 h 121395"/>
                <a:gd name="connsiteX2" fmla="*/ 72477 w 108654"/>
                <a:gd name="connsiteY2" fmla="*/ 0 h 121395"/>
                <a:gd name="connsiteX3" fmla="*/ 108655 w 108654"/>
                <a:gd name="connsiteY3" fmla="*/ 114064 h 121395"/>
                <a:gd name="connsiteX4" fmla="*/ 45313 w 108654"/>
                <a:gd name="connsiteY4" fmla="*/ 121396 h 12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54" h="121395">
                  <a:moveTo>
                    <a:pt x="45313" y="121396"/>
                  </a:moveTo>
                  <a:lnTo>
                    <a:pt x="0" y="14543"/>
                  </a:lnTo>
                  <a:lnTo>
                    <a:pt x="72477" y="0"/>
                  </a:lnTo>
                  <a:lnTo>
                    <a:pt x="108655" y="114064"/>
                  </a:lnTo>
                  <a:lnTo>
                    <a:pt x="45313" y="121396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4A1B7A4A-C009-7CE9-4AEB-9A9BE6F18CEA}"/>
                </a:ext>
              </a:extLst>
            </p:cNvPr>
            <p:cNvSpPr/>
            <p:nvPr/>
          </p:nvSpPr>
          <p:spPr>
            <a:xfrm>
              <a:off x="8770165" y="4438313"/>
              <a:ext cx="119941" cy="133400"/>
            </a:xfrm>
            <a:custGeom>
              <a:avLst/>
              <a:gdLst>
                <a:gd name="connsiteX0" fmla="*/ 51428 w 119941"/>
                <a:gd name="connsiteY0" fmla="*/ 133400 h 133400"/>
                <a:gd name="connsiteX1" fmla="*/ 45899 w 119941"/>
                <a:gd name="connsiteY1" fmla="*/ 129674 h 133400"/>
                <a:gd name="connsiteX2" fmla="*/ 586 w 119941"/>
                <a:gd name="connsiteY2" fmla="*/ 22822 h 133400"/>
                <a:gd name="connsiteX3" fmla="*/ 586 w 119941"/>
                <a:gd name="connsiteY3" fmla="*/ 17654 h 133400"/>
                <a:gd name="connsiteX4" fmla="*/ 4673 w 119941"/>
                <a:gd name="connsiteY4" fmla="*/ 14649 h 133400"/>
                <a:gd name="connsiteX5" fmla="*/ 76789 w 119941"/>
                <a:gd name="connsiteY5" fmla="*/ 105 h 133400"/>
                <a:gd name="connsiteX6" fmla="*/ 83640 w 119941"/>
                <a:gd name="connsiteY6" fmla="*/ 4192 h 133400"/>
                <a:gd name="connsiteX7" fmla="*/ 119698 w 119941"/>
                <a:gd name="connsiteY7" fmla="*/ 118256 h 133400"/>
                <a:gd name="connsiteX8" fmla="*/ 118977 w 119941"/>
                <a:gd name="connsiteY8" fmla="*/ 123304 h 133400"/>
                <a:gd name="connsiteX9" fmla="*/ 114650 w 119941"/>
                <a:gd name="connsiteY9" fmla="*/ 126069 h 133400"/>
                <a:gd name="connsiteX10" fmla="*/ 51308 w 119941"/>
                <a:gd name="connsiteY10" fmla="*/ 133280 h 133400"/>
                <a:gd name="connsiteX11" fmla="*/ 14528 w 119941"/>
                <a:gd name="connsiteY11" fmla="*/ 25226 h 133400"/>
                <a:gd name="connsiteX12" fmla="*/ 55154 w 119941"/>
                <a:gd name="connsiteY12" fmla="*/ 121381 h 133400"/>
                <a:gd name="connsiteX13" fmla="*/ 106837 w 119941"/>
                <a:gd name="connsiteY13" fmla="*/ 115371 h 133400"/>
                <a:gd name="connsiteX14" fmla="*/ 74505 w 119941"/>
                <a:gd name="connsiteY14" fmla="*/ 13447 h 1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941" h="133400">
                  <a:moveTo>
                    <a:pt x="51428" y="133400"/>
                  </a:moveTo>
                  <a:cubicBezTo>
                    <a:pt x="49000" y="133388"/>
                    <a:pt x="46825" y="131922"/>
                    <a:pt x="45899" y="129674"/>
                  </a:cubicBezTo>
                  <a:lnTo>
                    <a:pt x="586" y="22822"/>
                  </a:lnTo>
                  <a:cubicBezTo>
                    <a:pt x="-195" y="21187"/>
                    <a:pt x="-195" y="19288"/>
                    <a:pt x="586" y="17654"/>
                  </a:cubicBezTo>
                  <a:cubicBezTo>
                    <a:pt x="1452" y="16103"/>
                    <a:pt x="2942" y="15009"/>
                    <a:pt x="4673" y="14649"/>
                  </a:cubicBezTo>
                  <a:lnTo>
                    <a:pt x="76789" y="105"/>
                  </a:lnTo>
                  <a:cubicBezTo>
                    <a:pt x="79782" y="-459"/>
                    <a:pt x="82714" y="1295"/>
                    <a:pt x="83640" y="4192"/>
                  </a:cubicBezTo>
                  <a:lnTo>
                    <a:pt x="119698" y="118256"/>
                  </a:lnTo>
                  <a:cubicBezTo>
                    <a:pt x="120191" y="119962"/>
                    <a:pt x="119926" y="121802"/>
                    <a:pt x="118977" y="123304"/>
                  </a:cubicBezTo>
                  <a:cubicBezTo>
                    <a:pt x="118039" y="124842"/>
                    <a:pt x="116441" y="125852"/>
                    <a:pt x="114650" y="126069"/>
                  </a:cubicBezTo>
                  <a:lnTo>
                    <a:pt x="51308" y="133280"/>
                  </a:lnTo>
                  <a:close/>
                  <a:moveTo>
                    <a:pt x="14528" y="25226"/>
                  </a:moveTo>
                  <a:lnTo>
                    <a:pt x="55154" y="121381"/>
                  </a:lnTo>
                  <a:lnTo>
                    <a:pt x="106837" y="115371"/>
                  </a:lnTo>
                  <a:lnTo>
                    <a:pt x="74505" y="13447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AC99EB5-8352-A61B-0B95-AC460EB0BEF7}"/>
                </a:ext>
              </a:extLst>
            </p:cNvPr>
            <p:cNvSpPr/>
            <p:nvPr/>
          </p:nvSpPr>
          <p:spPr>
            <a:xfrm>
              <a:off x="8779886" y="4515583"/>
              <a:ext cx="383898" cy="170194"/>
            </a:xfrm>
            <a:custGeom>
              <a:avLst/>
              <a:gdLst>
                <a:gd name="connsiteX0" fmla="*/ 362144 w 383898"/>
                <a:gd name="connsiteY0" fmla="*/ 74160 h 170194"/>
                <a:gd name="connsiteX1" fmla="*/ 191949 w 383898"/>
                <a:gd name="connsiteY1" fmla="*/ 83295 h 170194"/>
                <a:gd name="connsiteX2" fmla="*/ 152165 w 383898"/>
                <a:gd name="connsiteY2" fmla="*/ 21635 h 170194"/>
                <a:gd name="connsiteX3" fmla="*/ 90626 w 383898"/>
                <a:gd name="connsiteY3" fmla="*/ 0 h 170194"/>
                <a:gd name="connsiteX4" fmla="*/ 101444 w 383898"/>
                <a:gd name="connsiteY4" fmla="*/ 30770 h 170194"/>
                <a:gd name="connsiteX5" fmla="*/ 0 w 383898"/>
                <a:gd name="connsiteY5" fmla="*/ 45193 h 170194"/>
                <a:gd name="connsiteX6" fmla="*/ 7332 w 383898"/>
                <a:gd name="connsiteY6" fmla="*/ 74160 h 170194"/>
                <a:gd name="connsiteX7" fmla="*/ 32693 w 383898"/>
                <a:gd name="connsiteY7" fmla="*/ 85097 h 170194"/>
                <a:gd name="connsiteX8" fmla="*/ 101444 w 383898"/>
                <a:gd name="connsiteY8" fmla="*/ 135819 h 170194"/>
                <a:gd name="connsiteX9" fmla="*/ 166588 w 383898"/>
                <a:gd name="connsiteY9" fmla="*/ 143031 h 170194"/>
                <a:gd name="connsiteX10" fmla="*/ 383899 w 383898"/>
                <a:gd name="connsiteY10" fmla="*/ 170194 h 1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3898" h="170194">
                  <a:moveTo>
                    <a:pt x="362144" y="74160"/>
                  </a:moveTo>
                  <a:lnTo>
                    <a:pt x="191949" y="83295"/>
                  </a:lnTo>
                  <a:cubicBezTo>
                    <a:pt x="179762" y="62068"/>
                    <a:pt x="166480" y="41491"/>
                    <a:pt x="152165" y="21635"/>
                  </a:cubicBezTo>
                  <a:cubicBezTo>
                    <a:pt x="146756" y="18029"/>
                    <a:pt x="90626" y="0"/>
                    <a:pt x="90626" y="0"/>
                  </a:cubicBezTo>
                  <a:lnTo>
                    <a:pt x="101444" y="30770"/>
                  </a:lnTo>
                  <a:lnTo>
                    <a:pt x="0" y="45193"/>
                  </a:lnTo>
                  <a:cubicBezTo>
                    <a:pt x="24" y="55301"/>
                    <a:pt x="2548" y="65253"/>
                    <a:pt x="7332" y="74160"/>
                  </a:cubicBezTo>
                  <a:cubicBezTo>
                    <a:pt x="13846" y="81239"/>
                    <a:pt x="23065" y="85218"/>
                    <a:pt x="32693" y="85097"/>
                  </a:cubicBezTo>
                  <a:cubicBezTo>
                    <a:pt x="54544" y="103415"/>
                    <a:pt x="77501" y="120350"/>
                    <a:pt x="101444" y="135819"/>
                  </a:cubicBezTo>
                  <a:cubicBezTo>
                    <a:pt x="119593" y="144834"/>
                    <a:pt x="166588" y="143031"/>
                    <a:pt x="166588" y="143031"/>
                  </a:cubicBezTo>
                  <a:lnTo>
                    <a:pt x="383899" y="170194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3FE08CDE-ECA0-8631-20D5-F26CC6D01134}"/>
                </a:ext>
              </a:extLst>
            </p:cNvPr>
            <p:cNvSpPr/>
            <p:nvPr/>
          </p:nvSpPr>
          <p:spPr>
            <a:xfrm>
              <a:off x="8773876" y="4508968"/>
              <a:ext cx="395917" cy="182218"/>
            </a:xfrm>
            <a:custGeom>
              <a:avLst/>
              <a:gdLst>
                <a:gd name="connsiteX0" fmla="*/ 389908 w 395917"/>
                <a:gd name="connsiteY0" fmla="*/ 182218 h 182218"/>
                <a:gd name="connsiteX1" fmla="*/ 389187 w 395917"/>
                <a:gd name="connsiteY1" fmla="*/ 182218 h 182218"/>
                <a:gd name="connsiteX2" fmla="*/ 171877 w 395917"/>
                <a:gd name="connsiteY2" fmla="*/ 155054 h 182218"/>
                <a:gd name="connsiteX3" fmla="*/ 104809 w 395917"/>
                <a:gd name="connsiteY3" fmla="*/ 147242 h 182218"/>
                <a:gd name="connsiteX4" fmla="*/ 36419 w 395917"/>
                <a:gd name="connsiteY4" fmla="*/ 97121 h 182218"/>
                <a:gd name="connsiteX5" fmla="*/ 8293 w 395917"/>
                <a:gd name="connsiteY5" fmla="*/ 83659 h 182218"/>
                <a:gd name="connsiteX6" fmla="*/ 0 w 395917"/>
                <a:gd name="connsiteY6" fmla="*/ 51327 h 182218"/>
                <a:gd name="connsiteX7" fmla="*/ 5168 w 395917"/>
                <a:gd name="connsiteY7" fmla="*/ 45438 h 182218"/>
                <a:gd name="connsiteX8" fmla="*/ 99400 w 395917"/>
                <a:gd name="connsiteY8" fmla="*/ 31976 h 182218"/>
                <a:gd name="connsiteX9" fmla="*/ 90866 w 395917"/>
                <a:gd name="connsiteY9" fmla="*/ 7937 h 182218"/>
                <a:gd name="connsiteX10" fmla="*/ 94917 w 395917"/>
                <a:gd name="connsiteY10" fmla="*/ 269 h 182218"/>
                <a:gd name="connsiteX11" fmla="*/ 98439 w 395917"/>
                <a:gd name="connsiteY11" fmla="*/ 245 h 182218"/>
                <a:gd name="connsiteX12" fmla="*/ 161540 w 395917"/>
                <a:gd name="connsiteY12" fmla="*/ 22721 h 182218"/>
                <a:gd name="connsiteX13" fmla="*/ 201324 w 395917"/>
                <a:gd name="connsiteY13" fmla="*/ 82818 h 182218"/>
                <a:gd name="connsiteX14" fmla="*/ 367913 w 395917"/>
                <a:gd name="connsiteY14" fmla="*/ 73924 h 182218"/>
                <a:gd name="connsiteX15" fmla="*/ 374043 w 395917"/>
                <a:gd name="connsiteY15" fmla="*/ 78611 h 182218"/>
                <a:gd name="connsiteX16" fmla="*/ 395798 w 395917"/>
                <a:gd name="connsiteY16" fmla="*/ 174766 h 182218"/>
                <a:gd name="connsiteX17" fmla="*/ 390990 w 395917"/>
                <a:gd name="connsiteY17" fmla="*/ 181978 h 182218"/>
                <a:gd name="connsiteX18" fmla="*/ 389908 w 395917"/>
                <a:gd name="connsiteY18" fmla="*/ 182098 h 182218"/>
                <a:gd name="connsiteX19" fmla="*/ 172358 w 395917"/>
                <a:gd name="connsiteY19" fmla="*/ 143035 h 182218"/>
                <a:gd name="connsiteX20" fmla="*/ 382216 w 395917"/>
                <a:gd name="connsiteY20" fmla="*/ 169117 h 182218"/>
                <a:gd name="connsiteX21" fmla="*/ 363466 w 395917"/>
                <a:gd name="connsiteY21" fmla="*/ 86424 h 182218"/>
                <a:gd name="connsiteX22" fmla="*/ 198320 w 395917"/>
                <a:gd name="connsiteY22" fmla="*/ 95318 h 182218"/>
                <a:gd name="connsiteX23" fmla="*/ 192791 w 395917"/>
                <a:gd name="connsiteY23" fmla="*/ 92313 h 182218"/>
                <a:gd name="connsiteX24" fmla="*/ 154569 w 395917"/>
                <a:gd name="connsiteY24" fmla="*/ 32216 h 182218"/>
                <a:gd name="connsiteX25" fmla="*/ 106491 w 395917"/>
                <a:gd name="connsiteY25" fmla="*/ 15269 h 182218"/>
                <a:gd name="connsiteX26" fmla="*/ 113343 w 395917"/>
                <a:gd name="connsiteY26" fmla="*/ 34500 h 182218"/>
                <a:gd name="connsiteX27" fmla="*/ 113343 w 395917"/>
                <a:gd name="connsiteY27" fmla="*/ 39668 h 182218"/>
                <a:gd name="connsiteX28" fmla="*/ 109016 w 395917"/>
                <a:gd name="connsiteY28" fmla="*/ 42433 h 182218"/>
                <a:gd name="connsiteX29" fmla="*/ 12861 w 395917"/>
                <a:gd name="connsiteY29" fmla="*/ 56135 h 182218"/>
                <a:gd name="connsiteX30" fmla="*/ 18750 w 395917"/>
                <a:gd name="connsiteY30" fmla="*/ 76688 h 182218"/>
                <a:gd name="connsiteX31" fmla="*/ 39183 w 395917"/>
                <a:gd name="connsiteY31" fmla="*/ 84861 h 182218"/>
                <a:gd name="connsiteX32" fmla="*/ 42909 w 395917"/>
                <a:gd name="connsiteY32" fmla="*/ 86184 h 182218"/>
                <a:gd name="connsiteX33" fmla="*/ 110578 w 395917"/>
                <a:gd name="connsiteY33" fmla="*/ 136184 h 182218"/>
                <a:gd name="connsiteX34" fmla="*/ 172358 w 395917"/>
                <a:gd name="connsiteY34" fmla="*/ 143035 h 18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95917" h="182218">
                  <a:moveTo>
                    <a:pt x="389908" y="182218"/>
                  </a:moveTo>
                  <a:lnTo>
                    <a:pt x="389187" y="182218"/>
                  </a:lnTo>
                  <a:lnTo>
                    <a:pt x="171877" y="155054"/>
                  </a:lnTo>
                  <a:cubicBezTo>
                    <a:pt x="170915" y="155054"/>
                    <a:pt x="123799" y="156978"/>
                    <a:pt x="104809" y="147242"/>
                  </a:cubicBezTo>
                  <a:cubicBezTo>
                    <a:pt x="80891" y="132122"/>
                    <a:pt x="58042" y="115366"/>
                    <a:pt x="36419" y="97121"/>
                  </a:cubicBezTo>
                  <a:cubicBezTo>
                    <a:pt x="25529" y="96929"/>
                    <a:pt x="15264" y="92013"/>
                    <a:pt x="8293" y="83659"/>
                  </a:cubicBezTo>
                  <a:cubicBezTo>
                    <a:pt x="2885" y="73744"/>
                    <a:pt x="36" y="62625"/>
                    <a:pt x="0" y="51327"/>
                  </a:cubicBezTo>
                  <a:cubicBezTo>
                    <a:pt x="36" y="48359"/>
                    <a:pt x="2224" y="45859"/>
                    <a:pt x="5168" y="45438"/>
                  </a:cubicBezTo>
                  <a:lnTo>
                    <a:pt x="99400" y="31976"/>
                  </a:lnTo>
                  <a:lnTo>
                    <a:pt x="90866" y="7937"/>
                  </a:lnTo>
                  <a:cubicBezTo>
                    <a:pt x="89869" y="4704"/>
                    <a:pt x="91684" y="1267"/>
                    <a:pt x="94917" y="269"/>
                  </a:cubicBezTo>
                  <a:cubicBezTo>
                    <a:pt x="96059" y="-79"/>
                    <a:pt x="97285" y="-91"/>
                    <a:pt x="98439" y="245"/>
                  </a:cubicBezTo>
                  <a:cubicBezTo>
                    <a:pt x="111780" y="4572"/>
                    <a:pt x="155771" y="18875"/>
                    <a:pt x="161540" y="22721"/>
                  </a:cubicBezTo>
                  <a:cubicBezTo>
                    <a:pt x="176384" y="41664"/>
                    <a:pt x="189690" y="61760"/>
                    <a:pt x="201324" y="82818"/>
                  </a:cubicBezTo>
                  <a:lnTo>
                    <a:pt x="367913" y="73924"/>
                  </a:lnTo>
                  <a:cubicBezTo>
                    <a:pt x="370834" y="73744"/>
                    <a:pt x="373454" y="75739"/>
                    <a:pt x="374043" y="78611"/>
                  </a:cubicBezTo>
                  <a:lnTo>
                    <a:pt x="395798" y="174766"/>
                  </a:lnTo>
                  <a:cubicBezTo>
                    <a:pt x="396459" y="178084"/>
                    <a:pt x="394307" y="181317"/>
                    <a:pt x="390990" y="181978"/>
                  </a:cubicBezTo>
                  <a:cubicBezTo>
                    <a:pt x="390630" y="182050"/>
                    <a:pt x="390269" y="182086"/>
                    <a:pt x="389908" y="182098"/>
                  </a:cubicBezTo>
                  <a:close/>
                  <a:moveTo>
                    <a:pt x="172358" y="143035"/>
                  </a:moveTo>
                  <a:lnTo>
                    <a:pt x="382216" y="169117"/>
                  </a:lnTo>
                  <a:lnTo>
                    <a:pt x="363466" y="86424"/>
                  </a:lnTo>
                  <a:lnTo>
                    <a:pt x="198320" y="95318"/>
                  </a:lnTo>
                  <a:cubicBezTo>
                    <a:pt x="196060" y="95438"/>
                    <a:pt x="193921" y="94272"/>
                    <a:pt x="192791" y="92313"/>
                  </a:cubicBezTo>
                  <a:cubicBezTo>
                    <a:pt x="181108" y="71628"/>
                    <a:pt x="168355" y="51568"/>
                    <a:pt x="154569" y="32216"/>
                  </a:cubicBezTo>
                  <a:cubicBezTo>
                    <a:pt x="151805" y="30534"/>
                    <a:pt x="129448" y="22841"/>
                    <a:pt x="106491" y="15269"/>
                  </a:cubicBezTo>
                  <a:lnTo>
                    <a:pt x="113343" y="34500"/>
                  </a:lnTo>
                  <a:cubicBezTo>
                    <a:pt x="114124" y="36135"/>
                    <a:pt x="114124" y="38034"/>
                    <a:pt x="113343" y="39668"/>
                  </a:cubicBezTo>
                  <a:cubicBezTo>
                    <a:pt x="112405" y="41207"/>
                    <a:pt x="110807" y="42217"/>
                    <a:pt x="109016" y="42433"/>
                  </a:cubicBezTo>
                  <a:lnTo>
                    <a:pt x="12861" y="56135"/>
                  </a:lnTo>
                  <a:cubicBezTo>
                    <a:pt x="13293" y="63335"/>
                    <a:pt x="15301" y="70354"/>
                    <a:pt x="18750" y="76688"/>
                  </a:cubicBezTo>
                  <a:cubicBezTo>
                    <a:pt x="24135" y="82121"/>
                    <a:pt x="31539" y="85078"/>
                    <a:pt x="39183" y="84861"/>
                  </a:cubicBezTo>
                  <a:cubicBezTo>
                    <a:pt x="40541" y="84873"/>
                    <a:pt x="41851" y="85342"/>
                    <a:pt x="42909" y="86184"/>
                  </a:cubicBezTo>
                  <a:cubicBezTo>
                    <a:pt x="64448" y="104176"/>
                    <a:pt x="87044" y="120883"/>
                    <a:pt x="110578" y="136184"/>
                  </a:cubicBezTo>
                  <a:cubicBezTo>
                    <a:pt x="123799" y="143276"/>
                    <a:pt x="159738" y="143516"/>
                    <a:pt x="172358" y="14303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E0F3FA8F-E25D-1198-04E5-038783CFD1DE}"/>
                </a:ext>
              </a:extLst>
            </p:cNvPr>
            <p:cNvSpPr/>
            <p:nvPr/>
          </p:nvSpPr>
          <p:spPr>
            <a:xfrm>
              <a:off x="9114986" y="4545752"/>
              <a:ext cx="121275" cy="152044"/>
            </a:xfrm>
            <a:custGeom>
              <a:avLst/>
              <a:gdLst>
                <a:gd name="connsiteX0" fmla="*/ 83174 w 121275"/>
                <a:gd name="connsiteY0" fmla="*/ 0 h 152044"/>
                <a:gd name="connsiteX1" fmla="*/ 0 w 121275"/>
                <a:gd name="connsiteY1" fmla="*/ 25361 h 152044"/>
                <a:gd name="connsiteX2" fmla="*/ 52404 w 121275"/>
                <a:gd name="connsiteY2" fmla="*/ 152045 h 152044"/>
                <a:gd name="connsiteX3" fmla="*/ 121275 w 121275"/>
                <a:gd name="connsiteY3" fmla="*/ 139425 h 152044"/>
                <a:gd name="connsiteX4" fmla="*/ 83174 w 121275"/>
                <a:gd name="connsiteY4" fmla="*/ 0 h 1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75" h="152044">
                  <a:moveTo>
                    <a:pt x="83174" y="0"/>
                  </a:moveTo>
                  <a:lnTo>
                    <a:pt x="0" y="25361"/>
                  </a:lnTo>
                  <a:lnTo>
                    <a:pt x="52404" y="152045"/>
                  </a:lnTo>
                  <a:lnTo>
                    <a:pt x="121275" y="139425"/>
                  </a:lnTo>
                  <a:lnTo>
                    <a:pt x="83174" y="0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EB198C8-D539-6513-F630-2422391E4A05}"/>
                </a:ext>
              </a:extLst>
            </p:cNvPr>
            <p:cNvSpPr/>
            <p:nvPr/>
          </p:nvSpPr>
          <p:spPr>
            <a:xfrm>
              <a:off x="9108841" y="4539716"/>
              <a:ext cx="133312" cy="164090"/>
            </a:xfrm>
            <a:custGeom>
              <a:avLst/>
              <a:gdLst>
                <a:gd name="connsiteX0" fmla="*/ 58549 w 133312"/>
                <a:gd name="connsiteY0" fmla="*/ 164090 h 164090"/>
                <a:gd name="connsiteX1" fmla="*/ 53020 w 133312"/>
                <a:gd name="connsiteY1" fmla="*/ 160364 h 164090"/>
                <a:gd name="connsiteX2" fmla="*/ 496 w 133312"/>
                <a:gd name="connsiteY2" fmla="*/ 33680 h 164090"/>
                <a:gd name="connsiteX3" fmla="*/ 496 w 133312"/>
                <a:gd name="connsiteY3" fmla="*/ 28752 h 164090"/>
                <a:gd name="connsiteX4" fmla="*/ 4222 w 133312"/>
                <a:gd name="connsiteY4" fmla="*/ 25627 h 164090"/>
                <a:gd name="connsiteX5" fmla="*/ 87516 w 133312"/>
                <a:gd name="connsiteY5" fmla="*/ 266 h 164090"/>
                <a:gd name="connsiteX6" fmla="*/ 95028 w 133312"/>
                <a:gd name="connsiteY6" fmla="*/ 4245 h 164090"/>
                <a:gd name="connsiteX7" fmla="*/ 95088 w 133312"/>
                <a:gd name="connsiteY7" fmla="*/ 4473 h 164090"/>
                <a:gd name="connsiteX8" fmla="*/ 133069 w 133312"/>
                <a:gd name="connsiteY8" fmla="*/ 143898 h 164090"/>
                <a:gd name="connsiteX9" fmla="*/ 132348 w 133312"/>
                <a:gd name="connsiteY9" fmla="*/ 148586 h 164090"/>
                <a:gd name="connsiteX10" fmla="*/ 128382 w 133312"/>
                <a:gd name="connsiteY10" fmla="*/ 151350 h 164090"/>
                <a:gd name="connsiteX11" fmla="*/ 59511 w 133312"/>
                <a:gd name="connsiteY11" fmla="*/ 164090 h 164090"/>
                <a:gd name="connsiteX12" fmla="*/ 14198 w 133312"/>
                <a:gd name="connsiteY12" fmla="*/ 35123 h 164090"/>
                <a:gd name="connsiteX13" fmla="*/ 62275 w 133312"/>
                <a:gd name="connsiteY13" fmla="*/ 151350 h 164090"/>
                <a:gd name="connsiteX14" fmla="*/ 119848 w 133312"/>
                <a:gd name="connsiteY14" fmla="*/ 140653 h 164090"/>
                <a:gd name="connsiteX15" fmla="*/ 85232 w 133312"/>
                <a:gd name="connsiteY15" fmla="*/ 13969 h 16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312" h="164090">
                  <a:moveTo>
                    <a:pt x="58549" y="164090"/>
                  </a:moveTo>
                  <a:cubicBezTo>
                    <a:pt x="56121" y="164079"/>
                    <a:pt x="53946" y="162612"/>
                    <a:pt x="53020" y="160364"/>
                  </a:cubicBezTo>
                  <a:lnTo>
                    <a:pt x="496" y="33680"/>
                  </a:lnTo>
                  <a:cubicBezTo>
                    <a:pt x="-165" y="32106"/>
                    <a:pt x="-165" y="30327"/>
                    <a:pt x="496" y="28752"/>
                  </a:cubicBezTo>
                  <a:cubicBezTo>
                    <a:pt x="1253" y="27238"/>
                    <a:pt x="2599" y="26108"/>
                    <a:pt x="4222" y="25627"/>
                  </a:cubicBezTo>
                  <a:lnTo>
                    <a:pt x="87516" y="266"/>
                  </a:lnTo>
                  <a:cubicBezTo>
                    <a:pt x="90689" y="-707"/>
                    <a:pt x="94054" y="1072"/>
                    <a:pt x="95028" y="4245"/>
                  </a:cubicBezTo>
                  <a:cubicBezTo>
                    <a:pt x="95052" y="4329"/>
                    <a:pt x="95064" y="4401"/>
                    <a:pt x="95088" y="4473"/>
                  </a:cubicBezTo>
                  <a:lnTo>
                    <a:pt x="133069" y="143898"/>
                  </a:lnTo>
                  <a:cubicBezTo>
                    <a:pt x="133562" y="145484"/>
                    <a:pt x="133298" y="147215"/>
                    <a:pt x="132348" y="148586"/>
                  </a:cubicBezTo>
                  <a:cubicBezTo>
                    <a:pt x="131519" y="150064"/>
                    <a:pt x="130052" y="151085"/>
                    <a:pt x="128382" y="151350"/>
                  </a:cubicBezTo>
                  <a:lnTo>
                    <a:pt x="59511" y="164090"/>
                  </a:lnTo>
                  <a:close/>
                  <a:moveTo>
                    <a:pt x="14198" y="35123"/>
                  </a:moveTo>
                  <a:lnTo>
                    <a:pt x="62275" y="151350"/>
                  </a:lnTo>
                  <a:lnTo>
                    <a:pt x="119848" y="140653"/>
                  </a:lnTo>
                  <a:lnTo>
                    <a:pt x="85232" y="1396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F2BEDDF-E8A9-83F4-5477-C6E79B59765B}"/>
                </a:ext>
              </a:extLst>
            </p:cNvPr>
            <p:cNvSpPr/>
            <p:nvPr/>
          </p:nvSpPr>
          <p:spPr>
            <a:xfrm>
              <a:off x="7851640" y="3478580"/>
              <a:ext cx="443023" cy="465842"/>
            </a:xfrm>
            <a:custGeom>
              <a:avLst/>
              <a:gdLst>
                <a:gd name="connsiteX0" fmla="*/ 443024 w 443023"/>
                <a:gd name="connsiteY0" fmla="*/ 373654 h 465842"/>
                <a:gd name="connsiteX1" fmla="*/ 194944 w 443023"/>
                <a:gd name="connsiteY1" fmla="*/ 145286 h 465842"/>
                <a:gd name="connsiteX2" fmla="*/ 64533 w 443023"/>
                <a:gd name="connsiteY2" fmla="*/ 18602 h 465842"/>
                <a:gd name="connsiteX3" fmla="*/ 1191 w 443023"/>
                <a:gd name="connsiteY3" fmla="*/ 13193 h 465842"/>
                <a:gd name="connsiteX4" fmla="*/ 35567 w 443023"/>
                <a:gd name="connsiteY4" fmla="*/ 42160 h 465842"/>
                <a:gd name="connsiteX5" fmla="*/ 69942 w 443023"/>
                <a:gd name="connsiteY5" fmla="*/ 76535 h 465842"/>
                <a:gd name="connsiteX6" fmla="*/ 79077 w 443023"/>
                <a:gd name="connsiteY6" fmla="*/ 165238 h 465842"/>
                <a:gd name="connsiteX7" fmla="*/ 137011 w 443023"/>
                <a:gd name="connsiteY7" fmla="*/ 194205 h 465842"/>
                <a:gd name="connsiteX8" fmla="*/ 165977 w 443023"/>
                <a:gd name="connsiteY8" fmla="*/ 205022 h 465842"/>
                <a:gd name="connsiteX9" fmla="*/ 361532 w 443023"/>
                <a:gd name="connsiteY9" fmla="*/ 465843 h 46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023" h="465842">
                  <a:moveTo>
                    <a:pt x="443024" y="373654"/>
                  </a:moveTo>
                  <a:lnTo>
                    <a:pt x="194944" y="145286"/>
                  </a:lnTo>
                  <a:cubicBezTo>
                    <a:pt x="194944" y="145286"/>
                    <a:pt x="108044" y="42160"/>
                    <a:pt x="64533" y="18602"/>
                  </a:cubicBezTo>
                  <a:cubicBezTo>
                    <a:pt x="21023" y="-4956"/>
                    <a:pt x="-6140" y="-5437"/>
                    <a:pt x="1191" y="13193"/>
                  </a:cubicBezTo>
                  <a:cubicBezTo>
                    <a:pt x="8523" y="31823"/>
                    <a:pt x="35567" y="42160"/>
                    <a:pt x="35567" y="42160"/>
                  </a:cubicBezTo>
                  <a:lnTo>
                    <a:pt x="69942" y="76535"/>
                  </a:lnTo>
                  <a:cubicBezTo>
                    <a:pt x="69942" y="76535"/>
                    <a:pt x="68139" y="147089"/>
                    <a:pt x="79077" y="165238"/>
                  </a:cubicBezTo>
                  <a:cubicBezTo>
                    <a:pt x="90015" y="183388"/>
                    <a:pt x="137011" y="194205"/>
                    <a:pt x="137011" y="194205"/>
                  </a:cubicBezTo>
                  <a:lnTo>
                    <a:pt x="165977" y="205022"/>
                  </a:lnTo>
                  <a:lnTo>
                    <a:pt x="361532" y="465843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32D77AA9-D15D-487B-FDE4-2D1AA8CC17FC}"/>
                </a:ext>
              </a:extLst>
            </p:cNvPr>
            <p:cNvSpPr/>
            <p:nvPr/>
          </p:nvSpPr>
          <p:spPr>
            <a:xfrm>
              <a:off x="7845409" y="3472450"/>
              <a:ext cx="455182" cy="478103"/>
            </a:xfrm>
            <a:custGeom>
              <a:avLst/>
              <a:gdLst>
                <a:gd name="connsiteX0" fmla="*/ 367763 w 455182"/>
                <a:gd name="connsiteY0" fmla="*/ 478103 h 478103"/>
                <a:gd name="connsiteX1" fmla="*/ 367763 w 455182"/>
                <a:gd name="connsiteY1" fmla="*/ 478103 h 478103"/>
                <a:gd name="connsiteX2" fmla="*/ 363196 w 455182"/>
                <a:gd name="connsiteY2" fmla="*/ 475699 h 478103"/>
                <a:gd name="connsiteX3" fmla="*/ 168362 w 455182"/>
                <a:gd name="connsiteY3" fmla="*/ 215840 h 478103"/>
                <a:gd name="connsiteX4" fmla="*/ 141078 w 455182"/>
                <a:gd name="connsiteY4" fmla="*/ 205624 h 478103"/>
                <a:gd name="connsiteX5" fmla="*/ 80140 w 455182"/>
                <a:gd name="connsiteY5" fmla="*/ 174133 h 478103"/>
                <a:gd name="connsiteX6" fmla="*/ 70163 w 455182"/>
                <a:gd name="connsiteY6" fmla="*/ 84709 h 478103"/>
                <a:gd name="connsiteX7" fmla="*/ 38432 w 455182"/>
                <a:gd name="connsiteY7" fmla="*/ 52978 h 478103"/>
                <a:gd name="connsiteX8" fmla="*/ 1773 w 455182"/>
                <a:gd name="connsiteY8" fmla="*/ 21127 h 478103"/>
                <a:gd name="connsiteX9" fmla="*/ 4417 w 455182"/>
                <a:gd name="connsiteY9" fmla="*/ 4059 h 478103"/>
                <a:gd name="connsiteX10" fmla="*/ 73649 w 455182"/>
                <a:gd name="connsiteY10" fmla="*/ 19083 h 478103"/>
                <a:gd name="connsiteX11" fmla="*/ 205862 w 455182"/>
                <a:gd name="connsiteY11" fmla="*/ 147210 h 478103"/>
                <a:gd name="connsiteX12" fmla="*/ 453461 w 455182"/>
                <a:gd name="connsiteY12" fmla="*/ 374857 h 478103"/>
                <a:gd name="connsiteX13" fmla="*/ 453461 w 455182"/>
                <a:gd name="connsiteY13" fmla="*/ 383270 h 478103"/>
                <a:gd name="connsiteX14" fmla="*/ 371970 w 455182"/>
                <a:gd name="connsiteY14" fmla="*/ 475579 h 478103"/>
                <a:gd name="connsiteX15" fmla="*/ 367763 w 455182"/>
                <a:gd name="connsiteY15" fmla="*/ 478103 h 478103"/>
                <a:gd name="connsiteX16" fmla="*/ 17759 w 455182"/>
                <a:gd name="connsiteY16" fmla="*/ 12353 h 478103"/>
                <a:gd name="connsiteX17" fmla="*/ 12350 w 455182"/>
                <a:gd name="connsiteY17" fmla="*/ 13554 h 478103"/>
                <a:gd name="connsiteX18" fmla="*/ 12951 w 455182"/>
                <a:gd name="connsiteY18" fmla="*/ 17160 h 478103"/>
                <a:gd name="connsiteX19" fmla="*/ 44082 w 455182"/>
                <a:gd name="connsiteY19" fmla="*/ 42761 h 478103"/>
                <a:gd name="connsiteX20" fmla="*/ 46004 w 455182"/>
                <a:gd name="connsiteY20" fmla="*/ 44084 h 478103"/>
                <a:gd name="connsiteX21" fmla="*/ 80500 w 455182"/>
                <a:gd name="connsiteY21" fmla="*/ 78459 h 478103"/>
                <a:gd name="connsiteX22" fmla="*/ 82183 w 455182"/>
                <a:gd name="connsiteY22" fmla="*/ 82906 h 478103"/>
                <a:gd name="connsiteX23" fmla="*/ 90356 w 455182"/>
                <a:gd name="connsiteY23" fmla="*/ 168364 h 478103"/>
                <a:gd name="connsiteX24" fmla="*/ 144563 w 455182"/>
                <a:gd name="connsiteY24" fmla="*/ 194566 h 478103"/>
                <a:gd name="connsiteX25" fmla="*/ 174251 w 455182"/>
                <a:gd name="connsiteY25" fmla="*/ 205744 h 478103"/>
                <a:gd name="connsiteX26" fmla="*/ 177016 w 455182"/>
                <a:gd name="connsiteY26" fmla="*/ 207787 h 478103"/>
                <a:gd name="connsiteX27" fmla="*/ 368124 w 455182"/>
                <a:gd name="connsiteY27" fmla="*/ 462598 h 478103"/>
                <a:gd name="connsiteX28" fmla="*/ 440240 w 455182"/>
                <a:gd name="connsiteY28" fmla="*/ 380145 h 478103"/>
                <a:gd name="connsiteX29" fmla="*/ 197088 w 455182"/>
                <a:gd name="connsiteY29" fmla="*/ 155743 h 478103"/>
                <a:gd name="connsiteX30" fmla="*/ 67880 w 455182"/>
                <a:gd name="connsiteY30" fmla="*/ 29901 h 478103"/>
                <a:gd name="connsiteX31" fmla="*/ 17759 w 455182"/>
                <a:gd name="connsiteY31" fmla="*/ 12353 h 47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5182" h="478103">
                  <a:moveTo>
                    <a:pt x="367763" y="478103"/>
                  </a:moveTo>
                  <a:lnTo>
                    <a:pt x="367763" y="478103"/>
                  </a:lnTo>
                  <a:cubicBezTo>
                    <a:pt x="365960" y="478019"/>
                    <a:pt x="364290" y="477129"/>
                    <a:pt x="363196" y="475699"/>
                  </a:cubicBezTo>
                  <a:lnTo>
                    <a:pt x="168362" y="215840"/>
                  </a:lnTo>
                  <a:lnTo>
                    <a:pt x="141078" y="205624"/>
                  </a:lnTo>
                  <a:cubicBezTo>
                    <a:pt x="136751" y="204662"/>
                    <a:pt x="91918" y="193604"/>
                    <a:pt x="80140" y="174133"/>
                  </a:cubicBezTo>
                  <a:cubicBezTo>
                    <a:pt x="69563" y="156465"/>
                    <a:pt x="69923" y="99012"/>
                    <a:pt x="70163" y="84709"/>
                  </a:cubicBezTo>
                  <a:lnTo>
                    <a:pt x="38432" y="52978"/>
                  </a:lnTo>
                  <a:cubicBezTo>
                    <a:pt x="32663" y="50454"/>
                    <a:pt x="9105" y="39276"/>
                    <a:pt x="1773" y="21127"/>
                  </a:cubicBezTo>
                  <a:cubicBezTo>
                    <a:pt x="-1352" y="15502"/>
                    <a:pt x="-270" y="8470"/>
                    <a:pt x="4417" y="4059"/>
                  </a:cubicBezTo>
                  <a:cubicBezTo>
                    <a:pt x="14273" y="-4715"/>
                    <a:pt x="40476" y="934"/>
                    <a:pt x="73649" y="19083"/>
                  </a:cubicBezTo>
                  <a:cubicBezTo>
                    <a:pt x="117640" y="43122"/>
                    <a:pt x="202136" y="143003"/>
                    <a:pt x="205862" y="147210"/>
                  </a:cubicBezTo>
                  <a:lnTo>
                    <a:pt x="453461" y="374857"/>
                  </a:lnTo>
                  <a:cubicBezTo>
                    <a:pt x="455757" y="377188"/>
                    <a:pt x="455757" y="380938"/>
                    <a:pt x="453461" y="383270"/>
                  </a:cubicBezTo>
                  <a:lnTo>
                    <a:pt x="371970" y="475579"/>
                  </a:lnTo>
                  <a:cubicBezTo>
                    <a:pt x="371008" y="477009"/>
                    <a:pt x="369470" y="477935"/>
                    <a:pt x="367763" y="478103"/>
                  </a:cubicBezTo>
                  <a:close/>
                  <a:moveTo>
                    <a:pt x="17759" y="12353"/>
                  </a:moveTo>
                  <a:cubicBezTo>
                    <a:pt x="15872" y="12148"/>
                    <a:pt x="13973" y="12569"/>
                    <a:pt x="12350" y="13554"/>
                  </a:cubicBezTo>
                  <a:cubicBezTo>
                    <a:pt x="12170" y="14792"/>
                    <a:pt x="12386" y="16054"/>
                    <a:pt x="12951" y="17160"/>
                  </a:cubicBezTo>
                  <a:cubicBezTo>
                    <a:pt x="19201" y="32665"/>
                    <a:pt x="43721" y="42641"/>
                    <a:pt x="44082" y="42761"/>
                  </a:cubicBezTo>
                  <a:cubicBezTo>
                    <a:pt x="44814" y="43062"/>
                    <a:pt x="45464" y="43507"/>
                    <a:pt x="46004" y="44084"/>
                  </a:cubicBezTo>
                  <a:lnTo>
                    <a:pt x="80500" y="78459"/>
                  </a:lnTo>
                  <a:cubicBezTo>
                    <a:pt x="81654" y="79649"/>
                    <a:pt x="82255" y="81259"/>
                    <a:pt x="82183" y="82906"/>
                  </a:cubicBezTo>
                  <a:cubicBezTo>
                    <a:pt x="82183" y="102137"/>
                    <a:pt x="82183" y="155022"/>
                    <a:pt x="90356" y="168364"/>
                  </a:cubicBezTo>
                  <a:cubicBezTo>
                    <a:pt x="98529" y="181705"/>
                    <a:pt x="132183" y="191802"/>
                    <a:pt x="144563" y="194566"/>
                  </a:cubicBezTo>
                  <a:lnTo>
                    <a:pt x="174251" y="205744"/>
                  </a:lnTo>
                  <a:cubicBezTo>
                    <a:pt x="175357" y="206129"/>
                    <a:pt x="176319" y="206838"/>
                    <a:pt x="177016" y="207787"/>
                  </a:cubicBezTo>
                  <a:lnTo>
                    <a:pt x="368124" y="462598"/>
                  </a:lnTo>
                  <a:lnTo>
                    <a:pt x="440240" y="380145"/>
                  </a:lnTo>
                  <a:lnTo>
                    <a:pt x="197088" y="155743"/>
                  </a:lnTo>
                  <a:cubicBezTo>
                    <a:pt x="195646" y="154181"/>
                    <a:pt x="109827" y="52617"/>
                    <a:pt x="67880" y="29901"/>
                  </a:cubicBezTo>
                  <a:cubicBezTo>
                    <a:pt x="52687" y="20393"/>
                    <a:pt x="35560" y="14396"/>
                    <a:pt x="17759" y="1235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6AF41D5F-E095-2AF0-118D-178314A35612}"/>
                </a:ext>
              </a:extLst>
            </p:cNvPr>
            <p:cNvSpPr/>
            <p:nvPr/>
          </p:nvSpPr>
          <p:spPr>
            <a:xfrm>
              <a:off x="7961487" y="3459136"/>
              <a:ext cx="114063" cy="202951"/>
            </a:xfrm>
            <a:custGeom>
              <a:avLst/>
              <a:gdLst>
                <a:gd name="connsiteX0" fmla="*/ 114064 w 114063"/>
                <a:gd name="connsiteY0" fmla="*/ 202952 h 202951"/>
                <a:gd name="connsiteX1" fmla="*/ 81491 w 114063"/>
                <a:gd name="connsiteY1" fmla="*/ 116052 h 202951"/>
                <a:gd name="connsiteX2" fmla="*/ 39784 w 114063"/>
                <a:gd name="connsiteY2" fmla="*/ 52590 h 202951"/>
                <a:gd name="connsiteX3" fmla="*/ 28967 w 114063"/>
                <a:gd name="connsiteY3" fmla="*/ 65 h 202951"/>
                <a:gd name="connsiteX4" fmla="*/ 0 w 114063"/>
                <a:gd name="connsiteY4" fmla="*/ 30835 h 202951"/>
                <a:gd name="connsiteX5" fmla="*/ 18029 w 114063"/>
                <a:gd name="connsiteY5" fmla="*/ 92494 h 202951"/>
                <a:gd name="connsiteX6" fmla="*/ 34375 w 114063"/>
                <a:gd name="connsiteY6" fmla="*/ 177591 h 20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63" h="202951">
                  <a:moveTo>
                    <a:pt x="114064" y="202952"/>
                  </a:moveTo>
                  <a:cubicBezTo>
                    <a:pt x="114064" y="202952"/>
                    <a:pt x="95914" y="137687"/>
                    <a:pt x="81491" y="116052"/>
                  </a:cubicBezTo>
                  <a:cubicBezTo>
                    <a:pt x="67068" y="94417"/>
                    <a:pt x="46996" y="70739"/>
                    <a:pt x="39784" y="52590"/>
                  </a:cubicBezTo>
                  <a:cubicBezTo>
                    <a:pt x="32572" y="34440"/>
                    <a:pt x="37981" y="-1738"/>
                    <a:pt x="28967" y="65"/>
                  </a:cubicBezTo>
                  <a:cubicBezTo>
                    <a:pt x="19952" y="1868"/>
                    <a:pt x="0" y="3671"/>
                    <a:pt x="0" y="30835"/>
                  </a:cubicBezTo>
                  <a:cubicBezTo>
                    <a:pt x="1923" y="52373"/>
                    <a:pt x="8053" y="73311"/>
                    <a:pt x="18029" y="92494"/>
                  </a:cubicBezTo>
                  <a:cubicBezTo>
                    <a:pt x="18029" y="92494"/>
                    <a:pt x="18029" y="157639"/>
                    <a:pt x="34375" y="177591"/>
                  </a:cubicBezTo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B913100-992D-309E-8F88-77EBF1BFF052}"/>
                </a:ext>
              </a:extLst>
            </p:cNvPr>
            <p:cNvSpPr/>
            <p:nvPr/>
          </p:nvSpPr>
          <p:spPr>
            <a:xfrm>
              <a:off x="7955387" y="3453385"/>
              <a:ext cx="126139" cy="214712"/>
            </a:xfrm>
            <a:custGeom>
              <a:avLst/>
              <a:gdLst>
                <a:gd name="connsiteX0" fmla="*/ 120163 w 126139"/>
                <a:gd name="connsiteY0" fmla="*/ 214712 h 214712"/>
                <a:gd name="connsiteX1" fmla="*/ 114394 w 126139"/>
                <a:gd name="connsiteY1" fmla="*/ 210265 h 214712"/>
                <a:gd name="connsiteX2" fmla="*/ 82543 w 126139"/>
                <a:gd name="connsiteY2" fmla="*/ 125048 h 214712"/>
                <a:gd name="connsiteX3" fmla="*/ 67639 w 126139"/>
                <a:gd name="connsiteY3" fmla="*/ 104014 h 214712"/>
                <a:gd name="connsiteX4" fmla="*/ 40355 w 126139"/>
                <a:gd name="connsiteY4" fmla="*/ 60624 h 214712"/>
                <a:gd name="connsiteX5" fmla="*/ 35307 w 126139"/>
                <a:gd name="connsiteY5" fmla="*/ 28292 h 214712"/>
                <a:gd name="connsiteX6" fmla="*/ 33744 w 126139"/>
                <a:gd name="connsiteY6" fmla="*/ 12186 h 214712"/>
                <a:gd name="connsiteX7" fmla="*/ 12109 w 126139"/>
                <a:gd name="connsiteY7" fmla="*/ 36225 h 214712"/>
                <a:gd name="connsiteX8" fmla="*/ 29537 w 126139"/>
                <a:gd name="connsiteY8" fmla="*/ 94999 h 214712"/>
                <a:gd name="connsiteX9" fmla="*/ 30138 w 126139"/>
                <a:gd name="connsiteY9" fmla="*/ 97884 h 214712"/>
                <a:gd name="connsiteX10" fmla="*/ 45163 w 126139"/>
                <a:gd name="connsiteY10" fmla="*/ 179135 h 214712"/>
                <a:gd name="connsiteX11" fmla="*/ 44321 w 126139"/>
                <a:gd name="connsiteY11" fmla="*/ 187669 h 214712"/>
                <a:gd name="connsiteX12" fmla="*/ 35787 w 126139"/>
                <a:gd name="connsiteY12" fmla="*/ 186707 h 214712"/>
                <a:gd name="connsiteX13" fmla="*/ 18119 w 126139"/>
                <a:gd name="connsiteY13" fmla="*/ 99326 h 214712"/>
                <a:gd name="connsiteX14" fmla="*/ 90 w 126139"/>
                <a:gd name="connsiteY14" fmla="*/ 36225 h 214712"/>
                <a:gd name="connsiteX15" fmla="*/ 31208 w 126139"/>
                <a:gd name="connsiteY15" fmla="*/ 215 h 214712"/>
                <a:gd name="connsiteX16" fmla="*/ 32061 w 126139"/>
                <a:gd name="connsiteY16" fmla="*/ 166 h 214712"/>
                <a:gd name="connsiteX17" fmla="*/ 33864 w 126139"/>
                <a:gd name="connsiteY17" fmla="*/ 166 h 214712"/>
                <a:gd name="connsiteX18" fmla="*/ 40956 w 126139"/>
                <a:gd name="connsiteY18" fmla="*/ 1849 h 214712"/>
                <a:gd name="connsiteX19" fmla="*/ 47326 w 126139"/>
                <a:gd name="connsiteY19" fmla="*/ 27811 h 214712"/>
                <a:gd name="connsiteX20" fmla="*/ 51412 w 126139"/>
                <a:gd name="connsiteY20" fmla="*/ 56417 h 214712"/>
                <a:gd name="connsiteX21" fmla="*/ 77374 w 126139"/>
                <a:gd name="connsiteY21" fmla="*/ 97283 h 214712"/>
                <a:gd name="connsiteX22" fmla="*/ 92519 w 126139"/>
                <a:gd name="connsiteY22" fmla="*/ 118677 h 214712"/>
                <a:gd name="connsiteX23" fmla="*/ 125933 w 126139"/>
                <a:gd name="connsiteY23" fmla="*/ 207260 h 214712"/>
                <a:gd name="connsiteX24" fmla="*/ 121726 w 126139"/>
                <a:gd name="connsiteY24" fmla="*/ 214712 h 21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139" h="214712">
                  <a:moveTo>
                    <a:pt x="120163" y="214712"/>
                  </a:moveTo>
                  <a:cubicBezTo>
                    <a:pt x="117459" y="214700"/>
                    <a:pt x="115091" y="212873"/>
                    <a:pt x="114394" y="210265"/>
                  </a:cubicBezTo>
                  <a:cubicBezTo>
                    <a:pt x="114394" y="210265"/>
                    <a:pt x="96365" y="145721"/>
                    <a:pt x="82543" y="125048"/>
                  </a:cubicBezTo>
                  <a:cubicBezTo>
                    <a:pt x="77975" y="118197"/>
                    <a:pt x="72807" y="111105"/>
                    <a:pt x="67639" y="104014"/>
                  </a:cubicBezTo>
                  <a:cubicBezTo>
                    <a:pt x="56917" y="90636"/>
                    <a:pt x="47771" y="76081"/>
                    <a:pt x="40355" y="60624"/>
                  </a:cubicBezTo>
                  <a:cubicBezTo>
                    <a:pt x="37013" y="50167"/>
                    <a:pt x="35319" y="39266"/>
                    <a:pt x="35307" y="28292"/>
                  </a:cubicBezTo>
                  <a:cubicBezTo>
                    <a:pt x="35186" y="22895"/>
                    <a:pt x="34669" y="17510"/>
                    <a:pt x="33744" y="12186"/>
                  </a:cubicBezTo>
                  <a:cubicBezTo>
                    <a:pt x="23888" y="13989"/>
                    <a:pt x="12109" y="16633"/>
                    <a:pt x="12109" y="36225"/>
                  </a:cubicBezTo>
                  <a:cubicBezTo>
                    <a:pt x="13996" y="56778"/>
                    <a:pt x="19922" y="76742"/>
                    <a:pt x="29537" y="94999"/>
                  </a:cubicBezTo>
                  <a:cubicBezTo>
                    <a:pt x="29910" y="95913"/>
                    <a:pt x="30114" y="96898"/>
                    <a:pt x="30138" y="97884"/>
                  </a:cubicBezTo>
                  <a:cubicBezTo>
                    <a:pt x="30138" y="115432"/>
                    <a:pt x="32903" y="164231"/>
                    <a:pt x="45163" y="179135"/>
                  </a:cubicBezTo>
                  <a:cubicBezTo>
                    <a:pt x="47182" y="181755"/>
                    <a:pt x="46821" y="185493"/>
                    <a:pt x="44321" y="187669"/>
                  </a:cubicBezTo>
                  <a:cubicBezTo>
                    <a:pt x="41689" y="189724"/>
                    <a:pt x="37891" y="189303"/>
                    <a:pt x="35787" y="186707"/>
                  </a:cubicBezTo>
                  <a:cubicBezTo>
                    <a:pt x="19561" y="166875"/>
                    <a:pt x="18239" y="110865"/>
                    <a:pt x="18119" y="99326"/>
                  </a:cubicBezTo>
                  <a:cubicBezTo>
                    <a:pt x="7975" y="79699"/>
                    <a:pt x="1845" y="58244"/>
                    <a:pt x="90" y="36225"/>
                  </a:cubicBezTo>
                  <a:cubicBezTo>
                    <a:pt x="-1256" y="17691"/>
                    <a:pt x="12674" y="1561"/>
                    <a:pt x="31208" y="215"/>
                  </a:cubicBezTo>
                  <a:cubicBezTo>
                    <a:pt x="31497" y="203"/>
                    <a:pt x="31773" y="178"/>
                    <a:pt x="32061" y="166"/>
                  </a:cubicBezTo>
                  <a:lnTo>
                    <a:pt x="33864" y="166"/>
                  </a:lnTo>
                  <a:cubicBezTo>
                    <a:pt x="36364" y="-326"/>
                    <a:pt x="38949" y="287"/>
                    <a:pt x="40956" y="1849"/>
                  </a:cubicBezTo>
                  <a:cubicBezTo>
                    <a:pt x="46004" y="5816"/>
                    <a:pt x="46605" y="14590"/>
                    <a:pt x="47326" y="27811"/>
                  </a:cubicBezTo>
                  <a:cubicBezTo>
                    <a:pt x="47374" y="37487"/>
                    <a:pt x="48744" y="47114"/>
                    <a:pt x="51412" y="56417"/>
                  </a:cubicBezTo>
                  <a:cubicBezTo>
                    <a:pt x="58636" y="70900"/>
                    <a:pt x="67326" y="84591"/>
                    <a:pt x="77374" y="97283"/>
                  </a:cubicBezTo>
                  <a:cubicBezTo>
                    <a:pt x="82663" y="104374"/>
                    <a:pt x="87831" y="111586"/>
                    <a:pt x="92519" y="118677"/>
                  </a:cubicBezTo>
                  <a:cubicBezTo>
                    <a:pt x="107423" y="140913"/>
                    <a:pt x="125212" y="204616"/>
                    <a:pt x="125933" y="207260"/>
                  </a:cubicBezTo>
                  <a:cubicBezTo>
                    <a:pt x="126786" y="210469"/>
                    <a:pt x="124923" y="213775"/>
                    <a:pt x="121726" y="21471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99A3CC6-A694-91BC-5946-6C6EEC1CF0FF}"/>
                </a:ext>
              </a:extLst>
            </p:cNvPr>
            <p:cNvSpPr/>
            <p:nvPr/>
          </p:nvSpPr>
          <p:spPr>
            <a:xfrm>
              <a:off x="7891548" y="3543192"/>
              <a:ext cx="57363" cy="46908"/>
            </a:xfrm>
            <a:custGeom>
              <a:avLst/>
              <a:gdLst>
                <a:gd name="connsiteX0" fmla="*/ 1428 w 57363"/>
                <a:gd name="connsiteY0" fmla="*/ 4591 h 46908"/>
                <a:gd name="connsiteX1" fmla="*/ 2750 w 57363"/>
                <a:gd name="connsiteY1" fmla="*/ 34039 h 46908"/>
                <a:gd name="connsiteX2" fmla="*/ 53712 w 57363"/>
                <a:gd name="connsiteY2" fmla="*/ 42092 h 46908"/>
                <a:gd name="connsiteX3" fmla="*/ 46981 w 57363"/>
                <a:gd name="connsiteY3" fmla="*/ 8678 h 46908"/>
                <a:gd name="connsiteX4" fmla="*/ 1428 w 57363"/>
                <a:gd name="connsiteY4" fmla="*/ 4591 h 4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3" h="46908">
                  <a:moveTo>
                    <a:pt x="1428" y="4591"/>
                  </a:moveTo>
                  <a:cubicBezTo>
                    <a:pt x="1428" y="4591"/>
                    <a:pt x="-2538" y="27428"/>
                    <a:pt x="2750" y="34039"/>
                  </a:cubicBezTo>
                  <a:cubicBezTo>
                    <a:pt x="8039" y="40649"/>
                    <a:pt x="46981" y="54111"/>
                    <a:pt x="53712" y="42092"/>
                  </a:cubicBezTo>
                  <a:cubicBezTo>
                    <a:pt x="60443" y="30072"/>
                    <a:pt x="57678" y="12644"/>
                    <a:pt x="46981" y="8678"/>
                  </a:cubicBezTo>
                  <a:cubicBezTo>
                    <a:pt x="36284" y="4711"/>
                    <a:pt x="11284" y="-6106"/>
                    <a:pt x="1428" y="4591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6D63C2B4-4C86-6B84-7C81-DD33AEC9609A}"/>
                </a:ext>
              </a:extLst>
            </p:cNvPr>
            <p:cNvSpPr/>
            <p:nvPr/>
          </p:nvSpPr>
          <p:spPr>
            <a:xfrm>
              <a:off x="7885508" y="3537191"/>
              <a:ext cx="68954" cy="58910"/>
            </a:xfrm>
            <a:custGeom>
              <a:avLst/>
              <a:gdLst>
                <a:gd name="connsiteX0" fmla="*/ 47493 w 68954"/>
                <a:gd name="connsiteY0" fmla="*/ 58910 h 58910"/>
                <a:gd name="connsiteX1" fmla="*/ 4103 w 68954"/>
                <a:gd name="connsiteY1" fmla="*/ 43886 h 58910"/>
                <a:gd name="connsiteX2" fmla="*/ 1579 w 68954"/>
                <a:gd name="connsiteY2" fmla="*/ 9631 h 58910"/>
                <a:gd name="connsiteX3" fmla="*/ 3021 w 68954"/>
                <a:gd name="connsiteY3" fmla="*/ 6626 h 58910"/>
                <a:gd name="connsiteX4" fmla="*/ 52902 w 68954"/>
                <a:gd name="connsiteY4" fmla="*/ 8188 h 58910"/>
                <a:gd name="connsiteX5" fmla="*/ 55066 w 68954"/>
                <a:gd name="connsiteY5" fmla="*/ 9030 h 58910"/>
                <a:gd name="connsiteX6" fmla="*/ 67085 w 68954"/>
                <a:gd name="connsiteY6" fmla="*/ 22251 h 58910"/>
                <a:gd name="connsiteX7" fmla="*/ 64561 w 68954"/>
                <a:gd name="connsiteY7" fmla="*/ 50977 h 58910"/>
                <a:gd name="connsiteX8" fmla="*/ 50138 w 68954"/>
                <a:gd name="connsiteY8" fmla="*/ 58790 h 58910"/>
                <a:gd name="connsiteX9" fmla="*/ 13118 w 68954"/>
                <a:gd name="connsiteY9" fmla="*/ 13597 h 58910"/>
                <a:gd name="connsiteX10" fmla="*/ 13118 w 68954"/>
                <a:gd name="connsiteY10" fmla="*/ 36314 h 58910"/>
                <a:gd name="connsiteX11" fmla="*/ 49176 w 68954"/>
                <a:gd name="connsiteY11" fmla="*/ 46771 h 58910"/>
                <a:gd name="connsiteX12" fmla="*/ 53623 w 68954"/>
                <a:gd name="connsiteY12" fmla="*/ 45208 h 58910"/>
                <a:gd name="connsiteX13" fmla="*/ 55306 w 68954"/>
                <a:gd name="connsiteY13" fmla="*/ 26338 h 58910"/>
                <a:gd name="connsiteX14" fmla="*/ 50017 w 68954"/>
                <a:gd name="connsiteY14" fmla="*/ 20328 h 58910"/>
                <a:gd name="connsiteX15" fmla="*/ 47734 w 68954"/>
                <a:gd name="connsiteY15" fmla="*/ 19366 h 58910"/>
                <a:gd name="connsiteX16" fmla="*/ 13118 w 68954"/>
                <a:gd name="connsiteY16" fmla="*/ 13597 h 5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954" h="58910">
                  <a:moveTo>
                    <a:pt x="47493" y="58910"/>
                  </a:moveTo>
                  <a:cubicBezTo>
                    <a:pt x="31808" y="58586"/>
                    <a:pt x="16627" y="53333"/>
                    <a:pt x="4103" y="43886"/>
                  </a:cubicBezTo>
                  <a:cubicBezTo>
                    <a:pt x="-2387" y="35713"/>
                    <a:pt x="498" y="15520"/>
                    <a:pt x="1579" y="9631"/>
                  </a:cubicBezTo>
                  <a:cubicBezTo>
                    <a:pt x="1808" y="8525"/>
                    <a:pt x="2300" y="7491"/>
                    <a:pt x="3021" y="6626"/>
                  </a:cubicBezTo>
                  <a:cubicBezTo>
                    <a:pt x="14440" y="-6475"/>
                    <a:pt x="39080" y="3020"/>
                    <a:pt x="52902" y="8188"/>
                  </a:cubicBezTo>
                  <a:lnTo>
                    <a:pt x="55066" y="9030"/>
                  </a:lnTo>
                  <a:cubicBezTo>
                    <a:pt x="60823" y="11446"/>
                    <a:pt x="65234" y="16289"/>
                    <a:pt x="67085" y="22251"/>
                  </a:cubicBezTo>
                  <a:cubicBezTo>
                    <a:pt x="70270" y="31758"/>
                    <a:pt x="69357" y="42167"/>
                    <a:pt x="64561" y="50977"/>
                  </a:cubicBezTo>
                  <a:cubicBezTo>
                    <a:pt x="61508" y="55977"/>
                    <a:pt x="56003" y="58958"/>
                    <a:pt x="50138" y="58790"/>
                  </a:cubicBezTo>
                  <a:close/>
                  <a:moveTo>
                    <a:pt x="13118" y="13597"/>
                  </a:moveTo>
                  <a:cubicBezTo>
                    <a:pt x="11255" y="21049"/>
                    <a:pt x="11255" y="28862"/>
                    <a:pt x="13118" y="36314"/>
                  </a:cubicBezTo>
                  <a:cubicBezTo>
                    <a:pt x="23899" y="43165"/>
                    <a:pt x="36411" y="46795"/>
                    <a:pt x="49176" y="46771"/>
                  </a:cubicBezTo>
                  <a:cubicBezTo>
                    <a:pt x="51940" y="46771"/>
                    <a:pt x="53262" y="45809"/>
                    <a:pt x="53623" y="45208"/>
                  </a:cubicBezTo>
                  <a:cubicBezTo>
                    <a:pt x="56748" y="39415"/>
                    <a:pt x="57349" y="32588"/>
                    <a:pt x="55306" y="26338"/>
                  </a:cubicBezTo>
                  <a:cubicBezTo>
                    <a:pt x="54500" y="23657"/>
                    <a:pt x="52565" y="21470"/>
                    <a:pt x="50017" y="20328"/>
                  </a:cubicBezTo>
                  <a:lnTo>
                    <a:pt x="47734" y="19366"/>
                  </a:lnTo>
                  <a:cubicBezTo>
                    <a:pt x="40642" y="16362"/>
                    <a:pt x="20329" y="8549"/>
                    <a:pt x="13118" y="1359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65DED12-6D98-9C5D-2975-A0181ACE3EE7}"/>
                </a:ext>
              </a:extLst>
            </p:cNvPr>
            <p:cNvSpPr/>
            <p:nvPr/>
          </p:nvSpPr>
          <p:spPr>
            <a:xfrm>
              <a:off x="7883546" y="3585767"/>
              <a:ext cx="66636" cy="41910"/>
            </a:xfrm>
            <a:custGeom>
              <a:avLst/>
              <a:gdLst>
                <a:gd name="connsiteX0" fmla="*/ 21450 w 66636"/>
                <a:gd name="connsiteY0" fmla="*/ 838 h 41910"/>
                <a:gd name="connsiteX1" fmla="*/ 56 w 66636"/>
                <a:gd name="connsiteY1" fmla="*/ 11536 h 41910"/>
                <a:gd name="connsiteX2" fmla="*/ 9431 w 66636"/>
                <a:gd name="connsiteY2" fmla="*/ 41103 h 41910"/>
                <a:gd name="connsiteX3" fmla="*/ 57508 w 66636"/>
                <a:gd name="connsiteY3" fmla="*/ 35695 h 41910"/>
                <a:gd name="connsiteX4" fmla="*/ 64576 w 66636"/>
                <a:gd name="connsiteY4" fmla="*/ 12257 h 41910"/>
                <a:gd name="connsiteX5" fmla="*/ 64239 w 66636"/>
                <a:gd name="connsiteY5" fmla="*/ 11656 h 41910"/>
                <a:gd name="connsiteX6" fmla="*/ 21450 w 66636"/>
                <a:gd name="connsiteY6" fmla="*/ 838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36" h="41910">
                  <a:moveTo>
                    <a:pt x="21450" y="838"/>
                  </a:moveTo>
                  <a:cubicBezTo>
                    <a:pt x="21450" y="838"/>
                    <a:pt x="-1266" y="-4450"/>
                    <a:pt x="56" y="11536"/>
                  </a:cubicBezTo>
                  <a:cubicBezTo>
                    <a:pt x="1378" y="27521"/>
                    <a:pt x="2700" y="38339"/>
                    <a:pt x="9431" y="41103"/>
                  </a:cubicBezTo>
                  <a:cubicBezTo>
                    <a:pt x="25657" y="43147"/>
                    <a:pt x="42135" y="41296"/>
                    <a:pt x="57508" y="35695"/>
                  </a:cubicBezTo>
                  <a:cubicBezTo>
                    <a:pt x="65934" y="31175"/>
                    <a:pt x="69095" y="20682"/>
                    <a:pt x="64576" y="12257"/>
                  </a:cubicBezTo>
                  <a:cubicBezTo>
                    <a:pt x="64467" y="12053"/>
                    <a:pt x="64359" y="11860"/>
                    <a:pt x="64239" y="11656"/>
                  </a:cubicBezTo>
                  <a:cubicBezTo>
                    <a:pt x="58950" y="6367"/>
                    <a:pt x="21450" y="838"/>
                    <a:pt x="21450" y="838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0D729D6-5AC1-E2D8-D1EE-7B069BCBA37C}"/>
                </a:ext>
              </a:extLst>
            </p:cNvPr>
            <p:cNvSpPr/>
            <p:nvPr/>
          </p:nvSpPr>
          <p:spPr>
            <a:xfrm>
              <a:off x="7877436" y="3579590"/>
              <a:ext cx="79789" cy="54297"/>
            </a:xfrm>
            <a:custGeom>
              <a:avLst/>
              <a:gdLst>
                <a:gd name="connsiteX0" fmla="*/ 26117 w 79789"/>
                <a:gd name="connsiteY0" fmla="*/ 54252 h 54297"/>
                <a:gd name="connsiteX1" fmla="*/ 13376 w 79789"/>
                <a:gd name="connsiteY1" fmla="*/ 52810 h 54297"/>
                <a:gd name="connsiteX2" fmla="*/ 155 w 79789"/>
                <a:gd name="connsiteY2" fmla="*/ 18314 h 54297"/>
                <a:gd name="connsiteX3" fmla="*/ 5203 w 79789"/>
                <a:gd name="connsiteY3" fmla="*/ 4612 h 54297"/>
                <a:gd name="connsiteX4" fmla="*/ 29242 w 79789"/>
                <a:gd name="connsiteY4" fmla="*/ 1127 h 54297"/>
                <a:gd name="connsiteX5" fmla="*/ 75156 w 79789"/>
                <a:gd name="connsiteY5" fmla="*/ 13146 h 54297"/>
                <a:gd name="connsiteX6" fmla="*/ 79483 w 79789"/>
                <a:gd name="connsiteY6" fmla="*/ 28170 h 54297"/>
                <a:gd name="connsiteX7" fmla="*/ 67464 w 79789"/>
                <a:gd name="connsiteY7" fmla="*/ 46680 h 54297"/>
                <a:gd name="connsiteX8" fmla="*/ 26117 w 79789"/>
                <a:gd name="connsiteY8" fmla="*/ 54252 h 54297"/>
                <a:gd name="connsiteX9" fmla="*/ 19747 w 79789"/>
                <a:gd name="connsiteY9" fmla="*/ 12184 h 54297"/>
                <a:gd name="connsiteX10" fmla="*/ 13016 w 79789"/>
                <a:gd name="connsiteY10" fmla="*/ 13747 h 54297"/>
                <a:gd name="connsiteX11" fmla="*/ 12174 w 79789"/>
                <a:gd name="connsiteY11" fmla="*/ 17233 h 54297"/>
                <a:gd name="connsiteX12" fmla="*/ 17823 w 79789"/>
                <a:gd name="connsiteY12" fmla="*/ 41271 h 54297"/>
                <a:gd name="connsiteX13" fmla="*/ 60733 w 79789"/>
                <a:gd name="connsiteY13" fmla="*/ 36343 h 54297"/>
                <a:gd name="connsiteX14" fmla="*/ 67103 w 79789"/>
                <a:gd name="connsiteY14" fmla="*/ 26608 h 54297"/>
                <a:gd name="connsiteX15" fmla="*/ 66262 w 79789"/>
                <a:gd name="connsiteY15" fmla="*/ 21680 h 54297"/>
                <a:gd name="connsiteX16" fmla="*/ 26718 w 79789"/>
                <a:gd name="connsiteY16" fmla="*/ 12665 h 54297"/>
                <a:gd name="connsiteX17" fmla="*/ 26718 w 79789"/>
                <a:gd name="connsiteY17" fmla="*/ 12665 h 54297"/>
                <a:gd name="connsiteX18" fmla="*/ 19747 w 79789"/>
                <a:gd name="connsiteY18" fmla="*/ 12545 h 5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789" h="54297">
                  <a:moveTo>
                    <a:pt x="26117" y="54252"/>
                  </a:moveTo>
                  <a:cubicBezTo>
                    <a:pt x="21826" y="54457"/>
                    <a:pt x="17523" y="53964"/>
                    <a:pt x="13376" y="52810"/>
                  </a:cubicBezTo>
                  <a:cubicBezTo>
                    <a:pt x="2679" y="48603"/>
                    <a:pt x="1357" y="33819"/>
                    <a:pt x="155" y="18314"/>
                  </a:cubicBezTo>
                  <a:cubicBezTo>
                    <a:pt x="-578" y="13194"/>
                    <a:pt x="1321" y="8038"/>
                    <a:pt x="5203" y="4612"/>
                  </a:cubicBezTo>
                  <a:cubicBezTo>
                    <a:pt x="12355" y="93"/>
                    <a:pt x="21093" y="-1181"/>
                    <a:pt x="29242" y="1127"/>
                  </a:cubicBezTo>
                  <a:cubicBezTo>
                    <a:pt x="43906" y="3290"/>
                    <a:pt x="69266" y="7617"/>
                    <a:pt x="75156" y="13146"/>
                  </a:cubicBezTo>
                  <a:cubicBezTo>
                    <a:pt x="78906" y="17185"/>
                    <a:pt x="80517" y="22762"/>
                    <a:pt x="79483" y="28170"/>
                  </a:cubicBezTo>
                  <a:cubicBezTo>
                    <a:pt x="78461" y="35839"/>
                    <a:pt x="74050" y="42630"/>
                    <a:pt x="67464" y="46680"/>
                  </a:cubicBezTo>
                  <a:cubicBezTo>
                    <a:pt x="54327" y="51957"/>
                    <a:pt x="40264" y="54529"/>
                    <a:pt x="26117" y="54252"/>
                  </a:cubicBezTo>
                  <a:close/>
                  <a:moveTo>
                    <a:pt x="19747" y="12184"/>
                  </a:moveTo>
                  <a:cubicBezTo>
                    <a:pt x="17403" y="12040"/>
                    <a:pt x="15059" y="12581"/>
                    <a:pt x="13016" y="13747"/>
                  </a:cubicBezTo>
                  <a:cubicBezTo>
                    <a:pt x="13016" y="13747"/>
                    <a:pt x="11934" y="14708"/>
                    <a:pt x="12174" y="17233"/>
                  </a:cubicBezTo>
                  <a:cubicBezTo>
                    <a:pt x="12895" y="26367"/>
                    <a:pt x="14097" y="40190"/>
                    <a:pt x="17823" y="41271"/>
                  </a:cubicBezTo>
                  <a:cubicBezTo>
                    <a:pt x="32319" y="42641"/>
                    <a:pt x="46934" y="40959"/>
                    <a:pt x="60733" y="36343"/>
                  </a:cubicBezTo>
                  <a:cubicBezTo>
                    <a:pt x="64182" y="34192"/>
                    <a:pt x="66514" y="30634"/>
                    <a:pt x="67103" y="26608"/>
                  </a:cubicBezTo>
                  <a:cubicBezTo>
                    <a:pt x="67439" y="24913"/>
                    <a:pt x="67139" y="23158"/>
                    <a:pt x="66262" y="21680"/>
                  </a:cubicBezTo>
                  <a:cubicBezTo>
                    <a:pt x="53485" y="17112"/>
                    <a:pt x="40216" y="14084"/>
                    <a:pt x="26718" y="12665"/>
                  </a:cubicBezTo>
                  <a:lnTo>
                    <a:pt x="26718" y="12665"/>
                  </a:lnTo>
                  <a:cubicBezTo>
                    <a:pt x="24398" y="12389"/>
                    <a:pt x="22066" y="12353"/>
                    <a:pt x="19747" y="1254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C3263D0-1F40-2023-7E91-E09F7AC6AE1F}"/>
                </a:ext>
              </a:extLst>
            </p:cNvPr>
            <p:cNvSpPr/>
            <p:nvPr/>
          </p:nvSpPr>
          <p:spPr>
            <a:xfrm>
              <a:off x="7892976" y="3621462"/>
              <a:ext cx="58007" cy="30612"/>
            </a:xfrm>
            <a:custGeom>
              <a:avLst/>
              <a:gdLst>
                <a:gd name="connsiteX0" fmla="*/ 0 w 58007"/>
                <a:gd name="connsiteY0" fmla="*/ 5409 h 30612"/>
                <a:gd name="connsiteX1" fmla="*/ 12019 w 58007"/>
                <a:gd name="connsiteY1" fmla="*/ 28125 h 30612"/>
                <a:gd name="connsiteX2" fmla="*/ 56251 w 58007"/>
                <a:gd name="connsiteY2" fmla="*/ 21394 h 30612"/>
                <a:gd name="connsiteX3" fmla="*/ 48198 w 58007"/>
                <a:gd name="connsiteY3" fmla="*/ 0 h 30612"/>
                <a:gd name="connsiteX4" fmla="*/ 0 w 58007"/>
                <a:gd name="connsiteY4" fmla="*/ 5409 h 3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7" h="30612">
                  <a:moveTo>
                    <a:pt x="0" y="5409"/>
                  </a:moveTo>
                  <a:cubicBezTo>
                    <a:pt x="0" y="5409"/>
                    <a:pt x="4087" y="24039"/>
                    <a:pt x="12019" y="28125"/>
                  </a:cubicBezTo>
                  <a:cubicBezTo>
                    <a:pt x="19952" y="32212"/>
                    <a:pt x="49520" y="32092"/>
                    <a:pt x="56251" y="21394"/>
                  </a:cubicBezTo>
                  <a:cubicBezTo>
                    <a:pt x="62982" y="10697"/>
                    <a:pt x="48198" y="0"/>
                    <a:pt x="48198" y="0"/>
                  </a:cubicBezTo>
                  <a:cubicBezTo>
                    <a:pt x="48198" y="0"/>
                    <a:pt x="6731" y="3966"/>
                    <a:pt x="0" y="5409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CBFAE87-D708-DB5D-2A29-2853376AA0DF}"/>
                </a:ext>
              </a:extLst>
            </p:cNvPr>
            <p:cNvSpPr/>
            <p:nvPr/>
          </p:nvSpPr>
          <p:spPr>
            <a:xfrm>
              <a:off x="7886959" y="3615425"/>
              <a:ext cx="70007" cy="42925"/>
            </a:xfrm>
            <a:custGeom>
              <a:avLst/>
              <a:gdLst>
                <a:gd name="connsiteX0" fmla="*/ 34503 w 70007"/>
                <a:gd name="connsiteY0" fmla="*/ 42696 h 42925"/>
                <a:gd name="connsiteX1" fmla="*/ 15392 w 70007"/>
                <a:gd name="connsiteY1" fmla="*/ 39571 h 42925"/>
                <a:gd name="connsiteX2" fmla="*/ 128 w 70007"/>
                <a:gd name="connsiteY2" fmla="*/ 12648 h 42925"/>
                <a:gd name="connsiteX3" fmla="*/ 969 w 70007"/>
                <a:gd name="connsiteY3" fmla="*/ 8080 h 42925"/>
                <a:gd name="connsiteX4" fmla="*/ 4815 w 70007"/>
                <a:gd name="connsiteY4" fmla="*/ 5436 h 42925"/>
                <a:gd name="connsiteX5" fmla="*/ 53614 w 70007"/>
                <a:gd name="connsiteY5" fmla="*/ 27 h 42925"/>
                <a:gd name="connsiteX6" fmla="*/ 57820 w 70007"/>
                <a:gd name="connsiteY6" fmla="*/ 1229 h 42925"/>
                <a:gd name="connsiteX7" fmla="*/ 67316 w 70007"/>
                <a:gd name="connsiteY7" fmla="*/ 30677 h 42925"/>
                <a:gd name="connsiteX8" fmla="*/ 34503 w 70007"/>
                <a:gd name="connsiteY8" fmla="*/ 42696 h 42925"/>
                <a:gd name="connsiteX9" fmla="*/ 13589 w 70007"/>
                <a:gd name="connsiteY9" fmla="*/ 16374 h 42925"/>
                <a:gd name="connsiteX10" fmla="*/ 20801 w 70007"/>
                <a:gd name="connsiteY10" fmla="*/ 28393 h 42925"/>
                <a:gd name="connsiteX11" fmla="*/ 56859 w 70007"/>
                <a:gd name="connsiteY11" fmla="*/ 23946 h 42925"/>
                <a:gd name="connsiteX12" fmla="*/ 51931 w 70007"/>
                <a:gd name="connsiteY12" fmla="*/ 11926 h 42925"/>
                <a:gd name="connsiteX13" fmla="*/ 13589 w 70007"/>
                <a:gd name="connsiteY13" fmla="*/ 16374 h 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007" h="42925">
                  <a:moveTo>
                    <a:pt x="34503" y="42696"/>
                  </a:moveTo>
                  <a:cubicBezTo>
                    <a:pt x="27988" y="42912"/>
                    <a:pt x="21498" y="41855"/>
                    <a:pt x="15392" y="39571"/>
                  </a:cubicBezTo>
                  <a:cubicBezTo>
                    <a:pt x="5296" y="34523"/>
                    <a:pt x="969" y="16253"/>
                    <a:pt x="128" y="12648"/>
                  </a:cubicBezTo>
                  <a:cubicBezTo>
                    <a:pt x="-197" y="11073"/>
                    <a:pt x="103" y="9438"/>
                    <a:pt x="969" y="8080"/>
                  </a:cubicBezTo>
                  <a:cubicBezTo>
                    <a:pt x="1882" y="6758"/>
                    <a:pt x="3253" y="5821"/>
                    <a:pt x="4815" y="5436"/>
                  </a:cubicBezTo>
                  <a:cubicBezTo>
                    <a:pt x="11666" y="4114"/>
                    <a:pt x="49407" y="508"/>
                    <a:pt x="53614" y="27"/>
                  </a:cubicBezTo>
                  <a:cubicBezTo>
                    <a:pt x="55116" y="-117"/>
                    <a:pt x="56619" y="316"/>
                    <a:pt x="57820" y="1229"/>
                  </a:cubicBezTo>
                  <a:cubicBezTo>
                    <a:pt x="64431" y="6037"/>
                    <a:pt x="75008" y="18417"/>
                    <a:pt x="67316" y="30677"/>
                  </a:cubicBezTo>
                  <a:cubicBezTo>
                    <a:pt x="58854" y="39571"/>
                    <a:pt x="46715" y="44018"/>
                    <a:pt x="34503" y="42696"/>
                  </a:cubicBezTo>
                  <a:close/>
                  <a:moveTo>
                    <a:pt x="13589" y="16374"/>
                  </a:moveTo>
                  <a:cubicBezTo>
                    <a:pt x="14839" y="20965"/>
                    <a:pt x="17327" y="25136"/>
                    <a:pt x="20801" y="28393"/>
                  </a:cubicBezTo>
                  <a:cubicBezTo>
                    <a:pt x="27291" y="31638"/>
                    <a:pt x="52772" y="31037"/>
                    <a:pt x="56859" y="23946"/>
                  </a:cubicBezTo>
                  <a:cubicBezTo>
                    <a:pt x="59503" y="19619"/>
                    <a:pt x="54575" y="14330"/>
                    <a:pt x="51931" y="11926"/>
                  </a:cubicBezTo>
                  <a:cubicBezTo>
                    <a:pt x="42316" y="12768"/>
                    <a:pt x="23806" y="15051"/>
                    <a:pt x="13589" y="1637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FE79A284-2094-171D-A3DF-EB1D6735C424}"/>
                </a:ext>
              </a:extLst>
            </p:cNvPr>
            <p:cNvSpPr/>
            <p:nvPr/>
          </p:nvSpPr>
          <p:spPr>
            <a:xfrm>
              <a:off x="8196826" y="3835888"/>
              <a:ext cx="155771" cy="171997"/>
            </a:xfrm>
            <a:custGeom>
              <a:avLst/>
              <a:gdLst>
                <a:gd name="connsiteX0" fmla="*/ 96035 w 155771"/>
                <a:gd name="connsiteY0" fmla="*/ 0 h 171997"/>
                <a:gd name="connsiteX1" fmla="*/ 0 w 155771"/>
                <a:gd name="connsiteY1" fmla="*/ 106852 h 171997"/>
                <a:gd name="connsiteX2" fmla="*/ 47116 w 155771"/>
                <a:gd name="connsiteY2" fmla="*/ 171997 h 171997"/>
                <a:gd name="connsiteX3" fmla="*/ 155771 w 155771"/>
                <a:gd name="connsiteY3" fmla="*/ 47116 h 171997"/>
                <a:gd name="connsiteX4" fmla="*/ 96035 w 155771"/>
                <a:gd name="connsiteY4" fmla="*/ 0 h 17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71" h="171997">
                  <a:moveTo>
                    <a:pt x="96035" y="0"/>
                  </a:moveTo>
                  <a:lnTo>
                    <a:pt x="0" y="106852"/>
                  </a:lnTo>
                  <a:lnTo>
                    <a:pt x="47116" y="171997"/>
                  </a:lnTo>
                  <a:lnTo>
                    <a:pt x="155771" y="47116"/>
                  </a:lnTo>
                  <a:lnTo>
                    <a:pt x="96035" y="0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787D7A-C017-568E-8508-ADDA70856E18}"/>
                </a:ext>
              </a:extLst>
            </p:cNvPr>
            <p:cNvSpPr/>
            <p:nvPr/>
          </p:nvSpPr>
          <p:spPr>
            <a:xfrm>
              <a:off x="8190915" y="3829871"/>
              <a:ext cx="168178" cy="184083"/>
            </a:xfrm>
            <a:custGeom>
              <a:avLst/>
              <a:gdLst>
                <a:gd name="connsiteX0" fmla="*/ 53027 w 168178"/>
                <a:gd name="connsiteY0" fmla="*/ 184024 h 184083"/>
                <a:gd name="connsiteX1" fmla="*/ 53027 w 168178"/>
                <a:gd name="connsiteY1" fmla="*/ 184024 h 184083"/>
                <a:gd name="connsiteX2" fmla="*/ 48339 w 168178"/>
                <a:gd name="connsiteY2" fmla="*/ 181620 h 184083"/>
                <a:gd name="connsiteX3" fmla="*/ 1343 w 168178"/>
                <a:gd name="connsiteY3" fmla="*/ 116355 h 184083"/>
                <a:gd name="connsiteX4" fmla="*/ 1343 w 168178"/>
                <a:gd name="connsiteY4" fmla="*/ 108783 h 184083"/>
                <a:gd name="connsiteX5" fmla="*/ 97498 w 168178"/>
                <a:gd name="connsiteY5" fmla="*/ 2051 h 184083"/>
                <a:gd name="connsiteX6" fmla="*/ 105791 w 168178"/>
                <a:gd name="connsiteY6" fmla="*/ 1330 h 184083"/>
                <a:gd name="connsiteX7" fmla="*/ 165888 w 168178"/>
                <a:gd name="connsiteY7" fmla="*/ 48325 h 184083"/>
                <a:gd name="connsiteX8" fmla="*/ 168172 w 168178"/>
                <a:gd name="connsiteY8" fmla="*/ 52532 h 184083"/>
                <a:gd name="connsiteX9" fmla="*/ 166730 w 168178"/>
                <a:gd name="connsiteY9" fmla="*/ 57099 h 184083"/>
                <a:gd name="connsiteX10" fmla="*/ 58555 w 168178"/>
                <a:gd name="connsiteY10" fmla="*/ 181981 h 184083"/>
                <a:gd name="connsiteX11" fmla="*/ 53027 w 168178"/>
                <a:gd name="connsiteY11" fmla="*/ 184024 h 184083"/>
                <a:gd name="connsiteX12" fmla="*/ 13603 w 168178"/>
                <a:gd name="connsiteY12" fmla="*/ 113230 h 184083"/>
                <a:gd name="connsiteX13" fmla="*/ 53507 w 168178"/>
                <a:gd name="connsiteY13" fmla="*/ 168399 h 184083"/>
                <a:gd name="connsiteX14" fmla="*/ 153028 w 168178"/>
                <a:gd name="connsiteY14" fmla="*/ 53974 h 184083"/>
                <a:gd name="connsiteX15" fmla="*/ 102667 w 168178"/>
                <a:gd name="connsiteY15" fmla="*/ 14671 h 1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78" h="184083">
                  <a:moveTo>
                    <a:pt x="53027" y="184024"/>
                  </a:moveTo>
                  <a:lnTo>
                    <a:pt x="53027" y="184024"/>
                  </a:lnTo>
                  <a:cubicBezTo>
                    <a:pt x="51176" y="184000"/>
                    <a:pt x="49433" y="183111"/>
                    <a:pt x="48339" y="181620"/>
                  </a:cubicBezTo>
                  <a:lnTo>
                    <a:pt x="1343" y="116355"/>
                  </a:lnTo>
                  <a:cubicBezTo>
                    <a:pt x="-448" y="114143"/>
                    <a:pt x="-448" y="110994"/>
                    <a:pt x="1343" y="108783"/>
                  </a:cubicBezTo>
                  <a:lnTo>
                    <a:pt x="97498" y="2051"/>
                  </a:lnTo>
                  <a:cubicBezTo>
                    <a:pt x="99625" y="-377"/>
                    <a:pt x="103280" y="-690"/>
                    <a:pt x="105791" y="1330"/>
                  </a:cubicBezTo>
                  <a:lnTo>
                    <a:pt x="165888" y="48325"/>
                  </a:lnTo>
                  <a:cubicBezTo>
                    <a:pt x="167163" y="49383"/>
                    <a:pt x="167992" y="50885"/>
                    <a:pt x="168172" y="52532"/>
                  </a:cubicBezTo>
                  <a:cubicBezTo>
                    <a:pt x="168244" y="54179"/>
                    <a:pt x="167740" y="55789"/>
                    <a:pt x="166730" y="57099"/>
                  </a:cubicBezTo>
                  <a:lnTo>
                    <a:pt x="58555" y="181981"/>
                  </a:lnTo>
                  <a:cubicBezTo>
                    <a:pt x="57173" y="183543"/>
                    <a:pt x="55094" y="184312"/>
                    <a:pt x="53027" y="184024"/>
                  </a:cubicBezTo>
                  <a:close/>
                  <a:moveTo>
                    <a:pt x="13603" y="113230"/>
                  </a:moveTo>
                  <a:lnTo>
                    <a:pt x="53507" y="168399"/>
                  </a:lnTo>
                  <a:lnTo>
                    <a:pt x="153028" y="53974"/>
                  </a:lnTo>
                  <a:lnTo>
                    <a:pt x="102667" y="14671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9" name="!!maintittle">
            <a:extLst>
              <a:ext uri="{FF2B5EF4-FFF2-40B4-BE49-F238E27FC236}">
                <a16:creationId xmlns:a16="http://schemas.microsoft.com/office/drawing/2014/main" id="{A7A5C32F-8C66-5B57-F944-0ECDE305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304" y="582054"/>
            <a:ext cx="4690295" cy="1325563"/>
          </a:xfrm>
        </p:spPr>
        <p:txBody>
          <a:bodyPr>
            <a:noAutofit/>
          </a:bodyPr>
          <a:lstStyle/>
          <a:p>
            <a:r>
              <a:rPr lang="en-US" sz="2800" dirty="0"/>
              <a:t>CONCEPT DESCRIPTION</a:t>
            </a:r>
          </a:p>
        </p:txBody>
      </p:sp>
      <p:sp>
        <p:nvSpPr>
          <p:cNvPr id="160" name="Tittle">
            <a:extLst>
              <a:ext uri="{FF2B5EF4-FFF2-40B4-BE49-F238E27FC236}">
                <a16:creationId xmlns:a16="http://schemas.microsoft.com/office/drawing/2014/main" id="{8DEE899C-29F0-722E-DDF3-D843434DBF35}"/>
              </a:ext>
            </a:extLst>
          </p:cNvPr>
          <p:cNvSpPr txBox="1">
            <a:spLocks/>
          </p:cNvSpPr>
          <p:nvPr/>
        </p:nvSpPr>
        <p:spPr>
          <a:xfrm>
            <a:off x="4695561" y="675899"/>
            <a:ext cx="2877670" cy="54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900" spc="600" dirty="0"/>
              <a:t>EYE OF MORDOR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DBE2FF47-B047-61E0-89FB-34865DDD9249}"/>
              </a:ext>
            </a:extLst>
          </p:cNvPr>
          <p:cNvCxnSpPr>
            <a:cxnSpLocks/>
          </p:cNvCxnSpPr>
          <p:nvPr/>
        </p:nvCxnSpPr>
        <p:spPr>
          <a:xfrm>
            <a:off x="3876304" y="617312"/>
            <a:ext cx="0" cy="108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20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20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52ABA9E5-4CB1-36DD-F67C-F86B648668BE}"/>
              </a:ext>
            </a:extLst>
          </p:cNvPr>
          <p:cNvGrpSpPr/>
          <p:nvPr/>
        </p:nvGrpSpPr>
        <p:grpSpPr>
          <a:xfrm>
            <a:off x="-62144" y="-741028"/>
            <a:ext cx="11922643" cy="7606514"/>
            <a:chOff x="3543669" y="1386129"/>
            <a:chExt cx="8318480" cy="533039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93CFF21-FC1F-02D8-49EE-325C37229D72}"/>
                </a:ext>
              </a:extLst>
            </p:cNvPr>
            <p:cNvSpPr/>
            <p:nvPr/>
          </p:nvSpPr>
          <p:spPr>
            <a:xfrm>
              <a:off x="3543669" y="1386129"/>
              <a:ext cx="8318480" cy="5330396"/>
            </a:xfrm>
            <a:custGeom>
              <a:avLst/>
              <a:gdLst>
                <a:gd name="connsiteX0" fmla="*/ 2979099 w 8318480"/>
                <a:gd name="connsiteY0" fmla="*/ 1094094 h 5330396"/>
                <a:gd name="connsiteX1" fmla="*/ 6717123 w 8318480"/>
                <a:gd name="connsiteY1" fmla="*/ 71607 h 5330396"/>
                <a:gd name="connsiteX2" fmla="*/ 7782761 w 8318480"/>
                <a:gd name="connsiteY2" fmla="*/ 754427 h 5330396"/>
                <a:gd name="connsiteX3" fmla="*/ 8043341 w 8318480"/>
                <a:gd name="connsiteY3" fmla="*/ 4155908 h 5330396"/>
                <a:gd name="connsiteX4" fmla="*/ 7853555 w 8318480"/>
                <a:gd name="connsiteY4" fmla="*/ 4547139 h 5330396"/>
                <a:gd name="connsiteX5" fmla="*/ 6203536 w 8318480"/>
                <a:gd name="connsiteY5" fmla="*/ 4994981 h 5330396"/>
                <a:gd name="connsiteX6" fmla="*/ 4666739 w 8318480"/>
                <a:gd name="connsiteY6" fmla="*/ 4848705 h 5330396"/>
                <a:gd name="connsiteX7" fmla="*/ 3773459 w 8318480"/>
                <a:gd name="connsiteY7" fmla="*/ 5127194 h 5330396"/>
                <a:gd name="connsiteX8" fmla="*/ 2518036 w 8318480"/>
                <a:gd name="connsiteY8" fmla="*/ 5329840 h 5330396"/>
                <a:gd name="connsiteX9" fmla="*/ 5987 w 8318480"/>
                <a:gd name="connsiteY9" fmla="*/ 3519362 h 5330396"/>
                <a:gd name="connsiteX10" fmla="*/ 2021 w 8318480"/>
                <a:gd name="connsiteY10" fmla="*/ 3274288 h 5330396"/>
                <a:gd name="connsiteX11" fmla="*/ 650226 w 8318480"/>
                <a:gd name="connsiteY11" fmla="*/ 2009129 h 5330396"/>
                <a:gd name="connsiteX12" fmla="*/ 2155411 w 8318480"/>
                <a:gd name="connsiteY12" fmla="*/ 1457800 h 5330396"/>
                <a:gd name="connsiteX13" fmla="*/ 2979099 w 8318480"/>
                <a:gd name="connsiteY13" fmla="*/ 1094094 h 533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8480" h="5330396">
                  <a:moveTo>
                    <a:pt x="2979099" y="1094094"/>
                  </a:moveTo>
                  <a:cubicBezTo>
                    <a:pt x="4150747" y="517165"/>
                    <a:pt x="5355689" y="-237051"/>
                    <a:pt x="6717123" y="71607"/>
                  </a:cubicBezTo>
                  <a:cubicBezTo>
                    <a:pt x="7139123" y="167762"/>
                    <a:pt x="7523142" y="406586"/>
                    <a:pt x="7782761" y="754427"/>
                  </a:cubicBezTo>
                  <a:cubicBezTo>
                    <a:pt x="8476879" y="1684606"/>
                    <a:pt x="8420509" y="3109262"/>
                    <a:pt x="8043341" y="4155908"/>
                  </a:cubicBezTo>
                  <a:cubicBezTo>
                    <a:pt x="7995228" y="4293146"/>
                    <a:pt x="7931548" y="4424409"/>
                    <a:pt x="7853555" y="4547139"/>
                  </a:cubicBezTo>
                  <a:cubicBezTo>
                    <a:pt x="7470738" y="5137891"/>
                    <a:pt x="6825778" y="5165776"/>
                    <a:pt x="6203536" y="4994981"/>
                  </a:cubicBezTo>
                  <a:cubicBezTo>
                    <a:pt x="5677087" y="4850748"/>
                    <a:pt x="5210615" y="4701708"/>
                    <a:pt x="4666739" y="4848705"/>
                  </a:cubicBezTo>
                  <a:cubicBezTo>
                    <a:pt x="4365533" y="4930076"/>
                    <a:pt x="4073583" y="5041976"/>
                    <a:pt x="3773459" y="5127194"/>
                  </a:cubicBezTo>
                  <a:cubicBezTo>
                    <a:pt x="3364800" y="5243060"/>
                    <a:pt x="2943522" y="5321787"/>
                    <a:pt x="2518036" y="5329840"/>
                  </a:cubicBezTo>
                  <a:cubicBezTo>
                    <a:pt x="1392181" y="5350874"/>
                    <a:pt x="106109" y="4776949"/>
                    <a:pt x="5987" y="3519362"/>
                  </a:cubicBezTo>
                  <a:cubicBezTo>
                    <a:pt x="-322" y="3437823"/>
                    <a:pt x="-1646" y="3355983"/>
                    <a:pt x="2021" y="3274288"/>
                  </a:cubicBezTo>
                  <a:cubicBezTo>
                    <a:pt x="24617" y="2772359"/>
                    <a:pt x="190485" y="2269709"/>
                    <a:pt x="650226" y="2009129"/>
                  </a:cubicBezTo>
                  <a:cubicBezTo>
                    <a:pt x="1112491" y="1747107"/>
                    <a:pt x="1660934" y="1643620"/>
                    <a:pt x="2155411" y="1457800"/>
                  </a:cubicBezTo>
                  <a:cubicBezTo>
                    <a:pt x="2436064" y="1352631"/>
                    <a:pt x="2709384" y="1226908"/>
                    <a:pt x="2979099" y="1094094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D821F41-D98D-7E67-402C-EBFD4562D454}"/>
                </a:ext>
              </a:extLst>
            </p:cNvPr>
            <p:cNvSpPr/>
            <p:nvPr/>
          </p:nvSpPr>
          <p:spPr>
            <a:xfrm>
              <a:off x="3543669" y="1386129"/>
              <a:ext cx="8318480" cy="5330396"/>
            </a:xfrm>
            <a:custGeom>
              <a:avLst/>
              <a:gdLst>
                <a:gd name="connsiteX0" fmla="*/ 2979099 w 8318480"/>
                <a:gd name="connsiteY0" fmla="*/ 1094094 h 5330396"/>
                <a:gd name="connsiteX1" fmla="*/ 6717123 w 8318480"/>
                <a:gd name="connsiteY1" fmla="*/ 71607 h 5330396"/>
                <a:gd name="connsiteX2" fmla="*/ 7782761 w 8318480"/>
                <a:gd name="connsiteY2" fmla="*/ 754427 h 5330396"/>
                <a:gd name="connsiteX3" fmla="*/ 8043341 w 8318480"/>
                <a:gd name="connsiteY3" fmla="*/ 4155908 h 5330396"/>
                <a:gd name="connsiteX4" fmla="*/ 7853555 w 8318480"/>
                <a:gd name="connsiteY4" fmla="*/ 4547139 h 5330396"/>
                <a:gd name="connsiteX5" fmla="*/ 6203536 w 8318480"/>
                <a:gd name="connsiteY5" fmla="*/ 4994981 h 5330396"/>
                <a:gd name="connsiteX6" fmla="*/ 4666739 w 8318480"/>
                <a:gd name="connsiteY6" fmla="*/ 4848705 h 5330396"/>
                <a:gd name="connsiteX7" fmla="*/ 3773459 w 8318480"/>
                <a:gd name="connsiteY7" fmla="*/ 5127194 h 5330396"/>
                <a:gd name="connsiteX8" fmla="*/ 2518036 w 8318480"/>
                <a:gd name="connsiteY8" fmla="*/ 5329840 h 5330396"/>
                <a:gd name="connsiteX9" fmla="*/ 5987 w 8318480"/>
                <a:gd name="connsiteY9" fmla="*/ 3519362 h 5330396"/>
                <a:gd name="connsiteX10" fmla="*/ 2021 w 8318480"/>
                <a:gd name="connsiteY10" fmla="*/ 3274288 h 5330396"/>
                <a:gd name="connsiteX11" fmla="*/ 650226 w 8318480"/>
                <a:gd name="connsiteY11" fmla="*/ 2009129 h 5330396"/>
                <a:gd name="connsiteX12" fmla="*/ 2155411 w 8318480"/>
                <a:gd name="connsiteY12" fmla="*/ 1457800 h 5330396"/>
                <a:gd name="connsiteX13" fmla="*/ 2979099 w 8318480"/>
                <a:gd name="connsiteY13" fmla="*/ 1094094 h 533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8480" h="5330396">
                  <a:moveTo>
                    <a:pt x="2979099" y="1094094"/>
                  </a:moveTo>
                  <a:cubicBezTo>
                    <a:pt x="4150747" y="517165"/>
                    <a:pt x="5355689" y="-237051"/>
                    <a:pt x="6717123" y="71607"/>
                  </a:cubicBezTo>
                  <a:cubicBezTo>
                    <a:pt x="7139123" y="167762"/>
                    <a:pt x="7523142" y="406586"/>
                    <a:pt x="7782761" y="754427"/>
                  </a:cubicBezTo>
                  <a:cubicBezTo>
                    <a:pt x="8476879" y="1684606"/>
                    <a:pt x="8420509" y="3109262"/>
                    <a:pt x="8043341" y="4155908"/>
                  </a:cubicBezTo>
                  <a:cubicBezTo>
                    <a:pt x="7995228" y="4293146"/>
                    <a:pt x="7931548" y="4424409"/>
                    <a:pt x="7853555" y="4547139"/>
                  </a:cubicBezTo>
                  <a:cubicBezTo>
                    <a:pt x="7470738" y="5137891"/>
                    <a:pt x="6825778" y="5165776"/>
                    <a:pt x="6203536" y="4994981"/>
                  </a:cubicBezTo>
                  <a:cubicBezTo>
                    <a:pt x="5677087" y="4850748"/>
                    <a:pt x="5210615" y="4701708"/>
                    <a:pt x="4666739" y="4848705"/>
                  </a:cubicBezTo>
                  <a:cubicBezTo>
                    <a:pt x="4365533" y="4930076"/>
                    <a:pt x="4073583" y="5041976"/>
                    <a:pt x="3773459" y="5127194"/>
                  </a:cubicBezTo>
                  <a:cubicBezTo>
                    <a:pt x="3364800" y="5243060"/>
                    <a:pt x="2943522" y="5321787"/>
                    <a:pt x="2518036" y="5329840"/>
                  </a:cubicBezTo>
                  <a:cubicBezTo>
                    <a:pt x="1392181" y="5350874"/>
                    <a:pt x="106109" y="4776949"/>
                    <a:pt x="5987" y="3519362"/>
                  </a:cubicBezTo>
                  <a:cubicBezTo>
                    <a:pt x="-322" y="3437823"/>
                    <a:pt x="-1646" y="3355983"/>
                    <a:pt x="2021" y="3274288"/>
                  </a:cubicBezTo>
                  <a:cubicBezTo>
                    <a:pt x="24617" y="2772359"/>
                    <a:pt x="190485" y="2269709"/>
                    <a:pt x="650226" y="2009129"/>
                  </a:cubicBezTo>
                  <a:cubicBezTo>
                    <a:pt x="1112491" y="1747107"/>
                    <a:pt x="1660934" y="1643620"/>
                    <a:pt x="2155411" y="1457800"/>
                  </a:cubicBezTo>
                  <a:cubicBezTo>
                    <a:pt x="2436064" y="1352631"/>
                    <a:pt x="2709384" y="1226908"/>
                    <a:pt x="2979099" y="109409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board">
            <a:extLst>
              <a:ext uri="{FF2B5EF4-FFF2-40B4-BE49-F238E27FC236}">
                <a16:creationId xmlns:a16="http://schemas.microsoft.com/office/drawing/2014/main" id="{D7B55EA1-CB58-7B55-2213-06D0145E56BB}"/>
              </a:ext>
            </a:extLst>
          </p:cNvPr>
          <p:cNvGrpSpPr/>
          <p:nvPr/>
        </p:nvGrpSpPr>
        <p:grpSpPr>
          <a:xfrm>
            <a:off x="1650776" y="297054"/>
            <a:ext cx="8811950" cy="5459180"/>
            <a:chOff x="1650776" y="297054"/>
            <a:chExt cx="8811950" cy="545918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72C5F8-48BC-0A84-1C76-999EAD2654A8}"/>
                </a:ext>
              </a:extLst>
            </p:cNvPr>
            <p:cNvSpPr/>
            <p:nvPr/>
          </p:nvSpPr>
          <p:spPr>
            <a:xfrm>
              <a:off x="1650776" y="297054"/>
              <a:ext cx="8811950" cy="5459180"/>
            </a:xfrm>
            <a:custGeom>
              <a:avLst/>
              <a:gdLst>
                <a:gd name="connsiteX0" fmla="*/ 0 w 3228067"/>
                <a:gd name="connsiteY0" fmla="*/ 0 h 2299391"/>
                <a:gd name="connsiteX1" fmla="*/ 3228068 w 3228067"/>
                <a:gd name="connsiteY1" fmla="*/ 0 h 2299391"/>
                <a:gd name="connsiteX2" fmla="*/ 3228068 w 3228067"/>
                <a:gd name="connsiteY2" fmla="*/ 2299392 h 2299391"/>
                <a:gd name="connsiteX3" fmla="*/ 0 w 3228067"/>
                <a:gd name="connsiteY3" fmla="*/ 2299392 h 229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8067" h="2299391">
                  <a:moveTo>
                    <a:pt x="0" y="0"/>
                  </a:moveTo>
                  <a:lnTo>
                    <a:pt x="3228068" y="0"/>
                  </a:lnTo>
                  <a:lnTo>
                    <a:pt x="3228068" y="2299392"/>
                  </a:lnTo>
                  <a:lnTo>
                    <a:pt x="0" y="2299392"/>
                  </a:lnTo>
                  <a:close/>
                </a:path>
              </a:pathLst>
            </a:custGeom>
            <a:solidFill>
              <a:srgbClr val="263238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D9239A9-B983-58C1-C65A-A58930303918}"/>
                </a:ext>
              </a:extLst>
            </p:cNvPr>
            <p:cNvSpPr/>
            <p:nvPr/>
          </p:nvSpPr>
          <p:spPr>
            <a:xfrm>
              <a:off x="1832007" y="418626"/>
              <a:ext cx="8496652" cy="5194538"/>
            </a:xfrm>
            <a:custGeom>
              <a:avLst/>
              <a:gdLst>
                <a:gd name="connsiteX0" fmla="*/ 0 w 3125624"/>
                <a:gd name="connsiteY0" fmla="*/ 0 h 2188419"/>
                <a:gd name="connsiteX1" fmla="*/ 3125625 w 3125624"/>
                <a:gd name="connsiteY1" fmla="*/ 0 h 2188419"/>
                <a:gd name="connsiteX2" fmla="*/ 3125625 w 3125624"/>
                <a:gd name="connsiteY2" fmla="*/ 2188419 h 2188419"/>
                <a:gd name="connsiteX3" fmla="*/ 0 w 3125624"/>
                <a:gd name="connsiteY3" fmla="*/ 2188419 h 218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5624" h="2188419">
                  <a:moveTo>
                    <a:pt x="0" y="0"/>
                  </a:moveTo>
                  <a:lnTo>
                    <a:pt x="3125625" y="0"/>
                  </a:lnTo>
                  <a:lnTo>
                    <a:pt x="3125625" y="2188419"/>
                  </a:lnTo>
                  <a:lnTo>
                    <a:pt x="0" y="2188419"/>
                  </a:lnTo>
                  <a:close/>
                </a:path>
              </a:pathLst>
            </a:custGeom>
            <a:solidFill>
              <a:srgbClr val="FFFFFF"/>
            </a:solidFill>
            <a:ln w="1304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horizon line">
            <a:extLst>
              <a:ext uri="{FF2B5EF4-FFF2-40B4-BE49-F238E27FC236}">
                <a16:creationId xmlns:a16="http://schemas.microsoft.com/office/drawing/2014/main" id="{088C8184-3705-BAB2-8EBF-30C04A1A2635}"/>
              </a:ext>
            </a:extLst>
          </p:cNvPr>
          <p:cNvSpPr/>
          <p:nvPr/>
        </p:nvSpPr>
        <p:spPr>
          <a:xfrm flipV="1">
            <a:off x="729650" y="6765248"/>
            <a:ext cx="10996184" cy="45719"/>
          </a:xfrm>
          <a:custGeom>
            <a:avLst/>
            <a:gdLst>
              <a:gd name="connsiteX0" fmla="*/ 8285674 w 8291683"/>
              <a:gd name="connsiteY0" fmla="*/ 12019 h 12019"/>
              <a:gd name="connsiteX1" fmla="*/ 6010 w 8291683"/>
              <a:gd name="connsiteY1" fmla="*/ 12019 h 12019"/>
              <a:gd name="connsiteX2" fmla="*/ 0 w 8291683"/>
              <a:gd name="connsiteY2" fmla="*/ 6010 h 12019"/>
              <a:gd name="connsiteX3" fmla="*/ 6010 w 8291683"/>
              <a:gd name="connsiteY3" fmla="*/ 0 h 12019"/>
              <a:gd name="connsiteX4" fmla="*/ 8285674 w 8291683"/>
              <a:gd name="connsiteY4" fmla="*/ 0 h 12019"/>
              <a:gd name="connsiteX5" fmla="*/ 8291683 w 8291683"/>
              <a:gd name="connsiteY5" fmla="*/ 6010 h 12019"/>
              <a:gd name="connsiteX6" fmla="*/ 8285674 w 8291683"/>
              <a:gd name="connsiteY6" fmla="*/ 12019 h 1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1683" h="12019">
                <a:moveTo>
                  <a:pt x="8285674" y="12019"/>
                </a:moveTo>
                <a:lnTo>
                  <a:pt x="6010" y="12019"/>
                </a:lnTo>
                <a:cubicBezTo>
                  <a:pt x="2691" y="12019"/>
                  <a:pt x="0" y="9327"/>
                  <a:pt x="0" y="6010"/>
                </a:cubicBezTo>
                <a:cubicBezTo>
                  <a:pt x="0" y="2692"/>
                  <a:pt x="2691" y="0"/>
                  <a:pt x="6010" y="0"/>
                </a:cubicBezTo>
                <a:lnTo>
                  <a:pt x="8285674" y="0"/>
                </a:lnTo>
                <a:cubicBezTo>
                  <a:pt x="8288991" y="0"/>
                  <a:pt x="8291683" y="2692"/>
                  <a:pt x="8291683" y="6010"/>
                </a:cubicBezTo>
                <a:cubicBezTo>
                  <a:pt x="8291683" y="9327"/>
                  <a:pt x="8288991" y="12019"/>
                  <a:pt x="8285674" y="12019"/>
                </a:cubicBezTo>
                <a:close/>
              </a:path>
            </a:pathLst>
          </a:custGeom>
          <a:solidFill>
            <a:srgbClr val="263238"/>
          </a:solidFill>
          <a:ln w="12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vase 2">
            <a:extLst>
              <a:ext uri="{FF2B5EF4-FFF2-40B4-BE49-F238E27FC236}">
                <a16:creationId xmlns:a16="http://schemas.microsoft.com/office/drawing/2014/main" id="{5F91C6C9-16D2-CF9F-7959-8895D0D09843}"/>
              </a:ext>
            </a:extLst>
          </p:cNvPr>
          <p:cNvGrpSpPr/>
          <p:nvPr/>
        </p:nvGrpSpPr>
        <p:grpSpPr>
          <a:xfrm>
            <a:off x="10484276" y="4512097"/>
            <a:ext cx="1216262" cy="2253150"/>
            <a:chOff x="10644077" y="4512097"/>
            <a:chExt cx="1216262" cy="22531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F96F8CF-16D2-BE40-EC7D-0A6F4990722D}"/>
                </a:ext>
              </a:extLst>
            </p:cNvPr>
            <p:cNvSpPr/>
            <p:nvPr/>
          </p:nvSpPr>
          <p:spPr>
            <a:xfrm>
              <a:off x="10662249" y="4973181"/>
              <a:ext cx="207444" cy="184899"/>
            </a:xfrm>
            <a:custGeom>
              <a:avLst/>
              <a:gdLst>
                <a:gd name="connsiteX0" fmla="*/ 207444 w 207444"/>
                <a:gd name="connsiteY0" fmla="*/ 96495 h 184899"/>
                <a:gd name="connsiteX1" fmla="*/ 119702 w 207444"/>
                <a:gd name="connsiteY1" fmla="*/ 184236 h 184899"/>
                <a:gd name="connsiteX2" fmla="*/ 21384 w 207444"/>
                <a:gd name="connsiteY2" fmla="*/ 19210 h 184899"/>
                <a:gd name="connsiteX3" fmla="*/ 207444 w 207444"/>
                <a:gd name="connsiteY3" fmla="*/ 96495 h 18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444" h="184899">
                  <a:moveTo>
                    <a:pt x="207444" y="96495"/>
                  </a:moveTo>
                  <a:cubicBezTo>
                    <a:pt x="207444" y="96495"/>
                    <a:pt x="179439" y="173779"/>
                    <a:pt x="119702" y="184236"/>
                  </a:cubicBezTo>
                  <a:cubicBezTo>
                    <a:pt x="59967" y="194693"/>
                    <a:pt x="-45323" y="78946"/>
                    <a:pt x="21384" y="19210"/>
                  </a:cubicBezTo>
                  <a:cubicBezTo>
                    <a:pt x="88091" y="-40526"/>
                    <a:pt x="179439" y="54307"/>
                    <a:pt x="207444" y="9649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F59A16-36FD-761B-EE04-9BAD9C356313}"/>
                </a:ext>
              </a:extLst>
            </p:cNvPr>
            <p:cNvSpPr/>
            <p:nvPr/>
          </p:nvSpPr>
          <p:spPr>
            <a:xfrm>
              <a:off x="10656269" y="4967121"/>
              <a:ext cx="219148" cy="197027"/>
            </a:xfrm>
            <a:custGeom>
              <a:avLst/>
              <a:gdLst>
                <a:gd name="connsiteX0" fmla="*/ 117750 w 219148"/>
                <a:gd name="connsiteY0" fmla="*/ 197027 h 197027"/>
                <a:gd name="connsiteX1" fmla="*/ 10898 w 219148"/>
                <a:gd name="connsiteY1" fmla="*/ 115536 h 197027"/>
                <a:gd name="connsiteX2" fmla="*/ 22917 w 219148"/>
                <a:gd name="connsiteY2" fmla="*/ 20823 h 197027"/>
                <a:gd name="connsiteX3" fmla="*/ 86260 w 219148"/>
                <a:gd name="connsiteY3" fmla="*/ 751 h 197027"/>
                <a:gd name="connsiteX4" fmla="*/ 218473 w 219148"/>
                <a:gd name="connsiteY4" fmla="*/ 99190 h 197027"/>
                <a:gd name="connsiteX5" fmla="*/ 218473 w 219148"/>
                <a:gd name="connsiteY5" fmla="*/ 104598 h 197027"/>
                <a:gd name="connsiteX6" fmla="*/ 126164 w 219148"/>
                <a:gd name="connsiteY6" fmla="*/ 196186 h 197027"/>
                <a:gd name="connsiteX7" fmla="*/ 117750 w 219148"/>
                <a:gd name="connsiteY7" fmla="*/ 197027 h 197027"/>
                <a:gd name="connsiteX8" fmla="*/ 75923 w 219148"/>
                <a:gd name="connsiteY8" fmla="*/ 12049 h 197027"/>
                <a:gd name="connsiteX9" fmla="*/ 31331 w 219148"/>
                <a:gd name="connsiteY9" fmla="*/ 29718 h 197027"/>
                <a:gd name="connsiteX10" fmla="*/ 21595 w 219148"/>
                <a:gd name="connsiteY10" fmla="*/ 110248 h 197027"/>
                <a:gd name="connsiteX11" fmla="*/ 124601 w 219148"/>
                <a:gd name="connsiteY11" fmla="*/ 184407 h 197027"/>
                <a:gd name="connsiteX12" fmla="*/ 206694 w 219148"/>
                <a:gd name="connsiteY12" fmla="*/ 103276 h 197027"/>
                <a:gd name="connsiteX13" fmla="*/ 85057 w 219148"/>
                <a:gd name="connsiteY13" fmla="*/ 12650 h 197027"/>
                <a:gd name="connsiteX14" fmla="*/ 75923 w 219148"/>
                <a:gd name="connsiteY14" fmla="*/ 12049 h 19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148" h="197027">
                  <a:moveTo>
                    <a:pt x="117750" y="197027"/>
                  </a:moveTo>
                  <a:cubicBezTo>
                    <a:pt x="78687" y="197027"/>
                    <a:pt x="30610" y="156282"/>
                    <a:pt x="10898" y="115536"/>
                  </a:cubicBezTo>
                  <a:cubicBezTo>
                    <a:pt x="-7131" y="78516"/>
                    <a:pt x="-2564" y="44021"/>
                    <a:pt x="22917" y="20823"/>
                  </a:cubicBezTo>
                  <a:cubicBezTo>
                    <a:pt x="39901" y="4885"/>
                    <a:pt x="63194" y="-2494"/>
                    <a:pt x="86260" y="751"/>
                  </a:cubicBezTo>
                  <a:cubicBezTo>
                    <a:pt x="139385" y="7482"/>
                    <a:pt x="194434" y="63372"/>
                    <a:pt x="218473" y="99190"/>
                  </a:cubicBezTo>
                  <a:cubicBezTo>
                    <a:pt x="219374" y="100884"/>
                    <a:pt x="219374" y="102904"/>
                    <a:pt x="218473" y="104598"/>
                  </a:cubicBezTo>
                  <a:cubicBezTo>
                    <a:pt x="217270" y="107844"/>
                    <a:pt x="188545" y="185248"/>
                    <a:pt x="126164" y="196186"/>
                  </a:cubicBezTo>
                  <a:cubicBezTo>
                    <a:pt x="123387" y="196727"/>
                    <a:pt x="120575" y="197003"/>
                    <a:pt x="117750" y="197027"/>
                  </a:cubicBezTo>
                  <a:close/>
                  <a:moveTo>
                    <a:pt x="75923" y="12049"/>
                  </a:moveTo>
                  <a:cubicBezTo>
                    <a:pt x="59360" y="12109"/>
                    <a:pt x="43435" y="18419"/>
                    <a:pt x="31331" y="29718"/>
                  </a:cubicBezTo>
                  <a:cubicBezTo>
                    <a:pt x="1763" y="56280"/>
                    <a:pt x="12581" y="91497"/>
                    <a:pt x="21595" y="110248"/>
                  </a:cubicBezTo>
                  <a:cubicBezTo>
                    <a:pt x="42870" y="153998"/>
                    <a:pt x="92870" y="190056"/>
                    <a:pt x="124601" y="184407"/>
                  </a:cubicBezTo>
                  <a:cubicBezTo>
                    <a:pt x="173881" y="175753"/>
                    <a:pt x="201044" y="116858"/>
                    <a:pt x="206694" y="103276"/>
                  </a:cubicBezTo>
                  <a:cubicBezTo>
                    <a:pt x="183857" y="70343"/>
                    <a:pt x="132534" y="19141"/>
                    <a:pt x="85057" y="12650"/>
                  </a:cubicBezTo>
                  <a:cubicBezTo>
                    <a:pt x="82029" y="12278"/>
                    <a:pt x="78976" y="12073"/>
                    <a:pt x="75923" y="1204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118450-44B0-A716-FCB0-FC90FBAE879C}"/>
                </a:ext>
              </a:extLst>
            </p:cNvPr>
            <p:cNvSpPr/>
            <p:nvPr/>
          </p:nvSpPr>
          <p:spPr>
            <a:xfrm>
              <a:off x="10900109" y="4657034"/>
              <a:ext cx="340455" cy="472081"/>
            </a:xfrm>
            <a:custGeom>
              <a:avLst/>
              <a:gdLst>
                <a:gd name="connsiteX0" fmla="*/ 60932 w 340455"/>
                <a:gd name="connsiteY0" fmla="*/ 33310 h 472081"/>
                <a:gd name="connsiteX1" fmla="*/ 8287 w 340455"/>
                <a:gd name="connsiteY1" fmla="*/ 352905 h 472081"/>
                <a:gd name="connsiteX2" fmla="*/ 324276 w 340455"/>
                <a:gd name="connsiteY2" fmla="*/ 398579 h 472081"/>
                <a:gd name="connsiteX3" fmla="*/ 194346 w 340455"/>
                <a:gd name="connsiteY3" fmla="*/ 25979 h 472081"/>
                <a:gd name="connsiteX4" fmla="*/ 60932 w 340455"/>
                <a:gd name="connsiteY4" fmla="*/ 33310 h 47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455" h="472081">
                  <a:moveTo>
                    <a:pt x="60932" y="33310"/>
                  </a:moveTo>
                  <a:cubicBezTo>
                    <a:pt x="60932" y="33310"/>
                    <a:pt x="-26810" y="247616"/>
                    <a:pt x="8287" y="352905"/>
                  </a:cubicBezTo>
                  <a:cubicBezTo>
                    <a:pt x="43383" y="458195"/>
                    <a:pt x="260693" y="535479"/>
                    <a:pt x="324276" y="398579"/>
                  </a:cubicBezTo>
                  <a:cubicBezTo>
                    <a:pt x="387859" y="261678"/>
                    <a:pt x="247111" y="68407"/>
                    <a:pt x="194346" y="25979"/>
                  </a:cubicBezTo>
                  <a:cubicBezTo>
                    <a:pt x="141582" y="-16450"/>
                    <a:pt x="78480" y="-1786"/>
                    <a:pt x="60932" y="33310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CFD8252-0E76-15DB-7796-B1165A743B3D}"/>
                </a:ext>
              </a:extLst>
            </p:cNvPr>
            <p:cNvSpPr/>
            <p:nvPr/>
          </p:nvSpPr>
          <p:spPr>
            <a:xfrm>
              <a:off x="10894016" y="4652320"/>
              <a:ext cx="352137" cy="482861"/>
            </a:xfrm>
            <a:custGeom>
              <a:avLst/>
              <a:gdLst>
                <a:gd name="connsiteX0" fmla="*/ 208853 w 352137"/>
                <a:gd name="connsiteY0" fmla="*/ 482861 h 482861"/>
                <a:gd name="connsiteX1" fmla="*/ 197675 w 352137"/>
                <a:gd name="connsiteY1" fmla="*/ 482861 h 482861"/>
                <a:gd name="connsiteX2" fmla="*/ 8610 w 352137"/>
                <a:gd name="connsiteY2" fmla="*/ 359903 h 482861"/>
                <a:gd name="connsiteX3" fmla="*/ 61495 w 352137"/>
                <a:gd name="connsiteY3" fmla="*/ 36101 h 482861"/>
                <a:gd name="connsiteX4" fmla="*/ 61495 w 352137"/>
                <a:gd name="connsiteY4" fmla="*/ 36101 h 482861"/>
                <a:gd name="connsiteX5" fmla="*/ 109573 w 352137"/>
                <a:gd name="connsiteY5" fmla="*/ 1966 h 482861"/>
                <a:gd name="connsiteX6" fmla="*/ 204045 w 352137"/>
                <a:gd name="connsiteY6" fmla="*/ 27087 h 482861"/>
                <a:gd name="connsiteX7" fmla="*/ 335657 w 352137"/>
                <a:gd name="connsiteY7" fmla="*/ 406538 h 482861"/>
                <a:gd name="connsiteX8" fmla="*/ 208853 w 352137"/>
                <a:gd name="connsiteY8" fmla="*/ 482861 h 482861"/>
                <a:gd name="connsiteX9" fmla="*/ 72554 w 352137"/>
                <a:gd name="connsiteY9" fmla="*/ 40548 h 482861"/>
                <a:gd name="connsiteX10" fmla="*/ 20029 w 352137"/>
                <a:gd name="connsiteY10" fmla="*/ 355696 h 482861"/>
                <a:gd name="connsiteX11" fmla="*/ 198396 w 352137"/>
                <a:gd name="connsiteY11" fmla="*/ 470601 h 482861"/>
                <a:gd name="connsiteX12" fmla="*/ 324960 w 352137"/>
                <a:gd name="connsiteY12" fmla="*/ 400769 h 482861"/>
                <a:gd name="connsiteX13" fmla="*/ 196713 w 352137"/>
                <a:gd name="connsiteY13" fmla="*/ 35741 h 482861"/>
                <a:gd name="connsiteX14" fmla="*/ 112578 w 352137"/>
                <a:gd name="connsiteY14" fmla="*/ 13024 h 482861"/>
                <a:gd name="connsiteX15" fmla="*/ 72554 w 352137"/>
                <a:gd name="connsiteY15" fmla="*/ 40548 h 48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137" h="482861">
                  <a:moveTo>
                    <a:pt x="208853" y="482861"/>
                  </a:moveTo>
                  <a:lnTo>
                    <a:pt x="197675" y="482861"/>
                  </a:lnTo>
                  <a:cubicBezTo>
                    <a:pt x="114501" y="478294"/>
                    <a:pt x="29404" y="422764"/>
                    <a:pt x="8610" y="359903"/>
                  </a:cubicBezTo>
                  <a:cubicBezTo>
                    <a:pt x="-26727" y="253652"/>
                    <a:pt x="57890" y="44996"/>
                    <a:pt x="61495" y="36101"/>
                  </a:cubicBezTo>
                  <a:cubicBezTo>
                    <a:pt x="61495" y="36101"/>
                    <a:pt x="61495" y="36101"/>
                    <a:pt x="61495" y="36101"/>
                  </a:cubicBezTo>
                  <a:cubicBezTo>
                    <a:pt x="71556" y="18060"/>
                    <a:pt x="89224" y="5512"/>
                    <a:pt x="109573" y="1966"/>
                  </a:cubicBezTo>
                  <a:cubicBezTo>
                    <a:pt x="143239" y="-4392"/>
                    <a:pt x="177975" y="4851"/>
                    <a:pt x="204045" y="27087"/>
                  </a:cubicBezTo>
                  <a:cubicBezTo>
                    <a:pt x="258012" y="70236"/>
                    <a:pt x="400201" y="266513"/>
                    <a:pt x="335657" y="406538"/>
                  </a:cubicBezTo>
                  <a:cubicBezTo>
                    <a:pt x="312821" y="455818"/>
                    <a:pt x="267988" y="482861"/>
                    <a:pt x="208853" y="482861"/>
                  </a:cubicBezTo>
                  <a:close/>
                  <a:moveTo>
                    <a:pt x="72554" y="40548"/>
                  </a:moveTo>
                  <a:cubicBezTo>
                    <a:pt x="69428" y="48241"/>
                    <a:pt x="-13506" y="255094"/>
                    <a:pt x="20029" y="355696"/>
                  </a:cubicBezTo>
                  <a:cubicBezTo>
                    <a:pt x="39380" y="413629"/>
                    <a:pt x="120991" y="466274"/>
                    <a:pt x="198396" y="470601"/>
                  </a:cubicBezTo>
                  <a:cubicBezTo>
                    <a:pt x="232651" y="472284"/>
                    <a:pt x="294551" y="465914"/>
                    <a:pt x="324960" y="400769"/>
                  </a:cubicBezTo>
                  <a:cubicBezTo>
                    <a:pt x="386860" y="266753"/>
                    <a:pt x="248998" y="77568"/>
                    <a:pt x="196713" y="35741"/>
                  </a:cubicBezTo>
                  <a:cubicBezTo>
                    <a:pt x="173540" y="15848"/>
                    <a:pt x="142614" y="7495"/>
                    <a:pt x="112578" y="13024"/>
                  </a:cubicBezTo>
                  <a:cubicBezTo>
                    <a:pt x="95763" y="15668"/>
                    <a:pt x="81039" y="25788"/>
                    <a:pt x="72554" y="4054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CE3CD4E-E83A-9F58-7992-D58F32D39202}"/>
                </a:ext>
              </a:extLst>
            </p:cNvPr>
            <p:cNvSpPr/>
            <p:nvPr/>
          </p:nvSpPr>
          <p:spPr>
            <a:xfrm>
              <a:off x="11303600" y="4751489"/>
              <a:ext cx="327151" cy="476259"/>
            </a:xfrm>
            <a:custGeom>
              <a:avLst/>
              <a:gdLst>
                <a:gd name="connsiteX0" fmla="*/ 170187 w 327151"/>
                <a:gd name="connsiteY0" fmla="*/ 30563 h 476259"/>
                <a:gd name="connsiteX1" fmla="*/ 1916 w 327151"/>
                <a:gd name="connsiteY1" fmla="*/ 304485 h 476259"/>
                <a:gd name="connsiteX2" fmla="*/ 191582 w 327151"/>
                <a:gd name="connsiteY2" fmla="*/ 472756 h 476259"/>
                <a:gd name="connsiteX3" fmla="*/ 318026 w 327151"/>
                <a:gd name="connsiteY3" fmla="*/ 65420 h 476259"/>
                <a:gd name="connsiteX4" fmla="*/ 170187 w 327151"/>
                <a:gd name="connsiteY4" fmla="*/ 30563 h 4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51" h="476259">
                  <a:moveTo>
                    <a:pt x="170187" y="30563"/>
                  </a:moveTo>
                  <a:cubicBezTo>
                    <a:pt x="170187" y="30563"/>
                    <a:pt x="19104" y="167464"/>
                    <a:pt x="1916" y="304485"/>
                  </a:cubicBezTo>
                  <a:cubicBezTo>
                    <a:pt x="-15272" y="441506"/>
                    <a:pt x="86051" y="490545"/>
                    <a:pt x="191582" y="472756"/>
                  </a:cubicBezTo>
                  <a:cubicBezTo>
                    <a:pt x="297111" y="454967"/>
                    <a:pt x="349637" y="188378"/>
                    <a:pt x="318026" y="65420"/>
                  </a:cubicBezTo>
                  <a:cubicBezTo>
                    <a:pt x="286415" y="-57538"/>
                    <a:pt x="170187" y="30563"/>
                    <a:pt x="170187" y="305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00FE2E1-F210-231D-DCF2-6CE264FD728F}"/>
                </a:ext>
              </a:extLst>
            </p:cNvPr>
            <p:cNvSpPr/>
            <p:nvPr/>
          </p:nvSpPr>
          <p:spPr>
            <a:xfrm>
              <a:off x="11297256" y="4745650"/>
              <a:ext cx="338465" cy="488109"/>
            </a:xfrm>
            <a:custGeom>
              <a:avLst/>
              <a:gdLst>
                <a:gd name="connsiteX0" fmla="*/ 156939 w 338465"/>
                <a:gd name="connsiteY0" fmla="*/ 487970 h 488109"/>
                <a:gd name="connsiteX1" fmla="*/ 40832 w 338465"/>
                <a:gd name="connsiteY1" fmla="*/ 446624 h 488109"/>
                <a:gd name="connsiteX2" fmla="*/ 2010 w 338465"/>
                <a:gd name="connsiteY2" fmla="*/ 309242 h 488109"/>
                <a:gd name="connsiteX3" fmla="*/ 172445 w 338465"/>
                <a:gd name="connsiteY3" fmla="*/ 31595 h 488109"/>
                <a:gd name="connsiteX4" fmla="*/ 172445 w 338465"/>
                <a:gd name="connsiteY4" fmla="*/ 31595 h 488109"/>
                <a:gd name="connsiteX5" fmla="*/ 278936 w 338465"/>
                <a:gd name="connsiteY5" fmla="*/ 3830 h 488109"/>
                <a:gd name="connsiteX6" fmla="*/ 329297 w 338465"/>
                <a:gd name="connsiteY6" fmla="*/ 70056 h 488109"/>
                <a:gd name="connsiteX7" fmla="*/ 271123 w 338465"/>
                <a:gd name="connsiteY7" fmla="*/ 427873 h 488109"/>
                <a:gd name="connsiteX8" fmla="*/ 198046 w 338465"/>
                <a:gd name="connsiteY8" fmla="*/ 484845 h 488109"/>
                <a:gd name="connsiteX9" fmla="*/ 156939 w 338465"/>
                <a:gd name="connsiteY9" fmla="*/ 487970 h 488109"/>
                <a:gd name="connsiteX10" fmla="*/ 180377 w 338465"/>
                <a:gd name="connsiteY10" fmla="*/ 40609 h 488109"/>
                <a:gd name="connsiteX11" fmla="*/ 13909 w 338465"/>
                <a:gd name="connsiteY11" fmla="*/ 310684 h 488109"/>
                <a:gd name="connsiteX12" fmla="*/ 49126 w 338465"/>
                <a:gd name="connsiteY12" fmla="*/ 437970 h 488109"/>
                <a:gd name="connsiteX13" fmla="*/ 196604 w 338465"/>
                <a:gd name="connsiteY13" fmla="*/ 472585 h 488109"/>
                <a:gd name="connsiteX14" fmla="*/ 261508 w 338465"/>
                <a:gd name="connsiteY14" fmla="*/ 420902 h 488109"/>
                <a:gd name="connsiteX15" fmla="*/ 318240 w 338465"/>
                <a:gd name="connsiteY15" fmla="*/ 72340 h 488109"/>
                <a:gd name="connsiteX16" fmla="*/ 275571 w 338465"/>
                <a:gd name="connsiteY16" fmla="*/ 14407 h 488109"/>
                <a:gd name="connsiteX17" fmla="*/ 180377 w 338465"/>
                <a:gd name="connsiteY17" fmla="*/ 40609 h 48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465" h="488109">
                  <a:moveTo>
                    <a:pt x="156939" y="487970"/>
                  </a:moveTo>
                  <a:cubicBezTo>
                    <a:pt x="114343" y="489725"/>
                    <a:pt x="72732" y="474905"/>
                    <a:pt x="40832" y="446624"/>
                  </a:cubicBezTo>
                  <a:cubicBezTo>
                    <a:pt x="7899" y="414892"/>
                    <a:pt x="-5442" y="367416"/>
                    <a:pt x="2010" y="309242"/>
                  </a:cubicBezTo>
                  <a:cubicBezTo>
                    <a:pt x="19678" y="171620"/>
                    <a:pt x="166194" y="37244"/>
                    <a:pt x="172445" y="31595"/>
                  </a:cubicBezTo>
                  <a:lnTo>
                    <a:pt x="172445" y="31595"/>
                  </a:lnTo>
                  <a:cubicBezTo>
                    <a:pt x="174849" y="29792"/>
                    <a:pt x="231700" y="-12757"/>
                    <a:pt x="278936" y="3830"/>
                  </a:cubicBezTo>
                  <a:cubicBezTo>
                    <a:pt x="302975" y="12243"/>
                    <a:pt x="320283" y="34479"/>
                    <a:pt x="329297" y="70056"/>
                  </a:cubicBezTo>
                  <a:cubicBezTo>
                    <a:pt x="352254" y="159000"/>
                    <a:pt x="331822" y="334483"/>
                    <a:pt x="271123" y="427873"/>
                  </a:cubicBezTo>
                  <a:cubicBezTo>
                    <a:pt x="249488" y="461167"/>
                    <a:pt x="224849" y="480398"/>
                    <a:pt x="198046" y="484845"/>
                  </a:cubicBezTo>
                  <a:cubicBezTo>
                    <a:pt x="184451" y="486960"/>
                    <a:pt x="170702" y="488006"/>
                    <a:pt x="156939" y="487970"/>
                  </a:cubicBezTo>
                  <a:close/>
                  <a:moveTo>
                    <a:pt x="180377" y="40609"/>
                  </a:moveTo>
                  <a:cubicBezTo>
                    <a:pt x="174007" y="46499"/>
                    <a:pt x="30736" y="179914"/>
                    <a:pt x="13909" y="310684"/>
                  </a:cubicBezTo>
                  <a:cubicBezTo>
                    <a:pt x="6938" y="365012"/>
                    <a:pt x="19198" y="409003"/>
                    <a:pt x="49126" y="437970"/>
                  </a:cubicBezTo>
                  <a:cubicBezTo>
                    <a:pt x="82540" y="470061"/>
                    <a:pt x="136266" y="482682"/>
                    <a:pt x="196604" y="472585"/>
                  </a:cubicBezTo>
                  <a:cubicBezTo>
                    <a:pt x="219921" y="468739"/>
                    <a:pt x="241797" y="451311"/>
                    <a:pt x="261508" y="420902"/>
                  </a:cubicBezTo>
                  <a:cubicBezTo>
                    <a:pt x="320523" y="330276"/>
                    <a:pt x="340475" y="159240"/>
                    <a:pt x="318240" y="72340"/>
                  </a:cubicBezTo>
                  <a:cubicBezTo>
                    <a:pt x="310186" y="40970"/>
                    <a:pt x="295763" y="21499"/>
                    <a:pt x="275571" y="14407"/>
                  </a:cubicBezTo>
                  <a:cubicBezTo>
                    <a:pt x="235426" y="344"/>
                    <a:pt x="183983" y="37965"/>
                    <a:pt x="180377" y="4060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D5F67E-04B4-9F7D-7252-2F96069C20BF}"/>
                </a:ext>
              </a:extLst>
            </p:cNvPr>
            <p:cNvSpPr/>
            <p:nvPr/>
          </p:nvSpPr>
          <p:spPr>
            <a:xfrm>
              <a:off x="11325847" y="5540234"/>
              <a:ext cx="222723" cy="159797"/>
            </a:xfrm>
            <a:custGeom>
              <a:avLst/>
              <a:gdLst>
                <a:gd name="connsiteX0" fmla="*/ 176066 w 222723"/>
                <a:gd name="connsiteY0" fmla="*/ 0 h 159797"/>
                <a:gd name="connsiteX1" fmla="*/ 463 w 222723"/>
                <a:gd name="connsiteY1" fmla="*/ 87862 h 159797"/>
                <a:gd name="connsiteX2" fmla="*/ 154912 w 222723"/>
                <a:gd name="connsiteY2" fmla="*/ 115867 h 159797"/>
                <a:gd name="connsiteX3" fmla="*/ 176066 w 222723"/>
                <a:gd name="connsiteY3" fmla="*/ 0 h 15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23" h="159797">
                  <a:moveTo>
                    <a:pt x="176066" y="0"/>
                  </a:moveTo>
                  <a:cubicBezTo>
                    <a:pt x="176066" y="0"/>
                    <a:pt x="7795" y="7092"/>
                    <a:pt x="463" y="87862"/>
                  </a:cubicBezTo>
                  <a:cubicBezTo>
                    <a:pt x="-6869" y="168632"/>
                    <a:pt x="74142" y="186180"/>
                    <a:pt x="154912" y="115867"/>
                  </a:cubicBezTo>
                  <a:cubicBezTo>
                    <a:pt x="235682" y="45554"/>
                    <a:pt x="246259" y="3486"/>
                    <a:pt x="176066" y="0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DD5806-FB2A-5954-F747-5295536C9AAF}"/>
                </a:ext>
              </a:extLst>
            </p:cNvPr>
            <p:cNvSpPr/>
            <p:nvPr/>
          </p:nvSpPr>
          <p:spPr>
            <a:xfrm>
              <a:off x="11319821" y="5534224"/>
              <a:ext cx="234287" cy="171888"/>
            </a:xfrm>
            <a:custGeom>
              <a:avLst/>
              <a:gdLst>
                <a:gd name="connsiteX0" fmla="*/ 64903 w 234287"/>
                <a:gd name="connsiteY0" fmla="*/ 171877 h 171888"/>
                <a:gd name="connsiteX1" fmla="*/ 32691 w 234287"/>
                <a:gd name="connsiteY1" fmla="*/ 164665 h 171888"/>
                <a:gd name="connsiteX2" fmla="*/ 479 w 234287"/>
                <a:gd name="connsiteY2" fmla="*/ 93270 h 171888"/>
                <a:gd name="connsiteX3" fmla="*/ 181851 w 234287"/>
                <a:gd name="connsiteY3" fmla="*/ 0 h 171888"/>
                <a:gd name="connsiteX4" fmla="*/ 181851 w 234287"/>
                <a:gd name="connsiteY4" fmla="*/ 0 h 171888"/>
                <a:gd name="connsiteX5" fmla="*/ 232813 w 234287"/>
                <a:gd name="connsiteY5" fmla="*/ 24039 h 171888"/>
                <a:gd name="connsiteX6" fmla="*/ 164423 w 234287"/>
                <a:gd name="connsiteY6" fmla="*/ 126564 h 171888"/>
                <a:gd name="connsiteX7" fmla="*/ 64903 w 234287"/>
                <a:gd name="connsiteY7" fmla="*/ 171877 h 171888"/>
                <a:gd name="connsiteX8" fmla="*/ 182092 w 234287"/>
                <a:gd name="connsiteY8" fmla="*/ 12019 h 171888"/>
                <a:gd name="connsiteX9" fmla="*/ 12498 w 234287"/>
                <a:gd name="connsiteY9" fmla="*/ 94352 h 171888"/>
                <a:gd name="connsiteX10" fmla="*/ 38219 w 234287"/>
                <a:gd name="connsiteY10" fmla="*/ 154449 h 171888"/>
                <a:gd name="connsiteX11" fmla="*/ 157091 w 234287"/>
                <a:gd name="connsiteY11" fmla="*/ 118391 h 171888"/>
                <a:gd name="connsiteX12" fmla="*/ 221996 w 234287"/>
                <a:gd name="connsiteY12" fmla="*/ 28847 h 171888"/>
                <a:gd name="connsiteX13" fmla="*/ 182092 w 234287"/>
                <a:gd name="connsiteY13" fmla="*/ 12019 h 17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287" h="171888">
                  <a:moveTo>
                    <a:pt x="64903" y="171877"/>
                  </a:moveTo>
                  <a:cubicBezTo>
                    <a:pt x="53749" y="172081"/>
                    <a:pt x="42691" y="169617"/>
                    <a:pt x="32691" y="164665"/>
                  </a:cubicBezTo>
                  <a:cubicBezTo>
                    <a:pt x="8652" y="152646"/>
                    <a:pt x="-2526" y="127165"/>
                    <a:pt x="479" y="93270"/>
                  </a:cubicBezTo>
                  <a:cubicBezTo>
                    <a:pt x="7811" y="8293"/>
                    <a:pt x="174760" y="361"/>
                    <a:pt x="181851" y="0"/>
                  </a:cubicBezTo>
                  <a:lnTo>
                    <a:pt x="181851" y="0"/>
                  </a:lnTo>
                  <a:cubicBezTo>
                    <a:pt x="210698" y="1443"/>
                    <a:pt x="227885" y="9495"/>
                    <a:pt x="232813" y="24039"/>
                  </a:cubicBezTo>
                  <a:cubicBezTo>
                    <a:pt x="240506" y="46395"/>
                    <a:pt x="218150" y="79809"/>
                    <a:pt x="164423" y="126564"/>
                  </a:cubicBezTo>
                  <a:cubicBezTo>
                    <a:pt x="130889" y="156012"/>
                    <a:pt x="95071" y="171877"/>
                    <a:pt x="64903" y="171877"/>
                  </a:cubicBezTo>
                  <a:close/>
                  <a:moveTo>
                    <a:pt x="182092" y="12019"/>
                  </a:moveTo>
                  <a:cubicBezTo>
                    <a:pt x="174640" y="12019"/>
                    <a:pt x="18748" y="21154"/>
                    <a:pt x="12498" y="94352"/>
                  </a:cubicBezTo>
                  <a:cubicBezTo>
                    <a:pt x="9974" y="123079"/>
                    <a:pt x="19109" y="144232"/>
                    <a:pt x="38219" y="154449"/>
                  </a:cubicBezTo>
                  <a:cubicBezTo>
                    <a:pt x="67667" y="169353"/>
                    <a:pt x="114302" y="155050"/>
                    <a:pt x="157091" y="118391"/>
                  </a:cubicBezTo>
                  <a:cubicBezTo>
                    <a:pt x="221155" y="62621"/>
                    <a:pt x="225241" y="38342"/>
                    <a:pt x="221996" y="28847"/>
                  </a:cubicBezTo>
                  <a:cubicBezTo>
                    <a:pt x="217909" y="16347"/>
                    <a:pt x="198078" y="12861"/>
                    <a:pt x="182092" y="1201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D83471-C466-A3E1-D24F-773177D9CEF4}"/>
                </a:ext>
              </a:extLst>
            </p:cNvPr>
            <p:cNvSpPr/>
            <p:nvPr/>
          </p:nvSpPr>
          <p:spPr>
            <a:xfrm>
              <a:off x="11326550" y="5569682"/>
              <a:ext cx="196276" cy="83053"/>
            </a:xfrm>
            <a:custGeom>
              <a:avLst/>
              <a:gdLst>
                <a:gd name="connsiteX0" fmla="*/ 5049 w 196276"/>
                <a:gd name="connsiteY0" fmla="*/ 83054 h 83053"/>
                <a:gd name="connsiteX1" fmla="*/ 0 w 196276"/>
                <a:gd name="connsiteY1" fmla="*/ 72116 h 83053"/>
                <a:gd name="connsiteX2" fmla="*/ 194113 w 196276"/>
                <a:gd name="connsiteY2" fmla="*/ 0 h 83053"/>
                <a:gd name="connsiteX3" fmla="*/ 196277 w 196276"/>
                <a:gd name="connsiteY3" fmla="*/ 12019 h 83053"/>
                <a:gd name="connsiteX4" fmla="*/ 5049 w 196276"/>
                <a:gd name="connsiteY4" fmla="*/ 83054 h 8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276" h="83053">
                  <a:moveTo>
                    <a:pt x="5049" y="83054"/>
                  </a:moveTo>
                  <a:lnTo>
                    <a:pt x="0" y="72116"/>
                  </a:lnTo>
                  <a:cubicBezTo>
                    <a:pt x="5529" y="69592"/>
                    <a:pt x="134257" y="10938"/>
                    <a:pt x="194113" y="0"/>
                  </a:cubicBezTo>
                  <a:lnTo>
                    <a:pt x="196277" y="12019"/>
                  </a:lnTo>
                  <a:cubicBezTo>
                    <a:pt x="137863" y="22476"/>
                    <a:pt x="6371" y="82453"/>
                    <a:pt x="5049" y="8305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7E7BE40-0962-5195-3035-DCDCF867B855}"/>
                </a:ext>
              </a:extLst>
            </p:cNvPr>
            <p:cNvSpPr/>
            <p:nvPr/>
          </p:nvSpPr>
          <p:spPr>
            <a:xfrm>
              <a:off x="11324924" y="5992600"/>
              <a:ext cx="234534" cy="144471"/>
            </a:xfrm>
            <a:custGeom>
              <a:avLst/>
              <a:gdLst>
                <a:gd name="connsiteX0" fmla="*/ 214489 w 234534"/>
                <a:gd name="connsiteY0" fmla="*/ 76126 h 144471"/>
                <a:gd name="connsiteX1" fmla="*/ 28429 w 234534"/>
                <a:gd name="connsiteY1" fmla="*/ 13505 h 144471"/>
                <a:gd name="connsiteX2" fmla="*/ 117493 w 234534"/>
                <a:gd name="connsiteY2" fmla="*/ 142953 h 144471"/>
                <a:gd name="connsiteX3" fmla="*/ 214489 w 234534"/>
                <a:gd name="connsiteY3" fmla="*/ 76126 h 14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534" h="144471">
                  <a:moveTo>
                    <a:pt x="214489" y="76126"/>
                  </a:moveTo>
                  <a:cubicBezTo>
                    <a:pt x="214489" y="76126"/>
                    <a:pt x="90690" y="-38419"/>
                    <a:pt x="28429" y="13505"/>
                  </a:cubicBezTo>
                  <a:cubicBezTo>
                    <a:pt x="-33831" y="65429"/>
                    <a:pt x="10761" y="135141"/>
                    <a:pt x="117493" y="142953"/>
                  </a:cubicBezTo>
                  <a:cubicBezTo>
                    <a:pt x="224225" y="150766"/>
                    <a:pt x="261605" y="128410"/>
                    <a:pt x="214489" y="7612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D286A8-E4BB-5168-43EE-316B48E62938}"/>
                </a:ext>
              </a:extLst>
            </p:cNvPr>
            <p:cNvSpPr/>
            <p:nvPr/>
          </p:nvSpPr>
          <p:spPr>
            <a:xfrm>
              <a:off x="11318958" y="5986557"/>
              <a:ext cx="246247" cy="156448"/>
            </a:xfrm>
            <a:custGeom>
              <a:avLst/>
              <a:gdLst>
                <a:gd name="connsiteX0" fmla="*/ 161680 w 246247"/>
                <a:gd name="connsiteY0" fmla="*/ 156449 h 156448"/>
                <a:gd name="connsiteX1" fmla="*/ 122978 w 246247"/>
                <a:gd name="connsiteY1" fmla="*/ 155006 h 156448"/>
                <a:gd name="connsiteX2" fmla="*/ 2784 w 246247"/>
                <a:gd name="connsiteY2" fmla="*/ 88178 h 156448"/>
                <a:gd name="connsiteX3" fmla="*/ 30669 w 246247"/>
                <a:gd name="connsiteY3" fmla="*/ 14980 h 156448"/>
                <a:gd name="connsiteX4" fmla="*/ 224661 w 246247"/>
                <a:gd name="connsiteY4" fmla="*/ 77842 h 156448"/>
                <a:gd name="connsiteX5" fmla="*/ 224661 w 246247"/>
                <a:gd name="connsiteY5" fmla="*/ 77842 h 156448"/>
                <a:gd name="connsiteX6" fmla="*/ 243652 w 246247"/>
                <a:gd name="connsiteY6" fmla="*/ 130847 h 156448"/>
                <a:gd name="connsiteX7" fmla="*/ 161680 w 246247"/>
                <a:gd name="connsiteY7" fmla="*/ 156449 h 156448"/>
                <a:gd name="connsiteX8" fmla="*/ 74300 w 246247"/>
                <a:gd name="connsiteY8" fmla="*/ 12216 h 156448"/>
                <a:gd name="connsiteX9" fmla="*/ 38242 w 246247"/>
                <a:gd name="connsiteY9" fmla="*/ 24236 h 156448"/>
                <a:gd name="connsiteX10" fmla="*/ 14203 w 246247"/>
                <a:gd name="connsiteY10" fmla="*/ 84332 h 156448"/>
                <a:gd name="connsiteX11" fmla="*/ 123819 w 246247"/>
                <a:gd name="connsiteY11" fmla="*/ 142867 h 156448"/>
                <a:gd name="connsiteX12" fmla="*/ 233075 w 246247"/>
                <a:gd name="connsiteY12" fmla="*/ 125799 h 156448"/>
                <a:gd name="connsiteX13" fmla="*/ 216248 w 246247"/>
                <a:gd name="connsiteY13" fmla="*/ 86375 h 156448"/>
                <a:gd name="connsiteX14" fmla="*/ 74300 w 246247"/>
                <a:gd name="connsiteY14" fmla="*/ 11976 h 15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247" h="156448">
                  <a:moveTo>
                    <a:pt x="161680" y="156449"/>
                  </a:moveTo>
                  <a:cubicBezTo>
                    <a:pt x="149661" y="156449"/>
                    <a:pt x="137641" y="156449"/>
                    <a:pt x="122978" y="155006"/>
                  </a:cubicBezTo>
                  <a:cubicBezTo>
                    <a:pt x="60597" y="150439"/>
                    <a:pt x="14804" y="124838"/>
                    <a:pt x="2784" y="88178"/>
                  </a:cubicBezTo>
                  <a:cubicBezTo>
                    <a:pt x="-5389" y="62818"/>
                    <a:pt x="4587" y="36735"/>
                    <a:pt x="30669" y="14980"/>
                  </a:cubicBezTo>
                  <a:cubicBezTo>
                    <a:pt x="96295" y="-39828"/>
                    <a:pt x="219493" y="73034"/>
                    <a:pt x="224661" y="77842"/>
                  </a:cubicBezTo>
                  <a:lnTo>
                    <a:pt x="224661" y="77842"/>
                  </a:lnTo>
                  <a:cubicBezTo>
                    <a:pt x="244013" y="99236"/>
                    <a:pt x="250383" y="117145"/>
                    <a:pt x="243652" y="130847"/>
                  </a:cubicBezTo>
                  <a:cubicBezTo>
                    <a:pt x="235599" y="148155"/>
                    <a:pt x="208556" y="156449"/>
                    <a:pt x="161680" y="156449"/>
                  </a:cubicBezTo>
                  <a:close/>
                  <a:moveTo>
                    <a:pt x="74300" y="12216"/>
                  </a:moveTo>
                  <a:cubicBezTo>
                    <a:pt x="61222" y="11759"/>
                    <a:pt x="48422" y="16026"/>
                    <a:pt x="38242" y="24236"/>
                  </a:cubicBezTo>
                  <a:cubicBezTo>
                    <a:pt x="16126" y="42625"/>
                    <a:pt x="7592" y="64020"/>
                    <a:pt x="14203" y="84332"/>
                  </a:cubicBezTo>
                  <a:cubicBezTo>
                    <a:pt x="24299" y="115823"/>
                    <a:pt x="67328" y="138780"/>
                    <a:pt x="123819" y="142867"/>
                  </a:cubicBezTo>
                  <a:cubicBezTo>
                    <a:pt x="208676" y="148996"/>
                    <a:pt x="228748" y="134814"/>
                    <a:pt x="233075" y="125799"/>
                  </a:cubicBezTo>
                  <a:cubicBezTo>
                    <a:pt x="238484" y="114741"/>
                    <a:pt x="226945" y="98275"/>
                    <a:pt x="216248" y="86375"/>
                  </a:cubicBezTo>
                  <a:cubicBezTo>
                    <a:pt x="211681" y="82289"/>
                    <a:pt x="133435" y="11976"/>
                    <a:pt x="74300" y="1197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D8009A-E6BC-A1A6-9F36-4AD849181153}"/>
                </a:ext>
              </a:extLst>
            </p:cNvPr>
            <p:cNvSpPr/>
            <p:nvPr/>
          </p:nvSpPr>
          <p:spPr>
            <a:xfrm>
              <a:off x="11339531" y="6016081"/>
              <a:ext cx="192069" cy="96876"/>
            </a:xfrm>
            <a:custGeom>
              <a:avLst/>
              <a:gdLst>
                <a:gd name="connsiteX0" fmla="*/ 185099 w 192069"/>
                <a:gd name="connsiteY0" fmla="*/ 96876 h 96876"/>
                <a:gd name="connsiteX1" fmla="*/ 0 w 192069"/>
                <a:gd name="connsiteY1" fmla="*/ 11178 h 96876"/>
                <a:gd name="connsiteX2" fmla="*/ 4327 w 192069"/>
                <a:gd name="connsiteY2" fmla="*/ 0 h 96876"/>
                <a:gd name="connsiteX3" fmla="*/ 192069 w 192069"/>
                <a:gd name="connsiteY3" fmla="*/ 87020 h 9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69" h="96876">
                  <a:moveTo>
                    <a:pt x="185099" y="96876"/>
                  </a:moveTo>
                  <a:cubicBezTo>
                    <a:pt x="137021" y="62741"/>
                    <a:pt x="1442" y="11779"/>
                    <a:pt x="0" y="11178"/>
                  </a:cubicBezTo>
                  <a:lnTo>
                    <a:pt x="4327" y="0"/>
                  </a:lnTo>
                  <a:cubicBezTo>
                    <a:pt x="9856" y="2043"/>
                    <a:pt x="142310" y="52044"/>
                    <a:pt x="192069" y="870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012416D-E1BD-3F25-51EB-D6CD55327D3A}"/>
                </a:ext>
              </a:extLst>
            </p:cNvPr>
            <p:cNvSpPr/>
            <p:nvPr/>
          </p:nvSpPr>
          <p:spPr>
            <a:xfrm>
              <a:off x="10858798" y="5930023"/>
              <a:ext cx="323100" cy="199072"/>
            </a:xfrm>
            <a:custGeom>
              <a:avLst/>
              <a:gdLst>
                <a:gd name="connsiteX0" fmla="*/ 27482 w 323100"/>
                <a:gd name="connsiteY0" fmla="*/ 105049 h 199072"/>
                <a:gd name="connsiteX1" fmla="*/ 283975 w 323100"/>
                <a:gd name="connsiteY1" fmla="*/ 18629 h 199072"/>
                <a:gd name="connsiteX2" fmla="*/ 161257 w 323100"/>
                <a:gd name="connsiteY2" fmla="*/ 196997 h 199072"/>
                <a:gd name="connsiteX3" fmla="*/ 27482 w 323100"/>
                <a:gd name="connsiteY3" fmla="*/ 105049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00" h="199072">
                  <a:moveTo>
                    <a:pt x="27482" y="105049"/>
                  </a:moveTo>
                  <a:cubicBezTo>
                    <a:pt x="27482" y="105049"/>
                    <a:pt x="198157" y="-53006"/>
                    <a:pt x="283975" y="18629"/>
                  </a:cubicBezTo>
                  <a:cubicBezTo>
                    <a:pt x="369794" y="90265"/>
                    <a:pt x="308014" y="186300"/>
                    <a:pt x="161257" y="196997"/>
                  </a:cubicBezTo>
                  <a:cubicBezTo>
                    <a:pt x="14501" y="207694"/>
                    <a:pt x="-37302" y="177044"/>
                    <a:pt x="27482" y="10504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6D8457-7AE7-8955-5A3E-E93F3E1A01CC}"/>
                </a:ext>
              </a:extLst>
            </p:cNvPr>
            <p:cNvSpPr/>
            <p:nvPr/>
          </p:nvSpPr>
          <p:spPr>
            <a:xfrm>
              <a:off x="10852761" y="5924312"/>
              <a:ext cx="334716" cy="210880"/>
            </a:xfrm>
            <a:custGeom>
              <a:avLst/>
              <a:gdLst>
                <a:gd name="connsiteX0" fmla="*/ 114169 w 334716"/>
                <a:gd name="connsiteY0" fmla="*/ 210881 h 210880"/>
                <a:gd name="connsiteX1" fmla="*/ 3351 w 334716"/>
                <a:gd name="connsiteY1" fmla="*/ 177227 h 210880"/>
                <a:gd name="connsiteX2" fmla="*/ 29072 w 334716"/>
                <a:gd name="connsiteY2" fmla="*/ 106673 h 210880"/>
                <a:gd name="connsiteX3" fmla="*/ 29072 w 334716"/>
                <a:gd name="connsiteY3" fmla="*/ 106673 h 210880"/>
                <a:gd name="connsiteX4" fmla="*/ 293498 w 334716"/>
                <a:gd name="connsiteY4" fmla="*/ 20133 h 210880"/>
                <a:gd name="connsiteX5" fmla="*/ 331239 w 334716"/>
                <a:gd name="connsiteY5" fmla="*/ 118572 h 210880"/>
                <a:gd name="connsiteX6" fmla="*/ 167415 w 334716"/>
                <a:gd name="connsiteY6" fmla="*/ 209078 h 210880"/>
                <a:gd name="connsiteX7" fmla="*/ 114169 w 334716"/>
                <a:gd name="connsiteY7" fmla="*/ 210881 h 210880"/>
                <a:gd name="connsiteX8" fmla="*/ 37846 w 334716"/>
                <a:gd name="connsiteY8" fmla="*/ 114726 h 210880"/>
                <a:gd name="connsiteX9" fmla="*/ 13808 w 334716"/>
                <a:gd name="connsiteY9" fmla="*/ 171698 h 210880"/>
                <a:gd name="connsiteX10" fmla="*/ 166573 w 334716"/>
                <a:gd name="connsiteY10" fmla="*/ 196458 h 210880"/>
                <a:gd name="connsiteX11" fmla="*/ 319820 w 334716"/>
                <a:gd name="connsiteY11" fmla="*/ 114245 h 210880"/>
                <a:gd name="connsiteX12" fmla="*/ 285806 w 334716"/>
                <a:gd name="connsiteY12" fmla="*/ 28787 h 210880"/>
                <a:gd name="connsiteX13" fmla="*/ 37846 w 334716"/>
                <a:gd name="connsiteY13" fmla="*/ 114966 h 2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4716" h="210880">
                  <a:moveTo>
                    <a:pt x="114169" y="210881"/>
                  </a:moveTo>
                  <a:cubicBezTo>
                    <a:pt x="50827" y="210881"/>
                    <a:pt x="14408" y="199703"/>
                    <a:pt x="3351" y="177227"/>
                  </a:cubicBezTo>
                  <a:cubicBezTo>
                    <a:pt x="-5544" y="159198"/>
                    <a:pt x="3351" y="135519"/>
                    <a:pt x="29072" y="106673"/>
                  </a:cubicBezTo>
                  <a:lnTo>
                    <a:pt x="29072" y="106673"/>
                  </a:lnTo>
                  <a:cubicBezTo>
                    <a:pt x="36163" y="100062"/>
                    <a:pt x="204675" y="-54026"/>
                    <a:pt x="293498" y="20133"/>
                  </a:cubicBezTo>
                  <a:cubicBezTo>
                    <a:pt x="328835" y="49581"/>
                    <a:pt x="341575" y="84557"/>
                    <a:pt x="331239" y="118572"/>
                  </a:cubicBezTo>
                  <a:cubicBezTo>
                    <a:pt x="315253" y="168212"/>
                    <a:pt x="252392" y="202708"/>
                    <a:pt x="167415" y="209078"/>
                  </a:cubicBezTo>
                  <a:cubicBezTo>
                    <a:pt x="148184" y="210160"/>
                    <a:pt x="130275" y="210881"/>
                    <a:pt x="114169" y="210881"/>
                  </a:cubicBezTo>
                  <a:close/>
                  <a:moveTo>
                    <a:pt x="37846" y="114726"/>
                  </a:moveTo>
                  <a:cubicBezTo>
                    <a:pt x="22582" y="131673"/>
                    <a:pt x="6115" y="155351"/>
                    <a:pt x="13808" y="171698"/>
                  </a:cubicBezTo>
                  <a:cubicBezTo>
                    <a:pt x="20057" y="184679"/>
                    <a:pt x="48423" y="205112"/>
                    <a:pt x="166573" y="196458"/>
                  </a:cubicBezTo>
                  <a:cubicBezTo>
                    <a:pt x="245420" y="190809"/>
                    <a:pt x="305517" y="158476"/>
                    <a:pt x="319820" y="114245"/>
                  </a:cubicBezTo>
                  <a:cubicBezTo>
                    <a:pt x="329075" y="85279"/>
                    <a:pt x="317056" y="54870"/>
                    <a:pt x="285806" y="28787"/>
                  </a:cubicBezTo>
                  <a:cubicBezTo>
                    <a:pt x="206598" y="-37439"/>
                    <a:pt x="44457" y="108957"/>
                    <a:pt x="37846" y="11496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FF31DD-9315-5EE6-F41D-C75AD1F3EF66}"/>
                </a:ext>
              </a:extLst>
            </p:cNvPr>
            <p:cNvSpPr/>
            <p:nvPr/>
          </p:nvSpPr>
          <p:spPr>
            <a:xfrm>
              <a:off x="10898420" y="5964037"/>
              <a:ext cx="262623" cy="130049"/>
            </a:xfrm>
            <a:custGeom>
              <a:avLst/>
              <a:gdLst>
                <a:gd name="connsiteX0" fmla="*/ 6971 w 262623"/>
                <a:gd name="connsiteY0" fmla="*/ 130050 h 130049"/>
                <a:gd name="connsiteX1" fmla="*/ 0 w 262623"/>
                <a:gd name="connsiteY1" fmla="*/ 120194 h 130049"/>
                <a:gd name="connsiteX2" fmla="*/ 258296 w 262623"/>
                <a:gd name="connsiteY2" fmla="*/ 0 h 130049"/>
                <a:gd name="connsiteX3" fmla="*/ 262624 w 262623"/>
                <a:gd name="connsiteY3" fmla="*/ 11178 h 130049"/>
                <a:gd name="connsiteX4" fmla="*/ 6971 w 262623"/>
                <a:gd name="connsiteY4" fmla="*/ 130050 h 1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623" h="130049">
                  <a:moveTo>
                    <a:pt x="6971" y="130050"/>
                  </a:moveTo>
                  <a:lnTo>
                    <a:pt x="0" y="120194"/>
                  </a:lnTo>
                  <a:cubicBezTo>
                    <a:pt x="68270" y="72116"/>
                    <a:pt x="250604" y="3365"/>
                    <a:pt x="258296" y="0"/>
                  </a:cubicBezTo>
                  <a:lnTo>
                    <a:pt x="262624" y="11178"/>
                  </a:lnTo>
                  <a:cubicBezTo>
                    <a:pt x="260700" y="12380"/>
                    <a:pt x="74040" y="82814"/>
                    <a:pt x="6971" y="1300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F2EF17-BC5F-795C-69DF-F9AB39D4D13E}"/>
                </a:ext>
              </a:extLst>
            </p:cNvPr>
            <p:cNvSpPr/>
            <p:nvPr/>
          </p:nvSpPr>
          <p:spPr>
            <a:xfrm>
              <a:off x="10870342" y="5638370"/>
              <a:ext cx="213656" cy="194312"/>
            </a:xfrm>
            <a:custGeom>
              <a:avLst/>
              <a:gdLst>
                <a:gd name="connsiteX0" fmla="*/ 213657 w 213656"/>
                <a:gd name="connsiteY0" fmla="*/ 70496 h 194312"/>
                <a:gd name="connsiteX1" fmla="*/ 132887 w 213656"/>
                <a:gd name="connsiteY1" fmla="*/ 186363 h 194312"/>
                <a:gd name="connsiteX2" fmla="*/ 16900 w 213656"/>
                <a:gd name="connsiteY2" fmla="*/ 49342 h 194312"/>
                <a:gd name="connsiteX3" fmla="*/ 213657 w 213656"/>
                <a:gd name="connsiteY3" fmla="*/ 70496 h 19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656" h="194312">
                  <a:moveTo>
                    <a:pt x="213657" y="70496"/>
                  </a:moveTo>
                  <a:cubicBezTo>
                    <a:pt x="213657" y="70496"/>
                    <a:pt x="196109" y="154632"/>
                    <a:pt x="132887" y="186363"/>
                  </a:cubicBezTo>
                  <a:cubicBezTo>
                    <a:pt x="69665" y="218094"/>
                    <a:pt x="-42716" y="151266"/>
                    <a:pt x="16900" y="49342"/>
                  </a:cubicBezTo>
                  <a:cubicBezTo>
                    <a:pt x="76516" y="-52582"/>
                    <a:pt x="181565" y="28308"/>
                    <a:pt x="213657" y="7049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6937E54-7809-C05B-B881-8750D8CE8006}"/>
                </a:ext>
              </a:extLst>
            </p:cNvPr>
            <p:cNvSpPr/>
            <p:nvPr/>
          </p:nvSpPr>
          <p:spPr>
            <a:xfrm>
              <a:off x="10864164" y="5631922"/>
              <a:ext cx="225685" cy="206634"/>
            </a:xfrm>
            <a:custGeom>
              <a:avLst/>
              <a:gdLst>
                <a:gd name="connsiteX0" fmla="*/ 103608 w 225685"/>
                <a:gd name="connsiteY0" fmla="*/ 206633 h 206634"/>
                <a:gd name="connsiteX1" fmla="*/ 24400 w 225685"/>
                <a:gd name="connsiteY1" fmla="*/ 172498 h 206634"/>
                <a:gd name="connsiteX2" fmla="*/ 17790 w 225685"/>
                <a:gd name="connsiteY2" fmla="*/ 52304 h 206634"/>
                <a:gd name="connsiteX3" fmla="*/ 93511 w 225685"/>
                <a:gd name="connsiteY3" fmla="*/ 140 h 206634"/>
                <a:gd name="connsiteX4" fmla="*/ 224523 w 225685"/>
                <a:gd name="connsiteY4" fmla="*/ 72857 h 206634"/>
                <a:gd name="connsiteX5" fmla="*/ 225605 w 225685"/>
                <a:gd name="connsiteY5" fmla="*/ 77665 h 206634"/>
                <a:gd name="connsiteX6" fmla="*/ 141469 w 225685"/>
                <a:gd name="connsiteY6" fmla="*/ 197859 h 206634"/>
                <a:gd name="connsiteX7" fmla="*/ 103608 w 225685"/>
                <a:gd name="connsiteY7" fmla="*/ 206633 h 206634"/>
                <a:gd name="connsiteX8" fmla="*/ 98440 w 225685"/>
                <a:gd name="connsiteY8" fmla="*/ 12520 h 206634"/>
                <a:gd name="connsiteX9" fmla="*/ 94233 w 225685"/>
                <a:gd name="connsiteY9" fmla="*/ 12520 h 206634"/>
                <a:gd name="connsiteX10" fmla="*/ 28246 w 225685"/>
                <a:gd name="connsiteY10" fmla="*/ 58795 h 206634"/>
                <a:gd name="connsiteX11" fmla="*/ 33175 w 225685"/>
                <a:gd name="connsiteY11" fmla="*/ 164205 h 206634"/>
                <a:gd name="connsiteX12" fmla="*/ 136181 w 225685"/>
                <a:gd name="connsiteY12" fmla="*/ 187282 h 206634"/>
                <a:gd name="connsiteX13" fmla="*/ 213225 w 225685"/>
                <a:gd name="connsiteY13" fmla="*/ 78146 h 206634"/>
                <a:gd name="connsiteX14" fmla="*/ 98560 w 225685"/>
                <a:gd name="connsiteY14" fmla="*/ 12520 h 20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685" h="206634">
                  <a:moveTo>
                    <a:pt x="103608" y="206633"/>
                  </a:moveTo>
                  <a:cubicBezTo>
                    <a:pt x="73680" y="206405"/>
                    <a:pt x="45121" y="194097"/>
                    <a:pt x="24400" y="172498"/>
                  </a:cubicBezTo>
                  <a:cubicBezTo>
                    <a:pt x="-5648" y="140407"/>
                    <a:pt x="-8052" y="96776"/>
                    <a:pt x="17790" y="52304"/>
                  </a:cubicBezTo>
                  <a:cubicBezTo>
                    <a:pt x="37021" y="19491"/>
                    <a:pt x="62502" y="1943"/>
                    <a:pt x="93511" y="140"/>
                  </a:cubicBezTo>
                  <a:cubicBezTo>
                    <a:pt x="146638" y="-2864"/>
                    <a:pt x="201686" y="43050"/>
                    <a:pt x="224523" y="72857"/>
                  </a:cubicBezTo>
                  <a:cubicBezTo>
                    <a:pt x="225472" y="74264"/>
                    <a:pt x="225869" y="75983"/>
                    <a:pt x="225605" y="77665"/>
                  </a:cubicBezTo>
                  <a:cubicBezTo>
                    <a:pt x="224764" y="81151"/>
                    <a:pt x="206614" y="165166"/>
                    <a:pt x="141469" y="197859"/>
                  </a:cubicBezTo>
                  <a:cubicBezTo>
                    <a:pt x="129702" y="203700"/>
                    <a:pt x="116745" y="206705"/>
                    <a:pt x="103608" y="206633"/>
                  </a:cubicBezTo>
                  <a:close/>
                  <a:moveTo>
                    <a:pt x="98440" y="12520"/>
                  </a:moveTo>
                  <a:lnTo>
                    <a:pt x="94233" y="12520"/>
                  </a:lnTo>
                  <a:cubicBezTo>
                    <a:pt x="67550" y="13963"/>
                    <a:pt x="45314" y="29588"/>
                    <a:pt x="28246" y="58795"/>
                  </a:cubicBezTo>
                  <a:cubicBezTo>
                    <a:pt x="5290" y="97858"/>
                    <a:pt x="7092" y="136320"/>
                    <a:pt x="33175" y="164205"/>
                  </a:cubicBezTo>
                  <a:cubicBezTo>
                    <a:pt x="59257" y="192090"/>
                    <a:pt x="105291" y="202787"/>
                    <a:pt x="136181" y="187282"/>
                  </a:cubicBezTo>
                  <a:cubicBezTo>
                    <a:pt x="189907" y="160479"/>
                    <a:pt x="209619" y="92329"/>
                    <a:pt x="213225" y="78146"/>
                  </a:cubicBezTo>
                  <a:cubicBezTo>
                    <a:pt x="190869" y="49660"/>
                    <a:pt x="142551" y="12520"/>
                    <a:pt x="98560" y="125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AB30933-7502-5BBF-AA71-6461AD3A60F0}"/>
                </a:ext>
              </a:extLst>
            </p:cNvPr>
            <p:cNvSpPr/>
            <p:nvPr/>
          </p:nvSpPr>
          <p:spPr>
            <a:xfrm>
              <a:off x="10650024" y="5405646"/>
              <a:ext cx="286377" cy="158968"/>
            </a:xfrm>
            <a:custGeom>
              <a:avLst/>
              <a:gdLst>
                <a:gd name="connsiteX0" fmla="*/ 286378 w 286377"/>
                <a:gd name="connsiteY0" fmla="*/ 39755 h 158968"/>
                <a:gd name="connsiteX1" fmla="*/ 131928 w 286377"/>
                <a:gd name="connsiteY1" fmla="*/ 15717 h 158968"/>
                <a:gd name="connsiteX2" fmla="*/ 37096 w 286377"/>
                <a:gd name="connsiteY2" fmla="*/ 156103 h 158968"/>
                <a:gd name="connsiteX3" fmla="*/ 286378 w 286377"/>
                <a:gd name="connsiteY3" fmla="*/ 39755 h 1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377" h="158968">
                  <a:moveTo>
                    <a:pt x="286378" y="39755"/>
                  </a:moveTo>
                  <a:cubicBezTo>
                    <a:pt x="286378" y="39755"/>
                    <a:pt x="254887" y="-30438"/>
                    <a:pt x="131928" y="15717"/>
                  </a:cubicBezTo>
                  <a:cubicBezTo>
                    <a:pt x="8970" y="61871"/>
                    <a:pt x="-40189" y="131583"/>
                    <a:pt x="37096" y="156103"/>
                  </a:cubicBezTo>
                  <a:cubicBezTo>
                    <a:pt x="114381" y="180622"/>
                    <a:pt x="286378" y="39755"/>
                    <a:pt x="286378" y="3975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21DC9F-6D6F-5C49-968D-623B31F76611}"/>
                </a:ext>
              </a:extLst>
            </p:cNvPr>
            <p:cNvSpPr/>
            <p:nvPr/>
          </p:nvSpPr>
          <p:spPr>
            <a:xfrm>
              <a:off x="10644077" y="5399558"/>
              <a:ext cx="298368" cy="170610"/>
            </a:xfrm>
            <a:custGeom>
              <a:avLst/>
              <a:gdLst>
                <a:gd name="connsiteX0" fmla="*/ 63114 w 298368"/>
                <a:gd name="connsiteY0" fmla="*/ 170605 h 170610"/>
                <a:gd name="connsiteX1" fmla="*/ 41239 w 298368"/>
                <a:gd name="connsiteY1" fmla="*/ 167479 h 170610"/>
                <a:gd name="connsiteX2" fmla="*/ 13 w 298368"/>
                <a:gd name="connsiteY2" fmla="*/ 126133 h 170610"/>
                <a:gd name="connsiteX3" fmla="*/ 135832 w 298368"/>
                <a:gd name="connsiteY3" fmla="*/ 15675 h 170610"/>
                <a:gd name="connsiteX4" fmla="*/ 297852 w 298368"/>
                <a:gd name="connsiteY4" fmla="*/ 43439 h 170610"/>
                <a:gd name="connsiteX5" fmla="*/ 296170 w 298368"/>
                <a:gd name="connsiteY5" fmla="*/ 50531 h 170610"/>
                <a:gd name="connsiteX6" fmla="*/ 63114 w 298368"/>
                <a:gd name="connsiteY6" fmla="*/ 170605 h 170610"/>
                <a:gd name="connsiteX7" fmla="*/ 213116 w 298368"/>
                <a:gd name="connsiteY7" fmla="*/ 11708 h 170610"/>
                <a:gd name="connsiteX8" fmla="*/ 139918 w 298368"/>
                <a:gd name="connsiteY8" fmla="*/ 26973 h 170610"/>
                <a:gd name="connsiteX9" fmla="*/ 12032 w 298368"/>
                <a:gd name="connsiteY9" fmla="*/ 125892 h 170610"/>
                <a:gd name="connsiteX10" fmla="*/ 44845 w 298368"/>
                <a:gd name="connsiteY10" fmla="*/ 156061 h 170610"/>
                <a:gd name="connsiteX11" fmla="*/ 285232 w 298368"/>
                <a:gd name="connsiteY11" fmla="*/ 44401 h 170610"/>
                <a:gd name="connsiteX12" fmla="*/ 213116 w 298368"/>
                <a:gd name="connsiteY12" fmla="*/ 11708 h 17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368" h="170610">
                  <a:moveTo>
                    <a:pt x="63114" y="170605"/>
                  </a:moveTo>
                  <a:cubicBezTo>
                    <a:pt x="55698" y="170701"/>
                    <a:pt x="48318" y="169655"/>
                    <a:pt x="41239" y="167479"/>
                  </a:cubicBezTo>
                  <a:cubicBezTo>
                    <a:pt x="7705" y="156782"/>
                    <a:pt x="253" y="139114"/>
                    <a:pt x="13" y="126133"/>
                  </a:cubicBezTo>
                  <a:cubicBezTo>
                    <a:pt x="-949" y="90075"/>
                    <a:pt x="52417" y="46565"/>
                    <a:pt x="135832" y="15675"/>
                  </a:cubicBezTo>
                  <a:cubicBezTo>
                    <a:pt x="262515" y="-31441"/>
                    <a:pt x="297492" y="42598"/>
                    <a:pt x="297852" y="43439"/>
                  </a:cubicBezTo>
                  <a:cubicBezTo>
                    <a:pt x="298946" y="45916"/>
                    <a:pt x="298261" y="48812"/>
                    <a:pt x="296170" y="50531"/>
                  </a:cubicBezTo>
                  <a:cubicBezTo>
                    <a:pt x="289679" y="55579"/>
                    <a:pt x="147971" y="170605"/>
                    <a:pt x="63114" y="170605"/>
                  </a:cubicBezTo>
                  <a:close/>
                  <a:moveTo>
                    <a:pt x="213116" y="11708"/>
                  </a:moveTo>
                  <a:cubicBezTo>
                    <a:pt x="188008" y="12418"/>
                    <a:pt x="163224" y="17586"/>
                    <a:pt x="139918" y="26973"/>
                  </a:cubicBezTo>
                  <a:cubicBezTo>
                    <a:pt x="51215" y="59906"/>
                    <a:pt x="11431" y="101373"/>
                    <a:pt x="12032" y="125892"/>
                  </a:cubicBezTo>
                  <a:cubicBezTo>
                    <a:pt x="12032" y="142239"/>
                    <a:pt x="30061" y="151373"/>
                    <a:pt x="44845" y="156061"/>
                  </a:cubicBezTo>
                  <a:cubicBezTo>
                    <a:pt x="111793" y="177335"/>
                    <a:pt x="258670" y="64834"/>
                    <a:pt x="285232" y="44401"/>
                  </a:cubicBezTo>
                  <a:cubicBezTo>
                    <a:pt x="278501" y="34785"/>
                    <a:pt x="258789" y="11708"/>
                    <a:pt x="213116" y="1170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7711C6F-3A7C-1EB1-88CD-AE196EEFD6AB}"/>
                </a:ext>
              </a:extLst>
            </p:cNvPr>
            <p:cNvSpPr/>
            <p:nvPr/>
          </p:nvSpPr>
          <p:spPr>
            <a:xfrm>
              <a:off x="10708393" y="5436266"/>
              <a:ext cx="205651" cy="84496"/>
            </a:xfrm>
            <a:custGeom>
              <a:avLst/>
              <a:gdLst>
                <a:gd name="connsiteX0" fmla="*/ 7813 w 205651"/>
                <a:gd name="connsiteY0" fmla="*/ 84496 h 84496"/>
                <a:gd name="connsiteX1" fmla="*/ 0 w 205651"/>
                <a:gd name="connsiteY1" fmla="*/ 75241 h 84496"/>
                <a:gd name="connsiteX2" fmla="*/ 204329 w 205651"/>
                <a:gd name="connsiteY2" fmla="*/ 0 h 84496"/>
                <a:gd name="connsiteX3" fmla="*/ 205652 w 205651"/>
                <a:gd name="connsiteY3" fmla="*/ 12019 h 84496"/>
                <a:gd name="connsiteX4" fmla="*/ 7813 w 205651"/>
                <a:gd name="connsiteY4" fmla="*/ 84496 h 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651" h="84496">
                  <a:moveTo>
                    <a:pt x="7813" y="84496"/>
                  </a:moveTo>
                  <a:lnTo>
                    <a:pt x="0" y="75241"/>
                  </a:lnTo>
                  <a:cubicBezTo>
                    <a:pt x="71035" y="15145"/>
                    <a:pt x="198440" y="601"/>
                    <a:pt x="204329" y="0"/>
                  </a:cubicBezTo>
                  <a:lnTo>
                    <a:pt x="205652" y="12019"/>
                  </a:lnTo>
                  <a:cubicBezTo>
                    <a:pt x="203849" y="12019"/>
                    <a:pt x="75963" y="26563"/>
                    <a:pt x="7813" y="8449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88B2FC3-0E5E-9E6F-1C20-8142B0791227}"/>
                </a:ext>
              </a:extLst>
            </p:cNvPr>
            <p:cNvSpPr/>
            <p:nvPr/>
          </p:nvSpPr>
          <p:spPr>
            <a:xfrm>
              <a:off x="11287607" y="4518828"/>
              <a:ext cx="305532" cy="135194"/>
            </a:xfrm>
            <a:custGeom>
              <a:avLst/>
              <a:gdLst>
                <a:gd name="connsiteX0" fmla="*/ 0 w 305532"/>
                <a:gd name="connsiteY0" fmla="*/ 83775 h 135194"/>
                <a:gd name="connsiteX1" fmla="*/ 63222 w 305532"/>
                <a:gd name="connsiteY1" fmla="*/ 122357 h 135194"/>
                <a:gd name="connsiteX2" fmla="*/ 182695 w 305532"/>
                <a:gd name="connsiteY2" fmla="*/ 66226 h 135194"/>
                <a:gd name="connsiteX3" fmla="*/ 305533 w 305532"/>
                <a:gd name="connsiteY3" fmla="*/ 126323 h 135194"/>
                <a:gd name="connsiteX4" fmla="*/ 126444 w 305532"/>
                <a:gd name="connsiteY4" fmla="*/ 0 h 135194"/>
                <a:gd name="connsiteX5" fmla="*/ 0 w 305532"/>
                <a:gd name="connsiteY5" fmla="*/ 83775 h 13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532" h="135194">
                  <a:moveTo>
                    <a:pt x="0" y="83775"/>
                  </a:moveTo>
                  <a:cubicBezTo>
                    <a:pt x="0" y="83775"/>
                    <a:pt x="21154" y="132934"/>
                    <a:pt x="63222" y="122357"/>
                  </a:cubicBezTo>
                  <a:cubicBezTo>
                    <a:pt x="105290" y="111780"/>
                    <a:pt x="115987" y="48678"/>
                    <a:pt x="182695" y="66226"/>
                  </a:cubicBezTo>
                  <a:cubicBezTo>
                    <a:pt x="249402" y="83775"/>
                    <a:pt x="305533" y="161059"/>
                    <a:pt x="305533" y="126323"/>
                  </a:cubicBezTo>
                  <a:cubicBezTo>
                    <a:pt x="305533" y="91588"/>
                    <a:pt x="221397" y="0"/>
                    <a:pt x="126444" y="0"/>
                  </a:cubicBezTo>
                  <a:cubicBezTo>
                    <a:pt x="31491" y="0"/>
                    <a:pt x="3606" y="38101"/>
                    <a:pt x="0" y="8377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BBDBB9-B009-9A94-D8BD-634D662A07E2}"/>
                </a:ext>
              </a:extLst>
            </p:cNvPr>
            <p:cNvSpPr/>
            <p:nvPr/>
          </p:nvSpPr>
          <p:spPr>
            <a:xfrm>
              <a:off x="11280816" y="4512097"/>
              <a:ext cx="317591" cy="147717"/>
            </a:xfrm>
            <a:custGeom>
              <a:avLst/>
              <a:gdLst>
                <a:gd name="connsiteX0" fmla="*/ 307035 w 317591"/>
                <a:gd name="connsiteY0" fmla="*/ 147718 h 147717"/>
                <a:gd name="connsiteX1" fmla="*/ 270977 w 317591"/>
                <a:gd name="connsiteY1" fmla="*/ 126684 h 147717"/>
                <a:gd name="connsiteX2" fmla="*/ 186842 w 317591"/>
                <a:gd name="connsiteY2" fmla="*/ 78606 h 147717"/>
                <a:gd name="connsiteX3" fmla="*/ 112442 w 317591"/>
                <a:gd name="connsiteY3" fmla="*/ 105650 h 147717"/>
                <a:gd name="connsiteX4" fmla="*/ 70374 w 317591"/>
                <a:gd name="connsiteY4" fmla="*/ 134857 h 147717"/>
                <a:gd name="connsiteX5" fmla="*/ 180 w 317591"/>
                <a:gd name="connsiteY5" fmla="*/ 92669 h 147717"/>
                <a:gd name="connsiteX6" fmla="*/ 180 w 317591"/>
                <a:gd name="connsiteY6" fmla="*/ 89905 h 147717"/>
                <a:gd name="connsiteX7" fmla="*/ 132394 w 317591"/>
                <a:gd name="connsiteY7" fmla="*/ 0 h 147717"/>
                <a:gd name="connsiteX8" fmla="*/ 317492 w 317591"/>
                <a:gd name="connsiteY8" fmla="*/ 132213 h 147717"/>
                <a:gd name="connsiteX9" fmla="*/ 311122 w 317591"/>
                <a:gd name="connsiteY9" fmla="*/ 146276 h 147717"/>
                <a:gd name="connsiteX10" fmla="*/ 307035 w 317591"/>
                <a:gd name="connsiteY10" fmla="*/ 147718 h 147717"/>
                <a:gd name="connsiteX11" fmla="*/ 167490 w 317591"/>
                <a:gd name="connsiteY11" fmla="*/ 63582 h 147717"/>
                <a:gd name="connsiteX12" fmla="*/ 190928 w 317591"/>
                <a:gd name="connsiteY12" fmla="*/ 66828 h 147717"/>
                <a:gd name="connsiteX13" fmla="*/ 278789 w 317591"/>
                <a:gd name="connsiteY13" fmla="*/ 116948 h 147717"/>
                <a:gd name="connsiteX14" fmla="*/ 306074 w 317591"/>
                <a:gd name="connsiteY14" fmla="*/ 135338 h 147717"/>
                <a:gd name="connsiteX15" fmla="*/ 306074 w 317591"/>
                <a:gd name="connsiteY15" fmla="*/ 132333 h 147717"/>
                <a:gd name="connsiteX16" fmla="*/ 132994 w 317591"/>
                <a:gd name="connsiteY16" fmla="*/ 12139 h 147717"/>
                <a:gd name="connsiteX17" fmla="*/ 12801 w 317591"/>
                <a:gd name="connsiteY17" fmla="*/ 89424 h 147717"/>
                <a:gd name="connsiteX18" fmla="*/ 68450 w 317591"/>
                <a:gd name="connsiteY18" fmla="*/ 123318 h 147717"/>
                <a:gd name="connsiteX19" fmla="*/ 104509 w 317591"/>
                <a:gd name="connsiteY19" fmla="*/ 97357 h 147717"/>
                <a:gd name="connsiteX20" fmla="*/ 167731 w 317591"/>
                <a:gd name="connsiteY20" fmla="*/ 63823 h 14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591" h="147717">
                  <a:moveTo>
                    <a:pt x="307035" y="147718"/>
                  </a:moveTo>
                  <a:cubicBezTo>
                    <a:pt x="298982" y="147718"/>
                    <a:pt x="288405" y="139545"/>
                    <a:pt x="270977" y="126684"/>
                  </a:cubicBezTo>
                  <a:cubicBezTo>
                    <a:pt x="249102" y="109977"/>
                    <a:pt x="219293" y="87140"/>
                    <a:pt x="186842" y="78606"/>
                  </a:cubicBezTo>
                  <a:cubicBezTo>
                    <a:pt x="148860" y="68630"/>
                    <a:pt x="131192" y="86539"/>
                    <a:pt x="112442" y="105650"/>
                  </a:cubicBezTo>
                  <a:cubicBezTo>
                    <a:pt x="101456" y="119160"/>
                    <a:pt x="86876" y="129292"/>
                    <a:pt x="70374" y="134857"/>
                  </a:cubicBezTo>
                  <a:cubicBezTo>
                    <a:pt x="33234" y="144112"/>
                    <a:pt x="8233" y="110819"/>
                    <a:pt x="180" y="92669"/>
                  </a:cubicBezTo>
                  <a:cubicBezTo>
                    <a:pt x="-60" y="91768"/>
                    <a:pt x="-60" y="90806"/>
                    <a:pt x="180" y="89905"/>
                  </a:cubicBezTo>
                  <a:cubicBezTo>
                    <a:pt x="4748" y="29808"/>
                    <a:pt x="49220" y="0"/>
                    <a:pt x="132394" y="0"/>
                  </a:cubicBezTo>
                  <a:cubicBezTo>
                    <a:pt x="228549" y="0"/>
                    <a:pt x="317492" y="91107"/>
                    <a:pt x="317492" y="132213"/>
                  </a:cubicBezTo>
                  <a:cubicBezTo>
                    <a:pt x="318129" y="137718"/>
                    <a:pt x="315677" y="143127"/>
                    <a:pt x="311122" y="146276"/>
                  </a:cubicBezTo>
                  <a:cubicBezTo>
                    <a:pt x="309860" y="146997"/>
                    <a:pt x="308478" y="147490"/>
                    <a:pt x="307035" y="147718"/>
                  </a:cubicBezTo>
                  <a:close/>
                  <a:moveTo>
                    <a:pt x="167490" y="63582"/>
                  </a:moveTo>
                  <a:cubicBezTo>
                    <a:pt x="175411" y="63631"/>
                    <a:pt x="183295" y="64724"/>
                    <a:pt x="190928" y="66828"/>
                  </a:cubicBezTo>
                  <a:cubicBezTo>
                    <a:pt x="225063" y="75842"/>
                    <a:pt x="256073" y="99520"/>
                    <a:pt x="278789" y="116948"/>
                  </a:cubicBezTo>
                  <a:cubicBezTo>
                    <a:pt x="287155" y="124100"/>
                    <a:pt x="296302" y="130266"/>
                    <a:pt x="306074" y="135338"/>
                  </a:cubicBezTo>
                  <a:cubicBezTo>
                    <a:pt x="306170" y="134341"/>
                    <a:pt x="306170" y="133331"/>
                    <a:pt x="306074" y="132333"/>
                  </a:cubicBezTo>
                  <a:cubicBezTo>
                    <a:pt x="306074" y="102886"/>
                    <a:pt x="228188" y="12139"/>
                    <a:pt x="132994" y="12139"/>
                  </a:cubicBezTo>
                  <a:cubicBezTo>
                    <a:pt x="56792" y="12139"/>
                    <a:pt x="17368" y="37500"/>
                    <a:pt x="12801" y="89424"/>
                  </a:cubicBezTo>
                  <a:cubicBezTo>
                    <a:pt x="16406" y="96876"/>
                    <a:pt x="34917" y="131612"/>
                    <a:pt x="68450" y="123318"/>
                  </a:cubicBezTo>
                  <a:cubicBezTo>
                    <a:pt x="82610" y="118102"/>
                    <a:pt x="95074" y="109124"/>
                    <a:pt x="104509" y="97357"/>
                  </a:cubicBezTo>
                  <a:cubicBezTo>
                    <a:pt x="120615" y="81371"/>
                    <a:pt x="137923" y="63823"/>
                    <a:pt x="167731" y="6382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4C9877-0381-09C6-CE23-6C44B6D0FF11}"/>
                </a:ext>
              </a:extLst>
            </p:cNvPr>
            <p:cNvSpPr/>
            <p:nvPr/>
          </p:nvSpPr>
          <p:spPr>
            <a:xfrm>
              <a:off x="10934839" y="5437562"/>
              <a:ext cx="237262" cy="199548"/>
            </a:xfrm>
            <a:custGeom>
              <a:avLst/>
              <a:gdLst>
                <a:gd name="connsiteX0" fmla="*/ 225243 w 237262"/>
                <a:gd name="connsiteY0" fmla="*/ 199549 h 199548"/>
                <a:gd name="connsiteX1" fmla="*/ 209738 w 237262"/>
                <a:gd name="connsiteY1" fmla="*/ 148827 h 199548"/>
                <a:gd name="connsiteX2" fmla="*/ 2284 w 237262"/>
                <a:gd name="connsiteY2" fmla="*/ 13729 h 199548"/>
                <a:gd name="connsiteX3" fmla="*/ 0 w 237262"/>
                <a:gd name="connsiteY3" fmla="*/ 1710 h 199548"/>
                <a:gd name="connsiteX4" fmla="*/ 220916 w 237262"/>
                <a:gd name="connsiteY4" fmla="*/ 144380 h 199548"/>
                <a:gd name="connsiteX5" fmla="*/ 237262 w 237262"/>
                <a:gd name="connsiteY5" fmla="*/ 196664 h 19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262" h="199548">
                  <a:moveTo>
                    <a:pt x="225243" y="199549"/>
                  </a:moveTo>
                  <a:cubicBezTo>
                    <a:pt x="221024" y="182373"/>
                    <a:pt x="215844" y="165438"/>
                    <a:pt x="209738" y="148827"/>
                  </a:cubicBezTo>
                  <a:cubicBezTo>
                    <a:pt x="149641" y="-12112"/>
                    <a:pt x="8293" y="12647"/>
                    <a:pt x="2284" y="13729"/>
                  </a:cubicBezTo>
                  <a:lnTo>
                    <a:pt x="0" y="1710"/>
                  </a:lnTo>
                  <a:cubicBezTo>
                    <a:pt x="1563" y="1710"/>
                    <a:pt x="156973" y="-26295"/>
                    <a:pt x="220916" y="144380"/>
                  </a:cubicBezTo>
                  <a:cubicBezTo>
                    <a:pt x="227370" y="161483"/>
                    <a:pt x="232827" y="178935"/>
                    <a:pt x="237262" y="19666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A41297A-F68E-29A5-4FF7-B738DDC36933}"/>
                </a:ext>
              </a:extLst>
            </p:cNvPr>
            <p:cNvSpPr/>
            <p:nvPr/>
          </p:nvSpPr>
          <p:spPr>
            <a:xfrm>
              <a:off x="11567539" y="5242716"/>
              <a:ext cx="286444" cy="158829"/>
            </a:xfrm>
            <a:custGeom>
              <a:avLst/>
              <a:gdLst>
                <a:gd name="connsiteX0" fmla="*/ 0 w 286444"/>
                <a:gd name="connsiteY0" fmla="*/ 40063 h 158829"/>
                <a:gd name="connsiteX1" fmla="*/ 154569 w 286444"/>
                <a:gd name="connsiteY1" fmla="*/ 15423 h 158829"/>
                <a:gd name="connsiteX2" fmla="*/ 249402 w 286444"/>
                <a:gd name="connsiteY2" fmla="*/ 155930 h 158829"/>
                <a:gd name="connsiteX3" fmla="*/ 0 w 286444"/>
                <a:gd name="connsiteY3" fmla="*/ 40063 h 1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44" h="158829">
                  <a:moveTo>
                    <a:pt x="0" y="40063"/>
                  </a:moveTo>
                  <a:cubicBezTo>
                    <a:pt x="0" y="40063"/>
                    <a:pt x="31611" y="-30250"/>
                    <a:pt x="154569" y="15423"/>
                  </a:cubicBezTo>
                  <a:cubicBezTo>
                    <a:pt x="277527" y="61097"/>
                    <a:pt x="326566" y="131290"/>
                    <a:pt x="249402" y="155930"/>
                  </a:cubicBezTo>
                  <a:cubicBezTo>
                    <a:pt x="172237" y="180570"/>
                    <a:pt x="0" y="40063"/>
                    <a:pt x="0" y="400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5C8AFFB-4BEE-6606-4195-5B507A54C92D}"/>
                </a:ext>
              </a:extLst>
            </p:cNvPr>
            <p:cNvSpPr/>
            <p:nvPr/>
          </p:nvSpPr>
          <p:spPr>
            <a:xfrm>
              <a:off x="11561914" y="5236401"/>
              <a:ext cx="298426" cy="170660"/>
            </a:xfrm>
            <a:custGeom>
              <a:avLst/>
              <a:gdLst>
                <a:gd name="connsiteX0" fmla="*/ 235194 w 298426"/>
                <a:gd name="connsiteY0" fmla="*/ 170659 h 170660"/>
                <a:gd name="connsiteX1" fmla="*/ 2259 w 298426"/>
                <a:gd name="connsiteY1" fmla="*/ 50465 h 170660"/>
                <a:gd name="connsiteX2" fmla="*/ 576 w 298426"/>
                <a:gd name="connsiteY2" fmla="*/ 43374 h 170660"/>
                <a:gd name="connsiteX3" fmla="*/ 162598 w 298426"/>
                <a:gd name="connsiteY3" fmla="*/ 15609 h 170660"/>
                <a:gd name="connsiteX4" fmla="*/ 298417 w 298426"/>
                <a:gd name="connsiteY4" fmla="*/ 126187 h 170660"/>
                <a:gd name="connsiteX5" fmla="*/ 257190 w 298426"/>
                <a:gd name="connsiteY5" fmla="*/ 167534 h 170660"/>
                <a:gd name="connsiteX6" fmla="*/ 235194 w 298426"/>
                <a:gd name="connsiteY6" fmla="*/ 170659 h 170660"/>
                <a:gd name="connsiteX7" fmla="*/ 13798 w 298426"/>
                <a:gd name="connsiteY7" fmla="*/ 44455 h 170660"/>
                <a:gd name="connsiteX8" fmla="*/ 254185 w 298426"/>
                <a:gd name="connsiteY8" fmla="*/ 155995 h 170660"/>
                <a:gd name="connsiteX9" fmla="*/ 286998 w 298426"/>
                <a:gd name="connsiteY9" fmla="*/ 125826 h 170660"/>
                <a:gd name="connsiteX10" fmla="*/ 158991 w 298426"/>
                <a:gd name="connsiteY10" fmla="*/ 26907 h 170660"/>
                <a:gd name="connsiteX11" fmla="*/ 13437 w 298426"/>
                <a:gd name="connsiteY11" fmla="*/ 44936 h 1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426" h="170660">
                  <a:moveTo>
                    <a:pt x="235194" y="170659"/>
                  </a:moveTo>
                  <a:cubicBezTo>
                    <a:pt x="150338" y="170659"/>
                    <a:pt x="8749" y="55874"/>
                    <a:pt x="2259" y="50465"/>
                  </a:cubicBezTo>
                  <a:cubicBezTo>
                    <a:pt x="84" y="48794"/>
                    <a:pt x="-614" y="45837"/>
                    <a:pt x="576" y="43374"/>
                  </a:cubicBezTo>
                  <a:cubicBezTo>
                    <a:pt x="576" y="42652"/>
                    <a:pt x="35913" y="-31387"/>
                    <a:pt x="162598" y="15609"/>
                  </a:cubicBezTo>
                  <a:cubicBezTo>
                    <a:pt x="246012" y="46619"/>
                    <a:pt x="299258" y="90009"/>
                    <a:pt x="298417" y="126187"/>
                  </a:cubicBezTo>
                  <a:cubicBezTo>
                    <a:pt x="298417" y="139168"/>
                    <a:pt x="290724" y="156836"/>
                    <a:pt x="257190" y="167534"/>
                  </a:cubicBezTo>
                  <a:cubicBezTo>
                    <a:pt x="250051" y="169661"/>
                    <a:pt x="242646" y="170707"/>
                    <a:pt x="235194" y="170659"/>
                  </a:cubicBezTo>
                  <a:close/>
                  <a:moveTo>
                    <a:pt x="13798" y="44455"/>
                  </a:moveTo>
                  <a:cubicBezTo>
                    <a:pt x="39880" y="65008"/>
                    <a:pt x="186516" y="176668"/>
                    <a:pt x="254185" y="155995"/>
                  </a:cubicBezTo>
                  <a:cubicBezTo>
                    <a:pt x="268969" y="151308"/>
                    <a:pt x="286638" y="142293"/>
                    <a:pt x="286998" y="125826"/>
                  </a:cubicBezTo>
                  <a:cubicBezTo>
                    <a:pt x="286998" y="101788"/>
                    <a:pt x="247815" y="59840"/>
                    <a:pt x="158991" y="26907"/>
                  </a:cubicBezTo>
                  <a:cubicBezTo>
                    <a:pt x="59110" y="-9632"/>
                    <a:pt x="22331" y="31475"/>
                    <a:pt x="13437" y="4493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DBDE040-4EB7-68A0-2B66-E211D395F051}"/>
                </a:ext>
              </a:extLst>
            </p:cNvPr>
            <p:cNvSpPr/>
            <p:nvPr/>
          </p:nvSpPr>
          <p:spPr>
            <a:xfrm>
              <a:off x="11595303" y="5281211"/>
              <a:ext cx="191588" cy="76810"/>
            </a:xfrm>
            <a:custGeom>
              <a:avLst/>
              <a:gdLst>
                <a:gd name="connsiteX0" fmla="*/ 182213 w 191588"/>
                <a:gd name="connsiteY0" fmla="*/ 76810 h 76810"/>
                <a:gd name="connsiteX1" fmla="*/ 721 w 191588"/>
                <a:gd name="connsiteY1" fmla="*/ 12146 h 76810"/>
                <a:gd name="connsiteX2" fmla="*/ 0 w 191588"/>
                <a:gd name="connsiteY2" fmla="*/ 127 h 76810"/>
                <a:gd name="connsiteX3" fmla="*/ 191589 w 191588"/>
                <a:gd name="connsiteY3" fmla="*/ 69238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588" h="76810">
                  <a:moveTo>
                    <a:pt x="182213" y="76810"/>
                  </a:moveTo>
                  <a:cubicBezTo>
                    <a:pt x="125001" y="6136"/>
                    <a:pt x="1923" y="12146"/>
                    <a:pt x="721" y="12146"/>
                  </a:cubicBezTo>
                  <a:lnTo>
                    <a:pt x="0" y="127"/>
                  </a:lnTo>
                  <a:cubicBezTo>
                    <a:pt x="5289" y="127"/>
                    <a:pt x="130410" y="-6124"/>
                    <a:pt x="191589" y="6923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EC393B3-2CCC-36B4-51DF-749945768EAB}"/>
                </a:ext>
              </a:extLst>
            </p:cNvPr>
            <p:cNvSpPr/>
            <p:nvPr/>
          </p:nvSpPr>
          <p:spPr>
            <a:xfrm>
              <a:off x="11460446" y="5274828"/>
              <a:ext cx="108174" cy="27662"/>
            </a:xfrm>
            <a:custGeom>
              <a:avLst/>
              <a:gdLst>
                <a:gd name="connsiteX0" fmla="*/ 4808 w 108174"/>
                <a:gd name="connsiteY0" fmla="*/ 27662 h 27662"/>
                <a:gd name="connsiteX1" fmla="*/ 0 w 108174"/>
                <a:gd name="connsiteY1" fmla="*/ 16725 h 27662"/>
                <a:gd name="connsiteX2" fmla="*/ 108174 w 108174"/>
                <a:gd name="connsiteY2" fmla="*/ 2061 h 27662"/>
                <a:gd name="connsiteX3" fmla="*/ 105891 w 108174"/>
                <a:gd name="connsiteY3" fmla="*/ 14081 h 27662"/>
                <a:gd name="connsiteX4" fmla="*/ 4808 w 108174"/>
                <a:gd name="connsiteY4" fmla="*/ 27662 h 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74" h="27662">
                  <a:moveTo>
                    <a:pt x="4808" y="27662"/>
                  </a:moveTo>
                  <a:lnTo>
                    <a:pt x="0" y="16725"/>
                  </a:lnTo>
                  <a:cubicBezTo>
                    <a:pt x="33979" y="1797"/>
                    <a:pt x="71455" y="-3275"/>
                    <a:pt x="108174" y="2061"/>
                  </a:cubicBezTo>
                  <a:lnTo>
                    <a:pt x="105891" y="14081"/>
                  </a:lnTo>
                  <a:cubicBezTo>
                    <a:pt x="71587" y="9297"/>
                    <a:pt x="36635" y="13996"/>
                    <a:pt x="4808" y="2766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E689410-D0E0-6770-A2C1-C06E87691BC1}"/>
                </a:ext>
              </a:extLst>
            </p:cNvPr>
            <p:cNvSpPr/>
            <p:nvPr/>
          </p:nvSpPr>
          <p:spPr>
            <a:xfrm>
              <a:off x="10715004" y="5053355"/>
              <a:ext cx="306374" cy="107667"/>
            </a:xfrm>
            <a:custGeom>
              <a:avLst/>
              <a:gdLst>
                <a:gd name="connsiteX0" fmla="*/ 297720 w 306374"/>
                <a:gd name="connsiteY0" fmla="*/ 107668 h 107667"/>
                <a:gd name="connsiteX1" fmla="*/ 153488 w 306374"/>
                <a:gd name="connsiteY1" fmla="*/ 22210 h 107667"/>
                <a:gd name="connsiteX2" fmla="*/ 8054 w 306374"/>
                <a:gd name="connsiteY2" fmla="*/ 30864 h 107667"/>
                <a:gd name="connsiteX3" fmla="*/ 0 w 306374"/>
                <a:gd name="connsiteY3" fmla="*/ 21970 h 107667"/>
                <a:gd name="connsiteX4" fmla="*/ 156252 w 306374"/>
                <a:gd name="connsiteY4" fmla="*/ 9950 h 107667"/>
                <a:gd name="connsiteX5" fmla="*/ 306374 w 306374"/>
                <a:gd name="connsiteY5" fmla="*/ 98774 h 10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374" h="107667">
                  <a:moveTo>
                    <a:pt x="297720" y="107668"/>
                  </a:moveTo>
                  <a:cubicBezTo>
                    <a:pt x="225604" y="34470"/>
                    <a:pt x="154570" y="22330"/>
                    <a:pt x="153488" y="22210"/>
                  </a:cubicBezTo>
                  <a:cubicBezTo>
                    <a:pt x="152406" y="22090"/>
                    <a:pt x="47356" y="-5194"/>
                    <a:pt x="8054" y="30864"/>
                  </a:cubicBezTo>
                  <a:lnTo>
                    <a:pt x="0" y="21970"/>
                  </a:lnTo>
                  <a:cubicBezTo>
                    <a:pt x="44112" y="-18535"/>
                    <a:pt x="151324" y="9229"/>
                    <a:pt x="156252" y="9950"/>
                  </a:cubicBezTo>
                  <a:cubicBezTo>
                    <a:pt x="158776" y="9950"/>
                    <a:pt x="231734" y="21970"/>
                    <a:pt x="306374" y="9877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BD1DF2-29DA-AAAE-D108-E9745276BDA1}"/>
                </a:ext>
              </a:extLst>
            </p:cNvPr>
            <p:cNvSpPr/>
            <p:nvPr/>
          </p:nvSpPr>
          <p:spPr>
            <a:xfrm rot="-758402">
              <a:off x="11022742" y="4738420"/>
              <a:ext cx="12019" cy="30048"/>
            </a:xfrm>
            <a:custGeom>
              <a:avLst/>
              <a:gdLst>
                <a:gd name="connsiteX0" fmla="*/ 0 w 12019"/>
                <a:gd name="connsiteY0" fmla="*/ 0 h 30048"/>
                <a:gd name="connsiteX1" fmla="*/ 12020 w 12019"/>
                <a:gd name="connsiteY1" fmla="*/ 0 h 30048"/>
                <a:gd name="connsiteX2" fmla="*/ 12020 w 12019"/>
                <a:gd name="connsiteY2" fmla="*/ 30048 h 30048"/>
                <a:gd name="connsiteX3" fmla="*/ 0 w 12019"/>
                <a:gd name="connsiteY3" fmla="*/ 30048 h 3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9" h="30048">
                  <a:moveTo>
                    <a:pt x="0" y="0"/>
                  </a:moveTo>
                  <a:lnTo>
                    <a:pt x="12020" y="0"/>
                  </a:lnTo>
                  <a:lnTo>
                    <a:pt x="12020" y="30048"/>
                  </a:lnTo>
                  <a:lnTo>
                    <a:pt x="0" y="30048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0F7D66-4644-7898-0B8D-9601B938F534}"/>
                </a:ext>
              </a:extLst>
            </p:cNvPr>
            <p:cNvSpPr/>
            <p:nvPr/>
          </p:nvSpPr>
          <p:spPr>
            <a:xfrm>
              <a:off x="11033157" y="4797918"/>
              <a:ext cx="183113" cy="1522613"/>
            </a:xfrm>
            <a:custGeom>
              <a:avLst/>
              <a:gdLst>
                <a:gd name="connsiteX0" fmla="*/ 175964 w 183113"/>
                <a:gd name="connsiteY0" fmla="*/ 1522614 h 1522613"/>
                <a:gd name="connsiteX1" fmla="*/ 163944 w 183113"/>
                <a:gd name="connsiteY1" fmla="*/ 1522614 h 1522613"/>
                <a:gd name="connsiteX2" fmla="*/ 163944 w 183113"/>
                <a:gd name="connsiteY2" fmla="*/ 734744 h 1522613"/>
                <a:gd name="connsiteX3" fmla="*/ 75121 w 183113"/>
                <a:gd name="connsiteY3" fmla="*/ 337384 h 1522613"/>
                <a:gd name="connsiteX4" fmla="*/ 0 w 183113"/>
                <a:gd name="connsiteY4" fmla="*/ 2644 h 1522613"/>
                <a:gd name="connsiteX5" fmla="*/ 12019 w 183113"/>
                <a:gd name="connsiteY5" fmla="*/ 0 h 1522613"/>
                <a:gd name="connsiteX6" fmla="*/ 86900 w 183113"/>
                <a:gd name="connsiteY6" fmla="*/ 334138 h 1522613"/>
                <a:gd name="connsiteX7" fmla="*/ 176204 w 183113"/>
                <a:gd name="connsiteY7" fmla="*/ 733782 h 1522613"/>
                <a:gd name="connsiteX8" fmla="*/ 175964 w 183113"/>
                <a:gd name="connsiteY8" fmla="*/ 1522614 h 152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113" h="1522613">
                  <a:moveTo>
                    <a:pt x="175964" y="1522614"/>
                  </a:moveTo>
                  <a:lnTo>
                    <a:pt x="163944" y="1522614"/>
                  </a:lnTo>
                  <a:cubicBezTo>
                    <a:pt x="163944" y="1516484"/>
                    <a:pt x="179569" y="915996"/>
                    <a:pt x="163944" y="734744"/>
                  </a:cubicBezTo>
                  <a:cubicBezTo>
                    <a:pt x="148319" y="553492"/>
                    <a:pt x="75842" y="339547"/>
                    <a:pt x="75121" y="337384"/>
                  </a:cubicBezTo>
                  <a:lnTo>
                    <a:pt x="0" y="2644"/>
                  </a:lnTo>
                  <a:lnTo>
                    <a:pt x="12019" y="0"/>
                  </a:lnTo>
                  <a:lnTo>
                    <a:pt x="86900" y="334138"/>
                  </a:lnTo>
                  <a:cubicBezTo>
                    <a:pt x="86900" y="335701"/>
                    <a:pt x="160579" y="551449"/>
                    <a:pt x="176204" y="733782"/>
                  </a:cubicBezTo>
                  <a:cubicBezTo>
                    <a:pt x="191829" y="916116"/>
                    <a:pt x="176084" y="1516484"/>
                    <a:pt x="175964" y="152261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80215D-B746-D063-3424-D165614D2FAE}"/>
                </a:ext>
              </a:extLst>
            </p:cNvPr>
            <p:cNvSpPr/>
            <p:nvPr/>
          </p:nvSpPr>
          <p:spPr>
            <a:xfrm rot="-3896401">
              <a:off x="11505661" y="4876641"/>
              <a:ext cx="31971" cy="12019"/>
            </a:xfrm>
            <a:custGeom>
              <a:avLst/>
              <a:gdLst>
                <a:gd name="connsiteX0" fmla="*/ 0 w 31971"/>
                <a:gd name="connsiteY0" fmla="*/ 0 h 12019"/>
                <a:gd name="connsiteX1" fmla="*/ 31972 w 31971"/>
                <a:gd name="connsiteY1" fmla="*/ 0 h 12019"/>
                <a:gd name="connsiteX2" fmla="*/ 31972 w 31971"/>
                <a:gd name="connsiteY2" fmla="*/ 12019 h 12019"/>
                <a:gd name="connsiteX3" fmla="*/ 0 w 31971"/>
                <a:gd name="connsiteY3" fmla="*/ 12019 h 1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71" h="12019">
                  <a:moveTo>
                    <a:pt x="0" y="0"/>
                  </a:moveTo>
                  <a:lnTo>
                    <a:pt x="31972" y="0"/>
                  </a:lnTo>
                  <a:lnTo>
                    <a:pt x="31972" y="12019"/>
                  </a:lnTo>
                  <a:lnTo>
                    <a:pt x="0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B810340-17EA-5BCC-9328-13903EC17995}"/>
                </a:ext>
              </a:extLst>
            </p:cNvPr>
            <p:cNvSpPr/>
            <p:nvPr/>
          </p:nvSpPr>
          <p:spPr>
            <a:xfrm>
              <a:off x="11233881" y="4928208"/>
              <a:ext cx="271517" cy="1391482"/>
            </a:xfrm>
            <a:custGeom>
              <a:avLst/>
              <a:gdLst>
                <a:gd name="connsiteX0" fmla="*/ 12019 w 271517"/>
                <a:gd name="connsiteY0" fmla="*/ 1391482 h 1391482"/>
                <a:gd name="connsiteX1" fmla="*/ 0 w 271517"/>
                <a:gd name="connsiteY1" fmla="*/ 1391482 h 1391482"/>
                <a:gd name="connsiteX2" fmla="*/ 26322 w 271517"/>
                <a:gd name="connsiteY2" fmla="*/ 681618 h 1391482"/>
                <a:gd name="connsiteX3" fmla="*/ 131492 w 271517"/>
                <a:gd name="connsiteY3" fmla="*/ 276445 h 1391482"/>
                <a:gd name="connsiteX4" fmla="*/ 260580 w 271517"/>
                <a:gd name="connsiteY4" fmla="*/ 0 h 1391482"/>
                <a:gd name="connsiteX5" fmla="*/ 271517 w 271517"/>
                <a:gd name="connsiteY5" fmla="*/ 5048 h 1391482"/>
                <a:gd name="connsiteX6" fmla="*/ 142670 w 271517"/>
                <a:gd name="connsiteY6" fmla="*/ 281493 h 1391482"/>
                <a:gd name="connsiteX7" fmla="*/ 38222 w 271517"/>
                <a:gd name="connsiteY7" fmla="*/ 683902 h 1391482"/>
                <a:gd name="connsiteX8" fmla="*/ 12019 w 271517"/>
                <a:gd name="connsiteY8" fmla="*/ 1391482 h 139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517" h="1391482">
                  <a:moveTo>
                    <a:pt x="12019" y="1391482"/>
                  </a:moveTo>
                  <a:lnTo>
                    <a:pt x="0" y="1391482"/>
                  </a:lnTo>
                  <a:cubicBezTo>
                    <a:pt x="0" y="1385953"/>
                    <a:pt x="5409" y="837630"/>
                    <a:pt x="26322" y="681618"/>
                  </a:cubicBezTo>
                  <a:cubicBezTo>
                    <a:pt x="47236" y="525607"/>
                    <a:pt x="130651" y="278969"/>
                    <a:pt x="131492" y="276445"/>
                  </a:cubicBezTo>
                  <a:lnTo>
                    <a:pt x="260580" y="0"/>
                  </a:lnTo>
                  <a:lnTo>
                    <a:pt x="271517" y="5048"/>
                  </a:lnTo>
                  <a:lnTo>
                    <a:pt x="142670" y="281493"/>
                  </a:lnTo>
                  <a:cubicBezTo>
                    <a:pt x="142670" y="283417"/>
                    <a:pt x="58534" y="528852"/>
                    <a:pt x="38222" y="683902"/>
                  </a:cubicBezTo>
                  <a:cubicBezTo>
                    <a:pt x="17909" y="838952"/>
                    <a:pt x="12019" y="1385953"/>
                    <a:pt x="12019" y="139148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A054D61-7DCA-350D-4F46-8DDA927ADB28}"/>
                </a:ext>
              </a:extLst>
            </p:cNvPr>
            <p:cNvSpPr/>
            <p:nvPr/>
          </p:nvSpPr>
          <p:spPr>
            <a:xfrm>
              <a:off x="11265371" y="5646726"/>
              <a:ext cx="69712" cy="673805"/>
            </a:xfrm>
            <a:custGeom>
              <a:avLst/>
              <a:gdLst>
                <a:gd name="connsiteX0" fmla="*/ 12019 w 69712"/>
                <a:gd name="connsiteY0" fmla="*/ 673806 h 673805"/>
                <a:gd name="connsiteX1" fmla="*/ 0 w 69712"/>
                <a:gd name="connsiteY1" fmla="*/ 673085 h 673805"/>
                <a:gd name="connsiteX2" fmla="*/ 57693 w 69712"/>
                <a:gd name="connsiteY2" fmla="*/ 0 h 673805"/>
                <a:gd name="connsiteX3" fmla="*/ 69712 w 69712"/>
                <a:gd name="connsiteY3" fmla="*/ 1322 h 673805"/>
                <a:gd name="connsiteX4" fmla="*/ 12019 w 69712"/>
                <a:gd name="connsiteY4" fmla="*/ 673806 h 67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12" h="673805">
                  <a:moveTo>
                    <a:pt x="12019" y="673806"/>
                  </a:moveTo>
                  <a:lnTo>
                    <a:pt x="0" y="673085"/>
                  </a:lnTo>
                  <a:cubicBezTo>
                    <a:pt x="20673" y="320076"/>
                    <a:pt x="57333" y="2765"/>
                    <a:pt x="57693" y="0"/>
                  </a:cubicBezTo>
                  <a:lnTo>
                    <a:pt x="69712" y="1322"/>
                  </a:lnTo>
                  <a:cubicBezTo>
                    <a:pt x="69352" y="4447"/>
                    <a:pt x="32692" y="321398"/>
                    <a:pt x="12019" y="67380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5051158-8611-89E6-7845-33647E4101BA}"/>
                </a:ext>
              </a:extLst>
            </p:cNvPr>
            <p:cNvSpPr/>
            <p:nvPr/>
          </p:nvSpPr>
          <p:spPr>
            <a:xfrm>
              <a:off x="10946497" y="5696493"/>
              <a:ext cx="212893" cy="623316"/>
            </a:xfrm>
            <a:custGeom>
              <a:avLst/>
              <a:gdLst>
                <a:gd name="connsiteX0" fmla="*/ 210099 w 212893"/>
                <a:gd name="connsiteY0" fmla="*/ 623317 h 623316"/>
                <a:gd name="connsiteX1" fmla="*/ 198080 w 212893"/>
                <a:gd name="connsiteY1" fmla="*/ 623317 h 623316"/>
                <a:gd name="connsiteX2" fmla="*/ 187863 w 212893"/>
                <a:gd name="connsiteY2" fmla="*/ 52637 h 623316"/>
                <a:gd name="connsiteX3" fmla="*/ 160579 w 212893"/>
                <a:gd name="connsiteY3" fmla="*/ 12853 h 623316"/>
                <a:gd name="connsiteX4" fmla="*/ 141348 w 212893"/>
                <a:gd name="connsiteY4" fmla="*/ 17300 h 623316"/>
                <a:gd name="connsiteX5" fmla="*/ 140026 w 212893"/>
                <a:gd name="connsiteY5" fmla="*/ 18382 h 623316"/>
                <a:gd name="connsiteX6" fmla="*/ 138102 w 212893"/>
                <a:gd name="connsiteY6" fmla="*/ 18382 h 623316"/>
                <a:gd name="connsiteX7" fmla="*/ 10217 w 212893"/>
                <a:gd name="connsiteY7" fmla="*/ 83287 h 623316"/>
                <a:gd name="connsiteX8" fmla="*/ 0 w 212893"/>
                <a:gd name="connsiteY8" fmla="*/ 77037 h 623316"/>
                <a:gd name="connsiteX9" fmla="*/ 135098 w 212893"/>
                <a:gd name="connsiteY9" fmla="*/ 6724 h 623316"/>
                <a:gd name="connsiteX10" fmla="*/ 163944 w 212893"/>
                <a:gd name="connsiteY10" fmla="*/ 1074 h 623316"/>
                <a:gd name="connsiteX11" fmla="*/ 200003 w 212893"/>
                <a:gd name="connsiteY11" fmla="*/ 49152 h 623316"/>
                <a:gd name="connsiteX12" fmla="*/ 210099 w 212893"/>
                <a:gd name="connsiteY12" fmla="*/ 623317 h 62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893" h="623316">
                  <a:moveTo>
                    <a:pt x="210099" y="623317"/>
                  </a:moveTo>
                  <a:lnTo>
                    <a:pt x="198080" y="623317"/>
                  </a:lnTo>
                  <a:cubicBezTo>
                    <a:pt x="198080" y="618389"/>
                    <a:pt x="208416" y="118503"/>
                    <a:pt x="187863" y="52637"/>
                  </a:cubicBezTo>
                  <a:cubicBezTo>
                    <a:pt x="180892" y="29800"/>
                    <a:pt x="171396" y="15978"/>
                    <a:pt x="160579" y="12853"/>
                  </a:cubicBezTo>
                  <a:cubicBezTo>
                    <a:pt x="153824" y="11327"/>
                    <a:pt x="146745" y="12961"/>
                    <a:pt x="141348" y="17300"/>
                  </a:cubicBezTo>
                  <a:lnTo>
                    <a:pt x="140026" y="18382"/>
                  </a:lnTo>
                  <a:lnTo>
                    <a:pt x="138102" y="18382"/>
                  </a:lnTo>
                  <a:cubicBezTo>
                    <a:pt x="137262" y="18382"/>
                    <a:pt x="43510" y="30401"/>
                    <a:pt x="10217" y="83287"/>
                  </a:cubicBezTo>
                  <a:lnTo>
                    <a:pt x="0" y="77037"/>
                  </a:lnTo>
                  <a:cubicBezTo>
                    <a:pt x="34256" y="22349"/>
                    <a:pt x="121516" y="8526"/>
                    <a:pt x="135098" y="6724"/>
                  </a:cubicBezTo>
                  <a:cubicBezTo>
                    <a:pt x="143368" y="581"/>
                    <a:pt x="153968" y="-1486"/>
                    <a:pt x="163944" y="1074"/>
                  </a:cubicBezTo>
                  <a:cubicBezTo>
                    <a:pt x="179089" y="5401"/>
                    <a:pt x="190988" y="21507"/>
                    <a:pt x="200003" y="49152"/>
                  </a:cubicBezTo>
                  <a:cubicBezTo>
                    <a:pt x="220436" y="117061"/>
                    <a:pt x="210580" y="602644"/>
                    <a:pt x="210099" y="62331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03C40C-49BC-6177-ADA6-1B623C4D4BE6}"/>
                </a:ext>
              </a:extLst>
            </p:cNvPr>
            <p:cNvSpPr/>
            <p:nvPr/>
          </p:nvSpPr>
          <p:spPr>
            <a:xfrm>
              <a:off x="11168855" y="5674010"/>
              <a:ext cx="24756" cy="646521"/>
            </a:xfrm>
            <a:custGeom>
              <a:avLst/>
              <a:gdLst>
                <a:gd name="connsiteX0" fmla="*/ 14063 w 24756"/>
                <a:gd name="connsiteY0" fmla="*/ 646522 h 646521"/>
                <a:gd name="connsiteX1" fmla="*/ 2044 w 24756"/>
                <a:gd name="connsiteY1" fmla="*/ 645921 h 646521"/>
                <a:gd name="connsiteX2" fmla="*/ 0 w 24756"/>
                <a:gd name="connsiteY2" fmla="*/ 2164 h 646521"/>
                <a:gd name="connsiteX3" fmla="*/ 12019 w 24756"/>
                <a:gd name="connsiteY3" fmla="*/ 0 h 646521"/>
                <a:gd name="connsiteX4" fmla="*/ 14063 w 24756"/>
                <a:gd name="connsiteY4" fmla="*/ 646522 h 6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6" h="646521">
                  <a:moveTo>
                    <a:pt x="14063" y="646522"/>
                  </a:moveTo>
                  <a:lnTo>
                    <a:pt x="2044" y="645921"/>
                  </a:lnTo>
                  <a:cubicBezTo>
                    <a:pt x="2044" y="640993"/>
                    <a:pt x="27044" y="153127"/>
                    <a:pt x="0" y="2164"/>
                  </a:cubicBezTo>
                  <a:lnTo>
                    <a:pt x="12019" y="0"/>
                  </a:lnTo>
                  <a:cubicBezTo>
                    <a:pt x="39304" y="152646"/>
                    <a:pt x="14303" y="641474"/>
                    <a:pt x="14063" y="64652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7BDF286-4AE7-3C13-9296-FF08D1E051EF}"/>
                </a:ext>
              </a:extLst>
            </p:cNvPr>
            <p:cNvSpPr/>
            <p:nvPr/>
          </p:nvSpPr>
          <p:spPr>
            <a:xfrm>
              <a:off x="11291382" y="5308621"/>
              <a:ext cx="145144" cy="1011910"/>
            </a:xfrm>
            <a:custGeom>
              <a:avLst/>
              <a:gdLst>
                <a:gd name="connsiteX0" fmla="*/ 191 w 145144"/>
                <a:gd name="connsiteY0" fmla="*/ 1011911 h 1011910"/>
                <a:gd name="connsiteX1" fmla="*/ 56322 w 145144"/>
                <a:gd name="connsiteY1" fmla="*/ 111059 h 1011910"/>
                <a:gd name="connsiteX2" fmla="*/ 138414 w 145144"/>
                <a:gd name="connsiteY2" fmla="*/ 0 h 1011910"/>
                <a:gd name="connsiteX3" fmla="*/ 145145 w 145144"/>
                <a:gd name="connsiteY3" fmla="*/ 9976 h 1011910"/>
                <a:gd name="connsiteX4" fmla="*/ 67620 w 145144"/>
                <a:gd name="connsiteY4" fmla="*/ 115266 h 1011910"/>
                <a:gd name="connsiteX5" fmla="*/ 12211 w 145144"/>
                <a:gd name="connsiteY5" fmla="*/ 1011790 h 101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144" h="1011910">
                  <a:moveTo>
                    <a:pt x="191" y="1011911"/>
                  </a:moveTo>
                  <a:cubicBezTo>
                    <a:pt x="191" y="982102"/>
                    <a:pt x="-6299" y="278128"/>
                    <a:pt x="56322" y="111059"/>
                  </a:cubicBezTo>
                  <a:cubicBezTo>
                    <a:pt x="71442" y="66395"/>
                    <a:pt x="100144" y="27560"/>
                    <a:pt x="138414" y="0"/>
                  </a:cubicBezTo>
                  <a:lnTo>
                    <a:pt x="145145" y="9976"/>
                  </a:lnTo>
                  <a:cubicBezTo>
                    <a:pt x="108966" y="36142"/>
                    <a:pt x="81875" y="72958"/>
                    <a:pt x="67620" y="115266"/>
                  </a:cubicBezTo>
                  <a:cubicBezTo>
                    <a:pt x="5721" y="280171"/>
                    <a:pt x="12090" y="1004699"/>
                    <a:pt x="12211" y="101179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0E00A29-BB75-A8DE-452E-AC2F845D2FC9}"/>
                </a:ext>
              </a:extLst>
            </p:cNvPr>
            <p:cNvSpPr/>
            <p:nvPr/>
          </p:nvSpPr>
          <p:spPr>
            <a:xfrm>
              <a:off x="11030633" y="5173042"/>
              <a:ext cx="203063" cy="1147489"/>
            </a:xfrm>
            <a:custGeom>
              <a:avLst/>
              <a:gdLst>
                <a:gd name="connsiteX0" fmla="*/ 199402 w 203063"/>
                <a:gd name="connsiteY0" fmla="*/ 1147489 h 1147489"/>
                <a:gd name="connsiteX1" fmla="*/ 187382 w 203063"/>
                <a:gd name="connsiteY1" fmla="*/ 1145927 h 1147489"/>
                <a:gd name="connsiteX2" fmla="*/ 87982 w 203063"/>
                <a:gd name="connsiteY2" fmla="*/ 166709 h 1147489"/>
                <a:gd name="connsiteX3" fmla="*/ 0 w 203063"/>
                <a:gd name="connsiteY3" fmla="*/ 7813 h 1147489"/>
                <a:gd name="connsiteX4" fmla="*/ 9135 w 203063"/>
                <a:gd name="connsiteY4" fmla="*/ 0 h 1147489"/>
                <a:gd name="connsiteX5" fmla="*/ 99400 w 203063"/>
                <a:gd name="connsiteY5" fmla="*/ 162742 h 1147489"/>
                <a:gd name="connsiteX6" fmla="*/ 199402 w 203063"/>
                <a:gd name="connsiteY6" fmla="*/ 1147489 h 114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063" h="1147489">
                  <a:moveTo>
                    <a:pt x="199402" y="1147489"/>
                  </a:moveTo>
                  <a:lnTo>
                    <a:pt x="187382" y="1145927"/>
                  </a:lnTo>
                  <a:cubicBezTo>
                    <a:pt x="202166" y="1037752"/>
                    <a:pt x="172238" y="409019"/>
                    <a:pt x="87982" y="166709"/>
                  </a:cubicBezTo>
                  <a:cubicBezTo>
                    <a:pt x="68727" y="108763"/>
                    <a:pt x="38895" y="54881"/>
                    <a:pt x="0" y="7813"/>
                  </a:cubicBezTo>
                  <a:lnTo>
                    <a:pt x="9135" y="0"/>
                  </a:lnTo>
                  <a:cubicBezTo>
                    <a:pt x="49051" y="48186"/>
                    <a:pt x="79653" y="103367"/>
                    <a:pt x="99400" y="162742"/>
                  </a:cubicBezTo>
                  <a:cubicBezTo>
                    <a:pt x="184257" y="406375"/>
                    <a:pt x="214306" y="1038473"/>
                    <a:pt x="199402" y="114748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EF31B9-2FEB-8486-A631-C84D4C17F19F}"/>
                </a:ext>
              </a:extLst>
            </p:cNvPr>
            <p:cNvSpPr/>
            <p:nvPr/>
          </p:nvSpPr>
          <p:spPr>
            <a:xfrm>
              <a:off x="11233881" y="5402733"/>
              <a:ext cx="20672" cy="916957"/>
            </a:xfrm>
            <a:custGeom>
              <a:avLst/>
              <a:gdLst>
                <a:gd name="connsiteX0" fmla="*/ 12019 w 20672"/>
                <a:gd name="connsiteY0" fmla="*/ 916957 h 916957"/>
                <a:gd name="connsiteX1" fmla="*/ 0 w 20672"/>
                <a:gd name="connsiteY1" fmla="*/ 916957 h 916957"/>
                <a:gd name="connsiteX2" fmla="*/ 8654 w 20672"/>
                <a:gd name="connsiteY2" fmla="*/ 0 h 916957"/>
                <a:gd name="connsiteX3" fmla="*/ 20673 w 20672"/>
                <a:gd name="connsiteY3" fmla="*/ 0 h 916957"/>
                <a:gd name="connsiteX4" fmla="*/ 12019 w 20672"/>
                <a:gd name="connsiteY4" fmla="*/ 916957 h 9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2" h="916957">
                  <a:moveTo>
                    <a:pt x="12019" y="916957"/>
                  </a:moveTo>
                  <a:lnTo>
                    <a:pt x="0" y="916957"/>
                  </a:lnTo>
                  <a:cubicBezTo>
                    <a:pt x="0" y="910828"/>
                    <a:pt x="3606" y="301205"/>
                    <a:pt x="8654" y="0"/>
                  </a:cubicBezTo>
                  <a:lnTo>
                    <a:pt x="20673" y="0"/>
                  </a:lnTo>
                  <a:cubicBezTo>
                    <a:pt x="15625" y="301205"/>
                    <a:pt x="12019" y="910828"/>
                    <a:pt x="12019" y="91695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FBE36C9-7EB2-814C-2241-5CBAB02172FA}"/>
                </a:ext>
              </a:extLst>
            </p:cNvPr>
            <p:cNvSpPr/>
            <p:nvPr/>
          </p:nvSpPr>
          <p:spPr>
            <a:xfrm>
              <a:off x="11243255" y="4541911"/>
              <a:ext cx="173800" cy="822960"/>
            </a:xfrm>
            <a:custGeom>
              <a:avLst/>
              <a:gdLst>
                <a:gd name="connsiteX0" fmla="*/ 12019 w 173800"/>
                <a:gd name="connsiteY0" fmla="*/ 822960 h 822960"/>
                <a:gd name="connsiteX1" fmla="*/ 0 w 173800"/>
                <a:gd name="connsiteY1" fmla="*/ 822960 h 822960"/>
                <a:gd name="connsiteX2" fmla="*/ 12019 w 173800"/>
                <a:gd name="connsiteY2" fmla="*/ 318147 h 822960"/>
                <a:gd name="connsiteX3" fmla="*/ 40386 w 173800"/>
                <a:gd name="connsiteY3" fmla="*/ 55764 h 822960"/>
                <a:gd name="connsiteX4" fmla="*/ 173800 w 173800"/>
                <a:gd name="connsiteY4" fmla="*/ 595 h 822960"/>
                <a:gd name="connsiteX5" fmla="*/ 172959 w 173800"/>
                <a:gd name="connsiteY5" fmla="*/ 12615 h 822960"/>
                <a:gd name="connsiteX6" fmla="*/ 50602 w 173800"/>
                <a:gd name="connsiteY6" fmla="*/ 62735 h 822960"/>
                <a:gd name="connsiteX7" fmla="*/ 47597 w 173800"/>
                <a:gd name="connsiteY7" fmla="*/ 71750 h 822960"/>
                <a:gd name="connsiteX8" fmla="*/ 45554 w 173800"/>
                <a:gd name="connsiteY8" fmla="*/ 69707 h 822960"/>
                <a:gd name="connsiteX9" fmla="*/ 24039 w 173800"/>
                <a:gd name="connsiteY9" fmla="*/ 318748 h 822960"/>
                <a:gd name="connsiteX10" fmla="*/ 12019 w 173800"/>
                <a:gd name="connsiteY10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800" h="822960">
                  <a:moveTo>
                    <a:pt x="12019" y="822960"/>
                  </a:moveTo>
                  <a:lnTo>
                    <a:pt x="0" y="822960"/>
                  </a:lnTo>
                  <a:cubicBezTo>
                    <a:pt x="4087" y="579809"/>
                    <a:pt x="8054" y="409975"/>
                    <a:pt x="12019" y="318147"/>
                  </a:cubicBezTo>
                  <a:cubicBezTo>
                    <a:pt x="21154" y="81606"/>
                    <a:pt x="34256" y="59490"/>
                    <a:pt x="40386" y="55764"/>
                  </a:cubicBezTo>
                  <a:cubicBezTo>
                    <a:pt x="46155" y="42543"/>
                    <a:pt x="74400" y="-5895"/>
                    <a:pt x="173800" y="595"/>
                  </a:cubicBezTo>
                  <a:lnTo>
                    <a:pt x="172959" y="12615"/>
                  </a:lnTo>
                  <a:cubicBezTo>
                    <a:pt x="70314" y="6124"/>
                    <a:pt x="51323" y="60692"/>
                    <a:pt x="50602" y="62735"/>
                  </a:cubicBezTo>
                  <a:lnTo>
                    <a:pt x="47597" y="71750"/>
                  </a:lnTo>
                  <a:lnTo>
                    <a:pt x="45554" y="69707"/>
                  </a:lnTo>
                  <a:cubicBezTo>
                    <a:pt x="41107" y="82687"/>
                    <a:pt x="31251" y="131847"/>
                    <a:pt x="24039" y="318748"/>
                  </a:cubicBezTo>
                  <a:cubicBezTo>
                    <a:pt x="20073" y="410095"/>
                    <a:pt x="16106" y="579809"/>
                    <a:pt x="12019" y="82296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2772D3-E968-84E1-4905-32EDFA5E2A4A}"/>
                </a:ext>
              </a:extLst>
            </p:cNvPr>
            <p:cNvSpPr/>
            <p:nvPr/>
          </p:nvSpPr>
          <p:spPr>
            <a:xfrm>
              <a:off x="11053846" y="5434423"/>
              <a:ext cx="340601" cy="172692"/>
            </a:xfrm>
            <a:custGeom>
              <a:avLst/>
              <a:gdLst>
                <a:gd name="connsiteX0" fmla="*/ 61043 w 340601"/>
                <a:gd name="connsiteY0" fmla="*/ 160379 h 172692"/>
                <a:gd name="connsiteX1" fmla="*/ 8278 w 340601"/>
                <a:gd name="connsiteY1" fmla="*/ 43551 h 172692"/>
                <a:gd name="connsiteX2" fmla="*/ 324388 w 340601"/>
                <a:gd name="connsiteY2" fmla="*/ 26964 h 172692"/>
                <a:gd name="connsiteX3" fmla="*/ 194458 w 340601"/>
                <a:gd name="connsiteY3" fmla="*/ 163023 h 172692"/>
                <a:gd name="connsiteX4" fmla="*/ 61043 w 340601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1" h="172692">
                  <a:moveTo>
                    <a:pt x="61043" y="160379"/>
                  </a:moveTo>
                  <a:cubicBezTo>
                    <a:pt x="61043" y="160379"/>
                    <a:pt x="-26819" y="82133"/>
                    <a:pt x="8278" y="43551"/>
                  </a:cubicBezTo>
                  <a:cubicBezTo>
                    <a:pt x="43375" y="4969"/>
                    <a:pt x="260685" y="-23157"/>
                    <a:pt x="324388" y="26964"/>
                  </a:cubicBezTo>
                  <a:cubicBezTo>
                    <a:pt x="388090" y="77085"/>
                    <a:pt x="247103" y="147158"/>
                    <a:pt x="194458" y="163023"/>
                  </a:cubicBezTo>
                  <a:cubicBezTo>
                    <a:pt x="141813" y="178889"/>
                    <a:pt x="78591" y="173240"/>
                    <a:pt x="61043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729691-648C-7845-ABEC-05AED5D8AE09}"/>
                </a:ext>
              </a:extLst>
            </p:cNvPr>
            <p:cNvSpPr/>
            <p:nvPr/>
          </p:nvSpPr>
          <p:spPr>
            <a:xfrm>
              <a:off x="11048306" y="5428419"/>
              <a:ext cx="352524" cy="184543"/>
            </a:xfrm>
            <a:custGeom>
              <a:avLst/>
              <a:gdLst>
                <a:gd name="connsiteX0" fmla="*/ 129925 w 352524"/>
                <a:gd name="connsiteY0" fmla="*/ 184532 h 184543"/>
                <a:gd name="connsiteX1" fmla="*/ 62977 w 352524"/>
                <a:gd name="connsiteY1" fmla="*/ 171310 h 184543"/>
                <a:gd name="connsiteX2" fmla="*/ 62977 w 352524"/>
                <a:gd name="connsiteY2" fmla="*/ 171310 h 184543"/>
                <a:gd name="connsiteX3" fmla="*/ 116 w 352524"/>
                <a:gd name="connsiteY3" fmla="*/ 74434 h 184543"/>
                <a:gd name="connsiteX4" fmla="*/ 9852 w 352524"/>
                <a:gd name="connsiteY4" fmla="*/ 45949 h 184543"/>
                <a:gd name="connsiteX5" fmla="*/ 334375 w 352524"/>
                <a:gd name="connsiteY5" fmla="*/ 28520 h 184543"/>
                <a:gd name="connsiteX6" fmla="*/ 351923 w 352524"/>
                <a:gd name="connsiteY6" fmla="*/ 68785 h 184543"/>
                <a:gd name="connsiteX7" fmla="*/ 202402 w 352524"/>
                <a:gd name="connsiteY7" fmla="*/ 175157 h 184543"/>
                <a:gd name="connsiteX8" fmla="*/ 129925 w 352524"/>
                <a:gd name="connsiteY8" fmla="*/ 184532 h 184543"/>
                <a:gd name="connsiteX9" fmla="*/ 69828 w 352524"/>
                <a:gd name="connsiteY9" fmla="*/ 161695 h 184543"/>
                <a:gd name="connsiteX10" fmla="*/ 197834 w 352524"/>
                <a:gd name="connsiteY10" fmla="*/ 163257 h 184543"/>
                <a:gd name="connsiteX11" fmla="*/ 338942 w 352524"/>
                <a:gd name="connsiteY11" fmla="*/ 66141 h 184543"/>
                <a:gd name="connsiteX12" fmla="*/ 325721 w 352524"/>
                <a:gd name="connsiteY12" fmla="*/ 37655 h 184543"/>
                <a:gd name="connsiteX13" fmla="*/ 17784 w 352524"/>
                <a:gd name="connsiteY13" fmla="*/ 53641 h 184543"/>
                <a:gd name="connsiteX14" fmla="*/ 11174 w 352524"/>
                <a:gd name="connsiteY14" fmla="*/ 73473 h 184543"/>
                <a:gd name="connsiteX15" fmla="*/ 70309 w 352524"/>
                <a:gd name="connsiteY15" fmla="*/ 161695 h 18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4" h="184543">
                  <a:moveTo>
                    <a:pt x="129925" y="184532"/>
                  </a:moveTo>
                  <a:cubicBezTo>
                    <a:pt x="99877" y="184532"/>
                    <a:pt x="74275" y="179484"/>
                    <a:pt x="62977" y="171310"/>
                  </a:cubicBezTo>
                  <a:lnTo>
                    <a:pt x="62977" y="171310"/>
                  </a:lnTo>
                  <a:cubicBezTo>
                    <a:pt x="60573" y="169027"/>
                    <a:pt x="2880" y="116622"/>
                    <a:pt x="116" y="74434"/>
                  </a:cubicBezTo>
                  <a:cubicBezTo>
                    <a:pt x="-701" y="64001"/>
                    <a:pt x="2820" y="53701"/>
                    <a:pt x="9852" y="45949"/>
                  </a:cubicBezTo>
                  <a:cubicBezTo>
                    <a:pt x="47953" y="4121"/>
                    <a:pt x="268148" y="-23764"/>
                    <a:pt x="334375" y="28520"/>
                  </a:cubicBezTo>
                  <a:cubicBezTo>
                    <a:pt x="347776" y="37198"/>
                    <a:pt x="354688" y="53064"/>
                    <a:pt x="351923" y="68785"/>
                  </a:cubicBezTo>
                  <a:cubicBezTo>
                    <a:pt x="342788" y="116021"/>
                    <a:pt x="242547" y="163378"/>
                    <a:pt x="202402" y="175157"/>
                  </a:cubicBezTo>
                  <a:cubicBezTo>
                    <a:pt x="178784" y="181599"/>
                    <a:pt x="154397" y="184760"/>
                    <a:pt x="129925" y="184532"/>
                  </a:cubicBezTo>
                  <a:close/>
                  <a:moveTo>
                    <a:pt x="69828" y="161695"/>
                  </a:moveTo>
                  <a:cubicBezTo>
                    <a:pt x="85574" y="172873"/>
                    <a:pt x="145911" y="178402"/>
                    <a:pt x="197834" y="163257"/>
                  </a:cubicBezTo>
                  <a:cubicBezTo>
                    <a:pt x="241826" y="150397"/>
                    <a:pt x="331490" y="104363"/>
                    <a:pt x="338942" y="66141"/>
                  </a:cubicBezTo>
                  <a:cubicBezTo>
                    <a:pt x="340673" y="54855"/>
                    <a:pt x="335456" y="43617"/>
                    <a:pt x="325721" y="37655"/>
                  </a:cubicBezTo>
                  <a:cubicBezTo>
                    <a:pt x="265624" y="-9581"/>
                    <a:pt x="51198" y="16982"/>
                    <a:pt x="17784" y="53641"/>
                  </a:cubicBezTo>
                  <a:cubicBezTo>
                    <a:pt x="12917" y="59038"/>
                    <a:pt x="10513" y="66225"/>
                    <a:pt x="11174" y="73473"/>
                  </a:cubicBezTo>
                  <a:cubicBezTo>
                    <a:pt x="13457" y="109531"/>
                    <a:pt x="66463" y="158209"/>
                    <a:pt x="70309" y="16169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4CCD7A-E10C-6718-6D93-879254CB338F}"/>
                </a:ext>
              </a:extLst>
            </p:cNvPr>
            <p:cNvSpPr/>
            <p:nvPr/>
          </p:nvSpPr>
          <p:spPr>
            <a:xfrm>
              <a:off x="11187967" y="5530018"/>
              <a:ext cx="14062" cy="24038"/>
            </a:xfrm>
            <a:custGeom>
              <a:avLst/>
              <a:gdLst>
                <a:gd name="connsiteX0" fmla="*/ 12019 w 14062"/>
                <a:gd name="connsiteY0" fmla="*/ 24039 h 24038"/>
                <a:gd name="connsiteX1" fmla="*/ 0 w 14062"/>
                <a:gd name="connsiteY1" fmla="*/ 24039 h 24038"/>
                <a:gd name="connsiteX2" fmla="*/ 2043 w 14062"/>
                <a:gd name="connsiteY2" fmla="*/ 0 h 24038"/>
                <a:gd name="connsiteX3" fmla="*/ 14062 w 14062"/>
                <a:gd name="connsiteY3" fmla="*/ 1803 h 24038"/>
                <a:gd name="connsiteX4" fmla="*/ 12019 w 14062"/>
                <a:gd name="connsiteY4" fmla="*/ 24039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2" h="24038">
                  <a:moveTo>
                    <a:pt x="12019" y="24039"/>
                  </a:moveTo>
                  <a:lnTo>
                    <a:pt x="0" y="24039"/>
                  </a:lnTo>
                  <a:cubicBezTo>
                    <a:pt x="96" y="15986"/>
                    <a:pt x="781" y="7957"/>
                    <a:pt x="2043" y="0"/>
                  </a:cubicBezTo>
                  <a:lnTo>
                    <a:pt x="14062" y="1803"/>
                  </a:lnTo>
                  <a:cubicBezTo>
                    <a:pt x="12801" y="9147"/>
                    <a:pt x="12115" y="16586"/>
                    <a:pt x="12019" y="2403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097D79-04A5-7745-9A41-46BF35BE0348}"/>
                </a:ext>
              </a:extLst>
            </p:cNvPr>
            <p:cNvSpPr/>
            <p:nvPr/>
          </p:nvSpPr>
          <p:spPr>
            <a:xfrm>
              <a:off x="11197341" y="5436627"/>
              <a:ext cx="33654" cy="62500"/>
            </a:xfrm>
            <a:custGeom>
              <a:avLst/>
              <a:gdLst>
                <a:gd name="connsiteX0" fmla="*/ 12019 w 33654"/>
                <a:gd name="connsiteY0" fmla="*/ 62501 h 62500"/>
                <a:gd name="connsiteX1" fmla="*/ 0 w 33654"/>
                <a:gd name="connsiteY1" fmla="*/ 59135 h 62500"/>
                <a:gd name="connsiteX2" fmla="*/ 22957 w 33654"/>
                <a:gd name="connsiteY2" fmla="*/ 0 h 62500"/>
                <a:gd name="connsiteX3" fmla="*/ 33655 w 33654"/>
                <a:gd name="connsiteY3" fmla="*/ 5409 h 62500"/>
                <a:gd name="connsiteX4" fmla="*/ 12019 w 33654"/>
                <a:gd name="connsiteY4" fmla="*/ 62501 h 6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" h="62500">
                  <a:moveTo>
                    <a:pt x="12019" y="62501"/>
                  </a:moveTo>
                  <a:lnTo>
                    <a:pt x="0" y="59135"/>
                  </a:lnTo>
                  <a:cubicBezTo>
                    <a:pt x="6022" y="38823"/>
                    <a:pt x="13691" y="19051"/>
                    <a:pt x="22957" y="0"/>
                  </a:cubicBezTo>
                  <a:lnTo>
                    <a:pt x="33655" y="5409"/>
                  </a:lnTo>
                  <a:cubicBezTo>
                    <a:pt x="24965" y="23847"/>
                    <a:pt x="17729" y="42933"/>
                    <a:pt x="12019" y="625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4469371-F363-40D5-9E0D-7E08F86C0ECA}"/>
                </a:ext>
              </a:extLst>
            </p:cNvPr>
            <p:cNvSpPr/>
            <p:nvPr/>
          </p:nvSpPr>
          <p:spPr>
            <a:xfrm>
              <a:off x="11053846" y="5946328"/>
              <a:ext cx="340601" cy="172692"/>
            </a:xfrm>
            <a:custGeom>
              <a:avLst/>
              <a:gdLst>
                <a:gd name="connsiteX0" fmla="*/ 61043 w 340601"/>
                <a:gd name="connsiteY0" fmla="*/ 160379 h 172692"/>
                <a:gd name="connsiteX1" fmla="*/ 8278 w 340601"/>
                <a:gd name="connsiteY1" fmla="*/ 43551 h 172692"/>
                <a:gd name="connsiteX2" fmla="*/ 324388 w 340601"/>
                <a:gd name="connsiteY2" fmla="*/ 26964 h 172692"/>
                <a:gd name="connsiteX3" fmla="*/ 194458 w 340601"/>
                <a:gd name="connsiteY3" fmla="*/ 163023 h 172692"/>
                <a:gd name="connsiteX4" fmla="*/ 61043 w 340601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1" h="172692">
                  <a:moveTo>
                    <a:pt x="61043" y="160379"/>
                  </a:moveTo>
                  <a:cubicBezTo>
                    <a:pt x="61043" y="160379"/>
                    <a:pt x="-26819" y="82133"/>
                    <a:pt x="8278" y="43551"/>
                  </a:cubicBezTo>
                  <a:cubicBezTo>
                    <a:pt x="43375" y="4969"/>
                    <a:pt x="260685" y="-23157"/>
                    <a:pt x="324388" y="26964"/>
                  </a:cubicBezTo>
                  <a:cubicBezTo>
                    <a:pt x="388090" y="77085"/>
                    <a:pt x="247103" y="147158"/>
                    <a:pt x="194458" y="163023"/>
                  </a:cubicBezTo>
                  <a:cubicBezTo>
                    <a:pt x="141813" y="178889"/>
                    <a:pt x="78591" y="173240"/>
                    <a:pt x="61043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B7122DC-4558-5781-93DA-534E179E46B0}"/>
                </a:ext>
              </a:extLst>
            </p:cNvPr>
            <p:cNvSpPr/>
            <p:nvPr/>
          </p:nvSpPr>
          <p:spPr>
            <a:xfrm>
              <a:off x="11048306" y="5940445"/>
              <a:ext cx="352524" cy="184427"/>
            </a:xfrm>
            <a:custGeom>
              <a:avLst/>
              <a:gdLst>
                <a:gd name="connsiteX0" fmla="*/ 129925 w 352524"/>
                <a:gd name="connsiteY0" fmla="*/ 184412 h 184427"/>
                <a:gd name="connsiteX1" fmla="*/ 62977 w 352524"/>
                <a:gd name="connsiteY1" fmla="*/ 171190 h 184427"/>
                <a:gd name="connsiteX2" fmla="*/ 62977 w 352524"/>
                <a:gd name="connsiteY2" fmla="*/ 171190 h 184427"/>
                <a:gd name="connsiteX3" fmla="*/ 116 w 352524"/>
                <a:gd name="connsiteY3" fmla="*/ 74434 h 184427"/>
                <a:gd name="connsiteX4" fmla="*/ 9852 w 352524"/>
                <a:gd name="connsiteY4" fmla="*/ 45949 h 184427"/>
                <a:gd name="connsiteX5" fmla="*/ 334375 w 352524"/>
                <a:gd name="connsiteY5" fmla="*/ 28520 h 184427"/>
                <a:gd name="connsiteX6" fmla="*/ 351923 w 352524"/>
                <a:gd name="connsiteY6" fmla="*/ 68785 h 184427"/>
                <a:gd name="connsiteX7" fmla="*/ 202402 w 352524"/>
                <a:gd name="connsiteY7" fmla="*/ 175157 h 184427"/>
                <a:gd name="connsiteX8" fmla="*/ 129925 w 352524"/>
                <a:gd name="connsiteY8" fmla="*/ 184412 h 184427"/>
                <a:gd name="connsiteX9" fmla="*/ 69828 w 352524"/>
                <a:gd name="connsiteY9" fmla="*/ 161575 h 184427"/>
                <a:gd name="connsiteX10" fmla="*/ 197834 w 352524"/>
                <a:gd name="connsiteY10" fmla="*/ 163137 h 184427"/>
                <a:gd name="connsiteX11" fmla="*/ 338942 w 352524"/>
                <a:gd name="connsiteY11" fmla="*/ 66021 h 184427"/>
                <a:gd name="connsiteX12" fmla="*/ 325721 w 352524"/>
                <a:gd name="connsiteY12" fmla="*/ 37535 h 184427"/>
                <a:gd name="connsiteX13" fmla="*/ 17784 w 352524"/>
                <a:gd name="connsiteY13" fmla="*/ 53520 h 184427"/>
                <a:gd name="connsiteX14" fmla="*/ 11174 w 352524"/>
                <a:gd name="connsiteY14" fmla="*/ 73353 h 184427"/>
                <a:gd name="connsiteX15" fmla="*/ 70309 w 352524"/>
                <a:gd name="connsiteY15" fmla="*/ 161575 h 18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4" h="184427">
                  <a:moveTo>
                    <a:pt x="129925" y="184412"/>
                  </a:moveTo>
                  <a:cubicBezTo>
                    <a:pt x="99877" y="184412"/>
                    <a:pt x="74275" y="179363"/>
                    <a:pt x="62977" y="171190"/>
                  </a:cubicBezTo>
                  <a:lnTo>
                    <a:pt x="62977" y="171190"/>
                  </a:lnTo>
                  <a:cubicBezTo>
                    <a:pt x="60573" y="169027"/>
                    <a:pt x="2880" y="116622"/>
                    <a:pt x="116" y="74434"/>
                  </a:cubicBezTo>
                  <a:cubicBezTo>
                    <a:pt x="-701" y="64001"/>
                    <a:pt x="2820" y="53701"/>
                    <a:pt x="9852" y="45949"/>
                  </a:cubicBezTo>
                  <a:cubicBezTo>
                    <a:pt x="47953" y="4121"/>
                    <a:pt x="268028" y="-23764"/>
                    <a:pt x="334375" y="28520"/>
                  </a:cubicBezTo>
                  <a:cubicBezTo>
                    <a:pt x="347776" y="37210"/>
                    <a:pt x="354688" y="53064"/>
                    <a:pt x="351923" y="68785"/>
                  </a:cubicBezTo>
                  <a:cubicBezTo>
                    <a:pt x="342788" y="116021"/>
                    <a:pt x="242547" y="163378"/>
                    <a:pt x="202402" y="175157"/>
                  </a:cubicBezTo>
                  <a:cubicBezTo>
                    <a:pt x="178784" y="181563"/>
                    <a:pt x="154397" y="184676"/>
                    <a:pt x="129925" y="184412"/>
                  </a:cubicBezTo>
                  <a:close/>
                  <a:moveTo>
                    <a:pt x="69828" y="161575"/>
                  </a:moveTo>
                  <a:cubicBezTo>
                    <a:pt x="85574" y="172753"/>
                    <a:pt x="145911" y="178282"/>
                    <a:pt x="197834" y="163137"/>
                  </a:cubicBezTo>
                  <a:cubicBezTo>
                    <a:pt x="241826" y="150277"/>
                    <a:pt x="331490" y="104242"/>
                    <a:pt x="338942" y="66021"/>
                  </a:cubicBezTo>
                  <a:cubicBezTo>
                    <a:pt x="340673" y="54735"/>
                    <a:pt x="335456" y="43496"/>
                    <a:pt x="325721" y="37535"/>
                  </a:cubicBezTo>
                  <a:cubicBezTo>
                    <a:pt x="265624" y="-9701"/>
                    <a:pt x="51198" y="16862"/>
                    <a:pt x="17784" y="53520"/>
                  </a:cubicBezTo>
                  <a:cubicBezTo>
                    <a:pt x="12917" y="58917"/>
                    <a:pt x="10513" y="66105"/>
                    <a:pt x="11174" y="73353"/>
                  </a:cubicBezTo>
                  <a:cubicBezTo>
                    <a:pt x="13457" y="109290"/>
                    <a:pt x="66463" y="158089"/>
                    <a:pt x="70309" y="1615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C49455E-BC5C-F366-71C4-0FDF402CB759}"/>
                </a:ext>
              </a:extLst>
            </p:cNvPr>
            <p:cNvSpPr/>
            <p:nvPr/>
          </p:nvSpPr>
          <p:spPr>
            <a:xfrm>
              <a:off x="11187967" y="5948532"/>
              <a:ext cx="43510" cy="117429"/>
            </a:xfrm>
            <a:custGeom>
              <a:avLst/>
              <a:gdLst>
                <a:gd name="connsiteX0" fmla="*/ 12019 w 43510"/>
                <a:gd name="connsiteY0" fmla="*/ 117429 h 117429"/>
                <a:gd name="connsiteX1" fmla="*/ 0 w 43510"/>
                <a:gd name="connsiteY1" fmla="*/ 117429 h 117429"/>
                <a:gd name="connsiteX2" fmla="*/ 32813 w 43510"/>
                <a:gd name="connsiteY2" fmla="*/ 0 h 117429"/>
                <a:gd name="connsiteX3" fmla="*/ 43510 w 43510"/>
                <a:gd name="connsiteY3" fmla="*/ 5409 h 117429"/>
                <a:gd name="connsiteX4" fmla="*/ 12019 w 43510"/>
                <a:gd name="connsiteY4" fmla="*/ 117429 h 11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10" h="117429">
                  <a:moveTo>
                    <a:pt x="12019" y="117429"/>
                  </a:moveTo>
                  <a:lnTo>
                    <a:pt x="0" y="117429"/>
                  </a:lnTo>
                  <a:cubicBezTo>
                    <a:pt x="0" y="66107"/>
                    <a:pt x="31370" y="2644"/>
                    <a:pt x="32813" y="0"/>
                  </a:cubicBezTo>
                  <a:lnTo>
                    <a:pt x="43510" y="5409"/>
                  </a:lnTo>
                  <a:cubicBezTo>
                    <a:pt x="43149" y="6010"/>
                    <a:pt x="12019" y="68991"/>
                    <a:pt x="12019" y="11742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F24C2E0-0098-C481-33D1-E075FB8E3C92}"/>
                </a:ext>
              </a:extLst>
            </p:cNvPr>
            <p:cNvSpPr/>
            <p:nvPr/>
          </p:nvSpPr>
          <p:spPr>
            <a:xfrm>
              <a:off x="11138420" y="5781321"/>
              <a:ext cx="231112" cy="117053"/>
            </a:xfrm>
            <a:custGeom>
              <a:avLst/>
              <a:gdLst>
                <a:gd name="connsiteX0" fmla="*/ 41734 w 231112"/>
                <a:gd name="connsiteY0" fmla="*/ 108917 h 117053"/>
                <a:gd name="connsiteX1" fmla="*/ 5676 w 231112"/>
                <a:gd name="connsiteY1" fmla="*/ 29589 h 117053"/>
                <a:gd name="connsiteX2" fmla="*/ 220222 w 231112"/>
                <a:gd name="connsiteY2" fmla="*/ 18291 h 117053"/>
                <a:gd name="connsiteX3" fmla="*/ 132000 w 231112"/>
                <a:gd name="connsiteY3" fmla="*/ 110599 h 117053"/>
                <a:gd name="connsiteX4" fmla="*/ 41734 w 231112"/>
                <a:gd name="connsiteY4" fmla="*/ 108917 h 1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12" h="117053">
                  <a:moveTo>
                    <a:pt x="41734" y="108917"/>
                  </a:moveTo>
                  <a:cubicBezTo>
                    <a:pt x="41734" y="108917"/>
                    <a:pt x="-18363" y="55791"/>
                    <a:pt x="5676" y="29589"/>
                  </a:cubicBezTo>
                  <a:cubicBezTo>
                    <a:pt x="29715" y="3387"/>
                    <a:pt x="177313" y="-15724"/>
                    <a:pt x="220222" y="18291"/>
                  </a:cubicBezTo>
                  <a:cubicBezTo>
                    <a:pt x="263131" y="52305"/>
                    <a:pt x="167817" y="100143"/>
                    <a:pt x="132000" y="110599"/>
                  </a:cubicBezTo>
                  <a:cubicBezTo>
                    <a:pt x="96182" y="121056"/>
                    <a:pt x="53753" y="117571"/>
                    <a:pt x="41734" y="108917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002EB5E-DE31-CA1B-3D9B-F7A25C60A2F8}"/>
                </a:ext>
              </a:extLst>
            </p:cNvPr>
            <p:cNvSpPr/>
            <p:nvPr/>
          </p:nvSpPr>
          <p:spPr>
            <a:xfrm>
              <a:off x="11133208" y="5775649"/>
              <a:ext cx="243169" cy="128979"/>
            </a:xfrm>
            <a:custGeom>
              <a:avLst/>
              <a:gdLst>
                <a:gd name="connsiteX0" fmla="*/ 90215 w 243169"/>
                <a:gd name="connsiteY0" fmla="*/ 128772 h 128979"/>
                <a:gd name="connsiteX1" fmla="*/ 43460 w 243169"/>
                <a:gd name="connsiteY1" fmla="*/ 119397 h 128979"/>
                <a:gd name="connsiteX2" fmla="*/ 43460 w 243169"/>
                <a:gd name="connsiteY2" fmla="*/ 119397 h 128979"/>
                <a:gd name="connsiteX3" fmla="*/ 70 w 243169"/>
                <a:gd name="connsiteY3" fmla="*/ 52329 h 128979"/>
                <a:gd name="connsiteX4" fmla="*/ 7282 w 243169"/>
                <a:gd name="connsiteY4" fmla="*/ 31655 h 128979"/>
                <a:gd name="connsiteX5" fmla="*/ 230001 w 243169"/>
                <a:gd name="connsiteY5" fmla="*/ 19636 h 128979"/>
                <a:gd name="connsiteX6" fmla="*/ 242741 w 243169"/>
                <a:gd name="connsiteY6" fmla="*/ 48723 h 128979"/>
                <a:gd name="connsiteX7" fmla="*/ 139735 w 243169"/>
                <a:gd name="connsiteY7" fmla="*/ 122402 h 128979"/>
                <a:gd name="connsiteX8" fmla="*/ 90215 w 243169"/>
                <a:gd name="connsiteY8" fmla="*/ 128772 h 128979"/>
                <a:gd name="connsiteX9" fmla="*/ 50912 w 243169"/>
                <a:gd name="connsiteY9" fmla="*/ 109901 h 128979"/>
                <a:gd name="connsiteX10" fmla="*/ 136009 w 243169"/>
                <a:gd name="connsiteY10" fmla="*/ 110623 h 128979"/>
                <a:gd name="connsiteX11" fmla="*/ 230481 w 243169"/>
                <a:gd name="connsiteY11" fmla="*/ 46079 h 128979"/>
                <a:gd name="connsiteX12" fmla="*/ 222188 w 243169"/>
                <a:gd name="connsiteY12" fmla="*/ 28650 h 128979"/>
                <a:gd name="connsiteX13" fmla="*/ 15816 w 243169"/>
                <a:gd name="connsiteY13" fmla="*/ 39348 h 128979"/>
                <a:gd name="connsiteX14" fmla="*/ 11729 w 243169"/>
                <a:gd name="connsiteY14" fmla="*/ 51367 h 128979"/>
                <a:gd name="connsiteX15" fmla="*/ 50912 w 243169"/>
                <a:gd name="connsiteY15" fmla="*/ 109901 h 12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169" h="128979">
                  <a:moveTo>
                    <a:pt x="90215" y="128772"/>
                  </a:moveTo>
                  <a:cubicBezTo>
                    <a:pt x="74073" y="129866"/>
                    <a:pt x="57931" y="126632"/>
                    <a:pt x="43460" y="119397"/>
                  </a:cubicBezTo>
                  <a:lnTo>
                    <a:pt x="43460" y="119397"/>
                  </a:lnTo>
                  <a:cubicBezTo>
                    <a:pt x="41777" y="117955"/>
                    <a:pt x="1633" y="81776"/>
                    <a:pt x="70" y="52329"/>
                  </a:cubicBezTo>
                  <a:cubicBezTo>
                    <a:pt x="-471" y="44745"/>
                    <a:pt x="2137" y="37256"/>
                    <a:pt x="7282" y="31655"/>
                  </a:cubicBezTo>
                  <a:cubicBezTo>
                    <a:pt x="33484" y="2929"/>
                    <a:pt x="184688" y="-16422"/>
                    <a:pt x="230001" y="19636"/>
                  </a:cubicBezTo>
                  <a:cubicBezTo>
                    <a:pt x="239712" y="25886"/>
                    <a:pt x="244724" y="37352"/>
                    <a:pt x="242741" y="48723"/>
                  </a:cubicBezTo>
                  <a:cubicBezTo>
                    <a:pt x="235890" y="83579"/>
                    <a:pt x="163774" y="115430"/>
                    <a:pt x="139735" y="122402"/>
                  </a:cubicBezTo>
                  <a:cubicBezTo>
                    <a:pt x="123617" y="126849"/>
                    <a:pt x="106934" y="129000"/>
                    <a:pt x="90215" y="128772"/>
                  </a:cubicBezTo>
                  <a:close/>
                  <a:moveTo>
                    <a:pt x="50912" y="109901"/>
                  </a:moveTo>
                  <a:cubicBezTo>
                    <a:pt x="61128" y="116993"/>
                    <a:pt x="101994" y="120479"/>
                    <a:pt x="136009" y="110623"/>
                  </a:cubicBezTo>
                  <a:cubicBezTo>
                    <a:pt x="165457" y="101969"/>
                    <a:pt x="225554" y="71439"/>
                    <a:pt x="230481" y="46079"/>
                  </a:cubicBezTo>
                  <a:cubicBezTo>
                    <a:pt x="231515" y="39119"/>
                    <a:pt x="228234" y="32232"/>
                    <a:pt x="222188" y="28650"/>
                  </a:cubicBezTo>
                  <a:cubicBezTo>
                    <a:pt x="182163" y="-3081"/>
                    <a:pt x="38171" y="14828"/>
                    <a:pt x="15816" y="39348"/>
                  </a:cubicBezTo>
                  <a:cubicBezTo>
                    <a:pt x="12822" y="42605"/>
                    <a:pt x="11344" y="46968"/>
                    <a:pt x="11729" y="51367"/>
                  </a:cubicBezTo>
                  <a:cubicBezTo>
                    <a:pt x="12690" y="71560"/>
                    <a:pt x="39975" y="100166"/>
                    <a:pt x="50912" y="1099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E805F3-51CB-1BA6-98D2-598A3E28AA4A}"/>
                </a:ext>
              </a:extLst>
            </p:cNvPr>
            <p:cNvSpPr/>
            <p:nvPr/>
          </p:nvSpPr>
          <p:spPr>
            <a:xfrm>
              <a:off x="11227871" y="5781944"/>
              <a:ext cx="33293" cy="80649"/>
            </a:xfrm>
            <a:custGeom>
              <a:avLst/>
              <a:gdLst>
                <a:gd name="connsiteX0" fmla="*/ 12019 w 33293"/>
                <a:gd name="connsiteY0" fmla="*/ 80650 h 80649"/>
                <a:gd name="connsiteX1" fmla="*/ 0 w 33293"/>
                <a:gd name="connsiteY1" fmla="*/ 80650 h 80649"/>
                <a:gd name="connsiteX2" fmla="*/ 22476 w 33293"/>
                <a:gd name="connsiteY2" fmla="*/ 0 h 80649"/>
                <a:gd name="connsiteX3" fmla="*/ 33293 w 33293"/>
                <a:gd name="connsiteY3" fmla="*/ 5409 h 80649"/>
                <a:gd name="connsiteX4" fmla="*/ 12019 w 33293"/>
                <a:gd name="connsiteY4" fmla="*/ 80650 h 8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3" h="80649">
                  <a:moveTo>
                    <a:pt x="12019" y="80650"/>
                  </a:moveTo>
                  <a:lnTo>
                    <a:pt x="0" y="80650"/>
                  </a:lnTo>
                  <a:cubicBezTo>
                    <a:pt x="2271" y="52573"/>
                    <a:pt x="9904" y="25204"/>
                    <a:pt x="22476" y="0"/>
                  </a:cubicBezTo>
                  <a:lnTo>
                    <a:pt x="33293" y="5409"/>
                  </a:lnTo>
                  <a:cubicBezTo>
                    <a:pt x="21539" y="28930"/>
                    <a:pt x="14327" y="54460"/>
                    <a:pt x="12019" y="806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9A37F5E-294B-F64D-DC83-05E216509E5E}"/>
                </a:ext>
              </a:extLst>
            </p:cNvPr>
            <p:cNvSpPr/>
            <p:nvPr/>
          </p:nvSpPr>
          <p:spPr>
            <a:xfrm>
              <a:off x="11097701" y="6232550"/>
              <a:ext cx="237622" cy="527049"/>
            </a:xfrm>
            <a:custGeom>
              <a:avLst/>
              <a:gdLst>
                <a:gd name="connsiteX0" fmla="*/ 0 w 237622"/>
                <a:gd name="connsiteY0" fmla="*/ 0 h 527049"/>
                <a:gd name="connsiteX1" fmla="*/ 237623 w 237622"/>
                <a:gd name="connsiteY1" fmla="*/ 0 h 527049"/>
                <a:gd name="connsiteX2" fmla="*/ 237623 w 237622"/>
                <a:gd name="connsiteY2" fmla="*/ 527049 h 527049"/>
                <a:gd name="connsiteX3" fmla="*/ 0 w 237622"/>
                <a:gd name="connsiteY3" fmla="*/ 527049 h 52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22" h="527049">
                  <a:moveTo>
                    <a:pt x="0" y="0"/>
                  </a:moveTo>
                  <a:lnTo>
                    <a:pt x="237623" y="0"/>
                  </a:lnTo>
                  <a:lnTo>
                    <a:pt x="237623" y="527049"/>
                  </a:lnTo>
                  <a:lnTo>
                    <a:pt x="0" y="52704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1E6CD80-66BC-1F89-B66A-5FB2D4C040B2}"/>
                </a:ext>
              </a:extLst>
            </p:cNvPr>
            <p:cNvSpPr/>
            <p:nvPr/>
          </p:nvSpPr>
          <p:spPr>
            <a:xfrm>
              <a:off x="11091691" y="6226540"/>
              <a:ext cx="249762" cy="538708"/>
            </a:xfrm>
            <a:custGeom>
              <a:avLst/>
              <a:gdLst>
                <a:gd name="connsiteX0" fmla="*/ 243753 w 249762"/>
                <a:gd name="connsiteY0" fmla="*/ 538708 h 538708"/>
                <a:gd name="connsiteX1" fmla="*/ 6010 w 249762"/>
                <a:gd name="connsiteY1" fmla="*/ 538708 h 538708"/>
                <a:gd name="connsiteX2" fmla="*/ 0 w 249762"/>
                <a:gd name="connsiteY2" fmla="*/ 532699 h 538708"/>
                <a:gd name="connsiteX3" fmla="*/ 0 w 249762"/>
                <a:gd name="connsiteY3" fmla="*/ 6010 h 538708"/>
                <a:gd name="connsiteX4" fmla="*/ 6010 w 249762"/>
                <a:gd name="connsiteY4" fmla="*/ 0 h 538708"/>
                <a:gd name="connsiteX5" fmla="*/ 243753 w 249762"/>
                <a:gd name="connsiteY5" fmla="*/ 0 h 538708"/>
                <a:gd name="connsiteX6" fmla="*/ 249763 w 249762"/>
                <a:gd name="connsiteY6" fmla="*/ 6010 h 538708"/>
                <a:gd name="connsiteX7" fmla="*/ 249763 w 249762"/>
                <a:gd name="connsiteY7" fmla="*/ 533059 h 538708"/>
                <a:gd name="connsiteX8" fmla="*/ 243753 w 249762"/>
                <a:gd name="connsiteY8" fmla="*/ 538708 h 538708"/>
                <a:gd name="connsiteX9" fmla="*/ 12019 w 249762"/>
                <a:gd name="connsiteY9" fmla="*/ 526689 h 538708"/>
                <a:gd name="connsiteX10" fmla="*/ 237744 w 249762"/>
                <a:gd name="connsiteY10" fmla="*/ 526689 h 538708"/>
                <a:gd name="connsiteX11" fmla="*/ 237744 w 249762"/>
                <a:gd name="connsiteY11" fmla="*/ 12019 h 538708"/>
                <a:gd name="connsiteX12" fmla="*/ 12019 w 249762"/>
                <a:gd name="connsiteY12" fmla="*/ 12019 h 53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762" h="538708">
                  <a:moveTo>
                    <a:pt x="243753" y="538708"/>
                  </a:moveTo>
                  <a:lnTo>
                    <a:pt x="6010" y="538708"/>
                  </a:lnTo>
                  <a:cubicBezTo>
                    <a:pt x="2717" y="538648"/>
                    <a:pt x="60" y="535992"/>
                    <a:pt x="0" y="532699"/>
                  </a:cubicBezTo>
                  <a:lnTo>
                    <a:pt x="0" y="6010"/>
                  </a:lnTo>
                  <a:cubicBezTo>
                    <a:pt x="0" y="2692"/>
                    <a:pt x="2692" y="0"/>
                    <a:pt x="6010" y="0"/>
                  </a:cubicBezTo>
                  <a:lnTo>
                    <a:pt x="243753" y="0"/>
                  </a:lnTo>
                  <a:cubicBezTo>
                    <a:pt x="247071" y="0"/>
                    <a:pt x="249763" y="2692"/>
                    <a:pt x="249763" y="6010"/>
                  </a:cubicBezTo>
                  <a:lnTo>
                    <a:pt x="249763" y="533059"/>
                  </a:lnTo>
                  <a:cubicBezTo>
                    <a:pt x="249510" y="536208"/>
                    <a:pt x="246914" y="538660"/>
                    <a:pt x="243753" y="538708"/>
                  </a:cubicBezTo>
                  <a:close/>
                  <a:moveTo>
                    <a:pt x="12019" y="526689"/>
                  </a:moveTo>
                  <a:lnTo>
                    <a:pt x="237744" y="526689"/>
                  </a:lnTo>
                  <a:lnTo>
                    <a:pt x="237744" y="12019"/>
                  </a:lnTo>
                  <a:lnTo>
                    <a:pt x="12019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vase 1">
            <a:extLst>
              <a:ext uri="{FF2B5EF4-FFF2-40B4-BE49-F238E27FC236}">
                <a16:creationId xmlns:a16="http://schemas.microsoft.com/office/drawing/2014/main" id="{E29118F1-BBF8-4982-504A-F1C2B1B0A3A3}"/>
              </a:ext>
            </a:extLst>
          </p:cNvPr>
          <p:cNvGrpSpPr/>
          <p:nvPr/>
        </p:nvGrpSpPr>
        <p:grpSpPr>
          <a:xfrm>
            <a:off x="520915" y="4512097"/>
            <a:ext cx="1216019" cy="2253150"/>
            <a:chOff x="3474165" y="4512097"/>
            <a:chExt cx="1216019" cy="2253150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85013E3-058C-655B-4CCC-CCD0DE434AF8}"/>
                </a:ext>
              </a:extLst>
            </p:cNvPr>
            <p:cNvSpPr/>
            <p:nvPr/>
          </p:nvSpPr>
          <p:spPr>
            <a:xfrm>
              <a:off x="3492364" y="4973181"/>
              <a:ext cx="207534" cy="184899"/>
            </a:xfrm>
            <a:custGeom>
              <a:avLst/>
              <a:gdLst>
                <a:gd name="connsiteX0" fmla="*/ 207534 w 207534"/>
                <a:gd name="connsiteY0" fmla="*/ 96495 h 184899"/>
                <a:gd name="connsiteX1" fmla="*/ 119793 w 207534"/>
                <a:gd name="connsiteY1" fmla="*/ 184236 h 184899"/>
                <a:gd name="connsiteX2" fmla="*/ 21354 w 207534"/>
                <a:gd name="connsiteY2" fmla="*/ 19210 h 184899"/>
                <a:gd name="connsiteX3" fmla="*/ 207534 w 207534"/>
                <a:gd name="connsiteY3" fmla="*/ 96495 h 18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34" h="184899">
                  <a:moveTo>
                    <a:pt x="207534" y="96495"/>
                  </a:moveTo>
                  <a:cubicBezTo>
                    <a:pt x="207534" y="96495"/>
                    <a:pt x="179409" y="173779"/>
                    <a:pt x="119793" y="184236"/>
                  </a:cubicBezTo>
                  <a:cubicBezTo>
                    <a:pt x="60177" y="194693"/>
                    <a:pt x="-45353" y="78946"/>
                    <a:pt x="21354" y="19210"/>
                  </a:cubicBezTo>
                  <a:cubicBezTo>
                    <a:pt x="88062" y="-40526"/>
                    <a:pt x="179649" y="54307"/>
                    <a:pt x="207534" y="9649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1BB8B15-6C33-E19C-6829-3095F8EE63F1}"/>
                </a:ext>
              </a:extLst>
            </p:cNvPr>
            <p:cNvSpPr/>
            <p:nvPr/>
          </p:nvSpPr>
          <p:spPr>
            <a:xfrm>
              <a:off x="3486441" y="4967121"/>
              <a:ext cx="218976" cy="197027"/>
            </a:xfrm>
            <a:custGeom>
              <a:avLst/>
              <a:gdLst>
                <a:gd name="connsiteX0" fmla="*/ 117783 w 218976"/>
                <a:gd name="connsiteY0" fmla="*/ 197027 h 197027"/>
                <a:gd name="connsiteX1" fmla="*/ 10811 w 218976"/>
                <a:gd name="connsiteY1" fmla="*/ 115536 h 197027"/>
                <a:gd name="connsiteX2" fmla="*/ 22830 w 218976"/>
                <a:gd name="connsiteY2" fmla="*/ 20823 h 197027"/>
                <a:gd name="connsiteX3" fmla="*/ 86173 w 218976"/>
                <a:gd name="connsiteY3" fmla="*/ 751 h 197027"/>
                <a:gd name="connsiteX4" fmla="*/ 218386 w 218976"/>
                <a:gd name="connsiteY4" fmla="*/ 99190 h 197027"/>
                <a:gd name="connsiteX5" fmla="*/ 218386 w 218976"/>
                <a:gd name="connsiteY5" fmla="*/ 104598 h 197027"/>
                <a:gd name="connsiteX6" fmla="*/ 125957 w 218976"/>
                <a:gd name="connsiteY6" fmla="*/ 196186 h 197027"/>
                <a:gd name="connsiteX7" fmla="*/ 117783 w 218976"/>
                <a:gd name="connsiteY7" fmla="*/ 197027 h 197027"/>
                <a:gd name="connsiteX8" fmla="*/ 75956 w 218976"/>
                <a:gd name="connsiteY8" fmla="*/ 12049 h 197027"/>
                <a:gd name="connsiteX9" fmla="*/ 31364 w 218976"/>
                <a:gd name="connsiteY9" fmla="*/ 29718 h 197027"/>
                <a:gd name="connsiteX10" fmla="*/ 21629 w 218976"/>
                <a:gd name="connsiteY10" fmla="*/ 110248 h 197027"/>
                <a:gd name="connsiteX11" fmla="*/ 124635 w 218976"/>
                <a:gd name="connsiteY11" fmla="*/ 184407 h 197027"/>
                <a:gd name="connsiteX12" fmla="*/ 206727 w 218976"/>
                <a:gd name="connsiteY12" fmla="*/ 103276 h 197027"/>
                <a:gd name="connsiteX13" fmla="*/ 85091 w 218976"/>
                <a:gd name="connsiteY13" fmla="*/ 12650 h 197027"/>
                <a:gd name="connsiteX14" fmla="*/ 75956 w 218976"/>
                <a:gd name="connsiteY14" fmla="*/ 12049 h 19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8976" h="197027">
                  <a:moveTo>
                    <a:pt x="117783" y="197027"/>
                  </a:moveTo>
                  <a:cubicBezTo>
                    <a:pt x="78600" y="197027"/>
                    <a:pt x="30643" y="156282"/>
                    <a:pt x="10811" y="115536"/>
                  </a:cubicBezTo>
                  <a:cubicBezTo>
                    <a:pt x="-7098" y="78516"/>
                    <a:pt x="-2530" y="44021"/>
                    <a:pt x="22830" y="20823"/>
                  </a:cubicBezTo>
                  <a:cubicBezTo>
                    <a:pt x="39817" y="4885"/>
                    <a:pt x="63109" y="-2494"/>
                    <a:pt x="86173" y="751"/>
                  </a:cubicBezTo>
                  <a:cubicBezTo>
                    <a:pt x="139178" y="7482"/>
                    <a:pt x="194347" y="63372"/>
                    <a:pt x="218386" y="99190"/>
                  </a:cubicBezTo>
                  <a:cubicBezTo>
                    <a:pt x="219173" y="100908"/>
                    <a:pt x="219173" y="102880"/>
                    <a:pt x="218386" y="104598"/>
                  </a:cubicBezTo>
                  <a:cubicBezTo>
                    <a:pt x="217184" y="107844"/>
                    <a:pt x="188337" y="185248"/>
                    <a:pt x="125957" y="196186"/>
                  </a:cubicBezTo>
                  <a:cubicBezTo>
                    <a:pt x="123264" y="196727"/>
                    <a:pt x="120529" y="197003"/>
                    <a:pt x="117783" y="197027"/>
                  </a:cubicBezTo>
                  <a:close/>
                  <a:moveTo>
                    <a:pt x="75956" y="12049"/>
                  </a:moveTo>
                  <a:cubicBezTo>
                    <a:pt x="59393" y="12085"/>
                    <a:pt x="43459" y="18407"/>
                    <a:pt x="31364" y="29718"/>
                  </a:cubicBezTo>
                  <a:cubicBezTo>
                    <a:pt x="1797" y="56280"/>
                    <a:pt x="12614" y="91497"/>
                    <a:pt x="21629" y="110248"/>
                  </a:cubicBezTo>
                  <a:cubicBezTo>
                    <a:pt x="42903" y="153998"/>
                    <a:pt x="93024" y="189936"/>
                    <a:pt x="124635" y="184407"/>
                  </a:cubicBezTo>
                  <a:cubicBezTo>
                    <a:pt x="173914" y="175753"/>
                    <a:pt x="201078" y="116858"/>
                    <a:pt x="206727" y="103276"/>
                  </a:cubicBezTo>
                  <a:cubicBezTo>
                    <a:pt x="183890" y="70343"/>
                    <a:pt x="132567" y="19141"/>
                    <a:pt x="85091" y="12650"/>
                  </a:cubicBezTo>
                  <a:cubicBezTo>
                    <a:pt x="82059" y="12278"/>
                    <a:pt x="79010" y="12073"/>
                    <a:pt x="75956" y="1204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E964147-AB44-2612-E21B-1394F9C92798}"/>
                </a:ext>
              </a:extLst>
            </p:cNvPr>
            <p:cNvSpPr/>
            <p:nvPr/>
          </p:nvSpPr>
          <p:spPr>
            <a:xfrm>
              <a:off x="3730203" y="4657323"/>
              <a:ext cx="340600" cy="472405"/>
            </a:xfrm>
            <a:custGeom>
              <a:avLst/>
              <a:gdLst>
                <a:gd name="connsiteX0" fmla="*/ 61043 w 340600"/>
                <a:gd name="connsiteY0" fmla="*/ 33022 h 472405"/>
                <a:gd name="connsiteX1" fmla="*/ 8278 w 340600"/>
                <a:gd name="connsiteY1" fmla="*/ 353098 h 472405"/>
                <a:gd name="connsiteX2" fmla="*/ 324387 w 340600"/>
                <a:gd name="connsiteY2" fmla="*/ 398771 h 472405"/>
                <a:gd name="connsiteX3" fmla="*/ 194458 w 340600"/>
                <a:gd name="connsiteY3" fmla="*/ 26171 h 472405"/>
                <a:gd name="connsiteX4" fmla="*/ 61043 w 340600"/>
                <a:gd name="connsiteY4" fmla="*/ 33022 h 47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0" h="472405">
                  <a:moveTo>
                    <a:pt x="61043" y="33022"/>
                  </a:moveTo>
                  <a:cubicBezTo>
                    <a:pt x="61043" y="33022"/>
                    <a:pt x="-26819" y="247327"/>
                    <a:pt x="8278" y="353098"/>
                  </a:cubicBezTo>
                  <a:cubicBezTo>
                    <a:pt x="43374" y="458868"/>
                    <a:pt x="260685" y="535672"/>
                    <a:pt x="324387" y="398771"/>
                  </a:cubicBezTo>
                  <a:cubicBezTo>
                    <a:pt x="388090" y="261871"/>
                    <a:pt x="247103" y="68599"/>
                    <a:pt x="194458" y="26171"/>
                  </a:cubicBezTo>
                  <a:cubicBezTo>
                    <a:pt x="141813" y="-16258"/>
                    <a:pt x="78591" y="-2075"/>
                    <a:pt x="61043" y="33022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5FBDFEC-0E34-1E4C-6D71-EF2D36C5E9FC}"/>
                </a:ext>
              </a:extLst>
            </p:cNvPr>
            <p:cNvSpPr/>
            <p:nvPr/>
          </p:nvSpPr>
          <p:spPr>
            <a:xfrm>
              <a:off x="3723956" y="4652291"/>
              <a:ext cx="352668" cy="482890"/>
            </a:xfrm>
            <a:custGeom>
              <a:avLst/>
              <a:gdLst>
                <a:gd name="connsiteX0" fmla="*/ 208998 w 352668"/>
                <a:gd name="connsiteY0" fmla="*/ 482891 h 482890"/>
                <a:gd name="connsiteX1" fmla="*/ 197941 w 352668"/>
                <a:gd name="connsiteY1" fmla="*/ 482891 h 482890"/>
                <a:gd name="connsiteX2" fmla="*/ 8876 w 352668"/>
                <a:gd name="connsiteY2" fmla="*/ 359933 h 482890"/>
                <a:gd name="connsiteX3" fmla="*/ 61641 w 352668"/>
                <a:gd name="connsiteY3" fmla="*/ 36131 h 482890"/>
                <a:gd name="connsiteX4" fmla="*/ 61641 w 352668"/>
                <a:gd name="connsiteY4" fmla="*/ 36131 h 482890"/>
                <a:gd name="connsiteX5" fmla="*/ 109718 w 352668"/>
                <a:gd name="connsiteY5" fmla="*/ 1996 h 482890"/>
                <a:gd name="connsiteX6" fmla="*/ 204191 w 352668"/>
                <a:gd name="connsiteY6" fmla="*/ 27116 h 482890"/>
                <a:gd name="connsiteX7" fmla="*/ 336404 w 352668"/>
                <a:gd name="connsiteY7" fmla="*/ 406568 h 482890"/>
                <a:gd name="connsiteX8" fmla="*/ 208998 w 352668"/>
                <a:gd name="connsiteY8" fmla="*/ 482891 h 482890"/>
                <a:gd name="connsiteX9" fmla="*/ 72699 w 352668"/>
                <a:gd name="connsiteY9" fmla="*/ 40578 h 482890"/>
                <a:gd name="connsiteX10" fmla="*/ 20294 w 352668"/>
                <a:gd name="connsiteY10" fmla="*/ 355726 h 482890"/>
                <a:gd name="connsiteX11" fmla="*/ 198542 w 352668"/>
                <a:gd name="connsiteY11" fmla="*/ 470631 h 482890"/>
                <a:gd name="connsiteX12" fmla="*/ 325226 w 352668"/>
                <a:gd name="connsiteY12" fmla="*/ 400798 h 482890"/>
                <a:gd name="connsiteX13" fmla="*/ 196979 w 352668"/>
                <a:gd name="connsiteY13" fmla="*/ 35770 h 482890"/>
                <a:gd name="connsiteX14" fmla="*/ 112843 w 352668"/>
                <a:gd name="connsiteY14" fmla="*/ 13054 h 482890"/>
                <a:gd name="connsiteX15" fmla="*/ 72699 w 352668"/>
                <a:gd name="connsiteY15" fmla="*/ 40578 h 48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668" h="482890">
                  <a:moveTo>
                    <a:pt x="208998" y="482891"/>
                  </a:moveTo>
                  <a:lnTo>
                    <a:pt x="197941" y="482891"/>
                  </a:lnTo>
                  <a:cubicBezTo>
                    <a:pt x="114767" y="478323"/>
                    <a:pt x="29669" y="422794"/>
                    <a:pt x="8876" y="359933"/>
                  </a:cubicBezTo>
                  <a:cubicBezTo>
                    <a:pt x="-27182" y="253681"/>
                    <a:pt x="58035" y="45025"/>
                    <a:pt x="61641" y="36131"/>
                  </a:cubicBezTo>
                  <a:lnTo>
                    <a:pt x="61641" y="36131"/>
                  </a:lnTo>
                  <a:cubicBezTo>
                    <a:pt x="71700" y="18090"/>
                    <a:pt x="89366" y="5542"/>
                    <a:pt x="109718" y="1996"/>
                  </a:cubicBezTo>
                  <a:cubicBezTo>
                    <a:pt x="143391" y="-4423"/>
                    <a:pt x="178157" y="4821"/>
                    <a:pt x="204191" y="27116"/>
                  </a:cubicBezTo>
                  <a:cubicBezTo>
                    <a:pt x="258278" y="70266"/>
                    <a:pt x="400467" y="266542"/>
                    <a:pt x="336404" y="406568"/>
                  </a:cubicBezTo>
                  <a:cubicBezTo>
                    <a:pt x="313086" y="455847"/>
                    <a:pt x="268134" y="482891"/>
                    <a:pt x="208998" y="482891"/>
                  </a:cubicBezTo>
                  <a:close/>
                  <a:moveTo>
                    <a:pt x="72699" y="40578"/>
                  </a:moveTo>
                  <a:cubicBezTo>
                    <a:pt x="69574" y="48270"/>
                    <a:pt x="-13240" y="255124"/>
                    <a:pt x="20294" y="355726"/>
                  </a:cubicBezTo>
                  <a:cubicBezTo>
                    <a:pt x="39646" y="413659"/>
                    <a:pt x="121257" y="466304"/>
                    <a:pt x="198542" y="470631"/>
                  </a:cubicBezTo>
                  <a:cubicBezTo>
                    <a:pt x="233037" y="472434"/>
                    <a:pt x="294697" y="465943"/>
                    <a:pt x="325226" y="400798"/>
                  </a:cubicBezTo>
                  <a:cubicBezTo>
                    <a:pt x="387005" y="266782"/>
                    <a:pt x="249143" y="77598"/>
                    <a:pt x="196979" y="35770"/>
                  </a:cubicBezTo>
                  <a:cubicBezTo>
                    <a:pt x="173780" y="15926"/>
                    <a:pt x="142879" y="7585"/>
                    <a:pt x="112843" y="13054"/>
                  </a:cubicBezTo>
                  <a:cubicBezTo>
                    <a:pt x="96006" y="15734"/>
                    <a:pt x="81265" y="25842"/>
                    <a:pt x="72699" y="4057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1896853-681E-1B49-95FF-20D5EFC6160B}"/>
                </a:ext>
              </a:extLst>
            </p:cNvPr>
            <p:cNvSpPr/>
            <p:nvPr/>
          </p:nvSpPr>
          <p:spPr>
            <a:xfrm>
              <a:off x="4133805" y="4751489"/>
              <a:ext cx="327150" cy="476259"/>
            </a:xfrm>
            <a:custGeom>
              <a:avLst/>
              <a:gdLst>
                <a:gd name="connsiteX0" fmla="*/ 170187 w 327150"/>
                <a:gd name="connsiteY0" fmla="*/ 30563 h 476259"/>
                <a:gd name="connsiteX1" fmla="*/ 1916 w 327150"/>
                <a:gd name="connsiteY1" fmla="*/ 304485 h 476259"/>
                <a:gd name="connsiteX2" fmla="*/ 191581 w 327150"/>
                <a:gd name="connsiteY2" fmla="*/ 472756 h 476259"/>
                <a:gd name="connsiteX3" fmla="*/ 318025 w 327150"/>
                <a:gd name="connsiteY3" fmla="*/ 65420 h 476259"/>
                <a:gd name="connsiteX4" fmla="*/ 170187 w 327150"/>
                <a:gd name="connsiteY4" fmla="*/ 30563 h 4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50" h="476259">
                  <a:moveTo>
                    <a:pt x="170187" y="30563"/>
                  </a:moveTo>
                  <a:cubicBezTo>
                    <a:pt x="170187" y="30563"/>
                    <a:pt x="19103" y="167464"/>
                    <a:pt x="1916" y="304485"/>
                  </a:cubicBezTo>
                  <a:cubicBezTo>
                    <a:pt x="-15272" y="441506"/>
                    <a:pt x="86051" y="490545"/>
                    <a:pt x="191581" y="472756"/>
                  </a:cubicBezTo>
                  <a:cubicBezTo>
                    <a:pt x="297111" y="454967"/>
                    <a:pt x="349636" y="188378"/>
                    <a:pt x="318025" y="65420"/>
                  </a:cubicBezTo>
                  <a:cubicBezTo>
                    <a:pt x="286414" y="-57538"/>
                    <a:pt x="170187" y="30563"/>
                    <a:pt x="170187" y="305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8702C23-428C-13BC-1F8E-0E9132F49413}"/>
                </a:ext>
              </a:extLst>
            </p:cNvPr>
            <p:cNvSpPr/>
            <p:nvPr/>
          </p:nvSpPr>
          <p:spPr>
            <a:xfrm>
              <a:off x="4128018" y="4745650"/>
              <a:ext cx="338610" cy="488113"/>
            </a:xfrm>
            <a:custGeom>
              <a:avLst/>
              <a:gdLst>
                <a:gd name="connsiteX0" fmla="*/ 156983 w 338610"/>
                <a:gd name="connsiteY0" fmla="*/ 487970 h 488113"/>
                <a:gd name="connsiteX1" fmla="*/ 40876 w 338610"/>
                <a:gd name="connsiteY1" fmla="*/ 446624 h 488113"/>
                <a:gd name="connsiteX2" fmla="*/ 2054 w 338610"/>
                <a:gd name="connsiteY2" fmla="*/ 309242 h 488113"/>
                <a:gd name="connsiteX3" fmla="*/ 172488 w 338610"/>
                <a:gd name="connsiteY3" fmla="*/ 31595 h 488113"/>
                <a:gd name="connsiteX4" fmla="*/ 172488 w 338610"/>
                <a:gd name="connsiteY4" fmla="*/ 31595 h 488113"/>
                <a:gd name="connsiteX5" fmla="*/ 279100 w 338610"/>
                <a:gd name="connsiteY5" fmla="*/ 3830 h 488113"/>
                <a:gd name="connsiteX6" fmla="*/ 329461 w 338610"/>
                <a:gd name="connsiteY6" fmla="*/ 70056 h 488113"/>
                <a:gd name="connsiteX7" fmla="*/ 271288 w 338610"/>
                <a:gd name="connsiteY7" fmla="*/ 427873 h 488113"/>
                <a:gd name="connsiteX8" fmla="*/ 198210 w 338610"/>
                <a:gd name="connsiteY8" fmla="*/ 484845 h 488113"/>
                <a:gd name="connsiteX9" fmla="*/ 156983 w 338610"/>
                <a:gd name="connsiteY9" fmla="*/ 487970 h 488113"/>
                <a:gd name="connsiteX10" fmla="*/ 181022 w 338610"/>
                <a:gd name="connsiteY10" fmla="*/ 40609 h 488113"/>
                <a:gd name="connsiteX11" fmla="*/ 14554 w 338610"/>
                <a:gd name="connsiteY11" fmla="*/ 310684 h 488113"/>
                <a:gd name="connsiteX12" fmla="*/ 49771 w 338610"/>
                <a:gd name="connsiteY12" fmla="*/ 437970 h 488113"/>
                <a:gd name="connsiteX13" fmla="*/ 197248 w 338610"/>
                <a:gd name="connsiteY13" fmla="*/ 472585 h 488113"/>
                <a:gd name="connsiteX14" fmla="*/ 262153 w 338610"/>
                <a:gd name="connsiteY14" fmla="*/ 420902 h 488113"/>
                <a:gd name="connsiteX15" fmla="*/ 318764 w 338610"/>
                <a:gd name="connsiteY15" fmla="*/ 72340 h 488113"/>
                <a:gd name="connsiteX16" fmla="*/ 276095 w 338610"/>
                <a:gd name="connsiteY16" fmla="*/ 14407 h 488113"/>
                <a:gd name="connsiteX17" fmla="*/ 179820 w 338610"/>
                <a:gd name="connsiteY17" fmla="*/ 40609 h 48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610" h="488113">
                  <a:moveTo>
                    <a:pt x="156983" y="487970"/>
                  </a:moveTo>
                  <a:cubicBezTo>
                    <a:pt x="114386" y="489749"/>
                    <a:pt x="72760" y="474929"/>
                    <a:pt x="40876" y="446624"/>
                  </a:cubicBezTo>
                  <a:cubicBezTo>
                    <a:pt x="7943" y="414892"/>
                    <a:pt x="-5518" y="367416"/>
                    <a:pt x="2054" y="309242"/>
                  </a:cubicBezTo>
                  <a:cubicBezTo>
                    <a:pt x="19602" y="171620"/>
                    <a:pt x="166238" y="37244"/>
                    <a:pt x="172488" y="31595"/>
                  </a:cubicBezTo>
                  <a:lnTo>
                    <a:pt x="172488" y="31595"/>
                  </a:lnTo>
                  <a:cubicBezTo>
                    <a:pt x="174892" y="29792"/>
                    <a:pt x="231864" y="-12757"/>
                    <a:pt x="279100" y="3830"/>
                  </a:cubicBezTo>
                  <a:cubicBezTo>
                    <a:pt x="303139" y="12243"/>
                    <a:pt x="320327" y="34479"/>
                    <a:pt x="329461" y="70056"/>
                  </a:cubicBezTo>
                  <a:cubicBezTo>
                    <a:pt x="352418" y="159000"/>
                    <a:pt x="331865" y="334483"/>
                    <a:pt x="271288" y="427873"/>
                  </a:cubicBezTo>
                  <a:cubicBezTo>
                    <a:pt x="249532" y="461167"/>
                    <a:pt x="225013" y="480398"/>
                    <a:pt x="198210" y="484845"/>
                  </a:cubicBezTo>
                  <a:cubicBezTo>
                    <a:pt x="184568" y="486972"/>
                    <a:pt x="170782" y="488018"/>
                    <a:pt x="156983" y="487970"/>
                  </a:cubicBezTo>
                  <a:close/>
                  <a:moveTo>
                    <a:pt x="181022" y="40609"/>
                  </a:moveTo>
                  <a:cubicBezTo>
                    <a:pt x="174652" y="46499"/>
                    <a:pt x="31261" y="179914"/>
                    <a:pt x="14554" y="310684"/>
                  </a:cubicBezTo>
                  <a:cubicBezTo>
                    <a:pt x="7583" y="365012"/>
                    <a:pt x="19722" y="409003"/>
                    <a:pt x="49771" y="437970"/>
                  </a:cubicBezTo>
                  <a:cubicBezTo>
                    <a:pt x="83064" y="470061"/>
                    <a:pt x="136791" y="482682"/>
                    <a:pt x="197248" y="472585"/>
                  </a:cubicBezTo>
                  <a:cubicBezTo>
                    <a:pt x="220566" y="468739"/>
                    <a:pt x="242321" y="451311"/>
                    <a:pt x="262153" y="420902"/>
                  </a:cubicBezTo>
                  <a:cubicBezTo>
                    <a:pt x="321168" y="330276"/>
                    <a:pt x="341120" y="159240"/>
                    <a:pt x="318764" y="72340"/>
                  </a:cubicBezTo>
                  <a:cubicBezTo>
                    <a:pt x="310711" y="40970"/>
                    <a:pt x="296408" y="21499"/>
                    <a:pt x="276095" y="14407"/>
                  </a:cubicBezTo>
                  <a:cubicBezTo>
                    <a:pt x="234989" y="945"/>
                    <a:pt x="183426" y="37965"/>
                    <a:pt x="179820" y="4060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9923A73-BE2B-8425-6B87-09C66B7749CC}"/>
                </a:ext>
              </a:extLst>
            </p:cNvPr>
            <p:cNvSpPr/>
            <p:nvPr/>
          </p:nvSpPr>
          <p:spPr>
            <a:xfrm>
              <a:off x="4155932" y="5540234"/>
              <a:ext cx="222823" cy="159797"/>
            </a:xfrm>
            <a:custGeom>
              <a:avLst/>
              <a:gdLst>
                <a:gd name="connsiteX0" fmla="*/ 176065 w 222823"/>
                <a:gd name="connsiteY0" fmla="*/ 0 h 159797"/>
                <a:gd name="connsiteX1" fmla="*/ 462 w 222823"/>
                <a:gd name="connsiteY1" fmla="*/ 87862 h 159797"/>
                <a:gd name="connsiteX2" fmla="*/ 155031 w 222823"/>
                <a:gd name="connsiteY2" fmla="*/ 115867 h 159797"/>
                <a:gd name="connsiteX3" fmla="*/ 176065 w 222823"/>
                <a:gd name="connsiteY3" fmla="*/ 0 h 15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23" h="159797">
                  <a:moveTo>
                    <a:pt x="176065" y="0"/>
                  </a:moveTo>
                  <a:cubicBezTo>
                    <a:pt x="176065" y="0"/>
                    <a:pt x="7794" y="7092"/>
                    <a:pt x="462" y="87862"/>
                  </a:cubicBezTo>
                  <a:cubicBezTo>
                    <a:pt x="-6870" y="168632"/>
                    <a:pt x="74261" y="186180"/>
                    <a:pt x="155031" y="115867"/>
                  </a:cubicBezTo>
                  <a:cubicBezTo>
                    <a:pt x="235801" y="45554"/>
                    <a:pt x="246379" y="3486"/>
                    <a:pt x="176065" y="0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AB6FD76-5773-ECE6-9548-21F86B1A6719}"/>
                </a:ext>
              </a:extLst>
            </p:cNvPr>
            <p:cNvSpPr/>
            <p:nvPr/>
          </p:nvSpPr>
          <p:spPr>
            <a:xfrm>
              <a:off x="4150026" y="5534224"/>
              <a:ext cx="234167" cy="171887"/>
            </a:xfrm>
            <a:custGeom>
              <a:avLst/>
              <a:gdLst>
                <a:gd name="connsiteX0" fmla="*/ 64783 w 234167"/>
                <a:gd name="connsiteY0" fmla="*/ 171877 h 171887"/>
                <a:gd name="connsiteX1" fmla="*/ 32691 w 234167"/>
                <a:gd name="connsiteY1" fmla="*/ 164665 h 171887"/>
                <a:gd name="connsiteX2" fmla="*/ 479 w 234167"/>
                <a:gd name="connsiteY2" fmla="*/ 93270 h 171887"/>
                <a:gd name="connsiteX3" fmla="*/ 181731 w 234167"/>
                <a:gd name="connsiteY3" fmla="*/ 0 h 171887"/>
                <a:gd name="connsiteX4" fmla="*/ 181731 w 234167"/>
                <a:gd name="connsiteY4" fmla="*/ 0 h 171887"/>
                <a:gd name="connsiteX5" fmla="*/ 232693 w 234167"/>
                <a:gd name="connsiteY5" fmla="*/ 24039 h 171887"/>
                <a:gd name="connsiteX6" fmla="*/ 164303 w 234167"/>
                <a:gd name="connsiteY6" fmla="*/ 126564 h 171887"/>
                <a:gd name="connsiteX7" fmla="*/ 64783 w 234167"/>
                <a:gd name="connsiteY7" fmla="*/ 171877 h 171887"/>
                <a:gd name="connsiteX8" fmla="*/ 181972 w 234167"/>
                <a:gd name="connsiteY8" fmla="*/ 12019 h 171887"/>
                <a:gd name="connsiteX9" fmla="*/ 12378 w 234167"/>
                <a:gd name="connsiteY9" fmla="*/ 94352 h 171887"/>
                <a:gd name="connsiteX10" fmla="*/ 38220 w 234167"/>
                <a:gd name="connsiteY10" fmla="*/ 154449 h 171887"/>
                <a:gd name="connsiteX11" fmla="*/ 156971 w 234167"/>
                <a:gd name="connsiteY11" fmla="*/ 118391 h 171887"/>
                <a:gd name="connsiteX12" fmla="*/ 221876 w 234167"/>
                <a:gd name="connsiteY12" fmla="*/ 28847 h 171887"/>
                <a:gd name="connsiteX13" fmla="*/ 181972 w 234167"/>
                <a:gd name="connsiteY13" fmla="*/ 12019 h 17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67" h="171887">
                  <a:moveTo>
                    <a:pt x="64783" y="171877"/>
                  </a:moveTo>
                  <a:cubicBezTo>
                    <a:pt x="53662" y="172069"/>
                    <a:pt x="42659" y="169593"/>
                    <a:pt x="32691" y="164665"/>
                  </a:cubicBezTo>
                  <a:cubicBezTo>
                    <a:pt x="8652" y="152646"/>
                    <a:pt x="-2526" y="127165"/>
                    <a:pt x="479" y="93270"/>
                  </a:cubicBezTo>
                  <a:cubicBezTo>
                    <a:pt x="7811" y="8293"/>
                    <a:pt x="174640" y="361"/>
                    <a:pt x="181731" y="0"/>
                  </a:cubicBezTo>
                  <a:lnTo>
                    <a:pt x="181731" y="0"/>
                  </a:lnTo>
                  <a:cubicBezTo>
                    <a:pt x="210578" y="1443"/>
                    <a:pt x="227645" y="9495"/>
                    <a:pt x="232693" y="24039"/>
                  </a:cubicBezTo>
                  <a:cubicBezTo>
                    <a:pt x="240386" y="46395"/>
                    <a:pt x="218030" y="79809"/>
                    <a:pt x="164303" y="126564"/>
                  </a:cubicBezTo>
                  <a:cubicBezTo>
                    <a:pt x="130889" y="156012"/>
                    <a:pt x="95072" y="171877"/>
                    <a:pt x="64783" y="171877"/>
                  </a:cubicBezTo>
                  <a:close/>
                  <a:moveTo>
                    <a:pt x="181972" y="12019"/>
                  </a:moveTo>
                  <a:cubicBezTo>
                    <a:pt x="174520" y="12019"/>
                    <a:pt x="18749" y="21154"/>
                    <a:pt x="12378" y="94352"/>
                  </a:cubicBezTo>
                  <a:cubicBezTo>
                    <a:pt x="9854" y="123079"/>
                    <a:pt x="19109" y="144232"/>
                    <a:pt x="38220" y="154449"/>
                  </a:cubicBezTo>
                  <a:cubicBezTo>
                    <a:pt x="67547" y="169353"/>
                    <a:pt x="114182" y="155050"/>
                    <a:pt x="156971" y="118391"/>
                  </a:cubicBezTo>
                  <a:cubicBezTo>
                    <a:pt x="221155" y="62621"/>
                    <a:pt x="225241" y="38342"/>
                    <a:pt x="221876" y="28847"/>
                  </a:cubicBezTo>
                  <a:cubicBezTo>
                    <a:pt x="217910" y="16347"/>
                    <a:pt x="198078" y="12861"/>
                    <a:pt x="181972" y="1201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3FA11DC-F49C-0212-E258-8885287DF5F7}"/>
                </a:ext>
              </a:extLst>
            </p:cNvPr>
            <p:cNvSpPr/>
            <p:nvPr/>
          </p:nvSpPr>
          <p:spPr>
            <a:xfrm>
              <a:off x="4156755" y="5569682"/>
              <a:ext cx="196156" cy="83053"/>
            </a:xfrm>
            <a:custGeom>
              <a:avLst/>
              <a:gdLst>
                <a:gd name="connsiteX0" fmla="*/ 4928 w 196156"/>
                <a:gd name="connsiteY0" fmla="*/ 83054 h 83053"/>
                <a:gd name="connsiteX1" fmla="*/ 0 w 196156"/>
                <a:gd name="connsiteY1" fmla="*/ 72116 h 83053"/>
                <a:gd name="connsiteX2" fmla="*/ 194113 w 196156"/>
                <a:gd name="connsiteY2" fmla="*/ 0 h 83053"/>
                <a:gd name="connsiteX3" fmla="*/ 196156 w 196156"/>
                <a:gd name="connsiteY3" fmla="*/ 12019 h 83053"/>
                <a:gd name="connsiteX4" fmla="*/ 4928 w 196156"/>
                <a:gd name="connsiteY4" fmla="*/ 83054 h 8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156" h="83053">
                  <a:moveTo>
                    <a:pt x="4928" y="83054"/>
                  </a:moveTo>
                  <a:lnTo>
                    <a:pt x="0" y="72116"/>
                  </a:lnTo>
                  <a:cubicBezTo>
                    <a:pt x="5409" y="69592"/>
                    <a:pt x="134256" y="10938"/>
                    <a:pt x="194113" y="0"/>
                  </a:cubicBezTo>
                  <a:lnTo>
                    <a:pt x="196156" y="12019"/>
                  </a:lnTo>
                  <a:cubicBezTo>
                    <a:pt x="137862" y="22476"/>
                    <a:pt x="6250" y="82453"/>
                    <a:pt x="4928" y="8305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F441969-6E6D-3E35-55F3-C4FB883B7A05}"/>
                </a:ext>
              </a:extLst>
            </p:cNvPr>
            <p:cNvSpPr/>
            <p:nvPr/>
          </p:nvSpPr>
          <p:spPr>
            <a:xfrm>
              <a:off x="4154745" y="5992600"/>
              <a:ext cx="235112" cy="144331"/>
            </a:xfrm>
            <a:custGeom>
              <a:avLst/>
              <a:gdLst>
                <a:gd name="connsiteX0" fmla="*/ 214392 w 235112"/>
                <a:gd name="connsiteY0" fmla="*/ 76126 h 144331"/>
                <a:gd name="connsiteX1" fmla="*/ 28332 w 235112"/>
                <a:gd name="connsiteY1" fmla="*/ 13505 h 144331"/>
                <a:gd name="connsiteX2" fmla="*/ 118237 w 235112"/>
                <a:gd name="connsiteY2" fmla="*/ 142953 h 144331"/>
                <a:gd name="connsiteX3" fmla="*/ 214392 w 235112"/>
                <a:gd name="connsiteY3" fmla="*/ 76126 h 14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112" h="144331">
                  <a:moveTo>
                    <a:pt x="214392" y="76126"/>
                  </a:moveTo>
                  <a:cubicBezTo>
                    <a:pt x="214392" y="76126"/>
                    <a:pt x="90592" y="-38419"/>
                    <a:pt x="28332" y="13505"/>
                  </a:cubicBezTo>
                  <a:cubicBezTo>
                    <a:pt x="-33928" y="65429"/>
                    <a:pt x="11024" y="135622"/>
                    <a:pt x="118237" y="142953"/>
                  </a:cubicBezTo>
                  <a:cubicBezTo>
                    <a:pt x="225450" y="150285"/>
                    <a:pt x="262469" y="128410"/>
                    <a:pt x="214392" y="7612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EA461FB-B20B-246E-2668-9F2EA26DBF08}"/>
                </a:ext>
              </a:extLst>
            </p:cNvPr>
            <p:cNvSpPr/>
            <p:nvPr/>
          </p:nvSpPr>
          <p:spPr>
            <a:xfrm>
              <a:off x="4149163" y="5986546"/>
              <a:ext cx="246248" cy="156459"/>
            </a:xfrm>
            <a:custGeom>
              <a:avLst/>
              <a:gdLst>
                <a:gd name="connsiteX0" fmla="*/ 161680 w 246248"/>
                <a:gd name="connsiteY0" fmla="*/ 156460 h 156459"/>
                <a:gd name="connsiteX1" fmla="*/ 122978 w 246248"/>
                <a:gd name="connsiteY1" fmla="*/ 155017 h 156459"/>
                <a:gd name="connsiteX2" fmla="*/ 2784 w 246248"/>
                <a:gd name="connsiteY2" fmla="*/ 88189 h 156459"/>
                <a:gd name="connsiteX3" fmla="*/ 30669 w 246248"/>
                <a:gd name="connsiteY3" fmla="*/ 14991 h 156459"/>
                <a:gd name="connsiteX4" fmla="*/ 224662 w 246248"/>
                <a:gd name="connsiteY4" fmla="*/ 77853 h 156459"/>
                <a:gd name="connsiteX5" fmla="*/ 224662 w 246248"/>
                <a:gd name="connsiteY5" fmla="*/ 77853 h 156459"/>
                <a:gd name="connsiteX6" fmla="*/ 243652 w 246248"/>
                <a:gd name="connsiteY6" fmla="*/ 130858 h 156459"/>
                <a:gd name="connsiteX7" fmla="*/ 161680 w 246248"/>
                <a:gd name="connsiteY7" fmla="*/ 156460 h 156459"/>
                <a:gd name="connsiteX8" fmla="*/ 74179 w 246248"/>
                <a:gd name="connsiteY8" fmla="*/ 12227 h 156459"/>
                <a:gd name="connsiteX9" fmla="*/ 38121 w 246248"/>
                <a:gd name="connsiteY9" fmla="*/ 24247 h 156459"/>
                <a:gd name="connsiteX10" fmla="*/ 14082 w 246248"/>
                <a:gd name="connsiteY10" fmla="*/ 84343 h 156459"/>
                <a:gd name="connsiteX11" fmla="*/ 123819 w 246248"/>
                <a:gd name="connsiteY11" fmla="*/ 142878 h 156459"/>
                <a:gd name="connsiteX12" fmla="*/ 233075 w 246248"/>
                <a:gd name="connsiteY12" fmla="*/ 125810 h 156459"/>
                <a:gd name="connsiteX13" fmla="*/ 216128 w 246248"/>
                <a:gd name="connsiteY13" fmla="*/ 86386 h 156459"/>
                <a:gd name="connsiteX14" fmla="*/ 74179 w 246248"/>
                <a:gd name="connsiteY14" fmla="*/ 11987 h 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248" h="156459">
                  <a:moveTo>
                    <a:pt x="161680" y="156460"/>
                  </a:moveTo>
                  <a:cubicBezTo>
                    <a:pt x="149661" y="156460"/>
                    <a:pt x="137041" y="156460"/>
                    <a:pt x="122978" y="155017"/>
                  </a:cubicBezTo>
                  <a:cubicBezTo>
                    <a:pt x="60597" y="150450"/>
                    <a:pt x="14804" y="124849"/>
                    <a:pt x="2784" y="88189"/>
                  </a:cubicBezTo>
                  <a:cubicBezTo>
                    <a:pt x="-5389" y="62829"/>
                    <a:pt x="4587" y="36746"/>
                    <a:pt x="30669" y="14991"/>
                  </a:cubicBezTo>
                  <a:cubicBezTo>
                    <a:pt x="96175" y="-39817"/>
                    <a:pt x="219494" y="72925"/>
                    <a:pt x="224662" y="77853"/>
                  </a:cubicBezTo>
                  <a:lnTo>
                    <a:pt x="224662" y="77853"/>
                  </a:lnTo>
                  <a:cubicBezTo>
                    <a:pt x="244013" y="99247"/>
                    <a:pt x="250383" y="117156"/>
                    <a:pt x="243652" y="130858"/>
                  </a:cubicBezTo>
                  <a:cubicBezTo>
                    <a:pt x="235600" y="148166"/>
                    <a:pt x="208556" y="156460"/>
                    <a:pt x="161680" y="156460"/>
                  </a:cubicBezTo>
                  <a:close/>
                  <a:moveTo>
                    <a:pt x="74179" y="12227"/>
                  </a:moveTo>
                  <a:cubicBezTo>
                    <a:pt x="61106" y="11770"/>
                    <a:pt x="48306" y="16037"/>
                    <a:pt x="38121" y="24247"/>
                  </a:cubicBezTo>
                  <a:cubicBezTo>
                    <a:pt x="16006" y="42636"/>
                    <a:pt x="7472" y="64031"/>
                    <a:pt x="14082" y="84343"/>
                  </a:cubicBezTo>
                  <a:cubicBezTo>
                    <a:pt x="24179" y="115834"/>
                    <a:pt x="67328" y="138791"/>
                    <a:pt x="123819" y="142878"/>
                  </a:cubicBezTo>
                  <a:cubicBezTo>
                    <a:pt x="207955" y="149007"/>
                    <a:pt x="228628" y="134825"/>
                    <a:pt x="233075" y="125810"/>
                  </a:cubicBezTo>
                  <a:cubicBezTo>
                    <a:pt x="238484" y="114752"/>
                    <a:pt x="226946" y="98286"/>
                    <a:pt x="216128" y="86386"/>
                  </a:cubicBezTo>
                  <a:cubicBezTo>
                    <a:pt x="211681" y="82300"/>
                    <a:pt x="133435" y="11987"/>
                    <a:pt x="74179" y="1198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9488A7-9C20-47BD-5E29-CE2ECE940A13}"/>
                </a:ext>
              </a:extLst>
            </p:cNvPr>
            <p:cNvSpPr/>
            <p:nvPr/>
          </p:nvSpPr>
          <p:spPr>
            <a:xfrm>
              <a:off x="4169736" y="6016081"/>
              <a:ext cx="192069" cy="96876"/>
            </a:xfrm>
            <a:custGeom>
              <a:avLst/>
              <a:gdLst>
                <a:gd name="connsiteX0" fmla="*/ 185098 w 192069"/>
                <a:gd name="connsiteY0" fmla="*/ 96876 h 96876"/>
                <a:gd name="connsiteX1" fmla="*/ 0 w 192069"/>
                <a:gd name="connsiteY1" fmla="*/ 11178 h 96876"/>
                <a:gd name="connsiteX2" fmla="*/ 4207 w 192069"/>
                <a:gd name="connsiteY2" fmla="*/ 0 h 96876"/>
                <a:gd name="connsiteX3" fmla="*/ 192069 w 192069"/>
                <a:gd name="connsiteY3" fmla="*/ 87020 h 9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69" h="96876">
                  <a:moveTo>
                    <a:pt x="185098" y="96876"/>
                  </a:moveTo>
                  <a:cubicBezTo>
                    <a:pt x="137021" y="62741"/>
                    <a:pt x="1442" y="11779"/>
                    <a:pt x="0" y="11178"/>
                  </a:cubicBezTo>
                  <a:lnTo>
                    <a:pt x="4207" y="0"/>
                  </a:lnTo>
                  <a:cubicBezTo>
                    <a:pt x="9856" y="2043"/>
                    <a:pt x="142309" y="52044"/>
                    <a:pt x="192069" y="870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99C25A6-D174-974E-9C25-2EE886ECCCBB}"/>
                </a:ext>
              </a:extLst>
            </p:cNvPr>
            <p:cNvSpPr/>
            <p:nvPr/>
          </p:nvSpPr>
          <p:spPr>
            <a:xfrm>
              <a:off x="3688908" y="5930023"/>
              <a:ext cx="322501" cy="199072"/>
            </a:xfrm>
            <a:custGeom>
              <a:avLst/>
              <a:gdLst>
                <a:gd name="connsiteX0" fmla="*/ 27577 w 322501"/>
                <a:gd name="connsiteY0" fmla="*/ 105049 h 199072"/>
                <a:gd name="connsiteX1" fmla="*/ 283590 w 322501"/>
                <a:gd name="connsiteY1" fmla="*/ 18629 h 199072"/>
                <a:gd name="connsiteX2" fmla="*/ 160872 w 322501"/>
                <a:gd name="connsiteY2" fmla="*/ 196997 h 199072"/>
                <a:gd name="connsiteX3" fmla="*/ 27577 w 322501"/>
                <a:gd name="connsiteY3" fmla="*/ 105049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1" h="199072">
                  <a:moveTo>
                    <a:pt x="27577" y="105049"/>
                  </a:moveTo>
                  <a:cubicBezTo>
                    <a:pt x="27577" y="105049"/>
                    <a:pt x="198252" y="-53006"/>
                    <a:pt x="283590" y="18629"/>
                  </a:cubicBezTo>
                  <a:cubicBezTo>
                    <a:pt x="368927" y="90265"/>
                    <a:pt x="307629" y="186300"/>
                    <a:pt x="160872" y="196997"/>
                  </a:cubicBezTo>
                  <a:cubicBezTo>
                    <a:pt x="14116" y="207694"/>
                    <a:pt x="-37207" y="177044"/>
                    <a:pt x="27577" y="10504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548A62A-A4EE-4C3F-FF61-458D7E0D8631}"/>
                </a:ext>
              </a:extLst>
            </p:cNvPr>
            <p:cNvSpPr/>
            <p:nvPr/>
          </p:nvSpPr>
          <p:spPr>
            <a:xfrm>
              <a:off x="3682899" y="5924312"/>
              <a:ext cx="334714" cy="210880"/>
            </a:xfrm>
            <a:custGeom>
              <a:avLst/>
              <a:gdLst>
                <a:gd name="connsiteX0" fmla="*/ 114237 w 334714"/>
                <a:gd name="connsiteY0" fmla="*/ 210881 h 210880"/>
                <a:gd name="connsiteX1" fmla="*/ 3298 w 334714"/>
                <a:gd name="connsiteY1" fmla="*/ 177227 h 210880"/>
                <a:gd name="connsiteX2" fmla="*/ 29140 w 334714"/>
                <a:gd name="connsiteY2" fmla="*/ 106673 h 210880"/>
                <a:gd name="connsiteX3" fmla="*/ 29140 w 334714"/>
                <a:gd name="connsiteY3" fmla="*/ 106673 h 210880"/>
                <a:gd name="connsiteX4" fmla="*/ 293566 w 334714"/>
                <a:gd name="connsiteY4" fmla="*/ 20133 h 210880"/>
                <a:gd name="connsiteX5" fmla="*/ 331186 w 334714"/>
                <a:gd name="connsiteY5" fmla="*/ 118572 h 210880"/>
                <a:gd name="connsiteX6" fmla="*/ 167482 w 334714"/>
                <a:gd name="connsiteY6" fmla="*/ 209078 h 210880"/>
                <a:gd name="connsiteX7" fmla="*/ 114237 w 334714"/>
                <a:gd name="connsiteY7" fmla="*/ 210881 h 210880"/>
                <a:gd name="connsiteX8" fmla="*/ 37793 w 334714"/>
                <a:gd name="connsiteY8" fmla="*/ 114726 h 210880"/>
                <a:gd name="connsiteX9" fmla="*/ 13755 w 334714"/>
                <a:gd name="connsiteY9" fmla="*/ 171698 h 210880"/>
                <a:gd name="connsiteX10" fmla="*/ 166521 w 334714"/>
                <a:gd name="connsiteY10" fmla="*/ 196458 h 210880"/>
                <a:gd name="connsiteX11" fmla="*/ 319768 w 334714"/>
                <a:gd name="connsiteY11" fmla="*/ 114245 h 210880"/>
                <a:gd name="connsiteX12" fmla="*/ 285873 w 334714"/>
                <a:gd name="connsiteY12" fmla="*/ 28787 h 210880"/>
                <a:gd name="connsiteX13" fmla="*/ 37793 w 334714"/>
                <a:gd name="connsiteY13" fmla="*/ 114966 h 2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4714" h="210880">
                  <a:moveTo>
                    <a:pt x="114237" y="210881"/>
                  </a:moveTo>
                  <a:cubicBezTo>
                    <a:pt x="50774" y="210881"/>
                    <a:pt x="14356" y="199703"/>
                    <a:pt x="3298" y="177227"/>
                  </a:cubicBezTo>
                  <a:cubicBezTo>
                    <a:pt x="-5476" y="159198"/>
                    <a:pt x="3298" y="135519"/>
                    <a:pt x="29140" y="106673"/>
                  </a:cubicBezTo>
                  <a:lnTo>
                    <a:pt x="29140" y="106673"/>
                  </a:lnTo>
                  <a:cubicBezTo>
                    <a:pt x="36231" y="100062"/>
                    <a:pt x="204743" y="-54026"/>
                    <a:pt x="293566" y="20133"/>
                  </a:cubicBezTo>
                  <a:cubicBezTo>
                    <a:pt x="328782" y="49581"/>
                    <a:pt x="341643" y="84557"/>
                    <a:pt x="331186" y="118572"/>
                  </a:cubicBezTo>
                  <a:cubicBezTo>
                    <a:pt x="315321" y="168212"/>
                    <a:pt x="252459" y="202708"/>
                    <a:pt x="167482" y="209078"/>
                  </a:cubicBezTo>
                  <a:cubicBezTo>
                    <a:pt x="148131" y="210160"/>
                    <a:pt x="130343" y="210881"/>
                    <a:pt x="114237" y="210881"/>
                  </a:cubicBezTo>
                  <a:close/>
                  <a:moveTo>
                    <a:pt x="37793" y="114726"/>
                  </a:moveTo>
                  <a:cubicBezTo>
                    <a:pt x="22529" y="131673"/>
                    <a:pt x="6182" y="155351"/>
                    <a:pt x="13755" y="171698"/>
                  </a:cubicBezTo>
                  <a:cubicBezTo>
                    <a:pt x="20125" y="184679"/>
                    <a:pt x="48370" y="205112"/>
                    <a:pt x="166521" y="196458"/>
                  </a:cubicBezTo>
                  <a:cubicBezTo>
                    <a:pt x="245368" y="190809"/>
                    <a:pt x="305585" y="158476"/>
                    <a:pt x="319768" y="114245"/>
                  </a:cubicBezTo>
                  <a:cubicBezTo>
                    <a:pt x="329143" y="85279"/>
                    <a:pt x="317124" y="54870"/>
                    <a:pt x="285873" y="28787"/>
                  </a:cubicBezTo>
                  <a:cubicBezTo>
                    <a:pt x="206666" y="-37439"/>
                    <a:pt x="44404" y="108957"/>
                    <a:pt x="37793" y="11496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248FCFB-95FF-9841-2231-D1F0829E6284}"/>
                </a:ext>
              </a:extLst>
            </p:cNvPr>
            <p:cNvSpPr/>
            <p:nvPr/>
          </p:nvSpPr>
          <p:spPr>
            <a:xfrm>
              <a:off x="3728625" y="5964037"/>
              <a:ext cx="262503" cy="130049"/>
            </a:xfrm>
            <a:custGeom>
              <a:avLst/>
              <a:gdLst>
                <a:gd name="connsiteX0" fmla="*/ 6851 w 262503"/>
                <a:gd name="connsiteY0" fmla="*/ 130050 h 130049"/>
                <a:gd name="connsiteX1" fmla="*/ 0 w 262503"/>
                <a:gd name="connsiteY1" fmla="*/ 120194 h 130049"/>
                <a:gd name="connsiteX2" fmla="*/ 258296 w 262503"/>
                <a:gd name="connsiteY2" fmla="*/ 0 h 130049"/>
                <a:gd name="connsiteX3" fmla="*/ 262503 w 262503"/>
                <a:gd name="connsiteY3" fmla="*/ 11178 h 130049"/>
                <a:gd name="connsiteX4" fmla="*/ 6851 w 262503"/>
                <a:gd name="connsiteY4" fmla="*/ 130050 h 1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03" h="130049">
                  <a:moveTo>
                    <a:pt x="6851" y="130050"/>
                  </a:moveTo>
                  <a:lnTo>
                    <a:pt x="0" y="120194"/>
                  </a:lnTo>
                  <a:cubicBezTo>
                    <a:pt x="68270" y="72116"/>
                    <a:pt x="250604" y="3365"/>
                    <a:pt x="258296" y="0"/>
                  </a:cubicBezTo>
                  <a:lnTo>
                    <a:pt x="262503" y="11178"/>
                  </a:lnTo>
                  <a:cubicBezTo>
                    <a:pt x="260700" y="12380"/>
                    <a:pt x="73919" y="82814"/>
                    <a:pt x="6851" y="1300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C6013E-8291-03B8-FFA9-97B0B20A2976}"/>
                </a:ext>
              </a:extLst>
            </p:cNvPr>
            <p:cNvSpPr/>
            <p:nvPr/>
          </p:nvSpPr>
          <p:spPr>
            <a:xfrm>
              <a:off x="3700489" y="5638370"/>
              <a:ext cx="213595" cy="194312"/>
            </a:xfrm>
            <a:custGeom>
              <a:avLst/>
              <a:gdLst>
                <a:gd name="connsiteX0" fmla="*/ 213595 w 213595"/>
                <a:gd name="connsiteY0" fmla="*/ 70496 h 194312"/>
                <a:gd name="connsiteX1" fmla="*/ 132825 w 213595"/>
                <a:gd name="connsiteY1" fmla="*/ 186363 h 194312"/>
                <a:gd name="connsiteX2" fmla="*/ 16958 w 213595"/>
                <a:gd name="connsiteY2" fmla="*/ 49342 h 194312"/>
                <a:gd name="connsiteX3" fmla="*/ 213595 w 213595"/>
                <a:gd name="connsiteY3" fmla="*/ 70496 h 19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595" h="194312">
                  <a:moveTo>
                    <a:pt x="213595" y="70496"/>
                  </a:moveTo>
                  <a:cubicBezTo>
                    <a:pt x="213595" y="70496"/>
                    <a:pt x="196047" y="154632"/>
                    <a:pt x="132825" y="186363"/>
                  </a:cubicBezTo>
                  <a:cubicBezTo>
                    <a:pt x="69603" y="218094"/>
                    <a:pt x="-42778" y="151266"/>
                    <a:pt x="16958" y="49342"/>
                  </a:cubicBezTo>
                  <a:cubicBezTo>
                    <a:pt x="76695" y="-52582"/>
                    <a:pt x="181984" y="28308"/>
                    <a:pt x="213595" y="7049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416FA22-1581-8EA3-0ABD-D8F9B03799DE}"/>
                </a:ext>
              </a:extLst>
            </p:cNvPr>
            <p:cNvSpPr/>
            <p:nvPr/>
          </p:nvSpPr>
          <p:spPr>
            <a:xfrm>
              <a:off x="3694489" y="5631911"/>
              <a:ext cx="225623" cy="206644"/>
            </a:xfrm>
            <a:custGeom>
              <a:avLst/>
              <a:gdLst>
                <a:gd name="connsiteX0" fmla="*/ 103608 w 225623"/>
                <a:gd name="connsiteY0" fmla="*/ 206644 h 206644"/>
                <a:gd name="connsiteX1" fmla="*/ 24400 w 225623"/>
                <a:gd name="connsiteY1" fmla="*/ 172509 h 206644"/>
                <a:gd name="connsiteX2" fmla="*/ 17790 w 225623"/>
                <a:gd name="connsiteY2" fmla="*/ 52315 h 206644"/>
                <a:gd name="connsiteX3" fmla="*/ 93512 w 225623"/>
                <a:gd name="connsiteY3" fmla="*/ 151 h 206644"/>
                <a:gd name="connsiteX4" fmla="*/ 224403 w 225623"/>
                <a:gd name="connsiteY4" fmla="*/ 72868 h 206644"/>
                <a:gd name="connsiteX5" fmla="*/ 225484 w 225623"/>
                <a:gd name="connsiteY5" fmla="*/ 77676 h 206644"/>
                <a:gd name="connsiteX6" fmla="*/ 141349 w 225623"/>
                <a:gd name="connsiteY6" fmla="*/ 197870 h 206644"/>
                <a:gd name="connsiteX7" fmla="*/ 103608 w 225623"/>
                <a:gd name="connsiteY7" fmla="*/ 206644 h 206644"/>
                <a:gd name="connsiteX8" fmla="*/ 98440 w 225623"/>
                <a:gd name="connsiteY8" fmla="*/ 12531 h 206644"/>
                <a:gd name="connsiteX9" fmla="*/ 94113 w 225623"/>
                <a:gd name="connsiteY9" fmla="*/ 12531 h 206644"/>
                <a:gd name="connsiteX10" fmla="*/ 28126 w 225623"/>
                <a:gd name="connsiteY10" fmla="*/ 58806 h 206644"/>
                <a:gd name="connsiteX11" fmla="*/ 33175 w 225623"/>
                <a:gd name="connsiteY11" fmla="*/ 164215 h 206644"/>
                <a:gd name="connsiteX12" fmla="*/ 136181 w 225623"/>
                <a:gd name="connsiteY12" fmla="*/ 187293 h 206644"/>
                <a:gd name="connsiteX13" fmla="*/ 213104 w 225623"/>
                <a:gd name="connsiteY13" fmla="*/ 78157 h 206644"/>
                <a:gd name="connsiteX14" fmla="*/ 98440 w 225623"/>
                <a:gd name="connsiteY14" fmla="*/ 12531 h 2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623" h="206644">
                  <a:moveTo>
                    <a:pt x="103608" y="206644"/>
                  </a:moveTo>
                  <a:cubicBezTo>
                    <a:pt x="73682" y="206416"/>
                    <a:pt x="45118" y="194108"/>
                    <a:pt x="24400" y="172509"/>
                  </a:cubicBezTo>
                  <a:cubicBezTo>
                    <a:pt x="-5648" y="140417"/>
                    <a:pt x="-8052" y="96787"/>
                    <a:pt x="17790" y="52315"/>
                  </a:cubicBezTo>
                  <a:cubicBezTo>
                    <a:pt x="37021" y="19502"/>
                    <a:pt x="62502" y="1954"/>
                    <a:pt x="93512" y="151"/>
                  </a:cubicBezTo>
                  <a:cubicBezTo>
                    <a:pt x="146998" y="-2974"/>
                    <a:pt x="201686" y="43060"/>
                    <a:pt x="224403" y="72868"/>
                  </a:cubicBezTo>
                  <a:cubicBezTo>
                    <a:pt x="225464" y="74226"/>
                    <a:pt x="225861" y="75993"/>
                    <a:pt x="225484" y="77676"/>
                  </a:cubicBezTo>
                  <a:cubicBezTo>
                    <a:pt x="224763" y="81162"/>
                    <a:pt x="206614" y="165177"/>
                    <a:pt x="141349" y="197870"/>
                  </a:cubicBezTo>
                  <a:cubicBezTo>
                    <a:pt x="129623" y="203687"/>
                    <a:pt x="116700" y="206692"/>
                    <a:pt x="103608" y="206644"/>
                  </a:cubicBezTo>
                  <a:close/>
                  <a:moveTo>
                    <a:pt x="98440" y="12531"/>
                  </a:moveTo>
                  <a:lnTo>
                    <a:pt x="94113" y="12531"/>
                  </a:lnTo>
                  <a:cubicBezTo>
                    <a:pt x="67430" y="13973"/>
                    <a:pt x="45194" y="29599"/>
                    <a:pt x="28126" y="58806"/>
                  </a:cubicBezTo>
                  <a:cubicBezTo>
                    <a:pt x="5169" y="97869"/>
                    <a:pt x="7092" y="136330"/>
                    <a:pt x="33175" y="164215"/>
                  </a:cubicBezTo>
                  <a:cubicBezTo>
                    <a:pt x="59257" y="192101"/>
                    <a:pt x="105291" y="202918"/>
                    <a:pt x="136181" y="187293"/>
                  </a:cubicBezTo>
                  <a:cubicBezTo>
                    <a:pt x="189907" y="160490"/>
                    <a:pt x="209499" y="92340"/>
                    <a:pt x="213104" y="78157"/>
                  </a:cubicBezTo>
                  <a:cubicBezTo>
                    <a:pt x="190628" y="49671"/>
                    <a:pt x="142431" y="12531"/>
                    <a:pt x="98440" y="1253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581E87D-3BF1-8C32-0C19-DD5DF6024D9F}"/>
                </a:ext>
              </a:extLst>
            </p:cNvPr>
            <p:cNvSpPr/>
            <p:nvPr/>
          </p:nvSpPr>
          <p:spPr>
            <a:xfrm>
              <a:off x="3480255" y="5405646"/>
              <a:ext cx="286351" cy="158968"/>
            </a:xfrm>
            <a:custGeom>
              <a:avLst/>
              <a:gdLst>
                <a:gd name="connsiteX0" fmla="*/ 286351 w 286351"/>
                <a:gd name="connsiteY0" fmla="*/ 39755 h 158968"/>
                <a:gd name="connsiteX1" fmla="*/ 131903 w 286351"/>
                <a:gd name="connsiteY1" fmla="*/ 15717 h 158968"/>
                <a:gd name="connsiteX2" fmla="*/ 37070 w 286351"/>
                <a:gd name="connsiteY2" fmla="*/ 156103 h 158968"/>
                <a:gd name="connsiteX3" fmla="*/ 286351 w 286351"/>
                <a:gd name="connsiteY3" fmla="*/ 39755 h 1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351" h="158968">
                  <a:moveTo>
                    <a:pt x="286351" y="39755"/>
                  </a:moveTo>
                  <a:cubicBezTo>
                    <a:pt x="286351" y="39755"/>
                    <a:pt x="254740" y="-30438"/>
                    <a:pt x="131903" y="15717"/>
                  </a:cubicBezTo>
                  <a:cubicBezTo>
                    <a:pt x="9065" y="61871"/>
                    <a:pt x="-40215" y="131583"/>
                    <a:pt x="37070" y="156103"/>
                  </a:cubicBezTo>
                  <a:cubicBezTo>
                    <a:pt x="114354" y="180622"/>
                    <a:pt x="286351" y="39755"/>
                    <a:pt x="286351" y="3975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85E1B88-0E3D-0223-36B3-B83A590212C1}"/>
                </a:ext>
              </a:extLst>
            </p:cNvPr>
            <p:cNvSpPr/>
            <p:nvPr/>
          </p:nvSpPr>
          <p:spPr>
            <a:xfrm>
              <a:off x="3474165" y="5399558"/>
              <a:ext cx="298462" cy="170610"/>
            </a:xfrm>
            <a:custGeom>
              <a:avLst/>
              <a:gdLst>
                <a:gd name="connsiteX0" fmla="*/ 63232 w 298462"/>
                <a:gd name="connsiteY0" fmla="*/ 170605 h 170610"/>
                <a:gd name="connsiteX1" fmla="*/ 41356 w 298462"/>
                <a:gd name="connsiteY1" fmla="*/ 167479 h 170610"/>
                <a:gd name="connsiteX2" fmla="*/ 10 w 298462"/>
                <a:gd name="connsiteY2" fmla="*/ 126133 h 170610"/>
                <a:gd name="connsiteX3" fmla="*/ 135829 w 298462"/>
                <a:gd name="connsiteY3" fmla="*/ 15675 h 170610"/>
                <a:gd name="connsiteX4" fmla="*/ 297970 w 298462"/>
                <a:gd name="connsiteY4" fmla="*/ 43439 h 170610"/>
                <a:gd name="connsiteX5" fmla="*/ 296287 w 298462"/>
                <a:gd name="connsiteY5" fmla="*/ 50531 h 170610"/>
                <a:gd name="connsiteX6" fmla="*/ 63232 w 298462"/>
                <a:gd name="connsiteY6" fmla="*/ 170605 h 170610"/>
                <a:gd name="connsiteX7" fmla="*/ 213113 w 298462"/>
                <a:gd name="connsiteY7" fmla="*/ 11708 h 170610"/>
                <a:gd name="connsiteX8" fmla="*/ 140035 w 298462"/>
                <a:gd name="connsiteY8" fmla="*/ 26973 h 170610"/>
                <a:gd name="connsiteX9" fmla="*/ 12029 w 298462"/>
                <a:gd name="connsiteY9" fmla="*/ 125892 h 170610"/>
                <a:gd name="connsiteX10" fmla="*/ 44962 w 298462"/>
                <a:gd name="connsiteY10" fmla="*/ 156061 h 170610"/>
                <a:gd name="connsiteX11" fmla="*/ 284749 w 298462"/>
                <a:gd name="connsiteY11" fmla="*/ 44401 h 170610"/>
                <a:gd name="connsiteX12" fmla="*/ 213113 w 298462"/>
                <a:gd name="connsiteY12" fmla="*/ 11708 h 17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62" h="170610">
                  <a:moveTo>
                    <a:pt x="63232" y="170605"/>
                  </a:moveTo>
                  <a:cubicBezTo>
                    <a:pt x="55822" y="170701"/>
                    <a:pt x="48442" y="169655"/>
                    <a:pt x="41356" y="167479"/>
                  </a:cubicBezTo>
                  <a:cubicBezTo>
                    <a:pt x="7702" y="156782"/>
                    <a:pt x="370" y="139114"/>
                    <a:pt x="10" y="126133"/>
                  </a:cubicBezTo>
                  <a:cubicBezTo>
                    <a:pt x="-832" y="90075"/>
                    <a:pt x="52534" y="46565"/>
                    <a:pt x="135829" y="15675"/>
                  </a:cubicBezTo>
                  <a:cubicBezTo>
                    <a:pt x="262633" y="-31441"/>
                    <a:pt x="297609" y="42598"/>
                    <a:pt x="297970" y="43439"/>
                  </a:cubicBezTo>
                  <a:cubicBezTo>
                    <a:pt x="299028" y="45916"/>
                    <a:pt x="298345" y="48788"/>
                    <a:pt x="296287" y="50531"/>
                  </a:cubicBezTo>
                  <a:cubicBezTo>
                    <a:pt x="289797" y="55579"/>
                    <a:pt x="148088" y="170605"/>
                    <a:pt x="63232" y="170605"/>
                  </a:cubicBezTo>
                  <a:close/>
                  <a:moveTo>
                    <a:pt x="213113" y="11708"/>
                  </a:moveTo>
                  <a:cubicBezTo>
                    <a:pt x="188042" y="12430"/>
                    <a:pt x="163298" y="17598"/>
                    <a:pt x="140035" y="26973"/>
                  </a:cubicBezTo>
                  <a:cubicBezTo>
                    <a:pt x="51333" y="59906"/>
                    <a:pt x="11428" y="101373"/>
                    <a:pt x="12029" y="125892"/>
                  </a:cubicBezTo>
                  <a:cubicBezTo>
                    <a:pt x="12029" y="142239"/>
                    <a:pt x="30178" y="151373"/>
                    <a:pt x="44962" y="156061"/>
                  </a:cubicBezTo>
                  <a:cubicBezTo>
                    <a:pt x="112030" y="177335"/>
                    <a:pt x="258787" y="64834"/>
                    <a:pt x="284749" y="44401"/>
                  </a:cubicBezTo>
                  <a:cubicBezTo>
                    <a:pt x="278499" y="34785"/>
                    <a:pt x="258907" y="11708"/>
                    <a:pt x="213113" y="1170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7863621-AE0C-AC81-21E8-5A09A8E0DDC3}"/>
                </a:ext>
              </a:extLst>
            </p:cNvPr>
            <p:cNvSpPr/>
            <p:nvPr/>
          </p:nvSpPr>
          <p:spPr>
            <a:xfrm>
              <a:off x="3538599" y="5436266"/>
              <a:ext cx="205651" cy="84496"/>
            </a:xfrm>
            <a:custGeom>
              <a:avLst/>
              <a:gdLst>
                <a:gd name="connsiteX0" fmla="*/ 7813 w 205651"/>
                <a:gd name="connsiteY0" fmla="*/ 84496 h 84496"/>
                <a:gd name="connsiteX1" fmla="*/ 0 w 205651"/>
                <a:gd name="connsiteY1" fmla="*/ 75241 h 84496"/>
                <a:gd name="connsiteX2" fmla="*/ 204329 w 205651"/>
                <a:gd name="connsiteY2" fmla="*/ 0 h 84496"/>
                <a:gd name="connsiteX3" fmla="*/ 205651 w 205651"/>
                <a:gd name="connsiteY3" fmla="*/ 12019 h 84496"/>
                <a:gd name="connsiteX4" fmla="*/ 7813 w 205651"/>
                <a:gd name="connsiteY4" fmla="*/ 84496 h 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651" h="84496">
                  <a:moveTo>
                    <a:pt x="7813" y="84496"/>
                  </a:moveTo>
                  <a:lnTo>
                    <a:pt x="0" y="75241"/>
                  </a:lnTo>
                  <a:cubicBezTo>
                    <a:pt x="71034" y="15145"/>
                    <a:pt x="198440" y="601"/>
                    <a:pt x="204329" y="0"/>
                  </a:cubicBezTo>
                  <a:lnTo>
                    <a:pt x="205651" y="12019"/>
                  </a:lnTo>
                  <a:cubicBezTo>
                    <a:pt x="203849" y="12019"/>
                    <a:pt x="75962" y="26563"/>
                    <a:pt x="7813" y="8449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3E81CAD-56FE-52E8-8B1C-2EA1819FF90F}"/>
                </a:ext>
              </a:extLst>
            </p:cNvPr>
            <p:cNvSpPr/>
            <p:nvPr/>
          </p:nvSpPr>
          <p:spPr>
            <a:xfrm>
              <a:off x="4117812" y="4518828"/>
              <a:ext cx="305532" cy="135194"/>
            </a:xfrm>
            <a:custGeom>
              <a:avLst/>
              <a:gdLst>
                <a:gd name="connsiteX0" fmla="*/ 0 w 305532"/>
                <a:gd name="connsiteY0" fmla="*/ 83775 h 135194"/>
                <a:gd name="connsiteX1" fmla="*/ 63222 w 305532"/>
                <a:gd name="connsiteY1" fmla="*/ 122357 h 135194"/>
                <a:gd name="connsiteX2" fmla="*/ 182574 w 305532"/>
                <a:gd name="connsiteY2" fmla="*/ 66226 h 135194"/>
                <a:gd name="connsiteX3" fmla="*/ 305532 w 305532"/>
                <a:gd name="connsiteY3" fmla="*/ 126323 h 135194"/>
                <a:gd name="connsiteX4" fmla="*/ 126444 w 305532"/>
                <a:gd name="connsiteY4" fmla="*/ 0 h 135194"/>
                <a:gd name="connsiteX5" fmla="*/ 0 w 305532"/>
                <a:gd name="connsiteY5" fmla="*/ 83775 h 13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532" h="135194">
                  <a:moveTo>
                    <a:pt x="0" y="83775"/>
                  </a:moveTo>
                  <a:cubicBezTo>
                    <a:pt x="0" y="83775"/>
                    <a:pt x="21034" y="132934"/>
                    <a:pt x="63222" y="122357"/>
                  </a:cubicBezTo>
                  <a:cubicBezTo>
                    <a:pt x="105410" y="111780"/>
                    <a:pt x="115867" y="48678"/>
                    <a:pt x="182574" y="66226"/>
                  </a:cubicBezTo>
                  <a:cubicBezTo>
                    <a:pt x="249282" y="83775"/>
                    <a:pt x="305532" y="161059"/>
                    <a:pt x="305532" y="126323"/>
                  </a:cubicBezTo>
                  <a:cubicBezTo>
                    <a:pt x="305532" y="91588"/>
                    <a:pt x="221397" y="0"/>
                    <a:pt x="126444" y="0"/>
                  </a:cubicBezTo>
                  <a:cubicBezTo>
                    <a:pt x="31491" y="0"/>
                    <a:pt x="3486" y="38101"/>
                    <a:pt x="0" y="8377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7243FC7-68C2-406C-56BB-0943E41D8CC1}"/>
                </a:ext>
              </a:extLst>
            </p:cNvPr>
            <p:cNvSpPr/>
            <p:nvPr/>
          </p:nvSpPr>
          <p:spPr>
            <a:xfrm>
              <a:off x="4111065" y="4512097"/>
              <a:ext cx="317545" cy="147717"/>
            </a:xfrm>
            <a:custGeom>
              <a:avLst/>
              <a:gdLst>
                <a:gd name="connsiteX0" fmla="*/ 306991 w 317545"/>
                <a:gd name="connsiteY0" fmla="*/ 147718 h 147717"/>
                <a:gd name="connsiteX1" fmla="*/ 270933 w 317545"/>
                <a:gd name="connsiteY1" fmla="*/ 126684 h 147717"/>
                <a:gd name="connsiteX2" fmla="*/ 186797 w 317545"/>
                <a:gd name="connsiteY2" fmla="*/ 78606 h 147717"/>
                <a:gd name="connsiteX3" fmla="*/ 112397 w 317545"/>
                <a:gd name="connsiteY3" fmla="*/ 105650 h 147717"/>
                <a:gd name="connsiteX4" fmla="*/ 70329 w 317545"/>
                <a:gd name="connsiteY4" fmla="*/ 134857 h 147717"/>
                <a:gd name="connsiteX5" fmla="*/ 136 w 317545"/>
                <a:gd name="connsiteY5" fmla="*/ 92669 h 147717"/>
                <a:gd name="connsiteX6" fmla="*/ 136 w 317545"/>
                <a:gd name="connsiteY6" fmla="*/ 89905 h 147717"/>
                <a:gd name="connsiteX7" fmla="*/ 132349 w 317545"/>
                <a:gd name="connsiteY7" fmla="*/ 0 h 147717"/>
                <a:gd name="connsiteX8" fmla="*/ 317448 w 317545"/>
                <a:gd name="connsiteY8" fmla="*/ 132213 h 147717"/>
                <a:gd name="connsiteX9" fmla="*/ 310957 w 317545"/>
                <a:gd name="connsiteY9" fmla="*/ 146276 h 147717"/>
                <a:gd name="connsiteX10" fmla="*/ 306991 w 317545"/>
                <a:gd name="connsiteY10" fmla="*/ 147718 h 147717"/>
                <a:gd name="connsiteX11" fmla="*/ 167446 w 317545"/>
                <a:gd name="connsiteY11" fmla="*/ 63582 h 147717"/>
                <a:gd name="connsiteX12" fmla="*/ 191484 w 317545"/>
                <a:gd name="connsiteY12" fmla="*/ 66828 h 147717"/>
                <a:gd name="connsiteX13" fmla="*/ 279346 w 317545"/>
                <a:gd name="connsiteY13" fmla="*/ 116948 h 147717"/>
                <a:gd name="connsiteX14" fmla="*/ 306630 w 317545"/>
                <a:gd name="connsiteY14" fmla="*/ 135338 h 147717"/>
                <a:gd name="connsiteX15" fmla="*/ 306630 w 317545"/>
                <a:gd name="connsiteY15" fmla="*/ 132333 h 147717"/>
                <a:gd name="connsiteX16" fmla="*/ 133551 w 317545"/>
                <a:gd name="connsiteY16" fmla="*/ 12139 h 147717"/>
                <a:gd name="connsiteX17" fmla="*/ 13357 w 317545"/>
                <a:gd name="connsiteY17" fmla="*/ 89424 h 147717"/>
                <a:gd name="connsiteX18" fmla="*/ 69007 w 317545"/>
                <a:gd name="connsiteY18" fmla="*/ 123318 h 147717"/>
                <a:gd name="connsiteX19" fmla="*/ 105065 w 317545"/>
                <a:gd name="connsiteY19" fmla="*/ 97357 h 147717"/>
                <a:gd name="connsiteX20" fmla="*/ 167446 w 317545"/>
                <a:gd name="connsiteY20" fmla="*/ 63823 h 14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545" h="147717">
                  <a:moveTo>
                    <a:pt x="306991" y="147718"/>
                  </a:moveTo>
                  <a:cubicBezTo>
                    <a:pt x="298938" y="147718"/>
                    <a:pt x="288240" y="139545"/>
                    <a:pt x="270933" y="126684"/>
                  </a:cubicBezTo>
                  <a:cubicBezTo>
                    <a:pt x="249057" y="109977"/>
                    <a:pt x="219129" y="87140"/>
                    <a:pt x="186797" y="78606"/>
                  </a:cubicBezTo>
                  <a:cubicBezTo>
                    <a:pt x="148816" y="68630"/>
                    <a:pt x="131147" y="86539"/>
                    <a:pt x="112397" y="105650"/>
                  </a:cubicBezTo>
                  <a:cubicBezTo>
                    <a:pt x="101370" y="119112"/>
                    <a:pt x="86799" y="129232"/>
                    <a:pt x="70329" y="134857"/>
                  </a:cubicBezTo>
                  <a:cubicBezTo>
                    <a:pt x="33069" y="144112"/>
                    <a:pt x="8189" y="110819"/>
                    <a:pt x="136" y="92669"/>
                  </a:cubicBezTo>
                  <a:cubicBezTo>
                    <a:pt x="-45" y="91756"/>
                    <a:pt x="-45" y="90818"/>
                    <a:pt x="136" y="89905"/>
                  </a:cubicBezTo>
                  <a:cubicBezTo>
                    <a:pt x="4703" y="29808"/>
                    <a:pt x="49295" y="0"/>
                    <a:pt x="132349" y="0"/>
                  </a:cubicBezTo>
                  <a:cubicBezTo>
                    <a:pt x="228504" y="0"/>
                    <a:pt x="317448" y="91107"/>
                    <a:pt x="317448" y="132213"/>
                  </a:cubicBezTo>
                  <a:cubicBezTo>
                    <a:pt x="318084" y="137742"/>
                    <a:pt x="315572" y="143175"/>
                    <a:pt x="310957" y="146276"/>
                  </a:cubicBezTo>
                  <a:cubicBezTo>
                    <a:pt x="309743" y="147009"/>
                    <a:pt x="308397" y="147502"/>
                    <a:pt x="306991" y="147718"/>
                  </a:cubicBezTo>
                  <a:close/>
                  <a:moveTo>
                    <a:pt x="167446" y="63582"/>
                  </a:moveTo>
                  <a:cubicBezTo>
                    <a:pt x="175571" y="63594"/>
                    <a:pt x="183648" y="64676"/>
                    <a:pt x="191484" y="66828"/>
                  </a:cubicBezTo>
                  <a:cubicBezTo>
                    <a:pt x="225620" y="75842"/>
                    <a:pt x="256629" y="99520"/>
                    <a:pt x="279346" y="116948"/>
                  </a:cubicBezTo>
                  <a:cubicBezTo>
                    <a:pt x="287712" y="124100"/>
                    <a:pt x="296858" y="130266"/>
                    <a:pt x="306630" y="135338"/>
                  </a:cubicBezTo>
                  <a:cubicBezTo>
                    <a:pt x="306726" y="134341"/>
                    <a:pt x="306726" y="133331"/>
                    <a:pt x="306630" y="132333"/>
                  </a:cubicBezTo>
                  <a:cubicBezTo>
                    <a:pt x="306630" y="102886"/>
                    <a:pt x="228745" y="12139"/>
                    <a:pt x="133551" y="12139"/>
                  </a:cubicBezTo>
                  <a:cubicBezTo>
                    <a:pt x="57348" y="12139"/>
                    <a:pt x="17925" y="37500"/>
                    <a:pt x="13357" y="89424"/>
                  </a:cubicBezTo>
                  <a:cubicBezTo>
                    <a:pt x="16843" y="96876"/>
                    <a:pt x="35473" y="131732"/>
                    <a:pt x="69007" y="123318"/>
                  </a:cubicBezTo>
                  <a:cubicBezTo>
                    <a:pt x="83161" y="118102"/>
                    <a:pt x="95626" y="109124"/>
                    <a:pt x="105065" y="97357"/>
                  </a:cubicBezTo>
                  <a:cubicBezTo>
                    <a:pt x="120570" y="81371"/>
                    <a:pt x="137878" y="63823"/>
                    <a:pt x="167446" y="6382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8049903-FB9C-1825-0A70-BA0CFB955F61}"/>
                </a:ext>
              </a:extLst>
            </p:cNvPr>
            <p:cNvSpPr/>
            <p:nvPr/>
          </p:nvSpPr>
          <p:spPr>
            <a:xfrm>
              <a:off x="3765524" y="5437562"/>
              <a:ext cx="236901" cy="199548"/>
            </a:xfrm>
            <a:custGeom>
              <a:avLst/>
              <a:gdLst>
                <a:gd name="connsiteX0" fmla="*/ 225243 w 236901"/>
                <a:gd name="connsiteY0" fmla="*/ 199549 h 199548"/>
                <a:gd name="connsiteX1" fmla="*/ 209618 w 236901"/>
                <a:gd name="connsiteY1" fmla="*/ 148827 h 199548"/>
                <a:gd name="connsiteX2" fmla="*/ 2284 w 236901"/>
                <a:gd name="connsiteY2" fmla="*/ 13729 h 199548"/>
                <a:gd name="connsiteX3" fmla="*/ 0 w 236901"/>
                <a:gd name="connsiteY3" fmla="*/ 1710 h 199548"/>
                <a:gd name="connsiteX4" fmla="*/ 220916 w 236901"/>
                <a:gd name="connsiteY4" fmla="*/ 144380 h 199548"/>
                <a:gd name="connsiteX5" fmla="*/ 236902 w 236901"/>
                <a:gd name="connsiteY5" fmla="*/ 196424 h 19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901" h="199548">
                  <a:moveTo>
                    <a:pt x="225243" y="199549"/>
                  </a:moveTo>
                  <a:cubicBezTo>
                    <a:pt x="221003" y="182361"/>
                    <a:pt x="215785" y="165426"/>
                    <a:pt x="209618" y="148827"/>
                  </a:cubicBezTo>
                  <a:cubicBezTo>
                    <a:pt x="149521" y="-12112"/>
                    <a:pt x="8173" y="12647"/>
                    <a:pt x="2284" y="13729"/>
                  </a:cubicBezTo>
                  <a:lnTo>
                    <a:pt x="0" y="1710"/>
                  </a:lnTo>
                  <a:cubicBezTo>
                    <a:pt x="1563" y="1710"/>
                    <a:pt x="156973" y="-26295"/>
                    <a:pt x="220916" y="144380"/>
                  </a:cubicBezTo>
                  <a:cubicBezTo>
                    <a:pt x="227220" y="161411"/>
                    <a:pt x="232558" y="178791"/>
                    <a:pt x="236902" y="19642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BAF0B8-101C-D686-2BE1-7944D7CDB2E8}"/>
                </a:ext>
              </a:extLst>
            </p:cNvPr>
            <p:cNvSpPr/>
            <p:nvPr/>
          </p:nvSpPr>
          <p:spPr>
            <a:xfrm>
              <a:off x="4397743" y="5242716"/>
              <a:ext cx="286407" cy="158829"/>
            </a:xfrm>
            <a:custGeom>
              <a:avLst/>
              <a:gdLst>
                <a:gd name="connsiteX0" fmla="*/ 0 w 286407"/>
                <a:gd name="connsiteY0" fmla="*/ 40063 h 158829"/>
                <a:gd name="connsiteX1" fmla="*/ 154569 w 286407"/>
                <a:gd name="connsiteY1" fmla="*/ 15423 h 158829"/>
                <a:gd name="connsiteX2" fmla="*/ 249282 w 286407"/>
                <a:gd name="connsiteY2" fmla="*/ 155930 h 158829"/>
                <a:gd name="connsiteX3" fmla="*/ 0 w 286407"/>
                <a:gd name="connsiteY3" fmla="*/ 40063 h 1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07" h="158829">
                  <a:moveTo>
                    <a:pt x="0" y="40063"/>
                  </a:moveTo>
                  <a:cubicBezTo>
                    <a:pt x="0" y="40063"/>
                    <a:pt x="31611" y="-30250"/>
                    <a:pt x="154569" y="15423"/>
                  </a:cubicBezTo>
                  <a:cubicBezTo>
                    <a:pt x="277527" y="61097"/>
                    <a:pt x="326566" y="131290"/>
                    <a:pt x="249282" y="155930"/>
                  </a:cubicBezTo>
                  <a:cubicBezTo>
                    <a:pt x="171997" y="180570"/>
                    <a:pt x="0" y="40063"/>
                    <a:pt x="0" y="400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301E5B0-9690-ED09-B55C-5E44CE5CD41A}"/>
                </a:ext>
              </a:extLst>
            </p:cNvPr>
            <p:cNvSpPr/>
            <p:nvPr/>
          </p:nvSpPr>
          <p:spPr>
            <a:xfrm>
              <a:off x="4391722" y="5236401"/>
              <a:ext cx="298462" cy="170659"/>
            </a:xfrm>
            <a:custGeom>
              <a:avLst/>
              <a:gdLst>
                <a:gd name="connsiteX0" fmla="*/ 235231 w 298462"/>
                <a:gd name="connsiteY0" fmla="*/ 170659 h 170659"/>
                <a:gd name="connsiteX1" fmla="*/ 2175 w 298462"/>
                <a:gd name="connsiteY1" fmla="*/ 50465 h 170659"/>
                <a:gd name="connsiteX2" fmla="*/ 492 w 298462"/>
                <a:gd name="connsiteY2" fmla="*/ 43374 h 170659"/>
                <a:gd name="connsiteX3" fmla="*/ 162634 w 298462"/>
                <a:gd name="connsiteY3" fmla="*/ 15609 h 170659"/>
                <a:gd name="connsiteX4" fmla="*/ 298453 w 298462"/>
                <a:gd name="connsiteY4" fmla="*/ 126187 h 170659"/>
                <a:gd name="connsiteX5" fmla="*/ 257226 w 298462"/>
                <a:gd name="connsiteY5" fmla="*/ 167534 h 170659"/>
                <a:gd name="connsiteX6" fmla="*/ 235231 w 298462"/>
                <a:gd name="connsiteY6" fmla="*/ 170659 h 170659"/>
                <a:gd name="connsiteX7" fmla="*/ 13473 w 298462"/>
                <a:gd name="connsiteY7" fmla="*/ 44936 h 170659"/>
                <a:gd name="connsiteX8" fmla="*/ 253140 w 298462"/>
                <a:gd name="connsiteY8" fmla="*/ 156476 h 170659"/>
                <a:gd name="connsiteX9" fmla="*/ 286073 w 298462"/>
                <a:gd name="connsiteY9" fmla="*/ 126307 h 170659"/>
                <a:gd name="connsiteX10" fmla="*/ 158066 w 298462"/>
                <a:gd name="connsiteY10" fmla="*/ 27388 h 170659"/>
                <a:gd name="connsiteX11" fmla="*/ 13473 w 298462"/>
                <a:gd name="connsiteY11" fmla="*/ 44936 h 17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462" h="170659">
                  <a:moveTo>
                    <a:pt x="235231" y="170659"/>
                  </a:moveTo>
                  <a:cubicBezTo>
                    <a:pt x="150374" y="170659"/>
                    <a:pt x="8786" y="55874"/>
                    <a:pt x="2175" y="50465"/>
                  </a:cubicBezTo>
                  <a:cubicBezTo>
                    <a:pt x="120" y="48722"/>
                    <a:pt x="-565" y="45850"/>
                    <a:pt x="492" y="43374"/>
                  </a:cubicBezTo>
                  <a:cubicBezTo>
                    <a:pt x="492" y="42652"/>
                    <a:pt x="36550" y="-31387"/>
                    <a:pt x="162634" y="15609"/>
                  </a:cubicBezTo>
                  <a:cubicBezTo>
                    <a:pt x="245928" y="46619"/>
                    <a:pt x="299294" y="90009"/>
                    <a:pt x="298453" y="126187"/>
                  </a:cubicBezTo>
                  <a:cubicBezTo>
                    <a:pt x="298453" y="139168"/>
                    <a:pt x="290760" y="156836"/>
                    <a:pt x="257226" y="167534"/>
                  </a:cubicBezTo>
                  <a:cubicBezTo>
                    <a:pt x="250087" y="169649"/>
                    <a:pt x="242671" y="170695"/>
                    <a:pt x="235231" y="170659"/>
                  </a:cubicBezTo>
                  <a:close/>
                  <a:moveTo>
                    <a:pt x="13473" y="44936"/>
                  </a:moveTo>
                  <a:cubicBezTo>
                    <a:pt x="39555" y="65489"/>
                    <a:pt x="186312" y="177149"/>
                    <a:pt x="253140" y="156476"/>
                  </a:cubicBezTo>
                  <a:cubicBezTo>
                    <a:pt x="267923" y="151788"/>
                    <a:pt x="285712" y="142774"/>
                    <a:pt x="286073" y="126307"/>
                  </a:cubicBezTo>
                  <a:cubicBezTo>
                    <a:pt x="286073" y="102268"/>
                    <a:pt x="246889" y="60321"/>
                    <a:pt x="158066" y="27388"/>
                  </a:cubicBezTo>
                  <a:cubicBezTo>
                    <a:pt x="59508" y="-9632"/>
                    <a:pt x="22728" y="31475"/>
                    <a:pt x="13473" y="4493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A54320D-BC9B-529B-CFDB-568382E48B2C}"/>
                </a:ext>
              </a:extLst>
            </p:cNvPr>
            <p:cNvSpPr/>
            <p:nvPr/>
          </p:nvSpPr>
          <p:spPr>
            <a:xfrm>
              <a:off x="4426109" y="5281211"/>
              <a:ext cx="191468" cy="76810"/>
            </a:xfrm>
            <a:custGeom>
              <a:avLst/>
              <a:gdLst>
                <a:gd name="connsiteX0" fmla="*/ 181613 w 191468"/>
                <a:gd name="connsiteY0" fmla="*/ 76810 h 76810"/>
                <a:gd name="connsiteX1" fmla="*/ 0 w 191468"/>
                <a:gd name="connsiteY1" fmla="*/ 12146 h 76810"/>
                <a:gd name="connsiteX2" fmla="*/ 0 w 191468"/>
                <a:gd name="connsiteY2" fmla="*/ 127 h 76810"/>
                <a:gd name="connsiteX3" fmla="*/ 191469 w 191468"/>
                <a:gd name="connsiteY3" fmla="*/ 69238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68" h="76810">
                  <a:moveTo>
                    <a:pt x="181613" y="76810"/>
                  </a:moveTo>
                  <a:cubicBezTo>
                    <a:pt x="124400" y="6256"/>
                    <a:pt x="1322" y="12026"/>
                    <a:pt x="0" y="12146"/>
                  </a:cubicBezTo>
                  <a:lnTo>
                    <a:pt x="0" y="127"/>
                  </a:lnTo>
                  <a:cubicBezTo>
                    <a:pt x="5289" y="127"/>
                    <a:pt x="130410" y="-6124"/>
                    <a:pt x="191469" y="6923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3802508-5A51-B5A5-0C05-89841ADC176B}"/>
                </a:ext>
              </a:extLst>
            </p:cNvPr>
            <p:cNvSpPr/>
            <p:nvPr/>
          </p:nvSpPr>
          <p:spPr>
            <a:xfrm>
              <a:off x="4290651" y="5274816"/>
              <a:ext cx="108174" cy="27674"/>
            </a:xfrm>
            <a:custGeom>
              <a:avLst/>
              <a:gdLst>
                <a:gd name="connsiteX0" fmla="*/ 4808 w 108174"/>
                <a:gd name="connsiteY0" fmla="*/ 27675 h 27674"/>
                <a:gd name="connsiteX1" fmla="*/ 0 w 108174"/>
                <a:gd name="connsiteY1" fmla="*/ 16737 h 27674"/>
                <a:gd name="connsiteX2" fmla="*/ 108174 w 108174"/>
                <a:gd name="connsiteY2" fmla="*/ 2074 h 27674"/>
                <a:gd name="connsiteX3" fmla="*/ 106011 w 108174"/>
                <a:gd name="connsiteY3" fmla="*/ 14093 h 27674"/>
                <a:gd name="connsiteX4" fmla="*/ 4808 w 108174"/>
                <a:gd name="connsiteY4" fmla="*/ 27675 h 2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74" h="27674">
                  <a:moveTo>
                    <a:pt x="4808" y="27675"/>
                  </a:moveTo>
                  <a:lnTo>
                    <a:pt x="0" y="16737"/>
                  </a:lnTo>
                  <a:cubicBezTo>
                    <a:pt x="33967" y="1797"/>
                    <a:pt x="71455" y="-3287"/>
                    <a:pt x="108174" y="2074"/>
                  </a:cubicBezTo>
                  <a:lnTo>
                    <a:pt x="106011" y="14093"/>
                  </a:lnTo>
                  <a:cubicBezTo>
                    <a:pt x="71671" y="9357"/>
                    <a:pt x="36683" y="14057"/>
                    <a:pt x="4808" y="276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142CA29-1DCB-71D4-BB78-3A261007992A}"/>
                </a:ext>
              </a:extLst>
            </p:cNvPr>
            <p:cNvSpPr/>
            <p:nvPr/>
          </p:nvSpPr>
          <p:spPr>
            <a:xfrm>
              <a:off x="3545209" y="5053355"/>
              <a:ext cx="306373" cy="107667"/>
            </a:xfrm>
            <a:custGeom>
              <a:avLst/>
              <a:gdLst>
                <a:gd name="connsiteX0" fmla="*/ 297720 w 306373"/>
                <a:gd name="connsiteY0" fmla="*/ 107668 h 107667"/>
                <a:gd name="connsiteX1" fmla="*/ 153487 w 306373"/>
                <a:gd name="connsiteY1" fmla="*/ 22210 h 107667"/>
                <a:gd name="connsiteX2" fmla="*/ 8173 w 306373"/>
                <a:gd name="connsiteY2" fmla="*/ 30864 h 107667"/>
                <a:gd name="connsiteX3" fmla="*/ 0 w 306373"/>
                <a:gd name="connsiteY3" fmla="*/ 21970 h 107667"/>
                <a:gd name="connsiteX4" fmla="*/ 156252 w 306373"/>
                <a:gd name="connsiteY4" fmla="*/ 9950 h 107667"/>
                <a:gd name="connsiteX5" fmla="*/ 306374 w 306373"/>
                <a:gd name="connsiteY5" fmla="*/ 98774 h 10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373" h="107667">
                  <a:moveTo>
                    <a:pt x="297720" y="107668"/>
                  </a:moveTo>
                  <a:cubicBezTo>
                    <a:pt x="225604" y="34470"/>
                    <a:pt x="154449" y="22330"/>
                    <a:pt x="153487" y="22210"/>
                  </a:cubicBezTo>
                  <a:cubicBezTo>
                    <a:pt x="152526" y="22090"/>
                    <a:pt x="47477" y="-5194"/>
                    <a:pt x="8173" y="30864"/>
                  </a:cubicBezTo>
                  <a:lnTo>
                    <a:pt x="0" y="21970"/>
                  </a:lnTo>
                  <a:cubicBezTo>
                    <a:pt x="44111" y="-18535"/>
                    <a:pt x="151444" y="9229"/>
                    <a:pt x="156252" y="9950"/>
                  </a:cubicBezTo>
                  <a:cubicBezTo>
                    <a:pt x="158656" y="9950"/>
                    <a:pt x="231613" y="21970"/>
                    <a:pt x="306374" y="9877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C819C2F-9C51-2ACC-682A-7F22C38A2DF7}"/>
                </a:ext>
              </a:extLst>
            </p:cNvPr>
            <p:cNvSpPr/>
            <p:nvPr/>
          </p:nvSpPr>
          <p:spPr>
            <a:xfrm rot="-757200">
              <a:off x="3852940" y="4738044"/>
              <a:ext cx="12019" cy="30048"/>
            </a:xfrm>
            <a:custGeom>
              <a:avLst/>
              <a:gdLst>
                <a:gd name="connsiteX0" fmla="*/ 0 w 12019"/>
                <a:gd name="connsiteY0" fmla="*/ 0 h 30048"/>
                <a:gd name="connsiteX1" fmla="*/ 12019 w 12019"/>
                <a:gd name="connsiteY1" fmla="*/ 0 h 30048"/>
                <a:gd name="connsiteX2" fmla="*/ 12019 w 12019"/>
                <a:gd name="connsiteY2" fmla="*/ 30048 h 30048"/>
                <a:gd name="connsiteX3" fmla="*/ 0 w 12019"/>
                <a:gd name="connsiteY3" fmla="*/ 30048 h 3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9" h="30048">
                  <a:moveTo>
                    <a:pt x="0" y="0"/>
                  </a:moveTo>
                  <a:lnTo>
                    <a:pt x="12019" y="0"/>
                  </a:lnTo>
                  <a:lnTo>
                    <a:pt x="12019" y="30048"/>
                  </a:lnTo>
                  <a:lnTo>
                    <a:pt x="0" y="30048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1918698-8CE9-0120-4668-4D7D33DD9683}"/>
                </a:ext>
              </a:extLst>
            </p:cNvPr>
            <p:cNvSpPr/>
            <p:nvPr/>
          </p:nvSpPr>
          <p:spPr>
            <a:xfrm>
              <a:off x="3863362" y="4797918"/>
              <a:ext cx="183113" cy="1522613"/>
            </a:xfrm>
            <a:custGeom>
              <a:avLst/>
              <a:gdLst>
                <a:gd name="connsiteX0" fmla="*/ 175964 w 183113"/>
                <a:gd name="connsiteY0" fmla="*/ 1522614 h 1522613"/>
                <a:gd name="connsiteX1" fmla="*/ 163944 w 183113"/>
                <a:gd name="connsiteY1" fmla="*/ 1522614 h 1522613"/>
                <a:gd name="connsiteX2" fmla="*/ 163944 w 183113"/>
                <a:gd name="connsiteY2" fmla="*/ 734744 h 1522613"/>
                <a:gd name="connsiteX3" fmla="*/ 75001 w 183113"/>
                <a:gd name="connsiteY3" fmla="*/ 337384 h 1522613"/>
                <a:gd name="connsiteX4" fmla="*/ 0 w 183113"/>
                <a:gd name="connsiteY4" fmla="*/ 2644 h 1522613"/>
                <a:gd name="connsiteX5" fmla="*/ 12019 w 183113"/>
                <a:gd name="connsiteY5" fmla="*/ 0 h 1522613"/>
                <a:gd name="connsiteX6" fmla="*/ 86780 w 183113"/>
                <a:gd name="connsiteY6" fmla="*/ 334138 h 1522613"/>
                <a:gd name="connsiteX7" fmla="*/ 176204 w 183113"/>
                <a:gd name="connsiteY7" fmla="*/ 733782 h 1522613"/>
                <a:gd name="connsiteX8" fmla="*/ 175964 w 183113"/>
                <a:gd name="connsiteY8" fmla="*/ 1522614 h 152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113" h="1522613">
                  <a:moveTo>
                    <a:pt x="175964" y="1522614"/>
                  </a:moveTo>
                  <a:lnTo>
                    <a:pt x="163944" y="1522614"/>
                  </a:lnTo>
                  <a:cubicBezTo>
                    <a:pt x="163944" y="1516484"/>
                    <a:pt x="179449" y="915996"/>
                    <a:pt x="163944" y="734744"/>
                  </a:cubicBezTo>
                  <a:cubicBezTo>
                    <a:pt x="148439" y="553492"/>
                    <a:pt x="75722" y="339547"/>
                    <a:pt x="75001" y="337384"/>
                  </a:cubicBezTo>
                  <a:lnTo>
                    <a:pt x="0" y="2644"/>
                  </a:lnTo>
                  <a:lnTo>
                    <a:pt x="12019" y="0"/>
                  </a:lnTo>
                  <a:lnTo>
                    <a:pt x="86780" y="334138"/>
                  </a:lnTo>
                  <a:cubicBezTo>
                    <a:pt x="86780" y="335701"/>
                    <a:pt x="160579" y="551449"/>
                    <a:pt x="176204" y="733782"/>
                  </a:cubicBezTo>
                  <a:cubicBezTo>
                    <a:pt x="191829" y="916116"/>
                    <a:pt x="176084" y="1516484"/>
                    <a:pt x="175964" y="152261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8F3EDEA-2005-446E-07F4-886EE23585B3}"/>
                </a:ext>
              </a:extLst>
            </p:cNvPr>
            <p:cNvSpPr/>
            <p:nvPr/>
          </p:nvSpPr>
          <p:spPr>
            <a:xfrm rot="-3896401">
              <a:off x="4336273" y="4876840"/>
              <a:ext cx="31971" cy="12019"/>
            </a:xfrm>
            <a:custGeom>
              <a:avLst/>
              <a:gdLst>
                <a:gd name="connsiteX0" fmla="*/ 0 w 31971"/>
                <a:gd name="connsiteY0" fmla="*/ 0 h 12019"/>
                <a:gd name="connsiteX1" fmla="*/ 31972 w 31971"/>
                <a:gd name="connsiteY1" fmla="*/ 0 h 12019"/>
                <a:gd name="connsiteX2" fmla="*/ 31972 w 31971"/>
                <a:gd name="connsiteY2" fmla="*/ 12019 h 12019"/>
                <a:gd name="connsiteX3" fmla="*/ 0 w 31971"/>
                <a:gd name="connsiteY3" fmla="*/ 12019 h 1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71" h="12019">
                  <a:moveTo>
                    <a:pt x="0" y="0"/>
                  </a:moveTo>
                  <a:lnTo>
                    <a:pt x="31972" y="0"/>
                  </a:lnTo>
                  <a:lnTo>
                    <a:pt x="31972" y="12019"/>
                  </a:lnTo>
                  <a:lnTo>
                    <a:pt x="0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8DE7FC3-5D67-73FE-27A4-10570BA98394}"/>
                </a:ext>
              </a:extLst>
            </p:cNvPr>
            <p:cNvSpPr/>
            <p:nvPr/>
          </p:nvSpPr>
          <p:spPr>
            <a:xfrm>
              <a:off x="4063965" y="4928208"/>
              <a:ext cx="271517" cy="1391482"/>
            </a:xfrm>
            <a:custGeom>
              <a:avLst/>
              <a:gdLst>
                <a:gd name="connsiteX0" fmla="*/ 12019 w 271517"/>
                <a:gd name="connsiteY0" fmla="*/ 1391482 h 1391482"/>
                <a:gd name="connsiteX1" fmla="*/ 0 w 271517"/>
                <a:gd name="connsiteY1" fmla="*/ 1391482 h 1391482"/>
                <a:gd name="connsiteX2" fmla="*/ 26322 w 271517"/>
                <a:gd name="connsiteY2" fmla="*/ 681618 h 1391482"/>
                <a:gd name="connsiteX3" fmla="*/ 131612 w 271517"/>
                <a:gd name="connsiteY3" fmla="*/ 276445 h 1391482"/>
                <a:gd name="connsiteX4" fmla="*/ 260700 w 271517"/>
                <a:gd name="connsiteY4" fmla="*/ 0 h 1391482"/>
                <a:gd name="connsiteX5" fmla="*/ 271518 w 271517"/>
                <a:gd name="connsiteY5" fmla="*/ 5048 h 1391482"/>
                <a:gd name="connsiteX6" fmla="*/ 142670 w 271517"/>
                <a:gd name="connsiteY6" fmla="*/ 281493 h 1391482"/>
                <a:gd name="connsiteX7" fmla="*/ 38222 w 271517"/>
                <a:gd name="connsiteY7" fmla="*/ 683902 h 1391482"/>
                <a:gd name="connsiteX8" fmla="*/ 12019 w 271517"/>
                <a:gd name="connsiteY8" fmla="*/ 1391482 h 139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517" h="1391482">
                  <a:moveTo>
                    <a:pt x="12019" y="1391482"/>
                  </a:moveTo>
                  <a:lnTo>
                    <a:pt x="0" y="1391482"/>
                  </a:lnTo>
                  <a:cubicBezTo>
                    <a:pt x="0" y="1385953"/>
                    <a:pt x="5529" y="837630"/>
                    <a:pt x="26322" y="681618"/>
                  </a:cubicBezTo>
                  <a:cubicBezTo>
                    <a:pt x="47116" y="525607"/>
                    <a:pt x="130771" y="278969"/>
                    <a:pt x="131612" y="276445"/>
                  </a:cubicBezTo>
                  <a:lnTo>
                    <a:pt x="260700" y="0"/>
                  </a:lnTo>
                  <a:lnTo>
                    <a:pt x="271518" y="5048"/>
                  </a:lnTo>
                  <a:lnTo>
                    <a:pt x="142670" y="281493"/>
                  </a:lnTo>
                  <a:cubicBezTo>
                    <a:pt x="142670" y="283417"/>
                    <a:pt x="58534" y="528852"/>
                    <a:pt x="38222" y="683902"/>
                  </a:cubicBezTo>
                  <a:cubicBezTo>
                    <a:pt x="17909" y="838952"/>
                    <a:pt x="12140" y="1385953"/>
                    <a:pt x="12019" y="139148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BE69BA-8C2F-4AB4-23C0-2C42455D4746}"/>
                </a:ext>
              </a:extLst>
            </p:cNvPr>
            <p:cNvSpPr/>
            <p:nvPr/>
          </p:nvSpPr>
          <p:spPr>
            <a:xfrm>
              <a:off x="4095456" y="5646605"/>
              <a:ext cx="69351" cy="673926"/>
            </a:xfrm>
            <a:custGeom>
              <a:avLst/>
              <a:gdLst>
                <a:gd name="connsiteX0" fmla="*/ 12019 w 69351"/>
                <a:gd name="connsiteY0" fmla="*/ 673926 h 673926"/>
                <a:gd name="connsiteX1" fmla="*/ 0 w 69351"/>
                <a:gd name="connsiteY1" fmla="*/ 673205 h 673926"/>
                <a:gd name="connsiteX2" fmla="*/ 57332 w 69351"/>
                <a:gd name="connsiteY2" fmla="*/ 0 h 673926"/>
                <a:gd name="connsiteX3" fmla="*/ 69352 w 69351"/>
                <a:gd name="connsiteY3" fmla="*/ 1322 h 673926"/>
                <a:gd name="connsiteX4" fmla="*/ 12019 w 69351"/>
                <a:gd name="connsiteY4" fmla="*/ 673926 h 67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51" h="673926">
                  <a:moveTo>
                    <a:pt x="12019" y="673926"/>
                  </a:moveTo>
                  <a:lnTo>
                    <a:pt x="0" y="673205"/>
                  </a:lnTo>
                  <a:cubicBezTo>
                    <a:pt x="21274" y="320436"/>
                    <a:pt x="57332" y="3125"/>
                    <a:pt x="57332" y="0"/>
                  </a:cubicBezTo>
                  <a:lnTo>
                    <a:pt x="69352" y="1322"/>
                  </a:lnTo>
                  <a:cubicBezTo>
                    <a:pt x="69352" y="4567"/>
                    <a:pt x="33294" y="321518"/>
                    <a:pt x="12019" y="67392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B645D1E-2CC6-336C-CE04-93F79535D381}"/>
                </a:ext>
              </a:extLst>
            </p:cNvPr>
            <p:cNvSpPr/>
            <p:nvPr/>
          </p:nvSpPr>
          <p:spPr>
            <a:xfrm>
              <a:off x="3776702" y="5696495"/>
              <a:ext cx="212878" cy="623314"/>
            </a:xfrm>
            <a:custGeom>
              <a:avLst/>
              <a:gdLst>
                <a:gd name="connsiteX0" fmla="*/ 210099 w 212878"/>
                <a:gd name="connsiteY0" fmla="*/ 623315 h 623314"/>
                <a:gd name="connsiteX1" fmla="*/ 198079 w 212878"/>
                <a:gd name="connsiteY1" fmla="*/ 623315 h 623314"/>
                <a:gd name="connsiteX2" fmla="*/ 187863 w 212878"/>
                <a:gd name="connsiteY2" fmla="*/ 52635 h 623314"/>
                <a:gd name="connsiteX3" fmla="*/ 160579 w 212878"/>
                <a:gd name="connsiteY3" fmla="*/ 12851 h 623314"/>
                <a:gd name="connsiteX4" fmla="*/ 141348 w 212878"/>
                <a:gd name="connsiteY4" fmla="*/ 17298 h 623314"/>
                <a:gd name="connsiteX5" fmla="*/ 139905 w 212878"/>
                <a:gd name="connsiteY5" fmla="*/ 18380 h 623314"/>
                <a:gd name="connsiteX6" fmla="*/ 138103 w 212878"/>
                <a:gd name="connsiteY6" fmla="*/ 18380 h 623314"/>
                <a:gd name="connsiteX7" fmla="*/ 10216 w 212878"/>
                <a:gd name="connsiteY7" fmla="*/ 83285 h 623314"/>
                <a:gd name="connsiteX8" fmla="*/ 0 w 212878"/>
                <a:gd name="connsiteY8" fmla="*/ 77034 h 623314"/>
                <a:gd name="connsiteX9" fmla="*/ 135098 w 212878"/>
                <a:gd name="connsiteY9" fmla="*/ 6721 h 623314"/>
                <a:gd name="connsiteX10" fmla="*/ 163824 w 212878"/>
                <a:gd name="connsiteY10" fmla="*/ 1072 h 623314"/>
                <a:gd name="connsiteX11" fmla="*/ 199882 w 212878"/>
                <a:gd name="connsiteY11" fmla="*/ 49150 h 623314"/>
                <a:gd name="connsiteX12" fmla="*/ 210099 w 212878"/>
                <a:gd name="connsiteY12" fmla="*/ 623315 h 62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878" h="623314">
                  <a:moveTo>
                    <a:pt x="210099" y="623315"/>
                  </a:moveTo>
                  <a:lnTo>
                    <a:pt x="198079" y="623315"/>
                  </a:lnTo>
                  <a:cubicBezTo>
                    <a:pt x="198079" y="618387"/>
                    <a:pt x="208296" y="118501"/>
                    <a:pt x="187863" y="52635"/>
                  </a:cubicBezTo>
                  <a:cubicBezTo>
                    <a:pt x="180892" y="29798"/>
                    <a:pt x="171396" y="16577"/>
                    <a:pt x="160579" y="12851"/>
                  </a:cubicBezTo>
                  <a:cubicBezTo>
                    <a:pt x="153825" y="11325"/>
                    <a:pt x="146746" y="12959"/>
                    <a:pt x="141348" y="17298"/>
                  </a:cubicBezTo>
                  <a:lnTo>
                    <a:pt x="139905" y="18380"/>
                  </a:lnTo>
                  <a:lnTo>
                    <a:pt x="138103" y="18380"/>
                  </a:lnTo>
                  <a:cubicBezTo>
                    <a:pt x="137141" y="18380"/>
                    <a:pt x="43390" y="30399"/>
                    <a:pt x="10216" y="83285"/>
                  </a:cubicBezTo>
                  <a:lnTo>
                    <a:pt x="0" y="77034"/>
                  </a:lnTo>
                  <a:cubicBezTo>
                    <a:pt x="34135" y="22346"/>
                    <a:pt x="121516" y="8524"/>
                    <a:pt x="135098" y="6721"/>
                  </a:cubicBezTo>
                  <a:cubicBezTo>
                    <a:pt x="143324" y="591"/>
                    <a:pt x="153888" y="-1488"/>
                    <a:pt x="163824" y="1072"/>
                  </a:cubicBezTo>
                  <a:cubicBezTo>
                    <a:pt x="178968" y="5399"/>
                    <a:pt x="190988" y="21505"/>
                    <a:pt x="199882" y="49150"/>
                  </a:cubicBezTo>
                  <a:cubicBezTo>
                    <a:pt x="220435" y="117059"/>
                    <a:pt x="210579" y="602642"/>
                    <a:pt x="210099" y="62331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AD27AA5-9AEF-AD19-270F-38DC860AE0F9}"/>
                </a:ext>
              </a:extLst>
            </p:cNvPr>
            <p:cNvSpPr/>
            <p:nvPr/>
          </p:nvSpPr>
          <p:spPr>
            <a:xfrm>
              <a:off x="3999061" y="5674010"/>
              <a:ext cx="24650" cy="646521"/>
            </a:xfrm>
            <a:custGeom>
              <a:avLst/>
              <a:gdLst>
                <a:gd name="connsiteX0" fmla="*/ 14063 w 24650"/>
                <a:gd name="connsiteY0" fmla="*/ 646522 h 646521"/>
                <a:gd name="connsiteX1" fmla="*/ 2043 w 24650"/>
                <a:gd name="connsiteY1" fmla="*/ 645921 h 646521"/>
                <a:gd name="connsiteX2" fmla="*/ 0 w 24650"/>
                <a:gd name="connsiteY2" fmla="*/ 2164 h 646521"/>
                <a:gd name="connsiteX3" fmla="*/ 12019 w 24650"/>
                <a:gd name="connsiteY3" fmla="*/ 0 h 646521"/>
                <a:gd name="connsiteX4" fmla="*/ 14063 w 24650"/>
                <a:gd name="connsiteY4" fmla="*/ 646522 h 6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0" h="646521">
                  <a:moveTo>
                    <a:pt x="14063" y="646522"/>
                  </a:moveTo>
                  <a:lnTo>
                    <a:pt x="2043" y="645921"/>
                  </a:lnTo>
                  <a:cubicBezTo>
                    <a:pt x="2043" y="640993"/>
                    <a:pt x="26923" y="153127"/>
                    <a:pt x="0" y="2164"/>
                  </a:cubicBezTo>
                  <a:lnTo>
                    <a:pt x="12019" y="0"/>
                  </a:lnTo>
                  <a:cubicBezTo>
                    <a:pt x="39063" y="152646"/>
                    <a:pt x="14303" y="641474"/>
                    <a:pt x="14063" y="64652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75D67BD-A7A2-2564-C98C-60D1392AB7B8}"/>
                </a:ext>
              </a:extLst>
            </p:cNvPr>
            <p:cNvSpPr/>
            <p:nvPr/>
          </p:nvSpPr>
          <p:spPr>
            <a:xfrm>
              <a:off x="4121587" y="5308621"/>
              <a:ext cx="145145" cy="1011910"/>
            </a:xfrm>
            <a:custGeom>
              <a:avLst/>
              <a:gdLst>
                <a:gd name="connsiteX0" fmla="*/ 191 w 145145"/>
                <a:gd name="connsiteY0" fmla="*/ 1011911 h 1011910"/>
                <a:gd name="connsiteX1" fmla="*/ 56322 w 145145"/>
                <a:gd name="connsiteY1" fmla="*/ 111059 h 1011910"/>
                <a:gd name="connsiteX2" fmla="*/ 138294 w 145145"/>
                <a:gd name="connsiteY2" fmla="*/ 0 h 1011910"/>
                <a:gd name="connsiteX3" fmla="*/ 145145 w 145145"/>
                <a:gd name="connsiteY3" fmla="*/ 9976 h 1011910"/>
                <a:gd name="connsiteX4" fmla="*/ 67259 w 145145"/>
                <a:gd name="connsiteY4" fmla="*/ 115146 h 1011910"/>
                <a:gd name="connsiteX5" fmla="*/ 11850 w 145145"/>
                <a:gd name="connsiteY5" fmla="*/ 1011670 h 101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145" h="1011910">
                  <a:moveTo>
                    <a:pt x="191" y="1011911"/>
                  </a:moveTo>
                  <a:cubicBezTo>
                    <a:pt x="191" y="982102"/>
                    <a:pt x="-6299" y="278128"/>
                    <a:pt x="56322" y="111059"/>
                  </a:cubicBezTo>
                  <a:cubicBezTo>
                    <a:pt x="71436" y="66419"/>
                    <a:pt x="100089" y="27596"/>
                    <a:pt x="138294" y="0"/>
                  </a:cubicBezTo>
                  <a:lnTo>
                    <a:pt x="145145" y="9976"/>
                  </a:lnTo>
                  <a:cubicBezTo>
                    <a:pt x="108824" y="36022"/>
                    <a:pt x="81584" y="72801"/>
                    <a:pt x="67259" y="115146"/>
                  </a:cubicBezTo>
                  <a:cubicBezTo>
                    <a:pt x="5360" y="280051"/>
                    <a:pt x="11730" y="1004579"/>
                    <a:pt x="11850" y="101167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D868396-4FBF-CF4D-4398-43E2A48E2EE6}"/>
                </a:ext>
              </a:extLst>
            </p:cNvPr>
            <p:cNvSpPr/>
            <p:nvPr/>
          </p:nvSpPr>
          <p:spPr>
            <a:xfrm>
              <a:off x="3860838" y="5173042"/>
              <a:ext cx="203032" cy="1147489"/>
            </a:xfrm>
            <a:custGeom>
              <a:avLst/>
              <a:gdLst>
                <a:gd name="connsiteX0" fmla="*/ 199401 w 203032"/>
                <a:gd name="connsiteY0" fmla="*/ 1147489 h 1147489"/>
                <a:gd name="connsiteX1" fmla="*/ 187382 w 203032"/>
                <a:gd name="connsiteY1" fmla="*/ 1145927 h 1147489"/>
                <a:gd name="connsiteX2" fmla="*/ 87982 w 203032"/>
                <a:gd name="connsiteY2" fmla="*/ 166709 h 1147489"/>
                <a:gd name="connsiteX3" fmla="*/ 0 w 203032"/>
                <a:gd name="connsiteY3" fmla="*/ 7813 h 1147489"/>
                <a:gd name="connsiteX4" fmla="*/ 9135 w 203032"/>
                <a:gd name="connsiteY4" fmla="*/ 0 h 1147489"/>
                <a:gd name="connsiteX5" fmla="*/ 99641 w 203032"/>
                <a:gd name="connsiteY5" fmla="*/ 162622 h 1147489"/>
                <a:gd name="connsiteX6" fmla="*/ 199401 w 203032"/>
                <a:gd name="connsiteY6" fmla="*/ 1147489 h 114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032" h="1147489">
                  <a:moveTo>
                    <a:pt x="199401" y="1147489"/>
                  </a:moveTo>
                  <a:lnTo>
                    <a:pt x="187382" y="1145927"/>
                  </a:lnTo>
                  <a:cubicBezTo>
                    <a:pt x="202166" y="1037752"/>
                    <a:pt x="172238" y="409019"/>
                    <a:pt x="87982" y="166709"/>
                  </a:cubicBezTo>
                  <a:cubicBezTo>
                    <a:pt x="68724" y="108763"/>
                    <a:pt x="38893" y="54881"/>
                    <a:pt x="0" y="7813"/>
                  </a:cubicBezTo>
                  <a:lnTo>
                    <a:pt x="9135" y="0"/>
                  </a:lnTo>
                  <a:cubicBezTo>
                    <a:pt x="49122" y="48126"/>
                    <a:pt x="79811" y="103271"/>
                    <a:pt x="99641" y="162622"/>
                  </a:cubicBezTo>
                  <a:cubicBezTo>
                    <a:pt x="183776" y="406375"/>
                    <a:pt x="214305" y="1038473"/>
                    <a:pt x="199401" y="114748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4D75824-5BCF-1804-D874-2B0E60831DB9}"/>
                </a:ext>
              </a:extLst>
            </p:cNvPr>
            <p:cNvSpPr/>
            <p:nvPr/>
          </p:nvSpPr>
          <p:spPr>
            <a:xfrm>
              <a:off x="4063965" y="5402733"/>
              <a:ext cx="20793" cy="916957"/>
            </a:xfrm>
            <a:custGeom>
              <a:avLst/>
              <a:gdLst>
                <a:gd name="connsiteX0" fmla="*/ 12019 w 20793"/>
                <a:gd name="connsiteY0" fmla="*/ 916957 h 916957"/>
                <a:gd name="connsiteX1" fmla="*/ 0 w 20793"/>
                <a:gd name="connsiteY1" fmla="*/ 916957 h 916957"/>
                <a:gd name="connsiteX2" fmla="*/ 8774 w 20793"/>
                <a:gd name="connsiteY2" fmla="*/ 0 h 916957"/>
                <a:gd name="connsiteX3" fmla="*/ 20793 w 20793"/>
                <a:gd name="connsiteY3" fmla="*/ 0 h 916957"/>
                <a:gd name="connsiteX4" fmla="*/ 12019 w 20793"/>
                <a:gd name="connsiteY4" fmla="*/ 916957 h 9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3" h="916957">
                  <a:moveTo>
                    <a:pt x="12019" y="916957"/>
                  </a:moveTo>
                  <a:lnTo>
                    <a:pt x="0" y="916957"/>
                  </a:lnTo>
                  <a:cubicBezTo>
                    <a:pt x="0" y="910828"/>
                    <a:pt x="3726" y="301205"/>
                    <a:pt x="8774" y="0"/>
                  </a:cubicBezTo>
                  <a:lnTo>
                    <a:pt x="20793" y="0"/>
                  </a:lnTo>
                  <a:cubicBezTo>
                    <a:pt x="15745" y="301205"/>
                    <a:pt x="12140" y="910828"/>
                    <a:pt x="12019" y="91695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574127B-F665-323C-38E6-1C6BBE47A627}"/>
                </a:ext>
              </a:extLst>
            </p:cNvPr>
            <p:cNvSpPr/>
            <p:nvPr/>
          </p:nvSpPr>
          <p:spPr>
            <a:xfrm>
              <a:off x="4073340" y="4541911"/>
              <a:ext cx="173800" cy="822960"/>
            </a:xfrm>
            <a:custGeom>
              <a:avLst/>
              <a:gdLst>
                <a:gd name="connsiteX0" fmla="*/ 12019 w 173800"/>
                <a:gd name="connsiteY0" fmla="*/ 822960 h 822960"/>
                <a:gd name="connsiteX1" fmla="*/ 0 w 173800"/>
                <a:gd name="connsiteY1" fmla="*/ 822960 h 822960"/>
                <a:gd name="connsiteX2" fmla="*/ 12019 w 173800"/>
                <a:gd name="connsiteY2" fmla="*/ 318147 h 822960"/>
                <a:gd name="connsiteX3" fmla="*/ 40385 w 173800"/>
                <a:gd name="connsiteY3" fmla="*/ 55764 h 822960"/>
                <a:gd name="connsiteX4" fmla="*/ 173800 w 173800"/>
                <a:gd name="connsiteY4" fmla="*/ 595 h 822960"/>
                <a:gd name="connsiteX5" fmla="*/ 172959 w 173800"/>
                <a:gd name="connsiteY5" fmla="*/ 12615 h 822960"/>
                <a:gd name="connsiteX6" fmla="*/ 50602 w 173800"/>
                <a:gd name="connsiteY6" fmla="*/ 62735 h 822960"/>
                <a:gd name="connsiteX7" fmla="*/ 47597 w 173800"/>
                <a:gd name="connsiteY7" fmla="*/ 71750 h 822960"/>
                <a:gd name="connsiteX8" fmla="*/ 45553 w 173800"/>
                <a:gd name="connsiteY8" fmla="*/ 69707 h 822960"/>
                <a:gd name="connsiteX9" fmla="*/ 24039 w 173800"/>
                <a:gd name="connsiteY9" fmla="*/ 318748 h 822960"/>
                <a:gd name="connsiteX10" fmla="*/ 12019 w 173800"/>
                <a:gd name="connsiteY10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800" h="822960">
                  <a:moveTo>
                    <a:pt x="12019" y="822960"/>
                  </a:moveTo>
                  <a:lnTo>
                    <a:pt x="0" y="822960"/>
                  </a:lnTo>
                  <a:cubicBezTo>
                    <a:pt x="4207" y="580049"/>
                    <a:pt x="8173" y="410215"/>
                    <a:pt x="12019" y="318147"/>
                  </a:cubicBezTo>
                  <a:cubicBezTo>
                    <a:pt x="21154" y="81606"/>
                    <a:pt x="34135" y="59490"/>
                    <a:pt x="40385" y="55764"/>
                  </a:cubicBezTo>
                  <a:cubicBezTo>
                    <a:pt x="46154" y="42543"/>
                    <a:pt x="74400" y="-5895"/>
                    <a:pt x="173800" y="595"/>
                  </a:cubicBezTo>
                  <a:lnTo>
                    <a:pt x="172959" y="12615"/>
                  </a:lnTo>
                  <a:cubicBezTo>
                    <a:pt x="70554" y="6124"/>
                    <a:pt x="51323" y="60692"/>
                    <a:pt x="50602" y="62735"/>
                  </a:cubicBezTo>
                  <a:lnTo>
                    <a:pt x="47597" y="71750"/>
                  </a:lnTo>
                  <a:lnTo>
                    <a:pt x="45553" y="69707"/>
                  </a:lnTo>
                  <a:cubicBezTo>
                    <a:pt x="41106" y="82687"/>
                    <a:pt x="31250" y="131847"/>
                    <a:pt x="24039" y="318748"/>
                  </a:cubicBezTo>
                  <a:cubicBezTo>
                    <a:pt x="20193" y="410336"/>
                    <a:pt x="16226" y="580049"/>
                    <a:pt x="12019" y="82296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6A0C00-FF97-907F-8846-5D00D7F79C7C}"/>
                </a:ext>
              </a:extLst>
            </p:cNvPr>
            <p:cNvSpPr/>
            <p:nvPr/>
          </p:nvSpPr>
          <p:spPr>
            <a:xfrm>
              <a:off x="3884042" y="5434423"/>
              <a:ext cx="340609" cy="172692"/>
            </a:xfrm>
            <a:custGeom>
              <a:avLst/>
              <a:gdLst>
                <a:gd name="connsiteX0" fmla="*/ 60931 w 340609"/>
                <a:gd name="connsiteY0" fmla="*/ 160379 h 172692"/>
                <a:gd name="connsiteX1" fmla="*/ 8287 w 340609"/>
                <a:gd name="connsiteY1" fmla="*/ 43551 h 172692"/>
                <a:gd name="connsiteX2" fmla="*/ 324396 w 340609"/>
                <a:gd name="connsiteY2" fmla="*/ 26964 h 172692"/>
                <a:gd name="connsiteX3" fmla="*/ 194467 w 340609"/>
                <a:gd name="connsiteY3" fmla="*/ 163023 h 172692"/>
                <a:gd name="connsiteX4" fmla="*/ 60931 w 340609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9" h="172692">
                  <a:moveTo>
                    <a:pt x="60931" y="160379"/>
                  </a:moveTo>
                  <a:cubicBezTo>
                    <a:pt x="60931" y="160379"/>
                    <a:pt x="-26810" y="82133"/>
                    <a:pt x="8287" y="43551"/>
                  </a:cubicBezTo>
                  <a:cubicBezTo>
                    <a:pt x="43383" y="4969"/>
                    <a:pt x="260693" y="-23157"/>
                    <a:pt x="324396" y="26964"/>
                  </a:cubicBezTo>
                  <a:cubicBezTo>
                    <a:pt x="388099" y="77085"/>
                    <a:pt x="247112" y="147158"/>
                    <a:pt x="194467" y="163023"/>
                  </a:cubicBezTo>
                  <a:cubicBezTo>
                    <a:pt x="141822" y="178889"/>
                    <a:pt x="78480" y="173240"/>
                    <a:pt x="60931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3E9B29C-A565-F720-D532-56527436C584}"/>
                </a:ext>
              </a:extLst>
            </p:cNvPr>
            <p:cNvSpPr/>
            <p:nvPr/>
          </p:nvSpPr>
          <p:spPr>
            <a:xfrm>
              <a:off x="3878735" y="5428472"/>
              <a:ext cx="352527" cy="184490"/>
            </a:xfrm>
            <a:custGeom>
              <a:avLst/>
              <a:gdLst>
                <a:gd name="connsiteX0" fmla="*/ 129821 w 352527"/>
                <a:gd name="connsiteY0" fmla="*/ 184479 h 184490"/>
                <a:gd name="connsiteX1" fmla="*/ 62993 w 352527"/>
                <a:gd name="connsiteY1" fmla="*/ 171258 h 184490"/>
                <a:gd name="connsiteX2" fmla="*/ 62993 w 352527"/>
                <a:gd name="connsiteY2" fmla="*/ 171258 h 184490"/>
                <a:gd name="connsiteX3" fmla="*/ 132 w 352527"/>
                <a:gd name="connsiteY3" fmla="*/ 74382 h 184490"/>
                <a:gd name="connsiteX4" fmla="*/ 9867 w 352527"/>
                <a:gd name="connsiteY4" fmla="*/ 45896 h 184490"/>
                <a:gd name="connsiteX5" fmla="*/ 334390 w 352527"/>
                <a:gd name="connsiteY5" fmla="*/ 28468 h 184490"/>
                <a:gd name="connsiteX6" fmla="*/ 351939 w 352527"/>
                <a:gd name="connsiteY6" fmla="*/ 68733 h 184490"/>
                <a:gd name="connsiteX7" fmla="*/ 202418 w 352527"/>
                <a:gd name="connsiteY7" fmla="*/ 175104 h 184490"/>
                <a:gd name="connsiteX8" fmla="*/ 129821 w 352527"/>
                <a:gd name="connsiteY8" fmla="*/ 184479 h 184490"/>
                <a:gd name="connsiteX9" fmla="*/ 69724 w 352527"/>
                <a:gd name="connsiteY9" fmla="*/ 161643 h 184490"/>
                <a:gd name="connsiteX10" fmla="*/ 197730 w 352527"/>
                <a:gd name="connsiteY10" fmla="*/ 163205 h 184490"/>
                <a:gd name="connsiteX11" fmla="*/ 338837 w 352527"/>
                <a:gd name="connsiteY11" fmla="*/ 66089 h 184490"/>
                <a:gd name="connsiteX12" fmla="*/ 325616 w 352527"/>
                <a:gd name="connsiteY12" fmla="*/ 37603 h 184490"/>
                <a:gd name="connsiteX13" fmla="*/ 17680 w 352527"/>
                <a:gd name="connsiteY13" fmla="*/ 53588 h 184490"/>
                <a:gd name="connsiteX14" fmla="*/ 10949 w 352527"/>
                <a:gd name="connsiteY14" fmla="*/ 73421 h 184490"/>
                <a:gd name="connsiteX15" fmla="*/ 69724 w 352527"/>
                <a:gd name="connsiteY15" fmla="*/ 161643 h 18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7" h="184490">
                  <a:moveTo>
                    <a:pt x="129821" y="184479"/>
                  </a:moveTo>
                  <a:cubicBezTo>
                    <a:pt x="99892" y="184479"/>
                    <a:pt x="74291" y="179431"/>
                    <a:pt x="62993" y="171258"/>
                  </a:cubicBezTo>
                  <a:lnTo>
                    <a:pt x="62993" y="171258"/>
                  </a:lnTo>
                  <a:cubicBezTo>
                    <a:pt x="60469" y="168974"/>
                    <a:pt x="2896" y="116570"/>
                    <a:pt x="132" y="74382"/>
                  </a:cubicBezTo>
                  <a:cubicBezTo>
                    <a:pt x="-745" y="63949"/>
                    <a:pt x="2785" y="53613"/>
                    <a:pt x="9867" y="45896"/>
                  </a:cubicBezTo>
                  <a:cubicBezTo>
                    <a:pt x="47969" y="4069"/>
                    <a:pt x="268043" y="-23696"/>
                    <a:pt x="334390" y="28468"/>
                  </a:cubicBezTo>
                  <a:cubicBezTo>
                    <a:pt x="347764" y="37170"/>
                    <a:pt x="354667" y="53011"/>
                    <a:pt x="351939" y="68733"/>
                  </a:cubicBezTo>
                  <a:cubicBezTo>
                    <a:pt x="342684" y="115969"/>
                    <a:pt x="242562" y="163325"/>
                    <a:pt x="202418" y="175104"/>
                  </a:cubicBezTo>
                  <a:cubicBezTo>
                    <a:pt x="178765" y="181546"/>
                    <a:pt x="154335" y="184708"/>
                    <a:pt x="129821" y="184479"/>
                  </a:cubicBezTo>
                  <a:close/>
                  <a:moveTo>
                    <a:pt x="69724" y="161643"/>
                  </a:moveTo>
                  <a:cubicBezTo>
                    <a:pt x="85469" y="172821"/>
                    <a:pt x="145806" y="178349"/>
                    <a:pt x="197730" y="163205"/>
                  </a:cubicBezTo>
                  <a:cubicBezTo>
                    <a:pt x="241721" y="150344"/>
                    <a:pt x="331385" y="104310"/>
                    <a:pt x="338837" y="66089"/>
                  </a:cubicBezTo>
                  <a:cubicBezTo>
                    <a:pt x="340568" y="54802"/>
                    <a:pt x="335357" y="43564"/>
                    <a:pt x="325616" y="37603"/>
                  </a:cubicBezTo>
                  <a:cubicBezTo>
                    <a:pt x="265519" y="-9633"/>
                    <a:pt x="51094" y="17050"/>
                    <a:pt x="17680" y="53588"/>
                  </a:cubicBezTo>
                  <a:cubicBezTo>
                    <a:pt x="12777" y="58973"/>
                    <a:pt x="10338" y="66161"/>
                    <a:pt x="10949" y="73421"/>
                  </a:cubicBezTo>
                  <a:cubicBezTo>
                    <a:pt x="13233" y="109479"/>
                    <a:pt x="66238" y="158157"/>
                    <a:pt x="69724" y="16164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D7662F-559B-7E41-5234-6F292E51D76E}"/>
                </a:ext>
              </a:extLst>
            </p:cNvPr>
            <p:cNvSpPr/>
            <p:nvPr/>
          </p:nvSpPr>
          <p:spPr>
            <a:xfrm>
              <a:off x="4018172" y="5530018"/>
              <a:ext cx="13942" cy="24038"/>
            </a:xfrm>
            <a:custGeom>
              <a:avLst/>
              <a:gdLst>
                <a:gd name="connsiteX0" fmla="*/ 12019 w 13942"/>
                <a:gd name="connsiteY0" fmla="*/ 24039 h 24038"/>
                <a:gd name="connsiteX1" fmla="*/ 0 w 13942"/>
                <a:gd name="connsiteY1" fmla="*/ 24039 h 24038"/>
                <a:gd name="connsiteX2" fmla="*/ 1923 w 13942"/>
                <a:gd name="connsiteY2" fmla="*/ 0 h 24038"/>
                <a:gd name="connsiteX3" fmla="*/ 13942 w 13942"/>
                <a:gd name="connsiteY3" fmla="*/ 1803 h 24038"/>
                <a:gd name="connsiteX4" fmla="*/ 12019 w 13942"/>
                <a:gd name="connsiteY4" fmla="*/ 24039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" h="24038">
                  <a:moveTo>
                    <a:pt x="12019" y="24039"/>
                  </a:moveTo>
                  <a:lnTo>
                    <a:pt x="0" y="24039"/>
                  </a:lnTo>
                  <a:cubicBezTo>
                    <a:pt x="42" y="15986"/>
                    <a:pt x="684" y="7957"/>
                    <a:pt x="1923" y="0"/>
                  </a:cubicBezTo>
                  <a:lnTo>
                    <a:pt x="13942" y="1803"/>
                  </a:lnTo>
                  <a:cubicBezTo>
                    <a:pt x="12768" y="9159"/>
                    <a:pt x="12125" y="16586"/>
                    <a:pt x="12019" y="2403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1A4D605-839F-8CFB-C659-E0785AC61322}"/>
                </a:ext>
              </a:extLst>
            </p:cNvPr>
            <p:cNvSpPr/>
            <p:nvPr/>
          </p:nvSpPr>
          <p:spPr>
            <a:xfrm>
              <a:off x="4027547" y="5436627"/>
              <a:ext cx="33654" cy="62500"/>
            </a:xfrm>
            <a:custGeom>
              <a:avLst/>
              <a:gdLst>
                <a:gd name="connsiteX0" fmla="*/ 12019 w 33654"/>
                <a:gd name="connsiteY0" fmla="*/ 62501 h 62500"/>
                <a:gd name="connsiteX1" fmla="*/ 0 w 33654"/>
                <a:gd name="connsiteY1" fmla="*/ 59135 h 62500"/>
                <a:gd name="connsiteX2" fmla="*/ 22837 w 33654"/>
                <a:gd name="connsiteY2" fmla="*/ 0 h 62500"/>
                <a:gd name="connsiteX3" fmla="*/ 33654 w 33654"/>
                <a:gd name="connsiteY3" fmla="*/ 5409 h 62500"/>
                <a:gd name="connsiteX4" fmla="*/ 12019 w 33654"/>
                <a:gd name="connsiteY4" fmla="*/ 62501 h 6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" h="62500">
                  <a:moveTo>
                    <a:pt x="12019" y="62501"/>
                  </a:moveTo>
                  <a:lnTo>
                    <a:pt x="0" y="59135"/>
                  </a:lnTo>
                  <a:cubicBezTo>
                    <a:pt x="6070" y="38859"/>
                    <a:pt x="13704" y="19087"/>
                    <a:pt x="22837" y="0"/>
                  </a:cubicBezTo>
                  <a:lnTo>
                    <a:pt x="33654" y="5409"/>
                  </a:lnTo>
                  <a:cubicBezTo>
                    <a:pt x="24967" y="23847"/>
                    <a:pt x="17733" y="42933"/>
                    <a:pt x="12019" y="625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33670FF-CF9D-645D-9F11-131039C1D72F}"/>
                </a:ext>
              </a:extLst>
            </p:cNvPr>
            <p:cNvSpPr/>
            <p:nvPr/>
          </p:nvSpPr>
          <p:spPr>
            <a:xfrm>
              <a:off x="3884042" y="5946328"/>
              <a:ext cx="340609" cy="172692"/>
            </a:xfrm>
            <a:custGeom>
              <a:avLst/>
              <a:gdLst>
                <a:gd name="connsiteX0" fmla="*/ 60931 w 340609"/>
                <a:gd name="connsiteY0" fmla="*/ 160379 h 172692"/>
                <a:gd name="connsiteX1" fmla="*/ 8287 w 340609"/>
                <a:gd name="connsiteY1" fmla="*/ 43551 h 172692"/>
                <a:gd name="connsiteX2" fmla="*/ 324396 w 340609"/>
                <a:gd name="connsiteY2" fmla="*/ 26964 h 172692"/>
                <a:gd name="connsiteX3" fmla="*/ 194467 w 340609"/>
                <a:gd name="connsiteY3" fmla="*/ 163023 h 172692"/>
                <a:gd name="connsiteX4" fmla="*/ 60931 w 340609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9" h="172692">
                  <a:moveTo>
                    <a:pt x="60931" y="160379"/>
                  </a:moveTo>
                  <a:cubicBezTo>
                    <a:pt x="60931" y="160379"/>
                    <a:pt x="-26810" y="82133"/>
                    <a:pt x="8287" y="43551"/>
                  </a:cubicBezTo>
                  <a:cubicBezTo>
                    <a:pt x="43383" y="4969"/>
                    <a:pt x="260693" y="-23157"/>
                    <a:pt x="324396" y="26964"/>
                  </a:cubicBezTo>
                  <a:cubicBezTo>
                    <a:pt x="388099" y="77085"/>
                    <a:pt x="247112" y="147158"/>
                    <a:pt x="194467" y="163023"/>
                  </a:cubicBezTo>
                  <a:cubicBezTo>
                    <a:pt x="141822" y="178889"/>
                    <a:pt x="78480" y="173240"/>
                    <a:pt x="60931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1D78176-4B17-EA4F-214E-42EC89D865A6}"/>
                </a:ext>
              </a:extLst>
            </p:cNvPr>
            <p:cNvSpPr/>
            <p:nvPr/>
          </p:nvSpPr>
          <p:spPr>
            <a:xfrm>
              <a:off x="3878735" y="5940445"/>
              <a:ext cx="352527" cy="184427"/>
            </a:xfrm>
            <a:custGeom>
              <a:avLst/>
              <a:gdLst>
                <a:gd name="connsiteX0" fmla="*/ 129821 w 352527"/>
                <a:gd name="connsiteY0" fmla="*/ 184412 h 184427"/>
                <a:gd name="connsiteX1" fmla="*/ 62993 w 352527"/>
                <a:gd name="connsiteY1" fmla="*/ 171190 h 184427"/>
                <a:gd name="connsiteX2" fmla="*/ 62993 w 352527"/>
                <a:gd name="connsiteY2" fmla="*/ 171190 h 184427"/>
                <a:gd name="connsiteX3" fmla="*/ 132 w 352527"/>
                <a:gd name="connsiteY3" fmla="*/ 74434 h 184427"/>
                <a:gd name="connsiteX4" fmla="*/ 9867 w 352527"/>
                <a:gd name="connsiteY4" fmla="*/ 45949 h 184427"/>
                <a:gd name="connsiteX5" fmla="*/ 334390 w 352527"/>
                <a:gd name="connsiteY5" fmla="*/ 28520 h 184427"/>
                <a:gd name="connsiteX6" fmla="*/ 351939 w 352527"/>
                <a:gd name="connsiteY6" fmla="*/ 68785 h 184427"/>
                <a:gd name="connsiteX7" fmla="*/ 202418 w 352527"/>
                <a:gd name="connsiteY7" fmla="*/ 175157 h 184427"/>
                <a:gd name="connsiteX8" fmla="*/ 129821 w 352527"/>
                <a:gd name="connsiteY8" fmla="*/ 184412 h 184427"/>
                <a:gd name="connsiteX9" fmla="*/ 69724 w 352527"/>
                <a:gd name="connsiteY9" fmla="*/ 161575 h 184427"/>
                <a:gd name="connsiteX10" fmla="*/ 197730 w 352527"/>
                <a:gd name="connsiteY10" fmla="*/ 163137 h 184427"/>
                <a:gd name="connsiteX11" fmla="*/ 338837 w 352527"/>
                <a:gd name="connsiteY11" fmla="*/ 66021 h 184427"/>
                <a:gd name="connsiteX12" fmla="*/ 325616 w 352527"/>
                <a:gd name="connsiteY12" fmla="*/ 37535 h 184427"/>
                <a:gd name="connsiteX13" fmla="*/ 17680 w 352527"/>
                <a:gd name="connsiteY13" fmla="*/ 53520 h 184427"/>
                <a:gd name="connsiteX14" fmla="*/ 10949 w 352527"/>
                <a:gd name="connsiteY14" fmla="*/ 73353 h 184427"/>
                <a:gd name="connsiteX15" fmla="*/ 69724 w 352527"/>
                <a:gd name="connsiteY15" fmla="*/ 161575 h 18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7" h="184427">
                  <a:moveTo>
                    <a:pt x="129821" y="184412"/>
                  </a:moveTo>
                  <a:cubicBezTo>
                    <a:pt x="99892" y="184412"/>
                    <a:pt x="74291" y="179363"/>
                    <a:pt x="62993" y="171190"/>
                  </a:cubicBezTo>
                  <a:cubicBezTo>
                    <a:pt x="62993" y="171190"/>
                    <a:pt x="62993" y="171190"/>
                    <a:pt x="62993" y="171190"/>
                  </a:cubicBezTo>
                  <a:cubicBezTo>
                    <a:pt x="60469" y="169027"/>
                    <a:pt x="2896" y="116622"/>
                    <a:pt x="132" y="74434"/>
                  </a:cubicBezTo>
                  <a:cubicBezTo>
                    <a:pt x="-745" y="64001"/>
                    <a:pt x="2785" y="53665"/>
                    <a:pt x="9867" y="45949"/>
                  </a:cubicBezTo>
                  <a:cubicBezTo>
                    <a:pt x="47969" y="4121"/>
                    <a:pt x="268043" y="-23764"/>
                    <a:pt x="334390" y="28520"/>
                  </a:cubicBezTo>
                  <a:cubicBezTo>
                    <a:pt x="347764" y="37222"/>
                    <a:pt x="354667" y="53064"/>
                    <a:pt x="351939" y="68785"/>
                  </a:cubicBezTo>
                  <a:cubicBezTo>
                    <a:pt x="342684" y="116021"/>
                    <a:pt x="242562" y="163378"/>
                    <a:pt x="202418" y="175157"/>
                  </a:cubicBezTo>
                  <a:cubicBezTo>
                    <a:pt x="178759" y="181563"/>
                    <a:pt x="154330" y="184676"/>
                    <a:pt x="129821" y="184412"/>
                  </a:cubicBezTo>
                  <a:close/>
                  <a:moveTo>
                    <a:pt x="69724" y="161575"/>
                  </a:moveTo>
                  <a:cubicBezTo>
                    <a:pt x="85469" y="172753"/>
                    <a:pt x="145806" y="178282"/>
                    <a:pt x="197730" y="163137"/>
                  </a:cubicBezTo>
                  <a:cubicBezTo>
                    <a:pt x="241721" y="150277"/>
                    <a:pt x="331385" y="104242"/>
                    <a:pt x="338837" y="66021"/>
                  </a:cubicBezTo>
                  <a:cubicBezTo>
                    <a:pt x="340568" y="54735"/>
                    <a:pt x="335357" y="43496"/>
                    <a:pt x="325616" y="37535"/>
                  </a:cubicBezTo>
                  <a:cubicBezTo>
                    <a:pt x="265519" y="-9701"/>
                    <a:pt x="51094" y="16982"/>
                    <a:pt x="17680" y="53520"/>
                  </a:cubicBezTo>
                  <a:cubicBezTo>
                    <a:pt x="12777" y="58905"/>
                    <a:pt x="10338" y="66093"/>
                    <a:pt x="10949" y="73353"/>
                  </a:cubicBezTo>
                  <a:cubicBezTo>
                    <a:pt x="13233" y="109290"/>
                    <a:pt x="66238" y="158089"/>
                    <a:pt x="69724" y="1615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710A118-DABC-EAFD-AD6D-BCD97FE8B139}"/>
                </a:ext>
              </a:extLst>
            </p:cNvPr>
            <p:cNvSpPr/>
            <p:nvPr/>
          </p:nvSpPr>
          <p:spPr>
            <a:xfrm>
              <a:off x="4018172" y="5948532"/>
              <a:ext cx="43510" cy="117429"/>
            </a:xfrm>
            <a:custGeom>
              <a:avLst/>
              <a:gdLst>
                <a:gd name="connsiteX0" fmla="*/ 12019 w 43510"/>
                <a:gd name="connsiteY0" fmla="*/ 117429 h 117429"/>
                <a:gd name="connsiteX1" fmla="*/ 0 w 43510"/>
                <a:gd name="connsiteY1" fmla="*/ 117429 h 117429"/>
                <a:gd name="connsiteX2" fmla="*/ 32693 w 43510"/>
                <a:gd name="connsiteY2" fmla="*/ 0 h 117429"/>
                <a:gd name="connsiteX3" fmla="*/ 43510 w 43510"/>
                <a:gd name="connsiteY3" fmla="*/ 5409 h 117429"/>
                <a:gd name="connsiteX4" fmla="*/ 12019 w 43510"/>
                <a:gd name="connsiteY4" fmla="*/ 117429 h 11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10" h="117429">
                  <a:moveTo>
                    <a:pt x="12019" y="117429"/>
                  </a:moveTo>
                  <a:lnTo>
                    <a:pt x="0" y="117429"/>
                  </a:lnTo>
                  <a:cubicBezTo>
                    <a:pt x="0" y="66107"/>
                    <a:pt x="31371" y="2644"/>
                    <a:pt x="32693" y="0"/>
                  </a:cubicBezTo>
                  <a:lnTo>
                    <a:pt x="43510" y="5409"/>
                  </a:lnTo>
                  <a:cubicBezTo>
                    <a:pt x="43149" y="6010"/>
                    <a:pt x="12019" y="68991"/>
                    <a:pt x="12019" y="11742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9622C55-4B58-F56A-FCA0-16DE33836989}"/>
                </a:ext>
              </a:extLst>
            </p:cNvPr>
            <p:cNvSpPr/>
            <p:nvPr/>
          </p:nvSpPr>
          <p:spPr>
            <a:xfrm>
              <a:off x="3968625" y="5781321"/>
              <a:ext cx="231111" cy="117053"/>
            </a:xfrm>
            <a:custGeom>
              <a:avLst/>
              <a:gdLst>
                <a:gd name="connsiteX0" fmla="*/ 41734 w 231111"/>
                <a:gd name="connsiteY0" fmla="*/ 108917 h 117053"/>
                <a:gd name="connsiteX1" fmla="*/ 5676 w 231111"/>
                <a:gd name="connsiteY1" fmla="*/ 29589 h 117053"/>
                <a:gd name="connsiteX2" fmla="*/ 220222 w 231111"/>
                <a:gd name="connsiteY2" fmla="*/ 18291 h 117053"/>
                <a:gd name="connsiteX3" fmla="*/ 131999 w 231111"/>
                <a:gd name="connsiteY3" fmla="*/ 110599 h 117053"/>
                <a:gd name="connsiteX4" fmla="*/ 41734 w 231111"/>
                <a:gd name="connsiteY4" fmla="*/ 108917 h 1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11" h="117053">
                  <a:moveTo>
                    <a:pt x="41734" y="108917"/>
                  </a:moveTo>
                  <a:cubicBezTo>
                    <a:pt x="41734" y="108917"/>
                    <a:pt x="-18363" y="55791"/>
                    <a:pt x="5676" y="29589"/>
                  </a:cubicBezTo>
                  <a:cubicBezTo>
                    <a:pt x="29715" y="3387"/>
                    <a:pt x="177312" y="-15724"/>
                    <a:pt x="220222" y="18291"/>
                  </a:cubicBezTo>
                  <a:cubicBezTo>
                    <a:pt x="263131" y="52305"/>
                    <a:pt x="167817" y="100143"/>
                    <a:pt x="131999" y="110599"/>
                  </a:cubicBezTo>
                  <a:cubicBezTo>
                    <a:pt x="96182" y="121056"/>
                    <a:pt x="53633" y="117571"/>
                    <a:pt x="41734" y="108917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71CCBA8-23A6-F6AA-8B61-6A0300F02CF8}"/>
                </a:ext>
              </a:extLst>
            </p:cNvPr>
            <p:cNvSpPr/>
            <p:nvPr/>
          </p:nvSpPr>
          <p:spPr>
            <a:xfrm>
              <a:off x="3963413" y="5775649"/>
              <a:ext cx="242539" cy="128983"/>
            </a:xfrm>
            <a:custGeom>
              <a:avLst/>
              <a:gdLst>
                <a:gd name="connsiteX0" fmla="*/ 90216 w 242539"/>
                <a:gd name="connsiteY0" fmla="*/ 128772 h 128983"/>
                <a:gd name="connsiteX1" fmla="*/ 43461 w 242539"/>
                <a:gd name="connsiteY1" fmla="*/ 119397 h 128983"/>
                <a:gd name="connsiteX2" fmla="*/ 43461 w 242539"/>
                <a:gd name="connsiteY2" fmla="*/ 119397 h 128983"/>
                <a:gd name="connsiteX3" fmla="*/ 71 w 242539"/>
                <a:gd name="connsiteY3" fmla="*/ 52329 h 128983"/>
                <a:gd name="connsiteX4" fmla="*/ 7282 w 242539"/>
                <a:gd name="connsiteY4" fmla="*/ 31655 h 128983"/>
                <a:gd name="connsiteX5" fmla="*/ 230001 w 242539"/>
                <a:gd name="connsiteY5" fmla="*/ 19636 h 128983"/>
                <a:gd name="connsiteX6" fmla="*/ 242021 w 242539"/>
                <a:gd name="connsiteY6" fmla="*/ 48723 h 128983"/>
                <a:gd name="connsiteX7" fmla="*/ 139135 w 242539"/>
                <a:gd name="connsiteY7" fmla="*/ 122402 h 128983"/>
                <a:gd name="connsiteX8" fmla="*/ 90216 w 242539"/>
                <a:gd name="connsiteY8" fmla="*/ 128772 h 128983"/>
                <a:gd name="connsiteX9" fmla="*/ 50672 w 242539"/>
                <a:gd name="connsiteY9" fmla="*/ 109901 h 128983"/>
                <a:gd name="connsiteX10" fmla="*/ 135890 w 242539"/>
                <a:gd name="connsiteY10" fmla="*/ 110623 h 128983"/>
                <a:gd name="connsiteX11" fmla="*/ 230362 w 242539"/>
                <a:gd name="connsiteY11" fmla="*/ 46079 h 128983"/>
                <a:gd name="connsiteX12" fmla="*/ 222068 w 242539"/>
                <a:gd name="connsiteY12" fmla="*/ 28650 h 128983"/>
                <a:gd name="connsiteX13" fmla="*/ 15696 w 242539"/>
                <a:gd name="connsiteY13" fmla="*/ 39348 h 128983"/>
                <a:gd name="connsiteX14" fmla="*/ 11609 w 242539"/>
                <a:gd name="connsiteY14" fmla="*/ 51367 h 128983"/>
                <a:gd name="connsiteX15" fmla="*/ 50672 w 242539"/>
                <a:gd name="connsiteY15" fmla="*/ 109901 h 12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2539" h="128983">
                  <a:moveTo>
                    <a:pt x="90216" y="128772"/>
                  </a:moveTo>
                  <a:cubicBezTo>
                    <a:pt x="74074" y="129877"/>
                    <a:pt x="57929" y="126645"/>
                    <a:pt x="43461" y="119397"/>
                  </a:cubicBezTo>
                  <a:lnTo>
                    <a:pt x="43461" y="119397"/>
                  </a:lnTo>
                  <a:cubicBezTo>
                    <a:pt x="41778" y="117955"/>
                    <a:pt x="1633" y="81776"/>
                    <a:pt x="71" y="52329"/>
                  </a:cubicBezTo>
                  <a:cubicBezTo>
                    <a:pt x="-473" y="44745"/>
                    <a:pt x="2136" y="37256"/>
                    <a:pt x="7282" y="31655"/>
                  </a:cubicBezTo>
                  <a:cubicBezTo>
                    <a:pt x="33364" y="2929"/>
                    <a:pt x="184568" y="-16422"/>
                    <a:pt x="230001" y="19636"/>
                  </a:cubicBezTo>
                  <a:cubicBezTo>
                    <a:pt x="239460" y="26055"/>
                    <a:pt x="244187" y="37497"/>
                    <a:pt x="242021" y="48723"/>
                  </a:cubicBezTo>
                  <a:cubicBezTo>
                    <a:pt x="235290" y="83579"/>
                    <a:pt x="163173" y="115430"/>
                    <a:pt x="139135" y="122402"/>
                  </a:cubicBezTo>
                  <a:cubicBezTo>
                    <a:pt x="123203" y="126789"/>
                    <a:pt x="106739" y="128928"/>
                    <a:pt x="90216" y="128772"/>
                  </a:cubicBezTo>
                  <a:close/>
                  <a:moveTo>
                    <a:pt x="50672" y="109901"/>
                  </a:moveTo>
                  <a:cubicBezTo>
                    <a:pt x="61009" y="116993"/>
                    <a:pt x="101754" y="120479"/>
                    <a:pt x="135890" y="110623"/>
                  </a:cubicBezTo>
                  <a:cubicBezTo>
                    <a:pt x="165337" y="101969"/>
                    <a:pt x="225434" y="71319"/>
                    <a:pt x="230362" y="46079"/>
                  </a:cubicBezTo>
                  <a:cubicBezTo>
                    <a:pt x="231327" y="39131"/>
                    <a:pt x="228066" y="32280"/>
                    <a:pt x="222068" y="28650"/>
                  </a:cubicBezTo>
                  <a:cubicBezTo>
                    <a:pt x="182044" y="-3081"/>
                    <a:pt x="38052" y="14828"/>
                    <a:pt x="15696" y="39348"/>
                  </a:cubicBezTo>
                  <a:cubicBezTo>
                    <a:pt x="12708" y="42605"/>
                    <a:pt x="11225" y="46968"/>
                    <a:pt x="11609" y="51367"/>
                  </a:cubicBezTo>
                  <a:cubicBezTo>
                    <a:pt x="12691" y="71560"/>
                    <a:pt x="39975" y="100166"/>
                    <a:pt x="50672" y="1099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8A57B7-0CE5-38DA-F0B9-DE27DCCE8D45}"/>
                </a:ext>
              </a:extLst>
            </p:cNvPr>
            <p:cNvSpPr/>
            <p:nvPr/>
          </p:nvSpPr>
          <p:spPr>
            <a:xfrm>
              <a:off x="4058076" y="5781944"/>
              <a:ext cx="33293" cy="80649"/>
            </a:xfrm>
            <a:custGeom>
              <a:avLst/>
              <a:gdLst>
                <a:gd name="connsiteX0" fmla="*/ 12019 w 33293"/>
                <a:gd name="connsiteY0" fmla="*/ 80650 h 80649"/>
                <a:gd name="connsiteX1" fmla="*/ 0 w 33293"/>
                <a:gd name="connsiteY1" fmla="*/ 80650 h 80649"/>
                <a:gd name="connsiteX2" fmla="*/ 22596 w 33293"/>
                <a:gd name="connsiteY2" fmla="*/ 0 h 80649"/>
                <a:gd name="connsiteX3" fmla="*/ 33294 w 33293"/>
                <a:gd name="connsiteY3" fmla="*/ 5409 h 80649"/>
                <a:gd name="connsiteX4" fmla="*/ 12019 w 33293"/>
                <a:gd name="connsiteY4" fmla="*/ 80650 h 8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3" h="80649">
                  <a:moveTo>
                    <a:pt x="12019" y="80650"/>
                  </a:moveTo>
                  <a:lnTo>
                    <a:pt x="0" y="80650"/>
                  </a:lnTo>
                  <a:cubicBezTo>
                    <a:pt x="2252" y="52561"/>
                    <a:pt x="9926" y="25168"/>
                    <a:pt x="22596" y="0"/>
                  </a:cubicBezTo>
                  <a:lnTo>
                    <a:pt x="33294" y="5409"/>
                  </a:lnTo>
                  <a:cubicBezTo>
                    <a:pt x="33294" y="5409"/>
                    <a:pt x="12019" y="48198"/>
                    <a:pt x="12019" y="806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77DE014-31F5-5C90-BC1F-EA9388A4029B}"/>
                </a:ext>
              </a:extLst>
            </p:cNvPr>
            <p:cNvSpPr/>
            <p:nvPr/>
          </p:nvSpPr>
          <p:spPr>
            <a:xfrm>
              <a:off x="3927906" y="6232550"/>
              <a:ext cx="237622" cy="527049"/>
            </a:xfrm>
            <a:custGeom>
              <a:avLst/>
              <a:gdLst>
                <a:gd name="connsiteX0" fmla="*/ 0 w 237622"/>
                <a:gd name="connsiteY0" fmla="*/ 0 h 527049"/>
                <a:gd name="connsiteX1" fmla="*/ 237623 w 237622"/>
                <a:gd name="connsiteY1" fmla="*/ 0 h 527049"/>
                <a:gd name="connsiteX2" fmla="*/ 237623 w 237622"/>
                <a:gd name="connsiteY2" fmla="*/ 527049 h 527049"/>
                <a:gd name="connsiteX3" fmla="*/ 0 w 237622"/>
                <a:gd name="connsiteY3" fmla="*/ 527049 h 52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22" h="527049">
                  <a:moveTo>
                    <a:pt x="0" y="0"/>
                  </a:moveTo>
                  <a:lnTo>
                    <a:pt x="237623" y="0"/>
                  </a:lnTo>
                  <a:lnTo>
                    <a:pt x="237623" y="527049"/>
                  </a:lnTo>
                  <a:lnTo>
                    <a:pt x="0" y="52704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C57786E-3F75-856D-0E97-73E76BA5757C}"/>
                </a:ext>
              </a:extLst>
            </p:cNvPr>
            <p:cNvSpPr/>
            <p:nvPr/>
          </p:nvSpPr>
          <p:spPr>
            <a:xfrm>
              <a:off x="3921896" y="6226540"/>
              <a:ext cx="249642" cy="538708"/>
            </a:xfrm>
            <a:custGeom>
              <a:avLst/>
              <a:gdLst>
                <a:gd name="connsiteX0" fmla="*/ 243633 w 249642"/>
                <a:gd name="connsiteY0" fmla="*/ 538708 h 538708"/>
                <a:gd name="connsiteX1" fmla="*/ 6010 w 249642"/>
                <a:gd name="connsiteY1" fmla="*/ 538708 h 538708"/>
                <a:gd name="connsiteX2" fmla="*/ 0 w 249642"/>
                <a:gd name="connsiteY2" fmla="*/ 532699 h 538708"/>
                <a:gd name="connsiteX3" fmla="*/ 0 w 249642"/>
                <a:gd name="connsiteY3" fmla="*/ 6010 h 538708"/>
                <a:gd name="connsiteX4" fmla="*/ 6010 w 249642"/>
                <a:gd name="connsiteY4" fmla="*/ 0 h 538708"/>
                <a:gd name="connsiteX5" fmla="*/ 243633 w 249642"/>
                <a:gd name="connsiteY5" fmla="*/ 0 h 538708"/>
                <a:gd name="connsiteX6" fmla="*/ 249642 w 249642"/>
                <a:gd name="connsiteY6" fmla="*/ 6010 h 538708"/>
                <a:gd name="connsiteX7" fmla="*/ 249642 w 249642"/>
                <a:gd name="connsiteY7" fmla="*/ 533059 h 538708"/>
                <a:gd name="connsiteX8" fmla="*/ 243633 w 249642"/>
                <a:gd name="connsiteY8" fmla="*/ 538708 h 538708"/>
                <a:gd name="connsiteX9" fmla="*/ 12019 w 249642"/>
                <a:gd name="connsiteY9" fmla="*/ 526689 h 538708"/>
                <a:gd name="connsiteX10" fmla="*/ 237623 w 249642"/>
                <a:gd name="connsiteY10" fmla="*/ 526689 h 538708"/>
                <a:gd name="connsiteX11" fmla="*/ 237623 w 249642"/>
                <a:gd name="connsiteY11" fmla="*/ 12019 h 538708"/>
                <a:gd name="connsiteX12" fmla="*/ 12019 w 249642"/>
                <a:gd name="connsiteY12" fmla="*/ 12019 h 53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642" h="538708">
                  <a:moveTo>
                    <a:pt x="243633" y="538708"/>
                  </a:moveTo>
                  <a:lnTo>
                    <a:pt x="6010" y="538708"/>
                  </a:lnTo>
                  <a:cubicBezTo>
                    <a:pt x="2691" y="538708"/>
                    <a:pt x="0" y="536016"/>
                    <a:pt x="0" y="532699"/>
                  </a:cubicBezTo>
                  <a:lnTo>
                    <a:pt x="0" y="6010"/>
                  </a:lnTo>
                  <a:cubicBezTo>
                    <a:pt x="0" y="2692"/>
                    <a:pt x="2691" y="0"/>
                    <a:pt x="6010" y="0"/>
                  </a:cubicBezTo>
                  <a:lnTo>
                    <a:pt x="243633" y="0"/>
                  </a:lnTo>
                  <a:cubicBezTo>
                    <a:pt x="246951" y="0"/>
                    <a:pt x="249642" y="2692"/>
                    <a:pt x="249642" y="6010"/>
                  </a:cubicBezTo>
                  <a:lnTo>
                    <a:pt x="249642" y="533059"/>
                  </a:lnTo>
                  <a:cubicBezTo>
                    <a:pt x="249451" y="536232"/>
                    <a:pt x="246815" y="538708"/>
                    <a:pt x="243633" y="538708"/>
                  </a:cubicBezTo>
                  <a:close/>
                  <a:moveTo>
                    <a:pt x="12019" y="526689"/>
                  </a:moveTo>
                  <a:lnTo>
                    <a:pt x="237623" y="526689"/>
                  </a:lnTo>
                  <a:lnTo>
                    <a:pt x="237623" y="12019"/>
                  </a:lnTo>
                  <a:lnTo>
                    <a:pt x="12019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wen">
            <a:extLst>
              <a:ext uri="{FF2B5EF4-FFF2-40B4-BE49-F238E27FC236}">
                <a16:creationId xmlns:a16="http://schemas.microsoft.com/office/drawing/2014/main" id="{A614107F-50B5-4A8A-79B3-E6DE8D0C3E45}"/>
              </a:ext>
            </a:extLst>
          </p:cNvPr>
          <p:cNvGrpSpPr/>
          <p:nvPr/>
        </p:nvGrpSpPr>
        <p:grpSpPr>
          <a:xfrm flipH="1">
            <a:off x="1847864" y="3440475"/>
            <a:ext cx="1538284" cy="3391711"/>
            <a:chOff x="7845409" y="3416945"/>
            <a:chExt cx="1538284" cy="3391711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B4E59B3-5F5D-6FF6-75FB-DAE0BFC1BDE3}"/>
                </a:ext>
              </a:extLst>
            </p:cNvPr>
            <p:cNvSpPr/>
            <p:nvPr/>
          </p:nvSpPr>
          <p:spPr>
            <a:xfrm>
              <a:off x="8695542" y="5559585"/>
              <a:ext cx="288936" cy="1211948"/>
            </a:xfrm>
            <a:custGeom>
              <a:avLst/>
              <a:gdLst>
                <a:gd name="connsiteX0" fmla="*/ 2372 w 288936"/>
                <a:gd name="connsiteY0" fmla="*/ 0 h 1211948"/>
                <a:gd name="connsiteX1" fmla="*/ 29175 w 288936"/>
                <a:gd name="connsiteY1" fmla="*/ 218151 h 1211948"/>
                <a:gd name="connsiteX2" fmla="*/ 42997 w 288936"/>
                <a:gd name="connsiteY2" fmla="*/ 296758 h 1211948"/>
                <a:gd name="connsiteX3" fmla="*/ 71724 w 288936"/>
                <a:gd name="connsiteY3" fmla="*/ 669959 h 1211948"/>
                <a:gd name="connsiteX4" fmla="*/ 163551 w 288936"/>
                <a:gd name="connsiteY4" fmla="*/ 1029940 h 1211948"/>
                <a:gd name="connsiteX5" fmla="*/ 147806 w 288936"/>
                <a:gd name="connsiteY5" fmla="*/ 1088955 h 1211948"/>
                <a:gd name="connsiteX6" fmla="*/ 62228 w 288936"/>
                <a:gd name="connsiteY6" fmla="*/ 1161071 h 1211948"/>
                <a:gd name="connsiteX7" fmla="*/ 88 w 288936"/>
                <a:gd name="connsiteY7" fmla="*/ 1195927 h 1211948"/>
                <a:gd name="connsiteX8" fmla="*/ 41315 w 288936"/>
                <a:gd name="connsiteY8" fmla="*/ 1211192 h 1211948"/>
                <a:gd name="connsiteX9" fmla="*/ 242038 w 288936"/>
                <a:gd name="connsiteY9" fmla="*/ 1211192 h 1211948"/>
                <a:gd name="connsiteX10" fmla="*/ 286269 w 288936"/>
                <a:gd name="connsiteY10" fmla="*/ 1193764 h 1211948"/>
                <a:gd name="connsiteX11" fmla="*/ 283264 w 288936"/>
                <a:gd name="connsiteY11" fmla="*/ 1073570 h 1211948"/>
                <a:gd name="connsiteX12" fmla="*/ 272327 w 288936"/>
                <a:gd name="connsiteY12" fmla="*/ 990636 h 1211948"/>
                <a:gd name="connsiteX13" fmla="*/ 268721 w 288936"/>
                <a:gd name="connsiteY13" fmla="*/ 499525 h 1211948"/>
                <a:gd name="connsiteX14" fmla="*/ 255259 w 288936"/>
                <a:gd name="connsiteY14" fmla="*/ 237743 h 1211948"/>
                <a:gd name="connsiteX15" fmla="*/ 281101 w 288936"/>
                <a:gd name="connsiteY15" fmla="*/ 17308 h 121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8936" h="1211948">
                  <a:moveTo>
                    <a:pt x="2372" y="0"/>
                  </a:moveTo>
                  <a:cubicBezTo>
                    <a:pt x="2372" y="0"/>
                    <a:pt x="23406" y="185459"/>
                    <a:pt x="29175" y="218151"/>
                  </a:cubicBezTo>
                  <a:lnTo>
                    <a:pt x="42997" y="296758"/>
                  </a:lnTo>
                  <a:cubicBezTo>
                    <a:pt x="42997" y="296758"/>
                    <a:pt x="30136" y="504092"/>
                    <a:pt x="71724" y="669959"/>
                  </a:cubicBezTo>
                  <a:cubicBezTo>
                    <a:pt x="113311" y="835827"/>
                    <a:pt x="164152" y="1012511"/>
                    <a:pt x="163551" y="1029940"/>
                  </a:cubicBezTo>
                  <a:cubicBezTo>
                    <a:pt x="160306" y="1050096"/>
                    <a:pt x="155030" y="1069868"/>
                    <a:pt x="147806" y="1088955"/>
                  </a:cubicBezTo>
                  <a:cubicBezTo>
                    <a:pt x="147806" y="1088955"/>
                    <a:pt x="98046" y="1141239"/>
                    <a:pt x="62228" y="1161071"/>
                  </a:cubicBezTo>
                  <a:cubicBezTo>
                    <a:pt x="26410" y="1180903"/>
                    <a:pt x="2131" y="1180663"/>
                    <a:pt x="88" y="1195927"/>
                  </a:cubicBezTo>
                  <a:cubicBezTo>
                    <a:pt x="-1955" y="1211192"/>
                    <a:pt x="32180" y="1213475"/>
                    <a:pt x="41315" y="1211192"/>
                  </a:cubicBezTo>
                  <a:cubicBezTo>
                    <a:pt x="50449" y="1208908"/>
                    <a:pt x="242038" y="1211192"/>
                    <a:pt x="242038" y="1211192"/>
                  </a:cubicBezTo>
                  <a:cubicBezTo>
                    <a:pt x="242038" y="1211192"/>
                    <a:pt x="280620" y="1215639"/>
                    <a:pt x="286269" y="1193764"/>
                  </a:cubicBezTo>
                  <a:cubicBezTo>
                    <a:pt x="291918" y="1171888"/>
                    <a:pt x="287471" y="1089075"/>
                    <a:pt x="283264" y="1073570"/>
                  </a:cubicBezTo>
                  <a:cubicBezTo>
                    <a:pt x="277639" y="1046226"/>
                    <a:pt x="273985" y="1018509"/>
                    <a:pt x="272327" y="990636"/>
                  </a:cubicBezTo>
                  <a:cubicBezTo>
                    <a:pt x="273288" y="984026"/>
                    <a:pt x="259106" y="602170"/>
                    <a:pt x="268721" y="499525"/>
                  </a:cubicBezTo>
                  <a:cubicBezTo>
                    <a:pt x="278336" y="396879"/>
                    <a:pt x="255259" y="237743"/>
                    <a:pt x="255259" y="237743"/>
                  </a:cubicBezTo>
                  <a:lnTo>
                    <a:pt x="281101" y="17308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37D26A-7B1F-DA42-CAC6-32B66734CC4C}"/>
                </a:ext>
              </a:extLst>
            </p:cNvPr>
            <p:cNvSpPr/>
            <p:nvPr/>
          </p:nvSpPr>
          <p:spPr>
            <a:xfrm>
              <a:off x="8689435" y="5552939"/>
              <a:ext cx="300999" cy="1224407"/>
            </a:xfrm>
            <a:custGeom>
              <a:avLst/>
              <a:gdLst>
                <a:gd name="connsiteX0" fmla="*/ 38887 w 300999"/>
                <a:gd name="connsiteY0" fmla="*/ 1224329 h 1224407"/>
                <a:gd name="connsiteX1" fmla="*/ 5113 w 300999"/>
                <a:gd name="connsiteY1" fmla="*/ 1215074 h 1224407"/>
                <a:gd name="connsiteX2" fmla="*/ 185 w 300999"/>
                <a:gd name="connsiteY2" fmla="*/ 1201492 h 1224407"/>
                <a:gd name="connsiteX3" fmla="*/ 30233 w 300999"/>
                <a:gd name="connsiteY3" fmla="*/ 1177453 h 1224407"/>
                <a:gd name="connsiteX4" fmla="*/ 65450 w 300999"/>
                <a:gd name="connsiteY4" fmla="*/ 1161708 h 1224407"/>
                <a:gd name="connsiteX5" fmla="*/ 148624 w 300999"/>
                <a:gd name="connsiteY5" fmla="*/ 1091755 h 1224407"/>
                <a:gd name="connsiteX6" fmla="*/ 163648 w 300999"/>
                <a:gd name="connsiteY6" fmla="*/ 1035865 h 1224407"/>
                <a:gd name="connsiteX7" fmla="*/ 124225 w 300999"/>
                <a:gd name="connsiteY7" fmla="*/ 877330 h 1224407"/>
                <a:gd name="connsiteX8" fmla="*/ 71940 w 300999"/>
                <a:gd name="connsiteY8" fmla="*/ 677448 h 1224407"/>
                <a:gd name="connsiteX9" fmla="*/ 43094 w 300999"/>
                <a:gd name="connsiteY9" fmla="*/ 303164 h 1224407"/>
                <a:gd name="connsiteX10" fmla="*/ 29392 w 300999"/>
                <a:gd name="connsiteY10" fmla="*/ 225279 h 1224407"/>
                <a:gd name="connsiteX11" fmla="*/ 2468 w 300999"/>
                <a:gd name="connsiteY11" fmla="*/ 6647 h 1224407"/>
                <a:gd name="connsiteX12" fmla="*/ 4151 w 300999"/>
                <a:gd name="connsiteY12" fmla="*/ 1839 h 1224407"/>
                <a:gd name="connsiteX13" fmla="*/ 8839 w 300999"/>
                <a:gd name="connsiteY13" fmla="*/ 36 h 1224407"/>
                <a:gd name="connsiteX14" fmla="*/ 287568 w 300999"/>
                <a:gd name="connsiteY14" fmla="*/ 17464 h 1224407"/>
                <a:gd name="connsiteX15" fmla="*/ 293253 w 300999"/>
                <a:gd name="connsiteY15" fmla="*/ 23786 h 1224407"/>
                <a:gd name="connsiteX16" fmla="*/ 293217 w 300999"/>
                <a:gd name="connsiteY16" fmla="*/ 24195 h 1224407"/>
                <a:gd name="connsiteX17" fmla="*/ 267375 w 300999"/>
                <a:gd name="connsiteY17" fmla="*/ 243789 h 1224407"/>
                <a:gd name="connsiteX18" fmla="*/ 280717 w 300999"/>
                <a:gd name="connsiteY18" fmla="*/ 506292 h 1224407"/>
                <a:gd name="connsiteX19" fmla="*/ 283121 w 300999"/>
                <a:gd name="connsiteY19" fmla="*/ 937066 h 1224407"/>
                <a:gd name="connsiteX20" fmla="*/ 284323 w 300999"/>
                <a:gd name="connsiteY20" fmla="*/ 997163 h 1224407"/>
                <a:gd name="connsiteX21" fmla="*/ 295140 w 300999"/>
                <a:gd name="connsiteY21" fmla="*/ 1077572 h 1224407"/>
                <a:gd name="connsiteX22" fmla="*/ 298145 w 300999"/>
                <a:gd name="connsiteY22" fmla="*/ 1200771 h 1224407"/>
                <a:gd name="connsiteX23" fmla="*/ 247423 w 300999"/>
                <a:gd name="connsiteY23" fmla="*/ 1222646 h 1224407"/>
                <a:gd name="connsiteX24" fmla="*/ 48743 w 300999"/>
                <a:gd name="connsiteY24" fmla="*/ 1222646 h 1224407"/>
                <a:gd name="connsiteX25" fmla="*/ 38887 w 300999"/>
                <a:gd name="connsiteY25" fmla="*/ 1224329 h 1224407"/>
                <a:gd name="connsiteX26" fmla="*/ 14848 w 300999"/>
                <a:gd name="connsiteY26" fmla="*/ 12897 h 1224407"/>
                <a:gd name="connsiteX27" fmla="*/ 40810 w 300999"/>
                <a:gd name="connsiteY27" fmla="*/ 223716 h 1224407"/>
                <a:gd name="connsiteX28" fmla="*/ 54753 w 300999"/>
                <a:gd name="connsiteY28" fmla="*/ 302203 h 1224407"/>
                <a:gd name="connsiteX29" fmla="*/ 54753 w 300999"/>
                <a:gd name="connsiteY29" fmla="*/ 303645 h 1224407"/>
                <a:gd name="connsiteX30" fmla="*/ 83359 w 300999"/>
                <a:gd name="connsiteY30" fmla="*/ 674924 h 1224407"/>
                <a:gd name="connsiteX31" fmla="*/ 135402 w 300999"/>
                <a:gd name="connsiteY31" fmla="*/ 874685 h 1224407"/>
                <a:gd name="connsiteX32" fmla="*/ 175307 w 300999"/>
                <a:gd name="connsiteY32" fmla="*/ 1036707 h 1224407"/>
                <a:gd name="connsiteX33" fmla="*/ 159201 w 300999"/>
                <a:gd name="connsiteY33" fmla="*/ 1097525 h 1224407"/>
                <a:gd name="connsiteX34" fmla="*/ 157879 w 300999"/>
                <a:gd name="connsiteY34" fmla="*/ 1099568 h 1224407"/>
                <a:gd name="connsiteX35" fmla="*/ 70859 w 300999"/>
                <a:gd name="connsiteY35" fmla="*/ 1172766 h 1224407"/>
                <a:gd name="connsiteX36" fmla="*/ 34200 w 300999"/>
                <a:gd name="connsiteY36" fmla="*/ 1189112 h 1224407"/>
                <a:gd name="connsiteX37" fmla="*/ 11723 w 300999"/>
                <a:gd name="connsiteY37" fmla="*/ 1203295 h 1224407"/>
                <a:gd name="connsiteX38" fmla="*/ 12925 w 300999"/>
                <a:gd name="connsiteY38" fmla="*/ 1206179 h 1224407"/>
                <a:gd name="connsiteX39" fmla="*/ 45618 w 300999"/>
                <a:gd name="connsiteY39" fmla="*/ 1211829 h 1224407"/>
                <a:gd name="connsiteX40" fmla="*/ 247904 w 300999"/>
                <a:gd name="connsiteY40" fmla="*/ 1211829 h 1224407"/>
                <a:gd name="connsiteX41" fmla="*/ 286125 w 300999"/>
                <a:gd name="connsiteY41" fmla="*/ 1198968 h 1224407"/>
                <a:gd name="connsiteX42" fmla="*/ 283241 w 300999"/>
                <a:gd name="connsiteY42" fmla="*/ 1082020 h 1224407"/>
                <a:gd name="connsiteX43" fmla="*/ 272063 w 300999"/>
                <a:gd name="connsiteY43" fmla="*/ 996562 h 1224407"/>
                <a:gd name="connsiteX44" fmla="*/ 270741 w 300999"/>
                <a:gd name="connsiteY44" fmla="*/ 938148 h 1224407"/>
                <a:gd name="connsiteX45" fmla="*/ 268457 w 300999"/>
                <a:gd name="connsiteY45" fmla="*/ 505450 h 1224407"/>
                <a:gd name="connsiteX46" fmla="*/ 254995 w 300999"/>
                <a:gd name="connsiteY46" fmla="*/ 244991 h 1224407"/>
                <a:gd name="connsiteX47" fmla="*/ 254995 w 300999"/>
                <a:gd name="connsiteY47" fmla="*/ 243428 h 1224407"/>
                <a:gd name="connsiteX48" fmla="*/ 280116 w 300999"/>
                <a:gd name="connsiteY48" fmla="*/ 29243 h 122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00999" h="1224407">
                  <a:moveTo>
                    <a:pt x="38887" y="1224329"/>
                  </a:moveTo>
                  <a:cubicBezTo>
                    <a:pt x="26928" y="1224966"/>
                    <a:pt x="15077" y="1221721"/>
                    <a:pt x="5113" y="1215074"/>
                  </a:cubicBezTo>
                  <a:cubicBezTo>
                    <a:pt x="1242" y="1211697"/>
                    <a:pt x="-621" y="1206564"/>
                    <a:pt x="185" y="1201492"/>
                  </a:cubicBezTo>
                  <a:cubicBezTo>
                    <a:pt x="2228" y="1188752"/>
                    <a:pt x="14007" y="1184184"/>
                    <a:pt x="30233" y="1177453"/>
                  </a:cubicBezTo>
                  <a:cubicBezTo>
                    <a:pt x="42325" y="1173030"/>
                    <a:pt x="54092" y="1167766"/>
                    <a:pt x="65450" y="1161708"/>
                  </a:cubicBezTo>
                  <a:cubicBezTo>
                    <a:pt x="97542" y="1144160"/>
                    <a:pt x="142013" y="1098606"/>
                    <a:pt x="148624" y="1091755"/>
                  </a:cubicBezTo>
                  <a:cubicBezTo>
                    <a:pt x="155631" y="1073714"/>
                    <a:pt x="160667" y="1054976"/>
                    <a:pt x="163648" y="1035865"/>
                  </a:cubicBezTo>
                  <a:cubicBezTo>
                    <a:pt x="163648" y="1026490"/>
                    <a:pt x="145499" y="957379"/>
                    <a:pt x="124225" y="877330"/>
                  </a:cubicBezTo>
                  <a:cubicBezTo>
                    <a:pt x="107878" y="815911"/>
                    <a:pt x="89248" y="746198"/>
                    <a:pt x="71940" y="677448"/>
                  </a:cubicBezTo>
                  <a:cubicBezTo>
                    <a:pt x="31916" y="517470"/>
                    <a:pt x="42373" y="316867"/>
                    <a:pt x="43094" y="303164"/>
                  </a:cubicBezTo>
                  <a:lnTo>
                    <a:pt x="29392" y="225279"/>
                  </a:lnTo>
                  <a:cubicBezTo>
                    <a:pt x="23622" y="192707"/>
                    <a:pt x="3310" y="14219"/>
                    <a:pt x="2468" y="6647"/>
                  </a:cubicBezTo>
                  <a:cubicBezTo>
                    <a:pt x="2228" y="4868"/>
                    <a:pt x="2853" y="3089"/>
                    <a:pt x="4151" y="1839"/>
                  </a:cubicBezTo>
                  <a:cubicBezTo>
                    <a:pt x="5329" y="505"/>
                    <a:pt x="7072" y="-169"/>
                    <a:pt x="8839" y="36"/>
                  </a:cubicBezTo>
                  <a:lnTo>
                    <a:pt x="287568" y="17464"/>
                  </a:lnTo>
                  <a:cubicBezTo>
                    <a:pt x="290885" y="17644"/>
                    <a:pt x="293433" y="20469"/>
                    <a:pt x="293253" y="23786"/>
                  </a:cubicBezTo>
                  <a:cubicBezTo>
                    <a:pt x="293241" y="23919"/>
                    <a:pt x="293229" y="24063"/>
                    <a:pt x="293217" y="24195"/>
                  </a:cubicBezTo>
                  <a:lnTo>
                    <a:pt x="267375" y="243789"/>
                  </a:lnTo>
                  <a:cubicBezTo>
                    <a:pt x="269178" y="255808"/>
                    <a:pt x="289972" y="407853"/>
                    <a:pt x="280717" y="506292"/>
                  </a:cubicBezTo>
                  <a:cubicBezTo>
                    <a:pt x="273505" y="584177"/>
                    <a:pt x="279996" y="822521"/>
                    <a:pt x="283121" y="937066"/>
                  </a:cubicBezTo>
                  <a:cubicBezTo>
                    <a:pt x="284443" y="985985"/>
                    <a:pt x="284683" y="995721"/>
                    <a:pt x="284323" y="997163"/>
                  </a:cubicBezTo>
                  <a:cubicBezTo>
                    <a:pt x="286209" y="1024170"/>
                    <a:pt x="289816" y="1051034"/>
                    <a:pt x="295140" y="1077572"/>
                  </a:cubicBezTo>
                  <a:cubicBezTo>
                    <a:pt x="299467" y="1093318"/>
                    <a:pt x="304155" y="1177453"/>
                    <a:pt x="298145" y="1200771"/>
                  </a:cubicBezTo>
                  <a:cubicBezTo>
                    <a:pt x="291294" y="1227334"/>
                    <a:pt x="249226" y="1222887"/>
                    <a:pt x="247423" y="1222646"/>
                  </a:cubicBezTo>
                  <a:cubicBezTo>
                    <a:pt x="172422" y="1221805"/>
                    <a:pt x="56796" y="1221084"/>
                    <a:pt x="48743" y="1222646"/>
                  </a:cubicBezTo>
                  <a:cubicBezTo>
                    <a:pt x="45534" y="1223596"/>
                    <a:pt x="42229" y="1224160"/>
                    <a:pt x="38887" y="1224329"/>
                  </a:cubicBezTo>
                  <a:close/>
                  <a:moveTo>
                    <a:pt x="14848" y="12897"/>
                  </a:moveTo>
                  <a:cubicBezTo>
                    <a:pt x="18815" y="47272"/>
                    <a:pt x="35762" y="195110"/>
                    <a:pt x="40810" y="223716"/>
                  </a:cubicBezTo>
                  <a:lnTo>
                    <a:pt x="54753" y="302203"/>
                  </a:lnTo>
                  <a:cubicBezTo>
                    <a:pt x="54813" y="302684"/>
                    <a:pt x="54813" y="303164"/>
                    <a:pt x="54753" y="303645"/>
                  </a:cubicBezTo>
                  <a:cubicBezTo>
                    <a:pt x="54753" y="305689"/>
                    <a:pt x="42733" y="511941"/>
                    <a:pt x="83359" y="674924"/>
                  </a:cubicBezTo>
                  <a:cubicBezTo>
                    <a:pt x="100546" y="743674"/>
                    <a:pt x="119417" y="813266"/>
                    <a:pt x="135402" y="874685"/>
                  </a:cubicBezTo>
                  <a:cubicBezTo>
                    <a:pt x="161845" y="973845"/>
                    <a:pt x="175667" y="1026130"/>
                    <a:pt x="175307" y="1036707"/>
                  </a:cubicBezTo>
                  <a:cubicBezTo>
                    <a:pt x="172062" y="1057488"/>
                    <a:pt x="166665" y="1077873"/>
                    <a:pt x="159201" y="1097525"/>
                  </a:cubicBezTo>
                  <a:cubicBezTo>
                    <a:pt x="158876" y="1098270"/>
                    <a:pt x="158432" y="1098967"/>
                    <a:pt x="157879" y="1099568"/>
                  </a:cubicBezTo>
                  <a:cubicBezTo>
                    <a:pt x="155836" y="1101731"/>
                    <a:pt x="107157" y="1152813"/>
                    <a:pt x="70859" y="1172766"/>
                  </a:cubicBezTo>
                  <a:cubicBezTo>
                    <a:pt x="59056" y="1179112"/>
                    <a:pt x="46808" y="1184581"/>
                    <a:pt x="34200" y="1189112"/>
                  </a:cubicBezTo>
                  <a:cubicBezTo>
                    <a:pt x="19656" y="1194761"/>
                    <a:pt x="12564" y="1197646"/>
                    <a:pt x="11723" y="1203295"/>
                  </a:cubicBezTo>
                  <a:cubicBezTo>
                    <a:pt x="11519" y="1204413"/>
                    <a:pt x="11988" y="1205543"/>
                    <a:pt x="12925" y="1206179"/>
                  </a:cubicBezTo>
                  <a:cubicBezTo>
                    <a:pt x="22913" y="1211600"/>
                    <a:pt x="34392" y="1213583"/>
                    <a:pt x="45618" y="1211829"/>
                  </a:cubicBezTo>
                  <a:cubicBezTo>
                    <a:pt x="54993" y="1209545"/>
                    <a:pt x="215692" y="1211228"/>
                    <a:pt x="247904" y="1211829"/>
                  </a:cubicBezTo>
                  <a:cubicBezTo>
                    <a:pt x="248745" y="1211829"/>
                    <a:pt x="282039" y="1215194"/>
                    <a:pt x="286125" y="1198968"/>
                  </a:cubicBezTo>
                  <a:cubicBezTo>
                    <a:pt x="291534" y="1178175"/>
                    <a:pt x="287087" y="1096202"/>
                    <a:pt x="283241" y="1082020"/>
                  </a:cubicBezTo>
                  <a:cubicBezTo>
                    <a:pt x="277399" y="1053846"/>
                    <a:pt x="273662" y="1025288"/>
                    <a:pt x="272063" y="996562"/>
                  </a:cubicBezTo>
                  <a:cubicBezTo>
                    <a:pt x="272063" y="994278"/>
                    <a:pt x="272063" y="969518"/>
                    <a:pt x="270741" y="938148"/>
                  </a:cubicBezTo>
                  <a:cubicBezTo>
                    <a:pt x="267616" y="823363"/>
                    <a:pt x="261125" y="584418"/>
                    <a:pt x="268457" y="505450"/>
                  </a:cubicBezTo>
                  <a:cubicBezTo>
                    <a:pt x="277832" y="404728"/>
                    <a:pt x="255236" y="246553"/>
                    <a:pt x="254995" y="244991"/>
                  </a:cubicBezTo>
                  <a:lnTo>
                    <a:pt x="254995" y="243428"/>
                  </a:lnTo>
                  <a:lnTo>
                    <a:pt x="280116" y="29243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D57F4A0-001F-FF6D-BC76-E73765923640}"/>
                </a:ext>
              </a:extLst>
            </p:cNvPr>
            <p:cNvSpPr/>
            <p:nvPr/>
          </p:nvSpPr>
          <p:spPr>
            <a:xfrm>
              <a:off x="8695542" y="6700584"/>
              <a:ext cx="289109" cy="70829"/>
            </a:xfrm>
            <a:custGeom>
              <a:avLst/>
              <a:gdLst>
                <a:gd name="connsiteX0" fmla="*/ 86988 w 289109"/>
                <a:gd name="connsiteY0" fmla="*/ 3365 h 70829"/>
                <a:gd name="connsiteX1" fmla="*/ 62228 w 289109"/>
                <a:gd name="connsiteY1" fmla="*/ 19952 h 70829"/>
                <a:gd name="connsiteX2" fmla="*/ 88 w 289109"/>
                <a:gd name="connsiteY2" fmla="*/ 54808 h 70829"/>
                <a:gd name="connsiteX3" fmla="*/ 41315 w 289109"/>
                <a:gd name="connsiteY3" fmla="*/ 70073 h 70829"/>
                <a:gd name="connsiteX4" fmla="*/ 242038 w 289109"/>
                <a:gd name="connsiteY4" fmla="*/ 70073 h 70829"/>
                <a:gd name="connsiteX5" fmla="*/ 286269 w 289109"/>
                <a:gd name="connsiteY5" fmla="*/ 52645 h 70829"/>
                <a:gd name="connsiteX6" fmla="*/ 288673 w 289109"/>
                <a:gd name="connsiteY6" fmla="*/ 0 h 70829"/>
                <a:gd name="connsiteX7" fmla="*/ 111387 w 289109"/>
                <a:gd name="connsiteY7" fmla="*/ 26443 h 7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09" h="70829">
                  <a:moveTo>
                    <a:pt x="86988" y="3365"/>
                  </a:moveTo>
                  <a:cubicBezTo>
                    <a:pt x="79139" y="9471"/>
                    <a:pt x="70858" y="15012"/>
                    <a:pt x="62228" y="19952"/>
                  </a:cubicBezTo>
                  <a:cubicBezTo>
                    <a:pt x="26170" y="39544"/>
                    <a:pt x="2131" y="39544"/>
                    <a:pt x="88" y="54808"/>
                  </a:cubicBezTo>
                  <a:cubicBezTo>
                    <a:pt x="-1955" y="70073"/>
                    <a:pt x="32180" y="72357"/>
                    <a:pt x="41315" y="70073"/>
                  </a:cubicBezTo>
                  <a:cubicBezTo>
                    <a:pt x="50449" y="67789"/>
                    <a:pt x="242038" y="70073"/>
                    <a:pt x="242038" y="70073"/>
                  </a:cubicBezTo>
                  <a:cubicBezTo>
                    <a:pt x="242038" y="70073"/>
                    <a:pt x="280620" y="74520"/>
                    <a:pt x="286269" y="52645"/>
                  </a:cubicBezTo>
                  <a:cubicBezTo>
                    <a:pt x="288902" y="35229"/>
                    <a:pt x="289707" y="17584"/>
                    <a:pt x="288673" y="0"/>
                  </a:cubicBezTo>
                  <a:lnTo>
                    <a:pt x="111387" y="26443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46FE78-2844-0691-C68F-F358112B9D8E}"/>
                </a:ext>
              </a:extLst>
            </p:cNvPr>
            <p:cNvSpPr/>
            <p:nvPr/>
          </p:nvSpPr>
          <p:spPr>
            <a:xfrm>
              <a:off x="8689435" y="6693541"/>
              <a:ext cx="301333" cy="83805"/>
            </a:xfrm>
            <a:custGeom>
              <a:avLst/>
              <a:gdLst>
                <a:gd name="connsiteX0" fmla="*/ 38887 w 301333"/>
                <a:gd name="connsiteY0" fmla="*/ 83727 h 83805"/>
                <a:gd name="connsiteX1" fmla="*/ 5113 w 301333"/>
                <a:gd name="connsiteY1" fmla="*/ 74472 h 83805"/>
                <a:gd name="connsiteX2" fmla="*/ 185 w 301333"/>
                <a:gd name="connsiteY2" fmla="*/ 60890 h 83805"/>
                <a:gd name="connsiteX3" fmla="*/ 30233 w 301333"/>
                <a:gd name="connsiteY3" fmla="*/ 36851 h 83805"/>
                <a:gd name="connsiteX4" fmla="*/ 65450 w 301333"/>
                <a:gd name="connsiteY4" fmla="*/ 21106 h 83805"/>
                <a:gd name="connsiteX5" fmla="*/ 89489 w 301333"/>
                <a:gd name="connsiteY5" fmla="*/ 5000 h 83805"/>
                <a:gd name="connsiteX6" fmla="*/ 97301 w 301333"/>
                <a:gd name="connsiteY6" fmla="*/ 5000 h 83805"/>
                <a:gd name="connsiteX7" fmla="*/ 119657 w 301333"/>
                <a:gd name="connsiteY7" fmla="*/ 26154 h 83805"/>
                <a:gd name="connsiteX8" fmla="*/ 294058 w 301333"/>
                <a:gd name="connsiteY8" fmla="*/ 72 h 83805"/>
                <a:gd name="connsiteX9" fmla="*/ 298866 w 301333"/>
                <a:gd name="connsiteY9" fmla="*/ 1514 h 83805"/>
                <a:gd name="connsiteX10" fmla="*/ 300909 w 301333"/>
                <a:gd name="connsiteY10" fmla="*/ 5961 h 83805"/>
                <a:gd name="connsiteX11" fmla="*/ 298265 w 301333"/>
                <a:gd name="connsiteY11" fmla="*/ 60289 h 83805"/>
                <a:gd name="connsiteX12" fmla="*/ 247543 w 301333"/>
                <a:gd name="connsiteY12" fmla="*/ 82164 h 83805"/>
                <a:gd name="connsiteX13" fmla="*/ 48863 w 301333"/>
                <a:gd name="connsiteY13" fmla="*/ 82164 h 83805"/>
                <a:gd name="connsiteX14" fmla="*/ 38887 w 301333"/>
                <a:gd name="connsiteY14" fmla="*/ 83727 h 83805"/>
                <a:gd name="connsiteX15" fmla="*/ 92614 w 301333"/>
                <a:gd name="connsiteY15" fmla="*/ 18101 h 83805"/>
                <a:gd name="connsiteX16" fmla="*/ 71219 w 301333"/>
                <a:gd name="connsiteY16" fmla="*/ 32163 h 83805"/>
                <a:gd name="connsiteX17" fmla="*/ 34560 w 301333"/>
                <a:gd name="connsiteY17" fmla="*/ 48510 h 83805"/>
                <a:gd name="connsiteX18" fmla="*/ 12084 w 301333"/>
                <a:gd name="connsiteY18" fmla="*/ 62693 h 83805"/>
                <a:gd name="connsiteX19" fmla="*/ 13286 w 301333"/>
                <a:gd name="connsiteY19" fmla="*/ 65577 h 83805"/>
                <a:gd name="connsiteX20" fmla="*/ 45978 w 301333"/>
                <a:gd name="connsiteY20" fmla="*/ 71226 h 83805"/>
                <a:gd name="connsiteX21" fmla="*/ 248265 w 301333"/>
                <a:gd name="connsiteY21" fmla="*/ 71226 h 83805"/>
                <a:gd name="connsiteX22" fmla="*/ 286486 w 301333"/>
                <a:gd name="connsiteY22" fmla="*/ 58366 h 83805"/>
                <a:gd name="connsiteX23" fmla="*/ 288890 w 301333"/>
                <a:gd name="connsiteY23" fmla="*/ 14134 h 83805"/>
                <a:gd name="connsiteX24" fmla="*/ 118455 w 301333"/>
                <a:gd name="connsiteY24" fmla="*/ 39615 h 83805"/>
                <a:gd name="connsiteX25" fmla="*/ 113407 w 301333"/>
                <a:gd name="connsiteY25" fmla="*/ 38053 h 8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1333" h="83805">
                  <a:moveTo>
                    <a:pt x="38887" y="83727"/>
                  </a:moveTo>
                  <a:cubicBezTo>
                    <a:pt x="26928" y="84364"/>
                    <a:pt x="15077" y="81118"/>
                    <a:pt x="5113" y="74472"/>
                  </a:cubicBezTo>
                  <a:cubicBezTo>
                    <a:pt x="1242" y="71094"/>
                    <a:pt x="-621" y="65962"/>
                    <a:pt x="185" y="60890"/>
                  </a:cubicBezTo>
                  <a:cubicBezTo>
                    <a:pt x="2228" y="48149"/>
                    <a:pt x="14007" y="43582"/>
                    <a:pt x="30233" y="36851"/>
                  </a:cubicBezTo>
                  <a:cubicBezTo>
                    <a:pt x="42325" y="32428"/>
                    <a:pt x="54092" y="27164"/>
                    <a:pt x="65450" y="21106"/>
                  </a:cubicBezTo>
                  <a:cubicBezTo>
                    <a:pt x="73875" y="16370"/>
                    <a:pt x="81904" y="10985"/>
                    <a:pt x="89489" y="5000"/>
                  </a:cubicBezTo>
                  <a:cubicBezTo>
                    <a:pt x="91736" y="3077"/>
                    <a:pt x="95054" y="3077"/>
                    <a:pt x="97301" y="5000"/>
                  </a:cubicBezTo>
                  <a:lnTo>
                    <a:pt x="119657" y="26154"/>
                  </a:lnTo>
                  <a:lnTo>
                    <a:pt x="294058" y="72"/>
                  </a:lnTo>
                  <a:cubicBezTo>
                    <a:pt x="295801" y="-205"/>
                    <a:pt x="297568" y="324"/>
                    <a:pt x="298866" y="1514"/>
                  </a:cubicBezTo>
                  <a:cubicBezTo>
                    <a:pt x="300188" y="2608"/>
                    <a:pt x="300933" y="4243"/>
                    <a:pt x="300909" y="5961"/>
                  </a:cubicBezTo>
                  <a:cubicBezTo>
                    <a:pt x="301955" y="24111"/>
                    <a:pt x="301066" y="42320"/>
                    <a:pt x="298265" y="60289"/>
                  </a:cubicBezTo>
                  <a:cubicBezTo>
                    <a:pt x="291414" y="86852"/>
                    <a:pt x="249346" y="82405"/>
                    <a:pt x="247543" y="82164"/>
                  </a:cubicBezTo>
                  <a:cubicBezTo>
                    <a:pt x="172542" y="81323"/>
                    <a:pt x="56916" y="80602"/>
                    <a:pt x="48863" y="82164"/>
                  </a:cubicBezTo>
                  <a:cubicBezTo>
                    <a:pt x="45606" y="83078"/>
                    <a:pt x="42264" y="83606"/>
                    <a:pt x="38887" y="83727"/>
                  </a:cubicBezTo>
                  <a:close/>
                  <a:moveTo>
                    <a:pt x="92614" y="18101"/>
                  </a:moveTo>
                  <a:cubicBezTo>
                    <a:pt x="85811" y="23269"/>
                    <a:pt x="78659" y="27969"/>
                    <a:pt x="71219" y="32163"/>
                  </a:cubicBezTo>
                  <a:cubicBezTo>
                    <a:pt x="59416" y="38510"/>
                    <a:pt x="47168" y="43979"/>
                    <a:pt x="34560" y="48510"/>
                  </a:cubicBezTo>
                  <a:cubicBezTo>
                    <a:pt x="20016" y="54159"/>
                    <a:pt x="12925" y="57044"/>
                    <a:pt x="12084" y="62693"/>
                  </a:cubicBezTo>
                  <a:cubicBezTo>
                    <a:pt x="11880" y="63810"/>
                    <a:pt x="12348" y="64941"/>
                    <a:pt x="13286" y="65577"/>
                  </a:cubicBezTo>
                  <a:cubicBezTo>
                    <a:pt x="23274" y="70998"/>
                    <a:pt x="34752" y="72981"/>
                    <a:pt x="45978" y="71226"/>
                  </a:cubicBezTo>
                  <a:cubicBezTo>
                    <a:pt x="55353" y="68943"/>
                    <a:pt x="216053" y="70626"/>
                    <a:pt x="248265" y="71226"/>
                  </a:cubicBezTo>
                  <a:cubicBezTo>
                    <a:pt x="249106" y="71226"/>
                    <a:pt x="282400" y="74592"/>
                    <a:pt x="286486" y="58366"/>
                  </a:cubicBezTo>
                  <a:cubicBezTo>
                    <a:pt x="288890" y="43750"/>
                    <a:pt x="289695" y="28918"/>
                    <a:pt x="288890" y="14134"/>
                  </a:cubicBezTo>
                  <a:lnTo>
                    <a:pt x="118455" y="39615"/>
                  </a:lnTo>
                  <a:cubicBezTo>
                    <a:pt x="116628" y="39868"/>
                    <a:pt x="114777" y="39291"/>
                    <a:pt x="113407" y="3805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AA87E20-F61F-1333-AB4F-8748EE7781DC}"/>
                </a:ext>
              </a:extLst>
            </p:cNvPr>
            <p:cNvSpPr/>
            <p:nvPr/>
          </p:nvSpPr>
          <p:spPr>
            <a:xfrm>
              <a:off x="8888081" y="5542037"/>
              <a:ext cx="302506" cy="1260530"/>
            </a:xfrm>
            <a:custGeom>
              <a:avLst/>
              <a:gdLst>
                <a:gd name="connsiteX0" fmla="*/ 38802 w 302506"/>
                <a:gd name="connsiteY0" fmla="*/ 4447 h 1260530"/>
                <a:gd name="connsiteX1" fmla="*/ 339 w 302506"/>
                <a:gd name="connsiteY1" fmla="*/ 206853 h 1260530"/>
                <a:gd name="connsiteX2" fmla="*/ 105870 w 302506"/>
                <a:gd name="connsiteY2" fmla="*/ 1047488 h 1260530"/>
                <a:gd name="connsiteX3" fmla="*/ 130509 w 302506"/>
                <a:gd name="connsiteY3" fmla="*/ 1195927 h 1260530"/>
                <a:gd name="connsiteX4" fmla="*/ 184957 w 302506"/>
                <a:gd name="connsiteY4" fmla="*/ 1252659 h 1260530"/>
                <a:gd name="connsiteX5" fmla="*/ 263804 w 302506"/>
                <a:gd name="connsiteY5" fmla="*/ 1209028 h 1260530"/>
                <a:gd name="connsiteX6" fmla="*/ 198299 w 302506"/>
                <a:gd name="connsiteY6" fmla="*/ 1014795 h 1260530"/>
                <a:gd name="connsiteX7" fmla="*/ 245655 w 302506"/>
                <a:gd name="connsiteY7" fmla="*/ 573925 h 1260530"/>
                <a:gd name="connsiteX8" fmla="*/ 231712 w 302506"/>
                <a:gd name="connsiteY8" fmla="*/ 288104 h 1260530"/>
                <a:gd name="connsiteX9" fmla="*/ 219693 w 302506"/>
                <a:gd name="connsiteY9" fmla="*/ 207334 h 1260530"/>
                <a:gd name="connsiteX10" fmla="*/ 302507 w 302506"/>
                <a:gd name="connsiteY10" fmla="*/ 0 h 126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06" h="1260530">
                  <a:moveTo>
                    <a:pt x="38802" y="4447"/>
                  </a:moveTo>
                  <a:cubicBezTo>
                    <a:pt x="38802" y="4447"/>
                    <a:pt x="-4228" y="141468"/>
                    <a:pt x="339" y="206853"/>
                  </a:cubicBezTo>
                  <a:cubicBezTo>
                    <a:pt x="4907" y="272239"/>
                    <a:pt x="102504" y="999531"/>
                    <a:pt x="105870" y="1047488"/>
                  </a:cubicBezTo>
                  <a:cubicBezTo>
                    <a:pt x="109235" y="1095445"/>
                    <a:pt x="127625" y="1158787"/>
                    <a:pt x="130509" y="1195927"/>
                  </a:cubicBezTo>
                  <a:cubicBezTo>
                    <a:pt x="133394" y="1233067"/>
                    <a:pt x="164524" y="1244005"/>
                    <a:pt x="184957" y="1252659"/>
                  </a:cubicBezTo>
                  <a:cubicBezTo>
                    <a:pt x="205390" y="1261313"/>
                    <a:pt x="253227" y="1276697"/>
                    <a:pt x="263804" y="1209028"/>
                  </a:cubicBezTo>
                  <a:cubicBezTo>
                    <a:pt x="274381" y="1141359"/>
                    <a:pt x="204789" y="1043161"/>
                    <a:pt x="198299" y="1014795"/>
                  </a:cubicBezTo>
                  <a:cubicBezTo>
                    <a:pt x="191808" y="986429"/>
                    <a:pt x="239164" y="685224"/>
                    <a:pt x="245655" y="573925"/>
                  </a:cubicBezTo>
                  <a:cubicBezTo>
                    <a:pt x="252145" y="462625"/>
                    <a:pt x="241929" y="333537"/>
                    <a:pt x="231712" y="288104"/>
                  </a:cubicBezTo>
                  <a:cubicBezTo>
                    <a:pt x="225390" y="261578"/>
                    <a:pt x="221364" y="234558"/>
                    <a:pt x="219693" y="207334"/>
                  </a:cubicBezTo>
                  <a:lnTo>
                    <a:pt x="302507" y="0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A454ED4-4D3B-3EE2-CACB-5118BE69EE96}"/>
                </a:ext>
              </a:extLst>
            </p:cNvPr>
            <p:cNvSpPr/>
            <p:nvPr/>
          </p:nvSpPr>
          <p:spPr>
            <a:xfrm>
              <a:off x="8882703" y="5536628"/>
              <a:ext cx="314747" cy="1272013"/>
            </a:xfrm>
            <a:custGeom>
              <a:avLst/>
              <a:gdLst>
                <a:gd name="connsiteX0" fmla="*/ 223869 w 314747"/>
                <a:gd name="connsiteY0" fmla="*/ 1272010 h 1272013"/>
                <a:gd name="connsiteX1" fmla="*/ 188412 w 314747"/>
                <a:gd name="connsiteY1" fmla="*/ 1263596 h 1272013"/>
                <a:gd name="connsiteX2" fmla="*/ 184927 w 314747"/>
                <a:gd name="connsiteY2" fmla="*/ 1262154 h 1272013"/>
                <a:gd name="connsiteX3" fmla="*/ 130479 w 314747"/>
                <a:gd name="connsiteY3" fmla="*/ 1202057 h 1272013"/>
                <a:gd name="connsiteX4" fmla="*/ 119661 w 314747"/>
                <a:gd name="connsiteY4" fmla="*/ 1139075 h 1272013"/>
                <a:gd name="connsiteX5" fmla="*/ 105719 w 314747"/>
                <a:gd name="connsiteY5" fmla="*/ 1053618 h 1272013"/>
                <a:gd name="connsiteX6" fmla="*/ 57641 w 314747"/>
                <a:gd name="connsiteY6" fmla="*/ 669719 h 1272013"/>
                <a:gd name="connsiteX7" fmla="*/ 429 w 314747"/>
                <a:gd name="connsiteY7" fmla="*/ 212983 h 1272013"/>
                <a:gd name="connsiteX8" fmla="*/ 38771 w 314747"/>
                <a:gd name="connsiteY8" fmla="*/ 8654 h 1272013"/>
                <a:gd name="connsiteX9" fmla="*/ 44300 w 314747"/>
                <a:gd name="connsiteY9" fmla="*/ 4447 h 1272013"/>
                <a:gd name="connsiteX10" fmla="*/ 308726 w 314747"/>
                <a:gd name="connsiteY10" fmla="*/ 0 h 1272013"/>
                <a:gd name="connsiteX11" fmla="*/ 308726 w 314747"/>
                <a:gd name="connsiteY11" fmla="*/ 0 h 1272013"/>
                <a:gd name="connsiteX12" fmla="*/ 313654 w 314747"/>
                <a:gd name="connsiteY12" fmla="*/ 2644 h 1272013"/>
                <a:gd name="connsiteX13" fmla="*/ 314255 w 314747"/>
                <a:gd name="connsiteY13" fmla="*/ 8293 h 1272013"/>
                <a:gd name="connsiteX14" fmla="*/ 232042 w 314747"/>
                <a:gd name="connsiteY14" fmla="*/ 214425 h 1272013"/>
                <a:gd name="connsiteX15" fmla="*/ 243100 w 314747"/>
                <a:gd name="connsiteY15" fmla="*/ 292792 h 1272013"/>
                <a:gd name="connsiteX16" fmla="*/ 257283 w 314747"/>
                <a:gd name="connsiteY16" fmla="*/ 580295 h 1272013"/>
                <a:gd name="connsiteX17" fmla="*/ 231201 w 314747"/>
                <a:gd name="connsiteY17" fmla="*/ 812990 h 1272013"/>
                <a:gd name="connsiteX18" fmla="*/ 209807 w 314747"/>
                <a:gd name="connsiteY18" fmla="*/ 1019483 h 1272013"/>
                <a:gd name="connsiteX19" fmla="*/ 227956 w 314747"/>
                <a:gd name="connsiteY19" fmla="*/ 1059267 h 1272013"/>
                <a:gd name="connsiteX20" fmla="*/ 275312 w 314747"/>
                <a:gd name="connsiteY20" fmla="*/ 1215519 h 1272013"/>
                <a:gd name="connsiteX21" fmla="*/ 246706 w 314747"/>
                <a:gd name="connsiteY21" fmla="*/ 1266481 h 1272013"/>
                <a:gd name="connsiteX22" fmla="*/ 223869 w 314747"/>
                <a:gd name="connsiteY22" fmla="*/ 1272010 h 1272013"/>
                <a:gd name="connsiteX23" fmla="*/ 48627 w 314747"/>
                <a:gd name="connsiteY23" fmla="*/ 15745 h 1272013"/>
                <a:gd name="connsiteX24" fmla="*/ 12569 w 314747"/>
                <a:gd name="connsiteY24" fmla="*/ 211781 h 1272013"/>
                <a:gd name="connsiteX25" fmla="*/ 69661 w 314747"/>
                <a:gd name="connsiteY25" fmla="*/ 668517 h 1272013"/>
                <a:gd name="connsiteX26" fmla="*/ 117738 w 314747"/>
                <a:gd name="connsiteY26" fmla="*/ 1053137 h 1272013"/>
                <a:gd name="connsiteX27" fmla="*/ 131440 w 314747"/>
                <a:gd name="connsiteY27" fmla="*/ 1137273 h 1272013"/>
                <a:gd name="connsiteX28" fmla="*/ 142378 w 314747"/>
                <a:gd name="connsiteY28" fmla="*/ 1201697 h 1272013"/>
                <a:gd name="connsiteX29" fmla="*/ 189614 w 314747"/>
                <a:gd name="connsiteY29" fmla="*/ 1251937 h 1272013"/>
                <a:gd name="connsiteX30" fmla="*/ 193100 w 314747"/>
                <a:gd name="connsiteY30" fmla="*/ 1253380 h 1272013"/>
                <a:gd name="connsiteX31" fmla="*/ 241177 w 314747"/>
                <a:gd name="connsiteY31" fmla="*/ 1256625 h 1272013"/>
                <a:gd name="connsiteX32" fmla="*/ 263774 w 314747"/>
                <a:gd name="connsiteY32" fmla="*/ 1214317 h 1272013"/>
                <a:gd name="connsiteX33" fmla="*/ 217499 w 314747"/>
                <a:gd name="connsiteY33" fmla="*/ 1065036 h 1272013"/>
                <a:gd name="connsiteX34" fmla="*/ 198268 w 314747"/>
                <a:gd name="connsiteY34" fmla="*/ 1022367 h 1272013"/>
                <a:gd name="connsiteX35" fmla="*/ 219422 w 314747"/>
                <a:gd name="connsiteY35" fmla="*/ 811788 h 1272013"/>
                <a:gd name="connsiteX36" fmla="*/ 245504 w 314747"/>
                <a:gd name="connsiteY36" fmla="*/ 579935 h 1272013"/>
                <a:gd name="connsiteX37" fmla="*/ 231682 w 314747"/>
                <a:gd name="connsiteY37" fmla="*/ 295677 h 1272013"/>
                <a:gd name="connsiteX38" fmla="*/ 219662 w 314747"/>
                <a:gd name="connsiteY38" fmla="*/ 213825 h 1272013"/>
                <a:gd name="connsiteX39" fmla="*/ 219662 w 314747"/>
                <a:gd name="connsiteY39" fmla="*/ 211421 h 1272013"/>
                <a:gd name="connsiteX40" fmla="*/ 299111 w 314747"/>
                <a:gd name="connsiteY40" fmla="*/ 12500 h 12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14747" h="1272013">
                  <a:moveTo>
                    <a:pt x="223869" y="1272010"/>
                  </a:moveTo>
                  <a:cubicBezTo>
                    <a:pt x="211597" y="1271637"/>
                    <a:pt x="199542" y="1268777"/>
                    <a:pt x="188412" y="1263596"/>
                  </a:cubicBezTo>
                  <a:lnTo>
                    <a:pt x="184927" y="1262154"/>
                  </a:lnTo>
                  <a:cubicBezTo>
                    <a:pt x="164493" y="1253500"/>
                    <a:pt x="133484" y="1240519"/>
                    <a:pt x="130479" y="1202057"/>
                  </a:cubicBezTo>
                  <a:cubicBezTo>
                    <a:pt x="127991" y="1180891"/>
                    <a:pt x="124373" y="1159869"/>
                    <a:pt x="119661" y="1139075"/>
                  </a:cubicBezTo>
                  <a:cubicBezTo>
                    <a:pt x="113183" y="1110914"/>
                    <a:pt x="108531" y="1082368"/>
                    <a:pt x="105719" y="1053618"/>
                  </a:cubicBezTo>
                  <a:cubicBezTo>
                    <a:pt x="104156" y="1031021"/>
                    <a:pt x="81680" y="855539"/>
                    <a:pt x="57641" y="669719"/>
                  </a:cubicBezTo>
                  <a:cubicBezTo>
                    <a:pt x="30838" y="462145"/>
                    <a:pt x="3073" y="247479"/>
                    <a:pt x="429" y="212983"/>
                  </a:cubicBezTo>
                  <a:cubicBezTo>
                    <a:pt x="-4619" y="147117"/>
                    <a:pt x="36487" y="13943"/>
                    <a:pt x="38771" y="8654"/>
                  </a:cubicBezTo>
                  <a:cubicBezTo>
                    <a:pt x="39468" y="6178"/>
                    <a:pt x="41728" y="4459"/>
                    <a:pt x="44300" y="4447"/>
                  </a:cubicBezTo>
                  <a:lnTo>
                    <a:pt x="308726" y="0"/>
                  </a:lnTo>
                  <a:lnTo>
                    <a:pt x="308726" y="0"/>
                  </a:lnTo>
                  <a:cubicBezTo>
                    <a:pt x="310709" y="0"/>
                    <a:pt x="312560" y="986"/>
                    <a:pt x="313654" y="2644"/>
                  </a:cubicBezTo>
                  <a:cubicBezTo>
                    <a:pt x="314856" y="4279"/>
                    <a:pt x="315084" y="6443"/>
                    <a:pt x="314255" y="8293"/>
                  </a:cubicBezTo>
                  <a:lnTo>
                    <a:pt x="232042" y="214425"/>
                  </a:lnTo>
                  <a:cubicBezTo>
                    <a:pt x="233569" y="240808"/>
                    <a:pt x="237259" y="267022"/>
                    <a:pt x="243100" y="292792"/>
                  </a:cubicBezTo>
                  <a:cubicBezTo>
                    <a:pt x="253196" y="337744"/>
                    <a:pt x="264014" y="465991"/>
                    <a:pt x="257283" y="580295"/>
                  </a:cubicBezTo>
                  <a:cubicBezTo>
                    <a:pt x="254278" y="632339"/>
                    <a:pt x="242499" y="724528"/>
                    <a:pt x="231201" y="812990"/>
                  </a:cubicBezTo>
                  <a:cubicBezTo>
                    <a:pt x="219182" y="907583"/>
                    <a:pt x="207162" y="1005300"/>
                    <a:pt x="209807" y="1019483"/>
                  </a:cubicBezTo>
                  <a:cubicBezTo>
                    <a:pt x="214650" y="1033257"/>
                    <a:pt x="220732" y="1046575"/>
                    <a:pt x="227956" y="1059267"/>
                  </a:cubicBezTo>
                  <a:cubicBezTo>
                    <a:pt x="249951" y="1101936"/>
                    <a:pt x="283125" y="1166480"/>
                    <a:pt x="275312" y="1215519"/>
                  </a:cubicBezTo>
                  <a:cubicBezTo>
                    <a:pt x="271346" y="1241000"/>
                    <a:pt x="261730" y="1258187"/>
                    <a:pt x="246706" y="1266481"/>
                  </a:cubicBezTo>
                  <a:cubicBezTo>
                    <a:pt x="239687" y="1270219"/>
                    <a:pt x="231826" y="1272118"/>
                    <a:pt x="223869" y="1272010"/>
                  </a:cubicBezTo>
                  <a:close/>
                  <a:moveTo>
                    <a:pt x="48627" y="15745"/>
                  </a:moveTo>
                  <a:cubicBezTo>
                    <a:pt x="41655" y="39063"/>
                    <a:pt x="7761" y="154449"/>
                    <a:pt x="12569" y="211781"/>
                  </a:cubicBezTo>
                  <a:cubicBezTo>
                    <a:pt x="15093" y="246036"/>
                    <a:pt x="42858" y="460582"/>
                    <a:pt x="69661" y="668517"/>
                  </a:cubicBezTo>
                  <a:cubicBezTo>
                    <a:pt x="93700" y="854457"/>
                    <a:pt x="116416" y="1030060"/>
                    <a:pt x="117738" y="1053137"/>
                  </a:cubicBezTo>
                  <a:cubicBezTo>
                    <a:pt x="120563" y="1081443"/>
                    <a:pt x="125130" y="1109544"/>
                    <a:pt x="131440" y="1137273"/>
                  </a:cubicBezTo>
                  <a:cubicBezTo>
                    <a:pt x="136284" y="1158523"/>
                    <a:pt x="139938" y="1180038"/>
                    <a:pt x="142378" y="1201697"/>
                  </a:cubicBezTo>
                  <a:cubicBezTo>
                    <a:pt x="144902" y="1233067"/>
                    <a:pt x="169662" y="1243524"/>
                    <a:pt x="189614" y="1251937"/>
                  </a:cubicBezTo>
                  <a:lnTo>
                    <a:pt x="193100" y="1253380"/>
                  </a:lnTo>
                  <a:cubicBezTo>
                    <a:pt x="213292" y="1262034"/>
                    <a:pt x="229158" y="1263115"/>
                    <a:pt x="241177" y="1256625"/>
                  </a:cubicBezTo>
                  <a:cubicBezTo>
                    <a:pt x="253196" y="1250135"/>
                    <a:pt x="260288" y="1235952"/>
                    <a:pt x="263774" y="1214317"/>
                  </a:cubicBezTo>
                  <a:cubicBezTo>
                    <a:pt x="270865" y="1168763"/>
                    <a:pt x="238773" y="1106142"/>
                    <a:pt x="217499" y="1065036"/>
                  </a:cubicBezTo>
                  <a:cubicBezTo>
                    <a:pt x="209783" y="1051442"/>
                    <a:pt x="203352" y="1037151"/>
                    <a:pt x="198268" y="1022367"/>
                  </a:cubicBezTo>
                  <a:cubicBezTo>
                    <a:pt x="194902" y="1007223"/>
                    <a:pt x="204037" y="932703"/>
                    <a:pt x="219422" y="811788"/>
                  </a:cubicBezTo>
                  <a:cubicBezTo>
                    <a:pt x="231441" y="723085"/>
                    <a:pt x="242499" y="631498"/>
                    <a:pt x="245504" y="579935"/>
                  </a:cubicBezTo>
                  <a:cubicBezTo>
                    <a:pt x="252235" y="466712"/>
                    <a:pt x="241538" y="339547"/>
                    <a:pt x="231682" y="295677"/>
                  </a:cubicBezTo>
                  <a:cubicBezTo>
                    <a:pt x="225348" y="268789"/>
                    <a:pt x="221333" y="241397"/>
                    <a:pt x="219662" y="213825"/>
                  </a:cubicBezTo>
                  <a:cubicBezTo>
                    <a:pt x="219482" y="213031"/>
                    <a:pt x="219482" y="212214"/>
                    <a:pt x="219662" y="211421"/>
                  </a:cubicBezTo>
                  <a:lnTo>
                    <a:pt x="299111" y="12500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D833B02-E79E-8D6D-39CD-264C6432F34C}"/>
                </a:ext>
              </a:extLst>
            </p:cNvPr>
            <p:cNvSpPr/>
            <p:nvPr/>
          </p:nvSpPr>
          <p:spPr>
            <a:xfrm>
              <a:off x="9016667" y="6658396"/>
              <a:ext cx="137289" cy="144172"/>
            </a:xfrm>
            <a:custGeom>
              <a:avLst/>
              <a:gdLst>
                <a:gd name="connsiteX0" fmla="*/ 136179 w 137289"/>
                <a:gd name="connsiteY0" fmla="*/ 92670 h 144172"/>
                <a:gd name="connsiteX1" fmla="*/ 118150 w 137289"/>
                <a:gd name="connsiteY1" fmla="*/ 0 h 144172"/>
                <a:gd name="connsiteX2" fmla="*/ 112501 w 137289"/>
                <a:gd name="connsiteY2" fmla="*/ 49039 h 144172"/>
                <a:gd name="connsiteX3" fmla="*/ 43871 w 137289"/>
                <a:gd name="connsiteY3" fmla="*/ 68631 h 144172"/>
                <a:gd name="connsiteX4" fmla="*/ 0 w 137289"/>
                <a:gd name="connsiteY4" fmla="*/ 57333 h 144172"/>
                <a:gd name="connsiteX5" fmla="*/ 2885 w 137289"/>
                <a:gd name="connsiteY5" fmla="*/ 79569 h 144172"/>
                <a:gd name="connsiteX6" fmla="*/ 57332 w 137289"/>
                <a:gd name="connsiteY6" fmla="*/ 136300 h 144172"/>
                <a:gd name="connsiteX7" fmla="*/ 136179 w 137289"/>
                <a:gd name="connsiteY7" fmla="*/ 92670 h 14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89" h="144172">
                  <a:moveTo>
                    <a:pt x="136179" y="92670"/>
                  </a:moveTo>
                  <a:cubicBezTo>
                    <a:pt x="140626" y="64664"/>
                    <a:pt x="131131" y="31371"/>
                    <a:pt x="118150" y="0"/>
                  </a:cubicBezTo>
                  <a:cubicBezTo>
                    <a:pt x="118210" y="16515"/>
                    <a:pt x="116311" y="32969"/>
                    <a:pt x="112501" y="49039"/>
                  </a:cubicBezTo>
                  <a:cubicBezTo>
                    <a:pt x="106371" y="59977"/>
                    <a:pt x="63582" y="68631"/>
                    <a:pt x="43871" y="68631"/>
                  </a:cubicBezTo>
                  <a:cubicBezTo>
                    <a:pt x="28714" y="67381"/>
                    <a:pt x="13870" y="63570"/>
                    <a:pt x="0" y="57333"/>
                  </a:cubicBezTo>
                  <a:cubicBezTo>
                    <a:pt x="1322" y="65385"/>
                    <a:pt x="2404" y="72958"/>
                    <a:pt x="2885" y="79569"/>
                  </a:cubicBezTo>
                  <a:cubicBezTo>
                    <a:pt x="5889" y="116708"/>
                    <a:pt x="36899" y="127646"/>
                    <a:pt x="57332" y="136300"/>
                  </a:cubicBezTo>
                  <a:cubicBezTo>
                    <a:pt x="77765" y="144954"/>
                    <a:pt x="125121" y="160339"/>
                    <a:pt x="136179" y="9267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580082-811A-05B6-9BED-DB496409E188}"/>
                </a:ext>
              </a:extLst>
            </p:cNvPr>
            <p:cNvSpPr/>
            <p:nvPr/>
          </p:nvSpPr>
          <p:spPr>
            <a:xfrm>
              <a:off x="9010110" y="6652545"/>
              <a:ext cx="149324" cy="156112"/>
            </a:xfrm>
            <a:custGeom>
              <a:avLst/>
              <a:gdLst>
                <a:gd name="connsiteX0" fmla="*/ 96462 w 149324"/>
                <a:gd name="connsiteY0" fmla="*/ 156093 h 156112"/>
                <a:gd name="connsiteX1" fmla="*/ 61005 w 149324"/>
                <a:gd name="connsiteY1" fmla="*/ 147680 h 156112"/>
                <a:gd name="connsiteX2" fmla="*/ 57519 w 149324"/>
                <a:gd name="connsiteY2" fmla="*/ 146237 h 156112"/>
                <a:gd name="connsiteX3" fmla="*/ 3071 w 149324"/>
                <a:gd name="connsiteY3" fmla="*/ 86141 h 156112"/>
                <a:gd name="connsiteX4" fmla="*/ 66 w 149324"/>
                <a:gd name="connsiteY4" fmla="*/ 64505 h 156112"/>
                <a:gd name="connsiteX5" fmla="*/ 5235 w 149324"/>
                <a:gd name="connsiteY5" fmla="*/ 57546 h 156112"/>
                <a:gd name="connsiteX6" fmla="*/ 8360 w 149324"/>
                <a:gd name="connsiteY6" fmla="*/ 57895 h 156112"/>
                <a:gd name="connsiteX7" fmla="*/ 49947 w 149324"/>
                <a:gd name="connsiteY7" fmla="*/ 68712 h 156112"/>
                <a:gd name="connsiteX8" fmla="*/ 113289 w 149324"/>
                <a:gd name="connsiteY8" fmla="*/ 52246 h 156112"/>
                <a:gd name="connsiteX9" fmla="*/ 118217 w 149324"/>
                <a:gd name="connsiteY9" fmla="*/ 5731 h 156112"/>
                <a:gd name="connsiteX10" fmla="*/ 123145 w 149324"/>
                <a:gd name="connsiteY10" fmla="*/ 82 h 156112"/>
                <a:gd name="connsiteX11" fmla="*/ 129755 w 149324"/>
                <a:gd name="connsiteY11" fmla="*/ 3687 h 156112"/>
                <a:gd name="connsiteX12" fmla="*/ 148145 w 149324"/>
                <a:gd name="connsiteY12" fmla="*/ 99842 h 156112"/>
                <a:gd name="connsiteX13" fmla="*/ 119539 w 149324"/>
                <a:gd name="connsiteY13" fmla="*/ 150805 h 156112"/>
                <a:gd name="connsiteX14" fmla="*/ 96462 w 149324"/>
                <a:gd name="connsiteY14" fmla="*/ 156093 h 156112"/>
                <a:gd name="connsiteX15" fmla="*/ 13648 w 149324"/>
                <a:gd name="connsiteY15" fmla="*/ 72559 h 156112"/>
                <a:gd name="connsiteX16" fmla="*/ 14970 w 149324"/>
                <a:gd name="connsiteY16" fmla="*/ 84578 h 156112"/>
                <a:gd name="connsiteX17" fmla="*/ 62206 w 149324"/>
                <a:gd name="connsiteY17" fmla="*/ 134819 h 156112"/>
                <a:gd name="connsiteX18" fmla="*/ 65692 w 149324"/>
                <a:gd name="connsiteY18" fmla="*/ 136261 h 156112"/>
                <a:gd name="connsiteX19" fmla="*/ 113769 w 149324"/>
                <a:gd name="connsiteY19" fmla="*/ 139507 h 156112"/>
                <a:gd name="connsiteX20" fmla="*/ 136246 w 149324"/>
                <a:gd name="connsiteY20" fmla="*/ 97198 h 156112"/>
                <a:gd name="connsiteX21" fmla="*/ 136246 w 149324"/>
                <a:gd name="connsiteY21" fmla="*/ 97198 h 156112"/>
                <a:gd name="connsiteX22" fmla="*/ 128313 w 149324"/>
                <a:gd name="connsiteY22" fmla="*/ 33856 h 156112"/>
                <a:gd name="connsiteX23" fmla="*/ 123746 w 149324"/>
                <a:gd name="connsiteY23" fmla="*/ 57895 h 156112"/>
                <a:gd name="connsiteX24" fmla="*/ 49947 w 149324"/>
                <a:gd name="connsiteY24" fmla="*/ 80611 h 156112"/>
                <a:gd name="connsiteX25" fmla="*/ 13648 w 149324"/>
                <a:gd name="connsiteY25" fmla="*/ 72559 h 15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324" h="156112">
                  <a:moveTo>
                    <a:pt x="96462" y="156093"/>
                  </a:moveTo>
                  <a:cubicBezTo>
                    <a:pt x="84190" y="155721"/>
                    <a:pt x="72135" y="152860"/>
                    <a:pt x="61005" y="147680"/>
                  </a:cubicBezTo>
                  <a:lnTo>
                    <a:pt x="57519" y="146237"/>
                  </a:lnTo>
                  <a:cubicBezTo>
                    <a:pt x="37086" y="137583"/>
                    <a:pt x="6076" y="124602"/>
                    <a:pt x="3071" y="86141"/>
                  </a:cubicBezTo>
                  <a:cubicBezTo>
                    <a:pt x="3071" y="80611"/>
                    <a:pt x="1629" y="74121"/>
                    <a:pt x="66" y="64505"/>
                  </a:cubicBezTo>
                  <a:cubicBezTo>
                    <a:pt x="-427" y="61152"/>
                    <a:pt x="1881" y="58039"/>
                    <a:pt x="5235" y="57546"/>
                  </a:cubicBezTo>
                  <a:cubicBezTo>
                    <a:pt x="6280" y="57390"/>
                    <a:pt x="7362" y="57510"/>
                    <a:pt x="8360" y="57895"/>
                  </a:cubicBezTo>
                  <a:cubicBezTo>
                    <a:pt x="21533" y="63760"/>
                    <a:pt x="35583" y="67414"/>
                    <a:pt x="49947" y="68712"/>
                  </a:cubicBezTo>
                  <a:cubicBezTo>
                    <a:pt x="72183" y="68712"/>
                    <a:pt x="110043" y="58977"/>
                    <a:pt x="113289" y="52246"/>
                  </a:cubicBezTo>
                  <a:cubicBezTo>
                    <a:pt x="113289" y="51284"/>
                    <a:pt x="116293" y="44794"/>
                    <a:pt x="118217" y="5731"/>
                  </a:cubicBezTo>
                  <a:cubicBezTo>
                    <a:pt x="118337" y="2930"/>
                    <a:pt x="120380" y="587"/>
                    <a:pt x="123145" y="82"/>
                  </a:cubicBezTo>
                  <a:cubicBezTo>
                    <a:pt x="125909" y="-375"/>
                    <a:pt x="128637" y="1115"/>
                    <a:pt x="129755" y="3687"/>
                  </a:cubicBezTo>
                  <a:cubicBezTo>
                    <a:pt x="146102" y="43231"/>
                    <a:pt x="152111" y="74602"/>
                    <a:pt x="148145" y="99842"/>
                  </a:cubicBezTo>
                  <a:cubicBezTo>
                    <a:pt x="144178" y="125083"/>
                    <a:pt x="134563" y="142511"/>
                    <a:pt x="119539" y="150805"/>
                  </a:cubicBezTo>
                  <a:cubicBezTo>
                    <a:pt x="112423" y="154494"/>
                    <a:pt x="104478" y="156321"/>
                    <a:pt x="96462" y="156093"/>
                  </a:cubicBezTo>
                  <a:close/>
                  <a:moveTo>
                    <a:pt x="13648" y="72559"/>
                  </a:moveTo>
                  <a:cubicBezTo>
                    <a:pt x="14249" y="77366"/>
                    <a:pt x="14730" y="81333"/>
                    <a:pt x="14970" y="84578"/>
                  </a:cubicBezTo>
                  <a:cubicBezTo>
                    <a:pt x="17494" y="115948"/>
                    <a:pt x="42254" y="126405"/>
                    <a:pt x="62206" y="134819"/>
                  </a:cubicBezTo>
                  <a:lnTo>
                    <a:pt x="65692" y="136261"/>
                  </a:lnTo>
                  <a:cubicBezTo>
                    <a:pt x="85884" y="144915"/>
                    <a:pt x="101750" y="145997"/>
                    <a:pt x="113769" y="139507"/>
                  </a:cubicBezTo>
                  <a:cubicBezTo>
                    <a:pt x="125789" y="133016"/>
                    <a:pt x="132880" y="118833"/>
                    <a:pt x="136246" y="97198"/>
                  </a:cubicBezTo>
                  <a:lnTo>
                    <a:pt x="136246" y="97198"/>
                  </a:lnTo>
                  <a:cubicBezTo>
                    <a:pt x="138517" y="75756"/>
                    <a:pt x="135813" y="54073"/>
                    <a:pt x="128313" y="33856"/>
                  </a:cubicBezTo>
                  <a:cubicBezTo>
                    <a:pt x="128493" y="42102"/>
                    <a:pt x="126943" y="50287"/>
                    <a:pt x="123746" y="57895"/>
                  </a:cubicBezTo>
                  <a:cubicBezTo>
                    <a:pt x="115572" y="72679"/>
                    <a:pt x="67735" y="80611"/>
                    <a:pt x="49947" y="80611"/>
                  </a:cubicBezTo>
                  <a:cubicBezTo>
                    <a:pt x="37483" y="79927"/>
                    <a:pt x="25223" y="77210"/>
                    <a:pt x="13648" y="7255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3B44343-2592-B74F-88ED-296FAB6B9D1C}"/>
                </a:ext>
              </a:extLst>
            </p:cNvPr>
            <p:cNvSpPr/>
            <p:nvPr/>
          </p:nvSpPr>
          <p:spPr>
            <a:xfrm>
              <a:off x="8236730" y="3868580"/>
              <a:ext cx="1058105" cy="1741846"/>
            </a:xfrm>
            <a:custGeom>
              <a:avLst/>
              <a:gdLst>
                <a:gd name="connsiteX0" fmla="*/ 682580 w 1058105"/>
                <a:gd name="connsiteY0" fmla="*/ 52404 h 1741846"/>
                <a:gd name="connsiteX1" fmla="*/ 534141 w 1058105"/>
                <a:gd name="connsiteY1" fmla="*/ 45193 h 1741846"/>
                <a:gd name="connsiteX2" fmla="*/ 392913 w 1058105"/>
                <a:gd name="connsiteY2" fmla="*/ 70554 h 1741846"/>
                <a:gd name="connsiteX3" fmla="*/ 202767 w 1058105"/>
                <a:gd name="connsiteY3" fmla="*/ 81371 h 1741846"/>
                <a:gd name="connsiteX4" fmla="*/ 75963 w 1058105"/>
                <a:gd name="connsiteY4" fmla="*/ 0 h 1741846"/>
                <a:gd name="connsiteX5" fmla="*/ 0 w 1058105"/>
                <a:gd name="connsiteY5" fmla="*/ 97838 h 1741846"/>
                <a:gd name="connsiteX6" fmla="*/ 150242 w 1058105"/>
                <a:gd name="connsiteY6" fmla="*/ 233657 h 1741846"/>
                <a:gd name="connsiteX7" fmla="*/ 447361 w 1058105"/>
                <a:gd name="connsiteY7" fmla="*/ 258897 h 1741846"/>
                <a:gd name="connsiteX8" fmla="*/ 456376 w 1058105"/>
                <a:gd name="connsiteY8" fmla="*/ 385581 h 1741846"/>
                <a:gd name="connsiteX9" fmla="*/ 471400 w 1058105"/>
                <a:gd name="connsiteY9" fmla="*/ 678974 h 1741846"/>
                <a:gd name="connsiteX10" fmla="*/ 409740 w 1058105"/>
                <a:gd name="connsiteY10" fmla="*/ 876332 h 1741846"/>
                <a:gd name="connsiteX11" fmla="*/ 351807 w 1058105"/>
                <a:gd name="connsiteY11" fmla="*/ 1187754 h 1741846"/>
                <a:gd name="connsiteX12" fmla="*/ 422481 w 1058105"/>
                <a:gd name="connsiteY12" fmla="*/ 1741847 h 1741846"/>
                <a:gd name="connsiteX13" fmla="*/ 962151 w 1058105"/>
                <a:gd name="connsiteY13" fmla="*/ 1741847 h 1741846"/>
                <a:gd name="connsiteX14" fmla="*/ 1052897 w 1058105"/>
                <a:gd name="connsiteY14" fmla="*/ 1249654 h 1741846"/>
                <a:gd name="connsiteX15" fmla="*/ 972968 w 1058105"/>
                <a:gd name="connsiteY15" fmla="*/ 802053 h 1741846"/>
                <a:gd name="connsiteX16" fmla="*/ 962151 w 1058105"/>
                <a:gd name="connsiteY16" fmla="*/ 651810 h 1741846"/>
                <a:gd name="connsiteX17" fmla="*/ 967559 w 1058105"/>
                <a:gd name="connsiteY17" fmla="*/ 479813 h 1741846"/>
                <a:gd name="connsiteX18" fmla="*/ 1058065 w 1058105"/>
                <a:gd name="connsiteY18" fmla="*/ 227406 h 1741846"/>
                <a:gd name="connsiteX19" fmla="*/ 824529 w 1058105"/>
                <a:gd name="connsiteY19" fmla="*/ 69953 h 174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58105" h="1741846">
                  <a:moveTo>
                    <a:pt x="682580" y="52404"/>
                  </a:moveTo>
                  <a:cubicBezTo>
                    <a:pt x="682580" y="52404"/>
                    <a:pt x="583060" y="39784"/>
                    <a:pt x="534141" y="45193"/>
                  </a:cubicBezTo>
                  <a:cubicBezTo>
                    <a:pt x="485222" y="50602"/>
                    <a:pt x="392913" y="70554"/>
                    <a:pt x="392913" y="70554"/>
                  </a:cubicBezTo>
                  <a:lnTo>
                    <a:pt x="202767" y="81371"/>
                  </a:lnTo>
                  <a:lnTo>
                    <a:pt x="75963" y="0"/>
                  </a:lnTo>
                  <a:lnTo>
                    <a:pt x="0" y="97838"/>
                  </a:lnTo>
                  <a:cubicBezTo>
                    <a:pt x="0" y="97838"/>
                    <a:pt x="101323" y="219113"/>
                    <a:pt x="150242" y="233657"/>
                  </a:cubicBezTo>
                  <a:cubicBezTo>
                    <a:pt x="199161" y="248200"/>
                    <a:pt x="447361" y="258897"/>
                    <a:pt x="447361" y="258897"/>
                  </a:cubicBezTo>
                  <a:cubicBezTo>
                    <a:pt x="447361" y="258897"/>
                    <a:pt x="445558" y="351206"/>
                    <a:pt x="456376" y="385581"/>
                  </a:cubicBezTo>
                  <a:cubicBezTo>
                    <a:pt x="467193" y="419957"/>
                    <a:pt x="468996" y="637027"/>
                    <a:pt x="471400" y="678974"/>
                  </a:cubicBezTo>
                  <a:cubicBezTo>
                    <a:pt x="473804" y="720922"/>
                    <a:pt x="413466" y="869121"/>
                    <a:pt x="409740" y="876332"/>
                  </a:cubicBezTo>
                  <a:cubicBezTo>
                    <a:pt x="406014" y="883544"/>
                    <a:pt x="353610" y="992199"/>
                    <a:pt x="351807" y="1187754"/>
                  </a:cubicBezTo>
                  <a:cubicBezTo>
                    <a:pt x="350004" y="1383309"/>
                    <a:pt x="422481" y="1741847"/>
                    <a:pt x="422481" y="1741847"/>
                  </a:cubicBezTo>
                  <a:lnTo>
                    <a:pt x="962151" y="1741847"/>
                  </a:lnTo>
                  <a:cubicBezTo>
                    <a:pt x="962151" y="1741847"/>
                    <a:pt x="1047368" y="1492325"/>
                    <a:pt x="1052897" y="1249654"/>
                  </a:cubicBezTo>
                  <a:cubicBezTo>
                    <a:pt x="1058426" y="1006983"/>
                    <a:pt x="1007344" y="901092"/>
                    <a:pt x="972968" y="802053"/>
                  </a:cubicBezTo>
                  <a:cubicBezTo>
                    <a:pt x="938593" y="703013"/>
                    <a:pt x="962151" y="651810"/>
                    <a:pt x="962151" y="651810"/>
                  </a:cubicBezTo>
                  <a:cubicBezTo>
                    <a:pt x="962151" y="651810"/>
                    <a:pt x="940395" y="591714"/>
                    <a:pt x="967559" y="479813"/>
                  </a:cubicBezTo>
                  <a:cubicBezTo>
                    <a:pt x="994723" y="367913"/>
                    <a:pt x="1054460" y="257094"/>
                    <a:pt x="1058065" y="227406"/>
                  </a:cubicBezTo>
                  <a:cubicBezTo>
                    <a:pt x="1061671" y="197719"/>
                    <a:pt x="824529" y="69953"/>
                    <a:pt x="824529" y="6995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B689F5E-C040-2B87-3526-D103067D21D1}"/>
                </a:ext>
              </a:extLst>
            </p:cNvPr>
            <p:cNvSpPr/>
            <p:nvPr/>
          </p:nvSpPr>
          <p:spPr>
            <a:xfrm>
              <a:off x="8230736" y="3862467"/>
              <a:ext cx="1069641" cy="1753970"/>
            </a:xfrm>
            <a:custGeom>
              <a:avLst/>
              <a:gdLst>
                <a:gd name="connsiteX0" fmla="*/ 967544 w 1069641"/>
                <a:gd name="connsiteY0" fmla="*/ 1753970 h 1753970"/>
                <a:gd name="connsiteX1" fmla="*/ 427875 w 1069641"/>
                <a:gd name="connsiteY1" fmla="*/ 1753970 h 1753970"/>
                <a:gd name="connsiteX2" fmla="*/ 421985 w 1069641"/>
                <a:gd name="connsiteY2" fmla="*/ 1749162 h 1753970"/>
                <a:gd name="connsiteX3" fmla="*/ 351191 w 1069641"/>
                <a:gd name="connsiteY3" fmla="*/ 1193867 h 1753970"/>
                <a:gd name="connsiteX4" fmla="*/ 409846 w 1069641"/>
                <a:gd name="connsiteY4" fmla="*/ 879801 h 1753970"/>
                <a:gd name="connsiteX5" fmla="*/ 470784 w 1069641"/>
                <a:gd name="connsiteY5" fmla="*/ 685328 h 1753970"/>
                <a:gd name="connsiteX6" fmla="*/ 469341 w 1069641"/>
                <a:gd name="connsiteY6" fmla="*/ 633044 h 1753970"/>
                <a:gd name="connsiteX7" fmla="*/ 456601 w 1069641"/>
                <a:gd name="connsiteY7" fmla="*/ 393498 h 1753970"/>
                <a:gd name="connsiteX8" fmla="*/ 447106 w 1069641"/>
                <a:gd name="connsiteY8" fmla="*/ 270660 h 1753970"/>
                <a:gd name="connsiteX9" fmla="*/ 154554 w 1069641"/>
                <a:gd name="connsiteY9" fmla="*/ 245419 h 1753970"/>
                <a:gd name="connsiteX10" fmla="*/ 1307 w 1069641"/>
                <a:gd name="connsiteY10" fmla="*/ 107677 h 1753970"/>
                <a:gd name="connsiteX11" fmla="*/ 1307 w 1069641"/>
                <a:gd name="connsiteY11" fmla="*/ 100105 h 1753970"/>
                <a:gd name="connsiteX12" fmla="*/ 77390 w 1069641"/>
                <a:gd name="connsiteY12" fmla="*/ 2267 h 1753970"/>
                <a:gd name="connsiteX13" fmla="*/ 85323 w 1069641"/>
                <a:gd name="connsiteY13" fmla="*/ 945 h 1753970"/>
                <a:gd name="connsiteX14" fmla="*/ 210444 w 1069641"/>
                <a:gd name="connsiteY14" fmla="*/ 81354 h 1753970"/>
                <a:gd name="connsiteX15" fmla="*/ 398668 w 1069641"/>
                <a:gd name="connsiteY15" fmla="*/ 70657 h 1753970"/>
                <a:gd name="connsiteX16" fmla="*/ 539535 w 1069641"/>
                <a:gd name="connsiteY16" fmla="*/ 45296 h 1753970"/>
                <a:gd name="connsiteX17" fmla="*/ 689536 w 1069641"/>
                <a:gd name="connsiteY17" fmla="*/ 52508 h 1753970"/>
                <a:gd name="connsiteX18" fmla="*/ 689536 w 1069641"/>
                <a:gd name="connsiteY18" fmla="*/ 52508 h 1753970"/>
                <a:gd name="connsiteX19" fmla="*/ 830764 w 1069641"/>
                <a:gd name="connsiteY19" fmla="*/ 70657 h 1753970"/>
                <a:gd name="connsiteX20" fmla="*/ 832807 w 1069641"/>
                <a:gd name="connsiteY20" fmla="*/ 71378 h 1753970"/>
                <a:gd name="connsiteX21" fmla="*/ 1069589 w 1069641"/>
                <a:gd name="connsiteY21" fmla="*/ 234962 h 1753970"/>
                <a:gd name="connsiteX22" fmla="*/ 1043988 w 1069641"/>
                <a:gd name="connsiteY22" fmla="*/ 304073 h 1753970"/>
                <a:gd name="connsiteX23" fmla="*/ 978722 w 1069641"/>
                <a:gd name="connsiteY23" fmla="*/ 486888 h 1753970"/>
                <a:gd name="connsiteX24" fmla="*/ 973193 w 1069641"/>
                <a:gd name="connsiteY24" fmla="*/ 655159 h 1753970"/>
                <a:gd name="connsiteX25" fmla="*/ 973193 w 1069641"/>
                <a:gd name="connsiteY25" fmla="*/ 659727 h 1753970"/>
                <a:gd name="connsiteX26" fmla="*/ 984251 w 1069641"/>
                <a:gd name="connsiteY26" fmla="*/ 805522 h 1753970"/>
                <a:gd name="connsiteX27" fmla="*/ 997112 w 1069641"/>
                <a:gd name="connsiteY27" fmla="*/ 841580 h 1753970"/>
                <a:gd name="connsiteX28" fmla="*/ 1064540 w 1069641"/>
                <a:gd name="connsiteY28" fmla="*/ 1255166 h 1753970"/>
                <a:gd name="connsiteX29" fmla="*/ 973434 w 1069641"/>
                <a:gd name="connsiteY29" fmla="*/ 1749282 h 1753970"/>
                <a:gd name="connsiteX30" fmla="*/ 967544 w 1069641"/>
                <a:gd name="connsiteY30" fmla="*/ 1753970 h 1753970"/>
                <a:gd name="connsiteX31" fmla="*/ 432803 w 1069641"/>
                <a:gd name="connsiteY31" fmla="*/ 1741951 h 1753970"/>
                <a:gd name="connsiteX32" fmla="*/ 963218 w 1069641"/>
                <a:gd name="connsiteY32" fmla="*/ 1741951 h 1753970"/>
                <a:gd name="connsiteX33" fmla="*/ 1052281 w 1069641"/>
                <a:gd name="connsiteY33" fmla="*/ 1255647 h 1753970"/>
                <a:gd name="connsiteX34" fmla="*/ 985573 w 1069641"/>
                <a:gd name="connsiteY34" fmla="*/ 846988 h 1753970"/>
                <a:gd name="connsiteX35" fmla="*/ 972713 w 1069641"/>
                <a:gd name="connsiteY35" fmla="*/ 810930 h 1753970"/>
                <a:gd name="connsiteX36" fmla="*/ 960693 w 1069641"/>
                <a:gd name="connsiteY36" fmla="*/ 658404 h 1753970"/>
                <a:gd name="connsiteX37" fmla="*/ 966703 w 1069641"/>
                <a:gd name="connsiteY37" fmla="*/ 485205 h 1753970"/>
                <a:gd name="connsiteX38" fmla="*/ 1032449 w 1069641"/>
                <a:gd name="connsiteY38" fmla="*/ 300107 h 1753970"/>
                <a:gd name="connsiteX39" fmla="*/ 1056488 w 1069641"/>
                <a:gd name="connsiteY39" fmla="*/ 234121 h 1753970"/>
                <a:gd name="connsiteX40" fmla="*/ 827038 w 1069641"/>
                <a:gd name="connsiteY40" fmla="*/ 83157 h 1753970"/>
                <a:gd name="connsiteX41" fmla="*/ 686892 w 1069641"/>
                <a:gd name="connsiteY41" fmla="*/ 65249 h 1753970"/>
                <a:gd name="connsiteX42" fmla="*/ 539895 w 1069641"/>
                <a:gd name="connsiteY42" fmla="*/ 58037 h 1753970"/>
                <a:gd name="connsiteX43" fmla="*/ 399148 w 1069641"/>
                <a:gd name="connsiteY43" fmla="*/ 83278 h 1753970"/>
                <a:gd name="connsiteX44" fmla="*/ 208161 w 1069641"/>
                <a:gd name="connsiteY44" fmla="*/ 94215 h 1753970"/>
                <a:gd name="connsiteX45" fmla="*/ 204555 w 1069641"/>
                <a:gd name="connsiteY45" fmla="*/ 93254 h 1753970"/>
                <a:gd name="connsiteX46" fmla="*/ 82438 w 1069641"/>
                <a:gd name="connsiteY46" fmla="*/ 14767 h 1753970"/>
                <a:gd name="connsiteX47" fmla="*/ 12725 w 1069641"/>
                <a:gd name="connsiteY47" fmla="*/ 104311 h 1753970"/>
                <a:gd name="connsiteX48" fmla="*/ 156958 w 1069641"/>
                <a:gd name="connsiteY48" fmla="*/ 234601 h 1753970"/>
                <a:gd name="connsiteX49" fmla="*/ 452514 w 1069641"/>
                <a:gd name="connsiteY49" fmla="*/ 259722 h 1753970"/>
                <a:gd name="connsiteX50" fmla="*/ 458284 w 1069641"/>
                <a:gd name="connsiteY50" fmla="*/ 265852 h 1753970"/>
                <a:gd name="connsiteX51" fmla="*/ 467058 w 1069641"/>
                <a:gd name="connsiteY51" fmla="*/ 390613 h 1753970"/>
                <a:gd name="connsiteX52" fmla="*/ 480399 w 1069641"/>
                <a:gd name="connsiteY52" fmla="*/ 633524 h 1753970"/>
                <a:gd name="connsiteX53" fmla="*/ 481842 w 1069641"/>
                <a:gd name="connsiteY53" fmla="*/ 685568 h 1753970"/>
                <a:gd name="connsiteX54" fmla="*/ 419581 w 1069641"/>
                <a:gd name="connsiteY54" fmla="*/ 885811 h 1753970"/>
                <a:gd name="connsiteX55" fmla="*/ 362249 w 1069641"/>
                <a:gd name="connsiteY55" fmla="*/ 1194709 h 1753970"/>
                <a:gd name="connsiteX56" fmla="*/ 432803 w 1069641"/>
                <a:gd name="connsiteY56" fmla="*/ 1741951 h 175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69641" h="1753970">
                  <a:moveTo>
                    <a:pt x="967544" y="1753970"/>
                  </a:moveTo>
                  <a:lnTo>
                    <a:pt x="427875" y="1753970"/>
                  </a:lnTo>
                  <a:cubicBezTo>
                    <a:pt x="425002" y="1754018"/>
                    <a:pt x="422514" y="1751987"/>
                    <a:pt x="421985" y="1749162"/>
                  </a:cubicBezTo>
                  <a:cubicBezTo>
                    <a:pt x="421264" y="1745556"/>
                    <a:pt x="349869" y="1387860"/>
                    <a:pt x="351191" y="1193867"/>
                  </a:cubicBezTo>
                  <a:cubicBezTo>
                    <a:pt x="353114" y="995668"/>
                    <a:pt x="407442" y="884369"/>
                    <a:pt x="409846" y="879801"/>
                  </a:cubicBezTo>
                  <a:cubicBezTo>
                    <a:pt x="415014" y="869344"/>
                    <a:pt x="472466" y="724751"/>
                    <a:pt x="470784" y="685328"/>
                  </a:cubicBezTo>
                  <a:cubicBezTo>
                    <a:pt x="470784" y="675712"/>
                    <a:pt x="469942" y="656842"/>
                    <a:pt x="469341" y="633044"/>
                  </a:cubicBezTo>
                  <a:cubicBezTo>
                    <a:pt x="467779" y="558283"/>
                    <a:pt x="464654" y="419219"/>
                    <a:pt x="456601" y="393498"/>
                  </a:cubicBezTo>
                  <a:cubicBezTo>
                    <a:pt x="446985" y="363329"/>
                    <a:pt x="446865" y="291814"/>
                    <a:pt x="447106" y="270660"/>
                  </a:cubicBezTo>
                  <a:cubicBezTo>
                    <a:pt x="408523" y="268977"/>
                    <a:pt x="199987" y="258640"/>
                    <a:pt x="154554" y="245419"/>
                  </a:cubicBezTo>
                  <a:cubicBezTo>
                    <a:pt x="104433" y="230515"/>
                    <a:pt x="5514" y="113206"/>
                    <a:pt x="1307" y="107677"/>
                  </a:cubicBezTo>
                  <a:cubicBezTo>
                    <a:pt x="-436" y="105453"/>
                    <a:pt x="-436" y="102328"/>
                    <a:pt x="1307" y="100105"/>
                  </a:cubicBezTo>
                  <a:lnTo>
                    <a:pt x="77390" y="2267"/>
                  </a:lnTo>
                  <a:cubicBezTo>
                    <a:pt x="79301" y="-137"/>
                    <a:pt x="82726" y="-714"/>
                    <a:pt x="85323" y="945"/>
                  </a:cubicBezTo>
                  <a:lnTo>
                    <a:pt x="210444" y="81354"/>
                  </a:lnTo>
                  <a:lnTo>
                    <a:pt x="398668" y="70657"/>
                  </a:lnTo>
                  <a:cubicBezTo>
                    <a:pt x="398668" y="70657"/>
                    <a:pt x="490976" y="50705"/>
                    <a:pt x="539535" y="45296"/>
                  </a:cubicBezTo>
                  <a:cubicBezTo>
                    <a:pt x="588093" y="39888"/>
                    <a:pt x="685450" y="52027"/>
                    <a:pt x="689536" y="52508"/>
                  </a:cubicBezTo>
                  <a:lnTo>
                    <a:pt x="689536" y="52508"/>
                  </a:lnTo>
                  <a:lnTo>
                    <a:pt x="830764" y="70657"/>
                  </a:lnTo>
                  <a:cubicBezTo>
                    <a:pt x="831485" y="70765"/>
                    <a:pt x="832182" y="71018"/>
                    <a:pt x="832807" y="71378"/>
                  </a:cubicBezTo>
                  <a:cubicBezTo>
                    <a:pt x="889298" y="102028"/>
                    <a:pt x="1073195" y="204313"/>
                    <a:pt x="1069589" y="234962"/>
                  </a:cubicBezTo>
                  <a:cubicBezTo>
                    <a:pt x="1063254" y="258760"/>
                    <a:pt x="1054685" y="281898"/>
                    <a:pt x="1043988" y="304073"/>
                  </a:cubicBezTo>
                  <a:cubicBezTo>
                    <a:pt x="1017461" y="363197"/>
                    <a:pt x="995634" y="424327"/>
                    <a:pt x="978722" y="486888"/>
                  </a:cubicBezTo>
                  <a:cubicBezTo>
                    <a:pt x="952400" y="595783"/>
                    <a:pt x="972953" y="655159"/>
                    <a:pt x="973193" y="655159"/>
                  </a:cubicBezTo>
                  <a:cubicBezTo>
                    <a:pt x="973734" y="656637"/>
                    <a:pt x="973734" y="658248"/>
                    <a:pt x="973193" y="659727"/>
                  </a:cubicBezTo>
                  <a:cubicBezTo>
                    <a:pt x="973193" y="659727"/>
                    <a:pt x="951198" y="709847"/>
                    <a:pt x="984251" y="805522"/>
                  </a:cubicBezTo>
                  <a:cubicBezTo>
                    <a:pt x="988338" y="817541"/>
                    <a:pt x="992665" y="829560"/>
                    <a:pt x="997112" y="841580"/>
                  </a:cubicBezTo>
                  <a:cubicBezTo>
                    <a:pt x="1029324" y="930162"/>
                    <a:pt x="1069228" y="1040500"/>
                    <a:pt x="1064540" y="1255166"/>
                  </a:cubicBezTo>
                  <a:cubicBezTo>
                    <a:pt x="1059132" y="1495554"/>
                    <a:pt x="974275" y="1746758"/>
                    <a:pt x="973434" y="1749282"/>
                  </a:cubicBezTo>
                  <a:cubicBezTo>
                    <a:pt x="972809" y="1752035"/>
                    <a:pt x="970369" y="1753982"/>
                    <a:pt x="967544" y="1753970"/>
                  </a:cubicBezTo>
                  <a:close/>
                  <a:moveTo>
                    <a:pt x="432803" y="1741951"/>
                  </a:moveTo>
                  <a:lnTo>
                    <a:pt x="963218" y="1741951"/>
                  </a:lnTo>
                  <a:cubicBezTo>
                    <a:pt x="974035" y="1708777"/>
                    <a:pt x="1047353" y="1477525"/>
                    <a:pt x="1052281" y="1255647"/>
                  </a:cubicBezTo>
                  <a:cubicBezTo>
                    <a:pt x="1056968" y="1043144"/>
                    <a:pt x="1019108" y="938696"/>
                    <a:pt x="985573" y="846988"/>
                  </a:cubicBezTo>
                  <a:cubicBezTo>
                    <a:pt x="981126" y="834969"/>
                    <a:pt x="976799" y="822949"/>
                    <a:pt x="972713" y="810930"/>
                  </a:cubicBezTo>
                  <a:cubicBezTo>
                    <a:pt x="941462" y="720665"/>
                    <a:pt x="956847" y="669583"/>
                    <a:pt x="960693" y="658404"/>
                  </a:cubicBezTo>
                  <a:cubicBezTo>
                    <a:pt x="956967" y="646385"/>
                    <a:pt x="942063" y="587250"/>
                    <a:pt x="966703" y="485205"/>
                  </a:cubicBezTo>
                  <a:cubicBezTo>
                    <a:pt x="983686" y="421863"/>
                    <a:pt x="1005670" y="359964"/>
                    <a:pt x="1032449" y="300107"/>
                  </a:cubicBezTo>
                  <a:cubicBezTo>
                    <a:pt x="1042425" y="278869"/>
                    <a:pt x="1050466" y="256789"/>
                    <a:pt x="1056488" y="234121"/>
                  </a:cubicBezTo>
                  <a:cubicBezTo>
                    <a:pt x="1056488" y="217654"/>
                    <a:pt x="937376" y="143014"/>
                    <a:pt x="827038" y="83157"/>
                  </a:cubicBezTo>
                  <a:lnTo>
                    <a:pt x="686892" y="65249"/>
                  </a:lnTo>
                  <a:cubicBezTo>
                    <a:pt x="685570" y="65249"/>
                    <a:pt x="587372" y="52628"/>
                    <a:pt x="539895" y="58037"/>
                  </a:cubicBezTo>
                  <a:cubicBezTo>
                    <a:pt x="492419" y="63446"/>
                    <a:pt x="400110" y="83037"/>
                    <a:pt x="399148" y="83278"/>
                  </a:cubicBezTo>
                  <a:lnTo>
                    <a:pt x="208161" y="94215"/>
                  </a:lnTo>
                  <a:cubicBezTo>
                    <a:pt x="206886" y="94323"/>
                    <a:pt x="205612" y="93987"/>
                    <a:pt x="204555" y="93254"/>
                  </a:cubicBezTo>
                  <a:lnTo>
                    <a:pt x="82438" y="14767"/>
                  </a:lnTo>
                  <a:lnTo>
                    <a:pt x="12725" y="104311"/>
                  </a:lnTo>
                  <a:cubicBezTo>
                    <a:pt x="30033" y="124624"/>
                    <a:pt x="115010" y="222101"/>
                    <a:pt x="156958" y="234601"/>
                  </a:cubicBezTo>
                  <a:cubicBezTo>
                    <a:pt x="205035" y="248664"/>
                    <a:pt x="449990" y="259602"/>
                    <a:pt x="452514" y="259722"/>
                  </a:cubicBezTo>
                  <a:cubicBezTo>
                    <a:pt x="455784" y="259854"/>
                    <a:pt x="458356" y="262583"/>
                    <a:pt x="458284" y="265852"/>
                  </a:cubicBezTo>
                  <a:cubicBezTo>
                    <a:pt x="458284" y="266693"/>
                    <a:pt x="456601" y="357559"/>
                    <a:pt x="467058" y="390613"/>
                  </a:cubicBezTo>
                  <a:cubicBezTo>
                    <a:pt x="475712" y="418017"/>
                    <a:pt x="479077" y="552874"/>
                    <a:pt x="480399" y="633524"/>
                  </a:cubicBezTo>
                  <a:cubicBezTo>
                    <a:pt x="481000" y="657563"/>
                    <a:pt x="481361" y="675953"/>
                    <a:pt x="481842" y="685568"/>
                  </a:cubicBezTo>
                  <a:cubicBezTo>
                    <a:pt x="483644" y="729078"/>
                    <a:pt x="422706" y="879681"/>
                    <a:pt x="419581" y="885811"/>
                  </a:cubicBezTo>
                  <a:cubicBezTo>
                    <a:pt x="416456" y="891941"/>
                    <a:pt x="364052" y="999274"/>
                    <a:pt x="362249" y="1194709"/>
                  </a:cubicBezTo>
                  <a:cubicBezTo>
                    <a:pt x="361527" y="1374398"/>
                    <a:pt x="424269" y="1698681"/>
                    <a:pt x="432803" y="174195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AE6FE0D-DEBE-12C6-B38E-843AFFCE473C}"/>
                </a:ext>
              </a:extLst>
            </p:cNvPr>
            <p:cNvSpPr/>
            <p:nvPr/>
          </p:nvSpPr>
          <p:spPr>
            <a:xfrm>
              <a:off x="8819790" y="3904158"/>
              <a:ext cx="278430" cy="238944"/>
            </a:xfrm>
            <a:custGeom>
              <a:avLst/>
              <a:gdLst>
                <a:gd name="connsiteX0" fmla="*/ 81491 w 278430"/>
                <a:gd name="connsiteY0" fmla="*/ 11418 h 238944"/>
                <a:gd name="connsiteX1" fmla="*/ 46996 w 278430"/>
                <a:gd name="connsiteY1" fmla="*/ 58534 h 238944"/>
                <a:gd name="connsiteX2" fmla="*/ 0 w 278430"/>
                <a:gd name="connsiteY2" fmla="*/ 202767 h 238944"/>
                <a:gd name="connsiteX3" fmla="*/ 101323 w 278430"/>
                <a:gd name="connsiteY3" fmla="*/ 184618 h 238944"/>
                <a:gd name="connsiteX4" fmla="*/ 231733 w 278430"/>
                <a:gd name="connsiteY4" fmla="*/ 238945 h 238944"/>
                <a:gd name="connsiteX5" fmla="*/ 277046 w 278430"/>
                <a:gd name="connsiteY5" fmla="*/ 61539 h 238944"/>
                <a:gd name="connsiteX6" fmla="*/ 208175 w 278430"/>
                <a:gd name="connsiteY6" fmla="*/ 0 h 23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30" h="238944">
                  <a:moveTo>
                    <a:pt x="81491" y="11418"/>
                  </a:moveTo>
                  <a:cubicBezTo>
                    <a:pt x="81491" y="11418"/>
                    <a:pt x="57453" y="42188"/>
                    <a:pt x="46996" y="58534"/>
                  </a:cubicBezTo>
                  <a:cubicBezTo>
                    <a:pt x="36539" y="74881"/>
                    <a:pt x="0" y="202767"/>
                    <a:pt x="0" y="202767"/>
                  </a:cubicBezTo>
                  <a:lnTo>
                    <a:pt x="101323" y="184618"/>
                  </a:lnTo>
                  <a:lnTo>
                    <a:pt x="231733" y="238945"/>
                  </a:lnTo>
                  <a:cubicBezTo>
                    <a:pt x="231733" y="238945"/>
                    <a:pt x="287864" y="115867"/>
                    <a:pt x="277046" y="61539"/>
                  </a:cubicBezTo>
                  <a:cubicBezTo>
                    <a:pt x="266229" y="7212"/>
                    <a:pt x="208175" y="0"/>
                    <a:pt x="208175" y="0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5D53CF9-703E-4C84-ED98-5318544B44D3}"/>
                </a:ext>
              </a:extLst>
            </p:cNvPr>
            <p:cNvSpPr/>
            <p:nvPr/>
          </p:nvSpPr>
          <p:spPr>
            <a:xfrm>
              <a:off x="8813752" y="3899230"/>
              <a:ext cx="290694" cy="250609"/>
            </a:xfrm>
            <a:custGeom>
              <a:avLst/>
              <a:gdLst>
                <a:gd name="connsiteX0" fmla="*/ 237772 w 290694"/>
                <a:gd name="connsiteY0" fmla="*/ 250484 h 250609"/>
                <a:gd name="connsiteX1" fmla="*/ 235488 w 290694"/>
                <a:gd name="connsiteY1" fmla="*/ 250484 h 250609"/>
                <a:gd name="connsiteX2" fmla="*/ 106761 w 290694"/>
                <a:gd name="connsiteY2" fmla="*/ 196877 h 250609"/>
                <a:gd name="connsiteX3" fmla="*/ 7120 w 290694"/>
                <a:gd name="connsiteY3" fmla="*/ 214666 h 250609"/>
                <a:gd name="connsiteX4" fmla="*/ 1591 w 290694"/>
                <a:gd name="connsiteY4" fmla="*/ 212743 h 250609"/>
                <a:gd name="connsiteX5" fmla="*/ 269 w 290694"/>
                <a:gd name="connsiteY5" fmla="*/ 207094 h 250609"/>
                <a:gd name="connsiteX6" fmla="*/ 48346 w 290694"/>
                <a:gd name="connsiteY6" fmla="*/ 60578 h 250609"/>
                <a:gd name="connsiteX7" fmla="*/ 82962 w 290694"/>
                <a:gd name="connsiteY7" fmla="*/ 13221 h 250609"/>
                <a:gd name="connsiteX8" fmla="*/ 87169 w 290694"/>
                <a:gd name="connsiteY8" fmla="*/ 10817 h 250609"/>
                <a:gd name="connsiteX9" fmla="*/ 213973 w 290694"/>
                <a:gd name="connsiteY9" fmla="*/ 0 h 250609"/>
                <a:gd name="connsiteX10" fmla="*/ 215296 w 290694"/>
                <a:gd name="connsiteY10" fmla="*/ 0 h 250609"/>
                <a:gd name="connsiteX11" fmla="*/ 289215 w 290694"/>
                <a:gd name="connsiteY11" fmla="*/ 66347 h 250609"/>
                <a:gd name="connsiteX12" fmla="*/ 243541 w 290694"/>
                <a:gd name="connsiteY12" fmla="*/ 247479 h 250609"/>
                <a:gd name="connsiteX13" fmla="*/ 237772 w 290694"/>
                <a:gd name="connsiteY13" fmla="*/ 250484 h 250609"/>
                <a:gd name="connsiteX14" fmla="*/ 107361 w 290694"/>
                <a:gd name="connsiteY14" fmla="*/ 184137 h 250609"/>
                <a:gd name="connsiteX15" fmla="*/ 109766 w 290694"/>
                <a:gd name="connsiteY15" fmla="*/ 184137 h 250609"/>
                <a:gd name="connsiteX16" fmla="*/ 234647 w 290694"/>
                <a:gd name="connsiteY16" fmla="*/ 236181 h 250609"/>
                <a:gd name="connsiteX17" fmla="*/ 277195 w 290694"/>
                <a:gd name="connsiteY17" fmla="*/ 67909 h 250609"/>
                <a:gd name="connsiteX18" fmla="*/ 214094 w 290694"/>
                <a:gd name="connsiteY18" fmla="*/ 11178 h 250609"/>
                <a:gd name="connsiteX19" fmla="*/ 90654 w 290694"/>
                <a:gd name="connsiteY19" fmla="*/ 21755 h 250609"/>
                <a:gd name="connsiteX20" fmla="*/ 58082 w 290694"/>
                <a:gd name="connsiteY20" fmla="*/ 66347 h 250609"/>
                <a:gd name="connsiteX21" fmla="*/ 14452 w 290694"/>
                <a:gd name="connsiteY21" fmla="*/ 200363 h 250609"/>
                <a:gd name="connsiteX22" fmla="*/ 106400 w 290694"/>
                <a:gd name="connsiteY22" fmla="*/ 183896 h 25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0694" h="250609">
                  <a:moveTo>
                    <a:pt x="237772" y="250484"/>
                  </a:moveTo>
                  <a:cubicBezTo>
                    <a:pt x="237014" y="250652"/>
                    <a:pt x="236245" y="250652"/>
                    <a:pt x="235488" y="250484"/>
                  </a:cubicBezTo>
                  <a:lnTo>
                    <a:pt x="106761" y="196877"/>
                  </a:lnTo>
                  <a:lnTo>
                    <a:pt x="7120" y="214666"/>
                  </a:lnTo>
                  <a:cubicBezTo>
                    <a:pt x="5065" y="215051"/>
                    <a:pt x="2961" y="214317"/>
                    <a:pt x="1591" y="212743"/>
                  </a:cubicBezTo>
                  <a:cubicBezTo>
                    <a:pt x="149" y="211252"/>
                    <a:pt x="-368" y="209077"/>
                    <a:pt x="269" y="207094"/>
                  </a:cubicBezTo>
                  <a:cubicBezTo>
                    <a:pt x="3995" y="193872"/>
                    <a:pt x="37048" y="77164"/>
                    <a:pt x="48346" y="60578"/>
                  </a:cubicBezTo>
                  <a:cubicBezTo>
                    <a:pt x="59645" y="43991"/>
                    <a:pt x="82000" y="14423"/>
                    <a:pt x="82962" y="13221"/>
                  </a:cubicBezTo>
                  <a:cubicBezTo>
                    <a:pt x="83936" y="11827"/>
                    <a:pt x="85474" y="10950"/>
                    <a:pt x="87169" y="10817"/>
                  </a:cubicBezTo>
                  <a:lnTo>
                    <a:pt x="213973" y="0"/>
                  </a:lnTo>
                  <a:lnTo>
                    <a:pt x="215296" y="0"/>
                  </a:lnTo>
                  <a:cubicBezTo>
                    <a:pt x="215896" y="0"/>
                    <a:pt x="277676" y="8414"/>
                    <a:pt x="289215" y="66347"/>
                  </a:cubicBezTo>
                  <a:cubicBezTo>
                    <a:pt x="300272" y="121876"/>
                    <a:pt x="245825" y="242431"/>
                    <a:pt x="243541" y="247479"/>
                  </a:cubicBezTo>
                  <a:cubicBezTo>
                    <a:pt x="242327" y="249486"/>
                    <a:pt x="240103" y="250640"/>
                    <a:pt x="237772" y="250484"/>
                  </a:cubicBezTo>
                  <a:close/>
                  <a:moveTo>
                    <a:pt x="107361" y="184137"/>
                  </a:moveTo>
                  <a:cubicBezTo>
                    <a:pt x="108155" y="184017"/>
                    <a:pt x="108972" y="184017"/>
                    <a:pt x="109766" y="184137"/>
                  </a:cubicBezTo>
                  <a:lnTo>
                    <a:pt x="234647" y="236181"/>
                  </a:lnTo>
                  <a:cubicBezTo>
                    <a:pt x="245103" y="212142"/>
                    <a:pt x="286330" y="113343"/>
                    <a:pt x="277195" y="67909"/>
                  </a:cubicBezTo>
                  <a:cubicBezTo>
                    <a:pt x="268060" y="22476"/>
                    <a:pt x="220223" y="12139"/>
                    <a:pt x="214094" y="11178"/>
                  </a:cubicBezTo>
                  <a:lnTo>
                    <a:pt x="90654" y="21755"/>
                  </a:lnTo>
                  <a:cubicBezTo>
                    <a:pt x="85246" y="28967"/>
                    <a:pt x="66616" y="52885"/>
                    <a:pt x="58082" y="66347"/>
                  </a:cubicBezTo>
                  <a:cubicBezTo>
                    <a:pt x="50991" y="77164"/>
                    <a:pt x="28995" y="149160"/>
                    <a:pt x="14452" y="200363"/>
                  </a:cubicBezTo>
                  <a:lnTo>
                    <a:pt x="106400" y="183896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58524E8-945A-6BBE-0A74-BDF510BB123C}"/>
                </a:ext>
              </a:extLst>
            </p:cNvPr>
            <p:cNvSpPr/>
            <p:nvPr/>
          </p:nvSpPr>
          <p:spPr>
            <a:xfrm>
              <a:off x="8736347" y="3498635"/>
              <a:ext cx="366536" cy="592170"/>
            </a:xfrm>
            <a:custGeom>
              <a:avLst/>
              <a:gdLst>
                <a:gd name="connsiteX0" fmla="*/ 105198 w 366536"/>
                <a:gd name="connsiteY0" fmla="*/ 25831 h 592170"/>
                <a:gd name="connsiteX1" fmla="*/ 74308 w 366536"/>
                <a:gd name="connsiteY1" fmla="*/ 92779 h 592170"/>
                <a:gd name="connsiteX2" fmla="*/ 67096 w 366536"/>
                <a:gd name="connsiteY2" fmla="*/ 170664 h 592170"/>
                <a:gd name="connsiteX3" fmla="*/ 148 w 366536"/>
                <a:gd name="connsiteY3" fmla="*/ 239415 h 592170"/>
                <a:gd name="connsiteX4" fmla="*/ 39933 w 366536"/>
                <a:gd name="connsiteY4" fmla="*/ 277516 h 592170"/>
                <a:gd name="connsiteX5" fmla="*/ 68899 w 366536"/>
                <a:gd name="connsiteY5" fmla="*/ 389777 h 592170"/>
                <a:gd name="connsiteX6" fmla="*/ 132361 w 366536"/>
                <a:gd name="connsiteY6" fmla="*/ 386172 h 592170"/>
                <a:gd name="connsiteX7" fmla="*/ 161328 w 366536"/>
                <a:gd name="connsiteY7" fmla="*/ 449514 h 592170"/>
                <a:gd name="connsiteX8" fmla="*/ 185367 w 366536"/>
                <a:gd name="connsiteY8" fmla="*/ 590741 h 592170"/>
                <a:gd name="connsiteX9" fmla="*/ 304960 w 366536"/>
                <a:gd name="connsiteY9" fmla="*/ 427758 h 592170"/>
                <a:gd name="connsiteX10" fmla="*/ 304960 w 366536"/>
                <a:gd name="connsiteY10" fmla="*/ 349873 h 592170"/>
                <a:gd name="connsiteX11" fmla="*/ 366499 w 366536"/>
                <a:gd name="connsiteY11" fmla="*/ 183285 h 592170"/>
                <a:gd name="connsiteX12" fmla="*/ 219863 w 366536"/>
                <a:gd name="connsiteY12" fmla="*/ 4076 h 592170"/>
                <a:gd name="connsiteX13" fmla="*/ 105198 w 366536"/>
                <a:gd name="connsiteY13" fmla="*/ 25831 h 5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6536" h="592170">
                  <a:moveTo>
                    <a:pt x="105198" y="25831"/>
                  </a:moveTo>
                  <a:cubicBezTo>
                    <a:pt x="88575" y="44641"/>
                    <a:pt x="77829" y="67923"/>
                    <a:pt x="74308" y="92779"/>
                  </a:cubicBezTo>
                  <a:cubicBezTo>
                    <a:pt x="70702" y="130880"/>
                    <a:pt x="74308" y="159847"/>
                    <a:pt x="67096" y="170664"/>
                  </a:cubicBezTo>
                  <a:cubicBezTo>
                    <a:pt x="59884" y="181482"/>
                    <a:pt x="-3458" y="228598"/>
                    <a:pt x="148" y="239415"/>
                  </a:cubicBezTo>
                  <a:cubicBezTo>
                    <a:pt x="3754" y="250232"/>
                    <a:pt x="39933" y="277516"/>
                    <a:pt x="39933" y="277516"/>
                  </a:cubicBezTo>
                  <a:cubicBezTo>
                    <a:pt x="39933" y="277516"/>
                    <a:pt x="58082" y="384369"/>
                    <a:pt x="68899" y="389777"/>
                  </a:cubicBezTo>
                  <a:cubicBezTo>
                    <a:pt x="79717" y="395186"/>
                    <a:pt x="132361" y="386172"/>
                    <a:pt x="132361" y="386172"/>
                  </a:cubicBezTo>
                  <a:cubicBezTo>
                    <a:pt x="143900" y="406376"/>
                    <a:pt x="153588" y="427578"/>
                    <a:pt x="161328" y="449514"/>
                  </a:cubicBezTo>
                  <a:cubicBezTo>
                    <a:pt x="170342" y="478480"/>
                    <a:pt x="168540" y="607087"/>
                    <a:pt x="185367" y="590741"/>
                  </a:cubicBezTo>
                  <a:cubicBezTo>
                    <a:pt x="202194" y="574395"/>
                    <a:pt x="297748" y="453119"/>
                    <a:pt x="304960" y="427758"/>
                  </a:cubicBezTo>
                  <a:cubicBezTo>
                    <a:pt x="312171" y="402398"/>
                    <a:pt x="304960" y="349873"/>
                    <a:pt x="304960" y="349873"/>
                  </a:cubicBezTo>
                  <a:cubicBezTo>
                    <a:pt x="304960" y="349873"/>
                    <a:pt x="368302" y="279319"/>
                    <a:pt x="366499" y="183285"/>
                  </a:cubicBezTo>
                  <a:cubicBezTo>
                    <a:pt x="364696" y="87250"/>
                    <a:pt x="274190" y="20422"/>
                    <a:pt x="219863" y="4076"/>
                  </a:cubicBezTo>
                  <a:cubicBezTo>
                    <a:pt x="165535" y="-12271"/>
                    <a:pt x="105198" y="25831"/>
                    <a:pt x="105198" y="25831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CD213DD-D92B-47B7-6979-8935729FE340}"/>
                </a:ext>
              </a:extLst>
            </p:cNvPr>
            <p:cNvSpPr/>
            <p:nvPr/>
          </p:nvSpPr>
          <p:spPr>
            <a:xfrm>
              <a:off x="8730271" y="3493177"/>
              <a:ext cx="377983" cy="603906"/>
            </a:xfrm>
            <a:custGeom>
              <a:avLst/>
              <a:gdLst>
                <a:gd name="connsiteX0" fmla="*/ 188198 w 377983"/>
                <a:gd name="connsiteY0" fmla="*/ 603772 h 603906"/>
                <a:gd name="connsiteX1" fmla="*/ 185313 w 377983"/>
                <a:gd name="connsiteY1" fmla="*/ 603772 h 603906"/>
                <a:gd name="connsiteX2" fmla="*/ 168726 w 377983"/>
                <a:gd name="connsiteY2" fmla="*/ 520357 h 603906"/>
                <a:gd name="connsiteX3" fmla="*/ 161635 w 377983"/>
                <a:gd name="connsiteY3" fmla="*/ 457376 h 603906"/>
                <a:gd name="connsiteX4" fmla="*/ 135192 w 377983"/>
                <a:gd name="connsiteY4" fmla="*/ 398841 h 603906"/>
                <a:gd name="connsiteX5" fmla="*/ 72331 w 377983"/>
                <a:gd name="connsiteY5" fmla="*/ 401245 h 603906"/>
                <a:gd name="connsiteX6" fmla="*/ 40480 w 377983"/>
                <a:gd name="connsiteY6" fmla="*/ 286941 h 603906"/>
                <a:gd name="connsiteX7" fmla="*/ 455 w 377983"/>
                <a:gd name="connsiteY7" fmla="*/ 247398 h 603906"/>
                <a:gd name="connsiteX8" fmla="*/ 45047 w 377983"/>
                <a:gd name="connsiteY8" fmla="*/ 194873 h 603906"/>
                <a:gd name="connsiteX9" fmla="*/ 68244 w 377983"/>
                <a:gd name="connsiteY9" fmla="*/ 173358 h 603906"/>
                <a:gd name="connsiteX10" fmla="*/ 72451 w 377983"/>
                <a:gd name="connsiteY10" fmla="*/ 137901 h 603906"/>
                <a:gd name="connsiteX11" fmla="*/ 74495 w 377983"/>
                <a:gd name="connsiteY11" fmla="*/ 98237 h 603906"/>
                <a:gd name="connsiteX12" fmla="*/ 106827 w 377983"/>
                <a:gd name="connsiteY12" fmla="*/ 27804 h 603906"/>
                <a:gd name="connsiteX13" fmla="*/ 108028 w 377983"/>
                <a:gd name="connsiteY13" fmla="*/ 26842 h 603906"/>
                <a:gd name="connsiteX14" fmla="*/ 227020 w 377983"/>
                <a:gd name="connsiteY14" fmla="*/ 4366 h 603906"/>
                <a:gd name="connsiteX15" fmla="*/ 377984 w 377983"/>
                <a:gd name="connsiteY15" fmla="*/ 189224 h 603906"/>
                <a:gd name="connsiteX16" fmla="*/ 316685 w 377983"/>
                <a:gd name="connsiteY16" fmla="*/ 357495 h 603906"/>
                <a:gd name="connsiteX17" fmla="*/ 316685 w 377983"/>
                <a:gd name="connsiteY17" fmla="*/ 435140 h 603906"/>
                <a:gd name="connsiteX18" fmla="*/ 195650 w 377983"/>
                <a:gd name="connsiteY18" fmla="*/ 600767 h 603906"/>
                <a:gd name="connsiteX19" fmla="*/ 188198 w 377983"/>
                <a:gd name="connsiteY19" fmla="*/ 603772 h 603906"/>
                <a:gd name="connsiteX20" fmla="*/ 138437 w 377983"/>
                <a:gd name="connsiteY20" fmla="*/ 385740 h 603906"/>
                <a:gd name="connsiteX21" fmla="*/ 143606 w 377983"/>
                <a:gd name="connsiteY21" fmla="*/ 388745 h 603906"/>
                <a:gd name="connsiteX22" fmla="*/ 173053 w 377983"/>
                <a:gd name="connsiteY22" fmla="*/ 453289 h 603906"/>
                <a:gd name="connsiteX23" fmla="*/ 180625 w 377983"/>
                <a:gd name="connsiteY23" fmla="*/ 518915 h 603906"/>
                <a:gd name="connsiteX24" fmla="*/ 188919 w 377983"/>
                <a:gd name="connsiteY24" fmla="*/ 589709 h 603906"/>
                <a:gd name="connsiteX25" fmla="*/ 304665 w 377983"/>
                <a:gd name="connsiteY25" fmla="*/ 431775 h 603906"/>
                <a:gd name="connsiteX26" fmla="*/ 304665 w 377983"/>
                <a:gd name="connsiteY26" fmla="*/ 356293 h 603906"/>
                <a:gd name="connsiteX27" fmla="*/ 306228 w 377983"/>
                <a:gd name="connsiteY27" fmla="*/ 351485 h 603906"/>
                <a:gd name="connsiteX28" fmla="*/ 366325 w 377983"/>
                <a:gd name="connsiteY28" fmla="*/ 188983 h 603906"/>
                <a:gd name="connsiteX29" fmla="*/ 223895 w 377983"/>
                <a:gd name="connsiteY29" fmla="*/ 15424 h 603906"/>
                <a:gd name="connsiteX30" fmla="*/ 115721 w 377983"/>
                <a:gd name="connsiteY30" fmla="*/ 36097 h 603906"/>
                <a:gd name="connsiteX31" fmla="*/ 86033 w 377983"/>
                <a:gd name="connsiteY31" fmla="*/ 98958 h 603906"/>
                <a:gd name="connsiteX32" fmla="*/ 84110 w 377983"/>
                <a:gd name="connsiteY32" fmla="*/ 137661 h 603906"/>
                <a:gd name="connsiteX33" fmla="*/ 77860 w 377983"/>
                <a:gd name="connsiteY33" fmla="*/ 179608 h 603906"/>
                <a:gd name="connsiteX34" fmla="*/ 52499 w 377983"/>
                <a:gd name="connsiteY34" fmla="*/ 203647 h 603906"/>
                <a:gd name="connsiteX35" fmla="*/ 11633 w 377983"/>
                <a:gd name="connsiteY35" fmla="*/ 244393 h 603906"/>
                <a:gd name="connsiteX36" fmla="*/ 49254 w 377983"/>
                <a:gd name="connsiteY36" fmla="*/ 278407 h 603906"/>
                <a:gd name="connsiteX37" fmla="*/ 51658 w 377983"/>
                <a:gd name="connsiteY37" fmla="*/ 282254 h 603906"/>
                <a:gd name="connsiteX38" fmla="*/ 77860 w 377983"/>
                <a:gd name="connsiteY38" fmla="*/ 390428 h 603906"/>
                <a:gd name="connsiteX39" fmla="*/ 136995 w 377983"/>
                <a:gd name="connsiteY39" fmla="*/ 385861 h 60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7983" h="603906">
                  <a:moveTo>
                    <a:pt x="188198" y="603772"/>
                  </a:moveTo>
                  <a:cubicBezTo>
                    <a:pt x="187248" y="603952"/>
                    <a:pt x="186262" y="603952"/>
                    <a:pt x="185313" y="603772"/>
                  </a:cubicBezTo>
                  <a:cubicBezTo>
                    <a:pt x="175818" y="600166"/>
                    <a:pt x="173294" y="581776"/>
                    <a:pt x="168726" y="520357"/>
                  </a:cubicBezTo>
                  <a:cubicBezTo>
                    <a:pt x="167921" y="499215"/>
                    <a:pt x="165541" y="478169"/>
                    <a:pt x="161635" y="457376"/>
                  </a:cubicBezTo>
                  <a:cubicBezTo>
                    <a:pt x="154580" y="437111"/>
                    <a:pt x="145733" y="417520"/>
                    <a:pt x="135192" y="398841"/>
                  </a:cubicBezTo>
                  <a:cubicBezTo>
                    <a:pt x="119086" y="401486"/>
                    <a:pt x="82908" y="406534"/>
                    <a:pt x="72331" y="401245"/>
                  </a:cubicBezTo>
                  <a:cubicBezTo>
                    <a:pt x="61754" y="395957"/>
                    <a:pt x="49014" y="336581"/>
                    <a:pt x="40480" y="286941"/>
                  </a:cubicBezTo>
                  <a:cubicBezTo>
                    <a:pt x="30023" y="278888"/>
                    <a:pt x="4421" y="258455"/>
                    <a:pt x="455" y="247398"/>
                  </a:cubicBezTo>
                  <a:cubicBezTo>
                    <a:pt x="-2550" y="238263"/>
                    <a:pt x="8989" y="226243"/>
                    <a:pt x="45047" y="194873"/>
                  </a:cubicBezTo>
                  <a:cubicBezTo>
                    <a:pt x="53280" y="188262"/>
                    <a:pt x="61033" y="181075"/>
                    <a:pt x="68244" y="173358"/>
                  </a:cubicBezTo>
                  <a:cubicBezTo>
                    <a:pt x="71922" y="161928"/>
                    <a:pt x="73353" y="149884"/>
                    <a:pt x="72451" y="137901"/>
                  </a:cubicBezTo>
                  <a:cubicBezTo>
                    <a:pt x="72451" y="125882"/>
                    <a:pt x="73052" y="113021"/>
                    <a:pt x="74495" y="98237"/>
                  </a:cubicBezTo>
                  <a:cubicBezTo>
                    <a:pt x="77992" y="72059"/>
                    <a:pt x="89254" y="47527"/>
                    <a:pt x="106827" y="27804"/>
                  </a:cubicBezTo>
                  <a:cubicBezTo>
                    <a:pt x="107139" y="27383"/>
                    <a:pt x="107548" y="27058"/>
                    <a:pt x="108028" y="26842"/>
                  </a:cubicBezTo>
                  <a:cubicBezTo>
                    <a:pt x="110553" y="25159"/>
                    <a:pt x="170650" y="-12581"/>
                    <a:pt x="227020" y="4366"/>
                  </a:cubicBezTo>
                  <a:cubicBezTo>
                    <a:pt x="287117" y="22275"/>
                    <a:pt x="376181" y="93550"/>
                    <a:pt x="377984" y="189224"/>
                  </a:cubicBezTo>
                  <a:cubicBezTo>
                    <a:pt x="377359" y="250667"/>
                    <a:pt x="355724" y="310042"/>
                    <a:pt x="316685" y="357495"/>
                  </a:cubicBezTo>
                  <a:cubicBezTo>
                    <a:pt x="318127" y="368793"/>
                    <a:pt x="322815" y="411943"/>
                    <a:pt x="316685" y="435140"/>
                  </a:cubicBezTo>
                  <a:cubicBezTo>
                    <a:pt x="308752" y="462664"/>
                    <a:pt x="210073" y="586344"/>
                    <a:pt x="195650" y="600767"/>
                  </a:cubicBezTo>
                  <a:cubicBezTo>
                    <a:pt x="193691" y="602762"/>
                    <a:pt x="190986" y="603844"/>
                    <a:pt x="188198" y="603772"/>
                  </a:cubicBezTo>
                  <a:close/>
                  <a:moveTo>
                    <a:pt x="138437" y="385740"/>
                  </a:moveTo>
                  <a:cubicBezTo>
                    <a:pt x="140577" y="385752"/>
                    <a:pt x="142536" y="386894"/>
                    <a:pt x="143606" y="388745"/>
                  </a:cubicBezTo>
                  <a:cubicBezTo>
                    <a:pt x="155397" y="409298"/>
                    <a:pt x="165253" y="430909"/>
                    <a:pt x="173053" y="453289"/>
                  </a:cubicBezTo>
                  <a:cubicBezTo>
                    <a:pt x="177416" y="474912"/>
                    <a:pt x="179952" y="496872"/>
                    <a:pt x="180625" y="518915"/>
                  </a:cubicBezTo>
                  <a:cubicBezTo>
                    <a:pt x="181527" y="542689"/>
                    <a:pt x="184303" y="566367"/>
                    <a:pt x="188919" y="589709"/>
                  </a:cubicBezTo>
                  <a:cubicBezTo>
                    <a:pt x="211636" y="565670"/>
                    <a:pt x="298415" y="453530"/>
                    <a:pt x="304665" y="431775"/>
                  </a:cubicBezTo>
                  <a:cubicBezTo>
                    <a:pt x="311396" y="407736"/>
                    <a:pt x="304665" y="356894"/>
                    <a:pt x="304665" y="356293"/>
                  </a:cubicBezTo>
                  <a:cubicBezTo>
                    <a:pt x="304449" y="354538"/>
                    <a:pt x="305026" y="352783"/>
                    <a:pt x="306228" y="351485"/>
                  </a:cubicBezTo>
                  <a:cubicBezTo>
                    <a:pt x="306829" y="350764"/>
                    <a:pt x="368007" y="281412"/>
                    <a:pt x="366325" y="188983"/>
                  </a:cubicBezTo>
                  <a:cubicBezTo>
                    <a:pt x="364642" y="99199"/>
                    <a:pt x="280386" y="32732"/>
                    <a:pt x="223895" y="15424"/>
                  </a:cubicBezTo>
                  <a:cubicBezTo>
                    <a:pt x="175818" y="1000"/>
                    <a:pt x="121971" y="32131"/>
                    <a:pt x="115721" y="36097"/>
                  </a:cubicBezTo>
                  <a:cubicBezTo>
                    <a:pt x="99928" y="53717"/>
                    <a:pt x="89615" y="75569"/>
                    <a:pt x="86033" y="98958"/>
                  </a:cubicBezTo>
                  <a:cubicBezTo>
                    <a:pt x="84711" y="113261"/>
                    <a:pt x="84350" y="126242"/>
                    <a:pt x="84110" y="137661"/>
                  </a:cubicBezTo>
                  <a:cubicBezTo>
                    <a:pt x="84110" y="157252"/>
                    <a:pt x="83268" y="171435"/>
                    <a:pt x="77860" y="179608"/>
                  </a:cubicBezTo>
                  <a:cubicBezTo>
                    <a:pt x="70107" y="188334"/>
                    <a:pt x="61622" y="196375"/>
                    <a:pt x="52499" y="203647"/>
                  </a:cubicBezTo>
                  <a:cubicBezTo>
                    <a:pt x="38677" y="215666"/>
                    <a:pt x="12955" y="238022"/>
                    <a:pt x="11633" y="244393"/>
                  </a:cubicBezTo>
                  <a:cubicBezTo>
                    <a:pt x="22691" y="257265"/>
                    <a:pt x="35335" y="268696"/>
                    <a:pt x="49254" y="278407"/>
                  </a:cubicBezTo>
                  <a:cubicBezTo>
                    <a:pt x="50468" y="279381"/>
                    <a:pt x="51321" y="280739"/>
                    <a:pt x="51658" y="282254"/>
                  </a:cubicBezTo>
                  <a:cubicBezTo>
                    <a:pt x="59711" y="330331"/>
                    <a:pt x="71970" y="384659"/>
                    <a:pt x="77860" y="390428"/>
                  </a:cubicBezTo>
                  <a:cubicBezTo>
                    <a:pt x="82908" y="392952"/>
                    <a:pt x="112716" y="390428"/>
                    <a:pt x="136995" y="38586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3BAB42-0A5C-0E68-0F69-5C63A296BD6C}"/>
                </a:ext>
              </a:extLst>
            </p:cNvPr>
            <p:cNvSpPr/>
            <p:nvPr/>
          </p:nvSpPr>
          <p:spPr>
            <a:xfrm>
              <a:off x="8776997" y="3422821"/>
              <a:ext cx="426326" cy="425962"/>
            </a:xfrm>
            <a:custGeom>
              <a:avLst/>
              <a:gdLst>
                <a:gd name="connsiteX0" fmla="*/ 120678 w 426326"/>
                <a:gd name="connsiteY0" fmla="*/ 2004 h 425962"/>
                <a:gd name="connsiteX1" fmla="*/ 1086 w 426326"/>
                <a:gd name="connsiteY1" fmla="*/ 72678 h 425962"/>
                <a:gd name="connsiteX2" fmla="*/ 138708 w 426326"/>
                <a:gd name="connsiteY2" fmla="*/ 204891 h 425962"/>
                <a:gd name="connsiteX3" fmla="*/ 158660 w 426326"/>
                <a:gd name="connsiteY3" fmla="*/ 237584 h 425962"/>
                <a:gd name="connsiteX4" fmla="*/ 165871 w 426326"/>
                <a:gd name="connsiteY4" fmla="*/ 270157 h 425962"/>
                <a:gd name="connsiteX5" fmla="*/ 207579 w 426326"/>
                <a:gd name="connsiteY5" fmla="*/ 226647 h 425962"/>
                <a:gd name="connsiteX6" fmla="*/ 254731 w 426326"/>
                <a:gd name="connsiteY6" fmla="*/ 290926 h 425962"/>
                <a:gd name="connsiteX7" fmla="*/ 254574 w 426326"/>
                <a:gd name="connsiteY7" fmla="*/ 291912 h 425962"/>
                <a:gd name="connsiteX8" fmla="*/ 220199 w 426326"/>
                <a:gd name="connsiteY8" fmla="*/ 367874 h 425962"/>
                <a:gd name="connsiteX9" fmla="*/ 263709 w 426326"/>
                <a:gd name="connsiteY9" fmla="*/ 425807 h 425962"/>
                <a:gd name="connsiteX10" fmla="*/ 388590 w 426326"/>
                <a:gd name="connsiteY10" fmla="*/ 308138 h 425962"/>
                <a:gd name="connsiteX11" fmla="*/ 408543 w 426326"/>
                <a:gd name="connsiteY11" fmla="*/ 141549 h 425962"/>
                <a:gd name="connsiteX12" fmla="*/ 267315 w 426326"/>
                <a:gd name="connsiteY12" fmla="*/ 12942 h 425962"/>
                <a:gd name="connsiteX13" fmla="*/ 120678 w 426326"/>
                <a:gd name="connsiteY13" fmla="*/ 2004 h 4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6326" h="425962">
                  <a:moveTo>
                    <a:pt x="120678" y="2004"/>
                  </a:moveTo>
                  <a:cubicBezTo>
                    <a:pt x="120678" y="2004"/>
                    <a:pt x="-13337" y="43712"/>
                    <a:pt x="1086" y="72678"/>
                  </a:cubicBezTo>
                  <a:cubicBezTo>
                    <a:pt x="15509" y="101645"/>
                    <a:pt x="138708" y="204891"/>
                    <a:pt x="138708" y="204891"/>
                  </a:cubicBezTo>
                  <a:lnTo>
                    <a:pt x="158660" y="237584"/>
                  </a:lnTo>
                  <a:cubicBezTo>
                    <a:pt x="158660" y="237584"/>
                    <a:pt x="153251" y="264748"/>
                    <a:pt x="165871" y="270157"/>
                  </a:cubicBezTo>
                  <a:cubicBezTo>
                    <a:pt x="178492" y="275565"/>
                    <a:pt x="207579" y="226647"/>
                    <a:pt x="207579" y="226647"/>
                  </a:cubicBezTo>
                  <a:cubicBezTo>
                    <a:pt x="238348" y="231370"/>
                    <a:pt x="259466" y="260156"/>
                    <a:pt x="254731" y="290926"/>
                  </a:cubicBezTo>
                  <a:cubicBezTo>
                    <a:pt x="254683" y="291251"/>
                    <a:pt x="254635" y="291587"/>
                    <a:pt x="254574" y="291912"/>
                  </a:cubicBezTo>
                  <a:cubicBezTo>
                    <a:pt x="249166" y="349845"/>
                    <a:pt x="220199" y="367874"/>
                    <a:pt x="220199" y="367874"/>
                  </a:cubicBezTo>
                  <a:cubicBezTo>
                    <a:pt x="220199" y="367874"/>
                    <a:pt x="254574" y="422201"/>
                    <a:pt x="263709" y="425807"/>
                  </a:cubicBezTo>
                  <a:cubicBezTo>
                    <a:pt x="272844" y="429413"/>
                    <a:pt x="343397" y="369677"/>
                    <a:pt x="388590" y="308138"/>
                  </a:cubicBezTo>
                  <a:cubicBezTo>
                    <a:pt x="433783" y="246599"/>
                    <a:pt x="435706" y="194074"/>
                    <a:pt x="408543" y="141549"/>
                  </a:cubicBezTo>
                  <a:cubicBezTo>
                    <a:pt x="381379" y="89025"/>
                    <a:pt x="343397" y="33375"/>
                    <a:pt x="267315" y="12942"/>
                  </a:cubicBezTo>
                  <a:cubicBezTo>
                    <a:pt x="219418" y="959"/>
                    <a:pt x="169826" y="-2743"/>
                    <a:pt x="120678" y="200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8E39CE2-363E-C822-5D85-591656097BE0}"/>
                </a:ext>
              </a:extLst>
            </p:cNvPr>
            <p:cNvSpPr/>
            <p:nvPr/>
          </p:nvSpPr>
          <p:spPr>
            <a:xfrm>
              <a:off x="8771118" y="3416945"/>
              <a:ext cx="438680" cy="437671"/>
            </a:xfrm>
            <a:custGeom>
              <a:avLst/>
              <a:gdLst>
                <a:gd name="connsiteX0" fmla="*/ 269709 w 438680"/>
                <a:gd name="connsiteY0" fmla="*/ 437572 h 437671"/>
                <a:gd name="connsiteX1" fmla="*/ 267305 w 438680"/>
                <a:gd name="connsiteY1" fmla="*/ 437572 h 437671"/>
                <a:gd name="connsiteX2" fmla="*/ 221030 w 438680"/>
                <a:gd name="connsiteY2" fmla="*/ 377475 h 437671"/>
                <a:gd name="connsiteX3" fmla="*/ 220189 w 438680"/>
                <a:gd name="connsiteY3" fmla="*/ 372908 h 437671"/>
                <a:gd name="connsiteX4" fmla="*/ 222953 w 438680"/>
                <a:gd name="connsiteY4" fmla="*/ 369182 h 437671"/>
                <a:gd name="connsiteX5" fmla="*/ 254564 w 438680"/>
                <a:gd name="connsiteY5" fmla="*/ 297066 h 437671"/>
                <a:gd name="connsiteX6" fmla="*/ 216343 w 438680"/>
                <a:gd name="connsiteY6" fmla="*/ 239133 h 437671"/>
                <a:gd name="connsiteX7" fmla="*/ 169467 w 438680"/>
                <a:gd name="connsiteY7" fmla="*/ 281441 h 437671"/>
                <a:gd name="connsiteX8" fmla="*/ 158169 w 438680"/>
                <a:gd name="connsiteY8" fmla="*/ 244541 h 437671"/>
                <a:gd name="connsiteX9" fmla="*/ 140020 w 438680"/>
                <a:gd name="connsiteY9" fmla="*/ 214733 h 437671"/>
                <a:gd name="connsiteX10" fmla="*/ 1677 w 438680"/>
                <a:gd name="connsiteY10" fmla="*/ 81198 h 437671"/>
                <a:gd name="connsiteX11" fmla="*/ 1677 w 438680"/>
                <a:gd name="connsiteY11" fmla="*/ 66775 h 437671"/>
                <a:gd name="connsiteX12" fmla="*/ 124996 w 438680"/>
                <a:gd name="connsiteY12" fmla="*/ 2111 h 437671"/>
                <a:gd name="connsiteX13" fmla="*/ 125957 w 438680"/>
                <a:gd name="connsiteY13" fmla="*/ 2111 h 437671"/>
                <a:gd name="connsiteX14" fmla="*/ 274997 w 438680"/>
                <a:gd name="connsiteY14" fmla="*/ 13168 h 437671"/>
                <a:gd name="connsiteX15" fmla="*/ 420071 w 438680"/>
                <a:gd name="connsiteY15" fmla="*/ 144780 h 437671"/>
                <a:gd name="connsiteX16" fmla="*/ 399638 w 438680"/>
                <a:gd name="connsiteY16" fmla="*/ 317739 h 437671"/>
                <a:gd name="connsiteX17" fmla="*/ 269709 w 438680"/>
                <a:gd name="connsiteY17" fmla="*/ 437572 h 437671"/>
                <a:gd name="connsiteX18" fmla="*/ 233650 w 438680"/>
                <a:gd name="connsiteY18" fmla="*/ 374951 h 437671"/>
                <a:gd name="connsiteX19" fmla="*/ 270670 w 438680"/>
                <a:gd name="connsiteY19" fmla="*/ 425553 h 437671"/>
                <a:gd name="connsiteX20" fmla="*/ 389181 w 438680"/>
                <a:gd name="connsiteY20" fmla="*/ 310407 h 437671"/>
                <a:gd name="connsiteX21" fmla="*/ 408652 w 438680"/>
                <a:gd name="connsiteY21" fmla="*/ 150069 h 437671"/>
                <a:gd name="connsiteX22" fmla="*/ 271151 w 438680"/>
                <a:gd name="connsiteY22" fmla="*/ 24587 h 437671"/>
                <a:gd name="connsiteX23" fmla="*/ 126918 w 438680"/>
                <a:gd name="connsiteY23" fmla="*/ 13769 h 437671"/>
                <a:gd name="connsiteX24" fmla="*/ 11653 w 438680"/>
                <a:gd name="connsiteY24" fmla="*/ 71583 h 437671"/>
                <a:gd name="connsiteX25" fmla="*/ 11653 w 438680"/>
                <a:gd name="connsiteY25" fmla="*/ 75789 h 437671"/>
                <a:gd name="connsiteX26" fmla="*/ 147712 w 438680"/>
                <a:gd name="connsiteY26" fmla="*/ 206079 h 437671"/>
                <a:gd name="connsiteX27" fmla="*/ 149034 w 438680"/>
                <a:gd name="connsiteY27" fmla="*/ 207522 h 437671"/>
                <a:gd name="connsiteX28" fmla="*/ 168986 w 438680"/>
                <a:gd name="connsiteY28" fmla="*/ 240214 h 437671"/>
                <a:gd name="connsiteX29" fmla="*/ 169707 w 438680"/>
                <a:gd name="connsiteY29" fmla="*/ 244421 h 437671"/>
                <a:gd name="connsiteX30" fmla="*/ 173434 w 438680"/>
                <a:gd name="connsiteY30" fmla="*/ 270383 h 437671"/>
                <a:gd name="connsiteX31" fmla="*/ 173434 w 438680"/>
                <a:gd name="connsiteY31" fmla="*/ 270383 h 437671"/>
                <a:gd name="connsiteX32" fmla="*/ 207569 w 438680"/>
                <a:gd name="connsiteY32" fmla="*/ 229397 h 437671"/>
                <a:gd name="connsiteX33" fmla="*/ 213578 w 438680"/>
                <a:gd name="connsiteY33" fmla="*/ 226512 h 437671"/>
                <a:gd name="connsiteX34" fmla="*/ 265803 w 438680"/>
                <a:gd name="connsiteY34" fmla="*/ 298244 h 437671"/>
                <a:gd name="connsiteX35" fmla="*/ 265742 w 438680"/>
                <a:gd name="connsiteY35" fmla="*/ 298628 h 437671"/>
                <a:gd name="connsiteX36" fmla="*/ 234131 w 438680"/>
                <a:gd name="connsiteY36" fmla="*/ 374951 h 43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8680" h="437671">
                  <a:moveTo>
                    <a:pt x="269709" y="437572"/>
                  </a:moveTo>
                  <a:cubicBezTo>
                    <a:pt x="268916" y="437705"/>
                    <a:pt x="268098" y="437705"/>
                    <a:pt x="267305" y="437572"/>
                  </a:cubicBezTo>
                  <a:cubicBezTo>
                    <a:pt x="257569" y="433606"/>
                    <a:pt x="231247" y="394062"/>
                    <a:pt x="221030" y="377475"/>
                  </a:cubicBezTo>
                  <a:cubicBezTo>
                    <a:pt x="220213" y="376105"/>
                    <a:pt x="219924" y="374483"/>
                    <a:pt x="220189" y="372908"/>
                  </a:cubicBezTo>
                  <a:cubicBezTo>
                    <a:pt x="220549" y="371334"/>
                    <a:pt x="221547" y="369987"/>
                    <a:pt x="222953" y="369182"/>
                  </a:cubicBezTo>
                  <a:cubicBezTo>
                    <a:pt x="222953" y="369182"/>
                    <a:pt x="249516" y="351514"/>
                    <a:pt x="254564" y="297066"/>
                  </a:cubicBezTo>
                  <a:cubicBezTo>
                    <a:pt x="259420" y="270635"/>
                    <a:pt x="242557" y="245070"/>
                    <a:pt x="216343" y="239133"/>
                  </a:cubicBezTo>
                  <a:cubicBezTo>
                    <a:pt x="204323" y="259205"/>
                    <a:pt x="183890" y="287210"/>
                    <a:pt x="169467" y="281441"/>
                  </a:cubicBezTo>
                  <a:cubicBezTo>
                    <a:pt x="155044" y="275671"/>
                    <a:pt x="157448" y="252354"/>
                    <a:pt x="158169" y="244541"/>
                  </a:cubicBezTo>
                  <a:lnTo>
                    <a:pt x="140020" y="214733"/>
                  </a:lnTo>
                  <a:cubicBezTo>
                    <a:pt x="128601" y="205118"/>
                    <a:pt x="16100" y="110045"/>
                    <a:pt x="1677" y="81198"/>
                  </a:cubicBezTo>
                  <a:cubicBezTo>
                    <a:pt x="-559" y="76655"/>
                    <a:pt x="-559" y="71318"/>
                    <a:pt x="1677" y="66775"/>
                  </a:cubicBezTo>
                  <a:cubicBezTo>
                    <a:pt x="14297" y="37327"/>
                    <a:pt x="113697" y="5716"/>
                    <a:pt x="124996" y="2111"/>
                  </a:cubicBezTo>
                  <a:lnTo>
                    <a:pt x="125957" y="2111"/>
                  </a:lnTo>
                  <a:cubicBezTo>
                    <a:pt x="175897" y="-2829"/>
                    <a:pt x="226331" y="921"/>
                    <a:pt x="274997" y="13168"/>
                  </a:cubicBezTo>
                  <a:cubicBezTo>
                    <a:pt x="353364" y="33721"/>
                    <a:pt x="392306" y="91294"/>
                    <a:pt x="420071" y="144780"/>
                  </a:cubicBezTo>
                  <a:cubicBezTo>
                    <a:pt x="450119" y="202954"/>
                    <a:pt x="444110" y="257883"/>
                    <a:pt x="399638" y="317739"/>
                  </a:cubicBezTo>
                  <a:cubicBezTo>
                    <a:pt x="361416" y="369062"/>
                    <a:pt x="289781" y="437572"/>
                    <a:pt x="269709" y="437572"/>
                  </a:cubicBezTo>
                  <a:close/>
                  <a:moveTo>
                    <a:pt x="233650" y="374951"/>
                  </a:moveTo>
                  <a:cubicBezTo>
                    <a:pt x="244384" y="392932"/>
                    <a:pt x="256788" y="409880"/>
                    <a:pt x="270670" y="425553"/>
                  </a:cubicBezTo>
                  <a:cubicBezTo>
                    <a:pt x="283291" y="421827"/>
                    <a:pt x="345911" y="369182"/>
                    <a:pt x="389181" y="310407"/>
                  </a:cubicBezTo>
                  <a:cubicBezTo>
                    <a:pt x="430768" y="253916"/>
                    <a:pt x="437259" y="204396"/>
                    <a:pt x="408652" y="150069"/>
                  </a:cubicBezTo>
                  <a:cubicBezTo>
                    <a:pt x="382090" y="98866"/>
                    <a:pt x="345070" y="43938"/>
                    <a:pt x="271151" y="24587"/>
                  </a:cubicBezTo>
                  <a:cubicBezTo>
                    <a:pt x="224023" y="12868"/>
                    <a:pt x="175260" y="9214"/>
                    <a:pt x="126918" y="13769"/>
                  </a:cubicBezTo>
                  <a:cubicBezTo>
                    <a:pt x="86293" y="26510"/>
                    <a:pt x="19465" y="53193"/>
                    <a:pt x="11653" y="71583"/>
                  </a:cubicBezTo>
                  <a:cubicBezTo>
                    <a:pt x="10919" y="72893"/>
                    <a:pt x="10919" y="74479"/>
                    <a:pt x="11653" y="75789"/>
                  </a:cubicBezTo>
                  <a:cubicBezTo>
                    <a:pt x="23672" y="98626"/>
                    <a:pt x="113817" y="177593"/>
                    <a:pt x="147712" y="206079"/>
                  </a:cubicBezTo>
                  <a:lnTo>
                    <a:pt x="149034" y="207522"/>
                  </a:lnTo>
                  <a:lnTo>
                    <a:pt x="168986" y="240214"/>
                  </a:lnTo>
                  <a:cubicBezTo>
                    <a:pt x="169707" y="241488"/>
                    <a:pt x="169960" y="242979"/>
                    <a:pt x="169707" y="244421"/>
                  </a:cubicBezTo>
                  <a:cubicBezTo>
                    <a:pt x="168145" y="252234"/>
                    <a:pt x="167664" y="268460"/>
                    <a:pt x="173434" y="270383"/>
                  </a:cubicBezTo>
                  <a:lnTo>
                    <a:pt x="173434" y="270383"/>
                  </a:lnTo>
                  <a:cubicBezTo>
                    <a:pt x="178482" y="270383"/>
                    <a:pt x="194828" y="250912"/>
                    <a:pt x="207569" y="229397"/>
                  </a:cubicBezTo>
                  <a:cubicBezTo>
                    <a:pt x="208759" y="227257"/>
                    <a:pt x="211162" y="226103"/>
                    <a:pt x="213578" y="226512"/>
                  </a:cubicBezTo>
                  <a:cubicBezTo>
                    <a:pt x="247809" y="231897"/>
                    <a:pt x="271187" y="264013"/>
                    <a:pt x="265803" y="298244"/>
                  </a:cubicBezTo>
                  <a:cubicBezTo>
                    <a:pt x="265778" y="298376"/>
                    <a:pt x="265766" y="298496"/>
                    <a:pt x="265742" y="298628"/>
                  </a:cubicBezTo>
                  <a:cubicBezTo>
                    <a:pt x="262136" y="344663"/>
                    <a:pt x="243146" y="367499"/>
                    <a:pt x="234131" y="37495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9612B6E-DD34-F7BD-58AF-28B31126580D}"/>
                </a:ext>
              </a:extLst>
            </p:cNvPr>
            <p:cNvSpPr/>
            <p:nvPr/>
          </p:nvSpPr>
          <p:spPr>
            <a:xfrm>
              <a:off x="9162289" y="3509866"/>
              <a:ext cx="169803" cy="224577"/>
            </a:xfrm>
            <a:custGeom>
              <a:avLst/>
              <a:gdLst>
                <a:gd name="connsiteX0" fmla="*/ 1495 w 169803"/>
                <a:gd name="connsiteY0" fmla="*/ 39960 h 224577"/>
                <a:gd name="connsiteX1" fmla="*/ 45005 w 169803"/>
                <a:gd name="connsiteY1" fmla="*/ 5465 h 224577"/>
                <a:gd name="connsiteX2" fmla="*/ 141161 w 169803"/>
                <a:gd name="connsiteY2" fmla="*/ 21811 h 224577"/>
                <a:gd name="connsiteX3" fmla="*/ 168324 w 169803"/>
                <a:gd name="connsiteY3" fmla="*/ 137678 h 224577"/>
                <a:gd name="connsiteX4" fmla="*/ 83227 w 169803"/>
                <a:gd name="connsiteY4" fmla="*/ 224578 h 224577"/>
                <a:gd name="connsiteX5" fmla="*/ 9068 w 169803"/>
                <a:gd name="connsiteY5" fmla="*/ 159433 h 224577"/>
                <a:gd name="connsiteX6" fmla="*/ 1495 w 169803"/>
                <a:gd name="connsiteY6" fmla="*/ 39960 h 2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03" h="224577">
                  <a:moveTo>
                    <a:pt x="1495" y="39960"/>
                  </a:moveTo>
                  <a:cubicBezTo>
                    <a:pt x="12192" y="24347"/>
                    <a:pt x="27361" y="12316"/>
                    <a:pt x="45005" y="5465"/>
                  </a:cubicBezTo>
                  <a:cubicBezTo>
                    <a:pt x="75775" y="-7155"/>
                    <a:pt x="128300" y="3662"/>
                    <a:pt x="141161" y="21811"/>
                  </a:cubicBezTo>
                  <a:cubicBezTo>
                    <a:pt x="154021" y="39960"/>
                    <a:pt x="175656" y="96091"/>
                    <a:pt x="168324" y="137678"/>
                  </a:cubicBezTo>
                  <a:cubicBezTo>
                    <a:pt x="160992" y="179265"/>
                    <a:pt x="106785" y="224578"/>
                    <a:pt x="83227" y="224578"/>
                  </a:cubicBezTo>
                  <a:cubicBezTo>
                    <a:pt x="59669" y="224578"/>
                    <a:pt x="23130" y="202943"/>
                    <a:pt x="9068" y="159433"/>
                  </a:cubicBezTo>
                  <a:cubicBezTo>
                    <a:pt x="-4995" y="115923"/>
                    <a:pt x="1495" y="39960"/>
                    <a:pt x="1495" y="3996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549EB12-DFAF-3EDB-D809-94956322ADEA}"/>
                </a:ext>
              </a:extLst>
            </p:cNvPr>
            <p:cNvSpPr/>
            <p:nvPr/>
          </p:nvSpPr>
          <p:spPr>
            <a:xfrm>
              <a:off x="9155851" y="3503850"/>
              <a:ext cx="182224" cy="236603"/>
            </a:xfrm>
            <a:custGeom>
              <a:avLst/>
              <a:gdLst>
                <a:gd name="connsiteX0" fmla="*/ 89424 w 182224"/>
                <a:gd name="connsiteY0" fmla="*/ 236603 h 236603"/>
                <a:gd name="connsiteX1" fmla="*/ 9496 w 182224"/>
                <a:gd name="connsiteY1" fmla="*/ 167372 h 236603"/>
                <a:gd name="connsiteX2" fmla="*/ 2044 w 182224"/>
                <a:gd name="connsiteY2" fmla="*/ 45375 h 236603"/>
                <a:gd name="connsiteX3" fmla="*/ 2765 w 182224"/>
                <a:gd name="connsiteY3" fmla="*/ 42851 h 236603"/>
                <a:gd name="connsiteX4" fmla="*/ 49159 w 182224"/>
                <a:gd name="connsiteY4" fmla="*/ 5952 h 236603"/>
                <a:gd name="connsiteX5" fmla="*/ 152285 w 182224"/>
                <a:gd name="connsiteY5" fmla="*/ 24341 h 236603"/>
                <a:gd name="connsiteX6" fmla="*/ 180531 w 182224"/>
                <a:gd name="connsiteY6" fmla="*/ 144535 h 236603"/>
                <a:gd name="connsiteX7" fmla="*/ 89424 w 182224"/>
                <a:gd name="connsiteY7" fmla="*/ 236603 h 236603"/>
                <a:gd name="connsiteX8" fmla="*/ 13822 w 182224"/>
                <a:gd name="connsiteY8" fmla="*/ 47899 h 236603"/>
                <a:gd name="connsiteX9" fmla="*/ 20914 w 182224"/>
                <a:gd name="connsiteY9" fmla="*/ 163526 h 236603"/>
                <a:gd name="connsiteX10" fmla="*/ 89424 w 182224"/>
                <a:gd name="connsiteY10" fmla="*/ 224584 h 236603"/>
                <a:gd name="connsiteX11" fmla="*/ 168632 w 182224"/>
                <a:gd name="connsiteY11" fmla="*/ 142732 h 236603"/>
                <a:gd name="connsiteX12" fmla="*/ 142429 w 182224"/>
                <a:gd name="connsiteY12" fmla="*/ 31313 h 236603"/>
                <a:gd name="connsiteX13" fmla="*/ 53727 w 182224"/>
                <a:gd name="connsiteY13" fmla="*/ 17130 h 236603"/>
                <a:gd name="connsiteX14" fmla="*/ 13822 w 182224"/>
                <a:gd name="connsiteY14" fmla="*/ 47899 h 23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224" h="236603">
                  <a:moveTo>
                    <a:pt x="89424" y="236603"/>
                  </a:moveTo>
                  <a:cubicBezTo>
                    <a:pt x="61900" y="236603"/>
                    <a:pt x="24520" y="212565"/>
                    <a:pt x="9496" y="167372"/>
                  </a:cubicBezTo>
                  <a:cubicBezTo>
                    <a:pt x="-5529" y="122179"/>
                    <a:pt x="1683" y="48500"/>
                    <a:pt x="2044" y="45375"/>
                  </a:cubicBezTo>
                  <a:cubicBezTo>
                    <a:pt x="2055" y="44486"/>
                    <a:pt x="2308" y="43609"/>
                    <a:pt x="2765" y="42851"/>
                  </a:cubicBezTo>
                  <a:cubicBezTo>
                    <a:pt x="14111" y="26108"/>
                    <a:pt x="30301" y="13236"/>
                    <a:pt x="49159" y="5952"/>
                  </a:cubicBezTo>
                  <a:cubicBezTo>
                    <a:pt x="81251" y="-7269"/>
                    <a:pt x="137141" y="2707"/>
                    <a:pt x="152285" y="24341"/>
                  </a:cubicBezTo>
                  <a:cubicBezTo>
                    <a:pt x="167430" y="45976"/>
                    <a:pt x="188344" y="101987"/>
                    <a:pt x="180531" y="144535"/>
                  </a:cubicBezTo>
                  <a:cubicBezTo>
                    <a:pt x="172719" y="189367"/>
                    <a:pt x="115747" y="236603"/>
                    <a:pt x="89424" y="236603"/>
                  </a:cubicBezTo>
                  <a:close/>
                  <a:moveTo>
                    <a:pt x="13822" y="47899"/>
                  </a:moveTo>
                  <a:cubicBezTo>
                    <a:pt x="12981" y="58477"/>
                    <a:pt x="8053" y="125064"/>
                    <a:pt x="20914" y="163526"/>
                  </a:cubicBezTo>
                  <a:cubicBezTo>
                    <a:pt x="34977" y="205714"/>
                    <a:pt x="68991" y="224584"/>
                    <a:pt x="89424" y="224584"/>
                  </a:cubicBezTo>
                  <a:cubicBezTo>
                    <a:pt x="109857" y="224584"/>
                    <a:pt x="161541" y="182637"/>
                    <a:pt x="168632" y="142732"/>
                  </a:cubicBezTo>
                  <a:cubicBezTo>
                    <a:pt x="175723" y="102828"/>
                    <a:pt x="155170" y="49462"/>
                    <a:pt x="142429" y="31313"/>
                  </a:cubicBezTo>
                  <a:cubicBezTo>
                    <a:pt x="131612" y="15688"/>
                    <a:pt x="82333" y="5351"/>
                    <a:pt x="53727" y="17130"/>
                  </a:cubicBezTo>
                  <a:cubicBezTo>
                    <a:pt x="37789" y="23416"/>
                    <a:pt x="23955" y="34077"/>
                    <a:pt x="13822" y="4789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201AD0-8232-C945-C4FD-68C462EA4947}"/>
                </a:ext>
              </a:extLst>
            </p:cNvPr>
            <p:cNvSpPr/>
            <p:nvPr/>
          </p:nvSpPr>
          <p:spPr>
            <a:xfrm>
              <a:off x="8798802" y="3764545"/>
              <a:ext cx="54141" cy="30250"/>
            </a:xfrm>
            <a:custGeom>
              <a:avLst/>
              <a:gdLst>
                <a:gd name="connsiteX0" fmla="*/ 6445 w 54141"/>
                <a:gd name="connsiteY0" fmla="*/ 30236 h 30250"/>
                <a:gd name="connsiteX1" fmla="*/ 14 w 54141"/>
                <a:gd name="connsiteY1" fmla="*/ 24648 h 30250"/>
                <a:gd name="connsiteX2" fmla="*/ 5603 w 54141"/>
                <a:gd name="connsiteY2" fmla="*/ 18217 h 30250"/>
                <a:gd name="connsiteX3" fmla="*/ 44426 w 54141"/>
                <a:gd name="connsiteY3" fmla="*/ 1390 h 30250"/>
                <a:gd name="connsiteX4" fmla="*/ 52719 w 54141"/>
                <a:gd name="connsiteY4" fmla="*/ 2087 h 30250"/>
                <a:gd name="connsiteX5" fmla="*/ 52840 w 54141"/>
                <a:gd name="connsiteY5" fmla="*/ 2231 h 30250"/>
                <a:gd name="connsiteX6" fmla="*/ 51878 w 54141"/>
                <a:gd name="connsiteY6" fmla="*/ 10765 h 30250"/>
                <a:gd name="connsiteX7" fmla="*/ 7406 w 54141"/>
                <a:gd name="connsiteY7" fmla="*/ 30116 h 3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41" h="30250">
                  <a:moveTo>
                    <a:pt x="6445" y="30236"/>
                  </a:moveTo>
                  <a:cubicBezTo>
                    <a:pt x="3127" y="30465"/>
                    <a:pt x="243" y="27965"/>
                    <a:pt x="14" y="24648"/>
                  </a:cubicBezTo>
                  <a:cubicBezTo>
                    <a:pt x="-214" y="21330"/>
                    <a:pt x="2286" y="18445"/>
                    <a:pt x="5603" y="18217"/>
                  </a:cubicBezTo>
                  <a:cubicBezTo>
                    <a:pt x="19654" y="15621"/>
                    <a:pt x="32923" y="9864"/>
                    <a:pt x="44426" y="1390"/>
                  </a:cubicBezTo>
                  <a:cubicBezTo>
                    <a:pt x="46914" y="-713"/>
                    <a:pt x="50628" y="-389"/>
                    <a:pt x="52719" y="2087"/>
                  </a:cubicBezTo>
                  <a:cubicBezTo>
                    <a:pt x="52767" y="2135"/>
                    <a:pt x="52804" y="2183"/>
                    <a:pt x="52840" y="2231"/>
                  </a:cubicBezTo>
                  <a:cubicBezTo>
                    <a:pt x="54895" y="4864"/>
                    <a:pt x="54474" y="8662"/>
                    <a:pt x="51878" y="10765"/>
                  </a:cubicBezTo>
                  <a:cubicBezTo>
                    <a:pt x="38729" y="20537"/>
                    <a:pt x="23512" y="27160"/>
                    <a:pt x="7406" y="3011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C984CFF-C640-2A65-1DB3-A54AC524CA2C}"/>
                </a:ext>
              </a:extLst>
            </p:cNvPr>
            <p:cNvSpPr/>
            <p:nvPr/>
          </p:nvSpPr>
          <p:spPr>
            <a:xfrm>
              <a:off x="8825199" y="3643097"/>
              <a:ext cx="16346" cy="37981"/>
            </a:xfrm>
            <a:custGeom>
              <a:avLst/>
              <a:gdLst>
                <a:gd name="connsiteX0" fmla="*/ 16347 w 16346"/>
                <a:gd name="connsiteY0" fmla="*/ 18991 h 37981"/>
                <a:gd name="connsiteX1" fmla="*/ 8173 w 16346"/>
                <a:gd name="connsiteY1" fmla="*/ 37981 h 37981"/>
                <a:gd name="connsiteX2" fmla="*/ 0 w 16346"/>
                <a:gd name="connsiteY2" fmla="*/ 18991 h 37981"/>
                <a:gd name="connsiteX3" fmla="*/ 8173 w 16346"/>
                <a:gd name="connsiteY3" fmla="*/ 0 h 37981"/>
                <a:gd name="connsiteX4" fmla="*/ 16347 w 16346"/>
                <a:gd name="connsiteY4" fmla="*/ 18991 h 3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6" h="37981">
                  <a:moveTo>
                    <a:pt x="16347" y="18991"/>
                  </a:moveTo>
                  <a:cubicBezTo>
                    <a:pt x="16347" y="29447"/>
                    <a:pt x="12621" y="37981"/>
                    <a:pt x="8173" y="37981"/>
                  </a:cubicBezTo>
                  <a:cubicBezTo>
                    <a:pt x="3726" y="37981"/>
                    <a:pt x="0" y="29447"/>
                    <a:pt x="0" y="18991"/>
                  </a:cubicBezTo>
                  <a:cubicBezTo>
                    <a:pt x="0" y="8534"/>
                    <a:pt x="3606" y="0"/>
                    <a:pt x="8173" y="0"/>
                  </a:cubicBezTo>
                  <a:cubicBezTo>
                    <a:pt x="12741" y="0"/>
                    <a:pt x="16347" y="8414"/>
                    <a:pt x="16347" y="1899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FB0FBBD-545D-9323-2AEC-4C83F5565897}"/>
                </a:ext>
              </a:extLst>
            </p:cNvPr>
            <p:cNvSpPr/>
            <p:nvPr/>
          </p:nvSpPr>
          <p:spPr>
            <a:xfrm>
              <a:off x="8821231" y="3607393"/>
              <a:ext cx="40712" cy="22603"/>
            </a:xfrm>
            <a:custGeom>
              <a:avLst/>
              <a:gdLst>
                <a:gd name="connsiteX0" fmla="*/ 34738 w 40712"/>
                <a:gd name="connsiteY0" fmla="*/ 22603 h 22603"/>
                <a:gd name="connsiteX1" fmla="*/ 29569 w 40712"/>
                <a:gd name="connsiteY1" fmla="*/ 19719 h 22603"/>
                <a:gd name="connsiteX2" fmla="*/ 20795 w 40712"/>
                <a:gd name="connsiteY2" fmla="*/ 12026 h 22603"/>
                <a:gd name="connsiteX3" fmla="*/ 10218 w 40712"/>
                <a:gd name="connsiteY3" fmla="*/ 17075 h 22603"/>
                <a:gd name="connsiteX4" fmla="*/ 1721 w 40712"/>
                <a:gd name="connsiteY4" fmla="*/ 16990 h 22603"/>
                <a:gd name="connsiteX5" fmla="*/ 1324 w 40712"/>
                <a:gd name="connsiteY5" fmla="*/ 9022 h 22603"/>
                <a:gd name="connsiteX6" fmla="*/ 21997 w 40712"/>
                <a:gd name="connsiteY6" fmla="*/ 7 h 22603"/>
                <a:gd name="connsiteX7" fmla="*/ 39906 w 40712"/>
                <a:gd name="connsiteY7" fmla="*/ 13589 h 22603"/>
                <a:gd name="connsiteX8" fmla="*/ 37742 w 40712"/>
                <a:gd name="connsiteY8" fmla="*/ 21882 h 22603"/>
                <a:gd name="connsiteX9" fmla="*/ 34738 w 40712"/>
                <a:gd name="connsiteY9" fmla="*/ 22603 h 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12" h="22603">
                  <a:moveTo>
                    <a:pt x="34738" y="22603"/>
                  </a:moveTo>
                  <a:cubicBezTo>
                    <a:pt x="32634" y="22591"/>
                    <a:pt x="30687" y="21498"/>
                    <a:pt x="29569" y="19719"/>
                  </a:cubicBezTo>
                  <a:cubicBezTo>
                    <a:pt x="26805" y="14911"/>
                    <a:pt x="23800" y="12267"/>
                    <a:pt x="20795" y="12026"/>
                  </a:cubicBezTo>
                  <a:cubicBezTo>
                    <a:pt x="16745" y="12255"/>
                    <a:pt x="12947" y="14070"/>
                    <a:pt x="10218" y="17075"/>
                  </a:cubicBezTo>
                  <a:cubicBezTo>
                    <a:pt x="7850" y="19394"/>
                    <a:pt x="4040" y="19358"/>
                    <a:pt x="1721" y="16990"/>
                  </a:cubicBezTo>
                  <a:cubicBezTo>
                    <a:pt x="-407" y="14815"/>
                    <a:pt x="-587" y="11401"/>
                    <a:pt x="1324" y="9022"/>
                  </a:cubicBezTo>
                  <a:cubicBezTo>
                    <a:pt x="6552" y="3120"/>
                    <a:pt x="14113" y="-173"/>
                    <a:pt x="21997" y="7"/>
                  </a:cubicBezTo>
                  <a:cubicBezTo>
                    <a:pt x="29846" y="1293"/>
                    <a:pt x="36552" y="6377"/>
                    <a:pt x="39906" y="13589"/>
                  </a:cubicBezTo>
                  <a:cubicBezTo>
                    <a:pt x="41553" y="16486"/>
                    <a:pt x="40603" y="20164"/>
                    <a:pt x="37742" y="21882"/>
                  </a:cubicBezTo>
                  <a:cubicBezTo>
                    <a:pt x="36817" y="22363"/>
                    <a:pt x="35783" y="22603"/>
                    <a:pt x="34738" y="2260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AEA2E60-55A5-C549-166A-FB0E2C620982}"/>
                </a:ext>
              </a:extLst>
            </p:cNvPr>
            <p:cNvSpPr/>
            <p:nvPr/>
          </p:nvSpPr>
          <p:spPr>
            <a:xfrm>
              <a:off x="8940495" y="3779473"/>
              <a:ext cx="62759" cy="44365"/>
            </a:xfrm>
            <a:custGeom>
              <a:avLst/>
              <a:gdLst>
                <a:gd name="connsiteX0" fmla="*/ 5979 w 62759"/>
                <a:gd name="connsiteY0" fmla="*/ 44275 h 44365"/>
                <a:gd name="connsiteX1" fmla="*/ 4176 w 62759"/>
                <a:gd name="connsiteY1" fmla="*/ 44275 h 44365"/>
                <a:gd name="connsiteX2" fmla="*/ 258 w 62759"/>
                <a:gd name="connsiteY2" fmla="*/ 36931 h 44365"/>
                <a:gd name="connsiteX3" fmla="*/ 330 w 62759"/>
                <a:gd name="connsiteY3" fmla="*/ 36703 h 44365"/>
                <a:gd name="connsiteX4" fmla="*/ 11148 w 62759"/>
                <a:gd name="connsiteY4" fmla="*/ 4010 h 44365"/>
                <a:gd name="connsiteX5" fmla="*/ 17638 w 62759"/>
                <a:gd name="connsiteY5" fmla="*/ 44 h 44365"/>
                <a:gd name="connsiteX6" fmla="*/ 57542 w 62759"/>
                <a:gd name="connsiteY6" fmla="*/ 5452 h 44365"/>
                <a:gd name="connsiteX7" fmla="*/ 62710 w 62759"/>
                <a:gd name="connsiteY7" fmla="*/ 12183 h 44365"/>
                <a:gd name="connsiteX8" fmla="*/ 55860 w 62759"/>
                <a:gd name="connsiteY8" fmla="*/ 17352 h 44365"/>
                <a:gd name="connsiteX9" fmla="*/ 21003 w 62759"/>
                <a:gd name="connsiteY9" fmla="*/ 12544 h 44365"/>
                <a:gd name="connsiteX10" fmla="*/ 11748 w 62759"/>
                <a:gd name="connsiteY10" fmla="*/ 40429 h 44365"/>
                <a:gd name="connsiteX11" fmla="*/ 5979 w 62759"/>
                <a:gd name="connsiteY11" fmla="*/ 44275 h 4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59" h="44365">
                  <a:moveTo>
                    <a:pt x="5979" y="44275"/>
                  </a:moveTo>
                  <a:cubicBezTo>
                    <a:pt x="5378" y="44395"/>
                    <a:pt x="4777" y="44395"/>
                    <a:pt x="4176" y="44275"/>
                  </a:cubicBezTo>
                  <a:cubicBezTo>
                    <a:pt x="1063" y="43325"/>
                    <a:pt x="-692" y="40032"/>
                    <a:pt x="258" y="36931"/>
                  </a:cubicBezTo>
                  <a:cubicBezTo>
                    <a:pt x="282" y="36847"/>
                    <a:pt x="306" y="36775"/>
                    <a:pt x="330" y="36703"/>
                  </a:cubicBezTo>
                  <a:lnTo>
                    <a:pt x="11148" y="4010"/>
                  </a:lnTo>
                  <a:cubicBezTo>
                    <a:pt x="12133" y="1342"/>
                    <a:pt x="14813" y="-293"/>
                    <a:pt x="17638" y="44"/>
                  </a:cubicBezTo>
                  <a:lnTo>
                    <a:pt x="57542" y="5452"/>
                  </a:lnTo>
                  <a:cubicBezTo>
                    <a:pt x="60824" y="5885"/>
                    <a:pt x="63131" y="8902"/>
                    <a:pt x="62710" y="12183"/>
                  </a:cubicBezTo>
                  <a:cubicBezTo>
                    <a:pt x="62158" y="15452"/>
                    <a:pt x="59153" y="17712"/>
                    <a:pt x="55860" y="17352"/>
                  </a:cubicBezTo>
                  <a:lnTo>
                    <a:pt x="21003" y="12544"/>
                  </a:lnTo>
                  <a:lnTo>
                    <a:pt x="11748" y="40429"/>
                  </a:lnTo>
                  <a:cubicBezTo>
                    <a:pt x="10835" y="42809"/>
                    <a:pt x="8527" y="44347"/>
                    <a:pt x="5979" y="442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38F7518-3585-656A-B283-B6AE685B3F88}"/>
                </a:ext>
              </a:extLst>
            </p:cNvPr>
            <p:cNvSpPr/>
            <p:nvPr/>
          </p:nvSpPr>
          <p:spPr>
            <a:xfrm>
              <a:off x="8868709" y="3879398"/>
              <a:ext cx="37981" cy="48798"/>
            </a:xfrm>
            <a:custGeom>
              <a:avLst/>
              <a:gdLst>
                <a:gd name="connsiteX0" fmla="*/ 0 w 37981"/>
                <a:gd name="connsiteY0" fmla="*/ 5409 h 48798"/>
                <a:gd name="connsiteX1" fmla="*/ 37981 w 37981"/>
                <a:gd name="connsiteY1" fmla="*/ 0 h 48798"/>
                <a:gd name="connsiteX2" fmla="*/ 21635 w 37981"/>
                <a:gd name="connsiteY2" fmla="*/ 48799 h 48798"/>
                <a:gd name="connsiteX3" fmla="*/ 0 w 37981"/>
                <a:gd name="connsiteY3" fmla="*/ 5409 h 4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81" h="48798">
                  <a:moveTo>
                    <a:pt x="0" y="5409"/>
                  </a:moveTo>
                  <a:lnTo>
                    <a:pt x="37981" y="0"/>
                  </a:lnTo>
                  <a:lnTo>
                    <a:pt x="21635" y="48799"/>
                  </a:lnTo>
                  <a:lnTo>
                    <a:pt x="0" y="540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7461FA2-AD8C-02B5-62FD-1E1EDE8FF42C}"/>
                </a:ext>
              </a:extLst>
            </p:cNvPr>
            <p:cNvSpPr/>
            <p:nvPr/>
          </p:nvSpPr>
          <p:spPr>
            <a:xfrm>
              <a:off x="8862669" y="3873332"/>
              <a:ext cx="50004" cy="60875"/>
            </a:xfrm>
            <a:custGeom>
              <a:avLst/>
              <a:gdLst>
                <a:gd name="connsiteX0" fmla="*/ 27675 w 50004"/>
                <a:gd name="connsiteY0" fmla="*/ 60875 h 60875"/>
                <a:gd name="connsiteX1" fmla="*/ 22386 w 50004"/>
                <a:gd name="connsiteY1" fmla="*/ 57629 h 60875"/>
                <a:gd name="connsiteX2" fmla="*/ 631 w 50004"/>
                <a:gd name="connsiteY2" fmla="*/ 14119 h 60875"/>
                <a:gd name="connsiteX3" fmla="*/ 631 w 50004"/>
                <a:gd name="connsiteY3" fmla="*/ 8710 h 60875"/>
                <a:gd name="connsiteX4" fmla="*/ 5199 w 50004"/>
                <a:gd name="connsiteY4" fmla="*/ 5465 h 60875"/>
                <a:gd name="connsiteX5" fmla="*/ 43180 w 50004"/>
                <a:gd name="connsiteY5" fmla="*/ 56 h 60875"/>
                <a:gd name="connsiteX6" fmla="*/ 48588 w 50004"/>
                <a:gd name="connsiteY6" fmla="*/ 2220 h 60875"/>
                <a:gd name="connsiteX7" fmla="*/ 49670 w 50004"/>
                <a:gd name="connsiteY7" fmla="*/ 7869 h 60875"/>
                <a:gd name="connsiteX8" fmla="*/ 33444 w 50004"/>
                <a:gd name="connsiteY8" fmla="*/ 56788 h 60875"/>
                <a:gd name="connsiteX9" fmla="*/ 28156 w 50004"/>
                <a:gd name="connsiteY9" fmla="*/ 60875 h 60875"/>
                <a:gd name="connsiteX10" fmla="*/ 15054 w 50004"/>
                <a:gd name="connsiteY10" fmla="*/ 16163 h 60875"/>
                <a:gd name="connsiteX11" fmla="*/ 27073 w 50004"/>
                <a:gd name="connsiteY11" fmla="*/ 39240 h 60875"/>
                <a:gd name="connsiteX12" fmla="*/ 35727 w 50004"/>
                <a:gd name="connsiteY12" fmla="*/ 13398 h 6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004" h="60875">
                  <a:moveTo>
                    <a:pt x="27675" y="60875"/>
                  </a:moveTo>
                  <a:cubicBezTo>
                    <a:pt x="25427" y="60911"/>
                    <a:pt x="23372" y="59649"/>
                    <a:pt x="22386" y="57629"/>
                  </a:cubicBezTo>
                  <a:lnTo>
                    <a:pt x="631" y="14119"/>
                  </a:lnTo>
                  <a:cubicBezTo>
                    <a:pt x="-210" y="12412"/>
                    <a:pt x="-210" y="10417"/>
                    <a:pt x="631" y="8710"/>
                  </a:cubicBezTo>
                  <a:cubicBezTo>
                    <a:pt x="1569" y="6980"/>
                    <a:pt x="3251" y="5778"/>
                    <a:pt x="5199" y="5465"/>
                  </a:cubicBezTo>
                  <a:lnTo>
                    <a:pt x="43180" y="56"/>
                  </a:lnTo>
                  <a:cubicBezTo>
                    <a:pt x="45235" y="-232"/>
                    <a:pt x="47290" y="598"/>
                    <a:pt x="48588" y="2220"/>
                  </a:cubicBezTo>
                  <a:cubicBezTo>
                    <a:pt x="49959" y="3771"/>
                    <a:pt x="50367" y="5934"/>
                    <a:pt x="49670" y="7869"/>
                  </a:cubicBezTo>
                  <a:lnTo>
                    <a:pt x="33444" y="56788"/>
                  </a:lnTo>
                  <a:cubicBezTo>
                    <a:pt x="32639" y="59072"/>
                    <a:pt x="30571" y="60682"/>
                    <a:pt x="28156" y="60875"/>
                  </a:cubicBezTo>
                  <a:close/>
                  <a:moveTo>
                    <a:pt x="15054" y="16163"/>
                  </a:moveTo>
                  <a:lnTo>
                    <a:pt x="27073" y="39240"/>
                  </a:lnTo>
                  <a:lnTo>
                    <a:pt x="35727" y="13398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DBCB3CD-4C6F-F51D-08E6-89BA0E253489}"/>
                </a:ext>
              </a:extLst>
            </p:cNvPr>
            <p:cNvSpPr/>
            <p:nvPr/>
          </p:nvSpPr>
          <p:spPr>
            <a:xfrm>
              <a:off x="9183737" y="4096929"/>
              <a:ext cx="194346" cy="574064"/>
            </a:xfrm>
            <a:custGeom>
              <a:avLst/>
              <a:gdLst>
                <a:gd name="connsiteX0" fmla="*/ 110458 w 194346"/>
                <a:gd name="connsiteY0" fmla="*/ 20 h 574064"/>
                <a:gd name="connsiteX1" fmla="*/ 155771 w 194346"/>
                <a:gd name="connsiteY1" fmla="*/ 163002 h 574064"/>
                <a:gd name="connsiteX2" fmla="*/ 193752 w 194346"/>
                <a:gd name="connsiteY2" fmla="*/ 519737 h 574064"/>
                <a:gd name="connsiteX3" fmla="*/ 99640 w 194346"/>
                <a:gd name="connsiteY3" fmla="*/ 561444 h 574064"/>
                <a:gd name="connsiteX4" fmla="*/ 25361 w 194346"/>
                <a:gd name="connsiteY4" fmla="*/ 574065 h 574064"/>
                <a:gd name="connsiteX5" fmla="*/ 0 w 194346"/>
                <a:gd name="connsiteY5" fmla="*/ 476347 h 574064"/>
                <a:gd name="connsiteX6" fmla="*/ 66948 w 194346"/>
                <a:gd name="connsiteY6" fmla="*/ 452309 h 574064"/>
                <a:gd name="connsiteX7" fmla="*/ 19952 w 194346"/>
                <a:gd name="connsiteY7" fmla="*/ 251345 h 574064"/>
                <a:gd name="connsiteX8" fmla="*/ 110458 w 194346"/>
                <a:gd name="connsiteY8" fmla="*/ 20 h 57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346" h="574064">
                  <a:moveTo>
                    <a:pt x="110458" y="20"/>
                  </a:moveTo>
                  <a:cubicBezTo>
                    <a:pt x="110458" y="20"/>
                    <a:pt x="135819" y="-5389"/>
                    <a:pt x="155771" y="163002"/>
                  </a:cubicBezTo>
                  <a:cubicBezTo>
                    <a:pt x="175723" y="331394"/>
                    <a:pt x="187622" y="508559"/>
                    <a:pt x="193752" y="519737"/>
                  </a:cubicBezTo>
                  <a:cubicBezTo>
                    <a:pt x="201445" y="533920"/>
                    <a:pt x="132454" y="550988"/>
                    <a:pt x="99640" y="561444"/>
                  </a:cubicBezTo>
                  <a:cubicBezTo>
                    <a:pt x="75169" y="567214"/>
                    <a:pt x="50361" y="571432"/>
                    <a:pt x="25361" y="574065"/>
                  </a:cubicBezTo>
                  <a:lnTo>
                    <a:pt x="0" y="476347"/>
                  </a:lnTo>
                  <a:lnTo>
                    <a:pt x="66948" y="452309"/>
                  </a:lnTo>
                  <a:lnTo>
                    <a:pt x="19952" y="251345"/>
                  </a:lnTo>
                  <a:cubicBezTo>
                    <a:pt x="19952" y="251345"/>
                    <a:pt x="76083" y="52184"/>
                    <a:pt x="110458" y="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A9B5B2-15E1-A159-EB64-D8448D80EBDE}"/>
                </a:ext>
              </a:extLst>
            </p:cNvPr>
            <p:cNvSpPr/>
            <p:nvPr/>
          </p:nvSpPr>
          <p:spPr>
            <a:xfrm>
              <a:off x="9177761" y="4090303"/>
              <a:ext cx="205932" cy="586340"/>
            </a:xfrm>
            <a:custGeom>
              <a:avLst/>
              <a:gdLst>
                <a:gd name="connsiteX0" fmla="*/ 31336 w 205932"/>
                <a:gd name="connsiteY0" fmla="*/ 586340 h 586340"/>
                <a:gd name="connsiteX1" fmla="*/ 25447 w 205932"/>
                <a:gd name="connsiteY1" fmla="*/ 581892 h 586340"/>
                <a:gd name="connsiteX2" fmla="*/ 206 w 205932"/>
                <a:gd name="connsiteY2" fmla="*/ 484055 h 586340"/>
                <a:gd name="connsiteX3" fmla="*/ 3932 w 205932"/>
                <a:gd name="connsiteY3" fmla="*/ 476964 h 586340"/>
                <a:gd name="connsiteX4" fmla="*/ 65952 w 205932"/>
                <a:gd name="connsiteY4" fmla="*/ 455209 h 586340"/>
                <a:gd name="connsiteX5" fmla="*/ 20038 w 205932"/>
                <a:gd name="connsiteY5" fmla="*/ 259052 h 586340"/>
                <a:gd name="connsiteX6" fmla="*/ 20038 w 205932"/>
                <a:gd name="connsiteY6" fmla="*/ 256048 h 586340"/>
                <a:gd name="connsiteX7" fmla="*/ 111265 w 205932"/>
                <a:gd name="connsiteY7" fmla="*/ 2679 h 586340"/>
                <a:gd name="connsiteX8" fmla="*/ 115111 w 205932"/>
                <a:gd name="connsiteY8" fmla="*/ 155 h 586340"/>
                <a:gd name="connsiteX9" fmla="*/ 123645 w 205932"/>
                <a:gd name="connsiteY9" fmla="*/ 2559 h 586340"/>
                <a:gd name="connsiteX10" fmla="*/ 167516 w 205932"/>
                <a:gd name="connsiteY10" fmla="*/ 168306 h 586340"/>
                <a:gd name="connsiteX11" fmla="*/ 190833 w 205932"/>
                <a:gd name="connsiteY11" fmla="*/ 395713 h 586340"/>
                <a:gd name="connsiteX12" fmla="*/ 204896 w 205932"/>
                <a:gd name="connsiteY12" fmla="*/ 522998 h 586340"/>
                <a:gd name="connsiteX13" fmla="*/ 204896 w 205932"/>
                <a:gd name="connsiteY13" fmla="*/ 532132 h 586340"/>
                <a:gd name="connsiteX14" fmla="*/ 126049 w 205932"/>
                <a:gd name="connsiteY14" fmla="*/ 567229 h 586340"/>
                <a:gd name="connsiteX15" fmla="*/ 106818 w 205932"/>
                <a:gd name="connsiteY15" fmla="*/ 573119 h 586340"/>
                <a:gd name="connsiteX16" fmla="*/ 31456 w 205932"/>
                <a:gd name="connsiteY16" fmla="*/ 585979 h 586340"/>
                <a:gd name="connsiteX17" fmla="*/ 13187 w 205932"/>
                <a:gd name="connsiteY17" fmla="*/ 486459 h 586340"/>
                <a:gd name="connsiteX18" fmla="*/ 35783 w 205932"/>
                <a:gd name="connsiteY18" fmla="*/ 573719 h 586340"/>
                <a:gd name="connsiteX19" fmla="*/ 103813 w 205932"/>
                <a:gd name="connsiteY19" fmla="*/ 561700 h 586340"/>
                <a:gd name="connsiteX20" fmla="*/ 123284 w 205932"/>
                <a:gd name="connsiteY20" fmla="*/ 555811 h 586340"/>
                <a:gd name="connsiteX21" fmla="*/ 194319 w 205932"/>
                <a:gd name="connsiteY21" fmla="*/ 527685 h 586340"/>
                <a:gd name="connsiteX22" fmla="*/ 178934 w 205932"/>
                <a:gd name="connsiteY22" fmla="*/ 396915 h 586340"/>
                <a:gd name="connsiteX23" fmla="*/ 155737 w 205932"/>
                <a:gd name="connsiteY23" fmla="*/ 169749 h 586340"/>
                <a:gd name="connsiteX24" fmla="*/ 118597 w 205932"/>
                <a:gd name="connsiteY24" fmla="*/ 13497 h 586340"/>
                <a:gd name="connsiteX25" fmla="*/ 32057 w 205932"/>
                <a:gd name="connsiteY25" fmla="*/ 257490 h 586340"/>
                <a:gd name="connsiteX26" fmla="*/ 78813 w 205932"/>
                <a:gd name="connsiteY26" fmla="*/ 456891 h 586340"/>
                <a:gd name="connsiteX27" fmla="*/ 74966 w 205932"/>
                <a:gd name="connsiteY27" fmla="*/ 463983 h 58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5932" h="586340">
                  <a:moveTo>
                    <a:pt x="31336" y="586340"/>
                  </a:moveTo>
                  <a:cubicBezTo>
                    <a:pt x="28583" y="586376"/>
                    <a:pt x="26156" y="584549"/>
                    <a:pt x="25447" y="581892"/>
                  </a:cubicBezTo>
                  <a:lnTo>
                    <a:pt x="206" y="484055"/>
                  </a:lnTo>
                  <a:cubicBezTo>
                    <a:pt x="-599" y="481086"/>
                    <a:pt x="1023" y="477985"/>
                    <a:pt x="3932" y="476964"/>
                  </a:cubicBezTo>
                  <a:lnTo>
                    <a:pt x="65952" y="455209"/>
                  </a:lnTo>
                  <a:lnTo>
                    <a:pt x="20038" y="259052"/>
                  </a:lnTo>
                  <a:cubicBezTo>
                    <a:pt x="19737" y="258079"/>
                    <a:pt x="19737" y="257021"/>
                    <a:pt x="20038" y="256048"/>
                  </a:cubicBezTo>
                  <a:cubicBezTo>
                    <a:pt x="22321" y="247874"/>
                    <a:pt x="76770" y="55324"/>
                    <a:pt x="111265" y="2679"/>
                  </a:cubicBezTo>
                  <a:cubicBezTo>
                    <a:pt x="112130" y="1333"/>
                    <a:pt x="113525" y="408"/>
                    <a:pt x="115111" y="155"/>
                  </a:cubicBezTo>
                  <a:cubicBezTo>
                    <a:pt x="118176" y="-386"/>
                    <a:pt x="121313" y="504"/>
                    <a:pt x="123645" y="2559"/>
                  </a:cubicBezTo>
                  <a:cubicBezTo>
                    <a:pt x="140953" y="14579"/>
                    <a:pt x="156217" y="72272"/>
                    <a:pt x="167516" y="168306"/>
                  </a:cubicBezTo>
                  <a:cubicBezTo>
                    <a:pt x="177011" y="248355"/>
                    <a:pt x="184703" y="330087"/>
                    <a:pt x="190833" y="395713"/>
                  </a:cubicBezTo>
                  <a:cubicBezTo>
                    <a:pt x="196963" y="461338"/>
                    <a:pt x="202131" y="516507"/>
                    <a:pt x="204896" y="522998"/>
                  </a:cubicBezTo>
                  <a:cubicBezTo>
                    <a:pt x="206278" y="525883"/>
                    <a:pt x="206278" y="529248"/>
                    <a:pt x="204896" y="532132"/>
                  </a:cubicBezTo>
                  <a:cubicBezTo>
                    <a:pt x="199727" y="544152"/>
                    <a:pt x="168838" y="554488"/>
                    <a:pt x="126049" y="567229"/>
                  </a:cubicBezTo>
                  <a:cubicBezTo>
                    <a:pt x="118957" y="569272"/>
                    <a:pt x="112346" y="571316"/>
                    <a:pt x="106818" y="573119"/>
                  </a:cubicBezTo>
                  <a:cubicBezTo>
                    <a:pt x="81998" y="578984"/>
                    <a:pt x="56817" y="583275"/>
                    <a:pt x="31456" y="585979"/>
                  </a:cubicBezTo>
                  <a:close/>
                  <a:moveTo>
                    <a:pt x="13187" y="486459"/>
                  </a:moveTo>
                  <a:lnTo>
                    <a:pt x="35783" y="573719"/>
                  </a:lnTo>
                  <a:cubicBezTo>
                    <a:pt x="58692" y="571195"/>
                    <a:pt x="81421" y="567181"/>
                    <a:pt x="103813" y="561700"/>
                  </a:cubicBezTo>
                  <a:cubicBezTo>
                    <a:pt x="109342" y="559897"/>
                    <a:pt x="115832" y="557974"/>
                    <a:pt x="123284" y="555811"/>
                  </a:cubicBezTo>
                  <a:cubicBezTo>
                    <a:pt x="145279" y="549320"/>
                    <a:pt x="191314" y="535618"/>
                    <a:pt x="194319" y="527685"/>
                  </a:cubicBezTo>
                  <a:cubicBezTo>
                    <a:pt x="190954" y="522277"/>
                    <a:pt x="187588" y="489344"/>
                    <a:pt x="178934" y="396915"/>
                  </a:cubicBezTo>
                  <a:cubicBezTo>
                    <a:pt x="172804" y="331409"/>
                    <a:pt x="165232" y="249798"/>
                    <a:pt x="155737" y="169749"/>
                  </a:cubicBezTo>
                  <a:cubicBezTo>
                    <a:pt x="141553" y="49555"/>
                    <a:pt x="124847" y="20708"/>
                    <a:pt x="118597" y="13497"/>
                  </a:cubicBezTo>
                  <a:cubicBezTo>
                    <a:pt x="86505" y="68185"/>
                    <a:pt x="37226" y="239701"/>
                    <a:pt x="32057" y="257490"/>
                  </a:cubicBezTo>
                  <a:lnTo>
                    <a:pt x="78813" y="456891"/>
                  </a:lnTo>
                  <a:cubicBezTo>
                    <a:pt x="79545" y="459896"/>
                    <a:pt x="77875" y="462961"/>
                    <a:pt x="74966" y="46398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F8099E0-B6C5-75D0-975A-8AF9D9B610A7}"/>
                </a:ext>
              </a:extLst>
            </p:cNvPr>
            <p:cNvSpPr/>
            <p:nvPr/>
          </p:nvSpPr>
          <p:spPr>
            <a:xfrm>
              <a:off x="8776280" y="4444308"/>
              <a:ext cx="108654" cy="121395"/>
            </a:xfrm>
            <a:custGeom>
              <a:avLst/>
              <a:gdLst>
                <a:gd name="connsiteX0" fmla="*/ 45313 w 108654"/>
                <a:gd name="connsiteY0" fmla="*/ 121396 h 121395"/>
                <a:gd name="connsiteX1" fmla="*/ 0 w 108654"/>
                <a:gd name="connsiteY1" fmla="*/ 14543 h 121395"/>
                <a:gd name="connsiteX2" fmla="*/ 72477 w 108654"/>
                <a:gd name="connsiteY2" fmla="*/ 0 h 121395"/>
                <a:gd name="connsiteX3" fmla="*/ 108655 w 108654"/>
                <a:gd name="connsiteY3" fmla="*/ 114064 h 121395"/>
                <a:gd name="connsiteX4" fmla="*/ 45313 w 108654"/>
                <a:gd name="connsiteY4" fmla="*/ 121396 h 12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54" h="121395">
                  <a:moveTo>
                    <a:pt x="45313" y="121396"/>
                  </a:moveTo>
                  <a:lnTo>
                    <a:pt x="0" y="14543"/>
                  </a:lnTo>
                  <a:lnTo>
                    <a:pt x="72477" y="0"/>
                  </a:lnTo>
                  <a:lnTo>
                    <a:pt x="108655" y="114064"/>
                  </a:lnTo>
                  <a:lnTo>
                    <a:pt x="45313" y="121396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AA744CE-D5D2-D838-628E-01A689AE47DD}"/>
                </a:ext>
              </a:extLst>
            </p:cNvPr>
            <p:cNvSpPr/>
            <p:nvPr/>
          </p:nvSpPr>
          <p:spPr>
            <a:xfrm>
              <a:off x="8770165" y="4438313"/>
              <a:ext cx="119941" cy="133400"/>
            </a:xfrm>
            <a:custGeom>
              <a:avLst/>
              <a:gdLst>
                <a:gd name="connsiteX0" fmla="*/ 51428 w 119941"/>
                <a:gd name="connsiteY0" fmla="*/ 133400 h 133400"/>
                <a:gd name="connsiteX1" fmla="*/ 45899 w 119941"/>
                <a:gd name="connsiteY1" fmla="*/ 129674 h 133400"/>
                <a:gd name="connsiteX2" fmla="*/ 586 w 119941"/>
                <a:gd name="connsiteY2" fmla="*/ 22822 h 133400"/>
                <a:gd name="connsiteX3" fmla="*/ 586 w 119941"/>
                <a:gd name="connsiteY3" fmla="*/ 17654 h 133400"/>
                <a:gd name="connsiteX4" fmla="*/ 4673 w 119941"/>
                <a:gd name="connsiteY4" fmla="*/ 14649 h 133400"/>
                <a:gd name="connsiteX5" fmla="*/ 76789 w 119941"/>
                <a:gd name="connsiteY5" fmla="*/ 105 h 133400"/>
                <a:gd name="connsiteX6" fmla="*/ 83640 w 119941"/>
                <a:gd name="connsiteY6" fmla="*/ 4192 h 133400"/>
                <a:gd name="connsiteX7" fmla="*/ 119698 w 119941"/>
                <a:gd name="connsiteY7" fmla="*/ 118256 h 133400"/>
                <a:gd name="connsiteX8" fmla="*/ 118977 w 119941"/>
                <a:gd name="connsiteY8" fmla="*/ 123304 h 133400"/>
                <a:gd name="connsiteX9" fmla="*/ 114650 w 119941"/>
                <a:gd name="connsiteY9" fmla="*/ 126069 h 133400"/>
                <a:gd name="connsiteX10" fmla="*/ 51308 w 119941"/>
                <a:gd name="connsiteY10" fmla="*/ 133280 h 133400"/>
                <a:gd name="connsiteX11" fmla="*/ 14528 w 119941"/>
                <a:gd name="connsiteY11" fmla="*/ 25226 h 133400"/>
                <a:gd name="connsiteX12" fmla="*/ 55154 w 119941"/>
                <a:gd name="connsiteY12" fmla="*/ 121381 h 133400"/>
                <a:gd name="connsiteX13" fmla="*/ 106837 w 119941"/>
                <a:gd name="connsiteY13" fmla="*/ 115371 h 133400"/>
                <a:gd name="connsiteX14" fmla="*/ 74505 w 119941"/>
                <a:gd name="connsiteY14" fmla="*/ 13447 h 1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941" h="133400">
                  <a:moveTo>
                    <a:pt x="51428" y="133400"/>
                  </a:moveTo>
                  <a:cubicBezTo>
                    <a:pt x="49000" y="133388"/>
                    <a:pt x="46825" y="131922"/>
                    <a:pt x="45899" y="129674"/>
                  </a:cubicBezTo>
                  <a:lnTo>
                    <a:pt x="586" y="22822"/>
                  </a:lnTo>
                  <a:cubicBezTo>
                    <a:pt x="-195" y="21187"/>
                    <a:pt x="-195" y="19288"/>
                    <a:pt x="586" y="17654"/>
                  </a:cubicBezTo>
                  <a:cubicBezTo>
                    <a:pt x="1452" y="16103"/>
                    <a:pt x="2942" y="15009"/>
                    <a:pt x="4673" y="14649"/>
                  </a:cubicBezTo>
                  <a:lnTo>
                    <a:pt x="76789" y="105"/>
                  </a:lnTo>
                  <a:cubicBezTo>
                    <a:pt x="79782" y="-459"/>
                    <a:pt x="82714" y="1295"/>
                    <a:pt x="83640" y="4192"/>
                  </a:cubicBezTo>
                  <a:lnTo>
                    <a:pt x="119698" y="118256"/>
                  </a:lnTo>
                  <a:cubicBezTo>
                    <a:pt x="120191" y="119962"/>
                    <a:pt x="119926" y="121802"/>
                    <a:pt x="118977" y="123304"/>
                  </a:cubicBezTo>
                  <a:cubicBezTo>
                    <a:pt x="118039" y="124842"/>
                    <a:pt x="116441" y="125852"/>
                    <a:pt x="114650" y="126069"/>
                  </a:cubicBezTo>
                  <a:lnTo>
                    <a:pt x="51308" y="133280"/>
                  </a:lnTo>
                  <a:close/>
                  <a:moveTo>
                    <a:pt x="14528" y="25226"/>
                  </a:moveTo>
                  <a:lnTo>
                    <a:pt x="55154" y="121381"/>
                  </a:lnTo>
                  <a:lnTo>
                    <a:pt x="106837" y="115371"/>
                  </a:lnTo>
                  <a:lnTo>
                    <a:pt x="74505" y="13447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41CED3C-24DD-ECE3-D535-BFD865AA37E2}"/>
                </a:ext>
              </a:extLst>
            </p:cNvPr>
            <p:cNvSpPr/>
            <p:nvPr/>
          </p:nvSpPr>
          <p:spPr>
            <a:xfrm>
              <a:off x="8779886" y="4515583"/>
              <a:ext cx="383898" cy="170194"/>
            </a:xfrm>
            <a:custGeom>
              <a:avLst/>
              <a:gdLst>
                <a:gd name="connsiteX0" fmla="*/ 362144 w 383898"/>
                <a:gd name="connsiteY0" fmla="*/ 74160 h 170194"/>
                <a:gd name="connsiteX1" fmla="*/ 191949 w 383898"/>
                <a:gd name="connsiteY1" fmla="*/ 83295 h 170194"/>
                <a:gd name="connsiteX2" fmla="*/ 152165 w 383898"/>
                <a:gd name="connsiteY2" fmla="*/ 21635 h 170194"/>
                <a:gd name="connsiteX3" fmla="*/ 90626 w 383898"/>
                <a:gd name="connsiteY3" fmla="*/ 0 h 170194"/>
                <a:gd name="connsiteX4" fmla="*/ 101444 w 383898"/>
                <a:gd name="connsiteY4" fmla="*/ 30770 h 170194"/>
                <a:gd name="connsiteX5" fmla="*/ 0 w 383898"/>
                <a:gd name="connsiteY5" fmla="*/ 45193 h 170194"/>
                <a:gd name="connsiteX6" fmla="*/ 7332 w 383898"/>
                <a:gd name="connsiteY6" fmla="*/ 74160 h 170194"/>
                <a:gd name="connsiteX7" fmla="*/ 32693 w 383898"/>
                <a:gd name="connsiteY7" fmla="*/ 85097 h 170194"/>
                <a:gd name="connsiteX8" fmla="*/ 101444 w 383898"/>
                <a:gd name="connsiteY8" fmla="*/ 135819 h 170194"/>
                <a:gd name="connsiteX9" fmla="*/ 166588 w 383898"/>
                <a:gd name="connsiteY9" fmla="*/ 143031 h 170194"/>
                <a:gd name="connsiteX10" fmla="*/ 383899 w 383898"/>
                <a:gd name="connsiteY10" fmla="*/ 170194 h 1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3898" h="170194">
                  <a:moveTo>
                    <a:pt x="362144" y="74160"/>
                  </a:moveTo>
                  <a:lnTo>
                    <a:pt x="191949" y="83295"/>
                  </a:lnTo>
                  <a:cubicBezTo>
                    <a:pt x="179762" y="62068"/>
                    <a:pt x="166480" y="41491"/>
                    <a:pt x="152165" y="21635"/>
                  </a:cubicBezTo>
                  <a:cubicBezTo>
                    <a:pt x="146756" y="18029"/>
                    <a:pt x="90626" y="0"/>
                    <a:pt x="90626" y="0"/>
                  </a:cubicBezTo>
                  <a:lnTo>
                    <a:pt x="101444" y="30770"/>
                  </a:lnTo>
                  <a:lnTo>
                    <a:pt x="0" y="45193"/>
                  </a:lnTo>
                  <a:cubicBezTo>
                    <a:pt x="24" y="55301"/>
                    <a:pt x="2548" y="65253"/>
                    <a:pt x="7332" y="74160"/>
                  </a:cubicBezTo>
                  <a:cubicBezTo>
                    <a:pt x="13846" y="81239"/>
                    <a:pt x="23065" y="85218"/>
                    <a:pt x="32693" y="85097"/>
                  </a:cubicBezTo>
                  <a:cubicBezTo>
                    <a:pt x="54544" y="103415"/>
                    <a:pt x="77501" y="120350"/>
                    <a:pt x="101444" y="135819"/>
                  </a:cubicBezTo>
                  <a:cubicBezTo>
                    <a:pt x="119593" y="144834"/>
                    <a:pt x="166588" y="143031"/>
                    <a:pt x="166588" y="143031"/>
                  </a:cubicBezTo>
                  <a:lnTo>
                    <a:pt x="383899" y="170194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E5B885-28B3-0B5F-E880-1D31B38A3810}"/>
                </a:ext>
              </a:extLst>
            </p:cNvPr>
            <p:cNvSpPr/>
            <p:nvPr/>
          </p:nvSpPr>
          <p:spPr>
            <a:xfrm>
              <a:off x="8773876" y="4508968"/>
              <a:ext cx="395917" cy="182218"/>
            </a:xfrm>
            <a:custGeom>
              <a:avLst/>
              <a:gdLst>
                <a:gd name="connsiteX0" fmla="*/ 389908 w 395917"/>
                <a:gd name="connsiteY0" fmla="*/ 182218 h 182218"/>
                <a:gd name="connsiteX1" fmla="*/ 389187 w 395917"/>
                <a:gd name="connsiteY1" fmla="*/ 182218 h 182218"/>
                <a:gd name="connsiteX2" fmla="*/ 171877 w 395917"/>
                <a:gd name="connsiteY2" fmla="*/ 155054 h 182218"/>
                <a:gd name="connsiteX3" fmla="*/ 104809 w 395917"/>
                <a:gd name="connsiteY3" fmla="*/ 147242 h 182218"/>
                <a:gd name="connsiteX4" fmla="*/ 36419 w 395917"/>
                <a:gd name="connsiteY4" fmla="*/ 97121 h 182218"/>
                <a:gd name="connsiteX5" fmla="*/ 8293 w 395917"/>
                <a:gd name="connsiteY5" fmla="*/ 83659 h 182218"/>
                <a:gd name="connsiteX6" fmla="*/ 0 w 395917"/>
                <a:gd name="connsiteY6" fmla="*/ 51327 h 182218"/>
                <a:gd name="connsiteX7" fmla="*/ 5168 w 395917"/>
                <a:gd name="connsiteY7" fmla="*/ 45438 h 182218"/>
                <a:gd name="connsiteX8" fmla="*/ 99400 w 395917"/>
                <a:gd name="connsiteY8" fmla="*/ 31976 h 182218"/>
                <a:gd name="connsiteX9" fmla="*/ 90866 w 395917"/>
                <a:gd name="connsiteY9" fmla="*/ 7937 h 182218"/>
                <a:gd name="connsiteX10" fmla="*/ 94917 w 395917"/>
                <a:gd name="connsiteY10" fmla="*/ 269 h 182218"/>
                <a:gd name="connsiteX11" fmla="*/ 98439 w 395917"/>
                <a:gd name="connsiteY11" fmla="*/ 245 h 182218"/>
                <a:gd name="connsiteX12" fmla="*/ 161540 w 395917"/>
                <a:gd name="connsiteY12" fmla="*/ 22721 h 182218"/>
                <a:gd name="connsiteX13" fmla="*/ 201324 w 395917"/>
                <a:gd name="connsiteY13" fmla="*/ 82818 h 182218"/>
                <a:gd name="connsiteX14" fmla="*/ 367913 w 395917"/>
                <a:gd name="connsiteY14" fmla="*/ 73924 h 182218"/>
                <a:gd name="connsiteX15" fmla="*/ 374043 w 395917"/>
                <a:gd name="connsiteY15" fmla="*/ 78611 h 182218"/>
                <a:gd name="connsiteX16" fmla="*/ 395798 w 395917"/>
                <a:gd name="connsiteY16" fmla="*/ 174766 h 182218"/>
                <a:gd name="connsiteX17" fmla="*/ 390990 w 395917"/>
                <a:gd name="connsiteY17" fmla="*/ 181978 h 182218"/>
                <a:gd name="connsiteX18" fmla="*/ 389908 w 395917"/>
                <a:gd name="connsiteY18" fmla="*/ 182098 h 182218"/>
                <a:gd name="connsiteX19" fmla="*/ 172358 w 395917"/>
                <a:gd name="connsiteY19" fmla="*/ 143035 h 182218"/>
                <a:gd name="connsiteX20" fmla="*/ 382216 w 395917"/>
                <a:gd name="connsiteY20" fmla="*/ 169117 h 182218"/>
                <a:gd name="connsiteX21" fmla="*/ 363466 w 395917"/>
                <a:gd name="connsiteY21" fmla="*/ 86424 h 182218"/>
                <a:gd name="connsiteX22" fmla="*/ 198320 w 395917"/>
                <a:gd name="connsiteY22" fmla="*/ 95318 h 182218"/>
                <a:gd name="connsiteX23" fmla="*/ 192791 w 395917"/>
                <a:gd name="connsiteY23" fmla="*/ 92313 h 182218"/>
                <a:gd name="connsiteX24" fmla="*/ 154569 w 395917"/>
                <a:gd name="connsiteY24" fmla="*/ 32216 h 182218"/>
                <a:gd name="connsiteX25" fmla="*/ 106491 w 395917"/>
                <a:gd name="connsiteY25" fmla="*/ 15269 h 182218"/>
                <a:gd name="connsiteX26" fmla="*/ 113343 w 395917"/>
                <a:gd name="connsiteY26" fmla="*/ 34500 h 182218"/>
                <a:gd name="connsiteX27" fmla="*/ 113343 w 395917"/>
                <a:gd name="connsiteY27" fmla="*/ 39668 h 182218"/>
                <a:gd name="connsiteX28" fmla="*/ 109016 w 395917"/>
                <a:gd name="connsiteY28" fmla="*/ 42433 h 182218"/>
                <a:gd name="connsiteX29" fmla="*/ 12861 w 395917"/>
                <a:gd name="connsiteY29" fmla="*/ 56135 h 182218"/>
                <a:gd name="connsiteX30" fmla="*/ 18750 w 395917"/>
                <a:gd name="connsiteY30" fmla="*/ 76688 h 182218"/>
                <a:gd name="connsiteX31" fmla="*/ 39183 w 395917"/>
                <a:gd name="connsiteY31" fmla="*/ 84861 h 182218"/>
                <a:gd name="connsiteX32" fmla="*/ 42909 w 395917"/>
                <a:gd name="connsiteY32" fmla="*/ 86184 h 182218"/>
                <a:gd name="connsiteX33" fmla="*/ 110578 w 395917"/>
                <a:gd name="connsiteY33" fmla="*/ 136184 h 182218"/>
                <a:gd name="connsiteX34" fmla="*/ 172358 w 395917"/>
                <a:gd name="connsiteY34" fmla="*/ 143035 h 18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95917" h="182218">
                  <a:moveTo>
                    <a:pt x="389908" y="182218"/>
                  </a:moveTo>
                  <a:lnTo>
                    <a:pt x="389187" y="182218"/>
                  </a:lnTo>
                  <a:lnTo>
                    <a:pt x="171877" y="155054"/>
                  </a:lnTo>
                  <a:cubicBezTo>
                    <a:pt x="170915" y="155054"/>
                    <a:pt x="123799" y="156978"/>
                    <a:pt x="104809" y="147242"/>
                  </a:cubicBezTo>
                  <a:cubicBezTo>
                    <a:pt x="80891" y="132122"/>
                    <a:pt x="58042" y="115366"/>
                    <a:pt x="36419" y="97121"/>
                  </a:cubicBezTo>
                  <a:cubicBezTo>
                    <a:pt x="25529" y="96929"/>
                    <a:pt x="15264" y="92013"/>
                    <a:pt x="8293" y="83659"/>
                  </a:cubicBezTo>
                  <a:cubicBezTo>
                    <a:pt x="2885" y="73744"/>
                    <a:pt x="36" y="62625"/>
                    <a:pt x="0" y="51327"/>
                  </a:cubicBezTo>
                  <a:cubicBezTo>
                    <a:pt x="36" y="48359"/>
                    <a:pt x="2224" y="45859"/>
                    <a:pt x="5168" y="45438"/>
                  </a:cubicBezTo>
                  <a:lnTo>
                    <a:pt x="99400" y="31976"/>
                  </a:lnTo>
                  <a:lnTo>
                    <a:pt x="90866" y="7937"/>
                  </a:lnTo>
                  <a:cubicBezTo>
                    <a:pt x="89869" y="4704"/>
                    <a:pt x="91684" y="1267"/>
                    <a:pt x="94917" y="269"/>
                  </a:cubicBezTo>
                  <a:cubicBezTo>
                    <a:pt x="96059" y="-79"/>
                    <a:pt x="97285" y="-91"/>
                    <a:pt x="98439" y="245"/>
                  </a:cubicBezTo>
                  <a:cubicBezTo>
                    <a:pt x="111780" y="4572"/>
                    <a:pt x="155771" y="18875"/>
                    <a:pt x="161540" y="22721"/>
                  </a:cubicBezTo>
                  <a:cubicBezTo>
                    <a:pt x="176384" y="41664"/>
                    <a:pt x="189690" y="61760"/>
                    <a:pt x="201324" y="82818"/>
                  </a:cubicBezTo>
                  <a:lnTo>
                    <a:pt x="367913" y="73924"/>
                  </a:lnTo>
                  <a:cubicBezTo>
                    <a:pt x="370834" y="73744"/>
                    <a:pt x="373454" y="75739"/>
                    <a:pt x="374043" y="78611"/>
                  </a:cubicBezTo>
                  <a:lnTo>
                    <a:pt x="395798" y="174766"/>
                  </a:lnTo>
                  <a:cubicBezTo>
                    <a:pt x="396459" y="178084"/>
                    <a:pt x="394307" y="181317"/>
                    <a:pt x="390990" y="181978"/>
                  </a:cubicBezTo>
                  <a:cubicBezTo>
                    <a:pt x="390630" y="182050"/>
                    <a:pt x="390269" y="182086"/>
                    <a:pt x="389908" y="182098"/>
                  </a:cubicBezTo>
                  <a:close/>
                  <a:moveTo>
                    <a:pt x="172358" y="143035"/>
                  </a:moveTo>
                  <a:lnTo>
                    <a:pt x="382216" y="169117"/>
                  </a:lnTo>
                  <a:lnTo>
                    <a:pt x="363466" y="86424"/>
                  </a:lnTo>
                  <a:lnTo>
                    <a:pt x="198320" y="95318"/>
                  </a:lnTo>
                  <a:cubicBezTo>
                    <a:pt x="196060" y="95438"/>
                    <a:pt x="193921" y="94272"/>
                    <a:pt x="192791" y="92313"/>
                  </a:cubicBezTo>
                  <a:cubicBezTo>
                    <a:pt x="181108" y="71628"/>
                    <a:pt x="168355" y="51568"/>
                    <a:pt x="154569" y="32216"/>
                  </a:cubicBezTo>
                  <a:cubicBezTo>
                    <a:pt x="151805" y="30534"/>
                    <a:pt x="129448" y="22841"/>
                    <a:pt x="106491" y="15269"/>
                  </a:cubicBezTo>
                  <a:lnTo>
                    <a:pt x="113343" y="34500"/>
                  </a:lnTo>
                  <a:cubicBezTo>
                    <a:pt x="114124" y="36135"/>
                    <a:pt x="114124" y="38034"/>
                    <a:pt x="113343" y="39668"/>
                  </a:cubicBezTo>
                  <a:cubicBezTo>
                    <a:pt x="112405" y="41207"/>
                    <a:pt x="110807" y="42217"/>
                    <a:pt x="109016" y="42433"/>
                  </a:cubicBezTo>
                  <a:lnTo>
                    <a:pt x="12861" y="56135"/>
                  </a:lnTo>
                  <a:cubicBezTo>
                    <a:pt x="13293" y="63335"/>
                    <a:pt x="15301" y="70354"/>
                    <a:pt x="18750" y="76688"/>
                  </a:cubicBezTo>
                  <a:cubicBezTo>
                    <a:pt x="24135" y="82121"/>
                    <a:pt x="31539" y="85078"/>
                    <a:pt x="39183" y="84861"/>
                  </a:cubicBezTo>
                  <a:cubicBezTo>
                    <a:pt x="40541" y="84873"/>
                    <a:pt x="41851" y="85342"/>
                    <a:pt x="42909" y="86184"/>
                  </a:cubicBezTo>
                  <a:cubicBezTo>
                    <a:pt x="64448" y="104176"/>
                    <a:pt x="87044" y="120883"/>
                    <a:pt x="110578" y="136184"/>
                  </a:cubicBezTo>
                  <a:cubicBezTo>
                    <a:pt x="123799" y="143276"/>
                    <a:pt x="159738" y="143516"/>
                    <a:pt x="172358" y="14303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374BCF7-EF54-3230-3F23-31202F3EACD3}"/>
                </a:ext>
              </a:extLst>
            </p:cNvPr>
            <p:cNvSpPr/>
            <p:nvPr/>
          </p:nvSpPr>
          <p:spPr>
            <a:xfrm>
              <a:off x="9114986" y="4545752"/>
              <a:ext cx="121275" cy="152044"/>
            </a:xfrm>
            <a:custGeom>
              <a:avLst/>
              <a:gdLst>
                <a:gd name="connsiteX0" fmla="*/ 83174 w 121275"/>
                <a:gd name="connsiteY0" fmla="*/ 0 h 152044"/>
                <a:gd name="connsiteX1" fmla="*/ 0 w 121275"/>
                <a:gd name="connsiteY1" fmla="*/ 25361 h 152044"/>
                <a:gd name="connsiteX2" fmla="*/ 52404 w 121275"/>
                <a:gd name="connsiteY2" fmla="*/ 152045 h 152044"/>
                <a:gd name="connsiteX3" fmla="*/ 121275 w 121275"/>
                <a:gd name="connsiteY3" fmla="*/ 139425 h 152044"/>
                <a:gd name="connsiteX4" fmla="*/ 83174 w 121275"/>
                <a:gd name="connsiteY4" fmla="*/ 0 h 1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75" h="152044">
                  <a:moveTo>
                    <a:pt x="83174" y="0"/>
                  </a:moveTo>
                  <a:lnTo>
                    <a:pt x="0" y="25361"/>
                  </a:lnTo>
                  <a:lnTo>
                    <a:pt x="52404" y="152045"/>
                  </a:lnTo>
                  <a:lnTo>
                    <a:pt x="121275" y="139425"/>
                  </a:lnTo>
                  <a:lnTo>
                    <a:pt x="83174" y="0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9B984D-9996-AD15-1701-8926E746AAF4}"/>
                </a:ext>
              </a:extLst>
            </p:cNvPr>
            <p:cNvSpPr/>
            <p:nvPr/>
          </p:nvSpPr>
          <p:spPr>
            <a:xfrm>
              <a:off x="9108841" y="4539716"/>
              <a:ext cx="133312" cy="164090"/>
            </a:xfrm>
            <a:custGeom>
              <a:avLst/>
              <a:gdLst>
                <a:gd name="connsiteX0" fmla="*/ 58549 w 133312"/>
                <a:gd name="connsiteY0" fmla="*/ 164090 h 164090"/>
                <a:gd name="connsiteX1" fmla="*/ 53020 w 133312"/>
                <a:gd name="connsiteY1" fmla="*/ 160364 h 164090"/>
                <a:gd name="connsiteX2" fmla="*/ 496 w 133312"/>
                <a:gd name="connsiteY2" fmla="*/ 33680 h 164090"/>
                <a:gd name="connsiteX3" fmla="*/ 496 w 133312"/>
                <a:gd name="connsiteY3" fmla="*/ 28752 h 164090"/>
                <a:gd name="connsiteX4" fmla="*/ 4222 w 133312"/>
                <a:gd name="connsiteY4" fmla="*/ 25627 h 164090"/>
                <a:gd name="connsiteX5" fmla="*/ 87516 w 133312"/>
                <a:gd name="connsiteY5" fmla="*/ 266 h 164090"/>
                <a:gd name="connsiteX6" fmla="*/ 95028 w 133312"/>
                <a:gd name="connsiteY6" fmla="*/ 4245 h 164090"/>
                <a:gd name="connsiteX7" fmla="*/ 95088 w 133312"/>
                <a:gd name="connsiteY7" fmla="*/ 4473 h 164090"/>
                <a:gd name="connsiteX8" fmla="*/ 133069 w 133312"/>
                <a:gd name="connsiteY8" fmla="*/ 143898 h 164090"/>
                <a:gd name="connsiteX9" fmla="*/ 132348 w 133312"/>
                <a:gd name="connsiteY9" fmla="*/ 148586 h 164090"/>
                <a:gd name="connsiteX10" fmla="*/ 128382 w 133312"/>
                <a:gd name="connsiteY10" fmla="*/ 151350 h 164090"/>
                <a:gd name="connsiteX11" fmla="*/ 59511 w 133312"/>
                <a:gd name="connsiteY11" fmla="*/ 164090 h 164090"/>
                <a:gd name="connsiteX12" fmla="*/ 14198 w 133312"/>
                <a:gd name="connsiteY12" fmla="*/ 35123 h 164090"/>
                <a:gd name="connsiteX13" fmla="*/ 62275 w 133312"/>
                <a:gd name="connsiteY13" fmla="*/ 151350 h 164090"/>
                <a:gd name="connsiteX14" fmla="*/ 119848 w 133312"/>
                <a:gd name="connsiteY14" fmla="*/ 140653 h 164090"/>
                <a:gd name="connsiteX15" fmla="*/ 85232 w 133312"/>
                <a:gd name="connsiteY15" fmla="*/ 13969 h 16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312" h="164090">
                  <a:moveTo>
                    <a:pt x="58549" y="164090"/>
                  </a:moveTo>
                  <a:cubicBezTo>
                    <a:pt x="56121" y="164079"/>
                    <a:pt x="53946" y="162612"/>
                    <a:pt x="53020" y="160364"/>
                  </a:cubicBezTo>
                  <a:lnTo>
                    <a:pt x="496" y="33680"/>
                  </a:lnTo>
                  <a:cubicBezTo>
                    <a:pt x="-165" y="32106"/>
                    <a:pt x="-165" y="30327"/>
                    <a:pt x="496" y="28752"/>
                  </a:cubicBezTo>
                  <a:cubicBezTo>
                    <a:pt x="1253" y="27238"/>
                    <a:pt x="2599" y="26108"/>
                    <a:pt x="4222" y="25627"/>
                  </a:cubicBezTo>
                  <a:lnTo>
                    <a:pt x="87516" y="266"/>
                  </a:lnTo>
                  <a:cubicBezTo>
                    <a:pt x="90689" y="-707"/>
                    <a:pt x="94054" y="1072"/>
                    <a:pt x="95028" y="4245"/>
                  </a:cubicBezTo>
                  <a:cubicBezTo>
                    <a:pt x="95052" y="4329"/>
                    <a:pt x="95064" y="4401"/>
                    <a:pt x="95088" y="4473"/>
                  </a:cubicBezTo>
                  <a:lnTo>
                    <a:pt x="133069" y="143898"/>
                  </a:lnTo>
                  <a:cubicBezTo>
                    <a:pt x="133562" y="145484"/>
                    <a:pt x="133298" y="147215"/>
                    <a:pt x="132348" y="148586"/>
                  </a:cubicBezTo>
                  <a:cubicBezTo>
                    <a:pt x="131519" y="150064"/>
                    <a:pt x="130052" y="151085"/>
                    <a:pt x="128382" y="151350"/>
                  </a:cubicBezTo>
                  <a:lnTo>
                    <a:pt x="59511" y="164090"/>
                  </a:lnTo>
                  <a:close/>
                  <a:moveTo>
                    <a:pt x="14198" y="35123"/>
                  </a:moveTo>
                  <a:lnTo>
                    <a:pt x="62275" y="151350"/>
                  </a:lnTo>
                  <a:lnTo>
                    <a:pt x="119848" y="140653"/>
                  </a:lnTo>
                  <a:lnTo>
                    <a:pt x="85232" y="1396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EDFDED5-E0F8-798E-9B0A-C00BC09A9DEB}"/>
                </a:ext>
              </a:extLst>
            </p:cNvPr>
            <p:cNvSpPr/>
            <p:nvPr/>
          </p:nvSpPr>
          <p:spPr>
            <a:xfrm>
              <a:off x="7851640" y="3478580"/>
              <a:ext cx="443023" cy="465842"/>
            </a:xfrm>
            <a:custGeom>
              <a:avLst/>
              <a:gdLst>
                <a:gd name="connsiteX0" fmla="*/ 443024 w 443023"/>
                <a:gd name="connsiteY0" fmla="*/ 373654 h 465842"/>
                <a:gd name="connsiteX1" fmla="*/ 194944 w 443023"/>
                <a:gd name="connsiteY1" fmla="*/ 145286 h 465842"/>
                <a:gd name="connsiteX2" fmla="*/ 64533 w 443023"/>
                <a:gd name="connsiteY2" fmla="*/ 18602 h 465842"/>
                <a:gd name="connsiteX3" fmla="*/ 1191 w 443023"/>
                <a:gd name="connsiteY3" fmla="*/ 13193 h 465842"/>
                <a:gd name="connsiteX4" fmla="*/ 35567 w 443023"/>
                <a:gd name="connsiteY4" fmla="*/ 42160 h 465842"/>
                <a:gd name="connsiteX5" fmla="*/ 69942 w 443023"/>
                <a:gd name="connsiteY5" fmla="*/ 76535 h 465842"/>
                <a:gd name="connsiteX6" fmla="*/ 79077 w 443023"/>
                <a:gd name="connsiteY6" fmla="*/ 165238 h 465842"/>
                <a:gd name="connsiteX7" fmla="*/ 137011 w 443023"/>
                <a:gd name="connsiteY7" fmla="*/ 194205 h 465842"/>
                <a:gd name="connsiteX8" fmla="*/ 165977 w 443023"/>
                <a:gd name="connsiteY8" fmla="*/ 205022 h 465842"/>
                <a:gd name="connsiteX9" fmla="*/ 361532 w 443023"/>
                <a:gd name="connsiteY9" fmla="*/ 465843 h 46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023" h="465842">
                  <a:moveTo>
                    <a:pt x="443024" y="373654"/>
                  </a:moveTo>
                  <a:lnTo>
                    <a:pt x="194944" y="145286"/>
                  </a:lnTo>
                  <a:cubicBezTo>
                    <a:pt x="194944" y="145286"/>
                    <a:pt x="108044" y="42160"/>
                    <a:pt x="64533" y="18602"/>
                  </a:cubicBezTo>
                  <a:cubicBezTo>
                    <a:pt x="21023" y="-4956"/>
                    <a:pt x="-6140" y="-5437"/>
                    <a:pt x="1191" y="13193"/>
                  </a:cubicBezTo>
                  <a:cubicBezTo>
                    <a:pt x="8523" y="31823"/>
                    <a:pt x="35567" y="42160"/>
                    <a:pt x="35567" y="42160"/>
                  </a:cubicBezTo>
                  <a:lnTo>
                    <a:pt x="69942" y="76535"/>
                  </a:lnTo>
                  <a:cubicBezTo>
                    <a:pt x="69942" y="76535"/>
                    <a:pt x="68139" y="147089"/>
                    <a:pt x="79077" y="165238"/>
                  </a:cubicBezTo>
                  <a:cubicBezTo>
                    <a:pt x="90015" y="183388"/>
                    <a:pt x="137011" y="194205"/>
                    <a:pt x="137011" y="194205"/>
                  </a:cubicBezTo>
                  <a:lnTo>
                    <a:pt x="165977" y="205022"/>
                  </a:lnTo>
                  <a:lnTo>
                    <a:pt x="361532" y="465843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98D0B-BE66-DA99-7F19-A65D5688F6B4}"/>
                </a:ext>
              </a:extLst>
            </p:cNvPr>
            <p:cNvSpPr/>
            <p:nvPr/>
          </p:nvSpPr>
          <p:spPr>
            <a:xfrm>
              <a:off x="7845409" y="3472450"/>
              <a:ext cx="455182" cy="478103"/>
            </a:xfrm>
            <a:custGeom>
              <a:avLst/>
              <a:gdLst>
                <a:gd name="connsiteX0" fmla="*/ 367763 w 455182"/>
                <a:gd name="connsiteY0" fmla="*/ 478103 h 478103"/>
                <a:gd name="connsiteX1" fmla="*/ 367763 w 455182"/>
                <a:gd name="connsiteY1" fmla="*/ 478103 h 478103"/>
                <a:gd name="connsiteX2" fmla="*/ 363196 w 455182"/>
                <a:gd name="connsiteY2" fmla="*/ 475699 h 478103"/>
                <a:gd name="connsiteX3" fmla="*/ 168362 w 455182"/>
                <a:gd name="connsiteY3" fmla="*/ 215840 h 478103"/>
                <a:gd name="connsiteX4" fmla="*/ 141078 w 455182"/>
                <a:gd name="connsiteY4" fmla="*/ 205624 h 478103"/>
                <a:gd name="connsiteX5" fmla="*/ 80140 w 455182"/>
                <a:gd name="connsiteY5" fmla="*/ 174133 h 478103"/>
                <a:gd name="connsiteX6" fmla="*/ 70163 w 455182"/>
                <a:gd name="connsiteY6" fmla="*/ 84709 h 478103"/>
                <a:gd name="connsiteX7" fmla="*/ 38432 w 455182"/>
                <a:gd name="connsiteY7" fmla="*/ 52978 h 478103"/>
                <a:gd name="connsiteX8" fmla="*/ 1773 w 455182"/>
                <a:gd name="connsiteY8" fmla="*/ 21127 h 478103"/>
                <a:gd name="connsiteX9" fmla="*/ 4417 w 455182"/>
                <a:gd name="connsiteY9" fmla="*/ 4059 h 478103"/>
                <a:gd name="connsiteX10" fmla="*/ 73649 w 455182"/>
                <a:gd name="connsiteY10" fmla="*/ 19083 h 478103"/>
                <a:gd name="connsiteX11" fmla="*/ 205862 w 455182"/>
                <a:gd name="connsiteY11" fmla="*/ 147210 h 478103"/>
                <a:gd name="connsiteX12" fmla="*/ 453461 w 455182"/>
                <a:gd name="connsiteY12" fmla="*/ 374857 h 478103"/>
                <a:gd name="connsiteX13" fmla="*/ 453461 w 455182"/>
                <a:gd name="connsiteY13" fmla="*/ 383270 h 478103"/>
                <a:gd name="connsiteX14" fmla="*/ 371970 w 455182"/>
                <a:gd name="connsiteY14" fmla="*/ 475579 h 478103"/>
                <a:gd name="connsiteX15" fmla="*/ 367763 w 455182"/>
                <a:gd name="connsiteY15" fmla="*/ 478103 h 478103"/>
                <a:gd name="connsiteX16" fmla="*/ 17759 w 455182"/>
                <a:gd name="connsiteY16" fmla="*/ 12353 h 478103"/>
                <a:gd name="connsiteX17" fmla="*/ 12350 w 455182"/>
                <a:gd name="connsiteY17" fmla="*/ 13554 h 478103"/>
                <a:gd name="connsiteX18" fmla="*/ 12951 w 455182"/>
                <a:gd name="connsiteY18" fmla="*/ 17160 h 478103"/>
                <a:gd name="connsiteX19" fmla="*/ 44082 w 455182"/>
                <a:gd name="connsiteY19" fmla="*/ 42761 h 478103"/>
                <a:gd name="connsiteX20" fmla="*/ 46004 w 455182"/>
                <a:gd name="connsiteY20" fmla="*/ 44084 h 478103"/>
                <a:gd name="connsiteX21" fmla="*/ 80500 w 455182"/>
                <a:gd name="connsiteY21" fmla="*/ 78459 h 478103"/>
                <a:gd name="connsiteX22" fmla="*/ 82183 w 455182"/>
                <a:gd name="connsiteY22" fmla="*/ 82906 h 478103"/>
                <a:gd name="connsiteX23" fmla="*/ 90356 w 455182"/>
                <a:gd name="connsiteY23" fmla="*/ 168364 h 478103"/>
                <a:gd name="connsiteX24" fmla="*/ 144563 w 455182"/>
                <a:gd name="connsiteY24" fmla="*/ 194566 h 478103"/>
                <a:gd name="connsiteX25" fmla="*/ 174251 w 455182"/>
                <a:gd name="connsiteY25" fmla="*/ 205744 h 478103"/>
                <a:gd name="connsiteX26" fmla="*/ 177016 w 455182"/>
                <a:gd name="connsiteY26" fmla="*/ 207787 h 478103"/>
                <a:gd name="connsiteX27" fmla="*/ 368124 w 455182"/>
                <a:gd name="connsiteY27" fmla="*/ 462598 h 478103"/>
                <a:gd name="connsiteX28" fmla="*/ 440240 w 455182"/>
                <a:gd name="connsiteY28" fmla="*/ 380145 h 478103"/>
                <a:gd name="connsiteX29" fmla="*/ 197088 w 455182"/>
                <a:gd name="connsiteY29" fmla="*/ 155743 h 478103"/>
                <a:gd name="connsiteX30" fmla="*/ 67880 w 455182"/>
                <a:gd name="connsiteY30" fmla="*/ 29901 h 478103"/>
                <a:gd name="connsiteX31" fmla="*/ 17759 w 455182"/>
                <a:gd name="connsiteY31" fmla="*/ 12353 h 47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5182" h="478103">
                  <a:moveTo>
                    <a:pt x="367763" y="478103"/>
                  </a:moveTo>
                  <a:lnTo>
                    <a:pt x="367763" y="478103"/>
                  </a:lnTo>
                  <a:cubicBezTo>
                    <a:pt x="365960" y="478019"/>
                    <a:pt x="364290" y="477129"/>
                    <a:pt x="363196" y="475699"/>
                  </a:cubicBezTo>
                  <a:lnTo>
                    <a:pt x="168362" y="215840"/>
                  </a:lnTo>
                  <a:lnTo>
                    <a:pt x="141078" y="205624"/>
                  </a:lnTo>
                  <a:cubicBezTo>
                    <a:pt x="136751" y="204662"/>
                    <a:pt x="91918" y="193604"/>
                    <a:pt x="80140" y="174133"/>
                  </a:cubicBezTo>
                  <a:cubicBezTo>
                    <a:pt x="69563" y="156465"/>
                    <a:pt x="69923" y="99012"/>
                    <a:pt x="70163" y="84709"/>
                  </a:cubicBezTo>
                  <a:lnTo>
                    <a:pt x="38432" y="52978"/>
                  </a:lnTo>
                  <a:cubicBezTo>
                    <a:pt x="32663" y="50454"/>
                    <a:pt x="9105" y="39276"/>
                    <a:pt x="1773" y="21127"/>
                  </a:cubicBezTo>
                  <a:cubicBezTo>
                    <a:pt x="-1352" y="15502"/>
                    <a:pt x="-270" y="8470"/>
                    <a:pt x="4417" y="4059"/>
                  </a:cubicBezTo>
                  <a:cubicBezTo>
                    <a:pt x="14273" y="-4715"/>
                    <a:pt x="40476" y="934"/>
                    <a:pt x="73649" y="19083"/>
                  </a:cubicBezTo>
                  <a:cubicBezTo>
                    <a:pt x="117640" y="43122"/>
                    <a:pt x="202136" y="143003"/>
                    <a:pt x="205862" y="147210"/>
                  </a:cubicBezTo>
                  <a:lnTo>
                    <a:pt x="453461" y="374857"/>
                  </a:lnTo>
                  <a:cubicBezTo>
                    <a:pt x="455757" y="377188"/>
                    <a:pt x="455757" y="380938"/>
                    <a:pt x="453461" y="383270"/>
                  </a:cubicBezTo>
                  <a:lnTo>
                    <a:pt x="371970" y="475579"/>
                  </a:lnTo>
                  <a:cubicBezTo>
                    <a:pt x="371008" y="477009"/>
                    <a:pt x="369470" y="477935"/>
                    <a:pt x="367763" y="478103"/>
                  </a:cubicBezTo>
                  <a:close/>
                  <a:moveTo>
                    <a:pt x="17759" y="12353"/>
                  </a:moveTo>
                  <a:cubicBezTo>
                    <a:pt x="15872" y="12148"/>
                    <a:pt x="13973" y="12569"/>
                    <a:pt x="12350" y="13554"/>
                  </a:cubicBezTo>
                  <a:cubicBezTo>
                    <a:pt x="12170" y="14792"/>
                    <a:pt x="12386" y="16054"/>
                    <a:pt x="12951" y="17160"/>
                  </a:cubicBezTo>
                  <a:cubicBezTo>
                    <a:pt x="19201" y="32665"/>
                    <a:pt x="43721" y="42641"/>
                    <a:pt x="44082" y="42761"/>
                  </a:cubicBezTo>
                  <a:cubicBezTo>
                    <a:pt x="44814" y="43062"/>
                    <a:pt x="45464" y="43507"/>
                    <a:pt x="46004" y="44084"/>
                  </a:cubicBezTo>
                  <a:lnTo>
                    <a:pt x="80500" y="78459"/>
                  </a:lnTo>
                  <a:cubicBezTo>
                    <a:pt x="81654" y="79649"/>
                    <a:pt x="82255" y="81259"/>
                    <a:pt x="82183" y="82906"/>
                  </a:cubicBezTo>
                  <a:cubicBezTo>
                    <a:pt x="82183" y="102137"/>
                    <a:pt x="82183" y="155022"/>
                    <a:pt x="90356" y="168364"/>
                  </a:cubicBezTo>
                  <a:cubicBezTo>
                    <a:pt x="98529" y="181705"/>
                    <a:pt x="132183" y="191802"/>
                    <a:pt x="144563" y="194566"/>
                  </a:cubicBezTo>
                  <a:lnTo>
                    <a:pt x="174251" y="205744"/>
                  </a:lnTo>
                  <a:cubicBezTo>
                    <a:pt x="175357" y="206129"/>
                    <a:pt x="176319" y="206838"/>
                    <a:pt x="177016" y="207787"/>
                  </a:cubicBezTo>
                  <a:lnTo>
                    <a:pt x="368124" y="462598"/>
                  </a:lnTo>
                  <a:lnTo>
                    <a:pt x="440240" y="380145"/>
                  </a:lnTo>
                  <a:lnTo>
                    <a:pt x="197088" y="155743"/>
                  </a:lnTo>
                  <a:cubicBezTo>
                    <a:pt x="195646" y="154181"/>
                    <a:pt x="109827" y="52617"/>
                    <a:pt x="67880" y="29901"/>
                  </a:cubicBezTo>
                  <a:cubicBezTo>
                    <a:pt x="52687" y="20393"/>
                    <a:pt x="35560" y="14396"/>
                    <a:pt x="17759" y="1235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2D78961-33E9-6734-6FBC-20AF8312F250}"/>
                </a:ext>
              </a:extLst>
            </p:cNvPr>
            <p:cNvSpPr/>
            <p:nvPr/>
          </p:nvSpPr>
          <p:spPr>
            <a:xfrm>
              <a:off x="7961487" y="3459136"/>
              <a:ext cx="114063" cy="202951"/>
            </a:xfrm>
            <a:custGeom>
              <a:avLst/>
              <a:gdLst>
                <a:gd name="connsiteX0" fmla="*/ 114064 w 114063"/>
                <a:gd name="connsiteY0" fmla="*/ 202952 h 202951"/>
                <a:gd name="connsiteX1" fmla="*/ 81491 w 114063"/>
                <a:gd name="connsiteY1" fmla="*/ 116052 h 202951"/>
                <a:gd name="connsiteX2" fmla="*/ 39784 w 114063"/>
                <a:gd name="connsiteY2" fmla="*/ 52590 h 202951"/>
                <a:gd name="connsiteX3" fmla="*/ 28967 w 114063"/>
                <a:gd name="connsiteY3" fmla="*/ 65 h 202951"/>
                <a:gd name="connsiteX4" fmla="*/ 0 w 114063"/>
                <a:gd name="connsiteY4" fmla="*/ 30835 h 202951"/>
                <a:gd name="connsiteX5" fmla="*/ 18029 w 114063"/>
                <a:gd name="connsiteY5" fmla="*/ 92494 h 202951"/>
                <a:gd name="connsiteX6" fmla="*/ 34375 w 114063"/>
                <a:gd name="connsiteY6" fmla="*/ 177591 h 20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63" h="202951">
                  <a:moveTo>
                    <a:pt x="114064" y="202952"/>
                  </a:moveTo>
                  <a:cubicBezTo>
                    <a:pt x="114064" y="202952"/>
                    <a:pt x="95914" y="137687"/>
                    <a:pt x="81491" y="116052"/>
                  </a:cubicBezTo>
                  <a:cubicBezTo>
                    <a:pt x="67068" y="94417"/>
                    <a:pt x="46996" y="70739"/>
                    <a:pt x="39784" y="52590"/>
                  </a:cubicBezTo>
                  <a:cubicBezTo>
                    <a:pt x="32572" y="34440"/>
                    <a:pt x="37981" y="-1738"/>
                    <a:pt x="28967" y="65"/>
                  </a:cubicBezTo>
                  <a:cubicBezTo>
                    <a:pt x="19952" y="1868"/>
                    <a:pt x="0" y="3671"/>
                    <a:pt x="0" y="30835"/>
                  </a:cubicBezTo>
                  <a:cubicBezTo>
                    <a:pt x="1923" y="52373"/>
                    <a:pt x="8053" y="73311"/>
                    <a:pt x="18029" y="92494"/>
                  </a:cubicBezTo>
                  <a:cubicBezTo>
                    <a:pt x="18029" y="92494"/>
                    <a:pt x="18029" y="157639"/>
                    <a:pt x="34375" y="177591"/>
                  </a:cubicBezTo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16E0B5F-803C-88F3-F6D4-AB154D225FFB}"/>
                </a:ext>
              </a:extLst>
            </p:cNvPr>
            <p:cNvSpPr/>
            <p:nvPr/>
          </p:nvSpPr>
          <p:spPr>
            <a:xfrm>
              <a:off x="7955387" y="3453385"/>
              <a:ext cx="126139" cy="214712"/>
            </a:xfrm>
            <a:custGeom>
              <a:avLst/>
              <a:gdLst>
                <a:gd name="connsiteX0" fmla="*/ 120163 w 126139"/>
                <a:gd name="connsiteY0" fmla="*/ 214712 h 214712"/>
                <a:gd name="connsiteX1" fmla="*/ 114394 w 126139"/>
                <a:gd name="connsiteY1" fmla="*/ 210265 h 214712"/>
                <a:gd name="connsiteX2" fmla="*/ 82543 w 126139"/>
                <a:gd name="connsiteY2" fmla="*/ 125048 h 214712"/>
                <a:gd name="connsiteX3" fmla="*/ 67639 w 126139"/>
                <a:gd name="connsiteY3" fmla="*/ 104014 h 214712"/>
                <a:gd name="connsiteX4" fmla="*/ 40355 w 126139"/>
                <a:gd name="connsiteY4" fmla="*/ 60624 h 214712"/>
                <a:gd name="connsiteX5" fmla="*/ 35307 w 126139"/>
                <a:gd name="connsiteY5" fmla="*/ 28292 h 214712"/>
                <a:gd name="connsiteX6" fmla="*/ 33744 w 126139"/>
                <a:gd name="connsiteY6" fmla="*/ 12186 h 214712"/>
                <a:gd name="connsiteX7" fmla="*/ 12109 w 126139"/>
                <a:gd name="connsiteY7" fmla="*/ 36225 h 214712"/>
                <a:gd name="connsiteX8" fmla="*/ 29537 w 126139"/>
                <a:gd name="connsiteY8" fmla="*/ 94999 h 214712"/>
                <a:gd name="connsiteX9" fmla="*/ 30138 w 126139"/>
                <a:gd name="connsiteY9" fmla="*/ 97884 h 214712"/>
                <a:gd name="connsiteX10" fmla="*/ 45163 w 126139"/>
                <a:gd name="connsiteY10" fmla="*/ 179135 h 214712"/>
                <a:gd name="connsiteX11" fmla="*/ 44321 w 126139"/>
                <a:gd name="connsiteY11" fmla="*/ 187669 h 214712"/>
                <a:gd name="connsiteX12" fmla="*/ 35787 w 126139"/>
                <a:gd name="connsiteY12" fmla="*/ 186707 h 214712"/>
                <a:gd name="connsiteX13" fmla="*/ 18119 w 126139"/>
                <a:gd name="connsiteY13" fmla="*/ 99326 h 214712"/>
                <a:gd name="connsiteX14" fmla="*/ 90 w 126139"/>
                <a:gd name="connsiteY14" fmla="*/ 36225 h 214712"/>
                <a:gd name="connsiteX15" fmla="*/ 31208 w 126139"/>
                <a:gd name="connsiteY15" fmla="*/ 215 h 214712"/>
                <a:gd name="connsiteX16" fmla="*/ 32061 w 126139"/>
                <a:gd name="connsiteY16" fmla="*/ 166 h 214712"/>
                <a:gd name="connsiteX17" fmla="*/ 33864 w 126139"/>
                <a:gd name="connsiteY17" fmla="*/ 166 h 214712"/>
                <a:gd name="connsiteX18" fmla="*/ 40956 w 126139"/>
                <a:gd name="connsiteY18" fmla="*/ 1849 h 214712"/>
                <a:gd name="connsiteX19" fmla="*/ 47326 w 126139"/>
                <a:gd name="connsiteY19" fmla="*/ 27811 h 214712"/>
                <a:gd name="connsiteX20" fmla="*/ 51412 w 126139"/>
                <a:gd name="connsiteY20" fmla="*/ 56417 h 214712"/>
                <a:gd name="connsiteX21" fmla="*/ 77374 w 126139"/>
                <a:gd name="connsiteY21" fmla="*/ 97283 h 214712"/>
                <a:gd name="connsiteX22" fmla="*/ 92519 w 126139"/>
                <a:gd name="connsiteY22" fmla="*/ 118677 h 214712"/>
                <a:gd name="connsiteX23" fmla="*/ 125933 w 126139"/>
                <a:gd name="connsiteY23" fmla="*/ 207260 h 214712"/>
                <a:gd name="connsiteX24" fmla="*/ 121726 w 126139"/>
                <a:gd name="connsiteY24" fmla="*/ 214712 h 21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139" h="214712">
                  <a:moveTo>
                    <a:pt x="120163" y="214712"/>
                  </a:moveTo>
                  <a:cubicBezTo>
                    <a:pt x="117459" y="214700"/>
                    <a:pt x="115091" y="212873"/>
                    <a:pt x="114394" y="210265"/>
                  </a:cubicBezTo>
                  <a:cubicBezTo>
                    <a:pt x="114394" y="210265"/>
                    <a:pt x="96365" y="145721"/>
                    <a:pt x="82543" y="125048"/>
                  </a:cubicBezTo>
                  <a:cubicBezTo>
                    <a:pt x="77975" y="118197"/>
                    <a:pt x="72807" y="111105"/>
                    <a:pt x="67639" y="104014"/>
                  </a:cubicBezTo>
                  <a:cubicBezTo>
                    <a:pt x="56917" y="90636"/>
                    <a:pt x="47771" y="76081"/>
                    <a:pt x="40355" y="60624"/>
                  </a:cubicBezTo>
                  <a:cubicBezTo>
                    <a:pt x="37013" y="50167"/>
                    <a:pt x="35319" y="39266"/>
                    <a:pt x="35307" y="28292"/>
                  </a:cubicBezTo>
                  <a:cubicBezTo>
                    <a:pt x="35186" y="22895"/>
                    <a:pt x="34669" y="17510"/>
                    <a:pt x="33744" y="12186"/>
                  </a:cubicBezTo>
                  <a:cubicBezTo>
                    <a:pt x="23888" y="13989"/>
                    <a:pt x="12109" y="16633"/>
                    <a:pt x="12109" y="36225"/>
                  </a:cubicBezTo>
                  <a:cubicBezTo>
                    <a:pt x="13996" y="56778"/>
                    <a:pt x="19922" y="76742"/>
                    <a:pt x="29537" y="94999"/>
                  </a:cubicBezTo>
                  <a:cubicBezTo>
                    <a:pt x="29910" y="95913"/>
                    <a:pt x="30114" y="96898"/>
                    <a:pt x="30138" y="97884"/>
                  </a:cubicBezTo>
                  <a:cubicBezTo>
                    <a:pt x="30138" y="115432"/>
                    <a:pt x="32903" y="164231"/>
                    <a:pt x="45163" y="179135"/>
                  </a:cubicBezTo>
                  <a:cubicBezTo>
                    <a:pt x="47182" y="181755"/>
                    <a:pt x="46821" y="185493"/>
                    <a:pt x="44321" y="187669"/>
                  </a:cubicBezTo>
                  <a:cubicBezTo>
                    <a:pt x="41689" y="189724"/>
                    <a:pt x="37891" y="189303"/>
                    <a:pt x="35787" y="186707"/>
                  </a:cubicBezTo>
                  <a:cubicBezTo>
                    <a:pt x="19561" y="166875"/>
                    <a:pt x="18239" y="110865"/>
                    <a:pt x="18119" y="99326"/>
                  </a:cubicBezTo>
                  <a:cubicBezTo>
                    <a:pt x="7975" y="79699"/>
                    <a:pt x="1845" y="58244"/>
                    <a:pt x="90" y="36225"/>
                  </a:cubicBezTo>
                  <a:cubicBezTo>
                    <a:pt x="-1256" y="17691"/>
                    <a:pt x="12674" y="1561"/>
                    <a:pt x="31208" y="215"/>
                  </a:cubicBezTo>
                  <a:cubicBezTo>
                    <a:pt x="31497" y="203"/>
                    <a:pt x="31773" y="178"/>
                    <a:pt x="32061" y="166"/>
                  </a:cubicBezTo>
                  <a:lnTo>
                    <a:pt x="33864" y="166"/>
                  </a:lnTo>
                  <a:cubicBezTo>
                    <a:pt x="36364" y="-326"/>
                    <a:pt x="38949" y="287"/>
                    <a:pt x="40956" y="1849"/>
                  </a:cubicBezTo>
                  <a:cubicBezTo>
                    <a:pt x="46004" y="5816"/>
                    <a:pt x="46605" y="14590"/>
                    <a:pt x="47326" y="27811"/>
                  </a:cubicBezTo>
                  <a:cubicBezTo>
                    <a:pt x="47374" y="37487"/>
                    <a:pt x="48744" y="47114"/>
                    <a:pt x="51412" y="56417"/>
                  </a:cubicBezTo>
                  <a:cubicBezTo>
                    <a:pt x="58636" y="70900"/>
                    <a:pt x="67326" y="84591"/>
                    <a:pt x="77374" y="97283"/>
                  </a:cubicBezTo>
                  <a:cubicBezTo>
                    <a:pt x="82663" y="104374"/>
                    <a:pt x="87831" y="111586"/>
                    <a:pt x="92519" y="118677"/>
                  </a:cubicBezTo>
                  <a:cubicBezTo>
                    <a:pt x="107423" y="140913"/>
                    <a:pt x="125212" y="204616"/>
                    <a:pt x="125933" y="207260"/>
                  </a:cubicBezTo>
                  <a:cubicBezTo>
                    <a:pt x="126786" y="210469"/>
                    <a:pt x="124923" y="213775"/>
                    <a:pt x="121726" y="21471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33EA600-385E-1CDC-577A-74A5CD774226}"/>
                </a:ext>
              </a:extLst>
            </p:cNvPr>
            <p:cNvSpPr/>
            <p:nvPr/>
          </p:nvSpPr>
          <p:spPr>
            <a:xfrm>
              <a:off x="7891548" y="3543192"/>
              <a:ext cx="57363" cy="46908"/>
            </a:xfrm>
            <a:custGeom>
              <a:avLst/>
              <a:gdLst>
                <a:gd name="connsiteX0" fmla="*/ 1428 w 57363"/>
                <a:gd name="connsiteY0" fmla="*/ 4591 h 46908"/>
                <a:gd name="connsiteX1" fmla="*/ 2750 w 57363"/>
                <a:gd name="connsiteY1" fmla="*/ 34039 h 46908"/>
                <a:gd name="connsiteX2" fmla="*/ 53712 w 57363"/>
                <a:gd name="connsiteY2" fmla="*/ 42092 h 46908"/>
                <a:gd name="connsiteX3" fmla="*/ 46981 w 57363"/>
                <a:gd name="connsiteY3" fmla="*/ 8678 h 46908"/>
                <a:gd name="connsiteX4" fmla="*/ 1428 w 57363"/>
                <a:gd name="connsiteY4" fmla="*/ 4591 h 4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3" h="46908">
                  <a:moveTo>
                    <a:pt x="1428" y="4591"/>
                  </a:moveTo>
                  <a:cubicBezTo>
                    <a:pt x="1428" y="4591"/>
                    <a:pt x="-2538" y="27428"/>
                    <a:pt x="2750" y="34039"/>
                  </a:cubicBezTo>
                  <a:cubicBezTo>
                    <a:pt x="8039" y="40649"/>
                    <a:pt x="46981" y="54111"/>
                    <a:pt x="53712" y="42092"/>
                  </a:cubicBezTo>
                  <a:cubicBezTo>
                    <a:pt x="60443" y="30072"/>
                    <a:pt x="57678" y="12644"/>
                    <a:pt x="46981" y="8678"/>
                  </a:cubicBezTo>
                  <a:cubicBezTo>
                    <a:pt x="36284" y="4711"/>
                    <a:pt x="11284" y="-6106"/>
                    <a:pt x="1428" y="4591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2CF1233-7410-0D71-5C9E-9B7DABD0BA96}"/>
                </a:ext>
              </a:extLst>
            </p:cNvPr>
            <p:cNvSpPr/>
            <p:nvPr/>
          </p:nvSpPr>
          <p:spPr>
            <a:xfrm>
              <a:off x="7885508" y="3537191"/>
              <a:ext cx="68954" cy="58910"/>
            </a:xfrm>
            <a:custGeom>
              <a:avLst/>
              <a:gdLst>
                <a:gd name="connsiteX0" fmla="*/ 47493 w 68954"/>
                <a:gd name="connsiteY0" fmla="*/ 58910 h 58910"/>
                <a:gd name="connsiteX1" fmla="*/ 4103 w 68954"/>
                <a:gd name="connsiteY1" fmla="*/ 43886 h 58910"/>
                <a:gd name="connsiteX2" fmla="*/ 1579 w 68954"/>
                <a:gd name="connsiteY2" fmla="*/ 9631 h 58910"/>
                <a:gd name="connsiteX3" fmla="*/ 3021 w 68954"/>
                <a:gd name="connsiteY3" fmla="*/ 6626 h 58910"/>
                <a:gd name="connsiteX4" fmla="*/ 52902 w 68954"/>
                <a:gd name="connsiteY4" fmla="*/ 8188 h 58910"/>
                <a:gd name="connsiteX5" fmla="*/ 55066 w 68954"/>
                <a:gd name="connsiteY5" fmla="*/ 9030 h 58910"/>
                <a:gd name="connsiteX6" fmla="*/ 67085 w 68954"/>
                <a:gd name="connsiteY6" fmla="*/ 22251 h 58910"/>
                <a:gd name="connsiteX7" fmla="*/ 64561 w 68954"/>
                <a:gd name="connsiteY7" fmla="*/ 50977 h 58910"/>
                <a:gd name="connsiteX8" fmla="*/ 50138 w 68954"/>
                <a:gd name="connsiteY8" fmla="*/ 58790 h 58910"/>
                <a:gd name="connsiteX9" fmla="*/ 13118 w 68954"/>
                <a:gd name="connsiteY9" fmla="*/ 13597 h 58910"/>
                <a:gd name="connsiteX10" fmla="*/ 13118 w 68954"/>
                <a:gd name="connsiteY10" fmla="*/ 36314 h 58910"/>
                <a:gd name="connsiteX11" fmla="*/ 49176 w 68954"/>
                <a:gd name="connsiteY11" fmla="*/ 46771 h 58910"/>
                <a:gd name="connsiteX12" fmla="*/ 53623 w 68954"/>
                <a:gd name="connsiteY12" fmla="*/ 45208 h 58910"/>
                <a:gd name="connsiteX13" fmla="*/ 55306 w 68954"/>
                <a:gd name="connsiteY13" fmla="*/ 26338 h 58910"/>
                <a:gd name="connsiteX14" fmla="*/ 50017 w 68954"/>
                <a:gd name="connsiteY14" fmla="*/ 20328 h 58910"/>
                <a:gd name="connsiteX15" fmla="*/ 47734 w 68954"/>
                <a:gd name="connsiteY15" fmla="*/ 19366 h 58910"/>
                <a:gd name="connsiteX16" fmla="*/ 13118 w 68954"/>
                <a:gd name="connsiteY16" fmla="*/ 13597 h 5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954" h="58910">
                  <a:moveTo>
                    <a:pt x="47493" y="58910"/>
                  </a:moveTo>
                  <a:cubicBezTo>
                    <a:pt x="31808" y="58586"/>
                    <a:pt x="16627" y="53333"/>
                    <a:pt x="4103" y="43886"/>
                  </a:cubicBezTo>
                  <a:cubicBezTo>
                    <a:pt x="-2387" y="35713"/>
                    <a:pt x="498" y="15520"/>
                    <a:pt x="1579" y="9631"/>
                  </a:cubicBezTo>
                  <a:cubicBezTo>
                    <a:pt x="1808" y="8525"/>
                    <a:pt x="2300" y="7491"/>
                    <a:pt x="3021" y="6626"/>
                  </a:cubicBezTo>
                  <a:cubicBezTo>
                    <a:pt x="14440" y="-6475"/>
                    <a:pt x="39080" y="3020"/>
                    <a:pt x="52902" y="8188"/>
                  </a:cubicBezTo>
                  <a:lnTo>
                    <a:pt x="55066" y="9030"/>
                  </a:lnTo>
                  <a:cubicBezTo>
                    <a:pt x="60823" y="11446"/>
                    <a:pt x="65234" y="16289"/>
                    <a:pt x="67085" y="22251"/>
                  </a:cubicBezTo>
                  <a:cubicBezTo>
                    <a:pt x="70270" y="31758"/>
                    <a:pt x="69357" y="42167"/>
                    <a:pt x="64561" y="50977"/>
                  </a:cubicBezTo>
                  <a:cubicBezTo>
                    <a:pt x="61508" y="55977"/>
                    <a:pt x="56003" y="58958"/>
                    <a:pt x="50138" y="58790"/>
                  </a:cubicBezTo>
                  <a:close/>
                  <a:moveTo>
                    <a:pt x="13118" y="13597"/>
                  </a:moveTo>
                  <a:cubicBezTo>
                    <a:pt x="11255" y="21049"/>
                    <a:pt x="11255" y="28862"/>
                    <a:pt x="13118" y="36314"/>
                  </a:cubicBezTo>
                  <a:cubicBezTo>
                    <a:pt x="23899" y="43165"/>
                    <a:pt x="36411" y="46795"/>
                    <a:pt x="49176" y="46771"/>
                  </a:cubicBezTo>
                  <a:cubicBezTo>
                    <a:pt x="51940" y="46771"/>
                    <a:pt x="53262" y="45809"/>
                    <a:pt x="53623" y="45208"/>
                  </a:cubicBezTo>
                  <a:cubicBezTo>
                    <a:pt x="56748" y="39415"/>
                    <a:pt x="57349" y="32588"/>
                    <a:pt x="55306" y="26338"/>
                  </a:cubicBezTo>
                  <a:cubicBezTo>
                    <a:pt x="54500" y="23657"/>
                    <a:pt x="52565" y="21470"/>
                    <a:pt x="50017" y="20328"/>
                  </a:cubicBezTo>
                  <a:lnTo>
                    <a:pt x="47734" y="19366"/>
                  </a:lnTo>
                  <a:cubicBezTo>
                    <a:pt x="40642" y="16362"/>
                    <a:pt x="20329" y="8549"/>
                    <a:pt x="13118" y="1359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3876B32-337F-AE0E-DED3-F14B5DDBEB31}"/>
                </a:ext>
              </a:extLst>
            </p:cNvPr>
            <p:cNvSpPr/>
            <p:nvPr/>
          </p:nvSpPr>
          <p:spPr>
            <a:xfrm>
              <a:off x="7883546" y="3585767"/>
              <a:ext cx="66636" cy="41910"/>
            </a:xfrm>
            <a:custGeom>
              <a:avLst/>
              <a:gdLst>
                <a:gd name="connsiteX0" fmla="*/ 21450 w 66636"/>
                <a:gd name="connsiteY0" fmla="*/ 838 h 41910"/>
                <a:gd name="connsiteX1" fmla="*/ 56 w 66636"/>
                <a:gd name="connsiteY1" fmla="*/ 11536 h 41910"/>
                <a:gd name="connsiteX2" fmla="*/ 9431 w 66636"/>
                <a:gd name="connsiteY2" fmla="*/ 41103 h 41910"/>
                <a:gd name="connsiteX3" fmla="*/ 57508 w 66636"/>
                <a:gd name="connsiteY3" fmla="*/ 35695 h 41910"/>
                <a:gd name="connsiteX4" fmla="*/ 64576 w 66636"/>
                <a:gd name="connsiteY4" fmla="*/ 12257 h 41910"/>
                <a:gd name="connsiteX5" fmla="*/ 64239 w 66636"/>
                <a:gd name="connsiteY5" fmla="*/ 11656 h 41910"/>
                <a:gd name="connsiteX6" fmla="*/ 21450 w 66636"/>
                <a:gd name="connsiteY6" fmla="*/ 838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36" h="41910">
                  <a:moveTo>
                    <a:pt x="21450" y="838"/>
                  </a:moveTo>
                  <a:cubicBezTo>
                    <a:pt x="21450" y="838"/>
                    <a:pt x="-1266" y="-4450"/>
                    <a:pt x="56" y="11536"/>
                  </a:cubicBezTo>
                  <a:cubicBezTo>
                    <a:pt x="1378" y="27521"/>
                    <a:pt x="2700" y="38339"/>
                    <a:pt x="9431" y="41103"/>
                  </a:cubicBezTo>
                  <a:cubicBezTo>
                    <a:pt x="25657" y="43147"/>
                    <a:pt x="42135" y="41296"/>
                    <a:pt x="57508" y="35695"/>
                  </a:cubicBezTo>
                  <a:cubicBezTo>
                    <a:pt x="65934" y="31175"/>
                    <a:pt x="69095" y="20682"/>
                    <a:pt x="64576" y="12257"/>
                  </a:cubicBezTo>
                  <a:cubicBezTo>
                    <a:pt x="64467" y="12053"/>
                    <a:pt x="64359" y="11860"/>
                    <a:pt x="64239" y="11656"/>
                  </a:cubicBezTo>
                  <a:cubicBezTo>
                    <a:pt x="58950" y="6367"/>
                    <a:pt x="21450" y="838"/>
                    <a:pt x="21450" y="838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7C5EBEA-E5B5-FA20-6825-563186C0ACC3}"/>
                </a:ext>
              </a:extLst>
            </p:cNvPr>
            <p:cNvSpPr/>
            <p:nvPr/>
          </p:nvSpPr>
          <p:spPr>
            <a:xfrm>
              <a:off x="7877436" y="3579590"/>
              <a:ext cx="79789" cy="54297"/>
            </a:xfrm>
            <a:custGeom>
              <a:avLst/>
              <a:gdLst>
                <a:gd name="connsiteX0" fmla="*/ 26117 w 79789"/>
                <a:gd name="connsiteY0" fmla="*/ 54252 h 54297"/>
                <a:gd name="connsiteX1" fmla="*/ 13376 w 79789"/>
                <a:gd name="connsiteY1" fmla="*/ 52810 h 54297"/>
                <a:gd name="connsiteX2" fmla="*/ 155 w 79789"/>
                <a:gd name="connsiteY2" fmla="*/ 18314 h 54297"/>
                <a:gd name="connsiteX3" fmla="*/ 5203 w 79789"/>
                <a:gd name="connsiteY3" fmla="*/ 4612 h 54297"/>
                <a:gd name="connsiteX4" fmla="*/ 29242 w 79789"/>
                <a:gd name="connsiteY4" fmla="*/ 1127 h 54297"/>
                <a:gd name="connsiteX5" fmla="*/ 75156 w 79789"/>
                <a:gd name="connsiteY5" fmla="*/ 13146 h 54297"/>
                <a:gd name="connsiteX6" fmla="*/ 79483 w 79789"/>
                <a:gd name="connsiteY6" fmla="*/ 28170 h 54297"/>
                <a:gd name="connsiteX7" fmla="*/ 67464 w 79789"/>
                <a:gd name="connsiteY7" fmla="*/ 46680 h 54297"/>
                <a:gd name="connsiteX8" fmla="*/ 26117 w 79789"/>
                <a:gd name="connsiteY8" fmla="*/ 54252 h 54297"/>
                <a:gd name="connsiteX9" fmla="*/ 19747 w 79789"/>
                <a:gd name="connsiteY9" fmla="*/ 12184 h 54297"/>
                <a:gd name="connsiteX10" fmla="*/ 13016 w 79789"/>
                <a:gd name="connsiteY10" fmla="*/ 13747 h 54297"/>
                <a:gd name="connsiteX11" fmla="*/ 12174 w 79789"/>
                <a:gd name="connsiteY11" fmla="*/ 17233 h 54297"/>
                <a:gd name="connsiteX12" fmla="*/ 17823 w 79789"/>
                <a:gd name="connsiteY12" fmla="*/ 41271 h 54297"/>
                <a:gd name="connsiteX13" fmla="*/ 60733 w 79789"/>
                <a:gd name="connsiteY13" fmla="*/ 36343 h 54297"/>
                <a:gd name="connsiteX14" fmla="*/ 67103 w 79789"/>
                <a:gd name="connsiteY14" fmla="*/ 26608 h 54297"/>
                <a:gd name="connsiteX15" fmla="*/ 66262 w 79789"/>
                <a:gd name="connsiteY15" fmla="*/ 21680 h 54297"/>
                <a:gd name="connsiteX16" fmla="*/ 26718 w 79789"/>
                <a:gd name="connsiteY16" fmla="*/ 12665 h 54297"/>
                <a:gd name="connsiteX17" fmla="*/ 26718 w 79789"/>
                <a:gd name="connsiteY17" fmla="*/ 12665 h 54297"/>
                <a:gd name="connsiteX18" fmla="*/ 19747 w 79789"/>
                <a:gd name="connsiteY18" fmla="*/ 12545 h 5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789" h="54297">
                  <a:moveTo>
                    <a:pt x="26117" y="54252"/>
                  </a:moveTo>
                  <a:cubicBezTo>
                    <a:pt x="21826" y="54457"/>
                    <a:pt x="17523" y="53964"/>
                    <a:pt x="13376" y="52810"/>
                  </a:cubicBezTo>
                  <a:cubicBezTo>
                    <a:pt x="2679" y="48603"/>
                    <a:pt x="1357" y="33819"/>
                    <a:pt x="155" y="18314"/>
                  </a:cubicBezTo>
                  <a:cubicBezTo>
                    <a:pt x="-578" y="13194"/>
                    <a:pt x="1321" y="8038"/>
                    <a:pt x="5203" y="4612"/>
                  </a:cubicBezTo>
                  <a:cubicBezTo>
                    <a:pt x="12355" y="93"/>
                    <a:pt x="21093" y="-1181"/>
                    <a:pt x="29242" y="1127"/>
                  </a:cubicBezTo>
                  <a:cubicBezTo>
                    <a:pt x="43906" y="3290"/>
                    <a:pt x="69266" y="7617"/>
                    <a:pt x="75156" y="13146"/>
                  </a:cubicBezTo>
                  <a:cubicBezTo>
                    <a:pt x="78906" y="17185"/>
                    <a:pt x="80517" y="22762"/>
                    <a:pt x="79483" y="28170"/>
                  </a:cubicBezTo>
                  <a:cubicBezTo>
                    <a:pt x="78461" y="35839"/>
                    <a:pt x="74050" y="42630"/>
                    <a:pt x="67464" y="46680"/>
                  </a:cubicBezTo>
                  <a:cubicBezTo>
                    <a:pt x="54327" y="51957"/>
                    <a:pt x="40264" y="54529"/>
                    <a:pt x="26117" y="54252"/>
                  </a:cubicBezTo>
                  <a:close/>
                  <a:moveTo>
                    <a:pt x="19747" y="12184"/>
                  </a:moveTo>
                  <a:cubicBezTo>
                    <a:pt x="17403" y="12040"/>
                    <a:pt x="15059" y="12581"/>
                    <a:pt x="13016" y="13747"/>
                  </a:cubicBezTo>
                  <a:cubicBezTo>
                    <a:pt x="13016" y="13747"/>
                    <a:pt x="11934" y="14708"/>
                    <a:pt x="12174" y="17233"/>
                  </a:cubicBezTo>
                  <a:cubicBezTo>
                    <a:pt x="12895" y="26367"/>
                    <a:pt x="14097" y="40190"/>
                    <a:pt x="17823" y="41271"/>
                  </a:cubicBezTo>
                  <a:cubicBezTo>
                    <a:pt x="32319" y="42641"/>
                    <a:pt x="46934" y="40959"/>
                    <a:pt x="60733" y="36343"/>
                  </a:cubicBezTo>
                  <a:cubicBezTo>
                    <a:pt x="64182" y="34192"/>
                    <a:pt x="66514" y="30634"/>
                    <a:pt x="67103" y="26608"/>
                  </a:cubicBezTo>
                  <a:cubicBezTo>
                    <a:pt x="67439" y="24913"/>
                    <a:pt x="67139" y="23158"/>
                    <a:pt x="66262" y="21680"/>
                  </a:cubicBezTo>
                  <a:cubicBezTo>
                    <a:pt x="53485" y="17112"/>
                    <a:pt x="40216" y="14084"/>
                    <a:pt x="26718" y="12665"/>
                  </a:cubicBezTo>
                  <a:lnTo>
                    <a:pt x="26718" y="12665"/>
                  </a:lnTo>
                  <a:cubicBezTo>
                    <a:pt x="24398" y="12389"/>
                    <a:pt x="22066" y="12353"/>
                    <a:pt x="19747" y="1254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50EF844-2298-FBA2-E801-638F25019529}"/>
                </a:ext>
              </a:extLst>
            </p:cNvPr>
            <p:cNvSpPr/>
            <p:nvPr/>
          </p:nvSpPr>
          <p:spPr>
            <a:xfrm>
              <a:off x="7892976" y="3621462"/>
              <a:ext cx="58007" cy="30612"/>
            </a:xfrm>
            <a:custGeom>
              <a:avLst/>
              <a:gdLst>
                <a:gd name="connsiteX0" fmla="*/ 0 w 58007"/>
                <a:gd name="connsiteY0" fmla="*/ 5409 h 30612"/>
                <a:gd name="connsiteX1" fmla="*/ 12019 w 58007"/>
                <a:gd name="connsiteY1" fmla="*/ 28125 h 30612"/>
                <a:gd name="connsiteX2" fmla="*/ 56251 w 58007"/>
                <a:gd name="connsiteY2" fmla="*/ 21394 h 30612"/>
                <a:gd name="connsiteX3" fmla="*/ 48198 w 58007"/>
                <a:gd name="connsiteY3" fmla="*/ 0 h 30612"/>
                <a:gd name="connsiteX4" fmla="*/ 0 w 58007"/>
                <a:gd name="connsiteY4" fmla="*/ 5409 h 3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7" h="30612">
                  <a:moveTo>
                    <a:pt x="0" y="5409"/>
                  </a:moveTo>
                  <a:cubicBezTo>
                    <a:pt x="0" y="5409"/>
                    <a:pt x="4087" y="24039"/>
                    <a:pt x="12019" y="28125"/>
                  </a:cubicBezTo>
                  <a:cubicBezTo>
                    <a:pt x="19952" y="32212"/>
                    <a:pt x="49520" y="32092"/>
                    <a:pt x="56251" y="21394"/>
                  </a:cubicBezTo>
                  <a:cubicBezTo>
                    <a:pt x="62982" y="10697"/>
                    <a:pt x="48198" y="0"/>
                    <a:pt x="48198" y="0"/>
                  </a:cubicBezTo>
                  <a:cubicBezTo>
                    <a:pt x="48198" y="0"/>
                    <a:pt x="6731" y="3966"/>
                    <a:pt x="0" y="5409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B56F2FF-7D92-95C7-F821-57CA753E2515}"/>
                </a:ext>
              </a:extLst>
            </p:cNvPr>
            <p:cNvSpPr/>
            <p:nvPr/>
          </p:nvSpPr>
          <p:spPr>
            <a:xfrm>
              <a:off x="7886959" y="3615425"/>
              <a:ext cx="70007" cy="42925"/>
            </a:xfrm>
            <a:custGeom>
              <a:avLst/>
              <a:gdLst>
                <a:gd name="connsiteX0" fmla="*/ 34503 w 70007"/>
                <a:gd name="connsiteY0" fmla="*/ 42696 h 42925"/>
                <a:gd name="connsiteX1" fmla="*/ 15392 w 70007"/>
                <a:gd name="connsiteY1" fmla="*/ 39571 h 42925"/>
                <a:gd name="connsiteX2" fmla="*/ 128 w 70007"/>
                <a:gd name="connsiteY2" fmla="*/ 12648 h 42925"/>
                <a:gd name="connsiteX3" fmla="*/ 969 w 70007"/>
                <a:gd name="connsiteY3" fmla="*/ 8080 h 42925"/>
                <a:gd name="connsiteX4" fmla="*/ 4815 w 70007"/>
                <a:gd name="connsiteY4" fmla="*/ 5436 h 42925"/>
                <a:gd name="connsiteX5" fmla="*/ 53614 w 70007"/>
                <a:gd name="connsiteY5" fmla="*/ 27 h 42925"/>
                <a:gd name="connsiteX6" fmla="*/ 57820 w 70007"/>
                <a:gd name="connsiteY6" fmla="*/ 1229 h 42925"/>
                <a:gd name="connsiteX7" fmla="*/ 67316 w 70007"/>
                <a:gd name="connsiteY7" fmla="*/ 30677 h 42925"/>
                <a:gd name="connsiteX8" fmla="*/ 34503 w 70007"/>
                <a:gd name="connsiteY8" fmla="*/ 42696 h 42925"/>
                <a:gd name="connsiteX9" fmla="*/ 13589 w 70007"/>
                <a:gd name="connsiteY9" fmla="*/ 16374 h 42925"/>
                <a:gd name="connsiteX10" fmla="*/ 20801 w 70007"/>
                <a:gd name="connsiteY10" fmla="*/ 28393 h 42925"/>
                <a:gd name="connsiteX11" fmla="*/ 56859 w 70007"/>
                <a:gd name="connsiteY11" fmla="*/ 23946 h 42925"/>
                <a:gd name="connsiteX12" fmla="*/ 51931 w 70007"/>
                <a:gd name="connsiteY12" fmla="*/ 11926 h 42925"/>
                <a:gd name="connsiteX13" fmla="*/ 13589 w 70007"/>
                <a:gd name="connsiteY13" fmla="*/ 16374 h 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007" h="42925">
                  <a:moveTo>
                    <a:pt x="34503" y="42696"/>
                  </a:moveTo>
                  <a:cubicBezTo>
                    <a:pt x="27988" y="42912"/>
                    <a:pt x="21498" y="41855"/>
                    <a:pt x="15392" y="39571"/>
                  </a:cubicBezTo>
                  <a:cubicBezTo>
                    <a:pt x="5296" y="34523"/>
                    <a:pt x="969" y="16253"/>
                    <a:pt x="128" y="12648"/>
                  </a:cubicBezTo>
                  <a:cubicBezTo>
                    <a:pt x="-197" y="11073"/>
                    <a:pt x="103" y="9438"/>
                    <a:pt x="969" y="8080"/>
                  </a:cubicBezTo>
                  <a:cubicBezTo>
                    <a:pt x="1882" y="6758"/>
                    <a:pt x="3253" y="5821"/>
                    <a:pt x="4815" y="5436"/>
                  </a:cubicBezTo>
                  <a:cubicBezTo>
                    <a:pt x="11666" y="4114"/>
                    <a:pt x="49407" y="508"/>
                    <a:pt x="53614" y="27"/>
                  </a:cubicBezTo>
                  <a:cubicBezTo>
                    <a:pt x="55116" y="-117"/>
                    <a:pt x="56619" y="316"/>
                    <a:pt x="57820" y="1229"/>
                  </a:cubicBezTo>
                  <a:cubicBezTo>
                    <a:pt x="64431" y="6037"/>
                    <a:pt x="75008" y="18417"/>
                    <a:pt x="67316" y="30677"/>
                  </a:cubicBezTo>
                  <a:cubicBezTo>
                    <a:pt x="58854" y="39571"/>
                    <a:pt x="46715" y="44018"/>
                    <a:pt x="34503" y="42696"/>
                  </a:cubicBezTo>
                  <a:close/>
                  <a:moveTo>
                    <a:pt x="13589" y="16374"/>
                  </a:moveTo>
                  <a:cubicBezTo>
                    <a:pt x="14839" y="20965"/>
                    <a:pt x="17327" y="25136"/>
                    <a:pt x="20801" y="28393"/>
                  </a:cubicBezTo>
                  <a:cubicBezTo>
                    <a:pt x="27291" y="31638"/>
                    <a:pt x="52772" y="31037"/>
                    <a:pt x="56859" y="23946"/>
                  </a:cubicBezTo>
                  <a:cubicBezTo>
                    <a:pt x="59503" y="19619"/>
                    <a:pt x="54575" y="14330"/>
                    <a:pt x="51931" y="11926"/>
                  </a:cubicBezTo>
                  <a:cubicBezTo>
                    <a:pt x="42316" y="12768"/>
                    <a:pt x="23806" y="15051"/>
                    <a:pt x="13589" y="1637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89B8F20-D68D-FD62-D72F-3CD32359D13E}"/>
                </a:ext>
              </a:extLst>
            </p:cNvPr>
            <p:cNvSpPr/>
            <p:nvPr/>
          </p:nvSpPr>
          <p:spPr>
            <a:xfrm>
              <a:off x="8196826" y="3835888"/>
              <a:ext cx="155771" cy="171997"/>
            </a:xfrm>
            <a:custGeom>
              <a:avLst/>
              <a:gdLst>
                <a:gd name="connsiteX0" fmla="*/ 96035 w 155771"/>
                <a:gd name="connsiteY0" fmla="*/ 0 h 171997"/>
                <a:gd name="connsiteX1" fmla="*/ 0 w 155771"/>
                <a:gd name="connsiteY1" fmla="*/ 106852 h 171997"/>
                <a:gd name="connsiteX2" fmla="*/ 47116 w 155771"/>
                <a:gd name="connsiteY2" fmla="*/ 171997 h 171997"/>
                <a:gd name="connsiteX3" fmla="*/ 155771 w 155771"/>
                <a:gd name="connsiteY3" fmla="*/ 47116 h 171997"/>
                <a:gd name="connsiteX4" fmla="*/ 96035 w 155771"/>
                <a:gd name="connsiteY4" fmla="*/ 0 h 17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71" h="171997">
                  <a:moveTo>
                    <a:pt x="96035" y="0"/>
                  </a:moveTo>
                  <a:lnTo>
                    <a:pt x="0" y="106852"/>
                  </a:lnTo>
                  <a:lnTo>
                    <a:pt x="47116" y="171997"/>
                  </a:lnTo>
                  <a:lnTo>
                    <a:pt x="155771" y="47116"/>
                  </a:lnTo>
                  <a:lnTo>
                    <a:pt x="96035" y="0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1E8CA6C-254F-00B4-EC9B-7392CDE1D1A7}"/>
                </a:ext>
              </a:extLst>
            </p:cNvPr>
            <p:cNvSpPr/>
            <p:nvPr/>
          </p:nvSpPr>
          <p:spPr>
            <a:xfrm>
              <a:off x="8190915" y="3829871"/>
              <a:ext cx="168178" cy="184083"/>
            </a:xfrm>
            <a:custGeom>
              <a:avLst/>
              <a:gdLst>
                <a:gd name="connsiteX0" fmla="*/ 53027 w 168178"/>
                <a:gd name="connsiteY0" fmla="*/ 184024 h 184083"/>
                <a:gd name="connsiteX1" fmla="*/ 53027 w 168178"/>
                <a:gd name="connsiteY1" fmla="*/ 184024 h 184083"/>
                <a:gd name="connsiteX2" fmla="*/ 48339 w 168178"/>
                <a:gd name="connsiteY2" fmla="*/ 181620 h 184083"/>
                <a:gd name="connsiteX3" fmla="*/ 1343 w 168178"/>
                <a:gd name="connsiteY3" fmla="*/ 116355 h 184083"/>
                <a:gd name="connsiteX4" fmla="*/ 1343 w 168178"/>
                <a:gd name="connsiteY4" fmla="*/ 108783 h 184083"/>
                <a:gd name="connsiteX5" fmla="*/ 97498 w 168178"/>
                <a:gd name="connsiteY5" fmla="*/ 2051 h 184083"/>
                <a:gd name="connsiteX6" fmla="*/ 105791 w 168178"/>
                <a:gd name="connsiteY6" fmla="*/ 1330 h 184083"/>
                <a:gd name="connsiteX7" fmla="*/ 165888 w 168178"/>
                <a:gd name="connsiteY7" fmla="*/ 48325 h 184083"/>
                <a:gd name="connsiteX8" fmla="*/ 168172 w 168178"/>
                <a:gd name="connsiteY8" fmla="*/ 52532 h 184083"/>
                <a:gd name="connsiteX9" fmla="*/ 166730 w 168178"/>
                <a:gd name="connsiteY9" fmla="*/ 57099 h 184083"/>
                <a:gd name="connsiteX10" fmla="*/ 58555 w 168178"/>
                <a:gd name="connsiteY10" fmla="*/ 181981 h 184083"/>
                <a:gd name="connsiteX11" fmla="*/ 53027 w 168178"/>
                <a:gd name="connsiteY11" fmla="*/ 184024 h 184083"/>
                <a:gd name="connsiteX12" fmla="*/ 13603 w 168178"/>
                <a:gd name="connsiteY12" fmla="*/ 113230 h 184083"/>
                <a:gd name="connsiteX13" fmla="*/ 53507 w 168178"/>
                <a:gd name="connsiteY13" fmla="*/ 168399 h 184083"/>
                <a:gd name="connsiteX14" fmla="*/ 153028 w 168178"/>
                <a:gd name="connsiteY14" fmla="*/ 53974 h 184083"/>
                <a:gd name="connsiteX15" fmla="*/ 102667 w 168178"/>
                <a:gd name="connsiteY15" fmla="*/ 14671 h 1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78" h="184083">
                  <a:moveTo>
                    <a:pt x="53027" y="184024"/>
                  </a:moveTo>
                  <a:lnTo>
                    <a:pt x="53027" y="184024"/>
                  </a:lnTo>
                  <a:cubicBezTo>
                    <a:pt x="51176" y="184000"/>
                    <a:pt x="49433" y="183111"/>
                    <a:pt x="48339" y="181620"/>
                  </a:cubicBezTo>
                  <a:lnTo>
                    <a:pt x="1343" y="116355"/>
                  </a:lnTo>
                  <a:cubicBezTo>
                    <a:pt x="-448" y="114143"/>
                    <a:pt x="-448" y="110994"/>
                    <a:pt x="1343" y="108783"/>
                  </a:cubicBezTo>
                  <a:lnTo>
                    <a:pt x="97498" y="2051"/>
                  </a:lnTo>
                  <a:cubicBezTo>
                    <a:pt x="99625" y="-377"/>
                    <a:pt x="103280" y="-690"/>
                    <a:pt x="105791" y="1330"/>
                  </a:cubicBezTo>
                  <a:lnTo>
                    <a:pt x="165888" y="48325"/>
                  </a:lnTo>
                  <a:cubicBezTo>
                    <a:pt x="167163" y="49383"/>
                    <a:pt x="167992" y="50885"/>
                    <a:pt x="168172" y="52532"/>
                  </a:cubicBezTo>
                  <a:cubicBezTo>
                    <a:pt x="168244" y="54179"/>
                    <a:pt x="167740" y="55789"/>
                    <a:pt x="166730" y="57099"/>
                  </a:cubicBezTo>
                  <a:lnTo>
                    <a:pt x="58555" y="181981"/>
                  </a:lnTo>
                  <a:cubicBezTo>
                    <a:pt x="57173" y="183543"/>
                    <a:pt x="55094" y="184312"/>
                    <a:pt x="53027" y="184024"/>
                  </a:cubicBezTo>
                  <a:close/>
                  <a:moveTo>
                    <a:pt x="13603" y="113230"/>
                  </a:moveTo>
                  <a:lnTo>
                    <a:pt x="53507" y="168399"/>
                  </a:lnTo>
                  <a:lnTo>
                    <a:pt x="153028" y="53974"/>
                  </a:lnTo>
                  <a:lnTo>
                    <a:pt x="102667" y="14671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3" name="Content">
            <a:extLst>
              <a:ext uri="{FF2B5EF4-FFF2-40B4-BE49-F238E27FC236}">
                <a16:creationId xmlns:a16="http://schemas.microsoft.com/office/drawing/2014/main" id="{4D733AF3-E20B-D887-A51F-B0149D68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21" y="1951490"/>
            <a:ext cx="4855694" cy="3206590"/>
          </a:xfrm>
          <a:prstGeom prst="rect">
            <a:avLst/>
          </a:prstGeom>
        </p:spPr>
      </p:pic>
      <p:sp>
        <p:nvSpPr>
          <p:cNvPr id="165" name="!!maintittle">
            <a:extLst>
              <a:ext uri="{FF2B5EF4-FFF2-40B4-BE49-F238E27FC236}">
                <a16:creationId xmlns:a16="http://schemas.microsoft.com/office/drawing/2014/main" id="{606EB864-99F7-D5C2-CEDD-4075C61A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522" y="579908"/>
            <a:ext cx="7095045" cy="1325563"/>
          </a:xfrm>
        </p:spPr>
        <p:txBody>
          <a:bodyPr>
            <a:noAutofit/>
          </a:bodyPr>
          <a:lstStyle/>
          <a:p>
            <a:r>
              <a:rPr lang="en-US" sz="2800" dirty="0"/>
              <a:t>WIRELESS INTERCONNECTIVITY</a:t>
            </a:r>
          </a:p>
        </p:txBody>
      </p:sp>
      <p:sp>
        <p:nvSpPr>
          <p:cNvPr id="166" name="Tittle">
            <a:extLst>
              <a:ext uri="{FF2B5EF4-FFF2-40B4-BE49-F238E27FC236}">
                <a16:creationId xmlns:a16="http://schemas.microsoft.com/office/drawing/2014/main" id="{5F9C1259-6959-CEF3-3E4A-B3F351088919}"/>
              </a:ext>
            </a:extLst>
          </p:cNvPr>
          <p:cNvSpPr txBox="1">
            <a:spLocks/>
          </p:cNvSpPr>
          <p:nvPr/>
        </p:nvSpPr>
        <p:spPr>
          <a:xfrm>
            <a:off x="2451671" y="599789"/>
            <a:ext cx="2877670" cy="54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900" spc="600" dirty="0"/>
              <a:t>EYE OF MORDOR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CACD077-8B34-867D-F6E7-352145F226A2}"/>
              </a:ext>
            </a:extLst>
          </p:cNvPr>
          <p:cNvCxnSpPr>
            <a:cxnSpLocks/>
          </p:cNvCxnSpPr>
          <p:nvPr/>
        </p:nvCxnSpPr>
        <p:spPr>
          <a:xfrm>
            <a:off x="2748523" y="615166"/>
            <a:ext cx="0" cy="108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1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8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8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4">
            <a:extLst>
              <a:ext uri="{FF2B5EF4-FFF2-40B4-BE49-F238E27FC236}">
                <a16:creationId xmlns:a16="http://schemas.microsoft.com/office/drawing/2014/main" id="{1143E9BF-0FD7-32C9-E499-697FF04ADE0B}"/>
              </a:ext>
            </a:extLst>
          </p:cNvPr>
          <p:cNvGrpSpPr/>
          <p:nvPr/>
        </p:nvGrpSpPr>
        <p:grpSpPr>
          <a:xfrm>
            <a:off x="405109" y="2780"/>
            <a:ext cx="11320725" cy="6715260"/>
            <a:chOff x="3543669" y="1386129"/>
            <a:chExt cx="8318480" cy="533039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8BAAC7C-B63C-58DC-D544-EC30276641F2}"/>
                </a:ext>
              </a:extLst>
            </p:cNvPr>
            <p:cNvSpPr/>
            <p:nvPr/>
          </p:nvSpPr>
          <p:spPr>
            <a:xfrm>
              <a:off x="3543669" y="1386129"/>
              <a:ext cx="8318480" cy="5330396"/>
            </a:xfrm>
            <a:custGeom>
              <a:avLst/>
              <a:gdLst>
                <a:gd name="connsiteX0" fmla="*/ 2979099 w 8318480"/>
                <a:gd name="connsiteY0" fmla="*/ 1094094 h 5330396"/>
                <a:gd name="connsiteX1" fmla="*/ 6717123 w 8318480"/>
                <a:gd name="connsiteY1" fmla="*/ 71607 h 5330396"/>
                <a:gd name="connsiteX2" fmla="*/ 7782761 w 8318480"/>
                <a:gd name="connsiteY2" fmla="*/ 754427 h 5330396"/>
                <a:gd name="connsiteX3" fmla="*/ 8043341 w 8318480"/>
                <a:gd name="connsiteY3" fmla="*/ 4155908 h 5330396"/>
                <a:gd name="connsiteX4" fmla="*/ 7853555 w 8318480"/>
                <a:gd name="connsiteY4" fmla="*/ 4547139 h 5330396"/>
                <a:gd name="connsiteX5" fmla="*/ 6203536 w 8318480"/>
                <a:gd name="connsiteY5" fmla="*/ 4994981 h 5330396"/>
                <a:gd name="connsiteX6" fmla="*/ 4666739 w 8318480"/>
                <a:gd name="connsiteY6" fmla="*/ 4848705 h 5330396"/>
                <a:gd name="connsiteX7" fmla="*/ 3773459 w 8318480"/>
                <a:gd name="connsiteY7" fmla="*/ 5127194 h 5330396"/>
                <a:gd name="connsiteX8" fmla="*/ 2518036 w 8318480"/>
                <a:gd name="connsiteY8" fmla="*/ 5329840 h 5330396"/>
                <a:gd name="connsiteX9" fmla="*/ 5987 w 8318480"/>
                <a:gd name="connsiteY9" fmla="*/ 3519362 h 5330396"/>
                <a:gd name="connsiteX10" fmla="*/ 2021 w 8318480"/>
                <a:gd name="connsiteY10" fmla="*/ 3274288 h 5330396"/>
                <a:gd name="connsiteX11" fmla="*/ 650226 w 8318480"/>
                <a:gd name="connsiteY11" fmla="*/ 2009129 h 5330396"/>
                <a:gd name="connsiteX12" fmla="*/ 2155411 w 8318480"/>
                <a:gd name="connsiteY12" fmla="*/ 1457800 h 5330396"/>
                <a:gd name="connsiteX13" fmla="*/ 2979099 w 8318480"/>
                <a:gd name="connsiteY13" fmla="*/ 1094094 h 533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8480" h="5330396">
                  <a:moveTo>
                    <a:pt x="2979099" y="1094094"/>
                  </a:moveTo>
                  <a:cubicBezTo>
                    <a:pt x="4150747" y="517165"/>
                    <a:pt x="5355689" y="-237051"/>
                    <a:pt x="6717123" y="71607"/>
                  </a:cubicBezTo>
                  <a:cubicBezTo>
                    <a:pt x="7139123" y="167762"/>
                    <a:pt x="7523142" y="406586"/>
                    <a:pt x="7782761" y="754427"/>
                  </a:cubicBezTo>
                  <a:cubicBezTo>
                    <a:pt x="8476879" y="1684606"/>
                    <a:pt x="8420509" y="3109262"/>
                    <a:pt x="8043341" y="4155908"/>
                  </a:cubicBezTo>
                  <a:cubicBezTo>
                    <a:pt x="7995228" y="4293146"/>
                    <a:pt x="7931548" y="4424409"/>
                    <a:pt x="7853555" y="4547139"/>
                  </a:cubicBezTo>
                  <a:cubicBezTo>
                    <a:pt x="7470738" y="5137891"/>
                    <a:pt x="6825778" y="5165776"/>
                    <a:pt x="6203536" y="4994981"/>
                  </a:cubicBezTo>
                  <a:cubicBezTo>
                    <a:pt x="5677087" y="4850748"/>
                    <a:pt x="5210615" y="4701708"/>
                    <a:pt x="4666739" y="4848705"/>
                  </a:cubicBezTo>
                  <a:cubicBezTo>
                    <a:pt x="4365533" y="4930076"/>
                    <a:pt x="4073583" y="5041976"/>
                    <a:pt x="3773459" y="5127194"/>
                  </a:cubicBezTo>
                  <a:cubicBezTo>
                    <a:pt x="3364800" y="5243060"/>
                    <a:pt x="2943522" y="5321787"/>
                    <a:pt x="2518036" y="5329840"/>
                  </a:cubicBezTo>
                  <a:cubicBezTo>
                    <a:pt x="1392181" y="5350874"/>
                    <a:pt x="106109" y="4776949"/>
                    <a:pt x="5987" y="3519362"/>
                  </a:cubicBezTo>
                  <a:cubicBezTo>
                    <a:pt x="-322" y="3437823"/>
                    <a:pt x="-1646" y="3355983"/>
                    <a:pt x="2021" y="3274288"/>
                  </a:cubicBezTo>
                  <a:cubicBezTo>
                    <a:pt x="24617" y="2772359"/>
                    <a:pt x="190485" y="2269709"/>
                    <a:pt x="650226" y="2009129"/>
                  </a:cubicBezTo>
                  <a:cubicBezTo>
                    <a:pt x="1112491" y="1747107"/>
                    <a:pt x="1660934" y="1643620"/>
                    <a:pt x="2155411" y="1457800"/>
                  </a:cubicBezTo>
                  <a:cubicBezTo>
                    <a:pt x="2436064" y="1352631"/>
                    <a:pt x="2709384" y="1226908"/>
                    <a:pt x="2979099" y="1094094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3250EA-E35B-AF88-9E38-71446BF7F291}"/>
                </a:ext>
              </a:extLst>
            </p:cNvPr>
            <p:cNvSpPr/>
            <p:nvPr/>
          </p:nvSpPr>
          <p:spPr>
            <a:xfrm>
              <a:off x="3543669" y="1386129"/>
              <a:ext cx="8318480" cy="5330396"/>
            </a:xfrm>
            <a:custGeom>
              <a:avLst/>
              <a:gdLst>
                <a:gd name="connsiteX0" fmla="*/ 2979099 w 8318480"/>
                <a:gd name="connsiteY0" fmla="*/ 1094094 h 5330396"/>
                <a:gd name="connsiteX1" fmla="*/ 6717123 w 8318480"/>
                <a:gd name="connsiteY1" fmla="*/ 71607 h 5330396"/>
                <a:gd name="connsiteX2" fmla="*/ 7782761 w 8318480"/>
                <a:gd name="connsiteY2" fmla="*/ 754427 h 5330396"/>
                <a:gd name="connsiteX3" fmla="*/ 8043341 w 8318480"/>
                <a:gd name="connsiteY3" fmla="*/ 4155908 h 5330396"/>
                <a:gd name="connsiteX4" fmla="*/ 7853555 w 8318480"/>
                <a:gd name="connsiteY4" fmla="*/ 4547139 h 5330396"/>
                <a:gd name="connsiteX5" fmla="*/ 6203536 w 8318480"/>
                <a:gd name="connsiteY5" fmla="*/ 4994981 h 5330396"/>
                <a:gd name="connsiteX6" fmla="*/ 4666739 w 8318480"/>
                <a:gd name="connsiteY6" fmla="*/ 4848705 h 5330396"/>
                <a:gd name="connsiteX7" fmla="*/ 3773459 w 8318480"/>
                <a:gd name="connsiteY7" fmla="*/ 5127194 h 5330396"/>
                <a:gd name="connsiteX8" fmla="*/ 2518036 w 8318480"/>
                <a:gd name="connsiteY8" fmla="*/ 5329840 h 5330396"/>
                <a:gd name="connsiteX9" fmla="*/ 5987 w 8318480"/>
                <a:gd name="connsiteY9" fmla="*/ 3519362 h 5330396"/>
                <a:gd name="connsiteX10" fmla="*/ 2021 w 8318480"/>
                <a:gd name="connsiteY10" fmla="*/ 3274288 h 5330396"/>
                <a:gd name="connsiteX11" fmla="*/ 650226 w 8318480"/>
                <a:gd name="connsiteY11" fmla="*/ 2009129 h 5330396"/>
                <a:gd name="connsiteX12" fmla="*/ 2155411 w 8318480"/>
                <a:gd name="connsiteY12" fmla="*/ 1457800 h 5330396"/>
                <a:gd name="connsiteX13" fmla="*/ 2979099 w 8318480"/>
                <a:gd name="connsiteY13" fmla="*/ 1094094 h 533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8480" h="5330396">
                  <a:moveTo>
                    <a:pt x="2979099" y="1094094"/>
                  </a:moveTo>
                  <a:cubicBezTo>
                    <a:pt x="4150747" y="517165"/>
                    <a:pt x="5355689" y="-237051"/>
                    <a:pt x="6717123" y="71607"/>
                  </a:cubicBezTo>
                  <a:cubicBezTo>
                    <a:pt x="7139123" y="167762"/>
                    <a:pt x="7523142" y="406586"/>
                    <a:pt x="7782761" y="754427"/>
                  </a:cubicBezTo>
                  <a:cubicBezTo>
                    <a:pt x="8476879" y="1684606"/>
                    <a:pt x="8420509" y="3109262"/>
                    <a:pt x="8043341" y="4155908"/>
                  </a:cubicBezTo>
                  <a:cubicBezTo>
                    <a:pt x="7995228" y="4293146"/>
                    <a:pt x="7931548" y="4424409"/>
                    <a:pt x="7853555" y="4547139"/>
                  </a:cubicBezTo>
                  <a:cubicBezTo>
                    <a:pt x="7470738" y="5137891"/>
                    <a:pt x="6825778" y="5165776"/>
                    <a:pt x="6203536" y="4994981"/>
                  </a:cubicBezTo>
                  <a:cubicBezTo>
                    <a:pt x="5677087" y="4850748"/>
                    <a:pt x="5210615" y="4701708"/>
                    <a:pt x="4666739" y="4848705"/>
                  </a:cubicBezTo>
                  <a:cubicBezTo>
                    <a:pt x="4365533" y="4930076"/>
                    <a:pt x="4073583" y="5041976"/>
                    <a:pt x="3773459" y="5127194"/>
                  </a:cubicBezTo>
                  <a:cubicBezTo>
                    <a:pt x="3364800" y="5243060"/>
                    <a:pt x="2943522" y="5321787"/>
                    <a:pt x="2518036" y="5329840"/>
                  </a:cubicBezTo>
                  <a:cubicBezTo>
                    <a:pt x="1392181" y="5350874"/>
                    <a:pt x="106109" y="4776949"/>
                    <a:pt x="5987" y="3519362"/>
                  </a:cubicBezTo>
                  <a:cubicBezTo>
                    <a:pt x="-322" y="3437823"/>
                    <a:pt x="-1646" y="3355983"/>
                    <a:pt x="2021" y="3274288"/>
                  </a:cubicBezTo>
                  <a:cubicBezTo>
                    <a:pt x="24617" y="2772359"/>
                    <a:pt x="190485" y="2269709"/>
                    <a:pt x="650226" y="2009129"/>
                  </a:cubicBezTo>
                  <a:cubicBezTo>
                    <a:pt x="1112491" y="1747107"/>
                    <a:pt x="1660934" y="1643620"/>
                    <a:pt x="2155411" y="1457800"/>
                  </a:cubicBezTo>
                  <a:cubicBezTo>
                    <a:pt x="2436064" y="1352631"/>
                    <a:pt x="2709384" y="1226908"/>
                    <a:pt x="2979099" y="109409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EEFB9FC-1DBF-6A15-8D69-5CBDEB821F6D}"/>
              </a:ext>
            </a:extLst>
          </p:cNvPr>
          <p:cNvSpPr/>
          <p:nvPr/>
        </p:nvSpPr>
        <p:spPr>
          <a:xfrm>
            <a:off x="1650776" y="297054"/>
            <a:ext cx="8811950" cy="5459180"/>
          </a:xfrm>
          <a:custGeom>
            <a:avLst/>
            <a:gdLst>
              <a:gd name="connsiteX0" fmla="*/ 0 w 3228067"/>
              <a:gd name="connsiteY0" fmla="*/ 0 h 2299391"/>
              <a:gd name="connsiteX1" fmla="*/ 3228068 w 3228067"/>
              <a:gd name="connsiteY1" fmla="*/ 0 h 2299391"/>
              <a:gd name="connsiteX2" fmla="*/ 3228068 w 3228067"/>
              <a:gd name="connsiteY2" fmla="*/ 2299392 h 2299391"/>
              <a:gd name="connsiteX3" fmla="*/ 0 w 3228067"/>
              <a:gd name="connsiteY3" fmla="*/ 2299392 h 2299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8067" h="2299391">
                <a:moveTo>
                  <a:pt x="0" y="0"/>
                </a:moveTo>
                <a:lnTo>
                  <a:pt x="3228068" y="0"/>
                </a:lnTo>
                <a:lnTo>
                  <a:pt x="3228068" y="2299392"/>
                </a:lnTo>
                <a:lnTo>
                  <a:pt x="0" y="2299392"/>
                </a:lnTo>
                <a:close/>
              </a:path>
            </a:pathLst>
          </a:custGeom>
          <a:solidFill>
            <a:srgbClr val="263238"/>
          </a:solidFill>
          <a:ln w="13043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5C9372-E678-080B-679F-9EDC243F435A}"/>
              </a:ext>
            </a:extLst>
          </p:cNvPr>
          <p:cNvSpPr/>
          <p:nvPr/>
        </p:nvSpPr>
        <p:spPr>
          <a:xfrm>
            <a:off x="1832007" y="418626"/>
            <a:ext cx="8496652" cy="5194538"/>
          </a:xfrm>
          <a:custGeom>
            <a:avLst/>
            <a:gdLst>
              <a:gd name="connsiteX0" fmla="*/ 0 w 3125624"/>
              <a:gd name="connsiteY0" fmla="*/ 0 h 2188419"/>
              <a:gd name="connsiteX1" fmla="*/ 3125625 w 3125624"/>
              <a:gd name="connsiteY1" fmla="*/ 0 h 2188419"/>
              <a:gd name="connsiteX2" fmla="*/ 3125625 w 3125624"/>
              <a:gd name="connsiteY2" fmla="*/ 2188419 h 2188419"/>
              <a:gd name="connsiteX3" fmla="*/ 0 w 3125624"/>
              <a:gd name="connsiteY3" fmla="*/ 2188419 h 218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5624" h="2188419">
                <a:moveTo>
                  <a:pt x="0" y="0"/>
                </a:moveTo>
                <a:lnTo>
                  <a:pt x="3125625" y="0"/>
                </a:lnTo>
                <a:lnTo>
                  <a:pt x="3125625" y="2188419"/>
                </a:lnTo>
                <a:lnTo>
                  <a:pt x="0" y="2188419"/>
                </a:lnTo>
                <a:close/>
              </a:path>
            </a:pathLst>
          </a:custGeom>
          <a:solidFill>
            <a:srgbClr val="FFFFFF"/>
          </a:solidFill>
          <a:ln w="13043" cap="rnd">
            <a:solidFill>
              <a:srgbClr val="2632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2E0D83B-BA76-AE19-E4BA-C881FCC04444}"/>
              </a:ext>
            </a:extLst>
          </p:cNvPr>
          <p:cNvSpPr/>
          <p:nvPr/>
        </p:nvSpPr>
        <p:spPr>
          <a:xfrm flipV="1">
            <a:off x="729650" y="6765248"/>
            <a:ext cx="10996184" cy="45719"/>
          </a:xfrm>
          <a:custGeom>
            <a:avLst/>
            <a:gdLst>
              <a:gd name="connsiteX0" fmla="*/ 8285674 w 8291683"/>
              <a:gd name="connsiteY0" fmla="*/ 12019 h 12019"/>
              <a:gd name="connsiteX1" fmla="*/ 6010 w 8291683"/>
              <a:gd name="connsiteY1" fmla="*/ 12019 h 12019"/>
              <a:gd name="connsiteX2" fmla="*/ 0 w 8291683"/>
              <a:gd name="connsiteY2" fmla="*/ 6010 h 12019"/>
              <a:gd name="connsiteX3" fmla="*/ 6010 w 8291683"/>
              <a:gd name="connsiteY3" fmla="*/ 0 h 12019"/>
              <a:gd name="connsiteX4" fmla="*/ 8285674 w 8291683"/>
              <a:gd name="connsiteY4" fmla="*/ 0 h 12019"/>
              <a:gd name="connsiteX5" fmla="*/ 8291683 w 8291683"/>
              <a:gd name="connsiteY5" fmla="*/ 6010 h 12019"/>
              <a:gd name="connsiteX6" fmla="*/ 8285674 w 8291683"/>
              <a:gd name="connsiteY6" fmla="*/ 12019 h 1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1683" h="12019">
                <a:moveTo>
                  <a:pt x="8285674" y="12019"/>
                </a:moveTo>
                <a:lnTo>
                  <a:pt x="6010" y="12019"/>
                </a:lnTo>
                <a:cubicBezTo>
                  <a:pt x="2691" y="12019"/>
                  <a:pt x="0" y="9327"/>
                  <a:pt x="0" y="6010"/>
                </a:cubicBezTo>
                <a:cubicBezTo>
                  <a:pt x="0" y="2692"/>
                  <a:pt x="2691" y="0"/>
                  <a:pt x="6010" y="0"/>
                </a:cubicBezTo>
                <a:lnTo>
                  <a:pt x="8285674" y="0"/>
                </a:lnTo>
                <a:cubicBezTo>
                  <a:pt x="8288991" y="0"/>
                  <a:pt x="8291683" y="2692"/>
                  <a:pt x="8291683" y="6010"/>
                </a:cubicBezTo>
                <a:cubicBezTo>
                  <a:pt x="8291683" y="9327"/>
                  <a:pt x="8288991" y="12019"/>
                  <a:pt x="8285674" y="12019"/>
                </a:cubicBezTo>
                <a:close/>
              </a:path>
            </a:pathLst>
          </a:custGeom>
          <a:solidFill>
            <a:srgbClr val="263238"/>
          </a:solidFill>
          <a:ln w="12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3AC1CA06-CE5C-BE9C-B234-A8C7F729058C}"/>
              </a:ext>
            </a:extLst>
          </p:cNvPr>
          <p:cNvGrpSpPr/>
          <p:nvPr/>
        </p:nvGrpSpPr>
        <p:grpSpPr>
          <a:xfrm>
            <a:off x="10235704" y="4512097"/>
            <a:ext cx="1216262" cy="2253150"/>
            <a:chOff x="10644077" y="4512097"/>
            <a:chExt cx="1216262" cy="22531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1A5F5BF-E09D-5A6C-F701-B31BE5C4A309}"/>
                </a:ext>
              </a:extLst>
            </p:cNvPr>
            <p:cNvSpPr/>
            <p:nvPr/>
          </p:nvSpPr>
          <p:spPr>
            <a:xfrm>
              <a:off x="10662249" y="4973181"/>
              <a:ext cx="207444" cy="184899"/>
            </a:xfrm>
            <a:custGeom>
              <a:avLst/>
              <a:gdLst>
                <a:gd name="connsiteX0" fmla="*/ 207444 w 207444"/>
                <a:gd name="connsiteY0" fmla="*/ 96495 h 184899"/>
                <a:gd name="connsiteX1" fmla="*/ 119702 w 207444"/>
                <a:gd name="connsiteY1" fmla="*/ 184236 h 184899"/>
                <a:gd name="connsiteX2" fmla="*/ 21384 w 207444"/>
                <a:gd name="connsiteY2" fmla="*/ 19210 h 184899"/>
                <a:gd name="connsiteX3" fmla="*/ 207444 w 207444"/>
                <a:gd name="connsiteY3" fmla="*/ 96495 h 18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444" h="184899">
                  <a:moveTo>
                    <a:pt x="207444" y="96495"/>
                  </a:moveTo>
                  <a:cubicBezTo>
                    <a:pt x="207444" y="96495"/>
                    <a:pt x="179439" y="173779"/>
                    <a:pt x="119702" y="184236"/>
                  </a:cubicBezTo>
                  <a:cubicBezTo>
                    <a:pt x="59967" y="194693"/>
                    <a:pt x="-45323" y="78946"/>
                    <a:pt x="21384" y="19210"/>
                  </a:cubicBezTo>
                  <a:cubicBezTo>
                    <a:pt x="88091" y="-40526"/>
                    <a:pt x="179439" y="54307"/>
                    <a:pt x="207444" y="9649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5FA4C1-155C-0B70-B6F8-39EF0BFE5B9A}"/>
                </a:ext>
              </a:extLst>
            </p:cNvPr>
            <p:cNvSpPr/>
            <p:nvPr/>
          </p:nvSpPr>
          <p:spPr>
            <a:xfrm>
              <a:off x="10656269" y="4967121"/>
              <a:ext cx="219148" cy="197027"/>
            </a:xfrm>
            <a:custGeom>
              <a:avLst/>
              <a:gdLst>
                <a:gd name="connsiteX0" fmla="*/ 117750 w 219148"/>
                <a:gd name="connsiteY0" fmla="*/ 197027 h 197027"/>
                <a:gd name="connsiteX1" fmla="*/ 10898 w 219148"/>
                <a:gd name="connsiteY1" fmla="*/ 115536 h 197027"/>
                <a:gd name="connsiteX2" fmla="*/ 22917 w 219148"/>
                <a:gd name="connsiteY2" fmla="*/ 20823 h 197027"/>
                <a:gd name="connsiteX3" fmla="*/ 86260 w 219148"/>
                <a:gd name="connsiteY3" fmla="*/ 751 h 197027"/>
                <a:gd name="connsiteX4" fmla="*/ 218473 w 219148"/>
                <a:gd name="connsiteY4" fmla="*/ 99190 h 197027"/>
                <a:gd name="connsiteX5" fmla="*/ 218473 w 219148"/>
                <a:gd name="connsiteY5" fmla="*/ 104598 h 197027"/>
                <a:gd name="connsiteX6" fmla="*/ 126164 w 219148"/>
                <a:gd name="connsiteY6" fmla="*/ 196186 h 197027"/>
                <a:gd name="connsiteX7" fmla="*/ 117750 w 219148"/>
                <a:gd name="connsiteY7" fmla="*/ 197027 h 197027"/>
                <a:gd name="connsiteX8" fmla="*/ 75923 w 219148"/>
                <a:gd name="connsiteY8" fmla="*/ 12049 h 197027"/>
                <a:gd name="connsiteX9" fmla="*/ 31331 w 219148"/>
                <a:gd name="connsiteY9" fmla="*/ 29718 h 197027"/>
                <a:gd name="connsiteX10" fmla="*/ 21595 w 219148"/>
                <a:gd name="connsiteY10" fmla="*/ 110248 h 197027"/>
                <a:gd name="connsiteX11" fmla="*/ 124601 w 219148"/>
                <a:gd name="connsiteY11" fmla="*/ 184407 h 197027"/>
                <a:gd name="connsiteX12" fmla="*/ 206694 w 219148"/>
                <a:gd name="connsiteY12" fmla="*/ 103276 h 197027"/>
                <a:gd name="connsiteX13" fmla="*/ 85057 w 219148"/>
                <a:gd name="connsiteY13" fmla="*/ 12650 h 197027"/>
                <a:gd name="connsiteX14" fmla="*/ 75923 w 219148"/>
                <a:gd name="connsiteY14" fmla="*/ 12049 h 19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148" h="197027">
                  <a:moveTo>
                    <a:pt x="117750" y="197027"/>
                  </a:moveTo>
                  <a:cubicBezTo>
                    <a:pt x="78687" y="197027"/>
                    <a:pt x="30610" y="156282"/>
                    <a:pt x="10898" y="115536"/>
                  </a:cubicBezTo>
                  <a:cubicBezTo>
                    <a:pt x="-7131" y="78516"/>
                    <a:pt x="-2564" y="44021"/>
                    <a:pt x="22917" y="20823"/>
                  </a:cubicBezTo>
                  <a:cubicBezTo>
                    <a:pt x="39901" y="4885"/>
                    <a:pt x="63194" y="-2494"/>
                    <a:pt x="86260" y="751"/>
                  </a:cubicBezTo>
                  <a:cubicBezTo>
                    <a:pt x="139385" y="7482"/>
                    <a:pt x="194434" y="63372"/>
                    <a:pt x="218473" y="99190"/>
                  </a:cubicBezTo>
                  <a:cubicBezTo>
                    <a:pt x="219374" y="100884"/>
                    <a:pt x="219374" y="102904"/>
                    <a:pt x="218473" y="104598"/>
                  </a:cubicBezTo>
                  <a:cubicBezTo>
                    <a:pt x="217270" y="107844"/>
                    <a:pt x="188545" y="185248"/>
                    <a:pt x="126164" y="196186"/>
                  </a:cubicBezTo>
                  <a:cubicBezTo>
                    <a:pt x="123387" y="196727"/>
                    <a:pt x="120575" y="197003"/>
                    <a:pt x="117750" y="197027"/>
                  </a:cubicBezTo>
                  <a:close/>
                  <a:moveTo>
                    <a:pt x="75923" y="12049"/>
                  </a:moveTo>
                  <a:cubicBezTo>
                    <a:pt x="59360" y="12109"/>
                    <a:pt x="43435" y="18419"/>
                    <a:pt x="31331" y="29718"/>
                  </a:cubicBezTo>
                  <a:cubicBezTo>
                    <a:pt x="1763" y="56280"/>
                    <a:pt x="12581" y="91497"/>
                    <a:pt x="21595" y="110248"/>
                  </a:cubicBezTo>
                  <a:cubicBezTo>
                    <a:pt x="42870" y="153998"/>
                    <a:pt x="92870" y="190056"/>
                    <a:pt x="124601" y="184407"/>
                  </a:cubicBezTo>
                  <a:cubicBezTo>
                    <a:pt x="173881" y="175753"/>
                    <a:pt x="201044" y="116858"/>
                    <a:pt x="206694" y="103276"/>
                  </a:cubicBezTo>
                  <a:cubicBezTo>
                    <a:pt x="183857" y="70343"/>
                    <a:pt x="132534" y="19141"/>
                    <a:pt x="85057" y="12650"/>
                  </a:cubicBezTo>
                  <a:cubicBezTo>
                    <a:pt x="82029" y="12278"/>
                    <a:pt x="78976" y="12073"/>
                    <a:pt x="75923" y="1204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A8107D-F0D6-4F02-C4BD-8B40B64EDBFF}"/>
                </a:ext>
              </a:extLst>
            </p:cNvPr>
            <p:cNvSpPr/>
            <p:nvPr/>
          </p:nvSpPr>
          <p:spPr>
            <a:xfrm>
              <a:off x="10900109" y="4657034"/>
              <a:ext cx="340455" cy="472081"/>
            </a:xfrm>
            <a:custGeom>
              <a:avLst/>
              <a:gdLst>
                <a:gd name="connsiteX0" fmla="*/ 60932 w 340455"/>
                <a:gd name="connsiteY0" fmla="*/ 33310 h 472081"/>
                <a:gd name="connsiteX1" fmla="*/ 8287 w 340455"/>
                <a:gd name="connsiteY1" fmla="*/ 352905 h 472081"/>
                <a:gd name="connsiteX2" fmla="*/ 324276 w 340455"/>
                <a:gd name="connsiteY2" fmla="*/ 398579 h 472081"/>
                <a:gd name="connsiteX3" fmla="*/ 194346 w 340455"/>
                <a:gd name="connsiteY3" fmla="*/ 25979 h 472081"/>
                <a:gd name="connsiteX4" fmla="*/ 60932 w 340455"/>
                <a:gd name="connsiteY4" fmla="*/ 33310 h 47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455" h="472081">
                  <a:moveTo>
                    <a:pt x="60932" y="33310"/>
                  </a:moveTo>
                  <a:cubicBezTo>
                    <a:pt x="60932" y="33310"/>
                    <a:pt x="-26810" y="247616"/>
                    <a:pt x="8287" y="352905"/>
                  </a:cubicBezTo>
                  <a:cubicBezTo>
                    <a:pt x="43383" y="458195"/>
                    <a:pt x="260693" y="535479"/>
                    <a:pt x="324276" y="398579"/>
                  </a:cubicBezTo>
                  <a:cubicBezTo>
                    <a:pt x="387859" y="261678"/>
                    <a:pt x="247111" y="68407"/>
                    <a:pt x="194346" y="25979"/>
                  </a:cubicBezTo>
                  <a:cubicBezTo>
                    <a:pt x="141582" y="-16450"/>
                    <a:pt x="78480" y="-1786"/>
                    <a:pt x="60932" y="33310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CEC032-74D0-6D84-1B4D-C118F38944F2}"/>
                </a:ext>
              </a:extLst>
            </p:cNvPr>
            <p:cNvSpPr/>
            <p:nvPr/>
          </p:nvSpPr>
          <p:spPr>
            <a:xfrm>
              <a:off x="10894016" y="4652320"/>
              <a:ext cx="352137" cy="482861"/>
            </a:xfrm>
            <a:custGeom>
              <a:avLst/>
              <a:gdLst>
                <a:gd name="connsiteX0" fmla="*/ 208853 w 352137"/>
                <a:gd name="connsiteY0" fmla="*/ 482861 h 482861"/>
                <a:gd name="connsiteX1" fmla="*/ 197675 w 352137"/>
                <a:gd name="connsiteY1" fmla="*/ 482861 h 482861"/>
                <a:gd name="connsiteX2" fmla="*/ 8610 w 352137"/>
                <a:gd name="connsiteY2" fmla="*/ 359903 h 482861"/>
                <a:gd name="connsiteX3" fmla="*/ 61495 w 352137"/>
                <a:gd name="connsiteY3" fmla="*/ 36101 h 482861"/>
                <a:gd name="connsiteX4" fmla="*/ 61495 w 352137"/>
                <a:gd name="connsiteY4" fmla="*/ 36101 h 482861"/>
                <a:gd name="connsiteX5" fmla="*/ 109573 w 352137"/>
                <a:gd name="connsiteY5" fmla="*/ 1966 h 482861"/>
                <a:gd name="connsiteX6" fmla="*/ 204045 w 352137"/>
                <a:gd name="connsiteY6" fmla="*/ 27087 h 482861"/>
                <a:gd name="connsiteX7" fmla="*/ 335657 w 352137"/>
                <a:gd name="connsiteY7" fmla="*/ 406538 h 482861"/>
                <a:gd name="connsiteX8" fmla="*/ 208853 w 352137"/>
                <a:gd name="connsiteY8" fmla="*/ 482861 h 482861"/>
                <a:gd name="connsiteX9" fmla="*/ 72554 w 352137"/>
                <a:gd name="connsiteY9" fmla="*/ 40548 h 482861"/>
                <a:gd name="connsiteX10" fmla="*/ 20029 w 352137"/>
                <a:gd name="connsiteY10" fmla="*/ 355696 h 482861"/>
                <a:gd name="connsiteX11" fmla="*/ 198396 w 352137"/>
                <a:gd name="connsiteY11" fmla="*/ 470601 h 482861"/>
                <a:gd name="connsiteX12" fmla="*/ 324960 w 352137"/>
                <a:gd name="connsiteY12" fmla="*/ 400769 h 482861"/>
                <a:gd name="connsiteX13" fmla="*/ 196713 w 352137"/>
                <a:gd name="connsiteY13" fmla="*/ 35741 h 482861"/>
                <a:gd name="connsiteX14" fmla="*/ 112578 w 352137"/>
                <a:gd name="connsiteY14" fmla="*/ 13024 h 482861"/>
                <a:gd name="connsiteX15" fmla="*/ 72554 w 352137"/>
                <a:gd name="connsiteY15" fmla="*/ 40548 h 48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137" h="482861">
                  <a:moveTo>
                    <a:pt x="208853" y="482861"/>
                  </a:moveTo>
                  <a:lnTo>
                    <a:pt x="197675" y="482861"/>
                  </a:lnTo>
                  <a:cubicBezTo>
                    <a:pt x="114501" y="478294"/>
                    <a:pt x="29404" y="422764"/>
                    <a:pt x="8610" y="359903"/>
                  </a:cubicBezTo>
                  <a:cubicBezTo>
                    <a:pt x="-26727" y="253652"/>
                    <a:pt x="57890" y="44996"/>
                    <a:pt x="61495" y="36101"/>
                  </a:cubicBezTo>
                  <a:cubicBezTo>
                    <a:pt x="61495" y="36101"/>
                    <a:pt x="61495" y="36101"/>
                    <a:pt x="61495" y="36101"/>
                  </a:cubicBezTo>
                  <a:cubicBezTo>
                    <a:pt x="71556" y="18060"/>
                    <a:pt x="89224" y="5512"/>
                    <a:pt x="109573" y="1966"/>
                  </a:cubicBezTo>
                  <a:cubicBezTo>
                    <a:pt x="143239" y="-4392"/>
                    <a:pt x="177975" y="4851"/>
                    <a:pt x="204045" y="27087"/>
                  </a:cubicBezTo>
                  <a:cubicBezTo>
                    <a:pt x="258012" y="70236"/>
                    <a:pt x="400201" y="266513"/>
                    <a:pt x="335657" y="406538"/>
                  </a:cubicBezTo>
                  <a:cubicBezTo>
                    <a:pt x="312821" y="455818"/>
                    <a:pt x="267988" y="482861"/>
                    <a:pt x="208853" y="482861"/>
                  </a:cubicBezTo>
                  <a:close/>
                  <a:moveTo>
                    <a:pt x="72554" y="40548"/>
                  </a:moveTo>
                  <a:cubicBezTo>
                    <a:pt x="69428" y="48241"/>
                    <a:pt x="-13506" y="255094"/>
                    <a:pt x="20029" y="355696"/>
                  </a:cubicBezTo>
                  <a:cubicBezTo>
                    <a:pt x="39380" y="413629"/>
                    <a:pt x="120991" y="466274"/>
                    <a:pt x="198396" y="470601"/>
                  </a:cubicBezTo>
                  <a:cubicBezTo>
                    <a:pt x="232651" y="472284"/>
                    <a:pt x="294551" y="465914"/>
                    <a:pt x="324960" y="400769"/>
                  </a:cubicBezTo>
                  <a:cubicBezTo>
                    <a:pt x="386860" y="266753"/>
                    <a:pt x="248998" y="77568"/>
                    <a:pt x="196713" y="35741"/>
                  </a:cubicBezTo>
                  <a:cubicBezTo>
                    <a:pt x="173540" y="15848"/>
                    <a:pt x="142614" y="7495"/>
                    <a:pt x="112578" y="13024"/>
                  </a:cubicBezTo>
                  <a:cubicBezTo>
                    <a:pt x="95763" y="15668"/>
                    <a:pt x="81039" y="25788"/>
                    <a:pt x="72554" y="4054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349F88-71CF-AEED-B651-831A2392B4F7}"/>
                </a:ext>
              </a:extLst>
            </p:cNvPr>
            <p:cNvSpPr/>
            <p:nvPr/>
          </p:nvSpPr>
          <p:spPr>
            <a:xfrm>
              <a:off x="11303600" y="4751489"/>
              <a:ext cx="327151" cy="476259"/>
            </a:xfrm>
            <a:custGeom>
              <a:avLst/>
              <a:gdLst>
                <a:gd name="connsiteX0" fmla="*/ 170187 w 327151"/>
                <a:gd name="connsiteY0" fmla="*/ 30563 h 476259"/>
                <a:gd name="connsiteX1" fmla="*/ 1916 w 327151"/>
                <a:gd name="connsiteY1" fmla="*/ 304485 h 476259"/>
                <a:gd name="connsiteX2" fmla="*/ 191582 w 327151"/>
                <a:gd name="connsiteY2" fmla="*/ 472756 h 476259"/>
                <a:gd name="connsiteX3" fmla="*/ 318026 w 327151"/>
                <a:gd name="connsiteY3" fmla="*/ 65420 h 476259"/>
                <a:gd name="connsiteX4" fmla="*/ 170187 w 327151"/>
                <a:gd name="connsiteY4" fmla="*/ 30563 h 4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51" h="476259">
                  <a:moveTo>
                    <a:pt x="170187" y="30563"/>
                  </a:moveTo>
                  <a:cubicBezTo>
                    <a:pt x="170187" y="30563"/>
                    <a:pt x="19104" y="167464"/>
                    <a:pt x="1916" y="304485"/>
                  </a:cubicBezTo>
                  <a:cubicBezTo>
                    <a:pt x="-15272" y="441506"/>
                    <a:pt x="86051" y="490545"/>
                    <a:pt x="191582" y="472756"/>
                  </a:cubicBezTo>
                  <a:cubicBezTo>
                    <a:pt x="297111" y="454967"/>
                    <a:pt x="349637" y="188378"/>
                    <a:pt x="318026" y="65420"/>
                  </a:cubicBezTo>
                  <a:cubicBezTo>
                    <a:pt x="286415" y="-57538"/>
                    <a:pt x="170187" y="30563"/>
                    <a:pt x="170187" y="305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9A9A3B-2E0E-E87C-90CE-E6CCC859659B}"/>
                </a:ext>
              </a:extLst>
            </p:cNvPr>
            <p:cNvSpPr/>
            <p:nvPr/>
          </p:nvSpPr>
          <p:spPr>
            <a:xfrm>
              <a:off x="11297256" y="4745650"/>
              <a:ext cx="338465" cy="488109"/>
            </a:xfrm>
            <a:custGeom>
              <a:avLst/>
              <a:gdLst>
                <a:gd name="connsiteX0" fmla="*/ 156939 w 338465"/>
                <a:gd name="connsiteY0" fmla="*/ 487970 h 488109"/>
                <a:gd name="connsiteX1" fmla="*/ 40832 w 338465"/>
                <a:gd name="connsiteY1" fmla="*/ 446624 h 488109"/>
                <a:gd name="connsiteX2" fmla="*/ 2010 w 338465"/>
                <a:gd name="connsiteY2" fmla="*/ 309242 h 488109"/>
                <a:gd name="connsiteX3" fmla="*/ 172445 w 338465"/>
                <a:gd name="connsiteY3" fmla="*/ 31595 h 488109"/>
                <a:gd name="connsiteX4" fmla="*/ 172445 w 338465"/>
                <a:gd name="connsiteY4" fmla="*/ 31595 h 488109"/>
                <a:gd name="connsiteX5" fmla="*/ 278936 w 338465"/>
                <a:gd name="connsiteY5" fmla="*/ 3830 h 488109"/>
                <a:gd name="connsiteX6" fmla="*/ 329297 w 338465"/>
                <a:gd name="connsiteY6" fmla="*/ 70056 h 488109"/>
                <a:gd name="connsiteX7" fmla="*/ 271123 w 338465"/>
                <a:gd name="connsiteY7" fmla="*/ 427873 h 488109"/>
                <a:gd name="connsiteX8" fmla="*/ 198046 w 338465"/>
                <a:gd name="connsiteY8" fmla="*/ 484845 h 488109"/>
                <a:gd name="connsiteX9" fmla="*/ 156939 w 338465"/>
                <a:gd name="connsiteY9" fmla="*/ 487970 h 488109"/>
                <a:gd name="connsiteX10" fmla="*/ 180377 w 338465"/>
                <a:gd name="connsiteY10" fmla="*/ 40609 h 488109"/>
                <a:gd name="connsiteX11" fmla="*/ 13909 w 338465"/>
                <a:gd name="connsiteY11" fmla="*/ 310684 h 488109"/>
                <a:gd name="connsiteX12" fmla="*/ 49126 w 338465"/>
                <a:gd name="connsiteY12" fmla="*/ 437970 h 488109"/>
                <a:gd name="connsiteX13" fmla="*/ 196604 w 338465"/>
                <a:gd name="connsiteY13" fmla="*/ 472585 h 488109"/>
                <a:gd name="connsiteX14" fmla="*/ 261508 w 338465"/>
                <a:gd name="connsiteY14" fmla="*/ 420902 h 488109"/>
                <a:gd name="connsiteX15" fmla="*/ 318240 w 338465"/>
                <a:gd name="connsiteY15" fmla="*/ 72340 h 488109"/>
                <a:gd name="connsiteX16" fmla="*/ 275571 w 338465"/>
                <a:gd name="connsiteY16" fmla="*/ 14407 h 488109"/>
                <a:gd name="connsiteX17" fmla="*/ 180377 w 338465"/>
                <a:gd name="connsiteY17" fmla="*/ 40609 h 48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465" h="488109">
                  <a:moveTo>
                    <a:pt x="156939" y="487970"/>
                  </a:moveTo>
                  <a:cubicBezTo>
                    <a:pt x="114343" y="489725"/>
                    <a:pt x="72732" y="474905"/>
                    <a:pt x="40832" y="446624"/>
                  </a:cubicBezTo>
                  <a:cubicBezTo>
                    <a:pt x="7899" y="414892"/>
                    <a:pt x="-5442" y="367416"/>
                    <a:pt x="2010" y="309242"/>
                  </a:cubicBezTo>
                  <a:cubicBezTo>
                    <a:pt x="19678" y="171620"/>
                    <a:pt x="166194" y="37244"/>
                    <a:pt x="172445" y="31595"/>
                  </a:cubicBezTo>
                  <a:lnTo>
                    <a:pt x="172445" y="31595"/>
                  </a:lnTo>
                  <a:cubicBezTo>
                    <a:pt x="174849" y="29792"/>
                    <a:pt x="231700" y="-12757"/>
                    <a:pt x="278936" y="3830"/>
                  </a:cubicBezTo>
                  <a:cubicBezTo>
                    <a:pt x="302975" y="12243"/>
                    <a:pt x="320283" y="34479"/>
                    <a:pt x="329297" y="70056"/>
                  </a:cubicBezTo>
                  <a:cubicBezTo>
                    <a:pt x="352254" y="159000"/>
                    <a:pt x="331822" y="334483"/>
                    <a:pt x="271123" y="427873"/>
                  </a:cubicBezTo>
                  <a:cubicBezTo>
                    <a:pt x="249488" y="461167"/>
                    <a:pt x="224849" y="480398"/>
                    <a:pt x="198046" y="484845"/>
                  </a:cubicBezTo>
                  <a:cubicBezTo>
                    <a:pt x="184451" y="486960"/>
                    <a:pt x="170702" y="488006"/>
                    <a:pt x="156939" y="487970"/>
                  </a:cubicBezTo>
                  <a:close/>
                  <a:moveTo>
                    <a:pt x="180377" y="40609"/>
                  </a:moveTo>
                  <a:cubicBezTo>
                    <a:pt x="174007" y="46499"/>
                    <a:pt x="30736" y="179914"/>
                    <a:pt x="13909" y="310684"/>
                  </a:cubicBezTo>
                  <a:cubicBezTo>
                    <a:pt x="6938" y="365012"/>
                    <a:pt x="19198" y="409003"/>
                    <a:pt x="49126" y="437970"/>
                  </a:cubicBezTo>
                  <a:cubicBezTo>
                    <a:pt x="82540" y="470061"/>
                    <a:pt x="136266" y="482682"/>
                    <a:pt x="196604" y="472585"/>
                  </a:cubicBezTo>
                  <a:cubicBezTo>
                    <a:pt x="219921" y="468739"/>
                    <a:pt x="241797" y="451311"/>
                    <a:pt x="261508" y="420902"/>
                  </a:cubicBezTo>
                  <a:cubicBezTo>
                    <a:pt x="320523" y="330276"/>
                    <a:pt x="340475" y="159240"/>
                    <a:pt x="318240" y="72340"/>
                  </a:cubicBezTo>
                  <a:cubicBezTo>
                    <a:pt x="310186" y="40970"/>
                    <a:pt x="295763" y="21499"/>
                    <a:pt x="275571" y="14407"/>
                  </a:cubicBezTo>
                  <a:cubicBezTo>
                    <a:pt x="235426" y="344"/>
                    <a:pt x="183983" y="37965"/>
                    <a:pt x="180377" y="4060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84CC91-DA11-1734-71D0-174B74129EA5}"/>
                </a:ext>
              </a:extLst>
            </p:cNvPr>
            <p:cNvSpPr/>
            <p:nvPr/>
          </p:nvSpPr>
          <p:spPr>
            <a:xfrm>
              <a:off x="11325847" y="5540234"/>
              <a:ext cx="222723" cy="159797"/>
            </a:xfrm>
            <a:custGeom>
              <a:avLst/>
              <a:gdLst>
                <a:gd name="connsiteX0" fmla="*/ 176066 w 222723"/>
                <a:gd name="connsiteY0" fmla="*/ 0 h 159797"/>
                <a:gd name="connsiteX1" fmla="*/ 463 w 222723"/>
                <a:gd name="connsiteY1" fmla="*/ 87862 h 159797"/>
                <a:gd name="connsiteX2" fmla="*/ 154912 w 222723"/>
                <a:gd name="connsiteY2" fmla="*/ 115867 h 159797"/>
                <a:gd name="connsiteX3" fmla="*/ 176066 w 222723"/>
                <a:gd name="connsiteY3" fmla="*/ 0 h 15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23" h="159797">
                  <a:moveTo>
                    <a:pt x="176066" y="0"/>
                  </a:moveTo>
                  <a:cubicBezTo>
                    <a:pt x="176066" y="0"/>
                    <a:pt x="7795" y="7092"/>
                    <a:pt x="463" y="87862"/>
                  </a:cubicBezTo>
                  <a:cubicBezTo>
                    <a:pt x="-6869" y="168632"/>
                    <a:pt x="74142" y="186180"/>
                    <a:pt x="154912" y="115867"/>
                  </a:cubicBezTo>
                  <a:cubicBezTo>
                    <a:pt x="235682" y="45554"/>
                    <a:pt x="246259" y="3486"/>
                    <a:pt x="176066" y="0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FCE35E-C5A4-8519-D0B6-A80B56EDC850}"/>
                </a:ext>
              </a:extLst>
            </p:cNvPr>
            <p:cNvSpPr/>
            <p:nvPr/>
          </p:nvSpPr>
          <p:spPr>
            <a:xfrm>
              <a:off x="11319821" y="5534224"/>
              <a:ext cx="234287" cy="171888"/>
            </a:xfrm>
            <a:custGeom>
              <a:avLst/>
              <a:gdLst>
                <a:gd name="connsiteX0" fmla="*/ 64903 w 234287"/>
                <a:gd name="connsiteY0" fmla="*/ 171877 h 171888"/>
                <a:gd name="connsiteX1" fmla="*/ 32691 w 234287"/>
                <a:gd name="connsiteY1" fmla="*/ 164665 h 171888"/>
                <a:gd name="connsiteX2" fmla="*/ 479 w 234287"/>
                <a:gd name="connsiteY2" fmla="*/ 93270 h 171888"/>
                <a:gd name="connsiteX3" fmla="*/ 181851 w 234287"/>
                <a:gd name="connsiteY3" fmla="*/ 0 h 171888"/>
                <a:gd name="connsiteX4" fmla="*/ 181851 w 234287"/>
                <a:gd name="connsiteY4" fmla="*/ 0 h 171888"/>
                <a:gd name="connsiteX5" fmla="*/ 232813 w 234287"/>
                <a:gd name="connsiteY5" fmla="*/ 24039 h 171888"/>
                <a:gd name="connsiteX6" fmla="*/ 164423 w 234287"/>
                <a:gd name="connsiteY6" fmla="*/ 126564 h 171888"/>
                <a:gd name="connsiteX7" fmla="*/ 64903 w 234287"/>
                <a:gd name="connsiteY7" fmla="*/ 171877 h 171888"/>
                <a:gd name="connsiteX8" fmla="*/ 182092 w 234287"/>
                <a:gd name="connsiteY8" fmla="*/ 12019 h 171888"/>
                <a:gd name="connsiteX9" fmla="*/ 12498 w 234287"/>
                <a:gd name="connsiteY9" fmla="*/ 94352 h 171888"/>
                <a:gd name="connsiteX10" fmla="*/ 38219 w 234287"/>
                <a:gd name="connsiteY10" fmla="*/ 154449 h 171888"/>
                <a:gd name="connsiteX11" fmla="*/ 157091 w 234287"/>
                <a:gd name="connsiteY11" fmla="*/ 118391 h 171888"/>
                <a:gd name="connsiteX12" fmla="*/ 221996 w 234287"/>
                <a:gd name="connsiteY12" fmla="*/ 28847 h 171888"/>
                <a:gd name="connsiteX13" fmla="*/ 182092 w 234287"/>
                <a:gd name="connsiteY13" fmla="*/ 12019 h 17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287" h="171888">
                  <a:moveTo>
                    <a:pt x="64903" y="171877"/>
                  </a:moveTo>
                  <a:cubicBezTo>
                    <a:pt x="53749" y="172081"/>
                    <a:pt x="42691" y="169617"/>
                    <a:pt x="32691" y="164665"/>
                  </a:cubicBezTo>
                  <a:cubicBezTo>
                    <a:pt x="8652" y="152646"/>
                    <a:pt x="-2526" y="127165"/>
                    <a:pt x="479" y="93270"/>
                  </a:cubicBezTo>
                  <a:cubicBezTo>
                    <a:pt x="7811" y="8293"/>
                    <a:pt x="174760" y="361"/>
                    <a:pt x="181851" y="0"/>
                  </a:cubicBezTo>
                  <a:lnTo>
                    <a:pt x="181851" y="0"/>
                  </a:lnTo>
                  <a:cubicBezTo>
                    <a:pt x="210698" y="1443"/>
                    <a:pt x="227885" y="9495"/>
                    <a:pt x="232813" y="24039"/>
                  </a:cubicBezTo>
                  <a:cubicBezTo>
                    <a:pt x="240506" y="46395"/>
                    <a:pt x="218150" y="79809"/>
                    <a:pt x="164423" y="126564"/>
                  </a:cubicBezTo>
                  <a:cubicBezTo>
                    <a:pt x="130889" y="156012"/>
                    <a:pt x="95071" y="171877"/>
                    <a:pt x="64903" y="171877"/>
                  </a:cubicBezTo>
                  <a:close/>
                  <a:moveTo>
                    <a:pt x="182092" y="12019"/>
                  </a:moveTo>
                  <a:cubicBezTo>
                    <a:pt x="174640" y="12019"/>
                    <a:pt x="18748" y="21154"/>
                    <a:pt x="12498" y="94352"/>
                  </a:cubicBezTo>
                  <a:cubicBezTo>
                    <a:pt x="9974" y="123079"/>
                    <a:pt x="19109" y="144232"/>
                    <a:pt x="38219" y="154449"/>
                  </a:cubicBezTo>
                  <a:cubicBezTo>
                    <a:pt x="67667" y="169353"/>
                    <a:pt x="114302" y="155050"/>
                    <a:pt x="157091" y="118391"/>
                  </a:cubicBezTo>
                  <a:cubicBezTo>
                    <a:pt x="221155" y="62621"/>
                    <a:pt x="225241" y="38342"/>
                    <a:pt x="221996" y="28847"/>
                  </a:cubicBezTo>
                  <a:cubicBezTo>
                    <a:pt x="217909" y="16347"/>
                    <a:pt x="198078" y="12861"/>
                    <a:pt x="182092" y="1201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70B35ED-5C36-547E-0635-02C74EDB03CF}"/>
                </a:ext>
              </a:extLst>
            </p:cNvPr>
            <p:cNvSpPr/>
            <p:nvPr/>
          </p:nvSpPr>
          <p:spPr>
            <a:xfrm>
              <a:off x="11326550" y="5569682"/>
              <a:ext cx="196276" cy="83053"/>
            </a:xfrm>
            <a:custGeom>
              <a:avLst/>
              <a:gdLst>
                <a:gd name="connsiteX0" fmla="*/ 5049 w 196276"/>
                <a:gd name="connsiteY0" fmla="*/ 83054 h 83053"/>
                <a:gd name="connsiteX1" fmla="*/ 0 w 196276"/>
                <a:gd name="connsiteY1" fmla="*/ 72116 h 83053"/>
                <a:gd name="connsiteX2" fmla="*/ 194113 w 196276"/>
                <a:gd name="connsiteY2" fmla="*/ 0 h 83053"/>
                <a:gd name="connsiteX3" fmla="*/ 196277 w 196276"/>
                <a:gd name="connsiteY3" fmla="*/ 12019 h 83053"/>
                <a:gd name="connsiteX4" fmla="*/ 5049 w 196276"/>
                <a:gd name="connsiteY4" fmla="*/ 83054 h 8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276" h="83053">
                  <a:moveTo>
                    <a:pt x="5049" y="83054"/>
                  </a:moveTo>
                  <a:lnTo>
                    <a:pt x="0" y="72116"/>
                  </a:lnTo>
                  <a:cubicBezTo>
                    <a:pt x="5529" y="69592"/>
                    <a:pt x="134257" y="10938"/>
                    <a:pt x="194113" y="0"/>
                  </a:cubicBezTo>
                  <a:lnTo>
                    <a:pt x="196277" y="12019"/>
                  </a:lnTo>
                  <a:cubicBezTo>
                    <a:pt x="137863" y="22476"/>
                    <a:pt x="6371" y="82453"/>
                    <a:pt x="5049" y="8305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CB3D5B-CD52-AC16-CA2F-877FA01DE4D5}"/>
                </a:ext>
              </a:extLst>
            </p:cNvPr>
            <p:cNvSpPr/>
            <p:nvPr/>
          </p:nvSpPr>
          <p:spPr>
            <a:xfrm>
              <a:off x="11324924" y="5992600"/>
              <a:ext cx="234534" cy="144471"/>
            </a:xfrm>
            <a:custGeom>
              <a:avLst/>
              <a:gdLst>
                <a:gd name="connsiteX0" fmla="*/ 214489 w 234534"/>
                <a:gd name="connsiteY0" fmla="*/ 76126 h 144471"/>
                <a:gd name="connsiteX1" fmla="*/ 28429 w 234534"/>
                <a:gd name="connsiteY1" fmla="*/ 13505 h 144471"/>
                <a:gd name="connsiteX2" fmla="*/ 117493 w 234534"/>
                <a:gd name="connsiteY2" fmla="*/ 142953 h 144471"/>
                <a:gd name="connsiteX3" fmla="*/ 214489 w 234534"/>
                <a:gd name="connsiteY3" fmla="*/ 76126 h 14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534" h="144471">
                  <a:moveTo>
                    <a:pt x="214489" y="76126"/>
                  </a:moveTo>
                  <a:cubicBezTo>
                    <a:pt x="214489" y="76126"/>
                    <a:pt x="90690" y="-38419"/>
                    <a:pt x="28429" y="13505"/>
                  </a:cubicBezTo>
                  <a:cubicBezTo>
                    <a:pt x="-33831" y="65429"/>
                    <a:pt x="10761" y="135141"/>
                    <a:pt x="117493" y="142953"/>
                  </a:cubicBezTo>
                  <a:cubicBezTo>
                    <a:pt x="224225" y="150766"/>
                    <a:pt x="261605" y="128410"/>
                    <a:pt x="214489" y="7612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B3BA055-ED6F-0597-B588-B2AB307A3393}"/>
                </a:ext>
              </a:extLst>
            </p:cNvPr>
            <p:cNvSpPr/>
            <p:nvPr/>
          </p:nvSpPr>
          <p:spPr>
            <a:xfrm>
              <a:off x="11318958" y="5986557"/>
              <a:ext cx="246247" cy="156448"/>
            </a:xfrm>
            <a:custGeom>
              <a:avLst/>
              <a:gdLst>
                <a:gd name="connsiteX0" fmla="*/ 161680 w 246247"/>
                <a:gd name="connsiteY0" fmla="*/ 156449 h 156448"/>
                <a:gd name="connsiteX1" fmla="*/ 122978 w 246247"/>
                <a:gd name="connsiteY1" fmla="*/ 155006 h 156448"/>
                <a:gd name="connsiteX2" fmla="*/ 2784 w 246247"/>
                <a:gd name="connsiteY2" fmla="*/ 88178 h 156448"/>
                <a:gd name="connsiteX3" fmla="*/ 30669 w 246247"/>
                <a:gd name="connsiteY3" fmla="*/ 14980 h 156448"/>
                <a:gd name="connsiteX4" fmla="*/ 224661 w 246247"/>
                <a:gd name="connsiteY4" fmla="*/ 77842 h 156448"/>
                <a:gd name="connsiteX5" fmla="*/ 224661 w 246247"/>
                <a:gd name="connsiteY5" fmla="*/ 77842 h 156448"/>
                <a:gd name="connsiteX6" fmla="*/ 243652 w 246247"/>
                <a:gd name="connsiteY6" fmla="*/ 130847 h 156448"/>
                <a:gd name="connsiteX7" fmla="*/ 161680 w 246247"/>
                <a:gd name="connsiteY7" fmla="*/ 156449 h 156448"/>
                <a:gd name="connsiteX8" fmla="*/ 74300 w 246247"/>
                <a:gd name="connsiteY8" fmla="*/ 12216 h 156448"/>
                <a:gd name="connsiteX9" fmla="*/ 38242 w 246247"/>
                <a:gd name="connsiteY9" fmla="*/ 24236 h 156448"/>
                <a:gd name="connsiteX10" fmla="*/ 14203 w 246247"/>
                <a:gd name="connsiteY10" fmla="*/ 84332 h 156448"/>
                <a:gd name="connsiteX11" fmla="*/ 123819 w 246247"/>
                <a:gd name="connsiteY11" fmla="*/ 142867 h 156448"/>
                <a:gd name="connsiteX12" fmla="*/ 233075 w 246247"/>
                <a:gd name="connsiteY12" fmla="*/ 125799 h 156448"/>
                <a:gd name="connsiteX13" fmla="*/ 216248 w 246247"/>
                <a:gd name="connsiteY13" fmla="*/ 86375 h 156448"/>
                <a:gd name="connsiteX14" fmla="*/ 74300 w 246247"/>
                <a:gd name="connsiteY14" fmla="*/ 11976 h 15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247" h="156448">
                  <a:moveTo>
                    <a:pt x="161680" y="156449"/>
                  </a:moveTo>
                  <a:cubicBezTo>
                    <a:pt x="149661" y="156449"/>
                    <a:pt x="137641" y="156449"/>
                    <a:pt x="122978" y="155006"/>
                  </a:cubicBezTo>
                  <a:cubicBezTo>
                    <a:pt x="60597" y="150439"/>
                    <a:pt x="14804" y="124838"/>
                    <a:pt x="2784" y="88178"/>
                  </a:cubicBezTo>
                  <a:cubicBezTo>
                    <a:pt x="-5389" y="62818"/>
                    <a:pt x="4587" y="36735"/>
                    <a:pt x="30669" y="14980"/>
                  </a:cubicBezTo>
                  <a:cubicBezTo>
                    <a:pt x="96295" y="-39828"/>
                    <a:pt x="219493" y="73034"/>
                    <a:pt x="224661" y="77842"/>
                  </a:cubicBezTo>
                  <a:lnTo>
                    <a:pt x="224661" y="77842"/>
                  </a:lnTo>
                  <a:cubicBezTo>
                    <a:pt x="244013" y="99236"/>
                    <a:pt x="250383" y="117145"/>
                    <a:pt x="243652" y="130847"/>
                  </a:cubicBezTo>
                  <a:cubicBezTo>
                    <a:pt x="235599" y="148155"/>
                    <a:pt x="208556" y="156449"/>
                    <a:pt x="161680" y="156449"/>
                  </a:cubicBezTo>
                  <a:close/>
                  <a:moveTo>
                    <a:pt x="74300" y="12216"/>
                  </a:moveTo>
                  <a:cubicBezTo>
                    <a:pt x="61222" y="11759"/>
                    <a:pt x="48422" y="16026"/>
                    <a:pt x="38242" y="24236"/>
                  </a:cubicBezTo>
                  <a:cubicBezTo>
                    <a:pt x="16126" y="42625"/>
                    <a:pt x="7592" y="64020"/>
                    <a:pt x="14203" y="84332"/>
                  </a:cubicBezTo>
                  <a:cubicBezTo>
                    <a:pt x="24299" y="115823"/>
                    <a:pt x="67328" y="138780"/>
                    <a:pt x="123819" y="142867"/>
                  </a:cubicBezTo>
                  <a:cubicBezTo>
                    <a:pt x="208676" y="148996"/>
                    <a:pt x="228748" y="134814"/>
                    <a:pt x="233075" y="125799"/>
                  </a:cubicBezTo>
                  <a:cubicBezTo>
                    <a:pt x="238484" y="114741"/>
                    <a:pt x="226945" y="98275"/>
                    <a:pt x="216248" y="86375"/>
                  </a:cubicBezTo>
                  <a:cubicBezTo>
                    <a:pt x="211681" y="82289"/>
                    <a:pt x="133435" y="11976"/>
                    <a:pt x="74300" y="1197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CF3D06-E22D-28E6-6969-A80B9EC028E3}"/>
                </a:ext>
              </a:extLst>
            </p:cNvPr>
            <p:cNvSpPr/>
            <p:nvPr/>
          </p:nvSpPr>
          <p:spPr>
            <a:xfrm>
              <a:off x="11339531" y="6016081"/>
              <a:ext cx="192069" cy="96876"/>
            </a:xfrm>
            <a:custGeom>
              <a:avLst/>
              <a:gdLst>
                <a:gd name="connsiteX0" fmla="*/ 185099 w 192069"/>
                <a:gd name="connsiteY0" fmla="*/ 96876 h 96876"/>
                <a:gd name="connsiteX1" fmla="*/ 0 w 192069"/>
                <a:gd name="connsiteY1" fmla="*/ 11178 h 96876"/>
                <a:gd name="connsiteX2" fmla="*/ 4327 w 192069"/>
                <a:gd name="connsiteY2" fmla="*/ 0 h 96876"/>
                <a:gd name="connsiteX3" fmla="*/ 192069 w 192069"/>
                <a:gd name="connsiteY3" fmla="*/ 87020 h 9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69" h="96876">
                  <a:moveTo>
                    <a:pt x="185099" y="96876"/>
                  </a:moveTo>
                  <a:cubicBezTo>
                    <a:pt x="137021" y="62741"/>
                    <a:pt x="1442" y="11779"/>
                    <a:pt x="0" y="11178"/>
                  </a:cubicBezTo>
                  <a:lnTo>
                    <a:pt x="4327" y="0"/>
                  </a:lnTo>
                  <a:cubicBezTo>
                    <a:pt x="9856" y="2043"/>
                    <a:pt x="142310" y="52044"/>
                    <a:pt x="192069" y="870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A9A0872-D885-BCAF-4D7F-988B82297216}"/>
                </a:ext>
              </a:extLst>
            </p:cNvPr>
            <p:cNvSpPr/>
            <p:nvPr/>
          </p:nvSpPr>
          <p:spPr>
            <a:xfrm>
              <a:off x="10858798" y="5930023"/>
              <a:ext cx="323100" cy="199072"/>
            </a:xfrm>
            <a:custGeom>
              <a:avLst/>
              <a:gdLst>
                <a:gd name="connsiteX0" fmla="*/ 27482 w 323100"/>
                <a:gd name="connsiteY0" fmla="*/ 105049 h 199072"/>
                <a:gd name="connsiteX1" fmla="*/ 283975 w 323100"/>
                <a:gd name="connsiteY1" fmla="*/ 18629 h 199072"/>
                <a:gd name="connsiteX2" fmla="*/ 161257 w 323100"/>
                <a:gd name="connsiteY2" fmla="*/ 196997 h 199072"/>
                <a:gd name="connsiteX3" fmla="*/ 27482 w 323100"/>
                <a:gd name="connsiteY3" fmla="*/ 105049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00" h="199072">
                  <a:moveTo>
                    <a:pt x="27482" y="105049"/>
                  </a:moveTo>
                  <a:cubicBezTo>
                    <a:pt x="27482" y="105049"/>
                    <a:pt x="198157" y="-53006"/>
                    <a:pt x="283975" y="18629"/>
                  </a:cubicBezTo>
                  <a:cubicBezTo>
                    <a:pt x="369794" y="90265"/>
                    <a:pt x="308014" y="186300"/>
                    <a:pt x="161257" y="196997"/>
                  </a:cubicBezTo>
                  <a:cubicBezTo>
                    <a:pt x="14501" y="207694"/>
                    <a:pt x="-37302" y="177044"/>
                    <a:pt x="27482" y="10504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A682F9-F924-D74B-AB2F-23E846BBF7A2}"/>
                </a:ext>
              </a:extLst>
            </p:cNvPr>
            <p:cNvSpPr/>
            <p:nvPr/>
          </p:nvSpPr>
          <p:spPr>
            <a:xfrm>
              <a:off x="10852761" y="5924312"/>
              <a:ext cx="334716" cy="210880"/>
            </a:xfrm>
            <a:custGeom>
              <a:avLst/>
              <a:gdLst>
                <a:gd name="connsiteX0" fmla="*/ 114169 w 334716"/>
                <a:gd name="connsiteY0" fmla="*/ 210881 h 210880"/>
                <a:gd name="connsiteX1" fmla="*/ 3351 w 334716"/>
                <a:gd name="connsiteY1" fmla="*/ 177227 h 210880"/>
                <a:gd name="connsiteX2" fmla="*/ 29072 w 334716"/>
                <a:gd name="connsiteY2" fmla="*/ 106673 h 210880"/>
                <a:gd name="connsiteX3" fmla="*/ 29072 w 334716"/>
                <a:gd name="connsiteY3" fmla="*/ 106673 h 210880"/>
                <a:gd name="connsiteX4" fmla="*/ 293498 w 334716"/>
                <a:gd name="connsiteY4" fmla="*/ 20133 h 210880"/>
                <a:gd name="connsiteX5" fmla="*/ 331239 w 334716"/>
                <a:gd name="connsiteY5" fmla="*/ 118572 h 210880"/>
                <a:gd name="connsiteX6" fmla="*/ 167415 w 334716"/>
                <a:gd name="connsiteY6" fmla="*/ 209078 h 210880"/>
                <a:gd name="connsiteX7" fmla="*/ 114169 w 334716"/>
                <a:gd name="connsiteY7" fmla="*/ 210881 h 210880"/>
                <a:gd name="connsiteX8" fmla="*/ 37846 w 334716"/>
                <a:gd name="connsiteY8" fmla="*/ 114726 h 210880"/>
                <a:gd name="connsiteX9" fmla="*/ 13808 w 334716"/>
                <a:gd name="connsiteY9" fmla="*/ 171698 h 210880"/>
                <a:gd name="connsiteX10" fmla="*/ 166573 w 334716"/>
                <a:gd name="connsiteY10" fmla="*/ 196458 h 210880"/>
                <a:gd name="connsiteX11" fmla="*/ 319820 w 334716"/>
                <a:gd name="connsiteY11" fmla="*/ 114245 h 210880"/>
                <a:gd name="connsiteX12" fmla="*/ 285806 w 334716"/>
                <a:gd name="connsiteY12" fmla="*/ 28787 h 210880"/>
                <a:gd name="connsiteX13" fmla="*/ 37846 w 334716"/>
                <a:gd name="connsiteY13" fmla="*/ 114966 h 2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4716" h="210880">
                  <a:moveTo>
                    <a:pt x="114169" y="210881"/>
                  </a:moveTo>
                  <a:cubicBezTo>
                    <a:pt x="50827" y="210881"/>
                    <a:pt x="14408" y="199703"/>
                    <a:pt x="3351" y="177227"/>
                  </a:cubicBezTo>
                  <a:cubicBezTo>
                    <a:pt x="-5544" y="159198"/>
                    <a:pt x="3351" y="135519"/>
                    <a:pt x="29072" y="106673"/>
                  </a:cubicBezTo>
                  <a:lnTo>
                    <a:pt x="29072" y="106673"/>
                  </a:lnTo>
                  <a:cubicBezTo>
                    <a:pt x="36163" y="100062"/>
                    <a:pt x="204675" y="-54026"/>
                    <a:pt x="293498" y="20133"/>
                  </a:cubicBezTo>
                  <a:cubicBezTo>
                    <a:pt x="328835" y="49581"/>
                    <a:pt x="341575" y="84557"/>
                    <a:pt x="331239" y="118572"/>
                  </a:cubicBezTo>
                  <a:cubicBezTo>
                    <a:pt x="315253" y="168212"/>
                    <a:pt x="252392" y="202708"/>
                    <a:pt x="167415" y="209078"/>
                  </a:cubicBezTo>
                  <a:cubicBezTo>
                    <a:pt x="148184" y="210160"/>
                    <a:pt x="130275" y="210881"/>
                    <a:pt x="114169" y="210881"/>
                  </a:cubicBezTo>
                  <a:close/>
                  <a:moveTo>
                    <a:pt x="37846" y="114726"/>
                  </a:moveTo>
                  <a:cubicBezTo>
                    <a:pt x="22582" y="131673"/>
                    <a:pt x="6115" y="155351"/>
                    <a:pt x="13808" y="171698"/>
                  </a:cubicBezTo>
                  <a:cubicBezTo>
                    <a:pt x="20057" y="184679"/>
                    <a:pt x="48423" y="205112"/>
                    <a:pt x="166573" y="196458"/>
                  </a:cubicBezTo>
                  <a:cubicBezTo>
                    <a:pt x="245420" y="190809"/>
                    <a:pt x="305517" y="158476"/>
                    <a:pt x="319820" y="114245"/>
                  </a:cubicBezTo>
                  <a:cubicBezTo>
                    <a:pt x="329075" y="85279"/>
                    <a:pt x="317056" y="54870"/>
                    <a:pt x="285806" y="28787"/>
                  </a:cubicBezTo>
                  <a:cubicBezTo>
                    <a:pt x="206598" y="-37439"/>
                    <a:pt x="44457" y="108957"/>
                    <a:pt x="37846" y="11496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E05BF55-DF85-E91C-2951-BD55702ED2E8}"/>
                </a:ext>
              </a:extLst>
            </p:cNvPr>
            <p:cNvSpPr/>
            <p:nvPr/>
          </p:nvSpPr>
          <p:spPr>
            <a:xfrm>
              <a:off x="10898420" y="5964037"/>
              <a:ext cx="262623" cy="130049"/>
            </a:xfrm>
            <a:custGeom>
              <a:avLst/>
              <a:gdLst>
                <a:gd name="connsiteX0" fmla="*/ 6971 w 262623"/>
                <a:gd name="connsiteY0" fmla="*/ 130050 h 130049"/>
                <a:gd name="connsiteX1" fmla="*/ 0 w 262623"/>
                <a:gd name="connsiteY1" fmla="*/ 120194 h 130049"/>
                <a:gd name="connsiteX2" fmla="*/ 258296 w 262623"/>
                <a:gd name="connsiteY2" fmla="*/ 0 h 130049"/>
                <a:gd name="connsiteX3" fmla="*/ 262624 w 262623"/>
                <a:gd name="connsiteY3" fmla="*/ 11178 h 130049"/>
                <a:gd name="connsiteX4" fmla="*/ 6971 w 262623"/>
                <a:gd name="connsiteY4" fmla="*/ 130050 h 1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623" h="130049">
                  <a:moveTo>
                    <a:pt x="6971" y="130050"/>
                  </a:moveTo>
                  <a:lnTo>
                    <a:pt x="0" y="120194"/>
                  </a:lnTo>
                  <a:cubicBezTo>
                    <a:pt x="68270" y="72116"/>
                    <a:pt x="250604" y="3365"/>
                    <a:pt x="258296" y="0"/>
                  </a:cubicBezTo>
                  <a:lnTo>
                    <a:pt x="262624" y="11178"/>
                  </a:lnTo>
                  <a:cubicBezTo>
                    <a:pt x="260700" y="12380"/>
                    <a:pt x="74040" y="82814"/>
                    <a:pt x="6971" y="1300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F45E09D-96FE-A411-5534-E2C412317401}"/>
                </a:ext>
              </a:extLst>
            </p:cNvPr>
            <p:cNvSpPr/>
            <p:nvPr/>
          </p:nvSpPr>
          <p:spPr>
            <a:xfrm>
              <a:off x="10870342" y="5638370"/>
              <a:ext cx="213656" cy="194312"/>
            </a:xfrm>
            <a:custGeom>
              <a:avLst/>
              <a:gdLst>
                <a:gd name="connsiteX0" fmla="*/ 213657 w 213656"/>
                <a:gd name="connsiteY0" fmla="*/ 70496 h 194312"/>
                <a:gd name="connsiteX1" fmla="*/ 132887 w 213656"/>
                <a:gd name="connsiteY1" fmla="*/ 186363 h 194312"/>
                <a:gd name="connsiteX2" fmla="*/ 16900 w 213656"/>
                <a:gd name="connsiteY2" fmla="*/ 49342 h 194312"/>
                <a:gd name="connsiteX3" fmla="*/ 213657 w 213656"/>
                <a:gd name="connsiteY3" fmla="*/ 70496 h 19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656" h="194312">
                  <a:moveTo>
                    <a:pt x="213657" y="70496"/>
                  </a:moveTo>
                  <a:cubicBezTo>
                    <a:pt x="213657" y="70496"/>
                    <a:pt x="196109" y="154632"/>
                    <a:pt x="132887" y="186363"/>
                  </a:cubicBezTo>
                  <a:cubicBezTo>
                    <a:pt x="69665" y="218094"/>
                    <a:pt x="-42716" y="151266"/>
                    <a:pt x="16900" y="49342"/>
                  </a:cubicBezTo>
                  <a:cubicBezTo>
                    <a:pt x="76516" y="-52582"/>
                    <a:pt x="181565" y="28308"/>
                    <a:pt x="213657" y="7049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F394F3-4E65-FFE1-6D06-8F421808489D}"/>
                </a:ext>
              </a:extLst>
            </p:cNvPr>
            <p:cNvSpPr/>
            <p:nvPr/>
          </p:nvSpPr>
          <p:spPr>
            <a:xfrm>
              <a:off x="10864164" y="5631922"/>
              <a:ext cx="225685" cy="206634"/>
            </a:xfrm>
            <a:custGeom>
              <a:avLst/>
              <a:gdLst>
                <a:gd name="connsiteX0" fmla="*/ 103608 w 225685"/>
                <a:gd name="connsiteY0" fmla="*/ 206633 h 206634"/>
                <a:gd name="connsiteX1" fmla="*/ 24400 w 225685"/>
                <a:gd name="connsiteY1" fmla="*/ 172498 h 206634"/>
                <a:gd name="connsiteX2" fmla="*/ 17790 w 225685"/>
                <a:gd name="connsiteY2" fmla="*/ 52304 h 206634"/>
                <a:gd name="connsiteX3" fmla="*/ 93511 w 225685"/>
                <a:gd name="connsiteY3" fmla="*/ 140 h 206634"/>
                <a:gd name="connsiteX4" fmla="*/ 224523 w 225685"/>
                <a:gd name="connsiteY4" fmla="*/ 72857 h 206634"/>
                <a:gd name="connsiteX5" fmla="*/ 225605 w 225685"/>
                <a:gd name="connsiteY5" fmla="*/ 77665 h 206634"/>
                <a:gd name="connsiteX6" fmla="*/ 141469 w 225685"/>
                <a:gd name="connsiteY6" fmla="*/ 197859 h 206634"/>
                <a:gd name="connsiteX7" fmla="*/ 103608 w 225685"/>
                <a:gd name="connsiteY7" fmla="*/ 206633 h 206634"/>
                <a:gd name="connsiteX8" fmla="*/ 98440 w 225685"/>
                <a:gd name="connsiteY8" fmla="*/ 12520 h 206634"/>
                <a:gd name="connsiteX9" fmla="*/ 94233 w 225685"/>
                <a:gd name="connsiteY9" fmla="*/ 12520 h 206634"/>
                <a:gd name="connsiteX10" fmla="*/ 28246 w 225685"/>
                <a:gd name="connsiteY10" fmla="*/ 58795 h 206634"/>
                <a:gd name="connsiteX11" fmla="*/ 33175 w 225685"/>
                <a:gd name="connsiteY11" fmla="*/ 164205 h 206634"/>
                <a:gd name="connsiteX12" fmla="*/ 136181 w 225685"/>
                <a:gd name="connsiteY12" fmla="*/ 187282 h 206634"/>
                <a:gd name="connsiteX13" fmla="*/ 213225 w 225685"/>
                <a:gd name="connsiteY13" fmla="*/ 78146 h 206634"/>
                <a:gd name="connsiteX14" fmla="*/ 98560 w 225685"/>
                <a:gd name="connsiteY14" fmla="*/ 12520 h 20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685" h="206634">
                  <a:moveTo>
                    <a:pt x="103608" y="206633"/>
                  </a:moveTo>
                  <a:cubicBezTo>
                    <a:pt x="73680" y="206405"/>
                    <a:pt x="45121" y="194097"/>
                    <a:pt x="24400" y="172498"/>
                  </a:cubicBezTo>
                  <a:cubicBezTo>
                    <a:pt x="-5648" y="140407"/>
                    <a:pt x="-8052" y="96776"/>
                    <a:pt x="17790" y="52304"/>
                  </a:cubicBezTo>
                  <a:cubicBezTo>
                    <a:pt x="37021" y="19491"/>
                    <a:pt x="62502" y="1943"/>
                    <a:pt x="93511" y="140"/>
                  </a:cubicBezTo>
                  <a:cubicBezTo>
                    <a:pt x="146638" y="-2864"/>
                    <a:pt x="201686" y="43050"/>
                    <a:pt x="224523" y="72857"/>
                  </a:cubicBezTo>
                  <a:cubicBezTo>
                    <a:pt x="225472" y="74264"/>
                    <a:pt x="225869" y="75983"/>
                    <a:pt x="225605" y="77665"/>
                  </a:cubicBezTo>
                  <a:cubicBezTo>
                    <a:pt x="224764" y="81151"/>
                    <a:pt x="206614" y="165166"/>
                    <a:pt x="141469" y="197859"/>
                  </a:cubicBezTo>
                  <a:cubicBezTo>
                    <a:pt x="129702" y="203700"/>
                    <a:pt x="116745" y="206705"/>
                    <a:pt x="103608" y="206633"/>
                  </a:cubicBezTo>
                  <a:close/>
                  <a:moveTo>
                    <a:pt x="98440" y="12520"/>
                  </a:moveTo>
                  <a:lnTo>
                    <a:pt x="94233" y="12520"/>
                  </a:lnTo>
                  <a:cubicBezTo>
                    <a:pt x="67550" y="13963"/>
                    <a:pt x="45314" y="29588"/>
                    <a:pt x="28246" y="58795"/>
                  </a:cubicBezTo>
                  <a:cubicBezTo>
                    <a:pt x="5290" y="97858"/>
                    <a:pt x="7092" y="136320"/>
                    <a:pt x="33175" y="164205"/>
                  </a:cubicBezTo>
                  <a:cubicBezTo>
                    <a:pt x="59257" y="192090"/>
                    <a:pt x="105291" y="202787"/>
                    <a:pt x="136181" y="187282"/>
                  </a:cubicBezTo>
                  <a:cubicBezTo>
                    <a:pt x="189907" y="160479"/>
                    <a:pt x="209619" y="92329"/>
                    <a:pt x="213225" y="78146"/>
                  </a:cubicBezTo>
                  <a:cubicBezTo>
                    <a:pt x="190869" y="49660"/>
                    <a:pt x="142551" y="12520"/>
                    <a:pt x="98560" y="125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458CF13-D3B4-DCF2-24CC-53502A44A596}"/>
                </a:ext>
              </a:extLst>
            </p:cNvPr>
            <p:cNvSpPr/>
            <p:nvPr/>
          </p:nvSpPr>
          <p:spPr>
            <a:xfrm>
              <a:off x="10650024" y="5405646"/>
              <a:ext cx="286377" cy="158968"/>
            </a:xfrm>
            <a:custGeom>
              <a:avLst/>
              <a:gdLst>
                <a:gd name="connsiteX0" fmla="*/ 286378 w 286377"/>
                <a:gd name="connsiteY0" fmla="*/ 39755 h 158968"/>
                <a:gd name="connsiteX1" fmla="*/ 131928 w 286377"/>
                <a:gd name="connsiteY1" fmla="*/ 15717 h 158968"/>
                <a:gd name="connsiteX2" fmla="*/ 37096 w 286377"/>
                <a:gd name="connsiteY2" fmla="*/ 156103 h 158968"/>
                <a:gd name="connsiteX3" fmla="*/ 286378 w 286377"/>
                <a:gd name="connsiteY3" fmla="*/ 39755 h 1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377" h="158968">
                  <a:moveTo>
                    <a:pt x="286378" y="39755"/>
                  </a:moveTo>
                  <a:cubicBezTo>
                    <a:pt x="286378" y="39755"/>
                    <a:pt x="254887" y="-30438"/>
                    <a:pt x="131928" y="15717"/>
                  </a:cubicBezTo>
                  <a:cubicBezTo>
                    <a:pt x="8970" y="61871"/>
                    <a:pt x="-40189" y="131583"/>
                    <a:pt x="37096" y="156103"/>
                  </a:cubicBezTo>
                  <a:cubicBezTo>
                    <a:pt x="114381" y="180622"/>
                    <a:pt x="286378" y="39755"/>
                    <a:pt x="286378" y="3975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F1D760-902F-09FB-2CFD-3022CDFF3495}"/>
                </a:ext>
              </a:extLst>
            </p:cNvPr>
            <p:cNvSpPr/>
            <p:nvPr/>
          </p:nvSpPr>
          <p:spPr>
            <a:xfrm>
              <a:off x="10644077" y="5399558"/>
              <a:ext cx="298368" cy="170610"/>
            </a:xfrm>
            <a:custGeom>
              <a:avLst/>
              <a:gdLst>
                <a:gd name="connsiteX0" fmla="*/ 63114 w 298368"/>
                <a:gd name="connsiteY0" fmla="*/ 170605 h 170610"/>
                <a:gd name="connsiteX1" fmla="*/ 41239 w 298368"/>
                <a:gd name="connsiteY1" fmla="*/ 167479 h 170610"/>
                <a:gd name="connsiteX2" fmla="*/ 13 w 298368"/>
                <a:gd name="connsiteY2" fmla="*/ 126133 h 170610"/>
                <a:gd name="connsiteX3" fmla="*/ 135832 w 298368"/>
                <a:gd name="connsiteY3" fmla="*/ 15675 h 170610"/>
                <a:gd name="connsiteX4" fmla="*/ 297852 w 298368"/>
                <a:gd name="connsiteY4" fmla="*/ 43439 h 170610"/>
                <a:gd name="connsiteX5" fmla="*/ 296170 w 298368"/>
                <a:gd name="connsiteY5" fmla="*/ 50531 h 170610"/>
                <a:gd name="connsiteX6" fmla="*/ 63114 w 298368"/>
                <a:gd name="connsiteY6" fmla="*/ 170605 h 170610"/>
                <a:gd name="connsiteX7" fmla="*/ 213116 w 298368"/>
                <a:gd name="connsiteY7" fmla="*/ 11708 h 170610"/>
                <a:gd name="connsiteX8" fmla="*/ 139918 w 298368"/>
                <a:gd name="connsiteY8" fmla="*/ 26973 h 170610"/>
                <a:gd name="connsiteX9" fmla="*/ 12032 w 298368"/>
                <a:gd name="connsiteY9" fmla="*/ 125892 h 170610"/>
                <a:gd name="connsiteX10" fmla="*/ 44845 w 298368"/>
                <a:gd name="connsiteY10" fmla="*/ 156061 h 170610"/>
                <a:gd name="connsiteX11" fmla="*/ 285232 w 298368"/>
                <a:gd name="connsiteY11" fmla="*/ 44401 h 170610"/>
                <a:gd name="connsiteX12" fmla="*/ 213116 w 298368"/>
                <a:gd name="connsiteY12" fmla="*/ 11708 h 17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368" h="170610">
                  <a:moveTo>
                    <a:pt x="63114" y="170605"/>
                  </a:moveTo>
                  <a:cubicBezTo>
                    <a:pt x="55698" y="170701"/>
                    <a:pt x="48318" y="169655"/>
                    <a:pt x="41239" y="167479"/>
                  </a:cubicBezTo>
                  <a:cubicBezTo>
                    <a:pt x="7705" y="156782"/>
                    <a:pt x="253" y="139114"/>
                    <a:pt x="13" y="126133"/>
                  </a:cubicBezTo>
                  <a:cubicBezTo>
                    <a:pt x="-949" y="90075"/>
                    <a:pt x="52417" y="46565"/>
                    <a:pt x="135832" y="15675"/>
                  </a:cubicBezTo>
                  <a:cubicBezTo>
                    <a:pt x="262515" y="-31441"/>
                    <a:pt x="297492" y="42598"/>
                    <a:pt x="297852" y="43439"/>
                  </a:cubicBezTo>
                  <a:cubicBezTo>
                    <a:pt x="298946" y="45916"/>
                    <a:pt x="298261" y="48812"/>
                    <a:pt x="296170" y="50531"/>
                  </a:cubicBezTo>
                  <a:cubicBezTo>
                    <a:pt x="289679" y="55579"/>
                    <a:pt x="147971" y="170605"/>
                    <a:pt x="63114" y="170605"/>
                  </a:cubicBezTo>
                  <a:close/>
                  <a:moveTo>
                    <a:pt x="213116" y="11708"/>
                  </a:moveTo>
                  <a:cubicBezTo>
                    <a:pt x="188008" y="12418"/>
                    <a:pt x="163224" y="17586"/>
                    <a:pt x="139918" y="26973"/>
                  </a:cubicBezTo>
                  <a:cubicBezTo>
                    <a:pt x="51215" y="59906"/>
                    <a:pt x="11431" y="101373"/>
                    <a:pt x="12032" y="125892"/>
                  </a:cubicBezTo>
                  <a:cubicBezTo>
                    <a:pt x="12032" y="142239"/>
                    <a:pt x="30061" y="151373"/>
                    <a:pt x="44845" y="156061"/>
                  </a:cubicBezTo>
                  <a:cubicBezTo>
                    <a:pt x="111793" y="177335"/>
                    <a:pt x="258670" y="64834"/>
                    <a:pt x="285232" y="44401"/>
                  </a:cubicBezTo>
                  <a:cubicBezTo>
                    <a:pt x="278501" y="34785"/>
                    <a:pt x="258789" y="11708"/>
                    <a:pt x="213116" y="1170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A9F7B5B-86BC-6839-94DE-7533E64B381D}"/>
                </a:ext>
              </a:extLst>
            </p:cNvPr>
            <p:cNvSpPr/>
            <p:nvPr/>
          </p:nvSpPr>
          <p:spPr>
            <a:xfrm>
              <a:off x="10708393" y="5436266"/>
              <a:ext cx="205651" cy="84496"/>
            </a:xfrm>
            <a:custGeom>
              <a:avLst/>
              <a:gdLst>
                <a:gd name="connsiteX0" fmla="*/ 7813 w 205651"/>
                <a:gd name="connsiteY0" fmla="*/ 84496 h 84496"/>
                <a:gd name="connsiteX1" fmla="*/ 0 w 205651"/>
                <a:gd name="connsiteY1" fmla="*/ 75241 h 84496"/>
                <a:gd name="connsiteX2" fmla="*/ 204329 w 205651"/>
                <a:gd name="connsiteY2" fmla="*/ 0 h 84496"/>
                <a:gd name="connsiteX3" fmla="*/ 205652 w 205651"/>
                <a:gd name="connsiteY3" fmla="*/ 12019 h 84496"/>
                <a:gd name="connsiteX4" fmla="*/ 7813 w 205651"/>
                <a:gd name="connsiteY4" fmla="*/ 84496 h 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651" h="84496">
                  <a:moveTo>
                    <a:pt x="7813" y="84496"/>
                  </a:moveTo>
                  <a:lnTo>
                    <a:pt x="0" y="75241"/>
                  </a:lnTo>
                  <a:cubicBezTo>
                    <a:pt x="71035" y="15145"/>
                    <a:pt x="198440" y="601"/>
                    <a:pt x="204329" y="0"/>
                  </a:cubicBezTo>
                  <a:lnTo>
                    <a:pt x="205652" y="12019"/>
                  </a:lnTo>
                  <a:cubicBezTo>
                    <a:pt x="203849" y="12019"/>
                    <a:pt x="75963" y="26563"/>
                    <a:pt x="7813" y="8449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D4BE50-2557-6CE5-F87C-663A0EF19051}"/>
                </a:ext>
              </a:extLst>
            </p:cNvPr>
            <p:cNvSpPr/>
            <p:nvPr/>
          </p:nvSpPr>
          <p:spPr>
            <a:xfrm>
              <a:off x="11287607" y="4518828"/>
              <a:ext cx="305532" cy="135194"/>
            </a:xfrm>
            <a:custGeom>
              <a:avLst/>
              <a:gdLst>
                <a:gd name="connsiteX0" fmla="*/ 0 w 305532"/>
                <a:gd name="connsiteY0" fmla="*/ 83775 h 135194"/>
                <a:gd name="connsiteX1" fmla="*/ 63222 w 305532"/>
                <a:gd name="connsiteY1" fmla="*/ 122357 h 135194"/>
                <a:gd name="connsiteX2" fmla="*/ 182695 w 305532"/>
                <a:gd name="connsiteY2" fmla="*/ 66226 h 135194"/>
                <a:gd name="connsiteX3" fmla="*/ 305533 w 305532"/>
                <a:gd name="connsiteY3" fmla="*/ 126323 h 135194"/>
                <a:gd name="connsiteX4" fmla="*/ 126444 w 305532"/>
                <a:gd name="connsiteY4" fmla="*/ 0 h 135194"/>
                <a:gd name="connsiteX5" fmla="*/ 0 w 305532"/>
                <a:gd name="connsiteY5" fmla="*/ 83775 h 13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532" h="135194">
                  <a:moveTo>
                    <a:pt x="0" y="83775"/>
                  </a:moveTo>
                  <a:cubicBezTo>
                    <a:pt x="0" y="83775"/>
                    <a:pt x="21154" y="132934"/>
                    <a:pt x="63222" y="122357"/>
                  </a:cubicBezTo>
                  <a:cubicBezTo>
                    <a:pt x="105290" y="111780"/>
                    <a:pt x="115987" y="48678"/>
                    <a:pt x="182695" y="66226"/>
                  </a:cubicBezTo>
                  <a:cubicBezTo>
                    <a:pt x="249402" y="83775"/>
                    <a:pt x="305533" y="161059"/>
                    <a:pt x="305533" y="126323"/>
                  </a:cubicBezTo>
                  <a:cubicBezTo>
                    <a:pt x="305533" y="91588"/>
                    <a:pt x="221397" y="0"/>
                    <a:pt x="126444" y="0"/>
                  </a:cubicBezTo>
                  <a:cubicBezTo>
                    <a:pt x="31491" y="0"/>
                    <a:pt x="3606" y="38101"/>
                    <a:pt x="0" y="8377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393E94-404B-D785-D4C9-49DA22A07414}"/>
                </a:ext>
              </a:extLst>
            </p:cNvPr>
            <p:cNvSpPr/>
            <p:nvPr/>
          </p:nvSpPr>
          <p:spPr>
            <a:xfrm>
              <a:off x="11280816" y="4512097"/>
              <a:ext cx="317591" cy="147717"/>
            </a:xfrm>
            <a:custGeom>
              <a:avLst/>
              <a:gdLst>
                <a:gd name="connsiteX0" fmla="*/ 307035 w 317591"/>
                <a:gd name="connsiteY0" fmla="*/ 147718 h 147717"/>
                <a:gd name="connsiteX1" fmla="*/ 270977 w 317591"/>
                <a:gd name="connsiteY1" fmla="*/ 126684 h 147717"/>
                <a:gd name="connsiteX2" fmla="*/ 186842 w 317591"/>
                <a:gd name="connsiteY2" fmla="*/ 78606 h 147717"/>
                <a:gd name="connsiteX3" fmla="*/ 112442 w 317591"/>
                <a:gd name="connsiteY3" fmla="*/ 105650 h 147717"/>
                <a:gd name="connsiteX4" fmla="*/ 70374 w 317591"/>
                <a:gd name="connsiteY4" fmla="*/ 134857 h 147717"/>
                <a:gd name="connsiteX5" fmla="*/ 180 w 317591"/>
                <a:gd name="connsiteY5" fmla="*/ 92669 h 147717"/>
                <a:gd name="connsiteX6" fmla="*/ 180 w 317591"/>
                <a:gd name="connsiteY6" fmla="*/ 89905 h 147717"/>
                <a:gd name="connsiteX7" fmla="*/ 132394 w 317591"/>
                <a:gd name="connsiteY7" fmla="*/ 0 h 147717"/>
                <a:gd name="connsiteX8" fmla="*/ 317492 w 317591"/>
                <a:gd name="connsiteY8" fmla="*/ 132213 h 147717"/>
                <a:gd name="connsiteX9" fmla="*/ 311122 w 317591"/>
                <a:gd name="connsiteY9" fmla="*/ 146276 h 147717"/>
                <a:gd name="connsiteX10" fmla="*/ 307035 w 317591"/>
                <a:gd name="connsiteY10" fmla="*/ 147718 h 147717"/>
                <a:gd name="connsiteX11" fmla="*/ 167490 w 317591"/>
                <a:gd name="connsiteY11" fmla="*/ 63582 h 147717"/>
                <a:gd name="connsiteX12" fmla="*/ 190928 w 317591"/>
                <a:gd name="connsiteY12" fmla="*/ 66828 h 147717"/>
                <a:gd name="connsiteX13" fmla="*/ 278789 w 317591"/>
                <a:gd name="connsiteY13" fmla="*/ 116948 h 147717"/>
                <a:gd name="connsiteX14" fmla="*/ 306074 w 317591"/>
                <a:gd name="connsiteY14" fmla="*/ 135338 h 147717"/>
                <a:gd name="connsiteX15" fmla="*/ 306074 w 317591"/>
                <a:gd name="connsiteY15" fmla="*/ 132333 h 147717"/>
                <a:gd name="connsiteX16" fmla="*/ 132994 w 317591"/>
                <a:gd name="connsiteY16" fmla="*/ 12139 h 147717"/>
                <a:gd name="connsiteX17" fmla="*/ 12801 w 317591"/>
                <a:gd name="connsiteY17" fmla="*/ 89424 h 147717"/>
                <a:gd name="connsiteX18" fmla="*/ 68450 w 317591"/>
                <a:gd name="connsiteY18" fmla="*/ 123318 h 147717"/>
                <a:gd name="connsiteX19" fmla="*/ 104509 w 317591"/>
                <a:gd name="connsiteY19" fmla="*/ 97357 h 147717"/>
                <a:gd name="connsiteX20" fmla="*/ 167731 w 317591"/>
                <a:gd name="connsiteY20" fmla="*/ 63823 h 14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591" h="147717">
                  <a:moveTo>
                    <a:pt x="307035" y="147718"/>
                  </a:moveTo>
                  <a:cubicBezTo>
                    <a:pt x="298982" y="147718"/>
                    <a:pt x="288405" y="139545"/>
                    <a:pt x="270977" y="126684"/>
                  </a:cubicBezTo>
                  <a:cubicBezTo>
                    <a:pt x="249102" y="109977"/>
                    <a:pt x="219293" y="87140"/>
                    <a:pt x="186842" y="78606"/>
                  </a:cubicBezTo>
                  <a:cubicBezTo>
                    <a:pt x="148860" y="68630"/>
                    <a:pt x="131192" y="86539"/>
                    <a:pt x="112442" y="105650"/>
                  </a:cubicBezTo>
                  <a:cubicBezTo>
                    <a:pt x="101456" y="119160"/>
                    <a:pt x="86876" y="129292"/>
                    <a:pt x="70374" y="134857"/>
                  </a:cubicBezTo>
                  <a:cubicBezTo>
                    <a:pt x="33234" y="144112"/>
                    <a:pt x="8233" y="110819"/>
                    <a:pt x="180" y="92669"/>
                  </a:cubicBezTo>
                  <a:cubicBezTo>
                    <a:pt x="-60" y="91768"/>
                    <a:pt x="-60" y="90806"/>
                    <a:pt x="180" y="89905"/>
                  </a:cubicBezTo>
                  <a:cubicBezTo>
                    <a:pt x="4748" y="29808"/>
                    <a:pt x="49220" y="0"/>
                    <a:pt x="132394" y="0"/>
                  </a:cubicBezTo>
                  <a:cubicBezTo>
                    <a:pt x="228549" y="0"/>
                    <a:pt x="317492" y="91107"/>
                    <a:pt x="317492" y="132213"/>
                  </a:cubicBezTo>
                  <a:cubicBezTo>
                    <a:pt x="318129" y="137718"/>
                    <a:pt x="315677" y="143127"/>
                    <a:pt x="311122" y="146276"/>
                  </a:cubicBezTo>
                  <a:cubicBezTo>
                    <a:pt x="309860" y="146997"/>
                    <a:pt x="308478" y="147490"/>
                    <a:pt x="307035" y="147718"/>
                  </a:cubicBezTo>
                  <a:close/>
                  <a:moveTo>
                    <a:pt x="167490" y="63582"/>
                  </a:moveTo>
                  <a:cubicBezTo>
                    <a:pt x="175411" y="63631"/>
                    <a:pt x="183295" y="64724"/>
                    <a:pt x="190928" y="66828"/>
                  </a:cubicBezTo>
                  <a:cubicBezTo>
                    <a:pt x="225063" y="75842"/>
                    <a:pt x="256073" y="99520"/>
                    <a:pt x="278789" y="116948"/>
                  </a:cubicBezTo>
                  <a:cubicBezTo>
                    <a:pt x="287155" y="124100"/>
                    <a:pt x="296302" y="130266"/>
                    <a:pt x="306074" y="135338"/>
                  </a:cubicBezTo>
                  <a:cubicBezTo>
                    <a:pt x="306170" y="134341"/>
                    <a:pt x="306170" y="133331"/>
                    <a:pt x="306074" y="132333"/>
                  </a:cubicBezTo>
                  <a:cubicBezTo>
                    <a:pt x="306074" y="102886"/>
                    <a:pt x="228188" y="12139"/>
                    <a:pt x="132994" y="12139"/>
                  </a:cubicBezTo>
                  <a:cubicBezTo>
                    <a:pt x="56792" y="12139"/>
                    <a:pt x="17368" y="37500"/>
                    <a:pt x="12801" y="89424"/>
                  </a:cubicBezTo>
                  <a:cubicBezTo>
                    <a:pt x="16406" y="96876"/>
                    <a:pt x="34917" y="131612"/>
                    <a:pt x="68450" y="123318"/>
                  </a:cubicBezTo>
                  <a:cubicBezTo>
                    <a:pt x="82610" y="118102"/>
                    <a:pt x="95074" y="109124"/>
                    <a:pt x="104509" y="97357"/>
                  </a:cubicBezTo>
                  <a:cubicBezTo>
                    <a:pt x="120615" y="81371"/>
                    <a:pt x="137923" y="63823"/>
                    <a:pt x="167731" y="6382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A9190A-C29F-3E4D-3CF4-6B82FE950977}"/>
                </a:ext>
              </a:extLst>
            </p:cNvPr>
            <p:cNvSpPr/>
            <p:nvPr/>
          </p:nvSpPr>
          <p:spPr>
            <a:xfrm>
              <a:off x="10934839" y="5437562"/>
              <a:ext cx="237262" cy="199548"/>
            </a:xfrm>
            <a:custGeom>
              <a:avLst/>
              <a:gdLst>
                <a:gd name="connsiteX0" fmla="*/ 225243 w 237262"/>
                <a:gd name="connsiteY0" fmla="*/ 199549 h 199548"/>
                <a:gd name="connsiteX1" fmla="*/ 209738 w 237262"/>
                <a:gd name="connsiteY1" fmla="*/ 148827 h 199548"/>
                <a:gd name="connsiteX2" fmla="*/ 2284 w 237262"/>
                <a:gd name="connsiteY2" fmla="*/ 13729 h 199548"/>
                <a:gd name="connsiteX3" fmla="*/ 0 w 237262"/>
                <a:gd name="connsiteY3" fmla="*/ 1710 h 199548"/>
                <a:gd name="connsiteX4" fmla="*/ 220916 w 237262"/>
                <a:gd name="connsiteY4" fmla="*/ 144380 h 199548"/>
                <a:gd name="connsiteX5" fmla="*/ 237262 w 237262"/>
                <a:gd name="connsiteY5" fmla="*/ 196664 h 19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262" h="199548">
                  <a:moveTo>
                    <a:pt x="225243" y="199549"/>
                  </a:moveTo>
                  <a:cubicBezTo>
                    <a:pt x="221024" y="182373"/>
                    <a:pt x="215844" y="165438"/>
                    <a:pt x="209738" y="148827"/>
                  </a:cubicBezTo>
                  <a:cubicBezTo>
                    <a:pt x="149641" y="-12112"/>
                    <a:pt x="8293" y="12647"/>
                    <a:pt x="2284" y="13729"/>
                  </a:cubicBezTo>
                  <a:lnTo>
                    <a:pt x="0" y="1710"/>
                  </a:lnTo>
                  <a:cubicBezTo>
                    <a:pt x="1563" y="1710"/>
                    <a:pt x="156973" y="-26295"/>
                    <a:pt x="220916" y="144380"/>
                  </a:cubicBezTo>
                  <a:cubicBezTo>
                    <a:pt x="227370" y="161483"/>
                    <a:pt x="232827" y="178935"/>
                    <a:pt x="237262" y="19666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5911BB5-94AE-63D4-FDD8-635C5C8C4EEB}"/>
                </a:ext>
              </a:extLst>
            </p:cNvPr>
            <p:cNvSpPr/>
            <p:nvPr/>
          </p:nvSpPr>
          <p:spPr>
            <a:xfrm>
              <a:off x="11567539" y="5242716"/>
              <a:ext cx="286444" cy="158829"/>
            </a:xfrm>
            <a:custGeom>
              <a:avLst/>
              <a:gdLst>
                <a:gd name="connsiteX0" fmla="*/ 0 w 286444"/>
                <a:gd name="connsiteY0" fmla="*/ 40063 h 158829"/>
                <a:gd name="connsiteX1" fmla="*/ 154569 w 286444"/>
                <a:gd name="connsiteY1" fmla="*/ 15423 h 158829"/>
                <a:gd name="connsiteX2" fmla="*/ 249402 w 286444"/>
                <a:gd name="connsiteY2" fmla="*/ 155930 h 158829"/>
                <a:gd name="connsiteX3" fmla="*/ 0 w 286444"/>
                <a:gd name="connsiteY3" fmla="*/ 40063 h 1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44" h="158829">
                  <a:moveTo>
                    <a:pt x="0" y="40063"/>
                  </a:moveTo>
                  <a:cubicBezTo>
                    <a:pt x="0" y="40063"/>
                    <a:pt x="31611" y="-30250"/>
                    <a:pt x="154569" y="15423"/>
                  </a:cubicBezTo>
                  <a:cubicBezTo>
                    <a:pt x="277527" y="61097"/>
                    <a:pt x="326566" y="131290"/>
                    <a:pt x="249402" y="155930"/>
                  </a:cubicBezTo>
                  <a:cubicBezTo>
                    <a:pt x="172237" y="180570"/>
                    <a:pt x="0" y="40063"/>
                    <a:pt x="0" y="400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A41D77-B68F-3324-270B-D7ACA7541A42}"/>
                </a:ext>
              </a:extLst>
            </p:cNvPr>
            <p:cNvSpPr/>
            <p:nvPr/>
          </p:nvSpPr>
          <p:spPr>
            <a:xfrm>
              <a:off x="11561914" y="5236401"/>
              <a:ext cx="298426" cy="170660"/>
            </a:xfrm>
            <a:custGeom>
              <a:avLst/>
              <a:gdLst>
                <a:gd name="connsiteX0" fmla="*/ 235194 w 298426"/>
                <a:gd name="connsiteY0" fmla="*/ 170659 h 170660"/>
                <a:gd name="connsiteX1" fmla="*/ 2259 w 298426"/>
                <a:gd name="connsiteY1" fmla="*/ 50465 h 170660"/>
                <a:gd name="connsiteX2" fmla="*/ 576 w 298426"/>
                <a:gd name="connsiteY2" fmla="*/ 43374 h 170660"/>
                <a:gd name="connsiteX3" fmla="*/ 162598 w 298426"/>
                <a:gd name="connsiteY3" fmla="*/ 15609 h 170660"/>
                <a:gd name="connsiteX4" fmla="*/ 298417 w 298426"/>
                <a:gd name="connsiteY4" fmla="*/ 126187 h 170660"/>
                <a:gd name="connsiteX5" fmla="*/ 257190 w 298426"/>
                <a:gd name="connsiteY5" fmla="*/ 167534 h 170660"/>
                <a:gd name="connsiteX6" fmla="*/ 235194 w 298426"/>
                <a:gd name="connsiteY6" fmla="*/ 170659 h 170660"/>
                <a:gd name="connsiteX7" fmla="*/ 13798 w 298426"/>
                <a:gd name="connsiteY7" fmla="*/ 44455 h 170660"/>
                <a:gd name="connsiteX8" fmla="*/ 254185 w 298426"/>
                <a:gd name="connsiteY8" fmla="*/ 155995 h 170660"/>
                <a:gd name="connsiteX9" fmla="*/ 286998 w 298426"/>
                <a:gd name="connsiteY9" fmla="*/ 125826 h 170660"/>
                <a:gd name="connsiteX10" fmla="*/ 158991 w 298426"/>
                <a:gd name="connsiteY10" fmla="*/ 26907 h 170660"/>
                <a:gd name="connsiteX11" fmla="*/ 13437 w 298426"/>
                <a:gd name="connsiteY11" fmla="*/ 44936 h 1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426" h="170660">
                  <a:moveTo>
                    <a:pt x="235194" y="170659"/>
                  </a:moveTo>
                  <a:cubicBezTo>
                    <a:pt x="150338" y="170659"/>
                    <a:pt x="8749" y="55874"/>
                    <a:pt x="2259" y="50465"/>
                  </a:cubicBezTo>
                  <a:cubicBezTo>
                    <a:pt x="84" y="48794"/>
                    <a:pt x="-614" y="45837"/>
                    <a:pt x="576" y="43374"/>
                  </a:cubicBezTo>
                  <a:cubicBezTo>
                    <a:pt x="576" y="42652"/>
                    <a:pt x="35913" y="-31387"/>
                    <a:pt x="162598" y="15609"/>
                  </a:cubicBezTo>
                  <a:cubicBezTo>
                    <a:pt x="246012" y="46619"/>
                    <a:pt x="299258" y="90009"/>
                    <a:pt x="298417" y="126187"/>
                  </a:cubicBezTo>
                  <a:cubicBezTo>
                    <a:pt x="298417" y="139168"/>
                    <a:pt x="290724" y="156836"/>
                    <a:pt x="257190" y="167534"/>
                  </a:cubicBezTo>
                  <a:cubicBezTo>
                    <a:pt x="250051" y="169661"/>
                    <a:pt x="242646" y="170707"/>
                    <a:pt x="235194" y="170659"/>
                  </a:cubicBezTo>
                  <a:close/>
                  <a:moveTo>
                    <a:pt x="13798" y="44455"/>
                  </a:moveTo>
                  <a:cubicBezTo>
                    <a:pt x="39880" y="65008"/>
                    <a:pt x="186516" y="176668"/>
                    <a:pt x="254185" y="155995"/>
                  </a:cubicBezTo>
                  <a:cubicBezTo>
                    <a:pt x="268969" y="151308"/>
                    <a:pt x="286638" y="142293"/>
                    <a:pt x="286998" y="125826"/>
                  </a:cubicBezTo>
                  <a:cubicBezTo>
                    <a:pt x="286998" y="101788"/>
                    <a:pt x="247815" y="59840"/>
                    <a:pt x="158991" y="26907"/>
                  </a:cubicBezTo>
                  <a:cubicBezTo>
                    <a:pt x="59110" y="-9632"/>
                    <a:pt x="22331" y="31475"/>
                    <a:pt x="13437" y="4493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BEC816A-4CBE-2190-1525-1A74F60D62AC}"/>
                </a:ext>
              </a:extLst>
            </p:cNvPr>
            <p:cNvSpPr/>
            <p:nvPr/>
          </p:nvSpPr>
          <p:spPr>
            <a:xfrm>
              <a:off x="11595303" y="5281211"/>
              <a:ext cx="191588" cy="76810"/>
            </a:xfrm>
            <a:custGeom>
              <a:avLst/>
              <a:gdLst>
                <a:gd name="connsiteX0" fmla="*/ 182213 w 191588"/>
                <a:gd name="connsiteY0" fmla="*/ 76810 h 76810"/>
                <a:gd name="connsiteX1" fmla="*/ 721 w 191588"/>
                <a:gd name="connsiteY1" fmla="*/ 12146 h 76810"/>
                <a:gd name="connsiteX2" fmla="*/ 0 w 191588"/>
                <a:gd name="connsiteY2" fmla="*/ 127 h 76810"/>
                <a:gd name="connsiteX3" fmla="*/ 191589 w 191588"/>
                <a:gd name="connsiteY3" fmla="*/ 69238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588" h="76810">
                  <a:moveTo>
                    <a:pt x="182213" y="76810"/>
                  </a:moveTo>
                  <a:cubicBezTo>
                    <a:pt x="125001" y="6136"/>
                    <a:pt x="1923" y="12146"/>
                    <a:pt x="721" y="12146"/>
                  </a:cubicBezTo>
                  <a:lnTo>
                    <a:pt x="0" y="127"/>
                  </a:lnTo>
                  <a:cubicBezTo>
                    <a:pt x="5289" y="127"/>
                    <a:pt x="130410" y="-6124"/>
                    <a:pt x="191589" y="6923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86CF787-5ADD-85CA-196A-09E5A2509399}"/>
                </a:ext>
              </a:extLst>
            </p:cNvPr>
            <p:cNvSpPr/>
            <p:nvPr/>
          </p:nvSpPr>
          <p:spPr>
            <a:xfrm>
              <a:off x="11460446" y="5274828"/>
              <a:ext cx="108174" cy="27662"/>
            </a:xfrm>
            <a:custGeom>
              <a:avLst/>
              <a:gdLst>
                <a:gd name="connsiteX0" fmla="*/ 4808 w 108174"/>
                <a:gd name="connsiteY0" fmla="*/ 27662 h 27662"/>
                <a:gd name="connsiteX1" fmla="*/ 0 w 108174"/>
                <a:gd name="connsiteY1" fmla="*/ 16725 h 27662"/>
                <a:gd name="connsiteX2" fmla="*/ 108174 w 108174"/>
                <a:gd name="connsiteY2" fmla="*/ 2061 h 27662"/>
                <a:gd name="connsiteX3" fmla="*/ 105891 w 108174"/>
                <a:gd name="connsiteY3" fmla="*/ 14081 h 27662"/>
                <a:gd name="connsiteX4" fmla="*/ 4808 w 108174"/>
                <a:gd name="connsiteY4" fmla="*/ 27662 h 2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74" h="27662">
                  <a:moveTo>
                    <a:pt x="4808" y="27662"/>
                  </a:moveTo>
                  <a:lnTo>
                    <a:pt x="0" y="16725"/>
                  </a:lnTo>
                  <a:cubicBezTo>
                    <a:pt x="33979" y="1797"/>
                    <a:pt x="71455" y="-3275"/>
                    <a:pt x="108174" y="2061"/>
                  </a:cubicBezTo>
                  <a:lnTo>
                    <a:pt x="105891" y="14081"/>
                  </a:lnTo>
                  <a:cubicBezTo>
                    <a:pt x="71587" y="9297"/>
                    <a:pt x="36635" y="13996"/>
                    <a:pt x="4808" y="2766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DC2F01-0E8F-4D94-37C8-12400C1AF909}"/>
                </a:ext>
              </a:extLst>
            </p:cNvPr>
            <p:cNvSpPr/>
            <p:nvPr/>
          </p:nvSpPr>
          <p:spPr>
            <a:xfrm>
              <a:off x="10715004" y="5053355"/>
              <a:ext cx="306374" cy="107667"/>
            </a:xfrm>
            <a:custGeom>
              <a:avLst/>
              <a:gdLst>
                <a:gd name="connsiteX0" fmla="*/ 297720 w 306374"/>
                <a:gd name="connsiteY0" fmla="*/ 107668 h 107667"/>
                <a:gd name="connsiteX1" fmla="*/ 153488 w 306374"/>
                <a:gd name="connsiteY1" fmla="*/ 22210 h 107667"/>
                <a:gd name="connsiteX2" fmla="*/ 8054 w 306374"/>
                <a:gd name="connsiteY2" fmla="*/ 30864 h 107667"/>
                <a:gd name="connsiteX3" fmla="*/ 0 w 306374"/>
                <a:gd name="connsiteY3" fmla="*/ 21970 h 107667"/>
                <a:gd name="connsiteX4" fmla="*/ 156252 w 306374"/>
                <a:gd name="connsiteY4" fmla="*/ 9950 h 107667"/>
                <a:gd name="connsiteX5" fmla="*/ 306374 w 306374"/>
                <a:gd name="connsiteY5" fmla="*/ 98774 h 10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374" h="107667">
                  <a:moveTo>
                    <a:pt x="297720" y="107668"/>
                  </a:moveTo>
                  <a:cubicBezTo>
                    <a:pt x="225604" y="34470"/>
                    <a:pt x="154570" y="22330"/>
                    <a:pt x="153488" y="22210"/>
                  </a:cubicBezTo>
                  <a:cubicBezTo>
                    <a:pt x="152406" y="22090"/>
                    <a:pt x="47356" y="-5194"/>
                    <a:pt x="8054" y="30864"/>
                  </a:cubicBezTo>
                  <a:lnTo>
                    <a:pt x="0" y="21970"/>
                  </a:lnTo>
                  <a:cubicBezTo>
                    <a:pt x="44112" y="-18535"/>
                    <a:pt x="151324" y="9229"/>
                    <a:pt x="156252" y="9950"/>
                  </a:cubicBezTo>
                  <a:cubicBezTo>
                    <a:pt x="158776" y="9950"/>
                    <a:pt x="231734" y="21970"/>
                    <a:pt x="306374" y="9877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C4DA7F8-C5F3-9580-DBE4-E7A2EC1BCD94}"/>
                </a:ext>
              </a:extLst>
            </p:cNvPr>
            <p:cNvSpPr/>
            <p:nvPr/>
          </p:nvSpPr>
          <p:spPr>
            <a:xfrm rot="-758402">
              <a:off x="11022742" y="4738420"/>
              <a:ext cx="12019" cy="30048"/>
            </a:xfrm>
            <a:custGeom>
              <a:avLst/>
              <a:gdLst>
                <a:gd name="connsiteX0" fmla="*/ 0 w 12019"/>
                <a:gd name="connsiteY0" fmla="*/ 0 h 30048"/>
                <a:gd name="connsiteX1" fmla="*/ 12020 w 12019"/>
                <a:gd name="connsiteY1" fmla="*/ 0 h 30048"/>
                <a:gd name="connsiteX2" fmla="*/ 12020 w 12019"/>
                <a:gd name="connsiteY2" fmla="*/ 30048 h 30048"/>
                <a:gd name="connsiteX3" fmla="*/ 0 w 12019"/>
                <a:gd name="connsiteY3" fmla="*/ 30048 h 3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9" h="30048">
                  <a:moveTo>
                    <a:pt x="0" y="0"/>
                  </a:moveTo>
                  <a:lnTo>
                    <a:pt x="12020" y="0"/>
                  </a:lnTo>
                  <a:lnTo>
                    <a:pt x="12020" y="30048"/>
                  </a:lnTo>
                  <a:lnTo>
                    <a:pt x="0" y="30048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C4BB27B-9190-45D9-5CCB-8CD18C9DC6E1}"/>
                </a:ext>
              </a:extLst>
            </p:cNvPr>
            <p:cNvSpPr/>
            <p:nvPr/>
          </p:nvSpPr>
          <p:spPr>
            <a:xfrm>
              <a:off x="11033157" y="4797918"/>
              <a:ext cx="183113" cy="1522613"/>
            </a:xfrm>
            <a:custGeom>
              <a:avLst/>
              <a:gdLst>
                <a:gd name="connsiteX0" fmla="*/ 175964 w 183113"/>
                <a:gd name="connsiteY0" fmla="*/ 1522614 h 1522613"/>
                <a:gd name="connsiteX1" fmla="*/ 163944 w 183113"/>
                <a:gd name="connsiteY1" fmla="*/ 1522614 h 1522613"/>
                <a:gd name="connsiteX2" fmla="*/ 163944 w 183113"/>
                <a:gd name="connsiteY2" fmla="*/ 734744 h 1522613"/>
                <a:gd name="connsiteX3" fmla="*/ 75121 w 183113"/>
                <a:gd name="connsiteY3" fmla="*/ 337384 h 1522613"/>
                <a:gd name="connsiteX4" fmla="*/ 0 w 183113"/>
                <a:gd name="connsiteY4" fmla="*/ 2644 h 1522613"/>
                <a:gd name="connsiteX5" fmla="*/ 12019 w 183113"/>
                <a:gd name="connsiteY5" fmla="*/ 0 h 1522613"/>
                <a:gd name="connsiteX6" fmla="*/ 86900 w 183113"/>
                <a:gd name="connsiteY6" fmla="*/ 334138 h 1522613"/>
                <a:gd name="connsiteX7" fmla="*/ 176204 w 183113"/>
                <a:gd name="connsiteY7" fmla="*/ 733782 h 1522613"/>
                <a:gd name="connsiteX8" fmla="*/ 175964 w 183113"/>
                <a:gd name="connsiteY8" fmla="*/ 1522614 h 152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113" h="1522613">
                  <a:moveTo>
                    <a:pt x="175964" y="1522614"/>
                  </a:moveTo>
                  <a:lnTo>
                    <a:pt x="163944" y="1522614"/>
                  </a:lnTo>
                  <a:cubicBezTo>
                    <a:pt x="163944" y="1516484"/>
                    <a:pt x="179569" y="915996"/>
                    <a:pt x="163944" y="734744"/>
                  </a:cubicBezTo>
                  <a:cubicBezTo>
                    <a:pt x="148319" y="553492"/>
                    <a:pt x="75842" y="339547"/>
                    <a:pt x="75121" y="337384"/>
                  </a:cubicBezTo>
                  <a:lnTo>
                    <a:pt x="0" y="2644"/>
                  </a:lnTo>
                  <a:lnTo>
                    <a:pt x="12019" y="0"/>
                  </a:lnTo>
                  <a:lnTo>
                    <a:pt x="86900" y="334138"/>
                  </a:lnTo>
                  <a:cubicBezTo>
                    <a:pt x="86900" y="335701"/>
                    <a:pt x="160579" y="551449"/>
                    <a:pt x="176204" y="733782"/>
                  </a:cubicBezTo>
                  <a:cubicBezTo>
                    <a:pt x="191829" y="916116"/>
                    <a:pt x="176084" y="1516484"/>
                    <a:pt x="175964" y="152261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75D5C2A-F9BC-47C9-A9E0-C3CAB4C05D71}"/>
                </a:ext>
              </a:extLst>
            </p:cNvPr>
            <p:cNvSpPr/>
            <p:nvPr/>
          </p:nvSpPr>
          <p:spPr>
            <a:xfrm rot="-3896401">
              <a:off x="11505661" y="4876641"/>
              <a:ext cx="31971" cy="12019"/>
            </a:xfrm>
            <a:custGeom>
              <a:avLst/>
              <a:gdLst>
                <a:gd name="connsiteX0" fmla="*/ 0 w 31971"/>
                <a:gd name="connsiteY0" fmla="*/ 0 h 12019"/>
                <a:gd name="connsiteX1" fmla="*/ 31972 w 31971"/>
                <a:gd name="connsiteY1" fmla="*/ 0 h 12019"/>
                <a:gd name="connsiteX2" fmla="*/ 31972 w 31971"/>
                <a:gd name="connsiteY2" fmla="*/ 12019 h 12019"/>
                <a:gd name="connsiteX3" fmla="*/ 0 w 31971"/>
                <a:gd name="connsiteY3" fmla="*/ 12019 h 1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71" h="12019">
                  <a:moveTo>
                    <a:pt x="0" y="0"/>
                  </a:moveTo>
                  <a:lnTo>
                    <a:pt x="31972" y="0"/>
                  </a:lnTo>
                  <a:lnTo>
                    <a:pt x="31972" y="12019"/>
                  </a:lnTo>
                  <a:lnTo>
                    <a:pt x="0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C2A4E3-A11F-B9A2-F1D5-2E9A30BAF701}"/>
                </a:ext>
              </a:extLst>
            </p:cNvPr>
            <p:cNvSpPr/>
            <p:nvPr/>
          </p:nvSpPr>
          <p:spPr>
            <a:xfrm>
              <a:off x="11233881" y="4928208"/>
              <a:ext cx="271517" cy="1391482"/>
            </a:xfrm>
            <a:custGeom>
              <a:avLst/>
              <a:gdLst>
                <a:gd name="connsiteX0" fmla="*/ 12019 w 271517"/>
                <a:gd name="connsiteY0" fmla="*/ 1391482 h 1391482"/>
                <a:gd name="connsiteX1" fmla="*/ 0 w 271517"/>
                <a:gd name="connsiteY1" fmla="*/ 1391482 h 1391482"/>
                <a:gd name="connsiteX2" fmla="*/ 26322 w 271517"/>
                <a:gd name="connsiteY2" fmla="*/ 681618 h 1391482"/>
                <a:gd name="connsiteX3" fmla="*/ 131492 w 271517"/>
                <a:gd name="connsiteY3" fmla="*/ 276445 h 1391482"/>
                <a:gd name="connsiteX4" fmla="*/ 260580 w 271517"/>
                <a:gd name="connsiteY4" fmla="*/ 0 h 1391482"/>
                <a:gd name="connsiteX5" fmla="*/ 271517 w 271517"/>
                <a:gd name="connsiteY5" fmla="*/ 5048 h 1391482"/>
                <a:gd name="connsiteX6" fmla="*/ 142670 w 271517"/>
                <a:gd name="connsiteY6" fmla="*/ 281493 h 1391482"/>
                <a:gd name="connsiteX7" fmla="*/ 38222 w 271517"/>
                <a:gd name="connsiteY7" fmla="*/ 683902 h 1391482"/>
                <a:gd name="connsiteX8" fmla="*/ 12019 w 271517"/>
                <a:gd name="connsiteY8" fmla="*/ 1391482 h 139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517" h="1391482">
                  <a:moveTo>
                    <a:pt x="12019" y="1391482"/>
                  </a:moveTo>
                  <a:lnTo>
                    <a:pt x="0" y="1391482"/>
                  </a:lnTo>
                  <a:cubicBezTo>
                    <a:pt x="0" y="1385953"/>
                    <a:pt x="5409" y="837630"/>
                    <a:pt x="26322" y="681618"/>
                  </a:cubicBezTo>
                  <a:cubicBezTo>
                    <a:pt x="47236" y="525607"/>
                    <a:pt x="130651" y="278969"/>
                    <a:pt x="131492" y="276445"/>
                  </a:cubicBezTo>
                  <a:lnTo>
                    <a:pt x="260580" y="0"/>
                  </a:lnTo>
                  <a:lnTo>
                    <a:pt x="271517" y="5048"/>
                  </a:lnTo>
                  <a:lnTo>
                    <a:pt x="142670" y="281493"/>
                  </a:lnTo>
                  <a:cubicBezTo>
                    <a:pt x="142670" y="283417"/>
                    <a:pt x="58534" y="528852"/>
                    <a:pt x="38222" y="683902"/>
                  </a:cubicBezTo>
                  <a:cubicBezTo>
                    <a:pt x="17909" y="838952"/>
                    <a:pt x="12019" y="1385953"/>
                    <a:pt x="12019" y="139148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51EF272-72B8-C3EA-39FC-D444C715FF68}"/>
                </a:ext>
              </a:extLst>
            </p:cNvPr>
            <p:cNvSpPr/>
            <p:nvPr/>
          </p:nvSpPr>
          <p:spPr>
            <a:xfrm>
              <a:off x="11265371" y="5646726"/>
              <a:ext cx="69712" cy="673805"/>
            </a:xfrm>
            <a:custGeom>
              <a:avLst/>
              <a:gdLst>
                <a:gd name="connsiteX0" fmla="*/ 12019 w 69712"/>
                <a:gd name="connsiteY0" fmla="*/ 673806 h 673805"/>
                <a:gd name="connsiteX1" fmla="*/ 0 w 69712"/>
                <a:gd name="connsiteY1" fmla="*/ 673085 h 673805"/>
                <a:gd name="connsiteX2" fmla="*/ 57693 w 69712"/>
                <a:gd name="connsiteY2" fmla="*/ 0 h 673805"/>
                <a:gd name="connsiteX3" fmla="*/ 69712 w 69712"/>
                <a:gd name="connsiteY3" fmla="*/ 1322 h 673805"/>
                <a:gd name="connsiteX4" fmla="*/ 12019 w 69712"/>
                <a:gd name="connsiteY4" fmla="*/ 673806 h 67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12" h="673805">
                  <a:moveTo>
                    <a:pt x="12019" y="673806"/>
                  </a:moveTo>
                  <a:lnTo>
                    <a:pt x="0" y="673085"/>
                  </a:lnTo>
                  <a:cubicBezTo>
                    <a:pt x="20673" y="320076"/>
                    <a:pt x="57333" y="2765"/>
                    <a:pt x="57693" y="0"/>
                  </a:cubicBezTo>
                  <a:lnTo>
                    <a:pt x="69712" y="1322"/>
                  </a:lnTo>
                  <a:cubicBezTo>
                    <a:pt x="69352" y="4447"/>
                    <a:pt x="32692" y="321398"/>
                    <a:pt x="12019" y="67380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4465C94-F180-EED4-F985-F987AD1162C4}"/>
                </a:ext>
              </a:extLst>
            </p:cNvPr>
            <p:cNvSpPr/>
            <p:nvPr/>
          </p:nvSpPr>
          <p:spPr>
            <a:xfrm>
              <a:off x="10946497" y="5696493"/>
              <a:ext cx="212893" cy="623316"/>
            </a:xfrm>
            <a:custGeom>
              <a:avLst/>
              <a:gdLst>
                <a:gd name="connsiteX0" fmla="*/ 210099 w 212893"/>
                <a:gd name="connsiteY0" fmla="*/ 623317 h 623316"/>
                <a:gd name="connsiteX1" fmla="*/ 198080 w 212893"/>
                <a:gd name="connsiteY1" fmla="*/ 623317 h 623316"/>
                <a:gd name="connsiteX2" fmla="*/ 187863 w 212893"/>
                <a:gd name="connsiteY2" fmla="*/ 52637 h 623316"/>
                <a:gd name="connsiteX3" fmla="*/ 160579 w 212893"/>
                <a:gd name="connsiteY3" fmla="*/ 12853 h 623316"/>
                <a:gd name="connsiteX4" fmla="*/ 141348 w 212893"/>
                <a:gd name="connsiteY4" fmla="*/ 17300 h 623316"/>
                <a:gd name="connsiteX5" fmla="*/ 140026 w 212893"/>
                <a:gd name="connsiteY5" fmla="*/ 18382 h 623316"/>
                <a:gd name="connsiteX6" fmla="*/ 138102 w 212893"/>
                <a:gd name="connsiteY6" fmla="*/ 18382 h 623316"/>
                <a:gd name="connsiteX7" fmla="*/ 10217 w 212893"/>
                <a:gd name="connsiteY7" fmla="*/ 83287 h 623316"/>
                <a:gd name="connsiteX8" fmla="*/ 0 w 212893"/>
                <a:gd name="connsiteY8" fmla="*/ 77037 h 623316"/>
                <a:gd name="connsiteX9" fmla="*/ 135098 w 212893"/>
                <a:gd name="connsiteY9" fmla="*/ 6724 h 623316"/>
                <a:gd name="connsiteX10" fmla="*/ 163944 w 212893"/>
                <a:gd name="connsiteY10" fmla="*/ 1074 h 623316"/>
                <a:gd name="connsiteX11" fmla="*/ 200003 w 212893"/>
                <a:gd name="connsiteY11" fmla="*/ 49152 h 623316"/>
                <a:gd name="connsiteX12" fmla="*/ 210099 w 212893"/>
                <a:gd name="connsiteY12" fmla="*/ 623317 h 62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893" h="623316">
                  <a:moveTo>
                    <a:pt x="210099" y="623317"/>
                  </a:moveTo>
                  <a:lnTo>
                    <a:pt x="198080" y="623317"/>
                  </a:lnTo>
                  <a:cubicBezTo>
                    <a:pt x="198080" y="618389"/>
                    <a:pt x="208416" y="118503"/>
                    <a:pt x="187863" y="52637"/>
                  </a:cubicBezTo>
                  <a:cubicBezTo>
                    <a:pt x="180892" y="29800"/>
                    <a:pt x="171396" y="15978"/>
                    <a:pt x="160579" y="12853"/>
                  </a:cubicBezTo>
                  <a:cubicBezTo>
                    <a:pt x="153824" y="11327"/>
                    <a:pt x="146745" y="12961"/>
                    <a:pt x="141348" y="17300"/>
                  </a:cubicBezTo>
                  <a:lnTo>
                    <a:pt x="140026" y="18382"/>
                  </a:lnTo>
                  <a:lnTo>
                    <a:pt x="138102" y="18382"/>
                  </a:lnTo>
                  <a:cubicBezTo>
                    <a:pt x="137262" y="18382"/>
                    <a:pt x="43510" y="30401"/>
                    <a:pt x="10217" y="83287"/>
                  </a:cubicBezTo>
                  <a:lnTo>
                    <a:pt x="0" y="77037"/>
                  </a:lnTo>
                  <a:cubicBezTo>
                    <a:pt x="34256" y="22349"/>
                    <a:pt x="121516" y="8526"/>
                    <a:pt x="135098" y="6724"/>
                  </a:cubicBezTo>
                  <a:cubicBezTo>
                    <a:pt x="143368" y="581"/>
                    <a:pt x="153968" y="-1486"/>
                    <a:pt x="163944" y="1074"/>
                  </a:cubicBezTo>
                  <a:cubicBezTo>
                    <a:pt x="179089" y="5401"/>
                    <a:pt x="190988" y="21507"/>
                    <a:pt x="200003" y="49152"/>
                  </a:cubicBezTo>
                  <a:cubicBezTo>
                    <a:pt x="220436" y="117061"/>
                    <a:pt x="210580" y="602644"/>
                    <a:pt x="210099" y="62331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7F4109E-372A-830D-0DDC-B74B18FE0967}"/>
                </a:ext>
              </a:extLst>
            </p:cNvPr>
            <p:cNvSpPr/>
            <p:nvPr/>
          </p:nvSpPr>
          <p:spPr>
            <a:xfrm>
              <a:off x="11168855" y="5674010"/>
              <a:ext cx="24756" cy="646521"/>
            </a:xfrm>
            <a:custGeom>
              <a:avLst/>
              <a:gdLst>
                <a:gd name="connsiteX0" fmla="*/ 14063 w 24756"/>
                <a:gd name="connsiteY0" fmla="*/ 646522 h 646521"/>
                <a:gd name="connsiteX1" fmla="*/ 2044 w 24756"/>
                <a:gd name="connsiteY1" fmla="*/ 645921 h 646521"/>
                <a:gd name="connsiteX2" fmla="*/ 0 w 24756"/>
                <a:gd name="connsiteY2" fmla="*/ 2164 h 646521"/>
                <a:gd name="connsiteX3" fmla="*/ 12019 w 24756"/>
                <a:gd name="connsiteY3" fmla="*/ 0 h 646521"/>
                <a:gd name="connsiteX4" fmla="*/ 14063 w 24756"/>
                <a:gd name="connsiteY4" fmla="*/ 646522 h 6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6" h="646521">
                  <a:moveTo>
                    <a:pt x="14063" y="646522"/>
                  </a:moveTo>
                  <a:lnTo>
                    <a:pt x="2044" y="645921"/>
                  </a:lnTo>
                  <a:cubicBezTo>
                    <a:pt x="2044" y="640993"/>
                    <a:pt x="27044" y="153127"/>
                    <a:pt x="0" y="2164"/>
                  </a:cubicBezTo>
                  <a:lnTo>
                    <a:pt x="12019" y="0"/>
                  </a:lnTo>
                  <a:cubicBezTo>
                    <a:pt x="39304" y="152646"/>
                    <a:pt x="14303" y="641474"/>
                    <a:pt x="14063" y="64652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55A32BB-684D-D114-64BB-0403A2310774}"/>
                </a:ext>
              </a:extLst>
            </p:cNvPr>
            <p:cNvSpPr/>
            <p:nvPr/>
          </p:nvSpPr>
          <p:spPr>
            <a:xfrm>
              <a:off x="11291382" y="5308621"/>
              <a:ext cx="145144" cy="1011910"/>
            </a:xfrm>
            <a:custGeom>
              <a:avLst/>
              <a:gdLst>
                <a:gd name="connsiteX0" fmla="*/ 191 w 145144"/>
                <a:gd name="connsiteY0" fmla="*/ 1011911 h 1011910"/>
                <a:gd name="connsiteX1" fmla="*/ 56322 w 145144"/>
                <a:gd name="connsiteY1" fmla="*/ 111059 h 1011910"/>
                <a:gd name="connsiteX2" fmla="*/ 138414 w 145144"/>
                <a:gd name="connsiteY2" fmla="*/ 0 h 1011910"/>
                <a:gd name="connsiteX3" fmla="*/ 145145 w 145144"/>
                <a:gd name="connsiteY3" fmla="*/ 9976 h 1011910"/>
                <a:gd name="connsiteX4" fmla="*/ 67620 w 145144"/>
                <a:gd name="connsiteY4" fmla="*/ 115266 h 1011910"/>
                <a:gd name="connsiteX5" fmla="*/ 12211 w 145144"/>
                <a:gd name="connsiteY5" fmla="*/ 1011790 h 101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144" h="1011910">
                  <a:moveTo>
                    <a:pt x="191" y="1011911"/>
                  </a:moveTo>
                  <a:cubicBezTo>
                    <a:pt x="191" y="982102"/>
                    <a:pt x="-6299" y="278128"/>
                    <a:pt x="56322" y="111059"/>
                  </a:cubicBezTo>
                  <a:cubicBezTo>
                    <a:pt x="71442" y="66395"/>
                    <a:pt x="100144" y="27560"/>
                    <a:pt x="138414" y="0"/>
                  </a:cubicBezTo>
                  <a:lnTo>
                    <a:pt x="145145" y="9976"/>
                  </a:lnTo>
                  <a:cubicBezTo>
                    <a:pt x="108966" y="36142"/>
                    <a:pt x="81875" y="72958"/>
                    <a:pt x="67620" y="115266"/>
                  </a:cubicBezTo>
                  <a:cubicBezTo>
                    <a:pt x="5721" y="280171"/>
                    <a:pt x="12090" y="1004699"/>
                    <a:pt x="12211" y="101179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7104E6-EA42-6E7A-E0D0-79341D91E73D}"/>
                </a:ext>
              </a:extLst>
            </p:cNvPr>
            <p:cNvSpPr/>
            <p:nvPr/>
          </p:nvSpPr>
          <p:spPr>
            <a:xfrm>
              <a:off x="11030633" y="5173042"/>
              <a:ext cx="203063" cy="1147489"/>
            </a:xfrm>
            <a:custGeom>
              <a:avLst/>
              <a:gdLst>
                <a:gd name="connsiteX0" fmla="*/ 199402 w 203063"/>
                <a:gd name="connsiteY0" fmla="*/ 1147489 h 1147489"/>
                <a:gd name="connsiteX1" fmla="*/ 187382 w 203063"/>
                <a:gd name="connsiteY1" fmla="*/ 1145927 h 1147489"/>
                <a:gd name="connsiteX2" fmla="*/ 87982 w 203063"/>
                <a:gd name="connsiteY2" fmla="*/ 166709 h 1147489"/>
                <a:gd name="connsiteX3" fmla="*/ 0 w 203063"/>
                <a:gd name="connsiteY3" fmla="*/ 7813 h 1147489"/>
                <a:gd name="connsiteX4" fmla="*/ 9135 w 203063"/>
                <a:gd name="connsiteY4" fmla="*/ 0 h 1147489"/>
                <a:gd name="connsiteX5" fmla="*/ 99400 w 203063"/>
                <a:gd name="connsiteY5" fmla="*/ 162742 h 1147489"/>
                <a:gd name="connsiteX6" fmla="*/ 199402 w 203063"/>
                <a:gd name="connsiteY6" fmla="*/ 1147489 h 114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063" h="1147489">
                  <a:moveTo>
                    <a:pt x="199402" y="1147489"/>
                  </a:moveTo>
                  <a:lnTo>
                    <a:pt x="187382" y="1145927"/>
                  </a:lnTo>
                  <a:cubicBezTo>
                    <a:pt x="202166" y="1037752"/>
                    <a:pt x="172238" y="409019"/>
                    <a:pt x="87982" y="166709"/>
                  </a:cubicBezTo>
                  <a:cubicBezTo>
                    <a:pt x="68727" y="108763"/>
                    <a:pt x="38895" y="54881"/>
                    <a:pt x="0" y="7813"/>
                  </a:cubicBezTo>
                  <a:lnTo>
                    <a:pt x="9135" y="0"/>
                  </a:lnTo>
                  <a:cubicBezTo>
                    <a:pt x="49051" y="48186"/>
                    <a:pt x="79653" y="103367"/>
                    <a:pt x="99400" y="162742"/>
                  </a:cubicBezTo>
                  <a:cubicBezTo>
                    <a:pt x="184257" y="406375"/>
                    <a:pt x="214306" y="1038473"/>
                    <a:pt x="199402" y="114748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D29271B-D51E-3E50-7850-DFB7ED5ECFC7}"/>
                </a:ext>
              </a:extLst>
            </p:cNvPr>
            <p:cNvSpPr/>
            <p:nvPr/>
          </p:nvSpPr>
          <p:spPr>
            <a:xfrm>
              <a:off x="11233881" y="5402733"/>
              <a:ext cx="20672" cy="916957"/>
            </a:xfrm>
            <a:custGeom>
              <a:avLst/>
              <a:gdLst>
                <a:gd name="connsiteX0" fmla="*/ 12019 w 20672"/>
                <a:gd name="connsiteY0" fmla="*/ 916957 h 916957"/>
                <a:gd name="connsiteX1" fmla="*/ 0 w 20672"/>
                <a:gd name="connsiteY1" fmla="*/ 916957 h 916957"/>
                <a:gd name="connsiteX2" fmla="*/ 8654 w 20672"/>
                <a:gd name="connsiteY2" fmla="*/ 0 h 916957"/>
                <a:gd name="connsiteX3" fmla="*/ 20673 w 20672"/>
                <a:gd name="connsiteY3" fmla="*/ 0 h 916957"/>
                <a:gd name="connsiteX4" fmla="*/ 12019 w 20672"/>
                <a:gd name="connsiteY4" fmla="*/ 916957 h 9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72" h="916957">
                  <a:moveTo>
                    <a:pt x="12019" y="916957"/>
                  </a:moveTo>
                  <a:lnTo>
                    <a:pt x="0" y="916957"/>
                  </a:lnTo>
                  <a:cubicBezTo>
                    <a:pt x="0" y="910828"/>
                    <a:pt x="3606" y="301205"/>
                    <a:pt x="8654" y="0"/>
                  </a:cubicBezTo>
                  <a:lnTo>
                    <a:pt x="20673" y="0"/>
                  </a:lnTo>
                  <a:cubicBezTo>
                    <a:pt x="15625" y="301205"/>
                    <a:pt x="12019" y="910828"/>
                    <a:pt x="12019" y="91695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FE12012-38B0-0E13-BE84-BDCAB264552E}"/>
                </a:ext>
              </a:extLst>
            </p:cNvPr>
            <p:cNvSpPr/>
            <p:nvPr/>
          </p:nvSpPr>
          <p:spPr>
            <a:xfrm>
              <a:off x="11243255" y="4541911"/>
              <a:ext cx="173800" cy="822960"/>
            </a:xfrm>
            <a:custGeom>
              <a:avLst/>
              <a:gdLst>
                <a:gd name="connsiteX0" fmla="*/ 12019 w 173800"/>
                <a:gd name="connsiteY0" fmla="*/ 822960 h 822960"/>
                <a:gd name="connsiteX1" fmla="*/ 0 w 173800"/>
                <a:gd name="connsiteY1" fmla="*/ 822960 h 822960"/>
                <a:gd name="connsiteX2" fmla="*/ 12019 w 173800"/>
                <a:gd name="connsiteY2" fmla="*/ 318147 h 822960"/>
                <a:gd name="connsiteX3" fmla="*/ 40386 w 173800"/>
                <a:gd name="connsiteY3" fmla="*/ 55764 h 822960"/>
                <a:gd name="connsiteX4" fmla="*/ 173800 w 173800"/>
                <a:gd name="connsiteY4" fmla="*/ 595 h 822960"/>
                <a:gd name="connsiteX5" fmla="*/ 172959 w 173800"/>
                <a:gd name="connsiteY5" fmla="*/ 12615 h 822960"/>
                <a:gd name="connsiteX6" fmla="*/ 50602 w 173800"/>
                <a:gd name="connsiteY6" fmla="*/ 62735 h 822960"/>
                <a:gd name="connsiteX7" fmla="*/ 47597 w 173800"/>
                <a:gd name="connsiteY7" fmla="*/ 71750 h 822960"/>
                <a:gd name="connsiteX8" fmla="*/ 45554 w 173800"/>
                <a:gd name="connsiteY8" fmla="*/ 69707 h 822960"/>
                <a:gd name="connsiteX9" fmla="*/ 24039 w 173800"/>
                <a:gd name="connsiteY9" fmla="*/ 318748 h 822960"/>
                <a:gd name="connsiteX10" fmla="*/ 12019 w 173800"/>
                <a:gd name="connsiteY10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800" h="822960">
                  <a:moveTo>
                    <a:pt x="12019" y="822960"/>
                  </a:moveTo>
                  <a:lnTo>
                    <a:pt x="0" y="822960"/>
                  </a:lnTo>
                  <a:cubicBezTo>
                    <a:pt x="4087" y="579809"/>
                    <a:pt x="8054" y="409975"/>
                    <a:pt x="12019" y="318147"/>
                  </a:cubicBezTo>
                  <a:cubicBezTo>
                    <a:pt x="21154" y="81606"/>
                    <a:pt x="34256" y="59490"/>
                    <a:pt x="40386" y="55764"/>
                  </a:cubicBezTo>
                  <a:cubicBezTo>
                    <a:pt x="46155" y="42543"/>
                    <a:pt x="74400" y="-5895"/>
                    <a:pt x="173800" y="595"/>
                  </a:cubicBezTo>
                  <a:lnTo>
                    <a:pt x="172959" y="12615"/>
                  </a:lnTo>
                  <a:cubicBezTo>
                    <a:pt x="70314" y="6124"/>
                    <a:pt x="51323" y="60692"/>
                    <a:pt x="50602" y="62735"/>
                  </a:cubicBezTo>
                  <a:lnTo>
                    <a:pt x="47597" y="71750"/>
                  </a:lnTo>
                  <a:lnTo>
                    <a:pt x="45554" y="69707"/>
                  </a:lnTo>
                  <a:cubicBezTo>
                    <a:pt x="41107" y="82687"/>
                    <a:pt x="31251" y="131847"/>
                    <a:pt x="24039" y="318748"/>
                  </a:cubicBezTo>
                  <a:cubicBezTo>
                    <a:pt x="20073" y="410095"/>
                    <a:pt x="16106" y="579809"/>
                    <a:pt x="12019" y="82296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2BEB8D4-668C-4E2C-1F9A-AABB581EC1F5}"/>
                </a:ext>
              </a:extLst>
            </p:cNvPr>
            <p:cNvSpPr/>
            <p:nvPr/>
          </p:nvSpPr>
          <p:spPr>
            <a:xfrm>
              <a:off x="11053846" y="5434423"/>
              <a:ext cx="340601" cy="172692"/>
            </a:xfrm>
            <a:custGeom>
              <a:avLst/>
              <a:gdLst>
                <a:gd name="connsiteX0" fmla="*/ 61043 w 340601"/>
                <a:gd name="connsiteY0" fmla="*/ 160379 h 172692"/>
                <a:gd name="connsiteX1" fmla="*/ 8278 w 340601"/>
                <a:gd name="connsiteY1" fmla="*/ 43551 h 172692"/>
                <a:gd name="connsiteX2" fmla="*/ 324388 w 340601"/>
                <a:gd name="connsiteY2" fmla="*/ 26964 h 172692"/>
                <a:gd name="connsiteX3" fmla="*/ 194458 w 340601"/>
                <a:gd name="connsiteY3" fmla="*/ 163023 h 172692"/>
                <a:gd name="connsiteX4" fmla="*/ 61043 w 340601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1" h="172692">
                  <a:moveTo>
                    <a:pt x="61043" y="160379"/>
                  </a:moveTo>
                  <a:cubicBezTo>
                    <a:pt x="61043" y="160379"/>
                    <a:pt x="-26819" y="82133"/>
                    <a:pt x="8278" y="43551"/>
                  </a:cubicBezTo>
                  <a:cubicBezTo>
                    <a:pt x="43375" y="4969"/>
                    <a:pt x="260685" y="-23157"/>
                    <a:pt x="324388" y="26964"/>
                  </a:cubicBezTo>
                  <a:cubicBezTo>
                    <a:pt x="388090" y="77085"/>
                    <a:pt x="247103" y="147158"/>
                    <a:pt x="194458" y="163023"/>
                  </a:cubicBezTo>
                  <a:cubicBezTo>
                    <a:pt x="141813" y="178889"/>
                    <a:pt x="78591" y="173240"/>
                    <a:pt x="61043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41F8CC-3039-C7B1-CCDD-542F0BD77D6F}"/>
                </a:ext>
              </a:extLst>
            </p:cNvPr>
            <p:cNvSpPr/>
            <p:nvPr/>
          </p:nvSpPr>
          <p:spPr>
            <a:xfrm>
              <a:off x="11048306" y="5428419"/>
              <a:ext cx="352524" cy="184543"/>
            </a:xfrm>
            <a:custGeom>
              <a:avLst/>
              <a:gdLst>
                <a:gd name="connsiteX0" fmla="*/ 129925 w 352524"/>
                <a:gd name="connsiteY0" fmla="*/ 184532 h 184543"/>
                <a:gd name="connsiteX1" fmla="*/ 62977 w 352524"/>
                <a:gd name="connsiteY1" fmla="*/ 171310 h 184543"/>
                <a:gd name="connsiteX2" fmla="*/ 62977 w 352524"/>
                <a:gd name="connsiteY2" fmla="*/ 171310 h 184543"/>
                <a:gd name="connsiteX3" fmla="*/ 116 w 352524"/>
                <a:gd name="connsiteY3" fmla="*/ 74434 h 184543"/>
                <a:gd name="connsiteX4" fmla="*/ 9852 w 352524"/>
                <a:gd name="connsiteY4" fmla="*/ 45949 h 184543"/>
                <a:gd name="connsiteX5" fmla="*/ 334375 w 352524"/>
                <a:gd name="connsiteY5" fmla="*/ 28520 h 184543"/>
                <a:gd name="connsiteX6" fmla="*/ 351923 w 352524"/>
                <a:gd name="connsiteY6" fmla="*/ 68785 h 184543"/>
                <a:gd name="connsiteX7" fmla="*/ 202402 w 352524"/>
                <a:gd name="connsiteY7" fmla="*/ 175157 h 184543"/>
                <a:gd name="connsiteX8" fmla="*/ 129925 w 352524"/>
                <a:gd name="connsiteY8" fmla="*/ 184532 h 184543"/>
                <a:gd name="connsiteX9" fmla="*/ 69828 w 352524"/>
                <a:gd name="connsiteY9" fmla="*/ 161695 h 184543"/>
                <a:gd name="connsiteX10" fmla="*/ 197834 w 352524"/>
                <a:gd name="connsiteY10" fmla="*/ 163257 h 184543"/>
                <a:gd name="connsiteX11" fmla="*/ 338942 w 352524"/>
                <a:gd name="connsiteY11" fmla="*/ 66141 h 184543"/>
                <a:gd name="connsiteX12" fmla="*/ 325721 w 352524"/>
                <a:gd name="connsiteY12" fmla="*/ 37655 h 184543"/>
                <a:gd name="connsiteX13" fmla="*/ 17784 w 352524"/>
                <a:gd name="connsiteY13" fmla="*/ 53641 h 184543"/>
                <a:gd name="connsiteX14" fmla="*/ 11174 w 352524"/>
                <a:gd name="connsiteY14" fmla="*/ 73473 h 184543"/>
                <a:gd name="connsiteX15" fmla="*/ 70309 w 352524"/>
                <a:gd name="connsiteY15" fmla="*/ 161695 h 18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4" h="184543">
                  <a:moveTo>
                    <a:pt x="129925" y="184532"/>
                  </a:moveTo>
                  <a:cubicBezTo>
                    <a:pt x="99877" y="184532"/>
                    <a:pt x="74275" y="179484"/>
                    <a:pt x="62977" y="171310"/>
                  </a:cubicBezTo>
                  <a:lnTo>
                    <a:pt x="62977" y="171310"/>
                  </a:lnTo>
                  <a:cubicBezTo>
                    <a:pt x="60573" y="169027"/>
                    <a:pt x="2880" y="116622"/>
                    <a:pt x="116" y="74434"/>
                  </a:cubicBezTo>
                  <a:cubicBezTo>
                    <a:pt x="-701" y="64001"/>
                    <a:pt x="2820" y="53701"/>
                    <a:pt x="9852" y="45949"/>
                  </a:cubicBezTo>
                  <a:cubicBezTo>
                    <a:pt x="47953" y="4121"/>
                    <a:pt x="268148" y="-23764"/>
                    <a:pt x="334375" y="28520"/>
                  </a:cubicBezTo>
                  <a:cubicBezTo>
                    <a:pt x="347776" y="37198"/>
                    <a:pt x="354688" y="53064"/>
                    <a:pt x="351923" y="68785"/>
                  </a:cubicBezTo>
                  <a:cubicBezTo>
                    <a:pt x="342788" y="116021"/>
                    <a:pt x="242547" y="163378"/>
                    <a:pt x="202402" y="175157"/>
                  </a:cubicBezTo>
                  <a:cubicBezTo>
                    <a:pt x="178784" y="181599"/>
                    <a:pt x="154397" y="184760"/>
                    <a:pt x="129925" y="184532"/>
                  </a:cubicBezTo>
                  <a:close/>
                  <a:moveTo>
                    <a:pt x="69828" y="161695"/>
                  </a:moveTo>
                  <a:cubicBezTo>
                    <a:pt x="85574" y="172873"/>
                    <a:pt x="145911" y="178402"/>
                    <a:pt x="197834" y="163257"/>
                  </a:cubicBezTo>
                  <a:cubicBezTo>
                    <a:pt x="241826" y="150397"/>
                    <a:pt x="331490" y="104363"/>
                    <a:pt x="338942" y="66141"/>
                  </a:cubicBezTo>
                  <a:cubicBezTo>
                    <a:pt x="340673" y="54855"/>
                    <a:pt x="335456" y="43617"/>
                    <a:pt x="325721" y="37655"/>
                  </a:cubicBezTo>
                  <a:cubicBezTo>
                    <a:pt x="265624" y="-9581"/>
                    <a:pt x="51198" y="16982"/>
                    <a:pt x="17784" y="53641"/>
                  </a:cubicBezTo>
                  <a:cubicBezTo>
                    <a:pt x="12917" y="59038"/>
                    <a:pt x="10513" y="66225"/>
                    <a:pt x="11174" y="73473"/>
                  </a:cubicBezTo>
                  <a:cubicBezTo>
                    <a:pt x="13457" y="109531"/>
                    <a:pt x="66463" y="158209"/>
                    <a:pt x="70309" y="16169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C5374B-518B-8571-F859-239E7564ED49}"/>
                </a:ext>
              </a:extLst>
            </p:cNvPr>
            <p:cNvSpPr/>
            <p:nvPr/>
          </p:nvSpPr>
          <p:spPr>
            <a:xfrm>
              <a:off x="11187967" y="5530018"/>
              <a:ext cx="14062" cy="24038"/>
            </a:xfrm>
            <a:custGeom>
              <a:avLst/>
              <a:gdLst>
                <a:gd name="connsiteX0" fmla="*/ 12019 w 14062"/>
                <a:gd name="connsiteY0" fmla="*/ 24039 h 24038"/>
                <a:gd name="connsiteX1" fmla="*/ 0 w 14062"/>
                <a:gd name="connsiteY1" fmla="*/ 24039 h 24038"/>
                <a:gd name="connsiteX2" fmla="*/ 2043 w 14062"/>
                <a:gd name="connsiteY2" fmla="*/ 0 h 24038"/>
                <a:gd name="connsiteX3" fmla="*/ 14062 w 14062"/>
                <a:gd name="connsiteY3" fmla="*/ 1803 h 24038"/>
                <a:gd name="connsiteX4" fmla="*/ 12019 w 14062"/>
                <a:gd name="connsiteY4" fmla="*/ 24039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2" h="24038">
                  <a:moveTo>
                    <a:pt x="12019" y="24039"/>
                  </a:moveTo>
                  <a:lnTo>
                    <a:pt x="0" y="24039"/>
                  </a:lnTo>
                  <a:cubicBezTo>
                    <a:pt x="96" y="15986"/>
                    <a:pt x="781" y="7957"/>
                    <a:pt x="2043" y="0"/>
                  </a:cubicBezTo>
                  <a:lnTo>
                    <a:pt x="14062" y="1803"/>
                  </a:lnTo>
                  <a:cubicBezTo>
                    <a:pt x="12801" y="9147"/>
                    <a:pt x="12115" y="16586"/>
                    <a:pt x="12019" y="2403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CCEB4C2-C478-D327-A19D-BBDD1FDB6119}"/>
                </a:ext>
              </a:extLst>
            </p:cNvPr>
            <p:cNvSpPr/>
            <p:nvPr/>
          </p:nvSpPr>
          <p:spPr>
            <a:xfrm>
              <a:off x="11197341" y="5436627"/>
              <a:ext cx="33654" cy="62500"/>
            </a:xfrm>
            <a:custGeom>
              <a:avLst/>
              <a:gdLst>
                <a:gd name="connsiteX0" fmla="*/ 12019 w 33654"/>
                <a:gd name="connsiteY0" fmla="*/ 62501 h 62500"/>
                <a:gd name="connsiteX1" fmla="*/ 0 w 33654"/>
                <a:gd name="connsiteY1" fmla="*/ 59135 h 62500"/>
                <a:gd name="connsiteX2" fmla="*/ 22957 w 33654"/>
                <a:gd name="connsiteY2" fmla="*/ 0 h 62500"/>
                <a:gd name="connsiteX3" fmla="*/ 33655 w 33654"/>
                <a:gd name="connsiteY3" fmla="*/ 5409 h 62500"/>
                <a:gd name="connsiteX4" fmla="*/ 12019 w 33654"/>
                <a:gd name="connsiteY4" fmla="*/ 62501 h 6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" h="62500">
                  <a:moveTo>
                    <a:pt x="12019" y="62501"/>
                  </a:moveTo>
                  <a:lnTo>
                    <a:pt x="0" y="59135"/>
                  </a:lnTo>
                  <a:cubicBezTo>
                    <a:pt x="6022" y="38823"/>
                    <a:pt x="13691" y="19051"/>
                    <a:pt x="22957" y="0"/>
                  </a:cubicBezTo>
                  <a:lnTo>
                    <a:pt x="33655" y="5409"/>
                  </a:lnTo>
                  <a:cubicBezTo>
                    <a:pt x="24965" y="23847"/>
                    <a:pt x="17729" y="42933"/>
                    <a:pt x="12019" y="625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CFBA00F-54ED-8E9F-26B2-56FFA643410A}"/>
                </a:ext>
              </a:extLst>
            </p:cNvPr>
            <p:cNvSpPr/>
            <p:nvPr/>
          </p:nvSpPr>
          <p:spPr>
            <a:xfrm>
              <a:off x="11053846" y="5946328"/>
              <a:ext cx="340601" cy="172692"/>
            </a:xfrm>
            <a:custGeom>
              <a:avLst/>
              <a:gdLst>
                <a:gd name="connsiteX0" fmla="*/ 61043 w 340601"/>
                <a:gd name="connsiteY0" fmla="*/ 160379 h 172692"/>
                <a:gd name="connsiteX1" fmla="*/ 8278 w 340601"/>
                <a:gd name="connsiteY1" fmla="*/ 43551 h 172692"/>
                <a:gd name="connsiteX2" fmla="*/ 324388 w 340601"/>
                <a:gd name="connsiteY2" fmla="*/ 26964 h 172692"/>
                <a:gd name="connsiteX3" fmla="*/ 194458 w 340601"/>
                <a:gd name="connsiteY3" fmla="*/ 163023 h 172692"/>
                <a:gd name="connsiteX4" fmla="*/ 61043 w 340601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1" h="172692">
                  <a:moveTo>
                    <a:pt x="61043" y="160379"/>
                  </a:moveTo>
                  <a:cubicBezTo>
                    <a:pt x="61043" y="160379"/>
                    <a:pt x="-26819" y="82133"/>
                    <a:pt x="8278" y="43551"/>
                  </a:cubicBezTo>
                  <a:cubicBezTo>
                    <a:pt x="43375" y="4969"/>
                    <a:pt x="260685" y="-23157"/>
                    <a:pt x="324388" y="26964"/>
                  </a:cubicBezTo>
                  <a:cubicBezTo>
                    <a:pt x="388090" y="77085"/>
                    <a:pt x="247103" y="147158"/>
                    <a:pt x="194458" y="163023"/>
                  </a:cubicBezTo>
                  <a:cubicBezTo>
                    <a:pt x="141813" y="178889"/>
                    <a:pt x="78591" y="173240"/>
                    <a:pt x="61043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0EE82-275A-942C-88E7-0E1709612429}"/>
                </a:ext>
              </a:extLst>
            </p:cNvPr>
            <p:cNvSpPr/>
            <p:nvPr/>
          </p:nvSpPr>
          <p:spPr>
            <a:xfrm>
              <a:off x="11048306" y="5940445"/>
              <a:ext cx="352524" cy="184427"/>
            </a:xfrm>
            <a:custGeom>
              <a:avLst/>
              <a:gdLst>
                <a:gd name="connsiteX0" fmla="*/ 129925 w 352524"/>
                <a:gd name="connsiteY0" fmla="*/ 184412 h 184427"/>
                <a:gd name="connsiteX1" fmla="*/ 62977 w 352524"/>
                <a:gd name="connsiteY1" fmla="*/ 171190 h 184427"/>
                <a:gd name="connsiteX2" fmla="*/ 62977 w 352524"/>
                <a:gd name="connsiteY2" fmla="*/ 171190 h 184427"/>
                <a:gd name="connsiteX3" fmla="*/ 116 w 352524"/>
                <a:gd name="connsiteY3" fmla="*/ 74434 h 184427"/>
                <a:gd name="connsiteX4" fmla="*/ 9852 w 352524"/>
                <a:gd name="connsiteY4" fmla="*/ 45949 h 184427"/>
                <a:gd name="connsiteX5" fmla="*/ 334375 w 352524"/>
                <a:gd name="connsiteY5" fmla="*/ 28520 h 184427"/>
                <a:gd name="connsiteX6" fmla="*/ 351923 w 352524"/>
                <a:gd name="connsiteY6" fmla="*/ 68785 h 184427"/>
                <a:gd name="connsiteX7" fmla="*/ 202402 w 352524"/>
                <a:gd name="connsiteY7" fmla="*/ 175157 h 184427"/>
                <a:gd name="connsiteX8" fmla="*/ 129925 w 352524"/>
                <a:gd name="connsiteY8" fmla="*/ 184412 h 184427"/>
                <a:gd name="connsiteX9" fmla="*/ 69828 w 352524"/>
                <a:gd name="connsiteY9" fmla="*/ 161575 h 184427"/>
                <a:gd name="connsiteX10" fmla="*/ 197834 w 352524"/>
                <a:gd name="connsiteY10" fmla="*/ 163137 h 184427"/>
                <a:gd name="connsiteX11" fmla="*/ 338942 w 352524"/>
                <a:gd name="connsiteY11" fmla="*/ 66021 h 184427"/>
                <a:gd name="connsiteX12" fmla="*/ 325721 w 352524"/>
                <a:gd name="connsiteY12" fmla="*/ 37535 h 184427"/>
                <a:gd name="connsiteX13" fmla="*/ 17784 w 352524"/>
                <a:gd name="connsiteY13" fmla="*/ 53520 h 184427"/>
                <a:gd name="connsiteX14" fmla="*/ 11174 w 352524"/>
                <a:gd name="connsiteY14" fmla="*/ 73353 h 184427"/>
                <a:gd name="connsiteX15" fmla="*/ 70309 w 352524"/>
                <a:gd name="connsiteY15" fmla="*/ 161575 h 18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4" h="184427">
                  <a:moveTo>
                    <a:pt x="129925" y="184412"/>
                  </a:moveTo>
                  <a:cubicBezTo>
                    <a:pt x="99877" y="184412"/>
                    <a:pt x="74275" y="179363"/>
                    <a:pt x="62977" y="171190"/>
                  </a:cubicBezTo>
                  <a:lnTo>
                    <a:pt x="62977" y="171190"/>
                  </a:lnTo>
                  <a:cubicBezTo>
                    <a:pt x="60573" y="169027"/>
                    <a:pt x="2880" y="116622"/>
                    <a:pt x="116" y="74434"/>
                  </a:cubicBezTo>
                  <a:cubicBezTo>
                    <a:pt x="-701" y="64001"/>
                    <a:pt x="2820" y="53701"/>
                    <a:pt x="9852" y="45949"/>
                  </a:cubicBezTo>
                  <a:cubicBezTo>
                    <a:pt x="47953" y="4121"/>
                    <a:pt x="268028" y="-23764"/>
                    <a:pt x="334375" y="28520"/>
                  </a:cubicBezTo>
                  <a:cubicBezTo>
                    <a:pt x="347776" y="37210"/>
                    <a:pt x="354688" y="53064"/>
                    <a:pt x="351923" y="68785"/>
                  </a:cubicBezTo>
                  <a:cubicBezTo>
                    <a:pt x="342788" y="116021"/>
                    <a:pt x="242547" y="163378"/>
                    <a:pt x="202402" y="175157"/>
                  </a:cubicBezTo>
                  <a:cubicBezTo>
                    <a:pt x="178784" y="181563"/>
                    <a:pt x="154397" y="184676"/>
                    <a:pt x="129925" y="184412"/>
                  </a:cubicBezTo>
                  <a:close/>
                  <a:moveTo>
                    <a:pt x="69828" y="161575"/>
                  </a:moveTo>
                  <a:cubicBezTo>
                    <a:pt x="85574" y="172753"/>
                    <a:pt x="145911" y="178282"/>
                    <a:pt x="197834" y="163137"/>
                  </a:cubicBezTo>
                  <a:cubicBezTo>
                    <a:pt x="241826" y="150277"/>
                    <a:pt x="331490" y="104242"/>
                    <a:pt x="338942" y="66021"/>
                  </a:cubicBezTo>
                  <a:cubicBezTo>
                    <a:pt x="340673" y="54735"/>
                    <a:pt x="335456" y="43496"/>
                    <a:pt x="325721" y="37535"/>
                  </a:cubicBezTo>
                  <a:cubicBezTo>
                    <a:pt x="265624" y="-9701"/>
                    <a:pt x="51198" y="16862"/>
                    <a:pt x="17784" y="53520"/>
                  </a:cubicBezTo>
                  <a:cubicBezTo>
                    <a:pt x="12917" y="58917"/>
                    <a:pt x="10513" y="66105"/>
                    <a:pt x="11174" y="73353"/>
                  </a:cubicBezTo>
                  <a:cubicBezTo>
                    <a:pt x="13457" y="109290"/>
                    <a:pt x="66463" y="158089"/>
                    <a:pt x="70309" y="1615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F2BCAFF-A027-2B3B-AEBE-238D2CF47925}"/>
                </a:ext>
              </a:extLst>
            </p:cNvPr>
            <p:cNvSpPr/>
            <p:nvPr/>
          </p:nvSpPr>
          <p:spPr>
            <a:xfrm>
              <a:off x="11187967" y="5948532"/>
              <a:ext cx="43510" cy="117429"/>
            </a:xfrm>
            <a:custGeom>
              <a:avLst/>
              <a:gdLst>
                <a:gd name="connsiteX0" fmla="*/ 12019 w 43510"/>
                <a:gd name="connsiteY0" fmla="*/ 117429 h 117429"/>
                <a:gd name="connsiteX1" fmla="*/ 0 w 43510"/>
                <a:gd name="connsiteY1" fmla="*/ 117429 h 117429"/>
                <a:gd name="connsiteX2" fmla="*/ 32813 w 43510"/>
                <a:gd name="connsiteY2" fmla="*/ 0 h 117429"/>
                <a:gd name="connsiteX3" fmla="*/ 43510 w 43510"/>
                <a:gd name="connsiteY3" fmla="*/ 5409 h 117429"/>
                <a:gd name="connsiteX4" fmla="*/ 12019 w 43510"/>
                <a:gd name="connsiteY4" fmla="*/ 117429 h 11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10" h="117429">
                  <a:moveTo>
                    <a:pt x="12019" y="117429"/>
                  </a:moveTo>
                  <a:lnTo>
                    <a:pt x="0" y="117429"/>
                  </a:lnTo>
                  <a:cubicBezTo>
                    <a:pt x="0" y="66107"/>
                    <a:pt x="31370" y="2644"/>
                    <a:pt x="32813" y="0"/>
                  </a:cubicBezTo>
                  <a:lnTo>
                    <a:pt x="43510" y="5409"/>
                  </a:lnTo>
                  <a:cubicBezTo>
                    <a:pt x="43149" y="6010"/>
                    <a:pt x="12019" y="68991"/>
                    <a:pt x="12019" y="11742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FEC32AB-0846-CCB0-11A4-D6F481EBAFED}"/>
                </a:ext>
              </a:extLst>
            </p:cNvPr>
            <p:cNvSpPr/>
            <p:nvPr/>
          </p:nvSpPr>
          <p:spPr>
            <a:xfrm>
              <a:off x="11138420" y="5781321"/>
              <a:ext cx="231112" cy="117053"/>
            </a:xfrm>
            <a:custGeom>
              <a:avLst/>
              <a:gdLst>
                <a:gd name="connsiteX0" fmla="*/ 41734 w 231112"/>
                <a:gd name="connsiteY0" fmla="*/ 108917 h 117053"/>
                <a:gd name="connsiteX1" fmla="*/ 5676 w 231112"/>
                <a:gd name="connsiteY1" fmla="*/ 29589 h 117053"/>
                <a:gd name="connsiteX2" fmla="*/ 220222 w 231112"/>
                <a:gd name="connsiteY2" fmla="*/ 18291 h 117053"/>
                <a:gd name="connsiteX3" fmla="*/ 132000 w 231112"/>
                <a:gd name="connsiteY3" fmla="*/ 110599 h 117053"/>
                <a:gd name="connsiteX4" fmla="*/ 41734 w 231112"/>
                <a:gd name="connsiteY4" fmla="*/ 108917 h 1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12" h="117053">
                  <a:moveTo>
                    <a:pt x="41734" y="108917"/>
                  </a:moveTo>
                  <a:cubicBezTo>
                    <a:pt x="41734" y="108917"/>
                    <a:pt x="-18363" y="55791"/>
                    <a:pt x="5676" y="29589"/>
                  </a:cubicBezTo>
                  <a:cubicBezTo>
                    <a:pt x="29715" y="3387"/>
                    <a:pt x="177313" y="-15724"/>
                    <a:pt x="220222" y="18291"/>
                  </a:cubicBezTo>
                  <a:cubicBezTo>
                    <a:pt x="263131" y="52305"/>
                    <a:pt x="167817" y="100143"/>
                    <a:pt x="132000" y="110599"/>
                  </a:cubicBezTo>
                  <a:cubicBezTo>
                    <a:pt x="96182" y="121056"/>
                    <a:pt x="53753" y="117571"/>
                    <a:pt x="41734" y="108917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0428CE1-35EF-6DF1-F148-CE190EEC6D12}"/>
                </a:ext>
              </a:extLst>
            </p:cNvPr>
            <p:cNvSpPr/>
            <p:nvPr/>
          </p:nvSpPr>
          <p:spPr>
            <a:xfrm>
              <a:off x="11133208" y="5775649"/>
              <a:ext cx="243169" cy="128979"/>
            </a:xfrm>
            <a:custGeom>
              <a:avLst/>
              <a:gdLst>
                <a:gd name="connsiteX0" fmla="*/ 90215 w 243169"/>
                <a:gd name="connsiteY0" fmla="*/ 128772 h 128979"/>
                <a:gd name="connsiteX1" fmla="*/ 43460 w 243169"/>
                <a:gd name="connsiteY1" fmla="*/ 119397 h 128979"/>
                <a:gd name="connsiteX2" fmla="*/ 43460 w 243169"/>
                <a:gd name="connsiteY2" fmla="*/ 119397 h 128979"/>
                <a:gd name="connsiteX3" fmla="*/ 70 w 243169"/>
                <a:gd name="connsiteY3" fmla="*/ 52329 h 128979"/>
                <a:gd name="connsiteX4" fmla="*/ 7282 w 243169"/>
                <a:gd name="connsiteY4" fmla="*/ 31655 h 128979"/>
                <a:gd name="connsiteX5" fmla="*/ 230001 w 243169"/>
                <a:gd name="connsiteY5" fmla="*/ 19636 h 128979"/>
                <a:gd name="connsiteX6" fmla="*/ 242741 w 243169"/>
                <a:gd name="connsiteY6" fmla="*/ 48723 h 128979"/>
                <a:gd name="connsiteX7" fmla="*/ 139735 w 243169"/>
                <a:gd name="connsiteY7" fmla="*/ 122402 h 128979"/>
                <a:gd name="connsiteX8" fmla="*/ 90215 w 243169"/>
                <a:gd name="connsiteY8" fmla="*/ 128772 h 128979"/>
                <a:gd name="connsiteX9" fmla="*/ 50912 w 243169"/>
                <a:gd name="connsiteY9" fmla="*/ 109901 h 128979"/>
                <a:gd name="connsiteX10" fmla="*/ 136009 w 243169"/>
                <a:gd name="connsiteY10" fmla="*/ 110623 h 128979"/>
                <a:gd name="connsiteX11" fmla="*/ 230481 w 243169"/>
                <a:gd name="connsiteY11" fmla="*/ 46079 h 128979"/>
                <a:gd name="connsiteX12" fmla="*/ 222188 w 243169"/>
                <a:gd name="connsiteY12" fmla="*/ 28650 h 128979"/>
                <a:gd name="connsiteX13" fmla="*/ 15816 w 243169"/>
                <a:gd name="connsiteY13" fmla="*/ 39348 h 128979"/>
                <a:gd name="connsiteX14" fmla="*/ 11729 w 243169"/>
                <a:gd name="connsiteY14" fmla="*/ 51367 h 128979"/>
                <a:gd name="connsiteX15" fmla="*/ 50912 w 243169"/>
                <a:gd name="connsiteY15" fmla="*/ 109901 h 12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169" h="128979">
                  <a:moveTo>
                    <a:pt x="90215" y="128772"/>
                  </a:moveTo>
                  <a:cubicBezTo>
                    <a:pt x="74073" y="129866"/>
                    <a:pt x="57931" y="126632"/>
                    <a:pt x="43460" y="119397"/>
                  </a:cubicBezTo>
                  <a:lnTo>
                    <a:pt x="43460" y="119397"/>
                  </a:lnTo>
                  <a:cubicBezTo>
                    <a:pt x="41777" y="117955"/>
                    <a:pt x="1633" y="81776"/>
                    <a:pt x="70" y="52329"/>
                  </a:cubicBezTo>
                  <a:cubicBezTo>
                    <a:pt x="-471" y="44745"/>
                    <a:pt x="2137" y="37256"/>
                    <a:pt x="7282" y="31655"/>
                  </a:cubicBezTo>
                  <a:cubicBezTo>
                    <a:pt x="33484" y="2929"/>
                    <a:pt x="184688" y="-16422"/>
                    <a:pt x="230001" y="19636"/>
                  </a:cubicBezTo>
                  <a:cubicBezTo>
                    <a:pt x="239712" y="25886"/>
                    <a:pt x="244724" y="37352"/>
                    <a:pt x="242741" y="48723"/>
                  </a:cubicBezTo>
                  <a:cubicBezTo>
                    <a:pt x="235890" y="83579"/>
                    <a:pt x="163774" y="115430"/>
                    <a:pt x="139735" y="122402"/>
                  </a:cubicBezTo>
                  <a:cubicBezTo>
                    <a:pt x="123617" y="126849"/>
                    <a:pt x="106934" y="129000"/>
                    <a:pt x="90215" y="128772"/>
                  </a:cubicBezTo>
                  <a:close/>
                  <a:moveTo>
                    <a:pt x="50912" y="109901"/>
                  </a:moveTo>
                  <a:cubicBezTo>
                    <a:pt x="61128" y="116993"/>
                    <a:pt x="101994" y="120479"/>
                    <a:pt x="136009" y="110623"/>
                  </a:cubicBezTo>
                  <a:cubicBezTo>
                    <a:pt x="165457" y="101969"/>
                    <a:pt x="225554" y="71439"/>
                    <a:pt x="230481" y="46079"/>
                  </a:cubicBezTo>
                  <a:cubicBezTo>
                    <a:pt x="231515" y="39119"/>
                    <a:pt x="228234" y="32232"/>
                    <a:pt x="222188" y="28650"/>
                  </a:cubicBezTo>
                  <a:cubicBezTo>
                    <a:pt x="182163" y="-3081"/>
                    <a:pt x="38171" y="14828"/>
                    <a:pt x="15816" y="39348"/>
                  </a:cubicBezTo>
                  <a:cubicBezTo>
                    <a:pt x="12822" y="42605"/>
                    <a:pt x="11344" y="46968"/>
                    <a:pt x="11729" y="51367"/>
                  </a:cubicBezTo>
                  <a:cubicBezTo>
                    <a:pt x="12690" y="71560"/>
                    <a:pt x="39975" y="100166"/>
                    <a:pt x="50912" y="1099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5CD1BAD-33B1-3D5D-081A-FB419FAA7FAF}"/>
                </a:ext>
              </a:extLst>
            </p:cNvPr>
            <p:cNvSpPr/>
            <p:nvPr/>
          </p:nvSpPr>
          <p:spPr>
            <a:xfrm>
              <a:off x="11227871" y="5781944"/>
              <a:ext cx="33293" cy="80649"/>
            </a:xfrm>
            <a:custGeom>
              <a:avLst/>
              <a:gdLst>
                <a:gd name="connsiteX0" fmla="*/ 12019 w 33293"/>
                <a:gd name="connsiteY0" fmla="*/ 80650 h 80649"/>
                <a:gd name="connsiteX1" fmla="*/ 0 w 33293"/>
                <a:gd name="connsiteY1" fmla="*/ 80650 h 80649"/>
                <a:gd name="connsiteX2" fmla="*/ 22476 w 33293"/>
                <a:gd name="connsiteY2" fmla="*/ 0 h 80649"/>
                <a:gd name="connsiteX3" fmla="*/ 33293 w 33293"/>
                <a:gd name="connsiteY3" fmla="*/ 5409 h 80649"/>
                <a:gd name="connsiteX4" fmla="*/ 12019 w 33293"/>
                <a:gd name="connsiteY4" fmla="*/ 80650 h 8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3" h="80649">
                  <a:moveTo>
                    <a:pt x="12019" y="80650"/>
                  </a:moveTo>
                  <a:lnTo>
                    <a:pt x="0" y="80650"/>
                  </a:lnTo>
                  <a:cubicBezTo>
                    <a:pt x="2271" y="52573"/>
                    <a:pt x="9904" y="25204"/>
                    <a:pt x="22476" y="0"/>
                  </a:cubicBezTo>
                  <a:lnTo>
                    <a:pt x="33293" y="5409"/>
                  </a:lnTo>
                  <a:cubicBezTo>
                    <a:pt x="21539" y="28930"/>
                    <a:pt x="14327" y="54460"/>
                    <a:pt x="12019" y="806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7B27305-0E9C-B793-8FC2-2D7A2F073C6D}"/>
                </a:ext>
              </a:extLst>
            </p:cNvPr>
            <p:cNvSpPr/>
            <p:nvPr/>
          </p:nvSpPr>
          <p:spPr>
            <a:xfrm>
              <a:off x="11097701" y="6232550"/>
              <a:ext cx="237622" cy="527049"/>
            </a:xfrm>
            <a:custGeom>
              <a:avLst/>
              <a:gdLst>
                <a:gd name="connsiteX0" fmla="*/ 0 w 237622"/>
                <a:gd name="connsiteY0" fmla="*/ 0 h 527049"/>
                <a:gd name="connsiteX1" fmla="*/ 237623 w 237622"/>
                <a:gd name="connsiteY1" fmla="*/ 0 h 527049"/>
                <a:gd name="connsiteX2" fmla="*/ 237623 w 237622"/>
                <a:gd name="connsiteY2" fmla="*/ 527049 h 527049"/>
                <a:gd name="connsiteX3" fmla="*/ 0 w 237622"/>
                <a:gd name="connsiteY3" fmla="*/ 527049 h 52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22" h="527049">
                  <a:moveTo>
                    <a:pt x="0" y="0"/>
                  </a:moveTo>
                  <a:lnTo>
                    <a:pt x="237623" y="0"/>
                  </a:lnTo>
                  <a:lnTo>
                    <a:pt x="237623" y="527049"/>
                  </a:lnTo>
                  <a:lnTo>
                    <a:pt x="0" y="52704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10B9979-9228-DC25-F604-F94192F4A486}"/>
                </a:ext>
              </a:extLst>
            </p:cNvPr>
            <p:cNvSpPr/>
            <p:nvPr/>
          </p:nvSpPr>
          <p:spPr>
            <a:xfrm>
              <a:off x="11091691" y="6226540"/>
              <a:ext cx="249762" cy="538708"/>
            </a:xfrm>
            <a:custGeom>
              <a:avLst/>
              <a:gdLst>
                <a:gd name="connsiteX0" fmla="*/ 243753 w 249762"/>
                <a:gd name="connsiteY0" fmla="*/ 538708 h 538708"/>
                <a:gd name="connsiteX1" fmla="*/ 6010 w 249762"/>
                <a:gd name="connsiteY1" fmla="*/ 538708 h 538708"/>
                <a:gd name="connsiteX2" fmla="*/ 0 w 249762"/>
                <a:gd name="connsiteY2" fmla="*/ 532699 h 538708"/>
                <a:gd name="connsiteX3" fmla="*/ 0 w 249762"/>
                <a:gd name="connsiteY3" fmla="*/ 6010 h 538708"/>
                <a:gd name="connsiteX4" fmla="*/ 6010 w 249762"/>
                <a:gd name="connsiteY4" fmla="*/ 0 h 538708"/>
                <a:gd name="connsiteX5" fmla="*/ 243753 w 249762"/>
                <a:gd name="connsiteY5" fmla="*/ 0 h 538708"/>
                <a:gd name="connsiteX6" fmla="*/ 249763 w 249762"/>
                <a:gd name="connsiteY6" fmla="*/ 6010 h 538708"/>
                <a:gd name="connsiteX7" fmla="*/ 249763 w 249762"/>
                <a:gd name="connsiteY7" fmla="*/ 533059 h 538708"/>
                <a:gd name="connsiteX8" fmla="*/ 243753 w 249762"/>
                <a:gd name="connsiteY8" fmla="*/ 538708 h 538708"/>
                <a:gd name="connsiteX9" fmla="*/ 12019 w 249762"/>
                <a:gd name="connsiteY9" fmla="*/ 526689 h 538708"/>
                <a:gd name="connsiteX10" fmla="*/ 237744 w 249762"/>
                <a:gd name="connsiteY10" fmla="*/ 526689 h 538708"/>
                <a:gd name="connsiteX11" fmla="*/ 237744 w 249762"/>
                <a:gd name="connsiteY11" fmla="*/ 12019 h 538708"/>
                <a:gd name="connsiteX12" fmla="*/ 12019 w 249762"/>
                <a:gd name="connsiteY12" fmla="*/ 12019 h 53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762" h="538708">
                  <a:moveTo>
                    <a:pt x="243753" y="538708"/>
                  </a:moveTo>
                  <a:lnTo>
                    <a:pt x="6010" y="538708"/>
                  </a:lnTo>
                  <a:cubicBezTo>
                    <a:pt x="2717" y="538648"/>
                    <a:pt x="60" y="535992"/>
                    <a:pt x="0" y="532699"/>
                  </a:cubicBezTo>
                  <a:lnTo>
                    <a:pt x="0" y="6010"/>
                  </a:lnTo>
                  <a:cubicBezTo>
                    <a:pt x="0" y="2692"/>
                    <a:pt x="2692" y="0"/>
                    <a:pt x="6010" y="0"/>
                  </a:cubicBezTo>
                  <a:lnTo>
                    <a:pt x="243753" y="0"/>
                  </a:lnTo>
                  <a:cubicBezTo>
                    <a:pt x="247071" y="0"/>
                    <a:pt x="249763" y="2692"/>
                    <a:pt x="249763" y="6010"/>
                  </a:cubicBezTo>
                  <a:lnTo>
                    <a:pt x="249763" y="533059"/>
                  </a:lnTo>
                  <a:cubicBezTo>
                    <a:pt x="249510" y="536208"/>
                    <a:pt x="246914" y="538660"/>
                    <a:pt x="243753" y="538708"/>
                  </a:cubicBezTo>
                  <a:close/>
                  <a:moveTo>
                    <a:pt x="12019" y="526689"/>
                  </a:moveTo>
                  <a:lnTo>
                    <a:pt x="237744" y="526689"/>
                  </a:lnTo>
                  <a:lnTo>
                    <a:pt x="237744" y="12019"/>
                  </a:lnTo>
                  <a:lnTo>
                    <a:pt x="12019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aphic 4">
            <a:extLst>
              <a:ext uri="{FF2B5EF4-FFF2-40B4-BE49-F238E27FC236}">
                <a16:creationId xmlns:a16="http://schemas.microsoft.com/office/drawing/2014/main" id="{19DEBFC1-221D-5F97-0A13-2B5219BA97B9}"/>
              </a:ext>
            </a:extLst>
          </p:cNvPr>
          <p:cNvGrpSpPr/>
          <p:nvPr/>
        </p:nvGrpSpPr>
        <p:grpSpPr>
          <a:xfrm>
            <a:off x="520915" y="4512097"/>
            <a:ext cx="1216019" cy="2253150"/>
            <a:chOff x="3474165" y="4512097"/>
            <a:chExt cx="1216019" cy="2253150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134B7A6-8D02-4E26-38FC-416E2E435579}"/>
                </a:ext>
              </a:extLst>
            </p:cNvPr>
            <p:cNvSpPr/>
            <p:nvPr/>
          </p:nvSpPr>
          <p:spPr>
            <a:xfrm>
              <a:off x="3492364" y="4973181"/>
              <a:ext cx="207534" cy="184899"/>
            </a:xfrm>
            <a:custGeom>
              <a:avLst/>
              <a:gdLst>
                <a:gd name="connsiteX0" fmla="*/ 207534 w 207534"/>
                <a:gd name="connsiteY0" fmla="*/ 96495 h 184899"/>
                <a:gd name="connsiteX1" fmla="*/ 119793 w 207534"/>
                <a:gd name="connsiteY1" fmla="*/ 184236 h 184899"/>
                <a:gd name="connsiteX2" fmla="*/ 21354 w 207534"/>
                <a:gd name="connsiteY2" fmla="*/ 19210 h 184899"/>
                <a:gd name="connsiteX3" fmla="*/ 207534 w 207534"/>
                <a:gd name="connsiteY3" fmla="*/ 96495 h 18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34" h="184899">
                  <a:moveTo>
                    <a:pt x="207534" y="96495"/>
                  </a:moveTo>
                  <a:cubicBezTo>
                    <a:pt x="207534" y="96495"/>
                    <a:pt x="179409" y="173779"/>
                    <a:pt x="119793" y="184236"/>
                  </a:cubicBezTo>
                  <a:cubicBezTo>
                    <a:pt x="60177" y="194693"/>
                    <a:pt x="-45353" y="78946"/>
                    <a:pt x="21354" y="19210"/>
                  </a:cubicBezTo>
                  <a:cubicBezTo>
                    <a:pt x="88062" y="-40526"/>
                    <a:pt x="179649" y="54307"/>
                    <a:pt x="207534" y="9649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87718FA-F0EE-B4DB-2802-BF8C4DB7857F}"/>
                </a:ext>
              </a:extLst>
            </p:cNvPr>
            <p:cNvSpPr/>
            <p:nvPr/>
          </p:nvSpPr>
          <p:spPr>
            <a:xfrm>
              <a:off x="3486441" y="4967121"/>
              <a:ext cx="218976" cy="197027"/>
            </a:xfrm>
            <a:custGeom>
              <a:avLst/>
              <a:gdLst>
                <a:gd name="connsiteX0" fmla="*/ 117783 w 218976"/>
                <a:gd name="connsiteY0" fmla="*/ 197027 h 197027"/>
                <a:gd name="connsiteX1" fmla="*/ 10811 w 218976"/>
                <a:gd name="connsiteY1" fmla="*/ 115536 h 197027"/>
                <a:gd name="connsiteX2" fmla="*/ 22830 w 218976"/>
                <a:gd name="connsiteY2" fmla="*/ 20823 h 197027"/>
                <a:gd name="connsiteX3" fmla="*/ 86173 w 218976"/>
                <a:gd name="connsiteY3" fmla="*/ 751 h 197027"/>
                <a:gd name="connsiteX4" fmla="*/ 218386 w 218976"/>
                <a:gd name="connsiteY4" fmla="*/ 99190 h 197027"/>
                <a:gd name="connsiteX5" fmla="*/ 218386 w 218976"/>
                <a:gd name="connsiteY5" fmla="*/ 104598 h 197027"/>
                <a:gd name="connsiteX6" fmla="*/ 125957 w 218976"/>
                <a:gd name="connsiteY6" fmla="*/ 196186 h 197027"/>
                <a:gd name="connsiteX7" fmla="*/ 117783 w 218976"/>
                <a:gd name="connsiteY7" fmla="*/ 197027 h 197027"/>
                <a:gd name="connsiteX8" fmla="*/ 75956 w 218976"/>
                <a:gd name="connsiteY8" fmla="*/ 12049 h 197027"/>
                <a:gd name="connsiteX9" fmla="*/ 31364 w 218976"/>
                <a:gd name="connsiteY9" fmla="*/ 29718 h 197027"/>
                <a:gd name="connsiteX10" fmla="*/ 21629 w 218976"/>
                <a:gd name="connsiteY10" fmla="*/ 110248 h 197027"/>
                <a:gd name="connsiteX11" fmla="*/ 124635 w 218976"/>
                <a:gd name="connsiteY11" fmla="*/ 184407 h 197027"/>
                <a:gd name="connsiteX12" fmla="*/ 206727 w 218976"/>
                <a:gd name="connsiteY12" fmla="*/ 103276 h 197027"/>
                <a:gd name="connsiteX13" fmla="*/ 85091 w 218976"/>
                <a:gd name="connsiteY13" fmla="*/ 12650 h 197027"/>
                <a:gd name="connsiteX14" fmla="*/ 75956 w 218976"/>
                <a:gd name="connsiteY14" fmla="*/ 12049 h 19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8976" h="197027">
                  <a:moveTo>
                    <a:pt x="117783" y="197027"/>
                  </a:moveTo>
                  <a:cubicBezTo>
                    <a:pt x="78600" y="197027"/>
                    <a:pt x="30643" y="156282"/>
                    <a:pt x="10811" y="115536"/>
                  </a:cubicBezTo>
                  <a:cubicBezTo>
                    <a:pt x="-7098" y="78516"/>
                    <a:pt x="-2530" y="44021"/>
                    <a:pt x="22830" y="20823"/>
                  </a:cubicBezTo>
                  <a:cubicBezTo>
                    <a:pt x="39817" y="4885"/>
                    <a:pt x="63109" y="-2494"/>
                    <a:pt x="86173" y="751"/>
                  </a:cubicBezTo>
                  <a:cubicBezTo>
                    <a:pt x="139178" y="7482"/>
                    <a:pt x="194347" y="63372"/>
                    <a:pt x="218386" y="99190"/>
                  </a:cubicBezTo>
                  <a:cubicBezTo>
                    <a:pt x="219173" y="100908"/>
                    <a:pt x="219173" y="102880"/>
                    <a:pt x="218386" y="104598"/>
                  </a:cubicBezTo>
                  <a:cubicBezTo>
                    <a:pt x="217184" y="107844"/>
                    <a:pt x="188337" y="185248"/>
                    <a:pt x="125957" y="196186"/>
                  </a:cubicBezTo>
                  <a:cubicBezTo>
                    <a:pt x="123264" y="196727"/>
                    <a:pt x="120529" y="197003"/>
                    <a:pt x="117783" y="197027"/>
                  </a:cubicBezTo>
                  <a:close/>
                  <a:moveTo>
                    <a:pt x="75956" y="12049"/>
                  </a:moveTo>
                  <a:cubicBezTo>
                    <a:pt x="59393" y="12085"/>
                    <a:pt x="43459" y="18407"/>
                    <a:pt x="31364" y="29718"/>
                  </a:cubicBezTo>
                  <a:cubicBezTo>
                    <a:pt x="1797" y="56280"/>
                    <a:pt x="12614" y="91497"/>
                    <a:pt x="21629" y="110248"/>
                  </a:cubicBezTo>
                  <a:cubicBezTo>
                    <a:pt x="42903" y="153998"/>
                    <a:pt x="93024" y="189936"/>
                    <a:pt x="124635" y="184407"/>
                  </a:cubicBezTo>
                  <a:cubicBezTo>
                    <a:pt x="173914" y="175753"/>
                    <a:pt x="201078" y="116858"/>
                    <a:pt x="206727" y="103276"/>
                  </a:cubicBezTo>
                  <a:cubicBezTo>
                    <a:pt x="183890" y="70343"/>
                    <a:pt x="132567" y="19141"/>
                    <a:pt x="85091" y="12650"/>
                  </a:cubicBezTo>
                  <a:cubicBezTo>
                    <a:pt x="82059" y="12278"/>
                    <a:pt x="79010" y="12073"/>
                    <a:pt x="75956" y="1204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C0A0F69-953C-F860-FE86-B428DF693D1E}"/>
                </a:ext>
              </a:extLst>
            </p:cNvPr>
            <p:cNvSpPr/>
            <p:nvPr/>
          </p:nvSpPr>
          <p:spPr>
            <a:xfrm>
              <a:off x="3730203" y="4657323"/>
              <a:ext cx="340600" cy="472405"/>
            </a:xfrm>
            <a:custGeom>
              <a:avLst/>
              <a:gdLst>
                <a:gd name="connsiteX0" fmla="*/ 61043 w 340600"/>
                <a:gd name="connsiteY0" fmla="*/ 33022 h 472405"/>
                <a:gd name="connsiteX1" fmla="*/ 8278 w 340600"/>
                <a:gd name="connsiteY1" fmla="*/ 353098 h 472405"/>
                <a:gd name="connsiteX2" fmla="*/ 324387 w 340600"/>
                <a:gd name="connsiteY2" fmla="*/ 398771 h 472405"/>
                <a:gd name="connsiteX3" fmla="*/ 194458 w 340600"/>
                <a:gd name="connsiteY3" fmla="*/ 26171 h 472405"/>
                <a:gd name="connsiteX4" fmla="*/ 61043 w 340600"/>
                <a:gd name="connsiteY4" fmla="*/ 33022 h 47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0" h="472405">
                  <a:moveTo>
                    <a:pt x="61043" y="33022"/>
                  </a:moveTo>
                  <a:cubicBezTo>
                    <a:pt x="61043" y="33022"/>
                    <a:pt x="-26819" y="247327"/>
                    <a:pt x="8278" y="353098"/>
                  </a:cubicBezTo>
                  <a:cubicBezTo>
                    <a:pt x="43374" y="458868"/>
                    <a:pt x="260685" y="535672"/>
                    <a:pt x="324387" y="398771"/>
                  </a:cubicBezTo>
                  <a:cubicBezTo>
                    <a:pt x="388090" y="261871"/>
                    <a:pt x="247103" y="68599"/>
                    <a:pt x="194458" y="26171"/>
                  </a:cubicBezTo>
                  <a:cubicBezTo>
                    <a:pt x="141813" y="-16258"/>
                    <a:pt x="78591" y="-2075"/>
                    <a:pt x="61043" y="33022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95B5319-0B29-9BC2-59C4-E50E8B30C77F}"/>
                </a:ext>
              </a:extLst>
            </p:cNvPr>
            <p:cNvSpPr/>
            <p:nvPr/>
          </p:nvSpPr>
          <p:spPr>
            <a:xfrm>
              <a:off x="3723956" y="4652291"/>
              <a:ext cx="352668" cy="482890"/>
            </a:xfrm>
            <a:custGeom>
              <a:avLst/>
              <a:gdLst>
                <a:gd name="connsiteX0" fmla="*/ 208998 w 352668"/>
                <a:gd name="connsiteY0" fmla="*/ 482891 h 482890"/>
                <a:gd name="connsiteX1" fmla="*/ 197941 w 352668"/>
                <a:gd name="connsiteY1" fmla="*/ 482891 h 482890"/>
                <a:gd name="connsiteX2" fmla="*/ 8876 w 352668"/>
                <a:gd name="connsiteY2" fmla="*/ 359933 h 482890"/>
                <a:gd name="connsiteX3" fmla="*/ 61641 w 352668"/>
                <a:gd name="connsiteY3" fmla="*/ 36131 h 482890"/>
                <a:gd name="connsiteX4" fmla="*/ 61641 w 352668"/>
                <a:gd name="connsiteY4" fmla="*/ 36131 h 482890"/>
                <a:gd name="connsiteX5" fmla="*/ 109718 w 352668"/>
                <a:gd name="connsiteY5" fmla="*/ 1996 h 482890"/>
                <a:gd name="connsiteX6" fmla="*/ 204191 w 352668"/>
                <a:gd name="connsiteY6" fmla="*/ 27116 h 482890"/>
                <a:gd name="connsiteX7" fmla="*/ 336404 w 352668"/>
                <a:gd name="connsiteY7" fmla="*/ 406568 h 482890"/>
                <a:gd name="connsiteX8" fmla="*/ 208998 w 352668"/>
                <a:gd name="connsiteY8" fmla="*/ 482891 h 482890"/>
                <a:gd name="connsiteX9" fmla="*/ 72699 w 352668"/>
                <a:gd name="connsiteY9" fmla="*/ 40578 h 482890"/>
                <a:gd name="connsiteX10" fmla="*/ 20294 w 352668"/>
                <a:gd name="connsiteY10" fmla="*/ 355726 h 482890"/>
                <a:gd name="connsiteX11" fmla="*/ 198542 w 352668"/>
                <a:gd name="connsiteY11" fmla="*/ 470631 h 482890"/>
                <a:gd name="connsiteX12" fmla="*/ 325226 w 352668"/>
                <a:gd name="connsiteY12" fmla="*/ 400798 h 482890"/>
                <a:gd name="connsiteX13" fmla="*/ 196979 w 352668"/>
                <a:gd name="connsiteY13" fmla="*/ 35770 h 482890"/>
                <a:gd name="connsiteX14" fmla="*/ 112843 w 352668"/>
                <a:gd name="connsiteY14" fmla="*/ 13054 h 482890"/>
                <a:gd name="connsiteX15" fmla="*/ 72699 w 352668"/>
                <a:gd name="connsiteY15" fmla="*/ 40578 h 48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668" h="482890">
                  <a:moveTo>
                    <a:pt x="208998" y="482891"/>
                  </a:moveTo>
                  <a:lnTo>
                    <a:pt x="197941" y="482891"/>
                  </a:lnTo>
                  <a:cubicBezTo>
                    <a:pt x="114767" y="478323"/>
                    <a:pt x="29669" y="422794"/>
                    <a:pt x="8876" y="359933"/>
                  </a:cubicBezTo>
                  <a:cubicBezTo>
                    <a:pt x="-27182" y="253681"/>
                    <a:pt x="58035" y="45025"/>
                    <a:pt x="61641" y="36131"/>
                  </a:cubicBezTo>
                  <a:lnTo>
                    <a:pt x="61641" y="36131"/>
                  </a:lnTo>
                  <a:cubicBezTo>
                    <a:pt x="71700" y="18090"/>
                    <a:pt x="89366" y="5542"/>
                    <a:pt x="109718" y="1996"/>
                  </a:cubicBezTo>
                  <a:cubicBezTo>
                    <a:pt x="143391" y="-4423"/>
                    <a:pt x="178157" y="4821"/>
                    <a:pt x="204191" y="27116"/>
                  </a:cubicBezTo>
                  <a:cubicBezTo>
                    <a:pt x="258278" y="70266"/>
                    <a:pt x="400467" y="266542"/>
                    <a:pt x="336404" y="406568"/>
                  </a:cubicBezTo>
                  <a:cubicBezTo>
                    <a:pt x="313086" y="455847"/>
                    <a:pt x="268134" y="482891"/>
                    <a:pt x="208998" y="482891"/>
                  </a:cubicBezTo>
                  <a:close/>
                  <a:moveTo>
                    <a:pt x="72699" y="40578"/>
                  </a:moveTo>
                  <a:cubicBezTo>
                    <a:pt x="69574" y="48270"/>
                    <a:pt x="-13240" y="255124"/>
                    <a:pt x="20294" y="355726"/>
                  </a:cubicBezTo>
                  <a:cubicBezTo>
                    <a:pt x="39646" y="413659"/>
                    <a:pt x="121257" y="466304"/>
                    <a:pt x="198542" y="470631"/>
                  </a:cubicBezTo>
                  <a:cubicBezTo>
                    <a:pt x="233037" y="472434"/>
                    <a:pt x="294697" y="465943"/>
                    <a:pt x="325226" y="400798"/>
                  </a:cubicBezTo>
                  <a:cubicBezTo>
                    <a:pt x="387005" y="266782"/>
                    <a:pt x="249143" y="77598"/>
                    <a:pt x="196979" y="35770"/>
                  </a:cubicBezTo>
                  <a:cubicBezTo>
                    <a:pt x="173780" y="15926"/>
                    <a:pt x="142879" y="7585"/>
                    <a:pt x="112843" y="13054"/>
                  </a:cubicBezTo>
                  <a:cubicBezTo>
                    <a:pt x="96006" y="15734"/>
                    <a:pt x="81265" y="25842"/>
                    <a:pt x="72699" y="4057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BAFC959-9B9D-9AB5-5AC6-F197DF3C9303}"/>
                </a:ext>
              </a:extLst>
            </p:cNvPr>
            <p:cNvSpPr/>
            <p:nvPr/>
          </p:nvSpPr>
          <p:spPr>
            <a:xfrm>
              <a:off x="4133805" y="4751489"/>
              <a:ext cx="327150" cy="476259"/>
            </a:xfrm>
            <a:custGeom>
              <a:avLst/>
              <a:gdLst>
                <a:gd name="connsiteX0" fmla="*/ 170187 w 327150"/>
                <a:gd name="connsiteY0" fmla="*/ 30563 h 476259"/>
                <a:gd name="connsiteX1" fmla="*/ 1916 w 327150"/>
                <a:gd name="connsiteY1" fmla="*/ 304485 h 476259"/>
                <a:gd name="connsiteX2" fmla="*/ 191581 w 327150"/>
                <a:gd name="connsiteY2" fmla="*/ 472756 h 476259"/>
                <a:gd name="connsiteX3" fmla="*/ 318025 w 327150"/>
                <a:gd name="connsiteY3" fmla="*/ 65420 h 476259"/>
                <a:gd name="connsiteX4" fmla="*/ 170187 w 327150"/>
                <a:gd name="connsiteY4" fmla="*/ 30563 h 4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150" h="476259">
                  <a:moveTo>
                    <a:pt x="170187" y="30563"/>
                  </a:moveTo>
                  <a:cubicBezTo>
                    <a:pt x="170187" y="30563"/>
                    <a:pt x="19103" y="167464"/>
                    <a:pt x="1916" y="304485"/>
                  </a:cubicBezTo>
                  <a:cubicBezTo>
                    <a:pt x="-15272" y="441506"/>
                    <a:pt x="86051" y="490545"/>
                    <a:pt x="191581" y="472756"/>
                  </a:cubicBezTo>
                  <a:cubicBezTo>
                    <a:pt x="297111" y="454967"/>
                    <a:pt x="349636" y="188378"/>
                    <a:pt x="318025" y="65420"/>
                  </a:cubicBezTo>
                  <a:cubicBezTo>
                    <a:pt x="286414" y="-57538"/>
                    <a:pt x="170187" y="30563"/>
                    <a:pt x="170187" y="305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46AE017-B920-B764-D966-27642095ECE4}"/>
                </a:ext>
              </a:extLst>
            </p:cNvPr>
            <p:cNvSpPr/>
            <p:nvPr/>
          </p:nvSpPr>
          <p:spPr>
            <a:xfrm>
              <a:off x="4128018" y="4745650"/>
              <a:ext cx="338610" cy="488113"/>
            </a:xfrm>
            <a:custGeom>
              <a:avLst/>
              <a:gdLst>
                <a:gd name="connsiteX0" fmla="*/ 156983 w 338610"/>
                <a:gd name="connsiteY0" fmla="*/ 487970 h 488113"/>
                <a:gd name="connsiteX1" fmla="*/ 40876 w 338610"/>
                <a:gd name="connsiteY1" fmla="*/ 446624 h 488113"/>
                <a:gd name="connsiteX2" fmla="*/ 2054 w 338610"/>
                <a:gd name="connsiteY2" fmla="*/ 309242 h 488113"/>
                <a:gd name="connsiteX3" fmla="*/ 172488 w 338610"/>
                <a:gd name="connsiteY3" fmla="*/ 31595 h 488113"/>
                <a:gd name="connsiteX4" fmla="*/ 172488 w 338610"/>
                <a:gd name="connsiteY4" fmla="*/ 31595 h 488113"/>
                <a:gd name="connsiteX5" fmla="*/ 279100 w 338610"/>
                <a:gd name="connsiteY5" fmla="*/ 3830 h 488113"/>
                <a:gd name="connsiteX6" fmla="*/ 329461 w 338610"/>
                <a:gd name="connsiteY6" fmla="*/ 70056 h 488113"/>
                <a:gd name="connsiteX7" fmla="*/ 271288 w 338610"/>
                <a:gd name="connsiteY7" fmla="*/ 427873 h 488113"/>
                <a:gd name="connsiteX8" fmla="*/ 198210 w 338610"/>
                <a:gd name="connsiteY8" fmla="*/ 484845 h 488113"/>
                <a:gd name="connsiteX9" fmla="*/ 156983 w 338610"/>
                <a:gd name="connsiteY9" fmla="*/ 487970 h 488113"/>
                <a:gd name="connsiteX10" fmla="*/ 181022 w 338610"/>
                <a:gd name="connsiteY10" fmla="*/ 40609 h 488113"/>
                <a:gd name="connsiteX11" fmla="*/ 14554 w 338610"/>
                <a:gd name="connsiteY11" fmla="*/ 310684 h 488113"/>
                <a:gd name="connsiteX12" fmla="*/ 49771 w 338610"/>
                <a:gd name="connsiteY12" fmla="*/ 437970 h 488113"/>
                <a:gd name="connsiteX13" fmla="*/ 197248 w 338610"/>
                <a:gd name="connsiteY13" fmla="*/ 472585 h 488113"/>
                <a:gd name="connsiteX14" fmla="*/ 262153 w 338610"/>
                <a:gd name="connsiteY14" fmla="*/ 420902 h 488113"/>
                <a:gd name="connsiteX15" fmla="*/ 318764 w 338610"/>
                <a:gd name="connsiteY15" fmla="*/ 72340 h 488113"/>
                <a:gd name="connsiteX16" fmla="*/ 276095 w 338610"/>
                <a:gd name="connsiteY16" fmla="*/ 14407 h 488113"/>
                <a:gd name="connsiteX17" fmla="*/ 179820 w 338610"/>
                <a:gd name="connsiteY17" fmla="*/ 40609 h 48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610" h="488113">
                  <a:moveTo>
                    <a:pt x="156983" y="487970"/>
                  </a:moveTo>
                  <a:cubicBezTo>
                    <a:pt x="114386" y="489749"/>
                    <a:pt x="72760" y="474929"/>
                    <a:pt x="40876" y="446624"/>
                  </a:cubicBezTo>
                  <a:cubicBezTo>
                    <a:pt x="7943" y="414892"/>
                    <a:pt x="-5518" y="367416"/>
                    <a:pt x="2054" y="309242"/>
                  </a:cubicBezTo>
                  <a:cubicBezTo>
                    <a:pt x="19602" y="171620"/>
                    <a:pt x="166238" y="37244"/>
                    <a:pt x="172488" y="31595"/>
                  </a:cubicBezTo>
                  <a:lnTo>
                    <a:pt x="172488" y="31595"/>
                  </a:lnTo>
                  <a:cubicBezTo>
                    <a:pt x="174892" y="29792"/>
                    <a:pt x="231864" y="-12757"/>
                    <a:pt x="279100" y="3830"/>
                  </a:cubicBezTo>
                  <a:cubicBezTo>
                    <a:pt x="303139" y="12243"/>
                    <a:pt x="320327" y="34479"/>
                    <a:pt x="329461" y="70056"/>
                  </a:cubicBezTo>
                  <a:cubicBezTo>
                    <a:pt x="352418" y="159000"/>
                    <a:pt x="331865" y="334483"/>
                    <a:pt x="271288" y="427873"/>
                  </a:cubicBezTo>
                  <a:cubicBezTo>
                    <a:pt x="249532" y="461167"/>
                    <a:pt x="225013" y="480398"/>
                    <a:pt x="198210" y="484845"/>
                  </a:cubicBezTo>
                  <a:cubicBezTo>
                    <a:pt x="184568" y="486972"/>
                    <a:pt x="170782" y="488018"/>
                    <a:pt x="156983" y="487970"/>
                  </a:cubicBezTo>
                  <a:close/>
                  <a:moveTo>
                    <a:pt x="181022" y="40609"/>
                  </a:moveTo>
                  <a:cubicBezTo>
                    <a:pt x="174652" y="46499"/>
                    <a:pt x="31261" y="179914"/>
                    <a:pt x="14554" y="310684"/>
                  </a:cubicBezTo>
                  <a:cubicBezTo>
                    <a:pt x="7583" y="365012"/>
                    <a:pt x="19722" y="409003"/>
                    <a:pt x="49771" y="437970"/>
                  </a:cubicBezTo>
                  <a:cubicBezTo>
                    <a:pt x="83064" y="470061"/>
                    <a:pt x="136791" y="482682"/>
                    <a:pt x="197248" y="472585"/>
                  </a:cubicBezTo>
                  <a:cubicBezTo>
                    <a:pt x="220566" y="468739"/>
                    <a:pt x="242321" y="451311"/>
                    <a:pt x="262153" y="420902"/>
                  </a:cubicBezTo>
                  <a:cubicBezTo>
                    <a:pt x="321168" y="330276"/>
                    <a:pt x="341120" y="159240"/>
                    <a:pt x="318764" y="72340"/>
                  </a:cubicBezTo>
                  <a:cubicBezTo>
                    <a:pt x="310711" y="40970"/>
                    <a:pt x="296408" y="21499"/>
                    <a:pt x="276095" y="14407"/>
                  </a:cubicBezTo>
                  <a:cubicBezTo>
                    <a:pt x="234989" y="945"/>
                    <a:pt x="183426" y="37965"/>
                    <a:pt x="179820" y="4060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E8DF0CE-C56D-458A-94BF-250628FC07B7}"/>
                </a:ext>
              </a:extLst>
            </p:cNvPr>
            <p:cNvSpPr/>
            <p:nvPr/>
          </p:nvSpPr>
          <p:spPr>
            <a:xfrm>
              <a:off x="4155932" y="5540234"/>
              <a:ext cx="222823" cy="159797"/>
            </a:xfrm>
            <a:custGeom>
              <a:avLst/>
              <a:gdLst>
                <a:gd name="connsiteX0" fmla="*/ 176065 w 222823"/>
                <a:gd name="connsiteY0" fmla="*/ 0 h 159797"/>
                <a:gd name="connsiteX1" fmla="*/ 462 w 222823"/>
                <a:gd name="connsiteY1" fmla="*/ 87862 h 159797"/>
                <a:gd name="connsiteX2" fmla="*/ 155031 w 222823"/>
                <a:gd name="connsiteY2" fmla="*/ 115867 h 159797"/>
                <a:gd name="connsiteX3" fmla="*/ 176065 w 222823"/>
                <a:gd name="connsiteY3" fmla="*/ 0 h 15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23" h="159797">
                  <a:moveTo>
                    <a:pt x="176065" y="0"/>
                  </a:moveTo>
                  <a:cubicBezTo>
                    <a:pt x="176065" y="0"/>
                    <a:pt x="7794" y="7092"/>
                    <a:pt x="462" y="87862"/>
                  </a:cubicBezTo>
                  <a:cubicBezTo>
                    <a:pt x="-6870" y="168632"/>
                    <a:pt x="74261" y="186180"/>
                    <a:pt x="155031" y="115867"/>
                  </a:cubicBezTo>
                  <a:cubicBezTo>
                    <a:pt x="235801" y="45554"/>
                    <a:pt x="246379" y="3486"/>
                    <a:pt x="176065" y="0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F1FE221-7B75-C73A-1297-7D401AD15B9C}"/>
                </a:ext>
              </a:extLst>
            </p:cNvPr>
            <p:cNvSpPr/>
            <p:nvPr/>
          </p:nvSpPr>
          <p:spPr>
            <a:xfrm>
              <a:off x="4150026" y="5534224"/>
              <a:ext cx="234167" cy="171887"/>
            </a:xfrm>
            <a:custGeom>
              <a:avLst/>
              <a:gdLst>
                <a:gd name="connsiteX0" fmla="*/ 64783 w 234167"/>
                <a:gd name="connsiteY0" fmla="*/ 171877 h 171887"/>
                <a:gd name="connsiteX1" fmla="*/ 32691 w 234167"/>
                <a:gd name="connsiteY1" fmla="*/ 164665 h 171887"/>
                <a:gd name="connsiteX2" fmla="*/ 479 w 234167"/>
                <a:gd name="connsiteY2" fmla="*/ 93270 h 171887"/>
                <a:gd name="connsiteX3" fmla="*/ 181731 w 234167"/>
                <a:gd name="connsiteY3" fmla="*/ 0 h 171887"/>
                <a:gd name="connsiteX4" fmla="*/ 181731 w 234167"/>
                <a:gd name="connsiteY4" fmla="*/ 0 h 171887"/>
                <a:gd name="connsiteX5" fmla="*/ 232693 w 234167"/>
                <a:gd name="connsiteY5" fmla="*/ 24039 h 171887"/>
                <a:gd name="connsiteX6" fmla="*/ 164303 w 234167"/>
                <a:gd name="connsiteY6" fmla="*/ 126564 h 171887"/>
                <a:gd name="connsiteX7" fmla="*/ 64783 w 234167"/>
                <a:gd name="connsiteY7" fmla="*/ 171877 h 171887"/>
                <a:gd name="connsiteX8" fmla="*/ 181972 w 234167"/>
                <a:gd name="connsiteY8" fmla="*/ 12019 h 171887"/>
                <a:gd name="connsiteX9" fmla="*/ 12378 w 234167"/>
                <a:gd name="connsiteY9" fmla="*/ 94352 h 171887"/>
                <a:gd name="connsiteX10" fmla="*/ 38220 w 234167"/>
                <a:gd name="connsiteY10" fmla="*/ 154449 h 171887"/>
                <a:gd name="connsiteX11" fmla="*/ 156971 w 234167"/>
                <a:gd name="connsiteY11" fmla="*/ 118391 h 171887"/>
                <a:gd name="connsiteX12" fmla="*/ 221876 w 234167"/>
                <a:gd name="connsiteY12" fmla="*/ 28847 h 171887"/>
                <a:gd name="connsiteX13" fmla="*/ 181972 w 234167"/>
                <a:gd name="connsiteY13" fmla="*/ 12019 h 17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67" h="171887">
                  <a:moveTo>
                    <a:pt x="64783" y="171877"/>
                  </a:moveTo>
                  <a:cubicBezTo>
                    <a:pt x="53662" y="172069"/>
                    <a:pt x="42659" y="169593"/>
                    <a:pt x="32691" y="164665"/>
                  </a:cubicBezTo>
                  <a:cubicBezTo>
                    <a:pt x="8652" y="152646"/>
                    <a:pt x="-2526" y="127165"/>
                    <a:pt x="479" y="93270"/>
                  </a:cubicBezTo>
                  <a:cubicBezTo>
                    <a:pt x="7811" y="8293"/>
                    <a:pt x="174640" y="361"/>
                    <a:pt x="181731" y="0"/>
                  </a:cubicBezTo>
                  <a:lnTo>
                    <a:pt x="181731" y="0"/>
                  </a:lnTo>
                  <a:cubicBezTo>
                    <a:pt x="210578" y="1443"/>
                    <a:pt x="227645" y="9495"/>
                    <a:pt x="232693" y="24039"/>
                  </a:cubicBezTo>
                  <a:cubicBezTo>
                    <a:pt x="240386" y="46395"/>
                    <a:pt x="218030" y="79809"/>
                    <a:pt x="164303" y="126564"/>
                  </a:cubicBezTo>
                  <a:cubicBezTo>
                    <a:pt x="130889" y="156012"/>
                    <a:pt x="95072" y="171877"/>
                    <a:pt x="64783" y="171877"/>
                  </a:cubicBezTo>
                  <a:close/>
                  <a:moveTo>
                    <a:pt x="181972" y="12019"/>
                  </a:moveTo>
                  <a:cubicBezTo>
                    <a:pt x="174520" y="12019"/>
                    <a:pt x="18749" y="21154"/>
                    <a:pt x="12378" y="94352"/>
                  </a:cubicBezTo>
                  <a:cubicBezTo>
                    <a:pt x="9854" y="123079"/>
                    <a:pt x="19109" y="144232"/>
                    <a:pt x="38220" y="154449"/>
                  </a:cubicBezTo>
                  <a:cubicBezTo>
                    <a:pt x="67547" y="169353"/>
                    <a:pt x="114182" y="155050"/>
                    <a:pt x="156971" y="118391"/>
                  </a:cubicBezTo>
                  <a:cubicBezTo>
                    <a:pt x="221155" y="62621"/>
                    <a:pt x="225241" y="38342"/>
                    <a:pt x="221876" y="28847"/>
                  </a:cubicBezTo>
                  <a:cubicBezTo>
                    <a:pt x="217910" y="16347"/>
                    <a:pt x="198078" y="12861"/>
                    <a:pt x="181972" y="1201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3681531-EE63-4700-8E98-12E6CD2F67E6}"/>
                </a:ext>
              </a:extLst>
            </p:cNvPr>
            <p:cNvSpPr/>
            <p:nvPr/>
          </p:nvSpPr>
          <p:spPr>
            <a:xfrm>
              <a:off x="4156755" y="5569682"/>
              <a:ext cx="196156" cy="83053"/>
            </a:xfrm>
            <a:custGeom>
              <a:avLst/>
              <a:gdLst>
                <a:gd name="connsiteX0" fmla="*/ 4928 w 196156"/>
                <a:gd name="connsiteY0" fmla="*/ 83054 h 83053"/>
                <a:gd name="connsiteX1" fmla="*/ 0 w 196156"/>
                <a:gd name="connsiteY1" fmla="*/ 72116 h 83053"/>
                <a:gd name="connsiteX2" fmla="*/ 194113 w 196156"/>
                <a:gd name="connsiteY2" fmla="*/ 0 h 83053"/>
                <a:gd name="connsiteX3" fmla="*/ 196156 w 196156"/>
                <a:gd name="connsiteY3" fmla="*/ 12019 h 83053"/>
                <a:gd name="connsiteX4" fmla="*/ 4928 w 196156"/>
                <a:gd name="connsiteY4" fmla="*/ 83054 h 8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156" h="83053">
                  <a:moveTo>
                    <a:pt x="4928" y="83054"/>
                  </a:moveTo>
                  <a:lnTo>
                    <a:pt x="0" y="72116"/>
                  </a:lnTo>
                  <a:cubicBezTo>
                    <a:pt x="5409" y="69592"/>
                    <a:pt x="134256" y="10938"/>
                    <a:pt x="194113" y="0"/>
                  </a:cubicBezTo>
                  <a:lnTo>
                    <a:pt x="196156" y="12019"/>
                  </a:lnTo>
                  <a:cubicBezTo>
                    <a:pt x="137862" y="22476"/>
                    <a:pt x="6250" y="82453"/>
                    <a:pt x="4928" y="8305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852430C-5BF1-81B0-E019-9B4E0D66701B}"/>
                </a:ext>
              </a:extLst>
            </p:cNvPr>
            <p:cNvSpPr/>
            <p:nvPr/>
          </p:nvSpPr>
          <p:spPr>
            <a:xfrm>
              <a:off x="4154745" y="5992600"/>
              <a:ext cx="235112" cy="144331"/>
            </a:xfrm>
            <a:custGeom>
              <a:avLst/>
              <a:gdLst>
                <a:gd name="connsiteX0" fmla="*/ 214392 w 235112"/>
                <a:gd name="connsiteY0" fmla="*/ 76126 h 144331"/>
                <a:gd name="connsiteX1" fmla="*/ 28332 w 235112"/>
                <a:gd name="connsiteY1" fmla="*/ 13505 h 144331"/>
                <a:gd name="connsiteX2" fmla="*/ 118237 w 235112"/>
                <a:gd name="connsiteY2" fmla="*/ 142953 h 144331"/>
                <a:gd name="connsiteX3" fmla="*/ 214392 w 235112"/>
                <a:gd name="connsiteY3" fmla="*/ 76126 h 14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112" h="144331">
                  <a:moveTo>
                    <a:pt x="214392" y="76126"/>
                  </a:moveTo>
                  <a:cubicBezTo>
                    <a:pt x="214392" y="76126"/>
                    <a:pt x="90592" y="-38419"/>
                    <a:pt x="28332" y="13505"/>
                  </a:cubicBezTo>
                  <a:cubicBezTo>
                    <a:pt x="-33928" y="65429"/>
                    <a:pt x="11024" y="135622"/>
                    <a:pt x="118237" y="142953"/>
                  </a:cubicBezTo>
                  <a:cubicBezTo>
                    <a:pt x="225450" y="150285"/>
                    <a:pt x="262469" y="128410"/>
                    <a:pt x="214392" y="7612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326C20F-91AC-3F23-C788-2AE4CEF8E4D4}"/>
                </a:ext>
              </a:extLst>
            </p:cNvPr>
            <p:cNvSpPr/>
            <p:nvPr/>
          </p:nvSpPr>
          <p:spPr>
            <a:xfrm>
              <a:off x="4149163" y="5986546"/>
              <a:ext cx="246248" cy="156459"/>
            </a:xfrm>
            <a:custGeom>
              <a:avLst/>
              <a:gdLst>
                <a:gd name="connsiteX0" fmla="*/ 161680 w 246248"/>
                <a:gd name="connsiteY0" fmla="*/ 156460 h 156459"/>
                <a:gd name="connsiteX1" fmla="*/ 122978 w 246248"/>
                <a:gd name="connsiteY1" fmla="*/ 155017 h 156459"/>
                <a:gd name="connsiteX2" fmla="*/ 2784 w 246248"/>
                <a:gd name="connsiteY2" fmla="*/ 88189 h 156459"/>
                <a:gd name="connsiteX3" fmla="*/ 30669 w 246248"/>
                <a:gd name="connsiteY3" fmla="*/ 14991 h 156459"/>
                <a:gd name="connsiteX4" fmla="*/ 224662 w 246248"/>
                <a:gd name="connsiteY4" fmla="*/ 77853 h 156459"/>
                <a:gd name="connsiteX5" fmla="*/ 224662 w 246248"/>
                <a:gd name="connsiteY5" fmla="*/ 77853 h 156459"/>
                <a:gd name="connsiteX6" fmla="*/ 243652 w 246248"/>
                <a:gd name="connsiteY6" fmla="*/ 130858 h 156459"/>
                <a:gd name="connsiteX7" fmla="*/ 161680 w 246248"/>
                <a:gd name="connsiteY7" fmla="*/ 156460 h 156459"/>
                <a:gd name="connsiteX8" fmla="*/ 74179 w 246248"/>
                <a:gd name="connsiteY8" fmla="*/ 12227 h 156459"/>
                <a:gd name="connsiteX9" fmla="*/ 38121 w 246248"/>
                <a:gd name="connsiteY9" fmla="*/ 24247 h 156459"/>
                <a:gd name="connsiteX10" fmla="*/ 14082 w 246248"/>
                <a:gd name="connsiteY10" fmla="*/ 84343 h 156459"/>
                <a:gd name="connsiteX11" fmla="*/ 123819 w 246248"/>
                <a:gd name="connsiteY11" fmla="*/ 142878 h 156459"/>
                <a:gd name="connsiteX12" fmla="*/ 233075 w 246248"/>
                <a:gd name="connsiteY12" fmla="*/ 125810 h 156459"/>
                <a:gd name="connsiteX13" fmla="*/ 216128 w 246248"/>
                <a:gd name="connsiteY13" fmla="*/ 86386 h 156459"/>
                <a:gd name="connsiteX14" fmla="*/ 74179 w 246248"/>
                <a:gd name="connsiteY14" fmla="*/ 11987 h 15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248" h="156459">
                  <a:moveTo>
                    <a:pt x="161680" y="156460"/>
                  </a:moveTo>
                  <a:cubicBezTo>
                    <a:pt x="149661" y="156460"/>
                    <a:pt x="137041" y="156460"/>
                    <a:pt x="122978" y="155017"/>
                  </a:cubicBezTo>
                  <a:cubicBezTo>
                    <a:pt x="60597" y="150450"/>
                    <a:pt x="14804" y="124849"/>
                    <a:pt x="2784" y="88189"/>
                  </a:cubicBezTo>
                  <a:cubicBezTo>
                    <a:pt x="-5389" y="62829"/>
                    <a:pt x="4587" y="36746"/>
                    <a:pt x="30669" y="14991"/>
                  </a:cubicBezTo>
                  <a:cubicBezTo>
                    <a:pt x="96175" y="-39817"/>
                    <a:pt x="219494" y="72925"/>
                    <a:pt x="224662" y="77853"/>
                  </a:cubicBezTo>
                  <a:lnTo>
                    <a:pt x="224662" y="77853"/>
                  </a:lnTo>
                  <a:cubicBezTo>
                    <a:pt x="244013" y="99247"/>
                    <a:pt x="250383" y="117156"/>
                    <a:pt x="243652" y="130858"/>
                  </a:cubicBezTo>
                  <a:cubicBezTo>
                    <a:pt x="235600" y="148166"/>
                    <a:pt x="208556" y="156460"/>
                    <a:pt x="161680" y="156460"/>
                  </a:cubicBezTo>
                  <a:close/>
                  <a:moveTo>
                    <a:pt x="74179" y="12227"/>
                  </a:moveTo>
                  <a:cubicBezTo>
                    <a:pt x="61106" y="11770"/>
                    <a:pt x="48306" y="16037"/>
                    <a:pt x="38121" y="24247"/>
                  </a:cubicBezTo>
                  <a:cubicBezTo>
                    <a:pt x="16006" y="42636"/>
                    <a:pt x="7472" y="64031"/>
                    <a:pt x="14082" y="84343"/>
                  </a:cubicBezTo>
                  <a:cubicBezTo>
                    <a:pt x="24179" y="115834"/>
                    <a:pt x="67328" y="138791"/>
                    <a:pt x="123819" y="142878"/>
                  </a:cubicBezTo>
                  <a:cubicBezTo>
                    <a:pt x="207955" y="149007"/>
                    <a:pt x="228628" y="134825"/>
                    <a:pt x="233075" y="125810"/>
                  </a:cubicBezTo>
                  <a:cubicBezTo>
                    <a:pt x="238484" y="114752"/>
                    <a:pt x="226946" y="98286"/>
                    <a:pt x="216128" y="86386"/>
                  </a:cubicBezTo>
                  <a:cubicBezTo>
                    <a:pt x="211681" y="82300"/>
                    <a:pt x="133435" y="11987"/>
                    <a:pt x="74179" y="1198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9474059-0E6A-9782-78AD-833210989DF2}"/>
                </a:ext>
              </a:extLst>
            </p:cNvPr>
            <p:cNvSpPr/>
            <p:nvPr/>
          </p:nvSpPr>
          <p:spPr>
            <a:xfrm>
              <a:off x="4169736" y="6016081"/>
              <a:ext cx="192069" cy="96876"/>
            </a:xfrm>
            <a:custGeom>
              <a:avLst/>
              <a:gdLst>
                <a:gd name="connsiteX0" fmla="*/ 185098 w 192069"/>
                <a:gd name="connsiteY0" fmla="*/ 96876 h 96876"/>
                <a:gd name="connsiteX1" fmla="*/ 0 w 192069"/>
                <a:gd name="connsiteY1" fmla="*/ 11178 h 96876"/>
                <a:gd name="connsiteX2" fmla="*/ 4207 w 192069"/>
                <a:gd name="connsiteY2" fmla="*/ 0 h 96876"/>
                <a:gd name="connsiteX3" fmla="*/ 192069 w 192069"/>
                <a:gd name="connsiteY3" fmla="*/ 87020 h 9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69" h="96876">
                  <a:moveTo>
                    <a:pt x="185098" y="96876"/>
                  </a:moveTo>
                  <a:cubicBezTo>
                    <a:pt x="137021" y="62741"/>
                    <a:pt x="1442" y="11779"/>
                    <a:pt x="0" y="11178"/>
                  </a:cubicBezTo>
                  <a:lnTo>
                    <a:pt x="4207" y="0"/>
                  </a:lnTo>
                  <a:cubicBezTo>
                    <a:pt x="9856" y="2043"/>
                    <a:pt x="142309" y="52044"/>
                    <a:pt x="192069" y="870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DAB6AA-9638-AF65-6EF1-3A4CEFCE1477}"/>
                </a:ext>
              </a:extLst>
            </p:cNvPr>
            <p:cNvSpPr/>
            <p:nvPr/>
          </p:nvSpPr>
          <p:spPr>
            <a:xfrm>
              <a:off x="3688908" y="5930023"/>
              <a:ext cx="322501" cy="199072"/>
            </a:xfrm>
            <a:custGeom>
              <a:avLst/>
              <a:gdLst>
                <a:gd name="connsiteX0" fmla="*/ 27577 w 322501"/>
                <a:gd name="connsiteY0" fmla="*/ 105049 h 199072"/>
                <a:gd name="connsiteX1" fmla="*/ 283590 w 322501"/>
                <a:gd name="connsiteY1" fmla="*/ 18629 h 199072"/>
                <a:gd name="connsiteX2" fmla="*/ 160872 w 322501"/>
                <a:gd name="connsiteY2" fmla="*/ 196997 h 199072"/>
                <a:gd name="connsiteX3" fmla="*/ 27577 w 322501"/>
                <a:gd name="connsiteY3" fmla="*/ 105049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1" h="199072">
                  <a:moveTo>
                    <a:pt x="27577" y="105049"/>
                  </a:moveTo>
                  <a:cubicBezTo>
                    <a:pt x="27577" y="105049"/>
                    <a:pt x="198252" y="-53006"/>
                    <a:pt x="283590" y="18629"/>
                  </a:cubicBezTo>
                  <a:cubicBezTo>
                    <a:pt x="368927" y="90265"/>
                    <a:pt x="307629" y="186300"/>
                    <a:pt x="160872" y="196997"/>
                  </a:cubicBezTo>
                  <a:cubicBezTo>
                    <a:pt x="14116" y="207694"/>
                    <a:pt x="-37207" y="177044"/>
                    <a:pt x="27577" y="10504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B7DADEB-F234-578B-82EC-D034B6CDAC95}"/>
                </a:ext>
              </a:extLst>
            </p:cNvPr>
            <p:cNvSpPr/>
            <p:nvPr/>
          </p:nvSpPr>
          <p:spPr>
            <a:xfrm>
              <a:off x="3682899" y="5924312"/>
              <a:ext cx="334714" cy="210880"/>
            </a:xfrm>
            <a:custGeom>
              <a:avLst/>
              <a:gdLst>
                <a:gd name="connsiteX0" fmla="*/ 114237 w 334714"/>
                <a:gd name="connsiteY0" fmla="*/ 210881 h 210880"/>
                <a:gd name="connsiteX1" fmla="*/ 3298 w 334714"/>
                <a:gd name="connsiteY1" fmla="*/ 177227 h 210880"/>
                <a:gd name="connsiteX2" fmla="*/ 29140 w 334714"/>
                <a:gd name="connsiteY2" fmla="*/ 106673 h 210880"/>
                <a:gd name="connsiteX3" fmla="*/ 29140 w 334714"/>
                <a:gd name="connsiteY3" fmla="*/ 106673 h 210880"/>
                <a:gd name="connsiteX4" fmla="*/ 293566 w 334714"/>
                <a:gd name="connsiteY4" fmla="*/ 20133 h 210880"/>
                <a:gd name="connsiteX5" fmla="*/ 331186 w 334714"/>
                <a:gd name="connsiteY5" fmla="*/ 118572 h 210880"/>
                <a:gd name="connsiteX6" fmla="*/ 167482 w 334714"/>
                <a:gd name="connsiteY6" fmla="*/ 209078 h 210880"/>
                <a:gd name="connsiteX7" fmla="*/ 114237 w 334714"/>
                <a:gd name="connsiteY7" fmla="*/ 210881 h 210880"/>
                <a:gd name="connsiteX8" fmla="*/ 37793 w 334714"/>
                <a:gd name="connsiteY8" fmla="*/ 114726 h 210880"/>
                <a:gd name="connsiteX9" fmla="*/ 13755 w 334714"/>
                <a:gd name="connsiteY9" fmla="*/ 171698 h 210880"/>
                <a:gd name="connsiteX10" fmla="*/ 166521 w 334714"/>
                <a:gd name="connsiteY10" fmla="*/ 196458 h 210880"/>
                <a:gd name="connsiteX11" fmla="*/ 319768 w 334714"/>
                <a:gd name="connsiteY11" fmla="*/ 114245 h 210880"/>
                <a:gd name="connsiteX12" fmla="*/ 285873 w 334714"/>
                <a:gd name="connsiteY12" fmla="*/ 28787 h 210880"/>
                <a:gd name="connsiteX13" fmla="*/ 37793 w 334714"/>
                <a:gd name="connsiteY13" fmla="*/ 114966 h 21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4714" h="210880">
                  <a:moveTo>
                    <a:pt x="114237" y="210881"/>
                  </a:moveTo>
                  <a:cubicBezTo>
                    <a:pt x="50774" y="210881"/>
                    <a:pt x="14356" y="199703"/>
                    <a:pt x="3298" y="177227"/>
                  </a:cubicBezTo>
                  <a:cubicBezTo>
                    <a:pt x="-5476" y="159198"/>
                    <a:pt x="3298" y="135519"/>
                    <a:pt x="29140" y="106673"/>
                  </a:cubicBezTo>
                  <a:lnTo>
                    <a:pt x="29140" y="106673"/>
                  </a:lnTo>
                  <a:cubicBezTo>
                    <a:pt x="36231" y="100062"/>
                    <a:pt x="204743" y="-54026"/>
                    <a:pt x="293566" y="20133"/>
                  </a:cubicBezTo>
                  <a:cubicBezTo>
                    <a:pt x="328782" y="49581"/>
                    <a:pt x="341643" y="84557"/>
                    <a:pt x="331186" y="118572"/>
                  </a:cubicBezTo>
                  <a:cubicBezTo>
                    <a:pt x="315321" y="168212"/>
                    <a:pt x="252459" y="202708"/>
                    <a:pt x="167482" y="209078"/>
                  </a:cubicBezTo>
                  <a:cubicBezTo>
                    <a:pt x="148131" y="210160"/>
                    <a:pt x="130343" y="210881"/>
                    <a:pt x="114237" y="210881"/>
                  </a:cubicBezTo>
                  <a:close/>
                  <a:moveTo>
                    <a:pt x="37793" y="114726"/>
                  </a:moveTo>
                  <a:cubicBezTo>
                    <a:pt x="22529" y="131673"/>
                    <a:pt x="6182" y="155351"/>
                    <a:pt x="13755" y="171698"/>
                  </a:cubicBezTo>
                  <a:cubicBezTo>
                    <a:pt x="20125" y="184679"/>
                    <a:pt x="48370" y="205112"/>
                    <a:pt x="166521" y="196458"/>
                  </a:cubicBezTo>
                  <a:cubicBezTo>
                    <a:pt x="245368" y="190809"/>
                    <a:pt x="305585" y="158476"/>
                    <a:pt x="319768" y="114245"/>
                  </a:cubicBezTo>
                  <a:cubicBezTo>
                    <a:pt x="329143" y="85279"/>
                    <a:pt x="317124" y="54870"/>
                    <a:pt x="285873" y="28787"/>
                  </a:cubicBezTo>
                  <a:cubicBezTo>
                    <a:pt x="206666" y="-37439"/>
                    <a:pt x="44404" y="108957"/>
                    <a:pt x="37793" y="11496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0EA5D94-928A-C963-985E-7A3AB5021669}"/>
                </a:ext>
              </a:extLst>
            </p:cNvPr>
            <p:cNvSpPr/>
            <p:nvPr/>
          </p:nvSpPr>
          <p:spPr>
            <a:xfrm>
              <a:off x="3728625" y="5964037"/>
              <a:ext cx="262503" cy="130049"/>
            </a:xfrm>
            <a:custGeom>
              <a:avLst/>
              <a:gdLst>
                <a:gd name="connsiteX0" fmla="*/ 6851 w 262503"/>
                <a:gd name="connsiteY0" fmla="*/ 130050 h 130049"/>
                <a:gd name="connsiteX1" fmla="*/ 0 w 262503"/>
                <a:gd name="connsiteY1" fmla="*/ 120194 h 130049"/>
                <a:gd name="connsiteX2" fmla="*/ 258296 w 262503"/>
                <a:gd name="connsiteY2" fmla="*/ 0 h 130049"/>
                <a:gd name="connsiteX3" fmla="*/ 262503 w 262503"/>
                <a:gd name="connsiteY3" fmla="*/ 11178 h 130049"/>
                <a:gd name="connsiteX4" fmla="*/ 6851 w 262503"/>
                <a:gd name="connsiteY4" fmla="*/ 130050 h 13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03" h="130049">
                  <a:moveTo>
                    <a:pt x="6851" y="130050"/>
                  </a:moveTo>
                  <a:lnTo>
                    <a:pt x="0" y="120194"/>
                  </a:lnTo>
                  <a:cubicBezTo>
                    <a:pt x="68270" y="72116"/>
                    <a:pt x="250604" y="3365"/>
                    <a:pt x="258296" y="0"/>
                  </a:cubicBezTo>
                  <a:lnTo>
                    <a:pt x="262503" y="11178"/>
                  </a:lnTo>
                  <a:cubicBezTo>
                    <a:pt x="260700" y="12380"/>
                    <a:pt x="73919" y="82814"/>
                    <a:pt x="6851" y="1300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926EFF3-F1E6-774B-2648-44DFB6F45469}"/>
                </a:ext>
              </a:extLst>
            </p:cNvPr>
            <p:cNvSpPr/>
            <p:nvPr/>
          </p:nvSpPr>
          <p:spPr>
            <a:xfrm>
              <a:off x="3700489" y="5638370"/>
              <a:ext cx="213595" cy="194312"/>
            </a:xfrm>
            <a:custGeom>
              <a:avLst/>
              <a:gdLst>
                <a:gd name="connsiteX0" fmla="*/ 213595 w 213595"/>
                <a:gd name="connsiteY0" fmla="*/ 70496 h 194312"/>
                <a:gd name="connsiteX1" fmla="*/ 132825 w 213595"/>
                <a:gd name="connsiteY1" fmla="*/ 186363 h 194312"/>
                <a:gd name="connsiteX2" fmla="*/ 16958 w 213595"/>
                <a:gd name="connsiteY2" fmla="*/ 49342 h 194312"/>
                <a:gd name="connsiteX3" fmla="*/ 213595 w 213595"/>
                <a:gd name="connsiteY3" fmla="*/ 70496 h 19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595" h="194312">
                  <a:moveTo>
                    <a:pt x="213595" y="70496"/>
                  </a:moveTo>
                  <a:cubicBezTo>
                    <a:pt x="213595" y="70496"/>
                    <a:pt x="196047" y="154632"/>
                    <a:pt x="132825" y="186363"/>
                  </a:cubicBezTo>
                  <a:cubicBezTo>
                    <a:pt x="69603" y="218094"/>
                    <a:pt x="-42778" y="151266"/>
                    <a:pt x="16958" y="49342"/>
                  </a:cubicBezTo>
                  <a:cubicBezTo>
                    <a:pt x="76695" y="-52582"/>
                    <a:pt x="181984" y="28308"/>
                    <a:pt x="213595" y="70496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8E1EB09-3497-954B-86F3-3935FC9732B1}"/>
                </a:ext>
              </a:extLst>
            </p:cNvPr>
            <p:cNvSpPr/>
            <p:nvPr/>
          </p:nvSpPr>
          <p:spPr>
            <a:xfrm>
              <a:off x="3694489" y="5631911"/>
              <a:ext cx="225623" cy="206644"/>
            </a:xfrm>
            <a:custGeom>
              <a:avLst/>
              <a:gdLst>
                <a:gd name="connsiteX0" fmla="*/ 103608 w 225623"/>
                <a:gd name="connsiteY0" fmla="*/ 206644 h 206644"/>
                <a:gd name="connsiteX1" fmla="*/ 24400 w 225623"/>
                <a:gd name="connsiteY1" fmla="*/ 172509 h 206644"/>
                <a:gd name="connsiteX2" fmla="*/ 17790 w 225623"/>
                <a:gd name="connsiteY2" fmla="*/ 52315 h 206644"/>
                <a:gd name="connsiteX3" fmla="*/ 93512 w 225623"/>
                <a:gd name="connsiteY3" fmla="*/ 151 h 206644"/>
                <a:gd name="connsiteX4" fmla="*/ 224403 w 225623"/>
                <a:gd name="connsiteY4" fmla="*/ 72868 h 206644"/>
                <a:gd name="connsiteX5" fmla="*/ 225484 w 225623"/>
                <a:gd name="connsiteY5" fmla="*/ 77676 h 206644"/>
                <a:gd name="connsiteX6" fmla="*/ 141349 w 225623"/>
                <a:gd name="connsiteY6" fmla="*/ 197870 h 206644"/>
                <a:gd name="connsiteX7" fmla="*/ 103608 w 225623"/>
                <a:gd name="connsiteY7" fmla="*/ 206644 h 206644"/>
                <a:gd name="connsiteX8" fmla="*/ 98440 w 225623"/>
                <a:gd name="connsiteY8" fmla="*/ 12531 h 206644"/>
                <a:gd name="connsiteX9" fmla="*/ 94113 w 225623"/>
                <a:gd name="connsiteY9" fmla="*/ 12531 h 206644"/>
                <a:gd name="connsiteX10" fmla="*/ 28126 w 225623"/>
                <a:gd name="connsiteY10" fmla="*/ 58806 h 206644"/>
                <a:gd name="connsiteX11" fmla="*/ 33175 w 225623"/>
                <a:gd name="connsiteY11" fmla="*/ 164215 h 206644"/>
                <a:gd name="connsiteX12" fmla="*/ 136181 w 225623"/>
                <a:gd name="connsiteY12" fmla="*/ 187293 h 206644"/>
                <a:gd name="connsiteX13" fmla="*/ 213104 w 225623"/>
                <a:gd name="connsiteY13" fmla="*/ 78157 h 206644"/>
                <a:gd name="connsiteX14" fmla="*/ 98440 w 225623"/>
                <a:gd name="connsiteY14" fmla="*/ 12531 h 2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623" h="206644">
                  <a:moveTo>
                    <a:pt x="103608" y="206644"/>
                  </a:moveTo>
                  <a:cubicBezTo>
                    <a:pt x="73682" y="206416"/>
                    <a:pt x="45118" y="194108"/>
                    <a:pt x="24400" y="172509"/>
                  </a:cubicBezTo>
                  <a:cubicBezTo>
                    <a:pt x="-5648" y="140417"/>
                    <a:pt x="-8052" y="96787"/>
                    <a:pt x="17790" y="52315"/>
                  </a:cubicBezTo>
                  <a:cubicBezTo>
                    <a:pt x="37021" y="19502"/>
                    <a:pt x="62502" y="1954"/>
                    <a:pt x="93512" y="151"/>
                  </a:cubicBezTo>
                  <a:cubicBezTo>
                    <a:pt x="146998" y="-2974"/>
                    <a:pt x="201686" y="43060"/>
                    <a:pt x="224403" y="72868"/>
                  </a:cubicBezTo>
                  <a:cubicBezTo>
                    <a:pt x="225464" y="74226"/>
                    <a:pt x="225861" y="75993"/>
                    <a:pt x="225484" y="77676"/>
                  </a:cubicBezTo>
                  <a:cubicBezTo>
                    <a:pt x="224763" y="81162"/>
                    <a:pt x="206614" y="165177"/>
                    <a:pt x="141349" y="197870"/>
                  </a:cubicBezTo>
                  <a:cubicBezTo>
                    <a:pt x="129623" y="203687"/>
                    <a:pt x="116700" y="206692"/>
                    <a:pt x="103608" y="206644"/>
                  </a:cubicBezTo>
                  <a:close/>
                  <a:moveTo>
                    <a:pt x="98440" y="12531"/>
                  </a:moveTo>
                  <a:lnTo>
                    <a:pt x="94113" y="12531"/>
                  </a:lnTo>
                  <a:cubicBezTo>
                    <a:pt x="67430" y="13973"/>
                    <a:pt x="45194" y="29599"/>
                    <a:pt x="28126" y="58806"/>
                  </a:cubicBezTo>
                  <a:cubicBezTo>
                    <a:pt x="5169" y="97869"/>
                    <a:pt x="7092" y="136330"/>
                    <a:pt x="33175" y="164215"/>
                  </a:cubicBezTo>
                  <a:cubicBezTo>
                    <a:pt x="59257" y="192101"/>
                    <a:pt x="105291" y="202918"/>
                    <a:pt x="136181" y="187293"/>
                  </a:cubicBezTo>
                  <a:cubicBezTo>
                    <a:pt x="189907" y="160490"/>
                    <a:pt x="209499" y="92340"/>
                    <a:pt x="213104" y="78157"/>
                  </a:cubicBezTo>
                  <a:cubicBezTo>
                    <a:pt x="190628" y="49671"/>
                    <a:pt x="142431" y="12531"/>
                    <a:pt x="98440" y="1253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1CADDE9-714C-DD4A-DB77-380F49EAB8DC}"/>
                </a:ext>
              </a:extLst>
            </p:cNvPr>
            <p:cNvSpPr/>
            <p:nvPr/>
          </p:nvSpPr>
          <p:spPr>
            <a:xfrm>
              <a:off x="3480255" y="5405646"/>
              <a:ext cx="286351" cy="158968"/>
            </a:xfrm>
            <a:custGeom>
              <a:avLst/>
              <a:gdLst>
                <a:gd name="connsiteX0" fmla="*/ 286351 w 286351"/>
                <a:gd name="connsiteY0" fmla="*/ 39755 h 158968"/>
                <a:gd name="connsiteX1" fmla="*/ 131903 w 286351"/>
                <a:gd name="connsiteY1" fmla="*/ 15717 h 158968"/>
                <a:gd name="connsiteX2" fmla="*/ 37070 w 286351"/>
                <a:gd name="connsiteY2" fmla="*/ 156103 h 158968"/>
                <a:gd name="connsiteX3" fmla="*/ 286351 w 286351"/>
                <a:gd name="connsiteY3" fmla="*/ 39755 h 1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351" h="158968">
                  <a:moveTo>
                    <a:pt x="286351" y="39755"/>
                  </a:moveTo>
                  <a:cubicBezTo>
                    <a:pt x="286351" y="39755"/>
                    <a:pt x="254740" y="-30438"/>
                    <a:pt x="131903" y="15717"/>
                  </a:cubicBezTo>
                  <a:cubicBezTo>
                    <a:pt x="9065" y="61871"/>
                    <a:pt x="-40215" y="131583"/>
                    <a:pt x="37070" y="156103"/>
                  </a:cubicBezTo>
                  <a:cubicBezTo>
                    <a:pt x="114354" y="180622"/>
                    <a:pt x="286351" y="39755"/>
                    <a:pt x="286351" y="3975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370CA55-3C1E-BC8B-ECEB-A075AC67B2E5}"/>
                </a:ext>
              </a:extLst>
            </p:cNvPr>
            <p:cNvSpPr/>
            <p:nvPr/>
          </p:nvSpPr>
          <p:spPr>
            <a:xfrm>
              <a:off x="3474165" y="5399558"/>
              <a:ext cx="298462" cy="170610"/>
            </a:xfrm>
            <a:custGeom>
              <a:avLst/>
              <a:gdLst>
                <a:gd name="connsiteX0" fmla="*/ 63232 w 298462"/>
                <a:gd name="connsiteY0" fmla="*/ 170605 h 170610"/>
                <a:gd name="connsiteX1" fmla="*/ 41356 w 298462"/>
                <a:gd name="connsiteY1" fmla="*/ 167479 h 170610"/>
                <a:gd name="connsiteX2" fmla="*/ 10 w 298462"/>
                <a:gd name="connsiteY2" fmla="*/ 126133 h 170610"/>
                <a:gd name="connsiteX3" fmla="*/ 135829 w 298462"/>
                <a:gd name="connsiteY3" fmla="*/ 15675 h 170610"/>
                <a:gd name="connsiteX4" fmla="*/ 297970 w 298462"/>
                <a:gd name="connsiteY4" fmla="*/ 43439 h 170610"/>
                <a:gd name="connsiteX5" fmla="*/ 296287 w 298462"/>
                <a:gd name="connsiteY5" fmla="*/ 50531 h 170610"/>
                <a:gd name="connsiteX6" fmla="*/ 63232 w 298462"/>
                <a:gd name="connsiteY6" fmla="*/ 170605 h 170610"/>
                <a:gd name="connsiteX7" fmla="*/ 213113 w 298462"/>
                <a:gd name="connsiteY7" fmla="*/ 11708 h 170610"/>
                <a:gd name="connsiteX8" fmla="*/ 140035 w 298462"/>
                <a:gd name="connsiteY8" fmla="*/ 26973 h 170610"/>
                <a:gd name="connsiteX9" fmla="*/ 12029 w 298462"/>
                <a:gd name="connsiteY9" fmla="*/ 125892 h 170610"/>
                <a:gd name="connsiteX10" fmla="*/ 44962 w 298462"/>
                <a:gd name="connsiteY10" fmla="*/ 156061 h 170610"/>
                <a:gd name="connsiteX11" fmla="*/ 284749 w 298462"/>
                <a:gd name="connsiteY11" fmla="*/ 44401 h 170610"/>
                <a:gd name="connsiteX12" fmla="*/ 213113 w 298462"/>
                <a:gd name="connsiteY12" fmla="*/ 11708 h 17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62" h="170610">
                  <a:moveTo>
                    <a:pt x="63232" y="170605"/>
                  </a:moveTo>
                  <a:cubicBezTo>
                    <a:pt x="55822" y="170701"/>
                    <a:pt x="48442" y="169655"/>
                    <a:pt x="41356" y="167479"/>
                  </a:cubicBezTo>
                  <a:cubicBezTo>
                    <a:pt x="7702" y="156782"/>
                    <a:pt x="370" y="139114"/>
                    <a:pt x="10" y="126133"/>
                  </a:cubicBezTo>
                  <a:cubicBezTo>
                    <a:pt x="-832" y="90075"/>
                    <a:pt x="52534" y="46565"/>
                    <a:pt x="135829" y="15675"/>
                  </a:cubicBezTo>
                  <a:cubicBezTo>
                    <a:pt x="262633" y="-31441"/>
                    <a:pt x="297609" y="42598"/>
                    <a:pt x="297970" y="43439"/>
                  </a:cubicBezTo>
                  <a:cubicBezTo>
                    <a:pt x="299028" y="45916"/>
                    <a:pt x="298345" y="48788"/>
                    <a:pt x="296287" y="50531"/>
                  </a:cubicBezTo>
                  <a:cubicBezTo>
                    <a:pt x="289797" y="55579"/>
                    <a:pt x="148088" y="170605"/>
                    <a:pt x="63232" y="170605"/>
                  </a:cubicBezTo>
                  <a:close/>
                  <a:moveTo>
                    <a:pt x="213113" y="11708"/>
                  </a:moveTo>
                  <a:cubicBezTo>
                    <a:pt x="188042" y="12430"/>
                    <a:pt x="163298" y="17598"/>
                    <a:pt x="140035" y="26973"/>
                  </a:cubicBezTo>
                  <a:cubicBezTo>
                    <a:pt x="51333" y="59906"/>
                    <a:pt x="11428" y="101373"/>
                    <a:pt x="12029" y="125892"/>
                  </a:cubicBezTo>
                  <a:cubicBezTo>
                    <a:pt x="12029" y="142239"/>
                    <a:pt x="30178" y="151373"/>
                    <a:pt x="44962" y="156061"/>
                  </a:cubicBezTo>
                  <a:cubicBezTo>
                    <a:pt x="112030" y="177335"/>
                    <a:pt x="258787" y="64834"/>
                    <a:pt x="284749" y="44401"/>
                  </a:cubicBezTo>
                  <a:cubicBezTo>
                    <a:pt x="278499" y="34785"/>
                    <a:pt x="258907" y="11708"/>
                    <a:pt x="213113" y="1170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DCD5DD2-031C-DABF-D357-4AAB07E79DFC}"/>
                </a:ext>
              </a:extLst>
            </p:cNvPr>
            <p:cNvSpPr/>
            <p:nvPr/>
          </p:nvSpPr>
          <p:spPr>
            <a:xfrm>
              <a:off x="3538599" y="5436266"/>
              <a:ext cx="205651" cy="84496"/>
            </a:xfrm>
            <a:custGeom>
              <a:avLst/>
              <a:gdLst>
                <a:gd name="connsiteX0" fmla="*/ 7813 w 205651"/>
                <a:gd name="connsiteY0" fmla="*/ 84496 h 84496"/>
                <a:gd name="connsiteX1" fmla="*/ 0 w 205651"/>
                <a:gd name="connsiteY1" fmla="*/ 75241 h 84496"/>
                <a:gd name="connsiteX2" fmla="*/ 204329 w 205651"/>
                <a:gd name="connsiteY2" fmla="*/ 0 h 84496"/>
                <a:gd name="connsiteX3" fmla="*/ 205651 w 205651"/>
                <a:gd name="connsiteY3" fmla="*/ 12019 h 84496"/>
                <a:gd name="connsiteX4" fmla="*/ 7813 w 205651"/>
                <a:gd name="connsiteY4" fmla="*/ 84496 h 8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651" h="84496">
                  <a:moveTo>
                    <a:pt x="7813" y="84496"/>
                  </a:moveTo>
                  <a:lnTo>
                    <a:pt x="0" y="75241"/>
                  </a:lnTo>
                  <a:cubicBezTo>
                    <a:pt x="71034" y="15145"/>
                    <a:pt x="198440" y="601"/>
                    <a:pt x="204329" y="0"/>
                  </a:cubicBezTo>
                  <a:lnTo>
                    <a:pt x="205651" y="12019"/>
                  </a:lnTo>
                  <a:cubicBezTo>
                    <a:pt x="203849" y="12019"/>
                    <a:pt x="75962" y="26563"/>
                    <a:pt x="7813" y="8449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9987E3C-7A3F-F0DE-E923-AB34FAB1622D}"/>
                </a:ext>
              </a:extLst>
            </p:cNvPr>
            <p:cNvSpPr/>
            <p:nvPr/>
          </p:nvSpPr>
          <p:spPr>
            <a:xfrm>
              <a:off x="4117812" y="4518828"/>
              <a:ext cx="305532" cy="135194"/>
            </a:xfrm>
            <a:custGeom>
              <a:avLst/>
              <a:gdLst>
                <a:gd name="connsiteX0" fmla="*/ 0 w 305532"/>
                <a:gd name="connsiteY0" fmla="*/ 83775 h 135194"/>
                <a:gd name="connsiteX1" fmla="*/ 63222 w 305532"/>
                <a:gd name="connsiteY1" fmla="*/ 122357 h 135194"/>
                <a:gd name="connsiteX2" fmla="*/ 182574 w 305532"/>
                <a:gd name="connsiteY2" fmla="*/ 66226 h 135194"/>
                <a:gd name="connsiteX3" fmla="*/ 305532 w 305532"/>
                <a:gd name="connsiteY3" fmla="*/ 126323 h 135194"/>
                <a:gd name="connsiteX4" fmla="*/ 126444 w 305532"/>
                <a:gd name="connsiteY4" fmla="*/ 0 h 135194"/>
                <a:gd name="connsiteX5" fmla="*/ 0 w 305532"/>
                <a:gd name="connsiteY5" fmla="*/ 83775 h 13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532" h="135194">
                  <a:moveTo>
                    <a:pt x="0" y="83775"/>
                  </a:moveTo>
                  <a:cubicBezTo>
                    <a:pt x="0" y="83775"/>
                    <a:pt x="21034" y="132934"/>
                    <a:pt x="63222" y="122357"/>
                  </a:cubicBezTo>
                  <a:cubicBezTo>
                    <a:pt x="105410" y="111780"/>
                    <a:pt x="115867" y="48678"/>
                    <a:pt x="182574" y="66226"/>
                  </a:cubicBezTo>
                  <a:cubicBezTo>
                    <a:pt x="249282" y="83775"/>
                    <a:pt x="305532" y="161059"/>
                    <a:pt x="305532" y="126323"/>
                  </a:cubicBezTo>
                  <a:cubicBezTo>
                    <a:pt x="305532" y="91588"/>
                    <a:pt x="221397" y="0"/>
                    <a:pt x="126444" y="0"/>
                  </a:cubicBezTo>
                  <a:cubicBezTo>
                    <a:pt x="31491" y="0"/>
                    <a:pt x="3486" y="38101"/>
                    <a:pt x="0" y="83775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9F04B5-9816-63C6-B18B-40E157255156}"/>
                </a:ext>
              </a:extLst>
            </p:cNvPr>
            <p:cNvSpPr/>
            <p:nvPr/>
          </p:nvSpPr>
          <p:spPr>
            <a:xfrm>
              <a:off x="4111065" y="4512097"/>
              <a:ext cx="317545" cy="147717"/>
            </a:xfrm>
            <a:custGeom>
              <a:avLst/>
              <a:gdLst>
                <a:gd name="connsiteX0" fmla="*/ 306991 w 317545"/>
                <a:gd name="connsiteY0" fmla="*/ 147718 h 147717"/>
                <a:gd name="connsiteX1" fmla="*/ 270933 w 317545"/>
                <a:gd name="connsiteY1" fmla="*/ 126684 h 147717"/>
                <a:gd name="connsiteX2" fmla="*/ 186797 w 317545"/>
                <a:gd name="connsiteY2" fmla="*/ 78606 h 147717"/>
                <a:gd name="connsiteX3" fmla="*/ 112397 w 317545"/>
                <a:gd name="connsiteY3" fmla="*/ 105650 h 147717"/>
                <a:gd name="connsiteX4" fmla="*/ 70329 w 317545"/>
                <a:gd name="connsiteY4" fmla="*/ 134857 h 147717"/>
                <a:gd name="connsiteX5" fmla="*/ 136 w 317545"/>
                <a:gd name="connsiteY5" fmla="*/ 92669 h 147717"/>
                <a:gd name="connsiteX6" fmla="*/ 136 w 317545"/>
                <a:gd name="connsiteY6" fmla="*/ 89905 h 147717"/>
                <a:gd name="connsiteX7" fmla="*/ 132349 w 317545"/>
                <a:gd name="connsiteY7" fmla="*/ 0 h 147717"/>
                <a:gd name="connsiteX8" fmla="*/ 317448 w 317545"/>
                <a:gd name="connsiteY8" fmla="*/ 132213 h 147717"/>
                <a:gd name="connsiteX9" fmla="*/ 310957 w 317545"/>
                <a:gd name="connsiteY9" fmla="*/ 146276 h 147717"/>
                <a:gd name="connsiteX10" fmla="*/ 306991 w 317545"/>
                <a:gd name="connsiteY10" fmla="*/ 147718 h 147717"/>
                <a:gd name="connsiteX11" fmla="*/ 167446 w 317545"/>
                <a:gd name="connsiteY11" fmla="*/ 63582 h 147717"/>
                <a:gd name="connsiteX12" fmla="*/ 191484 w 317545"/>
                <a:gd name="connsiteY12" fmla="*/ 66828 h 147717"/>
                <a:gd name="connsiteX13" fmla="*/ 279346 w 317545"/>
                <a:gd name="connsiteY13" fmla="*/ 116948 h 147717"/>
                <a:gd name="connsiteX14" fmla="*/ 306630 w 317545"/>
                <a:gd name="connsiteY14" fmla="*/ 135338 h 147717"/>
                <a:gd name="connsiteX15" fmla="*/ 306630 w 317545"/>
                <a:gd name="connsiteY15" fmla="*/ 132333 h 147717"/>
                <a:gd name="connsiteX16" fmla="*/ 133551 w 317545"/>
                <a:gd name="connsiteY16" fmla="*/ 12139 h 147717"/>
                <a:gd name="connsiteX17" fmla="*/ 13357 w 317545"/>
                <a:gd name="connsiteY17" fmla="*/ 89424 h 147717"/>
                <a:gd name="connsiteX18" fmla="*/ 69007 w 317545"/>
                <a:gd name="connsiteY18" fmla="*/ 123318 h 147717"/>
                <a:gd name="connsiteX19" fmla="*/ 105065 w 317545"/>
                <a:gd name="connsiteY19" fmla="*/ 97357 h 147717"/>
                <a:gd name="connsiteX20" fmla="*/ 167446 w 317545"/>
                <a:gd name="connsiteY20" fmla="*/ 63823 h 14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545" h="147717">
                  <a:moveTo>
                    <a:pt x="306991" y="147718"/>
                  </a:moveTo>
                  <a:cubicBezTo>
                    <a:pt x="298938" y="147718"/>
                    <a:pt x="288240" y="139545"/>
                    <a:pt x="270933" y="126684"/>
                  </a:cubicBezTo>
                  <a:cubicBezTo>
                    <a:pt x="249057" y="109977"/>
                    <a:pt x="219129" y="87140"/>
                    <a:pt x="186797" y="78606"/>
                  </a:cubicBezTo>
                  <a:cubicBezTo>
                    <a:pt x="148816" y="68630"/>
                    <a:pt x="131147" y="86539"/>
                    <a:pt x="112397" y="105650"/>
                  </a:cubicBezTo>
                  <a:cubicBezTo>
                    <a:pt x="101370" y="119112"/>
                    <a:pt x="86799" y="129232"/>
                    <a:pt x="70329" y="134857"/>
                  </a:cubicBezTo>
                  <a:cubicBezTo>
                    <a:pt x="33069" y="144112"/>
                    <a:pt x="8189" y="110819"/>
                    <a:pt x="136" y="92669"/>
                  </a:cubicBezTo>
                  <a:cubicBezTo>
                    <a:pt x="-45" y="91756"/>
                    <a:pt x="-45" y="90818"/>
                    <a:pt x="136" y="89905"/>
                  </a:cubicBezTo>
                  <a:cubicBezTo>
                    <a:pt x="4703" y="29808"/>
                    <a:pt x="49295" y="0"/>
                    <a:pt x="132349" y="0"/>
                  </a:cubicBezTo>
                  <a:cubicBezTo>
                    <a:pt x="228504" y="0"/>
                    <a:pt x="317448" y="91107"/>
                    <a:pt x="317448" y="132213"/>
                  </a:cubicBezTo>
                  <a:cubicBezTo>
                    <a:pt x="318084" y="137742"/>
                    <a:pt x="315572" y="143175"/>
                    <a:pt x="310957" y="146276"/>
                  </a:cubicBezTo>
                  <a:cubicBezTo>
                    <a:pt x="309743" y="147009"/>
                    <a:pt x="308397" y="147502"/>
                    <a:pt x="306991" y="147718"/>
                  </a:cubicBezTo>
                  <a:close/>
                  <a:moveTo>
                    <a:pt x="167446" y="63582"/>
                  </a:moveTo>
                  <a:cubicBezTo>
                    <a:pt x="175571" y="63594"/>
                    <a:pt x="183648" y="64676"/>
                    <a:pt x="191484" y="66828"/>
                  </a:cubicBezTo>
                  <a:cubicBezTo>
                    <a:pt x="225620" y="75842"/>
                    <a:pt x="256629" y="99520"/>
                    <a:pt x="279346" y="116948"/>
                  </a:cubicBezTo>
                  <a:cubicBezTo>
                    <a:pt x="287712" y="124100"/>
                    <a:pt x="296858" y="130266"/>
                    <a:pt x="306630" y="135338"/>
                  </a:cubicBezTo>
                  <a:cubicBezTo>
                    <a:pt x="306726" y="134341"/>
                    <a:pt x="306726" y="133331"/>
                    <a:pt x="306630" y="132333"/>
                  </a:cubicBezTo>
                  <a:cubicBezTo>
                    <a:pt x="306630" y="102886"/>
                    <a:pt x="228745" y="12139"/>
                    <a:pt x="133551" y="12139"/>
                  </a:cubicBezTo>
                  <a:cubicBezTo>
                    <a:pt x="57348" y="12139"/>
                    <a:pt x="17925" y="37500"/>
                    <a:pt x="13357" y="89424"/>
                  </a:cubicBezTo>
                  <a:cubicBezTo>
                    <a:pt x="16843" y="96876"/>
                    <a:pt x="35473" y="131732"/>
                    <a:pt x="69007" y="123318"/>
                  </a:cubicBezTo>
                  <a:cubicBezTo>
                    <a:pt x="83161" y="118102"/>
                    <a:pt x="95626" y="109124"/>
                    <a:pt x="105065" y="97357"/>
                  </a:cubicBezTo>
                  <a:cubicBezTo>
                    <a:pt x="120570" y="81371"/>
                    <a:pt x="137878" y="63823"/>
                    <a:pt x="167446" y="6382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B210168-020A-09A9-7BF0-4CCAF9C02356}"/>
                </a:ext>
              </a:extLst>
            </p:cNvPr>
            <p:cNvSpPr/>
            <p:nvPr/>
          </p:nvSpPr>
          <p:spPr>
            <a:xfrm>
              <a:off x="3765524" y="5437562"/>
              <a:ext cx="236901" cy="199548"/>
            </a:xfrm>
            <a:custGeom>
              <a:avLst/>
              <a:gdLst>
                <a:gd name="connsiteX0" fmla="*/ 225243 w 236901"/>
                <a:gd name="connsiteY0" fmla="*/ 199549 h 199548"/>
                <a:gd name="connsiteX1" fmla="*/ 209618 w 236901"/>
                <a:gd name="connsiteY1" fmla="*/ 148827 h 199548"/>
                <a:gd name="connsiteX2" fmla="*/ 2284 w 236901"/>
                <a:gd name="connsiteY2" fmla="*/ 13729 h 199548"/>
                <a:gd name="connsiteX3" fmla="*/ 0 w 236901"/>
                <a:gd name="connsiteY3" fmla="*/ 1710 h 199548"/>
                <a:gd name="connsiteX4" fmla="*/ 220916 w 236901"/>
                <a:gd name="connsiteY4" fmla="*/ 144380 h 199548"/>
                <a:gd name="connsiteX5" fmla="*/ 236902 w 236901"/>
                <a:gd name="connsiteY5" fmla="*/ 196424 h 19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901" h="199548">
                  <a:moveTo>
                    <a:pt x="225243" y="199549"/>
                  </a:moveTo>
                  <a:cubicBezTo>
                    <a:pt x="221003" y="182361"/>
                    <a:pt x="215785" y="165426"/>
                    <a:pt x="209618" y="148827"/>
                  </a:cubicBezTo>
                  <a:cubicBezTo>
                    <a:pt x="149521" y="-12112"/>
                    <a:pt x="8173" y="12647"/>
                    <a:pt x="2284" y="13729"/>
                  </a:cubicBezTo>
                  <a:lnTo>
                    <a:pt x="0" y="1710"/>
                  </a:lnTo>
                  <a:cubicBezTo>
                    <a:pt x="1563" y="1710"/>
                    <a:pt x="156973" y="-26295"/>
                    <a:pt x="220916" y="144380"/>
                  </a:cubicBezTo>
                  <a:cubicBezTo>
                    <a:pt x="227220" y="161411"/>
                    <a:pt x="232558" y="178791"/>
                    <a:pt x="236902" y="19642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90274F9-5660-BFEF-73ED-7C23A363FD59}"/>
                </a:ext>
              </a:extLst>
            </p:cNvPr>
            <p:cNvSpPr/>
            <p:nvPr/>
          </p:nvSpPr>
          <p:spPr>
            <a:xfrm>
              <a:off x="4397743" y="5242716"/>
              <a:ext cx="286407" cy="158829"/>
            </a:xfrm>
            <a:custGeom>
              <a:avLst/>
              <a:gdLst>
                <a:gd name="connsiteX0" fmla="*/ 0 w 286407"/>
                <a:gd name="connsiteY0" fmla="*/ 40063 h 158829"/>
                <a:gd name="connsiteX1" fmla="*/ 154569 w 286407"/>
                <a:gd name="connsiteY1" fmla="*/ 15423 h 158829"/>
                <a:gd name="connsiteX2" fmla="*/ 249282 w 286407"/>
                <a:gd name="connsiteY2" fmla="*/ 155930 h 158829"/>
                <a:gd name="connsiteX3" fmla="*/ 0 w 286407"/>
                <a:gd name="connsiteY3" fmla="*/ 40063 h 1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07" h="158829">
                  <a:moveTo>
                    <a:pt x="0" y="40063"/>
                  </a:moveTo>
                  <a:cubicBezTo>
                    <a:pt x="0" y="40063"/>
                    <a:pt x="31611" y="-30250"/>
                    <a:pt x="154569" y="15423"/>
                  </a:cubicBezTo>
                  <a:cubicBezTo>
                    <a:pt x="277527" y="61097"/>
                    <a:pt x="326566" y="131290"/>
                    <a:pt x="249282" y="155930"/>
                  </a:cubicBezTo>
                  <a:cubicBezTo>
                    <a:pt x="171997" y="180570"/>
                    <a:pt x="0" y="40063"/>
                    <a:pt x="0" y="40063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6D5C00A-E874-3C21-9DF6-511840278698}"/>
                </a:ext>
              </a:extLst>
            </p:cNvPr>
            <p:cNvSpPr/>
            <p:nvPr/>
          </p:nvSpPr>
          <p:spPr>
            <a:xfrm>
              <a:off x="4391722" y="5236401"/>
              <a:ext cx="298462" cy="170659"/>
            </a:xfrm>
            <a:custGeom>
              <a:avLst/>
              <a:gdLst>
                <a:gd name="connsiteX0" fmla="*/ 235231 w 298462"/>
                <a:gd name="connsiteY0" fmla="*/ 170659 h 170659"/>
                <a:gd name="connsiteX1" fmla="*/ 2175 w 298462"/>
                <a:gd name="connsiteY1" fmla="*/ 50465 h 170659"/>
                <a:gd name="connsiteX2" fmla="*/ 492 w 298462"/>
                <a:gd name="connsiteY2" fmla="*/ 43374 h 170659"/>
                <a:gd name="connsiteX3" fmla="*/ 162634 w 298462"/>
                <a:gd name="connsiteY3" fmla="*/ 15609 h 170659"/>
                <a:gd name="connsiteX4" fmla="*/ 298453 w 298462"/>
                <a:gd name="connsiteY4" fmla="*/ 126187 h 170659"/>
                <a:gd name="connsiteX5" fmla="*/ 257226 w 298462"/>
                <a:gd name="connsiteY5" fmla="*/ 167534 h 170659"/>
                <a:gd name="connsiteX6" fmla="*/ 235231 w 298462"/>
                <a:gd name="connsiteY6" fmla="*/ 170659 h 170659"/>
                <a:gd name="connsiteX7" fmla="*/ 13473 w 298462"/>
                <a:gd name="connsiteY7" fmla="*/ 44936 h 170659"/>
                <a:gd name="connsiteX8" fmla="*/ 253140 w 298462"/>
                <a:gd name="connsiteY8" fmla="*/ 156476 h 170659"/>
                <a:gd name="connsiteX9" fmla="*/ 286073 w 298462"/>
                <a:gd name="connsiteY9" fmla="*/ 126307 h 170659"/>
                <a:gd name="connsiteX10" fmla="*/ 158066 w 298462"/>
                <a:gd name="connsiteY10" fmla="*/ 27388 h 170659"/>
                <a:gd name="connsiteX11" fmla="*/ 13473 w 298462"/>
                <a:gd name="connsiteY11" fmla="*/ 44936 h 17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462" h="170659">
                  <a:moveTo>
                    <a:pt x="235231" y="170659"/>
                  </a:moveTo>
                  <a:cubicBezTo>
                    <a:pt x="150374" y="170659"/>
                    <a:pt x="8786" y="55874"/>
                    <a:pt x="2175" y="50465"/>
                  </a:cubicBezTo>
                  <a:cubicBezTo>
                    <a:pt x="120" y="48722"/>
                    <a:pt x="-565" y="45850"/>
                    <a:pt x="492" y="43374"/>
                  </a:cubicBezTo>
                  <a:cubicBezTo>
                    <a:pt x="492" y="42652"/>
                    <a:pt x="36550" y="-31387"/>
                    <a:pt x="162634" y="15609"/>
                  </a:cubicBezTo>
                  <a:cubicBezTo>
                    <a:pt x="245928" y="46619"/>
                    <a:pt x="299294" y="90009"/>
                    <a:pt x="298453" y="126187"/>
                  </a:cubicBezTo>
                  <a:cubicBezTo>
                    <a:pt x="298453" y="139168"/>
                    <a:pt x="290760" y="156836"/>
                    <a:pt x="257226" y="167534"/>
                  </a:cubicBezTo>
                  <a:cubicBezTo>
                    <a:pt x="250087" y="169649"/>
                    <a:pt x="242671" y="170695"/>
                    <a:pt x="235231" y="170659"/>
                  </a:cubicBezTo>
                  <a:close/>
                  <a:moveTo>
                    <a:pt x="13473" y="44936"/>
                  </a:moveTo>
                  <a:cubicBezTo>
                    <a:pt x="39555" y="65489"/>
                    <a:pt x="186312" y="177149"/>
                    <a:pt x="253140" y="156476"/>
                  </a:cubicBezTo>
                  <a:cubicBezTo>
                    <a:pt x="267923" y="151788"/>
                    <a:pt x="285712" y="142774"/>
                    <a:pt x="286073" y="126307"/>
                  </a:cubicBezTo>
                  <a:cubicBezTo>
                    <a:pt x="286073" y="102268"/>
                    <a:pt x="246889" y="60321"/>
                    <a:pt x="158066" y="27388"/>
                  </a:cubicBezTo>
                  <a:cubicBezTo>
                    <a:pt x="59508" y="-9632"/>
                    <a:pt x="22728" y="31475"/>
                    <a:pt x="13473" y="4493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6ABFF9B-C4A8-A853-4D21-4A171FF74732}"/>
                </a:ext>
              </a:extLst>
            </p:cNvPr>
            <p:cNvSpPr/>
            <p:nvPr/>
          </p:nvSpPr>
          <p:spPr>
            <a:xfrm>
              <a:off x="4426109" y="5281211"/>
              <a:ext cx="191468" cy="76810"/>
            </a:xfrm>
            <a:custGeom>
              <a:avLst/>
              <a:gdLst>
                <a:gd name="connsiteX0" fmla="*/ 181613 w 191468"/>
                <a:gd name="connsiteY0" fmla="*/ 76810 h 76810"/>
                <a:gd name="connsiteX1" fmla="*/ 0 w 191468"/>
                <a:gd name="connsiteY1" fmla="*/ 12146 h 76810"/>
                <a:gd name="connsiteX2" fmla="*/ 0 w 191468"/>
                <a:gd name="connsiteY2" fmla="*/ 127 h 76810"/>
                <a:gd name="connsiteX3" fmla="*/ 191469 w 191468"/>
                <a:gd name="connsiteY3" fmla="*/ 69238 h 7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68" h="76810">
                  <a:moveTo>
                    <a:pt x="181613" y="76810"/>
                  </a:moveTo>
                  <a:cubicBezTo>
                    <a:pt x="124400" y="6256"/>
                    <a:pt x="1322" y="12026"/>
                    <a:pt x="0" y="12146"/>
                  </a:cubicBezTo>
                  <a:lnTo>
                    <a:pt x="0" y="127"/>
                  </a:lnTo>
                  <a:cubicBezTo>
                    <a:pt x="5289" y="127"/>
                    <a:pt x="130410" y="-6124"/>
                    <a:pt x="191469" y="69238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EF784A7-9E2E-40F4-26D1-C03C27A3E5A6}"/>
                </a:ext>
              </a:extLst>
            </p:cNvPr>
            <p:cNvSpPr/>
            <p:nvPr/>
          </p:nvSpPr>
          <p:spPr>
            <a:xfrm>
              <a:off x="4290651" y="5274816"/>
              <a:ext cx="108174" cy="27674"/>
            </a:xfrm>
            <a:custGeom>
              <a:avLst/>
              <a:gdLst>
                <a:gd name="connsiteX0" fmla="*/ 4808 w 108174"/>
                <a:gd name="connsiteY0" fmla="*/ 27675 h 27674"/>
                <a:gd name="connsiteX1" fmla="*/ 0 w 108174"/>
                <a:gd name="connsiteY1" fmla="*/ 16737 h 27674"/>
                <a:gd name="connsiteX2" fmla="*/ 108174 w 108174"/>
                <a:gd name="connsiteY2" fmla="*/ 2074 h 27674"/>
                <a:gd name="connsiteX3" fmla="*/ 106011 w 108174"/>
                <a:gd name="connsiteY3" fmla="*/ 14093 h 27674"/>
                <a:gd name="connsiteX4" fmla="*/ 4808 w 108174"/>
                <a:gd name="connsiteY4" fmla="*/ 27675 h 2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74" h="27674">
                  <a:moveTo>
                    <a:pt x="4808" y="27675"/>
                  </a:moveTo>
                  <a:lnTo>
                    <a:pt x="0" y="16737"/>
                  </a:lnTo>
                  <a:cubicBezTo>
                    <a:pt x="33967" y="1797"/>
                    <a:pt x="71455" y="-3287"/>
                    <a:pt x="108174" y="2074"/>
                  </a:cubicBezTo>
                  <a:lnTo>
                    <a:pt x="106011" y="14093"/>
                  </a:lnTo>
                  <a:cubicBezTo>
                    <a:pt x="71671" y="9357"/>
                    <a:pt x="36683" y="14057"/>
                    <a:pt x="4808" y="276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781A66C-20EF-5946-E4C1-364A0175BDB3}"/>
                </a:ext>
              </a:extLst>
            </p:cNvPr>
            <p:cNvSpPr/>
            <p:nvPr/>
          </p:nvSpPr>
          <p:spPr>
            <a:xfrm>
              <a:off x="3545209" y="5053355"/>
              <a:ext cx="306373" cy="107667"/>
            </a:xfrm>
            <a:custGeom>
              <a:avLst/>
              <a:gdLst>
                <a:gd name="connsiteX0" fmla="*/ 297720 w 306373"/>
                <a:gd name="connsiteY0" fmla="*/ 107668 h 107667"/>
                <a:gd name="connsiteX1" fmla="*/ 153487 w 306373"/>
                <a:gd name="connsiteY1" fmla="*/ 22210 h 107667"/>
                <a:gd name="connsiteX2" fmla="*/ 8173 w 306373"/>
                <a:gd name="connsiteY2" fmla="*/ 30864 h 107667"/>
                <a:gd name="connsiteX3" fmla="*/ 0 w 306373"/>
                <a:gd name="connsiteY3" fmla="*/ 21970 h 107667"/>
                <a:gd name="connsiteX4" fmla="*/ 156252 w 306373"/>
                <a:gd name="connsiteY4" fmla="*/ 9950 h 107667"/>
                <a:gd name="connsiteX5" fmla="*/ 306374 w 306373"/>
                <a:gd name="connsiteY5" fmla="*/ 98774 h 10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373" h="107667">
                  <a:moveTo>
                    <a:pt x="297720" y="107668"/>
                  </a:moveTo>
                  <a:cubicBezTo>
                    <a:pt x="225604" y="34470"/>
                    <a:pt x="154449" y="22330"/>
                    <a:pt x="153487" y="22210"/>
                  </a:cubicBezTo>
                  <a:cubicBezTo>
                    <a:pt x="152526" y="22090"/>
                    <a:pt x="47477" y="-5194"/>
                    <a:pt x="8173" y="30864"/>
                  </a:cubicBezTo>
                  <a:lnTo>
                    <a:pt x="0" y="21970"/>
                  </a:lnTo>
                  <a:cubicBezTo>
                    <a:pt x="44111" y="-18535"/>
                    <a:pt x="151444" y="9229"/>
                    <a:pt x="156252" y="9950"/>
                  </a:cubicBezTo>
                  <a:cubicBezTo>
                    <a:pt x="158656" y="9950"/>
                    <a:pt x="231613" y="21970"/>
                    <a:pt x="306374" y="9877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3BCD4CF-CE30-456F-383E-4A7BE1CF1FBA}"/>
                </a:ext>
              </a:extLst>
            </p:cNvPr>
            <p:cNvSpPr/>
            <p:nvPr/>
          </p:nvSpPr>
          <p:spPr>
            <a:xfrm rot="-757200">
              <a:off x="3852940" y="4738044"/>
              <a:ext cx="12019" cy="30048"/>
            </a:xfrm>
            <a:custGeom>
              <a:avLst/>
              <a:gdLst>
                <a:gd name="connsiteX0" fmla="*/ 0 w 12019"/>
                <a:gd name="connsiteY0" fmla="*/ 0 h 30048"/>
                <a:gd name="connsiteX1" fmla="*/ 12019 w 12019"/>
                <a:gd name="connsiteY1" fmla="*/ 0 h 30048"/>
                <a:gd name="connsiteX2" fmla="*/ 12019 w 12019"/>
                <a:gd name="connsiteY2" fmla="*/ 30048 h 30048"/>
                <a:gd name="connsiteX3" fmla="*/ 0 w 12019"/>
                <a:gd name="connsiteY3" fmla="*/ 30048 h 3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9" h="30048">
                  <a:moveTo>
                    <a:pt x="0" y="0"/>
                  </a:moveTo>
                  <a:lnTo>
                    <a:pt x="12019" y="0"/>
                  </a:lnTo>
                  <a:lnTo>
                    <a:pt x="12019" y="30048"/>
                  </a:lnTo>
                  <a:lnTo>
                    <a:pt x="0" y="30048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1A38D35-4342-D7B3-2A91-6E15876A3637}"/>
                </a:ext>
              </a:extLst>
            </p:cNvPr>
            <p:cNvSpPr/>
            <p:nvPr/>
          </p:nvSpPr>
          <p:spPr>
            <a:xfrm>
              <a:off x="3863362" y="4797918"/>
              <a:ext cx="183113" cy="1522613"/>
            </a:xfrm>
            <a:custGeom>
              <a:avLst/>
              <a:gdLst>
                <a:gd name="connsiteX0" fmla="*/ 175964 w 183113"/>
                <a:gd name="connsiteY0" fmla="*/ 1522614 h 1522613"/>
                <a:gd name="connsiteX1" fmla="*/ 163944 w 183113"/>
                <a:gd name="connsiteY1" fmla="*/ 1522614 h 1522613"/>
                <a:gd name="connsiteX2" fmla="*/ 163944 w 183113"/>
                <a:gd name="connsiteY2" fmla="*/ 734744 h 1522613"/>
                <a:gd name="connsiteX3" fmla="*/ 75001 w 183113"/>
                <a:gd name="connsiteY3" fmla="*/ 337384 h 1522613"/>
                <a:gd name="connsiteX4" fmla="*/ 0 w 183113"/>
                <a:gd name="connsiteY4" fmla="*/ 2644 h 1522613"/>
                <a:gd name="connsiteX5" fmla="*/ 12019 w 183113"/>
                <a:gd name="connsiteY5" fmla="*/ 0 h 1522613"/>
                <a:gd name="connsiteX6" fmla="*/ 86780 w 183113"/>
                <a:gd name="connsiteY6" fmla="*/ 334138 h 1522613"/>
                <a:gd name="connsiteX7" fmla="*/ 176204 w 183113"/>
                <a:gd name="connsiteY7" fmla="*/ 733782 h 1522613"/>
                <a:gd name="connsiteX8" fmla="*/ 175964 w 183113"/>
                <a:gd name="connsiteY8" fmla="*/ 1522614 h 152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113" h="1522613">
                  <a:moveTo>
                    <a:pt x="175964" y="1522614"/>
                  </a:moveTo>
                  <a:lnTo>
                    <a:pt x="163944" y="1522614"/>
                  </a:lnTo>
                  <a:cubicBezTo>
                    <a:pt x="163944" y="1516484"/>
                    <a:pt x="179449" y="915996"/>
                    <a:pt x="163944" y="734744"/>
                  </a:cubicBezTo>
                  <a:cubicBezTo>
                    <a:pt x="148439" y="553492"/>
                    <a:pt x="75722" y="339547"/>
                    <a:pt x="75001" y="337384"/>
                  </a:cubicBezTo>
                  <a:lnTo>
                    <a:pt x="0" y="2644"/>
                  </a:lnTo>
                  <a:lnTo>
                    <a:pt x="12019" y="0"/>
                  </a:lnTo>
                  <a:lnTo>
                    <a:pt x="86780" y="334138"/>
                  </a:lnTo>
                  <a:cubicBezTo>
                    <a:pt x="86780" y="335701"/>
                    <a:pt x="160579" y="551449"/>
                    <a:pt x="176204" y="733782"/>
                  </a:cubicBezTo>
                  <a:cubicBezTo>
                    <a:pt x="191829" y="916116"/>
                    <a:pt x="176084" y="1516484"/>
                    <a:pt x="175964" y="152261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F047622-E7F5-4407-6DB5-035465923FCD}"/>
                </a:ext>
              </a:extLst>
            </p:cNvPr>
            <p:cNvSpPr/>
            <p:nvPr/>
          </p:nvSpPr>
          <p:spPr>
            <a:xfrm rot="-3896401">
              <a:off x="4336273" y="4876840"/>
              <a:ext cx="31971" cy="12019"/>
            </a:xfrm>
            <a:custGeom>
              <a:avLst/>
              <a:gdLst>
                <a:gd name="connsiteX0" fmla="*/ 0 w 31971"/>
                <a:gd name="connsiteY0" fmla="*/ 0 h 12019"/>
                <a:gd name="connsiteX1" fmla="*/ 31972 w 31971"/>
                <a:gd name="connsiteY1" fmla="*/ 0 h 12019"/>
                <a:gd name="connsiteX2" fmla="*/ 31972 w 31971"/>
                <a:gd name="connsiteY2" fmla="*/ 12019 h 12019"/>
                <a:gd name="connsiteX3" fmla="*/ 0 w 31971"/>
                <a:gd name="connsiteY3" fmla="*/ 12019 h 1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71" h="12019">
                  <a:moveTo>
                    <a:pt x="0" y="0"/>
                  </a:moveTo>
                  <a:lnTo>
                    <a:pt x="31972" y="0"/>
                  </a:lnTo>
                  <a:lnTo>
                    <a:pt x="31972" y="12019"/>
                  </a:lnTo>
                  <a:lnTo>
                    <a:pt x="0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67961CF-B754-DE61-5B0D-108B3D030809}"/>
                </a:ext>
              </a:extLst>
            </p:cNvPr>
            <p:cNvSpPr/>
            <p:nvPr/>
          </p:nvSpPr>
          <p:spPr>
            <a:xfrm>
              <a:off x="4063965" y="4928208"/>
              <a:ext cx="271517" cy="1391482"/>
            </a:xfrm>
            <a:custGeom>
              <a:avLst/>
              <a:gdLst>
                <a:gd name="connsiteX0" fmla="*/ 12019 w 271517"/>
                <a:gd name="connsiteY0" fmla="*/ 1391482 h 1391482"/>
                <a:gd name="connsiteX1" fmla="*/ 0 w 271517"/>
                <a:gd name="connsiteY1" fmla="*/ 1391482 h 1391482"/>
                <a:gd name="connsiteX2" fmla="*/ 26322 w 271517"/>
                <a:gd name="connsiteY2" fmla="*/ 681618 h 1391482"/>
                <a:gd name="connsiteX3" fmla="*/ 131612 w 271517"/>
                <a:gd name="connsiteY3" fmla="*/ 276445 h 1391482"/>
                <a:gd name="connsiteX4" fmla="*/ 260700 w 271517"/>
                <a:gd name="connsiteY4" fmla="*/ 0 h 1391482"/>
                <a:gd name="connsiteX5" fmla="*/ 271518 w 271517"/>
                <a:gd name="connsiteY5" fmla="*/ 5048 h 1391482"/>
                <a:gd name="connsiteX6" fmla="*/ 142670 w 271517"/>
                <a:gd name="connsiteY6" fmla="*/ 281493 h 1391482"/>
                <a:gd name="connsiteX7" fmla="*/ 38222 w 271517"/>
                <a:gd name="connsiteY7" fmla="*/ 683902 h 1391482"/>
                <a:gd name="connsiteX8" fmla="*/ 12019 w 271517"/>
                <a:gd name="connsiteY8" fmla="*/ 1391482 h 139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517" h="1391482">
                  <a:moveTo>
                    <a:pt x="12019" y="1391482"/>
                  </a:moveTo>
                  <a:lnTo>
                    <a:pt x="0" y="1391482"/>
                  </a:lnTo>
                  <a:cubicBezTo>
                    <a:pt x="0" y="1385953"/>
                    <a:pt x="5529" y="837630"/>
                    <a:pt x="26322" y="681618"/>
                  </a:cubicBezTo>
                  <a:cubicBezTo>
                    <a:pt x="47116" y="525607"/>
                    <a:pt x="130771" y="278969"/>
                    <a:pt x="131612" y="276445"/>
                  </a:cubicBezTo>
                  <a:lnTo>
                    <a:pt x="260700" y="0"/>
                  </a:lnTo>
                  <a:lnTo>
                    <a:pt x="271518" y="5048"/>
                  </a:lnTo>
                  <a:lnTo>
                    <a:pt x="142670" y="281493"/>
                  </a:lnTo>
                  <a:cubicBezTo>
                    <a:pt x="142670" y="283417"/>
                    <a:pt x="58534" y="528852"/>
                    <a:pt x="38222" y="683902"/>
                  </a:cubicBezTo>
                  <a:cubicBezTo>
                    <a:pt x="17909" y="838952"/>
                    <a:pt x="12140" y="1385953"/>
                    <a:pt x="12019" y="139148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0359E0E-A631-38F3-B65B-9A3A6D0663AB}"/>
                </a:ext>
              </a:extLst>
            </p:cNvPr>
            <p:cNvSpPr/>
            <p:nvPr/>
          </p:nvSpPr>
          <p:spPr>
            <a:xfrm>
              <a:off x="4095456" y="5646605"/>
              <a:ext cx="69351" cy="673926"/>
            </a:xfrm>
            <a:custGeom>
              <a:avLst/>
              <a:gdLst>
                <a:gd name="connsiteX0" fmla="*/ 12019 w 69351"/>
                <a:gd name="connsiteY0" fmla="*/ 673926 h 673926"/>
                <a:gd name="connsiteX1" fmla="*/ 0 w 69351"/>
                <a:gd name="connsiteY1" fmla="*/ 673205 h 673926"/>
                <a:gd name="connsiteX2" fmla="*/ 57332 w 69351"/>
                <a:gd name="connsiteY2" fmla="*/ 0 h 673926"/>
                <a:gd name="connsiteX3" fmla="*/ 69352 w 69351"/>
                <a:gd name="connsiteY3" fmla="*/ 1322 h 673926"/>
                <a:gd name="connsiteX4" fmla="*/ 12019 w 69351"/>
                <a:gd name="connsiteY4" fmla="*/ 673926 h 67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51" h="673926">
                  <a:moveTo>
                    <a:pt x="12019" y="673926"/>
                  </a:moveTo>
                  <a:lnTo>
                    <a:pt x="0" y="673205"/>
                  </a:lnTo>
                  <a:cubicBezTo>
                    <a:pt x="21274" y="320436"/>
                    <a:pt x="57332" y="3125"/>
                    <a:pt x="57332" y="0"/>
                  </a:cubicBezTo>
                  <a:lnTo>
                    <a:pt x="69352" y="1322"/>
                  </a:lnTo>
                  <a:cubicBezTo>
                    <a:pt x="69352" y="4567"/>
                    <a:pt x="33294" y="321518"/>
                    <a:pt x="12019" y="67392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FF46525-A837-D0EF-649F-B33FBADE7A8D}"/>
                </a:ext>
              </a:extLst>
            </p:cNvPr>
            <p:cNvSpPr/>
            <p:nvPr/>
          </p:nvSpPr>
          <p:spPr>
            <a:xfrm>
              <a:off x="3776702" y="5696495"/>
              <a:ext cx="212878" cy="623314"/>
            </a:xfrm>
            <a:custGeom>
              <a:avLst/>
              <a:gdLst>
                <a:gd name="connsiteX0" fmla="*/ 210099 w 212878"/>
                <a:gd name="connsiteY0" fmla="*/ 623315 h 623314"/>
                <a:gd name="connsiteX1" fmla="*/ 198079 w 212878"/>
                <a:gd name="connsiteY1" fmla="*/ 623315 h 623314"/>
                <a:gd name="connsiteX2" fmla="*/ 187863 w 212878"/>
                <a:gd name="connsiteY2" fmla="*/ 52635 h 623314"/>
                <a:gd name="connsiteX3" fmla="*/ 160579 w 212878"/>
                <a:gd name="connsiteY3" fmla="*/ 12851 h 623314"/>
                <a:gd name="connsiteX4" fmla="*/ 141348 w 212878"/>
                <a:gd name="connsiteY4" fmla="*/ 17298 h 623314"/>
                <a:gd name="connsiteX5" fmla="*/ 139905 w 212878"/>
                <a:gd name="connsiteY5" fmla="*/ 18380 h 623314"/>
                <a:gd name="connsiteX6" fmla="*/ 138103 w 212878"/>
                <a:gd name="connsiteY6" fmla="*/ 18380 h 623314"/>
                <a:gd name="connsiteX7" fmla="*/ 10216 w 212878"/>
                <a:gd name="connsiteY7" fmla="*/ 83285 h 623314"/>
                <a:gd name="connsiteX8" fmla="*/ 0 w 212878"/>
                <a:gd name="connsiteY8" fmla="*/ 77034 h 623314"/>
                <a:gd name="connsiteX9" fmla="*/ 135098 w 212878"/>
                <a:gd name="connsiteY9" fmla="*/ 6721 h 623314"/>
                <a:gd name="connsiteX10" fmla="*/ 163824 w 212878"/>
                <a:gd name="connsiteY10" fmla="*/ 1072 h 623314"/>
                <a:gd name="connsiteX11" fmla="*/ 199882 w 212878"/>
                <a:gd name="connsiteY11" fmla="*/ 49150 h 623314"/>
                <a:gd name="connsiteX12" fmla="*/ 210099 w 212878"/>
                <a:gd name="connsiteY12" fmla="*/ 623315 h 62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878" h="623314">
                  <a:moveTo>
                    <a:pt x="210099" y="623315"/>
                  </a:moveTo>
                  <a:lnTo>
                    <a:pt x="198079" y="623315"/>
                  </a:lnTo>
                  <a:cubicBezTo>
                    <a:pt x="198079" y="618387"/>
                    <a:pt x="208296" y="118501"/>
                    <a:pt x="187863" y="52635"/>
                  </a:cubicBezTo>
                  <a:cubicBezTo>
                    <a:pt x="180892" y="29798"/>
                    <a:pt x="171396" y="16577"/>
                    <a:pt x="160579" y="12851"/>
                  </a:cubicBezTo>
                  <a:cubicBezTo>
                    <a:pt x="153825" y="11325"/>
                    <a:pt x="146746" y="12959"/>
                    <a:pt x="141348" y="17298"/>
                  </a:cubicBezTo>
                  <a:lnTo>
                    <a:pt x="139905" y="18380"/>
                  </a:lnTo>
                  <a:lnTo>
                    <a:pt x="138103" y="18380"/>
                  </a:lnTo>
                  <a:cubicBezTo>
                    <a:pt x="137141" y="18380"/>
                    <a:pt x="43390" y="30399"/>
                    <a:pt x="10216" y="83285"/>
                  </a:cubicBezTo>
                  <a:lnTo>
                    <a:pt x="0" y="77034"/>
                  </a:lnTo>
                  <a:cubicBezTo>
                    <a:pt x="34135" y="22346"/>
                    <a:pt x="121516" y="8524"/>
                    <a:pt x="135098" y="6721"/>
                  </a:cubicBezTo>
                  <a:cubicBezTo>
                    <a:pt x="143324" y="591"/>
                    <a:pt x="153888" y="-1488"/>
                    <a:pt x="163824" y="1072"/>
                  </a:cubicBezTo>
                  <a:cubicBezTo>
                    <a:pt x="178968" y="5399"/>
                    <a:pt x="190988" y="21505"/>
                    <a:pt x="199882" y="49150"/>
                  </a:cubicBezTo>
                  <a:cubicBezTo>
                    <a:pt x="220435" y="117059"/>
                    <a:pt x="210579" y="602642"/>
                    <a:pt x="210099" y="62331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9A4D56-9603-5D69-2793-C2D654DBD16E}"/>
                </a:ext>
              </a:extLst>
            </p:cNvPr>
            <p:cNvSpPr/>
            <p:nvPr/>
          </p:nvSpPr>
          <p:spPr>
            <a:xfrm>
              <a:off x="3999061" y="5674010"/>
              <a:ext cx="24650" cy="646521"/>
            </a:xfrm>
            <a:custGeom>
              <a:avLst/>
              <a:gdLst>
                <a:gd name="connsiteX0" fmla="*/ 14063 w 24650"/>
                <a:gd name="connsiteY0" fmla="*/ 646522 h 646521"/>
                <a:gd name="connsiteX1" fmla="*/ 2043 w 24650"/>
                <a:gd name="connsiteY1" fmla="*/ 645921 h 646521"/>
                <a:gd name="connsiteX2" fmla="*/ 0 w 24650"/>
                <a:gd name="connsiteY2" fmla="*/ 2164 h 646521"/>
                <a:gd name="connsiteX3" fmla="*/ 12019 w 24650"/>
                <a:gd name="connsiteY3" fmla="*/ 0 h 646521"/>
                <a:gd name="connsiteX4" fmla="*/ 14063 w 24650"/>
                <a:gd name="connsiteY4" fmla="*/ 646522 h 6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50" h="646521">
                  <a:moveTo>
                    <a:pt x="14063" y="646522"/>
                  </a:moveTo>
                  <a:lnTo>
                    <a:pt x="2043" y="645921"/>
                  </a:lnTo>
                  <a:cubicBezTo>
                    <a:pt x="2043" y="640993"/>
                    <a:pt x="26923" y="153127"/>
                    <a:pt x="0" y="2164"/>
                  </a:cubicBezTo>
                  <a:lnTo>
                    <a:pt x="12019" y="0"/>
                  </a:lnTo>
                  <a:cubicBezTo>
                    <a:pt x="39063" y="152646"/>
                    <a:pt x="14303" y="641474"/>
                    <a:pt x="14063" y="64652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4F454D0-22AD-AC4D-4182-03E1950D7B28}"/>
                </a:ext>
              </a:extLst>
            </p:cNvPr>
            <p:cNvSpPr/>
            <p:nvPr/>
          </p:nvSpPr>
          <p:spPr>
            <a:xfrm>
              <a:off x="4121587" y="5308621"/>
              <a:ext cx="145145" cy="1011910"/>
            </a:xfrm>
            <a:custGeom>
              <a:avLst/>
              <a:gdLst>
                <a:gd name="connsiteX0" fmla="*/ 191 w 145145"/>
                <a:gd name="connsiteY0" fmla="*/ 1011911 h 1011910"/>
                <a:gd name="connsiteX1" fmla="*/ 56322 w 145145"/>
                <a:gd name="connsiteY1" fmla="*/ 111059 h 1011910"/>
                <a:gd name="connsiteX2" fmla="*/ 138294 w 145145"/>
                <a:gd name="connsiteY2" fmla="*/ 0 h 1011910"/>
                <a:gd name="connsiteX3" fmla="*/ 145145 w 145145"/>
                <a:gd name="connsiteY3" fmla="*/ 9976 h 1011910"/>
                <a:gd name="connsiteX4" fmla="*/ 67259 w 145145"/>
                <a:gd name="connsiteY4" fmla="*/ 115146 h 1011910"/>
                <a:gd name="connsiteX5" fmla="*/ 11850 w 145145"/>
                <a:gd name="connsiteY5" fmla="*/ 1011670 h 101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145" h="1011910">
                  <a:moveTo>
                    <a:pt x="191" y="1011911"/>
                  </a:moveTo>
                  <a:cubicBezTo>
                    <a:pt x="191" y="982102"/>
                    <a:pt x="-6299" y="278128"/>
                    <a:pt x="56322" y="111059"/>
                  </a:cubicBezTo>
                  <a:cubicBezTo>
                    <a:pt x="71436" y="66419"/>
                    <a:pt x="100089" y="27596"/>
                    <a:pt x="138294" y="0"/>
                  </a:cubicBezTo>
                  <a:lnTo>
                    <a:pt x="145145" y="9976"/>
                  </a:lnTo>
                  <a:cubicBezTo>
                    <a:pt x="108824" y="36022"/>
                    <a:pt x="81584" y="72801"/>
                    <a:pt x="67259" y="115146"/>
                  </a:cubicBezTo>
                  <a:cubicBezTo>
                    <a:pt x="5360" y="280051"/>
                    <a:pt x="11730" y="1004579"/>
                    <a:pt x="11850" y="101167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E93CCBE-5C4D-9BA0-4964-6BECB58C0AE2}"/>
                </a:ext>
              </a:extLst>
            </p:cNvPr>
            <p:cNvSpPr/>
            <p:nvPr/>
          </p:nvSpPr>
          <p:spPr>
            <a:xfrm>
              <a:off x="3860838" y="5173042"/>
              <a:ext cx="203032" cy="1147489"/>
            </a:xfrm>
            <a:custGeom>
              <a:avLst/>
              <a:gdLst>
                <a:gd name="connsiteX0" fmla="*/ 199401 w 203032"/>
                <a:gd name="connsiteY0" fmla="*/ 1147489 h 1147489"/>
                <a:gd name="connsiteX1" fmla="*/ 187382 w 203032"/>
                <a:gd name="connsiteY1" fmla="*/ 1145927 h 1147489"/>
                <a:gd name="connsiteX2" fmla="*/ 87982 w 203032"/>
                <a:gd name="connsiteY2" fmla="*/ 166709 h 1147489"/>
                <a:gd name="connsiteX3" fmla="*/ 0 w 203032"/>
                <a:gd name="connsiteY3" fmla="*/ 7813 h 1147489"/>
                <a:gd name="connsiteX4" fmla="*/ 9135 w 203032"/>
                <a:gd name="connsiteY4" fmla="*/ 0 h 1147489"/>
                <a:gd name="connsiteX5" fmla="*/ 99641 w 203032"/>
                <a:gd name="connsiteY5" fmla="*/ 162622 h 1147489"/>
                <a:gd name="connsiteX6" fmla="*/ 199401 w 203032"/>
                <a:gd name="connsiteY6" fmla="*/ 1147489 h 114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032" h="1147489">
                  <a:moveTo>
                    <a:pt x="199401" y="1147489"/>
                  </a:moveTo>
                  <a:lnTo>
                    <a:pt x="187382" y="1145927"/>
                  </a:lnTo>
                  <a:cubicBezTo>
                    <a:pt x="202166" y="1037752"/>
                    <a:pt x="172238" y="409019"/>
                    <a:pt x="87982" y="166709"/>
                  </a:cubicBezTo>
                  <a:cubicBezTo>
                    <a:pt x="68724" y="108763"/>
                    <a:pt x="38893" y="54881"/>
                    <a:pt x="0" y="7813"/>
                  </a:cubicBezTo>
                  <a:lnTo>
                    <a:pt x="9135" y="0"/>
                  </a:lnTo>
                  <a:cubicBezTo>
                    <a:pt x="49122" y="48126"/>
                    <a:pt x="79811" y="103271"/>
                    <a:pt x="99641" y="162622"/>
                  </a:cubicBezTo>
                  <a:cubicBezTo>
                    <a:pt x="183776" y="406375"/>
                    <a:pt x="214305" y="1038473"/>
                    <a:pt x="199401" y="114748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AAE079B-BA8A-C2B7-89CC-0E64619CF66F}"/>
                </a:ext>
              </a:extLst>
            </p:cNvPr>
            <p:cNvSpPr/>
            <p:nvPr/>
          </p:nvSpPr>
          <p:spPr>
            <a:xfrm>
              <a:off x="4063965" y="5402733"/>
              <a:ext cx="20793" cy="916957"/>
            </a:xfrm>
            <a:custGeom>
              <a:avLst/>
              <a:gdLst>
                <a:gd name="connsiteX0" fmla="*/ 12019 w 20793"/>
                <a:gd name="connsiteY0" fmla="*/ 916957 h 916957"/>
                <a:gd name="connsiteX1" fmla="*/ 0 w 20793"/>
                <a:gd name="connsiteY1" fmla="*/ 916957 h 916957"/>
                <a:gd name="connsiteX2" fmla="*/ 8774 w 20793"/>
                <a:gd name="connsiteY2" fmla="*/ 0 h 916957"/>
                <a:gd name="connsiteX3" fmla="*/ 20793 w 20793"/>
                <a:gd name="connsiteY3" fmla="*/ 0 h 916957"/>
                <a:gd name="connsiteX4" fmla="*/ 12019 w 20793"/>
                <a:gd name="connsiteY4" fmla="*/ 916957 h 91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3" h="916957">
                  <a:moveTo>
                    <a:pt x="12019" y="916957"/>
                  </a:moveTo>
                  <a:lnTo>
                    <a:pt x="0" y="916957"/>
                  </a:lnTo>
                  <a:cubicBezTo>
                    <a:pt x="0" y="910828"/>
                    <a:pt x="3726" y="301205"/>
                    <a:pt x="8774" y="0"/>
                  </a:cubicBezTo>
                  <a:lnTo>
                    <a:pt x="20793" y="0"/>
                  </a:lnTo>
                  <a:cubicBezTo>
                    <a:pt x="15745" y="301205"/>
                    <a:pt x="12140" y="910828"/>
                    <a:pt x="12019" y="91695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69780F1-9F26-9F74-7D2E-9184C3E94477}"/>
                </a:ext>
              </a:extLst>
            </p:cNvPr>
            <p:cNvSpPr/>
            <p:nvPr/>
          </p:nvSpPr>
          <p:spPr>
            <a:xfrm>
              <a:off x="4073340" y="4541911"/>
              <a:ext cx="173800" cy="822960"/>
            </a:xfrm>
            <a:custGeom>
              <a:avLst/>
              <a:gdLst>
                <a:gd name="connsiteX0" fmla="*/ 12019 w 173800"/>
                <a:gd name="connsiteY0" fmla="*/ 822960 h 822960"/>
                <a:gd name="connsiteX1" fmla="*/ 0 w 173800"/>
                <a:gd name="connsiteY1" fmla="*/ 822960 h 822960"/>
                <a:gd name="connsiteX2" fmla="*/ 12019 w 173800"/>
                <a:gd name="connsiteY2" fmla="*/ 318147 h 822960"/>
                <a:gd name="connsiteX3" fmla="*/ 40385 w 173800"/>
                <a:gd name="connsiteY3" fmla="*/ 55764 h 822960"/>
                <a:gd name="connsiteX4" fmla="*/ 173800 w 173800"/>
                <a:gd name="connsiteY4" fmla="*/ 595 h 822960"/>
                <a:gd name="connsiteX5" fmla="*/ 172959 w 173800"/>
                <a:gd name="connsiteY5" fmla="*/ 12615 h 822960"/>
                <a:gd name="connsiteX6" fmla="*/ 50602 w 173800"/>
                <a:gd name="connsiteY6" fmla="*/ 62735 h 822960"/>
                <a:gd name="connsiteX7" fmla="*/ 47597 w 173800"/>
                <a:gd name="connsiteY7" fmla="*/ 71750 h 822960"/>
                <a:gd name="connsiteX8" fmla="*/ 45553 w 173800"/>
                <a:gd name="connsiteY8" fmla="*/ 69707 h 822960"/>
                <a:gd name="connsiteX9" fmla="*/ 24039 w 173800"/>
                <a:gd name="connsiteY9" fmla="*/ 318748 h 822960"/>
                <a:gd name="connsiteX10" fmla="*/ 12019 w 173800"/>
                <a:gd name="connsiteY10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800" h="822960">
                  <a:moveTo>
                    <a:pt x="12019" y="822960"/>
                  </a:moveTo>
                  <a:lnTo>
                    <a:pt x="0" y="822960"/>
                  </a:lnTo>
                  <a:cubicBezTo>
                    <a:pt x="4207" y="580049"/>
                    <a:pt x="8173" y="410215"/>
                    <a:pt x="12019" y="318147"/>
                  </a:cubicBezTo>
                  <a:cubicBezTo>
                    <a:pt x="21154" y="81606"/>
                    <a:pt x="34135" y="59490"/>
                    <a:pt x="40385" y="55764"/>
                  </a:cubicBezTo>
                  <a:cubicBezTo>
                    <a:pt x="46154" y="42543"/>
                    <a:pt x="74400" y="-5895"/>
                    <a:pt x="173800" y="595"/>
                  </a:cubicBezTo>
                  <a:lnTo>
                    <a:pt x="172959" y="12615"/>
                  </a:lnTo>
                  <a:cubicBezTo>
                    <a:pt x="70554" y="6124"/>
                    <a:pt x="51323" y="60692"/>
                    <a:pt x="50602" y="62735"/>
                  </a:cubicBezTo>
                  <a:lnTo>
                    <a:pt x="47597" y="71750"/>
                  </a:lnTo>
                  <a:lnTo>
                    <a:pt x="45553" y="69707"/>
                  </a:lnTo>
                  <a:cubicBezTo>
                    <a:pt x="41106" y="82687"/>
                    <a:pt x="31250" y="131847"/>
                    <a:pt x="24039" y="318748"/>
                  </a:cubicBezTo>
                  <a:cubicBezTo>
                    <a:pt x="20193" y="410336"/>
                    <a:pt x="16226" y="580049"/>
                    <a:pt x="12019" y="82296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64D1239-05F1-1F88-C614-EEFA93A3B7FE}"/>
                </a:ext>
              </a:extLst>
            </p:cNvPr>
            <p:cNvSpPr/>
            <p:nvPr/>
          </p:nvSpPr>
          <p:spPr>
            <a:xfrm>
              <a:off x="3884042" y="5434423"/>
              <a:ext cx="340609" cy="172692"/>
            </a:xfrm>
            <a:custGeom>
              <a:avLst/>
              <a:gdLst>
                <a:gd name="connsiteX0" fmla="*/ 60931 w 340609"/>
                <a:gd name="connsiteY0" fmla="*/ 160379 h 172692"/>
                <a:gd name="connsiteX1" fmla="*/ 8287 w 340609"/>
                <a:gd name="connsiteY1" fmla="*/ 43551 h 172692"/>
                <a:gd name="connsiteX2" fmla="*/ 324396 w 340609"/>
                <a:gd name="connsiteY2" fmla="*/ 26964 h 172692"/>
                <a:gd name="connsiteX3" fmla="*/ 194467 w 340609"/>
                <a:gd name="connsiteY3" fmla="*/ 163023 h 172692"/>
                <a:gd name="connsiteX4" fmla="*/ 60931 w 340609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9" h="172692">
                  <a:moveTo>
                    <a:pt x="60931" y="160379"/>
                  </a:moveTo>
                  <a:cubicBezTo>
                    <a:pt x="60931" y="160379"/>
                    <a:pt x="-26810" y="82133"/>
                    <a:pt x="8287" y="43551"/>
                  </a:cubicBezTo>
                  <a:cubicBezTo>
                    <a:pt x="43383" y="4969"/>
                    <a:pt x="260693" y="-23157"/>
                    <a:pt x="324396" y="26964"/>
                  </a:cubicBezTo>
                  <a:cubicBezTo>
                    <a:pt x="388099" y="77085"/>
                    <a:pt x="247112" y="147158"/>
                    <a:pt x="194467" y="163023"/>
                  </a:cubicBezTo>
                  <a:cubicBezTo>
                    <a:pt x="141822" y="178889"/>
                    <a:pt x="78480" y="173240"/>
                    <a:pt x="60931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4E05046-EF69-BE35-D272-81F971C91A5E}"/>
                </a:ext>
              </a:extLst>
            </p:cNvPr>
            <p:cNvSpPr/>
            <p:nvPr/>
          </p:nvSpPr>
          <p:spPr>
            <a:xfrm>
              <a:off x="3878735" y="5428472"/>
              <a:ext cx="352527" cy="184490"/>
            </a:xfrm>
            <a:custGeom>
              <a:avLst/>
              <a:gdLst>
                <a:gd name="connsiteX0" fmla="*/ 129821 w 352527"/>
                <a:gd name="connsiteY0" fmla="*/ 184479 h 184490"/>
                <a:gd name="connsiteX1" fmla="*/ 62993 w 352527"/>
                <a:gd name="connsiteY1" fmla="*/ 171258 h 184490"/>
                <a:gd name="connsiteX2" fmla="*/ 62993 w 352527"/>
                <a:gd name="connsiteY2" fmla="*/ 171258 h 184490"/>
                <a:gd name="connsiteX3" fmla="*/ 132 w 352527"/>
                <a:gd name="connsiteY3" fmla="*/ 74382 h 184490"/>
                <a:gd name="connsiteX4" fmla="*/ 9867 w 352527"/>
                <a:gd name="connsiteY4" fmla="*/ 45896 h 184490"/>
                <a:gd name="connsiteX5" fmla="*/ 334390 w 352527"/>
                <a:gd name="connsiteY5" fmla="*/ 28468 h 184490"/>
                <a:gd name="connsiteX6" fmla="*/ 351939 w 352527"/>
                <a:gd name="connsiteY6" fmla="*/ 68733 h 184490"/>
                <a:gd name="connsiteX7" fmla="*/ 202418 w 352527"/>
                <a:gd name="connsiteY7" fmla="*/ 175104 h 184490"/>
                <a:gd name="connsiteX8" fmla="*/ 129821 w 352527"/>
                <a:gd name="connsiteY8" fmla="*/ 184479 h 184490"/>
                <a:gd name="connsiteX9" fmla="*/ 69724 w 352527"/>
                <a:gd name="connsiteY9" fmla="*/ 161643 h 184490"/>
                <a:gd name="connsiteX10" fmla="*/ 197730 w 352527"/>
                <a:gd name="connsiteY10" fmla="*/ 163205 h 184490"/>
                <a:gd name="connsiteX11" fmla="*/ 338837 w 352527"/>
                <a:gd name="connsiteY11" fmla="*/ 66089 h 184490"/>
                <a:gd name="connsiteX12" fmla="*/ 325616 w 352527"/>
                <a:gd name="connsiteY12" fmla="*/ 37603 h 184490"/>
                <a:gd name="connsiteX13" fmla="*/ 17680 w 352527"/>
                <a:gd name="connsiteY13" fmla="*/ 53588 h 184490"/>
                <a:gd name="connsiteX14" fmla="*/ 10949 w 352527"/>
                <a:gd name="connsiteY14" fmla="*/ 73421 h 184490"/>
                <a:gd name="connsiteX15" fmla="*/ 69724 w 352527"/>
                <a:gd name="connsiteY15" fmla="*/ 161643 h 18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7" h="184490">
                  <a:moveTo>
                    <a:pt x="129821" y="184479"/>
                  </a:moveTo>
                  <a:cubicBezTo>
                    <a:pt x="99892" y="184479"/>
                    <a:pt x="74291" y="179431"/>
                    <a:pt x="62993" y="171258"/>
                  </a:cubicBezTo>
                  <a:lnTo>
                    <a:pt x="62993" y="171258"/>
                  </a:lnTo>
                  <a:cubicBezTo>
                    <a:pt x="60469" y="168974"/>
                    <a:pt x="2896" y="116570"/>
                    <a:pt x="132" y="74382"/>
                  </a:cubicBezTo>
                  <a:cubicBezTo>
                    <a:pt x="-745" y="63949"/>
                    <a:pt x="2785" y="53613"/>
                    <a:pt x="9867" y="45896"/>
                  </a:cubicBezTo>
                  <a:cubicBezTo>
                    <a:pt x="47969" y="4069"/>
                    <a:pt x="268043" y="-23696"/>
                    <a:pt x="334390" y="28468"/>
                  </a:cubicBezTo>
                  <a:cubicBezTo>
                    <a:pt x="347764" y="37170"/>
                    <a:pt x="354667" y="53011"/>
                    <a:pt x="351939" y="68733"/>
                  </a:cubicBezTo>
                  <a:cubicBezTo>
                    <a:pt x="342684" y="115969"/>
                    <a:pt x="242562" y="163325"/>
                    <a:pt x="202418" y="175104"/>
                  </a:cubicBezTo>
                  <a:cubicBezTo>
                    <a:pt x="178765" y="181546"/>
                    <a:pt x="154335" y="184708"/>
                    <a:pt x="129821" y="184479"/>
                  </a:cubicBezTo>
                  <a:close/>
                  <a:moveTo>
                    <a:pt x="69724" y="161643"/>
                  </a:moveTo>
                  <a:cubicBezTo>
                    <a:pt x="85469" y="172821"/>
                    <a:pt x="145806" y="178349"/>
                    <a:pt x="197730" y="163205"/>
                  </a:cubicBezTo>
                  <a:cubicBezTo>
                    <a:pt x="241721" y="150344"/>
                    <a:pt x="331385" y="104310"/>
                    <a:pt x="338837" y="66089"/>
                  </a:cubicBezTo>
                  <a:cubicBezTo>
                    <a:pt x="340568" y="54802"/>
                    <a:pt x="335357" y="43564"/>
                    <a:pt x="325616" y="37603"/>
                  </a:cubicBezTo>
                  <a:cubicBezTo>
                    <a:pt x="265519" y="-9633"/>
                    <a:pt x="51094" y="17050"/>
                    <a:pt x="17680" y="53588"/>
                  </a:cubicBezTo>
                  <a:cubicBezTo>
                    <a:pt x="12777" y="58973"/>
                    <a:pt x="10338" y="66161"/>
                    <a:pt x="10949" y="73421"/>
                  </a:cubicBezTo>
                  <a:cubicBezTo>
                    <a:pt x="13233" y="109479"/>
                    <a:pt x="66238" y="158157"/>
                    <a:pt x="69724" y="16164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A8D5E03-DD30-5339-E006-A04CB519A5BC}"/>
                </a:ext>
              </a:extLst>
            </p:cNvPr>
            <p:cNvSpPr/>
            <p:nvPr/>
          </p:nvSpPr>
          <p:spPr>
            <a:xfrm>
              <a:off x="4018172" y="5530018"/>
              <a:ext cx="13942" cy="24038"/>
            </a:xfrm>
            <a:custGeom>
              <a:avLst/>
              <a:gdLst>
                <a:gd name="connsiteX0" fmla="*/ 12019 w 13942"/>
                <a:gd name="connsiteY0" fmla="*/ 24039 h 24038"/>
                <a:gd name="connsiteX1" fmla="*/ 0 w 13942"/>
                <a:gd name="connsiteY1" fmla="*/ 24039 h 24038"/>
                <a:gd name="connsiteX2" fmla="*/ 1923 w 13942"/>
                <a:gd name="connsiteY2" fmla="*/ 0 h 24038"/>
                <a:gd name="connsiteX3" fmla="*/ 13942 w 13942"/>
                <a:gd name="connsiteY3" fmla="*/ 1803 h 24038"/>
                <a:gd name="connsiteX4" fmla="*/ 12019 w 13942"/>
                <a:gd name="connsiteY4" fmla="*/ 24039 h 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2" h="24038">
                  <a:moveTo>
                    <a:pt x="12019" y="24039"/>
                  </a:moveTo>
                  <a:lnTo>
                    <a:pt x="0" y="24039"/>
                  </a:lnTo>
                  <a:cubicBezTo>
                    <a:pt x="42" y="15986"/>
                    <a:pt x="684" y="7957"/>
                    <a:pt x="1923" y="0"/>
                  </a:cubicBezTo>
                  <a:lnTo>
                    <a:pt x="13942" y="1803"/>
                  </a:lnTo>
                  <a:cubicBezTo>
                    <a:pt x="12768" y="9159"/>
                    <a:pt x="12125" y="16586"/>
                    <a:pt x="12019" y="2403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E4F2BE1-C141-4965-7923-ABEF47DE0024}"/>
                </a:ext>
              </a:extLst>
            </p:cNvPr>
            <p:cNvSpPr/>
            <p:nvPr/>
          </p:nvSpPr>
          <p:spPr>
            <a:xfrm>
              <a:off x="4027547" y="5436627"/>
              <a:ext cx="33654" cy="62500"/>
            </a:xfrm>
            <a:custGeom>
              <a:avLst/>
              <a:gdLst>
                <a:gd name="connsiteX0" fmla="*/ 12019 w 33654"/>
                <a:gd name="connsiteY0" fmla="*/ 62501 h 62500"/>
                <a:gd name="connsiteX1" fmla="*/ 0 w 33654"/>
                <a:gd name="connsiteY1" fmla="*/ 59135 h 62500"/>
                <a:gd name="connsiteX2" fmla="*/ 22837 w 33654"/>
                <a:gd name="connsiteY2" fmla="*/ 0 h 62500"/>
                <a:gd name="connsiteX3" fmla="*/ 33654 w 33654"/>
                <a:gd name="connsiteY3" fmla="*/ 5409 h 62500"/>
                <a:gd name="connsiteX4" fmla="*/ 12019 w 33654"/>
                <a:gd name="connsiteY4" fmla="*/ 62501 h 6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54" h="62500">
                  <a:moveTo>
                    <a:pt x="12019" y="62501"/>
                  </a:moveTo>
                  <a:lnTo>
                    <a:pt x="0" y="59135"/>
                  </a:lnTo>
                  <a:cubicBezTo>
                    <a:pt x="6070" y="38859"/>
                    <a:pt x="13704" y="19087"/>
                    <a:pt x="22837" y="0"/>
                  </a:cubicBezTo>
                  <a:lnTo>
                    <a:pt x="33654" y="5409"/>
                  </a:lnTo>
                  <a:cubicBezTo>
                    <a:pt x="24967" y="23847"/>
                    <a:pt x="17733" y="42933"/>
                    <a:pt x="12019" y="625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19F96BA-A8DB-EEA0-6409-B7CC86031011}"/>
                </a:ext>
              </a:extLst>
            </p:cNvPr>
            <p:cNvSpPr/>
            <p:nvPr/>
          </p:nvSpPr>
          <p:spPr>
            <a:xfrm>
              <a:off x="3884042" y="5946328"/>
              <a:ext cx="340609" cy="172692"/>
            </a:xfrm>
            <a:custGeom>
              <a:avLst/>
              <a:gdLst>
                <a:gd name="connsiteX0" fmla="*/ 60931 w 340609"/>
                <a:gd name="connsiteY0" fmla="*/ 160379 h 172692"/>
                <a:gd name="connsiteX1" fmla="*/ 8287 w 340609"/>
                <a:gd name="connsiteY1" fmla="*/ 43551 h 172692"/>
                <a:gd name="connsiteX2" fmla="*/ 324396 w 340609"/>
                <a:gd name="connsiteY2" fmla="*/ 26964 h 172692"/>
                <a:gd name="connsiteX3" fmla="*/ 194467 w 340609"/>
                <a:gd name="connsiteY3" fmla="*/ 163023 h 172692"/>
                <a:gd name="connsiteX4" fmla="*/ 60931 w 340609"/>
                <a:gd name="connsiteY4" fmla="*/ 160379 h 17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09" h="172692">
                  <a:moveTo>
                    <a:pt x="60931" y="160379"/>
                  </a:moveTo>
                  <a:cubicBezTo>
                    <a:pt x="60931" y="160379"/>
                    <a:pt x="-26810" y="82133"/>
                    <a:pt x="8287" y="43551"/>
                  </a:cubicBezTo>
                  <a:cubicBezTo>
                    <a:pt x="43383" y="4969"/>
                    <a:pt x="260693" y="-23157"/>
                    <a:pt x="324396" y="26964"/>
                  </a:cubicBezTo>
                  <a:cubicBezTo>
                    <a:pt x="388099" y="77085"/>
                    <a:pt x="247112" y="147158"/>
                    <a:pt x="194467" y="163023"/>
                  </a:cubicBezTo>
                  <a:cubicBezTo>
                    <a:pt x="141822" y="178889"/>
                    <a:pt x="78480" y="173240"/>
                    <a:pt x="60931" y="160379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EBA232B-E1B2-63A4-09C9-02D2E9EB25C3}"/>
                </a:ext>
              </a:extLst>
            </p:cNvPr>
            <p:cNvSpPr/>
            <p:nvPr/>
          </p:nvSpPr>
          <p:spPr>
            <a:xfrm>
              <a:off x="3878735" y="5940445"/>
              <a:ext cx="352527" cy="184427"/>
            </a:xfrm>
            <a:custGeom>
              <a:avLst/>
              <a:gdLst>
                <a:gd name="connsiteX0" fmla="*/ 129821 w 352527"/>
                <a:gd name="connsiteY0" fmla="*/ 184412 h 184427"/>
                <a:gd name="connsiteX1" fmla="*/ 62993 w 352527"/>
                <a:gd name="connsiteY1" fmla="*/ 171190 h 184427"/>
                <a:gd name="connsiteX2" fmla="*/ 62993 w 352527"/>
                <a:gd name="connsiteY2" fmla="*/ 171190 h 184427"/>
                <a:gd name="connsiteX3" fmla="*/ 132 w 352527"/>
                <a:gd name="connsiteY3" fmla="*/ 74434 h 184427"/>
                <a:gd name="connsiteX4" fmla="*/ 9867 w 352527"/>
                <a:gd name="connsiteY4" fmla="*/ 45949 h 184427"/>
                <a:gd name="connsiteX5" fmla="*/ 334390 w 352527"/>
                <a:gd name="connsiteY5" fmla="*/ 28520 h 184427"/>
                <a:gd name="connsiteX6" fmla="*/ 351939 w 352527"/>
                <a:gd name="connsiteY6" fmla="*/ 68785 h 184427"/>
                <a:gd name="connsiteX7" fmla="*/ 202418 w 352527"/>
                <a:gd name="connsiteY7" fmla="*/ 175157 h 184427"/>
                <a:gd name="connsiteX8" fmla="*/ 129821 w 352527"/>
                <a:gd name="connsiteY8" fmla="*/ 184412 h 184427"/>
                <a:gd name="connsiteX9" fmla="*/ 69724 w 352527"/>
                <a:gd name="connsiteY9" fmla="*/ 161575 h 184427"/>
                <a:gd name="connsiteX10" fmla="*/ 197730 w 352527"/>
                <a:gd name="connsiteY10" fmla="*/ 163137 h 184427"/>
                <a:gd name="connsiteX11" fmla="*/ 338837 w 352527"/>
                <a:gd name="connsiteY11" fmla="*/ 66021 h 184427"/>
                <a:gd name="connsiteX12" fmla="*/ 325616 w 352527"/>
                <a:gd name="connsiteY12" fmla="*/ 37535 h 184427"/>
                <a:gd name="connsiteX13" fmla="*/ 17680 w 352527"/>
                <a:gd name="connsiteY13" fmla="*/ 53520 h 184427"/>
                <a:gd name="connsiteX14" fmla="*/ 10949 w 352527"/>
                <a:gd name="connsiteY14" fmla="*/ 73353 h 184427"/>
                <a:gd name="connsiteX15" fmla="*/ 69724 w 352527"/>
                <a:gd name="connsiteY15" fmla="*/ 161575 h 18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27" h="184427">
                  <a:moveTo>
                    <a:pt x="129821" y="184412"/>
                  </a:moveTo>
                  <a:cubicBezTo>
                    <a:pt x="99892" y="184412"/>
                    <a:pt x="74291" y="179363"/>
                    <a:pt x="62993" y="171190"/>
                  </a:cubicBezTo>
                  <a:cubicBezTo>
                    <a:pt x="62993" y="171190"/>
                    <a:pt x="62993" y="171190"/>
                    <a:pt x="62993" y="171190"/>
                  </a:cubicBezTo>
                  <a:cubicBezTo>
                    <a:pt x="60469" y="169027"/>
                    <a:pt x="2896" y="116622"/>
                    <a:pt x="132" y="74434"/>
                  </a:cubicBezTo>
                  <a:cubicBezTo>
                    <a:pt x="-745" y="64001"/>
                    <a:pt x="2785" y="53665"/>
                    <a:pt x="9867" y="45949"/>
                  </a:cubicBezTo>
                  <a:cubicBezTo>
                    <a:pt x="47969" y="4121"/>
                    <a:pt x="268043" y="-23764"/>
                    <a:pt x="334390" y="28520"/>
                  </a:cubicBezTo>
                  <a:cubicBezTo>
                    <a:pt x="347764" y="37222"/>
                    <a:pt x="354667" y="53064"/>
                    <a:pt x="351939" y="68785"/>
                  </a:cubicBezTo>
                  <a:cubicBezTo>
                    <a:pt x="342684" y="116021"/>
                    <a:pt x="242562" y="163378"/>
                    <a:pt x="202418" y="175157"/>
                  </a:cubicBezTo>
                  <a:cubicBezTo>
                    <a:pt x="178759" y="181563"/>
                    <a:pt x="154330" y="184676"/>
                    <a:pt x="129821" y="184412"/>
                  </a:cubicBezTo>
                  <a:close/>
                  <a:moveTo>
                    <a:pt x="69724" y="161575"/>
                  </a:moveTo>
                  <a:cubicBezTo>
                    <a:pt x="85469" y="172753"/>
                    <a:pt x="145806" y="178282"/>
                    <a:pt x="197730" y="163137"/>
                  </a:cubicBezTo>
                  <a:cubicBezTo>
                    <a:pt x="241721" y="150277"/>
                    <a:pt x="331385" y="104242"/>
                    <a:pt x="338837" y="66021"/>
                  </a:cubicBezTo>
                  <a:cubicBezTo>
                    <a:pt x="340568" y="54735"/>
                    <a:pt x="335357" y="43496"/>
                    <a:pt x="325616" y="37535"/>
                  </a:cubicBezTo>
                  <a:cubicBezTo>
                    <a:pt x="265519" y="-9701"/>
                    <a:pt x="51094" y="16982"/>
                    <a:pt x="17680" y="53520"/>
                  </a:cubicBezTo>
                  <a:cubicBezTo>
                    <a:pt x="12777" y="58905"/>
                    <a:pt x="10338" y="66093"/>
                    <a:pt x="10949" y="73353"/>
                  </a:cubicBezTo>
                  <a:cubicBezTo>
                    <a:pt x="13233" y="109290"/>
                    <a:pt x="66238" y="158089"/>
                    <a:pt x="69724" y="1615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B8FED16-6CEB-D6DE-7E09-9165EE853B1F}"/>
                </a:ext>
              </a:extLst>
            </p:cNvPr>
            <p:cNvSpPr/>
            <p:nvPr/>
          </p:nvSpPr>
          <p:spPr>
            <a:xfrm>
              <a:off x="4018172" y="5948532"/>
              <a:ext cx="43510" cy="117429"/>
            </a:xfrm>
            <a:custGeom>
              <a:avLst/>
              <a:gdLst>
                <a:gd name="connsiteX0" fmla="*/ 12019 w 43510"/>
                <a:gd name="connsiteY0" fmla="*/ 117429 h 117429"/>
                <a:gd name="connsiteX1" fmla="*/ 0 w 43510"/>
                <a:gd name="connsiteY1" fmla="*/ 117429 h 117429"/>
                <a:gd name="connsiteX2" fmla="*/ 32693 w 43510"/>
                <a:gd name="connsiteY2" fmla="*/ 0 h 117429"/>
                <a:gd name="connsiteX3" fmla="*/ 43510 w 43510"/>
                <a:gd name="connsiteY3" fmla="*/ 5409 h 117429"/>
                <a:gd name="connsiteX4" fmla="*/ 12019 w 43510"/>
                <a:gd name="connsiteY4" fmla="*/ 117429 h 11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10" h="117429">
                  <a:moveTo>
                    <a:pt x="12019" y="117429"/>
                  </a:moveTo>
                  <a:lnTo>
                    <a:pt x="0" y="117429"/>
                  </a:lnTo>
                  <a:cubicBezTo>
                    <a:pt x="0" y="66107"/>
                    <a:pt x="31371" y="2644"/>
                    <a:pt x="32693" y="0"/>
                  </a:cubicBezTo>
                  <a:lnTo>
                    <a:pt x="43510" y="5409"/>
                  </a:lnTo>
                  <a:cubicBezTo>
                    <a:pt x="43149" y="6010"/>
                    <a:pt x="12019" y="68991"/>
                    <a:pt x="12019" y="11742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0C178D-EB3A-E8F1-7B6E-B720F26DE499}"/>
                </a:ext>
              </a:extLst>
            </p:cNvPr>
            <p:cNvSpPr/>
            <p:nvPr/>
          </p:nvSpPr>
          <p:spPr>
            <a:xfrm>
              <a:off x="3968625" y="5781321"/>
              <a:ext cx="231111" cy="117053"/>
            </a:xfrm>
            <a:custGeom>
              <a:avLst/>
              <a:gdLst>
                <a:gd name="connsiteX0" fmla="*/ 41734 w 231111"/>
                <a:gd name="connsiteY0" fmla="*/ 108917 h 117053"/>
                <a:gd name="connsiteX1" fmla="*/ 5676 w 231111"/>
                <a:gd name="connsiteY1" fmla="*/ 29589 h 117053"/>
                <a:gd name="connsiteX2" fmla="*/ 220222 w 231111"/>
                <a:gd name="connsiteY2" fmla="*/ 18291 h 117053"/>
                <a:gd name="connsiteX3" fmla="*/ 131999 w 231111"/>
                <a:gd name="connsiteY3" fmla="*/ 110599 h 117053"/>
                <a:gd name="connsiteX4" fmla="*/ 41734 w 231111"/>
                <a:gd name="connsiteY4" fmla="*/ 108917 h 1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11" h="117053">
                  <a:moveTo>
                    <a:pt x="41734" y="108917"/>
                  </a:moveTo>
                  <a:cubicBezTo>
                    <a:pt x="41734" y="108917"/>
                    <a:pt x="-18363" y="55791"/>
                    <a:pt x="5676" y="29589"/>
                  </a:cubicBezTo>
                  <a:cubicBezTo>
                    <a:pt x="29715" y="3387"/>
                    <a:pt x="177312" y="-15724"/>
                    <a:pt x="220222" y="18291"/>
                  </a:cubicBezTo>
                  <a:cubicBezTo>
                    <a:pt x="263131" y="52305"/>
                    <a:pt x="167817" y="100143"/>
                    <a:pt x="131999" y="110599"/>
                  </a:cubicBezTo>
                  <a:cubicBezTo>
                    <a:pt x="96182" y="121056"/>
                    <a:pt x="53633" y="117571"/>
                    <a:pt x="41734" y="108917"/>
                  </a:cubicBezTo>
                  <a:close/>
                </a:path>
              </a:pathLst>
            </a:custGeom>
            <a:solidFill>
              <a:srgbClr val="92E3A9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409E26-811E-0313-62DF-424D10CAE47F}"/>
                </a:ext>
              </a:extLst>
            </p:cNvPr>
            <p:cNvSpPr/>
            <p:nvPr/>
          </p:nvSpPr>
          <p:spPr>
            <a:xfrm>
              <a:off x="3963413" y="5775649"/>
              <a:ext cx="242539" cy="128983"/>
            </a:xfrm>
            <a:custGeom>
              <a:avLst/>
              <a:gdLst>
                <a:gd name="connsiteX0" fmla="*/ 90216 w 242539"/>
                <a:gd name="connsiteY0" fmla="*/ 128772 h 128983"/>
                <a:gd name="connsiteX1" fmla="*/ 43461 w 242539"/>
                <a:gd name="connsiteY1" fmla="*/ 119397 h 128983"/>
                <a:gd name="connsiteX2" fmla="*/ 43461 w 242539"/>
                <a:gd name="connsiteY2" fmla="*/ 119397 h 128983"/>
                <a:gd name="connsiteX3" fmla="*/ 71 w 242539"/>
                <a:gd name="connsiteY3" fmla="*/ 52329 h 128983"/>
                <a:gd name="connsiteX4" fmla="*/ 7282 w 242539"/>
                <a:gd name="connsiteY4" fmla="*/ 31655 h 128983"/>
                <a:gd name="connsiteX5" fmla="*/ 230001 w 242539"/>
                <a:gd name="connsiteY5" fmla="*/ 19636 h 128983"/>
                <a:gd name="connsiteX6" fmla="*/ 242021 w 242539"/>
                <a:gd name="connsiteY6" fmla="*/ 48723 h 128983"/>
                <a:gd name="connsiteX7" fmla="*/ 139135 w 242539"/>
                <a:gd name="connsiteY7" fmla="*/ 122402 h 128983"/>
                <a:gd name="connsiteX8" fmla="*/ 90216 w 242539"/>
                <a:gd name="connsiteY8" fmla="*/ 128772 h 128983"/>
                <a:gd name="connsiteX9" fmla="*/ 50672 w 242539"/>
                <a:gd name="connsiteY9" fmla="*/ 109901 h 128983"/>
                <a:gd name="connsiteX10" fmla="*/ 135890 w 242539"/>
                <a:gd name="connsiteY10" fmla="*/ 110623 h 128983"/>
                <a:gd name="connsiteX11" fmla="*/ 230362 w 242539"/>
                <a:gd name="connsiteY11" fmla="*/ 46079 h 128983"/>
                <a:gd name="connsiteX12" fmla="*/ 222068 w 242539"/>
                <a:gd name="connsiteY12" fmla="*/ 28650 h 128983"/>
                <a:gd name="connsiteX13" fmla="*/ 15696 w 242539"/>
                <a:gd name="connsiteY13" fmla="*/ 39348 h 128983"/>
                <a:gd name="connsiteX14" fmla="*/ 11609 w 242539"/>
                <a:gd name="connsiteY14" fmla="*/ 51367 h 128983"/>
                <a:gd name="connsiteX15" fmla="*/ 50672 w 242539"/>
                <a:gd name="connsiteY15" fmla="*/ 109901 h 12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2539" h="128983">
                  <a:moveTo>
                    <a:pt x="90216" y="128772"/>
                  </a:moveTo>
                  <a:cubicBezTo>
                    <a:pt x="74074" y="129877"/>
                    <a:pt x="57929" y="126645"/>
                    <a:pt x="43461" y="119397"/>
                  </a:cubicBezTo>
                  <a:lnTo>
                    <a:pt x="43461" y="119397"/>
                  </a:lnTo>
                  <a:cubicBezTo>
                    <a:pt x="41778" y="117955"/>
                    <a:pt x="1633" y="81776"/>
                    <a:pt x="71" y="52329"/>
                  </a:cubicBezTo>
                  <a:cubicBezTo>
                    <a:pt x="-473" y="44745"/>
                    <a:pt x="2136" y="37256"/>
                    <a:pt x="7282" y="31655"/>
                  </a:cubicBezTo>
                  <a:cubicBezTo>
                    <a:pt x="33364" y="2929"/>
                    <a:pt x="184568" y="-16422"/>
                    <a:pt x="230001" y="19636"/>
                  </a:cubicBezTo>
                  <a:cubicBezTo>
                    <a:pt x="239460" y="26055"/>
                    <a:pt x="244187" y="37497"/>
                    <a:pt x="242021" y="48723"/>
                  </a:cubicBezTo>
                  <a:cubicBezTo>
                    <a:pt x="235290" y="83579"/>
                    <a:pt x="163173" y="115430"/>
                    <a:pt x="139135" y="122402"/>
                  </a:cubicBezTo>
                  <a:cubicBezTo>
                    <a:pt x="123203" y="126789"/>
                    <a:pt x="106739" y="128928"/>
                    <a:pt x="90216" y="128772"/>
                  </a:cubicBezTo>
                  <a:close/>
                  <a:moveTo>
                    <a:pt x="50672" y="109901"/>
                  </a:moveTo>
                  <a:cubicBezTo>
                    <a:pt x="61009" y="116993"/>
                    <a:pt x="101754" y="120479"/>
                    <a:pt x="135890" y="110623"/>
                  </a:cubicBezTo>
                  <a:cubicBezTo>
                    <a:pt x="165337" y="101969"/>
                    <a:pt x="225434" y="71319"/>
                    <a:pt x="230362" y="46079"/>
                  </a:cubicBezTo>
                  <a:cubicBezTo>
                    <a:pt x="231327" y="39131"/>
                    <a:pt x="228066" y="32280"/>
                    <a:pt x="222068" y="28650"/>
                  </a:cubicBezTo>
                  <a:cubicBezTo>
                    <a:pt x="182044" y="-3081"/>
                    <a:pt x="38052" y="14828"/>
                    <a:pt x="15696" y="39348"/>
                  </a:cubicBezTo>
                  <a:cubicBezTo>
                    <a:pt x="12708" y="42605"/>
                    <a:pt x="11225" y="46968"/>
                    <a:pt x="11609" y="51367"/>
                  </a:cubicBezTo>
                  <a:cubicBezTo>
                    <a:pt x="12691" y="71560"/>
                    <a:pt x="39975" y="100166"/>
                    <a:pt x="50672" y="10990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A32A11F-D190-B365-CDB8-581D586B9CBB}"/>
                </a:ext>
              </a:extLst>
            </p:cNvPr>
            <p:cNvSpPr/>
            <p:nvPr/>
          </p:nvSpPr>
          <p:spPr>
            <a:xfrm>
              <a:off x="4058076" y="5781944"/>
              <a:ext cx="33293" cy="80649"/>
            </a:xfrm>
            <a:custGeom>
              <a:avLst/>
              <a:gdLst>
                <a:gd name="connsiteX0" fmla="*/ 12019 w 33293"/>
                <a:gd name="connsiteY0" fmla="*/ 80650 h 80649"/>
                <a:gd name="connsiteX1" fmla="*/ 0 w 33293"/>
                <a:gd name="connsiteY1" fmla="*/ 80650 h 80649"/>
                <a:gd name="connsiteX2" fmla="*/ 22596 w 33293"/>
                <a:gd name="connsiteY2" fmla="*/ 0 h 80649"/>
                <a:gd name="connsiteX3" fmla="*/ 33294 w 33293"/>
                <a:gd name="connsiteY3" fmla="*/ 5409 h 80649"/>
                <a:gd name="connsiteX4" fmla="*/ 12019 w 33293"/>
                <a:gd name="connsiteY4" fmla="*/ 80650 h 8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3" h="80649">
                  <a:moveTo>
                    <a:pt x="12019" y="80650"/>
                  </a:moveTo>
                  <a:lnTo>
                    <a:pt x="0" y="80650"/>
                  </a:lnTo>
                  <a:cubicBezTo>
                    <a:pt x="2252" y="52561"/>
                    <a:pt x="9926" y="25168"/>
                    <a:pt x="22596" y="0"/>
                  </a:cubicBezTo>
                  <a:lnTo>
                    <a:pt x="33294" y="5409"/>
                  </a:lnTo>
                  <a:cubicBezTo>
                    <a:pt x="33294" y="5409"/>
                    <a:pt x="12019" y="48198"/>
                    <a:pt x="12019" y="8065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890D772-8235-69E3-01E5-B76881153ECC}"/>
                </a:ext>
              </a:extLst>
            </p:cNvPr>
            <p:cNvSpPr/>
            <p:nvPr/>
          </p:nvSpPr>
          <p:spPr>
            <a:xfrm>
              <a:off x="3927906" y="6232550"/>
              <a:ext cx="237622" cy="527049"/>
            </a:xfrm>
            <a:custGeom>
              <a:avLst/>
              <a:gdLst>
                <a:gd name="connsiteX0" fmla="*/ 0 w 237622"/>
                <a:gd name="connsiteY0" fmla="*/ 0 h 527049"/>
                <a:gd name="connsiteX1" fmla="*/ 237623 w 237622"/>
                <a:gd name="connsiteY1" fmla="*/ 0 h 527049"/>
                <a:gd name="connsiteX2" fmla="*/ 237623 w 237622"/>
                <a:gd name="connsiteY2" fmla="*/ 527049 h 527049"/>
                <a:gd name="connsiteX3" fmla="*/ 0 w 237622"/>
                <a:gd name="connsiteY3" fmla="*/ 527049 h 52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22" h="527049">
                  <a:moveTo>
                    <a:pt x="0" y="0"/>
                  </a:moveTo>
                  <a:lnTo>
                    <a:pt x="237623" y="0"/>
                  </a:lnTo>
                  <a:lnTo>
                    <a:pt x="237623" y="527049"/>
                  </a:lnTo>
                  <a:lnTo>
                    <a:pt x="0" y="52704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1B6FEC6-8E8D-5EC8-B378-5F474DAF228E}"/>
                </a:ext>
              </a:extLst>
            </p:cNvPr>
            <p:cNvSpPr/>
            <p:nvPr/>
          </p:nvSpPr>
          <p:spPr>
            <a:xfrm>
              <a:off x="3921896" y="6226540"/>
              <a:ext cx="249642" cy="538708"/>
            </a:xfrm>
            <a:custGeom>
              <a:avLst/>
              <a:gdLst>
                <a:gd name="connsiteX0" fmla="*/ 243633 w 249642"/>
                <a:gd name="connsiteY0" fmla="*/ 538708 h 538708"/>
                <a:gd name="connsiteX1" fmla="*/ 6010 w 249642"/>
                <a:gd name="connsiteY1" fmla="*/ 538708 h 538708"/>
                <a:gd name="connsiteX2" fmla="*/ 0 w 249642"/>
                <a:gd name="connsiteY2" fmla="*/ 532699 h 538708"/>
                <a:gd name="connsiteX3" fmla="*/ 0 w 249642"/>
                <a:gd name="connsiteY3" fmla="*/ 6010 h 538708"/>
                <a:gd name="connsiteX4" fmla="*/ 6010 w 249642"/>
                <a:gd name="connsiteY4" fmla="*/ 0 h 538708"/>
                <a:gd name="connsiteX5" fmla="*/ 243633 w 249642"/>
                <a:gd name="connsiteY5" fmla="*/ 0 h 538708"/>
                <a:gd name="connsiteX6" fmla="*/ 249642 w 249642"/>
                <a:gd name="connsiteY6" fmla="*/ 6010 h 538708"/>
                <a:gd name="connsiteX7" fmla="*/ 249642 w 249642"/>
                <a:gd name="connsiteY7" fmla="*/ 533059 h 538708"/>
                <a:gd name="connsiteX8" fmla="*/ 243633 w 249642"/>
                <a:gd name="connsiteY8" fmla="*/ 538708 h 538708"/>
                <a:gd name="connsiteX9" fmla="*/ 12019 w 249642"/>
                <a:gd name="connsiteY9" fmla="*/ 526689 h 538708"/>
                <a:gd name="connsiteX10" fmla="*/ 237623 w 249642"/>
                <a:gd name="connsiteY10" fmla="*/ 526689 h 538708"/>
                <a:gd name="connsiteX11" fmla="*/ 237623 w 249642"/>
                <a:gd name="connsiteY11" fmla="*/ 12019 h 538708"/>
                <a:gd name="connsiteX12" fmla="*/ 12019 w 249642"/>
                <a:gd name="connsiteY12" fmla="*/ 12019 h 53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642" h="538708">
                  <a:moveTo>
                    <a:pt x="243633" y="538708"/>
                  </a:moveTo>
                  <a:lnTo>
                    <a:pt x="6010" y="538708"/>
                  </a:lnTo>
                  <a:cubicBezTo>
                    <a:pt x="2691" y="538708"/>
                    <a:pt x="0" y="536016"/>
                    <a:pt x="0" y="532699"/>
                  </a:cubicBezTo>
                  <a:lnTo>
                    <a:pt x="0" y="6010"/>
                  </a:lnTo>
                  <a:cubicBezTo>
                    <a:pt x="0" y="2692"/>
                    <a:pt x="2691" y="0"/>
                    <a:pt x="6010" y="0"/>
                  </a:cubicBezTo>
                  <a:lnTo>
                    <a:pt x="243633" y="0"/>
                  </a:lnTo>
                  <a:cubicBezTo>
                    <a:pt x="246951" y="0"/>
                    <a:pt x="249642" y="2692"/>
                    <a:pt x="249642" y="6010"/>
                  </a:cubicBezTo>
                  <a:lnTo>
                    <a:pt x="249642" y="533059"/>
                  </a:lnTo>
                  <a:cubicBezTo>
                    <a:pt x="249451" y="536232"/>
                    <a:pt x="246815" y="538708"/>
                    <a:pt x="243633" y="538708"/>
                  </a:cubicBezTo>
                  <a:close/>
                  <a:moveTo>
                    <a:pt x="12019" y="526689"/>
                  </a:moveTo>
                  <a:lnTo>
                    <a:pt x="237623" y="526689"/>
                  </a:lnTo>
                  <a:lnTo>
                    <a:pt x="237623" y="12019"/>
                  </a:lnTo>
                  <a:lnTo>
                    <a:pt x="12019" y="1201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wen">
            <a:extLst>
              <a:ext uri="{FF2B5EF4-FFF2-40B4-BE49-F238E27FC236}">
                <a16:creationId xmlns:a16="http://schemas.microsoft.com/office/drawing/2014/main" id="{E36B27D9-C4D4-C929-3BC4-60BD3582C425}"/>
              </a:ext>
            </a:extLst>
          </p:cNvPr>
          <p:cNvGrpSpPr/>
          <p:nvPr/>
        </p:nvGrpSpPr>
        <p:grpSpPr>
          <a:xfrm>
            <a:off x="8524722" y="3440475"/>
            <a:ext cx="1538284" cy="3391711"/>
            <a:chOff x="7845409" y="3416945"/>
            <a:chExt cx="1538284" cy="3391711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E16179D-2DBA-1E56-302F-CA03A441EC5D}"/>
                </a:ext>
              </a:extLst>
            </p:cNvPr>
            <p:cNvSpPr/>
            <p:nvPr/>
          </p:nvSpPr>
          <p:spPr>
            <a:xfrm>
              <a:off x="8695542" y="5559585"/>
              <a:ext cx="288936" cy="1211948"/>
            </a:xfrm>
            <a:custGeom>
              <a:avLst/>
              <a:gdLst>
                <a:gd name="connsiteX0" fmla="*/ 2372 w 288936"/>
                <a:gd name="connsiteY0" fmla="*/ 0 h 1211948"/>
                <a:gd name="connsiteX1" fmla="*/ 29175 w 288936"/>
                <a:gd name="connsiteY1" fmla="*/ 218151 h 1211948"/>
                <a:gd name="connsiteX2" fmla="*/ 42997 w 288936"/>
                <a:gd name="connsiteY2" fmla="*/ 296758 h 1211948"/>
                <a:gd name="connsiteX3" fmla="*/ 71724 w 288936"/>
                <a:gd name="connsiteY3" fmla="*/ 669959 h 1211948"/>
                <a:gd name="connsiteX4" fmla="*/ 163551 w 288936"/>
                <a:gd name="connsiteY4" fmla="*/ 1029940 h 1211948"/>
                <a:gd name="connsiteX5" fmla="*/ 147806 w 288936"/>
                <a:gd name="connsiteY5" fmla="*/ 1088955 h 1211948"/>
                <a:gd name="connsiteX6" fmla="*/ 62228 w 288936"/>
                <a:gd name="connsiteY6" fmla="*/ 1161071 h 1211948"/>
                <a:gd name="connsiteX7" fmla="*/ 88 w 288936"/>
                <a:gd name="connsiteY7" fmla="*/ 1195927 h 1211948"/>
                <a:gd name="connsiteX8" fmla="*/ 41315 w 288936"/>
                <a:gd name="connsiteY8" fmla="*/ 1211192 h 1211948"/>
                <a:gd name="connsiteX9" fmla="*/ 242038 w 288936"/>
                <a:gd name="connsiteY9" fmla="*/ 1211192 h 1211948"/>
                <a:gd name="connsiteX10" fmla="*/ 286269 w 288936"/>
                <a:gd name="connsiteY10" fmla="*/ 1193764 h 1211948"/>
                <a:gd name="connsiteX11" fmla="*/ 283264 w 288936"/>
                <a:gd name="connsiteY11" fmla="*/ 1073570 h 1211948"/>
                <a:gd name="connsiteX12" fmla="*/ 272327 w 288936"/>
                <a:gd name="connsiteY12" fmla="*/ 990636 h 1211948"/>
                <a:gd name="connsiteX13" fmla="*/ 268721 w 288936"/>
                <a:gd name="connsiteY13" fmla="*/ 499525 h 1211948"/>
                <a:gd name="connsiteX14" fmla="*/ 255259 w 288936"/>
                <a:gd name="connsiteY14" fmla="*/ 237743 h 1211948"/>
                <a:gd name="connsiteX15" fmla="*/ 281101 w 288936"/>
                <a:gd name="connsiteY15" fmla="*/ 17308 h 121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8936" h="1211948">
                  <a:moveTo>
                    <a:pt x="2372" y="0"/>
                  </a:moveTo>
                  <a:cubicBezTo>
                    <a:pt x="2372" y="0"/>
                    <a:pt x="23406" y="185459"/>
                    <a:pt x="29175" y="218151"/>
                  </a:cubicBezTo>
                  <a:lnTo>
                    <a:pt x="42997" y="296758"/>
                  </a:lnTo>
                  <a:cubicBezTo>
                    <a:pt x="42997" y="296758"/>
                    <a:pt x="30136" y="504092"/>
                    <a:pt x="71724" y="669959"/>
                  </a:cubicBezTo>
                  <a:cubicBezTo>
                    <a:pt x="113311" y="835827"/>
                    <a:pt x="164152" y="1012511"/>
                    <a:pt x="163551" y="1029940"/>
                  </a:cubicBezTo>
                  <a:cubicBezTo>
                    <a:pt x="160306" y="1050096"/>
                    <a:pt x="155030" y="1069868"/>
                    <a:pt x="147806" y="1088955"/>
                  </a:cubicBezTo>
                  <a:cubicBezTo>
                    <a:pt x="147806" y="1088955"/>
                    <a:pt x="98046" y="1141239"/>
                    <a:pt x="62228" y="1161071"/>
                  </a:cubicBezTo>
                  <a:cubicBezTo>
                    <a:pt x="26410" y="1180903"/>
                    <a:pt x="2131" y="1180663"/>
                    <a:pt x="88" y="1195927"/>
                  </a:cubicBezTo>
                  <a:cubicBezTo>
                    <a:pt x="-1955" y="1211192"/>
                    <a:pt x="32180" y="1213475"/>
                    <a:pt x="41315" y="1211192"/>
                  </a:cubicBezTo>
                  <a:cubicBezTo>
                    <a:pt x="50449" y="1208908"/>
                    <a:pt x="242038" y="1211192"/>
                    <a:pt x="242038" y="1211192"/>
                  </a:cubicBezTo>
                  <a:cubicBezTo>
                    <a:pt x="242038" y="1211192"/>
                    <a:pt x="280620" y="1215639"/>
                    <a:pt x="286269" y="1193764"/>
                  </a:cubicBezTo>
                  <a:cubicBezTo>
                    <a:pt x="291918" y="1171888"/>
                    <a:pt x="287471" y="1089075"/>
                    <a:pt x="283264" y="1073570"/>
                  </a:cubicBezTo>
                  <a:cubicBezTo>
                    <a:pt x="277639" y="1046226"/>
                    <a:pt x="273985" y="1018509"/>
                    <a:pt x="272327" y="990636"/>
                  </a:cubicBezTo>
                  <a:cubicBezTo>
                    <a:pt x="273288" y="984026"/>
                    <a:pt x="259106" y="602170"/>
                    <a:pt x="268721" y="499525"/>
                  </a:cubicBezTo>
                  <a:cubicBezTo>
                    <a:pt x="278336" y="396879"/>
                    <a:pt x="255259" y="237743"/>
                    <a:pt x="255259" y="237743"/>
                  </a:cubicBezTo>
                  <a:lnTo>
                    <a:pt x="281101" y="17308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4F35BD5-E142-21BD-0F9B-673810A25BB9}"/>
                </a:ext>
              </a:extLst>
            </p:cNvPr>
            <p:cNvSpPr/>
            <p:nvPr/>
          </p:nvSpPr>
          <p:spPr>
            <a:xfrm>
              <a:off x="8689435" y="5552939"/>
              <a:ext cx="300999" cy="1224407"/>
            </a:xfrm>
            <a:custGeom>
              <a:avLst/>
              <a:gdLst>
                <a:gd name="connsiteX0" fmla="*/ 38887 w 300999"/>
                <a:gd name="connsiteY0" fmla="*/ 1224329 h 1224407"/>
                <a:gd name="connsiteX1" fmla="*/ 5113 w 300999"/>
                <a:gd name="connsiteY1" fmla="*/ 1215074 h 1224407"/>
                <a:gd name="connsiteX2" fmla="*/ 185 w 300999"/>
                <a:gd name="connsiteY2" fmla="*/ 1201492 h 1224407"/>
                <a:gd name="connsiteX3" fmla="*/ 30233 w 300999"/>
                <a:gd name="connsiteY3" fmla="*/ 1177453 h 1224407"/>
                <a:gd name="connsiteX4" fmla="*/ 65450 w 300999"/>
                <a:gd name="connsiteY4" fmla="*/ 1161708 h 1224407"/>
                <a:gd name="connsiteX5" fmla="*/ 148624 w 300999"/>
                <a:gd name="connsiteY5" fmla="*/ 1091755 h 1224407"/>
                <a:gd name="connsiteX6" fmla="*/ 163648 w 300999"/>
                <a:gd name="connsiteY6" fmla="*/ 1035865 h 1224407"/>
                <a:gd name="connsiteX7" fmla="*/ 124225 w 300999"/>
                <a:gd name="connsiteY7" fmla="*/ 877330 h 1224407"/>
                <a:gd name="connsiteX8" fmla="*/ 71940 w 300999"/>
                <a:gd name="connsiteY8" fmla="*/ 677448 h 1224407"/>
                <a:gd name="connsiteX9" fmla="*/ 43094 w 300999"/>
                <a:gd name="connsiteY9" fmla="*/ 303164 h 1224407"/>
                <a:gd name="connsiteX10" fmla="*/ 29392 w 300999"/>
                <a:gd name="connsiteY10" fmla="*/ 225279 h 1224407"/>
                <a:gd name="connsiteX11" fmla="*/ 2468 w 300999"/>
                <a:gd name="connsiteY11" fmla="*/ 6647 h 1224407"/>
                <a:gd name="connsiteX12" fmla="*/ 4151 w 300999"/>
                <a:gd name="connsiteY12" fmla="*/ 1839 h 1224407"/>
                <a:gd name="connsiteX13" fmla="*/ 8839 w 300999"/>
                <a:gd name="connsiteY13" fmla="*/ 36 h 1224407"/>
                <a:gd name="connsiteX14" fmla="*/ 287568 w 300999"/>
                <a:gd name="connsiteY14" fmla="*/ 17464 h 1224407"/>
                <a:gd name="connsiteX15" fmla="*/ 293253 w 300999"/>
                <a:gd name="connsiteY15" fmla="*/ 23786 h 1224407"/>
                <a:gd name="connsiteX16" fmla="*/ 293217 w 300999"/>
                <a:gd name="connsiteY16" fmla="*/ 24195 h 1224407"/>
                <a:gd name="connsiteX17" fmla="*/ 267375 w 300999"/>
                <a:gd name="connsiteY17" fmla="*/ 243789 h 1224407"/>
                <a:gd name="connsiteX18" fmla="*/ 280717 w 300999"/>
                <a:gd name="connsiteY18" fmla="*/ 506292 h 1224407"/>
                <a:gd name="connsiteX19" fmla="*/ 283121 w 300999"/>
                <a:gd name="connsiteY19" fmla="*/ 937066 h 1224407"/>
                <a:gd name="connsiteX20" fmla="*/ 284323 w 300999"/>
                <a:gd name="connsiteY20" fmla="*/ 997163 h 1224407"/>
                <a:gd name="connsiteX21" fmla="*/ 295140 w 300999"/>
                <a:gd name="connsiteY21" fmla="*/ 1077572 h 1224407"/>
                <a:gd name="connsiteX22" fmla="*/ 298145 w 300999"/>
                <a:gd name="connsiteY22" fmla="*/ 1200771 h 1224407"/>
                <a:gd name="connsiteX23" fmla="*/ 247423 w 300999"/>
                <a:gd name="connsiteY23" fmla="*/ 1222646 h 1224407"/>
                <a:gd name="connsiteX24" fmla="*/ 48743 w 300999"/>
                <a:gd name="connsiteY24" fmla="*/ 1222646 h 1224407"/>
                <a:gd name="connsiteX25" fmla="*/ 38887 w 300999"/>
                <a:gd name="connsiteY25" fmla="*/ 1224329 h 1224407"/>
                <a:gd name="connsiteX26" fmla="*/ 14848 w 300999"/>
                <a:gd name="connsiteY26" fmla="*/ 12897 h 1224407"/>
                <a:gd name="connsiteX27" fmla="*/ 40810 w 300999"/>
                <a:gd name="connsiteY27" fmla="*/ 223716 h 1224407"/>
                <a:gd name="connsiteX28" fmla="*/ 54753 w 300999"/>
                <a:gd name="connsiteY28" fmla="*/ 302203 h 1224407"/>
                <a:gd name="connsiteX29" fmla="*/ 54753 w 300999"/>
                <a:gd name="connsiteY29" fmla="*/ 303645 h 1224407"/>
                <a:gd name="connsiteX30" fmla="*/ 83359 w 300999"/>
                <a:gd name="connsiteY30" fmla="*/ 674924 h 1224407"/>
                <a:gd name="connsiteX31" fmla="*/ 135402 w 300999"/>
                <a:gd name="connsiteY31" fmla="*/ 874685 h 1224407"/>
                <a:gd name="connsiteX32" fmla="*/ 175307 w 300999"/>
                <a:gd name="connsiteY32" fmla="*/ 1036707 h 1224407"/>
                <a:gd name="connsiteX33" fmla="*/ 159201 w 300999"/>
                <a:gd name="connsiteY33" fmla="*/ 1097525 h 1224407"/>
                <a:gd name="connsiteX34" fmla="*/ 157879 w 300999"/>
                <a:gd name="connsiteY34" fmla="*/ 1099568 h 1224407"/>
                <a:gd name="connsiteX35" fmla="*/ 70859 w 300999"/>
                <a:gd name="connsiteY35" fmla="*/ 1172766 h 1224407"/>
                <a:gd name="connsiteX36" fmla="*/ 34200 w 300999"/>
                <a:gd name="connsiteY36" fmla="*/ 1189112 h 1224407"/>
                <a:gd name="connsiteX37" fmla="*/ 11723 w 300999"/>
                <a:gd name="connsiteY37" fmla="*/ 1203295 h 1224407"/>
                <a:gd name="connsiteX38" fmla="*/ 12925 w 300999"/>
                <a:gd name="connsiteY38" fmla="*/ 1206179 h 1224407"/>
                <a:gd name="connsiteX39" fmla="*/ 45618 w 300999"/>
                <a:gd name="connsiteY39" fmla="*/ 1211829 h 1224407"/>
                <a:gd name="connsiteX40" fmla="*/ 247904 w 300999"/>
                <a:gd name="connsiteY40" fmla="*/ 1211829 h 1224407"/>
                <a:gd name="connsiteX41" fmla="*/ 286125 w 300999"/>
                <a:gd name="connsiteY41" fmla="*/ 1198968 h 1224407"/>
                <a:gd name="connsiteX42" fmla="*/ 283241 w 300999"/>
                <a:gd name="connsiteY42" fmla="*/ 1082020 h 1224407"/>
                <a:gd name="connsiteX43" fmla="*/ 272063 w 300999"/>
                <a:gd name="connsiteY43" fmla="*/ 996562 h 1224407"/>
                <a:gd name="connsiteX44" fmla="*/ 270741 w 300999"/>
                <a:gd name="connsiteY44" fmla="*/ 938148 h 1224407"/>
                <a:gd name="connsiteX45" fmla="*/ 268457 w 300999"/>
                <a:gd name="connsiteY45" fmla="*/ 505450 h 1224407"/>
                <a:gd name="connsiteX46" fmla="*/ 254995 w 300999"/>
                <a:gd name="connsiteY46" fmla="*/ 244991 h 1224407"/>
                <a:gd name="connsiteX47" fmla="*/ 254995 w 300999"/>
                <a:gd name="connsiteY47" fmla="*/ 243428 h 1224407"/>
                <a:gd name="connsiteX48" fmla="*/ 280116 w 300999"/>
                <a:gd name="connsiteY48" fmla="*/ 29243 h 122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00999" h="1224407">
                  <a:moveTo>
                    <a:pt x="38887" y="1224329"/>
                  </a:moveTo>
                  <a:cubicBezTo>
                    <a:pt x="26928" y="1224966"/>
                    <a:pt x="15077" y="1221721"/>
                    <a:pt x="5113" y="1215074"/>
                  </a:cubicBezTo>
                  <a:cubicBezTo>
                    <a:pt x="1242" y="1211697"/>
                    <a:pt x="-621" y="1206564"/>
                    <a:pt x="185" y="1201492"/>
                  </a:cubicBezTo>
                  <a:cubicBezTo>
                    <a:pt x="2228" y="1188752"/>
                    <a:pt x="14007" y="1184184"/>
                    <a:pt x="30233" y="1177453"/>
                  </a:cubicBezTo>
                  <a:cubicBezTo>
                    <a:pt x="42325" y="1173030"/>
                    <a:pt x="54092" y="1167766"/>
                    <a:pt x="65450" y="1161708"/>
                  </a:cubicBezTo>
                  <a:cubicBezTo>
                    <a:pt x="97542" y="1144160"/>
                    <a:pt x="142013" y="1098606"/>
                    <a:pt x="148624" y="1091755"/>
                  </a:cubicBezTo>
                  <a:cubicBezTo>
                    <a:pt x="155631" y="1073714"/>
                    <a:pt x="160667" y="1054976"/>
                    <a:pt x="163648" y="1035865"/>
                  </a:cubicBezTo>
                  <a:cubicBezTo>
                    <a:pt x="163648" y="1026490"/>
                    <a:pt x="145499" y="957379"/>
                    <a:pt x="124225" y="877330"/>
                  </a:cubicBezTo>
                  <a:cubicBezTo>
                    <a:pt x="107878" y="815911"/>
                    <a:pt x="89248" y="746198"/>
                    <a:pt x="71940" y="677448"/>
                  </a:cubicBezTo>
                  <a:cubicBezTo>
                    <a:pt x="31916" y="517470"/>
                    <a:pt x="42373" y="316867"/>
                    <a:pt x="43094" y="303164"/>
                  </a:cubicBezTo>
                  <a:lnTo>
                    <a:pt x="29392" y="225279"/>
                  </a:lnTo>
                  <a:cubicBezTo>
                    <a:pt x="23622" y="192707"/>
                    <a:pt x="3310" y="14219"/>
                    <a:pt x="2468" y="6647"/>
                  </a:cubicBezTo>
                  <a:cubicBezTo>
                    <a:pt x="2228" y="4868"/>
                    <a:pt x="2853" y="3089"/>
                    <a:pt x="4151" y="1839"/>
                  </a:cubicBezTo>
                  <a:cubicBezTo>
                    <a:pt x="5329" y="505"/>
                    <a:pt x="7072" y="-169"/>
                    <a:pt x="8839" y="36"/>
                  </a:cubicBezTo>
                  <a:lnTo>
                    <a:pt x="287568" y="17464"/>
                  </a:lnTo>
                  <a:cubicBezTo>
                    <a:pt x="290885" y="17644"/>
                    <a:pt x="293433" y="20469"/>
                    <a:pt x="293253" y="23786"/>
                  </a:cubicBezTo>
                  <a:cubicBezTo>
                    <a:pt x="293241" y="23919"/>
                    <a:pt x="293229" y="24063"/>
                    <a:pt x="293217" y="24195"/>
                  </a:cubicBezTo>
                  <a:lnTo>
                    <a:pt x="267375" y="243789"/>
                  </a:lnTo>
                  <a:cubicBezTo>
                    <a:pt x="269178" y="255808"/>
                    <a:pt x="289972" y="407853"/>
                    <a:pt x="280717" y="506292"/>
                  </a:cubicBezTo>
                  <a:cubicBezTo>
                    <a:pt x="273505" y="584177"/>
                    <a:pt x="279996" y="822521"/>
                    <a:pt x="283121" y="937066"/>
                  </a:cubicBezTo>
                  <a:cubicBezTo>
                    <a:pt x="284443" y="985985"/>
                    <a:pt x="284683" y="995721"/>
                    <a:pt x="284323" y="997163"/>
                  </a:cubicBezTo>
                  <a:cubicBezTo>
                    <a:pt x="286209" y="1024170"/>
                    <a:pt x="289816" y="1051034"/>
                    <a:pt x="295140" y="1077572"/>
                  </a:cubicBezTo>
                  <a:cubicBezTo>
                    <a:pt x="299467" y="1093318"/>
                    <a:pt x="304155" y="1177453"/>
                    <a:pt x="298145" y="1200771"/>
                  </a:cubicBezTo>
                  <a:cubicBezTo>
                    <a:pt x="291294" y="1227334"/>
                    <a:pt x="249226" y="1222887"/>
                    <a:pt x="247423" y="1222646"/>
                  </a:cubicBezTo>
                  <a:cubicBezTo>
                    <a:pt x="172422" y="1221805"/>
                    <a:pt x="56796" y="1221084"/>
                    <a:pt x="48743" y="1222646"/>
                  </a:cubicBezTo>
                  <a:cubicBezTo>
                    <a:pt x="45534" y="1223596"/>
                    <a:pt x="42229" y="1224160"/>
                    <a:pt x="38887" y="1224329"/>
                  </a:cubicBezTo>
                  <a:close/>
                  <a:moveTo>
                    <a:pt x="14848" y="12897"/>
                  </a:moveTo>
                  <a:cubicBezTo>
                    <a:pt x="18815" y="47272"/>
                    <a:pt x="35762" y="195110"/>
                    <a:pt x="40810" y="223716"/>
                  </a:cubicBezTo>
                  <a:lnTo>
                    <a:pt x="54753" y="302203"/>
                  </a:lnTo>
                  <a:cubicBezTo>
                    <a:pt x="54813" y="302684"/>
                    <a:pt x="54813" y="303164"/>
                    <a:pt x="54753" y="303645"/>
                  </a:cubicBezTo>
                  <a:cubicBezTo>
                    <a:pt x="54753" y="305689"/>
                    <a:pt x="42733" y="511941"/>
                    <a:pt x="83359" y="674924"/>
                  </a:cubicBezTo>
                  <a:cubicBezTo>
                    <a:pt x="100546" y="743674"/>
                    <a:pt x="119417" y="813266"/>
                    <a:pt x="135402" y="874685"/>
                  </a:cubicBezTo>
                  <a:cubicBezTo>
                    <a:pt x="161845" y="973845"/>
                    <a:pt x="175667" y="1026130"/>
                    <a:pt x="175307" y="1036707"/>
                  </a:cubicBezTo>
                  <a:cubicBezTo>
                    <a:pt x="172062" y="1057488"/>
                    <a:pt x="166665" y="1077873"/>
                    <a:pt x="159201" y="1097525"/>
                  </a:cubicBezTo>
                  <a:cubicBezTo>
                    <a:pt x="158876" y="1098270"/>
                    <a:pt x="158432" y="1098967"/>
                    <a:pt x="157879" y="1099568"/>
                  </a:cubicBezTo>
                  <a:cubicBezTo>
                    <a:pt x="155836" y="1101731"/>
                    <a:pt x="107157" y="1152813"/>
                    <a:pt x="70859" y="1172766"/>
                  </a:cubicBezTo>
                  <a:cubicBezTo>
                    <a:pt x="59056" y="1179112"/>
                    <a:pt x="46808" y="1184581"/>
                    <a:pt x="34200" y="1189112"/>
                  </a:cubicBezTo>
                  <a:cubicBezTo>
                    <a:pt x="19656" y="1194761"/>
                    <a:pt x="12564" y="1197646"/>
                    <a:pt x="11723" y="1203295"/>
                  </a:cubicBezTo>
                  <a:cubicBezTo>
                    <a:pt x="11519" y="1204413"/>
                    <a:pt x="11988" y="1205543"/>
                    <a:pt x="12925" y="1206179"/>
                  </a:cubicBezTo>
                  <a:cubicBezTo>
                    <a:pt x="22913" y="1211600"/>
                    <a:pt x="34392" y="1213583"/>
                    <a:pt x="45618" y="1211829"/>
                  </a:cubicBezTo>
                  <a:cubicBezTo>
                    <a:pt x="54993" y="1209545"/>
                    <a:pt x="215692" y="1211228"/>
                    <a:pt x="247904" y="1211829"/>
                  </a:cubicBezTo>
                  <a:cubicBezTo>
                    <a:pt x="248745" y="1211829"/>
                    <a:pt x="282039" y="1215194"/>
                    <a:pt x="286125" y="1198968"/>
                  </a:cubicBezTo>
                  <a:cubicBezTo>
                    <a:pt x="291534" y="1178175"/>
                    <a:pt x="287087" y="1096202"/>
                    <a:pt x="283241" y="1082020"/>
                  </a:cubicBezTo>
                  <a:cubicBezTo>
                    <a:pt x="277399" y="1053846"/>
                    <a:pt x="273662" y="1025288"/>
                    <a:pt x="272063" y="996562"/>
                  </a:cubicBezTo>
                  <a:cubicBezTo>
                    <a:pt x="272063" y="994278"/>
                    <a:pt x="272063" y="969518"/>
                    <a:pt x="270741" y="938148"/>
                  </a:cubicBezTo>
                  <a:cubicBezTo>
                    <a:pt x="267616" y="823363"/>
                    <a:pt x="261125" y="584418"/>
                    <a:pt x="268457" y="505450"/>
                  </a:cubicBezTo>
                  <a:cubicBezTo>
                    <a:pt x="277832" y="404728"/>
                    <a:pt x="255236" y="246553"/>
                    <a:pt x="254995" y="244991"/>
                  </a:cubicBezTo>
                  <a:lnTo>
                    <a:pt x="254995" y="243428"/>
                  </a:lnTo>
                  <a:lnTo>
                    <a:pt x="280116" y="29243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C1E4604-BBB1-D8EB-6107-3E83FA6FF5B9}"/>
                </a:ext>
              </a:extLst>
            </p:cNvPr>
            <p:cNvSpPr/>
            <p:nvPr/>
          </p:nvSpPr>
          <p:spPr>
            <a:xfrm>
              <a:off x="8695542" y="6700584"/>
              <a:ext cx="289109" cy="70829"/>
            </a:xfrm>
            <a:custGeom>
              <a:avLst/>
              <a:gdLst>
                <a:gd name="connsiteX0" fmla="*/ 86988 w 289109"/>
                <a:gd name="connsiteY0" fmla="*/ 3365 h 70829"/>
                <a:gd name="connsiteX1" fmla="*/ 62228 w 289109"/>
                <a:gd name="connsiteY1" fmla="*/ 19952 h 70829"/>
                <a:gd name="connsiteX2" fmla="*/ 88 w 289109"/>
                <a:gd name="connsiteY2" fmla="*/ 54808 h 70829"/>
                <a:gd name="connsiteX3" fmla="*/ 41315 w 289109"/>
                <a:gd name="connsiteY3" fmla="*/ 70073 h 70829"/>
                <a:gd name="connsiteX4" fmla="*/ 242038 w 289109"/>
                <a:gd name="connsiteY4" fmla="*/ 70073 h 70829"/>
                <a:gd name="connsiteX5" fmla="*/ 286269 w 289109"/>
                <a:gd name="connsiteY5" fmla="*/ 52645 h 70829"/>
                <a:gd name="connsiteX6" fmla="*/ 288673 w 289109"/>
                <a:gd name="connsiteY6" fmla="*/ 0 h 70829"/>
                <a:gd name="connsiteX7" fmla="*/ 111387 w 289109"/>
                <a:gd name="connsiteY7" fmla="*/ 26443 h 7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109" h="70829">
                  <a:moveTo>
                    <a:pt x="86988" y="3365"/>
                  </a:moveTo>
                  <a:cubicBezTo>
                    <a:pt x="79139" y="9471"/>
                    <a:pt x="70858" y="15012"/>
                    <a:pt x="62228" y="19952"/>
                  </a:cubicBezTo>
                  <a:cubicBezTo>
                    <a:pt x="26170" y="39544"/>
                    <a:pt x="2131" y="39544"/>
                    <a:pt x="88" y="54808"/>
                  </a:cubicBezTo>
                  <a:cubicBezTo>
                    <a:pt x="-1955" y="70073"/>
                    <a:pt x="32180" y="72357"/>
                    <a:pt x="41315" y="70073"/>
                  </a:cubicBezTo>
                  <a:cubicBezTo>
                    <a:pt x="50449" y="67789"/>
                    <a:pt x="242038" y="70073"/>
                    <a:pt x="242038" y="70073"/>
                  </a:cubicBezTo>
                  <a:cubicBezTo>
                    <a:pt x="242038" y="70073"/>
                    <a:pt x="280620" y="74520"/>
                    <a:pt x="286269" y="52645"/>
                  </a:cubicBezTo>
                  <a:cubicBezTo>
                    <a:pt x="288902" y="35229"/>
                    <a:pt x="289707" y="17584"/>
                    <a:pt x="288673" y="0"/>
                  </a:cubicBezTo>
                  <a:lnTo>
                    <a:pt x="111387" y="26443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0CDA121-D7B0-498A-8804-80B85FE3F9F5}"/>
                </a:ext>
              </a:extLst>
            </p:cNvPr>
            <p:cNvSpPr/>
            <p:nvPr/>
          </p:nvSpPr>
          <p:spPr>
            <a:xfrm>
              <a:off x="8689435" y="6693541"/>
              <a:ext cx="301333" cy="83805"/>
            </a:xfrm>
            <a:custGeom>
              <a:avLst/>
              <a:gdLst>
                <a:gd name="connsiteX0" fmla="*/ 38887 w 301333"/>
                <a:gd name="connsiteY0" fmla="*/ 83727 h 83805"/>
                <a:gd name="connsiteX1" fmla="*/ 5113 w 301333"/>
                <a:gd name="connsiteY1" fmla="*/ 74472 h 83805"/>
                <a:gd name="connsiteX2" fmla="*/ 185 w 301333"/>
                <a:gd name="connsiteY2" fmla="*/ 60890 h 83805"/>
                <a:gd name="connsiteX3" fmla="*/ 30233 w 301333"/>
                <a:gd name="connsiteY3" fmla="*/ 36851 h 83805"/>
                <a:gd name="connsiteX4" fmla="*/ 65450 w 301333"/>
                <a:gd name="connsiteY4" fmla="*/ 21106 h 83805"/>
                <a:gd name="connsiteX5" fmla="*/ 89489 w 301333"/>
                <a:gd name="connsiteY5" fmla="*/ 5000 h 83805"/>
                <a:gd name="connsiteX6" fmla="*/ 97301 w 301333"/>
                <a:gd name="connsiteY6" fmla="*/ 5000 h 83805"/>
                <a:gd name="connsiteX7" fmla="*/ 119657 w 301333"/>
                <a:gd name="connsiteY7" fmla="*/ 26154 h 83805"/>
                <a:gd name="connsiteX8" fmla="*/ 294058 w 301333"/>
                <a:gd name="connsiteY8" fmla="*/ 72 h 83805"/>
                <a:gd name="connsiteX9" fmla="*/ 298866 w 301333"/>
                <a:gd name="connsiteY9" fmla="*/ 1514 h 83805"/>
                <a:gd name="connsiteX10" fmla="*/ 300909 w 301333"/>
                <a:gd name="connsiteY10" fmla="*/ 5961 h 83805"/>
                <a:gd name="connsiteX11" fmla="*/ 298265 w 301333"/>
                <a:gd name="connsiteY11" fmla="*/ 60289 h 83805"/>
                <a:gd name="connsiteX12" fmla="*/ 247543 w 301333"/>
                <a:gd name="connsiteY12" fmla="*/ 82164 h 83805"/>
                <a:gd name="connsiteX13" fmla="*/ 48863 w 301333"/>
                <a:gd name="connsiteY13" fmla="*/ 82164 h 83805"/>
                <a:gd name="connsiteX14" fmla="*/ 38887 w 301333"/>
                <a:gd name="connsiteY14" fmla="*/ 83727 h 83805"/>
                <a:gd name="connsiteX15" fmla="*/ 92614 w 301333"/>
                <a:gd name="connsiteY15" fmla="*/ 18101 h 83805"/>
                <a:gd name="connsiteX16" fmla="*/ 71219 w 301333"/>
                <a:gd name="connsiteY16" fmla="*/ 32163 h 83805"/>
                <a:gd name="connsiteX17" fmla="*/ 34560 w 301333"/>
                <a:gd name="connsiteY17" fmla="*/ 48510 h 83805"/>
                <a:gd name="connsiteX18" fmla="*/ 12084 w 301333"/>
                <a:gd name="connsiteY18" fmla="*/ 62693 h 83805"/>
                <a:gd name="connsiteX19" fmla="*/ 13286 w 301333"/>
                <a:gd name="connsiteY19" fmla="*/ 65577 h 83805"/>
                <a:gd name="connsiteX20" fmla="*/ 45978 w 301333"/>
                <a:gd name="connsiteY20" fmla="*/ 71226 h 83805"/>
                <a:gd name="connsiteX21" fmla="*/ 248265 w 301333"/>
                <a:gd name="connsiteY21" fmla="*/ 71226 h 83805"/>
                <a:gd name="connsiteX22" fmla="*/ 286486 w 301333"/>
                <a:gd name="connsiteY22" fmla="*/ 58366 h 83805"/>
                <a:gd name="connsiteX23" fmla="*/ 288890 w 301333"/>
                <a:gd name="connsiteY23" fmla="*/ 14134 h 83805"/>
                <a:gd name="connsiteX24" fmla="*/ 118455 w 301333"/>
                <a:gd name="connsiteY24" fmla="*/ 39615 h 83805"/>
                <a:gd name="connsiteX25" fmla="*/ 113407 w 301333"/>
                <a:gd name="connsiteY25" fmla="*/ 38053 h 8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1333" h="83805">
                  <a:moveTo>
                    <a:pt x="38887" y="83727"/>
                  </a:moveTo>
                  <a:cubicBezTo>
                    <a:pt x="26928" y="84364"/>
                    <a:pt x="15077" y="81118"/>
                    <a:pt x="5113" y="74472"/>
                  </a:cubicBezTo>
                  <a:cubicBezTo>
                    <a:pt x="1242" y="71094"/>
                    <a:pt x="-621" y="65962"/>
                    <a:pt x="185" y="60890"/>
                  </a:cubicBezTo>
                  <a:cubicBezTo>
                    <a:pt x="2228" y="48149"/>
                    <a:pt x="14007" y="43582"/>
                    <a:pt x="30233" y="36851"/>
                  </a:cubicBezTo>
                  <a:cubicBezTo>
                    <a:pt x="42325" y="32428"/>
                    <a:pt x="54092" y="27164"/>
                    <a:pt x="65450" y="21106"/>
                  </a:cubicBezTo>
                  <a:cubicBezTo>
                    <a:pt x="73875" y="16370"/>
                    <a:pt x="81904" y="10985"/>
                    <a:pt x="89489" y="5000"/>
                  </a:cubicBezTo>
                  <a:cubicBezTo>
                    <a:pt x="91736" y="3077"/>
                    <a:pt x="95054" y="3077"/>
                    <a:pt x="97301" y="5000"/>
                  </a:cubicBezTo>
                  <a:lnTo>
                    <a:pt x="119657" y="26154"/>
                  </a:lnTo>
                  <a:lnTo>
                    <a:pt x="294058" y="72"/>
                  </a:lnTo>
                  <a:cubicBezTo>
                    <a:pt x="295801" y="-205"/>
                    <a:pt x="297568" y="324"/>
                    <a:pt x="298866" y="1514"/>
                  </a:cubicBezTo>
                  <a:cubicBezTo>
                    <a:pt x="300188" y="2608"/>
                    <a:pt x="300933" y="4243"/>
                    <a:pt x="300909" y="5961"/>
                  </a:cubicBezTo>
                  <a:cubicBezTo>
                    <a:pt x="301955" y="24111"/>
                    <a:pt x="301066" y="42320"/>
                    <a:pt x="298265" y="60289"/>
                  </a:cubicBezTo>
                  <a:cubicBezTo>
                    <a:pt x="291414" y="86852"/>
                    <a:pt x="249346" y="82405"/>
                    <a:pt x="247543" y="82164"/>
                  </a:cubicBezTo>
                  <a:cubicBezTo>
                    <a:pt x="172542" y="81323"/>
                    <a:pt x="56916" y="80602"/>
                    <a:pt x="48863" y="82164"/>
                  </a:cubicBezTo>
                  <a:cubicBezTo>
                    <a:pt x="45606" y="83078"/>
                    <a:pt x="42264" y="83606"/>
                    <a:pt x="38887" y="83727"/>
                  </a:cubicBezTo>
                  <a:close/>
                  <a:moveTo>
                    <a:pt x="92614" y="18101"/>
                  </a:moveTo>
                  <a:cubicBezTo>
                    <a:pt x="85811" y="23269"/>
                    <a:pt x="78659" y="27969"/>
                    <a:pt x="71219" y="32163"/>
                  </a:cubicBezTo>
                  <a:cubicBezTo>
                    <a:pt x="59416" y="38510"/>
                    <a:pt x="47168" y="43979"/>
                    <a:pt x="34560" y="48510"/>
                  </a:cubicBezTo>
                  <a:cubicBezTo>
                    <a:pt x="20016" y="54159"/>
                    <a:pt x="12925" y="57044"/>
                    <a:pt x="12084" y="62693"/>
                  </a:cubicBezTo>
                  <a:cubicBezTo>
                    <a:pt x="11880" y="63810"/>
                    <a:pt x="12348" y="64941"/>
                    <a:pt x="13286" y="65577"/>
                  </a:cubicBezTo>
                  <a:cubicBezTo>
                    <a:pt x="23274" y="70998"/>
                    <a:pt x="34752" y="72981"/>
                    <a:pt x="45978" y="71226"/>
                  </a:cubicBezTo>
                  <a:cubicBezTo>
                    <a:pt x="55353" y="68943"/>
                    <a:pt x="216053" y="70626"/>
                    <a:pt x="248265" y="71226"/>
                  </a:cubicBezTo>
                  <a:cubicBezTo>
                    <a:pt x="249106" y="71226"/>
                    <a:pt x="282400" y="74592"/>
                    <a:pt x="286486" y="58366"/>
                  </a:cubicBezTo>
                  <a:cubicBezTo>
                    <a:pt x="288890" y="43750"/>
                    <a:pt x="289695" y="28918"/>
                    <a:pt x="288890" y="14134"/>
                  </a:cubicBezTo>
                  <a:lnTo>
                    <a:pt x="118455" y="39615"/>
                  </a:lnTo>
                  <a:cubicBezTo>
                    <a:pt x="116628" y="39868"/>
                    <a:pt x="114777" y="39291"/>
                    <a:pt x="113407" y="3805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AAE1ABD-14FA-5ACE-9F40-CCE41DD232A5}"/>
                </a:ext>
              </a:extLst>
            </p:cNvPr>
            <p:cNvSpPr/>
            <p:nvPr/>
          </p:nvSpPr>
          <p:spPr>
            <a:xfrm>
              <a:off x="8888081" y="5542037"/>
              <a:ext cx="302506" cy="1260530"/>
            </a:xfrm>
            <a:custGeom>
              <a:avLst/>
              <a:gdLst>
                <a:gd name="connsiteX0" fmla="*/ 38802 w 302506"/>
                <a:gd name="connsiteY0" fmla="*/ 4447 h 1260530"/>
                <a:gd name="connsiteX1" fmla="*/ 339 w 302506"/>
                <a:gd name="connsiteY1" fmla="*/ 206853 h 1260530"/>
                <a:gd name="connsiteX2" fmla="*/ 105870 w 302506"/>
                <a:gd name="connsiteY2" fmla="*/ 1047488 h 1260530"/>
                <a:gd name="connsiteX3" fmla="*/ 130509 w 302506"/>
                <a:gd name="connsiteY3" fmla="*/ 1195927 h 1260530"/>
                <a:gd name="connsiteX4" fmla="*/ 184957 w 302506"/>
                <a:gd name="connsiteY4" fmla="*/ 1252659 h 1260530"/>
                <a:gd name="connsiteX5" fmla="*/ 263804 w 302506"/>
                <a:gd name="connsiteY5" fmla="*/ 1209028 h 1260530"/>
                <a:gd name="connsiteX6" fmla="*/ 198299 w 302506"/>
                <a:gd name="connsiteY6" fmla="*/ 1014795 h 1260530"/>
                <a:gd name="connsiteX7" fmla="*/ 245655 w 302506"/>
                <a:gd name="connsiteY7" fmla="*/ 573925 h 1260530"/>
                <a:gd name="connsiteX8" fmla="*/ 231712 w 302506"/>
                <a:gd name="connsiteY8" fmla="*/ 288104 h 1260530"/>
                <a:gd name="connsiteX9" fmla="*/ 219693 w 302506"/>
                <a:gd name="connsiteY9" fmla="*/ 207334 h 1260530"/>
                <a:gd name="connsiteX10" fmla="*/ 302507 w 302506"/>
                <a:gd name="connsiteY10" fmla="*/ 0 h 126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06" h="1260530">
                  <a:moveTo>
                    <a:pt x="38802" y="4447"/>
                  </a:moveTo>
                  <a:cubicBezTo>
                    <a:pt x="38802" y="4447"/>
                    <a:pt x="-4228" y="141468"/>
                    <a:pt x="339" y="206853"/>
                  </a:cubicBezTo>
                  <a:cubicBezTo>
                    <a:pt x="4907" y="272239"/>
                    <a:pt x="102504" y="999531"/>
                    <a:pt x="105870" y="1047488"/>
                  </a:cubicBezTo>
                  <a:cubicBezTo>
                    <a:pt x="109235" y="1095445"/>
                    <a:pt x="127625" y="1158787"/>
                    <a:pt x="130509" y="1195927"/>
                  </a:cubicBezTo>
                  <a:cubicBezTo>
                    <a:pt x="133394" y="1233067"/>
                    <a:pt x="164524" y="1244005"/>
                    <a:pt x="184957" y="1252659"/>
                  </a:cubicBezTo>
                  <a:cubicBezTo>
                    <a:pt x="205390" y="1261313"/>
                    <a:pt x="253227" y="1276697"/>
                    <a:pt x="263804" y="1209028"/>
                  </a:cubicBezTo>
                  <a:cubicBezTo>
                    <a:pt x="274381" y="1141359"/>
                    <a:pt x="204789" y="1043161"/>
                    <a:pt x="198299" y="1014795"/>
                  </a:cubicBezTo>
                  <a:cubicBezTo>
                    <a:pt x="191808" y="986429"/>
                    <a:pt x="239164" y="685224"/>
                    <a:pt x="245655" y="573925"/>
                  </a:cubicBezTo>
                  <a:cubicBezTo>
                    <a:pt x="252145" y="462625"/>
                    <a:pt x="241929" y="333537"/>
                    <a:pt x="231712" y="288104"/>
                  </a:cubicBezTo>
                  <a:cubicBezTo>
                    <a:pt x="225390" y="261578"/>
                    <a:pt x="221364" y="234558"/>
                    <a:pt x="219693" y="207334"/>
                  </a:cubicBezTo>
                  <a:lnTo>
                    <a:pt x="302507" y="0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D6942F6-E11D-7E84-FC1C-25D1A5335894}"/>
                </a:ext>
              </a:extLst>
            </p:cNvPr>
            <p:cNvSpPr/>
            <p:nvPr/>
          </p:nvSpPr>
          <p:spPr>
            <a:xfrm>
              <a:off x="8882703" y="5536628"/>
              <a:ext cx="314747" cy="1272013"/>
            </a:xfrm>
            <a:custGeom>
              <a:avLst/>
              <a:gdLst>
                <a:gd name="connsiteX0" fmla="*/ 223869 w 314747"/>
                <a:gd name="connsiteY0" fmla="*/ 1272010 h 1272013"/>
                <a:gd name="connsiteX1" fmla="*/ 188412 w 314747"/>
                <a:gd name="connsiteY1" fmla="*/ 1263596 h 1272013"/>
                <a:gd name="connsiteX2" fmla="*/ 184927 w 314747"/>
                <a:gd name="connsiteY2" fmla="*/ 1262154 h 1272013"/>
                <a:gd name="connsiteX3" fmla="*/ 130479 w 314747"/>
                <a:gd name="connsiteY3" fmla="*/ 1202057 h 1272013"/>
                <a:gd name="connsiteX4" fmla="*/ 119661 w 314747"/>
                <a:gd name="connsiteY4" fmla="*/ 1139075 h 1272013"/>
                <a:gd name="connsiteX5" fmla="*/ 105719 w 314747"/>
                <a:gd name="connsiteY5" fmla="*/ 1053618 h 1272013"/>
                <a:gd name="connsiteX6" fmla="*/ 57641 w 314747"/>
                <a:gd name="connsiteY6" fmla="*/ 669719 h 1272013"/>
                <a:gd name="connsiteX7" fmla="*/ 429 w 314747"/>
                <a:gd name="connsiteY7" fmla="*/ 212983 h 1272013"/>
                <a:gd name="connsiteX8" fmla="*/ 38771 w 314747"/>
                <a:gd name="connsiteY8" fmla="*/ 8654 h 1272013"/>
                <a:gd name="connsiteX9" fmla="*/ 44300 w 314747"/>
                <a:gd name="connsiteY9" fmla="*/ 4447 h 1272013"/>
                <a:gd name="connsiteX10" fmla="*/ 308726 w 314747"/>
                <a:gd name="connsiteY10" fmla="*/ 0 h 1272013"/>
                <a:gd name="connsiteX11" fmla="*/ 308726 w 314747"/>
                <a:gd name="connsiteY11" fmla="*/ 0 h 1272013"/>
                <a:gd name="connsiteX12" fmla="*/ 313654 w 314747"/>
                <a:gd name="connsiteY12" fmla="*/ 2644 h 1272013"/>
                <a:gd name="connsiteX13" fmla="*/ 314255 w 314747"/>
                <a:gd name="connsiteY13" fmla="*/ 8293 h 1272013"/>
                <a:gd name="connsiteX14" fmla="*/ 232042 w 314747"/>
                <a:gd name="connsiteY14" fmla="*/ 214425 h 1272013"/>
                <a:gd name="connsiteX15" fmla="*/ 243100 w 314747"/>
                <a:gd name="connsiteY15" fmla="*/ 292792 h 1272013"/>
                <a:gd name="connsiteX16" fmla="*/ 257283 w 314747"/>
                <a:gd name="connsiteY16" fmla="*/ 580295 h 1272013"/>
                <a:gd name="connsiteX17" fmla="*/ 231201 w 314747"/>
                <a:gd name="connsiteY17" fmla="*/ 812990 h 1272013"/>
                <a:gd name="connsiteX18" fmla="*/ 209807 w 314747"/>
                <a:gd name="connsiteY18" fmla="*/ 1019483 h 1272013"/>
                <a:gd name="connsiteX19" fmla="*/ 227956 w 314747"/>
                <a:gd name="connsiteY19" fmla="*/ 1059267 h 1272013"/>
                <a:gd name="connsiteX20" fmla="*/ 275312 w 314747"/>
                <a:gd name="connsiteY20" fmla="*/ 1215519 h 1272013"/>
                <a:gd name="connsiteX21" fmla="*/ 246706 w 314747"/>
                <a:gd name="connsiteY21" fmla="*/ 1266481 h 1272013"/>
                <a:gd name="connsiteX22" fmla="*/ 223869 w 314747"/>
                <a:gd name="connsiteY22" fmla="*/ 1272010 h 1272013"/>
                <a:gd name="connsiteX23" fmla="*/ 48627 w 314747"/>
                <a:gd name="connsiteY23" fmla="*/ 15745 h 1272013"/>
                <a:gd name="connsiteX24" fmla="*/ 12569 w 314747"/>
                <a:gd name="connsiteY24" fmla="*/ 211781 h 1272013"/>
                <a:gd name="connsiteX25" fmla="*/ 69661 w 314747"/>
                <a:gd name="connsiteY25" fmla="*/ 668517 h 1272013"/>
                <a:gd name="connsiteX26" fmla="*/ 117738 w 314747"/>
                <a:gd name="connsiteY26" fmla="*/ 1053137 h 1272013"/>
                <a:gd name="connsiteX27" fmla="*/ 131440 w 314747"/>
                <a:gd name="connsiteY27" fmla="*/ 1137273 h 1272013"/>
                <a:gd name="connsiteX28" fmla="*/ 142378 w 314747"/>
                <a:gd name="connsiteY28" fmla="*/ 1201697 h 1272013"/>
                <a:gd name="connsiteX29" fmla="*/ 189614 w 314747"/>
                <a:gd name="connsiteY29" fmla="*/ 1251937 h 1272013"/>
                <a:gd name="connsiteX30" fmla="*/ 193100 w 314747"/>
                <a:gd name="connsiteY30" fmla="*/ 1253380 h 1272013"/>
                <a:gd name="connsiteX31" fmla="*/ 241177 w 314747"/>
                <a:gd name="connsiteY31" fmla="*/ 1256625 h 1272013"/>
                <a:gd name="connsiteX32" fmla="*/ 263774 w 314747"/>
                <a:gd name="connsiteY32" fmla="*/ 1214317 h 1272013"/>
                <a:gd name="connsiteX33" fmla="*/ 217499 w 314747"/>
                <a:gd name="connsiteY33" fmla="*/ 1065036 h 1272013"/>
                <a:gd name="connsiteX34" fmla="*/ 198268 w 314747"/>
                <a:gd name="connsiteY34" fmla="*/ 1022367 h 1272013"/>
                <a:gd name="connsiteX35" fmla="*/ 219422 w 314747"/>
                <a:gd name="connsiteY35" fmla="*/ 811788 h 1272013"/>
                <a:gd name="connsiteX36" fmla="*/ 245504 w 314747"/>
                <a:gd name="connsiteY36" fmla="*/ 579935 h 1272013"/>
                <a:gd name="connsiteX37" fmla="*/ 231682 w 314747"/>
                <a:gd name="connsiteY37" fmla="*/ 295677 h 1272013"/>
                <a:gd name="connsiteX38" fmla="*/ 219662 w 314747"/>
                <a:gd name="connsiteY38" fmla="*/ 213825 h 1272013"/>
                <a:gd name="connsiteX39" fmla="*/ 219662 w 314747"/>
                <a:gd name="connsiteY39" fmla="*/ 211421 h 1272013"/>
                <a:gd name="connsiteX40" fmla="*/ 299111 w 314747"/>
                <a:gd name="connsiteY40" fmla="*/ 12500 h 12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14747" h="1272013">
                  <a:moveTo>
                    <a:pt x="223869" y="1272010"/>
                  </a:moveTo>
                  <a:cubicBezTo>
                    <a:pt x="211597" y="1271637"/>
                    <a:pt x="199542" y="1268777"/>
                    <a:pt x="188412" y="1263596"/>
                  </a:cubicBezTo>
                  <a:lnTo>
                    <a:pt x="184927" y="1262154"/>
                  </a:lnTo>
                  <a:cubicBezTo>
                    <a:pt x="164493" y="1253500"/>
                    <a:pt x="133484" y="1240519"/>
                    <a:pt x="130479" y="1202057"/>
                  </a:cubicBezTo>
                  <a:cubicBezTo>
                    <a:pt x="127991" y="1180891"/>
                    <a:pt x="124373" y="1159869"/>
                    <a:pt x="119661" y="1139075"/>
                  </a:cubicBezTo>
                  <a:cubicBezTo>
                    <a:pt x="113183" y="1110914"/>
                    <a:pt x="108531" y="1082368"/>
                    <a:pt x="105719" y="1053618"/>
                  </a:cubicBezTo>
                  <a:cubicBezTo>
                    <a:pt x="104156" y="1031021"/>
                    <a:pt x="81680" y="855539"/>
                    <a:pt x="57641" y="669719"/>
                  </a:cubicBezTo>
                  <a:cubicBezTo>
                    <a:pt x="30838" y="462145"/>
                    <a:pt x="3073" y="247479"/>
                    <a:pt x="429" y="212983"/>
                  </a:cubicBezTo>
                  <a:cubicBezTo>
                    <a:pt x="-4619" y="147117"/>
                    <a:pt x="36487" y="13943"/>
                    <a:pt x="38771" y="8654"/>
                  </a:cubicBezTo>
                  <a:cubicBezTo>
                    <a:pt x="39468" y="6178"/>
                    <a:pt x="41728" y="4459"/>
                    <a:pt x="44300" y="4447"/>
                  </a:cubicBezTo>
                  <a:lnTo>
                    <a:pt x="308726" y="0"/>
                  </a:lnTo>
                  <a:lnTo>
                    <a:pt x="308726" y="0"/>
                  </a:lnTo>
                  <a:cubicBezTo>
                    <a:pt x="310709" y="0"/>
                    <a:pt x="312560" y="986"/>
                    <a:pt x="313654" y="2644"/>
                  </a:cubicBezTo>
                  <a:cubicBezTo>
                    <a:pt x="314856" y="4279"/>
                    <a:pt x="315084" y="6443"/>
                    <a:pt x="314255" y="8293"/>
                  </a:cubicBezTo>
                  <a:lnTo>
                    <a:pt x="232042" y="214425"/>
                  </a:lnTo>
                  <a:cubicBezTo>
                    <a:pt x="233569" y="240808"/>
                    <a:pt x="237259" y="267022"/>
                    <a:pt x="243100" y="292792"/>
                  </a:cubicBezTo>
                  <a:cubicBezTo>
                    <a:pt x="253196" y="337744"/>
                    <a:pt x="264014" y="465991"/>
                    <a:pt x="257283" y="580295"/>
                  </a:cubicBezTo>
                  <a:cubicBezTo>
                    <a:pt x="254278" y="632339"/>
                    <a:pt x="242499" y="724528"/>
                    <a:pt x="231201" y="812990"/>
                  </a:cubicBezTo>
                  <a:cubicBezTo>
                    <a:pt x="219182" y="907583"/>
                    <a:pt x="207162" y="1005300"/>
                    <a:pt x="209807" y="1019483"/>
                  </a:cubicBezTo>
                  <a:cubicBezTo>
                    <a:pt x="214650" y="1033257"/>
                    <a:pt x="220732" y="1046575"/>
                    <a:pt x="227956" y="1059267"/>
                  </a:cubicBezTo>
                  <a:cubicBezTo>
                    <a:pt x="249951" y="1101936"/>
                    <a:pt x="283125" y="1166480"/>
                    <a:pt x="275312" y="1215519"/>
                  </a:cubicBezTo>
                  <a:cubicBezTo>
                    <a:pt x="271346" y="1241000"/>
                    <a:pt x="261730" y="1258187"/>
                    <a:pt x="246706" y="1266481"/>
                  </a:cubicBezTo>
                  <a:cubicBezTo>
                    <a:pt x="239687" y="1270219"/>
                    <a:pt x="231826" y="1272118"/>
                    <a:pt x="223869" y="1272010"/>
                  </a:cubicBezTo>
                  <a:close/>
                  <a:moveTo>
                    <a:pt x="48627" y="15745"/>
                  </a:moveTo>
                  <a:cubicBezTo>
                    <a:pt x="41655" y="39063"/>
                    <a:pt x="7761" y="154449"/>
                    <a:pt x="12569" y="211781"/>
                  </a:cubicBezTo>
                  <a:cubicBezTo>
                    <a:pt x="15093" y="246036"/>
                    <a:pt x="42858" y="460582"/>
                    <a:pt x="69661" y="668517"/>
                  </a:cubicBezTo>
                  <a:cubicBezTo>
                    <a:pt x="93700" y="854457"/>
                    <a:pt x="116416" y="1030060"/>
                    <a:pt x="117738" y="1053137"/>
                  </a:cubicBezTo>
                  <a:cubicBezTo>
                    <a:pt x="120563" y="1081443"/>
                    <a:pt x="125130" y="1109544"/>
                    <a:pt x="131440" y="1137273"/>
                  </a:cubicBezTo>
                  <a:cubicBezTo>
                    <a:pt x="136284" y="1158523"/>
                    <a:pt x="139938" y="1180038"/>
                    <a:pt x="142378" y="1201697"/>
                  </a:cubicBezTo>
                  <a:cubicBezTo>
                    <a:pt x="144902" y="1233067"/>
                    <a:pt x="169662" y="1243524"/>
                    <a:pt x="189614" y="1251937"/>
                  </a:cubicBezTo>
                  <a:lnTo>
                    <a:pt x="193100" y="1253380"/>
                  </a:lnTo>
                  <a:cubicBezTo>
                    <a:pt x="213292" y="1262034"/>
                    <a:pt x="229158" y="1263115"/>
                    <a:pt x="241177" y="1256625"/>
                  </a:cubicBezTo>
                  <a:cubicBezTo>
                    <a:pt x="253196" y="1250135"/>
                    <a:pt x="260288" y="1235952"/>
                    <a:pt x="263774" y="1214317"/>
                  </a:cubicBezTo>
                  <a:cubicBezTo>
                    <a:pt x="270865" y="1168763"/>
                    <a:pt x="238773" y="1106142"/>
                    <a:pt x="217499" y="1065036"/>
                  </a:cubicBezTo>
                  <a:cubicBezTo>
                    <a:pt x="209783" y="1051442"/>
                    <a:pt x="203352" y="1037151"/>
                    <a:pt x="198268" y="1022367"/>
                  </a:cubicBezTo>
                  <a:cubicBezTo>
                    <a:pt x="194902" y="1007223"/>
                    <a:pt x="204037" y="932703"/>
                    <a:pt x="219422" y="811788"/>
                  </a:cubicBezTo>
                  <a:cubicBezTo>
                    <a:pt x="231441" y="723085"/>
                    <a:pt x="242499" y="631498"/>
                    <a:pt x="245504" y="579935"/>
                  </a:cubicBezTo>
                  <a:cubicBezTo>
                    <a:pt x="252235" y="466712"/>
                    <a:pt x="241538" y="339547"/>
                    <a:pt x="231682" y="295677"/>
                  </a:cubicBezTo>
                  <a:cubicBezTo>
                    <a:pt x="225348" y="268789"/>
                    <a:pt x="221333" y="241397"/>
                    <a:pt x="219662" y="213825"/>
                  </a:cubicBezTo>
                  <a:cubicBezTo>
                    <a:pt x="219482" y="213031"/>
                    <a:pt x="219482" y="212214"/>
                    <a:pt x="219662" y="211421"/>
                  </a:cubicBezTo>
                  <a:lnTo>
                    <a:pt x="299111" y="12500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40A2D36-F39A-2730-538D-33579A07744C}"/>
                </a:ext>
              </a:extLst>
            </p:cNvPr>
            <p:cNvSpPr/>
            <p:nvPr/>
          </p:nvSpPr>
          <p:spPr>
            <a:xfrm>
              <a:off x="9016667" y="6658396"/>
              <a:ext cx="137289" cy="144172"/>
            </a:xfrm>
            <a:custGeom>
              <a:avLst/>
              <a:gdLst>
                <a:gd name="connsiteX0" fmla="*/ 136179 w 137289"/>
                <a:gd name="connsiteY0" fmla="*/ 92670 h 144172"/>
                <a:gd name="connsiteX1" fmla="*/ 118150 w 137289"/>
                <a:gd name="connsiteY1" fmla="*/ 0 h 144172"/>
                <a:gd name="connsiteX2" fmla="*/ 112501 w 137289"/>
                <a:gd name="connsiteY2" fmla="*/ 49039 h 144172"/>
                <a:gd name="connsiteX3" fmla="*/ 43871 w 137289"/>
                <a:gd name="connsiteY3" fmla="*/ 68631 h 144172"/>
                <a:gd name="connsiteX4" fmla="*/ 0 w 137289"/>
                <a:gd name="connsiteY4" fmla="*/ 57333 h 144172"/>
                <a:gd name="connsiteX5" fmla="*/ 2885 w 137289"/>
                <a:gd name="connsiteY5" fmla="*/ 79569 h 144172"/>
                <a:gd name="connsiteX6" fmla="*/ 57332 w 137289"/>
                <a:gd name="connsiteY6" fmla="*/ 136300 h 144172"/>
                <a:gd name="connsiteX7" fmla="*/ 136179 w 137289"/>
                <a:gd name="connsiteY7" fmla="*/ 92670 h 14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89" h="144172">
                  <a:moveTo>
                    <a:pt x="136179" y="92670"/>
                  </a:moveTo>
                  <a:cubicBezTo>
                    <a:pt x="140626" y="64664"/>
                    <a:pt x="131131" y="31371"/>
                    <a:pt x="118150" y="0"/>
                  </a:cubicBezTo>
                  <a:cubicBezTo>
                    <a:pt x="118210" y="16515"/>
                    <a:pt x="116311" y="32969"/>
                    <a:pt x="112501" y="49039"/>
                  </a:cubicBezTo>
                  <a:cubicBezTo>
                    <a:pt x="106371" y="59977"/>
                    <a:pt x="63582" y="68631"/>
                    <a:pt x="43871" y="68631"/>
                  </a:cubicBezTo>
                  <a:cubicBezTo>
                    <a:pt x="28714" y="67381"/>
                    <a:pt x="13870" y="63570"/>
                    <a:pt x="0" y="57333"/>
                  </a:cubicBezTo>
                  <a:cubicBezTo>
                    <a:pt x="1322" y="65385"/>
                    <a:pt x="2404" y="72958"/>
                    <a:pt x="2885" y="79569"/>
                  </a:cubicBezTo>
                  <a:cubicBezTo>
                    <a:pt x="5889" y="116708"/>
                    <a:pt x="36899" y="127646"/>
                    <a:pt x="57332" y="136300"/>
                  </a:cubicBezTo>
                  <a:cubicBezTo>
                    <a:pt x="77765" y="144954"/>
                    <a:pt x="125121" y="160339"/>
                    <a:pt x="136179" y="9267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C3D2154-FD1E-24AB-16BB-E36200B65BB6}"/>
                </a:ext>
              </a:extLst>
            </p:cNvPr>
            <p:cNvSpPr/>
            <p:nvPr/>
          </p:nvSpPr>
          <p:spPr>
            <a:xfrm>
              <a:off x="9010110" y="6652545"/>
              <a:ext cx="149324" cy="156112"/>
            </a:xfrm>
            <a:custGeom>
              <a:avLst/>
              <a:gdLst>
                <a:gd name="connsiteX0" fmla="*/ 96462 w 149324"/>
                <a:gd name="connsiteY0" fmla="*/ 156093 h 156112"/>
                <a:gd name="connsiteX1" fmla="*/ 61005 w 149324"/>
                <a:gd name="connsiteY1" fmla="*/ 147680 h 156112"/>
                <a:gd name="connsiteX2" fmla="*/ 57519 w 149324"/>
                <a:gd name="connsiteY2" fmla="*/ 146237 h 156112"/>
                <a:gd name="connsiteX3" fmla="*/ 3071 w 149324"/>
                <a:gd name="connsiteY3" fmla="*/ 86141 h 156112"/>
                <a:gd name="connsiteX4" fmla="*/ 66 w 149324"/>
                <a:gd name="connsiteY4" fmla="*/ 64505 h 156112"/>
                <a:gd name="connsiteX5" fmla="*/ 5235 w 149324"/>
                <a:gd name="connsiteY5" fmla="*/ 57546 h 156112"/>
                <a:gd name="connsiteX6" fmla="*/ 8360 w 149324"/>
                <a:gd name="connsiteY6" fmla="*/ 57895 h 156112"/>
                <a:gd name="connsiteX7" fmla="*/ 49947 w 149324"/>
                <a:gd name="connsiteY7" fmla="*/ 68712 h 156112"/>
                <a:gd name="connsiteX8" fmla="*/ 113289 w 149324"/>
                <a:gd name="connsiteY8" fmla="*/ 52246 h 156112"/>
                <a:gd name="connsiteX9" fmla="*/ 118217 w 149324"/>
                <a:gd name="connsiteY9" fmla="*/ 5731 h 156112"/>
                <a:gd name="connsiteX10" fmla="*/ 123145 w 149324"/>
                <a:gd name="connsiteY10" fmla="*/ 82 h 156112"/>
                <a:gd name="connsiteX11" fmla="*/ 129755 w 149324"/>
                <a:gd name="connsiteY11" fmla="*/ 3687 h 156112"/>
                <a:gd name="connsiteX12" fmla="*/ 148145 w 149324"/>
                <a:gd name="connsiteY12" fmla="*/ 99842 h 156112"/>
                <a:gd name="connsiteX13" fmla="*/ 119539 w 149324"/>
                <a:gd name="connsiteY13" fmla="*/ 150805 h 156112"/>
                <a:gd name="connsiteX14" fmla="*/ 96462 w 149324"/>
                <a:gd name="connsiteY14" fmla="*/ 156093 h 156112"/>
                <a:gd name="connsiteX15" fmla="*/ 13648 w 149324"/>
                <a:gd name="connsiteY15" fmla="*/ 72559 h 156112"/>
                <a:gd name="connsiteX16" fmla="*/ 14970 w 149324"/>
                <a:gd name="connsiteY16" fmla="*/ 84578 h 156112"/>
                <a:gd name="connsiteX17" fmla="*/ 62206 w 149324"/>
                <a:gd name="connsiteY17" fmla="*/ 134819 h 156112"/>
                <a:gd name="connsiteX18" fmla="*/ 65692 w 149324"/>
                <a:gd name="connsiteY18" fmla="*/ 136261 h 156112"/>
                <a:gd name="connsiteX19" fmla="*/ 113769 w 149324"/>
                <a:gd name="connsiteY19" fmla="*/ 139507 h 156112"/>
                <a:gd name="connsiteX20" fmla="*/ 136246 w 149324"/>
                <a:gd name="connsiteY20" fmla="*/ 97198 h 156112"/>
                <a:gd name="connsiteX21" fmla="*/ 136246 w 149324"/>
                <a:gd name="connsiteY21" fmla="*/ 97198 h 156112"/>
                <a:gd name="connsiteX22" fmla="*/ 128313 w 149324"/>
                <a:gd name="connsiteY22" fmla="*/ 33856 h 156112"/>
                <a:gd name="connsiteX23" fmla="*/ 123746 w 149324"/>
                <a:gd name="connsiteY23" fmla="*/ 57895 h 156112"/>
                <a:gd name="connsiteX24" fmla="*/ 49947 w 149324"/>
                <a:gd name="connsiteY24" fmla="*/ 80611 h 156112"/>
                <a:gd name="connsiteX25" fmla="*/ 13648 w 149324"/>
                <a:gd name="connsiteY25" fmla="*/ 72559 h 15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9324" h="156112">
                  <a:moveTo>
                    <a:pt x="96462" y="156093"/>
                  </a:moveTo>
                  <a:cubicBezTo>
                    <a:pt x="84190" y="155721"/>
                    <a:pt x="72135" y="152860"/>
                    <a:pt x="61005" y="147680"/>
                  </a:cubicBezTo>
                  <a:lnTo>
                    <a:pt x="57519" y="146237"/>
                  </a:lnTo>
                  <a:cubicBezTo>
                    <a:pt x="37086" y="137583"/>
                    <a:pt x="6076" y="124602"/>
                    <a:pt x="3071" y="86141"/>
                  </a:cubicBezTo>
                  <a:cubicBezTo>
                    <a:pt x="3071" y="80611"/>
                    <a:pt x="1629" y="74121"/>
                    <a:pt x="66" y="64505"/>
                  </a:cubicBezTo>
                  <a:cubicBezTo>
                    <a:pt x="-427" y="61152"/>
                    <a:pt x="1881" y="58039"/>
                    <a:pt x="5235" y="57546"/>
                  </a:cubicBezTo>
                  <a:cubicBezTo>
                    <a:pt x="6280" y="57390"/>
                    <a:pt x="7362" y="57510"/>
                    <a:pt x="8360" y="57895"/>
                  </a:cubicBezTo>
                  <a:cubicBezTo>
                    <a:pt x="21533" y="63760"/>
                    <a:pt x="35583" y="67414"/>
                    <a:pt x="49947" y="68712"/>
                  </a:cubicBezTo>
                  <a:cubicBezTo>
                    <a:pt x="72183" y="68712"/>
                    <a:pt x="110043" y="58977"/>
                    <a:pt x="113289" y="52246"/>
                  </a:cubicBezTo>
                  <a:cubicBezTo>
                    <a:pt x="113289" y="51284"/>
                    <a:pt x="116293" y="44794"/>
                    <a:pt x="118217" y="5731"/>
                  </a:cubicBezTo>
                  <a:cubicBezTo>
                    <a:pt x="118337" y="2930"/>
                    <a:pt x="120380" y="587"/>
                    <a:pt x="123145" y="82"/>
                  </a:cubicBezTo>
                  <a:cubicBezTo>
                    <a:pt x="125909" y="-375"/>
                    <a:pt x="128637" y="1115"/>
                    <a:pt x="129755" y="3687"/>
                  </a:cubicBezTo>
                  <a:cubicBezTo>
                    <a:pt x="146102" y="43231"/>
                    <a:pt x="152111" y="74602"/>
                    <a:pt x="148145" y="99842"/>
                  </a:cubicBezTo>
                  <a:cubicBezTo>
                    <a:pt x="144178" y="125083"/>
                    <a:pt x="134563" y="142511"/>
                    <a:pt x="119539" y="150805"/>
                  </a:cubicBezTo>
                  <a:cubicBezTo>
                    <a:pt x="112423" y="154494"/>
                    <a:pt x="104478" y="156321"/>
                    <a:pt x="96462" y="156093"/>
                  </a:cubicBezTo>
                  <a:close/>
                  <a:moveTo>
                    <a:pt x="13648" y="72559"/>
                  </a:moveTo>
                  <a:cubicBezTo>
                    <a:pt x="14249" y="77366"/>
                    <a:pt x="14730" y="81333"/>
                    <a:pt x="14970" y="84578"/>
                  </a:cubicBezTo>
                  <a:cubicBezTo>
                    <a:pt x="17494" y="115948"/>
                    <a:pt x="42254" y="126405"/>
                    <a:pt x="62206" y="134819"/>
                  </a:cubicBezTo>
                  <a:lnTo>
                    <a:pt x="65692" y="136261"/>
                  </a:lnTo>
                  <a:cubicBezTo>
                    <a:pt x="85884" y="144915"/>
                    <a:pt x="101750" y="145997"/>
                    <a:pt x="113769" y="139507"/>
                  </a:cubicBezTo>
                  <a:cubicBezTo>
                    <a:pt x="125789" y="133016"/>
                    <a:pt x="132880" y="118833"/>
                    <a:pt x="136246" y="97198"/>
                  </a:cubicBezTo>
                  <a:lnTo>
                    <a:pt x="136246" y="97198"/>
                  </a:lnTo>
                  <a:cubicBezTo>
                    <a:pt x="138517" y="75756"/>
                    <a:pt x="135813" y="54073"/>
                    <a:pt x="128313" y="33856"/>
                  </a:cubicBezTo>
                  <a:cubicBezTo>
                    <a:pt x="128493" y="42102"/>
                    <a:pt x="126943" y="50287"/>
                    <a:pt x="123746" y="57895"/>
                  </a:cubicBezTo>
                  <a:cubicBezTo>
                    <a:pt x="115572" y="72679"/>
                    <a:pt x="67735" y="80611"/>
                    <a:pt x="49947" y="80611"/>
                  </a:cubicBezTo>
                  <a:cubicBezTo>
                    <a:pt x="37483" y="79927"/>
                    <a:pt x="25223" y="77210"/>
                    <a:pt x="13648" y="7255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5E9480D-201F-4413-D67E-994A7470D62D}"/>
                </a:ext>
              </a:extLst>
            </p:cNvPr>
            <p:cNvSpPr/>
            <p:nvPr/>
          </p:nvSpPr>
          <p:spPr>
            <a:xfrm>
              <a:off x="8236730" y="3868580"/>
              <a:ext cx="1058105" cy="1741846"/>
            </a:xfrm>
            <a:custGeom>
              <a:avLst/>
              <a:gdLst>
                <a:gd name="connsiteX0" fmla="*/ 682580 w 1058105"/>
                <a:gd name="connsiteY0" fmla="*/ 52404 h 1741846"/>
                <a:gd name="connsiteX1" fmla="*/ 534141 w 1058105"/>
                <a:gd name="connsiteY1" fmla="*/ 45193 h 1741846"/>
                <a:gd name="connsiteX2" fmla="*/ 392913 w 1058105"/>
                <a:gd name="connsiteY2" fmla="*/ 70554 h 1741846"/>
                <a:gd name="connsiteX3" fmla="*/ 202767 w 1058105"/>
                <a:gd name="connsiteY3" fmla="*/ 81371 h 1741846"/>
                <a:gd name="connsiteX4" fmla="*/ 75963 w 1058105"/>
                <a:gd name="connsiteY4" fmla="*/ 0 h 1741846"/>
                <a:gd name="connsiteX5" fmla="*/ 0 w 1058105"/>
                <a:gd name="connsiteY5" fmla="*/ 97838 h 1741846"/>
                <a:gd name="connsiteX6" fmla="*/ 150242 w 1058105"/>
                <a:gd name="connsiteY6" fmla="*/ 233657 h 1741846"/>
                <a:gd name="connsiteX7" fmla="*/ 447361 w 1058105"/>
                <a:gd name="connsiteY7" fmla="*/ 258897 h 1741846"/>
                <a:gd name="connsiteX8" fmla="*/ 456376 w 1058105"/>
                <a:gd name="connsiteY8" fmla="*/ 385581 h 1741846"/>
                <a:gd name="connsiteX9" fmla="*/ 471400 w 1058105"/>
                <a:gd name="connsiteY9" fmla="*/ 678974 h 1741846"/>
                <a:gd name="connsiteX10" fmla="*/ 409740 w 1058105"/>
                <a:gd name="connsiteY10" fmla="*/ 876332 h 1741846"/>
                <a:gd name="connsiteX11" fmla="*/ 351807 w 1058105"/>
                <a:gd name="connsiteY11" fmla="*/ 1187754 h 1741846"/>
                <a:gd name="connsiteX12" fmla="*/ 422481 w 1058105"/>
                <a:gd name="connsiteY12" fmla="*/ 1741847 h 1741846"/>
                <a:gd name="connsiteX13" fmla="*/ 962151 w 1058105"/>
                <a:gd name="connsiteY13" fmla="*/ 1741847 h 1741846"/>
                <a:gd name="connsiteX14" fmla="*/ 1052897 w 1058105"/>
                <a:gd name="connsiteY14" fmla="*/ 1249654 h 1741846"/>
                <a:gd name="connsiteX15" fmla="*/ 972968 w 1058105"/>
                <a:gd name="connsiteY15" fmla="*/ 802053 h 1741846"/>
                <a:gd name="connsiteX16" fmla="*/ 962151 w 1058105"/>
                <a:gd name="connsiteY16" fmla="*/ 651810 h 1741846"/>
                <a:gd name="connsiteX17" fmla="*/ 967559 w 1058105"/>
                <a:gd name="connsiteY17" fmla="*/ 479813 h 1741846"/>
                <a:gd name="connsiteX18" fmla="*/ 1058065 w 1058105"/>
                <a:gd name="connsiteY18" fmla="*/ 227406 h 1741846"/>
                <a:gd name="connsiteX19" fmla="*/ 824529 w 1058105"/>
                <a:gd name="connsiteY19" fmla="*/ 69953 h 174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58105" h="1741846">
                  <a:moveTo>
                    <a:pt x="682580" y="52404"/>
                  </a:moveTo>
                  <a:cubicBezTo>
                    <a:pt x="682580" y="52404"/>
                    <a:pt x="583060" y="39784"/>
                    <a:pt x="534141" y="45193"/>
                  </a:cubicBezTo>
                  <a:cubicBezTo>
                    <a:pt x="485222" y="50602"/>
                    <a:pt x="392913" y="70554"/>
                    <a:pt x="392913" y="70554"/>
                  </a:cubicBezTo>
                  <a:lnTo>
                    <a:pt x="202767" y="81371"/>
                  </a:lnTo>
                  <a:lnTo>
                    <a:pt x="75963" y="0"/>
                  </a:lnTo>
                  <a:lnTo>
                    <a:pt x="0" y="97838"/>
                  </a:lnTo>
                  <a:cubicBezTo>
                    <a:pt x="0" y="97838"/>
                    <a:pt x="101323" y="219113"/>
                    <a:pt x="150242" y="233657"/>
                  </a:cubicBezTo>
                  <a:cubicBezTo>
                    <a:pt x="199161" y="248200"/>
                    <a:pt x="447361" y="258897"/>
                    <a:pt x="447361" y="258897"/>
                  </a:cubicBezTo>
                  <a:cubicBezTo>
                    <a:pt x="447361" y="258897"/>
                    <a:pt x="445558" y="351206"/>
                    <a:pt x="456376" y="385581"/>
                  </a:cubicBezTo>
                  <a:cubicBezTo>
                    <a:pt x="467193" y="419957"/>
                    <a:pt x="468996" y="637027"/>
                    <a:pt x="471400" y="678974"/>
                  </a:cubicBezTo>
                  <a:cubicBezTo>
                    <a:pt x="473804" y="720922"/>
                    <a:pt x="413466" y="869121"/>
                    <a:pt x="409740" y="876332"/>
                  </a:cubicBezTo>
                  <a:cubicBezTo>
                    <a:pt x="406014" y="883544"/>
                    <a:pt x="353610" y="992199"/>
                    <a:pt x="351807" y="1187754"/>
                  </a:cubicBezTo>
                  <a:cubicBezTo>
                    <a:pt x="350004" y="1383309"/>
                    <a:pt x="422481" y="1741847"/>
                    <a:pt x="422481" y="1741847"/>
                  </a:cubicBezTo>
                  <a:lnTo>
                    <a:pt x="962151" y="1741847"/>
                  </a:lnTo>
                  <a:cubicBezTo>
                    <a:pt x="962151" y="1741847"/>
                    <a:pt x="1047368" y="1492325"/>
                    <a:pt x="1052897" y="1249654"/>
                  </a:cubicBezTo>
                  <a:cubicBezTo>
                    <a:pt x="1058426" y="1006983"/>
                    <a:pt x="1007344" y="901092"/>
                    <a:pt x="972968" y="802053"/>
                  </a:cubicBezTo>
                  <a:cubicBezTo>
                    <a:pt x="938593" y="703013"/>
                    <a:pt x="962151" y="651810"/>
                    <a:pt x="962151" y="651810"/>
                  </a:cubicBezTo>
                  <a:cubicBezTo>
                    <a:pt x="962151" y="651810"/>
                    <a:pt x="940395" y="591714"/>
                    <a:pt x="967559" y="479813"/>
                  </a:cubicBezTo>
                  <a:cubicBezTo>
                    <a:pt x="994723" y="367913"/>
                    <a:pt x="1054460" y="257094"/>
                    <a:pt x="1058065" y="227406"/>
                  </a:cubicBezTo>
                  <a:cubicBezTo>
                    <a:pt x="1061671" y="197719"/>
                    <a:pt x="824529" y="69953"/>
                    <a:pt x="824529" y="6995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B318DB1-F6CF-E4B7-4F93-95631FFE3944}"/>
                </a:ext>
              </a:extLst>
            </p:cNvPr>
            <p:cNvSpPr/>
            <p:nvPr/>
          </p:nvSpPr>
          <p:spPr>
            <a:xfrm>
              <a:off x="8230736" y="3862467"/>
              <a:ext cx="1069641" cy="1753970"/>
            </a:xfrm>
            <a:custGeom>
              <a:avLst/>
              <a:gdLst>
                <a:gd name="connsiteX0" fmla="*/ 967544 w 1069641"/>
                <a:gd name="connsiteY0" fmla="*/ 1753970 h 1753970"/>
                <a:gd name="connsiteX1" fmla="*/ 427875 w 1069641"/>
                <a:gd name="connsiteY1" fmla="*/ 1753970 h 1753970"/>
                <a:gd name="connsiteX2" fmla="*/ 421985 w 1069641"/>
                <a:gd name="connsiteY2" fmla="*/ 1749162 h 1753970"/>
                <a:gd name="connsiteX3" fmla="*/ 351191 w 1069641"/>
                <a:gd name="connsiteY3" fmla="*/ 1193867 h 1753970"/>
                <a:gd name="connsiteX4" fmla="*/ 409846 w 1069641"/>
                <a:gd name="connsiteY4" fmla="*/ 879801 h 1753970"/>
                <a:gd name="connsiteX5" fmla="*/ 470784 w 1069641"/>
                <a:gd name="connsiteY5" fmla="*/ 685328 h 1753970"/>
                <a:gd name="connsiteX6" fmla="*/ 469341 w 1069641"/>
                <a:gd name="connsiteY6" fmla="*/ 633044 h 1753970"/>
                <a:gd name="connsiteX7" fmla="*/ 456601 w 1069641"/>
                <a:gd name="connsiteY7" fmla="*/ 393498 h 1753970"/>
                <a:gd name="connsiteX8" fmla="*/ 447106 w 1069641"/>
                <a:gd name="connsiteY8" fmla="*/ 270660 h 1753970"/>
                <a:gd name="connsiteX9" fmla="*/ 154554 w 1069641"/>
                <a:gd name="connsiteY9" fmla="*/ 245419 h 1753970"/>
                <a:gd name="connsiteX10" fmla="*/ 1307 w 1069641"/>
                <a:gd name="connsiteY10" fmla="*/ 107677 h 1753970"/>
                <a:gd name="connsiteX11" fmla="*/ 1307 w 1069641"/>
                <a:gd name="connsiteY11" fmla="*/ 100105 h 1753970"/>
                <a:gd name="connsiteX12" fmla="*/ 77390 w 1069641"/>
                <a:gd name="connsiteY12" fmla="*/ 2267 h 1753970"/>
                <a:gd name="connsiteX13" fmla="*/ 85323 w 1069641"/>
                <a:gd name="connsiteY13" fmla="*/ 945 h 1753970"/>
                <a:gd name="connsiteX14" fmla="*/ 210444 w 1069641"/>
                <a:gd name="connsiteY14" fmla="*/ 81354 h 1753970"/>
                <a:gd name="connsiteX15" fmla="*/ 398668 w 1069641"/>
                <a:gd name="connsiteY15" fmla="*/ 70657 h 1753970"/>
                <a:gd name="connsiteX16" fmla="*/ 539535 w 1069641"/>
                <a:gd name="connsiteY16" fmla="*/ 45296 h 1753970"/>
                <a:gd name="connsiteX17" fmla="*/ 689536 w 1069641"/>
                <a:gd name="connsiteY17" fmla="*/ 52508 h 1753970"/>
                <a:gd name="connsiteX18" fmla="*/ 689536 w 1069641"/>
                <a:gd name="connsiteY18" fmla="*/ 52508 h 1753970"/>
                <a:gd name="connsiteX19" fmla="*/ 830764 w 1069641"/>
                <a:gd name="connsiteY19" fmla="*/ 70657 h 1753970"/>
                <a:gd name="connsiteX20" fmla="*/ 832807 w 1069641"/>
                <a:gd name="connsiteY20" fmla="*/ 71378 h 1753970"/>
                <a:gd name="connsiteX21" fmla="*/ 1069589 w 1069641"/>
                <a:gd name="connsiteY21" fmla="*/ 234962 h 1753970"/>
                <a:gd name="connsiteX22" fmla="*/ 1043988 w 1069641"/>
                <a:gd name="connsiteY22" fmla="*/ 304073 h 1753970"/>
                <a:gd name="connsiteX23" fmla="*/ 978722 w 1069641"/>
                <a:gd name="connsiteY23" fmla="*/ 486888 h 1753970"/>
                <a:gd name="connsiteX24" fmla="*/ 973193 w 1069641"/>
                <a:gd name="connsiteY24" fmla="*/ 655159 h 1753970"/>
                <a:gd name="connsiteX25" fmla="*/ 973193 w 1069641"/>
                <a:gd name="connsiteY25" fmla="*/ 659727 h 1753970"/>
                <a:gd name="connsiteX26" fmla="*/ 984251 w 1069641"/>
                <a:gd name="connsiteY26" fmla="*/ 805522 h 1753970"/>
                <a:gd name="connsiteX27" fmla="*/ 997112 w 1069641"/>
                <a:gd name="connsiteY27" fmla="*/ 841580 h 1753970"/>
                <a:gd name="connsiteX28" fmla="*/ 1064540 w 1069641"/>
                <a:gd name="connsiteY28" fmla="*/ 1255166 h 1753970"/>
                <a:gd name="connsiteX29" fmla="*/ 973434 w 1069641"/>
                <a:gd name="connsiteY29" fmla="*/ 1749282 h 1753970"/>
                <a:gd name="connsiteX30" fmla="*/ 967544 w 1069641"/>
                <a:gd name="connsiteY30" fmla="*/ 1753970 h 1753970"/>
                <a:gd name="connsiteX31" fmla="*/ 432803 w 1069641"/>
                <a:gd name="connsiteY31" fmla="*/ 1741951 h 1753970"/>
                <a:gd name="connsiteX32" fmla="*/ 963218 w 1069641"/>
                <a:gd name="connsiteY32" fmla="*/ 1741951 h 1753970"/>
                <a:gd name="connsiteX33" fmla="*/ 1052281 w 1069641"/>
                <a:gd name="connsiteY33" fmla="*/ 1255647 h 1753970"/>
                <a:gd name="connsiteX34" fmla="*/ 985573 w 1069641"/>
                <a:gd name="connsiteY34" fmla="*/ 846988 h 1753970"/>
                <a:gd name="connsiteX35" fmla="*/ 972713 w 1069641"/>
                <a:gd name="connsiteY35" fmla="*/ 810930 h 1753970"/>
                <a:gd name="connsiteX36" fmla="*/ 960693 w 1069641"/>
                <a:gd name="connsiteY36" fmla="*/ 658404 h 1753970"/>
                <a:gd name="connsiteX37" fmla="*/ 966703 w 1069641"/>
                <a:gd name="connsiteY37" fmla="*/ 485205 h 1753970"/>
                <a:gd name="connsiteX38" fmla="*/ 1032449 w 1069641"/>
                <a:gd name="connsiteY38" fmla="*/ 300107 h 1753970"/>
                <a:gd name="connsiteX39" fmla="*/ 1056488 w 1069641"/>
                <a:gd name="connsiteY39" fmla="*/ 234121 h 1753970"/>
                <a:gd name="connsiteX40" fmla="*/ 827038 w 1069641"/>
                <a:gd name="connsiteY40" fmla="*/ 83157 h 1753970"/>
                <a:gd name="connsiteX41" fmla="*/ 686892 w 1069641"/>
                <a:gd name="connsiteY41" fmla="*/ 65249 h 1753970"/>
                <a:gd name="connsiteX42" fmla="*/ 539895 w 1069641"/>
                <a:gd name="connsiteY42" fmla="*/ 58037 h 1753970"/>
                <a:gd name="connsiteX43" fmla="*/ 399148 w 1069641"/>
                <a:gd name="connsiteY43" fmla="*/ 83278 h 1753970"/>
                <a:gd name="connsiteX44" fmla="*/ 208161 w 1069641"/>
                <a:gd name="connsiteY44" fmla="*/ 94215 h 1753970"/>
                <a:gd name="connsiteX45" fmla="*/ 204555 w 1069641"/>
                <a:gd name="connsiteY45" fmla="*/ 93254 h 1753970"/>
                <a:gd name="connsiteX46" fmla="*/ 82438 w 1069641"/>
                <a:gd name="connsiteY46" fmla="*/ 14767 h 1753970"/>
                <a:gd name="connsiteX47" fmla="*/ 12725 w 1069641"/>
                <a:gd name="connsiteY47" fmla="*/ 104311 h 1753970"/>
                <a:gd name="connsiteX48" fmla="*/ 156958 w 1069641"/>
                <a:gd name="connsiteY48" fmla="*/ 234601 h 1753970"/>
                <a:gd name="connsiteX49" fmla="*/ 452514 w 1069641"/>
                <a:gd name="connsiteY49" fmla="*/ 259722 h 1753970"/>
                <a:gd name="connsiteX50" fmla="*/ 458284 w 1069641"/>
                <a:gd name="connsiteY50" fmla="*/ 265852 h 1753970"/>
                <a:gd name="connsiteX51" fmla="*/ 467058 w 1069641"/>
                <a:gd name="connsiteY51" fmla="*/ 390613 h 1753970"/>
                <a:gd name="connsiteX52" fmla="*/ 480399 w 1069641"/>
                <a:gd name="connsiteY52" fmla="*/ 633524 h 1753970"/>
                <a:gd name="connsiteX53" fmla="*/ 481842 w 1069641"/>
                <a:gd name="connsiteY53" fmla="*/ 685568 h 1753970"/>
                <a:gd name="connsiteX54" fmla="*/ 419581 w 1069641"/>
                <a:gd name="connsiteY54" fmla="*/ 885811 h 1753970"/>
                <a:gd name="connsiteX55" fmla="*/ 362249 w 1069641"/>
                <a:gd name="connsiteY55" fmla="*/ 1194709 h 1753970"/>
                <a:gd name="connsiteX56" fmla="*/ 432803 w 1069641"/>
                <a:gd name="connsiteY56" fmla="*/ 1741951 h 175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69641" h="1753970">
                  <a:moveTo>
                    <a:pt x="967544" y="1753970"/>
                  </a:moveTo>
                  <a:lnTo>
                    <a:pt x="427875" y="1753970"/>
                  </a:lnTo>
                  <a:cubicBezTo>
                    <a:pt x="425002" y="1754018"/>
                    <a:pt x="422514" y="1751987"/>
                    <a:pt x="421985" y="1749162"/>
                  </a:cubicBezTo>
                  <a:cubicBezTo>
                    <a:pt x="421264" y="1745556"/>
                    <a:pt x="349869" y="1387860"/>
                    <a:pt x="351191" y="1193867"/>
                  </a:cubicBezTo>
                  <a:cubicBezTo>
                    <a:pt x="353114" y="995668"/>
                    <a:pt x="407442" y="884369"/>
                    <a:pt x="409846" y="879801"/>
                  </a:cubicBezTo>
                  <a:cubicBezTo>
                    <a:pt x="415014" y="869344"/>
                    <a:pt x="472466" y="724751"/>
                    <a:pt x="470784" y="685328"/>
                  </a:cubicBezTo>
                  <a:cubicBezTo>
                    <a:pt x="470784" y="675712"/>
                    <a:pt x="469942" y="656842"/>
                    <a:pt x="469341" y="633044"/>
                  </a:cubicBezTo>
                  <a:cubicBezTo>
                    <a:pt x="467779" y="558283"/>
                    <a:pt x="464654" y="419219"/>
                    <a:pt x="456601" y="393498"/>
                  </a:cubicBezTo>
                  <a:cubicBezTo>
                    <a:pt x="446985" y="363329"/>
                    <a:pt x="446865" y="291814"/>
                    <a:pt x="447106" y="270660"/>
                  </a:cubicBezTo>
                  <a:cubicBezTo>
                    <a:pt x="408523" y="268977"/>
                    <a:pt x="199987" y="258640"/>
                    <a:pt x="154554" y="245419"/>
                  </a:cubicBezTo>
                  <a:cubicBezTo>
                    <a:pt x="104433" y="230515"/>
                    <a:pt x="5514" y="113206"/>
                    <a:pt x="1307" y="107677"/>
                  </a:cubicBezTo>
                  <a:cubicBezTo>
                    <a:pt x="-436" y="105453"/>
                    <a:pt x="-436" y="102328"/>
                    <a:pt x="1307" y="100105"/>
                  </a:cubicBezTo>
                  <a:lnTo>
                    <a:pt x="77390" y="2267"/>
                  </a:lnTo>
                  <a:cubicBezTo>
                    <a:pt x="79301" y="-137"/>
                    <a:pt x="82726" y="-714"/>
                    <a:pt x="85323" y="945"/>
                  </a:cubicBezTo>
                  <a:lnTo>
                    <a:pt x="210444" y="81354"/>
                  </a:lnTo>
                  <a:lnTo>
                    <a:pt x="398668" y="70657"/>
                  </a:lnTo>
                  <a:cubicBezTo>
                    <a:pt x="398668" y="70657"/>
                    <a:pt x="490976" y="50705"/>
                    <a:pt x="539535" y="45296"/>
                  </a:cubicBezTo>
                  <a:cubicBezTo>
                    <a:pt x="588093" y="39888"/>
                    <a:pt x="685450" y="52027"/>
                    <a:pt x="689536" y="52508"/>
                  </a:cubicBezTo>
                  <a:lnTo>
                    <a:pt x="689536" y="52508"/>
                  </a:lnTo>
                  <a:lnTo>
                    <a:pt x="830764" y="70657"/>
                  </a:lnTo>
                  <a:cubicBezTo>
                    <a:pt x="831485" y="70765"/>
                    <a:pt x="832182" y="71018"/>
                    <a:pt x="832807" y="71378"/>
                  </a:cubicBezTo>
                  <a:cubicBezTo>
                    <a:pt x="889298" y="102028"/>
                    <a:pt x="1073195" y="204313"/>
                    <a:pt x="1069589" y="234962"/>
                  </a:cubicBezTo>
                  <a:cubicBezTo>
                    <a:pt x="1063254" y="258760"/>
                    <a:pt x="1054685" y="281898"/>
                    <a:pt x="1043988" y="304073"/>
                  </a:cubicBezTo>
                  <a:cubicBezTo>
                    <a:pt x="1017461" y="363197"/>
                    <a:pt x="995634" y="424327"/>
                    <a:pt x="978722" y="486888"/>
                  </a:cubicBezTo>
                  <a:cubicBezTo>
                    <a:pt x="952400" y="595783"/>
                    <a:pt x="972953" y="655159"/>
                    <a:pt x="973193" y="655159"/>
                  </a:cubicBezTo>
                  <a:cubicBezTo>
                    <a:pt x="973734" y="656637"/>
                    <a:pt x="973734" y="658248"/>
                    <a:pt x="973193" y="659727"/>
                  </a:cubicBezTo>
                  <a:cubicBezTo>
                    <a:pt x="973193" y="659727"/>
                    <a:pt x="951198" y="709847"/>
                    <a:pt x="984251" y="805522"/>
                  </a:cubicBezTo>
                  <a:cubicBezTo>
                    <a:pt x="988338" y="817541"/>
                    <a:pt x="992665" y="829560"/>
                    <a:pt x="997112" y="841580"/>
                  </a:cubicBezTo>
                  <a:cubicBezTo>
                    <a:pt x="1029324" y="930162"/>
                    <a:pt x="1069228" y="1040500"/>
                    <a:pt x="1064540" y="1255166"/>
                  </a:cubicBezTo>
                  <a:cubicBezTo>
                    <a:pt x="1059132" y="1495554"/>
                    <a:pt x="974275" y="1746758"/>
                    <a:pt x="973434" y="1749282"/>
                  </a:cubicBezTo>
                  <a:cubicBezTo>
                    <a:pt x="972809" y="1752035"/>
                    <a:pt x="970369" y="1753982"/>
                    <a:pt x="967544" y="1753970"/>
                  </a:cubicBezTo>
                  <a:close/>
                  <a:moveTo>
                    <a:pt x="432803" y="1741951"/>
                  </a:moveTo>
                  <a:lnTo>
                    <a:pt x="963218" y="1741951"/>
                  </a:lnTo>
                  <a:cubicBezTo>
                    <a:pt x="974035" y="1708777"/>
                    <a:pt x="1047353" y="1477525"/>
                    <a:pt x="1052281" y="1255647"/>
                  </a:cubicBezTo>
                  <a:cubicBezTo>
                    <a:pt x="1056968" y="1043144"/>
                    <a:pt x="1019108" y="938696"/>
                    <a:pt x="985573" y="846988"/>
                  </a:cubicBezTo>
                  <a:cubicBezTo>
                    <a:pt x="981126" y="834969"/>
                    <a:pt x="976799" y="822949"/>
                    <a:pt x="972713" y="810930"/>
                  </a:cubicBezTo>
                  <a:cubicBezTo>
                    <a:pt x="941462" y="720665"/>
                    <a:pt x="956847" y="669583"/>
                    <a:pt x="960693" y="658404"/>
                  </a:cubicBezTo>
                  <a:cubicBezTo>
                    <a:pt x="956967" y="646385"/>
                    <a:pt x="942063" y="587250"/>
                    <a:pt x="966703" y="485205"/>
                  </a:cubicBezTo>
                  <a:cubicBezTo>
                    <a:pt x="983686" y="421863"/>
                    <a:pt x="1005670" y="359964"/>
                    <a:pt x="1032449" y="300107"/>
                  </a:cubicBezTo>
                  <a:cubicBezTo>
                    <a:pt x="1042425" y="278869"/>
                    <a:pt x="1050466" y="256789"/>
                    <a:pt x="1056488" y="234121"/>
                  </a:cubicBezTo>
                  <a:cubicBezTo>
                    <a:pt x="1056488" y="217654"/>
                    <a:pt x="937376" y="143014"/>
                    <a:pt x="827038" y="83157"/>
                  </a:cubicBezTo>
                  <a:lnTo>
                    <a:pt x="686892" y="65249"/>
                  </a:lnTo>
                  <a:cubicBezTo>
                    <a:pt x="685570" y="65249"/>
                    <a:pt x="587372" y="52628"/>
                    <a:pt x="539895" y="58037"/>
                  </a:cubicBezTo>
                  <a:cubicBezTo>
                    <a:pt x="492419" y="63446"/>
                    <a:pt x="400110" y="83037"/>
                    <a:pt x="399148" y="83278"/>
                  </a:cubicBezTo>
                  <a:lnTo>
                    <a:pt x="208161" y="94215"/>
                  </a:lnTo>
                  <a:cubicBezTo>
                    <a:pt x="206886" y="94323"/>
                    <a:pt x="205612" y="93987"/>
                    <a:pt x="204555" y="93254"/>
                  </a:cubicBezTo>
                  <a:lnTo>
                    <a:pt x="82438" y="14767"/>
                  </a:lnTo>
                  <a:lnTo>
                    <a:pt x="12725" y="104311"/>
                  </a:lnTo>
                  <a:cubicBezTo>
                    <a:pt x="30033" y="124624"/>
                    <a:pt x="115010" y="222101"/>
                    <a:pt x="156958" y="234601"/>
                  </a:cubicBezTo>
                  <a:cubicBezTo>
                    <a:pt x="205035" y="248664"/>
                    <a:pt x="449990" y="259602"/>
                    <a:pt x="452514" y="259722"/>
                  </a:cubicBezTo>
                  <a:cubicBezTo>
                    <a:pt x="455784" y="259854"/>
                    <a:pt x="458356" y="262583"/>
                    <a:pt x="458284" y="265852"/>
                  </a:cubicBezTo>
                  <a:cubicBezTo>
                    <a:pt x="458284" y="266693"/>
                    <a:pt x="456601" y="357559"/>
                    <a:pt x="467058" y="390613"/>
                  </a:cubicBezTo>
                  <a:cubicBezTo>
                    <a:pt x="475712" y="418017"/>
                    <a:pt x="479077" y="552874"/>
                    <a:pt x="480399" y="633524"/>
                  </a:cubicBezTo>
                  <a:cubicBezTo>
                    <a:pt x="481000" y="657563"/>
                    <a:pt x="481361" y="675953"/>
                    <a:pt x="481842" y="685568"/>
                  </a:cubicBezTo>
                  <a:cubicBezTo>
                    <a:pt x="483644" y="729078"/>
                    <a:pt x="422706" y="879681"/>
                    <a:pt x="419581" y="885811"/>
                  </a:cubicBezTo>
                  <a:cubicBezTo>
                    <a:pt x="416456" y="891941"/>
                    <a:pt x="364052" y="999274"/>
                    <a:pt x="362249" y="1194709"/>
                  </a:cubicBezTo>
                  <a:cubicBezTo>
                    <a:pt x="361527" y="1374398"/>
                    <a:pt x="424269" y="1698681"/>
                    <a:pt x="432803" y="174195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84B8044-9FB2-CBE1-D406-D0079C1B05B5}"/>
                </a:ext>
              </a:extLst>
            </p:cNvPr>
            <p:cNvSpPr/>
            <p:nvPr/>
          </p:nvSpPr>
          <p:spPr>
            <a:xfrm>
              <a:off x="8819790" y="3904158"/>
              <a:ext cx="278430" cy="238944"/>
            </a:xfrm>
            <a:custGeom>
              <a:avLst/>
              <a:gdLst>
                <a:gd name="connsiteX0" fmla="*/ 81491 w 278430"/>
                <a:gd name="connsiteY0" fmla="*/ 11418 h 238944"/>
                <a:gd name="connsiteX1" fmla="*/ 46996 w 278430"/>
                <a:gd name="connsiteY1" fmla="*/ 58534 h 238944"/>
                <a:gd name="connsiteX2" fmla="*/ 0 w 278430"/>
                <a:gd name="connsiteY2" fmla="*/ 202767 h 238944"/>
                <a:gd name="connsiteX3" fmla="*/ 101323 w 278430"/>
                <a:gd name="connsiteY3" fmla="*/ 184618 h 238944"/>
                <a:gd name="connsiteX4" fmla="*/ 231733 w 278430"/>
                <a:gd name="connsiteY4" fmla="*/ 238945 h 238944"/>
                <a:gd name="connsiteX5" fmla="*/ 277046 w 278430"/>
                <a:gd name="connsiteY5" fmla="*/ 61539 h 238944"/>
                <a:gd name="connsiteX6" fmla="*/ 208175 w 278430"/>
                <a:gd name="connsiteY6" fmla="*/ 0 h 23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30" h="238944">
                  <a:moveTo>
                    <a:pt x="81491" y="11418"/>
                  </a:moveTo>
                  <a:cubicBezTo>
                    <a:pt x="81491" y="11418"/>
                    <a:pt x="57453" y="42188"/>
                    <a:pt x="46996" y="58534"/>
                  </a:cubicBezTo>
                  <a:cubicBezTo>
                    <a:pt x="36539" y="74881"/>
                    <a:pt x="0" y="202767"/>
                    <a:pt x="0" y="202767"/>
                  </a:cubicBezTo>
                  <a:lnTo>
                    <a:pt x="101323" y="184618"/>
                  </a:lnTo>
                  <a:lnTo>
                    <a:pt x="231733" y="238945"/>
                  </a:lnTo>
                  <a:cubicBezTo>
                    <a:pt x="231733" y="238945"/>
                    <a:pt x="287864" y="115867"/>
                    <a:pt x="277046" y="61539"/>
                  </a:cubicBezTo>
                  <a:cubicBezTo>
                    <a:pt x="266229" y="7212"/>
                    <a:pt x="208175" y="0"/>
                    <a:pt x="208175" y="0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DF83CF6-F028-B036-686C-1FFDBBCA3576}"/>
                </a:ext>
              </a:extLst>
            </p:cNvPr>
            <p:cNvSpPr/>
            <p:nvPr/>
          </p:nvSpPr>
          <p:spPr>
            <a:xfrm>
              <a:off x="8813752" y="3899230"/>
              <a:ext cx="290694" cy="250609"/>
            </a:xfrm>
            <a:custGeom>
              <a:avLst/>
              <a:gdLst>
                <a:gd name="connsiteX0" fmla="*/ 237772 w 290694"/>
                <a:gd name="connsiteY0" fmla="*/ 250484 h 250609"/>
                <a:gd name="connsiteX1" fmla="*/ 235488 w 290694"/>
                <a:gd name="connsiteY1" fmla="*/ 250484 h 250609"/>
                <a:gd name="connsiteX2" fmla="*/ 106761 w 290694"/>
                <a:gd name="connsiteY2" fmla="*/ 196877 h 250609"/>
                <a:gd name="connsiteX3" fmla="*/ 7120 w 290694"/>
                <a:gd name="connsiteY3" fmla="*/ 214666 h 250609"/>
                <a:gd name="connsiteX4" fmla="*/ 1591 w 290694"/>
                <a:gd name="connsiteY4" fmla="*/ 212743 h 250609"/>
                <a:gd name="connsiteX5" fmla="*/ 269 w 290694"/>
                <a:gd name="connsiteY5" fmla="*/ 207094 h 250609"/>
                <a:gd name="connsiteX6" fmla="*/ 48346 w 290694"/>
                <a:gd name="connsiteY6" fmla="*/ 60578 h 250609"/>
                <a:gd name="connsiteX7" fmla="*/ 82962 w 290694"/>
                <a:gd name="connsiteY7" fmla="*/ 13221 h 250609"/>
                <a:gd name="connsiteX8" fmla="*/ 87169 w 290694"/>
                <a:gd name="connsiteY8" fmla="*/ 10817 h 250609"/>
                <a:gd name="connsiteX9" fmla="*/ 213973 w 290694"/>
                <a:gd name="connsiteY9" fmla="*/ 0 h 250609"/>
                <a:gd name="connsiteX10" fmla="*/ 215296 w 290694"/>
                <a:gd name="connsiteY10" fmla="*/ 0 h 250609"/>
                <a:gd name="connsiteX11" fmla="*/ 289215 w 290694"/>
                <a:gd name="connsiteY11" fmla="*/ 66347 h 250609"/>
                <a:gd name="connsiteX12" fmla="*/ 243541 w 290694"/>
                <a:gd name="connsiteY12" fmla="*/ 247479 h 250609"/>
                <a:gd name="connsiteX13" fmla="*/ 237772 w 290694"/>
                <a:gd name="connsiteY13" fmla="*/ 250484 h 250609"/>
                <a:gd name="connsiteX14" fmla="*/ 107361 w 290694"/>
                <a:gd name="connsiteY14" fmla="*/ 184137 h 250609"/>
                <a:gd name="connsiteX15" fmla="*/ 109766 w 290694"/>
                <a:gd name="connsiteY15" fmla="*/ 184137 h 250609"/>
                <a:gd name="connsiteX16" fmla="*/ 234647 w 290694"/>
                <a:gd name="connsiteY16" fmla="*/ 236181 h 250609"/>
                <a:gd name="connsiteX17" fmla="*/ 277195 w 290694"/>
                <a:gd name="connsiteY17" fmla="*/ 67909 h 250609"/>
                <a:gd name="connsiteX18" fmla="*/ 214094 w 290694"/>
                <a:gd name="connsiteY18" fmla="*/ 11178 h 250609"/>
                <a:gd name="connsiteX19" fmla="*/ 90654 w 290694"/>
                <a:gd name="connsiteY19" fmla="*/ 21755 h 250609"/>
                <a:gd name="connsiteX20" fmla="*/ 58082 w 290694"/>
                <a:gd name="connsiteY20" fmla="*/ 66347 h 250609"/>
                <a:gd name="connsiteX21" fmla="*/ 14452 w 290694"/>
                <a:gd name="connsiteY21" fmla="*/ 200363 h 250609"/>
                <a:gd name="connsiteX22" fmla="*/ 106400 w 290694"/>
                <a:gd name="connsiteY22" fmla="*/ 183896 h 25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0694" h="250609">
                  <a:moveTo>
                    <a:pt x="237772" y="250484"/>
                  </a:moveTo>
                  <a:cubicBezTo>
                    <a:pt x="237014" y="250652"/>
                    <a:pt x="236245" y="250652"/>
                    <a:pt x="235488" y="250484"/>
                  </a:cubicBezTo>
                  <a:lnTo>
                    <a:pt x="106761" y="196877"/>
                  </a:lnTo>
                  <a:lnTo>
                    <a:pt x="7120" y="214666"/>
                  </a:lnTo>
                  <a:cubicBezTo>
                    <a:pt x="5065" y="215051"/>
                    <a:pt x="2961" y="214317"/>
                    <a:pt x="1591" y="212743"/>
                  </a:cubicBezTo>
                  <a:cubicBezTo>
                    <a:pt x="149" y="211252"/>
                    <a:pt x="-368" y="209077"/>
                    <a:pt x="269" y="207094"/>
                  </a:cubicBezTo>
                  <a:cubicBezTo>
                    <a:pt x="3995" y="193872"/>
                    <a:pt x="37048" y="77164"/>
                    <a:pt x="48346" y="60578"/>
                  </a:cubicBezTo>
                  <a:cubicBezTo>
                    <a:pt x="59645" y="43991"/>
                    <a:pt x="82000" y="14423"/>
                    <a:pt x="82962" y="13221"/>
                  </a:cubicBezTo>
                  <a:cubicBezTo>
                    <a:pt x="83936" y="11827"/>
                    <a:pt x="85474" y="10950"/>
                    <a:pt x="87169" y="10817"/>
                  </a:cubicBezTo>
                  <a:lnTo>
                    <a:pt x="213973" y="0"/>
                  </a:lnTo>
                  <a:lnTo>
                    <a:pt x="215296" y="0"/>
                  </a:lnTo>
                  <a:cubicBezTo>
                    <a:pt x="215896" y="0"/>
                    <a:pt x="277676" y="8414"/>
                    <a:pt x="289215" y="66347"/>
                  </a:cubicBezTo>
                  <a:cubicBezTo>
                    <a:pt x="300272" y="121876"/>
                    <a:pt x="245825" y="242431"/>
                    <a:pt x="243541" y="247479"/>
                  </a:cubicBezTo>
                  <a:cubicBezTo>
                    <a:pt x="242327" y="249486"/>
                    <a:pt x="240103" y="250640"/>
                    <a:pt x="237772" y="250484"/>
                  </a:cubicBezTo>
                  <a:close/>
                  <a:moveTo>
                    <a:pt x="107361" y="184137"/>
                  </a:moveTo>
                  <a:cubicBezTo>
                    <a:pt x="108155" y="184017"/>
                    <a:pt x="108972" y="184017"/>
                    <a:pt x="109766" y="184137"/>
                  </a:cubicBezTo>
                  <a:lnTo>
                    <a:pt x="234647" y="236181"/>
                  </a:lnTo>
                  <a:cubicBezTo>
                    <a:pt x="245103" y="212142"/>
                    <a:pt x="286330" y="113343"/>
                    <a:pt x="277195" y="67909"/>
                  </a:cubicBezTo>
                  <a:cubicBezTo>
                    <a:pt x="268060" y="22476"/>
                    <a:pt x="220223" y="12139"/>
                    <a:pt x="214094" y="11178"/>
                  </a:cubicBezTo>
                  <a:lnTo>
                    <a:pt x="90654" y="21755"/>
                  </a:lnTo>
                  <a:cubicBezTo>
                    <a:pt x="85246" y="28967"/>
                    <a:pt x="66616" y="52885"/>
                    <a:pt x="58082" y="66347"/>
                  </a:cubicBezTo>
                  <a:cubicBezTo>
                    <a:pt x="50991" y="77164"/>
                    <a:pt x="28995" y="149160"/>
                    <a:pt x="14452" y="200363"/>
                  </a:cubicBezTo>
                  <a:lnTo>
                    <a:pt x="106400" y="183896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152B4C4-2D49-E4BE-E7B1-8F5A97CE763C}"/>
                </a:ext>
              </a:extLst>
            </p:cNvPr>
            <p:cNvSpPr/>
            <p:nvPr/>
          </p:nvSpPr>
          <p:spPr>
            <a:xfrm>
              <a:off x="8736347" y="3498635"/>
              <a:ext cx="366536" cy="592170"/>
            </a:xfrm>
            <a:custGeom>
              <a:avLst/>
              <a:gdLst>
                <a:gd name="connsiteX0" fmla="*/ 105198 w 366536"/>
                <a:gd name="connsiteY0" fmla="*/ 25831 h 592170"/>
                <a:gd name="connsiteX1" fmla="*/ 74308 w 366536"/>
                <a:gd name="connsiteY1" fmla="*/ 92779 h 592170"/>
                <a:gd name="connsiteX2" fmla="*/ 67096 w 366536"/>
                <a:gd name="connsiteY2" fmla="*/ 170664 h 592170"/>
                <a:gd name="connsiteX3" fmla="*/ 148 w 366536"/>
                <a:gd name="connsiteY3" fmla="*/ 239415 h 592170"/>
                <a:gd name="connsiteX4" fmla="*/ 39933 w 366536"/>
                <a:gd name="connsiteY4" fmla="*/ 277516 h 592170"/>
                <a:gd name="connsiteX5" fmla="*/ 68899 w 366536"/>
                <a:gd name="connsiteY5" fmla="*/ 389777 h 592170"/>
                <a:gd name="connsiteX6" fmla="*/ 132361 w 366536"/>
                <a:gd name="connsiteY6" fmla="*/ 386172 h 592170"/>
                <a:gd name="connsiteX7" fmla="*/ 161328 w 366536"/>
                <a:gd name="connsiteY7" fmla="*/ 449514 h 592170"/>
                <a:gd name="connsiteX8" fmla="*/ 185367 w 366536"/>
                <a:gd name="connsiteY8" fmla="*/ 590741 h 592170"/>
                <a:gd name="connsiteX9" fmla="*/ 304960 w 366536"/>
                <a:gd name="connsiteY9" fmla="*/ 427758 h 592170"/>
                <a:gd name="connsiteX10" fmla="*/ 304960 w 366536"/>
                <a:gd name="connsiteY10" fmla="*/ 349873 h 592170"/>
                <a:gd name="connsiteX11" fmla="*/ 366499 w 366536"/>
                <a:gd name="connsiteY11" fmla="*/ 183285 h 592170"/>
                <a:gd name="connsiteX12" fmla="*/ 219863 w 366536"/>
                <a:gd name="connsiteY12" fmla="*/ 4076 h 592170"/>
                <a:gd name="connsiteX13" fmla="*/ 105198 w 366536"/>
                <a:gd name="connsiteY13" fmla="*/ 25831 h 59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6536" h="592170">
                  <a:moveTo>
                    <a:pt x="105198" y="25831"/>
                  </a:moveTo>
                  <a:cubicBezTo>
                    <a:pt x="88575" y="44641"/>
                    <a:pt x="77829" y="67923"/>
                    <a:pt x="74308" y="92779"/>
                  </a:cubicBezTo>
                  <a:cubicBezTo>
                    <a:pt x="70702" y="130880"/>
                    <a:pt x="74308" y="159847"/>
                    <a:pt x="67096" y="170664"/>
                  </a:cubicBezTo>
                  <a:cubicBezTo>
                    <a:pt x="59884" y="181482"/>
                    <a:pt x="-3458" y="228598"/>
                    <a:pt x="148" y="239415"/>
                  </a:cubicBezTo>
                  <a:cubicBezTo>
                    <a:pt x="3754" y="250232"/>
                    <a:pt x="39933" y="277516"/>
                    <a:pt x="39933" y="277516"/>
                  </a:cubicBezTo>
                  <a:cubicBezTo>
                    <a:pt x="39933" y="277516"/>
                    <a:pt x="58082" y="384369"/>
                    <a:pt x="68899" y="389777"/>
                  </a:cubicBezTo>
                  <a:cubicBezTo>
                    <a:pt x="79717" y="395186"/>
                    <a:pt x="132361" y="386172"/>
                    <a:pt x="132361" y="386172"/>
                  </a:cubicBezTo>
                  <a:cubicBezTo>
                    <a:pt x="143900" y="406376"/>
                    <a:pt x="153588" y="427578"/>
                    <a:pt x="161328" y="449514"/>
                  </a:cubicBezTo>
                  <a:cubicBezTo>
                    <a:pt x="170342" y="478480"/>
                    <a:pt x="168540" y="607087"/>
                    <a:pt x="185367" y="590741"/>
                  </a:cubicBezTo>
                  <a:cubicBezTo>
                    <a:pt x="202194" y="574395"/>
                    <a:pt x="297748" y="453119"/>
                    <a:pt x="304960" y="427758"/>
                  </a:cubicBezTo>
                  <a:cubicBezTo>
                    <a:pt x="312171" y="402398"/>
                    <a:pt x="304960" y="349873"/>
                    <a:pt x="304960" y="349873"/>
                  </a:cubicBezTo>
                  <a:cubicBezTo>
                    <a:pt x="304960" y="349873"/>
                    <a:pt x="368302" y="279319"/>
                    <a:pt x="366499" y="183285"/>
                  </a:cubicBezTo>
                  <a:cubicBezTo>
                    <a:pt x="364696" y="87250"/>
                    <a:pt x="274190" y="20422"/>
                    <a:pt x="219863" y="4076"/>
                  </a:cubicBezTo>
                  <a:cubicBezTo>
                    <a:pt x="165535" y="-12271"/>
                    <a:pt x="105198" y="25831"/>
                    <a:pt x="105198" y="25831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EF04EF0-18DC-81B1-BE61-3BF36BD013C4}"/>
                </a:ext>
              </a:extLst>
            </p:cNvPr>
            <p:cNvSpPr/>
            <p:nvPr/>
          </p:nvSpPr>
          <p:spPr>
            <a:xfrm>
              <a:off x="8730271" y="3493177"/>
              <a:ext cx="377983" cy="603906"/>
            </a:xfrm>
            <a:custGeom>
              <a:avLst/>
              <a:gdLst>
                <a:gd name="connsiteX0" fmla="*/ 188198 w 377983"/>
                <a:gd name="connsiteY0" fmla="*/ 603772 h 603906"/>
                <a:gd name="connsiteX1" fmla="*/ 185313 w 377983"/>
                <a:gd name="connsiteY1" fmla="*/ 603772 h 603906"/>
                <a:gd name="connsiteX2" fmla="*/ 168726 w 377983"/>
                <a:gd name="connsiteY2" fmla="*/ 520357 h 603906"/>
                <a:gd name="connsiteX3" fmla="*/ 161635 w 377983"/>
                <a:gd name="connsiteY3" fmla="*/ 457376 h 603906"/>
                <a:gd name="connsiteX4" fmla="*/ 135192 w 377983"/>
                <a:gd name="connsiteY4" fmla="*/ 398841 h 603906"/>
                <a:gd name="connsiteX5" fmla="*/ 72331 w 377983"/>
                <a:gd name="connsiteY5" fmla="*/ 401245 h 603906"/>
                <a:gd name="connsiteX6" fmla="*/ 40480 w 377983"/>
                <a:gd name="connsiteY6" fmla="*/ 286941 h 603906"/>
                <a:gd name="connsiteX7" fmla="*/ 455 w 377983"/>
                <a:gd name="connsiteY7" fmla="*/ 247398 h 603906"/>
                <a:gd name="connsiteX8" fmla="*/ 45047 w 377983"/>
                <a:gd name="connsiteY8" fmla="*/ 194873 h 603906"/>
                <a:gd name="connsiteX9" fmla="*/ 68244 w 377983"/>
                <a:gd name="connsiteY9" fmla="*/ 173358 h 603906"/>
                <a:gd name="connsiteX10" fmla="*/ 72451 w 377983"/>
                <a:gd name="connsiteY10" fmla="*/ 137901 h 603906"/>
                <a:gd name="connsiteX11" fmla="*/ 74495 w 377983"/>
                <a:gd name="connsiteY11" fmla="*/ 98237 h 603906"/>
                <a:gd name="connsiteX12" fmla="*/ 106827 w 377983"/>
                <a:gd name="connsiteY12" fmla="*/ 27804 h 603906"/>
                <a:gd name="connsiteX13" fmla="*/ 108028 w 377983"/>
                <a:gd name="connsiteY13" fmla="*/ 26842 h 603906"/>
                <a:gd name="connsiteX14" fmla="*/ 227020 w 377983"/>
                <a:gd name="connsiteY14" fmla="*/ 4366 h 603906"/>
                <a:gd name="connsiteX15" fmla="*/ 377984 w 377983"/>
                <a:gd name="connsiteY15" fmla="*/ 189224 h 603906"/>
                <a:gd name="connsiteX16" fmla="*/ 316685 w 377983"/>
                <a:gd name="connsiteY16" fmla="*/ 357495 h 603906"/>
                <a:gd name="connsiteX17" fmla="*/ 316685 w 377983"/>
                <a:gd name="connsiteY17" fmla="*/ 435140 h 603906"/>
                <a:gd name="connsiteX18" fmla="*/ 195650 w 377983"/>
                <a:gd name="connsiteY18" fmla="*/ 600767 h 603906"/>
                <a:gd name="connsiteX19" fmla="*/ 188198 w 377983"/>
                <a:gd name="connsiteY19" fmla="*/ 603772 h 603906"/>
                <a:gd name="connsiteX20" fmla="*/ 138437 w 377983"/>
                <a:gd name="connsiteY20" fmla="*/ 385740 h 603906"/>
                <a:gd name="connsiteX21" fmla="*/ 143606 w 377983"/>
                <a:gd name="connsiteY21" fmla="*/ 388745 h 603906"/>
                <a:gd name="connsiteX22" fmla="*/ 173053 w 377983"/>
                <a:gd name="connsiteY22" fmla="*/ 453289 h 603906"/>
                <a:gd name="connsiteX23" fmla="*/ 180625 w 377983"/>
                <a:gd name="connsiteY23" fmla="*/ 518915 h 603906"/>
                <a:gd name="connsiteX24" fmla="*/ 188919 w 377983"/>
                <a:gd name="connsiteY24" fmla="*/ 589709 h 603906"/>
                <a:gd name="connsiteX25" fmla="*/ 304665 w 377983"/>
                <a:gd name="connsiteY25" fmla="*/ 431775 h 603906"/>
                <a:gd name="connsiteX26" fmla="*/ 304665 w 377983"/>
                <a:gd name="connsiteY26" fmla="*/ 356293 h 603906"/>
                <a:gd name="connsiteX27" fmla="*/ 306228 w 377983"/>
                <a:gd name="connsiteY27" fmla="*/ 351485 h 603906"/>
                <a:gd name="connsiteX28" fmla="*/ 366325 w 377983"/>
                <a:gd name="connsiteY28" fmla="*/ 188983 h 603906"/>
                <a:gd name="connsiteX29" fmla="*/ 223895 w 377983"/>
                <a:gd name="connsiteY29" fmla="*/ 15424 h 603906"/>
                <a:gd name="connsiteX30" fmla="*/ 115721 w 377983"/>
                <a:gd name="connsiteY30" fmla="*/ 36097 h 603906"/>
                <a:gd name="connsiteX31" fmla="*/ 86033 w 377983"/>
                <a:gd name="connsiteY31" fmla="*/ 98958 h 603906"/>
                <a:gd name="connsiteX32" fmla="*/ 84110 w 377983"/>
                <a:gd name="connsiteY32" fmla="*/ 137661 h 603906"/>
                <a:gd name="connsiteX33" fmla="*/ 77860 w 377983"/>
                <a:gd name="connsiteY33" fmla="*/ 179608 h 603906"/>
                <a:gd name="connsiteX34" fmla="*/ 52499 w 377983"/>
                <a:gd name="connsiteY34" fmla="*/ 203647 h 603906"/>
                <a:gd name="connsiteX35" fmla="*/ 11633 w 377983"/>
                <a:gd name="connsiteY35" fmla="*/ 244393 h 603906"/>
                <a:gd name="connsiteX36" fmla="*/ 49254 w 377983"/>
                <a:gd name="connsiteY36" fmla="*/ 278407 h 603906"/>
                <a:gd name="connsiteX37" fmla="*/ 51658 w 377983"/>
                <a:gd name="connsiteY37" fmla="*/ 282254 h 603906"/>
                <a:gd name="connsiteX38" fmla="*/ 77860 w 377983"/>
                <a:gd name="connsiteY38" fmla="*/ 390428 h 603906"/>
                <a:gd name="connsiteX39" fmla="*/ 136995 w 377983"/>
                <a:gd name="connsiteY39" fmla="*/ 385861 h 60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7983" h="603906">
                  <a:moveTo>
                    <a:pt x="188198" y="603772"/>
                  </a:moveTo>
                  <a:cubicBezTo>
                    <a:pt x="187248" y="603952"/>
                    <a:pt x="186262" y="603952"/>
                    <a:pt x="185313" y="603772"/>
                  </a:cubicBezTo>
                  <a:cubicBezTo>
                    <a:pt x="175818" y="600166"/>
                    <a:pt x="173294" y="581776"/>
                    <a:pt x="168726" y="520357"/>
                  </a:cubicBezTo>
                  <a:cubicBezTo>
                    <a:pt x="167921" y="499215"/>
                    <a:pt x="165541" y="478169"/>
                    <a:pt x="161635" y="457376"/>
                  </a:cubicBezTo>
                  <a:cubicBezTo>
                    <a:pt x="154580" y="437111"/>
                    <a:pt x="145733" y="417520"/>
                    <a:pt x="135192" y="398841"/>
                  </a:cubicBezTo>
                  <a:cubicBezTo>
                    <a:pt x="119086" y="401486"/>
                    <a:pt x="82908" y="406534"/>
                    <a:pt x="72331" y="401245"/>
                  </a:cubicBezTo>
                  <a:cubicBezTo>
                    <a:pt x="61754" y="395957"/>
                    <a:pt x="49014" y="336581"/>
                    <a:pt x="40480" y="286941"/>
                  </a:cubicBezTo>
                  <a:cubicBezTo>
                    <a:pt x="30023" y="278888"/>
                    <a:pt x="4421" y="258455"/>
                    <a:pt x="455" y="247398"/>
                  </a:cubicBezTo>
                  <a:cubicBezTo>
                    <a:pt x="-2550" y="238263"/>
                    <a:pt x="8989" y="226243"/>
                    <a:pt x="45047" y="194873"/>
                  </a:cubicBezTo>
                  <a:cubicBezTo>
                    <a:pt x="53280" y="188262"/>
                    <a:pt x="61033" y="181075"/>
                    <a:pt x="68244" y="173358"/>
                  </a:cubicBezTo>
                  <a:cubicBezTo>
                    <a:pt x="71922" y="161928"/>
                    <a:pt x="73353" y="149884"/>
                    <a:pt x="72451" y="137901"/>
                  </a:cubicBezTo>
                  <a:cubicBezTo>
                    <a:pt x="72451" y="125882"/>
                    <a:pt x="73052" y="113021"/>
                    <a:pt x="74495" y="98237"/>
                  </a:cubicBezTo>
                  <a:cubicBezTo>
                    <a:pt x="77992" y="72059"/>
                    <a:pt x="89254" y="47527"/>
                    <a:pt x="106827" y="27804"/>
                  </a:cubicBezTo>
                  <a:cubicBezTo>
                    <a:pt x="107139" y="27383"/>
                    <a:pt x="107548" y="27058"/>
                    <a:pt x="108028" y="26842"/>
                  </a:cubicBezTo>
                  <a:cubicBezTo>
                    <a:pt x="110553" y="25159"/>
                    <a:pt x="170650" y="-12581"/>
                    <a:pt x="227020" y="4366"/>
                  </a:cubicBezTo>
                  <a:cubicBezTo>
                    <a:pt x="287117" y="22275"/>
                    <a:pt x="376181" y="93550"/>
                    <a:pt x="377984" y="189224"/>
                  </a:cubicBezTo>
                  <a:cubicBezTo>
                    <a:pt x="377359" y="250667"/>
                    <a:pt x="355724" y="310042"/>
                    <a:pt x="316685" y="357495"/>
                  </a:cubicBezTo>
                  <a:cubicBezTo>
                    <a:pt x="318127" y="368793"/>
                    <a:pt x="322815" y="411943"/>
                    <a:pt x="316685" y="435140"/>
                  </a:cubicBezTo>
                  <a:cubicBezTo>
                    <a:pt x="308752" y="462664"/>
                    <a:pt x="210073" y="586344"/>
                    <a:pt x="195650" y="600767"/>
                  </a:cubicBezTo>
                  <a:cubicBezTo>
                    <a:pt x="193691" y="602762"/>
                    <a:pt x="190986" y="603844"/>
                    <a:pt x="188198" y="603772"/>
                  </a:cubicBezTo>
                  <a:close/>
                  <a:moveTo>
                    <a:pt x="138437" y="385740"/>
                  </a:moveTo>
                  <a:cubicBezTo>
                    <a:pt x="140577" y="385752"/>
                    <a:pt x="142536" y="386894"/>
                    <a:pt x="143606" y="388745"/>
                  </a:cubicBezTo>
                  <a:cubicBezTo>
                    <a:pt x="155397" y="409298"/>
                    <a:pt x="165253" y="430909"/>
                    <a:pt x="173053" y="453289"/>
                  </a:cubicBezTo>
                  <a:cubicBezTo>
                    <a:pt x="177416" y="474912"/>
                    <a:pt x="179952" y="496872"/>
                    <a:pt x="180625" y="518915"/>
                  </a:cubicBezTo>
                  <a:cubicBezTo>
                    <a:pt x="181527" y="542689"/>
                    <a:pt x="184303" y="566367"/>
                    <a:pt x="188919" y="589709"/>
                  </a:cubicBezTo>
                  <a:cubicBezTo>
                    <a:pt x="211636" y="565670"/>
                    <a:pt x="298415" y="453530"/>
                    <a:pt x="304665" y="431775"/>
                  </a:cubicBezTo>
                  <a:cubicBezTo>
                    <a:pt x="311396" y="407736"/>
                    <a:pt x="304665" y="356894"/>
                    <a:pt x="304665" y="356293"/>
                  </a:cubicBezTo>
                  <a:cubicBezTo>
                    <a:pt x="304449" y="354538"/>
                    <a:pt x="305026" y="352783"/>
                    <a:pt x="306228" y="351485"/>
                  </a:cubicBezTo>
                  <a:cubicBezTo>
                    <a:pt x="306829" y="350764"/>
                    <a:pt x="368007" y="281412"/>
                    <a:pt x="366325" y="188983"/>
                  </a:cubicBezTo>
                  <a:cubicBezTo>
                    <a:pt x="364642" y="99199"/>
                    <a:pt x="280386" y="32732"/>
                    <a:pt x="223895" y="15424"/>
                  </a:cubicBezTo>
                  <a:cubicBezTo>
                    <a:pt x="175818" y="1000"/>
                    <a:pt x="121971" y="32131"/>
                    <a:pt x="115721" y="36097"/>
                  </a:cubicBezTo>
                  <a:cubicBezTo>
                    <a:pt x="99928" y="53717"/>
                    <a:pt x="89615" y="75569"/>
                    <a:pt x="86033" y="98958"/>
                  </a:cubicBezTo>
                  <a:cubicBezTo>
                    <a:pt x="84711" y="113261"/>
                    <a:pt x="84350" y="126242"/>
                    <a:pt x="84110" y="137661"/>
                  </a:cubicBezTo>
                  <a:cubicBezTo>
                    <a:pt x="84110" y="157252"/>
                    <a:pt x="83268" y="171435"/>
                    <a:pt x="77860" y="179608"/>
                  </a:cubicBezTo>
                  <a:cubicBezTo>
                    <a:pt x="70107" y="188334"/>
                    <a:pt x="61622" y="196375"/>
                    <a:pt x="52499" y="203647"/>
                  </a:cubicBezTo>
                  <a:cubicBezTo>
                    <a:pt x="38677" y="215666"/>
                    <a:pt x="12955" y="238022"/>
                    <a:pt x="11633" y="244393"/>
                  </a:cubicBezTo>
                  <a:cubicBezTo>
                    <a:pt x="22691" y="257265"/>
                    <a:pt x="35335" y="268696"/>
                    <a:pt x="49254" y="278407"/>
                  </a:cubicBezTo>
                  <a:cubicBezTo>
                    <a:pt x="50468" y="279381"/>
                    <a:pt x="51321" y="280739"/>
                    <a:pt x="51658" y="282254"/>
                  </a:cubicBezTo>
                  <a:cubicBezTo>
                    <a:pt x="59711" y="330331"/>
                    <a:pt x="71970" y="384659"/>
                    <a:pt x="77860" y="390428"/>
                  </a:cubicBezTo>
                  <a:cubicBezTo>
                    <a:pt x="82908" y="392952"/>
                    <a:pt x="112716" y="390428"/>
                    <a:pt x="136995" y="38586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1273B86-7032-995D-A500-9493F4EC58E2}"/>
                </a:ext>
              </a:extLst>
            </p:cNvPr>
            <p:cNvSpPr/>
            <p:nvPr/>
          </p:nvSpPr>
          <p:spPr>
            <a:xfrm>
              <a:off x="8776997" y="3422821"/>
              <a:ext cx="426326" cy="425962"/>
            </a:xfrm>
            <a:custGeom>
              <a:avLst/>
              <a:gdLst>
                <a:gd name="connsiteX0" fmla="*/ 120678 w 426326"/>
                <a:gd name="connsiteY0" fmla="*/ 2004 h 425962"/>
                <a:gd name="connsiteX1" fmla="*/ 1086 w 426326"/>
                <a:gd name="connsiteY1" fmla="*/ 72678 h 425962"/>
                <a:gd name="connsiteX2" fmla="*/ 138708 w 426326"/>
                <a:gd name="connsiteY2" fmla="*/ 204891 h 425962"/>
                <a:gd name="connsiteX3" fmla="*/ 158660 w 426326"/>
                <a:gd name="connsiteY3" fmla="*/ 237584 h 425962"/>
                <a:gd name="connsiteX4" fmla="*/ 165871 w 426326"/>
                <a:gd name="connsiteY4" fmla="*/ 270157 h 425962"/>
                <a:gd name="connsiteX5" fmla="*/ 207579 w 426326"/>
                <a:gd name="connsiteY5" fmla="*/ 226647 h 425962"/>
                <a:gd name="connsiteX6" fmla="*/ 254731 w 426326"/>
                <a:gd name="connsiteY6" fmla="*/ 290926 h 425962"/>
                <a:gd name="connsiteX7" fmla="*/ 254574 w 426326"/>
                <a:gd name="connsiteY7" fmla="*/ 291912 h 425962"/>
                <a:gd name="connsiteX8" fmla="*/ 220199 w 426326"/>
                <a:gd name="connsiteY8" fmla="*/ 367874 h 425962"/>
                <a:gd name="connsiteX9" fmla="*/ 263709 w 426326"/>
                <a:gd name="connsiteY9" fmla="*/ 425807 h 425962"/>
                <a:gd name="connsiteX10" fmla="*/ 388590 w 426326"/>
                <a:gd name="connsiteY10" fmla="*/ 308138 h 425962"/>
                <a:gd name="connsiteX11" fmla="*/ 408543 w 426326"/>
                <a:gd name="connsiteY11" fmla="*/ 141549 h 425962"/>
                <a:gd name="connsiteX12" fmla="*/ 267315 w 426326"/>
                <a:gd name="connsiteY12" fmla="*/ 12942 h 425962"/>
                <a:gd name="connsiteX13" fmla="*/ 120678 w 426326"/>
                <a:gd name="connsiteY13" fmla="*/ 2004 h 4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6326" h="425962">
                  <a:moveTo>
                    <a:pt x="120678" y="2004"/>
                  </a:moveTo>
                  <a:cubicBezTo>
                    <a:pt x="120678" y="2004"/>
                    <a:pt x="-13337" y="43712"/>
                    <a:pt x="1086" y="72678"/>
                  </a:cubicBezTo>
                  <a:cubicBezTo>
                    <a:pt x="15509" y="101645"/>
                    <a:pt x="138708" y="204891"/>
                    <a:pt x="138708" y="204891"/>
                  </a:cubicBezTo>
                  <a:lnTo>
                    <a:pt x="158660" y="237584"/>
                  </a:lnTo>
                  <a:cubicBezTo>
                    <a:pt x="158660" y="237584"/>
                    <a:pt x="153251" y="264748"/>
                    <a:pt x="165871" y="270157"/>
                  </a:cubicBezTo>
                  <a:cubicBezTo>
                    <a:pt x="178492" y="275565"/>
                    <a:pt x="207579" y="226647"/>
                    <a:pt x="207579" y="226647"/>
                  </a:cubicBezTo>
                  <a:cubicBezTo>
                    <a:pt x="238348" y="231370"/>
                    <a:pt x="259466" y="260156"/>
                    <a:pt x="254731" y="290926"/>
                  </a:cubicBezTo>
                  <a:cubicBezTo>
                    <a:pt x="254683" y="291251"/>
                    <a:pt x="254635" y="291587"/>
                    <a:pt x="254574" y="291912"/>
                  </a:cubicBezTo>
                  <a:cubicBezTo>
                    <a:pt x="249166" y="349845"/>
                    <a:pt x="220199" y="367874"/>
                    <a:pt x="220199" y="367874"/>
                  </a:cubicBezTo>
                  <a:cubicBezTo>
                    <a:pt x="220199" y="367874"/>
                    <a:pt x="254574" y="422201"/>
                    <a:pt x="263709" y="425807"/>
                  </a:cubicBezTo>
                  <a:cubicBezTo>
                    <a:pt x="272844" y="429413"/>
                    <a:pt x="343397" y="369677"/>
                    <a:pt x="388590" y="308138"/>
                  </a:cubicBezTo>
                  <a:cubicBezTo>
                    <a:pt x="433783" y="246599"/>
                    <a:pt x="435706" y="194074"/>
                    <a:pt x="408543" y="141549"/>
                  </a:cubicBezTo>
                  <a:cubicBezTo>
                    <a:pt x="381379" y="89025"/>
                    <a:pt x="343397" y="33375"/>
                    <a:pt x="267315" y="12942"/>
                  </a:cubicBezTo>
                  <a:cubicBezTo>
                    <a:pt x="219418" y="959"/>
                    <a:pt x="169826" y="-2743"/>
                    <a:pt x="120678" y="200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C436840-2B25-3DAD-928D-6818B84CB9D8}"/>
                </a:ext>
              </a:extLst>
            </p:cNvPr>
            <p:cNvSpPr/>
            <p:nvPr/>
          </p:nvSpPr>
          <p:spPr>
            <a:xfrm>
              <a:off x="8771118" y="3416945"/>
              <a:ext cx="438680" cy="437671"/>
            </a:xfrm>
            <a:custGeom>
              <a:avLst/>
              <a:gdLst>
                <a:gd name="connsiteX0" fmla="*/ 269709 w 438680"/>
                <a:gd name="connsiteY0" fmla="*/ 437572 h 437671"/>
                <a:gd name="connsiteX1" fmla="*/ 267305 w 438680"/>
                <a:gd name="connsiteY1" fmla="*/ 437572 h 437671"/>
                <a:gd name="connsiteX2" fmla="*/ 221030 w 438680"/>
                <a:gd name="connsiteY2" fmla="*/ 377475 h 437671"/>
                <a:gd name="connsiteX3" fmla="*/ 220189 w 438680"/>
                <a:gd name="connsiteY3" fmla="*/ 372908 h 437671"/>
                <a:gd name="connsiteX4" fmla="*/ 222953 w 438680"/>
                <a:gd name="connsiteY4" fmla="*/ 369182 h 437671"/>
                <a:gd name="connsiteX5" fmla="*/ 254564 w 438680"/>
                <a:gd name="connsiteY5" fmla="*/ 297066 h 437671"/>
                <a:gd name="connsiteX6" fmla="*/ 216343 w 438680"/>
                <a:gd name="connsiteY6" fmla="*/ 239133 h 437671"/>
                <a:gd name="connsiteX7" fmla="*/ 169467 w 438680"/>
                <a:gd name="connsiteY7" fmla="*/ 281441 h 437671"/>
                <a:gd name="connsiteX8" fmla="*/ 158169 w 438680"/>
                <a:gd name="connsiteY8" fmla="*/ 244541 h 437671"/>
                <a:gd name="connsiteX9" fmla="*/ 140020 w 438680"/>
                <a:gd name="connsiteY9" fmla="*/ 214733 h 437671"/>
                <a:gd name="connsiteX10" fmla="*/ 1677 w 438680"/>
                <a:gd name="connsiteY10" fmla="*/ 81198 h 437671"/>
                <a:gd name="connsiteX11" fmla="*/ 1677 w 438680"/>
                <a:gd name="connsiteY11" fmla="*/ 66775 h 437671"/>
                <a:gd name="connsiteX12" fmla="*/ 124996 w 438680"/>
                <a:gd name="connsiteY12" fmla="*/ 2111 h 437671"/>
                <a:gd name="connsiteX13" fmla="*/ 125957 w 438680"/>
                <a:gd name="connsiteY13" fmla="*/ 2111 h 437671"/>
                <a:gd name="connsiteX14" fmla="*/ 274997 w 438680"/>
                <a:gd name="connsiteY14" fmla="*/ 13168 h 437671"/>
                <a:gd name="connsiteX15" fmla="*/ 420071 w 438680"/>
                <a:gd name="connsiteY15" fmla="*/ 144780 h 437671"/>
                <a:gd name="connsiteX16" fmla="*/ 399638 w 438680"/>
                <a:gd name="connsiteY16" fmla="*/ 317739 h 437671"/>
                <a:gd name="connsiteX17" fmla="*/ 269709 w 438680"/>
                <a:gd name="connsiteY17" fmla="*/ 437572 h 437671"/>
                <a:gd name="connsiteX18" fmla="*/ 233650 w 438680"/>
                <a:gd name="connsiteY18" fmla="*/ 374951 h 437671"/>
                <a:gd name="connsiteX19" fmla="*/ 270670 w 438680"/>
                <a:gd name="connsiteY19" fmla="*/ 425553 h 437671"/>
                <a:gd name="connsiteX20" fmla="*/ 389181 w 438680"/>
                <a:gd name="connsiteY20" fmla="*/ 310407 h 437671"/>
                <a:gd name="connsiteX21" fmla="*/ 408652 w 438680"/>
                <a:gd name="connsiteY21" fmla="*/ 150069 h 437671"/>
                <a:gd name="connsiteX22" fmla="*/ 271151 w 438680"/>
                <a:gd name="connsiteY22" fmla="*/ 24587 h 437671"/>
                <a:gd name="connsiteX23" fmla="*/ 126918 w 438680"/>
                <a:gd name="connsiteY23" fmla="*/ 13769 h 437671"/>
                <a:gd name="connsiteX24" fmla="*/ 11653 w 438680"/>
                <a:gd name="connsiteY24" fmla="*/ 71583 h 437671"/>
                <a:gd name="connsiteX25" fmla="*/ 11653 w 438680"/>
                <a:gd name="connsiteY25" fmla="*/ 75789 h 437671"/>
                <a:gd name="connsiteX26" fmla="*/ 147712 w 438680"/>
                <a:gd name="connsiteY26" fmla="*/ 206079 h 437671"/>
                <a:gd name="connsiteX27" fmla="*/ 149034 w 438680"/>
                <a:gd name="connsiteY27" fmla="*/ 207522 h 437671"/>
                <a:gd name="connsiteX28" fmla="*/ 168986 w 438680"/>
                <a:gd name="connsiteY28" fmla="*/ 240214 h 437671"/>
                <a:gd name="connsiteX29" fmla="*/ 169707 w 438680"/>
                <a:gd name="connsiteY29" fmla="*/ 244421 h 437671"/>
                <a:gd name="connsiteX30" fmla="*/ 173434 w 438680"/>
                <a:gd name="connsiteY30" fmla="*/ 270383 h 437671"/>
                <a:gd name="connsiteX31" fmla="*/ 173434 w 438680"/>
                <a:gd name="connsiteY31" fmla="*/ 270383 h 437671"/>
                <a:gd name="connsiteX32" fmla="*/ 207569 w 438680"/>
                <a:gd name="connsiteY32" fmla="*/ 229397 h 437671"/>
                <a:gd name="connsiteX33" fmla="*/ 213578 w 438680"/>
                <a:gd name="connsiteY33" fmla="*/ 226512 h 437671"/>
                <a:gd name="connsiteX34" fmla="*/ 265803 w 438680"/>
                <a:gd name="connsiteY34" fmla="*/ 298244 h 437671"/>
                <a:gd name="connsiteX35" fmla="*/ 265742 w 438680"/>
                <a:gd name="connsiteY35" fmla="*/ 298628 h 437671"/>
                <a:gd name="connsiteX36" fmla="*/ 234131 w 438680"/>
                <a:gd name="connsiteY36" fmla="*/ 374951 h 43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8680" h="437671">
                  <a:moveTo>
                    <a:pt x="269709" y="437572"/>
                  </a:moveTo>
                  <a:cubicBezTo>
                    <a:pt x="268916" y="437705"/>
                    <a:pt x="268098" y="437705"/>
                    <a:pt x="267305" y="437572"/>
                  </a:cubicBezTo>
                  <a:cubicBezTo>
                    <a:pt x="257569" y="433606"/>
                    <a:pt x="231247" y="394062"/>
                    <a:pt x="221030" y="377475"/>
                  </a:cubicBezTo>
                  <a:cubicBezTo>
                    <a:pt x="220213" y="376105"/>
                    <a:pt x="219924" y="374483"/>
                    <a:pt x="220189" y="372908"/>
                  </a:cubicBezTo>
                  <a:cubicBezTo>
                    <a:pt x="220549" y="371334"/>
                    <a:pt x="221547" y="369987"/>
                    <a:pt x="222953" y="369182"/>
                  </a:cubicBezTo>
                  <a:cubicBezTo>
                    <a:pt x="222953" y="369182"/>
                    <a:pt x="249516" y="351514"/>
                    <a:pt x="254564" y="297066"/>
                  </a:cubicBezTo>
                  <a:cubicBezTo>
                    <a:pt x="259420" y="270635"/>
                    <a:pt x="242557" y="245070"/>
                    <a:pt x="216343" y="239133"/>
                  </a:cubicBezTo>
                  <a:cubicBezTo>
                    <a:pt x="204323" y="259205"/>
                    <a:pt x="183890" y="287210"/>
                    <a:pt x="169467" y="281441"/>
                  </a:cubicBezTo>
                  <a:cubicBezTo>
                    <a:pt x="155044" y="275671"/>
                    <a:pt x="157448" y="252354"/>
                    <a:pt x="158169" y="244541"/>
                  </a:cubicBezTo>
                  <a:lnTo>
                    <a:pt x="140020" y="214733"/>
                  </a:lnTo>
                  <a:cubicBezTo>
                    <a:pt x="128601" y="205118"/>
                    <a:pt x="16100" y="110045"/>
                    <a:pt x="1677" y="81198"/>
                  </a:cubicBezTo>
                  <a:cubicBezTo>
                    <a:pt x="-559" y="76655"/>
                    <a:pt x="-559" y="71318"/>
                    <a:pt x="1677" y="66775"/>
                  </a:cubicBezTo>
                  <a:cubicBezTo>
                    <a:pt x="14297" y="37327"/>
                    <a:pt x="113697" y="5716"/>
                    <a:pt x="124996" y="2111"/>
                  </a:cubicBezTo>
                  <a:lnTo>
                    <a:pt x="125957" y="2111"/>
                  </a:lnTo>
                  <a:cubicBezTo>
                    <a:pt x="175897" y="-2829"/>
                    <a:pt x="226331" y="921"/>
                    <a:pt x="274997" y="13168"/>
                  </a:cubicBezTo>
                  <a:cubicBezTo>
                    <a:pt x="353364" y="33721"/>
                    <a:pt x="392306" y="91294"/>
                    <a:pt x="420071" y="144780"/>
                  </a:cubicBezTo>
                  <a:cubicBezTo>
                    <a:pt x="450119" y="202954"/>
                    <a:pt x="444110" y="257883"/>
                    <a:pt x="399638" y="317739"/>
                  </a:cubicBezTo>
                  <a:cubicBezTo>
                    <a:pt x="361416" y="369062"/>
                    <a:pt x="289781" y="437572"/>
                    <a:pt x="269709" y="437572"/>
                  </a:cubicBezTo>
                  <a:close/>
                  <a:moveTo>
                    <a:pt x="233650" y="374951"/>
                  </a:moveTo>
                  <a:cubicBezTo>
                    <a:pt x="244384" y="392932"/>
                    <a:pt x="256788" y="409880"/>
                    <a:pt x="270670" y="425553"/>
                  </a:cubicBezTo>
                  <a:cubicBezTo>
                    <a:pt x="283291" y="421827"/>
                    <a:pt x="345911" y="369182"/>
                    <a:pt x="389181" y="310407"/>
                  </a:cubicBezTo>
                  <a:cubicBezTo>
                    <a:pt x="430768" y="253916"/>
                    <a:pt x="437259" y="204396"/>
                    <a:pt x="408652" y="150069"/>
                  </a:cubicBezTo>
                  <a:cubicBezTo>
                    <a:pt x="382090" y="98866"/>
                    <a:pt x="345070" y="43938"/>
                    <a:pt x="271151" y="24587"/>
                  </a:cubicBezTo>
                  <a:cubicBezTo>
                    <a:pt x="224023" y="12868"/>
                    <a:pt x="175260" y="9214"/>
                    <a:pt x="126918" y="13769"/>
                  </a:cubicBezTo>
                  <a:cubicBezTo>
                    <a:pt x="86293" y="26510"/>
                    <a:pt x="19465" y="53193"/>
                    <a:pt x="11653" y="71583"/>
                  </a:cubicBezTo>
                  <a:cubicBezTo>
                    <a:pt x="10919" y="72893"/>
                    <a:pt x="10919" y="74479"/>
                    <a:pt x="11653" y="75789"/>
                  </a:cubicBezTo>
                  <a:cubicBezTo>
                    <a:pt x="23672" y="98626"/>
                    <a:pt x="113817" y="177593"/>
                    <a:pt x="147712" y="206079"/>
                  </a:cubicBezTo>
                  <a:lnTo>
                    <a:pt x="149034" y="207522"/>
                  </a:lnTo>
                  <a:lnTo>
                    <a:pt x="168986" y="240214"/>
                  </a:lnTo>
                  <a:cubicBezTo>
                    <a:pt x="169707" y="241488"/>
                    <a:pt x="169960" y="242979"/>
                    <a:pt x="169707" y="244421"/>
                  </a:cubicBezTo>
                  <a:cubicBezTo>
                    <a:pt x="168145" y="252234"/>
                    <a:pt x="167664" y="268460"/>
                    <a:pt x="173434" y="270383"/>
                  </a:cubicBezTo>
                  <a:lnTo>
                    <a:pt x="173434" y="270383"/>
                  </a:lnTo>
                  <a:cubicBezTo>
                    <a:pt x="178482" y="270383"/>
                    <a:pt x="194828" y="250912"/>
                    <a:pt x="207569" y="229397"/>
                  </a:cubicBezTo>
                  <a:cubicBezTo>
                    <a:pt x="208759" y="227257"/>
                    <a:pt x="211162" y="226103"/>
                    <a:pt x="213578" y="226512"/>
                  </a:cubicBezTo>
                  <a:cubicBezTo>
                    <a:pt x="247809" y="231897"/>
                    <a:pt x="271187" y="264013"/>
                    <a:pt x="265803" y="298244"/>
                  </a:cubicBezTo>
                  <a:cubicBezTo>
                    <a:pt x="265778" y="298376"/>
                    <a:pt x="265766" y="298496"/>
                    <a:pt x="265742" y="298628"/>
                  </a:cubicBezTo>
                  <a:cubicBezTo>
                    <a:pt x="262136" y="344663"/>
                    <a:pt x="243146" y="367499"/>
                    <a:pt x="234131" y="37495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C6A4013-2415-3B06-E323-31BD9641C91D}"/>
                </a:ext>
              </a:extLst>
            </p:cNvPr>
            <p:cNvSpPr/>
            <p:nvPr/>
          </p:nvSpPr>
          <p:spPr>
            <a:xfrm>
              <a:off x="9162289" y="3509866"/>
              <a:ext cx="169803" cy="224577"/>
            </a:xfrm>
            <a:custGeom>
              <a:avLst/>
              <a:gdLst>
                <a:gd name="connsiteX0" fmla="*/ 1495 w 169803"/>
                <a:gd name="connsiteY0" fmla="*/ 39960 h 224577"/>
                <a:gd name="connsiteX1" fmla="*/ 45005 w 169803"/>
                <a:gd name="connsiteY1" fmla="*/ 5465 h 224577"/>
                <a:gd name="connsiteX2" fmla="*/ 141161 w 169803"/>
                <a:gd name="connsiteY2" fmla="*/ 21811 h 224577"/>
                <a:gd name="connsiteX3" fmla="*/ 168324 w 169803"/>
                <a:gd name="connsiteY3" fmla="*/ 137678 h 224577"/>
                <a:gd name="connsiteX4" fmla="*/ 83227 w 169803"/>
                <a:gd name="connsiteY4" fmla="*/ 224578 h 224577"/>
                <a:gd name="connsiteX5" fmla="*/ 9068 w 169803"/>
                <a:gd name="connsiteY5" fmla="*/ 159433 h 224577"/>
                <a:gd name="connsiteX6" fmla="*/ 1495 w 169803"/>
                <a:gd name="connsiteY6" fmla="*/ 39960 h 22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803" h="224577">
                  <a:moveTo>
                    <a:pt x="1495" y="39960"/>
                  </a:moveTo>
                  <a:cubicBezTo>
                    <a:pt x="12192" y="24347"/>
                    <a:pt x="27361" y="12316"/>
                    <a:pt x="45005" y="5465"/>
                  </a:cubicBezTo>
                  <a:cubicBezTo>
                    <a:pt x="75775" y="-7155"/>
                    <a:pt x="128300" y="3662"/>
                    <a:pt x="141161" y="21811"/>
                  </a:cubicBezTo>
                  <a:cubicBezTo>
                    <a:pt x="154021" y="39960"/>
                    <a:pt x="175656" y="96091"/>
                    <a:pt x="168324" y="137678"/>
                  </a:cubicBezTo>
                  <a:cubicBezTo>
                    <a:pt x="160992" y="179265"/>
                    <a:pt x="106785" y="224578"/>
                    <a:pt x="83227" y="224578"/>
                  </a:cubicBezTo>
                  <a:cubicBezTo>
                    <a:pt x="59669" y="224578"/>
                    <a:pt x="23130" y="202943"/>
                    <a:pt x="9068" y="159433"/>
                  </a:cubicBezTo>
                  <a:cubicBezTo>
                    <a:pt x="-4995" y="115923"/>
                    <a:pt x="1495" y="39960"/>
                    <a:pt x="1495" y="3996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2EF0A05-C08F-31D3-D593-98B2F9496D0B}"/>
                </a:ext>
              </a:extLst>
            </p:cNvPr>
            <p:cNvSpPr/>
            <p:nvPr/>
          </p:nvSpPr>
          <p:spPr>
            <a:xfrm>
              <a:off x="9155851" y="3503850"/>
              <a:ext cx="182224" cy="236603"/>
            </a:xfrm>
            <a:custGeom>
              <a:avLst/>
              <a:gdLst>
                <a:gd name="connsiteX0" fmla="*/ 89424 w 182224"/>
                <a:gd name="connsiteY0" fmla="*/ 236603 h 236603"/>
                <a:gd name="connsiteX1" fmla="*/ 9496 w 182224"/>
                <a:gd name="connsiteY1" fmla="*/ 167372 h 236603"/>
                <a:gd name="connsiteX2" fmla="*/ 2044 w 182224"/>
                <a:gd name="connsiteY2" fmla="*/ 45375 h 236603"/>
                <a:gd name="connsiteX3" fmla="*/ 2765 w 182224"/>
                <a:gd name="connsiteY3" fmla="*/ 42851 h 236603"/>
                <a:gd name="connsiteX4" fmla="*/ 49159 w 182224"/>
                <a:gd name="connsiteY4" fmla="*/ 5952 h 236603"/>
                <a:gd name="connsiteX5" fmla="*/ 152285 w 182224"/>
                <a:gd name="connsiteY5" fmla="*/ 24341 h 236603"/>
                <a:gd name="connsiteX6" fmla="*/ 180531 w 182224"/>
                <a:gd name="connsiteY6" fmla="*/ 144535 h 236603"/>
                <a:gd name="connsiteX7" fmla="*/ 89424 w 182224"/>
                <a:gd name="connsiteY7" fmla="*/ 236603 h 236603"/>
                <a:gd name="connsiteX8" fmla="*/ 13822 w 182224"/>
                <a:gd name="connsiteY8" fmla="*/ 47899 h 236603"/>
                <a:gd name="connsiteX9" fmla="*/ 20914 w 182224"/>
                <a:gd name="connsiteY9" fmla="*/ 163526 h 236603"/>
                <a:gd name="connsiteX10" fmla="*/ 89424 w 182224"/>
                <a:gd name="connsiteY10" fmla="*/ 224584 h 236603"/>
                <a:gd name="connsiteX11" fmla="*/ 168632 w 182224"/>
                <a:gd name="connsiteY11" fmla="*/ 142732 h 236603"/>
                <a:gd name="connsiteX12" fmla="*/ 142429 w 182224"/>
                <a:gd name="connsiteY12" fmla="*/ 31313 h 236603"/>
                <a:gd name="connsiteX13" fmla="*/ 53727 w 182224"/>
                <a:gd name="connsiteY13" fmla="*/ 17130 h 236603"/>
                <a:gd name="connsiteX14" fmla="*/ 13822 w 182224"/>
                <a:gd name="connsiteY14" fmla="*/ 47899 h 23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224" h="236603">
                  <a:moveTo>
                    <a:pt x="89424" y="236603"/>
                  </a:moveTo>
                  <a:cubicBezTo>
                    <a:pt x="61900" y="236603"/>
                    <a:pt x="24520" y="212565"/>
                    <a:pt x="9496" y="167372"/>
                  </a:cubicBezTo>
                  <a:cubicBezTo>
                    <a:pt x="-5529" y="122179"/>
                    <a:pt x="1683" y="48500"/>
                    <a:pt x="2044" y="45375"/>
                  </a:cubicBezTo>
                  <a:cubicBezTo>
                    <a:pt x="2055" y="44486"/>
                    <a:pt x="2308" y="43609"/>
                    <a:pt x="2765" y="42851"/>
                  </a:cubicBezTo>
                  <a:cubicBezTo>
                    <a:pt x="14111" y="26108"/>
                    <a:pt x="30301" y="13236"/>
                    <a:pt x="49159" y="5952"/>
                  </a:cubicBezTo>
                  <a:cubicBezTo>
                    <a:pt x="81251" y="-7269"/>
                    <a:pt x="137141" y="2707"/>
                    <a:pt x="152285" y="24341"/>
                  </a:cubicBezTo>
                  <a:cubicBezTo>
                    <a:pt x="167430" y="45976"/>
                    <a:pt x="188344" y="101987"/>
                    <a:pt x="180531" y="144535"/>
                  </a:cubicBezTo>
                  <a:cubicBezTo>
                    <a:pt x="172719" y="189367"/>
                    <a:pt x="115747" y="236603"/>
                    <a:pt x="89424" y="236603"/>
                  </a:cubicBezTo>
                  <a:close/>
                  <a:moveTo>
                    <a:pt x="13822" y="47899"/>
                  </a:moveTo>
                  <a:cubicBezTo>
                    <a:pt x="12981" y="58477"/>
                    <a:pt x="8053" y="125064"/>
                    <a:pt x="20914" y="163526"/>
                  </a:cubicBezTo>
                  <a:cubicBezTo>
                    <a:pt x="34977" y="205714"/>
                    <a:pt x="68991" y="224584"/>
                    <a:pt x="89424" y="224584"/>
                  </a:cubicBezTo>
                  <a:cubicBezTo>
                    <a:pt x="109857" y="224584"/>
                    <a:pt x="161541" y="182637"/>
                    <a:pt x="168632" y="142732"/>
                  </a:cubicBezTo>
                  <a:cubicBezTo>
                    <a:pt x="175723" y="102828"/>
                    <a:pt x="155170" y="49462"/>
                    <a:pt x="142429" y="31313"/>
                  </a:cubicBezTo>
                  <a:cubicBezTo>
                    <a:pt x="131612" y="15688"/>
                    <a:pt x="82333" y="5351"/>
                    <a:pt x="53727" y="17130"/>
                  </a:cubicBezTo>
                  <a:cubicBezTo>
                    <a:pt x="37789" y="23416"/>
                    <a:pt x="23955" y="34077"/>
                    <a:pt x="13822" y="47899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6917D40-6EDA-700C-5C78-A8D85CA7D3AC}"/>
                </a:ext>
              </a:extLst>
            </p:cNvPr>
            <p:cNvSpPr/>
            <p:nvPr/>
          </p:nvSpPr>
          <p:spPr>
            <a:xfrm>
              <a:off x="8798802" y="3764545"/>
              <a:ext cx="54141" cy="30250"/>
            </a:xfrm>
            <a:custGeom>
              <a:avLst/>
              <a:gdLst>
                <a:gd name="connsiteX0" fmla="*/ 6445 w 54141"/>
                <a:gd name="connsiteY0" fmla="*/ 30236 h 30250"/>
                <a:gd name="connsiteX1" fmla="*/ 14 w 54141"/>
                <a:gd name="connsiteY1" fmla="*/ 24648 h 30250"/>
                <a:gd name="connsiteX2" fmla="*/ 5603 w 54141"/>
                <a:gd name="connsiteY2" fmla="*/ 18217 h 30250"/>
                <a:gd name="connsiteX3" fmla="*/ 44426 w 54141"/>
                <a:gd name="connsiteY3" fmla="*/ 1390 h 30250"/>
                <a:gd name="connsiteX4" fmla="*/ 52719 w 54141"/>
                <a:gd name="connsiteY4" fmla="*/ 2087 h 30250"/>
                <a:gd name="connsiteX5" fmla="*/ 52840 w 54141"/>
                <a:gd name="connsiteY5" fmla="*/ 2231 h 30250"/>
                <a:gd name="connsiteX6" fmla="*/ 51878 w 54141"/>
                <a:gd name="connsiteY6" fmla="*/ 10765 h 30250"/>
                <a:gd name="connsiteX7" fmla="*/ 7406 w 54141"/>
                <a:gd name="connsiteY7" fmla="*/ 30116 h 3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41" h="30250">
                  <a:moveTo>
                    <a:pt x="6445" y="30236"/>
                  </a:moveTo>
                  <a:cubicBezTo>
                    <a:pt x="3127" y="30465"/>
                    <a:pt x="243" y="27965"/>
                    <a:pt x="14" y="24648"/>
                  </a:cubicBezTo>
                  <a:cubicBezTo>
                    <a:pt x="-214" y="21330"/>
                    <a:pt x="2286" y="18445"/>
                    <a:pt x="5603" y="18217"/>
                  </a:cubicBezTo>
                  <a:cubicBezTo>
                    <a:pt x="19654" y="15621"/>
                    <a:pt x="32923" y="9864"/>
                    <a:pt x="44426" y="1390"/>
                  </a:cubicBezTo>
                  <a:cubicBezTo>
                    <a:pt x="46914" y="-713"/>
                    <a:pt x="50628" y="-389"/>
                    <a:pt x="52719" y="2087"/>
                  </a:cubicBezTo>
                  <a:cubicBezTo>
                    <a:pt x="52767" y="2135"/>
                    <a:pt x="52804" y="2183"/>
                    <a:pt x="52840" y="2231"/>
                  </a:cubicBezTo>
                  <a:cubicBezTo>
                    <a:pt x="54895" y="4864"/>
                    <a:pt x="54474" y="8662"/>
                    <a:pt x="51878" y="10765"/>
                  </a:cubicBezTo>
                  <a:cubicBezTo>
                    <a:pt x="38729" y="20537"/>
                    <a:pt x="23512" y="27160"/>
                    <a:pt x="7406" y="30116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65D6280-4034-3DB9-1E0A-A98501056AA8}"/>
                </a:ext>
              </a:extLst>
            </p:cNvPr>
            <p:cNvSpPr/>
            <p:nvPr/>
          </p:nvSpPr>
          <p:spPr>
            <a:xfrm>
              <a:off x="8825199" y="3643097"/>
              <a:ext cx="16346" cy="37981"/>
            </a:xfrm>
            <a:custGeom>
              <a:avLst/>
              <a:gdLst>
                <a:gd name="connsiteX0" fmla="*/ 16347 w 16346"/>
                <a:gd name="connsiteY0" fmla="*/ 18991 h 37981"/>
                <a:gd name="connsiteX1" fmla="*/ 8173 w 16346"/>
                <a:gd name="connsiteY1" fmla="*/ 37981 h 37981"/>
                <a:gd name="connsiteX2" fmla="*/ 0 w 16346"/>
                <a:gd name="connsiteY2" fmla="*/ 18991 h 37981"/>
                <a:gd name="connsiteX3" fmla="*/ 8173 w 16346"/>
                <a:gd name="connsiteY3" fmla="*/ 0 h 37981"/>
                <a:gd name="connsiteX4" fmla="*/ 16347 w 16346"/>
                <a:gd name="connsiteY4" fmla="*/ 18991 h 3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6" h="37981">
                  <a:moveTo>
                    <a:pt x="16347" y="18991"/>
                  </a:moveTo>
                  <a:cubicBezTo>
                    <a:pt x="16347" y="29447"/>
                    <a:pt x="12621" y="37981"/>
                    <a:pt x="8173" y="37981"/>
                  </a:cubicBezTo>
                  <a:cubicBezTo>
                    <a:pt x="3726" y="37981"/>
                    <a:pt x="0" y="29447"/>
                    <a:pt x="0" y="18991"/>
                  </a:cubicBezTo>
                  <a:cubicBezTo>
                    <a:pt x="0" y="8534"/>
                    <a:pt x="3606" y="0"/>
                    <a:pt x="8173" y="0"/>
                  </a:cubicBezTo>
                  <a:cubicBezTo>
                    <a:pt x="12741" y="0"/>
                    <a:pt x="16347" y="8414"/>
                    <a:pt x="16347" y="18991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F14727D-02CB-4A28-50BF-6B56558D2270}"/>
                </a:ext>
              </a:extLst>
            </p:cNvPr>
            <p:cNvSpPr/>
            <p:nvPr/>
          </p:nvSpPr>
          <p:spPr>
            <a:xfrm>
              <a:off x="8821231" y="3607393"/>
              <a:ext cx="40712" cy="22603"/>
            </a:xfrm>
            <a:custGeom>
              <a:avLst/>
              <a:gdLst>
                <a:gd name="connsiteX0" fmla="*/ 34738 w 40712"/>
                <a:gd name="connsiteY0" fmla="*/ 22603 h 22603"/>
                <a:gd name="connsiteX1" fmla="*/ 29569 w 40712"/>
                <a:gd name="connsiteY1" fmla="*/ 19719 h 22603"/>
                <a:gd name="connsiteX2" fmla="*/ 20795 w 40712"/>
                <a:gd name="connsiteY2" fmla="*/ 12026 h 22603"/>
                <a:gd name="connsiteX3" fmla="*/ 10218 w 40712"/>
                <a:gd name="connsiteY3" fmla="*/ 17075 h 22603"/>
                <a:gd name="connsiteX4" fmla="*/ 1721 w 40712"/>
                <a:gd name="connsiteY4" fmla="*/ 16990 h 22603"/>
                <a:gd name="connsiteX5" fmla="*/ 1324 w 40712"/>
                <a:gd name="connsiteY5" fmla="*/ 9022 h 22603"/>
                <a:gd name="connsiteX6" fmla="*/ 21997 w 40712"/>
                <a:gd name="connsiteY6" fmla="*/ 7 h 22603"/>
                <a:gd name="connsiteX7" fmla="*/ 39906 w 40712"/>
                <a:gd name="connsiteY7" fmla="*/ 13589 h 22603"/>
                <a:gd name="connsiteX8" fmla="*/ 37742 w 40712"/>
                <a:gd name="connsiteY8" fmla="*/ 21882 h 22603"/>
                <a:gd name="connsiteX9" fmla="*/ 34738 w 40712"/>
                <a:gd name="connsiteY9" fmla="*/ 22603 h 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12" h="22603">
                  <a:moveTo>
                    <a:pt x="34738" y="22603"/>
                  </a:moveTo>
                  <a:cubicBezTo>
                    <a:pt x="32634" y="22591"/>
                    <a:pt x="30687" y="21498"/>
                    <a:pt x="29569" y="19719"/>
                  </a:cubicBezTo>
                  <a:cubicBezTo>
                    <a:pt x="26805" y="14911"/>
                    <a:pt x="23800" y="12267"/>
                    <a:pt x="20795" y="12026"/>
                  </a:cubicBezTo>
                  <a:cubicBezTo>
                    <a:pt x="16745" y="12255"/>
                    <a:pt x="12947" y="14070"/>
                    <a:pt x="10218" y="17075"/>
                  </a:cubicBezTo>
                  <a:cubicBezTo>
                    <a:pt x="7850" y="19394"/>
                    <a:pt x="4040" y="19358"/>
                    <a:pt x="1721" y="16990"/>
                  </a:cubicBezTo>
                  <a:cubicBezTo>
                    <a:pt x="-407" y="14815"/>
                    <a:pt x="-587" y="11401"/>
                    <a:pt x="1324" y="9022"/>
                  </a:cubicBezTo>
                  <a:cubicBezTo>
                    <a:pt x="6552" y="3120"/>
                    <a:pt x="14113" y="-173"/>
                    <a:pt x="21997" y="7"/>
                  </a:cubicBezTo>
                  <a:cubicBezTo>
                    <a:pt x="29846" y="1293"/>
                    <a:pt x="36552" y="6377"/>
                    <a:pt x="39906" y="13589"/>
                  </a:cubicBezTo>
                  <a:cubicBezTo>
                    <a:pt x="41553" y="16486"/>
                    <a:pt x="40603" y="20164"/>
                    <a:pt x="37742" y="21882"/>
                  </a:cubicBezTo>
                  <a:cubicBezTo>
                    <a:pt x="36817" y="22363"/>
                    <a:pt x="35783" y="22603"/>
                    <a:pt x="34738" y="2260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8B9524C-64DE-04D1-179D-3AC70D36C79E}"/>
                </a:ext>
              </a:extLst>
            </p:cNvPr>
            <p:cNvSpPr/>
            <p:nvPr/>
          </p:nvSpPr>
          <p:spPr>
            <a:xfrm>
              <a:off x="8940495" y="3779473"/>
              <a:ext cx="62759" cy="44365"/>
            </a:xfrm>
            <a:custGeom>
              <a:avLst/>
              <a:gdLst>
                <a:gd name="connsiteX0" fmla="*/ 5979 w 62759"/>
                <a:gd name="connsiteY0" fmla="*/ 44275 h 44365"/>
                <a:gd name="connsiteX1" fmla="*/ 4176 w 62759"/>
                <a:gd name="connsiteY1" fmla="*/ 44275 h 44365"/>
                <a:gd name="connsiteX2" fmla="*/ 258 w 62759"/>
                <a:gd name="connsiteY2" fmla="*/ 36931 h 44365"/>
                <a:gd name="connsiteX3" fmla="*/ 330 w 62759"/>
                <a:gd name="connsiteY3" fmla="*/ 36703 h 44365"/>
                <a:gd name="connsiteX4" fmla="*/ 11148 w 62759"/>
                <a:gd name="connsiteY4" fmla="*/ 4010 h 44365"/>
                <a:gd name="connsiteX5" fmla="*/ 17638 w 62759"/>
                <a:gd name="connsiteY5" fmla="*/ 44 h 44365"/>
                <a:gd name="connsiteX6" fmla="*/ 57542 w 62759"/>
                <a:gd name="connsiteY6" fmla="*/ 5452 h 44365"/>
                <a:gd name="connsiteX7" fmla="*/ 62710 w 62759"/>
                <a:gd name="connsiteY7" fmla="*/ 12183 h 44365"/>
                <a:gd name="connsiteX8" fmla="*/ 55860 w 62759"/>
                <a:gd name="connsiteY8" fmla="*/ 17352 h 44365"/>
                <a:gd name="connsiteX9" fmla="*/ 21003 w 62759"/>
                <a:gd name="connsiteY9" fmla="*/ 12544 h 44365"/>
                <a:gd name="connsiteX10" fmla="*/ 11748 w 62759"/>
                <a:gd name="connsiteY10" fmla="*/ 40429 h 44365"/>
                <a:gd name="connsiteX11" fmla="*/ 5979 w 62759"/>
                <a:gd name="connsiteY11" fmla="*/ 44275 h 4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59" h="44365">
                  <a:moveTo>
                    <a:pt x="5979" y="44275"/>
                  </a:moveTo>
                  <a:cubicBezTo>
                    <a:pt x="5378" y="44395"/>
                    <a:pt x="4777" y="44395"/>
                    <a:pt x="4176" y="44275"/>
                  </a:cubicBezTo>
                  <a:cubicBezTo>
                    <a:pt x="1063" y="43325"/>
                    <a:pt x="-692" y="40032"/>
                    <a:pt x="258" y="36931"/>
                  </a:cubicBezTo>
                  <a:cubicBezTo>
                    <a:pt x="282" y="36847"/>
                    <a:pt x="306" y="36775"/>
                    <a:pt x="330" y="36703"/>
                  </a:cubicBezTo>
                  <a:lnTo>
                    <a:pt x="11148" y="4010"/>
                  </a:lnTo>
                  <a:cubicBezTo>
                    <a:pt x="12133" y="1342"/>
                    <a:pt x="14813" y="-293"/>
                    <a:pt x="17638" y="44"/>
                  </a:cubicBezTo>
                  <a:lnTo>
                    <a:pt x="57542" y="5452"/>
                  </a:lnTo>
                  <a:cubicBezTo>
                    <a:pt x="60824" y="5885"/>
                    <a:pt x="63131" y="8902"/>
                    <a:pt x="62710" y="12183"/>
                  </a:cubicBezTo>
                  <a:cubicBezTo>
                    <a:pt x="62158" y="15452"/>
                    <a:pt x="59153" y="17712"/>
                    <a:pt x="55860" y="17352"/>
                  </a:cubicBezTo>
                  <a:lnTo>
                    <a:pt x="21003" y="12544"/>
                  </a:lnTo>
                  <a:lnTo>
                    <a:pt x="11748" y="40429"/>
                  </a:lnTo>
                  <a:cubicBezTo>
                    <a:pt x="10835" y="42809"/>
                    <a:pt x="8527" y="44347"/>
                    <a:pt x="5979" y="4427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6A2E973-772D-B5A2-C436-B7440C9B0E13}"/>
                </a:ext>
              </a:extLst>
            </p:cNvPr>
            <p:cNvSpPr/>
            <p:nvPr/>
          </p:nvSpPr>
          <p:spPr>
            <a:xfrm>
              <a:off x="8868709" y="3879398"/>
              <a:ext cx="37981" cy="48798"/>
            </a:xfrm>
            <a:custGeom>
              <a:avLst/>
              <a:gdLst>
                <a:gd name="connsiteX0" fmla="*/ 0 w 37981"/>
                <a:gd name="connsiteY0" fmla="*/ 5409 h 48798"/>
                <a:gd name="connsiteX1" fmla="*/ 37981 w 37981"/>
                <a:gd name="connsiteY1" fmla="*/ 0 h 48798"/>
                <a:gd name="connsiteX2" fmla="*/ 21635 w 37981"/>
                <a:gd name="connsiteY2" fmla="*/ 48799 h 48798"/>
                <a:gd name="connsiteX3" fmla="*/ 0 w 37981"/>
                <a:gd name="connsiteY3" fmla="*/ 5409 h 4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81" h="48798">
                  <a:moveTo>
                    <a:pt x="0" y="5409"/>
                  </a:moveTo>
                  <a:lnTo>
                    <a:pt x="37981" y="0"/>
                  </a:lnTo>
                  <a:lnTo>
                    <a:pt x="21635" y="48799"/>
                  </a:lnTo>
                  <a:lnTo>
                    <a:pt x="0" y="540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353F4D8-934E-E163-9EFF-E6427614AF66}"/>
                </a:ext>
              </a:extLst>
            </p:cNvPr>
            <p:cNvSpPr/>
            <p:nvPr/>
          </p:nvSpPr>
          <p:spPr>
            <a:xfrm>
              <a:off x="8862669" y="3873332"/>
              <a:ext cx="50004" cy="60875"/>
            </a:xfrm>
            <a:custGeom>
              <a:avLst/>
              <a:gdLst>
                <a:gd name="connsiteX0" fmla="*/ 27675 w 50004"/>
                <a:gd name="connsiteY0" fmla="*/ 60875 h 60875"/>
                <a:gd name="connsiteX1" fmla="*/ 22386 w 50004"/>
                <a:gd name="connsiteY1" fmla="*/ 57629 h 60875"/>
                <a:gd name="connsiteX2" fmla="*/ 631 w 50004"/>
                <a:gd name="connsiteY2" fmla="*/ 14119 h 60875"/>
                <a:gd name="connsiteX3" fmla="*/ 631 w 50004"/>
                <a:gd name="connsiteY3" fmla="*/ 8710 h 60875"/>
                <a:gd name="connsiteX4" fmla="*/ 5199 w 50004"/>
                <a:gd name="connsiteY4" fmla="*/ 5465 h 60875"/>
                <a:gd name="connsiteX5" fmla="*/ 43180 w 50004"/>
                <a:gd name="connsiteY5" fmla="*/ 56 h 60875"/>
                <a:gd name="connsiteX6" fmla="*/ 48588 w 50004"/>
                <a:gd name="connsiteY6" fmla="*/ 2220 h 60875"/>
                <a:gd name="connsiteX7" fmla="*/ 49670 w 50004"/>
                <a:gd name="connsiteY7" fmla="*/ 7869 h 60875"/>
                <a:gd name="connsiteX8" fmla="*/ 33444 w 50004"/>
                <a:gd name="connsiteY8" fmla="*/ 56788 h 60875"/>
                <a:gd name="connsiteX9" fmla="*/ 28156 w 50004"/>
                <a:gd name="connsiteY9" fmla="*/ 60875 h 60875"/>
                <a:gd name="connsiteX10" fmla="*/ 15054 w 50004"/>
                <a:gd name="connsiteY10" fmla="*/ 16163 h 60875"/>
                <a:gd name="connsiteX11" fmla="*/ 27073 w 50004"/>
                <a:gd name="connsiteY11" fmla="*/ 39240 h 60875"/>
                <a:gd name="connsiteX12" fmla="*/ 35727 w 50004"/>
                <a:gd name="connsiteY12" fmla="*/ 13398 h 6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004" h="60875">
                  <a:moveTo>
                    <a:pt x="27675" y="60875"/>
                  </a:moveTo>
                  <a:cubicBezTo>
                    <a:pt x="25427" y="60911"/>
                    <a:pt x="23372" y="59649"/>
                    <a:pt x="22386" y="57629"/>
                  </a:cubicBezTo>
                  <a:lnTo>
                    <a:pt x="631" y="14119"/>
                  </a:lnTo>
                  <a:cubicBezTo>
                    <a:pt x="-210" y="12412"/>
                    <a:pt x="-210" y="10417"/>
                    <a:pt x="631" y="8710"/>
                  </a:cubicBezTo>
                  <a:cubicBezTo>
                    <a:pt x="1569" y="6980"/>
                    <a:pt x="3251" y="5778"/>
                    <a:pt x="5199" y="5465"/>
                  </a:cubicBezTo>
                  <a:lnTo>
                    <a:pt x="43180" y="56"/>
                  </a:lnTo>
                  <a:cubicBezTo>
                    <a:pt x="45235" y="-232"/>
                    <a:pt x="47290" y="598"/>
                    <a:pt x="48588" y="2220"/>
                  </a:cubicBezTo>
                  <a:cubicBezTo>
                    <a:pt x="49959" y="3771"/>
                    <a:pt x="50367" y="5934"/>
                    <a:pt x="49670" y="7869"/>
                  </a:cubicBezTo>
                  <a:lnTo>
                    <a:pt x="33444" y="56788"/>
                  </a:lnTo>
                  <a:cubicBezTo>
                    <a:pt x="32639" y="59072"/>
                    <a:pt x="30571" y="60682"/>
                    <a:pt x="28156" y="60875"/>
                  </a:cubicBezTo>
                  <a:close/>
                  <a:moveTo>
                    <a:pt x="15054" y="16163"/>
                  </a:moveTo>
                  <a:lnTo>
                    <a:pt x="27073" y="39240"/>
                  </a:lnTo>
                  <a:lnTo>
                    <a:pt x="35727" y="13398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F71506-8996-4C0A-4789-F08E3166EA9A}"/>
                </a:ext>
              </a:extLst>
            </p:cNvPr>
            <p:cNvSpPr/>
            <p:nvPr/>
          </p:nvSpPr>
          <p:spPr>
            <a:xfrm>
              <a:off x="9183737" y="4096929"/>
              <a:ext cx="194346" cy="574064"/>
            </a:xfrm>
            <a:custGeom>
              <a:avLst/>
              <a:gdLst>
                <a:gd name="connsiteX0" fmla="*/ 110458 w 194346"/>
                <a:gd name="connsiteY0" fmla="*/ 20 h 574064"/>
                <a:gd name="connsiteX1" fmla="*/ 155771 w 194346"/>
                <a:gd name="connsiteY1" fmla="*/ 163002 h 574064"/>
                <a:gd name="connsiteX2" fmla="*/ 193752 w 194346"/>
                <a:gd name="connsiteY2" fmla="*/ 519737 h 574064"/>
                <a:gd name="connsiteX3" fmla="*/ 99640 w 194346"/>
                <a:gd name="connsiteY3" fmla="*/ 561444 h 574064"/>
                <a:gd name="connsiteX4" fmla="*/ 25361 w 194346"/>
                <a:gd name="connsiteY4" fmla="*/ 574065 h 574064"/>
                <a:gd name="connsiteX5" fmla="*/ 0 w 194346"/>
                <a:gd name="connsiteY5" fmla="*/ 476347 h 574064"/>
                <a:gd name="connsiteX6" fmla="*/ 66948 w 194346"/>
                <a:gd name="connsiteY6" fmla="*/ 452309 h 574064"/>
                <a:gd name="connsiteX7" fmla="*/ 19952 w 194346"/>
                <a:gd name="connsiteY7" fmla="*/ 251345 h 574064"/>
                <a:gd name="connsiteX8" fmla="*/ 110458 w 194346"/>
                <a:gd name="connsiteY8" fmla="*/ 20 h 57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346" h="574064">
                  <a:moveTo>
                    <a:pt x="110458" y="20"/>
                  </a:moveTo>
                  <a:cubicBezTo>
                    <a:pt x="110458" y="20"/>
                    <a:pt x="135819" y="-5389"/>
                    <a:pt x="155771" y="163002"/>
                  </a:cubicBezTo>
                  <a:cubicBezTo>
                    <a:pt x="175723" y="331394"/>
                    <a:pt x="187622" y="508559"/>
                    <a:pt x="193752" y="519737"/>
                  </a:cubicBezTo>
                  <a:cubicBezTo>
                    <a:pt x="201445" y="533920"/>
                    <a:pt x="132454" y="550988"/>
                    <a:pt x="99640" y="561444"/>
                  </a:cubicBezTo>
                  <a:cubicBezTo>
                    <a:pt x="75169" y="567214"/>
                    <a:pt x="50361" y="571432"/>
                    <a:pt x="25361" y="574065"/>
                  </a:cubicBezTo>
                  <a:lnTo>
                    <a:pt x="0" y="476347"/>
                  </a:lnTo>
                  <a:lnTo>
                    <a:pt x="66948" y="452309"/>
                  </a:lnTo>
                  <a:lnTo>
                    <a:pt x="19952" y="251345"/>
                  </a:lnTo>
                  <a:cubicBezTo>
                    <a:pt x="19952" y="251345"/>
                    <a:pt x="76083" y="52184"/>
                    <a:pt x="110458" y="20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AF2FE9A-F0D1-A182-87F6-185354F7A3A5}"/>
                </a:ext>
              </a:extLst>
            </p:cNvPr>
            <p:cNvSpPr/>
            <p:nvPr/>
          </p:nvSpPr>
          <p:spPr>
            <a:xfrm>
              <a:off x="9177761" y="4090303"/>
              <a:ext cx="205932" cy="586340"/>
            </a:xfrm>
            <a:custGeom>
              <a:avLst/>
              <a:gdLst>
                <a:gd name="connsiteX0" fmla="*/ 31336 w 205932"/>
                <a:gd name="connsiteY0" fmla="*/ 586340 h 586340"/>
                <a:gd name="connsiteX1" fmla="*/ 25447 w 205932"/>
                <a:gd name="connsiteY1" fmla="*/ 581892 h 586340"/>
                <a:gd name="connsiteX2" fmla="*/ 206 w 205932"/>
                <a:gd name="connsiteY2" fmla="*/ 484055 h 586340"/>
                <a:gd name="connsiteX3" fmla="*/ 3932 w 205932"/>
                <a:gd name="connsiteY3" fmla="*/ 476964 h 586340"/>
                <a:gd name="connsiteX4" fmla="*/ 65952 w 205932"/>
                <a:gd name="connsiteY4" fmla="*/ 455209 h 586340"/>
                <a:gd name="connsiteX5" fmla="*/ 20038 w 205932"/>
                <a:gd name="connsiteY5" fmla="*/ 259052 h 586340"/>
                <a:gd name="connsiteX6" fmla="*/ 20038 w 205932"/>
                <a:gd name="connsiteY6" fmla="*/ 256048 h 586340"/>
                <a:gd name="connsiteX7" fmla="*/ 111265 w 205932"/>
                <a:gd name="connsiteY7" fmla="*/ 2679 h 586340"/>
                <a:gd name="connsiteX8" fmla="*/ 115111 w 205932"/>
                <a:gd name="connsiteY8" fmla="*/ 155 h 586340"/>
                <a:gd name="connsiteX9" fmla="*/ 123645 w 205932"/>
                <a:gd name="connsiteY9" fmla="*/ 2559 h 586340"/>
                <a:gd name="connsiteX10" fmla="*/ 167516 w 205932"/>
                <a:gd name="connsiteY10" fmla="*/ 168306 h 586340"/>
                <a:gd name="connsiteX11" fmla="*/ 190833 w 205932"/>
                <a:gd name="connsiteY11" fmla="*/ 395713 h 586340"/>
                <a:gd name="connsiteX12" fmla="*/ 204896 w 205932"/>
                <a:gd name="connsiteY12" fmla="*/ 522998 h 586340"/>
                <a:gd name="connsiteX13" fmla="*/ 204896 w 205932"/>
                <a:gd name="connsiteY13" fmla="*/ 532132 h 586340"/>
                <a:gd name="connsiteX14" fmla="*/ 126049 w 205932"/>
                <a:gd name="connsiteY14" fmla="*/ 567229 h 586340"/>
                <a:gd name="connsiteX15" fmla="*/ 106818 w 205932"/>
                <a:gd name="connsiteY15" fmla="*/ 573119 h 586340"/>
                <a:gd name="connsiteX16" fmla="*/ 31456 w 205932"/>
                <a:gd name="connsiteY16" fmla="*/ 585979 h 586340"/>
                <a:gd name="connsiteX17" fmla="*/ 13187 w 205932"/>
                <a:gd name="connsiteY17" fmla="*/ 486459 h 586340"/>
                <a:gd name="connsiteX18" fmla="*/ 35783 w 205932"/>
                <a:gd name="connsiteY18" fmla="*/ 573719 h 586340"/>
                <a:gd name="connsiteX19" fmla="*/ 103813 w 205932"/>
                <a:gd name="connsiteY19" fmla="*/ 561700 h 586340"/>
                <a:gd name="connsiteX20" fmla="*/ 123284 w 205932"/>
                <a:gd name="connsiteY20" fmla="*/ 555811 h 586340"/>
                <a:gd name="connsiteX21" fmla="*/ 194319 w 205932"/>
                <a:gd name="connsiteY21" fmla="*/ 527685 h 586340"/>
                <a:gd name="connsiteX22" fmla="*/ 178934 w 205932"/>
                <a:gd name="connsiteY22" fmla="*/ 396915 h 586340"/>
                <a:gd name="connsiteX23" fmla="*/ 155737 w 205932"/>
                <a:gd name="connsiteY23" fmla="*/ 169749 h 586340"/>
                <a:gd name="connsiteX24" fmla="*/ 118597 w 205932"/>
                <a:gd name="connsiteY24" fmla="*/ 13497 h 586340"/>
                <a:gd name="connsiteX25" fmla="*/ 32057 w 205932"/>
                <a:gd name="connsiteY25" fmla="*/ 257490 h 586340"/>
                <a:gd name="connsiteX26" fmla="*/ 78813 w 205932"/>
                <a:gd name="connsiteY26" fmla="*/ 456891 h 586340"/>
                <a:gd name="connsiteX27" fmla="*/ 74966 w 205932"/>
                <a:gd name="connsiteY27" fmla="*/ 463983 h 58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5932" h="586340">
                  <a:moveTo>
                    <a:pt x="31336" y="586340"/>
                  </a:moveTo>
                  <a:cubicBezTo>
                    <a:pt x="28583" y="586376"/>
                    <a:pt x="26156" y="584549"/>
                    <a:pt x="25447" y="581892"/>
                  </a:cubicBezTo>
                  <a:lnTo>
                    <a:pt x="206" y="484055"/>
                  </a:lnTo>
                  <a:cubicBezTo>
                    <a:pt x="-599" y="481086"/>
                    <a:pt x="1023" y="477985"/>
                    <a:pt x="3932" y="476964"/>
                  </a:cubicBezTo>
                  <a:lnTo>
                    <a:pt x="65952" y="455209"/>
                  </a:lnTo>
                  <a:lnTo>
                    <a:pt x="20038" y="259052"/>
                  </a:lnTo>
                  <a:cubicBezTo>
                    <a:pt x="19737" y="258079"/>
                    <a:pt x="19737" y="257021"/>
                    <a:pt x="20038" y="256048"/>
                  </a:cubicBezTo>
                  <a:cubicBezTo>
                    <a:pt x="22321" y="247874"/>
                    <a:pt x="76770" y="55324"/>
                    <a:pt x="111265" y="2679"/>
                  </a:cubicBezTo>
                  <a:cubicBezTo>
                    <a:pt x="112130" y="1333"/>
                    <a:pt x="113525" y="408"/>
                    <a:pt x="115111" y="155"/>
                  </a:cubicBezTo>
                  <a:cubicBezTo>
                    <a:pt x="118176" y="-386"/>
                    <a:pt x="121313" y="504"/>
                    <a:pt x="123645" y="2559"/>
                  </a:cubicBezTo>
                  <a:cubicBezTo>
                    <a:pt x="140953" y="14579"/>
                    <a:pt x="156217" y="72272"/>
                    <a:pt x="167516" y="168306"/>
                  </a:cubicBezTo>
                  <a:cubicBezTo>
                    <a:pt x="177011" y="248355"/>
                    <a:pt x="184703" y="330087"/>
                    <a:pt x="190833" y="395713"/>
                  </a:cubicBezTo>
                  <a:cubicBezTo>
                    <a:pt x="196963" y="461338"/>
                    <a:pt x="202131" y="516507"/>
                    <a:pt x="204896" y="522998"/>
                  </a:cubicBezTo>
                  <a:cubicBezTo>
                    <a:pt x="206278" y="525883"/>
                    <a:pt x="206278" y="529248"/>
                    <a:pt x="204896" y="532132"/>
                  </a:cubicBezTo>
                  <a:cubicBezTo>
                    <a:pt x="199727" y="544152"/>
                    <a:pt x="168838" y="554488"/>
                    <a:pt x="126049" y="567229"/>
                  </a:cubicBezTo>
                  <a:cubicBezTo>
                    <a:pt x="118957" y="569272"/>
                    <a:pt x="112346" y="571316"/>
                    <a:pt x="106818" y="573119"/>
                  </a:cubicBezTo>
                  <a:cubicBezTo>
                    <a:pt x="81998" y="578984"/>
                    <a:pt x="56817" y="583275"/>
                    <a:pt x="31456" y="585979"/>
                  </a:cubicBezTo>
                  <a:close/>
                  <a:moveTo>
                    <a:pt x="13187" y="486459"/>
                  </a:moveTo>
                  <a:lnTo>
                    <a:pt x="35783" y="573719"/>
                  </a:lnTo>
                  <a:cubicBezTo>
                    <a:pt x="58692" y="571195"/>
                    <a:pt x="81421" y="567181"/>
                    <a:pt x="103813" y="561700"/>
                  </a:cubicBezTo>
                  <a:cubicBezTo>
                    <a:pt x="109342" y="559897"/>
                    <a:pt x="115832" y="557974"/>
                    <a:pt x="123284" y="555811"/>
                  </a:cubicBezTo>
                  <a:cubicBezTo>
                    <a:pt x="145279" y="549320"/>
                    <a:pt x="191314" y="535618"/>
                    <a:pt x="194319" y="527685"/>
                  </a:cubicBezTo>
                  <a:cubicBezTo>
                    <a:pt x="190954" y="522277"/>
                    <a:pt x="187588" y="489344"/>
                    <a:pt x="178934" y="396915"/>
                  </a:cubicBezTo>
                  <a:cubicBezTo>
                    <a:pt x="172804" y="331409"/>
                    <a:pt x="165232" y="249798"/>
                    <a:pt x="155737" y="169749"/>
                  </a:cubicBezTo>
                  <a:cubicBezTo>
                    <a:pt x="141553" y="49555"/>
                    <a:pt x="124847" y="20708"/>
                    <a:pt x="118597" y="13497"/>
                  </a:cubicBezTo>
                  <a:cubicBezTo>
                    <a:pt x="86505" y="68185"/>
                    <a:pt x="37226" y="239701"/>
                    <a:pt x="32057" y="257490"/>
                  </a:cubicBezTo>
                  <a:lnTo>
                    <a:pt x="78813" y="456891"/>
                  </a:lnTo>
                  <a:cubicBezTo>
                    <a:pt x="79545" y="459896"/>
                    <a:pt x="77875" y="462961"/>
                    <a:pt x="74966" y="46398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5029475-8A2B-9416-BA1E-73379D0FE7D5}"/>
                </a:ext>
              </a:extLst>
            </p:cNvPr>
            <p:cNvSpPr/>
            <p:nvPr/>
          </p:nvSpPr>
          <p:spPr>
            <a:xfrm>
              <a:off x="8776280" y="4444308"/>
              <a:ext cx="108654" cy="121395"/>
            </a:xfrm>
            <a:custGeom>
              <a:avLst/>
              <a:gdLst>
                <a:gd name="connsiteX0" fmla="*/ 45313 w 108654"/>
                <a:gd name="connsiteY0" fmla="*/ 121396 h 121395"/>
                <a:gd name="connsiteX1" fmla="*/ 0 w 108654"/>
                <a:gd name="connsiteY1" fmla="*/ 14543 h 121395"/>
                <a:gd name="connsiteX2" fmla="*/ 72477 w 108654"/>
                <a:gd name="connsiteY2" fmla="*/ 0 h 121395"/>
                <a:gd name="connsiteX3" fmla="*/ 108655 w 108654"/>
                <a:gd name="connsiteY3" fmla="*/ 114064 h 121395"/>
                <a:gd name="connsiteX4" fmla="*/ 45313 w 108654"/>
                <a:gd name="connsiteY4" fmla="*/ 121396 h 12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54" h="121395">
                  <a:moveTo>
                    <a:pt x="45313" y="121396"/>
                  </a:moveTo>
                  <a:lnTo>
                    <a:pt x="0" y="14543"/>
                  </a:lnTo>
                  <a:lnTo>
                    <a:pt x="72477" y="0"/>
                  </a:lnTo>
                  <a:lnTo>
                    <a:pt x="108655" y="114064"/>
                  </a:lnTo>
                  <a:lnTo>
                    <a:pt x="45313" y="121396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D9B44DE-9921-D555-FB56-98153200C425}"/>
                </a:ext>
              </a:extLst>
            </p:cNvPr>
            <p:cNvSpPr/>
            <p:nvPr/>
          </p:nvSpPr>
          <p:spPr>
            <a:xfrm>
              <a:off x="8770165" y="4438313"/>
              <a:ext cx="119941" cy="133400"/>
            </a:xfrm>
            <a:custGeom>
              <a:avLst/>
              <a:gdLst>
                <a:gd name="connsiteX0" fmla="*/ 51428 w 119941"/>
                <a:gd name="connsiteY0" fmla="*/ 133400 h 133400"/>
                <a:gd name="connsiteX1" fmla="*/ 45899 w 119941"/>
                <a:gd name="connsiteY1" fmla="*/ 129674 h 133400"/>
                <a:gd name="connsiteX2" fmla="*/ 586 w 119941"/>
                <a:gd name="connsiteY2" fmla="*/ 22822 h 133400"/>
                <a:gd name="connsiteX3" fmla="*/ 586 w 119941"/>
                <a:gd name="connsiteY3" fmla="*/ 17654 h 133400"/>
                <a:gd name="connsiteX4" fmla="*/ 4673 w 119941"/>
                <a:gd name="connsiteY4" fmla="*/ 14649 h 133400"/>
                <a:gd name="connsiteX5" fmla="*/ 76789 w 119941"/>
                <a:gd name="connsiteY5" fmla="*/ 105 h 133400"/>
                <a:gd name="connsiteX6" fmla="*/ 83640 w 119941"/>
                <a:gd name="connsiteY6" fmla="*/ 4192 h 133400"/>
                <a:gd name="connsiteX7" fmla="*/ 119698 w 119941"/>
                <a:gd name="connsiteY7" fmla="*/ 118256 h 133400"/>
                <a:gd name="connsiteX8" fmla="*/ 118977 w 119941"/>
                <a:gd name="connsiteY8" fmla="*/ 123304 h 133400"/>
                <a:gd name="connsiteX9" fmla="*/ 114650 w 119941"/>
                <a:gd name="connsiteY9" fmla="*/ 126069 h 133400"/>
                <a:gd name="connsiteX10" fmla="*/ 51308 w 119941"/>
                <a:gd name="connsiteY10" fmla="*/ 133280 h 133400"/>
                <a:gd name="connsiteX11" fmla="*/ 14528 w 119941"/>
                <a:gd name="connsiteY11" fmla="*/ 25226 h 133400"/>
                <a:gd name="connsiteX12" fmla="*/ 55154 w 119941"/>
                <a:gd name="connsiteY12" fmla="*/ 121381 h 133400"/>
                <a:gd name="connsiteX13" fmla="*/ 106837 w 119941"/>
                <a:gd name="connsiteY13" fmla="*/ 115371 h 133400"/>
                <a:gd name="connsiteX14" fmla="*/ 74505 w 119941"/>
                <a:gd name="connsiteY14" fmla="*/ 13447 h 1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941" h="133400">
                  <a:moveTo>
                    <a:pt x="51428" y="133400"/>
                  </a:moveTo>
                  <a:cubicBezTo>
                    <a:pt x="49000" y="133388"/>
                    <a:pt x="46825" y="131922"/>
                    <a:pt x="45899" y="129674"/>
                  </a:cubicBezTo>
                  <a:lnTo>
                    <a:pt x="586" y="22822"/>
                  </a:lnTo>
                  <a:cubicBezTo>
                    <a:pt x="-195" y="21187"/>
                    <a:pt x="-195" y="19288"/>
                    <a:pt x="586" y="17654"/>
                  </a:cubicBezTo>
                  <a:cubicBezTo>
                    <a:pt x="1452" y="16103"/>
                    <a:pt x="2942" y="15009"/>
                    <a:pt x="4673" y="14649"/>
                  </a:cubicBezTo>
                  <a:lnTo>
                    <a:pt x="76789" y="105"/>
                  </a:lnTo>
                  <a:cubicBezTo>
                    <a:pt x="79782" y="-459"/>
                    <a:pt x="82714" y="1295"/>
                    <a:pt x="83640" y="4192"/>
                  </a:cubicBezTo>
                  <a:lnTo>
                    <a:pt x="119698" y="118256"/>
                  </a:lnTo>
                  <a:cubicBezTo>
                    <a:pt x="120191" y="119962"/>
                    <a:pt x="119926" y="121802"/>
                    <a:pt x="118977" y="123304"/>
                  </a:cubicBezTo>
                  <a:cubicBezTo>
                    <a:pt x="118039" y="124842"/>
                    <a:pt x="116441" y="125852"/>
                    <a:pt x="114650" y="126069"/>
                  </a:cubicBezTo>
                  <a:lnTo>
                    <a:pt x="51308" y="133280"/>
                  </a:lnTo>
                  <a:close/>
                  <a:moveTo>
                    <a:pt x="14528" y="25226"/>
                  </a:moveTo>
                  <a:lnTo>
                    <a:pt x="55154" y="121381"/>
                  </a:lnTo>
                  <a:lnTo>
                    <a:pt x="106837" y="115371"/>
                  </a:lnTo>
                  <a:lnTo>
                    <a:pt x="74505" y="13447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8E87BD-4FF8-F140-DA14-3A91615F2FEF}"/>
                </a:ext>
              </a:extLst>
            </p:cNvPr>
            <p:cNvSpPr/>
            <p:nvPr/>
          </p:nvSpPr>
          <p:spPr>
            <a:xfrm>
              <a:off x="8779886" y="4515583"/>
              <a:ext cx="383898" cy="170194"/>
            </a:xfrm>
            <a:custGeom>
              <a:avLst/>
              <a:gdLst>
                <a:gd name="connsiteX0" fmla="*/ 362144 w 383898"/>
                <a:gd name="connsiteY0" fmla="*/ 74160 h 170194"/>
                <a:gd name="connsiteX1" fmla="*/ 191949 w 383898"/>
                <a:gd name="connsiteY1" fmla="*/ 83295 h 170194"/>
                <a:gd name="connsiteX2" fmla="*/ 152165 w 383898"/>
                <a:gd name="connsiteY2" fmla="*/ 21635 h 170194"/>
                <a:gd name="connsiteX3" fmla="*/ 90626 w 383898"/>
                <a:gd name="connsiteY3" fmla="*/ 0 h 170194"/>
                <a:gd name="connsiteX4" fmla="*/ 101444 w 383898"/>
                <a:gd name="connsiteY4" fmla="*/ 30770 h 170194"/>
                <a:gd name="connsiteX5" fmla="*/ 0 w 383898"/>
                <a:gd name="connsiteY5" fmla="*/ 45193 h 170194"/>
                <a:gd name="connsiteX6" fmla="*/ 7332 w 383898"/>
                <a:gd name="connsiteY6" fmla="*/ 74160 h 170194"/>
                <a:gd name="connsiteX7" fmla="*/ 32693 w 383898"/>
                <a:gd name="connsiteY7" fmla="*/ 85097 h 170194"/>
                <a:gd name="connsiteX8" fmla="*/ 101444 w 383898"/>
                <a:gd name="connsiteY8" fmla="*/ 135819 h 170194"/>
                <a:gd name="connsiteX9" fmla="*/ 166588 w 383898"/>
                <a:gd name="connsiteY9" fmla="*/ 143031 h 170194"/>
                <a:gd name="connsiteX10" fmla="*/ 383899 w 383898"/>
                <a:gd name="connsiteY10" fmla="*/ 170194 h 17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3898" h="170194">
                  <a:moveTo>
                    <a:pt x="362144" y="74160"/>
                  </a:moveTo>
                  <a:lnTo>
                    <a:pt x="191949" y="83295"/>
                  </a:lnTo>
                  <a:cubicBezTo>
                    <a:pt x="179762" y="62068"/>
                    <a:pt x="166480" y="41491"/>
                    <a:pt x="152165" y="21635"/>
                  </a:cubicBezTo>
                  <a:cubicBezTo>
                    <a:pt x="146756" y="18029"/>
                    <a:pt x="90626" y="0"/>
                    <a:pt x="90626" y="0"/>
                  </a:cubicBezTo>
                  <a:lnTo>
                    <a:pt x="101444" y="30770"/>
                  </a:lnTo>
                  <a:lnTo>
                    <a:pt x="0" y="45193"/>
                  </a:lnTo>
                  <a:cubicBezTo>
                    <a:pt x="24" y="55301"/>
                    <a:pt x="2548" y="65253"/>
                    <a:pt x="7332" y="74160"/>
                  </a:cubicBezTo>
                  <a:cubicBezTo>
                    <a:pt x="13846" y="81239"/>
                    <a:pt x="23065" y="85218"/>
                    <a:pt x="32693" y="85097"/>
                  </a:cubicBezTo>
                  <a:cubicBezTo>
                    <a:pt x="54544" y="103415"/>
                    <a:pt x="77501" y="120350"/>
                    <a:pt x="101444" y="135819"/>
                  </a:cubicBezTo>
                  <a:cubicBezTo>
                    <a:pt x="119593" y="144834"/>
                    <a:pt x="166588" y="143031"/>
                    <a:pt x="166588" y="143031"/>
                  </a:cubicBezTo>
                  <a:lnTo>
                    <a:pt x="383899" y="170194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4DDEA84-5926-8A22-A1DB-02AD627BE696}"/>
                </a:ext>
              </a:extLst>
            </p:cNvPr>
            <p:cNvSpPr/>
            <p:nvPr/>
          </p:nvSpPr>
          <p:spPr>
            <a:xfrm>
              <a:off x="8773876" y="4508968"/>
              <a:ext cx="395917" cy="182218"/>
            </a:xfrm>
            <a:custGeom>
              <a:avLst/>
              <a:gdLst>
                <a:gd name="connsiteX0" fmla="*/ 389908 w 395917"/>
                <a:gd name="connsiteY0" fmla="*/ 182218 h 182218"/>
                <a:gd name="connsiteX1" fmla="*/ 389187 w 395917"/>
                <a:gd name="connsiteY1" fmla="*/ 182218 h 182218"/>
                <a:gd name="connsiteX2" fmla="*/ 171877 w 395917"/>
                <a:gd name="connsiteY2" fmla="*/ 155054 h 182218"/>
                <a:gd name="connsiteX3" fmla="*/ 104809 w 395917"/>
                <a:gd name="connsiteY3" fmla="*/ 147242 h 182218"/>
                <a:gd name="connsiteX4" fmla="*/ 36419 w 395917"/>
                <a:gd name="connsiteY4" fmla="*/ 97121 h 182218"/>
                <a:gd name="connsiteX5" fmla="*/ 8293 w 395917"/>
                <a:gd name="connsiteY5" fmla="*/ 83659 h 182218"/>
                <a:gd name="connsiteX6" fmla="*/ 0 w 395917"/>
                <a:gd name="connsiteY6" fmla="*/ 51327 h 182218"/>
                <a:gd name="connsiteX7" fmla="*/ 5168 w 395917"/>
                <a:gd name="connsiteY7" fmla="*/ 45438 h 182218"/>
                <a:gd name="connsiteX8" fmla="*/ 99400 w 395917"/>
                <a:gd name="connsiteY8" fmla="*/ 31976 h 182218"/>
                <a:gd name="connsiteX9" fmla="*/ 90866 w 395917"/>
                <a:gd name="connsiteY9" fmla="*/ 7937 h 182218"/>
                <a:gd name="connsiteX10" fmla="*/ 94917 w 395917"/>
                <a:gd name="connsiteY10" fmla="*/ 269 h 182218"/>
                <a:gd name="connsiteX11" fmla="*/ 98439 w 395917"/>
                <a:gd name="connsiteY11" fmla="*/ 245 h 182218"/>
                <a:gd name="connsiteX12" fmla="*/ 161540 w 395917"/>
                <a:gd name="connsiteY12" fmla="*/ 22721 h 182218"/>
                <a:gd name="connsiteX13" fmla="*/ 201324 w 395917"/>
                <a:gd name="connsiteY13" fmla="*/ 82818 h 182218"/>
                <a:gd name="connsiteX14" fmla="*/ 367913 w 395917"/>
                <a:gd name="connsiteY14" fmla="*/ 73924 h 182218"/>
                <a:gd name="connsiteX15" fmla="*/ 374043 w 395917"/>
                <a:gd name="connsiteY15" fmla="*/ 78611 h 182218"/>
                <a:gd name="connsiteX16" fmla="*/ 395798 w 395917"/>
                <a:gd name="connsiteY16" fmla="*/ 174766 h 182218"/>
                <a:gd name="connsiteX17" fmla="*/ 390990 w 395917"/>
                <a:gd name="connsiteY17" fmla="*/ 181978 h 182218"/>
                <a:gd name="connsiteX18" fmla="*/ 389908 w 395917"/>
                <a:gd name="connsiteY18" fmla="*/ 182098 h 182218"/>
                <a:gd name="connsiteX19" fmla="*/ 172358 w 395917"/>
                <a:gd name="connsiteY19" fmla="*/ 143035 h 182218"/>
                <a:gd name="connsiteX20" fmla="*/ 382216 w 395917"/>
                <a:gd name="connsiteY20" fmla="*/ 169117 h 182218"/>
                <a:gd name="connsiteX21" fmla="*/ 363466 w 395917"/>
                <a:gd name="connsiteY21" fmla="*/ 86424 h 182218"/>
                <a:gd name="connsiteX22" fmla="*/ 198320 w 395917"/>
                <a:gd name="connsiteY22" fmla="*/ 95318 h 182218"/>
                <a:gd name="connsiteX23" fmla="*/ 192791 w 395917"/>
                <a:gd name="connsiteY23" fmla="*/ 92313 h 182218"/>
                <a:gd name="connsiteX24" fmla="*/ 154569 w 395917"/>
                <a:gd name="connsiteY24" fmla="*/ 32216 h 182218"/>
                <a:gd name="connsiteX25" fmla="*/ 106491 w 395917"/>
                <a:gd name="connsiteY25" fmla="*/ 15269 h 182218"/>
                <a:gd name="connsiteX26" fmla="*/ 113343 w 395917"/>
                <a:gd name="connsiteY26" fmla="*/ 34500 h 182218"/>
                <a:gd name="connsiteX27" fmla="*/ 113343 w 395917"/>
                <a:gd name="connsiteY27" fmla="*/ 39668 h 182218"/>
                <a:gd name="connsiteX28" fmla="*/ 109016 w 395917"/>
                <a:gd name="connsiteY28" fmla="*/ 42433 h 182218"/>
                <a:gd name="connsiteX29" fmla="*/ 12861 w 395917"/>
                <a:gd name="connsiteY29" fmla="*/ 56135 h 182218"/>
                <a:gd name="connsiteX30" fmla="*/ 18750 w 395917"/>
                <a:gd name="connsiteY30" fmla="*/ 76688 h 182218"/>
                <a:gd name="connsiteX31" fmla="*/ 39183 w 395917"/>
                <a:gd name="connsiteY31" fmla="*/ 84861 h 182218"/>
                <a:gd name="connsiteX32" fmla="*/ 42909 w 395917"/>
                <a:gd name="connsiteY32" fmla="*/ 86184 h 182218"/>
                <a:gd name="connsiteX33" fmla="*/ 110578 w 395917"/>
                <a:gd name="connsiteY33" fmla="*/ 136184 h 182218"/>
                <a:gd name="connsiteX34" fmla="*/ 172358 w 395917"/>
                <a:gd name="connsiteY34" fmla="*/ 143035 h 18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95917" h="182218">
                  <a:moveTo>
                    <a:pt x="389908" y="182218"/>
                  </a:moveTo>
                  <a:lnTo>
                    <a:pt x="389187" y="182218"/>
                  </a:lnTo>
                  <a:lnTo>
                    <a:pt x="171877" y="155054"/>
                  </a:lnTo>
                  <a:cubicBezTo>
                    <a:pt x="170915" y="155054"/>
                    <a:pt x="123799" y="156978"/>
                    <a:pt x="104809" y="147242"/>
                  </a:cubicBezTo>
                  <a:cubicBezTo>
                    <a:pt x="80891" y="132122"/>
                    <a:pt x="58042" y="115366"/>
                    <a:pt x="36419" y="97121"/>
                  </a:cubicBezTo>
                  <a:cubicBezTo>
                    <a:pt x="25529" y="96929"/>
                    <a:pt x="15264" y="92013"/>
                    <a:pt x="8293" y="83659"/>
                  </a:cubicBezTo>
                  <a:cubicBezTo>
                    <a:pt x="2885" y="73744"/>
                    <a:pt x="36" y="62625"/>
                    <a:pt x="0" y="51327"/>
                  </a:cubicBezTo>
                  <a:cubicBezTo>
                    <a:pt x="36" y="48359"/>
                    <a:pt x="2224" y="45859"/>
                    <a:pt x="5168" y="45438"/>
                  </a:cubicBezTo>
                  <a:lnTo>
                    <a:pt x="99400" y="31976"/>
                  </a:lnTo>
                  <a:lnTo>
                    <a:pt x="90866" y="7937"/>
                  </a:lnTo>
                  <a:cubicBezTo>
                    <a:pt x="89869" y="4704"/>
                    <a:pt x="91684" y="1267"/>
                    <a:pt x="94917" y="269"/>
                  </a:cubicBezTo>
                  <a:cubicBezTo>
                    <a:pt x="96059" y="-79"/>
                    <a:pt x="97285" y="-91"/>
                    <a:pt x="98439" y="245"/>
                  </a:cubicBezTo>
                  <a:cubicBezTo>
                    <a:pt x="111780" y="4572"/>
                    <a:pt x="155771" y="18875"/>
                    <a:pt x="161540" y="22721"/>
                  </a:cubicBezTo>
                  <a:cubicBezTo>
                    <a:pt x="176384" y="41664"/>
                    <a:pt x="189690" y="61760"/>
                    <a:pt x="201324" y="82818"/>
                  </a:cubicBezTo>
                  <a:lnTo>
                    <a:pt x="367913" y="73924"/>
                  </a:lnTo>
                  <a:cubicBezTo>
                    <a:pt x="370834" y="73744"/>
                    <a:pt x="373454" y="75739"/>
                    <a:pt x="374043" y="78611"/>
                  </a:cubicBezTo>
                  <a:lnTo>
                    <a:pt x="395798" y="174766"/>
                  </a:lnTo>
                  <a:cubicBezTo>
                    <a:pt x="396459" y="178084"/>
                    <a:pt x="394307" y="181317"/>
                    <a:pt x="390990" y="181978"/>
                  </a:cubicBezTo>
                  <a:cubicBezTo>
                    <a:pt x="390630" y="182050"/>
                    <a:pt x="390269" y="182086"/>
                    <a:pt x="389908" y="182098"/>
                  </a:cubicBezTo>
                  <a:close/>
                  <a:moveTo>
                    <a:pt x="172358" y="143035"/>
                  </a:moveTo>
                  <a:lnTo>
                    <a:pt x="382216" y="169117"/>
                  </a:lnTo>
                  <a:lnTo>
                    <a:pt x="363466" y="86424"/>
                  </a:lnTo>
                  <a:lnTo>
                    <a:pt x="198320" y="95318"/>
                  </a:lnTo>
                  <a:cubicBezTo>
                    <a:pt x="196060" y="95438"/>
                    <a:pt x="193921" y="94272"/>
                    <a:pt x="192791" y="92313"/>
                  </a:cubicBezTo>
                  <a:cubicBezTo>
                    <a:pt x="181108" y="71628"/>
                    <a:pt x="168355" y="51568"/>
                    <a:pt x="154569" y="32216"/>
                  </a:cubicBezTo>
                  <a:cubicBezTo>
                    <a:pt x="151805" y="30534"/>
                    <a:pt x="129448" y="22841"/>
                    <a:pt x="106491" y="15269"/>
                  </a:cubicBezTo>
                  <a:lnTo>
                    <a:pt x="113343" y="34500"/>
                  </a:lnTo>
                  <a:cubicBezTo>
                    <a:pt x="114124" y="36135"/>
                    <a:pt x="114124" y="38034"/>
                    <a:pt x="113343" y="39668"/>
                  </a:cubicBezTo>
                  <a:cubicBezTo>
                    <a:pt x="112405" y="41207"/>
                    <a:pt x="110807" y="42217"/>
                    <a:pt x="109016" y="42433"/>
                  </a:cubicBezTo>
                  <a:lnTo>
                    <a:pt x="12861" y="56135"/>
                  </a:lnTo>
                  <a:cubicBezTo>
                    <a:pt x="13293" y="63335"/>
                    <a:pt x="15301" y="70354"/>
                    <a:pt x="18750" y="76688"/>
                  </a:cubicBezTo>
                  <a:cubicBezTo>
                    <a:pt x="24135" y="82121"/>
                    <a:pt x="31539" y="85078"/>
                    <a:pt x="39183" y="84861"/>
                  </a:cubicBezTo>
                  <a:cubicBezTo>
                    <a:pt x="40541" y="84873"/>
                    <a:pt x="41851" y="85342"/>
                    <a:pt x="42909" y="86184"/>
                  </a:cubicBezTo>
                  <a:cubicBezTo>
                    <a:pt x="64448" y="104176"/>
                    <a:pt x="87044" y="120883"/>
                    <a:pt x="110578" y="136184"/>
                  </a:cubicBezTo>
                  <a:cubicBezTo>
                    <a:pt x="123799" y="143276"/>
                    <a:pt x="159738" y="143516"/>
                    <a:pt x="172358" y="14303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4E69A1A-F5C6-DBE6-110D-268D6CC35B1C}"/>
                </a:ext>
              </a:extLst>
            </p:cNvPr>
            <p:cNvSpPr/>
            <p:nvPr/>
          </p:nvSpPr>
          <p:spPr>
            <a:xfrm>
              <a:off x="9114986" y="4545752"/>
              <a:ext cx="121275" cy="152044"/>
            </a:xfrm>
            <a:custGeom>
              <a:avLst/>
              <a:gdLst>
                <a:gd name="connsiteX0" fmla="*/ 83174 w 121275"/>
                <a:gd name="connsiteY0" fmla="*/ 0 h 152044"/>
                <a:gd name="connsiteX1" fmla="*/ 0 w 121275"/>
                <a:gd name="connsiteY1" fmla="*/ 25361 h 152044"/>
                <a:gd name="connsiteX2" fmla="*/ 52404 w 121275"/>
                <a:gd name="connsiteY2" fmla="*/ 152045 h 152044"/>
                <a:gd name="connsiteX3" fmla="*/ 121275 w 121275"/>
                <a:gd name="connsiteY3" fmla="*/ 139425 h 152044"/>
                <a:gd name="connsiteX4" fmla="*/ 83174 w 121275"/>
                <a:gd name="connsiteY4" fmla="*/ 0 h 1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75" h="152044">
                  <a:moveTo>
                    <a:pt x="83174" y="0"/>
                  </a:moveTo>
                  <a:lnTo>
                    <a:pt x="0" y="25361"/>
                  </a:lnTo>
                  <a:lnTo>
                    <a:pt x="52404" y="152045"/>
                  </a:lnTo>
                  <a:lnTo>
                    <a:pt x="121275" y="139425"/>
                  </a:lnTo>
                  <a:lnTo>
                    <a:pt x="83174" y="0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4F51979-8570-9998-ECB8-AC464E113F22}"/>
                </a:ext>
              </a:extLst>
            </p:cNvPr>
            <p:cNvSpPr/>
            <p:nvPr/>
          </p:nvSpPr>
          <p:spPr>
            <a:xfrm>
              <a:off x="9108841" y="4539716"/>
              <a:ext cx="133312" cy="164090"/>
            </a:xfrm>
            <a:custGeom>
              <a:avLst/>
              <a:gdLst>
                <a:gd name="connsiteX0" fmla="*/ 58549 w 133312"/>
                <a:gd name="connsiteY0" fmla="*/ 164090 h 164090"/>
                <a:gd name="connsiteX1" fmla="*/ 53020 w 133312"/>
                <a:gd name="connsiteY1" fmla="*/ 160364 h 164090"/>
                <a:gd name="connsiteX2" fmla="*/ 496 w 133312"/>
                <a:gd name="connsiteY2" fmla="*/ 33680 h 164090"/>
                <a:gd name="connsiteX3" fmla="*/ 496 w 133312"/>
                <a:gd name="connsiteY3" fmla="*/ 28752 h 164090"/>
                <a:gd name="connsiteX4" fmla="*/ 4222 w 133312"/>
                <a:gd name="connsiteY4" fmla="*/ 25627 h 164090"/>
                <a:gd name="connsiteX5" fmla="*/ 87516 w 133312"/>
                <a:gd name="connsiteY5" fmla="*/ 266 h 164090"/>
                <a:gd name="connsiteX6" fmla="*/ 95028 w 133312"/>
                <a:gd name="connsiteY6" fmla="*/ 4245 h 164090"/>
                <a:gd name="connsiteX7" fmla="*/ 95088 w 133312"/>
                <a:gd name="connsiteY7" fmla="*/ 4473 h 164090"/>
                <a:gd name="connsiteX8" fmla="*/ 133069 w 133312"/>
                <a:gd name="connsiteY8" fmla="*/ 143898 h 164090"/>
                <a:gd name="connsiteX9" fmla="*/ 132348 w 133312"/>
                <a:gd name="connsiteY9" fmla="*/ 148586 h 164090"/>
                <a:gd name="connsiteX10" fmla="*/ 128382 w 133312"/>
                <a:gd name="connsiteY10" fmla="*/ 151350 h 164090"/>
                <a:gd name="connsiteX11" fmla="*/ 59511 w 133312"/>
                <a:gd name="connsiteY11" fmla="*/ 164090 h 164090"/>
                <a:gd name="connsiteX12" fmla="*/ 14198 w 133312"/>
                <a:gd name="connsiteY12" fmla="*/ 35123 h 164090"/>
                <a:gd name="connsiteX13" fmla="*/ 62275 w 133312"/>
                <a:gd name="connsiteY13" fmla="*/ 151350 h 164090"/>
                <a:gd name="connsiteX14" fmla="*/ 119848 w 133312"/>
                <a:gd name="connsiteY14" fmla="*/ 140653 h 164090"/>
                <a:gd name="connsiteX15" fmla="*/ 85232 w 133312"/>
                <a:gd name="connsiteY15" fmla="*/ 13969 h 16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312" h="164090">
                  <a:moveTo>
                    <a:pt x="58549" y="164090"/>
                  </a:moveTo>
                  <a:cubicBezTo>
                    <a:pt x="56121" y="164079"/>
                    <a:pt x="53946" y="162612"/>
                    <a:pt x="53020" y="160364"/>
                  </a:cubicBezTo>
                  <a:lnTo>
                    <a:pt x="496" y="33680"/>
                  </a:lnTo>
                  <a:cubicBezTo>
                    <a:pt x="-165" y="32106"/>
                    <a:pt x="-165" y="30327"/>
                    <a:pt x="496" y="28752"/>
                  </a:cubicBezTo>
                  <a:cubicBezTo>
                    <a:pt x="1253" y="27238"/>
                    <a:pt x="2599" y="26108"/>
                    <a:pt x="4222" y="25627"/>
                  </a:cubicBezTo>
                  <a:lnTo>
                    <a:pt x="87516" y="266"/>
                  </a:lnTo>
                  <a:cubicBezTo>
                    <a:pt x="90689" y="-707"/>
                    <a:pt x="94054" y="1072"/>
                    <a:pt x="95028" y="4245"/>
                  </a:cubicBezTo>
                  <a:cubicBezTo>
                    <a:pt x="95052" y="4329"/>
                    <a:pt x="95064" y="4401"/>
                    <a:pt x="95088" y="4473"/>
                  </a:cubicBezTo>
                  <a:lnTo>
                    <a:pt x="133069" y="143898"/>
                  </a:lnTo>
                  <a:cubicBezTo>
                    <a:pt x="133562" y="145484"/>
                    <a:pt x="133298" y="147215"/>
                    <a:pt x="132348" y="148586"/>
                  </a:cubicBezTo>
                  <a:cubicBezTo>
                    <a:pt x="131519" y="150064"/>
                    <a:pt x="130052" y="151085"/>
                    <a:pt x="128382" y="151350"/>
                  </a:cubicBezTo>
                  <a:lnTo>
                    <a:pt x="59511" y="164090"/>
                  </a:lnTo>
                  <a:close/>
                  <a:moveTo>
                    <a:pt x="14198" y="35123"/>
                  </a:moveTo>
                  <a:lnTo>
                    <a:pt x="62275" y="151350"/>
                  </a:lnTo>
                  <a:lnTo>
                    <a:pt x="119848" y="140653"/>
                  </a:lnTo>
                  <a:lnTo>
                    <a:pt x="85232" y="13969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E163F63-7C30-E0DB-A6B1-B0B9C21CB860}"/>
                </a:ext>
              </a:extLst>
            </p:cNvPr>
            <p:cNvSpPr/>
            <p:nvPr/>
          </p:nvSpPr>
          <p:spPr>
            <a:xfrm>
              <a:off x="7851640" y="3478580"/>
              <a:ext cx="443023" cy="465842"/>
            </a:xfrm>
            <a:custGeom>
              <a:avLst/>
              <a:gdLst>
                <a:gd name="connsiteX0" fmla="*/ 443024 w 443023"/>
                <a:gd name="connsiteY0" fmla="*/ 373654 h 465842"/>
                <a:gd name="connsiteX1" fmla="*/ 194944 w 443023"/>
                <a:gd name="connsiteY1" fmla="*/ 145286 h 465842"/>
                <a:gd name="connsiteX2" fmla="*/ 64533 w 443023"/>
                <a:gd name="connsiteY2" fmla="*/ 18602 h 465842"/>
                <a:gd name="connsiteX3" fmla="*/ 1191 w 443023"/>
                <a:gd name="connsiteY3" fmla="*/ 13193 h 465842"/>
                <a:gd name="connsiteX4" fmla="*/ 35567 w 443023"/>
                <a:gd name="connsiteY4" fmla="*/ 42160 h 465842"/>
                <a:gd name="connsiteX5" fmla="*/ 69942 w 443023"/>
                <a:gd name="connsiteY5" fmla="*/ 76535 h 465842"/>
                <a:gd name="connsiteX6" fmla="*/ 79077 w 443023"/>
                <a:gd name="connsiteY6" fmla="*/ 165238 h 465842"/>
                <a:gd name="connsiteX7" fmla="*/ 137011 w 443023"/>
                <a:gd name="connsiteY7" fmla="*/ 194205 h 465842"/>
                <a:gd name="connsiteX8" fmla="*/ 165977 w 443023"/>
                <a:gd name="connsiteY8" fmla="*/ 205022 h 465842"/>
                <a:gd name="connsiteX9" fmla="*/ 361532 w 443023"/>
                <a:gd name="connsiteY9" fmla="*/ 465843 h 46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023" h="465842">
                  <a:moveTo>
                    <a:pt x="443024" y="373654"/>
                  </a:moveTo>
                  <a:lnTo>
                    <a:pt x="194944" y="145286"/>
                  </a:lnTo>
                  <a:cubicBezTo>
                    <a:pt x="194944" y="145286"/>
                    <a:pt x="108044" y="42160"/>
                    <a:pt x="64533" y="18602"/>
                  </a:cubicBezTo>
                  <a:cubicBezTo>
                    <a:pt x="21023" y="-4956"/>
                    <a:pt x="-6140" y="-5437"/>
                    <a:pt x="1191" y="13193"/>
                  </a:cubicBezTo>
                  <a:cubicBezTo>
                    <a:pt x="8523" y="31823"/>
                    <a:pt x="35567" y="42160"/>
                    <a:pt x="35567" y="42160"/>
                  </a:cubicBezTo>
                  <a:lnTo>
                    <a:pt x="69942" y="76535"/>
                  </a:lnTo>
                  <a:cubicBezTo>
                    <a:pt x="69942" y="76535"/>
                    <a:pt x="68139" y="147089"/>
                    <a:pt x="79077" y="165238"/>
                  </a:cubicBezTo>
                  <a:cubicBezTo>
                    <a:pt x="90015" y="183388"/>
                    <a:pt x="137011" y="194205"/>
                    <a:pt x="137011" y="194205"/>
                  </a:cubicBezTo>
                  <a:lnTo>
                    <a:pt x="165977" y="205022"/>
                  </a:lnTo>
                  <a:lnTo>
                    <a:pt x="361532" y="465843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95C6D66-3D65-9246-7063-8087375EB8FC}"/>
                </a:ext>
              </a:extLst>
            </p:cNvPr>
            <p:cNvSpPr/>
            <p:nvPr/>
          </p:nvSpPr>
          <p:spPr>
            <a:xfrm>
              <a:off x="7845409" y="3472450"/>
              <a:ext cx="455182" cy="478103"/>
            </a:xfrm>
            <a:custGeom>
              <a:avLst/>
              <a:gdLst>
                <a:gd name="connsiteX0" fmla="*/ 367763 w 455182"/>
                <a:gd name="connsiteY0" fmla="*/ 478103 h 478103"/>
                <a:gd name="connsiteX1" fmla="*/ 367763 w 455182"/>
                <a:gd name="connsiteY1" fmla="*/ 478103 h 478103"/>
                <a:gd name="connsiteX2" fmla="*/ 363196 w 455182"/>
                <a:gd name="connsiteY2" fmla="*/ 475699 h 478103"/>
                <a:gd name="connsiteX3" fmla="*/ 168362 w 455182"/>
                <a:gd name="connsiteY3" fmla="*/ 215840 h 478103"/>
                <a:gd name="connsiteX4" fmla="*/ 141078 w 455182"/>
                <a:gd name="connsiteY4" fmla="*/ 205624 h 478103"/>
                <a:gd name="connsiteX5" fmla="*/ 80140 w 455182"/>
                <a:gd name="connsiteY5" fmla="*/ 174133 h 478103"/>
                <a:gd name="connsiteX6" fmla="*/ 70163 w 455182"/>
                <a:gd name="connsiteY6" fmla="*/ 84709 h 478103"/>
                <a:gd name="connsiteX7" fmla="*/ 38432 w 455182"/>
                <a:gd name="connsiteY7" fmla="*/ 52978 h 478103"/>
                <a:gd name="connsiteX8" fmla="*/ 1773 w 455182"/>
                <a:gd name="connsiteY8" fmla="*/ 21127 h 478103"/>
                <a:gd name="connsiteX9" fmla="*/ 4417 w 455182"/>
                <a:gd name="connsiteY9" fmla="*/ 4059 h 478103"/>
                <a:gd name="connsiteX10" fmla="*/ 73649 w 455182"/>
                <a:gd name="connsiteY10" fmla="*/ 19083 h 478103"/>
                <a:gd name="connsiteX11" fmla="*/ 205862 w 455182"/>
                <a:gd name="connsiteY11" fmla="*/ 147210 h 478103"/>
                <a:gd name="connsiteX12" fmla="*/ 453461 w 455182"/>
                <a:gd name="connsiteY12" fmla="*/ 374857 h 478103"/>
                <a:gd name="connsiteX13" fmla="*/ 453461 w 455182"/>
                <a:gd name="connsiteY13" fmla="*/ 383270 h 478103"/>
                <a:gd name="connsiteX14" fmla="*/ 371970 w 455182"/>
                <a:gd name="connsiteY14" fmla="*/ 475579 h 478103"/>
                <a:gd name="connsiteX15" fmla="*/ 367763 w 455182"/>
                <a:gd name="connsiteY15" fmla="*/ 478103 h 478103"/>
                <a:gd name="connsiteX16" fmla="*/ 17759 w 455182"/>
                <a:gd name="connsiteY16" fmla="*/ 12353 h 478103"/>
                <a:gd name="connsiteX17" fmla="*/ 12350 w 455182"/>
                <a:gd name="connsiteY17" fmla="*/ 13554 h 478103"/>
                <a:gd name="connsiteX18" fmla="*/ 12951 w 455182"/>
                <a:gd name="connsiteY18" fmla="*/ 17160 h 478103"/>
                <a:gd name="connsiteX19" fmla="*/ 44082 w 455182"/>
                <a:gd name="connsiteY19" fmla="*/ 42761 h 478103"/>
                <a:gd name="connsiteX20" fmla="*/ 46004 w 455182"/>
                <a:gd name="connsiteY20" fmla="*/ 44084 h 478103"/>
                <a:gd name="connsiteX21" fmla="*/ 80500 w 455182"/>
                <a:gd name="connsiteY21" fmla="*/ 78459 h 478103"/>
                <a:gd name="connsiteX22" fmla="*/ 82183 w 455182"/>
                <a:gd name="connsiteY22" fmla="*/ 82906 h 478103"/>
                <a:gd name="connsiteX23" fmla="*/ 90356 w 455182"/>
                <a:gd name="connsiteY23" fmla="*/ 168364 h 478103"/>
                <a:gd name="connsiteX24" fmla="*/ 144563 w 455182"/>
                <a:gd name="connsiteY24" fmla="*/ 194566 h 478103"/>
                <a:gd name="connsiteX25" fmla="*/ 174251 w 455182"/>
                <a:gd name="connsiteY25" fmla="*/ 205744 h 478103"/>
                <a:gd name="connsiteX26" fmla="*/ 177016 w 455182"/>
                <a:gd name="connsiteY26" fmla="*/ 207787 h 478103"/>
                <a:gd name="connsiteX27" fmla="*/ 368124 w 455182"/>
                <a:gd name="connsiteY27" fmla="*/ 462598 h 478103"/>
                <a:gd name="connsiteX28" fmla="*/ 440240 w 455182"/>
                <a:gd name="connsiteY28" fmla="*/ 380145 h 478103"/>
                <a:gd name="connsiteX29" fmla="*/ 197088 w 455182"/>
                <a:gd name="connsiteY29" fmla="*/ 155743 h 478103"/>
                <a:gd name="connsiteX30" fmla="*/ 67880 w 455182"/>
                <a:gd name="connsiteY30" fmla="*/ 29901 h 478103"/>
                <a:gd name="connsiteX31" fmla="*/ 17759 w 455182"/>
                <a:gd name="connsiteY31" fmla="*/ 12353 h 47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5182" h="478103">
                  <a:moveTo>
                    <a:pt x="367763" y="478103"/>
                  </a:moveTo>
                  <a:lnTo>
                    <a:pt x="367763" y="478103"/>
                  </a:lnTo>
                  <a:cubicBezTo>
                    <a:pt x="365960" y="478019"/>
                    <a:pt x="364290" y="477129"/>
                    <a:pt x="363196" y="475699"/>
                  </a:cubicBezTo>
                  <a:lnTo>
                    <a:pt x="168362" y="215840"/>
                  </a:lnTo>
                  <a:lnTo>
                    <a:pt x="141078" y="205624"/>
                  </a:lnTo>
                  <a:cubicBezTo>
                    <a:pt x="136751" y="204662"/>
                    <a:pt x="91918" y="193604"/>
                    <a:pt x="80140" y="174133"/>
                  </a:cubicBezTo>
                  <a:cubicBezTo>
                    <a:pt x="69563" y="156465"/>
                    <a:pt x="69923" y="99012"/>
                    <a:pt x="70163" y="84709"/>
                  </a:cubicBezTo>
                  <a:lnTo>
                    <a:pt x="38432" y="52978"/>
                  </a:lnTo>
                  <a:cubicBezTo>
                    <a:pt x="32663" y="50454"/>
                    <a:pt x="9105" y="39276"/>
                    <a:pt x="1773" y="21127"/>
                  </a:cubicBezTo>
                  <a:cubicBezTo>
                    <a:pt x="-1352" y="15502"/>
                    <a:pt x="-270" y="8470"/>
                    <a:pt x="4417" y="4059"/>
                  </a:cubicBezTo>
                  <a:cubicBezTo>
                    <a:pt x="14273" y="-4715"/>
                    <a:pt x="40476" y="934"/>
                    <a:pt x="73649" y="19083"/>
                  </a:cubicBezTo>
                  <a:cubicBezTo>
                    <a:pt x="117640" y="43122"/>
                    <a:pt x="202136" y="143003"/>
                    <a:pt x="205862" y="147210"/>
                  </a:cubicBezTo>
                  <a:lnTo>
                    <a:pt x="453461" y="374857"/>
                  </a:lnTo>
                  <a:cubicBezTo>
                    <a:pt x="455757" y="377188"/>
                    <a:pt x="455757" y="380938"/>
                    <a:pt x="453461" y="383270"/>
                  </a:cubicBezTo>
                  <a:lnTo>
                    <a:pt x="371970" y="475579"/>
                  </a:lnTo>
                  <a:cubicBezTo>
                    <a:pt x="371008" y="477009"/>
                    <a:pt x="369470" y="477935"/>
                    <a:pt x="367763" y="478103"/>
                  </a:cubicBezTo>
                  <a:close/>
                  <a:moveTo>
                    <a:pt x="17759" y="12353"/>
                  </a:moveTo>
                  <a:cubicBezTo>
                    <a:pt x="15872" y="12148"/>
                    <a:pt x="13973" y="12569"/>
                    <a:pt x="12350" y="13554"/>
                  </a:cubicBezTo>
                  <a:cubicBezTo>
                    <a:pt x="12170" y="14792"/>
                    <a:pt x="12386" y="16054"/>
                    <a:pt x="12951" y="17160"/>
                  </a:cubicBezTo>
                  <a:cubicBezTo>
                    <a:pt x="19201" y="32665"/>
                    <a:pt x="43721" y="42641"/>
                    <a:pt x="44082" y="42761"/>
                  </a:cubicBezTo>
                  <a:cubicBezTo>
                    <a:pt x="44814" y="43062"/>
                    <a:pt x="45464" y="43507"/>
                    <a:pt x="46004" y="44084"/>
                  </a:cubicBezTo>
                  <a:lnTo>
                    <a:pt x="80500" y="78459"/>
                  </a:lnTo>
                  <a:cubicBezTo>
                    <a:pt x="81654" y="79649"/>
                    <a:pt x="82255" y="81259"/>
                    <a:pt x="82183" y="82906"/>
                  </a:cubicBezTo>
                  <a:cubicBezTo>
                    <a:pt x="82183" y="102137"/>
                    <a:pt x="82183" y="155022"/>
                    <a:pt x="90356" y="168364"/>
                  </a:cubicBezTo>
                  <a:cubicBezTo>
                    <a:pt x="98529" y="181705"/>
                    <a:pt x="132183" y="191802"/>
                    <a:pt x="144563" y="194566"/>
                  </a:cubicBezTo>
                  <a:lnTo>
                    <a:pt x="174251" y="205744"/>
                  </a:lnTo>
                  <a:cubicBezTo>
                    <a:pt x="175357" y="206129"/>
                    <a:pt x="176319" y="206838"/>
                    <a:pt x="177016" y="207787"/>
                  </a:cubicBezTo>
                  <a:lnTo>
                    <a:pt x="368124" y="462598"/>
                  </a:lnTo>
                  <a:lnTo>
                    <a:pt x="440240" y="380145"/>
                  </a:lnTo>
                  <a:lnTo>
                    <a:pt x="197088" y="155743"/>
                  </a:lnTo>
                  <a:cubicBezTo>
                    <a:pt x="195646" y="154181"/>
                    <a:pt x="109827" y="52617"/>
                    <a:pt x="67880" y="29901"/>
                  </a:cubicBezTo>
                  <a:cubicBezTo>
                    <a:pt x="52687" y="20393"/>
                    <a:pt x="35560" y="14396"/>
                    <a:pt x="17759" y="12353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D3BCEF-1ED1-177D-F14D-64F3DDE32C4B}"/>
                </a:ext>
              </a:extLst>
            </p:cNvPr>
            <p:cNvSpPr/>
            <p:nvPr/>
          </p:nvSpPr>
          <p:spPr>
            <a:xfrm>
              <a:off x="7961487" y="3459136"/>
              <a:ext cx="114063" cy="202951"/>
            </a:xfrm>
            <a:custGeom>
              <a:avLst/>
              <a:gdLst>
                <a:gd name="connsiteX0" fmla="*/ 114064 w 114063"/>
                <a:gd name="connsiteY0" fmla="*/ 202952 h 202951"/>
                <a:gd name="connsiteX1" fmla="*/ 81491 w 114063"/>
                <a:gd name="connsiteY1" fmla="*/ 116052 h 202951"/>
                <a:gd name="connsiteX2" fmla="*/ 39784 w 114063"/>
                <a:gd name="connsiteY2" fmla="*/ 52590 h 202951"/>
                <a:gd name="connsiteX3" fmla="*/ 28967 w 114063"/>
                <a:gd name="connsiteY3" fmla="*/ 65 h 202951"/>
                <a:gd name="connsiteX4" fmla="*/ 0 w 114063"/>
                <a:gd name="connsiteY4" fmla="*/ 30835 h 202951"/>
                <a:gd name="connsiteX5" fmla="*/ 18029 w 114063"/>
                <a:gd name="connsiteY5" fmla="*/ 92494 h 202951"/>
                <a:gd name="connsiteX6" fmla="*/ 34375 w 114063"/>
                <a:gd name="connsiteY6" fmla="*/ 177591 h 20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63" h="202951">
                  <a:moveTo>
                    <a:pt x="114064" y="202952"/>
                  </a:moveTo>
                  <a:cubicBezTo>
                    <a:pt x="114064" y="202952"/>
                    <a:pt x="95914" y="137687"/>
                    <a:pt x="81491" y="116052"/>
                  </a:cubicBezTo>
                  <a:cubicBezTo>
                    <a:pt x="67068" y="94417"/>
                    <a:pt x="46996" y="70739"/>
                    <a:pt x="39784" y="52590"/>
                  </a:cubicBezTo>
                  <a:cubicBezTo>
                    <a:pt x="32572" y="34440"/>
                    <a:pt x="37981" y="-1738"/>
                    <a:pt x="28967" y="65"/>
                  </a:cubicBezTo>
                  <a:cubicBezTo>
                    <a:pt x="19952" y="1868"/>
                    <a:pt x="0" y="3671"/>
                    <a:pt x="0" y="30835"/>
                  </a:cubicBezTo>
                  <a:cubicBezTo>
                    <a:pt x="1923" y="52373"/>
                    <a:pt x="8053" y="73311"/>
                    <a:pt x="18029" y="92494"/>
                  </a:cubicBezTo>
                  <a:cubicBezTo>
                    <a:pt x="18029" y="92494"/>
                    <a:pt x="18029" y="157639"/>
                    <a:pt x="34375" y="177591"/>
                  </a:cubicBezTo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00C4F37-E7A5-323F-FCBD-61036CBB3924}"/>
                </a:ext>
              </a:extLst>
            </p:cNvPr>
            <p:cNvSpPr/>
            <p:nvPr/>
          </p:nvSpPr>
          <p:spPr>
            <a:xfrm>
              <a:off x="7955387" y="3453385"/>
              <a:ext cx="126139" cy="214712"/>
            </a:xfrm>
            <a:custGeom>
              <a:avLst/>
              <a:gdLst>
                <a:gd name="connsiteX0" fmla="*/ 120163 w 126139"/>
                <a:gd name="connsiteY0" fmla="*/ 214712 h 214712"/>
                <a:gd name="connsiteX1" fmla="*/ 114394 w 126139"/>
                <a:gd name="connsiteY1" fmla="*/ 210265 h 214712"/>
                <a:gd name="connsiteX2" fmla="*/ 82543 w 126139"/>
                <a:gd name="connsiteY2" fmla="*/ 125048 h 214712"/>
                <a:gd name="connsiteX3" fmla="*/ 67639 w 126139"/>
                <a:gd name="connsiteY3" fmla="*/ 104014 h 214712"/>
                <a:gd name="connsiteX4" fmla="*/ 40355 w 126139"/>
                <a:gd name="connsiteY4" fmla="*/ 60624 h 214712"/>
                <a:gd name="connsiteX5" fmla="*/ 35307 w 126139"/>
                <a:gd name="connsiteY5" fmla="*/ 28292 h 214712"/>
                <a:gd name="connsiteX6" fmla="*/ 33744 w 126139"/>
                <a:gd name="connsiteY6" fmla="*/ 12186 h 214712"/>
                <a:gd name="connsiteX7" fmla="*/ 12109 w 126139"/>
                <a:gd name="connsiteY7" fmla="*/ 36225 h 214712"/>
                <a:gd name="connsiteX8" fmla="*/ 29537 w 126139"/>
                <a:gd name="connsiteY8" fmla="*/ 94999 h 214712"/>
                <a:gd name="connsiteX9" fmla="*/ 30138 w 126139"/>
                <a:gd name="connsiteY9" fmla="*/ 97884 h 214712"/>
                <a:gd name="connsiteX10" fmla="*/ 45163 w 126139"/>
                <a:gd name="connsiteY10" fmla="*/ 179135 h 214712"/>
                <a:gd name="connsiteX11" fmla="*/ 44321 w 126139"/>
                <a:gd name="connsiteY11" fmla="*/ 187669 h 214712"/>
                <a:gd name="connsiteX12" fmla="*/ 35787 w 126139"/>
                <a:gd name="connsiteY12" fmla="*/ 186707 h 214712"/>
                <a:gd name="connsiteX13" fmla="*/ 18119 w 126139"/>
                <a:gd name="connsiteY13" fmla="*/ 99326 h 214712"/>
                <a:gd name="connsiteX14" fmla="*/ 90 w 126139"/>
                <a:gd name="connsiteY14" fmla="*/ 36225 h 214712"/>
                <a:gd name="connsiteX15" fmla="*/ 31208 w 126139"/>
                <a:gd name="connsiteY15" fmla="*/ 215 h 214712"/>
                <a:gd name="connsiteX16" fmla="*/ 32061 w 126139"/>
                <a:gd name="connsiteY16" fmla="*/ 166 h 214712"/>
                <a:gd name="connsiteX17" fmla="*/ 33864 w 126139"/>
                <a:gd name="connsiteY17" fmla="*/ 166 h 214712"/>
                <a:gd name="connsiteX18" fmla="*/ 40956 w 126139"/>
                <a:gd name="connsiteY18" fmla="*/ 1849 h 214712"/>
                <a:gd name="connsiteX19" fmla="*/ 47326 w 126139"/>
                <a:gd name="connsiteY19" fmla="*/ 27811 h 214712"/>
                <a:gd name="connsiteX20" fmla="*/ 51412 w 126139"/>
                <a:gd name="connsiteY20" fmla="*/ 56417 h 214712"/>
                <a:gd name="connsiteX21" fmla="*/ 77374 w 126139"/>
                <a:gd name="connsiteY21" fmla="*/ 97283 h 214712"/>
                <a:gd name="connsiteX22" fmla="*/ 92519 w 126139"/>
                <a:gd name="connsiteY22" fmla="*/ 118677 h 214712"/>
                <a:gd name="connsiteX23" fmla="*/ 125933 w 126139"/>
                <a:gd name="connsiteY23" fmla="*/ 207260 h 214712"/>
                <a:gd name="connsiteX24" fmla="*/ 121726 w 126139"/>
                <a:gd name="connsiteY24" fmla="*/ 214712 h 21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139" h="214712">
                  <a:moveTo>
                    <a:pt x="120163" y="214712"/>
                  </a:moveTo>
                  <a:cubicBezTo>
                    <a:pt x="117459" y="214700"/>
                    <a:pt x="115091" y="212873"/>
                    <a:pt x="114394" y="210265"/>
                  </a:cubicBezTo>
                  <a:cubicBezTo>
                    <a:pt x="114394" y="210265"/>
                    <a:pt x="96365" y="145721"/>
                    <a:pt x="82543" y="125048"/>
                  </a:cubicBezTo>
                  <a:cubicBezTo>
                    <a:pt x="77975" y="118197"/>
                    <a:pt x="72807" y="111105"/>
                    <a:pt x="67639" y="104014"/>
                  </a:cubicBezTo>
                  <a:cubicBezTo>
                    <a:pt x="56917" y="90636"/>
                    <a:pt x="47771" y="76081"/>
                    <a:pt x="40355" y="60624"/>
                  </a:cubicBezTo>
                  <a:cubicBezTo>
                    <a:pt x="37013" y="50167"/>
                    <a:pt x="35319" y="39266"/>
                    <a:pt x="35307" y="28292"/>
                  </a:cubicBezTo>
                  <a:cubicBezTo>
                    <a:pt x="35186" y="22895"/>
                    <a:pt x="34669" y="17510"/>
                    <a:pt x="33744" y="12186"/>
                  </a:cubicBezTo>
                  <a:cubicBezTo>
                    <a:pt x="23888" y="13989"/>
                    <a:pt x="12109" y="16633"/>
                    <a:pt x="12109" y="36225"/>
                  </a:cubicBezTo>
                  <a:cubicBezTo>
                    <a:pt x="13996" y="56778"/>
                    <a:pt x="19922" y="76742"/>
                    <a:pt x="29537" y="94999"/>
                  </a:cubicBezTo>
                  <a:cubicBezTo>
                    <a:pt x="29910" y="95913"/>
                    <a:pt x="30114" y="96898"/>
                    <a:pt x="30138" y="97884"/>
                  </a:cubicBezTo>
                  <a:cubicBezTo>
                    <a:pt x="30138" y="115432"/>
                    <a:pt x="32903" y="164231"/>
                    <a:pt x="45163" y="179135"/>
                  </a:cubicBezTo>
                  <a:cubicBezTo>
                    <a:pt x="47182" y="181755"/>
                    <a:pt x="46821" y="185493"/>
                    <a:pt x="44321" y="187669"/>
                  </a:cubicBezTo>
                  <a:cubicBezTo>
                    <a:pt x="41689" y="189724"/>
                    <a:pt x="37891" y="189303"/>
                    <a:pt x="35787" y="186707"/>
                  </a:cubicBezTo>
                  <a:cubicBezTo>
                    <a:pt x="19561" y="166875"/>
                    <a:pt x="18239" y="110865"/>
                    <a:pt x="18119" y="99326"/>
                  </a:cubicBezTo>
                  <a:cubicBezTo>
                    <a:pt x="7975" y="79699"/>
                    <a:pt x="1845" y="58244"/>
                    <a:pt x="90" y="36225"/>
                  </a:cubicBezTo>
                  <a:cubicBezTo>
                    <a:pt x="-1256" y="17691"/>
                    <a:pt x="12674" y="1561"/>
                    <a:pt x="31208" y="215"/>
                  </a:cubicBezTo>
                  <a:cubicBezTo>
                    <a:pt x="31497" y="203"/>
                    <a:pt x="31773" y="178"/>
                    <a:pt x="32061" y="166"/>
                  </a:cubicBezTo>
                  <a:lnTo>
                    <a:pt x="33864" y="166"/>
                  </a:lnTo>
                  <a:cubicBezTo>
                    <a:pt x="36364" y="-326"/>
                    <a:pt x="38949" y="287"/>
                    <a:pt x="40956" y="1849"/>
                  </a:cubicBezTo>
                  <a:cubicBezTo>
                    <a:pt x="46004" y="5816"/>
                    <a:pt x="46605" y="14590"/>
                    <a:pt x="47326" y="27811"/>
                  </a:cubicBezTo>
                  <a:cubicBezTo>
                    <a:pt x="47374" y="37487"/>
                    <a:pt x="48744" y="47114"/>
                    <a:pt x="51412" y="56417"/>
                  </a:cubicBezTo>
                  <a:cubicBezTo>
                    <a:pt x="58636" y="70900"/>
                    <a:pt x="67326" y="84591"/>
                    <a:pt x="77374" y="97283"/>
                  </a:cubicBezTo>
                  <a:cubicBezTo>
                    <a:pt x="82663" y="104374"/>
                    <a:pt x="87831" y="111586"/>
                    <a:pt x="92519" y="118677"/>
                  </a:cubicBezTo>
                  <a:cubicBezTo>
                    <a:pt x="107423" y="140913"/>
                    <a:pt x="125212" y="204616"/>
                    <a:pt x="125933" y="207260"/>
                  </a:cubicBezTo>
                  <a:cubicBezTo>
                    <a:pt x="126786" y="210469"/>
                    <a:pt x="124923" y="213775"/>
                    <a:pt x="121726" y="214712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D4A21B9-F139-D4DB-D026-9DE946D6DECC}"/>
                </a:ext>
              </a:extLst>
            </p:cNvPr>
            <p:cNvSpPr/>
            <p:nvPr/>
          </p:nvSpPr>
          <p:spPr>
            <a:xfrm>
              <a:off x="7891548" y="3543192"/>
              <a:ext cx="57363" cy="46908"/>
            </a:xfrm>
            <a:custGeom>
              <a:avLst/>
              <a:gdLst>
                <a:gd name="connsiteX0" fmla="*/ 1428 w 57363"/>
                <a:gd name="connsiteY0" fmla="*/ 4591 h 46908"/>
                <a:gd name="connsiteX1" fmla="*/ 2750 w 57363"/>
                <a:gd name="connsiteY1" fmla="*/ 34039 h 46908"/>
                <a:gd name="connsiteX2" fmla="*/ 53712 w 57363"/>
                <a:gd name="connsiteY2" fmla="*/ 42092 h 46908"/>
                <a:gd name="connsiteX3" fmla="*/ 46981 w 57363"/>
                <a:gd name="connsiteY3" fmla="*/ 8678 h 46908"/>
                <a:gd name="connsiteX4" fmla="*/ 1428 w 57363"/>
                <a:gd name="connsiteY4" fmla="*/ 4591 h 4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3" h="46908">
                  <a:moveTo>
                    <a:pt x="1428" y="4591"/>
                  </a:moveTo>
                  <a:cubicBezTo>
                    <a:pt x="1428" y="4591"/>
                    <a:pt x="-2538" y="27428"/>
                    <a:pt x="2750" y="34039"/>
                  </a:cubicBezTo>
                  <a:cubicBezTo>
                    <a:pt x="8039" y="40649"/>
                    <a:pt x="46981" y="54111"/>
                    <a:pt x="53712" y="42092"/>
                  </a:cubicBezTo>
                  <a:cubicBezTo>
                    <a:pt x="60443" y="30072"/>
                    <a:pt x="57678" y="12644"/>
                    <a:pt x="46981" y="8678"/>
                  </a:cubicBezTo>
                  <a:cubicBezTo>
                    <a:pt x="36284" y="4711"/>
                    <a:pt x="11284" y="-6106"/>
                    <a:pt x="1428" y="4591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F4AC93A-0302-330A-AAAC-DA6E24159A2F}"/>
                </a:ext>
              </a:extLst>
            </p:cNvPr>
            <p:cNvSpPr/>
            <p:nvPr/>
          </p:nvSpPr>
          <p:spPr>
            <a:xfrm>
              <a:off x="7885508" y="3537191"/>
              <a:ext cx="68954" cy="58910"/>
            </a:xfrm>
            <a:custGeom>
              <a:avLst/>
              <a:gdLst>
                <a:gd name="connsiteX0" fmla="*/ 47493 w 68954"/>
                <a:gd name="connsiteY0" fmla="*/ 58910 h 58910"/>
                <a:gd name="connsiteX1" fmla="*/ 4103 w 68954"/>
                <a:gd name="connsiteY1" fmla="*/ 43886 h 58910"/>
                <a:gd name="connsiteX2" fmla="*/ 1579 w 68954"/>
                <a:gd name="connsiteY2" fmla="*/ 9631 h 58910"/>
                <a:gd name="connsiteX3" fmla="*/ 3021 w 68954"/>
                <a:gd name="connsiteY3" fmla="*/ 6626 h 58910"/>
                <a:gd name="connsiteX4" fmla="*/ 52902 w 68954"/>
                <a:gd name="connsiteY4" fmla="*/ 8188 h 58910"/>
                <a:gd name="connsiteX5" fmla="*/ 55066 w 68954"/>
                <a:gd name="connsiteY5" fmla="*/ 9030 h 58910"/>
                <a:gd name="connsiteX6" fmla="*/ 67085 w 68954"/>
                <a:gd name="connsiteY6" fmla="*/ 22251 h 58910"/>
                <a:gd name="connsiteX7" fmla="*/ 64561 w 68954"/>
                <a:gd name="connsiteY7" fmla="*/ 50977 h 58910"/>
                <a:gd name="connsiteX8" fmla="*/ 50138 w 68954"/>
                <a:gd name="connsiteY8" fmla="*/ 58790 h 58910"/>
                <a:gd name="connsiteX9" fmla="*/ 13118 w 68954"/>
                <a:gd name="connsiteY9" fmla="*/ 13597 h 58910"/>
                <a:gd name="connsiteX10" fmla="*/ 13118 w 68954"/>
                <a:gd name="connsiteY10" fmla="*/ 36314 h 58910"/>
                <a:gd name="connsiteX11" fmla="*/ 49176 w 68954"/>
                <a:gd name="connsiteY11" fmla="*/ 46771 h 58910"/>
                <a:gd name="connsiteX12" fmla="*/ 53623 w 68954"/>
                <a:gd name="connsiteY12" fmla="*/ 45208 h 58910"/>
                <a:gd name="connsiteX13" fmla="*/ 55306 w 68954"/>
                <a:gd name="connsiteY13" fmla="*/ 26338 h 58910"/>
                <a:gd name="connsiteX14" fmla="*/ 50017 w 68954"/>
                <a:gd name="connsiteY14" fmla="*/ 20328 h 58910"/>
                <a:gd name="connsiteX15" fmla="*/ 47734 w 68954"/>
                <a:gd name="connsiteY15" fmla="*/ 19366 h 58910"/>
                <a:gd name="connsiteX16" fmla="*/ 13118 w 68954"/>
                <a:gd name="connsiteY16" fmla="*/ 13597 h 5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954" h="58910">
                  <a:moveTo>
                    <a:pt x="47493" y="58910"/>
                  </a:moveTo>
                  <a:cubicBezTo>
                    <a:pt x="31808" y="58586"/>
                    <a:pt x="16627" y="53333"/>
                    <a:pt x="4103" y="43886"/>
                  </a:cubicBezTo>
                  <a:cubicBezTo>
                    <a:pt x="-2387" y="35713"/>
                    <a:pt x="498" y="15520"/>
                    <a:pt x="1579" y="9631"/>
                  </a:cubicBezTo>
                  <a:cubicBezTo>
                    <a:pt x="1808" y="8525"/>
                    <a:pt x="2300" y="7491"/>
                    <a:pt x="3021" y="6626"/>
                  </a:cubicBezTo>
                  <a:cubicBezTo>
                    <a:pt x="14440" y="-6475"/>
                    <a:pt x="39080" y="3020"/>
                    <a:pt x="52902" y="8188"/>
                  </a:cubicBezTo>
                  <a:lnTo>
                    <a:pt x="55066" y="9030"/>
                  </a:lnTo>
                  <a:cubicBezTo>
                    <a:pt x="60823" y="11446"/>
                    <a:pt x="65234" y="16289"/>
                    <a:pt x="67085" y="22251"/>
                  </a:cubicBezTo>
                  <a:cubicBezTo>
                    <a:pt x="70270" y="31758"/>
                    <a:pt x="69357" y="42167"/>
                    <a:pt x="64561" y="50977"/>
                  </a:cubicBezTo>
                  <a:cubicBezTo>
                    <a:pt x="61508" y="55977"/>
                    <a:pt x="56003" y="58958"/>
                    <a:pt x="50138" y="58790"/>
                  </a:cubicBezTo>
                  <a:close/>
                  <a:moveTo>
                    <a:pt x="13118" y="13597"/>
                  </a:moveTo>
                  <a:cubicBezTo>
                    <a:pt x="11255" y="21049"/>
                    <a:pt x="11255" y="28862"/>
                    <a:pt x="13118" y="36314"/>
                  </a:cubicBezTo>
                  <a:cubicBezTo>
                    <a:pt x="23899" y="43165"/>
                    <a:pt x="36411" y="46795"/>
                    <a:pt x="49176" y="46771"/>
                  </a:cubicBezTo>
                  <a:cubicBezTo>
                    <a:pt x="51940" y="46771"/>
                    <a:pt x="53262" y="45809"/>
                    <a:pt x="53623" y="45208"/>
                  </a:cubicBezTo>
                  <a:cubicBezTo>
                    <a:pt x="56748" y="39415"/>
                    <a:pt x="57349" y="32588"/>
                    <a:pt x="55306" y="26338"/>
                  </a:cubicBezTo>
                  <a:cubicBezTo>
                    <a:pt x="54500" y="23657"/>
                    <a:pt x="52565" y="21470"/>
                    <a:pt x="50017" y="20328"/>
                  </a:cubicBezTo>
                  <a:lnTo>
                    <a:pt x="47734" y="19366"/>
                  </a:lnTo>
                  <a:cubicBezTo>
                    <a:pt x="40642" y="16362"/>
                    <a:pt x="20329" y="8549"/>
                    <a:pt x="13118" y="13597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0AE0F50-5FE8-8290-42B0-2EB88CC34064}"/>
                </a:ext>
              </a:extLst>
            </p:cNvPr>
            <p:cNvSpPr/>
            <p:nvPr/>
          </p:nvSpPr>
          <p:spPr>
            <a:xfrm>
              <a:off x="7883546" y="3585767"/>
              <a:ext cx="66636" cy="41910"/>
            </a:xfrm>
            <a:custGeom>
              <a:avLst/>
              <a:gdLst>
                <a:gd name="connsiteX0" fmla="*/ 21450 w 66636"/>
                <a:gd name="connsiteY0" fmla="*/ 838 h 41910"/>
                <a:gd name="connsiteX1" fmla="*/ 56 w 66636"/>
                <a:gd name="connsiteY1" fmla="*/ 11536 h 41910"/>
                <a:gd name="connsiteX2" fmla="*/ 9431 w 66636"/>
                <a:gd name="connsiteY2" fmla="*/ 41103 h 41910"/>
                <a:gd name="connsiteX3" fmla="*/ 57508 w 66636"/>
                <a:gd name="connsiteY3" fmla="*/ 35695 h 41910"/>
                <a:gd name="connsiteX4" fmla="*/ 64576 w 66636"/>
                <a:gd name="connsiteY4" fmla="*/ 12257 h 41910"/>
                <a:gd name="connsiteX5" fmla="*/ 64239 w 66636"/>
                <a:gd name="connsiteY5" fmla="*/ 11656 h 41910"/>
                <a:gd name="connsiteX6" fmla="*/ 21450 w 66636"/>
                <a:gd name="connsiteY6" fmla="*/ 838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36" h="41910">
                  <a:moveTo>
                    <a:pt x="21450" y="838"/>
                  </a:moveTo>
                  <a:cubicBezTo>
                    <a:pt x="21450" y="838"/>
                    <a:pt x="-1266" y="-4450"/>
                    <a:pt x="56" y="11536"/>
                  </a:cubicBezTo>
                  <a:cubicBezTo>
                    <a:pt x="1378" y="27521"/>
                    <a:pt x="2700" y="38339"/>
                    <a:pt x="9431" y="41103"/>
                  </a:cubicBezTo>
                  <a:cubicBezTo>
                    <a:pt x="25657" y="43147"/>
                    <a:pt x="42135" y="41296"/>
                    <a:pt x="57508" y="35695"/>
                  </a:cubicBezTo>
                  <a:cubicBezTo>
                    <a:pt x="65934" y="31175"/>
                    <a:pt x="69095" y="20682"/>
                    <a:pt x="64576" y="12257"/>
                  </a:cubicBezTo>
                  <a:cubicBezTo>
                    <a:pt x="64467" y="12053"/>
                    <a:pt x="64359" y="11860"/>
                    <a:pt x="64239" y="11656"/>
                  </a:cubicBezTo>
                  <a:cubicBezTo>
                    <a:pt x="58950" y="6367"/>
                    <a:pt x="21450" y="838"/>
                    <a:pt x="21450" y="838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D82ED7E-6740-5CA3-BCCA-9A8ED11EC6BE}"/>
                </a:ext>
              </a:extLst>
            </p:cNvPr>
            <p:cNvSpPr/>
            <p:nvPr/>
          </p:nvSpPr>
          <p:spPr>
            <a:xfrm>
              <a:off x="7877436" y="3579590"/>
              <a:ext cx="79789" cy="54297"/>
            </a:xfrm>
            <a:custGeom>
              <a:avLst/>
              <a:gdLst>
                <a:gd name="connsiteX0" fmla="*/ 26117 w 79789"/>
                <a:gd name="connsiteY0" fmla="*/ 54252 h 54297"/>
                <a:gd name="connsiteX1" fmla="*/ 13376 w 79789"/>
                <a:gd name="connsiteY1" fmla="*/ 52810 h 54297"/>
                <a:gd name="connsiteX2" fmla="*/ 155 w 79789"/>
                <a:gd name="connsiteY2" fmla="*/ 18314 h 54297"/>
                <a:gd name="connsiteX3" fmla="*/ 5203 w 79789"/>
                <a:gd name="connsiteY3" fmla="*/ 4612 h 54297"/>
                <a:gd name="connsiteX4" fmla="*/ 29242 w 79789"/>
                <a:gd name="connsiteY4" fmla="*/ 1127 h 54297"/>
                <a:gd name="connsiteX5" fmla="*/ 75156 w 79789"/>
                <a:gd name="connsiteY5" fmla="*/ 13146 h 54297"/>
                <a:gd name="connsiteX6" fmla="*/ 79483 w 79789"/>
                <a:gd name="connsiteY6" fmla="*/ 28170 h 54297"/>
                <a:gd name="connsiteX7" fmla="*/ 67464 w 79789"/>
                <a:gd name="connsiteY7" fmla="*/ 46680 h 54297"/>
                <a:gd name="connsiteX8" fmla="*/ 26117 w 79789"/>
                <a:gd name="connsiteY8" fmla="*/ 54252 h 54297"/>
                <a:gd name="connsiteX9" fmla="*/ 19747 w 79789"/>
                <a:gd name="connsiteY9" fmla="*/ 12184 h 54297"/>
                <a:gd name="connsiteX10" fmla="*/ 13016 w 79789"/>
                <a:gd name="connsiteY10" fmla="*/ 13747 h 54297"/>
                <a:gd name="connsiteX11" fmla="*/ 12174 w 79789"/>
                <a:gd name="connsiteY11" fmla="*/ 17233 h 54297"/>
                <a:gd name="connsiteX12" fmla="*/ 17823 w 79789"/>
                <a:gd name="connsiteY12" fmla="*/ 41271 h 54297"/>
                <a:gd name="connsiteX13" fmla="*/ 60733 w 79789"/>
                <a:gd name="connsiteY13" fmla="*/ 36343 h 54297"/>
                <a:gd name="connsiteX14" fmla="*/ 67103 w 79789"/>
                <a:gd name="connsiteY14" fmla="*/ 26608 h 54297"/>
                <a:gd name="connsiteX15" fmla="*/ 66262 w 79789"/>
                <a:gd name="connsiteY15" fmla="*/ 21680 h 54297"/>
                <a:gd name="connsiteX16" fmla="*/ 26718 w 79789"/>
                <a:gd name="connsiteY16" fmla="*/ 12665 h 54297"/>
                <a:gd name="connsiteX17" fmla="*/ 26718 w 79789"/>
                <a:gd name="connsiteY17" fmla="*/ 12665 h 54297"/>
                <a:gd name="connsiteX18" fmla="*/ 19747 w 79789"/>
                <a:gd name="connsiteY18" fmla="*/ 12545 h 5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789" h="54297">
                  <a:moveTo>
                    <a:pt x="26117" y="54252"/>
                  </a:moveTo>
                  <a:cubicBezTo>
                    <a:pt x="21826" y="54457"/>
                    <a:pt x="17523" y="53964"/>
                    <a:pt x="13376" y="52810"/>
                  </a:cubicBezTo>
                  <a:cubicBezTo>
                    <a:pt x="2679" y="48603"/>
                    <a:pt x="1357" y="33819"/>
                    <a:pt x="155" y="18314"/>
                  </a:cubicBezTo>
                  <a:cubicBezTo>
                    <a:pt x="-578" y="13194"/>
                    <a:pt x="1321" y="8038"/>
                    <a:pt x="5203" y="4612"/>
                  </a:cubicBezTo>
                  <a:cubicBezTo>
                    <a:pt x="12355" y="93"/>
                    <a:pt x="21093" y="-1181"/>
                    <a:pt x="29242" y="1127"/>
                  </a:cubicBezTo>
                  <a:cubicBezTo>
                    <a:pt x="43906" y="3290"/>
                    <a:pt x="69266" y="7617"/>
                    <a:pt x="75156" y="13146"/>
                  </a:cubicBezTo>
                  <a:cubicBezTo>
                    <a:pt x="78906" y="17185"/>
                    <a:pt x="80517" y="22762"/>
                    <a:pt x="79483" y="28170"/>
                  </a:cubicBezTo>
                  <a:cubicBezTo>
                    <a:pt x="78461" y="35839"/>
                    <a:pt x="74050" y="42630"/>
                    <a:pt x="67464" y="46680"/>
                  </a:cubicBezTo>
                  <a:cubicBezTo>
                    <a:pt x="54327" y="51957"/>
                    <a:pt x="40264" y="54529"/>
                    <a:pt x="26117" y="54252"/>
                  </a:cubicBezTo>
                  <a:close/>
                  <a:moveTo>
                    <a:pt x="19747" y="12184"/>
                  </a:moveTo>
                  <a:cubicBezTo>
                    <a:pt x="17403" y="12040"/>
                    <a:pt x="15059" y="12581"/>
                    <a:pt x="13016" y="13747"/>
                  </a:cubicBezTo>
                  <a:cubicBezTo>
                    <a:pt x="13016" y="13747"/>
                    <a:pt x="11934" y="14708"/>
                    <a:pt x="12174" y="17233"/>
                  </a:cubicBezTo>
                  <a:cubicBezTo>
                    <a:pt x="12895" y="26367"/>
                    <a:pt x="14097" y="40190"/>
                    <a:pt x="17823" y="41271"/>
                  </a:cubicBezTo>
                  <a:cubicBezTo>
                    <a:pt x="32319" y="42641"/>
                    <a:pt x="46934" y="40959"/>
                    <a:pt x="60733" y="36343"/>
                  </a:cubicBezTo>
                  <a:cubicBezTo>
                    <a:pt x="64182" y="34192"/>
                    <a:pt x="66514" y="30634"/>
                    <a:pt x="67103" y="26608"/>
                  </a:cubicBezTo>
                  <a:cubicBezTo>
                    <a:pt x="67439" y="24913"/>
                    <a:pt x="67139" y="23158"/>
                    <a:pt x="66262" y="21680"/>
                  </a:cubicBezTo>
                  <a:cubicBezTo>
                    <a:pt x="53485" y="17112"/>
                    <a:pt x="40216" y="14084"/>
                    <a:pt x="26718" y="12665"/>
                  </a:cubicBezTo>
                  <a:lnTo>
                    <a:pt x="26718" y="12665"/>
                  </a:lnTo>
                  <a:cubicBezTo>
                    <a:pt x="24398" y="12389"/>
                    <a:pt x="22066" y="12353"/>
                    <a:pt x="19747" y="12545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032A24A-D27C-2A44-187D-A824E8C8ADC1}"/>
                </a:ext>
              </a:extLst>
            </p:cNvPr>
            <p:cNvSpPr/>
            <p:nvPr/>
          </p:nvSpPr>
          <p:spPr>
            <a:xfrm>
              <a:off x="7892976" y="3621462"/>
              <a:ext cx="58007" cy="30612"/>
            </a:xfrm>
            <a:custGeom>
              <a:avLst/>
              <a:gdLst>
                <a:gd name="connsiteX0" fmla="*/ 0 w 58007"/>
                <a:gd name="connsiteY0" fmla="*/ 5409 h 30612"/>
                <a:gd name="connsiteX1" fmla="*/ 12019 w 58007"/>
                <a:gd name="connsiteY1" fmla="*/ 28125 h 30612"/>
                <a:gd name="connsiteX2" fmla="*/ 56251 w 58007"/>
                <a:gd name="connsiteY2" fmla="*/ 21394 h 30612"/>
                <a:gd name="connsiteX3" fmla="*/ 48198 w 58007"/>
                <a:gd name="connsiteY3" fmla="*/ 0 h 30612"/>
                <a:gd name="connsiteX4" fmla="*/ 0 w 58007"/>
                <a:gd name="connsiteY4" fmla="*/ 5409 h 3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7" h="30612">
                  <a:moveTo>
                    <a:pt x="0" y="5409"/>
                  </a:moveTo>
                  <a:cubicBezTo>
                    <a:pt x="0" y="5409"/>
                    <a:pt x="4087" y="24039"/>
                    <a:pt x="12019" y="28125"/>
                  </a:cubicBezTo>
                  <a:cubicBezTo>
                    <a:pt x="19952" y="32212"/>
                    <a:pt x="49520" y="32092"/>
                    <a:pt x="56251" y="21394"/>
                  </a:cubicBezTo>
                  <a:cubicBezTo>
                    <a:pt x="62982" y="10697"/>
                    <a:pt x="48198" y="0"/>
                    <a:pt x="48198" y="0"/>
                  </a:cubicBezTo>
                  <a:cubicBezTo>
                    <a:pt x="48198" y="0"/>
                    <a:pt x="6731" y="3966"/>
                    <a:pt x="0" y="5409"/>
                  </a:cubicBez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F6FBC97-8E9A-6C75-F07B-5B1388466373}"/>
                </a:ext>
              </a:extLst>
            </p:cNvPr>
            <p:cNvSpPr/>
            <p:nvPr/>
          </p:nvSpPr>
          <p:spPr>
            <a:xfrm>
              <a:off x="7886959" y="3615425"/>
              <a:ext cx="70007" cy="42925"/>
            </a:xfrm>
            <a:custGeom>
              <a:avLst/>
              <a:gdLst>
                <a:gd name="connsiteX0" fmla="*/ 34503 w 70007"/>
                <a:gd name="connsiteY0" fmla="*/ 42696 h 42925"/>
                <a:gd name="connsiteX1" fmla="*/ 15392 w 70007"/>
                <a:gd name="connsiteY1" fmla="*/ 39571 h 42925"/>
                <a:gd name="connsiteX2" fmla="*/ 128 w 70007"/>
                <a:gd name="connsiteY2" fmla="*/ 12648 h 42925"/>
                <a:gd name="connsiteX3" fmla="*/ 969 w 70007"/>
                <a:gd name="connsiteY3" fmla="*/ 8080 h 42925"/>
                <a:gd name="connsiteX4" fmla="*/ 4815 w 70007"/>
                <a:gd name="connsiteY4" fmla="*/ 5436 h 42925"/>
                <a:gd name="connsiteX5" fmla="*/ 53614 w 70007"/>
                <a:gd name="connsiteY5" fmla="*/ 27 h 42925"/>
                <a:gd name="connsiteX6" fmla="*/ 57820 w 70007"/>
                <a:gd name="connsiteY6" fmla="*/ 1229 h 42925"/>
                <a:gd name="connsiteX7" fmla="*/ 67316 w 70007"/>
                <a:gd name="connsiteY7" fmla="*/ 30677 h 42925"/>
                <a:gd name="connsiteX8" fmla="*/ 34503 w 70007"/>
                <a:gd name="connsiteY8" fmla="*/ 42696 h 42925"/>
                <a:gd name="connsiteX9" fmla="*/ 13589 w 70007"/>
                <a:gd name="connsiteY9" fmla="*/ 16374 h 42925"/>
                <a:gd name="connsiteX10" fmla="*/ 20801 w 70007"/>
                <a:gd name="connsiteY10" fmla="*/ 28393 h 42925"/>
                <a:gd name="connsiteX11" fmla="*/ 56859 w 70007"/>
                <a:gd name="connsiteY11" fmla="*/ 23946 h 42925"/>
                <a:gd name="connsiteX12" fmla="*/ 51931 w 70007"/>
                <a:gd name="connsiteY12" fmla="*/ 11926 h 42925"/>
                <a:gd name="connsiteX13" fmla="*/ 13589 w 70007"/>
                <a:gd name="connsiteY13" fmla="*/ 16374 h 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007" h="42925">
                  <a:moveTo>
                    <a:pt x="34503" y="42696"/>
                  </a:moveTo>
                  <a:cubicBezTo>
                    <a:pt x="27988" y="42912"/>
                    <a:pt x="21498" y="41855"/>
                    <a:pt x="15392" y="39571"/>
                  </a:cubicBezTo>
                  <a:cubicBezTo>
                    <a:pt x="5296" y="34523"/>
                    <a:pt x="969" y="16253"/>
                    <a:pt x="128" y="12648"/>
                  </a:cubicBezTo>
                  <a:cubicBezTo>
                    <a:pt x="-197" y="11073"/>
                    <a:pt x="103" y="9438"/>
                    <a:pt x="969" y="8080"/>
                  </a:cubicBezTo>
                  <a:cubicBezTo>
                    <a:pt x="1882" y="6758"/>
                    <a:pt x="3253" y="5821"/>
                    <a:pt x="4815" y="5436"/>
                  </a:cubicBezTo>
                  <a:cubicBezTo>
                    <a:pt x="11666" y="4114"/>
                    <a:pt x="49407" y="508"/>
                    <a:pt x="53614" y="27"/>
                  </a:cubicBezTo>
                  <a:cubicBezTo>
                    <a:pt x="55116" y="-117"/>
                    <a:pt x="56619" y="316"/>
                    <a:pt x="57820" y="1229"/>
                  </a:cubicBezTo>
                  <a:cubicBezTo>
                    <a:pt x="64431" y="6037"/>
                    <a:pt x="75008" y="18417"/>
                    <a:pt x="67316" y="30677"/>
                  </a:cubicBezTo>
                  <a:cubicBezTo>
                    <a:pt x="58854" y="39571"/>
                    <a:pt x="46715" y="44018"/>
                    <a:pt x="34503" y="42696"/>
                  </a:cubicBezTo>
                  <a:close/>
                  <a:moveTo>
                    <a:pt x="13589" y="16374"/>
                  </a:moveTo>
                  <a:cubicBezTo>
                    <a:pt x="14839" y="20965"/>
                    <a:pt x="17327" y="25136"/>
                    <a:pt x="20801" y="28393"/>
                  </a:cubicBezTo>
                  <a:cubicBezTo>
                    <a:pt x="27291" y="31638"/>
                    <a:pt x="52772" y="31037"/>
                    <a:pt x="56859" y="23946"/>
                  </a:cubicBezTo>
                  <a:cubicBezTo>
                    <a:pt x="59503" y="19619"/>
                    <a:pt x="54575" y="14330"/>
                    <a:pt x="51931" y="11926"/>
                  </a:cubicBezTo>
                  <a:cubicBezTo>
                    <a:pt x="42316" y="12768"/>
                    <a:pt x="23806" y="15051"/>
                    <a:pt x="13589" y="16374"/>
                  </a:cubicBez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DCBD-81DE-9A2B-C9E8-F7CAC6D4B426}"/>
                </a:ext>
              </a:extLst>
            </p:cNvPr>
            <p:cNvSpPr/>
            <p:nvPr/>
          </p:nvSpPr>
          <p:spPr>
            <a:xfrm>
              <a:off x="8196826" y="3835888"/>
              <a:ext cx="155771" cy="171997"/>
            </a:xfrm>
            <a:custGeom>
              <a:avLst/>
              <a:gdLst>
                <a:gd name="connsiteX0" fmla="*/ 96035 w 155771"/>
                <a:gd name="connsiteY0" fmla="*/ 0 h 171997"/>
                <a:gd name="connsiteX1" fmla="*/ 0 w 155771"/>
                <a:gd name="connsiteY1" fmla="*/ 106852 h 171997"/>
                <a:gd name="connsiteX2" fmla="*/ 47116 w 155771"/>
                <a:gd name="connsiteY2" fmla="*/ 171997 h 171997"/>
                <a:gd name="connsiteX3" fmla="*/ 155771 w 155771"/>
                <a:gd name="connsiteY3" fmla="*/ 47116 h 171997"/>
                <a:gd name="connsiteX4" fmla="*/ 96035 w 155771"/>
                <a:gd name="connsiteY4" fmla="*/ 0 h 17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71" h="171997">
                  <a:moveTo>
                    <a:pt x="96035" y="0"/>
                  </a:moveTo>
                  <a:lnTo>
                    <a:pt x="0" y="106852"/>
                  </a:lnTo>
                  <a:lnTo>
                    <a:pt x="47116" y="171997"/>
                  </a:lnTo>
                  <a:lnTo>
                    <a:pt x="155771" y="47116"/>
                  </a:lnTo>
                  <a:lnTo>
                    <a:pt x="96035" y="0"/>
                  </a:lnTo>
                  <a:close/>
                </a:path>
              </a:pathLst>
            </a:custGeom>
            <a:solidFill>
              <a:srgbClr val="FFFFFF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043D017-7D40-2BE7-6A77-82C5ADCA8130}"/>
                </a:ext>
              </a:extLst>
            </p:cNvPr>
            <p:cNvSpPr/>
            <p:nvPr/>
          </p:nvSpPr>
          <p:spPr>
            <a:xfrm>
              <a:off x="8190915" y="3829871"/>
              <a:ext cx="168178" cy="184083"/>
            </a:xfrm>
            <a:custGeom>
              <a:avLst/>
              <a:gdLst>
                <a:gd name="connsiteX0" fmla="*/ 53027 w 168178"/>
                <a:gd name="connsiteY0" fmla="*/ 184024 h 184083"/>
                <a:gd name="connsiteX1" fmla="*/ 53027 w 168178"/>
                <a:gd name="connsiteY1" fmla="*/ 184024 h 184083"/>
                <a:gd name="connsiteX2" fmla="*/ 48339 w 168178"/>
                <a:gd name="connsiteY2" fmla="*/ 181620 h 184083"/>
                <a:gd name="connsiteX3" fmla="*/ 1343 w 168178"/>
                <a:gd name="connsiteY3" fmla="*/ 116355 h 184083"/>
                <a:gd name="connsiteX4" fmla="*/ 1343 w 168178"/>
                <a:gd name="connsiteY4" fmla="*/ 108783 h 184083"/>
                <a:gd name="connsiteX5" fmla="*/ 97498 w 168178"/>
                <a:gd name="connsiteY5" fmla="*/ 2051 h 184083"/>
                <a:gd name="connsiteX6" fmla="*/ 105791 w 168178"/>
                <a:gd name="connsiteY6" fmla="*/ 1330 h 184083"/>
                <a:gd name="connsiteX7" fmla="*/ 165888 w 168178"/>
                <a:gd name="connsiteY7" fmla="*/ 48325 h 184083"/>
                <a:gd name="connsiteX8" fmla="*/ 168172 w 168178"/>
                <a:gd name="connsiteY8" fmla="*/ 52532 h 184083"/>
                <a:gd name="connsiteX9" fmla="*/ 166730 w 168178"/>
                <a:gd name="connsiteY9" fmla="*/ 57099 h 184083"/>
                <a:gd name="connsiteX10" fmla="*/ 58555 w 168178"/>
                <a:gd name="connsiteY10" fmla="*/ 181981 h 184083"/>
                <a:gd name="connsiteX11" fmla="*/ 53027 w 168178"/>
                <a:gd name="connsiteY11" fmla="*/ 184024 h 184083"/>
                <a:gd name="connsiteX12" fmla="*/ 13603 w 168178"/>
                <a:gd name="connsiteY12" fmla="*/ 113230 h 184083"/>
                <a:gd name="connsiteX13" fmla="*/ 53507 w 168178"/>
                <a:gd name="connsiteY13" fmla="*/ 168399 h 184083"/>
                <a:gd name="connsiteX14" fmla="*/ 153028 w 168178"/>
                <a:gd name="connsiteY14" fmla="*/ 53974 h 184083"/>
                <a:gd name="connsiteX15" fmla="*/ 102667 w 168178"/>
                <a:gd name="connsiteY15" fmla="*/ 14671 h 1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78" h="184083">
                  <a:moveTo>
                    <a:pt x="53027" y="184024"/>
                  </a:moveTo>
                  <a:lnTo>
                    <a:pt x="53027" y="184024"/>
                  </a:lnTo>
                  <a:cubicBezTo>
                    <a:pt x="51176" y="184000"/>
                    <a:pt x="49433" y="183111"/>
                    <a:pt x="48339" y="181620"/>
                  </a:cubicBezTo>
                  <a:lnTo>
                    <a:pt x="1343" y="116355"/>
                  </a:lnTo>
                  <a:cubicBezTo>
                    <a:pt x="-448" y="114143"/>
                    <a:pt x="-448" y="110994"/>
                    <a:pt x="1343" y="108783"/>
                  </a:cubicBezTo>
                  <a:lnTo>
                    <a:pt x="97498" y="2051"/>
                  </a:lnTo>
                  <a:cubicBezTo>
                    <a:pt x="99625" y="-377"/>
                    <a:pt x="103280" y="-690"/>
                    <a:pt x="105791" y="1330"/>
                  </a:cubicBezTo>
                  <a:lnTo>
                    <a:pt x="165888" y="48325"/>
                  </a:lnTo>
                  <a:cubicBezTo>
                    <a:pt x="167163" y="49383"/>
                    <a:pt x="167992" y="50885"/>
                    <a:pt x="168172" y="52532"/>
                  </a:cubicBezTo>
                  <a:cubicBezTo>
                    <a:pt x="168244" y="54179"/>
                    <a:pt x="167740" y="55789"/>
                    <a:pt x="166730" y="57099"/>
                  </a:cubicBezTo>
                  <a:lnTo>
                    <a:pt x="58555" y="181981"/>
                  </a:lnTo>
                  <a:cubicBezTo>
                    <a:pt x="57173" y="183543"/>
                    <a:pt x="55094" y="184312"/>
                    <a:pt x="53027" y="184024"/>
                  </a:cubicBezTo>
                  <a:close/>
                  <a:moveTo>
                    <a:pt x="13603" y="113230"/>
                  </a:moveTo>
                  <a:lnTo>
                    <a:pt x="53507" y="168399"/>
                  </a:lnTo>
                  <a:lnTo>
                    <a:pt x="153028" y="53974"/>
                  </a:lnTo>
                  <a:lnTo>
                    <a:pt x="102667" y="14671"/>
                  </a:lnTo>
                  <a:close/>
                </a:path>
              </a:pathLst>
            </a:custGeom>
            <a:solidFill>
              <a:srgbClr val="263238"/>
            </a:solidFill>
            <a:ln w="1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2" name="Picture 16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8179480-A451-3C2D-4CE3-195121985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02" y="2237932"/>
            <a:ext cx="2744034" cy="3113370"/>
          </a:xfrm>
          <a:prstGeom prst="rect">
            <a:avLst/>
          </a:prstGeom>
        </p:spPr>
      </p:pic>
      <p:sp>
        <p:nvSpPr>
          <p:cNvPr id="163" name="!!maintittle">
            <a:extLst>
              <a:ext uri="{FF2B5EF4-FFF2-40B4-BE49-F238E27FC236}">
                <a16:creationId xmlns:a16="http://schemas.microsoft.com/office/drawing/2014/main" id="{DC808552-BEF9-FABD-2924-B16EF438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569" y="611751"/>
            <a:ext cx="954102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SIMULATION  CONNECTIVITY</a:t>
            </a:r>
          </a:p>
        </p:txBody>
      </p:sp>
      <p:sp>
        <p:nvSpPr>
          <p:cNvPr id="164" name="Tittle">
            <a:extLst>
              <a:ext uri="{FF2B5EF4-FFF2-40B4-BE49-F238E27FC236}">
                <a16:creationId xmlns:a16="http://schemas.microsoft.com/office/drawing/2014/main" id="{74D606C1-F0BD-897F-3D1F-73A135E95892}"/>
              </a:ext>
            </a:extLst>
          </p:cNvPr>
          <p:cNvSpPr txBox="1">
            <a:spLocks/>
          </p:cNvSpPr>
          <p:nvPr/>
        </p:nvSpPr>
        <p:spPr>
          <a:xfrm>
            <a:off x="1538578" y="648108"/>
            <a:ext cx="2877670" cy="54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1100" spc="600" dirty="0"/>
              <a:t>PROTOTYPE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E02528E-484D-1F8C-E5F6-CF9435634D45}"/>
              </a:ext>
            </a:extLst>
          </p:cNvPr>
          <p:cNvCxnSpPr>
            <a:cxnSpLocks/>
          </p:cNvCxnSpPr>
          <p:nvPr/>
        </p:nvCxnSpPr>
        <p:spPr>
          <a:xfrm>
            <a:off x="2082569" y="647009"/>
            <a:ext cx="0" cy="108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978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292E0-6C46-C8F1-5C96-26FEEDBCB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850" y="4020717"/>
            <a:ext cx="3618707" cy="1215912"/>
          </a:xfrm>
        </p:spPr>
        <p:txBody>
          <a:bodyPr/>
          <a:lstStyle/>
          <a:p>
            <a:r>
              <a:rPr lang="en-US" dirty="0">
                <a:latin typeface="Montserrat Medium" pitchFamily="2" charset="0"/>
              </a:rPr>
              <a:t>HARDWARE</a:t>
            </a:r>
          </a:p>
          <a:p>
            <a:r>
              <a:rPr lang="en-US" dirty="0">
                <a:latin typeface="Montserrat Medium" pitchFamily="2" charset="0"/>
              </a:rPr>
              <a:t>SOFTWARE</a:t>
            </a:r>
          </a:p>
        </p:txBody>
      </p:sp>
      <p:grpSp>
        <p:nvGrpSpPr>
          <p:cNvPr id="4" name="background">
            <a:extLst>
              <a:ext uri="{FF2B5EF4-FFF2-40B4-BE49-F238E27FC236}">
                <a16:creationId xmlns:a16="http://schemas.microsoft.com/office/drawing/2014/main" id="{ED5FEC21-4493-DEF1-FA75-10DCD9D739FA}"/>
              </a:ext>
            </a:extLst>
          </p:cNvPr>
          <p:cNvGrpSpPr/>
          <p:nvPr/>
        </p:nvGrpSpPr>
        <p:grpSpPr>
          <a:xfrm>
            <a:off x="6056079" y="631137"/>
            <a:ext cx="5642489" cy="5499372"/>
            <a:chOff x="6056079" y="631137"/>
            <a:chExt cx="5642489" cy="549937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8B42E9C-D423-7ADA-0AFC-9613EAFC32E1}"/>
                </a:ext>
              </a:extLst>
            </p:cNvPr>
            <p:cNvSpPr/>
            <p:nvPr/>
          </p:nvSpPr>
          <p:spPr>
            <a:xfrm>
              <a:off x="6056079" y="631137"/>
              <a:ext cx="5642489" cy="5499372"/>
            </a:xfrm>
            <a:custGeom>
              <a:avLst/>
              <a:gdLst>
                <a:gd name="connsiteX0" fmla="*/ 5641029 w 5642489"/>
                <a:gd name="connsiteY0" fmla="*/ 2342216 h 5499372"/>
                <a:gd name="connsiteX1" fmla="*/ 4869739 w 5642489"/>
                <a:gd name="connsiteY1" fmla="*/ 808469 h 5499372"/>
                <a:gd name="connsiteX2" fmla="*/ 3137095 w 5642489"/>
                <a:gd name="connsiteY2" fmla="*/ 139264 h 5499372"/>
                <a:gd name="connsiteX3" fmla="*/ 1821631 w 5642489"/>
                <a:gd name="connsiteY3" fmla="*/ 1429943 h 5499372"/>
                <a:gd name="connsiteX4" fmla="*/ 15490 w 5642489"/>
                <a:gd name="connsiteY4" fmla="*/ 2757923 h 5499372"/>
                <a:gd name="connsiteX5" fmla="*/ 2665069 w 5642489"/>
                <a:gd name="connsiteY5" fmla="*/ 5455109 h 5499372"/>
                <a:gd name="connsiteX6" fmla="*/ 5527532 w 5642489"/>
                <a:gd name="connsiteY6" fmla="*/ 3201114 h 5499372"/>
                <a:gd name="connsiteX7" fmla="*/ 5641029 w 5642489"/>
                <a:gd name="connsiteY7" fmla="*/ 2342216 h 549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2489" h="5499372">
                  <a:moveTo>
                    <a:pt x="5641029" y="2342216"/>
                  </a:moveTo>
                  <a:cubicBezTo>
                    <a:pt x="5641029" y="2342216"/>
                    <a:pt x="5711704" y="1788104"/>
                    <a:pt x="4869739" y="808469"/>
                  </a:cubicBezTo>
                  <a:cubicBezTo>
                    <a:pt x="4027773" y="-171166"/>
                    <a:pt x="3651821" y="-71411"/>
                    <a:pt x="3137095" y="139264"/>
                  </a:cubicBezTo>
                  <a:cubicBezTo>
                    <a:pt x="2622370" y="349940"/>
                    <a:pt x="2274761" y="1279636"/>
                    <a:pt x="1821631" y="1429943"/>
                  </a:cubicBezTo>
                  <a:cubicBezTo>
                    <a:pt x="1368501" y="1580250"/>
                    <a:pt x="190583" y="1649208"/>
                    <a:pt x="15490" y="2757923"/>
                  </a:cubicBezTo>
                  <a:cubicBezTo>
                    <a:pt x="-159602" y="3866638"/>
                    <a:pt x="1176476" y="5078421"/>
                    <a:pt x="2665069" y="5455109"/>
                  </a:cubicBezTo>
                  <a:cubicBezTo>
                    <a:pt x="4153663" y="5831797"/>
                    <a:pt x="5396612" y="3694367"/>
                    <a:pt x="5527532" y="3201114"/>
                  </a:cubicBezTo>
                  <a:cubicBezTo>
                    <a:pt x="5658453" y="2707861"/>
                    <a:pt x="5641029" y="2342216"/>
                    <a:pt x="5641029" y="2342216"/>
                  </a:cubicBezTo>
                  <a:close/>
                </a:path>
              </a:pathLst>
            </a:custGeom>
            <a:solidFill>
              <a:srgbClr val="92E3A9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5FBD36C-CE6E-015E-C4E9-FF8708638915}"/>
                </a:ext>
              </a:extLst>
            </p:cNvPr>
            <p:cNvSpPr/>
            <p:nvPr/>
          </p:nvSpPr>
          <p:spPr>
            <a:xfrm>
              <a:off x="6056079" y="631137"/>
              <a:ext cx="5642489" cy="5499372"/>
            </a:xfrm>
            <a:custGeom>
              <a:avLst/>
              <a:gdLst>
                <a:gd name="connsiteX0" fmla="*/ 5641029 w 5642489"/>
                <a:gd name="connsiteY0" fmla="*/ 2342216 h 5499372"/>
                <a:gd name="connsiteX1" fmla="*/ 4869739 w 5642489"/>
                <a:gd name="connsiteY1" fmla="*/ 808469 h 5499372"/>
                <a:gd name="connsiteX2" fmla="*/ 3137095 w 5642489"/>
                <a:gd name="connsiteY2" fmla="*/ 139264 h 5499372"/>
                <a:gd name="connsiteX3" fmla="*/ 1821631 w 5642489"/>
                <a:gd name="connsiteY3" fmla="*/ 1429943 h 5499372"/>
                <a:gd name="connsiteX4" fmla="*/ 15490 w 5642489"/>
                <a:gd name="connsiteY4" fmla="*/ 2757923 h 5499372"/>
                <a:gd name="connsiteX5" fmla="*/ 2665069 w 5642489"/>
                <a:gd name="connsiteY5" fmla="*/ 5455109 h 5499372"/>
                <a:gd name="connsiteX6" fmla="*/ 5527532 w 5642489"/>
                <a:gd name="connsiteY6" fmla="*/ 3201114 h 5499372"/>
                <a:gd name="connsiteX7" fmla="*/ 5641029 w 5642489"/>
                <a:gd name="connsiteY7" fmla="*/ 2342216 h 549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2489" h="5499372">
                  <a:moveTo>
                    <a:pt x="5641029" y="2342216"/>
                  </a:moveTo>
                  <a:cubicBezTo>
                    <a:pt x="5641029" y="2342216"/>
                    <a:pt x="5711704" y="1788104"/>
                    <a:pt x="4869739" y="808469"/>
                  </a:cubicBezTo>
                  <a:cubicBezTo>
                    <a:pt x="4027773" y="-171166"/>
                    <a:pt x="3651821" y="-71411"/>
                    <a:pt x="3137095" y="139264"/>
                  </a:cubicBezTo>
                  <a:cubicBezTo>
                    <a:pt x="2622370" y="349940"/>
                    <a:pt x="2274761" y="1279636"/>
                    <a:pt x="1821631" y="1429943"/>
                  </a:cubicBezTo>
                  <a:cubicBezTo>
                    <a:pt x="1368501" y="1580250"/>
                    <a:pt x="190583" y="1649208"/>
                    <a:pt x="15490" y="2757923"/>
                  </a:cubicBezTo>
                  <a:cubicBezTo>
                    <a:pt x="-159602" y="3866638"/>
                    <a:pt x="1176476" y="5078421"/>
                    <a:pt x="2665069" y="5455109"/>
                  </a:cubicBezTo>
                  <a:cubicBezTo>
                    <a:pt x="4153663" y="5831797"/>
                    <a:pt x="5396612" y="3694367"/>
                    <a:pt x="5527532" y="3201114"/>
                  </a:cubicBezTo>
                  <a:cubicBezTo>
                    <a:pt x="5658453" y="2707861"/>
                    <a:pt x="5641029" y="2342216"/>
                    <a:pt x="5641029" y="2342216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shadow">
            <a:extLst>
              <a:ext uri="{FF2B5EF4-FFF2-40B4-BE49-F238E27FC236}">
                <a16:creationId xmlns:a16="http://schemas.microsoft.com/office/drawing/2014/main" id="{40D141AA-AA65-6413-E246-CBB1C8C61E25}"/>
              </a:ext>
            </a:extLst>
          </p:cNvPr>
          <p:cNvSpPr/>
          <p:nvPr/>
        </p:nvSpPr>
        <p:spPr>
          <a:xfrm>
            <a:off x="6270712" y="6040233"/>
            <a:ext cx="5354617" cy="447363"/>
          </a:xfrm>
          <a:custGeom>
            <a:avLst/>
            <a:gdLst>
              <a:gd name="connsiteX0" fmla="*/ 5354618 w 5354617"/>
              <a:gd name="connsiteY0" fmla="*/ 223682 h 447363"/>
              <a:gd name="connsiteX1" fmla="*/ 2677309 w 5354617"/>
              <a:gd name="connsiteY1" fmla="*/ 447363 h 447363"/>
              <a:gd name="connsiteX2" fmla="*/ 0 w 5354617"/>
              <a:gd name="connsiteY2" fmla="*/ 223682 h 447363"/>
              <a:gd name="connsiteX3" fmla="*/ 2677309 w 5354617"/>
              <a:gd name="connsiteY3" fmla="*/ 0 h 447363"/>
              <a:gd name="connsiteX4" fmla="*/ 5354618 w 5354617"/>
              <a:gd name="connsiteY4" fmla="*/ 223682 h 44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4617" h="447363">
                <a:moveTo>
                  <a:pt x="5354618" y="223682"/>
                </a:moveTo>
                <a:cubicBezTo>
                  <a:pt x="5354618" y="347217"/>
                  <a:pt x="4155946" y="447363"/>
                  <a:pt x="2677309" y="447363"/>
                </a:cubicBezTo>
                <a:cubicBezTo>
                  <a:pt x="1198672" y="447363"/>
                  <a:pt x="0" y="347218"/>
                  <a:pt x="0" y="223682"/>
                </a:cubicBezTo>
                <a:cubicBezTo>
                  <a:pt x="0" y="100146"/>
                  <a:pt x="1198672" y="0"/>
                  <a:pt x="2677309" y="0"/>
                </a:cubicBezTo>
                <a:cubicBezTo>
                  <a:pt x="4155946" y="0"/>
                  <a:pt x="5354618" y="100145"/>
                  <a:pt x="5354618" y="223682"/>
                </a:cubicBezTo>
                <a:close/>
              </a:path>
            </a:pathLst>
          </a:custGeom>
          <a:solidFill>
            <a:srgbClr val="263238"/>
          </a:solidFill>
          <a:ln w="1226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person">
            <a:extLst>
              <a:ext uri="{FF2B5EF4-FFF2-40B4-BE49-F238E27FC236}">
                <a16:creationId xmlns:a16="http://schemas.microsoft.com/office/drawing/2014/main" id="{F5848FAD-C883-6AA3-6046-98A06FBEF2BC}"/>
              </a:ext>
            </a:extLst>
          </p:cNvPr>
          <p:cNvGrpSpPr/>
          <p:nvPr/>
        </p:nvGrpSpPr>
        <p:grpSpPr>
          <a:xfrm>
            <a:off x="7859215" y="578990"/>
            <a:ext cx="2818013" cy="5687733"/>
            <a:chOff x="7859215" y="578990"/>
            <a:chExt cx="2818013" cy="568773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D85047-1EA1-9BE3-C594-C8EC3A8B5F04}"/>
                </a:ext>
              </a:extLst>
            </p:cNvPr>
            <p:cNvSpPr/>
            <p:nvPr/>
          </p:nvSpPr>
          <p:spPr>
            <a:xfrm>
              <a:off x="9120413" y="578990"/>
              <a:ext cx="1556814" cy="972886"/>
            </a:xfrm>
            <a:custGeom>
              <a:avLst/>
              <a:gdLst>
                <a:gd name="connsiteX0" fmla="*/ 0 w 1556814"/>
                <a:gd name="connsiteY0" fmla="*/ 972886 h 972886"/>
                <a:gd name="connsiteX1" fmla="*/ 1556815 w 1556814"/>
                <a:gd name="connsiteY1" fmla="*/ 0 h 97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6814" h="972886">
                  <a:moveTo>
                    <a:pt x="0" y="972886"/>
                  </a:moveTo>
                  <a:cubicBezTo>
                    <a:pt x="0" y="972886"/>
                    <a:pt x="1173133" y="971046"/>
                    <a:pt x="1556815" y="0"/>
                  </a:cubicBezTo>
                </a:path>
              </a:pathLst>
            </a:custGeom>
            <a:noFill/>
            <a:ln w="490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A6F64B-EE0D-FCDD-BDE5-B9CF80C0AFF3}"/>
                </a:ext>
              </a:extLst>
            </p:cNvPr>
            <p:cNvSpPr/>
            <p:nvPr/>
          </p:nvSpPr>
          <p:spPr>
            <a:xfrm>
              <a:off x="9138205" y="607579"/>
              <a:ext cx="1423682" cy="1264724"/>
            </a:xfrm>
            <a:custGeom>
              <a:avLst/>
              <a:gdLst>
                <a:gd name="connsiteX0" fmla="*/ 0 w 1423682"/>
                <a:gd name="connsiteY0" fmla="*/ 1060494 h 1264724"/>
                <a:gd name="connsiteX1" fmla="*/ 126872 w 1423682"/>
                <a:gd name="connsiteY1" fmla="*/ 1072764 h 1264724"/>
                <a:gd name="connsiteX2" fmla="*/ 1188961 w 1423682"/>
                <a:gd name="connsiteY2" fmla="*/ 1053132 h 1264724"/>
                <a:gd name="connsiteX3" fmla="*/ 1391783 w 1423682"/>
                <a:gd name="connsiteY3" fmla="*/ 587855 h 1264724"/>
                <a:gd name="connsiteX4" fmla="*/ 1415464 w 1423682"/>
                <a:gd name="connsiteY4" fmla="*/ 0 h 126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682" h="1264724">
                  <a:moveTo>
                    <a:pt x="0" y="1060494"/>
                  </a:moveTo>
                  <a:cubicBezTo>
                    <a:pt x="0" y="1060494"/>
                    <a:pt x="80368" y="1047488"/>
                    <a:pt x="126872" y="1072764"/>
                  </a:cubicBezTo>
                  <a:cubicBezTo>
                    <a:pt x="324173" y="1180372"/>
                    <a:pt x="822947" y="1455097"/>
                    <a:pt x="1188961" y="1053132"/>
                  </a:cubicBezTo>
                  <a:cubicBezTo>
                    <a:pt x="1304851" y="923891"/>
                    <a:pt x="1375980" y="760725"/>
                    <a:pt x="1391783" y="587855"/>
                  </a:cubicBezTo>
                  <a:cubicBezTo>
                    <a:pt x="1410802" y="393621"/>
                    <a:pt x="1437305" y="76197"/>
                    <a:pt x="1415464" y="0"/>
                  </a:cubicBezTo>
                </a:path>
              </a:pathLst>
            </a:custGeom>
            <a:noFill/>
            <a:ln w="490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D06FD4C-E349-F8FD-D664-EA0C09777FAF}"/>
                </a:ext>
              </a:extLst>
            </p:cNvPr>
            <p:cNvSpPr/>
            <p:nvPr/>
          </p:nvSpPr>
          <p:spPr>
            <a:xfrm>
              <a:off x="9115751" y="583775"/>
              <a:ext cx="1142850" cy="1234067"/>
            </a:xfrm>
            <a:custGeom>
              <a:avLst/>
              <a:gdLst>
                <a:gd name="connsiteX0" fmla="*/ 0 w 1142850"/>
                <a:gd name="connsiteY0" fmla="*/ 1223930 h 1234067"/>
                <a:gd name="connsiteX1" fmla="*/ 1142212 w 1142850"/>
                <a:gd name="connsiteY1" fmla="*/ 0 h 123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850" h="1234067">
                  <a:moveTo>
                    <a:pt x="0" y="1223930"/>
                  </a:moveTo>
                  <a:cubicBezTo>
                    <a:pt x="0" y="1223930"/>
                    <a:pt x="1174114" y="1428471"/>
                    <a:pt x="1142212" y="0"/>
                  </a:cubicBezTo>
                </a:path>
              </a:pathLst>
            </a:custGeom>
            <a:noFill/>
            <a:ln w="49073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DE30D7-819A-8B6C-9085-DEBEE594F59C}"/>
                </a:ext>
              </a:extLst>
            </p:cNvPr>
            <p:cNvSpPr/>
            <p:nvPr/>
          </p:nvSpPr>
          <p:spPr>
            <a:xfrm rot="-469199">
              <a:off x="9042729" y="1524625"/>
              <a:ext cx="59754" cy="71043"/>
            </a:xfrm>
            <a:custGeom>
              <a:avLst/>
              <a:gdLst>
                <a:gd name="connsiteX0" fmla="*/ 0 w 59754"/>
                <a:gd name="connsiteY0" fmla="*/ 0 h 71043"/>
                <a:gd name="connsiteX1" fmla="*/ 59755 w 59754"/>
                <a:gd name="connsiteY1" fmla="*/ 0 h 71043"/>
                <a:gd name="connsiteX2" fmla="*/ 59755 w 59754"/>
                <a:gd name="connsiteY2" fmla="*/ 71043 h 71043"/>
                <a:gd name="connsiteX3" fmla="*/ 0 w 59754"/>
                <a:gd name="connsiteY3" fmla="*/ 71043 h 7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54" h="71043">
                  <a:moveTo>
                    <a:pt x="0" y="0"/>
                  </a:moveTo>
                  <a:lnTo>
                    <a:pt x="59755" y="0"/>
                  </a:lnTo>
                  <a:lnTo>
                    <a:pt x="59755" y="71043"/>
                  </a:lnTo>
                  <a:lnTo>
                    <a:pt x="0" y="71043"/>
                  </a:ln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7D7425-0363-4911-A470-F093436E2959}"/>
                </a:ext>
              </a:extLst>
            </p:cNvPr>
            <p:cNvSpPr/>
            <p:nvPr/>
          </p:nvSpPr>
          <p:spPr>
            <a:xfrm rot="-469199">
              <a:off x="9101737" y="1533032"/>
              <a:ext cx="37300" cy="37300"/>
            </a:xfrm>
            <a:custGeom>
              <a:avLst/>
              <a:gdLst>
                <a:gd name="connsiteX0" fmla="*/ 0 w 37300"/>
                <a:gd name="connsiteY0" fmla="*/ 0 h 37300"/>
                <a:gd name="connsiteX1" fmla="*/ 37301 w 37300"/>
                <a:gd name="connsiteY1" fmla="*/ 0 h 37300"/>
                <a:gd name="connsiteX2" fmla="*/ 37301 w 37300"/>
                <a:gd name="connsiteY2" fmla="*/ 37301 h 37300"/>
                <a:gd name="connsiteX3" fmla="*/ 0 w 37300"/>
                <a:gd name="connsiteY3" fmla="*/ 37301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0" h="37300">
                  <a:moveTo>
                    <a:pt x="0" y="0"/>
                  </a:moveTo>
                  <a:lnTo>
                    <a:pt x="37301" y="0"/>
                  </a:lnTo>
                  <a:lnTo>
                    <a:pt x="37301" y="37301"/>
                  </a:lnTo>
                  <a:lnTo>
                    <a:pt x="0" y="37301"/>
                  </a:ln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C10388-767F-D682-A258-43FD29802495}"/>
                </a:ext>
              </a:extLst>
            </p:cNvPr>
            <p:cNvSpPr/>
            <p:nvPr/>
          </p:nvSpPr>
          <p:spPr>
            <a:xfrm rot="-469199">
              <a:off x="9042671" y="1644128"/>
              <a:ext cx="59754" cy="71043"/>
            </a:xfrm>
            <a:custGeom>
              <a:avLst/>
              <a:gdLst>
                <a:gd name="connsiteX0" fmla="*/ 0 w 59754"/>
                <a:gd name="connsiteY0" fmla="*/ 0 h 71043"/>
                <a:gd name="connsiteX1" fmla="*/ 59755 w 59754"/>
                <a:gd name="connsiteY1" fmla="*/ 0 h 71043"/>
                <a:gd name="connsiteX2" fmla="*/ 59755 w 59754"/>
                <a:gd name="connsiteY2" fmla="*/ 71043 h 71043"/>
                <a:gd name="connsiteX3" fmla="*/ 0 w 59754"/>
                <a:gd name="connsiteY3" fmla="*/ 71043 h 7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54" h="71043">
                  <a:moveTo>
                    <a:pt x="0" y="0"/>
                  </a:moveTo>
                  <a:lnTo>
                    <a:pt x="59755" y="0"/>
                  </a:lnTo>
                  <a:lnTo>
                    <a:pt x="59755" y="71043"/>
                  </a:lnTo>
                  <a:lnTo>
                    <a:pt x="0" y="71043"/>
                  </a:ln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0B2DAD-51E4-C380-2B88-D4585EA5F10C}"/>
                </a:ext>
              </a:extLst>
            </p:cNvPr>
            <p:cNvSpPr/>
            <p:nvPr/>
          </p:nvSpPr>
          <p:spPr>
            <a:xfrm rot="-468598">
              <a:off x="9101682" y="1653002"/>
              <a:ext cx="37300" cy="37300"/>
            </a:xfrm>
            <a:custGeom>
              <a:avLst/>
              <a:gdLst>
                <a:gd name="connsiteX0" fmla="*/ 0 w 37300"/>
                <a:gd name="connsiteY0" fmla="*/ 0 h 37300"/>
                <a:gd name="connsiteX1" fmla="*/ 37301 w 37300"/>
                <a:gd name="connsiteY1" fmla="*/ 0 h 37300"/>
                <a:gd name="connsiteX2" fmla="*/ 37301 w 37300"/>
                <a:gd name="connsiteY2" fmla="*/ 37301 h 37300"/>
                <a:gd name="connsiteX3" fmla="*/ 0 w 37300"/>
                <a:gd name="connsiteY3" fmla="*/ 37301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0" h="37300">
                  <a:moveTo>
                    <a:pt x="0" y="0"/>
                  </a:moveTo>
                  <a:lnTo>
                    <a:pt x="37301" y="0"/>
                  </a:lnTo>
                  <a:lnTo>
                    <a:pt x="37301" y="37301"/>
                  </a:lnTo>
                  <a:lnTo>
                    <a:pt x="0" y="37301"/>
                  </a:ln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39B94E-FD64-E752-4E5F-C4C78E62D74C}"/>
                </a:ext>
              </a:extLst>
            </p:cNvPr>
            <p:cNvSpPr/>
            <p:nvPr/>
          </p:nvSpPr>
          <p:spPr>
            <a:xfrm rot="-469199">
              <a:off x="9014661" y="1788068"/>
              <a:ext cx="59754" cy="71043"/>
            </a:xfrm>
            <a:custGeom>
              <a:avLst/>
              <a:gdLst>
                <a:gd name="connsiteX0" fmla="*/ 0 w 59754"/>
                <a:gd name="connsiteY0" fmla="*/ 0 h 71043"/>
                <a:gd name="connsiteX1" fmla="*/ 59755 w 59754"/>
                <a:gd name="connsiteY1" fmla="*/ 0 h 71043"/>
                <a:gd name="connsiteX2" fmla="*/ 59755 w 59754"/>
                <a:gd name="connsiteY2" fmla="*/ 71043 h 71043"/>
                <a:gd name="connsiteX3" fmla="*/ 0 w 59754"/>
                <a:gd name="connsiteY3" fmla="*/ 71043 h 7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54" h="71043">
                  <a:moveTo>
                    <a:pt x="0" y="0"/>
                  </a:moveTo>
                  <a:lnTo>
                    <a:pt x="59755" y="0"/>
                  </a:lnTo>
                  <a:lnTo>
                    <a:pt x="59755" y="71043"/>
                  </a:lnTo>
                  <a:lnTo>
                    <a:pt x="0" y="71043"/>
                  </a:ln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E6B2FF-F3F5-030B-0EE6-403CB50E80F6}"/>
                </a:ext>
              </a:extLst>
            </p:cNvPr>
            <p:cNvSpPr/>
            <p:nvPr/>
          </p:nvSpPr>
          <p:spPr>
            <a:xfrm rot="-468598">
              <a:off x="9073769" y="1796941"/>
              <a:ext cx="37300" cy="37300"/>
            </a:xfrm>
            <a:custGeom>
              <a:avLst/>
              <a:gdLst>
                <a:gd name="connsiteX0" fmla="*/ 0 w 37300"/>
                <a:gd name="connsiteY0" fmla="*/ 0 h 37300"/>
                <a:gd name="connsiteX1" fmla="*/ 37301 w 37300"/>
                <a:gd name="connsiteY1" fmla="*/ 0 h 37300"/>
                <a:gd name="connsiteX2" fmla="*/ 37301 w 37300"/>
                <a:gd name="connsiteY2" fmla="*/ 37301 h 37300"/>
                <a:gd name="connsiteX3" fmla="*/ 0 w 37300"/>
                <a:gd name="connsiteY3" fmla="*/ 37301 h 3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0" h="37300">
                  <a:moveTo>
                    <a:pt x="0" y="0"/>
                  </a:moveTo>
                  <a:lnTo>
                    <a:pt x="37301" y="0"/>
                  </a:lnTo>
                  <a:lnTo>
                    <a:pt x="37301" y="37301"/>
                  </a:lnTo>
                  <a:lnTo>
                    <a:pt x="0" y="37301"/>
                  </a:ln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9E1088-4E98-E468-396F-BDE137A71DE1}"/>
                </a:ext>
              </a:extLst>
            </p:cNvPr>
            <p:cNvSpPr/>
            <p:nvPr/>
          </p:nvSpPr>
          <p:spPr>
            <a:xfrm>
              <a:off x="7907196" y="2111954"/>
              <a:ext cx="184151" cy="186727"/>
            </a:xfrm>
            <a:custGeom>
              <a:avLst/>
              <a:gdLst>
                <a:gd name="connsiteX0" fmla="*/ 124625 w 184151"/>
                <a:gd name="connsiteY0" fmla="*/ 3114 h 186727"/>
                <a:gd name="connsiteX1" fmla="*/ 6588 w 184151"/>
                <a:gd name="connsiteY1" fmla="*/ 36488 h 186727"/>
                <a:gd name="connsiteX2" fmla="*/ 4747 w 184151"/>
                <a:gd name="connsiteY2" fmla="*/ 68513 h 186727"/>
                <a:gd name="connsiteX3" fmla="*/ 31496 w 184151"/>
                <a:gd name="connsiteY3" fmla="*/ 152317 h 186727"/>
                <a:gd name="connsiteX4" fmla="*/ 90269 w 184151"/>
                <a:gd name="connsiteY4" fmla="*/ 182624 h 186727"/>
                <a:gd name="connsiteX5" fmla="*/ 177631 w 184151"/>
                <a:gd name="connsiteY5" fmla="*/ 162992 h 186727"/>
                <a:gd name="connsiteX6" fmla="*/ 166834 w 184151"/>
                <a:gd name="connsiteY6" fmla="*/ 31089 h 186727"/>
                <a:gd name="connsiteX7" fmla="*/ 124625 w 184151"/>
                <a:gd name="connsiteY7" fmla="*/ 3114 h 18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151" h="186727">
                  <a:moveTo>
                    <a:pt x="124625" y="3114"/>
                  </a:moveTo>
                  <a:cubicBezTo>
                    <a:pt x="124625" y="3114"/>
                    <a:pt x="11864" y="34648"/>
                    <a:pt x="6588" y="36488"/>
                  </a:cubicBezTo>
                  <a:cubicBezTo>
                    <a:pt x="1312" y="38329"/>
                    <a:pt x="-4210" y="54280"/>
                    <a:pt x="4747" y="68513"/>
                  </a:cubicBezTo>
                  <a:cubicBezTo>
                    <a:pt x="13705" y="82746"/>
                    <a:pt x="31496" y="152317"/>
                    <a:pt x="31496" y="152317"/>
                  </a:cubicBezTo>
                  <a:cubicBezTo>
                    <a:pt x="49557" y="165151"/>
                    <a:pt x="69349" y="175348"/>
                    <a:pt x="90269" y="182624"/>
                  </a:cubicBezTo>
                  <a:cubicBezTo>
                    <a:pt x="113459" y="187900"/>
                    <a:pt x="166834" y="193299"/>
                    <a:pt x="177631" y="162992"/>
                  </a:cubicBezTo>
                  <a:cubicBezTo>
                    <a:pt x="188429" y="132685"/>
                    <a:pt x="186466" y="52562"/>
                    <a:pt x="166834" y="31089"/>
                  </a:cubicBezTo>
                  <a:cubicBezTo>
                    <a:pt x="147202" y="9617"/>
                    <a:pt x="139472" y="-7193"/>
                    <a:pt x="124625" y="3114"/>
                  </a:cubicBezTo>
                  <a:close/>
                </a:path>
              </a:pathLst>
            </a:custGeom>
            <a:solidFill>
              <a:srgbClr val="BABABA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B7C4364-44F8-E0B1-7A94-B6AD1F9A91B0}"/>
                </a:ext>
              </a:extLst>
            </p:cNvPr>
            <p:cNvSpPr/>
            <p:nvPr/>
          </p:nvSpPr>
          <p:spPr>
            <a:xfrm>
              <a:off x="7928017" y="2150160"/>
              <a:ext cx="90431" cy="140736"/>
            </a:xfrm>
            <a:custGeom>
              <a:avLst/>
              <a:gdLst>
                <a:gd name="connsiteX0" fmla="*/ 0 w 90431"/>
                <a:gd name="connsiteY0" fmla="*/ 0 h 140736"/>
                <a:gd name="connsiteX1" fmla="*/ 58773 w 90431"/>
                <a:gd name="connsiteY1" fmla="*/ 35706 h 140736"/>
                <a:gd name="connsiteX2" fmla="*/ 83313 w 90431"/>
                <a:gd name="connsiteY2" fmla="*/ 66012 h 140736"/>
                <a:gd name="connsiteX3" fmla="*/ 90430 w 90431"/>
                <a:gd name="connsiteY3" fmla="*/ 140737 h 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431" h="140736">
                  <a:moveTo>
                    <a:pt x="0" y="0"/>
                  </a:moveTo>
                  <a:cubicBezTo>
                    <a:pt x="20933" y="9534"/>
                    <a:pt x="40663" y="21522"/>
                    <a:pt x="58773" y="35706"/>
                  </a:cubicBezTo>
                  <a:cubicBezTo>
                    <a:pt x="78405" y="53497"/>
                    <a:pt x="81963" y="57055"/>
                    <a:pt x="83313" y="66012"/>
                  </a:cubicBezTo>
                  <a:cubicBezTo>
                    <a:pt x="88135" y="90626"/>
                    <a:pt x="90516" y="115657"/>
                    <a:pt x="90430" y="140737"/>
                  </a:cubicBezTo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38621E-5C3D-1BF4-3C25-86E704FA3876}"/>
                </a:ext>
              </a:extLst>
            </p:cNvPr>
            <p:cNvSpPr/>
            <p:nvPr/>
          </p:nvSpPr>
          <p:spPr>
            <a:xfrm>
              <a:off x="8011698" y="2142553"/>
              <a:ext cx="62331" cy="73619"/>
            </a:xfrm>
            <a:custGeom>
              <a:avLst/>
              <a:gdLst>
                <a:gd name="connsiteX0" fmla="*/ 0 w 62331"/>
                <a:gd name="connsiteY0" fmla="*/ 73620 h 73619"/>
                <a:gd name="connsiteX1" fmla="*/ 62332 w 62331"/>
                <a:gd name="connsiteY1" fmla="*/ 0 h 7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31" h="73619">
                  <a:moveTo>
                    <a:pt x="0" y="73620"/>
                  </a:moveTo>
                  <a:cubicBezTo>
                    <a:pt x="0" y="73620"/>
                    <a:pt x="62332" y="43313"/>
                    <a:pt x="62332" y="0"/>
                  </a:cubicBezTo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640EEBB-4E98-FE54-EC41-A1E5D048168F}"/>
                </a:ext>
              </a:extLst>
            </p:cNvPr>
            <p:cNvSpPr/>
            <p:nvPr/>
          </p:nvSpPr>
          <p:spPr>
            <a:xfrm>
              <a:off x="7859215" y="1989636"/>
              <a:ext cx="713712" cy="1258558"/>
            </a:xfrm>
            <a:custGeom>
              <a:avLst/>
              <a:gdLst>
                <a:gd name="connsiteX0" fmla="*/ 692363 w 713712"/>
                <a:gd name="connsiteY0" fmla="*/ 851815 h 1258558"/>
                <a:gd name="connsiteX1" fmla="*/ 542669 w 713712"/>
                <a:gd name="connsiteY1" fmla="*/ 709360 h 1258558"/>
                <a:gd name="connsiteX2" fmla="*/ 364018 w 713712"/>
                <a:gd name="connsiteY2" fmla="*/ 456108 h 1258558"/>
                <a:gd name="connsiteX3" fmla="*/ 287453 w 713712"/>
                <a:gd name="connsiteY3" fmla="*/ 197702 h 1258558"/>
                <a:gd name="connsiteX4" fmla="*/ 248189 w 713712"/>
                <a:gd name="connsiteY4" fmla="*/ 87272 h 1258558"/>
                <a:gd name="connsiteX5" fmla="*/ 148435 w 713712"/>
                <a:gd name="connsiteY5" fmla="*/ 35616 h 1258558"/>
                <a:gd name="connsiteX6" fmla="*/ 70029 w 713712"/>
                <a:gd name="connsiteY6" fmla="*/ 5309 h 1258558"/>
                <a:gd name="connsiteX7" fmla="*/ 32606 w 713712"/>
                <a:gd name="connsiteY7" fmla="*/ 49849 h 1258558"/>
                <a:gd name="connsiteX8" fmla="*/ 139600 w 713712"/>
                <a:gd name="connsiteY8" fmla="*/ 97947 h 1258558"/>
                <a:gd name="connsiteX9" fmla="*/ 192975 w 713712"/>
                <a:gd name="connsiteY9" fmla="*/ 142487 h 1258558"/>
                <a:gd name="connsiteX10" fmla="*/ 209048 w 713712"/>
                <a:gd name="connsiteY10" fmla="*/ 258316 h 1258558"/>
                <a:gd name="connsiteX11" fmla="*/ 194815 w 713712"/>
                <a:gd name="connsiteY11" fmla="*/ 292181 h 1258558"/>
                <a:gd name="connsiteX12" fmla="*/ 139600 w 713712"/>
                <a:gd name="connsiteY12" fmla="*/ 283224 h 1258558"/>
                <a:gd name="connsiteX13" fmla="*/ 36164 w 713712"/>
                <a:gd name="connsiteY13" fmla="*/ 258684 h 1258558"/>
                <a:gd name="connsiteX14" fmla="*/ 30888 w 713712"/>
                <a:gd name="connsiteY14" fmla="*/ 321016 h 1258558"/>
                <a:gd name="connsiteX15" fmla="*/ 146717 w 713712"/>
                <a:gd name="connsiteY15" fmla="*/ 370954 h 1258558"/>
                <a:gd name="connsiteX16" fmla="*/ 205490 w 713712"/>
                <a:gd name="connsiteY16" fmla="*/ 470709 h 1258558"/>
                <a:gd name="connsiteX17" fmla="*/ 269662 w 713712"/>
                <a:gd name="connsiteY17" fmla="*/ 515249 h 1258558"/>
                <a:gd name="connsiteX18" fmla="*/ 319969 w 713712"/>
                <a:gd name="connsiteY18" fmla="*/ 750587 h 1258558"/>
                <a:gd name="connsiteX19" fmla="*/ 473221 w 713712"/>
                <a:gd name="connsiteY19" fmla="*/ 1117582 h 1258558"/>
                <a:gd name="connsiteX20" fmla="*/ 672731 w 713712"/>
                <a:gd name="connsiteY20" fmla="*/ 1258319 h 1258558"/>
                <a:gd name="connsiteX21" fmla="*/ 713712 w 713712"/>
                <a:gd name="connsiteY21" fmla="*/ 1201386 h 1258558"/>
                <a:gd name="connsiteX22" fmla="*/ 692363 w 713712"/>
                <a:gd name="connsiteY22" fmla="*/ 851815 h 125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3712" h="1258558">
                  <a:moveTo>
                    <a:pt x="692363" y="851815"/>
                  </a:moveTo>
                  <a:cubicBezTo>
                    <a:pt x="692363" y="851815"/>
                    <a:pt x="622915" y="791324"/>
                    <a:pt x="542669" y="709360"/>
                  </a:cubicBezTo>
                  <a:cubicBezTo>
                    <a:pt x="462423" y="627397"/>
                    <a:pt x="380583" y="506169"/>
                    <a:pt x="364018" y="456108"/>
                  </a:cubicBezTo>
                  <a:cubicBezTo>
                    <a:pt x="347454" y="406046"/>
                    <a:pt x="306963" y="251199"/>
                    <a:pt x="287453" y="197702"/>
                  </a:cubicBezTo>
                  <a:cubicBezTo>
                    <a:pt x="267944" y="144205"/>
                    <a:pt x="264263" y="106904"/>
                    <a:pt x="248189" y="87272"/>
                  </a:cubicBezTo>
                  <a:cubicBezTo>
                    <a:pt x="232116" y="67640"/>
                    <a:pt x="155551" y="39174"/>
                    <a:pt x="148435" y="35616"/>
                  </a:cubicBezTo>
                  <a:cubicBezTo>
                    <a:pt x="141318" y="32058"/>
                    <a:pt x="103895" y="19542"/>
                    <a:pt x="70029" y="5309"/>
                  </a:cubicBezTo>
                  <a:cubicBezTo>
                    <a:pt x="36164" y="-8924"/>
                    <a:pt x="-10094" y="5309"/>
                    <a:pt x="32606" y="49849"/>
                  </a:cubicBezTo>
                  <a:cubicBezTo>
                    <a:pt x="61796" y="77530"/>
                    <a:pt x="99526" y="94475"/>
                    <a:pt x="139600" y="97947"/>
                  </a:cubicBezTo>
                  <a:lnTo>
                    <a:pt x="192975" y="142487"/>
                  </a:lnTo>
                  <a:cubicBezTo>
                    <a:pt x="192975" y="142487"/>
                    <a:pt x="212607" y="235126"/>
                    <a:pt x="209048" y="258316"/>
                  </a:cubicBezTo>
                  <a:cubicBezTo>
                    <a:pt x="207748" y="270758"/>
                    <a:pt x="202791" y="282549"/>
                    <a:pt x="194815" y="292181"/>
                  </a:cubicBezTo>
                  <a:cubicBezTo>
                    <a:pt x="175932" y="295973"/>
                    <a:pt x="156312" y="292782"/>
                    <a:pt x="139600" y="283224"/>
                  </a:cubicBezTo>
                  <a:cubicBezTo>
                    <a:pt x="111011" y="267273"/>
                    <a:pt x="91379" y="244083"/>
                    <a:pt x="36164" y="258684"/>
                  </a:cubicBezTo>
                  <a:cubicBezTo>
                    <a:pt x="-19051" y="273285"/>
                    <a:pt x="-2977" y="315739"/>
                    <a:pt x="30888" y="321016"/>
                  </a:cubicBezTo>
                  <a:cubicBezTo>
                    <a:pt x="64753" y="326292"/>
                    <a:pt x="121686" y="340647"/>
                    <a:pt x="146717" y="370954"/>
                  </a:cubicBezTo>
                  <a:cubicBezTo>
                    <a:pt x="171748" y="401261"/>
                    <a:pt x="153833" y="435126"/>
                    <a:pt x="205490" y="470709"/>
                  </a:cubicBezTo>
                  <a:cubicBezTo>
                    <a:pt x="257147" y="506292"/>
                    <a:pt x="269662" y="515249"/>
                    <a:pt x="269662" y="515249"/>
                  </a:cubicBezTo>
                  <a:cubicBezTo>
                    <a:pt x="293294" y="592071"/>
                    <a:pt x="310128" y="670820"/>
                    <a:pt x="319969" y="750587"/>
                  </a:cubicBezTo>
                  <a:cubicBezTo>
                    <a:pt x="334202" y="875250"/>
                    <a:pt x="352116" y="1008870"/>
                    <a:pt x="473221" y="1117582"/>
                  </a:cubicBezTo>
                  <a:cubicBezTo>
                    <a:pt x="594326" y="1226294"/>
                    <a:pt x="649541" y="1261877"/>
                    <a:pt x="672731" y="1258319"/>
                  </a:cubicBezTo>
                  <a:cubicBezTo>
                    <a:pt x="695921" y="1254761"/>
                    <a:pt x="713712" y="1246049"/>
                    <a:pt x="713712" y="1201386"/>
                  </a:cubicBezTo>
                  <a:cubicBezTo>
                    <a:pt x="713712" y="1156724"/>
                    <a:pt x="692363" y="851815"/>
                    <a:pt x="692363" y="851815"/>
                  </a:cubicBezTo>
                  <a:close/>
                </a:path>
              </a:pathLst>
            </a:custGeom>
            <a:solidFill>
              <a:srgbClr val="E5E5E5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453170-2D4E-9DF4-1F5C-D39B4A573059}"/>
                </a:ext>
              </a:extLst>
            </p:cNvPr>
            <p:cNvSpPr/>
            <p:nvPr/>
          </p:nvSpPr>
          <p:spPr>
            <a:xfrm>
              <a:off x="8210963" y="2598750"/>
              <a:ext cx="337301" cy="562823"/>
            </a:xfrm>
            <a:custGeom>
              <a:avLst/>
              <a:gdLst>
                <a:gd name="connsiteX0" fmla="*/ 0 w 337301"/>
                <a:gd name="connsiteY0" fmla="*/ 0 h 562823"/>
                <a:gd name="connsiteX1" fmla="*/ 205031 w 337301"/>
                <a:gd name="connsiteY1" fmla="*/ 445400 h 562823"/>
                <a:gd name="connsiteX2" fmla="*/ 337302 w 337301"/>
                <a:gd name="connsiteY2" fmla="*/ 562824 h 56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7301" h="562823">
                  <a:moveTo>
                    <a:pt x="0" y="0"/>
                  </a:moveTo>
                  <a:cubicBezTo>
                    <a:pt x="0" y="0"/>
                    <a:pt x="85890" y="296320"/>
                    <a:pt x="205031" y="445400"/>
                  </a:cubicBezTo>
                  <a:cubicBezTo>
                    <a:pt x="282578" y="542333"/>
                    <a:pt x="337302" y="562824"/>
                    <a:pt x="337302" y="562824"/>
                  </a:cubicBezTo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706D60-357B-B9A7-A045-272822D40403}"/>
                </a:ext>
              </a:extLst>
            </p:cNvPr>
            <p:cNvSpPr/>
            <p:nvPr/>
          </p:nvSpPr>
          <p:spPr>
            <a:xfrm>
              <a:off x="8136116" y="2465498"/>
              <a:ext cx="138160" cy="138282"/>
            </a:xfrm>
            <a:custGeom>
              <a:avLst/>
              <a:gdLst>
                <a:gd name="connsiteX0" fmla="*/ 0 w 138160"/>
                <a:gd name="connsiteY0" fmla="*/ 62209 h 138282"/>
                <a:gd name="connsiteX1" fmla="*/ 19509 w 138160"/>
                <a:gd name="connsiteY1" fmla="*/ 138283 h 138282"/>
                <a:gd name="connsiteX2" fmla="*/ 138160 w 138160"/>
                <a:gd name="connsiteY2" fmla="*/ 73620 h 138282"/>
                <a:gd name="connsiteX3" fmla="*/ 95706 w 138160"/>
                <a:gd name="connsiteY3" fmla="*/ 0 h 138282"/>
                <a:gd name="connsiteX4" fmla="*/ 0 w 138160"/>
                <a:gd name="connsiteY4" fmla="*/ 62209 h 13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60" h="138282">
                  <a:moveTo>
                    <a:pt x="0" y="62209"/>
                  </a:moveTo>
                  <a:cubicBezTo>
                    <a:pt x="5031" y="79632"/>
                    <a:pt x="12270" y="106135"/>
                    <a:pt x="19509" y="138283"/>
                  </a:cubicBezTo>
                  <a:cubicBezTo>
                    <a:pt x="65252" y="130810"/>
                    <a:pt x="107093" y="108013"/>
                    <a:pt x="138160" y="73620"/>
                  </a:cubicBezTo>
                  <a:cubicBezTo>
                    <a:pt x="122369" y="50062"/>
                    <a:pt x="108184" y="25460"/>
                    <a:pt x="95706" y="0"/>
                  </a:cubicBezTo>
                  <a:cubicBezTo>
                    <a:pt x="54724" y="42454"/>
                    <a:pt x="21227" y="57178"/>
                    <a:pt x="0" y="62209"/>
                  </a:cubicBez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6C225A3-5449-CDD0-F671-901E9EAECB99}"/>
                </a:ext>
              </a:extLst>
            </p:cNvPr>
            <p:cNvSpPr/>
            <p:nvPr/>
          </p:nvSpPr>
          <p:spPr>
            <a:xfrm>
              <a:off x="7946668" y="2015068"/>
              <a:ext cx="73128" cy="70552"/>
            </a:xfrm>
            <a:custGeom>
              <a:avLst/>
              <a:gdLst>
                <a:gd name="connsiteX0" fmla="*/ 36319 w 73128"/>
                <a:gd name="connsiteY0" fmla="*/ 70552 h 70552"/>
                <a:gd name="connsiteX1" fmla="*/ 73129 w 73128"/>
                <a:gd name="connsiteY1" fmla="*/ 15337 h 70552"/>
                <a:gd name="connsiteX2" fmla="*/ 60859 w 73128"/>
                <a:gd name="connsiteY2" fmla="*/ 10429 h 70552"/>
                <a:gd name="connsiteX3" fmla="*/ 33742 w 73128"/>
                <a:gd name="connsiteY3" fmla="*/ 0 h 70552"/>
                <a:gd name="connsiteX4" fmla="*/ 0 w 73128"/>
                <a:gd name="connsiteY4" fmla="*/ 60368 h 70552"/>
                <a:gd name="connsiteX5" fmla="*/ 36319 w 73128"/>
                <a:gd name="connsiteY5" fmla="*/ 70552 h 7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128" h="70552">
                  <a:moveTo>
                    <a:pt x="36319" y="70552"/>
                  </a:moveTo>
                  <a:cubicBezTo>
                    <a:pt x="40601" y="47927"/>
                    <a:pt x="53890" y="28000"/>
                    <a:pt x="73129" y="15337"/>
                  </a:cubicBezTo>
                  <a:cubicBezTo>
                    <a:pt x="67117" y="12883"/>
                    <a:pt x="62822" y="11166"/>
                    <a:pt x="60859" y="10429"/>
                  </a:cubicBezTo>
                  <a:cubicBezTo>
                    <a:pt x="57423" y="8712"/>
                    <a:pt x="47117" y="5031"/>
                    <a:pt x="33742" y="0"/>
                  </a:cubicBezTo>
                  <a:cubicBezTo>
                    <a:pt x="16577" y="16196"/>
                    <a:pt x="4797" y="37264"/>
                    <a:pt x="0" y="60368"/>
                  </a:cubicBezTo>
                  <a:cubicBezTo>
                    <a:pt x="11767" y="64871"/>
                    <a:pt x="23926" y="68270"/>
                    <a:pt x="36319" y="70552"/>
                  </a:cubicBez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7748F4-247C-035A-5B28-28BC7FB0749E}"/>
                </a:ext>
              </a:extLst>
            </p:cNvPr>
            <p:cNvSpPr/>
            <p:nvPr/>
          </p:nvSpPr>
          <p:spPr>
            <a:xfrm>
              <a:off x="7984950" y="2276050"/>
              <a:ext cx="60929" cy="91656"/>
            </a:xfrm>
            <a:custGeom>
              <a:avLst/>
              <a:gdLst>
                <a:gd name="connsiteX0" fmla="*/ 20613 w 60929"/>
                <a:gd name="connsiteY0" fmla="*/ 0 h 91656"/>
                <a:gd name="connsiteX1" fmla="*/ 0 w 60929"/>
                <a:gd name="connsiteY1" fmla="*/ 66135 h 91656"/>
                <a:gd name="connsiteX2" fmla="*/ 21472 w 60929"/>
                <a:gd name="connsiteY2" fmla="*/ 84417 h 91656"/>
                <a:gd name="connsiteX3" fmla="*/ 26503 w 60929"/>
                <a:gd name="connsiteY3" fmla="*/ 91657 h 91656"/>
                <a:gd name="connsiteX4" fmla="*/ 60368 w 60929"/>
                <a:gd name="connsiteY4" fmla="*/ 7362 h 91656"/>
                <a:gd name="connsiteX5" fmla="*/ 20613 w 60929"/>
                <a:gd name="connsiteY5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29" h="91656">
                  <a:moveTo>
                    <a:pt x="20613" y="0"/>
                  </a:moveTo>
                  <a:cubicBezTo>
                    <a:pt x="25522" y="12270"/>
                    <a:pt x="30552" y="37546"/>
                    <a:pt x="0" y="66135"/>
                  </a:cubicBezTo>
                  <a:cubicBezTo>
                    <a:pt x="8049" y="71092"/>
                    <a:pt x="15288" y="77264"/>
                    <a:pt x="21472" y="84417"/>
                  </a:cubicBezTo>
                  <a:cubicBezTo>
                    <a:pt x="23337" y="86687"/>
                    <a:pt x="25019" y="89117"/>
                    <a:pt x="26503" y="91657"/>
                  </a:cubicBezTo>
                  <a:cubicBezTo>
                    <a:pt x="51129" y="70957"/>
                    <a:pt x="63828" y="39350"/>
                    <a:pt x="60368" y="7362"/>
                  </a:cubicBezTo>
                  <a:cubicBezTo>
                    <a:pt x="46712" y="8258"/>
                    <a:pt x="33043" y="5730"/>
                    <a:pt x="20613" y="0"/>
                  </a:cubicBez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A29FD9-833C-B081-1924-A441D2B1F28C}"/>
                </a:ext>
              </a:extLst>
            </p:cNvPr>
            <p:cNvSpPr/>
            <p:nvPr/>
          </p:nvSpPr>
          <p:spPr>
            <a:xfrm>
              <a:off x="8031821" y="2060712"/>
              <a:ext cx="82822" cy="88957"/>
            </a:xfrm>
            <a:custGeom>
              <a:avLst/>
              <a:gdLst>
                <a:gd name="connsiteX0" fmla="*/ 76074 w 82822"/>
                <a:gd name="connsiteY0" fmla="*/ 16933 h 88957"/>
                <a:gd name="connsiteX1" fmla="*/ 52761 w 82822"/>
                <a:gd name="connsiteY1" fmla="*/ 0 h 88957"/>
                <a:gd name="connsiteX2" fmla="*/ 0 w 82822"/>
                <a:gd name="connsiteY2" fmla="*/ 54847 h 88957"/>
                <a:gd name="connsiteX3" fmla="*/ 20859 w 82822"/>
                <a:gd name="connsiteY3" fmla="*/ 72147 h 88957"/>
                <a:gd name="connsiteX4" fmla="*/ 24172 w 82822"/>
                <a:gd name="connsiteY4" fmla="*/ 88344 h 88957"/>
                <a:gd name="connsiteX5" fmla="*/ 26258 w 82822"/>
                <a:gd name="connsiteY5" fmla="*/ 88957 h 88957"/>
                <a:gd name="connsiteX6" fmla="*/ 82822 w 82822"/>
                <a:gd name="connsiteY6" fmla="*/ 27607 h 88957"/>
                <a:gd name="connsiteX7" fmla="*/ 76074 w 82822"/>
                <a:gd name="connsiteY7" fmla="*/ 16933 h 8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822" h="88957">
                  <a:moveTo>
                    <a:pt x="76074" y="16933"/>
                  </a:moveTo>
                  <a:cubicBezTo>
                    <a:pt x="69313" y="10012"/>
                    <a:pt x="61436" y="4294"/>
                    <a:pt x="52761" y="0"/>
                  </a:cubicBezTo>
                  <a:cubicBezTo>
                    <a:pt x="29804" y="12233"/>
                    <a:pt x="11325" y="31436"/>
                    <a:pt x="0" y="54847"/>
                  </a:cubicBezTo>
                  <a:lnTo>
                    <a:pt x="20859" y="72147"/>
                  </a:lnTo>
                  <a:lnTo>
                    <a:pt x="24172" y="88344"/>
                  </a:lnTo>
                  <a:lnTo>
                    <a:pt x="26258" y="88957"/>
                  </a:lnTo>
                  <a:cubicBezTo>
                    <a:pt x="26871" y="86626"/>
                    <a:pt x="38528" y="39877"/>
                    <a:pt x="82822" y="27607"/>
                  </a:cubicBezTo>
                  <a:cubicBezTo>
                    <a:pt x="81006" y="23791"/>
                    <a:pt x="78737" y="20209"/>
                    <a:pt x="76074" y="16933"/>
                  </a:cubicBez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A698711-233D-C1F9-E25F-612B766F3B41}"/>
                </a:ext>
              </a:extLst>
            </p:cNvPr>
            <p:cNvSpPr/>
            <p:nvPr/>
          </p:nvSpPr>
          <p:spPr>
            <a:xfrm>
              <a:off x="8658940" y="5904773"/>
              <a:ext cx="216687" cy="216687"/>
            </a:xfrm>
            <a:custGeom>
              <a:avLst/>
              <a:gdLst>
                <a:gd name="connsiteX0" fmla="*/ 216688 w 216687"/>
                <a:gd name="connsiteY0" fmla="*/ 108344 h 216687"/>
                <a:gd name="connsiteX1" fmla="*/ 108344 w 216687"/>
                <a:gd name="connsiteY1" fmla="*/ 216687 h 216687"/>
                <a:gd name="connsiteX2" fmla="*/ 0 w 216687"/>
                <a:gd name="connsiteY2" fmla="*/ 108344 h 216687"/>
                <a:gd name="connsiteX3" fmla="*/ 108344 w 216687"/>
                <a:gd name="connsiteY3" fmla="*/ 0 h 216687"/>
                <a:gd name="connsiteX4" fmla="*/ 216688 w 216687"/>
                <a:gd name="connsiteY4" fmla="*/ 108344 h 21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687" h="216687">
                  <a:moveTo>
                    <a:pt x="216688" y="108344"/>
                  </a:moveTo>
                  <a:cubicBezTo>
                    <a:pt x="216688" y="168181"/>
                    <a:pt x="168181" y="216687"/>
                    <a:pt x="108344" y="216687"/>
                  </a:cubicBezTo>
                  <a:cubicBezTo>
                    <a:pt x="48507" y="216687"/>
                    <a:pt x="0" y="168180"/>
                    <a:pt x="0" y="108344"/>
                  </a:cubicBezTo>
                  <a:cubicBezTo>
                    <a:pt x="0" y="48507"/>
                    <a:pt x="48507" y="0"/>
                    <a:pt x="108344" y="0"/>
                  </a:cubicBezTo>
                  <a:cubicBezTo>
                    <a:pt x="168181" y="0"/>
                    <a:pt x="216688" y="48507"/>
                    <a:pt x="216688" y="108344"/>
                  </a:cubicBezTo>
                  <a:close/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D01878-364A-5060-ACF8-8C38B0F08DE9}"/>
                </a:ext>
              </a:extLst>
            </p:cNvPr>
            <p:cNvSpPr/>
            <p:nvPr/>
          </p:nvSpPr>
          <p:spPr>
            <a:xfrm>
              <a:off x="8188018" y="5849435"/>
              <a:ext cx="768351" cy="416674"/>
            </a:xfrm>
            <a:custGeom>
              <a:avLst/>
              <a:gdLst>
                <a:gd name="connsiteX0" fmla="*/ 425646 w 768351"/>
                <a:gd name="connsiteY0" fmla="*/ 0 h 416674"/>
                <a:gd name="connsiteX1" fmla="*/ 269449 w 768351"/>
                <a:gd name="connsiteY1" fmla="*/ 191412 h 416674"/>
                <a:gd name="connsiteX2" fmla="*/ 45276 w 768351"/>
                <a:gd name="connsiteY2" fmla="*/ 312393 h 416674"/>
                <a:gd name="connsiteX3" fmla="*/ 0 w 768351"/>
                <a:gd name="connsiteY3" fmla="*/ 370308 h 416674"/>
                <a:gd name="connsiteX4" fmla="*/ 22577 w 768351"/>
                <a:gd name="connsiteY4" fmla="*/ 415584 h 416674"/>
                <a:gd name="connsiteX5" fmla="*/ 715217 w 768351"/>
                <a:gd name="connsiteY5" fmla="*/ 415584 h 416674"/>
                <a:gd name="connsiteX6" fmla="*/ 768100 w 768351"/>
                <a:gd name="connsiteY6" fmla="*/ 360247 h 416674"/>
                <a:gd name="connsiteX7" fmla="*/ 758039 w 768351"/>
                <a:gd name="connsiteY7" fmla="*/ 302210 h 416674"/>
                <a:gd name="connsiteX8" fmla="*/ 755585 w 768351"/>
                <a:gd name="connsiteY8" fmla="*/ 67976 h 41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351" h="416674">
                  <a:moveTo>
                    <a:pt x="425646" y="0"/>
                  </a:moveTo>
                  <a:cubicBezTo>
                    <a:pt x="425646" y="0"/>
                    <a:pt x="327486" y="146135"/>
                    <a:pt x="269449" y="191412"/>
                  </a:cubicBezTo>
                  <a:cubicBezTo>
                    <a:pt x="211412" y="236688"/>
                    <a:pt x="90675" y="297179"/>
                    <a:pt x="45276" y="312393"/>
                  </a:cubicBezTo>
                  <a:cubicBezTo>
                    <a:pt x="-123" y="327609"/>
                    <a:pt x="0" y="355216"/>
                    <a:pt x="0" y="370308"/>
                  </a:cubicBezTo>
                  <a:cubicBezTo>
                    <a:pt x="0" y="385400"/>
                    <a:pt x="2454" y="413130"/>
                    <a:pt x="22577" y="415584"/>
                  </a:cubicBezTo>
                  <a:cubicBezTo>
                    <a:pt x="42699" y="418038"/>
                    <a:pt x="715217" y="415584"/>
                    <a:pt x="715217" y="415584"/>
                  </a:cubicBezTo>
                  <a:cubicBezTo>
                    <a:pt x="715217" y="415584"/>
                    <a:pt x="768100" y="400492"/>
                    <a:pt x="768100" y="360247"/>
                  </a:cubicBezTo>
                  <a:cubicBezTo>
                    <a:pt x="769352" y="340381"/>
                    <a:pt x="765904" y="320504"/>
                    <a:pt x="758039" y="302210"/>
                  </a:cubicBezTo>
                  <a:lnTo>
                    <a:pt x="755585" y="67976"/>
                  </a:lnTo>
                  <a:close/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46A6DCB-19C5-CBD4-870F-1D5B8CB636B4}"/>
                </a:ext>
              </a:extLst>
            </p:cNvPr>
            <p:cNvSpPr/>
            <p:nvPr/>
          </p:nvSpPr>
          <p:spPr>
            <a:xfrm>
              <a:off x="8875505" y="6035816"/>
              <a:ext cx="60490" cy="12269"/>
            </a:xfrm>
            <a:custGeom>
              <a:avLst/>
              <a:gdLst>
                <a:gd name="connsiteX0" fmla="*/ 60491 w 60490"/>
                <a:gd name="connsiteY0" fmla="*/ 0 h 12269"/>
                <a:gd name="connsiteX1" fmla="*/ 0 w 60490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90" h="12269">
                  <a:moveTo>
                    <a:pt x="60491" y="0"/>
                  </a:moveTo>
                  <a:lnTo>
                    <a:pt x="0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93C374-473E-380A-2ECA-C1E323613D57}"/>
                </a:ext>
              </a:extLst>
            </p:cNvPr>
            <p:cNvSpPr/>
            <p:nvPr/>
          </p:nvSpPr>
          <p:spPr>
            <a:xfrm>
              <a:off x="8767284" y="6121460"/>
              <a:ext cx="12269" cy="62944"/>
            </a:xfrm>
            <a:custGeom>
              <a:avLst/>
              <a:gdLst>
                <a:gd name="connsiteX0" fmla="*/ 0 w 12269"/>
                <a:gd name="connsiteY0" fmla="*/ 0 h 62944"/>
                <a:gd name="connsiteX1" fmla="*/ 0 w 12269"/>
                <a:gd name="connsiteY1" fmla="*/ 62945 h 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62944">
                  <a:moveTo>
                    <a:pt x="0" y="0"/>
                  </a:moveTo>
                  <a:lnTo>
                    <a:pt x="0" y="62945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ED4FE-C139-B5B2-E1A4-CE1CA56AF649}"/>
                </a:ext>
              </a:extLst>
            </p:cNvPr>
            <p:cNvSpPr/>
            <p:nvPr/>
          </p:nvSpPr>
          <p:spPr>
            <a:xfrm>
              <a:off x="8414767" y="6034957"/>
              <a:ext cx="140736" cy="231166"/>
            </a:xfrm>
            <a:custGeom>
              <a:avLst/>
              <a:gdLst>
                <a:gd name="connsiteX0" fmla="*/ 78405 w 140736"/>
                <a:gd name="connsiteY0" fmla="*/ 231166 h 231166"/>
                <a:gd name="connsiteX1" fmla="*/ 140737 w 140736"/>
                <a:gd name="connsiteY1" fmla="*/ 231166 h 231166"/>
                <a:gd name="connsiteX2" fmla="*/ 50307 w 140736"/>
                <a:gd name="connsiteY2" fmla="*/ 0 h 231166"/>
                <a:gd name="connsiteX3" fmla="*/ 42945 w 140736"/>
                <a:gd name="connsiteY3" fmla="*/ 6013 h 231166"/>
                <a:gd name="connsiteX4" fmla="*/ 0 w 140736"/>
                <a:gd name="connsiteY4" fmla="*/ 35583 h 231166"/>
                <a:gd name="connsiteX5" fmla="*/ 78405 w 140736"/>
                <a:gd name="connsiteY5" fmla="*/ 231166 h 2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6" h="231166">
                  <a:moveTo>
                    <a:pt x="78405" y="231166"/>
                  </a:moveTo>
                  <a:lnTo>
                    <a:pt x="140737" y="231166"/>
                  </a:lnTo>
                  <a:cubicBezTo>
                    <a:pt x="124651" y="149326"/>
                    <a:pt x="94025" y="71031"/>
                    <a:pt x="50307" y="0"/>
                  </a:cubicBezTo>
                  <a:lnTo>
                    <a:pt x="42945" y="6013"/>
                  </a:lnTo>
                  <a:cubicBezTo>
                    <a:pt x="29166" y="16626"/>
                    <a:pt x="14834" y="26503"/>
                    <a:pt x="0" y="35583"/>
                  </a:cubicBezTo>
                  <a:cubicBezTo>
                    <a:pt x="36626" y="96062"/>
                    <a:pt x="63105" y="162136"/>
                    <a:pt x="78405" y="231166"/>
                  </a:cubicBezTo>
                  <a:close/>
                </a:path>
              </a:pathLst>
            </a:custGeom>
            <a:solidFill>
              <a:srgbClr val="92E3A9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C19885A-256F-1B82-CCFA-92689DBEB125}"/>
                </a:ext>
              </a:extLst>
            </p:cNvPr>
            <p:cNvSpPr/>
            <p:nvPr/>
          </p:nvSpPr>
          <p:spPr>
            <a:xfrm>
              <a:off x="8187857" y="6184406"/>
              <a:ext cx="768261" cy="81704"/>
            </a:xfrm>
            <a:custGeom>
              <a:avLst/>
              <a:gdLst>
                <a:gd name="connsiteX0" fmla="*/ 768261 w 768261"/>
                <a:gd name="connsiteY0" fmla="*/ 25276 h 81704"/>
                <a:gd name="connsiteX1" fmla="*/ 766789 w 768261"/>
                <a:gd name="connsiteY1" fmla="*/ 0 h 81704"/>
                <a:gd name="connsiteX2" fmla="*/ 9854 w 768261"/>
                <a:gd name="connsiteY2" fmla="*/ 0 h 81704"/>
                <a:gd name="connsiteX3" fmla="*/ 161 w 768261"/>
                <a:gd name="connsiteY3" fmla="*/ 35337 h 81704"/>
                <a:gd name="connsiteX4" fmla="*/ 22738 w 768261"/>
                <a:gd name="connsiteY4" fmla="*/ 80613 h 81704"/>
                <a:gd name="connsiteX5" fmla="*/ 715378 w 768261"/>
                <a:gd name="connsiteY5" fmla="*/ 80613 h 81704"/>
                <a:gd name="connsiteX6" fmla="*/ 768261 w 768261"/>
                <a:gd name="connsiteY6" fmla="*/ 25276 h 8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261" h="81704">
                  <a:moveTo>
                    <a:pt x="768261" y="25276"/>
                  </a:moveTo>
                  <a:cubicBezTo>
                    <a:pt x="768274" y="16834"/>
                    <a:pt x="767783" y="8393"/>
                    <a:pt x="766789" y="0"/>
                  </a:cubicBezTo>
                  <a:lnTo>
                    <a:pt x="9854" y="0"/>
                  </a:lnTo>
                  <a:cubicBezTo>
                    <a:pt x="2627" y="10294"/>
                    <a:pt x="-809" y="22785"/>
                    <a:pt x="161" y="35337"/>
                  </a:cubicBezTo>
                  <a:cubicBezTo>
                    <a:pt x="161" y="50429"/>
                    <a:pt x="2615" y="78160"/>
                    <a:pt x="22738" y="80613"/>
                  </a:cubicBezTo>
                  <a:cubicBezTo>
                    <a:pt x="42860" y="83068"/>
                    <a:pt x="715378" y="80613"/>
                    <a:pt x="715378" y="80613"/>
                  </a:cubicBezTo>
                  <a:cubicBezTo>
                    <a:pt x="715378" y="80613"/>
                    <a:pt x="768261" y="65031"/>
                    <a:pt x="768261" y="25276"/>
                  </a:cubicBezTo>
                  <a:close/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BBEF86-71C0-6CE1-65D1-BBF73D201E6A}"/>
                </a:ext>
              </a:extLst>
            </p:cNvPr>
            <p:cNvSpPr/>
            <p:nvPr/>
          </p:nvSpPr>
          <p:spPr>
            <a:xfrm>
              <a:off x="8520412" y="5918147"/>
              <a:ext cx="768510" cy="348576"/>
            </a:xfrm>
            <a:custGeom>
              <a:avLst/>
              <a:gdLst>
                <a:gd name="connsiteX0" fmla="*/ 382087 w 768510"/>
                <a:gd name="connsiteY0" fmla="*/ 0 h 348576"/>
                <a:gd name="connsiteX1" fmla="*/ 269449 w 768510"/>
                <a:gd name="connsiteY1" fmla="*/ 123313 h 348576"/>
                <a:gd name="connsiteX2" fmla="*/ 45399 w 768510"/>
                <a:gd name="connsiteY2" fmla="*/ 244295 h 348576"/>
                <a:gd name="connsiteX3" fmla="*/ 0 w 768510"/>
                <a:gd name="connsiteY3" fmla="*/ 302210 h 348576"/>
                <a:gd name="connsiteX4" fmla="*/ 22700 w 768510"/>
                <a:gd name="connsiteY4" fmla="*/ 347486 h 348576"/>
                <a:gd name="connsiteX5" fmla="*/ 715339 w 768510"/>
                <a:gd name="connsiteY5" fmla="*/ 347486 h 348576"/>
                <a:gd name="connsiteX6" fmla="*/ 768223 w 768510"/>
                <a:gd name="connsiteY6" fmla="*/ 292148 h 348576"/>
                <a:gd name="connsiteX7" fmla="*/ 758039 w 768510"/>
                <a:gd name="connsiteY7" fmla="*/ 233130 h 348576"/>
                <a:gd name="connsiteX8" fmla="*/ 737794 w 768510"/>
                <a:gd name="connsiteY8" fmla="*/ 41718 h 34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8510" h="348576">
                  <a:moveTo>
                    <a:pt x="382087" y="0"/>
                  </a:moveTo>
                  <a:cubicBezTo>
                    <a:pt x="382087" y="0"/>
                    <a:pt x="327486" y="78037"/>
                    <a:pt x="269449" y="123313"/>
                  </a:cubicBezTo>
                  <a:cubicBezTo>
                    <a:pt x="211412" y="168589"/>
                    <a:pt x="90675" y="229081"/>
                    <a:pt x="45399" y="244295"/>
                  </a:cubicBezTo>
                  <a:cubicBezTo>
                    <a:pt x="123" y="259510"/>
                    <a:pt x="0" y="287117"/>
                    <a:pt x="0" y="302210"/>
                  </a:cubicBezTo>
                  <a:cubicBezTo>
                    <a:pt x="0" y="317301"/>
                    <a:pt x="2577" y="345032"/>
                    <a:pt x="22700" y="347486"/>
                  </a:cubicBezTo>
                  <a:cubicBezTo>
                    <a:pt x="42822" y="349940"/>
                    <a:pt x="715339" y="347486"/>
                    <a:pt x="715339" y="347486"/>
                  </a:cubicBezTo>
                  <a:cubicBezTo>
                    <a:pt x="715339" y="347486"/>
                    <a:pt x="768223" y="332394"/>
                    <a:pt x="768223" y="292148"/>
                  </a:cubicBezTo>
                  <a:cubicBezTo>
                    <a:pt x="769585" y="271939"/>
                    <a:pt x="766101" y="251706"/>
                    <a:pt x="758039" y="233130"/>
                  </a:cubicBezTo>
                  <a:lnTo>
                    <a:pt x="737794" y="41718"/>
                  </a:lnTo>
                  <a:close/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4F04A58-CA1C-5FB0-C84B-AF1C87062EEA}"/>
                </a:ext>
              </a:extLst>
            </p:cNvPr>
            <p:cNvSpPr/>
            <p:nvPr/>
          </p:nvSpPr>
          <p:spPr>
            <a:xfrm>
              <a:off x="8991333" y="5904773"/>
              <a:ext cx="216687" cy="216687"/>
            </a:xfrm>
            <a:custGeom>
              <a:avLst/>
              <a:gdLst>
                <a:gd name="connsiteX0" fmla="*/ 216688 w 216687"/>
                <a:gd name="connsiteY0" fmla="*/ 108344 h 216687"/>
                <a:gd name="connsiteX1" fmla="*/ 108344 w 216687"/>
                <a:gd name="connsiteY1" fmla="*/ 216687 h 216687"/>
                <a:gd name="connsiteX2" fmla="*/ 0 w 216687"/>
                <a:gd name="connsiteY2" fmla="*/ 108344 h 216687"/>
                <a:gd name="connsiteX3" fmla="*/ 108344 w 216687"/>
                <a:gd name="connsiteY3" fmla="*/ 0 h 216687"/>
                <a:gd name="connsiteX4" fmla="*/ 216688 w 216687"/>
                <a:gd name="connsiteY4" fmla="*/ 108344 h 21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687" h="216687">
                  <a:moveTo>
                    <a:pt x="216688" y="108344"/>
                  </a:moveTo>
                  <a:cubicBezTo>
                    <a:pt x="216688" y="168181"/>
                    <a:pt x="168181" y="216687"/>
                    <a:pt x="108344" y="216687"/>
                  </a:cubicBezTo>
                  <a:cubicBezTo>
                    <a:pt x="48507" y="216687"/>
                    <a:pt x="0" y="168180"/>
                    <a:pt x="0" y="108344"/>
                  </a:cubicBezTo>
                  <a:cubicBezTo>
                    <a:pt x="0" y="48507"/>
                    <a:pt x="48507" y="0"/>
                    <a:pt x="108344" y="0"/>
                  </a:cubicBezTo>
                  <a:cubicBezTo>
                    <a:pt x="168181" y="0"/>
                    <a:pt x="216688" y="48507"/>
                    <a:pt x="216688" y="108344"/>
                  </a:cubicBezTo>
                  <a:close/>
                </a:path>
              </a:pathLst>
            </a:custGeom>
            <a:solidFill>
              <a:srgbClr val="92E3A9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D3D64E0-56F3-2F78-1A22-D8316E4E20B6}"/>
                </a:ext>
              </a:extLst>
            </p:cNvPr>
            <p:cNvSpPr/>
            <p:nvPr/>
          </p:nvSpPr>
          <p:spPr>
            <a:xfrm>
              <a:off x="9208021" y="6035816"/>
              <a:ext cx="60368" cy="12269"/>
            </a:xfrm>
            <a:custGeom>
              <a:avLst/>
              <a:gdLst>
                <a:gd name="connsiteX0" fmla="*/ 60368 w 60368"/>
                <a:gd name="connsiteY0" fmla="*/ 0 h 12269"/>
                <a:gd name="connsiteX1" fmla="*/ 0 w 60368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68" h="12269">
                  <a:moveTo>
                    <a:pt x="60368" y="0"/>
                  </a:moveTo>
                  <a:lnTo>
                    <a:pt x="0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E130218-124B-0F9F-CBFE-4EA284023097}"/>
                </a:ext>
              </a:extLst>
            </p:cNvPr>
            <p:cNvSpPr/>
            <p:nvPr/>
          </p:nvSpPr>
          <p:spPr>
            <a:xfrm>
              <a:off x="9099677" y="6121460"/>
              <a:ext cx="12269" cy="62944"/>
            </a:xfrm>
            <a:custGeom>
              <a:avLst/>
              <a:gdLst>
                <a:gd name="connsiteX0" fmla="*/ 0 w 12269"/>
                <a:gd name="connsiteY0" fmla="*/ 0 h 62944"/>
                <a:gd name="connsiteX1" fmla="*/ 0 w 12269"/>
                <a:gd name="connsiteY1" fmla="*/ 62945 h 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62944">
                  <a:moveTo>
                    <a:pt x="0" y="0"/>
                  </a:moveTo>
                  <a:lnTo>
                    <a:pt x="0" y="62945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C6AB233-AEA2-A914-2BB4-9CDE54611675}"/>
                </a:ext>
              </a:extLst>
            </p:cNvPr>
            <p:cNvSpPr/>
            <p:nvPr/>
          </p:nvSpPr>
          <p:spPr>
            <a:xfrm>
              <a:off x="8747038" y="6034957"/>
              <a:ext cx="140736" cy="231166"/>
            </a:xfrm>
            <a:custGeom>
              <a:avLst/>
              <a:gdLst>
                <a:gd name="connsiteX0" fmla="*/ 78405 w 140736"/>
                <a:gd name="connsiteY0" fmla="*/ 231166 h 231166"/>
                <a:gd name="connsiteX1" fmla="*/ 140737 w 140736"/>
                <a:gd name="connsiteY1" fmla="*/ 231166 h 231166"/>
                <a:gd name="connsiteX2" fmla="*/ 50307 w 140736"/>
                <a:gd name="connsiteY2" fmla="*/ 0 h 231166"/>
                <a:gd name="connsiteX3" fmla="*/ 42822 w 140736"/>
                <a:gd name="connsiteY3" fmla="*/ 6013 h 231166"/>
                <a:gd name="connsiteX4" fmla="*/ 0 w 140736"/>
                <a:gd name="connsiteY4" fmla="*/ 35583 h 231166"/>
                <a:gd name="connsiteX5" fmla="*/ 78405 w 140736"/>
                <a:gd name="connsiteY5" fmla="*/ 231166 h 2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6" h="231166">
                  <a:moveTo>
                    <a:pt x="78405" y="231166"/>
                  </a:moveTo>
                  <a:lnTo>
                    <a:pt x="140737" y="231166"/>
                  </a:lnTo>
                  <a:cubicBezTo>
                    <a:pt x="124540" y="149362"/>
                    <a:pt x="93914" y="71080"/>
                    <a:pt x="50307" y="0"/>
                  </a:cubicBezTo>
                  <a:lnTo>
                    <a:pt x="42822" y="6013"/>
                  </a:lnTo>
                  <a:cubicBezTo>
                    <a:pt x="29092" y="16626"/>
                    <a:pt x="14798" y="26503"/>
                    <a:pt x="0" y="35583"/>
                  </a:cubicBezTo>
                  <a:cubicBezTo>
                    <a:pt x="36577" y="96086"/>
                    <a:pt x="63055" y="162148"/>
                    <a:pt x="78405" y="231166"/>
                  </a:cubicBezTo>
                  <a:close/>
                </a:path>
              </a:pathLst>
            </a:custGeom>
            <a:solidFill>
              <a:srgbClr val="92E3A9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4C307B-FBC4-152B-E5BD-5B2E3641013C}"/>
                </a:ext>
              </a:extLst>
            </p:cNvPr>
            <p:cNvSpPr/>
            <p:nvPr/>
          </p:nvSpPr>
          <p:spPr>
            <a:xfrm>
              <a:off x="8520024" y="6184406"/>
              <a:ext cx="768612" cy="81704"/>
            </a:xfrm>
            <a:custGeom>
              <a:avLst/>
              <a:gdLst>
                <a:gd name="connsiteX0" fmla="*/ 768611 w 768612"/>
                <a:gd name="connsiteY0" fmla="*/ 25276 h 81704"/>
                <a:gd name="connsiteX1" fmla="*/ 767016 w 768612"/>
                <a:gd name="connsiteY1" fmla="*/ 0 h 81704"/>
                <a:gd name="connsiteX2" fmla="*/ 9958 w 768612"/>
                <a:gd name="connsiteY2" fmla="*/ 0 h 81704"/>
                <a:gd name="connsiteX3" fmla="*/ 142 w 768612"/>
                <a:gd name="connsiteY3" fmla="*/ 35337 h 81704"/>
                <a:gd name="connsiteX4" fmla="*/ 22842 w 768612"/>
                <a:gd name="connsiteY4" fmla="*/ 80613 h 81704"/>
                <a:gd name="connsiteX5" fmla="*/ 715482 w 768612"/>
                <a:gd name="connsiteY5" fmla="*/ 80613 h 81704"/>
                <a:gd name="connsiteX6" fmla="*/ 768611 w 768612"/>
                <a:gd name="connsiteY6" fmla="*/ 25276 h 8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612" h="81704">
                  <a:moveTo>
                    <a:pt x="768611" y="25276"/>
                  </a:moveTo>
                  <a:cubicBezTo>
                    <a:pt x="768648" y="16822"/>
                    <a:pt x="768120" y="8380"/>
                    <a:pt x="767016" y="0"/>
                  </a:cubicBezTo>
                  <a:lnTo>
                    <a:pt x="9958" y="0"/>
                  </a:lnTo>
                  <a:cubicBezTo>
                    <a:pt x="2694" y="10294"/>
                    <a:pt x="-766" y="22773"/>
                    <a:pt x="142" y="35337"/>
                  </a:cubicBezTo>
                  <a:cubicBezTo>
                    <a:pt x="142" y="50429"/>
                    <a:pt x="2719" y="78160"/>
                    <a:pt x="22842" y="80613"/>
                  </a:cubicBezTo>
                  <a:cubicBezTo>
                    <a:pt x="42964" y="83068"/>
                    <a:pt x="715482" y="80613"/>
                    <a:pt x="715482" y="80613"/>
                  </a:cubicBezTo>
                  <a:cubicBezTo>
                    <a:pt x="715482" y="80613"/>
                    <a:pt x="768611" y="65031"/>
                    <a:pt x="768611" y="25276"/>
                  </a:cubicBezTo>
                  <a:close/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24EA73-ACEB-0B44-C4A2-047D0088533C}"/>
                </a:ext>
              </a:extLst>
            </p:cNvPr>
            <p:cNvSpPr/>
            <p:nvPr/>
          </p:nvSpPr>
          <p:spPr>
            <a:xfrm>
              <a:off x="8523765" y="3404520"/>
              <a:ext cx="764549" cy="2582216"/>
            </a:xfrm>
            <a:custGeom>
              <a:avLst/>
              <a:gdLst>
                <a:gd name="connsiteX0" fmla="*/ 27322 w 764549"/>
                <a:gd name="connsiteY0" fmla="*/ 0 h 2582216"/>
                <a:gd name="connsiteX1" fmla="*/ 27322 w 764549"/>
                <a:gd name="connsiteY1" fmla="*/ 111779 h 2582216"/>
                <a:gd name="connsiteX2" fmla="*/ 8671 w 764549"/>
                <a:gd name="connsiteY2" fmla="*/ 404664 h 2582216"/>
                <a:gd name="connsiteX3" fmla="*/ 19346 w 764549"/>
                <a:gd name="connsiteY3" fmla="*/ 620247 h 2582216"/>
                <a:gd name="connsiteX4" fmla="*/ 22045 w 764549"/>
                <a:gd name="connsiteY4" fmla="*/ 1402949 h 2582216"/>
                <a:gd name="connsiteX5" fmla="*/ 93825 w 764549"/>
                <a:gd name="connsiteY5" fmla="*/ 2163688 h 2582216"/>
                <a:gd name="connsiteX6" fmla="*/ 104500 w 764549"/>
                <a:gd name="connsiteY6" fmla="*/ 2286388 h 2582216"/>
                <a:gd name="connsiteX7" fmla="*/ 91248 w 764549"/>
                <a:gd name="connsiteY7" fmla="*/ 2334240 h 2582216"/>
                <a:gd name="connsiteX8" fmla="*/ 66708 w 764549"/>
                <a:gd name="connsiteY8" fmla="*/ 2371050 h 2582216"/>
                <a:gd name="connsiteX9" fmla="*/ 88058 w 764549"/>
                <a:gd name="connsiteY9" fmla="*/ 2458903 h 2582216"/>
                <a:gd name="connsiteX10" fmla="*/ 349777 w 764549"/>
                <a:gd name="connsiteY10" fmla="*/ 2539640 h 2582216"/>
                <a:gd name="connsiteX11" fmla="*/ 379102 w 764549"/>
                <a:gd name="connsiteY11" fmla="*/ 2513014 h 2582216"/>
                <a:gd name="connsiteX12" fmla="*/ 735790 w 764549"/>
                <a:gd name="connsiteY12" fmla="*/ 2582217 h 2582216"/>
                <a:gd name="connsiteX13" fmla="*/ 762416 w 764549"/>
                <a:gd name="connsiteY13" fmla="*/ 2520867 h 2582216"/>
                <a:gd name="connsiteX14" fmla="*/ 719839 w 764549"/>
                <a:gd name="connsiteY14" fmla="*/ 2417063 h 2582216"/>
                <a:gd name="connsiteX15" fmla="*/ 714563 w 764549"/>
                <a:gd name="connsiteY15" fmla="*/ 2188105 h 2582216"/>
                <a:gd name="connsiteX16" fmla="*/ 687937 w 764549"/>
                <a:gd name="connsiteY16" fmla="*/ 1653011 h 2582216"/>
                <a:gd name="connsiteX17" fmla="*/ 655913 w 764549"/>
                <a:gd name="connsiteY17" fmla="*/ 1083316 h 2582216"/>
                <a:gd name="connsiteX18" fmla="*/ 722539 w 764549"/>
                <a:gd name="connsiteY18" fmla="*/ 604174 h 2582216"/>
                <a:gd name="connsiteX19" fmla="*/ 762416 w 764549"/>
                <a:gd name="connsiteY19" fmla="*/ 242087 h 2582216"/>
                <a:gd name="connsiteX20" fmla="*/ 741066 w 764549"/>
                <a:gd name="connsiteY20" fmla="*/ 63804 h 2582216"/>
                <a:gd name="connsiteX21" fmla="*/ 741066 w 764549"/>
                <a:gd name="connsiteY21" fmla="*/ 38282 h 2582216"/>
                <a:gd name="connsiteX22" fmla="*/ 27322 w 764549"/>
                <a:gd name="connsiteY22" fmla="*/ 0 h 258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4549" h="2582216">
                  <a:moveTo>
                    <a:pt x="27322" y="0"/>
                  </a:moveTo>
                  <a:lnTo>
                    <a:pt x="27322" y="111779"/>
                  </a:lnTo>
                  <a:cubicBezTo>
                    <a:pt x="27322" y="111779"/>
                    <a:pt x="16647" y="308835"/>
                    <a:pt x="8671" y="404664"/>
                  </a:cubicBezTo>
                  <a:cubicBezTo>
                    <a:pt x="696" y="500492"/>
                    <a:pt x="19346" y="620247"/>
                    <a:pt x="19346" y="620247"/>
                  </a:cubicBezTo>
                  <a:cubicBezTo>
                    <a:pt x="19346" y="620247"/>
                    <a:pt x="-25930" y="1208593"/>
                    <a:pt x="22045" y="1402949"/>
                  </a:cubicBezTo>
                  <a:cubicBezTo>
                    <a:pt x="70021" y="1597306"/>
                    <a:pt x="93825" y="2163688"/>
                    <a:pt x="93825" y="2163688"/>
                  </a:cubicBezTo>
                  <a:lnTo>
                    <a:pt x="104500" y="2286388"/>
                  </a:lnTo>
                  <a:cubicBezTo>
                    <a:pt x="104500" y="2286388"/>
                    <a:pt x="104500" y="2334240"/>
                    <a:pt x="91248" y="2334240"/>
                  </a:cubicBezTo>
                  <a:cubicBezTo>
                    <a:pt x="77997" y="2334240"/>
                    <a:pt x="69898" y="2336940"/>
                    <a:pt x="66708" y="2371050"/>
                  </a:cubicBezTo>
                  <a:cubicBezTo>
                    <a:pt x="63518" y="2405161"/>
                    <a:pt x="74806" y="2450928"/>
                    <a:pt x="88058" y="2458903"/>
                  </a:cubicBezTo>
                  <a:cubicBezTo>
                    <a:pt x="101310" y="2466879"/>
                    <a:pt x="349777" y="2539640"/>
                    <a:pt x="349777" y="2539640"/>
                  </a:cubicBezTo>
                  <a:cubicBezTo>
                    <a:pt x="349777" y="2539640"/>
                    <a:pt x="344501" y="2515100"/>
                    <a:pt x="379102" y="2513014"/>
                  </a:cubicBezTo>
                  <a:cubicBezTo>
                    <a:pt x="413703" y="2510928"/>
                    <a:pt x="735790" y="2582217"/>
                    <a:pt x="735790" y="2582217"/>
                  </a:cubicBezTo>
                  <a:cubicBezTo>
                    <a:pt x="750489" y="2564818"/>
                    <a:pt x="759741" y="2543480"/>
                    <a:pt x="762416" y="2520867"/>
                  </a:cubicBezTo>
                  <a:cubicBezTo>
                    <a:pt x="765115" y="2486265"/>
                    <a:pt x="719839" y="2417063"/>
                    <a:pt x="719839" y="2417063"/>
                  </a:cubicBezTo>
                  <a:lnTo>
                    <a:pt x="714563" y="2188105"/>
                  </a:lnTo>
                  <a:cubicBezTo>
                    <a:pt x="714563" y="2188105"/>
                    <a:pt x="725115" y="1831417"/>
                    <a:pt x="687937" y="1653011"/>
                  </a:cubicBezTo>
                  <a:cubicBezTo>
                    <a:pt x="650759" y="1474606"/>
                    <a:pt x="647937" y="1280372"/>
                    <a:pt x="655913" y="1083316"/>
                  </a:cubicBezTo>
                  <a:cubicBezTo>
                    <a:pt x="663888" y="886260"/>
                    <a:pt x="703888" y="644051"/>
                    <a:pt x="722539" y="604174"/>
                  </a:cubicBezTo>
                  <a:cubicBezTo>
                    <a:pt x="741189" y="564296"/>
                    <a:pt x="773091" y="367240"/>
                    <a:pt x="762416" y="242087"/>
                  </a:cubicBezTo>
                  <a:cubicBezTo>
                    <a:pt x="751741" y="116933"/>
                    <a:pt x="741066" y="63804"/>
                    <a:pt x="741066" y="63804"/>
                  </a:cubicBezTo>
                  <a:cubicBezTo>
                    <a:pt x="741066" y="63804"/>
                    <a:pt x="741066" y="52638"/>
                    <a:pt x="741066" y="38282"/>
                  </a:cubicBezTo>
                  <a:cubicBezTo>
                    <a:pt x="741066" y="23926"/>
                    <a:pt x="27322" y="0"/>
                    <a:pt x="27322" y="0"/>
                  </a:cubicBez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C1F8BDA-2CAE-F7F7-EC84-5568E4AA83A1}"/>
                </a:ext>
              </a:extLst>
            </p:cNvPr>
            <p:cNvSpPr/>
            <p:nvPr/>
          </p:nvSpPr>
          <p:spPr>
            <a:xfrm>
              <a:off x="8551209" y="3404520"/>
              <a:ext cx="220859" cy="108711"/>
            </a:xfrm>
            <a:custGeom>
              <a:avLst/>
              <a:gdLst>
                <a:gd name="connsiteX0" fmla="*/ 220860 w 220859"/>
                <a:gd name="connsiteY0" fmla="*/ 8098 h 108711"/>
                <a:gd name="connsiteX1" fmla="*/ 0 w 220859"/>
                <a:gd name="connsiteY1" fmla="*/ 0 h 108711"/>
                <a:gd name="connsiteX2" fmla="*/ 0 w 220859"/>
                <a:gd name="connsiteY2" fmla="*/ 106626 h 108711"/>
                <a:gd name="connsiteX3" fmla="*/ 220860 w 220859"/>
                <a:gd name="connsiteY3" fmla="*/ 108712 h 10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59" h="108711">
                  <a:moveTo>
                    <a:pt x="220860" y="8098"/>
                  </a:moveTo>
                  <a:cubicBezTo>
                    <a:pt x="98160" y="3313"/>
                    <a:pt x="0" y="0"/>
                    <a:pt x="0" y="0"/>
                  </a:cubicBezTo>
                  <a:lnTo>
                    <a:pt x="0" y="106626"/>
                  </a:lnTo>
                  <a:lnTo>
                    <a:pt x="220860" y="108712"/>
                  </a:lnTo>
                  <a:close/>
                </a:path>
              </a:pathLst>
            </a:custGeom>
            <a:solidFill>
              <a:srgbClr val="A1A1A1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9D069C6-C118-429F-9D69-CAC8390D239F}"/>
                </a:ext>
              </a:extLst>
            </p:cNvPr>
            <p:cNvSpPr/>
            <p:nvPr/>
          </p:nvSpPr>
          <p:spPr>
            <a:xfrm>
              <a:off x="9075137" y="3426728"/>
              <a:ext cx="196687" cy="91166"/>
            </a:xfrm>
            <a:custGeom>
              <a:avLst/>
              <a:gdLst>
                <a:gd name="connsiteX0" fmla="*/ 368 w 196687"/>
                <a:gd name="connsiteY0" fmla="*/ 89325 h 91166"/>
                <a:gd name="connsiteX1" fmla="*/ 196688 w 196687"/>
                <a:gd name="connsiteY1" fmla="*/ 91166 h 91166"/>
                <a:gd name="connsiteX2" fmla="*/ 188958 w 196687"/>
                <a:gd name="connsiteY2" fmla="*/ 42086 h 91166"/>
                <a:gd name="connsiteX3" fmla="*/ 188958 w 196687"/>
                <a:gd name="connsiteY3" fmla="*/ 16565 h 91166"/>
                <a:gd name="connsiteX4" fmla="*/ 0 w 196687"/>
                <a:gd name="connsiteY4" fmla="*/ 0 h 9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687" h="91166">
                  <a:moveTo>
                    <a:pt x="368" y="89325"/>
                  </a:moveTo>
                  <a:lnTo>
                    <a:pt x="196688" y="91166"/>
                  </a:lnTo>
                  <a:cubicBezTo>
                    <a:pt x="192148" y="57301"/>
                    <a:pt x="188958" y="42086"/>
                    <a:pt x="188958" y="42086"/>
                  </a:cubicBezTo>
                  <a:cubicBezTo>
                    <a:pt x="188958" y="42086"/>
                    <a:pt x="188958" y="30920"/>
                    <a:pt x="188958" y="16565"/>
                  </a:cubicBezTo>
                  <a:cubicBezTo>
                    <a:pt x="188958" y="11656"/>
                    <a:pt x="107608" y="5767"/>
                    <a:pt x="0" y="0"/>
                  </a:cubicBezTo>
                  <a:close/>
                </a:path>
              </a:pathLst>
            </a:custGeom>
            <a:solidFill>
              <a:srgbClr val="A1A1A1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481EDA-C84E-ADD8-D933-5D3FDF757E80}"/>
                </a:ext>
              </a:extLst>
            </p:cNvPr>
            <p:cNvSpPr/>
            <p:nvPr/>
          </p:nvSpPr>
          <p:spPr>
            <a:xfrm>
              <a:off x="8822621" y="3414213"/>
              <a:ext cx="218282" cy="100982"/>
            </a:xfrm>
            <a:custGeom>
              <a:avLst/>
              <a:gdLst>
                <a:gd name="connsiteX0" fmla="*/ 0 w 218282"/>
                <a:gd name="connsiteY0" fmla="*/ 99019 h 100982"/>
                <a:gd name="connsiteX1" fmla="*/ 218283 w 218282"/>
                <a:gd name="connsiteY1" fmla="*/ 100982 h 100982"/>
                <a:gd name="connsiteX2" fmla="*/ 218283 w 218282"/>
                <a:gd name="connsiteY2" fmla="*/ 9816 h 100982"/>
                <a:gd name="connsiteX3" fmla="*/ 0 w 218282"/>
                <a:gd name="connsiteY3" fmla="*/ 0 h 10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282" h="100982">
                  <a:moveTo>
                    <a:pt x="0" y="99019"/>
                  </a:moveTo>
                  <a:lnTo>
                    <a:pt x="218283" y="100982"/>
                  </a:lnTo>
                  <a:lnTo>
                    <a:pt x="218283" y="9816"/>
                  </a:lnTo>
                  <a:cubicBezTo>
                    <a:pt x="149080" y="6380"/>
                    <a:pt x="72147" y="2945"/>
                    <a:pt x="0" y="0"/>
                  </a:cubicBezTo>
                  <a:close/>
                </a:path>
              </a:pathLst>
            </a:custGeom>
            <a:solidFill>
              <a:srgbClr val="A1A1A1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C06CEB-EDA0-C417-89CE-9678D3D05E54}"/>
                </a:ext>
              </a:extLst>
            </p:cNvPr>
            <p:cNvSpPr/>
            <p:nvPr/>
          </p:nvSpPr>
          <p:spPr>
            <a:xfrm>
              <a:off x="8577712" y="3436422"/>
              <a:ext cx="111779" cy="69202"/>
            </a:xfrm>
            <a:custGeom>
              <a:avLst/>
              <a:gdLst>
                <a:gd name="connsiteX0" fmla="*/ 0 w 111779"/>
                <a:gd name="connsiteY0" fmla="*/ 0 h 69202"/>
                <a:gd name="connsiteX1" fmla="*/ 111779 w 111779"/>
                <a:gd name="connsiteY1" fmla="*/ 0 h 69202"/>
                <a:gd name="connsiteX2" fmla="*/ 111779 w 111779"/>
                <a:gd name="connsiteY2" fmla="*/ 69203 h 69202"/>
                <a:gd name="connsiteX3" fmla="*/ 0 w 111779"/>
                <a:gd name="connsiteY3" fmla="*/ 69203 h 6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779" h="69202">
                  <a:moveTo>
                    <a:pt x="0" y="0"/>
                  </a:moveTo>
                  <a:lnTo>
                    <a:pt x="111779" y="0"/>
                  </a:lnTo>
                  <a:lnTo>
                    <a:pt x="111779" y="69203"/>
                  </a:lnTo>
                  <a:lnTo>
                    <a:pt x="0" y="69203"/>
                  </a:lnTo>
                  <a:close/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4CCB0D7-A468-125D-1669-DF07945DAF77}"/>
                </a:ext>
              </a:extLst>
            </p:cNvPr>
            <p:cNvSpPr/>
            <p:nvPr/>
          </p:nvSpPr>
          <p:spPr>
            <a:xfrm>
              <a:off x="8843971" y="5693361"/>
              <a:ext cx="77178" cy="184172"/>
            </a:xfrm>
            <a:custGeom>
              <a:avLst/>
              <a:gdLst>
                <a:gd name="connsiteX0" fmla="*/ 62700 w 77178"/>
                <a:gd name="connsiteY0" fmla="*/ 0 h 184172"/>
                <a:gd name="connsiteX1" fmla="*/ 77178 w 77178"/>
                <a:gd name="connsiteY1" fmla="*/ 85767 h 184172"/>
                <a:gd name="connsiteX2" fmla="*/ 0 w 77178"/>
                <a:gd name="connsiteY2" fmla="*/ 91043 h 184172"/>
                <a:gd name="connsiteX3" fmla="*/ 42577 w 77178"/>
                <a:gd name="connsiteY3" fmla="*/ 184172 h 18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78" h="184172">
                  <a:moveTo>
                    <a:pt x="62700" y="0"/>
                  </a:moveTo>
                  <a:lnTo>
                    <a:pt x="77178" y="85767"/>
                  </a:lnTo>
                  <a:lnTo>
                    <a:pt x="0" y="91043"/>
                  </a:lnTo>
                  <a:lnTo>
                    <a:pt x="42577" y="184172"/>
                  </a:lnTo>
                </a:path>
              </a:pathLst>
            </a:custGeom>
            <a:noFill/>
            <a:ln w="12268" cap="rnd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186FA39-97F1-E299-2EAE-B0A0A1CB05DE}"/>
                </a:ext>
              </a:extLst>
            </p:cNvPr>
            <p:cNvSpPr/>
            <p:nvPr/>
          </p:nvSpPr>
          <p:spPr>
            <a:xfrm>
              <a:off x="8685197" y="4389922"/>
              <a:ext cx="203804" cy="1200126"/>
            </a:xfrm>
            <a:custGeom>
              <a:avLst/>
              <a:gdLst>
                <a:gd name="connsiteX0" fmla="*/ 0 w 203804"/>
                <a:gd name="connsiteY0" fmla="*/ 0 h 1200126"/>
                <a:gd name="connsiteX1" fmla="*/ 44295 w 203804"/>
                <a:gd name="connsiteY1" fmla="*/ 547977 h 1200126"/>
                <a:gd name="connsiteX2" fmla="*/ 203804 w 203804"/>
                <a:gd name="connsiteY2" fmla="*/ 1200126 h 120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804" h="1200126">
                  <a:moveTo>
                    <a:pt x="0" y="0"/>
                  </a:moveTo>
                  <a:cubicBezTo>
                    <a:pt x="12270" y="214479"/>
                    <a:pt x="30062" y="488222"/>
                    <a:pt x="44295" y="547977"/>
                  </a:cubicBezTo>
                  <a:cubicBezTo>
                    <a:pt x="68835" y="649082"/>
                    <a:pt x="203804" y="1200126"/>
                    <a:pt x="203804" y="1200126"/>
                  </a:cubicBezTo>
                </a:path>
              </a:pathLst>
            </a:custGeom>
            <a:noFill/>
            <a:ln w="12268" cap="rnd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E93E450-BE55-88BA-23DE-EC829E259246}"/>
                </a:ext>
              </a:extLst>
            </p:cNvPr>
            <p:cNvSpPr/>
            <p:nvPr/>
          </p:nvSpPr>
          <p:spPr>
            <a:xfrm>
              <a:off x="8625688" y="3966239"/>
              <a:ext cx="55582" cy="352270"/>
            </a:xfrm>
            <a:custGeom>
              <a:avLst/>
              <a:gdLst>
                <a:gd name="connsiteX0" fmla="*/ 0 w 55582"/>
                <a:gd name="connsiteY0" fmla="*/ 0 h 352270"/>
                <a:gd name="connsiteX1" fmla="*/ 45153 w 55582"/>
                <a:gd name="connsiteY1" fmla="*/ 154356 h 352270"/>
                <a:gd name="connsiteX2" fmla="*/ 55583 w 55582"/>
                <a:gd name="connsiteY2" fmla="*/ 352271 h 35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582" h="352270">
                  <a:moveTo>
                    <a:pt x="0" y="0"/>
                  </a:moveTo>
                  <a:lnTo>
                    <a:pt x="45153" y="154356"/>
                  </a:lnTo>
                  <a:cubicBezTo>
                    <a:pt x="45153" y="154356"/>
                    <a:pt x="49203" y="238037"/>
                    <a:pt x="55583" y="352271"/>
                  </a:cubicBezTo>
                </a:path>
              </a:pathLst>
            </a:custGeom>
            <a:noFill/>
            <a:ln w="12268" cap="rnd">
              <a:solidFill>
                <a:srgbClr val="A6A6A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0CDB2A-5A50-2252-E774-ED68505C47AC}"/>
                </a:ext>
              </a:extLst>
            </p:cNvPr>
            <p:cNvSpPr/>
            <p:nvPr/>
          </p:nvSpPr>
          <p:spPr>
            <a:xfrm>
              <a:off x="8508444" y="1986479"/>
              <a:ext cx="888411" cy="1458489"/>
            </a:xfrm>
            <a:custGeom>
              <a:avLst/>
              <a:gdLst>
                <a:gd name="connsiteX0" fmla="*/ 186815 w 888411"/>
                <a:gd name="connsiteY0" fmla="*/ 284418 h 1458489"/>
                <a:gd name="connsiteX1" fmla="*/ 8409 w 888411"/>
                <a:gd name="connsiteY1" fmla="*/ 650922 h 1458489"/>
                <a:gd name="connsiteX2" fmla="*/ 10863 w 888411"/>
                <a:gd name="connsiteY2" fmla="*/ 875217 h 1458489"/>
                <a:gd name="connsiteX3" fmla="*/ 13195 w 888411"/>
                <a:gd name="connsiteY3" fmla="*/ 1333378 h 1458489"/>
                <a:gd name="connsiteX4" fmla="*/ 3624 w 888411"/>
                <a:gd name="connsiteY4" fmla="*/ 1425035 h 1458489"/>
                <a:gd name="connsiteX5" fmla="*/ 203747 w 888411"/>
                <a:gd name="connsiteY5" fmla="*/ 1444299 h 1458489"/>
                <a:gd name="connsiteX6" fmla="*/ 755896 w 888411"/>
                <a:gd name="connsiteY6" fmla="*/ 1456569 h 1458489"/>
                <a:gd name="connsiteX7" fmla="*/ 808903 w 888411"/>
                <a:gd name="connsiteY7" fmla="*/ 1369697 h 1458489"/>
                <a:gd name="connsiteX8" fmla="*/ 888412 w 888411"/>
                <a:gd name="connsiteY8" fmla="*/ 359265 h 1458489"/>
                <a:gd name="connsiteX9" fmla="*/ 801663 w 888411"/>
                <a:gd name="connsiteY9" fmla="*/ 86749 h 1458489"/>
                <a:gd name="connsiteX10" fmla="*/ 623258 w 888411"/>
                <a:gd name="connsiteY10" fmla="*/ 0 h 145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411" h="1458489">
                  <a:moveTo>
                    <a:pt x="186815" y="284418"/>
                  </a:moveTo>
                  <a:cubicBezTo>
                    <a:pt x="186815" y="284418"/>
                    <a:pt x="5955" y="561720"/>
                    <a:pt x="8409" y="650922"/>
                  </a:cubicBezTo>
                  <a:cubicBezTo>
                    <a:pt x="10863" y="740125"/>
                    <a:pt x="10863" y="875217"/>
                    <a:pt x="10863" y="875217"/>
                  </a:cubicBezTo>
                  <a:cubicBezTo>
                    <a:pt x="10863" y="875217"/>
                    <a:pt x="20434" y="1302090"/>
                    <a:pt x="13195" y="1333378"/>
                  </a:cubicBezTo>
                  <a:cubicBezTo>
                    <a:pt x="5955" y="1364667"/>
                    <a:pt x="-6069" y="1420250"/>
                    <a:pt x="3624" y="1425035"/>
                  </a:cubicBezTo>
                  <a:cubicBezTo>
                    <a:pt x="13317" y="1429820"/>
                    <a:pt x="170005" y="1439514"/>
                    <a:pt x="203747" y="1444299"/>
                  </a:cubicBezTo>
                  <a:cubicBezTo>
                    <a:pt x="237490" y="1449084"/>
                    <a:pt x="710129" y="1463686"/>
                    <a:pt x="755896" y="1456569"/>
                  </a:cubicBezTo>
                  <a:cubicBezTo>
                    <a:pt x="801663" y="1449452"/>
                    <a:pt x="808903" y="1386630"/>
                    <a:pt x="808903" y="1369697"/>
                  </a:cubicBezTo>
                  <a:cubicBezTo>
                    <a:pt x="808903" y="1352765"/>
                    <a:pt x="888412" y="561842"/>
                    <a:pt x="888412" y="359265"/>
                  </a:cubicBezTo>
                  <a:cubicBezTo>
                    <a:pt x="888412" y="156688"/>
                    <a:pt x="854670" y="122945"/>
                    <a:pt x="801663" y="86749"/>
                  </a:cubicBezTo>
                  <a:cubicBezTo>
                    <a:pt x="748657" y="50552"/>
                    <a:pt x="623258" y="0"/>
                    <a:pt x="623258" y="0"/>
                  </a:cubicBezTo>
                  <a:close/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0FA98C-2EED-ACC8-B107-8AAA280CEAB4}"/>
                </a:ext>
              </a:extLst>
            </p:cNvPr>
            <p:cNvSpPr/>
            <p:nvPr/>
          </p:nvSpPr>
          <p:spPr>
            <a:xfrm>
              <a:off x="9026711" y="2085941"/>
              <a:ext cx="432170" cy="968147"/>
            </a:xfrm>
            <a:custGeom>
              <a:avLst/>
              <a:gdLst>
                <a:gd name="connsiteX0" fmla="*/ 132476 w 432170"/>
                <a:gd name="connsiteY0" fmla="*/ 189004 h 968147"/>
                <a:gd name="connsiteX1" fmla="*/ 573 w 432170"/>
                <a:gd name="connsiteY1" fmla="*/ 466919 h 968147"/>
                <a:gd name="connsiteX2" fmla="*/ 34439 w 432170"/>
                <a:gd name="connsiteY2" fmla="*/ 961031 h 968147"/>
                <a:gd name="connsiteX3" fmla="*/ 279838 w 432170"/>
                <a:gd name="connsiteY3" fmla="*/ 920050 h 968147"/>
                <a:gd name="connsiteX4" fmla="*/ 414808 w 432170"/>
                <a:gd name="connsiteY4" fmla="*/ 968148 h 968147"/>
                <a:gd name="connsiteX5" fmla="*/ 423765 w 432170"/>
                <a:gd name="connsiteY5" fmla="*/ 576245 h 968147"/>
                <a:gd name="connsiteX6" fmla="*/ 391740 w 432170"/>
                <a:gd name="connsiteY6" fmla="*/ 123728 h 968147"/>
                <a:gd name="connsiteX7" fmla="*/ 252721 w 432170"/>
                <a:gd name="connsiteY7" fmla="*/ 1028 h 96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170" h="968147">
                  <a:moveTo>
                    <a:pt x="132476" y="189004"/>
                  </a:moveTo>
                  <a:cubicBezTo>
                    <a:pt x="132476" y="189004"/>
                    <a:pt x="6340" y="320784"/>
                    <a:pt x="573" y="466919"/>
                  </a:cubicBezTo>
                  <a:cubicBezTo>
                    <a:pt x="-5193" y="613055"/>
                    <a:pt x="34439" y="961031"/>
                    <a:pt x="34439" y="961031"/>
                  </a:cubicBezTo>
                  <a:cubicBezTo>
                    <a:pt x="34439" y="961031"/>
                    <a:pt x="212599" y="907657"/>
                    <a:pt x="279838" y="920050"/>
                  </a:cubicBezTo>
                  <a:cubicBezTo>
                    <a:pt x="326722" y="930172"/>
                    <a:pt x="372084" y="946344"/>
                    <a:pt x="414808" y="968148"/>
                  </a:cubicBezTo>
                  <a:cubicBezTo>
                    <a:pt x="414808" y="968148"/>
                    <a:pt x="446955" y="820295"/>
                    <a:pt x="423765" y="576245"/>
                  </a:cubicBezTo>
                  <a:cubicBezTo>
                    <a:pt x="400575" y="332195"/>
                    <a:pt x="411495" y="177102"/>
                    <a:pt x="391740" y="123728"/>
                  </a:cubicBezTo>
                  <a:cubicBezTo>
                    <a:pt x="371985" y="70354"/>
                    <a:pt x="329286" y="-10015"/>
                    <a:pt x="252721" y="1028"/>
                  </a:cubicBezTo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2361072-5176-D90A-7989-BCAD07794F99}"/>
                </a:ext>
              </a:extLst>
            </p:cNvPr>
            <p:cNvSpPr/>
            <p:nvPr/>
          </p:nvSpPr>
          <p:spPr>
            <a:xfrm>
              <a:off x="8675995" y="2159853"/>
              <a:ext cx="106748" cy="118282"/>
            </a:xfrm>
            <a:custGeom>
              <a:avLst/>
              <a:gdLst>
                <a:gd name="connsiteX0" fmla="*/ 78651 w 106748"/>
                <a:gd name="connsiteY0" fmla="*/ 0 h 118282"/>
                <a:gd name="connsiteX1" fmla="*/ 0 w 106748"/>
                <a:gd name="connsiteY1" fmla="*/ 53129 h 118282"/>
                <a:gd name="connsiteX2" fmla="*/ 91657 w 106748"/>
                <a:gd name="connsiteY2" fmla="*/ 118283 h 118282"/>
                <a:gd name="connsiteX3" fmla="*/ 106749 w 106748"/>
                <a:gd name="connsiteY3" fmla="*/ 83436 h 118282"/>
                <a:gd name="connsiteX4" fmla="*/ 78651 w 106748"/>
                <a:gd name="connsiteY4" fmla="*/ 0 h 11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48" h="118282">
                  <a:moveTo>
                    <a:pt x="78651" y="0"/>
                  </a:moveTo>
                  <a:lnTo>
                    <a:pt x="0" y="53129"/>
                  </a:lnTo>
                  <a:lnTo>
                    <a:pt x="91657" y="118283"/>
                  </a:lnTo>
                  <a:lnTo>
                    <a:pt x="106749" y="83436"/>
                  </a:lnTo>
                  <a:lnTo>
                    <a:pt x="78651" y="0"/>
                  </a:lnTo>
                  <a:close/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8A7036-A102-3BE8-F2FA-D0B3544F759F}"/>
                </a:ext>
              </a:extLst>
            </p:cNvPr>
            <p:cNvSpPr/>
            <p:nvPr/>
          </p:nvSpPr>
          <p:spPr>
            <a:xfrm>
              <a:off x="8647038" y="2212982"/>
              <a:ext cx="94110" cy="137546"/>
            </a:xfrm>
            <a:custGeom>
              <a:avLst/>
              <a:gdLst>
                <a:gd name="connsiteX0" fmla="*/ 28957 w 94110"/>
                <a:gd name="connsiteY0" fmla="*/ 0 h 137546"/>
                <a:gd name="connsiteX1" fmla="*/ 0 w 94110"/>
                <a:gd name="connsiteY1" fmla="*/ 137547 h 137546"/>
                <a:gd name="connsiteX2" fmla="*/ 94111 w 94110"/>
                <a:gd name="connsiteY2" fmla="*/ 50675 h 137546"/>
                <a:gd name="connsiteX3" fmla="*/ 28957 w 94110"/>
                <a:gd name="connsiteY3" fmla="*/ 0 h 13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10" h="137546">
                  <a:moveTo>
                    <a:pt x="28957" y="0"/>
                  </a:moveTo>
                  <a:lnTo>
                    <a:pt x="0" y="137547"/>
                  </a:lnTo>
                  <a:lnTo>
                    <a:pt x="94111" y="50675"/>
                  </a:lnTo>
                  <a:lnTo>
                    <a:pt x="28957" y="0"/>
                  </a:lnTo>
                  <a:close/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A5F09-420F-8534-96A3-023E024E1990}"/>
                </a:ext>
              </a:extLst>
            </p:cNvPr>
            <p:cNvSpPr/>
            <p:nvPr/>
          </p:nvSpPr>
          <p:spPr>
            <a:xfrm>
              <a:off x="8543357" y="2232369"/>
              <a:ext cx="308712" cy="1159635"/>
            </a:xfrm>
            <a:custGeom>
              <a:avLst/>
              <a:gdLst>
                <a:gd name="connsiteX0" fmla="*/ 272516 w 308712"/>
                <a:gd name="connsiteY0" fmla="*/ 0 h 1159635"/>
                <a:gd name="connsiteX1" fmla="*/ 178406 w 308712"/>
                <a:gd name="connsiteY1" fmla="*/ 45767 h 1159635"/>
                <a:gd name="connsiteX2" fmla="*/ 139878 w 308712"/>
                <a:gd name="connsiteY2" fmla="*/ 137424 h 1159635"/>
                <a:gd name="connsiteX3" fmla="*/ 144663 w 308712"/>
                <a:gd name="connsiteY3" fmla="*/ 202455 h 1159635"/>
                <a:gd name="connsiteX4" fmla="*/ 36196 w 308712"/>
                <a:gd name="connsiteY4" fmla="*/ 658284 h 1159635"/>
                <a:gd name="connsiteX5" fmla="*/ 0 w 308712"/>
                <a:gd name="connsiteY5" fmla="*/ 1063193 h 1159635"/>
                <a:gd name="connsiteX6" fmla="*/ 38651 w 308712"/>
                <a:gd name="connsiteY6" fmla="*/ 1159635 h 1159635"/>
                <a:gd name="connsiteX7" fmla="*/ 144663 w 308712"/>
                <a:gd name="connsiteY7" fmla="*/ 1010923 h 1159635"/>
                <a:gd name="connsiteX8" fmla="*/ 135093 w 308712"/>
                <a:gd name="connsiteY8" fmla="*/ 466014 h 1159635"/>
                <a:gd name="connsiteX9" fmla="*/ 192884 w 308712"/>
                <a:gd name="connsiteY9" fmla="*/ 203068 h 1159635"/>
                <a:gd name="connsiteX10" fmla="*/ 248344 w 308712"/>
                <a:gd name="connsiteY10" fmla="*/ 138037 h 1159635"/>
                <a:gd name="connsiteX11" fmla="*/ 308713 w 308712"/>
                <a:gd name="connsiteY11" fmla="*/ 46380 h 115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712" h="1159635">
                  <a:moveTo>
                    <a:pt x="272516" y="0"/>
                  </a:moveTo>
                  <a:cubicBezTo>
                    <a:pt x="272516" y="0"/>
                    <a:pt x="200123" y="19264"/>
                    <a:pt x="178406" y="45767"/>
                  </a:cubicBezTo>
                  <a:cubicBezTo>
                    <a:pt x="156688" y="72270"/>
                    <a:pt x="137424" y="103681"/>
                    <a:pt x="139878" y="137424"/>
                  </a:cubicBezTo>
                  <a:cubicBezTo>
                    <a:pt x="142332" y="171166"/>
                    <a:pt x="142332" y="185645"/>
                    <a:pt x="144663" y="202455"/>
                  </a:cubicBezTo>
                  <a:cubicBezTo>
                    <a:pt x="146994" y="219264"/>
                    <a:pt x="45767" y="482210"/>
                    <a:pt x="36196" y="658284"/>
                  </a:cubicBezTo>
                  <a:cubicBezTo>
                    <a:pt x="26626" y="834358"/>
                    <a:pt x="0" y="1063193"/>
                    <a:pt x="0" y="1063193"/>
                  </a:cubicBezTo>
                  <a:lnTo>
                    <a:pt x="38651" y="1159635"/>
                  </a:lnTo>
                  <a:lnTo>
                    <a:pt x="144663" y="1010923"/>
                  </a:lnTo>
                  <a:cubicBezTo>
                    <a:pt x="144663" y="1010923"/>
                    <a:pt x="96442" y="690309"/>
                    <a:pt x="135093" y="466014"/>
                  </a:cubicBezTo>
                  <a:cubicBezTo>
                    <a:pt x="173743" y="241718"/>
                    <a:pt x="192884" y="203068"/>
                    <a:pt x="192884" y="203068"/>
                  </a:cubicBezTo>
                  <a:cubicBezTo>
                    <a:pt x="216467" y="186307"/>
                    <a:pt x="235522" y="163964"/>
                    <a:pt x="248344" y="138037"/>
                  </a:cubicBezTo>
                  <a:cubicBezTo>
                    <a:pt x="265731" y="105767"/>
                    <a:pt x="285940" y="75092"/>
                    <a:pt x="308713" y="46380"/>
                  </a:cubicBezTo>
                  <a:close/>
                </a:path>
              </a:pathLst>
            </a:custGeom>
            <a:solidFill>
              <a:srgbClr val="92E3A9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2796C2C-73DB-D61E-B2E9-BC2943D97E53}"/>
                </a:ext>
              </a:extLst>
            </p:cNvPr>
            <p:cNvSpPr/>
            <p:nvPr/>
          </p:nvSpPr>
          <p:spPr>
            <a:xfrm>
              <a:off x="8406527" y="1226530"/>
              <a:ext cx="491063" cy="312146"/>
            </a:xfrm>
            <a:custGeom>
              <a:avLst/>
              <a:gdLst>
                <a:gd name="connsiteX0" fmla="*/ 66522 w 491063"/>
                <a:gd name="connsiteY0" fmla="*/ 282892 h 312146"/>
                <a:gd name="connsiteX1" fmla="*/ 10448 w 491063"/>
                <a:gd name="connsiteY1" fmla="*/ 233812 h 312146"/>
                <a:gd name="connsiteX2" fmla="*/ 19896 w 491063"/>
                <a:gd name="connsiteY2" fmla="*/ 175898 h 312146"/>
                <a:gd name="connsiteX3" fmla="*/ 42228 w 491063"/>
                <a:gd name="connsiteY3" fmla="*/ 192707 h 312146"/>
                <a:gd name="connsiteX4" fmla="*/ 72167 w 491063"/>
                <a:gd name="connsiteY4" fmla="*/ 82278 h 312146"/>
                <a:gd name="connsiteX5" fmla="*/ 121247 w 491063"/>
                <a:gd name="connsiteY5" fmla="*/ 97247 h 312146"/>
                <a:gd name="connsiteX6" fmla="*/ 190326 w 491063"/>
                <a:gd name="connsiteY6" fmla="*/ 39333 h 312146"/>
                <a:gd name="connsiteX7" fmla="*/ 388364 w 491063"/>
                <a:gd name="connsiteY7" fmla="*/ 7554 h 312146"/>
                <a:gd name="connsiteX8" fmla="*/ 491064 w 491063"/>
                <a:gd name="connsiteY8" fmla="*/ 56633 h 312146"/>
                <a:gd name="connsiteX9" fmla="*/ 360266 w 491063"/>
                <a:gd name="connsiteY9" fmla="*/ 95897 h 312146"/>
                <a:gd name="connsiteX10" fmla="*/ 280020 w 491063"/>
                <a:gd name="connsiteY10" fmla="*/ 230867 h 312146"/>
                <a:gd name="connsiteX11" fmla="*/ 172535 w 491063"/>
                <a:gd name="connsiteY11" fmla="*/ 309027 h 312146"/>
                <a:gd name="connsiteX12" fmla="*/ 66522 w 491063"/>
                <a:gd name="connsiteY12" fmla="*/ 282892 h 31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063" h="312146">
                  <a:moveTo>
                    <a:pt x="66522" y="282892"/>
                  </a:moveTo>
                  <a:cubicBezTo>
                    <a:pt x="66522" y="282892"/>
                    <a:pt x="32903" y="284732"/>
                    <a:pt x="10448" y="233812"/>
                  </a:cubicBezTo>
                  <a:cubicBezTo>
                    <a:pt x="-12005" y="182892"/>
                    <a:pt x="6768" y="166572"/>
                    <a:pt x="19896" y="175898"/>
                  </a:cubicBezTo>
                  <a:cubicBezTo>
                    <a:pt x="33025" y="185223"/>
                    <a:pt x="42228" y="192707"/>
                    <a:pt x="42228" y="192707"/>
                  </a:cubicBezTo>
                  <a:cubicBezTo>
                    <a:pt x="42228" y="192707"/>
                    <a:pt x="17688" y="121787"/>
                    <a:pt x="72167" y="82278"/>
                  </a:cubicBezTo>
                  <a:cubicBezTo>
                    <a:pt x="126645" y="42768"/>
                    <a:pt x="121247" y="97247"/>
                    <a:pt x="121247" y="97247"/>
                  </a:cubicBezTo>
                  <a:cubicBezTo>
                    <a:pt x="121247" y="97247"/>
                    <a:pt x="115602" y="80437"/>
                    <a:pt x="190326" y="39333"/>
                  </a:cubicBezTo>
                  <a:cubicBezTo>
                    <a:pt x="265050" y="-1772"/>
                    <a:pt x="302351" y="-7416"/>
                    <a:pt x="388364" y="7554"/>
                  </a:cubicBezTo>
                  <a:cubicBezTo>
                    <a:pt x="474376" y="22523"/>
                    <a:pt x="491064" y="56633"/>
                    <a:pt x="491064" y="56633"/>
                  </a:cubicBezTo>
                  <a:cubicBezTo>
                    <a:pt x="491064" y="56633"/>
                    <a:pt x="405174" y="36143"/>
                    <a:pt x="360266" y="95897"/>
                  </a:cubicBezTo>
                  <a:cubicBezTo>
                    <a:pt x="315357" y="155652"/>
                    <a:pt x="302351" y="198597"/>
                    <a:pt x="280020" y="230867"/>
                  </a:cubicBezTo>
                  <a:cubicBezTo>
                    <a:pt x="254253" y="268509"/>
                    <a:pt x="216290" y="296114"/>
                    <a:pt x="172535" y="309027"/>
                  </a:cubicBezTo>
                  <a:cubicBezTo>
                    <a:pt x="122596" y="323505"/>
                    <a:pt x="66522" y="282892"/>
                    <a:pt x="66522" y="282892"/>
                  </a:cubicBez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A6E1A7E-0C59-94A7-123F-9B786AC9AFD4}"/>
                </a:ext>
              </a:extLst>
            </p:cNvPr>
            <p:cNvSpPr/>
            <p:nvPr/>
          </p:nvSpPr>
          <p:spPr>
            <a:xfrm>
              <a:off x="8473050" y="1266332"/>
              <a:ext cx="608958" cy="979175"/>
            </a:xfrm>
            <a:custGeom>
              <a:avLst/>
              <a:gdLst>
                <a:gd name="connsiteX0" fmla="*/ 0 w 608958"/>
                <a:gd name="connsiteY0" fmla="*/ 243090 h 979175"/>
                <a:gd name="connsiteX1" fmla="*/ 33620 w 608958"/>
                <a:gd name="connsiteY1" fmla="*/ 527017 h 979175"/>
                <a:gd name="connsiteX2" fmla="*/ 100859 w 608958"/>
                <a:gd name="connsiteY2" fmla="*/ 631680 h 979175"/>
                <a:gd name="connsiteX3" fmla="*/ 166258 w 608958"/>
                <a:gd name="connsiteY3" fmla="*/ 775484 h 979175"/>
                <a:gd name="connsiteX4" fmla="*/ 244786 w 608958"/>
                <a:gd name="connsiteY4" fmla="*/ 777325 h 979175"/>
                <a:gd name="connsiteX5" fmla="*/ 315706 w 608958"/>
                <a:gd name="connsiteY5" fmla="*/ 979166 h 979175"/>
                <a:gd name="connsiteX6" fmla="*/ 608959 w 608958"/>
                <a:gd name="connsiteY6" fmla="*/ 693276 h 979175"/>
                <a:gd name="connsiteX7" fmla="*/ 564173 w 608958"/>
                <a:gd name="connsiteY7" fmla="*/ 568122 h 979175"/>
                <a:gd name="connsiteX8" fmla="*/ 584664 w 608958"/>
                <a:gd name="connsiteY8" fmla="*/ 278550 h 979175"/>
                <a:gd name="connsiteX9" fmla="*/ 474235 w 608958"/>
                <a:gd name="connsiteY9" fmla="*/ 30206 h 979175"/>
                <a:gd name="connsiteX10" fmla="*/ 261351 w 608958"/>
                <a:gd name="connsiteY10" fmla="*/ 39531 h 979175"/>
                <a:gd name="connsiteX11" fmla="*/ 164172 w 608958"/>
                <a:gd name="connsiteY11" fmla="*/ 216955 h 979175"/>
                <a:gd name="connsiteX12" fmla="*/ 93743 w 608958"/>
                <a:gd name="connsiteY12" fmla="*/ 261741 h 97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8958" h="979175">
                  <a:moveTo>
                    <a:pt x="0" y="243090"/>
                  </a:moveTo>
                  <a:cubicBezTo>
                    <a:pt x="0" y="243090"/>
                    <a:pt x="11166" y="471066"/>
                    <a:pt x="33620" y="527017"/>
                  </a:cubicBezTo>
                  <a:cubicBezTo>
                    <a:pt x="50393" y="565226"/>
                    <a:pt x="73080" y="600539"/>
                    <a:pt x="100859" y="631680"/>
                  </a:cubicBezTo>
                  <a:cubicBezTo>
                    <a:pt x="100859" y="631680"/>
                    <a:pt x="136442" y="758675"/>
                    <a:pt x="166258" y="775484"/>
                  </a:cubicBezTo>
                  <a:cubicBezTo>
                    <a:pt x="196074" y="792294"/>
                    <a:pt x="244786" y="777325"/>
                    <a:pt x="244786" y="777325"/>
                  </a:cubicBezTo>
                  <a:cubicBezTo>
                    <a:pt x="244786" y="777325"/>
                    <a:pt x="304541" y="977203"/>
                    <a:pt x="315706" y="979166"/>
                  </a:cubicBezTo>
                  <a:cubicBezTo>
                    <a:pt x="326872" y="981129"/>
                    <a:pt x="608959" y="693276"/>
                    <a:pt x="608959" y="693276"/>
                  </a:cubicBezTo>
                  <a:cubicBezTo>
                    <a:pt x="608959" y="693276"/>
                    <a:pt x="564173" y="573766"/>
                    <a:pt x="564173" y="568122"/>
                  </a:cubicBezTo>
                  <a:cubicBezTo>
                    <a:pt x="564173" y="562478"/>
                    <a:pt x="593989" y="358919"/>
                    <a:pt x="584664" y="278550"/>
                  </a:cubicBezTo>
                  <a:cubicBezTo>
                    <a:pt x="575339" y="198182"/>
                    <a:pt x="543560" y="78673"/>
                    <a:pt x="474235" y="30206"/>
                  </a:cubicBezTo>
                  <a:cubicBezTo>
                    <a:pt x="404909" y="-18260"/>
                    <a:pt x="324786" y="-3414"/>
                    <a:pt x="261351" y="39531"/>
                  </a:cubicBezTo>
                  <a:cubicBezTo>
                    <a:pt x="197915" y="82476"/>
                    <a:pt x="164172" y="216955"/>
                    <a:pt x="164172" y="216955"/>
                  </a:cubicBezTo>
                  <a:lnTo>
                    <a:pt x="93743" y="261741"/>
                  </a:lnTo>
                  <a:close/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08DFAB-6A71-E20C-1C6D-EFBA93C9765F}"/>
                </a:ext>
              </a:extLst>
            </p:cNvPr>
            <p:cNvSpPr/>
            <p:nvPr/>
          </p:nvSpPr>
          <p:spPr>
            <a:xfrm>
              <a:off x="8637099" y="1266332"/>
              <a:ext cx="445032" cy="976966"/>
            </a:xfrm>
            <a:custGeom>
              <a:avLst/>
              <a:gdLst>
                <a:gd name="connsiteX0" fmla="*/ 420492 w 445032"/>
                <a:gd name="connsiteY0" fmla="*/ 278550 h 976966"/>
                <a:gd name="connsiteX1" fmla="*/ 310062 w 445032"/>
                <a:gd name="connsiteY1" fmla="*/ 30206 h 976966"/>
                <a:gd name="connsiteX2" fmla="*/ 97178 w 445032"/>
                <a:gd name="connsiteY2" fmla="*/ 39531 h 976966"/>
                <a:gd name="connsiteX3" fmla="*/ 0 w 445032"/>
                <a:gd name="connsiteY3" fmla="*/ 216955 h 976966"/>
                <a:gd name="connsiteX4" fmla="*/ 143804 w 445032"/>
                <a:gd name="connsiteY4" fmla="*/ 166525 h 976966"/>
                <a:gd name="connsiteX5" fmla="*/ 177424 w 445032"/>
                <a:gd name="connsiteY5" fmla="*/ 457937 h 976966"/>
                <a:gd name="connsiteX6" fmla="*/ 128344 w 445032"/>
                <a:gd name="connsiteY6" fmla="*/ 566281 h 976966"/>
                <a:gd name="connsiteX7" fmla="*/ 156442 w 445032"/>
                <a:gd name="connsiteY7" fmla="*/ 708245 h 976966"/>
                <a:gd name="connsiteX8" fmla="*/ 79878 w 445032"/>
                <a:gd name="connsiteY8" fmla="*/ 777325 h 976966"/>
                <a:gd name="connsiteX9" fmla="*/ 144786 w 445032"/>
                <a:gd name="connsiteY9" fmla="*/ 976957 h 976966"/>
                <a:gd name="connsiteX10" fmla="*/ 445032 w 445032"/>
                <a:gd name="connsiteY10" fmla="*/ 693276 h 976966"/>
                <a:gd name="connsiteX11" fmla="*/ 400247 w 445032"/>
                <a:gd name="connsiteY11" fmla="*/ 568122 h 976966"/>
                <a:gd name="connsiteX12" fmla="*/ 420492 w 445032"/>
                <a:gd name="connsiteY12" fmla="*/ 278550 h 97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5032" h="976966">
                  <a:moveTo>
                    <a:pt x="420492" y="278550"/>
                  </a:moveTo>
                  <a:cubicBezTo>
                    <a:pt x="411167" y="198305"/>
                    <a:pt x="379388" y="78673"/>
                    <a:pt x="310062" y="30206"/>
                  </a:cubicBezTo>
                  <a:cubicBezTo>
                    <a:pt x="240737" y="-18260"/>
                    <a:pt x="160614" y="-3414"/>
                    <a:pt x="97178" y="39531"/>
                  </a:cubicBezTo>
                  <a:cubicBezTo>
                    <a:pt x="33742" y="82476"/>
                    <a:pt x="0" y="216955"/>
                    <a:pt x="0" y="216955"/>
                  </a:cubicBezTo>
                  <a:cubicBezTo>
                    <a:pt x="0" y="216955"/>
                    <a:pt x="26135" y="174010"/>
                    <a:pt x="143804" y="166525"/>
                  </a:cubicBezTo>
                  <a:cubicBezTo>
                    <a:pt x="143804" y="166525"/>
                    <a:pt x="173743" y="405667"/>
                    <a:pt x="177424" y="457937"/>
                  </a:cubicBezTo>
                  <a:cubicBezTo>
                    <a:pt x="181105" y="510208"/>
                    <a:pt x="128344" y="540146"/>
                    <a:pt x="128344" y="566281"/>
                  </a:cubicBezTo>
                  <a:cubicBezTo>
                    <a:pt x="128344" y="592416"/>
                    <a:pt x="154602" y="691435"/>
                    <a:pt x="156442" y="708245"/>
                  </a:cubicBezTo>
                  <a:cubicBezTo>
                    <a:pt x="158283" y="725055"/>
                    <a:pt x="79878" y="777325"/>
                    <a:pt x="79878" y="777325"/>
                  </a:cubicBezTo>
                  <a:cubicBezTo>
                    <a:pt x="79878" y="777325"/>
                    <a:pt x="133497" y="975117"/>
                    <a:pt x="144786" y="976957"/>
                  </a:cubicBezTo>
                  <a:cubicBezTo>
                    <a:pt x="156074" y="978798"/>
                    <a:pt x="445032" y="693276"/>
                    <a:pt x="445032" y="693276"/>
                  </a:cubicBezTo>
                  <a:cubicBezTo>
                    <a:pt x="445032" y="693276"/>
                    <a:pt x="400247" y="573766"/>
                    <a:pt x="400247" y="568122"/>
                  </a:cubicBezTo>
                  <a:cubicBezTo>
                    <a:pt x="400247" y="562478"/>
                    <a:pt x="429940" y="358919"/>
                    <a:pt x="420492" y="278550"/>
                  </a:cubicBezTo>
                  <a:close/>
                </a:path>
              </a:pathLst>
            </a:custGeom>
            <a:solidFill>
              <a:srgbClr val="E5E5E5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60E7B15-B4BA-D5D9-70FF-E8A538634762}"/>
                </a:ext>
              </a:extLst>
            </p:cNvPr>
            <p:cNvSpPr/>
            <p:nvPr/>
          </p:nvSpPr>
          <p:spPr>
            <a:xfrm>
              <a:off x="8637099" y="1266076"/>
              <a:ext cx="416075" cy="249358"/>
            </a:xfrm>
            <a:custGeom>
              <a:avLst/>
              <a:gdLst>
                <a:gd name="connsiteX0" fmla="*/ 310062 w 416075"/>
                <a:gd name="connsiteY0" fmla="*/ 30462 h 249358"/>
                <a:gd name="connsiteX1" fmla="*/ 97178 w 416075"/>
                <a:gd name="connsiteY1" fmla="*/ 39787 h 249358"/>
                <a:gd name="connsiteX2" fmla="*/ 0 w 416075"/>
                <a:gd name="connsiteY2" fmla="*/ 217211 h 249358"/>
                <a:gd name="connsiteX3" fmla="*/ 250308 w 416075"/>
                <a:gd name="connsiteY3" fmla="*/ 181750 h 249358"/>
                <a:gd name="connsiteX4" fmla="*/ 416075 w 416075"/>
                <a:gd name="connsiteY4" fmla="*/ 249358 h 249358"/>
                <a:gd name="connsiteX5" fmla="*/ 310062 w 416075"/>
                <a:gd name="connsiteY5" fmla="*/ 30462 h 24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075" h="249358">
                  <a:moveTo>
                    <a:pt x="310062" y="30462"/>
                  </a:moveTo>
                  <a:cubicBezTo>
                    <a:pt x="240982" y="-18618"/>
                    <a:pt x="160614" y="-3158"/>
                    <a:pt x="97178" y="39787"/>
                  </a:cubicBezTo>
                  <a:cubicBezTo>
                    <a:pt x="33742" y="82732"/>
                    <a:pt x="0" y="217211"/>
                    <a:pt x="0" y="217211"/>
                  </a:cubicBezTo>
                  <a:cubicBezTo>
                    <a:pt x="0" y="217211"/>
                    <a:pt x="99019" y="135002"/>
                    <a:pt x="250308" y="181750"/>
                  </a:cubicBezTo>
                  <a:cubicBezTo>
                    <a:pt x="362332" y="216352"/>
                    <a:pt x="402701" y="239665"/>
                    <a:pt x="416075" y="249358"/>
                  </a:cubicBezTo>
                  <a:cubicBezTo>
                    <a:pt x="403437" y="171689"/>
                    <a:pt x="371412" y="73284"/>
                    <a:pt x="310062" y="30462"/>
                  </a:cubicBezTo>
                  <a:close/>
                </a:path>
              </a:pathLst>
            </a:custGeom>
            <a:solidFill>
              <a:srgbClr val="BABABA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DBBA976-E9D7-E410-6EA5-53435D5B2A7D}"/>
                </a:ext>
              </a:extLst>
            </p:cNvPr>
            <p:cNvSpPr/>
            <p:nvPr/>
          </p:nvSpPr>
          <p:spPr>
            <a:xfrm>
              <a:off x="8717836" y="1731754"/>
              <a:ext cx="212884" cy="311902"/>
            </a:xfrm>
            <a:custGeom>
              <a:avLst/>
              <a:gdLst>
                <a:gd name="connsiteX0" fmla="*/ 0 w 212884"/>
                <a:gd name="connsiteY0" fmla="*/ 311903 h 311902"/>
                <a:gd name="connsiteX1" fmla="*/ 201718 w 212884"/>
                <a:gd name="connsiteY1" fmla="*/ 141964 h 311902"/>
                <a:gd name="connsiteX2" fmla="*/ 212884 w 212884"/>
                <a:gd name="connsiteY2" fmla="*/ 0 h 31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884" h="311902">
                  <a:moveTo>
                    <a:pt x="0" y="311903"/>
                  </a:moveTo>
                  <a:cubicBezTo>
                    <a:pt x="0" y="311903"/>
                    <a:pt x="194234" y="181228"/>
                    <a:pt x="201718" y="141964"/>
                  </a:cubicBezTo>
                  <a:cubicBezTo>
                    <a:pt x="209203" y="102700"/>
                    <a:pt x="212884" y="0"/>
                    <a:pt x="212884" y="0"/>
                  </a:cubicBezTo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DCE3E6-67C0-D44E-8B0C-3CE919056954}"/>
                </a:ext>
              </a:extLst>
            </p:cNvPr>
            <p:cNvSpPr/>
            <p:nvPr/>
          </p:nvSpPr>
          <p:spPr>
            <a:xfrm>
              <a:off x="8760658" y="1926110"/>
              <a:ext cx="313988" cy="253006"/>
            </a:xfrm>
            <a:custGeom>
              <a:avLst/>
              <a:gdLst>
                <a:gd name="connsiteX0" fmla="*/ 313989 w 313988"/>
                <a:gd name="connsiteY0" fmla="*/ 0 h 253006"/>
                <a:gd name="connsiteX1" fmla="*/ 0 w 313988"/>
                <a:gd name="connsiteY1" fmla="*/ 253007 h 25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3988" h="253006">
                  <a:moveTo>
                    <a:pt x="313989" y="0"/>
                  </a:moveTo>
                  <a:lnTo>
                    <a:pt x="0" y="253007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7D6F998-AFE0-115F-DB64-F18CD0FE06F6}"/>
                </a:ext>
              </a:extLst>
            </p:cNvPr>
            <p:cNvSpPr/>
            <p:nvPr/>
          </p:nvSpPr>
          <p:spPr>
            <a:xfrm>
              <a:off x="8737099" y="1861325"/>
              <a:ext cx="310062" cy="252761"/>
            </a:xfrm>
            <a:custGeom>
              <a:avLst/>
              <a:gdLst>
                <a:gd name="connsiteX0" fmla="*/ 0 w 310062"/>
                <a:gd name="connsiteY0" fmla="*/ 252762 h 252761"/>
                <a:gd name="connsiteX1" fmla="*/ 310062 w 310062"/>
                <a:gd name="connsiteY1" fmla="*/ 0 h 25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62" h="252761">
                  <a:moveTo>
                    <a:pt x="0" y="252762"/>
                  </a:moveTo>
                  <a:lnTo>
                    <a:pt x="310062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47A73BF-2EAF-1E9F-9C52-ADA4F6210304}"/>
                </a:ext>
              </a:extLst>
            </p:cNvPr>
            <p:cNvSpPr/>
            <p:nvPr/>
          </p:nvSpPr>
          <p:spPr>
            <a:xfrm>
              <a:off x="8925075" y="1808319"/>
              <a:ext cx="115828" cy="50429"/>
            </a:xfrm>
            <a:custGeom>
              <a:avLst/>
              <a:gdLst>
                <a:gd name="connsiteX0" fmla="*/ 0 w 115828"/>
                <a:gd name="connsiteY0" fmla="*/ 50430 h 50429"/>
                <a:gd name="connsiteX1" fmla="*/ 112148 w 115828"/>
                <a:gd name="connsiteY1" fmla="*/ 26135 h 50429"/>
                <a:gd name="connsiteX2" fmla="*/ 115829 w 115828"/>
                <a:gd name="connsiteY2" fmla="*/ 0 h 50429"/>
                <a:gd name="connsiteX3" fmla="*/ 3804 w 115828"/>
                <a:gd name="connsiteY3" fmla="*/ 0 h 50429"/>
                <a:gd name="connsiteX4" fmla="*/ 0 w 115828"/>
                <a:gd name="connsiteY4" fmla="*/ 50430 h 5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28" h="50429">
                  <a:moveTo>
                    <a:pt x="0" y="50430"/>
                  </a:moveTo>
                  <a:lnTo>
                    <a:pt x="112148" y="26135"/>
                  </a:lnTo>
                  <a:lnTo>
                    <a:pt x="115829" y="0"/>
                  </a:lnTo>
                  <a:lnTo>
                    <a:pt x="3804" y="0"/>
                  </a:lnTo>
                  <a:lnTo>
                    <a:pt x="0" y="50430"/>
                  </a:lnTo>
                  <a:close/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2DBEDD-4C6C-7D8E-4B19-675A15C5C68A}"/>
                </a:ext>
              </a:extLst>
            </p:cNvPr>
            <p:cNvSpPr/>
            <p:nvPr/>
          </p:nvSpPr>
          <p:spPr>
            <a:xfrm>
              <a:off x="8859799" y="1546845"/>
              <a:ext cx="153129" cy="184908"/>
            </a:xfrm>
            <a:custGeom>
              <a:avLst/>
              <a:gdLst>
                <a:gd name="connsiteX0" fmla="*/ 153129 w 153129"/>
                <a:gd name="connsiteY0" fmla="*/ 92393 h 184908"/>
                <a:gd name="connsiteX1" fmla="*/ 76565 w 153129"/>
                <a:gd name="connsiteY1" fmla="*/ 184909 h 184908"/>
                <a:gd name="connsiteX2" fmla="*/ 0 w 153129"/>
                <a:gd name="connsiteY2" fmla="*/ 92393 h 184908"/>
                <a:gd name="connsiteX3" fmla="*/ 76565 w 153129"/>
                <a:gd name="connsiteY3" fmla="*/ 0 h 184908"/>
                <a:gd name="connsiteX4" fmla="*/ 153129 w 153129"/>
                <a:gd name="connsiteY4" fmla="*/ 92393 h 18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29" h="184908">
                  <a:moveTo>
                    <a:pt x="153129" y="92393"/>
                  </a:moveTo>
                  <a:cubicBezTo>
                    <a:pt x="153129" y="143436"/>
                    <a:pt x="118896" y="184909"/>
                    <a:pt x="76565" y="184909"/>
                  </a:cubicBezTo>
                  <a:cubicBezTo>
                    <a:pt x="34233" y="184909"/>
                    <a:pt x="0" y="143436"/>
                    <a:pt x="0" y="92393"/>
                  </a:cubicBezTo>
                  <a:cubicBezTo>
                    <a:pt x="0" y="41350"/>
                    <a:pt x="34233" y="0"/>
                    <a:pt x="76565" y="0"/>
                  </a:cubicBezTo>
                  <a:cubicBezTo>
                    <a:pt x="118896" y="0"/>
                    <a:pt x="153129" y="41350"/>
                    <a:pt x="153129" y="92393"/>
                  </a:cubicBez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3C5F88C-386D-891D-27AE-8996712CFB93}"/>
                </a:ext>
              </a:extLst>
            </p:cNvPr>
            <p:cNvSpPr/>
            <p:nvPr/>
          </p:nvSpPr>
          <p:spPr>
            <a:xfrm>
              <a:off x="8886671" y="1588440"/>
              <a:ext cx="80736" cy="101595"/>
            </a:xfrm>
            <a:custGeom>
              <a:avLst/>
              <a:gdLst>
                <a:gd name="connsiteX0" fmla="*/ 80736 w 80736"/>
                <a:gd name="connsiteY0" fmla="*/ 50798 h 101595"/>
                <a:gd name="connsiteX1" fmla="*/ 40368 w 80736"/>
                <a:gd name="connsiteY1" fmla="*/ 101595 h 101595"/>
                <a:gd name="connsiteX2" fmla="*/ 0 w 80736"/>
                <a:gd name="connsiteY2" fmla="*/ 50798 h 101595"/>
                <a:gd name="connsiteX3" fmla="*/ 40368 w 80736"/>
                <a:gd name="connsiteY3" fmla="*/ 0 h 101595"/>
                <a:gd name="connsiteX4" fmla="*/ 80736 w 80736"/>
                <a:gd name="connsiteY4" fmla="*/ 50798 h 10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36" h="101595">
                  <a:moveTo>
                    <a:pt x="80736" y="50798"/>
                  </a:moveTo>
                  <a:cubicBezTo>
                    <a:pt x="80736" y="78896"/>
                    <a:pt x="62699" y="101595"/>
                    <a:pt x="40368" y="101595"/>
                  </a:cubicBezTo>
                  <a:cubicBezTo>
                    <a:pt x="18037" y="101595"/>
                    <a:pt x="0" y="78896"/>
                    <a:pt x="0" y="50798"/>
                  </a:cubicBezTo>
                  <a:cubicBezTo>
                    <a:pt x="0" y="22700"/>
                    <a:pt x="18037" y="0"/>
                    <a:pt x="40368" y="0"/>
                  </a:cubicBezTo>
                  <a:cubicBezTo>
                    <a:pt x="62699" y="0"/>
                    <a:pt x="80736" y="22945"/>
                    <a:pt x="80736" y="50798"/>
                  </a:cubicBezTo>
                  <a:close/>
                </a:path>
              </a:pathLst>
            </a:custGeom>
            <a:solidFill>
              <a:srgbClr val="92E3A9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7A65200-D9DE-BC65-243C-52E051762E22}"/>
                </a:ext>
              </a:extLst>
            </p:cNvPr>
            <p:cNvSpPr/>
            <p:nvPr/>
          </p:nvSpPr>
          <p:spPr>
            <a:xfrm>
              <a:off x="8945076" y="1576539"/>
              <a:ext cx="44638" cy="126257"/>
            </a:xfrm>
            <a:custGeom>
              <a:avLst/>
              <a:gdLst>
                <a:gd name="connsiteX0" fmla="*/ 3558 w 44638"/>
                <a:gd name="connsiteY0" fmla="*/ 0 h 126257"/>
                <a:gd name="connsiteX1" fmla="*/ 44540 w 44638"/>
                <a:gd name="connsiteY1" fmla="*/ 62699 h 126257"/>
                <a:gd name="connsiteX2" fmla="*/ 0 w 44638"/>
                <a:gd name="connsiteY2" fmla="*/ 126258 h 12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38" h="126257">
                  <a:moveTo>
                    <a:pt x="3558" y="0"/>
                  </a:moveTo>
                  <a:cubicBezTo>
                    <a:pt x="29472" y="9679"/>
                    <a:pt x="46074" y="35084"/>
                    <a:pt x="44540" y="62699"/>
                  </a:cubicBezTo>
                  <a:cubicBezTo>
                    <a:pt x="44540" y="94724"/>
                    <a:pt x="25276" y="121227"/>
                    <a:pt x="0" y="126258"/>
                  </a:cubicBezTo>
                </a:path>
              </a:pathLst>
            </a:custGeom>
            <a:noFill/>
            <a:ln w="12268" cap="rnd">
              <a:solidFill>
                <a:srgbClr val="92E3A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EF303A2-A44A-BB6A-59D4-213D07154A86}"/>
                </a:ext>
              </a:extLst>
            </p:cNvPr>
            <p:cNvSpPr/>
            <p:nvPr/>
          </p:nvSpPr>
          <p:spPr>
            <a:xfrm>
              <a:off x="8497344" y="1630895"/>
              <a:ext cx="156933" cy="207362"/>
            </a:xfrm>
            <a:custGeom>
              <a:avLst/>
              <a:gdLst>
                <a:gd name="connsiteX0" fmla="*/ 156933 w 156933"/>
                <a:gd name="connsiteY0" fmla="*/ 186749 h 207362"/>
                <a:gd name="connsiteX1" fmla="*/ 91534 w 156933"/>
                <a:gd name="connsiteY1" fmla="*/ 207363 h 207362"/>
                <a:gd name="connsiteX2" fmla="*/ 84049 w 156933"/>
                <a:gd name="connsiteY2" fmla="*/ 41104 h 207362"/>
                <a:gd name="connsiteX3" fmla="*/ 57914 w 156933"/>
                <a:gd name="connsiteY3" fmla="*/ 0 h 207362"/>
                <a:gd name="connsiteX4" fmla="*/ 0 w 156933"/>
                <a:gd name="connsiteY4" fmla="*/ 20491 h 20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33" h="207362">
                  <a:moveTo>
                    <a:pt x="156933" y="186749"/>
                  </a:moveTo>
                  <a:lnTo>
                    <a:pt x="91534" y="207363"/>
                  </a:lnTo>
                  <a:lnTo>
                    <a:pt x="84049" y="41104"/>
                  </a:lnTo>
                  <a:lnTo>
                    <a:pt x="57914" y="0"/>
                  </a:lnTo>
                  <a:cubicBezTo>
                    <a:pt x="57914" y="0"/>
                    <a:pt x="13129" y="0"/>
                    <a:pt x="0" y="20491"/>
                  </a:cubicBezTo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DD3FF9-8841-6AA8-A37A-884602E0E595}"/>
                </a:ext>
              </a:extLst>
            </p:cNvPr>
            <p:cNvSpPr/>
            <p:nvPr/>
          </p:nvSpPr>
          <p:spPr>
            <a:xfrm>
              <a:off x="8616854" y="1875558"/>
              <a:ext cx="78527" cy="31779"/>
            </a:xfrm>
            <a:custGeom>
              <a:avLst/>
              <a:gdLst>
                <a:gd name="connsiteX0" fmla="*/ 0 w 78527"/>
                <a:gd name="connsiteY0" fmla="*/ 31779 h 31779"/>
                <a:gd name="connsiteX1" fmla="*/ 78528 w 78527"/>
                <a:gd name="connsiteY1" fmla="*/ 0 h 3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27" h="31779">
                  <a:moveTo>
                    <a:pt x="0" y="31779"/>
                  </a:moveTo>
                  <a:cubicBezTo>
                    <a:pt x="0" y="31779"/>
                    <a:pt x="52393" y="27976"/>
                    <a:pt x="78528" y="0"/>
                  </a:cubicBezTo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890F72C-4F56-B371-A2EE-A307C9AEE86D}"/>
                </a:ext>
              </a:extLst>
            </p:cNvPr>
            <p:cNvSpPr/>
            <p:nvPr/>
          </p:nvSpPr>
          <p:spPr>
            <a:xfrm>
              <a:off x="8696597" y="1646200"/>
              <a:ext cx="32982" cy="55278"/>
            </a:xfrm>
            <a:custGeom>
              <a:avLst/>
              <a:gdLst>
                <a:gd name="connsiteX0" fmla="*/ 32159 w 32982"/>
                <a:gd name="connsiteY0" fmla="*/ 24695 h 55278"/>
                <a:gd name="connsiteX1" fmla="*/ 21730 w 32982"/>
                <a:gd name="connsiteY1" fmla="*/ 55124 h 55278"/>
                <a:gd name="connsiteX2" fmla="*/ 871 w 32982"/>
                <a:gd name="connsiteY2" fmla="*/ 30584 h 55278"/>
                <a:gd name="connsiteX3" fmla="*/ 11300 w 32982"/>
                <a:gd name="connsiteY3" fmla="*/ 155 h 55278"/>
                <a:gd name="connsiteX4" fmla="*/ 32159 w 32982"/>
                <a:gd name="connsiteY4" fmla="*/ 24695 h 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82" h="55278">
                  <a:moveTo>
                    <a:pt x="32159" y="24695"/>
                  </a:moveTo>
                  <a:cubicBezTo>
                    <a:pt x="34981" y="39909"/>
                    <a:pt x="30319" y="53529"/>
                    <a:pt x="21730" y="55124"/>
                  </a:cubicBezTo>
                  <a:cubicBezTo>
                    <a:pt x="13141" y="56719"/>
                    <a:pt x="3815" y="45799"/>
                    <a:pt x="871" y="30584"/>
                  </a:cubicBezTo>
                  <a:cubicBezTo>
                    <a:pt x="-2074" y="15369"/>
                    <a:pt x="2711" y="1750"/>
                    <a:pt x="11300" y="155"/>
                  </a:cubicBezTo>
                  <a:cubicBezTo>
                    <a:pt x="19889" y="-1440"/>
                    <a:pt x="29705" y="9480"/>
                    <a:pt x="32159" y="24695"/>
                  </a:cubicBez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2DB0BBF-3B40-5B31-0AC1-7277B40E72AA}"/>
                </a:ext>
              </a:extLst>
            </p:cNvPr>
            <p:cNvSpPr/>
            <p:nvPr/>
          </p:nvSpPr>
          <p:spPr>
            <a:xfrm>
              <a:off x="8534633" y="1684837"/>
              <a:ext cx="32982" cy="55415"/>
            </a:xfrm>
            <a:custGeom>
              <a:avLst/>
              <a:gdLst>
                <a:gd name="connsiteX0" fmla="*/ 32159 w 32982"/>
                <a:gd name="connsiteY0" fmla="*/ 24708 h 55415"/>
                <a:gd name="connsiteX1" fmla="*/ 21730 w 32982"/>
                <a:gd name="connsiteY1" fmla="*/ 55261 h 55415"/>
                <a:gd name="connsiteX2" fmla="*/ 871 w 32982"/>
                <a:gd name="connsiteY2" fmla="*/ 30721 h 55415"/>
                <a:gd name="connsiteX3" fmla="*/ 11300 w 32982"/>
                <a:gd name="connsiteY3" fmla="*/ 168 h 55415"/>
                <a:gd name="connsiteX4" fmla="*/ 32159 w 32982"/>
                <a:gd name="connsiteY4" fmla="*/ 24708 h 5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82" h="55415">
                  <a:moveTo>
                    <a:pt x="32159" y="24708"/>
                  </a:moveTo>
                  <a:cubicBezTo>
                    <a:pt x="34981" y="39923"/>
                    <a:pt x="30319" y="53665"/>
                    <a:pt x="21730" y="55261"/>
                  </a:cubicBezTo>
                  <a:cubicBezTo>
                    <a:pt x="13141" y="56856"/>
                    <a:pt x="3815" y="45935"/>
                    <a:pt x="871" y="30721"/>
                  </a:cubicBezTo>
                  <a:cubicBezTo>
                    <a:pt x="-2074" y="15506"/>
                    <a:pt x="2711" y="1886"/>
                    <a:pt x="11300" y="168"/>
                  </a:cubicBezTo>
                  <a:cubicBezTo>
                    <a:pt x="19889" y="-1549"/>
                    <a:pt x="29582" y="10107"/>
                    <a:pt x="32159" y="24708"/>
                  </a:cubicBez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5E054A4-3FC7-1C4E-7931-7AF52289F40A}"/>
                </a:ext>
              </a:extLst>
            </p:cNvPr>
            <p:cNvSpPr/>
            <p:nvPr/>
          </p:nvSpPr>
          <p:spPr>
            <a:xfrm>
              <a:off x="8631823" y="1594942"/>
              <a:ext cx="136442" cy="24663"/>
            </a:xfrm>
            <a:custGeom>
              <a:avLst/>
              <a:gdLst>
                <a:gd name="connsiteX0" fmla="*/ 0 w 136442"/>
                <a:gd name="connsiteY0" fmla="*/ 24664 h 24663"/>
                <a:gd name="connsiteX1" fmla="*/ 136442 w 136442"/>
                <a:gd name="connsiteY1" fmla="*/ 4173 h 2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442" h="24663">
                  <a:moveTo>
                    <a:pt x="0" y="24664"/>
                  </a:moveTo>
                  <a:cubicBezTo>
                    <a:pt x="0" y="24664"/>
                    <a:pt x="76565" y="-12146"/>
                    <a:pt x="136442" y="4173"/>
                  </a:cubicBezTo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E7A008A-6A3E-7799-81A9-C250279977D2}"/>
                </a:ext>
              </a:extLst>
            </p:cNvPr>
            <p:cNvSpPr/>
            <p:nvPr/>
          </p:nvSpPr>
          <p:spPr>
            <a:xfrm>
              <a:off x="8815873" y="1875435"/>
              <a:ext cx="359264" cy="446136"/>
            </a:xfrm>
            <a:custGeom>
              <a:avLst/>
              <a:gdLst>
                <a:gd name="connsiteX0" fmla="*/ 303805 w 359264"/>
                <a:gd name="connsiteY0" fmla="*/ 0 h 446136"/>
                <a:gd name="connsiteX1" fmla="*/ 0 w 359264"/>
                <a:gd name="connsiteY1" fmla="*/ 340001 h 446136"/>
                <a:gd name="connsiteX2" fmla="*/ 69939 w 359264"/>
                <a:gd name="connsiteY2" fmla="*/ 446136 h 446136"/>
                <a:gd name="connsiteX3" fmla="*/ 359265 w 359264"/>
                <a:gd name="connsiteY3" fmla="*/ 89203 h 446136"/>
                <a:gd name="connsiteX4" fmla="*/ 303805 w 359264"/>
                <a:gd name="connsiteY4" fmla="*/ 0 h 44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264" h="446136">
                  <a:moveTo>
                    <a:pt x="303805" y="0"/>
                  </a:moveTo>
                  <a:lnTo>
                    <a:pt x="0" y="340001"/>
                  </a:lnTo>
                  <a:lnTo>
                    <a:pt x="69939" y="446136"/>
                  </a:lnTo>
                  <a:lnTo>
                    <a:pt x="359265" y="89203"/>
                  </a:lnTo>
                  <a:lnTo>
                    <a:pt x="303805" y="0"/>
                  </a:lnTo>
                  <a:close/>
                </a:path>
              </a:pathLst>
            </a:custGeom>
            <a:solidFill>
              <a:srgbClr val="FFFFFF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9AD53E-8790-6C4E-FDAE-E585CFF8628B}"/>
                </a:ext>
              </a:extLst>
            </p:cNvPr>
            <p:cNvSpPr/>
            <p:nvPr/>
          </p:nvSpPr>
          <p:spPr>
            <a:xfrm>
              <a:off x="9061777" y="3017334"/>
              <a:ext cx="376657" cy="298827"/>
            </a:xfrm>
            <a:custGeom>
              <a:avLst/>
              <a:gdLst>
                <a:gd name="connsiteX0" fmla="*/ 11888 w 376657"/>
                <a:gd name="connsiteY0" fmla="*/ 43381 h 298827"/>
                <a:gd name="connsiteX1" fmla="*/ 11888 w 376657"/>
                <a:gd name="connsiteY1" fmla="*/ 209025 h 298827"/>
                <a:gd name="connsiteX2" fmla="*/ 248821 w 376657"/>
                <a:gd name="connsiteY2" fmla="*/ 283872 h 298827"/>
                <a:gd name="connsiteX3" fmla="*/ 364650 w 376657"/>
                <a:gd name="connsiteY3" fmla="*/ 119945 h 298827"/>
                <a:gd name="connsiteX4" fmla="*/ 375325 w 376657"/>
                <a:gd name="connsiteY4" fmla="*/ 62154 h 298827"/>
                <a:gd name="connsiteX5" fmla="*/ 11888 w 376657"/>
                <a:gd name="connsiteY5" fmla="*/ 43381 h 29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657" h="298827">
                  <a:moveTo>
                    <a:pt x="11888" y="43381"/>
                  </a:moveTo>
                  <a:cubicBezTo>
                    <a:pt x="11888" y="43381"/>
                    <a:pt x="-14860" y="132461"/>
                    <a:pt x="11888" y="209025"/>
                  </a:cubicBezTo>
                  <a:cubicBezTo>
                    <a:pt x="38637" y="285590"/>
                    <a:pt x="140110" y="321296"/>
                    <a:pt x="248821" y="283872"/>
                  </a:cubicBezTo>
                  <a:cubicBezTo>
                    <a:pt x="357534" y="246449"/>
                    <a:pt x="361092" y="168044"/>
                    <a:pt x="364650" y="119945"/>
                  </a:cubicBezTo>
                  <a:cubicBezTo>
                    <a:pt x="368208" y="71847"/>
                    <a:pt x="380724" y="83135"/>
                    <a:pt x="375325" y="62154"/>
                  </a:cubicBezTo>
                  <a:cubicBezTo>
                    <a:pt x="369926" y="41172"/>
                    <a:pt x="166858" y="-54656"/>
                    <a:pt x="11888" y="43381"/>
                  </a:cubicBezTo>
                  <a:close/>
                </a:path>
              </a:pathLst>
            </a:custGeom>
            <a:solidFill>
              <a:srgbClr val="E5E5E5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A0679B2-0A55-4746-E74C-B6A30A077E95}"/>
                </a:ext>
              </a:extLst>
            </p:cNvPr>
            <p:cNvSpPr/>
            <p:nvPr/>
          </p:nvSpPr>
          <p:spPr>
            <a:xfrm>
              <a:off x="8948386" y="2852248"/>
              <a:ext cx="521768" cy="264322"/>
            </a:xfrm>
            <a:custGeom>
              <a:avLst/>
              <a:gdLst>
                <a:gd name="connsiteX0" fmla="*/ 275341 w 521768"/>
                <a:gd name="connsiteY0" fmla="*/ 0 h 264322"/>
                <a:gd name="connsiteX1" fmla="*/ 215831 w 521768"/>
                <a:gd name="connsiteY1" fmla="*/ 125522 h 264322"/>
                <a:gd name="connsiteX2" fmla="*/ 148715 w 521768"/>
                <a:gd name="connsiteY2" fmla="*/ 143927 h 264322"/>
                <a:gd name="connsiteX3" fmla="*/ 114113 w 521768"/>
                <a:gd name="connsiteY3" fmla="*/ 161227 h 264322"/>
                <a:gd name="connsiteX4" fmla="*/ 23193 w 521768"/>
                <a:gd name="connsiteY4" fmla="*/ 165522 h 264322"/>
                <a:gd name="connsiteX5" fmla="*/ 66506 w 521768"/>
                <a:gd name="connsiteY5" fmla="*/ 242332 h 264322"/>
                <a:gd name="connsiteX6" fmla="*/ 185524 w 521768"/>
                <a:gd name="connsiteY6" fmla="*/ 229326 h 264322"/>
                <a:gd name="connsiteX7" fmla="*/ 287243 w 521768"/>
                <a:gd name="connsiteY7" fmla="*/ 247731 h 264322"/>
                <a:gd name="connsiteX8" fmla="*/ 362948 w 521768"/>
                <a:gd name="connsiteY8" fmla="*/ 242332 h 264322"/>
                <a:gd name="connsiteX9" fmla="*/ 440495 w 521768"/>
                <a:gd name="connsiteY9" fmla="*/ 256074 h 264322"/>
                <a:gd name="connsiteX10" fmla="*/ 500985 w 521768"/>
                <a:gd name="connsiteY10" fmla="*/ 252761 h 264322"/>
                <a:gd name="connsiteX11" fmla="*/ 520495 w 521768"/>
                <a:gd name="connsiteY11" fmla="*/ 187853 h 264322"/>
                <a:gd name="connsiteX12" fmla="*/ 419881 w 521768"/>
                <a:gd name="connsiteY12" fmla="*/ 87240 h 264322"/>
                <a:gd name="connsiteX13" fmla="*/ 303071 w 521768"/>
                <a:gd name="connsiteY13" fmla="*/ 24540 h 26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1768" h="264322">
                  <a:moveTo>
                    <a:pt x="275341" y="0"/>
                  </a:moveTo>
                  <a:cubicBezTo>
                    <a:pt x="275341" y="0"/>
                    <a:pt x="223439" y="117914"/>
                    <a:pt x="215831" y="125522"/>
                  </a:cubicBezTo>
                  <a:cubicBezTo>
                    <a:pt x="208224" y="133129"/>
                    <a:pt x="158530" y="136319"/>
                    <a:pt x="148715" y="143927"/>
                  </a:cubicBezTo>
                  <a:cubicBezTo>
                    <a:pt x="138739" y="152393"/>
                    <a:pt x="126874" y="158332"/>
                    <a:pt x="114113" y="161227"/>
                  </a:cubicBezTo>
                  <a:cubicBezTo>
                    <a:pt x="84825" y="171264"/>
                    <a:pt x="53291" y="172749"/>
                    <a:pt x="23193" y="165522"/>
                  </a:cubicBezTo>
                  <a:cubicBezTo>
                    <a:pt x="-19998" y="153252"/>
                    <a:pt x="-1347" y="231534"/>
                    <a:pt x="66506" y="242332"/>
                  </a:cubicBezTo>
                  <a:cubicBezTo>
                    <a:pt x="134359" y="253129"/>
                    <a:pt x="140125" y="241228"/>
                    <a:pt x="185524" y="229326"/>
                  </a:cubicBezTo>
                  <a:cubicBezTo>
                    <a:pt x="230924" y="217424"/>
                    <a:pt x="264543" y="240246"/>
                    <a:pt x="287243" y="247731"/>
                  </a:cubicBezTo>
                  <a:cubicBezTo>
                    <a:pt x="309942" y="255215"/>
                    <a:pt x="339144" y="243436"/>
                    <a:pt x="362948" y="242332"/>
                  </a:cubicBezTo>
                  <a:cubicBezTo>
                    <a:pt x="389451" y="241669"/>
                    <a:pt x="415832" y="246344"/>
                    <a:pt x="440495" y="256074"/>
                  </a:cubicBezTo>
                  <a:cubicBezTo>
                    <a:pt x="471783" y="266872"/>
                    <a:pt x="486998" y="268344"/>
                    <a:pt x="500985" y="252761"/>
                  </a:cubicBezTo>
                  <a:cubicBezTo>
                    <a:pt x="517648" y="235584"/>
                    <a:pt x="524924" y="211375"/>
                    <a:pt x="520495" y="187853"/>
                  </a:cubicBezTo>
                  <a:cubicBezTo>
                    <a:pt x="516201" y="157546"/>
                    <a:pt x="467489" y="115338"/>
                    <a:pt x="419881" y="87240"/>
                  </a:cubicBezTo>
                  <a:cubicBezTo>
                    <a:pt x="372274" y="59141"/>
                    <a:pt x="303071" y="24540"/>
                    <a:pt x="303071" y="24540"/>
                  </a:cubicBezTo>
                  <a:close/>
                </a:path>
              </a:pathLst>
            </a:custGeom>
            <a:solidFill>
              <a:srgbClr val="E5E5E5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A5F88AD-E70B-5E52-A86E-7ED41464B84A}"/>
                </a:ext>
              </a:extLst>
            </p:cNvPr>
            <p:cNvSpPr/>
            <p:nvPr/>
          </p:nvSpPr>
          <p:spPr>
            <a:xfrm>
              <a:off x="9097101" y="2989552"/>
              <a:ext cx="51234" cy="92512"/>
            </a:xfrm>
            <a:custGeom>
              <a:avLst/>
              <a:gdLst>
                <a:gd name="connsiteX0" fmla="*/ 0 w 51234"/>
                <a:gd name="connsiteY0" fmla="*/ 6623 h 92512"/>
                <a:gd name="connsiteX1" fmla="*/ 27117 w 51234"/>
                <a:gd name="connsiteY1" fmla="*/ 92513 h 92512"/>
                <a:gd name="connsiteX2" fmla="*/ 49816 w 51234"/>
                <a:gd name="connsiteY2" fmla="*/ 89322 h 92512"/>
                <a:gd name="connsiteX3" fmla="*/ 28221 w 51234"/>
                <a:gd name="connsiteY3" fmla="*/ 610 h 92512"/>
                <a:gd name="connsiteX4" fmla="*/ 0 w 51234"/>
                <a:gd name="connsiteY4" fmla="*/ 6623 h 9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34" h="92512">
                  <a:moveTo>
                    <a:pt x="0" y="6623"/>
                  </a:moveTo>
                  <a:cubicBezTo>
                    <a:pt x="21779" y="29555"/>
                    <a:pt x="31779" y="61236"/>
                    <a:pt x="27117" y="92513"/>
                  </a:cubicBezTo>
                  <a:lnTo>
                    <a:pt x="49816" y="89322"/>
                  </a:lnTo>
                  <a:cubicBezTo>
                    <a:pt x="49816" y="89322"/>
                    <a:pt x="59509" y="16807"/>
                    <a:pt x="28221" y="610"/>
                  </a:cubicBezTo>
                  <a:cubicBezTo>
                    <a:pt x="28221" y="120"/>
                    <a:pt x="7607" y="-2089"/>
                    <a:pt x="0" y="6623"/>
                  </a:cubicBez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4A71E43-A5ED-66BB-6502-B591012E8749}"/>
                </a:ext>
              </a:extLst>
            </p:cNvPr>
            <p:cNvSpPr/>
            <p:nvPr/>
          </p:nvSpPr>
          <p:spPr>
            <a:xfrm>
              <a:off x="9176610" y="2852616"/>
              <a:ext cx="292917" cy="238037"/>
            </a:xfrm>
            <a:custGeom>
              <a:avLst/>
              <a:gdLst>
                <a:gd name="connsiteX0" fmla="*/ 291657 w 292917"/>
                <a:gd name="connsiteY0" fmla="*/ 187853 h 238037"/>
                <a:gd name="connsiteX1" fmla="*/ 191043 w 292917"/>
                <a:gd name="connsiteY1" fmla="*/ 87240 h 238037"/>
                <a:gd name="connsiteX2" fmla="*/ 74233 w 292917"/>
                <a:gd name="connsiteY2" fmla="*/ 24540 h 238037"/>
                <a:gd name="connsiteX3" fmla="*/ 47117 w 292917"/>
                <a:gd name="connsiteY3" fmla="*/ 0 h 238037"/>
                <a:gd name="connsiteX4" fmla="*/ 0 w 292917"/>
                <a:gd name="connsiteY4" fmla="*/ 102945 h 238037"/>
                <a:gd name="connsiteX5" fmla="*/ 66626 w 292917"/>
                <a:gd name="connsiteY5" fmla="*/ 153620 h 238037"/>
                <a:gd name="connsiteX6" fmla="*/ 155338 w 292917"/>
                <a:gd name="connsiteY6" fmla="*/ 167731 h 238037"/>
                <a:gd name="connsiteX7" fmla="*/ 276565 w 292917"/>
                <a:gd name="connsiteY7" fmla="*/ 238037 h 238037"/>
                <a:gd name="connsiteX8" fmla="*/ 283314 w 292917"/>
                <a:gd name="connsiteY8" fmla="*/ 238037 h 238037"/>
                <a:gd name="connsiteX9" fmla="*/ 291657 w 292917"/>
                <a:gd name="connsiteY9" fmla="*/ 187853 h 23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917" h="238037">
                  <a:moveTo>
                    <a:pt x="291657" y="187853"/>
                  </a:moveTo>
                  <a:cubicBezTo>
                    <a:pt x="287363" y="157546"/>
                    <a:pt x="238651" y="115338"/>
                    <a:pt x="191043" y="87240"/>
                  </a:cubicBezTo>
                  <a:cubicBezTo>
                    <a:pt x="143436" y="59141"/>
                    <a:pt x="74233" y="24540"/>
                    <a:pt x="74233" y="24540"/>
                  </a:cubicBezTo>
                  <a:lnTo>
                    <a:pt x="47117" y="0"/>
                  </a:lnTo>
                  <a:cubicBezTo>
                    <a:pt x="47117" y="0"/>
                    <a:pt x="17791" y="66626"/>
                    <a:pt x="0" y="102945"/>
                  </a:cubicBezTo>
                  <a:cubicBezTo>
                    <a:pt x="9080" y="118037"/>
                    <a:pt x="31288" y="147976"/>
                    <a:pt x="66626" y="153620"/>
                  </a:cubicBezTo>
                  <a:cubicBezTo>
                    <a:pt x="114233" y="161227"/>
                    <a:pt x="125031" y="138528"/>
                    <a:pt x="155338" y="167731"/>
                  </a:cubicBezTo>
                  <a:cubicBezTo>
                    <a:pt x="185644" y="196933"/>
                    <a:pt x="237547" y="234725"/>
                    <a:pt x="276565" y="238037"/>
                  </a:cubicBezTo>
                  <a:lnTo>
                    <a:pt x="283314" y="238037"/>
                  </a:lnTo>
                  <a:cubicBezTo>
                    <a:pt x="291915" y="222810"/>
                    <a:pt x="294860" y="205044"/>
                    <a:pt x="291657" y="187853"/>
                  </a:cubicBezTo>
                  <a:close/>
                </a:path>
              </a:pathLst>
            </a:custGeom>
            <a:solidFill>
              <a:srgbClr val="263238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B7FE913-E66D-B249-1BAB-47F4A91CF63D}"/>
                </a:ext>
              </a:extLst>
            </p:cNvPr>
            <p:cNvSpPr/>
            <p:nvPr/>
          </p:nvSpPr>
          <p:spPr>
            <a:xfrm>
              <a:off x="9215208" y="2818380"/>
              <a:ext cx="82774" cy="172110"/>
            </a:xfrm>
            <a:custGeom>
              <a:avLst/>
              <a:gdLst>
                <a:gd name="connsiteX0" fmla="*/ 79685 w 82774"/>
                <a:gd name="connsiteY0" fmla="*/ 35341 h 172110"/>
                <a:gd name="connsiteX1" fmla="*/ 50482 w 82774"/>
                <a:gd name="connsiteY1" fmla="*/ 617 h 172110"/>
                <a:gd name="connsiteX2" fmla="*/ 17844 w 82774"/>
                <a:gd name="connsiteY2" fmla="*/ 14359 h 172110"/>
                <a:gd name="connsiteX3" fmla="*/ 5574 w 82774"/>
                <a:gd name="connsiteY3" fmla="*/ 120494 h 172110"/>
                <a:gd name="connsiteX4" fmla="*/ 49010 w 82774"/>
                <a:gd name="connsiteY4" fmla="*/ 171169 h 172110"/>
                <a:gd name="connsiteX5" fmla="*/ 82753 w 82774"/>
                <a:gd name="connsiteY5" fmla="*/ 108470 h 172110"/>
                <a:gd name="connsiteX6" fmla="*/ 79685 w 82774"/>
                <a:gd name="connsiteY6" fmla="*/ 35341 h 17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74" h="172110">
                  <a:moveTo>
                    <a:pt x="79685" y="35341"/>
                  </a:moveTo>
                  <a:cubicBezTo>
                    <a:pt x="78753" y="18555"/>
                    <a:pt x="66851" y="4408"/>
                    <a:pt x="50482" y="617"/>
                  </a:cubicBezTo>
                  <a:cubicBezTo>
                    <a:pt x="37820" y="-1923"/>
                    <a:pt x="24887" y="3525"/>
                    <a:pt x="17844" y="14359"/>
                  </a:cubicBezTo>
                  <a:cubicBezTo>
                    <a:pt x="-8659" y="48224"/>
                    <a:pt x="912" y="98776"/>
                    <a:pt x="5574" y="120494"/>
                  </a:cubicBezTo>
                  <a:cubicBezTo>
                    <a:pt x="10237" y="142212"/>
                    <a:pt x="22384" y="178409"/>
                    <a:pt x="49010" y="171169"/>
                  </a:cubicBezTo>
                  <a:cubicBezTo>
                    <a:pt x="75636" y="163930"/>
                    <a:pt x="82753" y="151905"/>
                    <a:pt x="82753" y="108470"/>
                  </a:cubicBezTo>
                  <a:cubicBezTo>
                    <a:pt x="82998" y="81353"/>
                    <a:pt x="81157" y="53378"/>
                    <a:pt x="79685" y="35341"/>
                  </a:cubicBezTo>
                  <a:close/>
                </a:path>
              </a:pathLst>
            </a:custGeom>
            <a:solidFill>
              <a:srgbClr val="E5E5E5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60F0ED6-5897-0CB2-13A6-6BE8D720DB58}"/>
                </a:ext>
              </a:extLst>
            </p:cNvPr>
            <p:cNvSpPr/>
            <p:nvPr/>
          </p:nvSpPr>
          <p:spPr>
            <a:xfrm>
              <a:off x="9306128" y="2855190"/>
              <a:ext cx="82636" cy="172110"/>
            </a:xfrm>
            <a:custGeom>
              <a:avLst/>
              <a:gdLst>
                <a:gd name="connsiteX0" fmla="*/ 79685 w 82636"/>
                <a:gd name="connsiteY0" fmla="*/ 35341 h 172110"/>
                <a:gd name="connsiteX1" fmla="*/ 50483 w 82636"/>
                <a:gd name="connsiteY1" fmla="*/ 617 h 172110"/>
                <a:gd name="connsiteX2" fmla="*/ 17845 w 82636"/>
                <a:gd name="connsiteY2" fmla="*/ 14359 h 172110"/>
                <a:gd name="connsiteX3" fmla="*/ 5575 w 82636"/>
                <a:gd name="connsiteY3" fmla="*/ 120494 h 172110"/>
                <a:gd name="connsiteX4" fmla="*/ 48888 w 82636"/>
                <a:gd name="connsiteY4" fmla="*/ 171169 h 172110"/>
                <a:gd name="connsiteX5" fmla="*/ 82630 w 82636"/>
                <a:gd name="connsiteY5" fmla="*/ 108470 h 172110"/>
                <a:gd name="connsiteX6" fmla="*/ 79685 w 82636"/>
                <a:gd name="connsiteY6" fmla="*/ 35341 h 17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636" h="172110">
                  <a:moveTo>
                    <a:pt x="79685" y="35341"/>
                  </a:moveTo>
                  <a:cubicBezTo>
                    <a:pt x="78716" y="18580"/>
                    <a:pt x="66839" y="4445"/>
                    <a:pt x="50483" y="617"/>
                  </a:cubicBezTo>
                  <a:cubicBezTo>
                    <a:pt x="37820" y="-1923"/>
                    <a:pt x="24888" y="3525"/>
                    <a:pt x="17845" y="14359"/>
                  </a:cubicBezTo>
                  <a:cubicBezTo>
                    <a:pt x="-8659" y="48101"/>
                    <a:pt x="912" y="98776"/>
                    <a:pt x="5575" y="120494"/>
                  </a:cubicBezTo>
                  <a:cubicBezTo>
                    <a:pt x="10237" y="142212"/>
                    <a:pt x="22384" y="178409"/>
                    <a:pt x="48888" y="171169"/>
                  </a:cubicBezTo>
                  <a:cubicBezTo>
                    <a:pt x="75391" y="163930"/>
                    <a:pt x="82630" y="151783"/>
                    <a:pt x="82630" y="108470"/>
                  </a:cubicBezTo>
                  <a:cubicBezTo>
                    <a:pt x="82753" y="81353"/>
                    <a:pt x="81158" y="53378"/>
                    <a:pt x="79685" y="35341"/>
                  </a:cubicBezTo>
                  <a:close/>
                </a:path>
              </a:pathLst>
            </a:custGeom>
            <a:solidFill>
              <a:srgbClr val="E5E5E5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C2AEFAC-CBB0-8912-F033-841CE101C801}"/>
                </a:ext>
              </a:extLst>
            </p:cNvPr>
            <p:cNvSpPr/>
            <p:nvPr/>
          </p:nvSpPr>
          <p:spPr>
            <a:xfrm>
              <a:off x="9459678" y="2976312"/>
              <a:ext cx="49587" cy="138661"/>
            </a:xfrm>
            <a:custGeom>
              <a:avLst/>
              <a:gdLst>
                <a:gd name="connsiteX0" fmla="*/ 10798 w 49587"/>
                <a:gd name="connsiteY0" fmla="*/ 353 h 138661"/>
                <a:gd name="connsiteX1" fmla="*/ 47608 w 49587"/>
                <a:gd name="connsiteY1" fmla="*/ 26366 h 138661"/>
                <a:gd name="connsiteX2" fmla="*/ 32393 w 49587"/>
                <a:gd name="connsiteY2" fmla="*/ 137777 h 138661"/>
                <a:gd name="connsiteX3" fmla="*/ 3190 w 49587"/>
                <a:gd name="connsiteY3" fmla="*/ 113973 h 138661"/>
                <a:gd name="connsiteX4" fmla="*/ 982 w 49587"/>
                <a:gd name="connsiteY4" fmla="*/ 81458 h 138661"/>
                <a:gd name="connsiteX5" fmla="*/ 0 w 49587"/>
                <a:gd name="connsiteY5" fmla="*/ 2562 h 1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87" h="138661">
                  <a:moveTo>
                    <a:pt x="10798" y="353"/>
                  </a:moveTo>
                  <a:cubicBezTo>
                    <a:pt x="10798" y="353"/>
                    <a:pt x="46503" y="-5046"/>
                    <a:pt x="47608" y="26366"/>
                  </a:cubicBezTo>
                  <a:cubicBezTo>
                    <a:pt x="48712" y="57777"/>
                    <a:pt x="56197" y="133482"/>
                    <a:pt x="32393" y="137777"/>
                  </a:cubicBezTo>
                  <a:cubicBezTo>
                    <a:pt x="8589" y="142072"/>
                    <a:pt x="3190" y="130170"/>
                    <a:pt x="3190" y="113973"/>
                  </a:cubicBezTo>
                  <a:cubicBezTo>
                    <a:pt x="3092" y="103102"/>
                    <a:pt x="2356" y="92243"/>
                    <a:pt x="982" y="81458"/>
                  </a:cubicBezTo>
                  <a:lnTo>
                    <a:pt x="0" y="2562"/>
                  </a:lnTo>
                  <a:close/>
                </a:path>
              </a:pathLst>
            </a:custGeom>
            <a:solidFill>
              <a:srgbClr val="E5E5E5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73CD57B-3B24-B1EF-6918-DFA9262074FA}"/>
                </a:ext>
              </a:extLst>
            </p:cNvPr>
            <p:cNvSpPr/>
            <p:nvPr/>
          </p:nvSpPr>
          <p:spPr>
            <a:xfrm>
              <a:off x="9395366" y="2932376"/>
              <a:ext cx="70814" cy="148419"/>
            </a:xfrm>
            <a:custGeom>
              <a:avLst/>
              <a:gdLst>
                <a:gd name="connsiteX0" fmla="*/ 67993 w 70814"/>
                <a:gd name="connsiteY0" fmla="*/ 30302 h 148419"/>
                <a:gd name="connsiteX1" fmla="*/ 43453 w 70814"/>
                <a:gd name="connsiteY1" fmla="*/ 486 h 148419"/>
                <a:gd name="connsiteX2" fmla="*/ 15355 w 70814"/>
                <a:gd name="connsiteY2" fmla="*/ 12756 h 148419"/>
                <a:gd name="connsiteX3" fmla="*/ 4925 w 70814"/>
                <a:gd name="connsiteY3" fmla="*/ 104045 h 148419"/>
                <a:gd name="connsiteX4" fmla="*/ 41735 w 70814"/>
                <a:gd name="connsiteY4" fmla="*/ 147603 h 148419"/>
                <a:gd name="connsiteX5" fmla="*/ 70815 w 70814"/>
                <a:gd name="connsiteY5" fmla="*/ 93615 h 148419"/>
                <a:gd name="connsiteX6" fmla="*/ 67993 w 70814"/>
                <a:gd name="connsiteY6" fmla="*/ 30302 h 1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814" h="148419">
                  <a:moveTo>
                    <a:pt x="67993" y="30302"/>
                  </a:moveTo>
                  <a:cubicBezTo>
                    <a:pt x="67195" y="16069"/>
                    <a:pt x="57269" y="3995"/>
                    <a:pt x="43453" y="486"/>
                  </a:cubicBezTo>
                  <a:cubicBezTo>
                    <a:pt x="32447" y="-1624"/>
                    <a:pt x="21293" y="3259"/>
                    <a:pt x="15355" y="12756"/>
                  </a:cubicBezTo>
                  <a:cubicBezTo>
                    <a:pt x="-7467" y="41836"/>
                    <a:pt x="753" y="85394"/>
                    <a:pt x="4925" y="104045"/>
                  </a:cubicBezTo>
                  <a:cubicBezTo>
                    <a:pt x="9097" y="122695"/>
                    <a:pt x="19404" y="153861"/>
                    <a:pt x="41735" y="147603"/>
                  </a:cubicBezTo>
                  <a:cubicBezTo>
                    <a:pt x="64067" y="141345"/>
                    <a:pt x="70815" y="131039"/>
                    <a:pt x="70815" y="93615"/>
                  </a:cubicBezTo>
                  <a:cubicBezTo>
                    <a:pt x="70815" y="70302"/>
                    <a:pt x="69220" y="45885"/>
                    <a:pt x="67993" y="30302"/>
                  </a:cubicBezTo>
                  <a:close/>
                </a:path>
              </a:pathLst>
            </a:custGeom>
            <a:solidFill>
              <a:srgbClr val="E5E5E5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histogram">
            <a:extLst>
              <a:ext uri="{FF2B5EF4-FFF2-40B4-BE49-F238E27FC236}">
                <a16:creationId xmlns:a16="http://schemas.microsoft.com/office/drawing/2014/main" id="{D7BAA643-434C-E631-596C-A10C7F3285A6}"/>
              </a:ext>
            </a:extLst>
          </p:cNvPr>
          <p:cNvGrpSpPr/>
          <p:nvPr/>
        </p:nvGrpSpPr>
        <p:grpSpPr>
          <a:xfrm>
            <a:off x="9709863" y="5099740"/>
            <a:ext cx="1068224" cy="805033"/>
            <a:chOff x="9709863" y="5099740"/>
            <a:chExt cx="1068224" cy="80503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0F96E7-7D18-3398-FF77-F51E9AFC2230}"/>
                </a:ext>
              </a:extLst>
            </p:cNvPr>
            <p:cNvSpPr/>
            <p:nvPr/>
          </p:nvSpPr>
          <p:spPr>
            <a:xfrm>
              <a:off x="9709863" y="5099740"/>
              <a:ext cx="1068224" cy="805033"/>
            </a:xfrm>
            <a:custGeom>
              <a:avLst/>
              <a:gdLst>
                <a:gd name="connsiteX0" fmla="*/ 1039635 w 1068224"/>
                <a:gd name="connsiteY0" fmla="*/ 0 h 805033"/>
                <a:gd name="connsiteX1" fmla="*/ 1068224 w 1068224"/>
                <a:gd name="connsiteY1" fmla="*/ 0 h 805033"/>
                <a:gd name="connsiteX2" fmla="*/ 1068224 w 1068224"/>
                <a:gd name="connsiteY2" fmla="*/ 805033 h 805033"/>
                <a:gd name="connsiteX3" fmla="*/ 1039635 w 1068224"/>
                <a:gd name="connsiteY3" fmla="*/ 805033 h 805033"/>
                <a:gd name="connsiteX4" fmla="*/ 28589 w 1068224"/>
                <a:gd name="connsiteY4" fmla="*/ 805033 h 805033"/>
                <a:gd name="connsiteX5" fmla="*/ 0 w 1068224"/>
                <a:gd name="connsiteY5" fmla="*/ 805033 h 805033"/>
                <a:gd name="connsiteX6" fmla="*/ 0 w 1068224"/>
                <a:gd name="connsiteY6" fmla="*/ 0 h 805033"/>
                <a:gd name="connsiteX7" fmla="*/ 28589 w 1068224"/>
                <a:gd name="connsiteY7" fmla="*/ 0 h 80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224" h="805033">
                  <a:moveTo>
                    <a:pt x="1039635" y="0"/>
                  </a:moveTo>
                  <a:cubicBezTo>
                    <a:pt x="1055425" y="0"/>
                    <a:pt x="1068224" y="0"/>
                    <a:pt x="1068224" y="0"/>
                  </a:cubicBezTo>
                  <a:lnTo>
                    <a:pt x="1068224" y="805033"/>
                  </a:lnTo>
                  <a:cubicBezTo>
                    <a:pt x="1068224" y="805033"/>
                    <a:pt x="1055424" y="805033"/>
                    <a:pt x="1039635" y="805033"/>
                  </a:cubicBezTo>
                  <a:lnTo>
                    <a:pt x="28589" y="805033"/>
                  </a:lnTo>
                  <a:cubicBezTo>
                    <a:pt x="12800" y="805033"/>
                    <a:pt x="0" y="805033"/>
                    <a:pt x="0" y="805033"/>
                  </a:cubicBezTo>
                  <a:lnTo>
                    <a:pt x="0" y="0"/>
                  </a:lnTo>
                  <a:cubicBezTo>
                    <a:pt x="0" y="0"/>
                    <a:pt x="12800" y="0"/>
                    <a:pt x="28589" y="0"/>
                  </a:cubicBezTo>
                  <a:close/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6E39FFE-446F-F7AB-C47C-5FEEDCFF2EF5}"/>
                </a:ext>
              </a:extLst>
            </p:cNvPr>
            <p:cNvSpPr/>
            <p:nvPr/>
          </p:nvSpPr>
          <p:spPr>
            <a:xfrm>
              <a:off x="9759434" y="5829558"/>
              <a:ext cx="1002947" cy="12269"/>
            </a:xfrm>
            <a:custGeom>
              <a:avLst/>
              <a:gdLst>
                <a:gd name="connsiteX0" fmla="*/ 0 w 1002947"/>
                <a:gd name="connsiteY0" fmla="*/ 0 h 12269"/>
                <a:gd name="connsiteX1" fmla="*/ 1002948 w 1002947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947" h="12269">
                  <a:moveTo>
                    <a:pt x="0" y="0"/>
                  </a:moveTo>
                  <a:lnTo>
                    <a:pt x="1002948" y="0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0793C67-DA02-A2EA-46F4-FADF9C4DA271}"/>
                </a:ext>
              </a:extLst>
            </p:cNvPr>
            <p:cNvSpPr/>
            <p:nvPr/>
          </p:nvSpPr>
          <p:spPr>
            <a:xfrm>
              <a:off x="9759434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811272-CDFA-42DE-378B-8F4EC577B01F}"/>
                </a:ext>
              </a:extLst>
            </p:cNvPr>
            <p:cNvSpPr/>
            <p:nvPr/>
          </p:nvSpPr>
          <p:spPr>
            <a:xfrm>
              <a:off x="9826305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E9CDBDB-DBD8-F5E8-4768-F446D1E6B72E}"/>
                </a:ext>
              </a:extLst>
            </p:cNvPr>
            <p:cNvSpPr/>
            <p:nvPr/>
          </p:nvSpPr>
          <p:spPr>
            <a:xfrm>
              <a:off x="9893177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8D001DD-C07E-2644-298C-99CC846C05FC}"/>
                </a:ext>
              </a:extLst>
            </p:cNvPr>
            <p:cNvSpPr/>
            <p:nvPr/>
          </p:nvSpPr>
          <p:spPr>
            <a:xfrm>
              <a:off x="9960048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0A8A28B-D4A8-0AFB-479A-3A208BED0822}"/>
                </a:ext>
              </a:extLst>
            </p:cNvPr>
            <p:cNvSpPr/>
            <p:nvPr/>
          </p:nvSpPr>
          <p:spPr>
            <a:xfrm>
              <a:off x="10026919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8D0D52F-AE16-A5B7-41E2-D517F8814D3F}"/>
                </a:ext>
              </a:extLst>
            </p:cNvPr>
            <p:cNvSpPr/>
            <p:nvPr/>
          </p:nvSpPr>
          <p:spPr>
            <a:xfrm>
              <a:off x="10093791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3D7F4E8-431C-9742-90DB-52E6365BED5E}"/>
                </a:ext>
              </a:extLst>
            </p:cNvPr>
            <p:cNvSpPr/>
            <p:nvPr/>
          </p:nvSpPr>
          <p:spPr>
            <a:xfrm>
              <a:off x="10160662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FEA3C27-7CF4-F229-0972-996A1277C3BF}"/>
                </a:ext>
              </a:extLst>
            </p:cNvPr>
            <p:cNvSpPr/>
            <p:nvPr/>
          </p:nvSpPr>
          <p:spPr>
            <a:xfrm>
              <a:off x="10227533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C19EFB-D479-F530-2537-33560D22F42F}"/>
                </a:ext>
              </a:extLst>
            </p:cNvPr>
            <p:cNvSpPr/>
            <p:nvPr/>
          </p:nvSpPr>
          <p:spPr>
            <a:xfrm>
              <a:off x="10294405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ADE4C39-CFA4-2AAB-A65F-ECCE0733EE43}"/>
                </a:ext>
              </a:extLst>
            </p:cNvPr>
            <p:cNvSpPr/>
            <p:nvPr/>
          </p:nvSpPr>
          <p:spPr>
            <a:xfrm>
              <a:off x="10361154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B2C9F47-C7E9-3E54-E07C-B3C49908FFCB}"/>
                </a:ext>
              </a:extLst>
            </p:cNvPr>
            <p:cNvSpPr/>
            <p:nvPr/>
          </p:nvSpPr>
          <p:spPr>
            <a:xfrm>
              <a:off x="10428025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F6C5CEB-757D-2DD3-6B98-874E937DF4E7}"/>
                </a:ext>
              </a:extLst>
            </p:cNvPr>
            <p:cNvSpPr/>
            <p:nvPr/>
          </p:nvSpPr>
          <p:spPr>
            <a:xfrm>
              <a:off x="10494896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CA3BD2F-B029-86CB-FCAB-260E8811AF1B}"/>
                </a:ext>
              </a:extLst>
            </p:cNvPr>
            <p:cNvSpPr/>
            <p:nvPr/>
          </p:nvSpPr>
          <p:spPr>
            <a:xfrm>
              <a:off x="10561768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0859EC3-0E39-FE9E-AF87-DA7C885BE397}"/>
                </a:ext>
              </a:extLst>
            </p:cNvPr>
            <p:cNvSpPr/>
            <p:nvPr/>
          </p:nvSpPr>
          <p:spPr>
            <a:xfrm>
              <a:off x="10628639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5EB4F9E-93DF-80A7-455D-58EEEDC50E1B}"/>
                </a:ext>
              </a:extLst>
            </p:cNvPr>
            <p:cNvSpPr/>
            <p:nvPr/>
          </p:nvSpPr>
          <p:spPr>
            <a:xfrm>
              <a:off x="10695510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80381C4-3B06-99BF-B7CA-6D7AF1736369}"/>
                </a:ext>
              </a:extLst>
            </p:cNvPr>
            <p:cNvSpPr/>
            <p:nvPr/>
          </p:nvSpPr>
          <p:spPr>
            <a:xfrm>
              <a:off x="10762382" y="5829558"/>
              <a:ext cx="12269" cy="14723"/>
            </a:xfrm>
            <a:custGeom>
              <a:avLst/>
              <a:gdLst>
                <a:gd name="connsiteX0" fmla="*/ 0 w 12269"/>
                <a:gd name="connsiteY0" fmla="*/ 0 h 14723"/>
                <a:gd name="connsiteX1" fmla="*/ 0 w 12269"/>
                <a:gd name="connsiteY1" fmla="*/ 14724 h 1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4723">
                  <a:moveTo>
                    <a:pt x="0" y="0"/>
                  </a:moveTo>
                  <a:lnTo>
                    <a:pt x="0" y="14724"/>
                  </a:lnTo>
                </a:path>
              </a:pathLst>
            </a:custGeom>
            <a:ln w="6134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4ABB3E-D758-9E48-BF3D-A6D0D1D3B086}"/>
                </a:ext>
              </a:extLst>
            </p:cNvPr>
            <p:cNvSpPr/>
            <p:nvPr/>
          </p:nvSpPr>
          <p:spPr>
            <a:xfrm>
              <a:off x="9792931" y="5170292"/>
              <a:ext cx="935953" cy="647118"/>
            </a:xfrm>
            <a:custGeom>
              <a:avLst/>
              <a:gdLst>
                <a:gd name="connsiteX0" fmla="*/ 0 w 935953"/>
                <a:gd name="connsiteY0" fmla="*/ 647119 h 647118"/>
                <a:gd name="connsiteX1" fmla="*/ 935954 w 935953"/>
                <a:gd name="connsiteY1" fmla="*/ 647119 h 647118"/>
                <a:gd name="connsiteX2" fmla="*/ 935954 w 935953"/>
                <a:gd name="connsiteY2" fmla="*/ 517793 h 647118"/>
                <a:gd name="connsiteX3" fmla="*/ 869819 w 935953"/>
                <a:gd name="connsiteY3" fmla="*/ 389695 h 647118"/>
                <a:gd name="connsiteX4" fmla="*/ 868960 w 935953"/>
                <a:gd name="connsiteY4" fmla="*/ 386872 h 647118"/>
                <a:gd name="connsiteX5" fmla="*/ 810677 w 935953"/>
                <a:gd name="connsiteY5" fmla="*/ 7117 h 647118"/>
                <a:gd name="connsiteX6" fmla="*/ 803561 w 935953"/>
                <a:gd name="connsiteY6" fmla="*/ 0 h 647118"/>
                <a:gd name="connsiteX7" fmla="*/ 796444 w 935953"/>
                <a:gd name="connsiteY7" fmla="*/ 7117 h 647118"/>
                <a:gd name="connsiteX8" fmla="*/ 736567 w 935953"/>
                <a:gd name="connsiteY8" fmla="*/ 470676 h 647118"/>
                <a:gd name="connsiteX9" fmla="*/ 733377 w 935953"/>
                <a:gd name="connsiteY9" fmla="*/ 476443 h 647118"/>
                <a:gd name="connsiteX10" fmla="*/ 675708 w 935953"/>
                <a:gd name="connsiteY10" fmla="*/ 521106 h 647118"/>
                <a:gd name="connsiteX11" fmla="*/ 666395 w 935953"/>
                <a:gd name="connsiteY11" fmla="*/ 520039 h 647118"/>
                <a:gd name="connsiteX12" fmla="*/ 665401 w 935953"/>
                <a:gd name="connsiteY12" fmla="*/ 518284 h 647118"/>
                <a:gd name="connsiteX13" fmla="*/ 607241 w 935953"/>
                <a:gd name="connsiteY13" fmla="*/ 398284 h 647118"/>
                <a:gd name="connsiteX14" fmla="*/ 598726 w 935953"/>
                <a:gd name="connsiteY14" fmla="*/ 394370 h 647118"/>
                <a:gd name="connsiteX15" fmla="*/ 595585 w 935953"/>
                <a:gd name="connsiteY15" fmla="*/ 396811 h 647118"/>
                <a:gd name="connsiteX16" fmla="*/ 535462 w 935953"/>
                <a:gd name="connsiteY16" fmla="*/ 474357 h 647118"/>
                <a:gd name="connsiteX17" fmla="*/ 468590 w 935953"/>
                <a:gd name="connsiteY17" fmla="*/ 560247 h 647118"/>
                <a:gd name="connsiteX18" fmla="*/ 401719 w 935953"/>
                <a:gd name="connsiteY18" fmla="*/ 474357 h 647118"/>
                <a:gd name="connsiteX19" fmla="*/ 342823 w 935953"/>
                <a:gd name="connsiteY19" fmla="*/ 398406 h 647118"/>
                <a:gd name="connsiteX20" fmla="*/ 333216 w 935953"/>
                <a:gd name="connsiteY20" fmla="*/ 396934 h 647118"/>
                <a:gd name="connsiteX21" fmla="*/ 330553 w 935953"/>
                <a:gd name="connsiteY21" fmla="*/ 401106 h 647118"/>
                <a:gd name="connsiteX22" fmla="*/ 267854 w 935953"/>
                <a:gd name="connsiteY22" fmla="*/ 595094 h 647118"/>
                <a:gd name="connsiteX23" fmla="*/ 200982 w 935953"/>
                <a:gd name="connsiteY23" fmla="*/ 249203 h 647118"/>
                <a:gd name="connsiteX24" fmla="*/ 134234 w 935953"/>
                <a:gd name="connsiteY24" fmla="*/ 629572 h 647118"/>
                <a:gd name="connsiteX25" fmla="*/ 67362 w 935953"/>
                <a:gd name="connsiteY25" fmla="*/ 577794 h 647118"/>
                <a:gd name="connsiteX26" fmla="*/ 14356 w 935953"/>
                <a:gd name="connsiteY26" fmla="*/ 427486 h 647118"/>
                <a:gd name="connsiteX27" fmla="*/ 491 w 935953"/>
                <a:gd name="connsiteY27" fmla="*/ 430676 h 64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35953" h="647118">
                  <a:moveTo>
                    <a:pt x="0" y="647119"/>
                  </a:moveTo>
                  <a:lnTo>
                    <a:pt x="935954" y="647119"/>
                  </a:lnTo>
                  <a:lnTo>
                    <a:pt x="935954" y="517793"/>
                  </a:lnTo>
                  <a:lnTo>
                    <a:pt x="869819" y="389695"/>
                  </a:lnTo>
                  <a:cubicBezTo>
                    <a:pt x="869353" y="388824"/>
                    <a:pt x="869058" y="387854"/>
                    <a:pt x="868960" y="386872"/>
                  </a:cubicBezTo>
                  <a:lnTo>
                    <a:pt x="810677" y="7117"/>
                  </a:lnTo>
                  <a:cubicBezTo>
                    <a:pt x="810677" y="3190"/>
                    <a:pt x="807487" y="0"/>
                    <a:pt x="803561" y="0"/>
                  </a:cubicBezTo>
                  <a:cubicBezTo>
                    <a:pt x="799635" y="0"/>
                    <a:pt x="796444" y="3190"/>
                    <a:pt x="796444" y="7117"/>
                  </a:cubicBezTo>
                  <a:lnTo>
                    <a:pt x="736567" y="470676"/>
                  </a:lnTo>
                  <a:cubicBezTo>
                    <a:pt x="736260" y="472934"/>
                    <a:pt x="735119" y="474983"/>
                    <a:pt x="733377" y="476443"/>
                  </a:cubicBezTo>
                  <a:lnTo>
                    <a:pt x="675708" y="521106"/>
                  </a:lnTo>
                  <a:cubicBezTo>
                    <a:pt x="672836" y="523376"/>
                    <a:pt x="668677" y="522897"/>
                    <a:pt x="666395" y="520039"/>
                  </a:cubicBezTo>
                  <a:cubicBezTo>
                    <a:pt x="665978" y="519511"/>
                    <a:pt x="665646" y="518910"/>
                    <a:pt x="665401" y="518284"/>
                  </a:cubicBezTo>
                  <a:lnTo>
                    <a:pt x="607241" y="398284"/>
                  </a:lnTo>
                  <a:cubicBezTo>
                    <a:pt x="605965" y="394848"/>
                    <a:pt x="602162" y="393106"/>
                    <a:pt x="598726" y="394370"/>
                  </a:cubicBezTo>
                  <a:cubicBezTo>
                    <a:pt x="597450" y="394848"/>
                    <a:pt x="596358" y="395695"/>
                    <a:pt x="595585" y="396811"/>
                  </a:cubicBezTo>
                  <a:lnTo>
                    <a:pt x="535462" y="474357"/>
                  </a:lnTo>
                  <a:lnTo>
                    <a:pt x="468590" y="560247"/>
                  </a:lnTo>
                  <a:lnTo>
                    <a:pt x="401719" y="474357"/>
                  </a:lnTo>
                  <a:lnTo>
                    <a:pt x="342823" y="398406"/>
                  </a:lnTo>
                  <a:cubicBezTo>
                    <a:pt x="340578" y="395351"/>
                    <a:pt x="336271" y="394689"/>
                    <a:pt x="333216" y="396934"/>
                  </a:cubicBezTo>
                  <a:cubicBezTo>
                    <a:pt x="331842" y="397952"/>
                    <a:pt x="330897" y="399437"/>
                    <a:pt x="330553" y="401106"/>
                  </a:cubicBezTo>
                  <a:lnTo>
                    <a:pt x="267854" y="595094"/>
                  </a:lnTo>
                  <a:lnTo>
                    <a:pt x="200982" y="249203"/>
                  </a:lnTo>
                  <a:lnTo>
                    <a:pt x="134234" y="629572"/>
                  </a:lnTo>
                  <a:lnTo>
                    <a:pt x="67362" y="577794"/>
                  </a:lnTo>
                  <a:lnTo>
                    <a:pt x="14356" y="427486"/>
                  </a:lnTo>
                  <a:cubicBezTo>
                    <a:pt x="11411" y="419020"/>
                    <a:pt x="491" y="421474"/>
                    <a:pt x="491" y="430676"/>
                  </a:cubicBezTo>
                  <a:close/>
                </a:path>
              </a:pathLst>
            </a:custGeom>
            <a:solidFill>
              <a:srgbClr val="FFFFFF"/>
            </a:solidFill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E4C9A11-4EDE-A708-68F5-CD392C0BC2E6}"/>
                </a:ext>
              </a:extLst>
            </p:cNvPr>
            <p:cNvSpPr/>
            <p:nvPr/>
          </p:nvSpPr>
          <p:spPr>
            <a:xfrm>
              <a:off x="9792931" y="5261922"/>
              <a:ext cx="936689" cy="555733"/>
            </a:xfrm>
            <a:custGeom>
              <a:avLst/>
              <a:gdLst>
                <a:gd name="connsiteX0" fmla="*/ 935954 w 936689"/>
                <a:gd name="connsiteY0" fmla="*/ 555734 h 555733"/>
                <a:gd name="connsiteX1" fmla="*/ 0 w 936689"/>
                <a:gd name="connsiteY1" fmla="*/ 555734 h 555733"/>
                <a:gd name="connsiteX2" fmla="*/ 0 w 936689"/>
                <a:gd name="connsiteY2" fmla="*/ 444445 h 555733"/>
                <a:gd name="connsiteX3" fmla="*/ 66135 w 936689"/>
                <a:gd name="connsiteY3" fmla="*/ 334015 h 555733"/>
                <a:gd name="connsiteX4" fmla="*/ 67117 w 936689"/>
                <a:gd name="connsiteY4" fmla="*/ 331561 h 555733"/>
                <a:gd name="connsiteX5" fmla="*/ 125890 w 936689"/>
                <a:gd name="connsiteY5" fmla="*/ 5916 h 555733"/>
                <a:gd name="connsiteX6" fmla="*/ 134332 w 936689"/>
                <a:gd name="connsiteY6" fmla="*/ 125 h 555733"/>
                <a:gd name="connsiteX7" fmla="*/ 140123 w 936689"/>
                <a:gd name="connsiteY7" fmla="*/ 5916 h 555733"/>
                <a:gd name="connsiteX8" fmla="*/ 200123 w 936689"/>
                <a:gd name="connsiteY8" fmla="*/ 404567 h 555733"/>
                <a:gd name="connsiteX9" fmla="*/ 203191 w 936689"/>
                <a:gd name="connsiteY9" fmla="*/ 409476 h 555733"/>
                <a:gd name="connsiteX10" fmla="*/ 260983 w 936689"/>
                <a:gd name="connsiteY10" fmla="*/ 447635 h 555733"/>
                <a:gd name="connsiteX11" fmla="*/ 270970 w 936689"/>
                <a:gd name="connsiteY11" fmla="*/ 445390 h 555733"/>
                <a:gd name="connsiteX12" fmla="*/ 271167 w 936689"/>
                <a:gd name="connsiteY12" fmla="*/ 445059 h 555733"/>
                <a:gd name="connsiteX13" fmla="*/ 329326 w 936689"/>
                <a:gd name="connsiteY13" fmla="*/ 341991 h 555733"/>
                <a:gd name="connsiteX14" fmla="*/ 338958 w 936689"/>
                <a:gd name="connsiteY14" fmla="*/ 338531 h 555733"/>
                <a:gd name="connsiteX15" fmla="*/ 341596 w 936689"/>
                <a:gd name="connsiteY15" fmla="*/ 340641 h 555733"/>
                <a:gd name="connsiteX16" fmla="*/ 401719 w 936689"/>
                <a:gd name="connsiteY16" fmla="*/ 407390 h 555733"/>
                <a:gd name="connsiteX17" fmla="*/ 468590 w 936689"/>
                <a:gd name="connsiteY17" fmla="*/ 481009 h 555733"/>
                <a:gd name="connsiteX18" fmla="*/ 535462 w 936689"/>
                <a:gd name="connsiteY18" fmla="*/ 407390 h 555733"/>
                <a:gd name="connsiteX19" fmla="*/ 594358 w 936689"/>
                <a:gd name="connsiteY19" fmla="*/ 341991 h 555733"/>
                <a:gd name="connsiteX20" fmla="*/ 604763 w 936689"/>
                <a:gd name="connsiteY20" fmla="*/ 341586 h 555733"/>
                <a:gd name="connsiteX21" fmla="*/ 606628 w 936689"/>
                <a:gd name="connsiteY21" fmla="*/ 344322 h 555733"/>
                <a:gd name="connsiteX22" fmla="*/ 669327 w 936689"/>
                <a:gd name="connsiteY22" fmla="*/ 511194 h 555733"/>
                <a:gd name="connsiteX23" fmla="*/ 736199 w 936689"/>
                <a:gd name="connsiteY23" fmla="*/ 511194 h 555733"/>
                <a:gd name="connsiteX24" fmla="*/ 803070 w 936689"/>
                <a:gd name="connsiteY24" fmla="*/ 540887 h 555733"/>
                <a:gd name="connsiteX25" fmla="*/ 869819 w 936689"/>
                <a:gd name="connsiteY25" fmla="*/ 496347 h 555733"/>
                <a:gd name="connsiteX26" fmla="*/ 922825 w 936689"/>
                <a:gd name="connsiteY26" fmla="*/ 367144 h 555733"/>
                <a:gd name="connsiteX27" fmla="*/ 932359 w 936689"/>
                <a:gd name="connsiteY27" fmla="*/ 363426 h 555733"/>
                <a:gd name="connsiteX28" fmla="*/ 936690 w 936689"/>
                <a:gd name="connsiteY28" fmla="*/ 369844 h 55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36689" h="555733">
                  <a:moveTo>
                    <a:pt x="935954" y="555734"/>
                  </a:moveTo>
                  <a:lnTo>
                    <a:pt x="0" y="555734"/>
                  </a:lnTo>
                  <a:lnTo>
                    <a:pt x="0" y="444445"/>
                  </a:lnTo>
                  <a:lnTo>
                    <a:pt x="66135" y="334015"/>
                  </a:lnTo>
                  <a:cubicBezTo>
                    <a:pt x="66565" y="333242"/>
                    <a:pt x="66896" y="332420"/>
                    <a:pt x="67117" y="331561"/>
                  </a:cubicBezTo>
                  <a:lnTo>
                    <a:pt x="125890" y="5916"/>
                  </a:lnTo>
                  <a:cubicBezTo>
                    <a:pt x="126626" y="1990"/>
                    <a:pt x="130406" y="-612"/>
                    <a:pt x="134332" y="125"/>
                  </a:cubicBezTo>
                  <a:cubicBezTo>
                    <a:pt x="137277" y="677"/>
                    <a:pt x="139571" y="2971"/>
                    <a:pt x="140123" y="5916"/>
                  </a:cubicBezTo>
                  <a:lnTo>
                    <a:pt x="200123" y="404567"/>
                  </a:lnTo>
                  <a:cubicBezTo>
                    <a:pt x="200344" y="406592"/>
                    <a:pt x="201473" y="408396"/>
                    <a:pt x="203191" y="409476"/>
                  </a:cubicBezTo>
                  <a:lnTo>
                    <a:pt x="260983" y="447635"/>
                  </a:lnTo>
                  <a:cubicBezTo>
                    <a:pt x="264357" y="449770"/>
                    <a:pt x="268835" y="448764"/>
                    <a:pt x="270970" y="445390"/>
                  </a:cubicBezTo>
                  <a:cubicBezTo>
                    <a:pt x="271044" y="445279"/>
                    <a:pt x="271105" y="445169"/>
                    <a:pt x="271167" y="445059"/>
                  </a:cubicBezTo>
                  <a:lnTo>
                    <a:pt x="329326" y="341991"/>
                  </a:lnTo>
                  <a:cubicBezTo>
                    <a:pt x="331032" y="338371"/>
                    <a:pt x="335339" y="336825"/>
                    <a:pt x="338958" y="338531"/>
                  </a:cubicBezTo>
                  <a:cubicBezTo>
                    <a:pt x="339989" y="339009"/>
                    <a:pt x="340897" y="339733"/>
                    <a:pt x="341596" y="340641"/>
                  </a:cubicBezTo>
                  <a:lnTo>
                    <a:pt x="401719" y="407390"/>
                  </a:lnTo>
                  <a:lnTo>
                    <a:pt x="468590" y="481009"/>
                  </a:lnTo>
                  <a:lnTo>
                    <a:pt x="535462" y="407390"/>
                  </a:lnTo>
                  <a:lnTo>
                    <a:pt x="594358" y="341991"/>
                  </a:lnTo>
                  <a:cubicBezTo>
                    <a:pt x="597119" y="339009"/>
                    <a:pt x="601769" y="338825"/>
                    <a:pt x="604763" y="341586"/>
                  </a:cubicBezTo>
                  <a:cubicBezTo>
                    <a:pt x="605585" y="342334"/>
                    <a:pt x="606223" y="343279"/>
                    <a:pt x="606628" y="344322"/>
                  </a:cubicBezTo>
                  <a:lnTo>
                    <a:pt x="669327" y="511194"/>
                  </a:lnTo>
                  <a:lnTo>
                    <a:pt x="736199" y="511194"/>
                  </a:lnTo>
                  <a:lnTo>
                    <a:pt x="803070" y="540887"/>
                  </a:lnTo>
                  <a:lnTo>
                    <a:pt x="869819" y="496347"/>
                  </a:lnTo>
                  <a:lnTo>
                    <a:pt x="922825" y="367144"/>
                  </a:lnTo>
                  <a:cubicBezTo>
                    <a:pt x="924432" y="363488"/>
                    <a:pt x="928702" y="361819"/>
                    <a:pt x="932359" y="363426"/>
                  </a:cubicBezTo>
                  <a:cubicBezTo>
                    <a:pt x="934923" y="364543"/>
                    <a:pt x="936604" y="367046"/>
                    <a:pt x="936690" y="369844"/>
                  </a:cubicBez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3AA3BA4-217D-2CC1-2B0A-9BB89B8A9FA5}"/>
                </a:ext>
              </a:extLst>
            </p:cNvPr>
            <p:cNvSpPr/>
            <p:nvPr/>
          </p:nvSpPr>
          <p:spPr>
            <a:xfrm>
              <a:off x="10299804" y="5207225"/>
              <a:ext cx="207117" cy="12269"/>
            </a:xfrm>
            <a:custGeom>
              <a:avLst/>
              <a:gdLst>
                <a:gd name="connsiteX0" fmla="*/ 0 w 207117"/>
                <a:gd name="connsiteY0" fmla="*/ 0 h 12269"/>
                <a:gd name="connsiteX1" fmla="*/ 207117 w 207117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117" h="12269">
                  <a:moveTo>
                    <a:pt x="0" y="0"/>
                  </a:moveTo>
                  <a:lnTo>
                    <a:pt x="207117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FDC6E32-F3FD-DDEA-8FC7-9162BD0ABBA1}"/>
                </a:ext>
              </a:extLst>
            </p:cNvPr>
            <p:cNvSpPr/>
            <p:nvPr/>
          </p:nvSpPr>
          <p:spPr>
            <a:xfrm>
              <a:off x="10299804" y="5255691"/>
              <a:ext cx="207117" cy="12269"/>
            </a:xfrm>
            <a:custGeom>
              <a:avLst/>
              <a:gdLst>
                <a:gd name="connsiteX0" fmla="*/ 0 w 207117"/>
                <a:gd name="connsiteY0" fmla="*/ 0 h 12269"/>
                <a:gd name="connsiteX1" fmla="*/ 207117 w 207117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117" h="12269">
                  <a:moveTo>
                    <a:pt x="0" y="0"/>
                  </a:moveTo>
                  <a:lnTo>
                    <a:pt x="207117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4DBD699-2A9C-E610-7085-E455D144E034}"/>
                </a:ext>
              </a:extLst>
            </p:cNvPr>
            <p:cNvSpPr/>
            <p:nvPr/>
          </p:nvSpPr>
          <p:spPr>
            <a:xfrm>
              <a:off x="10299804" y="5304157"/>
              <a:ext cx="207117" cy="12269"/>
            </a:xfrm>
            <a:custGeom>
              <a:avLst/>
              <a:gdLst>
                <a:gd name="connsiteX0" fmla="*/ 0 w 207117"/>
                <a:gd name="connsiteY0" fmla="*/ 0 h 12269"/>
                <a:gd name="connsiteX1" fmla="*/ 207117 w 207117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117" h="12269">
                  <a:moveTo>
                    <a:pt x="0" y="0"/>
                  </a:moveTo>
                  <a:lnTo>
                    <a:pt x="207117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099903F-8FB0-2B92-2AB9-E9C1B274765C}"/>
                </a:ext>
              </a:extLst>
            </p:cNvPr>
            <p:cNvSpPr/>
            <p:nvPr/>
          </p:nvSpPr>
          <p:spPr>
            <a:xfrm>
              <a:off x="10299804" y="5352624"/>
              <a:ext cx="207117" cy="12269"/>
            </a:xfrm>
            <a:custGeom>
              <a:avLst/>
              <a:gdLst>
                <a:gd name="connsiteX0" fmla="*/ 0 w 207117"/>
                <a:gd name="connsiteY0" fmla="*/ 0 h 12269"/>
                <a:gd name="connsiteX1" fmla="*/ 207117 w 207117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117" h="12269">
                  <a:moveTo>
                    <a:pt x="0" y="0"/>
                  </a:moveTo>
                  <a:lnTo>
                    <a:pt x="207117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2697053-AEA6-A8D3-A8E6-BE0B97905033}"/>
                </a:ext>
              </a:extLst>
            </p:cNvPr>
            <p:cNvSpPr/>
            <p:nvPr/>
          </p:nvSpPr>
          <p:spPr>
            <a:xfrm>
              <a:off x="10299804" y="5401213"/>
              <a:ext cx="207117" cy="12269"/>
            </a:xfrm>
            <a:custGeom>
              <a:avLst/>
              <a:gdLst>
                <a:gd name="connsiteX0" fmla="*/ 0 w 207117"/>
                <a:gd name="connsiteY0" fmla="*/ 0 h 12269"/>
                <a:gd name="connsiteX1" fmla="*/ 207117 w 207117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117" h="12269">
                  <a:moveTo>
                    <a:pt x="0" y="0"/>
                  </a:moveTo>
                  <a:lnTo>
                    <a:pt x="207117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93DC5C4-166A-248B-637A-D831C8F3AA86}"/>
                </a:ext>
              </a:extLst>
            </p:cNvPr>
            <p:cNvSpPr/>
            <p:nvPr/>
          </p:nvSpPr>
          <p:spPr>
            <a:xfrm>
              <a:off x="10299804" y="5449679"/>
              <a:ext cx="207117" cy="12269"/>
            </a:xfrm>
            <a:custGeom>
              <a:avLst/>
              <a:gdLst>
                <a:gd name="connsiteX0" fmla="*/ 0 w 207117"/>
                <a:gd name="connsiteY0" fmla="*/ 0 h 12269"/>
                <a:gd name="connsiteX1" fmla="*/ 207117 w 207117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117" h="12269">
                  <a:moveTo>
                    <a:pt x="0" y="0"/>
                  </a:moveTo>
                  <a:lnTo>
                    <a:pt x="207117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06BA41D-2B45-5CB2-756B-29A61184104A}"/>
                </a:ext>
              </a:extLst>
            </p:cNvPr>
            <p:cNvSpPr/>
            <p:nvPr/>
          </p:nvSpPr>
          <p:spPr>
            <a:xfrm>
              <a:off x="10252687" y="5207225"/>
              <a:ext cx="25889" cy="12269"/>
            </a:xfrm>
            <a:custGeom>
              <a:avLst/>
              <a:gdLst>
                <a:gd name="connsiteX0" fmla="*/ 0 w 25889"/>
                <a:gd name="connsiteY0" fmla="*/ 0 h 12269"/>
                <a:gd name="connsiteX1" fmla="*/ 25890 w 25889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9" h="12269">
                  <a:moveTo>
                    <a:pt x="0" y="0"/>
                  </a:moveTo>
                  <a:lnTo>
                    <a:pt x="25890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0847A13-C9B4-81FC-B87A-950F541E7E40}"/>
                </a:ext>
              </a:extLst>
            </p:cNvPr>
            <p:cNvSpPr/>
            <p:nvPr/>
          </p:nvSpPr>
          <p:spPr>
            <a:xfrm>
              <a:off x="10252687" y="5255691"/>
              <a:ext cx="25889" cy="12269"/>
            </a:xfrm>
            <a:custGeom>
              <a:avLst/>
              <a:gdLst>
                <a:gd name="connsiteX0" fmla="*/ 0 w 25889"/>
                <a:gd name="connsiteY0" fmla="*/ 0 h 12269"/>
                <a:gd name="connsiteX1" fmla="*/ 25890 w 25889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9" h="12269">
                  <a:moveTo>
                    <a:pt x="0" y="0"/>
                  </a:moveTo>
                  <a:lnTo>
                    <a:pt x="25890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17A4BA1-31B1-5D7F-4A49-F54F12C5D78F}"/>
                </a:ext>
              </a:extLst>
            </p:cNvPr>
            <p:cNvSpPr/>
            <p:nvPr/>
          </p:nvSpPr>
          <p:spPr>
            <a:xfrm>
              <a:off x="10252687" y="5304157"/>
              <a:ext cx="25889" cy="12269"/>
            </a:xfrm>
            <a:custGeom>
              <a:avLst/>
              <a:gdLst>
                <a:gd name="connsiteX0" fmla="*/ 0 w 25889"/>
                <a:gd name="connsiteY0" fmla="*/ 0 h 12269"/>
                <a:gd name="connsiteX1" fmla="*/ 25890 w 25889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9" h="12269">
                  <a:moveTo>
                    <a:pt x="0" y="0"/>
                  </a:moveTo>
                  <a:lnTo>
                    <a:pt x="25890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2AA12AB-7637-395E-9004-48DB115D56C2}"/>
                </a:ext>
              </a:extLst>
            </p:cNvPr>
            <p:cNvSpPr/>
            <p:nvPr/>
          </p:nvSpPr>
          <p:spPr>
            <a:xfrm>
              <a:off x="10252687" y="5352624"/>
              <a:ext cx="25889" cy="12269"/>
            </a:xfrm>
            <a:custGeom>
              <a:avLst/>
              <a:gdLst>
                <a:gd name="connsiteX0" fmla="*/ 0 w 25889"/>
                <a:gd name="connsiteY0" fmla="*/ 0 h 12269"/>
                <a:gd name="connsiteX1" fmla="*/ 25890 w 25889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9" h="12269">
                  <a:moveTo>
                    <a:pt x="0" y="0"/>
                  </a:moveTo>
                  <a:lnTo>
                    <a:pt x="25890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74909F4-3137-F009-0799-80927E169028}"/>
                </a:ext>
              </a:extLst>
            </p:cNvPr>
            <p:cNvSpPr/>
            <p:nvPr/>
          </p:nvSpPr>
          <p:spPr>
            <a:xfrm>
              <a:off x="10252687" y="5401213"/>
              <a:ext cx="25889" cy="12269"/>
            </a:xfrm>
            <a:custGeom>
              <a:avLst/>
              <a:gdLst>
                <a:gd name="connsiteX0" fmla="*/ 0 w 25889"/>
                <a:gd name="connsiteY0" fmla="*/ 0 h 12269"/>
                <a:gd name="connsiteX1" fmla="*/ 25890 w 25889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9" h="12269">
                  <a:moveTo>
                    <a:pt x="0" y="0"/>
                  </a:moveTo>
                  <a:lnTo>
                    <a:pt x="25890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B39C0C3-6146-E9E9-979E-A335D18372F3}"/>
                </a:ext>
              </a:extLst>
            </p:cNvPr>
            <p:cNvSpPr/>
            <p:nvPr/>
          </p:nvSpPr>
          <p:spPr>
            <a:xfrm>
              <a:off x="10252687" y="5449679"/>
              <a:ext cx="25889" cy="12269"/>
            </a:xfrm>
            <a:custGeom>
              <a:avLst/>
              <a:gdLst>
                <a:gd name="connsiteX0" fmla="*/ 0 w 25889"/>
                <a:gd name="connsiteY0" fmla="*/ 0 h 12269"/>
                <a:gd name="connsiteX1" fmla="*/ 25890 w 25889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9" h="12269">
                  <a:moveTo>
                    <a:pt x="0" y="0"/>
                  </a:moveTo>
                  <a:lnTo>
                    <a:pt x="25890" y="0"/>
                  </a:lnTo>
                </a:path>
              </a:pathLst>
            </a:custGeom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0" name="poligram">
            <a:extLst>
              <a:ext uri="{FF2B5EF4-FFF2-40B4-BE49-F238E27FC236}">
                <a16:creationId xmlns:a16="http://schemas.microsoft.com/office/drawing/2014/main" id="{6B7B1DCC-F933-9C04-FC61-5D65F066F5AF}"/>
              </a:ext>
            </a:extLst>
          </p:cNvPr>
          <p:cNvGrpSpPr/>
          <p:nvPr/>
        </p:nvGrpSpPr>
        <p:grpSpPr>
          <a:xfrm>
            <a:off x="9718943" y="3776300"/>
            <a:ext cx="1099267" cy="1140248"/>
            <a:chOff x="9718943" y="3776300"/>
            <a:chExt cx="1099267" cy="1140248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1570607-2E0B-AC1F-348A-B908B9C811B1}"/>
                </a:ext>
              </a:extLst>
            </p:cNvPr>
            <p:cNvSpPr/>
            <p:nvPr/>
          </p:nvSpPr>
          <p:spPr>
            <a:xfrm>
              <a:off x="9719802" y="4349185"/>
              <a:ext cx="439019" cy="380246"/>
            </a:xfrm>
            <a:custGeom>
              <a:avLst/>
              <a:gdLst>
                <a:gd name="connsiteX0" fmla="*/ 329203 w 439019"/>
                <a:gd name="connsiteY0" fmla="*/ 0 h 380246"/>
                <a:gd name="connsiteX1" fmla="*/ 109694 w 439019"/>
                <a:gd name="connsiteY1" fmla="*/ 0 h 380246"/>
                <a:gd name="connsiteX2" fmla="*/ 0 w 439019"/>
                <a:gd name="connsiteY2" fmla="*/ 190185 h 380246"/>
                <a:gd name="connsiteX3" fmla="*/ 109694 w 439019"/>
                <a:gd name="connsiteY3" fmla="*/ 380246 h 380246"/>
                <a:gd name="connsiteX4" fmla="*/ 329203 w 439019"/>
                <a:gd name="connsiteY4" fmla="*/ 380246 h 380246"/>
                <a:gd name="connsiteX5" fmla="*/ 439020 w 439019"/>
                <a:gd name="connsiteY5" fmla="*/ 190185 h 380246"/>
                <a:gd name="connsiteX6" fmla="*/ 329203 w 439019"/>
                <a:gd name="connsiteY6" fmla="*/ 0 h 3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19" h="380246">
                  <a:moveTo>
                    <a:pt x="329203" y="0"/>
                  </a:moveTo>
                  <a:lnTo>
                    <a:pt x="109694" y="0"/>
                  </a:lnTo>
                  <a:lnTo>
                    <a:pt x="0" y="190185"/>
                  </a:lnTo>
                  <a:lnTo>
                    <a:pt x="109694" y="380246"/>
                  </a:lnTo>
                  <a:lnTo>
                    <a:pt x="329203" y="380246"/>
                  </a:lnTo>
                  <a:lnTo>
                    <a:pt x="439020" y="190185"/>
                  </a:lnTo>
                  <a:lnTo>
                    <a:pt x="329203" y="0"/>
                  </a:lnTo>
                  <a:close/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9162F4C-0C03-D0E6-480D-ADA7C8970B6B}"/>
                </a:ext>
              </a:extLst>
            </p:cNvPr>
            <p:cNvSpPr/>
            <p:nvPr/>
          </p:nvSpPr>
          <p:spPr>
            <a:xfrm>
              <a:off x="9718943" y="3966976"/>
              <a:ext cx="439019" cy="380123"/>
            </a:xfrm>
            <a:custGeom>
              <a:avLst/>
              <a:gdLst>
                <a:gd name="connsiteX0" fmla="*/ 329326 w 439019"/>
                <a:gd name="connsiteY0" fmla="*/ 0 h 380123"/>
                <a:gd name="connsiteX1" fmla="*/ 109816 w 439019"/>
                <a:gd name="connsiteY1" fmla="*/ 0 h 380123"/>
                <a:gd name="connsiteX2" fmla="*/ 0 w 439019"/>
                <a:gd name="connsiteY2" fmla="*/ 190062 h 380123"/>
                <a:gd name="connsiteX3" fmla="*/ 109816 w 439019"/>
                <a:gd name="connsiteY3" fmla="*/ 380124 h 380123"/>
                <a:gd name="connsiteX4" fmla="*/ 329326 w 439019"/>
                <a:gd name="connsiteY4" fmla="*/ 380124 h 380123"/>
                <a:gd name="connsiteX5" fmla="*/ 439020 w 439019"/>
                <a:gd name="connsiteY5" fmla="*/ 190062 h 380123"/>
                <a:gd name="connsiteX6" fmla="*/ 329326 w 439019"/>
                <a:gd name="connsiteY6" fmla="*/ 0 h 38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19" h="380123">
                  <a:moveTo>
                    <a:pt x="329326" y="0"/>
                  </a:moveTo>
                  <a:lnTo>
                    <a:pt x="109816" y="0"/>
                  </a:lnTo>
                  <a:lnTo>
                    <a:pt x="0" y="190062"/>
                  </a:lnTo>
                  <a:lnTo>
                    <a:pt x="109816" y="380124"/>
                  </a:lnTo>
                  <a:lnTo>
                    <a:pt x="329326" y="380124"/>
                  </a:lnTo>
                  <a:lnTo>
                    <a:pt x="439020" y="190062"/>
                  </a:lnTo>
                  <a:lnTo>
                    <a:pt x="329326" y="0"/>
                  </a:lnTo>
                  <a:close/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19C53A7-0707-AC50-515D-0F78DD65836F}"/>
                </a:ext>
              </a:extLst>
            </p:cNvPr>
            <p:cNvSpPr/>
            <p:nvPr/>
          </p:nvSpPr>
          <p:spPr>
            <a:xfrm>
              <a:off x="10375264" y="3966976"/>
              <a:ext cx="439019" cy="380123"/>
            </a:xfrm>
            <a:custGeom>
              <a:avLst/>
              <a:gdLst>
                <a:gd name="connsiteX0" fmla="*/ 329203 w 439019"/>
                <a:gd name="connsiteY0" fmla="*/ 0 h 380123"/>
                <a:gd name="connsiteX1" fmla="*/ 109693 w 439019"/>
                <a:gd name="connsiteY1" fmla="*/ 0 h 380123"/>
                <a:gd name="connsiteX2" fmla="*/ 0 w 439019"/>
                <a:gd name="connsiteY2" fmla="*/ 190062 h 380123"/>
                <a:gd name="connsiteX3" fmla="*/ 109693 w 439019"/>
                <a:gd name="connsiteY3" fmla="*/ 380124 h 380123"/>
                <a:gd name="connsiteX4" fmla="*/ 329203 w 439019"/>
                <a:gd name="connsiteY4" fmla="*/ 380124 h 380123"/>
                <a:gd name="connsiteX5" fmla="*/ 439020 w 439019"/>
                <a:gd name="connsiteY5" fmla="*/ 190062 h 380123"/>
                <a:gd name="connsiteX6" fmla="*/ 329203 w 439019"/>
                <a:gd name="connsiteY6" fmla="*/ 0 h 38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19" h="380123">
                  <a:moveTo>
                    <a:pt x="329203" y="0"/>
                  </a:moveTo>
                  <a:lnTo>
                    <a:pt x="109693" y="0"/>
                  </a:lnTo>
                  <a:lnTo>
                    <a:pt x="0" y="190062"/>
                  </a:lnTo>
                  <a:lnTo>
                    <a:pt x="109693" y="380124"/>
                  </a:lnTo>
                  <a:lnTo>
                    <a:pt x="329203" y="380124"/>
                  </a:lnTo>
                  <a:lnTo>
                    <a:pt x="439020" y="190062"/>
                  </a:lnTo>
                  <a:lnTo>
                    <a:pt x="329203" y="0"/>
                  </a:lnTo>
                  <a:close/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2C187DB-E0F2-6E46-9882-37C4698B7B17}"/>
                </a:ext>
              </a:extLst>
            </p:cNvPr>
            <p:cNvSpPr/>
            <p:nvPr/>
          </p:nvSpPr>
          <p:spPr>
            <a:xfrm>
              <a:off x="10049987" y="4536302"/>
              <a:ext cx="439019" cy="380246"/>
            </a:xfrm>
            <a:custGeom>
              <a:avLst/>
              <a:gdLst>
                <a:gd name="connsiteX0" fmla="*/ 329203 w 439019"/>
                <a:gd name="connsiteY0" fmla="*/ 0 h 380246"/>
                <a:gd name="connsiteX1" fmla="*/ 109694 w 439019"/>
                <a:gd name="connsiteY1" fmla="*/ 0 h 380246"/>
                <a:gd name="connsiteX2" fmla="*/ 0 w 439019"/>
                <a:gd name="connsiteY2" fmla="*/ 190185 h 380246"/>
                <a:gd name="connsiteX3" fmla="*/ 109694 w 439019"/>
                <a:gd name="connsiteY3" fmla="*/ 380246 h 380246"/>
                <a:gd name="connsiteX4" fmla="*/ 329203 w 439019"/>
                <a:gd name="connsiteY4" fmla="*/ 380246 h 380246"/>
                <a:gd name="connsiteX5" fmla="*/ 439020 w 439019"/>
                <a:gd name="connsiteY5" fmla="*/ 190185 h 380246"/>
                <a:gd name="connsiteX6" fmla="*/ 329203 w 439019"/>
                <a:gd name="connsiteY6" fmla="*/ 0 h 3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19" h="380246">
                  <a:moveTo>
                    <a:pt x="329203" y="0"/>
                  </a:moveTo>
                  <a:lnTo>
                    <a:pt x="109694" y="0"/>
                  </a:lnTo>
                  <a:lnTo>
                    <a:pt x="0" y="190185"/>
                  </a:lnTo>
                  <a:lnTo>
                    <a:pt x="109694" y="380246"/>
                  </a:lnTo>
                  <a:lnTo>
                    <a:pt x="329203" y="380246"/>
                  </a:lnTo>
                  <a:lnTo>
                    <a:pt x="439020" y="190185"/>
                  </a:lnTo>
                  <a:lnTo>
                    <a:pt x="329203" y="0"/>
                  </a:lnTo>
                  <a:close/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E78ADCD-36D3-204D-28E2-B5512AF0CC95}"/>
                </a:ext>
              </a:extLst>
            </p:cNvPr>
            <p:cNvSpPr/>
            <p:nvPr/>
          </p:nvSpPr>
          <p:spPr>
            <a:xfrm>
              <a:off x="10049005" y="4159123"/>
              <a:ext cx="439019" cy="380246"/>
            </a:xfrm>
            <a:custGeom>
              <a:avLst/>
              <a:gdLst>
                <a:gd name="connsiteX0" fmla="*/ 329327 w 439019"/>
                <a:gd name="connsiteY0" fmla="*/ 0 h 380246"/>
                <a:gd name="connsiteX1" fmla="*/ 109816 w 439019"/>
                <a:gd name="connsiteY1" fmla="*/ 0 h 380246"/>
                <a:gd name="connsiteX2" fmla="*/ 0 w 439019"/>
                <a:gd name="connsiteY2" fmla="*/ 190062 h 380246"/>
                <a:gd name="connsiteX3" fmla="*/ 109816 w 439019"/>
                <a:gd name="connsiteY3" fmla="*/ 380246 h 380246"/>
                <a:gd name="connsiteX4" fmla="*/ 329327 w 439019"/>
                <a:gd name="connsiteY4" fmla="*/ 380246 h 380246"/>
                <a:gd name="connsiteX5" fmla="*/ 439020 w 439019"/>
                <a:gd name="connsiteY5" fmla="*/ 190062 h 380246"/>
                <a:gd name="connsiteX6" fmla="*/ 329327 w 439019"/>
                <a:gd name="connsiteY6" fmla="*/ 0 h 3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19" h="380246">
                  <a:moveTo>
                    <a:pt x="329327" y="0"/>
                  </a:moveTo>
                  <a:lnTo>
                    <a:pt x="109816" y="0"/>
                  </a:lnTo>
                  <a:lnTo>
                    <a:pt x="0" y="190062"/>
                  </a:lnTo>
                  <a:lnTo>
                    <a:pt x="109816" y="380246"/>
                  </a:lnTo>
                  <a:lnTo>
                    <a:pt x="329327" y="380246"/>
                  </a:lnTo>
                  <a:lnTo>
                    <a:pt x="439020" y="190062"/>
                  </a:lnTo>
                  <a:lnTo>
                    <a:pt x="329327" y="0"/>
                  </a:lnTo>
                  <a:close/>
                </a:path>
              </a:pathLst>
            </a:custGeom>
            <a:solidFill>
              <a:srgbClr val="92E3A9"/>
            </a:solidFill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6DA049-1041-5CB5-BA48-3FD11AF8D876}"/>
                </a:ext>
              </a:extLst>
            </p:cNvPr>
            <p:cNvSpPr/>
            <p:nvPr/>
          </p:nvSpPr>
          <p:spPr>
            <a:xfrm>
              <a:off x="10039926" y="3776300"/>
              <a:ext cx="439019" cy="380246"/>
            </a:xfrm>
            <a:custGeom>
              <a:avLst/>
              <a:gdLst>
                <a:gd name="connsiteX0" fmla="*/ 329204 w 439019"/>
                <a:gd name="connsiteY0" fmla="*/ 0 h 380246"/>
                <a:gd name="connsiteX1" fmla="*/ 109694 w 439019"/>
                <a:gd name="connsiteY1" fmla="*/ 0 h 380246"/>
                <a:gd name="connsiteX2" fmla="*/ 0 w 439019"/>
                <a:gd name="connsiteY2" fmla="*/ 190062 h 380246"/>
                <a:gd name="connsiteX3" fmla="*/ 109694 w 439019"/>
                <a:gd name="connsiteY3" fmla="*/ 380246 h 380246"/>
                <a:gd name="connsiteX4" fmla="*/ 329204 w 439019"/>
                <a:gd name="connsiteY4" fmla="*/ 380246 h 380246"/>
                <a:gd name="connsiteX5" fmla="*/ 439020 w 439019"/>
                <a:gd name="connsiteY5" fmla="*/ 190062 h 380246"/>
                <a:gd name="connsiteX6" fmla="*/ 329204 w 439019"/>
                <a:gd name="connsiteY6" fmla="*/ 0 h 3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19" h="380246">
                  <a:moveTo>
                    <a:pt x="329204" y="0"/>
                  </a:moveTo>
                  <a:lnTo>
                    <a:pt x="109694" y="0"/>
                  </a:lnTo>
                  <a:lnTo>
                    <a:pt x="0" y="190062"/>
                  </a:lnTo>
                  <a:lnTo>
                    <a:pt x="109694" y="380246"/>
                  </a:lnTo>
                  <a:lnTo>
                    <a:pt x="329204" y="380246"/>
                  </a:lnTo>
                  <a:lnTo>
                    <a:pt x="439020" y="190062"/>
                  </a:lnTo>
                  <a:lnTo>
                    <a:pt x="329204" y="0"/>
                  </a:ln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D8401B2-EF63-E566-720D-CE61A487E78A}"/>
                </a:ext>
              </a:extLst>
            </p:cNvPr>
            <p:cNvSpPr/>
            <p:nvPr/>
          </p:nvSpPr>
          <p:spPr>
            <a:xfrm>
              <a:off x="10379190" y="4346241"/>
              <a:ext cx="439019" cy="380246"/>
            </a:xfrm>
            <a:custGeom>
              <a:avLst/>
              <a:gdLst>
                <a:gd name="connsiteX0" fmla="*/ 329326 w 439019"/>
                <a:gd name="connsiteY0" fmla="*/ 0 h 380246"/>
                <a:gd name="connsiteX1" fmla="*/ 109816 w 439019"/>
                <a:gd name="connsiteY1" fmla="*/ 0 h 380246"/>
                <a:gd name="connsiteX2" fmla="*/ 0 w 439019"/>
                <a:gd name="connsiteY2" fmla="*/ 190062 h 380246"/>
                <a:gd name="connsiteX3" fmla="*/ 109816 w 439019"/>
                <a:gd name="connsiteY3" fmla="*/ 380246 h 380246"/>
                <a:gd name="connsiteX4" fmla="*/ 329326 w 439019"/>
                <a:gd name="connsiteY4" fmla="*/ 380246 h 380246"/>
                <a:gd name="connsiteX5" fmla="*/ 439020 w 439019"/>
                <a:gd name="connsiteY5" fmla="*/ 190062 h 380246"/>
                <a:gd name="connsiteX6" fmla="*/ 329326 w 439019"/>
                <a:gd name="connsiteY6" fmla="*/ 0 h 3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019" h="380246">
                  <a:moveTo>
                    <a:pt x="329326" y="0"/>
                  </a:moveTo>
                  <a:lnTo>
                    <a:pt x="109816" y="0"/>
                  </a:lnTo>
                  <a:lnTo>
                    <a:pt x="0" y="190062"/>
                  </a:lnTo>
                  <a:lnTo>
                    <a:pt x="109816" y="380246"/>
                  </a:lnTo>
                  <a:lnTo>
                    <a:pt x="329326" y="380246"/>
                  </a:lnTo>
                  <a:lnTo>
                    <a:pt x="439020" y="190062"/>
                  </a:lnTo>
                  <a:lnTo>
                    <a:pt x="329326" y="0"/>
                  </a:lnTo>
                  <a:close/>
                </a:path>
              </a:pathLst>
            </a:custGeom>
            <a:noFill/>
            <a:ln w="12268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texts">
            <a:extLst>
              <a:ext uri="{FF2B5EF4-FFF2-40B4-BE49-F238E27FC236}">
                <a16:creationId xmlns:a16="http://schemas.microsoft.com/office/drawing/2014/main" id="{040900EA-17C4-B6A0-2BB6-83556C59008C}"/>
              </a:ext>
            </a:extLst>
          </p:cNvPr>
          <p:cNvGrpSpPr/>
          <p:nvPr/>
        </p:nvGrpSpPr>
        <p:grpSpPr>
          <a:xfrm>
            <a:off x="6669731" y="4228326"/>
            <a:ext cx="1492151" cy="1393385"/>
            <a:chOff x="6669731" y="4228326"/>
            <a:chExt cx="1492151" cy="1393385"/>
          </a:xfrm>
          <a:solidFill>
            <a:srgbClr val="263238"/>
          </a:solidFill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F36904-C061-846B-28E2-40BFCBFD962C}"/>
                </a:ext>
              </a:extLst>
            </p:cNvPr>
            <p:cNvSpPr/>
            <p:nvPr/>
          </p:nvSpPr>
          <p:spPr>
            <a:xfrm>
              <a:off x="6669731" y="4228326"/>
              <a:ext cx="700738" cy="439885"/>
            </a:xfrm>
            <a:custGeom>
              <a:avLst/>
              <a:gdLst>
                <a:gd name="connsiteX0" fmla="*/ 64295 w 700738"/>
                <a:gd name="connsiteY0" fmla="*/ 27362 h 439885"/>
                <a:gd name="connsiteX1" fmla="*/ 12761 w 700738"/>
                <a:gd name="connsiteY1" fmla="*/ 27362 h 439885"/>
                <a:gd name="connsiteX2" fmla="*/ 61 w 700738"/>
                <a:gd name="connsiteY2" fmla="*/ 14663 h 439885"/>
                <a:gd name="connsiteX3" fmla="*/ 12761 w 700738"/>
                <a:gd name="connsiteY3" fmla="*/ 1963 h 439885"/>
                <a:gd name="connsiteX4" fmla="*/ 64295 w 700738"/>
                <a:gd name="connsiteY4" fmla="*/ 1963 h 439885"/>
                <a:gd name="connsiteX5" fmla="*/ 76994 w 700738"/>
                <a:gd name="connsiteY5" fmla="*/ 14663 h 439885"/>
                <a:gd name="connsiteX6" fmla="*/ 64295 w 700738"/>
                <a:gd name="connsiteY6" fmla="*/ 27362 h 439885"/>
                <a:gd name="connsiteX7" fmla="*/ 76565 w 700738"/>
                <a:gd name="connsiteY7" fmla="*/ 73497 h 439885"/>
                <a:gd name="connsiteX8" fmla="*/ 64295 w 700738"/>
                <a:gd name="connsiteY8" fmla="*/ 61227 h 439885"/>
                <a:gd name="connsiteX9" fmla="*/ 12761 w 700738"/>
                <a:gd name="connsiteY9" fmla="*/ 61227 h 439885"/>
                <a:gd name="connsiteX10" fmla="*/ 61 w 700738"/>
                <a:gd name="connsiteY10" fmla="*/ 73927 h 439885"/>
                <a:gd name="connsiteX11" fmla="*/ 12761 w 700738"/>
                <a:gd name="connsiteY11" fmla="*/ 86626 h 439885"/>
                <a:gd name="connsiteX12" fmla="*/ 64295 w 700738"/>
                <a:gd name="connsiteY12" fmla="*/ 86626 h 439885"/>
                <a:gd name="connsiteX13" fmla="*/ 76957 w 700738"/>
                <a:gd name="connsiteY13" fmla="*/ 74761 h 439885"/>
                <a:gd name="connsiteX14" fmla="*/ 76933 w 700738"/>
                <a:gd name="connsiteY14" fmla="*/ 73497 h 439885"/>
                <a:gd name="connsiteX15" fmla="*/ 76565 w 700738"/>
                <a:gd name="connsiteY15" fmla="*/ 132393 h 439885"/>
                <a:gd name="connsiteX16" fmla="*/ 64295 w 700738"/>
                <a:gd name="connsiteY16" fmla="*/ 120123 h 439885"/>
                <a:gd name="connsiteX17" fmla="*/ 12761 w 700738"/>
                <a:gd name="connsiteY17" fmla="*/ 120123 h 439885"/>
                <a:gd name="connsiteX18" fmla="*/ 61 w 700738"/>
                <a:gd name="connsiteY18" fmla="*/ 132823 h 439885"/>
                <a:gd name="connsiteX19" fmla="*/ 12761 w 700738"/>
                <a:gd name="connsiteY19" fmla="*/ 145522 h 439885"/>
                <a:gd name="connsiteX20" fmla="*/ 64295 w 700738"/>
                <a:gd name="connsiteY20" fmla="*/ 145522 h 439885"/>
                <a:gd name="connsiteX21" fmla="*/ 76957 w 700738"/>
                <a:gd name="connsiteY21" fmla="*/ 133657 h 439885"/>
                <a:gd name="connsiteX22" fmla="*/ 76933 w 700738"/>
                <a:gd name="connsiteY22" fmla="*/ 132393 h 439885"/>
                <a:gd name="connsiteX23" fmla="*/ 76565 w 700738"/>
                <a:gd name="connsiteY23" fmla="*/ 191289 h 439885"/>
                <a:gd name="connsiteX24" fmla="*/ 64295 w 700738"/>
                <a:gd name="connsiteY24" fmla="*/ 179019 h 439885"/>
                <a:gd name="connsiteX25" fmla="*/ 12761 w 700738"/>
                <a:gd name="connsiteY25" fmla="*/ 179019 h 439885"/>
                <a:gd name="connsiteX26" fmla="*/ 0 w 700738"/>
                <a:gd name="connsiteY26" fmla="*/ 191780 h 439885"/>
                <a:gd name="connsiteX27" fmla="*/ 12761 w 700738"/>
                <a:gd name="connsiteY27" fmla="*/ 204541 h 439885"/>
                <a:gd name="connsiteX28" fmla="*/ 64295 w 700738"/>
                <a:gd name="connsiteY28" fmla="*/ 204541 h 439885"/>
                <a:gd name="connsiteX29" fmla="*/ 76966 w 700738"/>
                <a:gd name="connsiteY29" fmla="*/ 192688 h 439885"/>
                <a:gd name="connsiteX30" fmla="*/ 76933 w 700738"/>
                <a:gd name="connsiteY30" fmla="*/ 191289 h 439885"/>
                <a:gd name="connsiteX31" fmla="*/ 76565 w 700738"/>
                <a:gd name="connsiteY31" fmla="*/ 250185 h 439885"/>
                <a:gd name="connsiteX32" fmla="*/ 64295 w 700738"/>
                <a:gd name="connsiteY32" fmla="*/ 237915 h 439885"/>
                <a:gd name="connsiteX33" fmla="*/ 12761 w 700738"/>
                <a:gd name="connsiteY33" fmla="*/ 237915 h 439885"/>
                <a:gd name="connsiteX34" fmla="*/ 61 w 700738"/>
                <a:gd name="connsiteY34" fmla="*/ 250614 h 439885"/>
                <a:gd name="connsiteX35" fmla="*/ 12761 w 700738"/>
                <a:gd name="connsiteY35" fmla="*/ 263314 h 439885"/>
                <a:gd name="connsiteX36" fmla="*/ 64295 w 700738"/>
                <a:gd name="connsiteY36" fmla="*/ 263314 h 439885"/>
                <a:gd name="connsiteX37" fmla="*/ 76957 w 700738"/>
                <a:gd name="connsiteY37" fmla="*/ 251449 h 439885"/>
                <a:gd name="connsiteX38" fmla="*/ 76933 w 700738"/>
                <a:gd name="connsiteY38" fmla="*/ 250185 h 439885"/>
                <a:gd name="connsiteX39" fmla="*/ 76565 w 700738"/>
                <a:gd name="connsiteY39" fmla="*/ 309081 h 439885"/>
                <a:gd name="connsiteX40" fmla="*/ 64295 w 700738"/>
                <a:gd name="connsiteY40" fmla="*/ 296811 h 439885"/>
                <a:gd name="connsiteX41" fmla="*/ 12761 w 700738"/>
                <a:gd name="connsiteY41" fmla="*/ 296811 h 439885"/>
                <a:gd name="connsiteX42" fmla="*/ 61 w 700738"/>
                <a:gd name="connsiteY42" fmla="*/ 309510 h 439885"/>
                <a:gd name="connsiteX43" fmla="*/ 12761 w 700738"/>
                <a:gd name="connsiteY43" fmla="*/ 322210 h 439885"/>
                <a:gd name="connsiteX44" fmla="*/ 64295 w 700738"/>
                <a:gd name="connsiteY44" fmla="*/ 322210 h 439885"/>
                <a:gd name="connsiteX45" fmla="*/ 76957 w 700738"/>
                <a:gd name="connsiteY45" fmla="*/ 310345 h 439885"/>
                <a:gd name="connsiteX46" fmla="*/ 76933 w 700738"/>
                <a:gd name="connsiteY46" fmla="*/ 309081 h 439885"/>
                <a:gd name="connsiteX47" fmla="*/ 76565 w 700738"/>
                <a:gd name="connsiteY47" fmla="*/ 367854 h 439885"/>
                <a:gd name="connsiteX48" fmla="*/ 64295 w 700738"/>
                <a:gd name="connsiteY48" fmla="*/ 355584 h 439885"/>
                <a:gd name="connsiteX49" fmla="*/ 12761 w 700738"/>
                <a:gd name="connsiteY49" fmla="*/ 355584 h 439885"/>
                <a:gd name="connsiteX50" fmla="*/ 61 w 700738"/>
                <a:gd name="connsiteY50" fmla="*/ 368284 h 439885"/>
                <a:gd name="connsiteX51" fmla="*/ 12761 w 700738"/>
                <a:gd name="connsiteY51" fmla="*/ 380983 h 439885"/>
                <a:gd name="connsiteX52" fmla="*/ 64295 w 700738"/>
                <a:gd name="connsiteY52" fmla="*/ 380983 h 439885"/>
                <a:gd name="connsiteX53" fmla="*/ 76957 w 700738"/>
                <a:gd name="connsiteY53" fmla="*/ 369118 h 439885"/>
                <a:gd name="connsiteX54" fmla="*/ 76933 w 700738"/>
                <a:gd name="connsiteY54" fmla="*/ 367854 h 439885"/>
                <a:gd name="connsiteX55" fmla="*/ 76565 w 700738"/>
                <a:gd name="connsiteY55" fmla="*/ 426750 h 439885"/>
                <a:gd name="connsiteX56" fmla="*/ 64295 w 700738"/>
                <a:gd name="connsiteY56" fmla="*/ 414480 h 439885"/>
                <a:gd name="connsiteX57" fmla="*/ 12761 w 700738"/>
                <a:gd name="connsiteY57" fmla="*/ 414480 h 439885"/>
                <a:gd name="connsiteX58" fmla="*/ 61 w 700738"/>
                <a:gd name="connsiteY58" fmla="*/ 427179 h 439885"/>
                <a:gd name="connsiteX59" fmla="*/ 12761 w 700738"/>
                <a:gd name="connsiteY59" fmla="*/ 439879 h 439885"/>
                <a:gd name="connsiteX60" fmla="*/ 64295 w 700738"/>
                <a:gd name="connsiteY60" fmla="*/ 439879 h 439885"/>
                <a:gd name="connsiteX61" fmla="*/ 76957 w 700738"/>
                <a:gd name="connsiteY61" fmla="*/ 428014 h 439885"/>
                <a:gd name="connsiteX62" fmla="*/ 76933 w 700738"/>
                <a:gd name="connsiteY62" fmla="*/ 426750 h 439885"/>
                <a:gd name="connsiteX63" fmla="*/ 269326 w 700738"/>
                <a:gd name="connsiteY63" fmla="*/ 14724 h 439885"/>
                <a:gd name="connsiteX64" fmla="*/ 257056 w 700738"/>
                <a:gd name="connsiteY64" fmla="*/ 2454 h 439885"/>
                <a:gd name="connsiteX65" fmla="*/ 122086 w 700738"/>
                <a:gd name="connsiteY65" fmla="*/ 2454 h 439885"/>
                <a:gd name="connsiteX66" fmla="*/ 109387 w 700738"/>
                <a:gd name="connsiteY66" fmla="*/ 15154 h 439885"/>
                <a:gd name="connsiteX67" fmla="*/ 122086 w 700738"/>
                <a:gd name="connsiteY67" fmla="*/ 27853 h 439885"/>
                <a:gd name="connsiteX68" fmla="*/ 257056 w 700738"/>
                <a:gd name="connsiteY68" fmla="*/ 27853 h 439885"/>
                <a:gd name="connsiteX69" fmla="*/ 269719 w 700738"/>
                <a:gd name="connsiteY69" fmla="*/ 15988 h 439885"/>
                <a:gd name="connsiteX70" fmla="*/ 269694 w 700738"/>
                <a:gd name="connsiteY70" fmla="*/ 14724 h 439885"/>
                <a:gd name="connsiteX71" fmla="*/ 269326 w 700738"/>
                <a:gd name="connsiteY71" fmla="*/ 73497 h 439885"/>
                <a:gd name="connsiteX72" fmla="*/ 257056 w 700738"/>
                <a:gd name="connsiteY72" fmla="*/ 61227 h 439885"/>
                <a:gd name="connsiteX73" fmla="*/ 122086 w 700738"/>
                <a:gd name="connsiteY73" fmla="*/ 61227 h 439885"/>
                <a:gd name="connsiteX74" fmla="*/ 109387 w 700738"/>
                <a:gd name="connsiteY74" fmla="*/ 73927 h 439885"/>
                <a:gd name="connsiteX75" fmla="*/ 122086 w 700738"/>
                <a:gd name="connsiteY75" fmla="*/ 86626 h 439885"/>
                <a:gd name="connsiteX76" fmla="*/ 257056 w 700738"/>
                <a:gd name="connsiteY76" fmla="*/ 86626 h 439885"/>
                <a:gd name="connsiteX77" fmla="*/ 269719 w 700738"/>
                <a:gd name="connsiteY77" fmla="*/ 74761 h 439885"/>
                <a:gd name="connsiteX78" fmla="*/ 269694 w 700738"/>
                <a:gd name="connsiteY78" fmla="*/ 73497 h 439885"/>
                <a:gd name="connsiteX79" fmla="*/ 269326 w 700738"/>
                <a:gd name="connsiteY79" fmla="*/ 132393 h 439885"/>
                <a:gd name="connsiteX80" fmla="*/ 257056 w 700738"/>
                <a:gd name="connsiteY80" fmla="*/ 120123 h 439885"/>
                <a:gd name="connsiteX81" fmla="*/ 122086 w 700738"/>
                <a:gd name="connsiteY81" fmla="*/ 120123 h 439885"/>
                <a:gd name="connsiteX82" fmla="*/ 109387 w 700738"/>
                <a:gd name="connsiteY82" fmla="*/ 132823 h 439885"/>
                <a:gd name="connsiteX83" fmla="*/ 122086 w 700738"/>
                <a:gd name="connsiteY83" fmla="*/ 145522 h 439885"/>
                <a:gd name="connsiteX84" fmla="*/ 257056 w 700738"/>
                <a:gd name="connsiteY84" fmla="*/ 145522 h 439885"/>
                <a:gd name="connsiteX85" fmla="*/ 269719 w 700738"/>
                <a:gd name="connsiteY85" fmla="*/ 133657 h 439885"/>
                <a:gd name="connsiteX86" fmla="*/ 269694 w 700738"/>
                <a:gd name="connsiteY86" fmla="*/ 132393 h 439885"/>
                <a:gd name="connsiteX87" fmla="*/ 269326 w 700738"/>
                <a:gd name="connsiteY87" fmla="*/ 191289 h 439885"/>
                <a:gd name="connsiteX88" fmla="*/ 257056 w 700738"/>
                <a:gd name="connsiteY88" fmla="*/ 179019 h 439885"/>
                <a:gd name="connsiteX89" fmla="*/ 122086 w 700738"/>
                <a:gd name="connsiteY89" fmla="*/ 179019 h 439885"/>
                <a:gd name="connsiteX90" fmla="*/ 109326 w 700738"/>
                <a:gd name="connsiteY90" fmla="*/ 191780 h 439885"/>
                <a:gd name="connsiteX91" fmla="*/ 122086 w 700738"/>
                <a:gd name="connsiteY91" fmla="*/ 204541 h 439885"/>
                <a:gd name="connsiteX92" fmla="*/ 257056 w 700738"/>
                <a:gd name="connsiteY92" fmla="*/ 204541 h 439885"/>
                <a:gd name="connsiteX93" fmla="*/ 269727 w 700738"/>
                <a:gd name="connsiteY93" fmla="*/ 192688 h 439885"/>
                <a:gd name="connsiteX94" fmla="*/ 269694 w 700738"/>
                <a:gd name="connsiteY94" fmla="*/ 191289 h 439885"/>
                <a:gd name="connsiteX95" fmla="*/ 269326 w 700738"/>
                <a:gd name="connsiteY95" fmla="*/ 250185 h 439885"/>
                <a:gd name="connsiteX96" fmla="*/ 257056 w 700738"/>
                <a:gd name="connsiteY96" fmla="*/ 237915 h 439885"/>
                <a:gd name="connsiteX97" fmla="*/ 122086 w 700738"/>
                <a:gd name="connsiteY97" fmla="*/ 237915 h 439885"/>
                <a:gd name="connsiteX98" fmla="*/ 109387 w 700738"/>
                <a:gd name="connsiteY98" fmla="*/ 250614 h 439885"/>
                <a:gd name="connsiteX99" fmla="*/ 122086 w 700738"/>
                <a:gd name="connsiteY99" fmla="*/ 263314 h 439885"/>
                <a:gd name="connsiteX100" fmla="*/ 257056 w 700738"/>
                <a:gd name="connsiteY100" fmla="*/ 263314 h 439885"/>
                <a:gd name="connsiteX101" fmla="*/ 269719 w 700738"/>
                <a:gd name="connsiteY101" fmla="*/ 251449 h 439885"/>
                <a:gd name="connsiteX102" fmla="*/ 269694 w 700738"/>
                <a:gd name="connsiteY102" fmla="*/ 250185 h 439885"/>
                <a:gd name="connsiteX103" fmla="*/ 431167 w 700738"/>
                <a:gd name="connsiteY103" fmla="*/ 309081 h 439885"/>
                <a:gd name="connsiteX104" fmla="*/ 418897 w 700738"/>
                <a:gd name="connsiteY104" fmla="*/ 296811 h 439885"/>
                <a:gd name="connsiteX105" fmla="*/ 283927 w 700738"/>
                <a:gd name="connsiteY105" fmla="*/ 296811 h 439885"/>
                <a:gd name="connsiteX106" fmla="*/ 271228 w 700738"/>
                <a:gd name="connsiteY106" fmla="*/ 309510 h 439885"/>
                <a:gd name="connsiteX107" fmla="*/ 283927 w 700738"/>
                <a:gd name="connsiteY107" fmla="*/ 322210 h 439885"/>
                <a:gd name="connsiteX108" fmla="*/ 418897 w 700738"/>
                <a:gd name="connsiteY108" fmla="*/ 322210 h 439885"/>
                <a:gd name="connsiteX109" fmla="*/ 431560 w 700738"/>
                <a:gd name="connsiteY109" fmla="*/ 310345 h 439885"/>
                <a:gd name="connsiteX110" fmla="*/ 431535 w 700738"/>
                <a:gd name="connsiteY110" fmla="*/ 309081 h 439885"/>
                <a:gd name="connsiteX111" fmla="*/ 431167 w 700738"/>
                <a:gd name="connsiteY111" fmla="*/ 367854 h 439885"/>
                <a:gd name="connsiteX112" fmla="*/ 418897 w 700738"/>
                <a:gd name="connsiteY112" fmla="*/ 355584 h 439885"/>
                <a:gd name="connsiteX113" fmla="*/ 283927 w 700738"/>
                <a:gd name="connsiteY113" fmla="*/ 355584 h 439885"/>
                <a:gd name="connsiteX114" fmla="*/ 271228 w 700738"/>
                <a:gd name="connsiteY114" fmla="*/ 368284 h 439885"/>
                <a:gd name="connsiteX115" fmla="*/ 283927 w 700738"/>
                <a:gd name="connsiteY115" fmla="*/ 380983 h 439885"/>
                <a:gd name="connsiteX116" fmla="*/ 418897 w 700738"/>
                <a:gd name="connsiteY116" fmla="*/ 380983 h 439885"/>
                <a:gd name="connsiteX117" fmla="*/ 431560 w 700738"/>
                <a:gd name="connsiteY117" fmla="*/ 369118 h 439885"/>
                <a:gd name="connsiteX118" fmla="*/ 431535 w 700738"/>
                <a:gd name="connsiteY118" fmla="*/ 367854 h 439885"/>
                <a:gd name="connsiteX119" fmla="*/ 431167 w 700738"/>
                <a:gd name="connsiteY119" fmla="*/ 426750 h 439885"/>
                <a:gd name="connsiteX120" fmla="*/ 418897 w 700738"/>
                <a:gd name="connsiteY120" fmla="*/ 414480 h 439885"/>
                <a:gd name="connsiteX121" fmla="*/ 283927 w 700738"/>
                <a:gd name="connsiteY121" fmla="*/ 414480 h 439885"/>
                <a:gd name="connsiteX122" fmla="*/ 271228 w 700738"/>
                <a:gd name="connsiteY122" fmla="*/ 427179 h 439885"/>
                <a:gd name="connsiteX123" fmla="*/ 283927 w 700738"/>
                <a:gd name="connsiteY123" fmla="*/ 439879 h 439885"/>
                <a:gd name="connsiteX124" fmla="*/ 418897 w 700738"/>
                <a:gd name="connsiteY124" fmla="*/ 439879 h 439885"/>
                <a:gd name="connsiteX125" fmla="*/ 431560 w 700738"/>
                <a:gd name="connsiteY125" fmla="*/ 428014 h 439885"/>
                <a:gd name="connsiteX126" fmla="*/ 431535 w 700738"/>
                <a:gd name="connsiteY126" fmla="*/ 426750 h 439885"/>
                <a:gd name="connsiteX127" fmla="*/ 328835 w 700738"/>
                <a:gd name="connsiteY127" fmla="*/ 14724 h 439885"/>
                <a:gd name="connsiteX128" fmla="*/ 314111 w 700738"/>
                <a:gd name="connsiteY128" fmla="*/ 0 h 439885"/>
                <a:gd name="connsiteX129" fmla="*/ 299387 w 700738"/>
                <a:gd name="connsiteY129" fmla="*/ 14724 h 439885"/>
                <a:gd name="connsiteX130" fmla="*/ 314111 w 700738"/>
                <a:gd name="connsiteY130" fmla="*/ 29448 h 439885"/>
                <a:gd name="connsiteX131" fmla="*/ 329199 w 700738"/>
                <a:gd name="connsiteY131" fmla="*/ 15092 h 439885"/>
                <a:gd name="connsiteX132" fmla="*/ 329203 w 700738"/>
                <a:gd name="connsiteY132" fmla="*/ 14724 h 439885"/>
                <a:gd name="connsiteX133" fmla="*/ 373007 w 700738"/>
                <a:gd name="connsiteY133" fmla="*/ 14724 h 439885"/>
                <a:gd name="connsiteX134" fmla="*/ 358283 w 700738"/>
                <a:gd name="connsiteY134" fmla="*/ 0 h 439885"/>
                <a:gd name="connsiteX135" fmla="*/ 343559 w 700738"/>
                <a:gd name="connsiteY135" fmla="*/ 14724 h 439885"/>
                <a:gd name="connsiteX136" fmla="*/ 358283 w 700738"/>
                <a:gd name="connsiteY136" fmla="*/ 29448 h 439885"/>
                <a:gd name="connsiteX137" fmla="*/ 373371 w 700738"/>
                <a:gd name="connsiteY137" fmla="*/ 15092 h 439885"/>
                <a:gd name="connsiteX138" fmla="*/ 373375 w 700738"/>
                <a:gd name="connsiteY138" fmla="*/ 14724 h 439885"/>
                <a:gd name="connsiteX139" fmla="*/ 417056 w 700738"/>
                <a:gd name="connsiteY139" fmla="*/ 14724 h 439885"/>
                <a:gd name="connsiteX140" fmla="*/ 402333 w 700738"/>
                <a:gd name="connsiteY140" fmla="*/ 0 h 439885"/>
                <a:gd name="connsiteX141" fmla="*/ 387609 w 700738"/>
                <a:gd name="connsiteY141" fmla="*/ 14724 h 439885"/>
                <a:gd name="connsiteX142" fmla="*/ 402333 w 700738"/>
                <a:gd name="connsiteY142" fmla="*/ 29448 h 439885"/>
                <a:gd name="connsiteX143" fmla="*/ 417417 w 700738"/>
                <a:gd name="connsiteY143" fmla="*/ 15350 h 439885"/>
                <a:gd name="connsiteX144" fmla="*/ 417425 w 700738"/>
                <a:gd name="connsiteY144" fmla="*/ 14724 h 439885"/>
                <a:gd name="connsiteX145" fmla="*/ 461228 w 700738"/>
                <a:gd name="connsiteY145" fmla="*/ 14724 h 439885"/>
                <a:gd name="connsiteX146" fmla="*/ 446504 w 700738"/>
                <a:gd name="connsiteY146" fmla="*/ 0 h 439885"/>
                <a:gd name="connsiteX147" fmla="*/ 431781 w 700738"/>
                <a:gd name="connsiteY147" fmla="*/ 14724 h 439885"/>
                <a:gd name="connsiteX148" fmla="*/ 446504 w 700738"/>
                <a:gd name="connsiteY148" fmla="*/ 29448 h 439885"/>
                <a:gd name="connsiteX149" fmla="*/ 461228 w 700738"/>
                <a:gd name="connsiteY149" fmla="*/ 14724 h 439885"/>
                <a:gd name="connsiteX150" fmla="*/ 505400 w 700738"/>
                <a:gd name="connsiteY150" fmla="*/ 14724 h 439885"/>
                <a:gd name="connsiteX151" fmla="*/ 490676 w 700738"/>
                <a:gd name="connsiteY151" fmla="*/ 0 h 439885"/>
                <a:gd name="connsiteX152" fmla="*/ 475952 w 700738"/>
                <a:gd name="connsiteY152" fmla="*/ 14724 h 439885"/>
                <a:gd name="connsiteX153" fmla="*/ 490676 w 700738"/>
                <a:gd name="connsiteY153" fmla="*/ 29448 h 439885"/>
                <a:gd name="connsiteX154" fmla="*/ 505768 w 700738"/>
                <a:gd name="connsiteY154" fmla="*/ 15092 h 439885"/>
                <a:gd name="connsiteX155" fmla="*/ 505768 w 700738"/>
                <a:gd name="connsiteY155" fmla="*/ 14724 h 439885"/>
                <a:gd name="connsiteX156" fmla="*/ 549572 w 700738"/>
                <a:gd name="connsiteY156" fmla="*/ 14724 h 439885"/>
                <a:gd name="connsiteX157" fmla="*/ 534848 w 700738"/>
                <a:gd name="connsiteY157" fmla="*/ 0 h 439885"/>
                <a:gd name="connsiteX158" fmla="*/ 520124 w 700738"/>
                <a:gd name="connsiteY158" fmla="*/ 14724 h 439885"/>
                <a:gd name="connsiteX159" fmla="*/ 534848 w 700738"/>
                <a:gd name="connsiteY159" fmla="*/ 29448 h 439885"/>
                <a:gd name="connsiteX160" fmla="*/ 549940 w 700738"/>
                <a:gd name="connsiteY160" fmla="*/ 15092 h 439885"/>
                <a:gd name="connsiteX161" fmla="*/ 549940 w 700738"/>
                <a:gd name="connsiteY161" fmla="*/ 14724 h 439885"/>
                <a:gd name="connsiteX162" fmla="*/ 328713 w 700738"/>
                <a:gd name="connsiteY162" fmla="*/ 132393 h 439885"/>
                <a:gd name="connsiteX163" fmla="*/ 313989 w 700738"/>
                <a:gd name="connsiteY163" fmla="*/ 117669 h 439885"/>
                <a:gd name="connsiteX164" fmla="*/ 299265 w 700738"/>
                <a:gd name="connsiteY164" fmla="*/ 132393 h 439885"/>
                <a:gd name="connsiteX165" fmla="*/ 313989 w 700738"/>
                <a:gd name="connsiteY165" fmla="*/ 147117 h 439885"/>
                <a:gd name="connsiteX166" fmla="*/ 329195 w 700738"/>
                <a:gd name="connsiteY166" fmla="*/ 132896 h 439885"/>
                <a:gd name="connsiteX167" fmla="*/ 329203 w 700738"/>
                <a:gd name="connsiteY167" fmla="*/ 132393 h 439885"/>
                <a:gd name="connsiteX168" fmla="*/ 372885 w 700738"/>
                <a:gd name="connsiteY168" fmla="*/ 132393 h 439885"/>
                <a:gd name="connsiteX169" fmla="*/ 358161 w 700738"/>
                <a:gd name="connsiteY169" fmla="*/ 117669 h 439885"/>
                <a:gd name="connsiteX170" fmla="*/ 343437 w 700738"/>
                <a:gd name="connsiteY170" fmla="*/ 132393 h 439885"/>
                <a:gd name="connsiteX171" fmla="*/ 358161 w 700738"/>
                <a:gd name="connsiteY171" fmla="*/ 147117 h 439885"/>
                <a:gd name="connsiteX172" fmla="*/ 372885 w 700738"/>
                <a:gd name="connsiteY172" fmla="*/ 132393 h 439885"/>
                <a:gd name="connsiteX173" fmla="*/ 416934 w 700738"/>
                <a:gd name="connsiteY173" fmla="*/ 132393 h 439885"/>
                <a:gd name="connsiteX174" fmla="*/ 402210 w 700738"/>
                <a:gd name="connsiteY174" fmla="*/ 117669 h 439885"/>
                <a:gd name="connsiteX175" fmla="*/ 387486 w 700738"/>
                <a:gd name="connsiteY175" fmla="*/ 132393 h 439885"/>
                <a:gd name="connsiteX176" fmla="*/ 402210 w 700738"/>
                <a:gd name="connsiteY176" fmla="*/ 147117 h 439885"/>
                <a:gd name="connsiteX177" fmla="*/ 417416 w 700738"/>
                <a:gd name="connsiteY177" fmla="*/ 132896 h 439885"/>
                <a:gd name="connsiteX178" fmla="*/ 417425 w 700738"/>
                <a:gd name="connsiteY178" fmla="*/ 132393 h 439885"/>
                <a:gd name="connsiteX179" fmla="*/ 461106 w 700738"/>
                <a:gd name="connsiteY179" fmla="*/ 132393 h 439885"/>
                <a:gd name="connsiteX180" fmla="*/ 446382 w 700738"/>
                <a:gd name="connsiteY180" fmla="*/ 117669 h 439885"/>
                <a:gd name="connsiteX181" fmla="*/ 431658 w 700738"/>
                <a:gd name="connsiteY181" fmla="*/ 132393 h 439885"/>
                <a:gd name="connsiteX182" fmla="*/ 446382 w 700738"/>
                <a:gd name="connsiteY182" fmla="*/ 147117 h 439885"/>
                <a:gd name="connsiteX183" fmla="*/ 461474 w 700738"/>
                <a:gd name="connsiteY183" fmla="*/ 132761 h 439885"/>
                <a:gd name="connsiteX184" fmla="*/ 461474 w 700738"/>
                <a:gd name="connsiteY184" fmla="*/ 132393 h 439885"/>
                <a:gd name="connsiteX185" fmla="*/ 505278 w 700738"/>
                <a:gd name="connsiteY185" fmla="*/ 132393 h 439885"/>
                <a:gd name="connsiteX186" fmla="*/ 490554 w 700738"/>
                <a:gd name="connsiteY186" fmla="*/ 117669 h 439885"/>
                <a:gd name="connsiteX187" fmla="*/ 475830 w 700738"/>
                <a:gd name="connsiteY187" fmla="*/ 132393 h 439885"/>
                <a:gd name="connsiteX188" fmla="*/ 490554 w 700738"/>
                <a:gd name="connsiteY188" fmla="*/ 147117 h 439885"/>
                <a:gd name="connsiteX189" fmla="*/ 505756 w 700738"/>
                <a:gd name="connsiteY189" fmla="*/ 132896 h 439885"/>
                <a:gd name="connsiteX190" fmla="*/ 505768 w 700738"/>
                <a:gd name="connsiteY190" fmla="*/ 132393 h 439885"/>
                <a:gd name="connsiteX191" fmla="*/ 549450 w 700738"/>
                <a:gd name="connsiteY191" fmla="*/ 132393 h 439885"/>
                <a:gd name="connsiteX192" fmla="*/ 534726 w 700738"/>
                <a:gd name="connsiteY192" fmla="*/ 117669 h 439885"/>
                <a:gd name="connsiteX193" fmla="*/ 520002 w 700738"/>
                <a:gd name="connsiteY193" fmla="*/ 132393 h 439885"/>
                <a:gd name="connsiteX194" fmla="*/ 534726 w 700738"/>
                <a:gd name="connsiteY194" fmla="*/ 147117 h 439885"/>
                <a:gd name="connsiteX195" fmla="*/ 549928 w 700738"/>
                <a:gd name="connsiteY195" fmla="*/ 132896 h 439885"/>
                <a:gd name="connsiteX196" fmla="*/ 549940 w 700738"/>
                <a:gd name="connsiteY196" fmla="*/ 132393 h 439885"/>
                <a:gd name="connsiteX197" fmla="*/ 479511 w 700738"/>
                <a:gd name="connsiteY197" fmla="*/ 301719 h 439885"/>
                <a:gd name="connsiteX198" fmla="*/ 464787 w 700738"/>
                <a:gd name="connsiteY198" fmla="*/ 286995 h 439885"/>
                <a:gd name="connsiteX199" fmla="*/ 450063 w 700738"/>
                <a:gd name="connsiteY199" fmla="*/ 301719 h 439885"/>
                <a:gd name="connsiteX200" fmla="*/ 464787 w 700738"/>
                <a:gd name="connsiteY200" fmla="*/ 316443 h 439885"/>
                <a:gd name="connsiteX201" fmla="*/ 479989 w 700738"/>
                <a:gd name="connsiteY201" fmla="*/ 302222 h 439885"/>
                <a:gd name="connsiteX202" fmla="*/ 480002 w 700738"/>
                <a:gd name="connsiteY202" fmla="*/ 301719 h 439885"/>
                <a:gd name="connsiteX203" fmla="*/ 523683 w 700738"/>
                <a:gd name="connsiteY203" fmla="*/ 301719 h 439885"/>
                <a:gd name="connsiteX204" fmla="*/ 508959 w 700738"/>
                <a:gd name="connsiteY204" fmla="*/ 286995 h 439885"/>
                <a:gd name="connsiteX205" fmla="*/ 494235 w 700738"/>
                <a:gd name="connsiteY205" fmla="*/ 301719 h 439885"/>
                <a:gd name="connsiteX206" fmla="*/ 508959 w 700738"/>
                <a:gd name="connsiteY206" fmla="*/ 316443 h 439885"/>
                <a:gd name="connsiteX207" fmla="*/ 524161 w 700738"/>
                <a:gd name="connsiteY207" fmla="*/ 302222 h 439885"/>
                <a:gd name="connsiteX208" fmla="*/ 524173 w 700738"/>
                <a:gd name="connsiteY208" fmla="*/ 301719 h 439885"/>
                <a:gd name="connsiteX209" fmla="*/ 567855 w 700738"/>
                <a:gd name="connsiteY209" fmla="*/ 301719 h 439885"/>
                <a:gd name="connsiteX210" fmla="*/ 553131 w 700738"/>
                <a:gd name="connsiteY210" fmla="*/ 286995 h 439885"/>
                <a:gd name="connsiteX211" fmla="*/ 538407 w 700738"/>
                <a:gd name="connsiteY211" fmla="*/ 301719 h 439885"/>
                <a:gd name="connsiteX212" fmla="*/ 553131 w 700738"/>
                <a:gd name="connsiteY212" fmla="*/ 316443 h 439885"/>
                <a:gd name="connsiteX213" fmla="*/ 568333 w 700738"/>
                <a:gd name="connsiteY213" fmla="*/ 302222 h 439885"/>
                <a:gd name="connsiteX214" fmla="*/ 568345 w 700738"/>
                <a:gd name="connsiteY214" fmla="*/ 301719 h 439885"/>
                <a:gd name="connsiteX215" fmla="*/ 612026 w 700738"/>
                <a:gd name="connsiteY215" fmla="*/ 301719 h 439885"/>
                <a:gd name="connsiteX216" fmla="*/ 597302 w 700738"/>
                <a:gd name="connsiteY216" fmla="*/ 286995 h 439885"/>
                <a:gd name="connsiteX217" fmla="*/ 582579 w 700738"/>
                <a:gd name="connsiteY217" fmla="*/ 301719 h 439885"/>
                <a:gd name="connsiteX218" fmla="*/ 597302 w 700738"/>
                <a:gd name="connsiteY218" fmla="*/ 316443 h 439885"/>
                <a:gd name="connsiteX219" fmla="*/ 612505 w 700738"/>
                <a:gd name="connsiteY219" fmla="*/ 302222 h 439885"/>
                <a:gd name="connsiteX220" fmla="*/ 612517 w 700738"/>
                <a:gd name="connsiteY220" fmla="*/ 301719 h 439885"/>
                <a:gd name="connsiteX221" fmla="*/ 656076 w 700738"/>
                <a:gd name="connsiteY221" fmla="*/ 301719 h 439885"/>
                <a:gd name="connsiteX222" fmla="*/ 641352 w 700738"/>
                <a:gd name="connsiteY222" fmla="*/ 286995 h 439885"/>
                <a:gd name="connsiteX223" fmla="*/ 626628 w 700738"/>
                <a:gd name="connsiteY223" fmla="*/ 301719 h 439885"/>
                <a:gd name="connsiteX224" fmla="*/ 641352 w 700738"/>
                <a:gd name="connsiteY224" fmla="*/ 316443 h 439885"/>
                <a:gd name="connsiteX225" fmla="*/ 641474 w 700738"/>
                <a:gd name="connsiteY225" fmla="*/ 316443 h 439885"/>
                <a:gd name="connsiteX226" fmla="*/ 656554 w 700738"/>
                <a:gd name="connsiteY226" fmla="*/ 302344 h 439885"/>
                <a:gd name="connsiteX227" fmla="*/ 656566 w 700738"/>
                <a:gd name="connsiteY227" fmla="*/ 301719 h 439885"/>
                <a:gd name="connsiteX228" fmla="*/ 700248 w 700738"/>
                <a:gd name="connsiteY228" fmla="*/ 301719 h 439885"/>
                <a:gd name="connsiteX229" fmla="*/ 685524 w 700738"/>
                <a:gd name="connsiteY229" fmla="*/ 286995 h 439885"/>
                <a:gd name="connsiteX230" fmla="*/ 670800 w 700738"/>
                <a:gd name="connsiteY230" fmla="*/ 301719 h 439885"/>
                <a:gd name="connsiteX231" fmla="*/ 685524 w 700738"/>
                <a:gd name="connsiteY231" fmla="*/ 316443 h 439885"/>
                <a:gd name="connsiteX232" fmla="*/ 700248 w 700738"/>
                <a:gd name="connsiteY232" fmla="*/ 301719 h 439885"/>
                <a:gd name="connsiteX233" fmla="*/ 479388 w 700738"/>
                <a:gd name="connsiteY233" fmla="*/ 423069 h 439885"/>
                <a:gd name="connsiteX234" fmla="*/ 464664 w 700738"/>
                <a:gd name="connsiteY234" fmla="*/ 408345 h 439885"/>
                <a:gd name="connsiteX235" fmla="*/ 449940 w 700738"/>
                <a:gd name="connsiteY235" fmla="*/ 423069 h 439885"/>
                <a:gd name="connsiteX236" fmla="*/ 464664 w 700738"/>
                <a:gd name="connsiteY236" fmla="*/ 437793 h 439885"/>
                <a:gd name="connsiteX237" fmla="*/ 479989 w 700738"/>
                <a:gd name="connsiteY237" fmla="*/ 423695 h 439885"/>
                <a:gd name="connsiteX238" fmla="*/ 480002 w 700738"/>
                <a:gd name="connsiteY238" fmla="*/ 423069 h 439885"/>
                <a:gd name="connsiteX239" fmla="*/ 523560 w 700738"/>
                <a:gd name="connsiteY239" fmla="*/ 423069 h 439885"/>
                <a:gd name="connsiteX240" fmla="*/ 508836 w 700738"/>
                <a:gd name="connsiteY240" fmla="*/ 408345 h 439885"/>
                <a:gd name="connsiteX241" fmla="*/ 494112 w 700738"/>
                <a:gd name="connsiteY241" fmla="*/ 423069 h 439885"/>
                <a:gd name="connsiteX242" fmla="*/ 508836 w 700738"/>
                <a:gd name="connsiteY242" fmla="*/ 437793 h 439885"/>
                <a:gd name="connsiteX243" fmla="*/ 524161 w 700738"/>
                <a:gd name="connsiteY243" fmla="*/ 423695 h 439885"/>
                <a:gd name="connsiteX244" fmla="*/ 524173 w 700738"/>
                <a:gd name="connsiteY244" fmla="*/ 423069 h 439885"/>
                <a:gd name="connsiteX245" fmla="*/ 567732 w 700738"/>
                <a:gd name="connsiteY245" fmla="*/ 423069 h 439885"/>
                <a:gd name="connsiteX246" fmla="*/ 553008 w 700738"/>
                <a:gd name="connsiteY246" fmla="*/ 408345 h 439885"/>
                <a:gd name="connsiteX247" fmla="*/ 538284 w 700738"/>
                <a:gd name="connsiteY247" fmla="*/ 423069 h 439885"/>
                <a:gd name="connsiteX248" fmla="*/ 553008 w 700738"/>
                <a:gd name="connsiteY248" fmla="*/ 437793 h 439885"/>
                <a:gd name="connsiteX249" fmla="*/ 568333 w 700738"/>
                <a:gd name="connsiteY249" fmla="*/ 423695 h 439885"/>
                <a:gd name="connsiteX250" fmla="*/ 568345 w 700738"/>
                <a:gd name="connsiteY250" fmla="*/ 423069 h 439885"/>
                <a:gd name="connsiteX251" fmla="*/ 611904 w 700738"/>
                <a:gd name="connsiteY251" fmla="*/ 423069 h 439885"/>
                <a:gd name="connsiteX252" fmla="*/ 597180 w 700738"/>
                <a:gd name="connsiteY252" fmla="*/ 408345 h 439885"/>
                <a:gd name="connsiteX253" fmla="*/ 582456 w 700738"/>
                <a:gd name="connsiteY253" fmla="*/ 423069 h 439885"/>
                <a:gd name="connsiteX254" fmla="*/ 597180 w 700738"/>
                <a:gd name="connsiteY254" fmla="*/ 437793 h 439885"/>
                <a:gd name="connsiteX255" fmla="*/ 612505 w 700738"/>
                <a:gd name="connsiteY255" fmla="*/ 423695 h 439885"/>
                <a:gd name="connsiteX256" fmla="*/ 612517 w 700738"/>
                <a:gd name="connsiteY256" fmla="*/ 423069 h 439885"/>
                <a:gd name="connsiteX257" fmla="*/ 655953 w 700738"/>
                <a:gd name="connsiteY257" fmla="*/ 423069 h 439885"/>
                <a:gd name="connsiteX258" fmla="*/ 641229 w 700738"/>
                <a:gd name="connsiteY258" fmla="*/ 408345 h 439885"/>
                <a:gd name="connsiteX259" fmla="*/ 626505 w 700738"/>
                <a:gd name="connsiteY259" fmla="*/ 423069 h 439885"/>
                <a:gd name="connsiteX260" fmla="*/ 641229 w 700738"/>
                <a:gd name="connsiteY260" fmla="*/ 437793 h 439885"/>
                <a:gd name="connsiteX261" fmla="*/ 641352 w 700738"/>
                <a:gd name="connsiteY261" fmla="*/ 437793 h 439885"/>
                <a:gd name="connsiteX262" fmla="*/ 656554 w 700738"/>
                <a:gd name="connsiteY262" fmla="*/ 423817 h 439885"/>
                <a:gd name="connsiteX263" fmla="*/ 656566 w 700738"/>
                <a:gd name="connsiteY263" fmla="*/ 423069 h 439885"/>
                <a:gd name="connsiteX264" fmla="*/ 700125 w 700738"/>
                <a:gd name="connsiteY264" fmla="*/ 423069 h 439885"/>
                <a:gd name="connsiteX265" fmla="*/ 685401 w 700738"/>
                <a:gd name="connsiteY265" fmla="*/ 408345 h 439885"/>
                <a:gd name="connsiteX266" fmla="*/ 670677 w 700738"/>
                <a:gd name="connsiteY266" fmla="*/ 423069 h 439885"/>
                <a:gd name="connsiteX267" fmla="*/ 685401 w 700738"/>
                <a:gd name="connsiteY267" fmla="*/ 437793 h 439885"/>
                <a:gd name="connsiteX268" fmla="*/ 700726 w 700738"/>
                <a:gd name="connsiteY268" fmla="*/ 423695 h 439885"/>
                <a:gd name="connsiteX269" fmla="*/ 700738 w 700738"/>
                <a:gd name="connsiteY269" fmla="*/ 423069 h 43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</a:cxnLst>
              <a:rect l="l" t="t" r="r" b="b"/>
              <a:pathLst>
                <a:path w="700738" h="439885">
                  <a:moveTo>
                    <a:pt x="64295" y="27362"/>
                  </a:moveTo>
                  <a:lnTo>
                    <a:pt x="12761" y="27362"/>
                  </a:lnTo>
                  <a:cubicBezTo>
                    <a:pt x="5747" y="27362"/>
                    <a:pt x="61" y="21681"/>
                    <a:pt x="61" y="14663"/>
                  </a:cubicBezTo>
                  <a:cubicBezTo>
                    <a:pt x="61" y="7644"/>
                    <a:pt x="5747" y="1963"/>
                    <a:pt x="12761" y="1963"/>
                  </a:cubicBezTo>
                  <a:lnTo>
                    <a:pt x="64295" y="1963"/>
                  </a:lnTo>
                  <a:cubicBezTo>
                    <a:pt x="71308" y="1963"/>
                    <a:pt x="76994" y="7644"/>
                    <a:pt x="76994" y="14663"/>
                  </a:cubicBezTo>
                  <a:cubicBezTo>
                    <a:pt x="76994" y="21681"/>
                    <a:pt x="71308" y="27362"/>
                    <a:pt x="64295" y="27362"/>
                  </a:cubicBezTo>
                  <a:close/>
                  <a:moveTo>
                    <a:pt x="76565" y="73497"/>
                  </a:moveTo>
                  <a:cubicBezTo>
                    <a:pt x="76565" y="66724"/>
                    <a:pt x="71071" y="61227"/>
                    <a:pt x="64295" y="61227"/>
                  </a:cubicBezTo>
                  <a:lnTo>
                    <a:pt x="12761" y="61227"/>
                  </a:lnTo>
                  <a:cubicBezTo>
                    <a:pt x="5747" y="61227"/>
                    <a:pt x="61" y="66908"/>
                    <a:pt x="61" y="73927"/>
                  </a:cubicBezTo>
                  <a:cubicBezTo>
                    <a:pt x="61" y="80945"/>
                    <a:pt x="5747" y="86626"/>
                    <a:pt x="12761" y="86626"/>
                  </a:cubicBezTo>
                  <a:lnTo>
                    <a:pt x="64295" y="86626"/>
                  </a:lnTo>
                  <a:cubicBezTo>
                    <a:pt x="71068" y="86847"/>
                    <a:pt x="76736" y="81534"/>
                    <a:pt x="76957" y="74761"/>
                  </a:cubicBezTo>
                  <a:cubicBezTo>
                    <a:pt x="76971" y="74344"/>
                    <a:pt x="76962" y="73914"/>
                    <a:pt x="76933" y="73497"/>
                  </a:cubicBezTo>
                  <a:close/>
                  <a:moveTo>
                    <a:pt x="76565" y="132393"/>
                  </a:moveTo>
                  <a:cubicBezTo>
                    <a:pt x="76565" y="125620"/>
                    <a:pt x="71071" y="120123"/>
                    <a:pt x="64295" y="120123"/>
                  </a:cubicBezTo>
                  <a:lnTo>
                    <a:pt x="12761" y="120123"/>
                  </a:lnTo>
                  <a:cubicBezTo>
                    <a:pt x="5747" y="120123"/>
                    <a:pt x="61" y="125804"/>
                    <a:pt x="61" y="132823"/>
                  </a:cubicBezTo>
                  <a:cubicBezTo>
                    <a:pt x="61" y="139841"/>
                    <a:pt x="5747" y="145522"/>
                    <a:pt x="12761" y="145522"/>
                  </a:cubicBezTo>
                  <a:lnTo>
                    <a:pt x="64295" y="145522"/>
                  </a:lnTo>
                  <a:cubicBezTo>
                    <a:pt x="71068" y="145743"/>
                    <a:pt x="76736" y="140430"/>
                    <a:pt x="76957" y="133657"/>
                  </a:cubicBezTo>
                  <a:cubicBezTo>
                    <a:pt x="76971" y="133240"/>
                    <a:pt x="76962" y="132810"/>
                    <a:pt x="76933" y="132393"/>
                  </a:cubicBezTo>
                  <a:close/>
                  <a:moveTo>
                    <a:pt x="76565" y="191289"/>
                  </a:moveTo>
                  <a:cubicBezTo>
                    <a:pt x="76565" y="184516"/>
                    <a:pt x="71071" y="179019"/>
                    <a:pt x="64295" y="179019"/>
                  </a:cubicBezTo>
                  <a:lnTo>
                    <a:pt x="12761" y="179019"/>
                  </a:lnTo>
                  <a:cubicBezTo>
                    <a:pt x="5713" y="179019"/>
                    <a:pt x="0" y="184737"/>
                    <a:pt x="0" y="191780"/>
                  </a:cubicBezTo>
                  <a:cubicBezTo>
                    <a:pt x="0" y="198823"/>
                    <a:pt x="5713" y="204541"/>
                    <a:pt x="12761" y="204541"/>
                  </a:cubicBezTo>
                  <a:lnTo>
                    <a:pt x="64295" y="204541"/>
                  </a:lnTo>
                  <a:cubicBezTo>
                    <a:pt x="71068" y="204761"/>
                    <a:pt x="76740" y="199461"/>
                    <a:pt x="76966" y="192688"/>
                  </a:cubicBezTo>
                  <a:cubicBezTo>
                    <a:pt x="76982" y="192222"/>
                    <a:pt x="76971" y="191755"/>
                    <a:pt x="76933" y="191289"/>
                  </a:cubicBezTo>
                  <a:close/>
                  <a:moveTo>
                    <a:pt x="76565" y="250185"/>
                  </a:moveTo>
                  <a:cubicBezTo>
                    <a:pt x="76565" y="243412"/>
                    <a:pt x="71071" y="237915"/>
                    <a:pt x="64295" y="237915"/>
                  </a:cubicBezTo>
                  <a:lnTo>
                    <a:pt x="12761" y="237915"/>
                  </a:lnTo>
                  <a:cubicBezTo>
                    <a:pt x="5747" y="237915"/>
                    <a:pt x="61" y="243596"/>
                    <a:pt x="61" y="250614"/>
                  </a:cubicBezTo>
                  <a:cubicBezTo>
                    <a:pt x="61" y="257633"/>
                    <a:pt x="5747" y="263314"/>
                    <a:pt x="12761" y="263314"/>
                  </a:cubicBezTo>
                  <a:lnTo>
                    <a:pt x="64295" y="263314"/>
                  </a:lnTo>
                  <a:cubicBezTo>
                    <a:pt x="71068" y="263535"/>
                    <a:pt x="76736" y="258222"/>
                    <a:pt x="76957" y="251449"/>
                  </a:cubicBezTo>
                  <a:cubicBezTo>
                    <a:pt x="76971" y="251032"/>
                    <a:pt x="76962" y="250602"/>
                    <a:pt x="76933" y="250185"/>
                  </a:cubicBezTo>
                  <a:close/>
                  <a:moveTo>
                    <a:pt x="76565" y="309081"/>
                  </a:moveTo>
                  <a:cubicBezTo>
                    <a:pt x="76565" y="302308"/>
                    <a:pt x="71071" y="296811"/>
                    <a:pt x="64295" y="296811"/>
                  </a:cubicBezTo>
                  <a:lnTo>
                    <a:pt x="12761" y="296811"/>
                  </a:lnTo>
                  <a:cubicBezTo>
                    <a:pt x="5747" y="296811"/>
                    <a:pt x="61" y="302492"/>
                    <a:pt x="61" y="309510"/>
                  </a:cubicBezTo>
                  <a:cubicBezTo>
                    <a:pt x="61" y="316529"/>
                    <a:pt x="5747" y="322210"/>
                    <a:pt x="12761" y="322210"/>
                  </a:cubicBezTo>
                  <a:lnTo>
                    <a:pt x="64295" y="322210"/>
                  </a:lnTo>
                  <a:cubicBezTo>
                    <a:pt x="71068" y="322431"/>
                    <a:pt x="76736" y="317118"/>
                    <a:pt x="76957" y="310345"/>
                  </a:cubicBezTo>
                  <a:cubicBezTo>
                    <a:pt x="76971" y="309927"/>
                    <a:pt x="76962" y="309498"/>
                    <a:pt x="76933" y="309081"/>
                  </a:cubicBezTo>
                  <a:close/>
                  <a:moveTo>
                    <a:pt x="76565" y="367854"/>
                  </a:moveTo>
                  <a:cubicBezTo>
                    <a:pt x="76565" y="361081"/>
                    <a:pt x="71071" y="355584"/>
                    <a:pt x="64295" y="355584"/>
                  </a:cubicBezTo>
                  <a:lnTo>
                    <a:pt x="12761" y="355584"/>
                  </a:lnTo>
                  <a:cubicBezTo>
                    <a:pt x="5747" y="355584"/>
                    <a:pt x="61" y="361265"/>
                    <a:pt x="61" y="368284"/>
                  </a:cubicBezTo>
                  <a:cubicBezTo>
                    <a:pt x="61" y="375302"/>
                    <a:pt x="5747" y="380983"/>
                    <a:pt x="12761" y="380983"/>
                  </a:cubicBezTo>
                  <a:lnTo>
                    <a:pt x="64295" y="380983"/>
                  </a:lnTo>
                  <a:cubicBezTo>
                    <a:pt x="71068" y="381204"/>
                    <a:pt x="76736" y="375891"/>
                    <a:pt x="76957" y="369118"/>
                  </a:cubicBezTo>
                  <a:cubicBezTo>
                    <a:pt x="76971" y="368701"/>
                    <a:pt x="76962" y="368271"/>
                    <a:pt x="76933" y="367854"/>
                  </a:cubicBezTo>
                  <a:close/>
                  <a:moveTo>
                    <a:pt x="76565" y="426750"/>
                  </a:moveTo>
                  <a:cubicBezTo>
                    <a:pt x="76565" y="419977"/>
                    <a:pt x="71071" y="414480"/>
                    <a:pt x="64295" y="414480"/>
                  </a:cubicBezTo>
                  <a:lnTo>
                    <a:pt x="12761" y="414480"/>
                  </a:lnTo>
                  <a:cubicBezTo>
                    <a:pt x="5747" y="414480"/>
                    <a:pt x="61" y="420161"/>
                    <a:pt x="61" y="427179"/>
                  </a:cubicBezTo>
                  <a:cubicBezTo>
                    <a:pt x="61" y="434198"/>
                    <a:pt x="5747" y="439879"/>
                    <a:pt x="12761" y="439879"/>
                  </a:cubicBezTo>
                  <a:lnTo>
                    <a:pt x="64295" y="439879"/>
                  </a:lnTo>
                  <a:cubicBezTo>
                    <a:pt x="71068" y="440100"/>
                    <a:pt x="76736" y="434787"/>
                    <a:pt x="76957" y="428014"/>
                  </a:cubicBezTo>
                  <a:cubicBezTo>
                    <a:pt x="76971" y="427596"/>
                    <a:pt x="76962" y="427167"/>
                    <a:pt x="76933" y="426750"/>
                  </a:cubicBezTo>
                  <a:close/>
                  <a:moveTo>
                    <a:pt x="269326" y="14724"/>
                  </a:moveTo>
                  <a:cubicBezTo>
                    <a:pt x="269326" y="7951"/>
                    <a:pt x="263833" y="2454"/>
                    <a:pt x="257056" y="2454"/>
                  </a:cubicBezTo>
                  <a:lnTo>
                    <a:pt x="122086" y="2454"/>
                  </a:lnTo>
                  <a:cubicBezTo>
                    <a:pt x="115073" y="2454"/>
                    <a:pt x="109387" y="8135"/>
                    <a:pt x="109387" y="15154"/>
                  </a:cubicBezTo>
                  <a:cubicBezTo>
                    <a:pt x="109387" y="22172"/>
                    <a:pt x="115073" y="27853"/>
                    <a:pt x="122086" y="27853"/>
                  </a:cubicBezTo>
                  <a:lnTo>
                    <a:pt x="257056" y="27853"/>
                  </a:lnTo>
                  <a:cubicBezTo>
                    <a:pt x="263829" y="28074"/>
                    <a:pt x="269498" y="22761"/>
                    <a:pt x="269719" y="15988"/>
                  </a:cubicBezTo>
                  <a:cubicBezTo>
                    <a:pt x="269732" y="15571"/>
                    <a:pt x="269724" y="15141"/>
                    <a:pt x="269694" y="14724"/>
                  </a:cubicBezTo>
                  <a:close/>
                  <a:moveTo>
                    <a:pt x="269326" y="73497"/>
                  </a:moveTo>
                  <a:cubicBezTo>
                    <a:pt x="269326" y="66724"/>
                    <a:pt x="263833" y="61227"/>
                    <a:pt x="257056" y="61227"/>
                  </a:cubicBezTo>
                  <a:lnTo>
                    <a:pt x="122086" y="61227"/>
                  </a:lnTo>
                  <a:cubicBezTo>
                    <a:pt x="115073" y="61227"/>
                    <a:pt x="109387" y="66908"/>
                    <a:pt x="109387" y="73927"/>
                  </a:cubicBezTo>
                  <a:cubicBezTo>
                    <a:pt x="109387" y="80945"/>
                    <a:pt x="115073" y="86626"/>
                    <a:pt x="122086" y="86626"/>
                  </a:cubicBezTo>
                  <a:lnTo>
                    <a:pt x="257056" y="86626"/>
                  </a:lnTo>
                  <a:cubicBezTo>
                    <a:pt x="263829" y="86847"/>
                    <a:pt x="269498" y="81534"/>
                    <a:pt x="269719" y="74761"/>
                  </a:cubicBezTo>
                  <a:cubicBezTo>
                    <a:pt x="269732" y="74344"/>
                    <a:pt x="269724" y="73914"/>
                    <a:pt x="269694" y="73497"/>
                  </a:cubicBezTo>
                  <a:close/>
                  <a:moveTo>
                    <a:pt x="269326" y="132393"/>
                  </a:moveTo>
                  <a:cubicBezTo>
                    <a:pt x="269326" y="125620"/>
                    <a:pt x="263833" y="120123"/>
                    <a:pt x="257056" y="120123"/>
                  </a:cubicBezTo>
                  <a:lnTo>
                    <a:pt x="122086" y="120123"/>
                  </a:lnTo>
                  <a:cubicBezTo>
                    <a:pt x="115073" y="120123"/>
                    <a:pt x="109387" y="125804"/>
                    <a:pt x="109387" y="132823"/>
                  </a:cubicBezTo>
                  <a:cubicBezTo>
                    <a:pt x="109387" y="139841"/>
                    <a:pt x="115073" y="145522"/>
                    <a:pt x="122086" y="145522"/>
                  </a:cubicBezTo>
                  <a:lnTo>
                    <a:pt x="257056" y="145522"/>
                  </a:lnTo>
                  <a:cubicBezTo>
                    <a:pt x="263829" y="145743"/>
                    <a:pt x="269498" y="140430"/>
                    <a:pt x="269719" y="133657"/>
                  </a:cubicBezTo>
                  <a:cubicBezTo>
                    <a:pt x="269732" y="133240"/>
                    <a:pt x="269724" y="132810"/>
                    <a:pt x="269694" y="132393"/>
                  </a:cubicBezTo>
                  <a:close/>
                  <a:moveTo>
                    <a:pt x="269326" y="191289"/>
                  </a:moveTo>
                  <a:cubicBezTo>
                    <a:pt x="269326" y="184516"/>
                    <a:pt x="263833" y="179019"/>
                    <a:pt x="257056" y="179019"/>
                  </a:cubicBezTo>
                  <a:lnTo>
                    <a:pt x="122086" y="179019"/>
                  </a:lnTo>
                  <a:cubicBezTo>
                    <a:pt x="115038" y="179019"/>
                    <a:pt x="109326" y="184737"/>
                    <a:pt x="109326" y="191780"/>
                  </a:cubicBezTo>
                  <a:cubicBezTo>
                    <a:pt x="109326" y="198823"/>
                    <a:pt x="115038" y="204541"/>
                    <a:pt x="122086" y="204541"/>
                  </a:cubicBezTo>
                  <a:lnTo>
                    <a:pt x="257056" y="204541"/>
                  </a:lnTo>
                  <a:cubicBezTo>
                    <a:pt x="263829" y="204761"/>
                    <a:pt x="269501" y="199461"/>
                    <a:pt x="269727" y="192688"/>
                  </a:cubicBezTo>
                  <a:cubicBezTo>
                    <a:pt x="269743" y="192222"/>
                    <a:pt x="269732" y="191755"/>
                    <a:pt x="269694" y="191289"/>
                  </a:cubicBezTo>
                  <a:close/>
                  <a:moveTo>
                    <a:pt x="269326" y="250185"/>
                  </a:moveTo>
                  <a:cubicBezTo>
                    <a:pt x="269326" y="243412"/>
                    <a:pt x="263833" y="237915"/>
                    <a:pt x="257056" y="237915"/>
                  </a:cubicBezTo>
                  <a:lnTo>
                    <a:pt x="122086" y="237915"/>
                  </a:lnTo>
                  <a:cubicBezTo>
                    <a:pt x="115073" y="237915"/>
                    <a:pt x="109387" y="243596"/>
                    <a:pt x="109387" y="250614"/>
                  </a:cubicBezTo>
                  <a:cubicBezTo>
                    <a:pt x="109387" y="257633"/>
                    <a:pt x="115073" y="263314"/>
                    <a:pt x="122086" y="263314"/>
                  </a:cubicBezTo>
                  <a:lnTo>
                    <a:pt x="257056" y="263314"/>
                  </a:lnTo>
                  <a:cubicBezTo>
                    <a:pt x="263829" y="263535"/>
                    <a:pt x="269498" y="258222"/>
                    <a:pt x="269719" y="251449"/>
                  </a:cubicBezTo>
                  <a:cubicBezTo>
                    <a:pt x="269732" y="251032"/>
                    <a:pt x="269724" y="250602"/>
                    <a:pt x="269694" y="250185"/>
                  </a:cubicBezTo>
                  <a:close/>
                  <a:moveTo>
                    <a:pt x="431167" y="309081"/>
                  </a:moveTo>
                  <a:cubicBezTo>
                    <a:pt x="431167" y="302308"/>
                    <a:pt x="425670" y="296811"/>
                    <a:pt x="418897" y="296811"/>
                  </a:cubicBezTo>
                  <a:lnTo>
                    <a:pt x="283927" y="296811"/>
                  </a:lnTo>
                  <a:cubicBezTo>
                    <a:pt x="276914" y="296811"/>
                    <a:pt x="271228" y="302492"/>
                    <a:pt x="271228" y="309510"/>
                  </a:cubicBezTo>
                  <a:cubicBezTo>
                    <a:pt x="271228" y="316529"/>
                    <a:pt x="276914" y="322210"/>
                    <a:pt x="283927" y="322210"/>
                  </a:cubicBezTo>
                  <a:lnTo>
                    <a:pt x="418897" y="322210"/>
                  </a:lnTo>
                  <a:cubicBezTo>
                    <a:pt x="425670" y="322431"/>
                    <a:pt x="431339" y="317118"/>
                    <a:pt x="431560" y="310345"/>
                  </a:cubicBezTo>
                  <a:cubicBezTo>
                    <a:pt x="431572" y="309927"/>
                    <a:pt x="431560" y="309498"/>
                    <a:pt x="431535" y="309081"/>
                  </a:cubicBezTo>
                  <a:close/>
                  <a:moveTo>
                    <a:pt x="431167" y="367854"/>
                  </a:moveTo>
                  <a:cubicBezTo>
                    <a:pt x="431167" y="361081"/>
                    <a:pt x="425670" y="355584"/>
                    <a:pt x="418897" y="355584"/>
                  </a:cubicBezTo>
                  <a:lnTo>
                    <a:pt x="283927" y="355584"/>
                  </a:lnTo>
                  <a:cubicBezTo>
                    <a:pt x="276914" y="355584"/>
                    <a:pt x="271228" y="361265"/>
                    <a:pt x="271228" y="368284"/>
                  </a:cubicBezTo>
                  <a:cubicBezTo>
                    <a:pt x="271228" y="375302"/>
                    <a:pt x="276914" y="380983"/>
                    <a:pt x="283927" y="380983"/>
                  </a:cubicBezTo>
                  <a:lnTo>
                    <a:pt x="418897" y="380983"/>
                  </a:lnTo>
                  <a:cubicBezTo>
                    <a:pt x="425670" y="381204"/>
                    <a:pt x="431339" y="375891"/>
                    <a:pt x="431560" y="369118"/>
                  </a:cubicBezTo>
                  <a:cubicBezTo>
                    <a:pt x="431572" y="368701"/>
                    <a:pt x="431560" y="368271"/>
                    <a:pt x="431535" y="367854"/>
                  </a:cubicBezTo>
                  <a:close/>
                  <a:moveTo>
                    <a:pt x="431167" y="426750"/>
                  </a:moveTo>
                  <a:cubicBezTo>
                    <a:pt x="431167" y="419977"/>
                    <a:pt x="425670" y="414480"/>
                    <a:pt x="418897" y="414480"/>
                  </a:cubicBezTo>
                  <a:lnTo>
                    <a:pt x="283927" y="414480"/>
                  </a:lnTo>
                  <a:cubicBezTo>
                    <a:pt x="276914" y="414480"/>
                    <a:pt x="271228" y="420161"/>
                    <a:pt x="271228" y="427179"/>
                  </a:cubicBezTo>
                  <a:cubicBezTo>
                    <a:pt x="271228" y="434198"/>
                    <a:pt x="276914" y="439879"/>
                    <a:pt x="283927" y="439879"/>
                  </a:cubicBezTo>
                  <a:lnTo>
                    <a:pt x="418897" y="439879"/>
                  </a:lnTo>
                  <a:cubicBezTo>
                    <a:pt x="425670" y="440100"/>
                    <a:pt x="431339" y="434787"/>
                    <a:pt x="431560" y="428014"/>
                  </a:cubicBezTo>
                  <a:cubicBezTo>
                    <a:pt x="431572" y="427596"/>
                    <a:pt x="431560" y="427167"/>
                    <a:pt x="431535" y="426750"/>
                  </a:cubicBezTo>
                  <a:close/>
                  <a:moveTo>
                    <a:pt x="328835" y="14724"/>
                  </a:moveTo>
                  <a:cubicBezTo>
                    <a:pt x="328835" y="6589"/>
                    <a:pt x="322243" y="0"/>
                    <a:pt x="314111" y="0"/>
                  </a:cubicBezTo>
                  <a:cubicBezTo>
                    <a:pt x="305980" y="0"/>
                    <a:pt x="299387" y="6589"/>
                    <a:pt x="299387" y="14724"/>
                  </a:cubicBezTo>
                  <a:cubicBezTo>
                    <a:pt x="299387" y="22859"/>
                    <a:pt x="305980" y="29448"/>
                    <a:pt x="314111" y="29448"/>
                  </a:cubicBezTo>
                  <a:cubicBezTo>
                    <a:pt x="322240" y="29656"/>
                    <a:pt x="328996" y="23227"/>
                    <a:pt x="329199" y="15092"/>
                  </a:cubicBezTo>
                  <a:cubicBezTo>
                    <a:pt x="329202" y="14969"/>
                    <a:pt x="329203" y="14847"/>
                    <a:pt x="329203" y="14724"/>
                  </a:cubicBezTo>
                  <a:close/>
                  <a:moveTo>
                    <a:pt x="373007" y="14724"/>
                  </a:moveTo>
                  <a:cubicBezTo>
                    <a:pt x="373007" y="6589"/>
                    <a:pt x="366415" y="0"/>
                    <a:pt x="358283" y="0"/>
                  </a:cubicBezTo>
                  <a:cubicBezTo>
                    <a:pt x="350152" y="0"/>
                    <a:pt x="343559" y="6589"/>
                    <a:pt x="343559" y="14724"/>
                  </a:cubicBezTo>
                  <a:cubicBezTo>
                    <a:pt x="343559" y="22859"/>
                    <a:pt x="350152" y="29448"/>
                    <a:pt x="358283" y="29448"/>
                  </a:cubicBezTo>
                  <a:cubicBezTo>
                    <a:pt x="366412" y="29656"/>
                    <a:pt x="373168" y="23227"/>
                    <a:pt x="373371" y="15092"/>
                  </a:cubicBezTo>
                  <a:cubicBezTo>
                    <a:pt x="373374" y="14969"/>
                    <a:pt x="373375" y="14847"/>
                    <a:pt x="373375" y="14724"/>
                  </a:cubicBezTo>
                  <a:close/>
                  <a:moveTo>
                    <a:pt x="417056" y="14724"/>
                  </a:moveTo>
                  <a:cubicBezTo>
                    <a:pt x="417056" y="6589"/>
                    <a:pt x="410464" y="0"/>
                    <a:pt x="402333" y="0"/>
                  </a:cubicBezTo>
                  <a:cubicBezTo>
                    <a:pt x="394201" y="0"/>
                    <a:pt x="387609" y="6589"/>
                    <a:pt x="387609" y="14724"/>
                  </a:cubicBezTo>
                  <a:cubicBezTo>
                    <a:pt x="387609" y="22859"/>
                    <a:pt x="394201" y="29448"/>
                    <a:pt x="402333" y="29448"/>
                  </a:cubicBezTo>
                  <a:cubicBezTo>
                    <a:pt x="410391" y="29718"/>
                    <a:pt x="417146" y="23411"/>
                    <a:pt x="417417" y="15350"/>
                  </a:cubicBezTo>
                  <a:cubicBezTo>
                    <a:pt x="417423" y="15141"/>
                    <a:pt x="417426" y="14933"/>
                    <a:pt x="417425" y="14724"/>
                  </a:cubicBezTo>
                  <a:close/>
                  <a:moveTo>
                    <a:pt x="461228" y="14724"/>
                  </a:moveTo>
                  <a:cubicBezTo>
                    <a:pt x="461228" y="6589"/>
                    <a:pt x="454639" y="0"/>
                    <a:pt x="446504" y="0"/>
                  </a:cubicBezTo>
                  <a:cubicBezTo>
                    <a:pt x="438369" y="0"/>
                    <a:pt x="431781" y="6589"/>
                    <a:pt x="431781" y="14724"/>
                  </a:cubicBezTo>
                  <a:cubicBezTo>
                    <a:pt x="431781" y="22859"/>
                    <a:pt x="438369" y="29448"/>
                    <a:pt x="446504" y="29448"/>
                  </a:cubicBezTo>
                  <a:cubicBezTo>
                    <a:pt x="454639" y="29448"/>
                    <a:pt x="461228" y="22859"/>
                    <a:pt x="461228" y="14724"/>
                  </a:cubicBezTo>
                  <a:close/>
                  <a:moveTo>
                    <a:pt x="505400" y="14724"/>
                  </a:moveTo>
                  <a:cubicBezTo>
                    <a:pt x="505400" y="6589"/>
                    <a:pt x="498811" y="0"/>
                    <a:pt x="490676" y="0"/>
                  </a:cubicBezTo>
                  <a:cubicBezTo>
                    <a:pt x="482541" y="0"/>
                    <a:pt x="475952" y="6589"/>
                    <a:pt x="475952" y="14724"/>
                  </a:cubicBezTo>
                  <a:cubicBezTo>
                    <a:pt x="475952" y="22859"/>
                    <a:pt x="482541" y="29448"/>
                    <a:pt x="490676" y="29448"/>
                  </a:cubicBezTo>
                  <a:cubicBezTo>
                    <a:pt x="498811" y="29656"/>
                    <a:pt x="505560" y="23227"/>
                    <a:pt x="505768" y="15092"/>
                  </a:cubicBezTo>
                  <a:cubicBezTo>
                    <a:pt x="505768" y="14969"/>
                    <a:pt x="505768" y="14847"/>
                    <a:pt x="505768" y="14724"/>
                  </a:cubicBezTo>
                  <a:close/>
                  <a:moveTo>
                    <a:pt x="549572" y="14724"/>
                  </a:moveTo>
                  <a:cubicBezTo>
                    <a:pt x="549572" y="6589"/>
                    <a:pt x="542983" y="0"/>
                    <a:pt x="534848" y="0"/>
                  </a:cubicBezTo>
                  <a:cubicBezTo>
                    <a:pt x="526713" y="0"/>
                    <a:pt x="520124" y="6589"/>
                    <a:pt x="520124" y="14724"/>
                  </a:cubicBezTo>
                  <a:cubicBezTo>
                    <a:pt x="520124" y="22859"/>
                    <a:pt x="526713" y="29448"/>
                    <a:pt x="534848" y="29448"/>
                  </a:cubicBezTo>
                  <a:cubicBezTo>
                    <a:pt x="542983" y="29656"/>
                    <a:pt x="549732" y="23227"/>
                    <a:pt x="549940" y="15092"/>
                  </a:cubicBezTo>
                  <a:cubicBezTo>
                    <a:pt x="549940" y="14969"/>
                    <a:pt x="549940" y="14847"/>
                    <a:pt x="549940" y="14724"/>
                  </a:cubicBezTo>
                  <a:close/>
                  <a:moveTo>
                    <a:pt x="328713" y="132393"/>
                  </a:moveTo>
                  <a:cubicBezTo>
                    <a:pt x="328713" y="124258"/>
                    <a:pt x="322120" y="117669"/>
                    <a:pt x="313989" y="117669"/>
                  </a:cubicBezTo>
                  <a:cubicBezTo>
                    <a:pt x="305857" y="117669"/>
                    <a:pt x="299265" y="124258"/>
                    <a:pt x="299265" y="132393"/>
                  </a:cubicBezTo>
                  <a:cubicBezTo>
                    <a:pt x="299265" y="140528"/>
                    <a:pt x="305857" y="147117"/>
                    <a:pt x="313989" y="147117"/>
                  </a:cubicBezTo>
                  <a:cubicBezTo>
                    <a:pt x="322116" y="147387"/>
                    <a:pt x="328924" y="141019"/>
                    <a:pt x="329195" y="132896"/>
                  </a:cubicBezTo>
                  <a:cubicBezTo>
                    <a:pt x="329201" y="132724"/>
                    <a:pt x="329203" y="132565"/>
                    <a:pt x="329203" y="132393"/>
                  </a:cubicBezTo>
                  <a:close/>
                  <a:moveTo>
                    <a:pt x="372885" y="132393"/>
                  </a:moveTo>
                  <a:cubicBezTo>
                    <a:pt x="372885" y="124258"/>
                    <a:pt x="366292" y="117669"/>
                    <a:pt x="358161" y="117669"/>
                  </a:cubicBezTo>
                  <a:cubicBezTo>
                    <a:pt x="350029" y="117669"/>
                    <a:pt x="343437" y="124258"/>
                    <a:pt x="343437" y="132393"/>
                  </a:cubicBezTo>
                  <a:cubicBezTo>
                    <a:pt x="343437" y="140528"/>
                    <a:pt x="350029" y="147117"/>
                    <a:pt x="358161" y="147117"/>
                  </a:cubicBezTo>
                  <a:cubicBezTo>
                    <a:pt x="366292" y="147117"/>
                    <a:pt x="372885" y="140528"/>
                    <a:pt x="372885" y="132393"/>
                  </a:cubicBezTo>
                  <a:close/>
                  <a:moveTo>
                    <a:pt x="416934" y="132393"/>
                  </a:moveTo>
                  <a:cubicBezTo>
                    <a:pt x="416934" y="124258"/>
                    <a:pt x="410341" y="117669"/>
                    <a:pt x="402210" y="117669"/>
                  </a:cubicBezTo>
                  <a:cubicBezTo>
                    <a:pt x="394079" y="117669"/>
                    <a:pt x="387486" y="124258"/>
                    <a:pt x="387486" y="132393"/>
                  </a:cubicBezTo>
                  <a:cubicBezTo>
                    <a:pt x="387486" y="140528"/>
                    <a:pt x="394079" y="147117"/>
                    <a:pt x="402210" y="147117"/>
                  </a:cubicBezTo>
                  <a:cubicBezTo>
                    <a:pt x="410337" y="147387"/>
                    <a:pt x="417145" y="141019"/>
                    <a:pt x="417416" y="132896"/>
                  </a:cubicBezTo>
                  <a:cubicBezTo>
                    <a:pt x="417422" y="132724"/>
                    <a:pt x="417425" y="132565"/>
                    <a:pt x="417425" y="132393"/>
                  </a:cubicBezTo>
                  <a:close/>
                  <a:moveTo>
                    <a:pt x="461106" y="132393"/>
                  </a:moveTo>
                  <a:cubicBezTo>
                    <a:pt x="461106" y="124258"/>
                    <a:pt x="454517" y="117669"/>
                    <a:pt x="446382" y="117669"/>
                  </a:cubicBezTo>
                  <a:cubicBezTo>
                    <a:pt x="438247" y="117669"/>
                    <a:pt x="431658" y="124258"/>
                    <a:pt x="431658" y="132393"/>
                  </a:cubicBezTo>
                  <a:cubicBezTo>
                    <a:pt x="431658" y="140528"/>
                    <a:pt x="438247" y="147117"/>
                    <a:pt x="446382" y="147117"/>
                  </a:cubicBezTo>
                  <a:cubicBezTo>
                    <a:pt x="454517" y="147325"/>
                    <a:pt x="461265" y="140896"/>
                    <a:pt x="461474" y="132761"/>
                  </a:cubicBezTo>
                  <a:cubicBezTo>
                    <a:pt x="461474" y="132638"/>
                    <a:pt x="461474" y="132516"/>
                    <a:pt x="461474" y="132393"/>
                  </a:cubicBezTo>
                  <a:close/>
                  <a:moveTo>
                    <a:pt x="505278" y="132393"/>
                  </a:moveTo>
                  <a:cubicBezTo>
                    <a:pt x="505278" y="124258"/>
                    <a:pt x="498689" y="117669"/>
                    <a:pt x="490554" y="117669"/>
                  </a:cubicBezTo>
                  <a:cubicBezTo>
                    <a:pt x="482419" y="117669"/>
                    <a:pt x="475830" y="124258"/>
                    <a:pt x="475830" y="132393"/>
                  </a:cubicBezTo>
                  <a:cubicBezTo>
                    <a:pt x="475830" y="140528"/>
                    <a:pt x="482419" y="147117"/>
                    <a:pt x="490554" y="147117"/>
                  </a:cubicBezTo>
                  <a:cubicBezTo>
                    <a:pt x="498676" y="147387"/>
                    <a:pt x="505486" y="141019"/>
                    <a:pt x="505756" y="132896"/>
                  </a:cubicBezTo>
                  <a:cubicBezTo>
                    <a:pt x="505768" y="132724"/>
                    <a:pt x="505768" y="132565"/>
                    <a:pt x="505768" y="132393"/>
                  </a:cubicBezTo>
                  <a:close/>
                  <a:moveTo>
                    <a:pt x="549450" y="132393"/>
                  </a:moveTo>
                  <a:cubicBezTo>
                    <a:pt x="549450" y="124258"/>
                    <a:pt x="542861" y="117669"/>
                    <a:pt x="534726" y="117669"/>
                  </a:cubicBezTo>
                  <a:cubicBezTo>
                    <a:pt x="526591" y="117669"/>
                    <a:pt x="520002" y="124258"/>
                    <a:pt x="520002" y="132393"/>
                  </a:cubicBezTo>
                  <a:cubicBezTo>
                    <a:pt x="520002" y="140528"/>
                    <a:pt x="526591" y="147117"/>
                    <a:pt x="534726" y="147117"/>
                  </a:cubicBezTo>
                  <a:cubicBezTo>
                    <a:pt x="542848" y="147387"/>
                    <a:pt x="549658" y="141019"/>
                    <a:pt x="549928" y="132896"/>
                  </a:cubicBezTo>
                  <a:cubicBezTo>
                    <a:pt x="549940" y="132724"/>
                    <a:pt x="549940" y="132565"/>
                    <a:pt x="549940" y="132393"/>
                  </a:cubicBezTo>
                  <a:close/>
                  <a:moveTo>
                    <a:pt x="479511" y="301719"/>
                  </a:moveTo>
                  <a:cubicBezTo>
                    <a:pt x="479511" y="293584"/>
                    <a:pt x="472922" y="286995"/>
                    <a:pt x="464787" y="286995"/>
                  </a:cubicBezTo>
                  <a:cubicBezTo>
                    <a:pt x="456652" y="286995"/>
                    <a:pt x="450063" y="293584"/>
                    <a:pt x="450063" y="301719"/>
                  </a:cubicBezTo>
                  <a:cubicBezTo>
                    <a:pt x="450063" y="309854"/>
                    <a:pt x="456652" y="316443"/>
                    <a:pt x="464787" y="316443"/>
                  </a:cubicBezTo>
                  <a:cubicBezTo>
                    <a:pt x="472909" y="316713"/>
                    <a:pt x="479719" y="310345"/>
                    <a:pt x="479989" y="302222"/>
                  </a:cubicBezTo>
                  <a:cubicBezTo>
                    <a:pt x="480002" y="302050"/>
                    <a:pt x="480002" y="301891"/>
                    <a:pt x="480002" y="301719"/>
                  </a:cubicBezTo>
                  <a:close/>
                  <a:moveTo>
                    <a:pt x="523683" y="301719"/>
                  </a:moveTo>
                  <a:cubicBezTo>
                    <a:pt x="523683" y="293584"/>
                    <a:pt x="517094" y="286995"/>
                    <a:pt x="508959" y="286995"/>
                  </a:cubicBezTo>
                  <a:cubicBezTo>
                    <a:pt x="500824" y="286995"/>
                    <a:pt x="494235" y="293584"/>
                    <a:pt x="494235" y="301719"/>
                  </a:cubicBezTo>
                  <a:cubicBezTo>
                    <a:pt x="494235" y="309854"/>
                    <a:pt x="500824" y="316443"/>
                    <a:pt x="508959" y="316443"/>
                  </a:cubicBezTo>
                  <a:cubicBezTo>
                    <a:pt x="517081" y="316713"/>
                    <a:pt x="523891" y="310345"/>
                    <a:pt x="524161" y="302222"/>
                  </a:cubicBezTo>
                  <a:cubicBezTo>
                    <a:pt x="524173" y="302050"/>
                    <a:pt x="524173" y="301891"/>
                    <a:pt x="524173" y="301719"/>
                  </a:cubicBezTo>
                  <a:close/>
                  <a:moveTo>
                    <a:pt x="567855" y="301719"/>
                  </a:moveTo>
                  <a:cubicBezTo>
                    <a:pt x="567855" y="293584"/>
                    <a:pt x="561266" y="286995"/>
                    <a:pt x="553131" y="286995"/>
                  </a:cubicBezTo>
                  <a:cubicBezTo>
                    <a:pt x="544996" y="286995"/>
                    <a:pt x="538407" y="293584"/>
                    <a:pt x="538407" y="301719"/>
                  </a:cubicBezTo>
                  <a:cubicBezTo>
                    <a:pt x="538407" y="309854"/>
                    <a:pt x="544996" y="316443"/>
                    <a:pt x="553131" y="316443"/>
                  </a:cubicBezTo>
                  <a:cubicBezTo>
                    <a:pt x="561253" y="316713"/>
                    <a:pt x="568063" y="310345"/>
                    <a:pt x="568333" y="302222"/>
                  </a:cubicBezTo>
                  <a:cubicBezTo>
                    <a:pt x="568345" y="302050"/>
                    <a:pt x="568345" y="301891"/>
                    <a:pt x="568345" y="301719"/>
                  </a:cubicBezTo>
                  <a:close/>
                  <a:moveTo>
                    <a:pt x="612026" y="301719"/>
                  </a:moveTo>
                  <a:cubicBezTo>
                    <a:pt x="612026" y="293584"/>
                    <a:pt x="605437" y="286995"/>
                    <a:pt x="597302" y="286995"/>
                  </a:cubicBezTo>
                  <a:cubicBezTo>
                    <a:pt x="589167" y="286995"/>
                    <a:pt x="582579" y="293584"/>
                    <a:pt x="582579" y="301719"/>
                  </a:cubicBezTo>
                  <a:cubicBezTo>
                    <a:pt x="582579" y="309854"/>
                    <a:pt x="589167" y="316443"/>
                    <a:pt x="597302" y="316443"/>
                  </a:cubicBezTo>
                  <a:cubicBezTo>
                    <a:pt x="605425" y="316713"/>
                    <a:pt x="612235" y="310345"/>
                    <a:pt x="612505" y="302222"/>
                  </a:cubicBezTo>
                  <a:cubicBezTo>
                    <a:pt x="612517" y="302050"/>
                    <a:pt x="612517" y="301891"/>
                    <a:pt x="612517" y="301719"/>
                  </a:cubicBezTo>
                  <a:close/>
                  <a:moveTo>
                    <a:pt x="656076" y="301719"/>
                  </a:moveTo>
                  <a:cubicBezTo>
                    <a:pt x="656076" y="293584"/>
                    <a:pt x="649487" y="286995"/>
                    <a:pt x="641352" y="286995"/>
                  </a:cubicBezTo>
                  <a:cubicBezTo>
                    <a:pt x="633217" y="286995"/>
                    <a:pt x="626628" y="293584"/>
                    <a:pt x="626628" y="301719"/>
                  </a:cubicBezTo>
                  <a:cubicBezTo>
                    <a:pt x="626628" y="309854"/>
                    <a:pt x="633217" y="316443"/>
                    <a:pt x="641352" y="316443"/>
                  </a:cubicBezTo>
                  <a:cubicBezTo>
                    <a:pt x="641389" y="316443"/>
                    <a:pt x="641438" y="316443"/>
                    <a:pt x="641474" y="316443"/>
                  </a:cubicBezTo>
                  <a:cubicBezTo>
                    <a:pt x="649536" y="316713"/>
                    <a:pt x="656284" y="310406"/>
                    <a:pt x="656554" y="302344"/>
                  </a:cubicBezTo>
                  <a:cubicBezTo>
                    <a:pt x="656566" y="302136"/>
                    <a:pt x="656566" y="301927"/>
                    <a:pt x="656566" y="301719"/>
                  </a:cubicBezTo>
                  <a:close/>
                  <a:moveTo>
                    <a:pt x="700248" y="301719"/>
                  </a:moveTo>
                  <a:cubicBezTo>
                    <a:pt x="700248" y="293584"/>
                    <a:pt x="693659" y="286995"/>
                    <a:pt x="685524" y="286995"/>
                  </a:cubicBezTo>
                  <a:cubicBezTo>
                    <a:pt x="677389" y="286995"/>
                    <a:pt x="670800" y="293584"/>
                    <a:pt x="670800" y="301719"/>
                  </a:cubicBezTo>
                  <a:cubicBezTo>
                    <a:pt x="670800" y="309854"/>
                    <a:pt x="677389" y="316443"/>
                    <a:pt x="685524" y="316443"/>
                  </a:cubicBezTo>
                  <a:cubicBezTo>
                    <a:pt x="693659" y="316443"/>
                    <a:pt x="700248" y="309854"/>
                    <a:pt x="700248" y="301719"/>
                  </a:cubicBezTo>
                  <a:close/>
                  <a:moveTo>
                    <a:pt x="479388" y="423069"/>
                  </a:moveTo>
                  <a:cubicBezTo>
                    <a:pt x="479388" y="414934"/>
                    <a:pt x="472799" y="408345"/>
                    <a:pt x="464664" y="408345"/>
                  </a:cubicBezTo>
                  <a:cubicBezTo>
                    <a:pt x="456529" y="408345"/>
                    <a:pt x="449940" y="414934"/>
                    <a:pt x="449940" y="423069"/>
                  </a:cubicBezTo>
                  <a:cubicBezTo>
                    <a:pt x="449940" y="431204"/>
                    <a:pt x="456529" y="437793"/>
                    <a:pt x="464664" y="437793"/>
                  </a:cubicBezTo>
                  <a:cubicBezTo>
                    <a:pt x="472787" y="438136"/>
                    <a:pt x="479646" y="431817"/>
                    <a:pt x="479989" y="423695"/>
                  </a:cubicBezTo>
                  <a:cubicBezTo>
                    <a:pt x="480002" y="423486"/>
                    <a:pt x="480002" y="423277"/>
                    <a:pt x="480002" y="423069"/>
                  </a:cubicBezTo>
                  <a:close/>
                  <a:moveTo>
                    <a:pt x="523560" y="423069"/>
                  </a:moveTo>
                  <a:cubicBezTo>
                    <a:pt x="523560" y="414934"/>
                    <a:pt x="516971" y="408345"/>
                    <a:pt x="508836" y="408345"/>
                  </a:cubicBezTo>
                  <a:cubicBezTo>
                    <a:pt x="500701" y="408345"/>
                    <a:pt x="494112" y="414934"/>
                    <a:pt x="494112" y="423069"/>
                  </a:cubicBezTo>
                  <a:cubicBezTo>
                    <a:pt x="494112" y="431204"/>
                    <a:pt x="500701" y="437793"/>
                    <a:pt x="508836" y="437793"/>
                  </a:cubicBezTo>
                  <a:cubicBezTo>
                    <a:pt x="516959" y="438136"/>
                    <a:pt x="523818" y="431817"/>
                    <a:pt x="524161" y="423695"/>
                  </a:cubicBezTo>
                  <a:cubicBezTo>
                    <a:pt x="524173" y="423486"/>
                    <a:pt x="524173" y="423277"/>
                    <a:pt x="524173" y="423069"/>
                  </a:cubicBezTo>
                  <a:close/>
                  <a:moveTo>
                    <a:pt x="567732" y="423069"/>
                  </a:moveTo>
                  <a:cubicBezTo>
                    <a:pt x="567732" y="414934"/>
                    <a:pt x="561143" y="408345"/>
                    <a:pt x="553008" y="408345"/>
                  </a:cubicBezTo>
                  <a:cubicBezTo>
                    <a:pt x="544873" y="408345"/>
                    <a:pt x="538284" y="414934"/>
                    <a:pt x="538284" y="423069"/>
                  </a:cubicBezTo>
                  <a:cubicBezTo>
                    <a:pt x="538284" y="431204"/>
                    <a:pt x="544873" y="437793"/>
                    <a:pt x="553008" y="437793"/>
                  </a:cubicBezTo>
                  <a:cubicBezTo>
                    <a:pt x="561131" y="438136"/>
                    <a:pt x="567989" y="431817"/>
                    <a:pt x="568333" y="423695"/>
                  </a:cubicBezTo>
                  <a:cubicBezTo>
                    <a:pt x="568345" y="423486"/>
                    <a:pt x="568345" y="423277"/>
                    <a:pt x="568345" y="423069"/>
                  </a:cubicBezTo>
                  <a:close/>
                  <a:moveTo>
                    <a:pt x="611904" y="423069"/>
                  </a:moveTo>
                  <a:cubicBezTo>
                    <a:pt x="611904" y="414934"/>
                    <a:pt x="605315" y="408345"/>
                    <a:pt x="597180" y="408345"/>
                  </a:cubicBezTo>
                  <a:cubicBezTo>
                    <a:pt x="589045" y="408345"/>
                    <a:pt x="582456" y="414934"/>
                    <a:pt x="582456" y="423069"/>
                  </a:cubicBezTo>
                  <a:cubicBezTo>
                    <a:pt x="582456" y="431204"/>
                    <a:pt x="589045" y="437793"/>
                    <a:pt x="597180" y="437793"/>
                  </a:cubicBezTo>
                  <a:cubicBezTo>
                    <a:pt x="605302" y="438136"/>
                    <a:pt x="612161" y="431817"/>
                    <a:pt x="612505" y="423695"/>
                  </a:cubicBezTo>
                  <a:cubicBezTo>
                    <a:pt x="612517" y="423486"/>
                    <a:pt x="612517" y="423277"/>
                    <a:pt x="612517" y="423069"/>
                  </a:cubicBezTo>
                  <a:close/>
                  <a:moveTo>
                    <a:pt x="655953" y="423069"/>
                  </a:moveTo>
                  <a:cubicBezTo>
                    <a:pt x="655953" y="414934"/>
                    <a:pt x="649364" y="408345"/>
                    <a:pt x="641229" y="408345"/>
                  </a:cubicBezTo>
                  <a:cubicBezTo>
                    <a:pt x="633094" y="408345"/>
                    <a:pt x="626505" y="414934"/>
                    <a:pt x="626505" y="423069"/>
                  </a:cubicBezTo>
                  <a:cubicBezTo>
                    <a:pt x="626505" y="431204"/>
                    <a:pt x="633094" y="437793"/>
                    <a:pt x="641229" y="437793"/>
                  </a:cubicBezTo>
                  <a:cubicBezTo>
                    <a:pt x="641266" y="437793"/>
                    <a:pt x="641315" y="437793"/>
                    <a:pt x="641352" y="437793"/>
                  </a:cubicBezTo>
                  <a:cubicBezTo>
                    <a:pt x="649413" y="438136"/>
                    <a:pt x="656211" y="431879"/>
                    <a:pt x="656554" y="423817"/>
                  </a:cubicBezTo>
                  <a:cubicBezTo>
                    <a:pt x="656566" y="423572"/>
                    <a:pt x="656566" y="423314"/>
                    <a:pt x="656566" y="423069"/>
                  </a:cubicBezTo>
                  <a:close/>
                  <a:moveTo>
                    <a:pt x="700125" y="423069"/>
                  </a:moveTo>
                  <a:cubicBezTo>
                    <a:pt x="700125" y="414934"/>
                    <a:pt x="693536" y="408345"/>
                    <a:pt x="685401" y="408345"/>
                  </a:cubicBezTo>
                  <a:cubicBezTo>
                    <a:pt x="677266" y="408345"/>
                    <a:pt x="670677" y="414934"/>
                    <a:pt x="670677" y="423069"/>
                  </a:cubicBezTo>
                  <a:cubicBezTo>
                    <a:pt x="670677" y="431204"/>
                    <a:pt x="677266" y="437793"/>
                    <a:pt x="685401" y="437793"/>
                  </a:cubicBezTo>
                  <a:cubicBezTo>
                    <a:pt x="693524" y="438136"/>
                    <a:pt x="700383" y="431817"/>
                    <a:pt x="700726" y="423695"/>
                  </a:cubicBezTo>
                  <a:cubicBezTo>
                    <a:pt x="700738" y="423486"/>
                    <a:pt x="700738" y="423277"/>
                    <a:pt x="700738" y="423069"/>
                  </a:cubicBez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8D1E0AD-966D-3D40-18B6-6D4338218C07}"/>
                </a:ext>
              </a:extLst>
            </p:cNvPr>
            <p:cNvSpPr/>
            <p:nvPr/>
          </p:nvSpPr>
          <p:spPr>
            <a:xfrm>
              <a:off x="6669731" y="4699370"/>
              <a:ext cx="700738" cy="439884"/>
            </a:xfrm>
            <a:custGeom>
              <a:avLst/>
              <a:gdLst>
                <a:gd name="connsiteX0" fmla="*/ 64295 w 700738"/>
                <a:gd name="connsiteY0" fmla="*/ 27485 h 439884"/>
                <a:gd name="connsiteX1" fmla="*/ 12761 w 700738"/>
                <a:gd name="connsiteY1" fmla="*/ 27485 h 439884"/>
                <a:gd name="connsiteX2" fmla="*/ 0 w 700738"/>
                <a:gd name="connsiteY2" fmla="*/ 14724 h 439884"/>
                <a:gd name="connsiteX3" fmla="*/ 12761 w 700738"/>
                <a:gd name="connsiteY3" fmla="*/ 1963 h 439884"/>
                <a:gd name="connsiteX4" fmla="*/ 64295 w 700738"/>
                <a:gd name="connsiteY4" fmla="*/ 1963 h 439884"/>
                <a:gd name="connsiteX5" fmla="*/ 77055 w 700738"/>
                <a:gd name="connsiteY5" fmla="*/ 14724 h 439884"/>
                <a:gd name="connsiteX6" fmla="*/ 64295 w 700738"/>
                <a:gd name="connsiteY6" fmla="*/ 27485 h 439884"/>
                <a:gd name="connsiteX7" fmla="*/ 76565 w 700738"/>
                <a:gd name="connsiteY7" fmla="*/ 73620 h 439884"/>
                <a:gd name="connsiteX8" fmla="*/ 64295 w 700738"/>
                <a:gd name="connsiteY8" fmla="*/ 61350 h 439884"/>
                <a:gd name="connsiteX9" fmla="*/ 12761 w 700738"/>
                <a:gd name="connsiteY9" fmla="*/ 61350 h 439884"/>
                <a:gd name="connsiteX10" fmla="*/ 61 w 700738"/>
                <a:gd name="connsiteY10" fmla="*/ 74049 h 439884"/>
                <a:gd name="connsiteX11" fmla="*/ 12761 w 700738"/>
                <a:gd name="connsiteY11" fmla="*/ 86748 h 439884"/>
                <a:gd name="connsiteX12" fmla="*/ 64295 w 700738"/>
                <a:gd name="connsiteY12" fmla="*/ 86748 h 439884"/>
                <a:gd name="connsiteX13" fmla="*/ 76957 w 700738"/>
                <a:gd name="connsiteY13" fmla="*/ 74884 h 439884"/>
                <a:gd name="connsiteX14" fmla="*/ 76933 w 700738"/>
                <a:gd name="connsiteY14" fmla="*/ 73620 h 439884"/>
                <a:gd name="connsiteX15" fmla="*/ 76565 w 700738"/>
                <a:gd name="connsiteY15" fmla="*/ 132393 h 439884"/>
                <a:gd name="connsiteX16" fmla="*/ 64295 w 700738"/>
                <a:gd name="connsiteY16" fmla="*/ 120123 h 439884"/>
                <a:gd name="connsiteX17" fmla="*/ 12761 w 700738"/>
                <a:gd name="connsiteY17" fmla="*/ 120123 h 439884"/>
                <a:gd name="connsiteX18" fmla="*/ 61 w 700738"/>
                <a:gd name="connsiteY18" fmla="*/ 132822 h 439884"/>
                <a:gd name="connsiteX19" fmla="*/ 12761 w 700738"/>
                <a:gd name="connsiteY19" fmla="*/ 145522 h 439884"/>
                <a:gd name="connsiteX20" fmla="*/ 64295 w 700738"/>
                <a:gd name="connsiteY20" fmla="*/ 145522 h 439884"/>
                <a:gd name="connsiteX21" fmla="*/ 76957 w 700738"/>
                <a:gd name="connsiteY21" fmla="*/ 133657 h 439884"/>
                <a:gd name="connsiteX22" fmla="*/ 76933 w 700738"/>
                <a:gd name="connsiteY22" fmla="*/ 132393 h 439884"/>
                <a:gd name="connsiteX23" fmla="*/ 76565 w 700738"/>
                <a:gd name="connsiteY23" fmla="*/ 191289 h 439884"/>
                <a:gd name="connsiteX24" fmla="*/ 64295 w 700738"/>
                <a:gd name="connsiteY24" fmla="*/ 179019 h 439884"/>
                <a:gd name="connsiteX25" fmla="*/ 12761 w 700738"/>
                <a:gd name="connsiteY25" fmla="*/ 179019 h 439884"/>
                <a:gd name="connsiteX26" fmla="*/ 61 w 700738"/>
                <a:gd name="connsiteY26" fmla="*/ 191718 h 439884"/>
                <a:gd name="connsiteX27" fmla="*/ 12761 w 700738"/>
                <a:gd name="connsiteY27" fmla="*/ 204417 h 439884"/>
                <a:gd name="connsiteX28" fmla="*/ 64295 w 700738"/>
                <a:gd name="connsiteY28" fmla="*/ 204417 h 439884"/>
                <a:gd name="connsiteX29" fmla="*/ 76957 w 700738"/>
                <a:gd name="connsiteY29" fmla="*/ 192553 h 439884"/>
                <a:gd name="connsiteX30" fmla="*/ 76933 w 700738"/>
                <a:gd name="connsiteY30" fmla="*/ 191289 h 439884"/>
                <a:gd name="connsiteX31" fmla="*/ 76565 w 700738"/>
                <a:gd name="connsiteY31" fmla="*/ 250185 h 439884"/>
                <a:gd name="connsiteX32" fmla="*/ 64295 w 700738"/>
                <a:gd name="connsiteY32" fmla="*/ 237915 h 439884"/>
                <a:gd name="connsiteX33" fmla="*/ 12761 w 700738"/>
                <a:gd name="connsiteY33" fmla="*/ 237915 h 439884"/>
                <a:gd name="connsiteX34" fmla="*/ 0 w 700738"/>
                <a:gd name="connsiteY34" fmla="*/ 250676 h 439884"/>
                <a:gd name="connsiteX35" fmla="*/ 12761 w 700738"/>
                <a:gd name="connsiteY35" fmla="*/ 263436 h 439884"/>
                <a:gd name="connsiteX36" fmla="*/ 64295 w 700738"/>
                <a:gd name="connsiteY36" fmla="*/ 263436 h 439884"/>
                <a:gd name="connsiteX37" fmla="*/ 76966 w 700738"/>
                <a:gd name="connsiteY37" fmla="*/ 251584 h 439884"/>
                <a:gd name="connsiteX38" fmla="*/ 76933 w 700738"/>
                <a:gd name="connsiteY38" fmla="*/ 250185 h 439884"/>
                <a:gd name="connsiteX39" fmla="*/ 76565 w 700738"/>
                <a:gd name="connsiteY39" fmla="*/ 309080 h 439884"/>
                <a:gd name="connsiteX40" fmla="*/ 64295 w 700738"/>
                <a:gd name="connsiteY40" fmla="*/ 296810 h 439884"/>
                <a:gd name="connsiteX41" fmla="*/ 12761 w 700738"/>
                <a:gd name="connsiteY41" fmla="*/ 296810 h 439884"/>
                <a:gd name="connsiteX42" fmla="*/ 61 w 700738"/>
                <a:gd name="connsiteY42" fmla="*/ 309510 h 439884"/>
                <a:gd name="connsiteX43" fmla="*/ 12761 w 700738"/>
                <a:gd name="connsiteY43" fmla="*/ 322209 h 439884"/>
                <a:gd name="connsiteX44" fmla="*/ 64295 w 700738"/>
                <a:gd name="connsiteY44" fmla="*/ 322209 h 439884"/>
                <a:gd name="connsiteX45" fmla="*/ 76957 w 700738"/>
                <a:gd name="connsiteY45" fmla="*/ 310345 h 439884"/>
                <a:gd name="connsiteX46" fmla="*/ 76933 w 700738"/>
                <a:gd name="connsiteY46" fmla="*/ 309080 h 439884"/>
                <a:gd name="connsiteX47" fmla="*/ 76565 w 700738"/>
                <a:gd name="connsiteY47" fmla="*/ 367976 h 439884"/>
                <a:gd name="connsiteX48" fmla="*/ 64295 w 700738"/>
                <a:gd name="connsiteY48" fmla="*/ 355707 h 439884"/>
                <a:gd name="connsiteX49" fmla="*/ 12761 w 700738"/>
                <a:gd name="connsiteY49" fmla="*/ 355707 h 439884"/>
                <a:gd name="connsiteX50" fmla="*/ 61 w 700738"/>
                <a:gd name="connsiteY50" fmla="*/ 368406 h 439884"/>
                <a:gd name="connsiteX51" fmla="*/ 12761 w 700738"/>
                <a:gd name="connsiteY51" fmla="*/ 381105 h 439884"/>
                <a:gd name="connsiteX52" fmla="*/ 64295 w 700738"/>
                <a:gd name="connsiteY52" fmla="*/ 381105 h 439884"/>
                <a:gd name="connsiteX53" fmla="*/ 76957 w 700738"/>
                <a:gd name="connsiteY53" fmla="*/ 369240 h 439884"/>
                <a:gd name="connsiteX54" fmla="*/ 76933 w 700738"/>
                <a:gd name="connsiteY54" fmla="*/ 367976 h 439884"/>
                <a:gd name="connsiteX55" fmla="*/ 76565 w 700738"/>
                <a:gd name="connsiteY55" fmla="*/ 426750 h 439884"/>
                <a:gd name="connsiteX56" fmla="*/ 64295 w 700738"/>
                <a:gd name="connsiteY56" fmla="*/ 414480 h 439884"/>
                <a:gd name="connsiteX57" fmla="*/ 12761 w 700738"/>
                <a:gd name="connsiteY57" fmla="*/ 414480 h 439884"/>
                <a:gd name="connsiteX58" fmla="*/ 61 w 700738"/>
                <a:gd name="connsiteY58" fmla="*/ 427179 h 439884"/>
                <a:gd name="connsiteX59" fmla="*/ 12761 w 700738"/>
                <a:gd name="connsiteY59" fmla="*/ 439878 h 439884"/>
                <a:gd name="connsiteX60" fmla="*/ 64295 w 700738"/>
                <a:gd name="connsiteY60" fmla="*/ 439878 h 439884"/>
                <a:gd name="connsiteX61" fmla="*/ 76957 w 700738"/>
                <a:gd name="connsiteY61" fmla="*/ 428014 h 439884"/>
                <a:gd name="connsiteX62" fmla="*/ 76933 w 700738"/>
                <a:gd name="connsiteY62" fmla="*/ 426750 h 439884"/>
                <a:gd name="connsiteX63" fmla="*/ 269326 w 700738"/>
                <a:gd name="connsiteY63" fmla="*/ 14724 h 439884"/>
                <a:gd name="connsiteX64" fmla="*/ 257056 w 700738"/>
                <a:gd name="connsiteY64" fmla="*/ 2454 h 439884"/>
                <a:gd name="connsiteX65" fmla="*/ 122086 w 700738"/>
                <a:gd name="connsiteY65" fmla="*/ 2454 h 439884"/>
                <a:gd name="connsiteX66" fmla="*/ 109326 w 700738"/>
                <a:gd name="connsiteY66" fmla="*/ 15215 h 439884"/>
                <a:gd name="connsiteX67" fmla="*/ 122086 w 700738"/>
                <a:gd name="connsiteY67" fmla="*/ 27976 h 439884"/>
                <a:gd name="connsiteX68" fmla="*/ 257056 w 700738"/>
                <a:gd name="connsiteY68" fmla="*/ 27976 h 439884"/>
                <a:gd name="connsiteX69" fmla="*/ 269727 w 700738"/>
                <a:gd name="connsiteY69" fmla="*/ 16123 h 439884"/>
                <a:gd name="connsiteX70" fmla="*/ 269694 w 700738"/>
                <a:gd name="connsiteY70" fmla="*/ 14724 h 439884"/>
                <a:gd name="connsiteX71" fmla="*/ 269326 w 700738"/>
                <a:gd name="connsiteY71" fmla="*/ 73620 h 439884"/>
                <a:gd name="connsiteX72" fmla="*/ 257056 w 700738"/>
                <a:gd name="connsiteY72" fmla="*/ 61350 h 439884"/>
                <a:gd name="connsiteX73" fmla="*/ 122086 w 700738"/>
                <a:gd name="connsiteY73" fmla="*/ 61350 h 439884"/>
                <a:gd name="connsiteX74" fmla="*/ 109387 w 700738"/>
                <a:gd name="connsiteY74" fmla="*/ 74049 h 439884"/>
                <a:gd name="connsiteX75" fmla="*/ 122086 w 700738"/>
                <a:gd name="connsiteY75" fmla="*/ 86748 h 439884"/>
                <a:gd name="connsiteX76" fmla="*/ 257056 w 700738"/>
                <a:gd name="connsiteY76" fmla="*/ 86748 h 439884"/>
                <a:gd name="connsiteX77" fmla="*/ 269719 w 700738"/>
                <a:gd name="connsiteY77" fmla="*/ 74884 h 439884"/>
                <a:gd name="connsiteX78" fmla="*/ 269694 w 700738"/>
                <a:gd name="connsiteY78" fmla="*/ 73620 h 439884"/>
                <a:gd name="connsiteX79" fmla="*/ 269326 w 700738"/>
                <a:gd name="connsiteY79" fmla="*/ 132393 h 439884"/>
                <a:gd name="connsiteX80" fmla="*/ 257056 w 700738"/>
                <a:gd name="connsiteY80" fmla="*/ 120123 h 439884"/>
                <a:gd name="connsiteX81" fmla="*/ 122086 w 700738"/>
                <a:gd name="connsiteY81" fmla="*/ 120123 h 439884"/>
                <a:gd name="connsiteX82" fmla="*/ 109387 w 700738"/>
                <a:gd name="connsiteY82" fmla="*/ 132822 h 439884"/>
                <a:gd name="connsiteX83" fmla="*/ 122086 w 700738"/>
                <a:gd name="connsiteY83" fmla="*/ 145522 h 439884"/>
                <a:gd name="connsiteX84" fmla="*/ 257056 w 700738"/>
                <a:gd name="connsiteY84" fmla="*/ 145522 h 439884"/>
                <a:gd name="connsiteX85" fmla="*/ 269719 w 700738"/>
                <a:gd name="connsiteY85" fmla="*/ 133657 h 439884"/>
                <a:gd name="connsiteX86" fmla="*/ 269694 w 700738"/>
                <a:gd name="connsiteY86" fmla="*/ 132393 h 439884"/>
                <a:gd name="connsiteX87" fmla="*/ 269326 w 700738"/>
                <a:gd name="connsiteY87" fmla="*/ 191289 h 439884"/>
                <a:gd name="connsiteX88" fmla="*/ 257056 w 700738"/>
                <a:gd name="connsiteY88" fmla="*/ 179019 h 439884"/>
                <a:gd name="connsiteX89" fmla="*/ 122086 w 700738"/>
                <a:gd name="connsiteY89" fmla="*/ 179019 h 439884"/>
                <a:gd name="connsiteX90" fmla="*/ 109387 w 700738"/>
                <a:gd name="connsiteY90" fmla="*/ 191718 h 439884"/>
                <a:gd name="connsiteX91" fmla="*/ 122086 w 700738"/>
                <a:gd name="connsiteY91" fmla="*/ 204417 h 439884"/>
                <a:gd name="connsiteX92" fmla="*/ 257056 w 700738"/>
                <a:gd name="connsiteY92" fmla="*/ 204417 h 439884"/>
                <a:gd name="connsiteX93" fmla="*/ 269719 w 700738"/>
                <a:gd name="connsiteY93" fmla="*/ 192553 h 439884"/>
                <a:gd name="connsiteX94" fmla="*/ 269694 w 700738"/>
                <a:gd name="connsiteY94" fmla="*/ 191289 h 439884"/>
                <a:gd name="connsiteX95" fmla="*/ 269326 w 700738"/>
                <a:gd name="connsiteY95" fmla="*/ 250185 h 439884"/>
                <a:gd name="connsiteX96" fmla="*/ 257056 w 700738"/>
                <a:gd name="connsiteY96" fmla="*/ 237915 h 439884"/>
                <a:gd name="connsiteX97" fmla="*/ 122086 w 700738"/>
                <a:gd name="connsiteY97" fmla="*/ 237915 h 439884"/>
                <a:gd name="connsiteX98" fmla="*/ 109326 w 700738"/>
                <a:gd name="connsiteY98" fmla="*/ 250676 h 439884"/>
                <a:gd name="connsiteX99" fmla="*/ 122086 w 700738"/>
                <a:gd name="connsiteY99" fmla="*/ 263436 h 439884"/>
                <a:gd name="connsiteX100" fmla="*/ 257056 w 700738"/>
                <a:gd name="connsiteY100" fmla="*/ 263436 h 439884"/>
                <a:gd name="connsiteX101" fmla="*/ 269727 w 700738"/>
                <a:gd name="connsiteY101" fmla="*/ 251584 h 439884"/>
                <a:gd name="connsiteX102" fmla="*/ 269694 w 700738"/>
                <a:gd name="connsiteY102" fmla="*/ 250185 h 439884"/>
                <a:gd name="connsiteX103" fmla="*/ 431167 w 700738"/>
                <a:gd name="connsiteY103" fmla="*/ 309080 h 439884"/>
                <a:gd name="connsiteX104" fmla="*/ 418897 w 700738"/>
                <a:gd name="connsiteY104" fmla="*/ 296810 h 439884"/>
                <a:gd name="connsiteX105" fmla="*/ 283927 w 700738"/>
                <a:gd name="connsiteY105" fmla="*/ 296810 h 439884"/>
                <a:gd name="connsiteX106" fmla="*/ 271228 w 700738"/>
                <a:gd name="connsiteY106" fmla="*/ 309510 h 439884"/>
                <a:gd name="connsiteX107" fmla="*/ 283927 w 700738"/>
                <a:gd name="connsiteY107" fmla="*/ 322209 h 439884"/>
                <a:gd name="connsiteX108" fmla="*/ 418897 w 700738"/>
                <a:gd name="connsiteY108" fmla="*/ 322209 h 439884"/>
                <a:gd name="connsiteX109" fmla="*/ 431560 w 700738"/>
                <a:gd name="connsiteY109" fmla="*/ 310345 h 439884"/>
                <a:gd name="connsiteX110" fmla="*/ 431535 w 700738"/>
                <a:gd name="connsiteY110" fmla="*/ 309080 h 439884"/>
                <a:gd name="connsiteX111" fmla="*/ 431167 w 700738"/>
                <a:gd name="connsiteY111" fmla="*/ 367976 h 439884"/>
                <a:gd name="connsiteX112" fmla="*/ 418897 w 700738"/>
                <a:gd name="connsiteY112" fmla="*/ 355707 h 439884"/>
                <a:gd name="connsiteX113" fmla="*/ 283927 w 700738"/>
                <a:gd name="connsiteY113" fmla="*/ 355707 h 439884"/>
                <a:gd name="connsiteX114" fmla="*/ 271228 w 700738"/>
                <a:gd name="connsiteY114" fmla="*/ 368406 h 439884"/>
                <a:gd name="connsiteX115" fmla="*/ 283927 w 700738"/>
                <a:gd name="connsiteY115" fmla="*/ 381105 h 439884"/>
                <a:gd name="connsiteX116" fmla="*/ 418897 w 700738"/>
                <a:gd name="connsiteY116" fmla="*/ 381105 h 439884"/>
                <a:gd name="connsiteX117" fmla="*/ 431560 w 700738"/>
                <a:gd name="connsiteY117" fmla="*/ 369240 h 439884"/>
                <a:gd name="connsiteX118" fmla="*/ 431535 w 700738"/>
                <a:gd name="connsiteY118" fmla="*/ 367976 h 439884"/>
                <a:gd name="connsiteX119" fmla="*/ 431167 w 700738"/>
                <a:gd name="connsiteY119" fmla="*/ 426750 h 439884"/>
                <a:gd name="connsiteX120" fmla="*/ 418897 w 700738"/>
                <a:gd name="connsiteY120" fmla="*/ 414480 h 439884"/>
                <a:gd name="connsiteX121" fmla="*/ 283927 w 700738"/>
                <a:gd name="connsiteY121" fmla="*/ 414480 h 439884"/>
                <a:gd name="connsiteX122" fmla="*/ 271228 w 700738"/>
                <a:gd name="connsiteY122" fmla="*/ 427179 h 439884"/>
                <a:gd name="connsiteX123" fmla="*/ 283927 w 700738"/>
                <a:gd name="connsiteY123" fmla="*/ 439878 h 439884"/>
                <a:gd name="connsiteX124" fmla="*/ 418897 w 700738"/>
                <a:gd name="connsiteY124" fmla="*/ 439878 h 439884"/>
                <a:gd name="connsiteX125" fmla="*/ 431560 w 700738"/>
                <a:gd name="connsiteY125" fmla="*/ 428014 h 439884"/>
                <a:gd name="connsiteX126" fmla="*/ 431535 w 700738"/>
                <a:gd name="connsiteY126" fmla="*/ 426750 h 439884"/>
                <a:gd name="connsiteX127" fmla="*/ 328835 w 700738"/>
                <a:gd name="connsiteY127" fmla="*/ 14724 h 439884"/>
                <a:gd name="connsiteX128" fmla="*/ 314111 w 700738"/>
                <a:gd name="connsiteY128" fmla="*/ 0 h 439884"/>
                <a:gd name="connsiteX129" fmla="*/ 299387 w 700738"/>
                <a:gd name="connsiteY129" fmla="*/ 14724 h 439884"/>
                <a:gd name="connsiteX130" fmla="*/ 314111 w 700738"/>
                <a:gd name="connsiteY130" fmla="*/ 29448 h 439884"/>
                <a:gd name="connsiteX131" fmla="*/ 329199 w 700738"/>
                <a:gd name="connsiteY131" fmla="*/ 15092 h 439884"/>
                <a:gd name="connsiteX132" fmla="*/ 329203 w 700738"/>
                <a:gd name="connsiteY132" fmla="*/ 14724 h 439884"/>
                <a:gd name="connsiteX133" fmla="*/ 373007 w 700738"/>
                <a:gd name="connsiteY133" fmla="*/ 14724 h 439884"/>
                <a:gd name="connsiteX134" fmla="*/ 358283 w 700738"/>
                <a:gd name="connsiteY134" fmla="*/ 0 h 439884"/>
                <a:gd name="connsiteX135" fmla="*/ 343559 w 700738"/>
                <a:gd name="connsiteY135" fmla="*/ 14724 h 439884"/>
                <a:gd name="connsiteX136" fmla="*/ 358283 w 700738"/>
                <a:gd name="connsiteY136" fmla="*/ 29448 h 439884"/>
                <a:gd name="connsiteX137" fmla="*/ 373371 w 700738"/>
                <a:gd name="connsiteY137" fmla="*/ 15092 h 439884"/>
                <a:gd name="connsiteX138" fmla="*/ 373375 w 700738"/>
                <a:gd name="connsiteY138" fmla="*/ 14724 h 439884"/>
                <a:gd name="connsiteX139" fmla="*/ 417056 w 700738"/>
                <a:gd name="connsiteY139" fmla="*/ 14724 h 439884"/>
                <a:gd name="connsiteX140" fmla="*/ 402333 w 700738"/>
                <a:gd name="connsiteY140" fmla="*/ 0 h 439884"/>
                <a:gd name="connsiteX141" fmla="*/ 387609 w 700738"/>
                <a:gd name="connsiteY141" fmla="*/ 14724 h 439884"/>
                <a:gd name="connsiteX142" fmla="*/ 402333 w 700738"/>
                <a:gd name="connsiteY142" fmla="*/ 29448 h 439884"/>
                <a:gd name="connsiteX143" fmla="*/ 417420 w 700738"/>
                <a:gd name="connsiteY143" fmla="*/ 15092 h 439884"/>
                <a:gd name="connsiteX144" fmla="*/ 417425 w 700738"/>
                <a:gd name="connsiteY144" fmla="*/ 14724 h 439884"/>
                <a:gd name="connsiteX145" fmla="*/ 461228 w 700738"/>
                <a:gd name="connsiteY145" fmla="*/ 14724 h 439884"/>
                <a:gd name="connsiteX146" fmla="*/ 446504 w 700738"/>
                <a:gd name="connsiteY146" fmla="*/ 0 h 439884"/>
                <a:gd name="connsiteX147" fmla="*/ 431781 w 700738"/>
                <a:gd name="connsiteY147" fmla="*/ 14724 h 439884"/>
                <a:gd name="connsiteX148" fmla="*/ 446504 w 700738"/>
                <a:gd name="connsiteY148" fmla="*/ 29448 h 439884"/>
                <a:gd name="connsiteX149" fmla="*/ 461474 w 700738"/>
                <a:gd name="connsiteY149" fmla="*/ 14969 h 439884"/>
                <a:gd name="connsiteX150" fmla="*/ 461474 w 700738"/>
                <a:gd name="connsiteY150" fmla="*/ 14724 h 439884"/>
                <a:gd name="connsiteX151" fmla="*/ 505400 w 700738"/>
                <a:gd name="connsiteY151" fmla="*/ 14724 h 439884"/>
                <a:gd name="connsiteX152" fmla="*/ 490676 w 700738"/>
                <a:gd name="connsiteY152" fmla="*/ 0 h 439884"/>
                <a:gd name="connsiteX153" fmla="*/ 475952 w 700738"/>
                <a:gd name="connsiteY153" fmla="*/ 14724 h 439884"/>
                <a:gd name="connsiteX154" fmla="*/ 490676 w 700738"/>
                <a:gd name="connsiteY154" fmla="*/ 29448 h 439884"/>
                <a:gd name="connsiteX155" fmla="*/ 505768 w 700738"/>
                <a:gd name="connsiteY155" fmla="*/ 15092 h 439884"/>
                <a:gd name="connsiteX156" fmla="*/ 505768 w 700738"/>
                <a:gd name="connsiteY156" fmla="*/ 14724 h 439884"/>
                <a:gd name="connsiteX157" fmla="*/ 549572 w 700738"/>
                <a:gd name="connsiteY157" fmla="*/ 14724 h 439884"/>
                <a:gd name="connsiteX158" fmla="*/ 534848 w 700738"/>
                <a:gd name="connsiteY158" fmla="*/ 0 h 439884"/>
                <a:gd name="connsiteX159" fmla="*/ 520124 w 700738"/>
                <a:gd name="connsiteY159" fmla="*/ 14724 h 439884"/>
                <a:gd name="connsiteX160" fmla="*/ 534848 w 700738"/>
                <a:gd name="connsiteY160" fmla="*/ 29448 h 439884"/>
                <a:gd name="connsiteX161" fmla="*/ 549940 w 700738"/>
                <a:gd name="connsiteY161" fmla="*/ 15092 h 439884"/>
                <a:gd name="connsiteX162" fmla="*/ 549940 w 700738"/>
                <a:gd name="connsiteY162" fmla="*/ 14724 h 439884"/>
                <a:gd name="connsiteX163" fmla="*/ 328713 w 700738"/>
                <a:gd name="connsiteY163" fmla="*/ 132516 h 439884"/>
                <a:gd name="connsiteX164" fmla="*/ 314111 w 700738"/>
                <a:gd name="connsiteY164" fmla="*/ 117669 h 439884"/>
                <a:gd name="connsiteX165" fmla="*/ 299266 w 700738"/>
                <a:gd name="connsiteY165" fmla="*/ 132270 h 439884"/>
                <a:gd name="connsiteX166" fmla="*/ 313866 w 700738"/>
                <a:gd name="connsiteY166" fmla="*/ 147117 h 439884"/>
                <a:gd name="connsiteX167" fmla="*/ 313989 w 700738"/>
                <a:gd name="connsiteY167" fmla="*/ 147117 h 439884"/>
                <a:gd name="connsiteX168" fmla="*/ 329196 w 700738"/>
                <a:gd name="connsiteY168" fmla="*/ 132896 h 439884"/>
                <a:gd name="connsiteX169" fmla="*/ 329203 w 700738"/>
                <a:gd name="connsiteY169" fmla="*/ 132516 h 439884"/>
                <a:gd name="connsiteX170" fmla="*/ 372885 w 700738"/>
                <a:gd name="connsiteY170" fmla="*/ 132516 h 439884"/>
                <a:gd name="connsiteX171" fmla="*/ 358283 w 700738"/>
                <a:gd name="connsiteY171" fmla="*/ 117669 h 439884"/>
                <a:gd name="connsiteX172" fmla="*/ 343438 w 700738"/>
                <a:gd name="connsiteY172" fmla="*/ 132270 h 439884"/>
                <a:gd name="connsiteX173" fmla="*/ 358038 w 700738"/>
                <a:gd name="connsiteY173" fmla="*/ 147117 h 439884"/>
                <a:gd name="connsiteX174" fmla="*/ 358161 w 700738"/>
                <a:gd name="connsiteY174" fmla="*/ 147117 h 439884"/>
                <a:gd name="connsiteX175" fmla="*/ 373368 w 700738"/>
                <a:gd name="connsiteY175" fmla="*/ 132896 h 439884"/>
                <a:gd name="connsiteX176" fmla="*/ 373375 w 700738"/>
                <a:gd name="connsiteY176" fmla="*/ 132516 h 439884"/>
                <a:gd name="connsiteX177" fmla="*/ 416934 w 700738"/>
                <a:gd name="connsiteY177" fmla="*/ 132516 h 439884"/>
                <a:gd name="connsiteX178" fmla="*/ 402333 w 700738"/>
                <a:gd name="connsiteY178" fmla="*/ 117669 h 439884"/>
                <a:gd name="connsiteX179" fmla="*/ 387487 w 700738"/>
                <a:gd name="connsiteY179" fmla="*/ 132270 h 439884"/>
                <a:gd name="connsiteX180" fmla="*/ 402087 w 700738"/>
                <a:gd name="connsiteY180" fmla="*/ 147117 h 439884"/>
                <a:gd name="connsiteX181" fmla="*/ 402210 w 700738"/>
                <a:gd name="connsiteY181" fmla="*/ 147117 h 439884"/>
                <a:gd name="connsiteX182" fmla="*/ 417412 w 700738"/>
                <a:gd name="connsiteY182" fmla="*/ 133141 h 439884"/>
                <a:gd name="connsiteX183" fmla="*/ 417425 w 700738"/>
                <a:gd name="connsiteY183" fmla="*/ 132516 h 439884"/>
                <a:gd name="connsiteX184" fmla="*/ 461106 w 700738"/>
                <a:gd name="connsiteY184" fmla="*/ 132516 h 439884"/>
                <a:gd name="connsiteX185" fmla="*/ 446504 w 700738"/>
                <a:gd name="connsiteY185" fmla="*/ 117669 h 439884"/>
                <a:gd name="connsiteX186" fmla="*/ 431658 w 700738"/>
                <a:gd name="connsiteY186" fmla="*/ 132270 h 439884"/>
                <a:gd name="connsiteX187" fmla="*/ 446259 w 700738"/>
                <a:gd name="connsiteY187" fmla="*/ 147117 h 439884"/>
                <a:gd name="connsiteX188" fmla="*/ 446382 w 700738"/>
                <a:gd name="connsiteY188" fmla="*/ 147117 h 439884"/>
                <a:gd name="connsiteX189" fmla="*/ 461462 w 700738"/>
                <a:gd name="connsiteY189" fmla="*/ 133018 h 439884"/>
                <a:gd name="connsiteX190" fmla="*/ 461474 w 700738"/>
                <a:gd name="connsiteY190" fmla="*/ 132516 h 439884"/>
                <a:gd name="connsiteX191" fmla="*/ 505278 w 700738"/>
                <a:gd name="connsiteY191" fmla="*/ 132516 h 439884"/>
                <a:gd name="connsiteX192" fmla="*/ 490676 w 700738"/>
                <a:gd name="connsiteY192" fmla="*/ 117669 h 439884"/>
                <a:gd name="connsiteX193" fmla="*/ 475830 w 700738"/>
                <a:gd name="connsiteY193" fmla="*/ 132270 h 439884"/>
                <a:gd name="connsiteX194" fmla="*/ 490431 w 700738"/>
                <a:gd name="connsiteY194" fmla="*/ 147117 h 439884"/>
                <a:gd name="connsiteX195" fmla="*/ 490554 w 700738"/>
                <a:gd name="connsiteY195" fmla="*/ 147117 h 439884"/>
                <a:gd name="connsiteX196" fmla="*/ 505756 w 700738"/>
                <a:gd name="connsiteY196" fmla="*/ 132896 h 439884"/>
                <a:gd name="connsiteX197" fmla="*/ 505768 w 700738"/>
                <a:gd name="connsiteY197" fmla="*/ 132516 h 439884"/>
                <a:gd name="connsiteX198" fmla="*/ 549450 w 700738"/>
                <a:gd name="connsiteY198" fmla="*/ 132516 h 439884"/>
                <a:gd name="connsiteX199" fmla="*/ 534848 w 700738"/>
                <a:gd name="connsiteY199" fmla="*/ 117669 h 439884"/>
                <a:gd name="connsiteX200" fmla="*/ 520002 w 700738"/>
                <a:gd name="connsiteY200" fmla="*/ 132270 h 439884"/>
                <a:gd name="connsiteX201" fmla="*/ 534603 w 700738"/>
                <a:gd name="connsiteY201" fmla="*/ 147117 h 439884"/>
                <a:gd name="connsiteX202" fmla="*/ 534726 w 700738"/>
                <a:gd name="connsiteY202" fmla="*/ 147117 h 439884"/>
                <a:gd name="connsiteX203" fmla="*/ 549928 w 700738"/>
                <a:gd name="connsiteY203" fmla="*/ 132896 h 439884"/>
                <a:gd name="connsiteX204" fmla="*/ 549940 w 700738"/>
                <a:gd name="connsiteY204" fmla="*/ 132516 h 439884"/>
                <a:gd name="connsiteX205" fmla="*/ 479511 w 700738"/>
                <a:gd name="connsiteY205" fmla="*/ 301719 h 439884"/>
                <a:gd name="connsiteX206" fmla="*/ 464787 w 700738"/>
                <a:gd name="connsiteY206" fmla="*/ 286995 h 439884"/>
                <a:gd name="connsiteX207" fmla="*/ 450063 w 700738"/>
                <a:gd name="connsiteY207" fmla="*/ 301719 h 439884"/>
                <a:gd name="connsiteX208" fmla="*/ 464787 w 700738"/>
                <a:gd name="connsiteY208" fmla="*/ 316442 h 439884"/>
                <a:gd name="connsiteX209" fmla="*/ 479989 w 700738"/>
                <a:gd name="connsiteY209" fmla="*/ 302222 h 439884"/>
                <a:gd name="connsiteX210" fmla="*/ 480002 w 700738"/>
                <a:gd name="connsiteY210" fmla="*/ 301719 h 439884"/>
                <a:gd name="connsiteX211" fmla="*/ 523683 w 700738"/>
                <a:gd name="connsiteY211" fmla="*/ 301719 h 439884"/>
                <a:gd name="connsiteX212" fmla="*/ 508959 w 700738"/>
                <a:gd name="connsiteY212" fmla="*/ 286995 h 439884"/>
                <a:gd name="connsiteX213" fmla="*/ 494235 w 700738"/>
                <a:gd name="connsiteY213" fmla="*/ 301719 h 439884"/>
                <a:gd name="connsiteX214" fmla="*/ 508959 w 700738"/>
                <a:gd name="connsiteY214" fmla="*/ 316442 h 439884"/>
                <a:gd name="connsiteX215" fmla="*/ 524161 w 700738"/>
                <a:gd name="connsiteY215" fmla="*/ 302222 h 439884"/>
                <a:gd name="connsiteX216" fmla="*/ 524173 w 700738"/>
                <a:gd name="connsiteY216" fmla="*/ 301719 h 439884"/>
                <a:gd name="connsiteX217" fmla="*/ 567855 w 700738"/>
                <a:gd name="connsiteY217" fmla="*/ 301719 h 439884"/>
                <a:gd name="connsiteX218" fmla="*/ 553131 w 700738"/>
                <a:gd name="connsiteY218" fmla="*/ 286995 h 439884"/>
                <a:gd name="connsiteX219" fmla="*/ 538407 w 700738"/>
                <a:gd name="connsiteY219" fmla="*/ 301719 h 439884"/>
                <a:gd name="connsiteX220" fmla="*/ 553131 w 700738"/>
                <a:gd name="connsiteY220" fmla="*/ 316442 h 439884"/>
                <a:gd name="connsiteX221" fmla="*/ 568333 w 700738"/>
                <a:gd name="connsiteY221" fmla="*/ 302222 h 439884"/>
                <a:gd name="connsiteX222" fmla="*/ 568345 w 700738"/>
                <a:gd name="connsiteY222" fmla="*/ 301719 h 439884"/>
                <a:gd name="connsiteX223" fmla="*/ 612026 w 700738"/>
                <a:gd name="connsiteY223" fmla="*/ 301719 h 439884"/>
                <a:gd name="connsiteX224" fmla="*/ 597302 w 700738"/>
                <a:gd name="connsiteY224" fmla="*/ 286995 h 439884"/>
                <a:gd name="connsiteX225" fmla="*/ 582579 w 700738"/>
                <a:gd name="connsiteY225" fmla="*/ 301719 h 439884"/>
                <a:gd name="connsiteX226" fmla="*/ 597302 w 700738"/>
                <a:gd name="connsiteY226" fmla="*/ 316442 h 439884"/>
                <a:gd name="connsiteX227" fmla="*/ 612505 w 700738"/>
                <a:gd name="connsiteY227" fmla="*/ 302222 h 439884"/>
                <a:gd name="connsiteX228" fmla="*/ 612517 w 700738"/>
                <a:gd name="connsiteY228" fmla="*/ 301719 h 439884"/>
                <a:gd name="connsiteX229" fmla="*/ 656076 w 700738"/>
                <a:gd name="connsiteY229" fmla="*/ 301719 h 439884"/>
                <a:gd name="connsiteX230" fmla="*/ 641352 w 700738"/>
                <a:gd name="connsiteY230" fmla="*/ 286995 h 439884"/>
                <a:gd name="connsiteX231" fmla="*/ 626628 w 700738"/>
                <a:gd name="connsiteY231" fmla="*/ 301719 h 439884"/>
                <a:gd name="connsiteX232" fmla="*/ 641352 w 700738"/>
                <a:gd name="connsiteY232" fmla="*/ 316442 h 439884"/>
                <a:gd name="connsiteX233" fmla="*/ 641474 w 700738"/>
                <a:gd name="connsiteY233" fmla="*/ 316442 h 439884"/>
                <a:gd name="connsiteX234" fmla="*/ 656554 w 700738"/>
                <a:gd name="connsiteY234" fmla="*/ 302344 h 439884"/>
                <a:gd name="connsiteX235" fmla="*/ 656566 w 700738"/>
                <a:gd name="connsiteY235" fmla="*/ 301719 h 439884"/>
                <a:gd name="connsiteX236" fmla="*/ 700248 w 700738"/>
                <a:gd name="connsiteY236" fmla="*/ 301719 h 439884"/>
                <a:gd name="connsiteX237" fmla="*/ 685524 w 700738"/>
                <a:gd name="connsiteY237" fmla="*/ 286995 h 439884"/>
                <a:gd name="connsiteX238" fmla="*/ 670800 w 700738"/>
                <a:gd name="connsiteY238" fmla="*/ 301719 h 439884"/>
                <a:gd name="connsiteX239" fmla="*/ 685524 w 700738"/>
                <a:gd name="connsiteY239" fmla="*/ 316442 h 439884"/>
                <a:gd name="connsiteX240" fmla="*/ 700726 w 700738"/>
                <a:gd name="connsiteY240" fmla="*/ 302222 h 439884"/>
                <a:gd name="connsiteX241" fmla="*/ 700738 w 700738"/>
                <a:gd name="connsiteY241" fmla="*/ 301719 h 439884"/>
                <a:gd name="connsiteX242" fmla="*/ 479388 w 700738"/>
                <a:gd name="connsiteY242" fmla="*/ 423069 h 439884"/>
                <a:gd name="connsiteX243" fmla="*/ 464664 w 700738"/>
                <a:gd name="connsiteY243" fmla="*/ 408345 h 439884"/>
                <a:gd name="connsiteX244" fmla="*/ 449940 w 700738"/>
                <a:gd name="connsiteY244" fmla="*/ 423069 h 439884"/>
                <a:gd name="connsiteX245" fmla="*/ 464664 w 700738"/>
                <a:gd name="connsiteY245" fmla="*/ 437793 h 439884"/>
                <a:gd name="connsiteX246" fmla="*/ 479989 w 700738"/>
                <a:gd name="connsiteY246" fmla="*/ 423694 h 439884"/>
                <a:gd name="connsiteX247" fmla="*/ 480002 w 700738"/>
                <a:gd name="connsiteY247" fmla="*/ 423069 h 439884"/>
                <a:gd name="connsiteX248" fmla="*/ 523560 w 700738"/>
                <a:gd name="connsiteY248" fmla="*/ 423069 h 439884"/>
                <a:gd name="connsiteX249" fmla="*/ 508836 w 700738"/>
                <a:gd name="connsiteY249" fmla="*/ 408345 h 439884"/>
                <a:gd name="connsiteX250" fmla="*/ 494112 w 700738"/>
                <a:gd name="connsiteY250" fmla="*/ 423069 h 439884"/>
                <a:gd name="connsiteX251" fmla="*/ 508836 w 700738"/>
                <a:gd name="connsiteY251" fmla="*/ 437793 h 439884"/>
                <a:gd name="connsiteX252" fmla="*/ 524161 w 700738"/>
                <a:gd name="connsiteY252" fmla="*/ 423694 h 439884"/>
                <a:gd name="connsiteX253" fmla="*/ 524173 w 700738"/>
                <a:gd name="connsiteY253" fmla="*/ 423069 h 439884"/>
                <a:gd name="connsiteX254" fmla="*/ 567732 w 700738"/>
                <a:gd name="connsiteY254" fmla="*/ 423069 h 439884"/>
                <a:gd name="connsiteX255" fmla="*/ 553008 w 700738"/>
                <a:gd name="connsiteY255" fmla="*/ 408345 h 439884"/>
                <a:gd name="connsiteX256" fmla="*/ 538284 w 700738"/>
                <a:gd name="connsiteY256" fmla="*/ 423069 h 439884"/>
                <a:gd name="connsiteX257" fmla="*/ 553008 w 700738"/>
                <a:gd name="connsiteY257" fmla="*/ 437793 h 439884"/>
                <a:gd name="connsiteX258" fmla="*/ 568333 w 700738"/>
                <a:gd name="connsiteY258" fmla="*/ 423694 h 439884"/>
                <a:gd name="connsiteX259" fmla="*/ 568345 w 700738"/>
                <a:gd name="connsiteY259" fmla="*/ 423069 h 439884"/>
                <a:gd name="connsiteX260" fmla="*/ 611904 w 700738"/>
                <a:gd name="connsiteY260" fmla="*/ 423069 h 439884"/>
                <a:gd name="connsiteX261" fmla="*/ 597180 w 700738"/>
                <a:gd name="connsiteY261" fmla="*/ 408345 h 439884"/>
                <a:gd name="connsiteX262" fmla="*/ 582456 w 700738"/>
                <a:gd name="connsiteY262" fmla="*/ 423069 h 439884"/>
                <a:gd name="connsiteX263" fmla="*/ 597180 w 700738"/>
                <a:gd name="connsiteY263" fmla="*/ 437793 h 439884"/>
                <a:gd name="connsiteX264" fmla="*/ 611904 w 700738"/>
                <a:gd name="connsiteY264" fmla="*/ 423069 h 439884"/>
                <a:gd name="connsiteX265" fmla="*/ 655953 w 700738"/>
                <a:gd name="connsiteY265" fmla="*/ 423069 h 439884"/>
                <a:gd name="connsiteX266" fmla="*/ 641229 w 700738"/>
                <a:gd name="connsiteY266" fmla="*/ 408345 h 439884"/>
                <a:gd name="connsiteX267" fmla="*/ 626505 w 700738"/>
                <a:gd name="connsiteY267" fmla="*/ 423069 h 439884"/>
                <a:gd name="connsiteX268" fmla="*/ 641229 w 700738"/>
                <a:gd name="connsiteY268" fmla="*/ 437793 h 439884"/>
                <a:gd name="connsiteX269" fmla="*/ 641352 w 700738"/>
                <a:gd name="connsiteY269" fmla="*/ 437793 h 439884"/>
                <a:gd name="connsiteX270" fmla="*/ 656554 w 700738"/>
                <a:gd name="connsiteY270" fmla="*/ 423817 h 439884"/>
                <a:gd name="connsiteX271" fmla="*/ 656566 w 700738"/>
                <a:gd name="connsiteY271" fmla="*/ 423069 h 439884"/>
                <a:gd name="connsiteX272" fmla="*/ 700125 w 700738"/>
                <a:gd name="connsiteY272" fmla="*/ 423069 h 439884"/>
                <a:gd name="connsiteX273" fmla="*/ 685401 w 700738"/>
                <a:gd name="connsiteY273" fmla="*/ 408345 h 439884"/>
                <a:gd name="connsiteX274" fmla="*/ 670677 w 700738"/>
                <a:gd name="connsiteY274" fmla="*/ 423069 h 439884"/>
                <a:gd name="connsiteX275" fmla="*/ 685401 w 700738"/>
                <a:gd name="connsiteY275" fmla="*/ 437793 h 439884"/>
                <a:gd name="connsiteX276" fmla="*/ 700726 w 700738"/>
                <a:gd name="connsiteY276" fmla="*/ 423694 h 439884"/>
                <a:gd name="connsiteX277" fmla="*/ 700738 w 700738"/>
                <a:gd name="connsiteY277" fmla="*/ 423069 h 439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</a:cxnLst>
              <a:rect l="l" t="t" r="r" b="b"/>
              <a:pathLst>
                <a:path w="700738" h="439884">
                  <a:moveTo>
                    <a:pt x="64295" y="27485"/>
                  </a:moveTo>
                  <a:lnTo>
                    <a:pt x="12761" y="27485"/>
                  </a:lnTo>
                  <a:cubicBezTo>
                    <a:pt x="5713" y="27485"/>
                    <a:pt x="0" y="21767"/>
                    <a:pt x="0" y="14724"/>
                  </a:cubicBezTo>
                  <a:cubicBezTo>
                    <a:pt x="0" y="7681"/>
                    <a:pt x="5713" y="1963"/>
                    <a:pt x="12761" y="1963"/>
                  </a:cubicBezTo>
                  <a:lnTo>
                    <a:pt x="64295" y="1963"/>
                  </a:lnTo>
                  <a:cubicBezTo>
                    <a:pt x="71343" y="1963"/>
                    <a:pt x="77055" y="7681"/>
                    <a:pt x="77055" y="14724"/>
                  </a:cubicBezTo>
                  <a:cubicBezTo>
                    <a:pt x="77055" y="21767"/>
                    <a:pt x="71343" y="27485"/>
                    <a:pt x="64295" y="27485"/>
                  </a:cubicBezTo>
                  <a:close/>
                  <a:moveTo>
                    <a:pt x="76565" y="73620"/>
                  </a:moveTo>
                  <a:cubicBezTo>
                    <a:pt x="76565" y="66847"/>
                    <a:pt x="71071" y="61350"/>
                    <a:pt x="64295" y="61350"/>
                  </a:cubicBezTo>
                  <a:lnTo>
                    <a:pt x="12761" y="61350"/>
                  </a:lnTo>
                  <a:cubicBezTo>
                    <a:pt x="5747" y="61350"/>
                    <a:pt x="61" y="67031"/>
                    <a:pt x="61" y="74049"/>
                  </a:cubicBezTo>
                  <a:cubicBezTo>
                    <a:pt x="61" y="81068"/>
                    <a:pt x="5747" y="86748"/>
                    <a:pt x="12761" y="86748"/>
                  </a:cubicBezTo>
                  <a:lnTo>
                    <a:pt x="64295" y="86748"/>
                  </a:lnTo>
                  <a:cubicBezTo>
                    <a:pt x="71068" y="86969"/>
                    <a:pt x="76736" y="81657"/>
                    <a:pt x="76957" y="74884"/>
                  </a:cubicBezTo>
                  <a:cubicBezTo>
                    <a:pt x="76971" y="74466"/>
                    <a:pt x="76962" y="74037"/>
                    <a:pt x="76933" y="73620"/>
                  </a:cubicBezTo>
                  <a:close/>
                  <a:moveTo>
                    <a:pt x="76565" y="132393"/>
                  </a:moveTo>
                  <a:cubicBezTo>
                    <a:pt x="76565" y="125620"/>
                    <a:pt x="71071" y="120123"/>
                    <a:pt x="64295" y="120123"/>
                  </a:cubicBezTo>
                  <a:lnTo>
                    <a:pt x="12761" y="120123"/>
                  </a:lnTo>
                  <a:cubicBezTo>
                    <a:pt x="5747" y="120123"/>
                    <a:pt x="61" y="125804"/>
                    <a:pt x="61" y="132822"/>
                  </a:cubicBezTo>
                  <a:cubicBezTo>
                    <a:pt x="61" y="139841"/>
                    <a:pt x="5747" y="145522"/>
                    <a:pt x="12761" y="145522"/>
                  </a:cubicBezTo>
                  <a:lnTo>
                    <a:pt x="64295" y="145522"/>
                  </a:lnTo>
                  <a:cubicBezTo>
                    <a:pt x="71068" y="145743"/>
                    <a:pt x="76736" y="140430"/>
                    <a:pt x="76957" y="133657"/>
                  </a:cubicBezTo>
                  <a:cubicBezTo>
                    <a:pt x="76971" y="133239"/>
                    <a:pt x="76962" y="132810"/>
                    <a:pt x="76933" y="132393"/>
                  </a:cubicBezTo>
                  <a:close/>
                  <a:moveTo>
                    <a:pt x="76565" y="191289"/>
                  </a:moveTo>
                  <a:cubicBezTo>
                    <a:pt x="76565" y="184516"/>
                    <a:pt x="71071" y="179019"/>
                    <a:pt x="64295" y="179019"/>
                  </a:cubicBezTo>
                  <a:lnTo>
                    <a:pt x="12761" y="179019"/>
                  </a:lnTo>
                  <a:cubicBezTo>
                    <a:pt x="5747" y="179019"/>
                    <a:pt x="61" y="184700"/>
                    <a:pt x="61" y="191718"/>
                  </a:cubicBezTo>
                  <a:cubicBezTo>
                    <a:pt x="61" y="198737"/>
                    <a:pt x="5747" y="204417"/>
                    <a:pt x="12761" y="204417"/>
                  </a:cubicBezTo>
                  <a:lnTo>
                    <a:pt x="64295" y="204417"/>
                  </a:lnTo>
                  <a:cubicBezTo>
                    <a:pt x="71068" y="204638"/>
                    <a:pt x="76736" y="199326"/>
                    <a:pt x="76957" y="192553"/>
                  </a:cubicBezTo>
                  <a:cubicBezTo>
                    <a:pt x="76971" y="192136"/>
                    <a:pt x="76962" y="191706"/>
                    <a:pt x="76933" y="191289"/>
                  </a:cubicBezTo>
                  <a:close/>
                  <a:moveTo>
                    <a:pt x="76565" y="250185"/>
                  </a:moveTo>
                  <a:cubicBezTo>
                    <a:pt x="76565" y="243412"/>
                    <a:pt x="71071" y="237915"/>
                    <a:pt x="64295" y="237915"/>
                  </a:cubicBezTo>
                  <a:lnTo>
                    <a:pt x="12761" y="237915"/>
                  </a:lnTo>
                  <a:cubicBezTo>
                    <a:pt x="5713" y="237915"/>
                    <a:pt x="0" y="243632"/>
                    <a:pt x="0" y="250676"/>
                  </a:cubicBezTo>
                  <a:cubicBezTo>
                    <a:pt x="0" y="257719"/>
                    <a:pt x="5713" y="263436"/>
                    <a:pt x="12761" y="263436"/>
                  </a:cubicBezTo>
                  <a:lnTo>
                    <a:pt x="64295" y="263436"/>
                  </a:lnTo>
                  <a:cubicBezTo>
                    <a:pt x="71068" y="263657"/>
                    <a:pt x="76740" y="258357"/>
                    <a:pt x="76966" y="251584"/>
                  </a:cubicBezTo>
                  <a:cubicBezTo>
                    <a:pt x="76982" y="251117"/>
                    <a:pt x="76971" y="250651"/>
                    <a:pt x="76933" y="250185"/>
                  </a:cubicBezTo>
                  <a:close/>
                  <a:moveTo>
                    <a:pt x="76565" y="309080"/>
                  </a:moveTo>
                  <a:cubicBezTo>
                    <a:pt x="76565" y="302308"/>
                    <a:pt x="71071" y="296810"/>
                    <a:pt x="64295" y="296810"/>
                  </a:cubicBezTo>
                  <a:lnTo>
                    <a:pt x="12761" y="296810"/>
                  </a:lnTo>
                  <a:cubicBezTo>
                    <a:pt x="5747" y="296810"/>
                    <a:pt x="61" y="302492"/>
                    <a:pt x="61" y="309510"/>
                  </a:cubicBezTo>
                  <a:cubicBezTo>
                    <a:pt x="61" y="316529"/>
                    <a:pt x="5747" y="322209"/>
                    <a:pt x="12761" y="322209"/>
                  </a:cubicBezTo>
                  <a:lnTo>
                    <a:pt x="64295" y="322209"/>
                  </a:lnTo>
                  <a:cubicBezTo>
                    <a:pt x="71068" y="322430"/>
                    <a:pt x="76736" y="317118"/>
                    <a:pt x="76957" y="310345"/>
                  </a:cubicBezTo>
                  <a:cubicBezTo>
                    <a:pt x="76971" y="309927"/>
                    <a:pt x="76962" y="309498"/>
                    <a:pt x="76933" y="309080"/>
                  </a:cubicBezTo>
                  <a:close/>
                  <a:moveTo>
                    <a:pt x="76565" y="367976"/>
                  </a:moveTo>
                  <a:cubicBezTo>
                    <a:pt x="76565" y="361203"/>
                    <a:pt x="71071" y="355707"/>
                    <a:pt x="64295" y="355707"/>
                  </a:cubicBezTo>
                  <a:lnTo>
                    <a:pt x="12761" y="355707"/>
                  </a:lnTo>
                  <a:cubicBezTo>
                    <a:pt x="5747" y="355707"/>
                    <a:pt x="61" y="361387"/>
                    <a:pt x="61" y="368406"/>
                  </a:cubicBezTo>
                  <a:cubicBezTo>
                    <a:pt x="61" y="375424"/>
                    <a:pt x="5747" y="381105"/>
                    <a:pt x="12761" y="381105"/>
                  </a:cubicBezTo>
                  <a:lnTo>
                    <a:pt x="64295" y="381105"/>
                  </a:lnTo>
                  <a:cubicBezTo>
                    <a:pt x="71068" y="381326"/>
                    <a:pt x="76736" y="376013"/>
                    <a:pt x="76957" y="369240"/>
                  </a:cubicBezTo>
                  <a:cubicBezTo>
                    <a:pt x="76971" y="368823"/>
                    <a:pt x="76962" y="368394"/>
                    <a:pt x="76933" y="367976"/>
                  </a:cubicBezTo>
                  <a:close/>
                  <a:moveTo>
                    <a:pt x="76565" y="426750"/>
                  </a:moveTo>
                  <a:cubicBezTo>
                    <a:pt x="76565" y="419977"/>
                    <a:pt x="71071" y="414480"/>
                    <a:pt x="64295" y="414480"/>
                  </a:cubicBezTo>
                  <a:lnTo>
                    <a:pt x="12761" y="414480"/>
                  </a:lnTo>
                  <a:cubicBezTo>
                    <a:pt x="5747" y="414480"/>
                    <a:pt x="61" y="420161"/>
                    <a:pt x="61" y="427179"/>
                  </a:cubicBezTo>
                  <a:cubicBezTo>
                    <a:pt x="61" y="434198"/>
                    <a:pt x="5747" y="439878"/>
                    <a:pt x="12761" y="439878"/>
                  </a:cubicBezTo>
                  <a:lnTo>
                    <a:pt x="64295" y="439878"/>
                  </a:lnTo>
                  <a:cubicBezTo>
                    <a:pt x="71068" y="440099"/>
                    <a:pt x="76736" y="434787"/>
                    <a:pt x="76957" y="428014"/>
                  </a:cubicBezTo>
                  <a:cubicBezTo>
                    <a:pt x="76971" y="427596"/>
                    <a:pt x="76962" y="427167"/>
                    <a:pt x="76933" y="426750"/>
                  </a:cubicBezTo>
                  <a:close/>
                  <a:moveTo>
                    <a:pt x="269326" y="14724"/>
                  </a:moveTo>
                  <a:cubicBezTo>
                    <a:pt x="269326" y="7951"/>
                    <a:pt x="263833" y="2454"/>
                    <a:pt x="257056" y="2454"/>
                  </a:cubicBezTo>
                  <a:lnTo>
                    <a:pt x="122086" y="2454"/>
                  </a:lnTo>
                  <a:cubicBezTo>
                    <a:pt x="115038" y="2454"/>
                    <a:pt x="109326" y="8172"/>
                    <a:pt x="109326" y="15215"/>
                  </a:cubicBezTo>
                  <a:cubicBezTo>
                    <a:pt x="109326" y="22258"/>
                    <a:pt x="115038" y="27976"/>
                    <a:pt x="122086" y="27976"/>
                  </a:cubicBezTo>
                  <a:lnTo>
                    <a:pt x="257056" y="27976"/>
                  </a:lnTo>
                  <a:cubicBezTo>
                    <a:pt x="263829" y="28196"/>
                    <a:pt x="269501" y="22896"/>
                    <a:pt x="269727" y="16123"/>
                  </a:cubicBezTo>
                  <a:cubicBezTo>
                    <a:pt x="269743" y="15657"/>
                    <a:pt x="269732" y="15190"/>
                    <a:pt x="269694" y="14724"/>
                  </a:cubicBezTo>
                  <a:close/>
                  <a:moveTo>
                    <a:pt x="269326" y="73620"/>
                  </a:moveTo>
                  <a:cubicBezTo>
                    <a:pt x="269326" y="66847"/>
                    <a:pt x="263833" y="61350"/>
                    <a:pt x="257056" y="61350"/>
                  </a:cubicBezTo>
                  <a:lnTo>
                    <a:pt x="122086" y="61350"/>
                  </a:lnTo>
                  <a:cubicBezTo>
                    <a:pt x="115073" y="61350"/>
                    <a:pt x="109387" y="67031"/>
                    <a:pt x="109387" y="74049"/>
                  </a:cubicBezTo>
                  <a:cubicBezTo>
                    <a:pt x="109387" y="81068"/>
                    <a:pt x="115073" y="86748"/>
                    <a:pt x="122086" y="86748"/>
                  </a:cubicBezTo>
                  <a:lnTo>
                    <a:pt x="257056" y="86748"/>
                  </a:lnTo>
                  <a:cubicBezTo>
                    <a:pt x="263829" y="86969"/>
                    <a:pt x="269498" y="81657"/>
                    <a:pt x="269719" y="74884"/>
                  </a:cubicBezTo>
                  <a:cubicBezTo>
                    <a:pt x="269732" y="74466"/>
                    <a:pt x="269724" y="74037"/>
                    <a:pt x="269694" y="73620"/>
                  </a:cubicBezTo>
                  <a:close/>
                  <a:moveTo>
                    <a:pt x="269326" y="132393"/>
                  </a:moveTo>
                  <a:cubicBezTo>
                    <a:pt x="269326" y="125620"/>
                    <a:pt x="263833" y="120123"/>
                    <a:pt x="257056" y="120123"/>
                  </a:cubicBezTo>
                  <a:lnTo>
                    <a:pt x="122086" y="120123"/>
                  </a:lnTo>
                  <a:cubicBezTo>
                    <a:pt x="115073" y="120123"/>
                    <a:pt x="109387" y="125804"/>
                    <a:pt x="109387" y="132822"/>
                  </a:cubicBezTo>
                  <a:cubicBezTo>
                    <a:pt x="109387" y="139841"/>
                    <a:pt x="115073" y="145522"/>
                    <a:pt x="122086" y="145522"/>
                  </a:cubicBezTo>
                  <a:lnTo>
                    <a:pt x="257056" y="145522"/>
                  </a:lnTo>
                  <a:cubicBezTo>
                    <a:pt x="263829" y="145743"/>
                    <a:pt x="269498" y="140430"/>
                    <a:pt x="269719" y="133657"/>
                  </a:cubicBezTo>
                  <a:cubicBezTo>
                    <a:pt x="269732" y="133239"/>
                    <a:pt x="269724" y="132810"/>
                    <a:pt x="269694" y="132393"/>
                  </a:cubicBezTo>
                  <a:close/>
                  <a:moveTo>
                    <a:pt x="269326" y="191289"/>
                  </a:moveTo>
                  <a:cubicBezTo>
                    <a:pt x="269326" y="184516"/>
                    <a:pt x="263833" y="179019"/>
                    <a:pt x="257056" y="179019"/>
                  </a:cubicBezTo>
                  <a:lnTo>
                    <a:pt x="122086" y="179019"/>
                  </a:lnTo>
                  <a:cubicBezTo>
                    <a:pt x="115073" y="179019"/>
                    <a:pt x="109387" y="184700"/>
                    <a:pt x="109387" y="191718"/>
                  </a:cubicBezTo>
                  <a:cubicBezTo>
                    <a:pt x="109387" y="198737"/>
                    <a:pt x="115073" y="204417"/>
                    <a:pt x="122086" y="204417"/>
                  </a:cubicBezTo>
                  <a:lnTo>
                    <a:pt x="257056" y="204417"/>
                  </a:lnTo>
                  <a:cubicBezTo>
                    <a:pt x="263829" y="204638"/>
                    <a:pt x="269498" y="199326"/>
                    <a:pt x="269719" y="192553"/>
                  </a:cubicBezTo>
                  <a:cubicBezTo>
                    <a:pt x="269732" y="192136"/>
                    <a:pt x="269724" y="191706"/>
                    <a:pt x="269694" y="191289"/>
                  </a:cubicBezTo>
                  <a:close/>
                  <a:moveTo>
                    <a:pt x="269326" y="250185"/>
                  </a:moveTo>
                  <a:cubicBezTo>
                    <a:pt x="269326" y="243412"/>
                    <a:pt x="263833" y="237915"/>
                    <a:pt x="257056" y="237915"/>
                  </a:cubicBezTo>
                  <a:lnTo>
                    <a:pt x="122086" y="237915"/>
                  </a:lnTo>
                  <a:cubicBezTo>
                    <a:pt x="115038" y="237915"/>
                    <a:pt x="109326" y="243632"/>
                    <a:pt x="109326" y="250676"/>
                  </a:cubicBezTo>
                  <a:cubicBezTo>
                    <a:pt x="109326" y="257719"/>
                    <a:pt x="115038" y="263436"/>
                    <a:pt x="122086" y="263436"/>
                  </a:cubicBezTo>
                  <a:lnTo>
                    <a:pt x="257056" y="263436"/>
                  </a:lnTo>
                  <a:cubicBezTo>
                    <a:pt x="263829" y="263657"/>
                    <a:pt x="269501" y="258357"/>
                    <a:pt x="269727" y="251584"/>
                  </a:cubicBezTo>
                  <a:cubicBezTo>
                    <a:pt x="269743" y="251117"/>
                    <a:pt x="269732" y="250651"/>
                    <a:pt x="269694" y="250185"/>
                  </a:cubicBezTo>
                  <a:close/>
                  <a:moveTo>
                    <a:pt x="431167" y="309080"/>
                  </a:moveTo>
                  <a:cubicBezTo>
                    <a:pt x="431167" y="302308"/>
                    <a:pt x="425670" y="296810"/>
                    <a:pt x="418897" y="296810"/>
                  </a:cubicBezTo>
                  <a:lnTo>
                    <a:pt x="283927" y="296810"/>
                  </a:lnTo>
                  <a:cubicBezTo>
                    <a:pt x="276914" y="296810"/>
                    <a:pt x="271228" y="302492"/>
                    <a:pt x="271228" y="309510"/>
                  </a:cubicBezTo>
                  <a:cubicBezTo>
                    <a:pt x="271228" y="316529"/>
                    <a:pt x="276914" y="322209"/>
                    <a:pt x="283927" y="322209"/>
                  </a:cubicBezTo>
                  <a:lnTo>
                    <a:pt x="418897" y="322209"/>
                  </a:lnTo>
                  <a:cubicBezTo>
                    <a:pt x="425670" y="322430"/>
                    <a:pt x="431339" y="317118"/>
                    <a:pt x="431560" y="310345"/>
                  </a:cubicBezTo>
                  <a:cubicBezTo>
                    <a:pt x="431572" y="309927"/>
                    <a:pt x="431560" y="309498"/>
                    <a:pt x="431535" y="309080"/>
                  </a:cubicBezTo>
                  <a:close/>
                  <a:moveTo>
                    <a:pt x="431167" y="367976"/>
                  </a:moveTo>
                  <a:cubicBezTo>
                    <a:pt x="431167" y="361203"/>
                    <a:pt x="425670" y="355707"/>
                    <a:pt x="418897" y="355707"/>
                  </a:cubicBezTo>
                  <a:lnTo>
                    <a:pt x="283927" y="355707"/>
                  </a:lnTo>
                  <a:cubicBezTo>
                    <a:pt x="276914" y="355707"/>
                    <a:pt x="271228" y="361387"/>
                    <a:pt x="271228" y="368406"/>
                  </a:cubicBezTo>
                  <a:cubicBezTo>
                    <a:pt x="271228" y="375424"/>
                    <a:pt x="276914" y="381105"/>
                    <a:pt x="283927" y="381105"/>
                  </a:cubicBezTo>
                  <a:lnTo>
                    <a:pt x="418897" y="381105"/>
                  </a:lnTo>
                  <a:cubicBezTo>
                    <a:pt x="425670" y="381326"/>
                    <a:pt x="431339" y="376013"/>
                    <a:pt x="431560" y="369240"/>
                  </a:cubicBezTo>
                  <a:cubicBezTo>
                    <a:pt x="431572" y="368823"/>
                    <a:pt x="431560" y="368394"/>
                    <a:pt x="431535" y="367976"/>
                  </a:cubicBezTo>
                  <a:close/>
                  <a:moveTo>
                    <a:pt x="431167" y="426750"/>
                  </a:moveTo>
                  <a:cubicBezTo>
                    <a:pt x="431167" y="419977"/>
                    <a:pt x="425670" y="414480"/>
                    <a:pt x="418897" y="414480"/>
                  </a:cubicBezTo>
                  <a:lnTo>
                    <a:pt x="283927" y="414480"/>
                  </a:lnTo>
                  <a:cubicBezTo>
                    <a:pt x="276914" y="414480"/>
                    <a:pt x="271228" y="420161"/>
                    <a:pt x="271228" y="427179"/>
                  </a:cubicBezTo>
                  <a:cubicBezTo>
                    <a:pt x="271228" y="434198"/>
                    <a:pt x="276914" y="439878"/>
                    <a:pt x="283927" y="439878"/>
                  </a:cubicBezTo>
                  <a:lnTo>
                    <a:pt x="418897" y="439878"/>
                  </a:lnTo>
                  <a:cubicBezTo>
                    <a:pt x="425670" y="440099"/>
                    <a:pt x="431339" y="434787"/>
                    <a:pt x="431560" y="428014"/>
                  </a:cubicBezTo>
                  <a:cubicBezTo>
                    <a:pt x="431572" y="427596"/>
                    <a:pt x="431560" y="427167"/>
                    <a:pt x="431535" y="426750"/>
                  </a:cubicBezTo>
                  <a:close/>
                  <a:moveTo>
                    <a:pt x="328835" y="14724"/>
                  </a:moveTo>
                  <a:cubicBezTo>
                    <a:pt x="328835" y="6589"/>
                    <a:pt x="322243" y="0"/>
                    <a:pt x="314111" y="0"/>
                  </a:cubicBezTo>
                  <a:cubicBezTo>
                    <a:pt x="305980" y="0"/>
                    <a:pt x="299387" y="6589"/>
                    <a:pt x="299387" y="14724"/>
                  </a:cubicBezTo>
                  <a:cubicBezTo>
                    <a:pt x="299387" y="22859"/>
                    <a:pt x="305980" y="29448"/>
                    <a:pt x="314111" y="29448"/>
                  </a:cubicBezTo>
                  <a:cubicBezTo>
                    <a:pt x="322240" y="29656"/>
                    <a:pt x="328996" y="23227"/>
                    <a:pt x="329199" y="15092"/>
                  </a:cubicBezTo>
                  <a:cubicBezTo>
                    <a:pt x="329202" y="14969"/>
                    <a:pt x="329203" y="14847"/>
                    <a:pt x="329203" y="14724"/>
                  </a:cubicBezTo>
                  <a:close/>
                  <a:moveTo>
                    <a:pt x="373007" y="14724"/>
                  </a:moveTo>
                  <a:cubicBezTo>
                    <a:pt x="373007" y="6589"/>
                    <a:pt x="366415" y="0"/>
                    <a:pt x="358283" y="0"/>
                  </a:cubicBezTo>
                  <a:cubicBezTo>
                    <a:pt x="350152" y="0"/>
                    <a:pt x="343559" y="6589"/>
                    <a:pt x="343559" y="14724"/>
                  </a:cubicBezTo>
                  <a:cubicBezTo>
                    <a:pt x="343559" y="22859"/>
                    <a:pt x="350152" y="29448"/>
                    <a:pt x="358283" y="29448"/>
                  </a:cubicBezTo>
                  <a:cubicBezTo>
                    <a:pt x="366412" y="29656"/>
                    <a:pt x="373168" y="23227"/>
                    <a:pt x="373371" y="15092"/>
                  </a:cubicBezTo>
                  <a:cubicBezTo>
                    <a:pt x="373374" y="14969"/>
                    <a:pt x="373375" y="14847"/>
                    <a:pt x="373375" y="14724"/>
                  </a:cubicBezTo>
                  <a:close/>
                  <a:moveTo>
                    <a:pt x="417056" y="14724"/>
                  </a:moveTo>
                  <a:cubicBezTo>
                    <a:pt x="417056" y="6589"/>
                    <a:pt x="410464" y="0"/>
                    <a:pt x="402333" y="0"/>
                  </a:cubicBezTo>
                  <a:cubicBezTo>
                    <a:pt x="394201" y="0"/>
                    <a:pt x="387609" y="6589"/>
                    <a:pt x="387609" y="14724"/>
                  </a:cubicBezTo>
                  <a:cubicBezTo>
                    <a:pt x="387609" y="22859"/>
                    <a:pt x="394201" y="29448"/>
                    <a:pt x="402333" y="29448"/>
                  </a:cubicBezTo>
                  <a:cubicBezTo>
                    <a:pt x="410461" y="29656"/>
                    <a:pt x="417217" y="23227"/>
                    <a:pt x="417420" y="15092"/>
                  </a:cubicBezTo>
                  <a:cubicBezTo>
                    <a:pt x="417423" y="14969"/>
                    <a:pt x="417425" y="14847"/>
                    <a:pt x="417425" y="14724"/>
                  </a:cubicBezTo>
                  <a:close/>
                  <a:moveTo>
                    <a:pt x="461228" y="14724"/>
                  </a:moveTo>
                  <a:cubicBezTo>
                    <a:pt x="461228" y="6589"/>
                    <a:pt x="454639" y="0"/>
                    <a:pt x="446504" y="0"/>
                  </a:cubicBezTo>
                  <a:cubicBezTo>
                    <a:pt x="438369" y="0"/>
                    <a:pt x="431781" y="6589"/>
                    <a:pt x="431781" y="14724"/>
                  </a:cubicBezTo>
                  <a:cubicBezTo>
                    <a:pt x="431781" y="22859"/>
                    <a:pt x="438369" y="29448"/>
                    <a:pt x="446504" y="29448"/>
                  </a:cubicBezTo>
                  <a:cubicBezTo>
                    <a:pt x="454639" y="29583"/>
                    <a:pt x="461339" y="23104"/>
                    <a:pt x="461474" y="14969"/>
                  </a:cubicBezTo>
                  <a:cubicBezTo>
                    <a:pt x="461474" y="14883"/>
                    <a:pt x="461474" y="14810"/>
                    <a:pt x="461474" y="14724"/>
                  </a:cubicBezTo>
                  <a:close/>
                  <a:moveTo>
                    <a:pt x="505400" y="14724"/>
                  </a:moveTo>
                  <a:cubicBezTo>
                    <a:pt x="505400" y="6589"/>
                    <a:pt x="498811" y="0"/>
                    <a:pt x="490676" y="0"/>
                  </a:cubicBezTo>
                  <a:cubicBezTo>
                    <a:pt x="482541" y="0"/>
                    <a:pt x="475952" y="6589"/>
                    <a:pt x="475952" y="14724"/>
                  </a:cubicBezTo>
                  <a:cubicBezTo>
                    <a:pt x="475952" y="22859"/>
                    <a:pt x="482541" y="29448"/>
                    <a:pt x="490676" y="29448"/>
                  </a:cubicBezTo>
                  <a:cubicBezTo>
                    <a:pt x="498811" y="29656"/>
                    <a:pt x="505560" y="23227"/>
                    <a:pt x="505768" y="15092"/>
                  </a:cubicBezTo>
                  <a:cubicBezTo>
                    <a:pt x="505768" y="14969"/>
                    <a:pt x="505768" y="14847"/>
                    <a:pt x="505768" y="14724"/>
                  </a:cubicBezTo>
                  <a:close/>
                  <a:moveTo>
                    <a:pt x="549572" y="14724"/>
                  </a:moveTo>
                  <a:cubicBezTo>
                    <a:pt x="549572" y="6589"/>
                    <a:pt x="542983" y="0"/>
                    <a:pt x="534848" y="0"/>
                  </a:cubicBezTo>
                  <a:cubicBezTo>
                    <a:pt x="526713" y="0"/>
                    <a:pt x="520124" y="6589"/>
                    <a:pt x="520124" y="14724"/>
                  </a:cubicBezTo>
                  <a:cubicBezTo>
                    <a:pt x="520124" y="22859"/>
                    <a:pt x="526713" y="29448"/>
                    <a:pt x="534848" y="29448"/>
                  </a:cubicBezTo>
                  <a:cubicBezTo>
                    <a:pt x="542983" y="29656"/>
                    <a:pt x="549732" y="23227"/>
                    <a:pt x="549940" y="15092"/>
                  </a:cubicBezTo>
                  <a:cubicBezTo>
                    <a:pt x="549940" y="14969"/>
                    <a:pt x="549940" y="14847"/>
                    <a:pt x="549940" y="14724"/>
                  </a:cubicBezTo>
                  <a:close/>
                  <a:moveTo>
                    <a:pt x="328713" y="132516"/>
                  </a:moveTo>
                  <a:cubicBezTo>
                    <a:pt x="328780" y="124381"/>
                    <a:pt x="322244" y="117742"/>
                    <a:pt x="314111" y="117669"/>
                  </a:cubicBezTo>
                  <a:cubicBezTo>
                    <a:pt x="305980" y="117608"/>
                    <a:pt x="299333" y="124135"/>
                    <a:pt x="299266" y="132270"/>
                  </a:cubicBezTo>
                  <a:cubicBezTo>
                    <a:pt x="299198" y="140405"/>
                    <a:pt x="305735" y="147043"/>
                    <a:pt x="313866" y="147117"/>
                  </a:cubicBezTo>
                  <a:cubicBezTo>
                    <a:pt x="313908" y="147117"/>
                    <a:pt x="313948" y="147117"/>
                    <a:pt x="313989" y="147117"/>
                  </a:cubicBezTo>
                  <a:cubicBezTo>
                    <a:pt x="322116" y="147387"/>
                    <a:pt x="328925" y="141019"/>
                    <a:pt x="329196" y="132896"/>
                  </a:cubicBezTo>
                  <a:cubicBezTo>
                    <a:pt x="329200" y="132761"/>
                    <a:pt x="329202" y="132638"/>
                    <a:pt x="329203" y="132516"/>
                  </a:cubicBezTo>
                  <a:close/>
                  <a:moveTo>
                    <a:pt x="372885" y="132516"/>
                  </a:moveTo>
                  <a:cubicBezTo>
                    <a:pt x="372952" y="124381"/>
                    <a:pt x="366416" y="117742"/>
                    <a:pt x="358283" y="117669"/>
                  </a:cubicBezTo>
                  <a:cubicBezTo>
                    <a:pt x="350152" y="117608"/>
                    <a:pt x="343505" y="124135"/>
                    <a:pt x="343438" y="132270"/>
                  </a:cubicBezTo>
                  <a:cubicBezTo>
                    <a:pt x="343370" y="140405"/>
                    <a:pt x="349907" y="147043"/>
                    <a:pt x="358038" y="147117"/>
                  </a:cubicBezTo>
                  <a:cubicBezTo>
                    <a:pt x="358080" y="147117"/>
                    <a:pt x="358120" y="147117"/>
                    <a:pt x="358161" y="147117"/>
                  </a:cubicBezTo>
                  <a:cubicBezTo>
                    <a:pt x="366288" y="147387"/>
                    <a:pt x="373096" y="141019"/>
                    <a:pt x="373368" y="132896"/>
                  </a:cubicBezTo>
                  <a:cubicBezTo>
                    <a:pt x="373372" y="132761"/>
                    <a:pt x="373374" y="132638"/>
                    <a:pt x="373375" y="132516"/>
                  </a:cubicBezTo>
                  <a:close/>
                  <a:moveTo>
                    <a:pt x="416934" y="132516"/>
                  </a:moveTo>
                  <a:cubicBezTo>
                    <a:pt x="417001" y="124381"/>
                    <a:pt x="410465" y="117742"/>
                    <a:pt x="402333" y="117669"/>
                  </a:cubicBezTo>
                  <a:cubicBezTo>
                    <a:pt x="394201" y="117608"/>
                    <a:pt x="387555" y="124135"/>
                    <a:pt x="387487" y="132270"/>
                  </a:cubicBezTo>
                  <a:cubicBezTo>
                    <a:pt x="387420" y="140405"/>
                    <a:pt x="393956" y="147043"/>
                    <a:pt x="402087" y="147117"/>
                  </a:cubicBezTo>
                  <a:cubicBezTo>
                    <a:pt x="402129" y="147117"/>
                    <a:pt x="402169" y="147117"/>
                    <a:pt x="402210" y="147117"/>
                  </a:cubicBezTo>
                  <a:cubicBezTo>
                    <a:pt x="410266" y="147460"/>
                    <a:pt x="417072" y="141203"/>
                    <a:pt x="417412" y="133141"/>
                  </a:cubicBezTo>
                  <a:cubicBezTo>
                    <a:pt x="417421" y="132933"/>
                    <a:pt x="417425" y="132724"/>
                    <a:pt x="417425" y="132516"/>
                  </a:cubicBezTo>
                  <a:close/>
                  <a:moveTo>
                    <a:pt x="461106" y="132516"/>
                  </a:moveTo>
                  <a:cubicBezTo>
                    <a:pt x="461179" y="124381"/>
                    <a:pt x="454639" y="117742"/>
                    <a:pt x="446504" y="117669"/>
                  </a:cubicBezTo>
                  <a:cubicBezTo>
                    <a:pt x="438369" y="117608"/>
                    <a:pt x="431731" y="124135"/>
                    <a:pt x="431658" y="132270"/>
                  </a:cubicBezTo>
                  <a:cubicBezTo>
                    <a:pt x="431596" y="140405"/>
                    <a:pt x="438124" y="147043"/>
                    <a:pt x="446259" y="147117"/>
                  </a:cubicBezTo>
                  <a:cubicBezTo>
                    <a:pt x="446296" y="147117"/>
                    <a:pt x="446345" y="147117"/>
                    <a:pt x="446382" y="147117"/>
                  </a:cubicBezTo>
                  <a:cubicBezTo>
                    <a:pt x="454443" y="147387"/>
                    <a:pt x="461192" y="141080"/>
                    <a:pt x="461462" y="133018"/>
                  </a:cubicBezTo>
                  <a:cubicBezTo>
                    <a:pt x="461474" y="132847"/>
                    <a:pt x="461474" y="132687"/>
                    <a:pt x="461474" y="132516"/>
                  </a:cubicBezTo>
                  <a:close/>
                  <a:moveTo>
                    <a:pt x="505278" y="132516"/>
                  </a:moveTo>
                  <a:cubicBezTo>
                    <a:pt x="505351" y="124381"/>
                    <a:pt x="498811" y="117742"/>
                    <a:pt x="490676" y="117669"/>
                  </a:cubicBezTo>
                  <a:cubicBezTo>
                    <a:pt x="482541" y="117608"/>
                    <a:pt x="475903" y="124135"/>
                    <a:pt x="475830" y="132270"/>
                  </a:cubicBezTo>
                  <a:cubicBezTo>
                    <a:pt x="475768" y="140405"/>
                    <a:pt x="482296" y="147043"/>
                    <a:pt x="490431" y="147117"/>
                  </a:cubicBezTo>
                  <a:cubicBezTo>
                    <a:pt x="490468" y="147117"/>
                    <a:pt x="490517" y="147117"/>
                    <a:pt x="490554" y="147117"/>
                  </a:cubicBezTo>
                  <a:cubicBezTo>
                    <a:pt x="498676" y="147387"/>
                    <a:pt x="505486" y="141019"/>
                    <a:pt x="505756" y="132896"/>
                  </a:cubicBezTo>
                  <a:cubicBezTo>
                    <a:pt x="505768" y="132761"/>
                    <a:pt x="505768" y="132638"/>
                    <a:pt x="505768" y="132516"/>
                  </a:cubicBezTo>
                  <a:close/>
                  <a:moveTo>
                    <a:pt x="549450" y="132516"/>
                  </a:moveTo>
                  <a:cubicBezTo>
                    <a:pt x="549523" y="124381"/>
                    <a:pt x="542983" y="117742"/>
                    <a:pt x="534848" y="117669"/>
                  </a:cubicBezTo>
                  <a:cubicBezTo>
                    <a:pt x="526713" y="117608"/>
                    <a:pt x="520075" y="124135"/>
                    <a:pt x="520002" y="132270"/>
                  </a:cubicBezTo>
                  <a:cubicBezTo>
                    <a:pt x="519940" y="140405"/>
                    <a:pt x="526468" y="147043"/>
                    <a:pt x="534603" y="147117"/>
                  </a:cubicBezTo>
                  <a:cubicBezTo>
                    <a:pt x="534640" y="147117"/>
                    <a:pt x="534689" y="147117"/>
                    <a:pt x="534726" y="147117"/>
                  </a:cubicBezTo>
                  <a:cubicBezTo>
                    <a:pt x="542848" y="147387"/>
                    <a:pt x="549658" y="141019"/>
                    <a:pt x="549928" y="132896"/>
                  </a:cubicBezTo>
                  <a:cubicBezTo>
                    <a:pt x="549940" y="132761"/>
                    <a:pt x="549940" y="132638"/>
                    <a:pt x="549940" y="132516"/>
                  </a:cubicBezTo>
                  <a:close/>
                  <a:moveTo>
                    <a:pt x="479511" y="301719"/>
                  </a:moveTo>
                  <a:cubicBezTo>
                    <a:pt x="479511" y="293583"/>
                    <a:pt x="472922" y="286995"/>
                    <a:pt x="464787" y="286995"/>
                  </a:cubicBezTo>
                  <a:cubicBezTo>
                    <a:pt x="456652" y="286995"/>
                    <a:pt x="450063" y="293583"/>
                    <a:pt x="450063" y="301719"/>
                  </a:cubicBezTo>
                  <a:cubicBezTo>
                    <a:pt x="450063" y="309854"/>
                    <a:pt x="456652" y="316442"/>
                    <a:pt x="464787" y="316442"/>
                  </a:cubicBezTo>
                  <a:cubicBezTo>
                    <a:pt x="472909" y="316712"/>
                    <a:pt x="479719" y="310345"/>
                    <a:pt x="479989" y="302222"/>
                  </a:cubicBezTo>
                  <a:cubicBezTo>
                    <a:pt x="480002" y="302050"/>
                    <a:pt x="480002" y="301890"/>
                    <a:pt x="480002" y="301719"/>
                  </a:cubicBezTo>
                  <a:close/>
                  <a:moveTo>
                    <a:pt x="523683" y="301719"/>
                  </a:moveTo>
                  <a:cubicBezTo>
                    <a:pt x="523683" y="293583"/>
                    <a:pt x="517094" y="286995"/>
                    <a:pt x="508959" y="286995"/>
                  </a:cubicBezTo>
                  <a:cubicBezTo>
                    <a:pt x="500824" y="286995"/>
                    <a:pt x="494235" y="293583"/>
                    <a:pt x="494235" y="301719"/>
                  </a:cubicBezTo>
                  <a:cubicBezTo>
                    <a:pt x="494235" y="309854"/>
                    <a:pt x="500824" y="316442"/>
                    <a:pt x="508959" y="316442"/>
                  </a:cubicBezTo>
                  <a:cubicBezTo>
                    <a:pt x="517081" y="316712"/>
                    <a:pt x="523891" y="310345"/>
                    <a:pt x="524161" y="302222"/>
                  </a:cubicBezTo>
                  <a:cubicBezTo>
                    <a:pt x="524173" y="302050"/>
                    <a:pt x="524173" y="301890"/>
                    <a:pt x="524173" y="301719"/>
                  </a:cubicBezTo>
                  <a:close/>
                  <a:moveTo>
                    <a:pt x="567855" y="301719"/>
                  </a:moveTo>
                  <a:cubicBezTo>
                    <a:pt x="567855" y="293583"/>
                    <a:pt x="561266" y="286995"/>
                    <a:pt x="553131" y="286995"/>
                  </a:cubicBezTo>
                  <a:cubicBezTo>
                    <a:pt x="544996" y="286995"/>
                    <a:pt x="538407" y="293583"/>
                    <a:pt x="538407" y="301719"/>
                  </a:cubicBezTo>
                  <a:cubicBezTo>
                    <a:pt x="538407" y="309854"/>
                    <a:pt x="544996" y="316442"/>
                    <a:pt x="553131" y="316442"/>
                  </a:cubicBezTo>
                  <a:cubicBezTo>
                    <a:pt x="561253" y="316712"/>
                    <a:pt x="568063" y="310345"/>
                    <a:pt x="568333" y="302222"/>
                  </a:cubicBezTo>
                  <a:cubicBezTo>
                    <a:pt x="568345" y="302050"/>
                    <a:pt x="568345" y="301890"/>
                    <a:pt x="568345" y="301719"/>
                  </a:cubicBezTo>
                  <a:close/>
                  <a:moveTo>
                    <a:pt x="612026" y="301719"/>
                  </a:moveTo>
                  <a:cubicBezTo>
                    <a:pt x="612026" y="293583"/>
                    <a:pt x="605437" y="286995"/>
                    <a:pt x="597302" y="286995"/>
                  </a:cubicBezTo>
                  <a:cubicBezTo>
                    <a:pt x="589167" y="286995"/>
                    <a:pt x="582579" y="293583"/>
                    <a:pt x="582579" y="301719"/>
                  </a:cubicBezTo>
                  <a:cubicBezTo>
                    <a:pt x="582579" y="309854"/>
                    <a:pt x="589167" y="316442"/>
                    <a:pt x="597302" y="316442"/>
                  </a:cubicBezTo>
                  <a:cubicBezTo>
                    <a:pt x="605425" y="316712"/>
                    <a:pt x="612235" y="310345"/>
                    <a:pt x="612505" y="302222"/>
                  </a:cubicBezTo>
                  <a:cubicBezTo>
                    <a:pt x="612517" y="302050"/>
                    <a:pt x="612517" y="301890"/>
                    <a:pt x="612517" y="301719"/>
                  </a:cubicBezTo>
                  <a:close/>
                  <a:moveTo>
                    <a:pt x="656076" y="301719"/>
                  </a:moveTo>
                  <a:cubicBezTo>
                    <a:pt x="656076" y="293583"/>
                    <a:pt x="649487" y="286995"/>
                    <a:pt x="641352" y="286995"/>
                  </a:cubicBezTo>
                  <a:cubicBezTo>
                    <a:pt x="633217" y="286995"/>
                    <a:pt x="626628" y="293583"/>
                    <a:pt x="626628" y="301719"/>
                  </a:cubicBezTo>
                  <a:cubicBezTo>
                    <a:pt x="626628" y="309854"/>
                    <a:pt x="633217" y="316442"/>
                    <a:pt x="641352" y="316442"/>
                  </a:cubicBezTo>
                  <a:cubicBezTo>
                    <a:pt x="641389" y="316442"/>
                    <a:pt x="641438" y="316442"/>
                    <a:pt x="641474" y="316442"/>
                  </a:cubicBezTo>
                  <a:cubicBezTo>
                    <a:pt x="649536" y="316712"/>
                    <a:pt x="656284" y="310406"/>
                    <a:pt x="656554" y="302344"/>
                  </a:cubicBezTo>
                  <a:cubicBezTo>
                    <a:pt x="656566" y="302136"/>
                    <a:pt x="656566" y="301927"/>
                    <a:pt x="656566" y="301719"/>
                  </a:cubicBezTo>
                  <a:close/>
                  <a:moveTo>
                    <a:pt x="700248" y="301719"/>
                  </a:moveTo>
                  <a:cubicBezTo>
                    <a:pt x="700248" y="293583"/>
                    <a:pt x="693659" y="286995"/>
                    <a:pt x="685524" y="286995"/>
                  </a:cubicBezTo>
                  <a:cubicBezTo>
                    <a:pt x="677389" y="286995"/>
                    <a:pt x="670800" y="293583"/>
                    <a:pt x="670800" y="301719"/>
                  </a:cubicBezTo>
                  <a:cubicBezTo>
                    <a:pt x="670800" y="309854"/>
                    <a:pt x="677389" y="316442"/>
                    <a:pt x="685524" y="316442"/>
                  </a:cubicBezTo>
                  <a:cubicBezTo>
                    <a:pt x="693646" y="316712"/>
                    <a:pt x="700456" y="310345"/>
                    <a:pt x="700726" y="302222"/>
                  </a:cubicBezTo>
                  <a:cubicBezTo>
                    <a:pt x="700738" y="302050"/>
                    <a:pt x="700738" y="301890"/>
                    <a:pt x="700738" y="301719"/>
                  </a:cubicBezTo>
                  <a:close/>
                  <a:moveTo>
                    <a:pt x="479388" y="423069"/>
                  </a:moveTo>
                  <a:cubicBezTo>
                    <a:pt x="479388" y="414934"/>
                    <a:pt x="472799" y="408345"/>
                    <a:pt x="464664" y="408345"/>
                  </a:cubicBezTo>
                  <a:cubicBezTo>
                    <a:pt x="456529" y="408345"/>
                    <a:pt x="449940" y="414934"/>
                    <a:pt x="449940" y="423069"/>
                  </a:cubicBezTo>
                  <a:cubicBezTo>
                    <a:pt x="449940" y="431203"/>
                    <a:pt x="456529" y="437793"/>
                    <a:pt x="464664" y="437793"/>
                  </a:cubicBezTo>
                  <a:cubicBezTo>
                    <a:pt x="472787" y="438136"/>
                    <a:pt x="479646" y="431817"/>
                    <a:pt x="479989" y="423694"/>
                  </a:cubicBezTo>
                  <a:cubicBezTo>
                    <a:pt x="480002" y="423486"/>
                    <a:pt x="480002" y="423277"/>
                    <a:pt x="480002" y="423069"/>
                  </a:cubicBezTo>
                  <a:close/>
                  <a:moveTo>
                    <a:pt x="523560" y="423069"/>
                  </a:moveTo>
                  <a:cubicBezTo>
                    <a:pt x="523560" y="414934"/>
                    <a:pt x="516971" y="408345"/>
                    <a:pt x="508836" y="408345"/>
                  </a:cubicBezTo>
                  <a:cubicBezTo>
                    <a:pt x="500701" y="408345"/>
                    <a:pt x="494112" y="414934"/>
                    <a:pt x="494112" y="423069"/>
                  </a:cubicBezTo>
                  <a:cubicBezTo>
                    <a:pt x="494112" y="431203"/>
                    <a:pt x="500701" y="437793"/>
                    <a:pt x="508836" y="437793"/>
                  </a:cubicBezTo>
                  <a:cubicBezTo>
                    <a:pt x="516959" y="438136"/>
                    <a:pt x="523818" y="431817"/>
                    <a:pt x="524161" y="423694"/>
                  </a:cubicBezTo>
                  <a:cubicBezTo>
                    <a:pt x="524173" y="423486"/>
                    <a:pt x="524173" y="423277"/>
                    <a:pt x="524173" y="423069"/>
                  </a:cubicBezTo>
                  <a:close/>
                  <a:moveTo>
                    <a:pt x="567732" y="423069"/>
                  </a:moveTo>
                  <a:cubicBezTo>
                    <a:pt x="567732" y="414934"/>
                    <a:pt x="561143" y="408345"/>
                    <a:pt x="553008" y="408345"/>
                  </a:cubicBezTo>
                  <a:cubicBezTo>
                    <a:pt x="544873" y="408345"/>
                    <a:pt x="538284" y="414934"/>
                    <a:pt x="538284" y="423069"/>
                  </a:cubicBezTo>
                  <a:cubicBezTo>
                    <a:pt x="538284" y="431203"/>
                    <a:pt x="544873" y="437793"/>
                    <a:pt x="553008" y="437793"/>
                  </a:cubicBezTo>
                  <a:cubicBezTo>
                    <a:pt x="561131" y="438136"/>
                    <a:pt x="567989" y="431817"/>
                    <a:pt x="568333" y="423694"/>
                  </a:cubicBezTo>
                  <a:cubicBezTo>
                    <a:pt x="568345" y="423486"/>
                    <a:pt x="568345" y="423277"/>
                    <a:pt x="568345" y="423069"/>
                  </a:cubicBezTo>
                  <a:close/>
                  <a:moveTo>
                    <a:pt x="611904" y="423069"/>
                  </a:moveTo>
                  <a:cubicBezTo>
                    <a:pt x="611904" y="414934"/>
                    <a:pt x="605315" y="408345"/>
                    <a:pt x="597180" y="408345"/>
                  </a:cubicBezTo>
                  <a:cubicBezTo>
                    <a:pt x="589045" y="408345"/>
                    <a:pt x="582456" y="414934"/>
                    <a:pt x="582456" y="423069"/>
                  </a:cubicBezTo>
                  <a:cubicBezTo>
                    <a:pt x="582456" y="431203"/>
                    <a:pt x="589045" y="437793"/>
                    <a:pt x="597180" y="437793"/>
                  </a:cubicBezTo>
                  <a:cubicBezTo>
                    <a:pt x="605315" y="437793"/>
                    <a:pt x="611904" y="431203"/>
                    <a:pt x="611904" y="423069"/>
                  </a:cubicBezTo>
                  <a:close/>
                  <a:moveTo>
                    <a:pt x="655953" y="423069"/>
                  </a:moveTo>
                  <a:cubicBezTo>
                    <a:pt x="655953" y="414934"/>
                    <a:pt x="649364" y="408345"/>
                    <a:pt x="641229" y="408345"/>
                  </a:cubicBezTo>
                  <a:cubicBezTo>
                    <a:pt x="633094" y="408345"/>
                    <a:pt x="626505" y="414934"/>
                    <a:pt x="626505" y="423069"/>
                  </a:cubicBezTo>
                  <a:cubicBezTo>
                    <a:pt x="626505" y="431203"/>
                    <a:pt x="633094" y="437793"/>
                    <a:pt x="641229" y="437793"/>
                  </a:cubicBezTo>
                  <a:cubicBezTo>
                    <a:pt x="641266" y="437793"/>
                    <a:pt x="641315" y="437793"/>
                    <a:pt x="641352" y="437793"/>
                  </a:cubicBezTo>
                  <a:cubicBezTo>
                    <a:pt x="649413" y="438136"/>
                    <a:pt x="656211" y="431879"/>
                    <a:pt x="656554" y="423817"/>
                  </a:cubicBezTo>
                  <a:cubicBezTo>
                    <a:pt x="656566" y="423572"/>
                    <a:pt x="656566" y="423314"/>
                    <a:pt x="656566" y="423069"/>
                  </a:cubicBezTo>
                  <a:close/>
                  <a:moveTo>
                    <a:pt x="700125" y="423069"/>
                  </a:moveTo>
                  <a:cubicBezTo>
                    <a:pt x="700125" y="414934"/>
                    <a:pt x="693536" y="408345"/>
                    <a:pt x="685401" y="408345"/>
                  </a:cubicBezTo>
                  <a:cubicBezTo>
                    <a:pt x="677266" y="408345"/>
                    <a:pt x="670677" y="414934"/>
                    <a:pt x="670677" y="423069"/>
                  </a:cubicBezTo>
                  <a:cubicBezTo>
                    <a:pt x="670677" y="431203"/>
                    <a:pt x="677266" y="437793"/>
                    <a:pt x="685401" y="437793"/>
                  </a:cubicBezTo>
                  <a:cubicBezTo>
                    <a:pt x="693524" y="438136"/>
                    <a:pt x="700383" y="431817"/>
                    <a:pt x="700726" y="423694"/>
                  </a:cubicBezTo>
                  <a:cubicBezTo>
                    <a:pt x="700738" y="423486"/>
                    <a:pt x="700738" y="423277"/>
                    <a:pt x="700738" y="423069"/>
                  </a:cubicBez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305ECDD-5E05-081D-5A26-D7EA5A2922A0}"/>
                </a:ext>
              </a:extLst>
            </p:cNvPr>
            <p:cNvSpPr/>
            <p:nvPr/>
          </p:nvSpPr>
          <p:spPr>
            <a:xfrm>
              <a:off x="6669731" y="5181826"/>
              <a:ext cx="700738" cy="439885"/>
            </a:xfrm>
            <a:custGeom>
              <a:avLst/>
              <a:gdLst>
                <a:gd name="connsiteX0" fmla="*/ 64295 w 700738"/>
                <a:gd name="connsiteY0" fmla="*/ 27362 h 439885"/>
                <a:gd name="connsiteX1" fmla="*/ 12761 w 700738"/>
                <a:gd name="connsiteY1" fmla="*/ 27362 h 439885"/>
                <a:gd name="connsiteX2" fmla="*/ 61 w 700738"/>
                <a:gd name="connsiteY2" fmla="*/ 14663 h 439885"/>
                <a:gd name="connsiteX3" fmla="*/ 12761 w 700738"/>
                <a:gd name="connsiteY3" fmla="*/ 1963 h 439885"/>
                <a:gd name="connsiteX4" fmla="*/ 64295 w 700738"/>
                <a:gd name="connsiteY4" fmla="*/ 1963 h 439885"/>
                <a:gd name="connsiteX5" fmla="*/ 76994 w 700738"/>
                <a:gd name="connsiteY5" fmla="*/ 14663 h 439885"/>
                <a:gd name="connsiteX6" fmla="*/ 64295 w 700738"/>
                <a:gd name="connsiteY6" fmla="*/ 27362 h 439885"/>
                <a:gd name="connsiteX7" fmla="*/ 76565 w 700738"/>
                <a:gd name="connsiteY7" fmla="*/ 73620 h 439885"/>
                <a:gd name="connsiteX8" fmla="*/ 64295 w 700738"/>
                <a:gd name="connsiteY8" fmla="*/ 61350 h 439885"/>
                <a:gd name="connsiteX9" fmla="*/ 12761 w 700738"/>
                <a:gd name="connsiteY9" fmla="*/ 61350 h 439885"/>
                <a:gd name="connsiteX10" fmla="*/ 61 w 700738"/>
                <a:gd name="connsiteY10" fmla="*/ 74049 h 439885"/>
                <a:gd name="connsiteX11" fmla="*/ 12761 w 700738"/>
                <a:gd name="connsiteY11" fmla="*/ 86749 h 439885"/>
                <a:gd name="connsiteX12" fmla="*/ 64295 w 700738"/>
                <a:gd name="connsiteY12" fmla="*/ 86749 h 439885"/>
                <a:gd name="connsiteX13" fmla="*/ 76949 w 700738"/>
                <a:gd name="connsiteY13" fmla="*/ 74872 h 439885"/>
                <a:gd name="connsiteX14" fmla="*/ 76933 w 700738"/>
                <a:gd name="connsiteY14" fmla="*/ 73743 h 439885"/>
                <a:gd name="connsiteX15" fmla="*/ 76565 w 700738"/>
                <a:gd name="connsiteY15" fmla="*/ 132393 h 439885"/>
                <a:gd name="connsiteX16" fmla="*/ 64295 w 700738"/>
                <a:gd name="connsiteY16" fmla="*/ 120123 h 439885"/>
                <a:gd name="connsiteX17" fmla="*/ 12761 w 700738"/>
                <a:gd name="connsiteY17" fmla="*/ 120123 h 439885"/>
                <a:gd name="connsiteX18" fmla="*/ 61 w 700738"/>
                <a:gd name="connsiteY18" fmla="*/ 132823 h 439885"/>
                <a:gd name="connsiteX19" fmla="*/ 12761 w 700738"/>
                <a:gd name="connsiteY19" fmla="*/ 145522 h 439885"/>
                <a:gd name="connsiteX20" fmla="*/ 64295 w 700738"/>
                <a:gd name="connsiteY20" fmla="*/ 145522 h 439885"/>
                <a:gd name="connsiteX21" fmla="*/ 76957 w 700738"/>
                <a:gd name="connsiteY21" fmla="*/ 133657 h 439885"/>
                <a:gd name="connsiteX22" fmla="*/ 76933 w 700738"/>
                <a:gd name="connsiteY22" fmla="*/ 132393 h 439885"/>
                <a:gd name="connsiteX23" fmla="*/ 76565 w 700738"/>
                <a:gd name="connsiteY23" fmla="*/ 191289 h 439885"/>
                <a:gd name="connsiteX24" fmla="*/ 64295 w 700738"/>
                <a:gd name="connsiteY24" fmla="*/ 179019 h 439885"/>
                <a:gd name="connsiteX25" fmla="*/ 12761 w 700738"/>
                <a:gd name="connsiteY25" fmla="*/ 179019 h 439885"/>
                <a:gd name="connsiteX26" fmla="*/ 61 w 700738"/>
                <a:gd name="connsiteY26" fmla="*/ 191718 h 439885"/>
                <a:gd name="connsiteX27" fmla="*/ 12761 w 700738"/>
                <a:gd name="connsiteY27" fmla="*/ 204418 h 439885"/>
                <a:gd name="connsiteX28" fmla="*/ 64295 w 700738"/>
                <a:gd name="connsiteY28" fmla="*/ 204418 h 439885"/>
                <a:gd name="connsiteX29" fmla="*/ 76957 w 700738"/>
                <a:gd name="connsiteY29" fmla="*/ 192553 h 439885"/>
                <a:gd name="connsiteX30" fmla="*/ 76933 w 700738"/>
                <a:gd name="connsiteY30" fmla="*/ 191289 h 439885"/>
                <a:gd name="connsiteX31" fmla="*/ 76565 w 700738"/>
                <a:gd name="connsiteY31" fmla="*/ 250185 h 439885"/>
                <a:gd name="connsiteX32" fmla="*/ 64295 w 700738"/>
                <a:gd name="connsiteY32" fmla="*/ 237915 h 439885"/>
                <a:gd name="connsiteX33" fmla="*/ 12761 w 700738"/>
                <a:gd name="connsiteY33" fmla="*/ 237915 h 439885"/>
                <a:gd name="connsiteX34" fmla="*/ 0 w 700738"/>
                <a:gd name="connsiteY34" fmla="*/ 250676 h 439885"/>
                <a:gd name="connsiteX35" fmla="*/ 12761 w 700738"/>
                <a:gd name="connsiteY35" fmla="*/ 263436 h 439885"/>
                <a:gd name="connsiteX36" fmla="*/ 64295 w 700738"/>
                <a:gd name="connsiteY36" fmla="*/ 263436 h 439885"/>
                <a:gd name="connsiteX37" fmla="*/ 76966 w 700738"/>
                <a:gd name="connsiteY37" fmla="*/ 251584 h 439885"/>
                <a:gd name="connsiteX38" fmla="*/ 76933 w 700738"/>
                <a:gd name="connsiteY38" fmla="*/ 250185 h 439885"/>
                <a:gd name="connsiteX39" fmla="*/ 76565 w 700738"/>
                <a:gd name="connsiteY39" fmla="*/ 309081 h 439885"/>
                <a:gd name="connsiteX40" fmla="*/ 64295 w 700738"/>
                <a:gd name="connsiteY40" fmla="*/ 296811 h 439885"/>
                <a:gd name="connsiteX41" fmla="*/ 12761 w 700738"/>
                <a:gd name="connsiteY41" fmla="*/ 296811 h 439885"/>
                <a:gd name="connsiteX42" fmla="*/ 61 w 700738"/>
                <a:gd name="connsiteY42" fmla="*/ 309510 h 439885"/>
                <a:gd name="connsiteX43" fmla="*/ 12761 w 700738"/>
                <a:gd name="connsiteY43" fmla="*/ 322210 h 439885"/>
                <a:gd name="connsiteX44" fmla="*/ 64295 w 700738"/>
                <a:gd name="connsiteY44" fmla="*/ 322210 h 439885"/>
                <a:gd name="connsiteX45" fmla="*/ 76957 w 700738"/>
                <a:gd name="connsiteY45" fmla="*/ 310345 h 439885"/>
                <a:gd name="connsiteX46" fmla="*/ 76933 w 700738"/>
                <a:gd name="connsiteY46" fmla="*/ 309081 h 439885"/>
                <a:gd name="connsiteX47" fmla="*/ 76565 w 700738"/>
                <a:gd name="connsiteY47" fmla="*/ 367977 h 439885"/>
                <a:gd name="connsiteX48" fmla="*/ 64295 w 700738"/>
                <a:gd name="connsiteY48" fmla="*/ 355707 h 439885"/>
                <a:gd name="connsiteX49" fmla="*/ 12761 w 700738"/>
                <a:gd name="connsiteY49" fmla="*/ 355707 h 439885"/>
                <a:gd name="connsiteX50" fmla="*/ 61 w 700738"/>
                <a:gd name="connsiteY50" fmla="*/ 368406 h 439885"/>
                <a:gd name="connsiteX51" fmla="*/ 12761 w 700738"/>
                <a:gd name="connsiteY51" fmla="*/ 381105 h 439885"/>
                <a:gd name="connsiteX52" fmla="*/ 64295 w 700738"/>
                <a:gd name="connsiteY52" fmla="*/ 381105 h 439885"/>
                <a:gd name="connsiteX53" fmla="*/ 76943 w 700738"/>
                <a:gd name="connsiteY53" fmla="*/ 369228 h 439885"/>
                <a:gd name="connsiteX54" fmla="*/ 76933 w 700738"/>
                <a:gd name="connsiteY54" fmla="*/ 368222 h 439885"/>
                <a:gd name="connsiteX55" fmla="*/ 76565 w 700738"/>
                <a:gd name="connsiteY55" fmla="*/ 426750 h 439885"/>
                <a:gd name="connsiteX56" fmla="*/ 64295 w 700738"/>
                <a:gd name="connsiteY56" fmla="*/ 414480 h 439885"/>
                <a:gd name="connsiteX57" fmla="*/ 12761 w 700738"/>
                <a:gd name="connsiteY57" fmla="*/ 414480 h 439885"/>
                <a:gd name="connsiteX58" fmla="*/ 61 w 700738"/>
                <a:gd name="connsiteY58" fmla="*/ 427179 h 439885"/>
                <a:gd name="connsiteX59" fmla="*/ 12761 w 700738"/>
                <a:gd name="connsiteY59" fmla="*/ 439879 h 439885"/>
                <a:gd name="connsiteX60" fmla="*/ 64295 w 700738"/>
                <a:gd name="connsiteY60" fmla="*/ 439879 h 439885"/>
                <a:gd name="connsiteX61" fmla="*/ 76957 w 700738"/>
                <a:gd name="connsiteY61" fmla="*/ 428014 h 439885"/>
                <a:gd name="connsiteX62" fmla="*/ 76933 w 700738"/>
                <a:gd name="connsiteY62" fmla="*/ 426750 h 439885"/>
                <a:gd name="connsiteX63" fmla="*/ 269326 w 700738"/>
                <a:gd name="connsiteY63" fmla="*/ 14724 h 439885"/>
                <a:gd name="connsiteX64" fmla="*/ 257056 w 700738"/>
                <a:gd name="connsiteY64" fmla="*/ 2454 h 439885"/>
                <a:gd name="connsiteX65" fmla="*/ 122086 w 700738"/>
                <a:gd name="connsiteY65" fmla="*/ 2454 h 439885"/>
                <a:gd name="connsiteX66" fmla="*/ 109387 w 700738"/>
                <a:gd name="connsiteY66" fmla="*/ 15154 h 439885"/>
                <a:gd name="connsiteX67" fmla="*/ 122086 w 700738"/>
                <a:gd name="connsiteY67" fmla="*/ 27853 h 439885"/>
                <a:gd name="connsiteX68" fmla="*/ 257056 w 700738"/>
                <a:gd name="connsiteY68" fmla="*/ 27853 h 439885"/>
                <a:gd name="connsiteX69" fmla="*/ 269719 w 700738"/>
                <a:gd name="connsiteY69" fmla="*/ 15988 h 439885"/>
                <a:gd name="connsiteX70" fmla="*/ 269694 w 700738"/>
                <a:gd name="connsiteY70" fmla="*/ 14724 h 439885"/>
                <a:gd name="connsiteX71" fmla="*/ 269326 w 700738"/>
                <a:gd name="connsiteY71" fmla="*/ 73620 h 439885"/>
                <a:gd name="connsiteX72" fmla="*/ 257056 w 700738"/>
                <a:gd name="connsiteY72" fmla="*/ 61350 h 439885"/>
                <a:gd name="connsiteX73" fmla="*/ 122086 w 700738"/>
                <a:gd name="connsiteY73" fmla="*/ 61350 h 439885"/>
                <a:gd name="connsiteX74" fmla="*/ 109387 w 700738"/>
                <a:gd name="connsiteY74" fmla="*/ 74049 h 439885"/>
                <a:gd name="connsiteX75" fmla="*/ 122086 w 700738"/>
                <a:gd name="connsiteY75" fmla="*/ 86749 h 439885"/>
                <a:gd name="connsiteX76" fmla="*/ 257056 w 700738"/>
                <a:gd name="connsiteY76" fmla="*/ 86749 h 439885"/>
                <a:gd name="connsiteX77" fmla="*/ 269710 w 700738"/>
                <a:gd name="connsiteY77" fmla="*/ 74872 h 439885"/>
                <a:gd name="connsiteX78" fmla="*/ 269694 w 700738"/>
                <a:gd name="connsiteY78" fmla="*/ 73743 h 439885"/>
                <a:gd name="connsiteX79" fmla="*/ 269326 w 700738"/>
                <a:gd name="connsiteY79" fmla="*/ 132393 h 439885"/>
                <a:gd name="connsiteX80" fmla="*/ 257056 w 700738"/>
                <a:gd name="connsiteY80" fmla="*/ 120123 h 439885"/>
                <a:gd name="connsiteX81" fmla="*/ 122086 w 700738"/>
                <a:gd name="connsiteY81" fmla="*/ 120123 h 439885"/>
                <a:gd name="connsiteX82" fmla="*/ 109387 w 700738"/>
                <a:gd name="connsiteY82" fmla="*/ 132823 h 439885"/>
                <a:gd name="connsiteX83" fmla="*/ 122086 w 700738"/>
                <a:gd name="connsiteY83" fmla="*/ 145522 h 439885"/>
                <a:gd name="connsiteX84" fmla="*/ 257056 w 700738"/>
                <a:gd name="connsiteY84" fmla="*/ 145522 h 439885"/>
                <a:gd name="connsiteX85" fmla="*/ 269719 w 700738"/>
                <a:gd name="connsiteY85" fmla="*/ 133657 h 439885"/>
                <a:gd name="connsiteX86" fmla="*/ 269694 w 700738"/>
                <a:gd name="connsiteY86" fmla="*/ 132393 h 439885"/>
                <a:gd name="connsiteX87" fmla="*/ 269326 w 700738"/>
                <a:gd name="connsiteY87" fmla="*/ 191289 h 439885"/>
                <a:gd name="connsiteX88" fmla="*/ 257056 w 700738"/>
                <a:gd name="connsiteY88" fmla="*/ 179019 h 439885"/>
                <a:gd name="connsiteX89" fmla="*/ 122086 w 700738"/>
                <a:gd name="connsiteY89" fmla="*/ 179019 h 439885"/>
                <a:gd name="connsiteX90" fmla="*/ 109387 w 700738"/>
                <a:gd name="connsiteY90" fmla="*/ 191718 h 439885"/>
                <a:gd name="connsiteX91" fmla="*/ 122086 w 700738"/>
                <a:gd name="connsiteY91" fmla="*/ 204418 h 439885"/>
                <a:gd name="connsiteX92" fmla="*/ 257056 w 700738"/>
                <a:gd name="connsiteY92" fmla="*/ 204418 h 439885"/>
                <a:gd name="connsiteX93" fmla="*/ 269719 w 700738"/>
                <a:gd name="connsiteY93" fmla="*/ 192553 h 439885"/>
                <a:gd name="connsiteX94" fmla="*/ 269694 w 700738"/>
                <a:gd name="connsiteY94" fmla="*/ 191289 h 439885"/>
                <a:gd name="connsiteX95" fmla="*/ 269326 w 700738"/>
                <a:gd name="connsiteY95" fmla="*/ 250185 h 439885"/>
                <a:gd name="connsiteX96" fmla="*/ 257056 w 700738"/>
                <a:gd name="connsiteY96" fmla="*/ 237915 h 439885"/>
                <a:gd name="connsiteX97" fmla="*/ 122086 w 700738"/>
                <a:gd name="connsiteY97" fmla="*/ 237915 h 439885"/>
                <a:gd name="connsiteX98" fmla="*/ 109326 w 700738"/>
                <a:gd name="connsiteY98" fmla="*/ 250676 h 439885"/>
                <a:gd name="connsiteX99" fmla="*/ 122086 w 700738"/>
                <a:gd name="connsiteY99" fmla="*/ 263436 h 439885"/>
                <a:gd name="connsiteX100" fmla="*/ 257056 w 700738"/>
                <a:gd name="connsiteY100" fmla="*/ 263436 h 439885"/>
                <a:gd name="connsiteX101" fmla="*/ 269727 w 700738"/>
                <a:gd name="connsiteY101" fmla="*/ 251584 h 439885"/>
                <a:gd name="connsiteX102" fmla="*/ 269694 w 700738"/>
                <a:gd name="connsiteY102" fmla="*/ 250185 h 439885"/>
                <a:gd name="connsiteX103" fmla="*/ 431167 w 700738"/>
                <a:gd name="connsiteY103" fmla="*/ 309081 h 439885"/>
                <a:gd name="connsiteX104" fmla="*/ 418897 w 700738"/>
                <a:gd name="connsiteY104" fmla="*/ 296811 h 439885"/>
                <a:gd name="connsiteX105" fmla="*/ 283927 w 700738"/>
                <a:gd name="connsiteY105" fmla="*/ 296811 h 439885"/>
                <a:gd name="connsiteX106" fmla="*/ 271228 w 700738"/>
                <a:gd name="connsiteY106" fmla="*/ 309510 h 439885"/>
                <a:gd name="connsiteX107" fmla="*/ 283927 w 700738"/>
                <a:gd name="connsiteY107" fmla="*/ 322210 h 439885"/>
                <a:gd name="connsiteX108" fmla="*/ 418897 w 700738"/>
                <a:gd name="connsiteY108" fmla="*/ 322210 h 439885"/>
                <a:gd name="connsiteX109" fmla="*/ 431560 w 700738"/>
                <a:gd name="connsiteY109" fmla="*/ 310345 h 439885"/>
                <a:gd name="connsiteX110" fmla="*/ 431535 w 700738"/>
                <a:gd name="connsiteY110" fmla="*/ 309081 h 439885"/>
                <a:gd name="connsiteX111" fmla="*/ 431167 w 700738"/>
                <a:gd name="connsiteY111" fmla="*/ 367977 h 439885"/>
                <a:gd name="connsiteX112" fmla="*/ 418897 w 700738"/>
                <a:gd name="connsiteY112" fmla="*/ 355707 h 439885"/>
                <a:gd name="connsiteX113" fmla="*/ 283927 w 700738"/>
                <a:gd name="connsiteY113" fmla="*/ 355707 h 439885"/>
                <a:gd name="connsiteX114" fmla="*/ 271228 w 700738"/>
                <a:gd name="connsiteY114" fmla="*/ 368406 h 439885"/>
                <a:gd name="connsiteX115" fmla="*/ 283927 w 700738"/>
                <a:gd name="connsiteY115" fmla="*/ 381105 h 439885"/>
                <a:gd name="connsiteX116" fmla="*/ 418897 w 700738"/>
                <a:gd name="connsiteY116" fmla="*/ 381105 h 439885"/>
                <a:gd name="connsiteX117" fmla="*/ 431547 w 700738"/>
                <a:gd name="connsiteY117" fmla="*/ 369228 h 439885"/>
                <a:gd name="connsiteX118" fmla="*/ 431535 w 700738"/>
                <a:gd name="connsiteY118" fmla="*/ 368222 h 439885"/>
                <a:gd name="connsiteX119" fmla="*/ 431167 w 700738"/>
                <a:gd name="connsiteY119" fmla="*/ 426750 h 439885"/>
                <a:gd name="connsiteX120" fmla="*/ 418897 w 700738"/>
                <a:gd name="connsiteY120" fmla="*/ 414480 h 439885"/>
                <a:gd name="connsiteX121" fmla="*/ 283927 w 700738"/>
                <a:gd name="connsiteY121" fmla="*/ 414480 h 439885"/>
                <a:gd name="connsiteX122" fmla="*/ 271228 w 700738"/>
                <a:gd name="connsiteY122" fmla="*/ 427179 h 439885"/>
                <a:gd name="connsiteX123" fmla="*/ 283927 w 700738"/>
                <a:gd name="connsiteY123" fmla="*/ 439879 h 439885"/>
                <a:gd name="connsiteX124" fmla="*/ 418897 w 700738"/>
                <a:gd name="connsiteY124" fmla="*/ 439879 h 439885"/>
                <a:gd name="connsiteX125" fmla="*/ 431560 w 700738"/>
                <a:gd name="connsiteY125" fmla="*/ 428014 h 439885"/>
                <a:gd name="connsiteX126" fmla="*/ 431535 w 700738"/>
                <a:gd name="connsiteY126" fmla="*/ 426750 h 439885"/>
                <a:gd name="connsiteX127" fmla="*/ 328835 w 700738"/>
                <a:gd name="connsiteY127" fmla="*/ 14724 h 439885"/>
                <a:gd name="connsiteX128" fmla="*/ 314111 w 700738"/>
                <a:gd name="connsiteY128" fmla="*/ 0 h 439885"/>
                <a:gd name="connsiteX129" fmla="*/ 299387 w 700738"/>
                <a:gd name="connsiteY129" fmla="*/ 14724 h 439885"/>
                <a:gd name="connsiteX130" fmla="*/ 314111 w 700738"/>
                <a:gd name="connsiteY130" fmla="*/ 29448 h 439885"/>
                <a:gd name="connsiteX131" fmla="*/ 329199 w 700738"/>
                <a:gd name="connsiteY131" fmla="*/ 15092 h 439885"/>
                <a:gd name="connsiteX132" fmla="*/ 329203 w 700738"/>
                <a:gd name="connsiteY132" fmla="*/ 14724 h 439885"/>
                <a:gd name="connsiteX133" fmla="*/ 373007 w 700738"/>
                <a:gd name="connsiteY133" fmla="*/ 14724 h 439885"/>
                <a:gd name="connsiteX134" fmla="*/ 358283 w 700738"/>
                <a:gd name="connsiteY134" fmla="*/ 0 h 439885"/>
                <a:gd name="connsiteX135" fmla="*/ 343559 w 700738"/>
                <a:gd name="connsiteY135" fmla="*/ 14724 h 439885"/>
                <a:gd name="connsiteX136" fmla="*/ 358283 w 700738"/>
                <a:gd name="connsiteY136" fmla="*/ 29448 h 439885"/>
                <a:gd name="connsiteX137" fmla="*/ 373371 w 700738"/>
                <a:gd name="connsiteY137" fmla="*/ 15092 h 439885"/>
                <a:gd name="connsiteX138" fmla="*/ 373375 w 700738"/>
                <a:gd name="connsiteY138" fmla="*/ 14724 h 439885"/>
                <a:gd name="connsiteX139" fmla="*/ 417056 w 700738"/>
                <a:gd name="connsiteY139" fmla="*/ 14724 h 439885"/>
                <a:gd name="connsiteX140" fmla="*/ 402333 w 700738"/>
                <a:gd name="connsiteY140" fmla="*/ 0 h 439885"/>
                <a:gd name="connsiteX141" fmla="*/ 387609 w 700738"/>
                <a:gd name="connsiteY141" fmla="*/ 14724 h 439885"/>
                <a:gd name="connsiteX142" fmla="*/ 402333 w 700738"/>
                <a:gd name="connsiteY142" fmla="*/ 29448 h 439885"/>
                <a:gd name="connsiteX143" fmla="*/ 417420 w 700738"/>
                <a:gd name="connsiteY143" fmla="*/ 15092 h 439885"/>
                <a:gd name="connsiteX144" fmla="*/ 417425 w 700738"/>
                <a:gd name="connsiteY144" fmla="*/ 14724 h 439885"/>
                <a:gd name="connsiteX145" fmla="*/ 461228 w 700738"/>
                <a:gd name="connsiteY145" fmla="*/ 14724 h 439885"/>
                <a:gd name="connsiteX146" fmla="*/ 446504 w 700738"/>
                <a:gd name="connsiteY146" fmla="*/ 0 h 439885"/>
                <a:gd name="connsiteX147" fmla="*/ 431781 w 700738"/>
                <a:gd name="connsiteY147" fmla="*/ 14724 h 439885"/>
                <a:gd name="connsiteX148" fmla="*/ 446504 w 700738"/>
                <a:gd name="connsiteY148" fmla="*/ 29448 h 439885"/>
                <a:gd name="connsiteX149" fmla="*/ 461474 w 700738"/>
                <a:gd name="connsiteY149" fmla="*/ 14969 h 439885"/>
                <a:gd name="connsiteX150" fmla="*/ 461474 w 700738"/>
                <a:gd name="connsiteY150" fmla="*/ 14724 h 439885"/>
                <a:gd name="connsiteX151" fmla="*/ 505400 w 700738"/>
                <a:gd name="connsiteY151" fmla="*/ 14724 h 439885"/>
                <a:gd name="connsiteX152" fmla="*/ 490676 w 700738"/>
                <a:gd name="connsiteY152" fmla="*/ 0 h 439885"/>
                <a:gd name="connsiteX153" fmla="*/ 475952 w 700738"/>
                <a:gd name="connsiteY153" fmla="*/ 14724 h 439885"/>
                <a:gd name="connsiteX154" fmla="*/ 490676 w 700738"/>
                <a:gd name="connsiteY154" fmla="*/ 29448 h 439885"/>
                <a:gd name="connsiteX155" fmla="*/ 505768 w 700738"/>
                <a:gd name="connsiteY155" fmla="*/ 15092 h 439885"/>
                <a:gd name="connsiteX156" fmla="*/ 505768 w 700738"/>
                <a:gd name="connsiteY156" fmla="*/ 14724 h 439885"/>
                <a:gd name="connsiteX157" fmla="*/ 549572 w 700738"/>
                <a:gd name="connsiteY157" fmla="*/ 14724 h 439885"/>
                <a:gd name="connsiteX158" fmla="*/ 534848 w 700738"/>
                <a:gd name="connsiteY158" fmla="*/ 0 h 439885"/>
                <a:gd name="connsiteX159" fmla="*/ 520124 w 700738"/>
                <a:gd name="connsiteY159" fmla="*/ 14724 h 439885"/>
                <a:gd name="connsiteX160" fmla="*/ 534848 w 700738"/>
                <a:gd name="connsiteY160" fmla="*/ 29448 h 439885"/>
                <a:gd name="connsiteX161" fmla="*/ 549940 w 700738"/>
                <a:gd name="connsiteY161" fmla="*/ 15092 h 439885"/>
                <a:gd name="connsiteX162" fmla="*/ 549940 w 700738"/>
                <a:gd name="connsiteY162" fmla="*/ 14724 h 439885"/>
                <a:gd name="connsiteX163" fmla="*/ 328713 w 700738"/>
                <a:gd name="connsiteY163" fmla="*/ 132393 h 439885"/>
                <a:gd name="connsiteX164" fmla="*/ 313743 w 700738"/>
                <a:gd name="connsiteY164" fmla="*/ 117915 h 439885"/>
                <a:gd name="connsiteX165" fmla="*/ 299268 w 700738"/>
                <a:gd name="connsiteY165" fmla="*/ 132884 h 439885"/>
                <a:gd name="connsiteX166" fmla="*/ 314234 w 700738"/>
                <a:gd name="connsiteY166" fmla="*/ 147363 h 439885"/>
                <a:gd name="connsiteX167" fmla="*/ 329203 w 700738"/>
                <a:gd name="connsiteY167" fmla="*/ 133142 h 439885"/>
                <a:gd name="connsiteX168" fmla="*/ 329203 w 700738"/>
                <a:gd name="connsiteY168" fmla="*/ 132393 h 439885"/>
                <a:gd name="connsiteX169" fmla="*/ 372885 w 700738"/>
                <a:gd name="connsiteY169" fmla="*/ 132393 h 439885"/>
                <a:gd name="connsiteX170" fmla="*/ 358161 w 700738"/>
                <a:gd name="connsiteY170" fmla="*/ 117669 h 439885"/>
                <a:gd name="connsiteX171" fmla="*/ 343437 w 700738"/>
                <a:gd name="connsiteY171" fmla="*/ 132393 h 439885"/>
                <a:gd name="connsiteX172" fmla="*/ 358161 w 700738"/>
                <a:gd name="connsiteY172" fmla="*/ 147117 h 439885"/>
                <a:gd name="connsiteX173" fmla="*/ 373363 w 700738"/>
                <a:gd name="connsiteY173" fmla="*/ 133142 h 439885"/>
                <a:gd name="connsiteX174" fmla="*/ 373375 w 700738"/>
                <a:gd name="connsiteY174" fmla="*/ 132393 h 439885"/>
                <a:gd name="connsiteX175" fmla="*/ 416934 w 700738"/>
                <a:gd name="connsiteY175" fmla="*/ 132393 h 439885"/>
                <a:gd name="connsiteX176" fmla="*/ 402210 w 700738"/>
                <a:gd name="connsiteY176" fmla="*/ 117669 h 439885"/>
                <a:gd name="connsiteX177" fmla="*/ 387486 w 700738"/>
                <a:gd name="connsiteY177" fmla="*/ 132393 h 439885"/>
                <a:gd name="connsiteX178" fmla="*/ 402210 w 700738"/>
                <a:gd name="connsiteY178" fmla="*/ 147117 h 439885"/>
                <a:gd name="connsiteX179" fmla="*/ 417412 w 700738"/>
                <a:gd name="connsiteY179" fmla="*/ 133142 h 439885"/>
                <a:gd name="connsiteX180" fmla="*/ 417425 w 700738"/>
                <a:gd name="connsiteY180" fmla="*/ 132393 h 439885"/>
                <a:gd name="connsiteX181" fmla="*/ 461106 w 700738"/>
                <a:gd name="connsiteY181" fmla="*/ 132393 h 439885"/>
                <a:gd name="connsiteX182" fmla="*/ 446382 w 700738"/>
                <a:gd name="connsiteY182" fmla="*/ 117669 h 439885"/>
                <a:gd name="connsiteX183" fmla="*/ 431658 w 700738"/>
                <a:gd name="connsiteY183" fmla="*/ 132393 h 439885"/>
                <a:gd name="connsiteX184" fmla="*/ 446382 w 700738"/>
                <a:gd name="connsiteY184" fmla="*/ 147117 h 439885"/>
                <a:gd name="connsiteX185" fmla="*/ 461462 w 700738"/>
                <a:gd name="connsiteY185" fmla="*/ 133019 h 439885"/>
                <a:gd name="connsiteX186" fmla="*/ 461474 w 700738"/>
                <a:gd name="connsiteY186" fmla="*/ 132393 h 439885"/>
                <a:gd name="connsiteX187" fmla="*/ 505278 w 700738"/>
                <a:gd name="connsiteY187" fmla="*/ 132393 h 439885"/>
                <a:gd name="connsiteX188" fmla="*/ 490554 w 700738"/>
                <a:gd name="connsiteY188" fmla="*/ 117669 h 439885"/>
                <a:gd name="connsiteX189" fmla="*/ 475830 w 700738"/>
                <a:gd name="connsiteY189" fmla="*/ 132393 h 439885"/>
                <a:gd name="connsiteX190" fmla="*/ 490554 w 700738"/>
                <a:gd name="connsiteY190" fmla="*/ 147117 h 439885"/>
                <a:gd name="connsiteX191" fmla="*/ 505756 w 700738"/>
                <a:gd name="connsiteY191" fmla="*/ 133142 h 439885"/>
                <a:gd name="connsiteX192" fmla="*/ 505768 w 700738"/>
                <a:gd name="connsiteY192" fmla="*/ 132393 h 439885"/>
                <a:gd name="connsiteX193" fmla="*/ 549450 w 700738"/>
                <a:gd name="connsiteY193" fmla="*/ 132393 h 439885"/>
                <a:gd name="connsiteX194" fmla="*/ 534480 w 700738"/>
                <a:gd name="connsiteY194" fmla="*/ 117927 h 439885"/>
                <a:gd name="connsiteX195" fmla="*/ 520002 w 700738"/>
                <a:gd name="connsiteY195" fmla="*/ 132896 h 439885"/>
                <a:gd name="connsiteX196" fmla="*/ 534983 w 700738"/>
                <a:gd name="connsiteY196" fmla="*/ 147363 h 439885"/>
                <a:gd name="connsiteX197" fmla="*/ 535094 w 700738"/>
                <a:gd name="connsiteY197" fmla="*/ 147363 h 439885"/>
                <a:gd name="connsiteX198" fmla="*/ 549940 w 700738"/>
                <a:gd name="connsiteY198" fmla="*/ 133019 h 439885"/>
                <a:gd name="connsiteX199" fmla="*/ 549940 w 700738"/>
                <a:gd name="connsiteY199" fmla="*/ 132393 h 439885"/>
                <a:gd name="connsiteX200" fmla="*/ 479511 w 700738"/>
                <a:gd name="connsiteY200" fmla="*/ 301719 h 439885"/>
                <a:gd name="connsiteX201" fmla="*/ 464787 w 700738"/>
                <a:gd name="connsiteY201" fmla="*/ 286995 h 439885"/>
                <a:gd name="connsiteX202" fmla="*/ 450063 w 700738"/>
                <a:gd name="connsiteY202" fmla="*/ 301719 h 439885"/>
                <a:gd name="connsiteX203" fmla="*/ 464787 w 700738"/>
                <a:gd name="connsiteY203" fmla="*/ 316443 h 439885"/>
                <a:gd name="connsiteX204" fmla="*/ 479989 w 700738"/>
                <a:gd name="connsiteY204" fmla="*/ 302222 h 439885"/>
                <a:gd name="connsiteX205" fmla="*/ 480002 w 700738"/>
                <a:gd name="connsiteY205" fmla="*/ 301719 h 439885"/>
                <a:gd name="connsiteX206" fmla="*/ 523683 w 700738"/>
                <a:gd name="connsiteY206" fmla="*/ 301719 h 439885"/>
                <a:gd name="connsiteX207" fmla="*/ 508959 w 700738"/>
                <a:gd name="connsiteY207" fmla="*/ 286995 h 439885"/>
                <a:gd name="connsiteX208" fmla="*/ 494235 w 700738"/>
                <a:gd name="connsiteY208" fmla="*/ 301719 h 439885"/>
                <a:gd name="connsiteX209" fmla="*/ 508959 w 700738"/>
                <a:gd name="connsiteY209" fmla="*/ 316443 h 439885"/>
                <a:gd name="connsiteX210" fmla="*/ 524161 w 700738"/>
                <a:gd name="connsiteY210" fmla="*/ 302222 h 439885"/>
                <a:gd name="connsiteX211" fmla="*/ 524173 w 700738"/>
                <a:gd name="connsiteY211" fmla="*/ 301719 h 439885"/>
                <a:gd name="connsiteX212" fmla="*/ 567855 w 700738"/>
                <a:gd name="connsiteY212" fmla="*/ 301719 h 439885"/>
                <a:gd name="connsiteX213" fmla="*/ 553131 w 700738"/>
                <a:gd name="connsiteY213" fmla="*/ 286995 h 439885"/>
                <a:gd name="connsiteX214" fmla="*/ 538407 w 700738"/>
                <a:gd name="connsiteY214" fmla="*/ 301719 h 439885"/>
                <a:gd name="connsiteX215" fmla="*/ 553131 w 700738"/>
                <a:gd name="connsiteY215" fmla="*/ 316443 h 439885"/>
                <a:gd name="connsiteX216" fmla="*/ 568333 w 700738"/>
                <a:gd name="connsiteY216" fmla="*/ 302222 h 439885"/>
                <a:gd name="connsiteX217" fmla="*/ 568345 w 700738"/>
                <a:gd name="connsiteY217" fmla="*/ 301719 h 439885"/>
                <a:gd name="connsiteX218" fmla="*/ 612026 w 700738"/>
                <a:gd name="connsiteY218" fmla="*/ 301719 h 439885"/>
                <a:gd name="connsiteX219" fmla="*/ 597302 w 700738"/>
                <a:gd name="connsiteY219" fmla="*/ 286995 h 439885"/>
                <a:gd name="connsiteX220" fmla="*/ 582579 w 700738"/>
                <a:gd name="connsiteY220" fmla="*/ 301719 h 439885"/>
                <a:gd name="connsiteX221" fmla="*/ 597302 w 700738"/>
                <a:gd name="connsiteY221" fmla="*/ 316443 h 439885"/>
                <a:gd name="connsiteX222" fmla="*/ 612505 w 700738"/>
                <a:gd name="connsiteY222" fmla="*/ 302222 h 439885"/>
                <a:gd name="connsiteX223" fmla="*/ 612517 w 700738"/>
                <a:gd name="connsiteY223" fmla="*/ 301719 h 439885"/>
                <a:gd name="connsiteX224" fmla="*/ 656076 w 700738"/>
                <a:gd name="connsiteY224" fmla="*/ 301719 h 439885"/>
                <a:gd name="connsiteX225" fmla="*/ 641352 w 700738"/>
                <a:gd name="connsiteY225" fmla="*/ 286995 h 439885"/>
                <a:gd name="connsiteX226" fmla="*/ 626628 w 700738"/>
                <a:gd name="connsiteY226" fmla="*/ 301719 h 439885"/>
                <a:gd name="connsiteX227" fmla="*/ 641352 w 700738"/>
                <a:gd name="connsiteY227" fmla="*/ 316443 h 439885"/>
                <a:gd name="connsiteX228" fmla="*/ 641474 w 700738"/>
                <a:gd name="connsiteY228" fmla="*/ 316443 h 439885"/>
                <a:gd name="connsiteX229" fmla="*/ 656554 w 700738"/>
                <a:gd name="connsiteY229" fmla="*/ 302345 h 439885"/>
                <a:gd name="connsiteX230" fmla="*/ 656566 w 700738"/>
                <a:gd name="connsiteY230" fmla="*/ 301719 h 439885"/>
                <a:gd name="connsiteX231" fmla="*/ 700248 w 700738"/>
                <a:gd name="connsiteY231" fmla="*/ 301719 h 439885"/>
                <a:gd name="connsiteX232" fmla="*/ 685524 w 700738"/>
                <a:gd name="connsiteY232" fmla="*/ 286995 h 439885"/>
                <a:gd name="connsiteX233" fmla="*/ 670800 w 700738"/>
                <a:gd name="connsiteY233" fmla="*/ 301719 h 439885"/>
                <a:gd name="connsiteX234" fmla="*/ 685524 w 700738"/>
                <a:gd name="connsiteY234" fmla="*/ 316443 h 439885"/>
                <a:gd name="connsiteX235" fmla="*/ 700726 w 700738"/>
                <a:gd name="connsiteY235" fmla="*/ 302222 h 439885"/>
                <a:gd name="connsiteX236" fmla="*/ 700738 w 700738"/>
                <a:gd name="connsiteY236" fmla="*/ 301719 h 439885"/>
                <a:gd name="connsiteX237" fmla="*/ 479388 w 700738"/>
                <a:gd name="connsiteY237" fmla="*/ 423069 h 439885"/>
                <a:gd name="connsiteX238" fmla="*/ 464664 w 700738"/>
                <a:gd name="connsiteY238" fmla="*/ 408345 h 439885"/>
                <a:gd name="connsiteX239" fmla="*/ 449940 w 700738"/>
                <a:gd name="connsiteY239" fmla="*/ 423069 h 439885"/>
                <a:gd name="connsiteX240" fmla="*/ 464664 w 700738"/>
                <a:gd name="connsiteY240" fmla="*/ 437793 h 439885"/>
                <a:gd name="connsiteX241" fmla="*/ 479989 w 700738"/>
                <a:gd name="connsiteY241" fmla="*/ 423695 h 439885"/>
                <a:gd name="connsiteX242" fmla="*/ 480002 w 700738"/>
                <a:gd name="connsiteY242" fmla="*/ 423069 h 439885"/>
                <a:gd name="connsiteX243" fmla="*/ 523560 w 700738"/>
                <a:gd name="connsiteY243" fmla="*/ 423069 h 439885"/>
                <a:gd name="connsiteX244" fmla="*/ 508836 w 700738"/>
                <a:gd name="connsiteY244" fmla="*/ 408345 h 439885"/>
                <a:gd name="connsiteX245" fmla="*/ 494112 w 700738"/>
                <a:gd name="connsiteY245" fmla="*/ 423069 h 439885"/>
                <a:gd name="connsiteX246" fmla="*/ 508836 w 700738"/>
                <a:gd name="connsiteY246" fmla="*/ 437793 h 439885"/>
                <a:gd name="connsiteX247" fmla="*/ 524161 w 700738"/>
                <a:gd name="connsiteY247" fmla="*/ 423695 h 439885"/>
                <a:gd name="connsiteX248" fmla="*/ 524173 w 700738"/>
                <a:gd name="connsiteY248" fmla="*/ 423069 h 439885"/>
                <a:gd name="connsiteX249" fmla="*/ 567732 w 700738"/>
                <a:gd name="connsiteY249" fmla="*/ 423069 h 439885"/>
                <a:gd name="connsiteX250" fmla="*/ 553008 w 700738"/>
                <a:gd name="connsiteY250" fmla="*/ 408345 h 439885"/>
                <a:gd name="connsiteX251" fmla="*/ 538284 w 700738"/>
                <a:gd name="connsiteY251" fmla="*/ 423069 h 439885"/>
                <a:gd name="connsiteX252" fmla="*/ 553008 w 700738"/>
                <a:gd name="connsiteY252" fmla="*/ 437793 h 439885"/>
                <a:gd name="connsiteX253" fmla="*/ 568333 w 700738"/>
                <a:gd name="connsiteY253" fmla="*/ 423695 h 439885"/>
                <a:gd name="connsiteX254" fmla="*/ 568345 w 700738"/>
                <a:gd name="connsiteY254" fmla="*/ 423069 h 439885"/>
                <a:gd name="connsiteX255" fmla="*/ 611904 w 700738"/>
                <a:gd name="connsiteY255" fmla="*/ 423069 h 439885"/>
                <a:gd name="connsiteX256" fmla="*/ 597180 w 700738"/>
                <a:gd name="connsiteY256" fmla="*/ 408345 h 439885"/>
                <a:gd name="connsiteX257" fmla="*/ 582456 w 700738"/>
                <a:gd name="connsiteY257" fmla="*/ 423069 h 439885"/>
                <a:gd name="connsiteX258" fmla="*/ 597180 w 700738"/>
                <a:gd name="connsiteY258" fmla="*/ 437793 h 439885"/>
                <a:gd name="connsiteX259" fmla="*/ 611904 w 700738"/>
                <a:gd name="connsiteY259" fmla="*/ 423069 h 439885"/>
                <a:gd name="connsiteX260" fmla="*/ 655953 w 700738"/>
                <a:gd name="connsiteY260" fmla="*/ 423069 h 439885"/>
                <a:gd name="connsiteX261" fmla="*/ 641229 w 700738"/>
                <a:gd name="connsiteY261" fmla="*/ 408345 h 439885"/>
                <a:gd name="connsiteX262" fmla="*/ 626505 w 700738"/>
                <a:gd name="connsiteY262" fmla="*/ 423069 h 439885"/>
                <a:gd name="connsiteX263" fmla="*/ 641229 w 700738"/>
                <a:gd name="connsiteY263" fmla="*/ 437793 h 439885"/>
                <a:gd name="connsiteX264" fmla="*/ 641352 w 700738"/>
                <a:gd name="connsiteY264" fmla="*/ 437793 h 439885"/>
                <a:gd name="connsiteX265" fmla="*/ 656554 w 700738"/>
                <a:gd name="connsiteY265" fmla="*/ 423817 h 439885"/>
                <a:gd name="connsiteX266" fmla="*/ 656566 w 700738"/>
                <a:gd name="connsiteY266" fmla="*/ 423069 h 439885"/>
                <a:gd name="connsiteX267" fmla="*/ 700125 w 700738"/>
                <a:gd name="connsiteY267" fmla="*/ 423069 h 439885"/>
                <a:gd name="connsiteX268" fmla="*/ 685401 w 700738"/>
                <a:gd name="connsiteY268" fmla="*/ 408345 h 439885"/>
                <a:gd name="connsiteX269" fmla="*/ 670677 w 700738"/>
                <a:gd name="connsiteY269" fmla="*/ 423069 h 439885"/>
                <a:gd name="connsiteX270" fmla="*/ 685401 w 700738"/>
                <a:gd name="connsiteY270" fmla="*/ 437793 h 439885"/>
                <a:gd name="connsiteX271" fmla="*/ 700726 w 700738"/>
                <a:gd name="connsiteY271" fmla="*/ 423695 h 439885"/>
                <a:gd name="connsiteX272" fmla="*/ 700738 w 700738"/>
                <a:gd name="connsiteY272" fmla="*/ 423069 h 43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</a:cxnLst>
              <a:rect l="l" t="t" r="r" b="b"/>
              <a:pathLst>
                <a:path w="700738" h="439885">
                  <a:moveTo>
                    <a:pt x="64295" y="27362"/>
                  </a:moveTo>
                  <a:lnTo>
                    <a:pt x="12761" y="27362"/>
                  </a:lnTo>
                  <a:cubicBezTo>
                    <a:pt x="5747" y="27362"/>
                    <a:pt x="61" y="21681"/>
                    <a:pt x="61" y="14663"/>
                  </a:cubicBezTo>
                  <a:cubicBezTo>
                    <a:pt x="61" y="7644"/>
                    <a:pt x="5747" y="1963"/>
                    <a:pt x="12761" y="1963"/>
                  </a:cubicBezTo>
                  <a:lnTo>
                    <a:pt x="64295" y="1963"/>
                  </a:lnTo>
                  <a:cubicBezTo>
                    <a:pt x="71308" y="1963"/>
                    <a:pt x="76994" y="7644"/>
                    <a:pt x="76994" y="14663"/>
                  </a:cubicBezTo>
                  <a:cubicBezTo>
                    <a:pt x="76994" y="21681"/>
                    <a:pt x="71308" y="27362"/>
                    <a:pt x="64295" y="27362"/>
                  </a:cubicBezTo>
                  <a:close/>
                  <a:moveTo>
                    <a:pt x="76565" y="73620"/>
                  </a:moveTo>
                  <a:cubicBezTo>
                    <a:pt x="76565" y="66847"/>
                    <a:pt x="71071" y="61350"/>
                    <a:pt x="64295" y="61350"/>
                  </a:cubicBezTo>
                  <a:lnTo>
                    <a:pt x="12761" y="61350"/>
                  </a:lnTo>
                  <a:cubicBezTo>
                    <a:pt x="5747" y="61350"/>
                    <a:pt x="61" y="67031"/>
                    <a:pt x="61" y="74049"/>
                  </a:cubicBezTo>
                  <a:cubicBezTo>
                    <a:pt x="61" y="81068"/>
                    <a:pt x="5747" y="86749"/>
                    <a:pt x="12761" y="86749"/>
                  </a:cubicBezTo>
                  <a:lnTo>
                    <a:pt x="64295" y="86749"/>
                  </a:lnTo>
                  <a:cubicBezTo>
                    <a:pt x="71068" y="86970"/>
                    <a:pt x="76733" y="81645"/>
                    <a:pt x="76949" y="74872"/>
                  </a:cubicBezTo>
                  <a:cubicBezTo>
                    <a:pt x="76961" y="74504"/>
                    <a:pt x="76956" y="74123"/>
                    <a:pt x="76933" y="73743"/>
                  </a:cubicBezTo>
                  <a:close/>
                  <a:moveTo>
                    <a:pt x="76565" y="132393"/>
                  </a:moveTo>
                  <a:cubicBezTo>
                    <a:pt x="76565" y="125620"/>
                    <a:pt x="71071" y="120123"/>
                    <a:pt x="64295" y="120123"/>
                  </a:cubicBezTo>
                  <a:lnTo>
                    <a:pt x="12761" y="120123"/>
                  </a:lnTo>
                  <a:cubicBezTo>
                    <a:pt x="5747" y="120123"/>
                    <a:pt x="61" y="125804"/>
                    <a:pt x="61" y="132823"/>
                  </a:cubicBezTo>
                  <a:cubicBezTo>
                    <a:pt x="61" y="139841"/>
                    <a:pt x="5747" y="145522"/>
                    <a:pt x="12761" y="145522"/>
                  </a:cubicBezTo>
                  <a:lnTo>
                    <a:pt x="64295" y="145522"/>
                  </a:lnTo>
                  <a:cubicBezTo>
                    <a:pt x="71068" y="145743"/>
                    <a:pt x="76736" y="140430"/>
                    <a:pt x="76957" y="133657"/>
                  </a:cubicBezTo>
                  <a:cubicBezTo>
                    <a:pt x="76971" y="133240"/>
                    <a:pt x="76962" y="132810"/>
                    <a:pt x="76933" y="132393"/>
                  </a:cubicBezTo>
                  <a:close/>
                  <a:moveTo>
                    <a:pt x="76565" y="191289"/>
                  </a:moveTo>
                  <a:cubicBezTo>
                    <a:pt x="76565" y="184516"/>
                    <a:pt x="71071" y="179019"/>
                    <a:pt x="64295" y="179019"/>
                  </a:cubicBezTo>
                  <a:lnTo>
                    <a:pt x="12761" y="179019"/>
                  </a:lnTo>
                  <a:cubicBezTo>
                    <a:pt x="5747" y="179019"/>
                    <a:pt x="61" y="184700"/>
                    <a:pt x="61" y="191718"/>
                  </a:cubicBezTo>
                  <a:cubicBezTo>
                    <a:pt x="61" y="198737"/>
                    <a:pt x="5747" y="204418"/>
                    <a:pt x="12761" y="204418"/>
                  </a:cubicBezTo>
                  <a:lnTo>
                    <a:pt x="64295" y="204418"/>
                  </a:lnTo>
                  <a:cubicBezTo>
                    <a:pt x="71068" y="204639"/>
                    <a:pt x="76736" y="199326"/>
                    <a:pt x="76957" y="192553"/>
                  </a:cubicBezTo>
                  <a:cubicBezTo>
                    <a:pt x="76971" y="192136"/>
                    <a:pt x="76962" y="191706"/>
                    <a:pt x="76933" y="191289"/>
                  </a:cubicBezTo>
                  <a:close/>
                  <a:moveTo>
                    <a:pt x="76565" y="250185"/>
                  </a:moveTo>
                  <a:cubicBezTo>
                    <a:pt x="76565" y="243412"/>
                    <a:pt x="71071" y="237915"/>
                    <a:pt x="64295" y="237915"/>
                  </a:cubicBezTo>
                  <a:lnTo>
                    <a:pt x="12761" y="237915"/>
                  </a:lnTo>
                  <a:cubicBezTo>
                    <a:pt x="5713" y="237915"/>
                    <a:pt x="0" y="243633"/>
                    <a:pt x="0" y="250676"/>
                  </a:cubicBezTo>
                  <a:cubicBezTo>
                    <a:pt x="0" y="257719"/>
                    <a:pt x="5713" y="263436"/>
                    <a:pt x="12761" y="263436"/>
                  </a:cubicBezTo>
                  <a:lnTo>
                    <a:pt x="64295" y="263436"/>
                  </a:lnTo>
                  <a:cubicBezTo>
                    <a:pt x="71068" y="263657"/>
                    <a:pt x="76740" y="258357"/>
                    <a:pt x="76966" y="251584"/>
                  </a:cubicBezTo>
                  <a:cubicBezTo>
                    <a:pt x="76982" y="251117"/>
                    <a:pt x="76971" y="250651"/>
                    <a:pt x="76933" y="250185"/>
                  </a:cubicBezTo>
                  <a:close/>
                  <a:moveTo>
                    <a:pt x="76565" y="309081"/>
                  </a:moveTo>
                  <a:cubicBezTo>
                    <a:pt x="76565" y="302308"/>
                    <a:pt x="71071" y="296811"/>
                    <a:pt x="64295" y="296811"/>
                  </a:cubicBezTo>
                  <a:lnTo>
                    <a:pt x="12761" y="296811"/>
                  </a:lnTo>
                  <a:cubicBezTo>
                    <a:pt x="5747" y="296811"/>
                    <a:pt x="61" y="302492"/>
                    <a:pt x="61" y="309510"/>
                  </a:cubicBezTo>
                  <a:cubicBezTo>
                    <a:pt x="61" y="316529"/>
                    <a:pt x="5747" y="322210"/>
                    <a:pt x="12761" y="322210"/>
                  </a:cubicBezTo>
                  <a:lnTo>
                    <a:pt x="64295" y="322210"/>
                  </a:lnTo>
                  <a:cubicBezTo>
                    <a:pt x="71068" y="322431"/>
                    <a:pt x="76736" y="317118"/>
                    <a:pt x="76957" y="310345"/>
                  </a:cubicBezTo>
                  <a:cubicBezTo>
                    <a:pt x="76971" y="309927"/>
                    <a:pt x="76962" y="309498"/>
                    <a:pt x="76933" y="309081"/>
                  </a:cubicBezTo>
                  <a:close/>
                  <a:moveTo>
                    <a:pt x="76565" y="367977"/>
                  </a:moveTo>
                  <a:cubicBezTo>
                    <a:pt x="76565" y="361204"/>
                    <a:pt x="71071" y="355707"/>
                    <a:pt x="64295" y="355707"/>
                  </a:cubicBezTo>
                  <a:lnTo>
                    <a:pt x="12761" y="355707"/>
                  </a:lnTo>
                  <a:cubicBezTo>
                    <a:pt x="5747" y="355707"/>
                    <a:pt x="61" y="361388"/>
                    <a:pt x="61" y="368406"/>
                  </a:cubicBezTo>
                  <a:cubicBezTo>
                    <a:pt x="61" y="375425"/>
                    <a:pt x="5747" y="381105"/>
                    <a:pt x="12761" y="381105"/>
                  </a:cubicBezTo>
                  <a:lnTo>
                    <a:pt x="64295" y="381105"/>
                  </a:lnTo>
                  <a:cubicBezTo>
                    <a:pt x="71068" y="381314"/>
                    <a:pt x="76730" y="376001"/>
                    <a:pt x="76943" y="369228"/>
                  </a:cubicBezTo>
                  <a:cubicBezTo>
                    <a:pt x="76952" y="368897"/>
                    <a:pt x="76950" y="368554"/>
                    <a:pt x="76933" y="368222"/>
                  </a:cubicBezTo>
                  <a:close/>
                  <a:moveTo>
                    <a:pt x="76565" y="426750"/>
                  </a:moveTo>
                  <a:cubicBezTo>
                    <a:pt x="76565" y="419977"/>
                    <a:pt x="71071" y="414480"/>
                    <a:pt x="64295" y="414480"/>
                  </a:cubicBezTo>
                  <a:lnTo>
                    <a:pt x="12761" y="414480"/>
                  </a:lnTo>
                  <a:cubicBezTo>
                    <a:pt x="5747" y="414480"/>
                    <a:pt x="61" y="420161"/>
                    <a:pt x="61" y="427179"/>
                  </a:cubicBezTo>
                  <a:cubicBezTo>
                    <a:pt x="61" y="434198"/>
                    <a:pt x="5747" y="439879"/>
                    <a:pt x="12761" y="439879"/>
                  </a:cubicBezTo>
                  <a:lnTo>
                    <a:pt x="64295" y="439879"/>
                  </a:lnTo>
                  <a:cubicBezTo>
                    <a:pt x="71068" y="440100"/>
                    <a:pt x="76736" y="434787"/>
                    <a:pt x="76957" y="428014"/>
                  </a:cubicBezTo>
                  <a:cubicBezTo>
                    <a:pt x="76971" y="427596"/>
                    <a:pt x="76962" y="427167"/>
                    <a:pt x="76933" y="426750"/>
                  </a:cubicBezTo>
                  <a:close/>
                  <a:moveTo>
                    <a:pt x="269326" y="14724"/>
                  </a:moveTo>
                  <a:cubicBezTo>
                    <a:pt x="269326" y="7951"/>
                    <a:pt x="263833" y="2454"/>
                    <a:pt x="257056" y="2454"/>
                  </a:cubicBezTo>
                  <a:lnTo>
                    <a:pt x="122086" y="2454"/>
                  </a:lnTo>
                  <a:cubicBezTo>
                    <a:pt x="115073" y="2454"/>
                    <a:pt x="109387" y="8135"/>
                    <a:pt x="109387" y="15154"/>
                  </a:cubicBezTo>
                  <a:cubicBezTo>
                    <a:pt x="109387" y="22172"/>
                    <a:pt x="115073" y="27853"/>
                    <a:pt x="122086" y="27853"/>
                  </a:cubicBezTo>
                  <a:lnTo>
                    <a:pt x="257056" y="27853"/>
                  </a:lnTo>
                  <a:cubicBezTo>
                    <a:pt x="263829" y="28074"/>
                    <a:pt x="269498" y="22761"/>
                    <a:pt x="269719" y="15988"/>
                  </a:cubicBezTo>
                  <a:cubicBezTo>
                    <a:pt x="269732" y="15571"/>
                    <a:pt x="269724" y="15141"/>
                    <a:pt x="269694" y="14724"/>
                  </a:cubicBezTo>
                  <a:close/>
                  <a:moveTo>
                    <a:pt x="269326" y="73620"/>
                  </a:moveTo>
                  <a:cubicBezTo>
                    <a:pt x="269326" y="66847"/>
                    <a:pt x="263833" y="61350"/>
                    <a:pt x="257056" y="61350"/>
                  </a:cubicBezTo>
                  <a:lnTo>
                    <a:pt x="122086" y="61350"/>
                  </a:lnTo>
                  <a:cubicBezTo>
                    <a:pt x="115073" y="61350"/>
                    <a:pt x="109387" y="67031"/>
                    <a:pt x="109387" y="74049"/>
                  </a:cubicBezTo>
                  <a:cubicBezTo>
                    <a:pt x="109387" y="81068"/>
                    <a:pt x="115073" y="86749"/>
                    <a:pt x="122086" y="86749"/>
                  </a:cubicBezTo>
                  <a:lnTo>
                    <a:pt x="257056" y="86749"/>
                  </a:lnTo>
                  <a:cubicBezTo>
                    <a:pt x="263829" y="86970"/>
                    <a:pt x="269494" y="81645"/>
                    <a:pt x="269710" y="74872"/>
                  </a:cubicBezTo>
                  <a:cubicBezTo>
                    <a:pt x="269722" y="74504"/>
                    <a:pt x="269717" y="74123"/>
                    <a:pt x="269694" y="73743"/>
                  </a:cubicBezTo>
                  <a:close/>
                  <a:moveTo>
                    <a:pt x="269326" y="132393"/>
                  </a:moveTo>
                  <a:cubicBezTo>
                    <a:pt x="269326" y="125620"/>
                    <a:pt x="263833" y="120123"/>
                    <a:pt x="257056" y="120123"/>
                  </a:cubicBezTo>
                  <a:lnTo>
                    <a:pt x="122086" y="120123"/>
                  </a:lnTo>
                  <a:cubicBezTo>
                    <a:pt x="115073" y="120123"/>
                    <a:pt x="109387" y="125804"/>
                    <a:pt x="109387" y="132823"/>
                  </a:cubicBezTo>
                  <a:cubicBezTo>
                    <a:pt x="109387" y="139841"/>
                    <a:pt x="115073" y="145522"/>
                    <a:pt x="122086" y="145522"/>
                  </a:cubicBezTo>
                  <a:lnTo>
                    <a:pt x="257056" y="145522"/>
                  </a:lnTo>
                  <a:cubicBezTo>
                    <a:pt x="263829" y="145743"/>
                    <a:pt x="269498" y="140430"/>
                    <a:pt x="269719" y="133657"/>
                  </a:cubicBezTo>
                  <a:cubicBezTo>
                    <a:pt x="269732" y="133240"/>
                    <a:pt x="269724" y="132810"/>
                    <a:pt x="269694" y="132393"/>
                  </a:cubicBezTo>
                  <a:close/>
                  <a:moveTo>
                    <a:pt x="269326" y="191289"/>
                  </a:moveTo>
                  <a:cubicBezTo>
                    <a:pt x="269326" y="184516"/>
                    <a:pt x="263833" y="179019"/>
                    <a:pt x="257056" y="179019"/>
                  </a:cubicBezTo>
                  <a:lnTo>
                    <a:pt x="122086" y="179019"/>
                  </a:lnTo>
                  <a:cubicBezTo>
                    <a:pt x="115073" y="179019"/>
                    <a:pt x="109387" y="184700"/>
                    <a:pt x="109387" y="191718"/>
                  </a:cubicBezTo>
                  <a:cubicBezTo>
                    <a:pt x="109387" y="198737"/>
                    <a:pt x="115073" y="204418"/>
                    <a:pt x="122086" y="204418"/>
                  </a:cubicBezTo>
                  <a:lnTo>
                    <a:pt x="257056" y="204418"/>
                  </a:lnTo>
                  <a:cubicBezTo>
                    <a:pt x="263829" y="204639"/>
                    <a:pt x="269498" y="199326"/>
                    <a:pt x="269719" y="192553"/>
                  </a:cubicBezTo>
                  <a:cubicBezTo>
                    <a:pt x="269732" y="192136"/>
                    <a:pt x="269724" y="191706"/>
                    <a:pt x="269694" y="191289"/>
                  </a:cubicBezTo>
                  <a:close/>
                  <a:moveTo>
                    <a:pt x="269326" y="250185"/>
                  </a:moveTo>
                  <a:cubicBezTo>
                    <a:pt x="269326" y="243412"/>
                    <a:pt x="263833" y="237915"/>
                    <a:pt x="257056" y="237915"/>
                  </a:cubicBezTo>
                  <a:lnTo>
                    <a:pt x="122086" y="237915"/>
                  </a:lnTo>
                  <a:cubicBezTo>
                    <a:pt x="115038" y="237915"/>
                    <a:pt x="109326" y="243633"/>
                    <a:pt x="109326" y="250676"/>
                  </a:cubicBezTo>
                  <a:cubicBezTo>
                    <a:pt x="109326" y="257719"/>
                    <a:pt x="115038" y="263436"/>
                    <a:pt x="122086" y="263436"/>
                  </a:cubicBezTo>
                  <a:lnTo>
                    <a:pt x="257056" y="263436"/>
                  </a:lnTo>
                  <a:cubicBezTo>
                    <a:pt x="263829" y="263657"/>
                    <a:pt x="269501" y="258357"/>
                    <a:pt x="269727" y="251584"/>
                  </a:cubicBezTo>
                  <a:cubicBezTo>
                    <a:pt x="269743" y="251117"/>
                    <a:pt x="269732" y="250651"/>
                    <a:pt x="269694" y="250185"/>
                  </a:cubicBezTo>
                  <a:close/>
                  <a:moveTo>
                    <a:pt x="431167" y="309081"/>
                  </a:moveTo>
                  <a:cubicBezTo>
                    <a:pt x="431167" y="302308"/>
                    <a:pt x="425670" y="296811"/>
                    <a:pt x="418897" y="296811"/>
                  </a:cubicBezTo>
                  <a:lnTo>
                    <a:pt x="283927" y="296811"/>
                  </a:lnTo>
                  <a:cubicBezTo>
                    <a:pt x="276914" y="296811"/>
                    <a:pt x="271228" y="302492"/>
                    <a:pt x="271228" y="309510"/>
                  </a:cubicBezTo>
                  <a:cubicBezTo>
                    <a:pt x="271228" y="316529"/>
                    <a:pt x="276914" y="322210"/>
                    <a:pt x="283927" y="322210"/>
                  </a:cubicBezTo>
                  <a:lnTo>
                    <a:pt x="418897" y="322210"/>
                  </a:lnTo>
                  <a:cubicBezTo>
                    <a:pt x="425670" y="322431"/>
                    <a:pt x="431339" y="317118"/>
                    <a:pt x="431560" y="310345"/>
                  </a:cubicBezTo>
                  <a:cubicBezTo>
                    <a:pt x="431572" y="309927"/>
                    <a:pt x="431560" y="309498"/>
                    <a:pt x="431535" y="309081"/>
                  </a:cubicBezTo>
                  <a:close/>
                  <a:moveTo>
                    <a:pt x="431167" y="367977"/>
                  </a:moveTo>
                  <a:cubicBezTo>
                    <a:pt x="431167" y="361204"/>
                    <a:pt x="425670" y="355707"/>
                    <a:pt x="418897" y="355707"/>
                  </a:cubicBezTo>
                  <a:lnTo>
                    <a:pt x="283927" y="355707"/>
                  </a:lnTo>
                  <a:cubicBezTo>
                    <a:pt x="276914" y="355707"/>
                    <a:pt x="271228" y="361388"/>
                    <a:pt x="271228" y="368406"/>
                  </a:cubicBezTo>
                  <a:cubicBezTo>
                    <a:pt x="271228" y="375425"/>
                    <a:pt x="276914" y="381105"/>
                    <a:pt x="283927" y="381105"/>
                  </a:cubicBezTo>
                  <a:lnTo>
                    <a:pt x="418897" y="381105"/>
                  </a:lnTo>
                  <a:cubicBezTo>
                    <a:pt x="425670" y="381314"/>
                    <a:pt x="431339" y="376001"/>
                    <a:pt x="431547" y="369228"/>
                  </a:cubicBezTo>
                  <a:cubicBezTo>
                    <a:pt x="431560" y="368897"/>
                    <a:pt x="431547" y="368554"/>
                    <a:pt x="431535" y="368222"/>
                  </a:cubicBezTo>
                  <a:close/>
                  <a:moveTo>
                    <a:pt x="431167" y="426750"/>
                  </a:moveTo>
                  <a:cubicBezTo>
                    <a:pt x="431167" y="419977"/>
                    <a:pt x="425670" y="414480"/>
                    <a:pt x="418897" y="414480"/>
                  </a:cubicBezTo>
                  <a:lnTo>
                    <a:pt x="283927" y="414480"/>
                  </a:lnTo>
                  <a:cubicBezTo>
                    <a:pt x="276914" y="414480"/>
                    <a:pt x="271228" y="420161"/>
                    <a:pt x="271228" y="427179"/>
                  </a:cubicBezTo>
                  <a:cubicBezTo>
                    <a:pt x="271228" y="434198"/>
                    <a:pt x="276914" y="439879"/>
                    <a:pt x="283927" y="439879"/>
                  </a:cubicBezTo>
                  <a:lnTo>
                    <a:pt x="418897" y="439879"/>
                  </a:lnTo>
                  <a:cubicBezTo>
                    <a:pt x="425670" y="440100"/>
                    <a:pt x="431339" y="434787"/>
                    <a:pt x="431560" y="428014"/>
                  </a:cubicBezTo>
                  <a:cubicBezTo>
                    <a:pt x="431572" y="427596"/>
                    <a:pt x="431560" y="427167"/>
                    <a:pt x="431535" y="426750"/>
                  </a:cubicBezTo>
                  <a:close/>
                  <a:moveTo>
                    <a:pt x="328835" y="14724"/>
                  </a:moveTo>
                  <a:cubicBezTo>
                    <a:pt x="328835" y="6589"/>
                    <a:pt x="322243" y="0"/>
                    <a:pt x="314111" y="0"/>
                  </a:cubicBezTo>
                  <a:cubicBezTo>
                    <a:pt x="305980" y="0"/>
                    <a:pt x="299387" y="6589"/>
                    <a:pt x="299387" y="14724"/>
                  </a:cubicBezTo>
                  <a:cubicBezTo>
                    <a:pt x="299387" y="22859"/>
                    <a:pt x="305980" y="29448"/>
                    <a:pt x="314111" y="29448"/>
                  </a:cubicBezTo>
                  <a:cubicBezTo>
                    <a:pt x="322240" y="29657"/>
                    <a:pt x="328996" y="23227"/>
                    <a:pt x="329199" y="15092"/>
                  </a:cubicBezTo>
                  <a:cubicBezTo>
                    <a:pt x="329202" y="14969"/>
                    <a:pt x="329203" y="14847"/>
                    <a:pt x="329203" y="14724"/>
                  </a:cubicBezTo>
                  <a:close/>
                  <a:moveTo>
                    <a:pt x="373007" y="14724"/>
                  </a:moveTo>
                  <a:cubicBezTo>
                    <a:pt x="373007" y="6589"/>
                    <a:pt x="366415" y="0"/>
                    <a:pt x="358283" y="0"/>
                  </a:cubicBezTo>
                  <a:cubicBezTo>
                    <a:pt x="350152" y="0"/>
                    <a:pt x="343559" y="6589"/>
                    <a:pt x="343559" y="14724"/>
                  </a:cubicBezTo>
                  <a:cubicBezTo>
                    <a:pt x="343559" y="22859"/>
                    <a:pt x="350152" y="29448"/>
                    <a:pt x="358283" y="29448"/>
                  </a:cubicBezTo>
                  <a:cubicBezTo>
                    <a:pt x="366412" y="29657"/>
                    <a:pt x="373168" y="23227"/>
                    <a:pt x="373371" y="15092"/>
                  </a:cubicBezTo>
                  <a:cubicBezTo>
                    <a:pt x="373374" y="14969"/>
                    <a:pt x="373375" y="14847"/>
                    <a:pt x="373375" y="14724"/>
                  </a:cubicBezTo>
                  <a:close/>
                  <a:moveTo>
                    <a:pt x="417056" y="14724"/>
                  </a:moveTo>
                  <a:cubicBezTo>
                    <a:pt x="417056" y="6589"/>
                    <a:pt x="410464" y="0"/>
                    <a:pt x="402333" y="0"/>
                  </a:cubicBezTo>
                  <a:cubicBezTo>
                    <a:pt x="394201" y="0"/>
                    <a:pt x="387609" y="6589"/>
                    <a:pt x="387609" y="14724"/>
                  </a:cubicBezTo>
                  <a:cubicBezTo>
                    <a:pt x="387609" y="22859"/>
                    <a:pt x="394201" y="29448"/>
                    <a:pt x="402333" y="29448"/>
                  </a:cubicBezTo>
                  <a:cubicBezTo>
                    <a:pt x="410461" y="29657"/>
                    <a:pt x="417217" y="23227"/>
                    <a:pt x="417420" y="15092"/>
                  </a:cubicBezTo>
                  <a:cubicBezTo>
                    <a:pt x="417423" y="14969"/>
                    <a:pt x="417425" y="14847"/>
                    <a:pt x="417425" y="14724"/>
                  </a:cubicBezTo>
                  <a:close/>
                  <a:moveTo>
                    <a:pt x="461228" y="14724"/>
                  </a:moveTo>
                  <a:cubicBezTo>
                    <a:pt x="461228" y="6589"/>
                    <a:pt x="454639" y="0"/>
                    <a:pt x="446504" y="0"/>
                  </a:cubicBezTo>
                  <a:cubicBezTo>
                    <a:pt x="438369" y="0"/>
                    <a:pt x="431781" y="6589"/>
                    <a:pt x="431781" y="14724"/>
                  </a:cubicBezTo>
                  <a:cubicBezTo>
                    <a:pt x="431781" y="22859"/>
                    <a:pt x="438369" y="29448"/>
                    <a:pt x="446504" y="29448"/>
                  </a:cubicBezTo>
                  <a:cubicBezTo>
                    <a:pt x="454639" y="29583"/>
                    <a:pt x="461339" y="23104"/>
                    <a:pt x="461474" y="14969"/>
                  </a:cubicBezTo>
                  <a:cubicBezTo>
                    <a:pt x="461474" y="14884"/>
                    <a:pt x="461474" y="14810"/>
                    <a:pt x="461474" y="14724"/>
                  </a:cubicBezTo>
                  <a:close/>
                  <a:moveTo>
                    <a:pt x="505400" y="14724"/>
                  </a:moveTo>
                  <a:cubicBezTo>
                    <a:pt x="505400" y="6589"/>
                    <a:pt x="498811" y="0"/>
                    <a:pt x="490676" y="0"/>
                  </a:cubicBezTo>
                  <a:cubicBezTo>
                    <a:pt x="482541" y="0"/>
                    <a:pt x="475952" y="6589"/>
                    <a:pt x="475952" y="14724"/>
                  </a:cubicBezTo>
                  <a:cubicBezTo>
                    <a:pt x="475952" y="22859"/>
                    <a:pt x="482541" y="29448"/>
                    <a:pt x="490676" y="29448"/>
                  </a:cubicBezTo>
                  <a:cubicBezTo>
                    <a:pt x="498811" y="29657"/>
                    <a:pt x="505560" y="23227"/>
                    <a:pt x="505768" y="15092"/>
                  </a:cubicBezTo>
                  <a:cubicBezTo>
                    <a:pt x="505768" y="14969"/>
                    <a:pt x="505768" y="14847"/>
                    <a:pt x="505768" y="14724"/>
                  </a:cubicBezTo>
                  <a:close/>
                  <a:moveTo>
                    <a:pt x="549572" y="14724"/>
                  </a:moveTo>
                  <a:cubicBezTo>
                    <a:pt x="549572" y="6589"/>
                    <a:pt x="542983" y="0"/>
                    <a:pt x="534848" y="0"/>
                  </a:cubicBezTo>
                  <a:cubicBezTo>
                    <a:pt x="526713" y="0"/>
                    <a:pt x="520124" y="6589"/>
                    <a:pt x="520124" y="14724"/>
                  </a:cubicBezTo>
                  <a:cubicBezTo>
                    <a:pt x="520124" y="22859"/>
                    <a:pt x="526713" y="29448"/>
                    <a:pt x="534848" y="29448"/>
                  </a:cubicBezTo>
                  <a:cubicBezTo>
                    <a:pt x="542983" y="29657"/>
                    <a:pt x="549732" y="23227"/>
                    <a:pt x="549940" y="15092"/>
                  </a:cubicBezTo>
                  <a:cubicBezTo>
                    <a:pt x="549940" y="14969"/>
                    <a:pt x="549940" y="14847"/>
                    <a:pt x="549940" y="14724"/>
                  </a:cubicBezTo>
                  <a:close/>
                  <a:moveTo>
                    <a:pt x="328713" y="132393"/>
                  </a:moveTo>
                  <a:cubicBezTo>
                    <a:pt x="328576" y="124258"/>
                    <a:pt x="321875" y="117779"/>
                    <a:pt x="313743" y="117915"/>
                  </a:cubicBezTo>
                  <a:cubicBezTo>
                    <a:pt x="305613" y="118049"/>
                    <a:pt x="299132" y="124761"/>
                    <a:pt x="299268" y="132884"/>
                  </a:cubicBezTo>
                  <a:cubicBezTo>
                    <a:pt x="299406" y="141019"/>
                    <a:pt x="306105" y="147497"/>
                    <a:pt x="314234" y="147363"/>
                  </a:cubicBezTo>
                  <a:cubicBezTo>
                    <a:pt x="322295" y="147571"/>
                    <a:pt x="328997" y="141203"/>
                    <a:pt x="329203" y="133142"/>
                  </a:cubicBezTo>
                  <a:cubicBezTo>
                    <a:pt x="329210" y="132896"/>
                    <a:pt x="329210" y="132638"/>
                    <a:pt x="329203" y="132393"/>
                  </a:cubicBezTo>
                  <a:close/>
                  <a:moveTo>
                    <a:pt x="372885" y="132393"/>
                  </a:moveTo>
                  <a:cubicBezTo>
                    <a:pt x="372885" y="124258"/>
                    <a:pt x="366292" y="117669"/>
                    <a:pt x="358161" y="117669"/>
                  </a:cubicBezTo>
                  <a:cubicBezTo>
                    <a:pt x="350029" y="117669"/>
                    <a:pt x="343437" y="124258"/>
                    <a:pt x="343437" y="132393"/>
                  </a:cubicBezTo>
                  <a:cubicBezTo>
                    <a:pt x="343437" y="140528"/>
                    <a:pt x="350029" y="147117"/>
                    <a:pt x="358161" y="147117"/>
                  </a:cubicBezTo>
                  <a:cubicBezTo>
                    <a:pt x="366217" y="147461"/>
                    <a:pt x="373024" y="141203"/>
                    <a:pt x="373363" y="133142"/>
                  </a:cubicBezTo>
                  <a:cubicBezTo>
                    <a:pt x="373374" y="132896"/>
                    <a:pt x="373378" y="132638"/>
                    <a:pt x="373375" y="132393"/>
                  </a:cubicBezTo>
                  <a:close/>
                  <a:moveTo>
                    <a:pt x="416934" y="132393"/>
                  </a:moveTo>
                  <a:cubicBezTo>
                    <a:pt x="416934" y="124258"/>
                    <a:pt x="410341" y="117669"/>
                    <a:pt x="402210" y="117669"/>
                  </a:cubicBezTo>
                  <a:cubicBezTo>
                    <a:pt x="394079" y="117669"/>
                    <a:pt x="387486" y="124258"/>
                    <a:pt x="387486" y="132393"/>
                  </a:cubicBezTo>
                  <a:cubicBezTo>
                    <a:pt x="387486" y="140528"/>
                    <a:pt x="394079" y="147117"/>
                    <a:pt x="402210" y="147117"/>
                  </a:cubicBezTo>
                  <a:cubicBezTo>
                    <a:pt x="410266" y="147461"/>
                    <a:pt x="417074" y="141203"/>
                    <a:pt x="417412" y="133142"/>
                  </a:cubicBezTo>
                  <a:cubicBezTo>
                    <a:pt x="417423" y="132896"/>
                    <a:pt x="417427" y="132638"/>
                    <a:pt x="417425" y="132393"/>
                  </a:cubicBezTo>
                  <a:close/>
                  <a:moveTo>
                    <a:pt x="461106" y="132393"/>
                  </a:moveTo>
                  <a:cubicBezTo>
                    <a:pt x="461106" y="124258"/>
                    <a:pt x="454517" y="117669"/>
                    <a:pt x="446382" y="117669"/>
                  </a:cubicBezTo>
                  <a:cubicBezTo>
                    <a:pt x="438247" y="117669"/>
                    <a:pt x="431658" y="124258"/>
                    <a:pt x="431658" y="132393"/>
                  </a:cubicBezTo>
                  <a:cubicBezTo>
                    <a:pt x="431658" y="140528"/>
                    <a:pt x="438247" y="147117"/>
                    <a:pt x="446382" y="147117"/>
                  </a:cubicBezTo>
                  <a:cubicBezTo>
                    <a:pt x="454443" y="147387"/>
                    <a:pt x="461192" y="141080"/>
                    <a:pt x="461462" y="133019"/>
                  </a:cubicBezTo>
                  <a:cubicBezTo>
                    <a:pt x="461474" y="132810"/>
                    <a:pt x="461474" y="132602"/>
                    <a:pt x="461474" y="132393"/>
                  </a:cubicBezTo>
                  <a:close/>
                  <a:moveTo>
                    <a:pt x="505278" y="132393"/>
                  </a:moveTo>
                  <a:cubicBezTo>
                    <a:pt x="505278" y="124258"/>
                    <a:pt x="498689" y="117669"/>
                    <a:pt x="490554" y="117669"/>
                  </a:cubicBezTo>
                  <a:cubicBezTo>
                    <a:pt x="482419" y="117669"/>
                    <a:pt x="475830" y="124258"/>
                    <a:pt x="475830" y="132393"/>
                  </a:cubicBezTo>
                  <a:cubicBezTo>
                    <a:pt x="475830" y="140528"/>
                    <a:pt x="482419" y="147117"/>
                    <a:pt x="490554" y="147117"/>
                  </a:cubicBezTo>
                  <a:cubicBezTo>
                    <a:pt x="498615" y="147461"/>
                    <a:pt x="505413" y="141203"/>
                    <a:pt x="505756" y="133142"/>
                  </a:cubicBezTo>
                  <a:cubicBezTo>
                    <a:pt x="505768" y="132896"/>
                    <a:pt x="505768" y="132638"/>
                    <a:pt x="505768" y="132393"/>
                  </a:cubicBezTo>
                  <a:close/>
                  <a:moveTo>
                    <a:pt x="549450" y="132393"/>
                  </a:moveTo>
                  <a:cubicBezTo>
                    <a:pt x="549315" y="124258"/>
                    <a:pt x="542603" y="117779"/>
                    <a:pt x="534480" y="117927"/>
                  </a:cubicBezTo>
                  <a:cubicBezTo>
                    <a:pt x="526345" y="118062"/>
                    <a:pt x="519867" y="124761"/>
                    <a:pt x="520002" y="132896"/>
                  </a:cubicBezTo>
                  <a:cubicBezTo>
                    <a:pt x="520149" y="141019"/>
                    <a:pt x="526848" y="147497"/>
                    <a:pt x="534983" y="147363"/>
                  </a:cubicBezTo>
                  <a:cubicBezTo>
                    <a:pt x="535020" y="147363"/>
                    <a:pt x="535057" y="147363"/>
                    <a:pt x="535094" y="147363"/>
                  </a:cubicBezTo>
                  <a:cubicBezTo>
                    <a:pt x="543155" y="147497"/>
                    <a:pt x="549805" y="141080"/>
                    <a:pt x="549940" y="133019"/>
                  </a:cubicBezTo>
                  <a:cubicBezTo>
                    <a:pt x="549940" y="132810"/>
                    <a:pt x="549940" y="132602"/>
                    <a:pt x="549940" y="132393"/>
                  </a:cubicBezTo>
                  <a:close/>
                  <a:moveTo>
                    <a:pt x="479511" y="301719"/>
                  </a:moveTo>
                  <a:cubicBezTo>
                    <a:pt x="479511" y="293584"/>
                    <a:pt x="472922" y="286995"/>
                    <a:pt x="464787" y="286995"/>
                  </a:cubicBezTo>
                  <a:cubicBezTo>
                    <a:pt x="456652" y="286995"/>
                    <a:pt x="450063" y="293584"/>
                    <a:pt x="450063" y="301719"/>
                  </a:cubicBezTo>
                  <a:cubicBezTo>
                    <a:pt x="450063" y="309854"/>
                    <a:pt x="456652" y="316443"/>
                    <a:pt x="464787" y="316443"/>
                  </a:cubicBezTo>
                  <a:cubicBezTo>
                    <a:pt x="472909" y="316713"/>
                    <a:pt x="479719" y="310345"/>
                    <a:pt x="479989" y="302222"/>
                  </a:cubicBezTo>
                  <a:cubicBezTo>
                    <a:pt x="480002" y="302050"/>
                    <a:pt x="480002" y="301891"/>
                    <a:pt x="480002" y="301719"/>
                  </a:cubicBezTo>
                  <a:close/>
                  <a:moveTo>
                    <a:pt x="523683" y="301719"/>
                  </a:moveTo>
                  <a:cubicBezTo>
                    <a:pt x="523683" y="293584"/>
                    <a:pt x="517094" y="286995"/>
                    <a:pt x="508959" y="286995"/>
                  </a:cubicBezTo>
                  <a:cubicBezTo>
                    <a:pt x="500824" y="286995"/>
                    <a:pt x="494235" y="293584"/>
                    <a:pt x="494235" y="301719"/>
                  </a:cubicBezTo>
                  <a:cubicBezTo>
                    <a:pt x="494235" y="309854"/>
                    <a:pt x="500824" y="316443"/>
                    <a:pt x="508959" y="316443"/>
                  </a:cubicBezTo>
                  <a:cubicBezTo>
                    <a:pt x="517081" y="316713"/>
                    <a:pt x="523891" y="310345"/>
                    <a:pt x="524161" y="302222"/>
                  </a:cubicBezTo>
                  <a:cubicBezTo>
                    <a:pt x="524173" y="302050"/>
                    <a:pt x="524173" y="301891"/>
                    <a:pt x="524173" y="301719"/>
                  </a:cubicBezTo>
                  <a:close/>
                  <a:moveTo>
                    <a:pt x="567855" y="301719"/>
                  </a:moveTo>
                  <a:cubicBezTo>
                    <a:pt x="567855" y="293584"/>
                    <a:pt x="561266" y="286995"/>
                    <a:pt x="553131" y="286995"/>
                  </a:cubicBezTo>
                  <a:cubicBezTo>
                    <a:pt x="544996" y="286995"/>
                    <a:pt x="538407" y="293584"/>
                    <a:pt x="538407" y="301719"/>
                  </a:cubicBezTo>
                  <a:cubicBezTo>
                    <a:pt x="538407" y="309854"/>
                    <a:pt x="544996" y="316443"/>
                    <a:pt x="553131" y="316443"/>
                  </a:cubicBezTo>
                  <a:cubicBezTo>
                    <a:pt x="561253" y="316713"/>
                    <a:pt x="568063" y="310345"/>
                    <a:pt x="568333" y="302222"/>
                  </a:cubicBezTo>
                  <a:cubicBezTo>
                    <a:pt x="568345" y="302050"/>
                    <a:pt x="568345" y="301891"/>
                    <a:pt x="568345" y="301719"/>
                  </a:cubicBezTo>
                  <a:close/>
                  <a:moveTo>
                    <a:pt x="612026" y="301719"/>
                  </a:moveTo>
                  <a:cubicBezTo>
                    <a:pt x="612026" y="293584"/>
                    <a:pt x="605437" y="286995"/>
                    <a:pt x="597302" y="286995"/>
                  </a:cubicBezTo>
                  <a:cubicBezTo>
                    <a:pt x="589167" y="286995"/>
                    <a:pt x="582579" y="293584"/>
                    <a:pt x="582579" y="301719"/>
                  </a:cubicBezTo>
                  <a:cubicBezTo>
                    <a:pt x="582579" y="309854"/>
                    <a:pt x="589167" y="316443"/>
                    <a:pt x="597302" y="316443"/>
                  </a:cubicBezTo>
                  <a:cubicBezTo>
                    <a:pt x="605425" y="316713"/>
                    <a:pt x="612235" y="310345"/>
                    <a:pt x="612505" y="302222"/>
                  </a:cubicBezTo>
                  <a:cubicBezTo>
                    <a:pt x="612517" y="302050"/>
                    <a:pt x="612517" y="301891"/>
                    <a:pt x="612517" y="301719"/>
                  </a:cubicBezTo>
                  <a:close/>
                  <a:moveTo>
                    <a:pt x="656076" y="301719"/>
                  </a:moveTo>
                  <a:cubicBezTo>
                    <a:pt x="656076" y="293584"/>
                    <a:pt x="649487" y="286995"/>
                    <a:pt x="641352" y="286995"/>
                  </a:cubicBezTo>
                  <a:cubicBezTo>
                    <a:pt x="633217" y="286995"/>
                    <a:pt x="626628" y="293584"/>
                    <a:pt x="626628" y="301719"/>
                  </a:cubicBezTo>
                  <a:cubicBezTo>
                    <a:pt x="626628" y="309854"/>
                    <a:pt x="633217" y="316443"/>
                    <a:pt x="641352" y="316443"/>
                  </a:cubicBezTo>
                  <a:cubicBezTo>
                    <a:pt x="641389" y="316443"/>
                    <a:pt x="641438" y="316443"/>
                    <a:pt x="641474" y="316443"/>
                  </a:cubicBezTo>
                  <a:cubicBezTo>
                    <a:pt x="649536" y="316713"/>
                    <a:pt x="656284" y="310406"/>
                    <a:pt x="656554" y="302345"/>
                  </a:cubicBezTo>
                  <a:cubicBezTo>
                    <a:pt x="656566" y="302136"/>
                    <a:pt x="656566" y="301927"/>
                    <a:pt x="656566" y="301719"/>
                  </a:cubicBezTo>
                  <a:close/>
                  <a:moveTo>
                    <a:pt x="700248" y="301719"/>
                  </a:moveTo>
                  <a:cubicBezTo>
                    <a:pt x="700248" y="293584"/>
                    <a:pt x="693659" y="286995"/>
                    <a:pt x="685524" y="286995"/>
                  </a:cubicBezTo>
                  <a:cubicBezTo>
                    <a:pt x="677389" y="286995"/>
                    <a:pt x="670800" y="293584"/>
                    <a:pt x="670800" y="301719"/>
                  </a:cubicBezTo>
                  <a:cubicBezTo>
                    <a:pt x="670800" y="309854"/>
                    <a:pt x="677389" y="316443"/>
                    <a:pt x="685524" y="316443"/>
                  </a:cubicBezTo>
                  <a:cubicBezTo>
                    <a:pt x="693646" y="316713"/>
                    <a:pt x="700456" y="310345"/>
                    <a:pt x="700726" y="302222"/>
                  </a:cubicBezTo>
                  <a:cubicBezTo>
                    <a:pt x="700738" y="302050"/>
                    <a:pt x="700738" y="301891"/>
                    <a:pt x="700738" y="301719"/>
                  </a:cubicBezTo>
                  <a:close/>
                  <a:moveTo>
                    <a:pt x="479388" y="423069"/>
                  </a:moveTo>
                  <a:cubicBezTo>
                    <a:pt x="479388" y="414934"/>
                    <a:pt x="472799" y="408345"/>
                    <a:pt x="464664" y="408345"/>
                  </a:cubicBezTo>
                  <a:cubicBezTo>
                    <a:pt x="456529" y="408345"/>
                    <a:pt x="449940" y="414934"/>
                    <a:pt x="449940" y="423069"/>
                  </a:cubicBezTo>
                  <a:cubicBezTo>
                    <a:pt x="449940" y="431204"/>
                    <a:pt x="456529" y="437793"/>
                    <a:pt x="464664" y="437793"/>
                  </a:cubicBezTo>
                  <a:cubicBezTo>
                    <a:pt x="472787" y="438136"/>
                    <a:pt x="479646" y="431818"/>
                    <a:pt x="479989" y="423695"/>
                  </a:cubicBezTo>
                  <a:cubicBezTo>
                    <a:pt x="480002" y="423486"/>
                    <a:pt x="480002" y="423277"/>
                    <a:pt x="480002" y="423069"/>
                  </a:cubicBezTo>
                  <a:close/>
                  <a:moveTo>
                    <a:pt x="523560" y="423069"/>
                  </a:moveTo>
                  <a:cubicBezTo>
                    <a:pt x="523560" y="414934"/>
                    <a:pt x="516971" y="408345"/>
                    <a:pt x="508836" y="408345"/>
                  </a:cubicBezTo>
                  <a:cubicBezTo>
                    <a:pt x="500701" y="408345"/>
                    <a:pt x="494112" y="414934"/>
                    <a:pt x="494112" y="423069"/>
                  </a:cubicBezTo>
                  <a:cubicBezTo>
                    <a:pt x="494112" y="431204"/>
                    <a:pt x="500701" y="437793"/>
                    <a:pt x="508836" y="437793"/>
                  </a:cubicBezTo>
                  <a:cubicBezTo>
                    <a:pt x="516959" y="438136"/>
                    <a:pt x="523818" y="431818"/>
                    <a:pt x="524161" y="423695"/>
                  </a:cubicBezTo>
                  <a:cubicBezTo>
                    <a:pt x="524173" y="423486"/>
                    <a:pt x="524173" y="423277"/>
                    <a:pt x="524173" y="423069"/>
                  </a:cubicBezTo>
                  <a:close/>
                  <a:moveTo>
                    <a:pt x="567732" y="423069"/>
                  </a:moveTo>
                  <a:cubicBezTo>
                    <a:pt x="567732" y="414934"/>
                    <a:pt x="561143" y="408345"/>
                    <a:pt x="553008" y="408345"/>
                  </a:cubicBezTo>
                  <a:cubicBezTo>
                    <a:pt x="544873" y="408345"/>
                    <a:pt x="538284" y="414934"/>
                    <a:pt x="538284" y="423069"/>
                  </a:cubicBezTo>
                  <a:cubicBezTo>
                    <a:pt x="538284" y="431204"/>
                    <a:pt x="544873" y="437793"/>
                    <a:pt x="553008" y="437793"/>
                  </a:cubicBezTo>
                  <a:cubicBezTo>
                    <a:pt x="561131" y="438136"/>
                    <a:pt x="567989" y="431818"/>
                    <a:pt x="568333" y="423695"/>
                  </a:cubicBezTo>
                  <a:cubicBezTo>
                    <a:pt x="568345" y="423486"/>
                    <a:pt x="568345" y="423277"/>
                    <a:pt x="568345" y="423069"/>
                  </a:cubicBezTo>
                  <a:close/>
                  <a:moveTo>
                    <a:pt x="611904" y="423069"/>
                  </a:moveTo>
                  <a:cubicBezTo>
                    <a:pt x="611904" y="414934"/>
                    <a:pt x="605315" y="408345"/>
                    <a:pt x="597180" y="408345"/>
                  </a:cubicBezTo>
                  <a:cubicBezTo>
                    <a:pt x="589045" y="408345"/>
                    <a:pt x="582456" y="414934"/>
                    <a:pt x="582456" y="423069"/>
                  </a:cubicBezTo>
                  <a:cubicBezTo>
                    <a:pt x="582456" y="431204"/>
                    <a:pt x="589045" y="437793"/>
                    <a:pt x="597180" y="437793"/>
                  </a:cubicBezTo>
                  <a:cubicBezTo>
                    <a:pt x="605315" y="437793"/>
                    <a:pt x="611904" y="431204"/>
                    <a:pt x="611904" y="423069"/>
                  </a:cubicBezTo>
                  <a:close/>
                  <a:moveTo>
                    <a:pt x="655953" y="423069"/>
                  </a:moveTo>
                  <a:cubicBezTo>
                    <a:pt x="655953" y="414934"/>
                    <a:pt x="649364" y="408345"/>
                    <a:pt x="641229" y="408345"/>
                  </a:cubicBezTo>
                  <a:cubicBezTo>
                    <a:pt x="633094" y="408345"/>
                    <a:pt x="626505" y="414934"/>
                    <a:pt x="626505" y="423069"/>
                  </a:cubicBezTo>
                  <a:cubicBezTo>
                    <a:pt x="626505" y="431204"/>
                    <a:pt x="633094" y="437793"/>
                    <a:pt x="641229" y="437793"/>
                  </a:cubicBezTo>
                  <a:cubicBezTo>
                    <a:pt x="641266" y="437793"/>
                    <a:pt x="641315" y="437793"/>
                    <a:pt x="641352" y="437793"/>
                  </a:cubicBezTo>
                  <a:cubicBezTo>
                    <a:pt x="649413" y="438136"/>
                    <a:pt x="656211" y="431879"/>
                    <a:pt x="656554" y="423817"/>
                  </a:cubicBezTo>
                  <a:cubicBezTo>
                    <a:pt x="656566" y="423572"/>
                    <a:pt x="656566" y="423314"/>
                    <a:pt x="656566" y="423069"/>
                  </a:cubicBezTo>
                  <a:close/>
                  <a:moveTo>
                    <a:pt x="700125" y="423069"/>
                  </a:moveTo>
                  <a:cubicBezTo>
                    <a:pt x="700125" y="414934"/>
                    <a:pt x="693536" y="408345"/>
                    <a:pt x="685401" y="408345"/>
                  </a:cubicBezTo>
                  <a:cubicBezTo>
                    <a:pt x="677266" y="408345"/>
                    <a:pt x="670677" y="414934"/>
                    <a:pt x="670677" y="423069"/>
                  </a:cubicBezTo>
                  <a:cubicBezTo>
                    <a:pt x="670677" y="431204"/>
                    <a:pt x="677266" y="437793"/>
                    <a:pt x="685401" y="437793"/>
                  </a:cubicBezTo>
                  <a:cubicBezTo>
                    <a:pt x="693524" y="438136"/>
                    <a:pt x="700383" y="431818"/>
                    <a:pt x="700726" y="423695"/>
                  </a:cubicBezTo>
                  <a:cubicBezTo>
                    <a:pt x="700738" y="423486"/>
                    <a:pt x="700738" y="423277"/>
                    <a:pt x="700738" y="423069"/>
                  </a:cubicBez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086B681-D939-459D-106B-0A0FDACDCC27}"/>
                </a:ext>
              </a:extLst>
            </p:cNvPr>
            <p:cNvSpPr/>
            <p:nvPr/>
          </p:nvSpPr>
          <p:spPr>
            <a:xfrm>
              <a:off x="7460531" y="4228326"/>
              <a:ext cx="701351" cy="439889"/>
            </a:xfrm>
            <a:custGeom>
              <a:avLst/>
              <a:gdLst>
                <a:gd name="connsiteX0" fmla="*/ 64295 w 701351"/>
                <a:gd name="connsiteY0" fmla="*/ 27362 h 439889"/>
                <a:gd name="connsiteX1" fmla="*/ 12761 w 701351"/>
                <a:gd name="connsiteY1" fmla="*/ 27362 h 439889"/>
                <a:gd name="connsiteX2" fmla="*/ 61 w 701351"/>
                <a:gd name="connsiteY2" fmla="*/ 14663 h 439889"/>
                <a:gd name="connsiteX3" fmla="*/ 12761 w 701351"/>
                <a:gd name="connsiteY3" fmla="*/ 1963 h 439889"/>
                <a:gd name="connsiteX4" fmla="*/ 64295 w 701351"/>
                <a:gd name="connsiteY4" fmla="*/ 1963 h 439889"/>
                <a:gd name="connsiteX5" fmla="*/ 76994 w 701351"/>
                <a:gd name="connsiteY5" fmla="*/ 14663 h 439889"/>
                <a:gd name="connsiteX6" fmla="*/ 64295 w 701351"/>
                <a:gd name="connsiteY6" fmla="*/ 27362 h 439889"/>
                <a:gd name="connsiteX7" fmla="*/ 76565 w 701351"/>
                <a:gd name="connsiteY7" fmla="*/ 73497 h 439889"/>
                <a:gd name="connsiteX8" fmla="*/ 64295 w 701351"/>
                <a:gd name="connsiteY8" fmla="*/ 61227 h 439889"/>
                <a:gd name="connsiteX9" fmla="*/ 12761 w 701351"/>
                <a:gd name="connsiteY9" fmla="*/ 61227 h 439889"/>
                <a:gd name="connsiteX10" fmla="*/ 61 w 701351"/>
                <a:gd name="connsiteY10" fmla="*/ 73927 h 439889"/>
                <a:gd name="connsiteX11" fmla="*/ 12761 w 701351"/>
                <a:gd name="connsiteY11" fmla="*/ 86626 h 439889"/>
                <a:gd name="connsiteX12" fmla="*/ 64295 w 701351"/>
                <a:gd name="connsiteY12" fmla="*/ 86626 h 439889"/>
                <a:gd name="connsiteX13" fmla="*/ 77080 w 701351"/>
                <a:gd name="connsiteY13" fmla="*/ 74884 h 439889"/>
                <a:gd name="connsiteX14" fmla="*/ 77055 w 701351"/>
                <a:gd name="connsiteY14" fmla="*/ 73497 h 439889"/>
                <a:gd name="connsiteX15" fmla="*/ 76565 w 701351"/>
                <a:gd name="connsiteY15" fmla="*/ 132393 h 439889"/>
                <a:gd name="connsiteX16" fmla="*/ 64295 w 701351"/>
                <a:gd name="connsiteY16" fmla="*/ 120123 h 439889"/>
                <a:gd name="connsiteX17" fmla="*/ 12761 w 701351"/>
                <a:gd name="connsiteY17" fmla="*/ 120123 h 439889"/>
                <a:gd name="connsiteX18" fmla="*/ 61 w 701351"/>
                <a:gd name="connsiteY18" fmla="*/ 132823 h 439889"/>
                <a:gd name="connsiteX19" fmla="*/ 12761 w 701351"/>
                <a:gd name="connsiteY19" fmla="*/ 145522 h 439889"/>
                <a:gd name="connsiteX20" fmla="*/ 64295 w 701351"/>
                <a:gd name="connsiteY20" fmla="*/ 145522 h 439889"/>
                <a:gd name="connsiteX21" fmla="*/ 77080 w 701351"/>
                <a:gd name="connsiteY21" fmla="*/ 133780 h 439889"/>
                <a:gd name="connsiteX22" fmla="*/ 77055 w 701351"/>
                <a:gd name="connsiteY22" fmla="*/ 132393 h 439889"/>
                <a:gd name="connsiteX23" fmla="*/ 76565 w 701351"/>
                <a:gd name="connsiteY23" fmla="*/ 191289 h 439889"/>
                <a:gd name="connsiteX24" fmla="*/ 64295 w 701351"/>
                <a:gd name="connsiteY24" fmla="*/ 179019 h 439889"/>
                <a:gd name="connsiteX25" fmla="*/ 12761 w 701351"/>
                <a:gd name="connsiteY25" fmla="*/ 179019 h 439889"/>
                <a:gd name="connsiteX26" fmla="*/ 0 w 701351"/>
                <a:gd name="connsiteY26" fmla="*/ 191780 h 439889"/>
                <a:gd name="connsiteX27" fmla="*/ 12761 w 701351"/>
                <a:gd name="connsiteY27" fmla="*/ 204541 h 439889"/>
                <a:gd name="connsiteX28" fmla="*/ 64295 w 701351"/>
                <a:gd name="connsiteY28" fmla="*/ 204541 h 439889"/>
                <a:gd name="connsiteX29" fmla="*/ 77080 w 701351"/>
                <a:gd name="connsiteY29" fmla="*/ 192810 h 439889"/>
                <a:gd name="connsiteX30" fmla="*/ 77055 w 701351"/>
                <a:gd name="connsiteY30" fmla="*/ 191289 h 439889"/>
                <a:gd name="connsiteX31" fmla="*/ 76565 w 701351"/>
                <a:gd name="connsiteY31" fmla="*/ 250185 h 439889"/>
                <a:gd name="connsiteX32" fmla="*/ 64295 w 701351"/>
                <a:gd name="connsiteY32" fmla="*/ 237915 h 439889"/>
                <a:gd name="connsiteX33" fmla="*/ 12761 w 701351"/>
                <a:gd name="connsiteY33" fmla="*/ 237915 h 439889"/>
                <a:gd name="connsiteX34" fmla="*/ 61 w 701351"/>
                <a:gd name="connsiteY34" fmla="*/ 250614 h 439889"/>
                <a:gd name="connsiteX35" fmla="*/ 12761 w 701351"/>
                <a:gd name="connsiteY35" fmla="*/ 263314 h 439889"/>
                <a:gd name="connsiteX36" fmla="*/ 64295 w 701351"/>
                <a:gd name="connsiteY36" fmla="*/ 263314 h 439889"/>
                <a:gd name="connsiteX37" fmla="*/ 77080 w 701351"/>
                <a:gd name="connsiteY37" fmla="*/ 251571 h 439889"/>
                <a:gd name="connsiteX38" fmla="*/ 77055 w 701351"/>
                <a:gd name="connsiteY38" fmla="*/ 250185 h 439889"/>
                <a:gd name="connsiteX39" fmla="*/ 76565 w 701351"/>
                <a:gd name="connsiteY39" fmla="*/ 309081 h 439889"/>
                <a:gd name="connsiteX40" fmla="*/ 64295 w 701351"/>
                <a:gd name="connsiteY40" fmla="*/ 296811 h 439889"/>
                <a:gd name="connsiteX41" fmla="*/ 12761 w 701351"/>
                <a:gd name="connsiteY41" fmla="*/ 296811 h 439889"/>
                <a:gd name="connsiteX42" fmla="*/ 61 w 701351"/>
                <a:gd name="connsiteY42" fmla="*/ 309510 h 439889"/>
                <a:gd name="connsiteX43" fmla="*/ 12761 w 701351"/>
                <a:gd name="connsiteY43" fmla="*/ 322210 h 439889"/>
                <a:gd name="connsiteX44" fmla="*/ 64295 w 701351"/>
                <a:gd name="connsiteY44" fmla="*/ 322210 h 439889"/>
                <a:gd name="connsiteX45" fmla="*/ 77080 w 701351"/>
                <a:gd name="connsiteY45" fmla="*/ 310467 h 439889"/>
                <a:gd name="connsiteX46" fmla="*/ 77055 w 701351"/>
                <a:gd name="connsiteY46" fmla="*/ 309081 h 439889"/>
                <a:gd name="connsiteX47" fmla="*/ 76565 w 701351"/>
                <a:gd name="connsiteY47" fmla="*/ 367854 h 439889"/>
                <a:gd name="connsiteX48" fmla="*/ 64295 w 701351"/>
                <a:gd name="connsiteY48" fmla="*/ 355584 h 439889"/>
                <a:gd name="connsiteX49" fmla="*/ 12761 w 701351"/>
                <a:gd name="connsiteY49" fmla="*/ 355584 h 439889"/>
                <a:gd name="connsiteX50" fmla="*/ 61 w 701351"/>
                <a:gd name="connsiteY50" fmla="*/ 368284 h 439889"/>
                <a:gd name="connsiteX51" fmla="*/ 12761 w 701351"/>
                <a:gd name="connsiteY51" fmla="*/ 380983 h 439889"/>
                <a:gd name="connsiteX52" fmla="*/ 64295 w 701351"/>
                <a:gd name="connsiteY52" fmla="*/ 380983 h 439889"/>
                <a:gd name="connsiteX53" fmla="*/ 77080 w 701351"/>
                <a:gd name="connsiteY53" fmla="*/ 369240 h 439889"/>
                <a:gd name="connsiteX54" fmla="*/ 77055 w 701351"/>
                <a:gd name="connsiteY54" fmla="*/ 367854 h 439889"/>
                <a:gd name="connsiteX55" fmla="*/ 76565 w 701351"/>
                <a:gd name="connsiteY55" fmla="*/ 426750 h 439889"/>
                <a:gd name="connsiteX56" fmla="*/ 64295 w 701351"/>
                <a:gd name="connsiteY56" fmla="*/ 414480 h 439889"/>
                <a:gd name="connsiteX57" fmla="*/ 12761 w 701351"/>
                <a:gd name="connsiteY57" fmla="*/ 414480 h 439889"/>
                <a:gd name="connsiteX58" fmla="*/ 61 w 701351"/>
                <a:gd name="connsiteY58" fmla="*/ 427179 h 439889"/>
                <a:gd name="connsiteX59" fmla="*/ 12761 w 701351"/>
                <a:gd name="connsiteY59" fmla="*/ 439879 h 439889"/>
                <a:gd name="connsiteX60" fmla="*/ 64295 w 701351"/>
                <a:gd name="connsiteY60" fmla="*/ 439879 h 439889"/>
                <a:gd name="connsiteX61" fmla="*/ 77080 w 701351"/>
                <a:gd name="connsiteY61" fmla="*/ 428136 h 439889"/>
                <a:gd name="connsiteX62" fmla="*/ 77055 w 701351"/>
                <a:gd name="connsiteY62" fmla="*/ 426750 h 439889"/>
                <a:gd name="connsiteX63" fmla="*/ 269203 w 701351"/>
                <a:gd name="connsiteY63" fmla="*/ 14724 h 439889"/>
                <a:gd name="connsiteX64" fmla="*/ 256933 w 701351"/>
                <a:gd name="connsiteY64" fmla="*/ 2454 h 439889"/>
                <a:gd name="connsiteX65" fmla="*/ 121964 w 701351"/>
                <a:gd name="connsiteY65" fmla="*/ 2454 h 439889"/>
                <a:gd name="connsiteX66" fmla="*/ 109264 w 701351"/>
                <a:gd name="connsiteY66" fmla="*/ 15154 h 439889"/>
                <a:gd name="connsiteX67" fmla="*/ 121964 w 701351"/>
                <a:gd name="connsiteY67" fmla="*/ 27853 h 439889"/>
                <a:gd name="connsiteX68" fmla="*/ 256933 w 701351"/>
                <a:gd name="connsiteY68" fmla="*/ 27853 h 439889"/>
                <a:gd name="connsiteX69" fmla="*/ 269719 w 701351"/>
                <a:gd name="connsiteY69" fmla="*/ 16110 h 439889"/>
                <a:gd name="connsiteX70" fmla="*/ 269694 w 701351"/>
                <a:gd name="connsiteY70" fmla="*/ 14724 h 439889"/>
                <a:gd name="connsiteX71" fmla="*/ 269203 w 701351"/>
                <a:gd name="connsiteY71" fmla="*/ 73497 h 439889"/>
                <a:gd name="connsiteX72" fmla="*/ 256933 w 701351"/>
                <a:gd name="connsiteY72" fmla="*/ 61227 h 439889"/>
                <a:gd name="connsiteX73" fmla="*/ 121964 w 701351"/>
                <a:gd name="connsiteY73" fmla="*/ 61227 h 439889"/>
                <a:gd name="connsiteX74" fmla="*/ 109264 w 701351"/>
                <a:gd name="connsiteY74" fmla="*/ 73927 h 439889"/>
                <a:gd name="connsiteX75" fmla="*/ 121964 w 701351"/>
                <a:gd name="connsiteY75" fmla="*/ 86626 h 439889"/>
                <a:gd name="connsiteX76" fmla="*/ 256933 w 701351"/>
                <a:gd name="connsiteY76" fmla="*/ 86626 h 439889"/>
                <a:gd name="connsiteX77" fmla="*/ 269719 w 701351"/>
                <a:gd name="connsiteY77" fmla="*/ 74884 h 439889"/>
                <a:gd name="connsiteX78" fmla="*/ 269694 w 701351"/>
                <a:gd name="connsiteY78" fmla="*/ 73497 h 439889"/>
                <a:gd name="connsiteX79" fmla="*/ 269203 w 701351"/>
                <a:gd name="connsiteY79" fmla="*/ 132393 h 439889"/>
                <a:gd name="connsiteX80" fmla="*/ 256933 w 701351"/>
                <a:gd name="connsiteY80" fmla="*/ 120123 h 439889"/>
                <a:gd name="connsiteX81" fmla="*/ 121964 w 701351"/>
                <a:gd name="connsiteY81" fmla="*/ 120123 h 439889"/>
                <a:gd name="connsiteX82" fmla="*/ 109264 w 701351"/>
                <a:gd name="connsiteY82" fmla="*/ 132823 h 439889"/>
                <a:gd name="connsiteX83" fmla="*/ 121964 w 701351"/>
                <a:gd name="connsiteY83" fmla="*/ 145522 h 439889"/>
                <a:gd name="connsiteX84" fmla="*/ 256933 w 701351"/>
                <a:gd name="connsiteY84" fmla="*/ 145522 h 439889"/>
                <a:gd name="connsiteX85" fmla="*/ 269719 w 701351"/>
                <a:gd name="connsiteY85" fmla="*/ 133780 h 439889"/>
                <a:gd name="connsiteX86" fmla="*/ 269694 w 701351"/>
                <a:gd name="connsiteY86" fmla="*/ 132393 h 439889"/>
                <a:gd name="connsiteX87" fmla="*/ 269203 w 701351"/>
                <a:gd name="connsiteY87" fmla="*/ 191289 h 439889"/>
                <a:gd name="connsiteX88" fmla="*/ 256933 w 701351"/>
                <a:gd name="connsiteY88" fmla="*/ 179019 h 439889"/>
                <a:gd name="connsiteX89" fmla="*/ 121964 w 701351"/>
                <a:gd name="connsiteY89" fmla="*/ 179019 h 439889"/>
                <a:gd name="connsiteX90" fmla="*/ 109203 w 701351"/>
                <a:gd name="connsiteY90" fmla="*/ 191780 h 439889"/>
                <a:gd name="connsiteX91" fmla="*/ 121964 w 701351"/>
                <a:gd name="connsiteY91" fmla="*/ 204541 h 439889"/>
                <a:gd name="connsiteX92" fmla="*/ 256933 w 701351"/>
                <a:gd name="connsiteY92" fmla="*/ 204541 h 439889"/>
                <a:gd name="connsiteX93" fmla="*/ 269719 w 701351"/>
                <a:gd name="connsiteY93" fmla="*/ 192810 h 439889"/>
                <a:gd name="connsiteX94" fmla="*/ 269694 w 701351"/>
                <a:gd name="connsiteY94" fmla="*/ 191289 h 439889"/>
                <a:gd name="connsiteX95" fmla="*/ 269203 w 701351"/>
                <a:gd name="connsiteY95" fmla="*/ 250185 h 439889"/>
                <a:gd name="connsiteX96" fmla="*/ 256933 w 701351"/>
                <a:gd name="connsiteY96" fmla="*/ 237915 h 439889"/>
                <a:gd name="connsiteX97" fmla="*/ 121964 w 701351"/>
                <a:gd name="connsiteY97" fmla="*/ 237915 h 439889"/>
                <a:gd name="connsiteX98" fmla="*/ 109264 w 701351"/>
                <a:gd name="connsiteY98" fmla="*/ 250614 h 439889"/>
                <a:gd name="connsiteX99" fmla="*/ 121964 w 701351"/>
                <a:gd name="connsiteY99" fmla="*/ 263314 h 439889"/>
                <a:gd name="connsiteX100" fmla="*/ 256933 w 701351"/>
                <a:gd name="connsiteY100" fmla="*/ 263314 h 439889"/>
                <a:gd name="connsiteX101" fmla="*/ 269719 w 701351"/>
                <a:gd name="connsiteY101" fmla="*/ 251571 h 439889"/>
                <a:gd name="connsiteX102" fmla="*/ 269694 w 701351"/>
                <a:gd name="connsiteY102" fmla="*/ 250185 h 439889"/>
                <a:gd name="connsiteX103" fmla="*/ 431044 w 701351"/>
                <a:gd name="connsiteY103" fmla="*/ 309081 h 439889"/>
                <a:gd name="connsiteX104" fmla="*/ 418774 w 701351"/>
                <a:gd name="connsiteY104" fmla="*/ 296811 h 439889"/>
                <a:gd name="connsiteX105" fmla="*/ 284173 w 701351"/>
                <a:gd name="connsiteY105" fmla="*/ 296811 h 439889"/>
                <a:gd name="connsiteX106" fmla="*/ 271473 w 701351"/>
                <a:gd name="connsiteY106" fmla="*/ 309510 h 439889"/>
                <a:gd name="connsiteX107" fmla="*/ 284173 w 701351"/>
                <a:gd name="connsiteY107" fmla="*/ 322210 h 439889"/>
                <a:gd name="connsiteX108" fmla="*/ 419142 w 701351"/>
                <a:gd name="connsiteY108" fmla="*/ 322210 h 439889"/>
                <a:gd name="connsiteX109" fmla="*/ 431437 w 701351"/>
                <a:gd name="connsiteY109" fmla="*/ 309964 h 439889"/>
                <a:gd name="connsiteX110" fmla="*/ 431412 w 701351"/>
                <a:gd name="connsiteY110" fmla="*/ 309081 h 439889"/>
                <a:gd name="connsiteX111" fmla="*/ 431044 w 701351"/>
                <a:gd name="connsiteY111" fmla="*/ 367854 h 439889"/>
                <a:gd name="connsiteX112" fmla="*/ 418774 w 701351"/>
                <a:gd name="connsiteY112" fmla="*/ 355584 h 439889"/>
                <a:gd name="connsiteX113" fmla="*/ 284173 w 701351"/>
                <a:gd name="connsiteY113" fmla="*/ 355584 h 439889"/>
                <a:gd name="connsiteX114" fmla="*/ 271473 w 701351"/>
                <a:gd name="connsiteY114" fmla="*/ 368284 h 439889"/>
                <a:gd name="connsiteX115" fmla="*/ 284173 w 701351"/>
                <a:gd name="connsiteY115" fmla="*/ 380983 h 439889"/>
                <a:gd name="connsiteX116" fmla="*/ 419142 w 701351"/>
                <a:gd name="connsiteY116" fmla="*/ 380983 h 439889"/>
                <a:gd name="connsiteX117" fmla="*/ 431437 w 701351"/>
                <a:gd name="connsiteY117" fmla="*/ 368737 h 439889"/>
                <a:gd name="connsiteX118" fmla="*/ 431412 w 701351"/>
                <a:gd name="connsiteY118" fmla="*/ 367854 h 439889"/>
                <a:gd name="connsiteX119" fmla="*/ 431044 w 701351"/>
                <a:gd name="connsiteY119" fmla="*/ 426750 h 439889"/>
                <a:gd name="connsiteX120" fmla="*/ 418774 w 701351"/>
                <a:gd name="connsiteY120" fmla="*/ 414480 h 439889"/>
                <a:gd name="connsiteX121" fmla="*/ 284173 w 701351"/>
                <a:gd name="connsiteY121" fmla="*/ 414480 h 439889"/>
                <a:gd name="connsiteX122" fmla="*/ 271473 w 701351"/>
                <a:gd name="connsiteY122" fmla="*/ 427179 h 439889"/>
                <a:gd name="connsiteX123" fmla="*/ 284173 w 701351"/>
                <a:gd name="connsiteY123" fmla="*/ 439879 h 439889"/>
                <a:gd name="connsiteX124" fmla="*/ 419142 w 701351"/>
                <a:gd name="connsiteY124" fmla="*/ 439879 h 439889"/>
                <a:gd name="connsiteX125" fmla="*/ 431437 w 701351"/>
                <a:gd name="connsiteY125" fmla="*/ 427633 h 439889"/>
                <a:gd name="connsiteX126" fmla="*/ 431412 w 701351"/>
                <a:gd name="connsiteY126" fmla="*/ 426750 h 439889"/>
                <a:gd name="connsiteX127" fmla="*/ 328713 w 701351"/>
                <a:gd name="connsiteY127" fmla="*/ 14724 h 439889"/>
                <a:gd name="connsiteX128" fmla="*/ 313989 w 701351"/>
                <a:gd name="connsiteY128" fmla="*/ 0 h 439889"/>
                <a:gd name="connsiteX129" fmla="*/ 299265 w 701351"/>
                <a:gd name="connsiteY129" fmla="*/ 14724 h 439889"/>
                <a:gd name="connsiteX130" fmla="*/ 313989 w 701351"/>
                <a:gd name="connsiteY130" fmla="*/ 29448 h 439889"/>
                <a:gd name="connsiteX131" fmla="*/ 329191 w 701351"/>
                <a:gd name="connsiteY131" fmla="*/ 15227 h 439889"/>
                <a:gd name="connsiteX132" fmla="*/ 329203 w 701351"/>
                <a:gd name="connsiteY132" fmla="*/ 14724 h 439889"/>
                <a:gd name="connsiteX133" fmla="*/ 372885 w 701351"/>
                <a:gd name="connsiteY133" fmla="*/ 14724 h 439889"/>
                <a:gd name="connsiteX134" fmla="*/ 358161 w 701351"/>
                <a:gd name="connsiteY134" fmla="*/ 0 h 439889"/>
                <a:gd name="connsiteX135" fmla="*/ 343437 w 701351"/>
                <a:gd name="connsiteY135" fmla="*/ 14724 h 439889"/>
                <a:gd name="connsiteX136" fmla="*/ 358161 w 701351"/>
                <a:gd name="connsiteY136" fmla="*/ 29448 h 439889"/>
                <a:gd name="connsiteX137" fmla="*/ 373363 w 701351"/>
                <a:gd name="connsiteY137" fmla="*/ 15227 h 439889"/>
                <a:gd name="connsiteX138" fmla="*/ 373375 w 701351"/>
                <a:gd name="connsiteY138" fmla="*/ 14724 h 439889"/>
                <a:gd name="connsiteX139" fmla="*/ 417057 w 701351"/>
                <a:gd name="connsiteY139" fmla="*/ 14724 h 439889"/>
                <a:gd name="connsiteX140" fmla="*/ 402333 w 701351"/>
                <a:gd name="connsiteY140" fmla="*/ 0 h 439889"/>
                <a:gd name="connsiteX141" fmla="*/ 387609 w 701351"/>
                <a:gd name="connsiteY141" fmla="*/ 14724 h 439889"/>
                <a:gd name="connsiteX142" fmla="*/ 402333 w 701351"/>
                <a:gd name="connsiteY142" fmla="*/ 29448 h 439889"/>
                <a:gd name="connsiteX143" fmla="*/ 417535 w 701351"/>
                <a:gd name="connsiteY143" fmla="*/ 15227 h 439889"/>
                <a:gd name="connsiteX144" fmla="*/ 417547 w 701351"/>
                <a:gd name="connsiteY144" fmla="*/ 14724 h 439889"/>
                <a:gd name="connsiteX145" fmla="*/ 461228 w 701351"/>
                <a:gd name="connsiteY145" fmla="*/ 14724 h 439889"/>
                <a:gd name="connsiteX146" fmla="*/ 446504 w 701351"/>
                <a:gd name="connsiteY146" fmla="*/ 0 h 439889"/>
                <a:gd name="connsiteX147" fmla="*/ 431781 w 701351"/>
                <a:gd name="connsiteY147" fmla="*/ 14724 h 439889"/>
                <a:gd name="connsiteX148" fmla="*/ 446504 w 701351"/>
                <a:gd name="connsiteY148" fmla="*/ 29448 h 439889"/>
                <a:gd name="connsiteX149" fmla="*/ 461707 w 701351"/>
                <a:gd name="connsiteY149" fmla="*/ 15227 h 439889"/>
                <a:gd name="connsiteX150" fmla="*/ 461719 w 701351"/>
                <a:gd name="connsiteY150" fmla="*/ 14724 h 439889"/>
                <a:gd name="connsiteX151" fmla="*/ 505278 w 701351"/>
                <a:gd name="connsiteY151" fmla="*/ 14724 h 439889"/>
                <a:gd name="connsiteX152" fmla="*/ 490554 w 701351"/>
                <a:gd name="connsiteY152" fmla="*/ 0 h 439889"/>
                <a:gd name="connsiteX153" fmla="*/ 475830 w 701351"/>
                <a:gd name="connsiteY153" fmla="*/ 14724 h 439889"/>
                <a:gd name="connsiteX154" fmla="*/ 490554 w 701351"/>
                <a:gd name="connsiteY154" fmla="*/ 29448 h 439889"/>
                <a:gd name="connsiteX155" fmla="*/ 505278 w 701351"/>
                <a:gd name="connsiteY155" fmla="*/ 14724 h 439889"/>
                <a:gd name="connsiteX156" fmla="*/ 549450 w 701351"/>
                <a:gd name="connsiteY156" fmla="*/ 14724 h 439889"/>
                <a:gd name="connsiteX157" fmla="*/ 534726 w 701351"/>
                <a:gd name="connsiteY157" fmla="*/ 0 h 439889"/>
                <a:gd name="connsiteX158" fmla="*/ 520002 w 701351"/>
                <a:gd name="connsiteY158" fmla="*/ 14724 h 439889"/>
                <a:gd name="connsiteX159" fmla="*/ 534726 w 701351"/>
                <a:gd name="connsiteY159" fmla="*/ 29448 h 439889"/>
                <a:gd name="connsiteX160" fmla="*/ 549450 w 701351"/>
                <a:gd name="connsiteY160" fmla="*/ 14724 h 439889"/>
                <a:gd name="connsiteX161" fmla="*/ 328590 w 701351"/>
                <a:gd name="connsiteY161" fmla="*/ 132393 h 439889"/>
                <a:gd name="connsiteX162" fmla="*/ 313866 w 701351"/>
                <a:gd name="connsiteY162" fmla="*/ 117669 h 439889"/>
                <a:gd name="connsiteX163" fmla="*/ 299142 w 701351"/>
                <a:gd name="connsiteY163" fmla="*/ 132393 h 439889"/>
                <a:gd name="connsiteX164" fmla="*/ 313866 w 701351"/>
                <a:gd name="connsiteY164" fmla="*/ 147117 h 439889"/>
                <a:gd name="connsiteX165" fmla="*/ 329191 w 701351"/>
                <a:gd name="connsiteY165" fmla="*/ 133019 h 439889"/>
                <a:gd name="connsiteX166" fmla="*/ 329203 w 701351"/>
                <a:gd name="connsiteY166" fmla="*/ 132393 h 439889"/>
                <a:gd name="connsiteX167" fmla="*/ 372762 w 701351"/>
                <a:gd name="connsiteY167" fmla="*/ 132393 h 439889"/>
                <a:gd name="connsiteX168" fmla="*/ 358038 w 701351"/>
                <a:gd name="connsiteY168" fmla="*/ 117669 h 439889"/>
                <a:gd name="connsiteX169" fmla="*/ 343314 w 701351"/>
                <a:gd name="connsiteY169" fmla="*/ 132393 h 439889"/>
                <a:gd name="connsiteX170" fmla="*/ 358038 w 701351"/>
                <a:gd name="connsiteY170" fmla="*/ 147117 h 439889"/>
                <a:gd name="connsiteX171" fmla="*/ 373363 w 701351"/>
                <a:gd name="connsiteY171" fmla="*/ 133019 h 439889"/>
                <a:gd name="connsiteX172" fmla="*/ 373375 w 701351"/>
                <a:gd name="connsiteY172" fmla="*/ 132393 h 439889"/>
                <a:gd name="connsiteX173" fmla="*/ 416934 w 701351"/>
                <a:gd name="connsiteY173" fmla="*/ 132393 h 439889"/>
                <a:gd name="connsiteX174" fmla="*/ 402210 w 701351"/>
                <a:gd name="connsiteY174" fmla="*/ 117669 h 439889"/>
                <a:gd name="connsiteX175" fmla="*/ 387486 w 701351"/>
                <a:gd name="connsiteY175" fmla="*/ 132393 h 439889"/>
                <a:gd name="connsiteX176" fmla="*/ 402210 w 701351"/>
                <a:gd name="connsiteY176" fmla="*/ 147117 h 439889"/>
                <a:gd name="connsiteX177" fmla="*/ 417535 w 701351"/>
                <a:gd name="connsiteY177" fmla="*/ 133019 h 439889"/>
                <a:gd name="connsiteX178" fmla="*/ 417547 w 701351"/>
                <a:gd name="connsiteY178" fmla="*/ 132393 h 439889"/>
                <a:gd name="connsiteX179" fmla="*/ 461106 w 701351"/>
                <a:gd name="connsiteY179" fmla="*/ 132393 h 439889"/>
                <a:gd name="connsiteX180" fmla="*/ 446382 w 701351"/>
                <a:gd name="connsiteY180" fmla="*/ 117669 h 439889"/>
                <a:gd name="connsiteX181" fmla="*/ 431658 w 701351"/>
                <a:gd name="connsiteY181" fmla="*/ 132393 h 439889"/>
                <a:gd name="connsiteX182" fmla="*/ 446382 w 701351"/>
                <a:gd name="connsiteY182" fmla="*/ 147117 h 439889"/>
                <a:gd name="connsiteX183" fmla="*/ 461106 w 701351"/>
                <a:gd name="connsiteY183" fmla="*/ 132393 h 439889"/>
                <a:gd name="connsiteX184" fmla="*/ 505155 w 701351"/>
                <a:gd name="connsiteY184" fmla="*/ 132393 h 439889"/>
                <a:gd name="connsiteX185" fmla="*/ 490431 w 701351"/>
                <a:gd name="connsiteY185" fmla="*/ 117669 h 439889"/>
                <a:gd name="connsiteX186" fmla="*/ 475707 w 701351"/>
                <a:gd name="connsiteY186" fmla="*/ 132393 h 439889"/>
                <a:gd name="connsiteX187" fmla="*/ 490431 w 701351"/>
                <a:gd name="connsiteY187" fmla="*/ 147117 h 439889"/>
                <a:gd name="connsiteX188" fmla="*/ 505756 w 701351"/>
                <a:gd name="connsiteY188" fmla="*/ 133019 h 439889"/>
                <a:gd name="connsiteX189" fmla="*/ 505768 w 701351"/>
                <a:gd name="connsiteY189" fmla="*/ 132393 h 439889"/>
                <a:gd name="connsiteX190" fmla="*/ 549327 w 701351"/>
                <a:gd name="connsiteY190" fmla="*/ 132393 h 439889"/>
                <a:gd name="connsiteX191" fmla="*/ 534603 w 701351"/>
                <a:gd name="connsiteY191" fmla="*/ 117669 h 439889"/>
                <a:gd name="connsiteX192" fmla="*/ 519879 w 701351"/>
                <a:gd name="connsiteY192" fmla="*/ 132393 h 439889"/>
                <a:gd name="connsiteX193" fmla="*/ 534603 w 701351"/>
                <a:gd name="connsiteY193" fmla="*/ 147117 h 439889"/>
                <a:gd name="connsiteX194" fmla="*/ 549928 w 701351"/>
                <a:gd name="connsiteY194" fmla="*/ 133019 h 439889"/>
                <a:gd name="connsiteX195" fmla="*/ 549940 w 701351"/>
                <a:gd name="connsiteY195" fmla="*/ 132393 h 439889"/>
                <a:gd name="connsiteX196" fmla="*/ 479388 w 701351"/>
                <a:gd name="connsiteY196" fmla="*/ 301719 h 439889"/>
                <a:gd name="connsiteX197" fmla="*/ 464664 w 701351"/>
                <a:gd name="connsiteY197" fmla="*/ 286995 h 439889"/>
                <a:gd name="connsiteX198" fmla="*/ 449940 w 701351"/>
                <a:gd name="connsiteY198" fmla="*/ 301719 h 439889"/>
                <a:gd name="connsiteX199" fmla="*/ 464664 w 701351"/>
                <a:gd name="connsiteY199" fmla="*/ 316443 h 439889"/>
                <a:gd name="connsiteX200" fmla="*/ 464787 w 701351"/>
                <a:gd name="connsiteY200" fmla="*/ 316443 h 439889"/>
                <a:gd name="connsiteX201" fmla="*/ 480455 w 701351"/>
                <a:gd name="connsiteY201" fmla="*/ 302995 h 439889"/>
                <a:gd name="connsiteX202" fmla="*/ 480492 w 701351"/>
                <a:gd name="connsiteY202" fmla="*/ 301719 h 439889"/>
                <a:gd name="connsiteX203" fmla="*/ 523560 w 701351"/>
                <a:gd name="connsiteY203" fmla="*/ 301719 h 439889"/>
                <a:gd name="connsiteX204" fmla="*/ 508836 w 701351"/>
                <a:gd name="connsiteY204" fmla="*/ 286995 h 439889"/>
                <a:gd name="connsiteX205" fmla="*/ 494112 w 701351"/>
                <a:gd name="connsiteY205" fmla="*/ 301719 h 439889"/>
                <a:gd name="connsiteX206" fmla="*/ 508836 w 701351"/>
                <a:gd name="connsiteY206" fmla="*/ 316443 h 439889"/>
                <a:gd name="connsiteX207" fmla="*/ 523560 w 701351"/>
                <a:gd name="connsiteY207" fmla="*/ 301719 h 439889"/>
                <a:gd name="connsiteX208" fmla="*/ 567732 w 701351"/>
                <a:gd name="connsiteY208" fmla="*/ 301719 h 439889"/>
                <a:gd name="connsiteX209" fmla="*/ 553008 w 701351"/>
                <a:gd name="connsiteY209" fmla="*/ 286995 h 439889"/>
                <a:gd name="connsiteX210" fmla="*/ 538284 w 701351"/>
                <a:gd name="connsiteY210" fmla="*/ 301719 h 439889"/>
                <a:gd name="connsiteX211" fmla="*/ 553008 w 701351"/>
                <a:gd name="connsiteY211" fmla="*/ 316443 h 439889"/>
                <a:gd name="connsiteX212" fmla="*/ 568333 w 701351"/>
                <a:gd name="connsiteY212" fmla="*/ 302344 h 439889"/>
                <a:gd name="connsiteX213" fmla="*/ 568345 w 701351"/>
                <a:gd name="connsiteY213" fmla="*/ 301719 h 439889"/>
                <a:gd name="connsiteX214" fmla="*/ 611904 w 701351"/>
                <a:gd name="connsiteY214" fmla="*/ 301719 h 439889"/>
                <a:gd name="connsiteX215" fmla="*/ 597180 w 701351"/>
                <a:gd name="connsiteY215" fmla="*/ 286995 h 439889"/>
                <a:gd name="connsiteX216" fmla="*/ 582456 w 701351"/>
                <a:gd name="connsiteY216" fmla="*/ 301719 h 439889"/>
                <a:gd name="connsiteX217" fmla="*/ 597180 w 701351"/>
                <a:gd name="connsiteY217" fmla="*/ 316443 h 439889"/>
                <a:gd name="connsiteX218" fmla="*/ 612505 w 701351"/>
                <a:gd name="connsiteY218" fmla="*/ 302344 h 439889"/>
                <a:gd name="connsiteX219" fmla="*/ 612517 w 701351"/>
                <a:gd name="connsiteY219" fmla="*/ 301719 h 439889"/>
                <a:gd name="connsiteX220" fmla="*/ 656076 w 701351"/>
                <a:gd name="connsiteY220" fmla="*/ 301719 h 439889"/>
                <a:gd name="connsiteX221" fmla="*/ 641352 w 701351"/>
                <a:gd name="connsiteY221" fmla="*/ 286995 h 439889"/>
                <a:gd name="connsiteX222" fmla="*/ 626628 w 701351"/>
                <a:gd name="connsiteY222" fmla="*/ 301719 h 439889"/>
                <a:gd name="connsiteX223" fmla="*/ 641352 w 701351"/>
                <a:gd name="connsiteY223" fmla="*/ 316443 h 439889"/>
                <a:gd name="connsiteX224" fmla="*/ 656677 w 701351"/>
                <a:gd name="connsiteY224" fmla="*/ 302344 h 439889"/>
                <a:gd name="connsiteX225" fmla="*/ 656689 w 701351"/>
                <a:gd name="connsiteY225" fmla="*/ 301719 h 439889"/>
                <a:gd name="connsiteX226" fmla="*/ 700248 w 701351"/>
                <a:gd name="connsiteY226" fmla="*/ 301719 h 439889"/>
                <a:gd name="connsiteX227" fmla="*/ 685524 w 701351"/>
                <a:gd name="connsiteY227" fmla="*/ 286995 h 439889"/>
                <a:gd name="connsiteX228" fmla="*/ 670800 w 701351"/>
                <a:gd name="connsiteY228" fmla="*/ 301719 h 439889"/>
                <a:gd name="connsiteX229" fmla="*/ 685524 w 701351"/>
                <a:gd name="connsiteY229" fmla="*/ 316443 h 439889"/>
                <a:gd name="connsiteX230" fmla="*/ 701315 w 701351"/>
                <a:gd name="connsiteY230" fmla="*/ 302860 h 439889"/>
                <a:gd name="connsiteX231" fmla="*/ 701352 w 701351"/>
                <a:gd name="connsiteY231" fmla="*/ 301719 h 439889"/>
                <a:gd name="connsiteX232" fmla="*/ 479388 w 701351"/>
                <a:gd name="connsiteY232" fmla="*/ 423069 h 439889"/>
                <a:gd name="connsiteX233" fmla="*/ 464664 w 701351"/>
                <a:gd name="connsiteY233" fmla="*/ 408345 h 439889"/>
                <a:gd name="connsiteX234" fmla="*/ 449940 w 701351"/>
                <a:gd name="connsiteY234" fmla="*/ 423069 h 439889"/>
                <a:gd name="connsiteX235" fmla="*/ 464664 w 701351"/>
                <a:gd name="connsiteY235" fmla="*/ 437793 h 439889"/>
                <a:gd name="connsiteX236" fmla="*/ 464787 w 701351"/>
                <a:gd name="connsiteY236" fmla="*/ 437793 h 439889"/>
                <a:gd name="connsiteX237" fmla="*/ 480455 w 701351"/>
                <a:gd name="connsiteY237" fmla="*/ 424345 h 439889"/>
                <a:gd name="connsiteX238" fmla="*/ 480492 w 701351"/>
                <a:gd name="connsiteY238" fmla="*/ 423069 h 439889"/>
                <a:gd name="connsiteX239" fmla="*/ 523560 w 701351"/>
                <a:gd name="connsiteY239" fmla="*/ 423069 h 439889"/>
                <a:gd name="connsiteX240" fmla="*/ 508836 w 701351"/>
                <a:gd name="connsiteY240" fmla="*/ 408345 h 439889"/>
                <a:gd name="connsiteX241" fmla="*/ 494112 w 701351"/>
                <a:gd name="connsiteY241" fmla="*/ 423069 h 439889"/>
                <a:gd name="connsiteX242" fmla="*/ 508836 w 701351"/>
                <a:gd name="connsiteY242" fmla="*/ 437793 h 439889"/>
                <a:gd name="connsiteX243" fmla="*/ 524161 w 701351"/>
                <a:gd name="connsiteY243" fmla="*/ 423695 h 439889"/>
                <a:gd name="connsiteX244" fmla="*/ 524173 w 701351"/>
                <a:gd name="connsiteY244" fmla="*/ 423069 h 439889"/>
                <a:gd name="connsiteX245" fmla="*/ 567732 w 701351"/>
                <a:gd name="connsiteY245" fmla="*/ 423069 h 439889"/>
                <a:gd name="connsiteX246" fmla="*/ 552480 w 701351"/>
                <a:gd name="connsiteY246" fmla="*/ 408885 h 439889"/>
                <a:gd name="connsiteX247" fmla="*/ 538309 w 701351"/>
                <a:gd name="connsiteY247" fmla="*/ 424136 h 439889"/>
                <a:gd name="connsiteX248" fmla="*/ 553548 w 701351"/>
                <a:gd name="connsiteY248" fmla="*/ 438320 h 439889"/>
                <a:gd name="connsiteX249" fmla="*/ 554112 w 701351"/>
                <a:gd name="connsiteY249" fmla="*/ 438284 h 439889"/>
                <a:gd name="connsiteX250" fmla="*/ 568345 w 701351"/>
                <a:gd name="connsiteY250" fmla="*/ 423081 h 439889"/>
                <a:gd name="connsiteX251" fmla="*/ 568345 w 701351"/>
                <a:gd name="connsiteY251" fmla="*/ 423069 h 439889"/>
                <a:gd name="connsiteX252" fmla="*/ 611904 w 701351"/>
                <a:gd name="connsiteY252" fmla="*/ 423069 h 439889"/>
                <a:gd name="connsiteX253" fmla="*/ 597180 w 701351"/>
                <a:gd name="connsiteY253" fmla="*/ 408345 h 439889"/>
                <a:gd name="connsiteX254" fmla="*/ 582456 w 701351"/>
                <a:gd name="connsiteY254" fmla="*/ 423069 h 439889"/>
                <a:gd name="connsiteX255" fmla="*/ 597180 w 701351"/>
                <a:gd name="connsiteY255" fmla="*/ 437793 h 439889"/>
                <a:gd name="connsiteX256" fmla="*/ 612505 w 701351"/>
                <a:gd name="connsiteY256" fmla="*/ 423695 h 439889"/>
                <a:gd name="connsiteX257" fmla="*/ 612517 w 701351"/>
                <a:gd name="connsiteY257" fmla="*/ 423069 h 439889"/>
                <a:gd name="connsiteX258" fmla="*/ 656076 w 701351"/>
                <a:gd name="connsiteY258" fmla="*/ 423069 h 439889"/>
                <a:gd name="connsiteX259" fmla="*/ 641352 w 701351"/>
                <a:gd name="connsiteY259" fmla="*/ 408345 h 439889"/>
                <a:gd name="connsiteX260" fmla="*/ 626628 w 701351"/>
                <a:gd name="connsiteY260" fmla="*/ 423069 h 439889"/>
                <a:gd name="connsiteX261" fmla="*/ 641352 w 701351"/>
                <a:gd name="connsiteY261" fmla="*/ 437793 h 439889"/>
                <a:gd name="connsiteX262" fmla="*/ 656677 w 701351"/>
                <a:gd name="connsiteY262" fmla="*/ 423695 h 439889"/>
                <a:gd name="connsiteX263" fmla="*/ 656689 w 701351"/>
                <a:gd name="connsiteY263" fmla="*/ 423069 h 439889"/>
                <a:gd name="connsiteX264" fmla="*/ 700248 w 701351"/>
                <a:gd name="connsiteY264" fmla="*/ 423069 h 439889"/>
                <a:gd name="connsiteX265" fmla="*/ 685524 w 701351"/>
                <a:gd name="connsiteY265" fmla="*/ 408345 h 439889"/>
                <a:gd name="connsiteX266" fmla="*/ 670800 w 701351"/>
                <a:gd name="connsiteY266" fmla="*/ 423069 h 439889"/>
                <a:gd name="connsiteX267" fmla="*/ 685524 w 701351"/>
                <a:gd name="connsiteY267" fmla="*/ 437793 h 439889"/>
                <a:gd name="connsiteX268" fmla="*/ 701315 w 701351"/>
                <a:gd name="connsiteY268" fmla="*/ 424210 h 439889"/>
                <a:gd name="connsiteX269" fmla="*/ 701352 w 701351"/>
                <a:gd name="connsiteY269" fmla="*/ 423069 h 43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</a:cxnLst>
              <a:rect l="l" t="t" r="r" b="b"/>
              <a:pathLst>
                <a:path w="701351" h="439889">
                  <a:moveTo>
                    <a:pt x="64295" y="27362"/>
                  </a:moveTo>
                  <a:lnTo>
                    <a:pt x="12761" y="27362"/>
                  </a:lnTo>
                  <a:cubicBezTo>
                    <a:pt x="5742" y="27362"/>
                    <a:pt x="61" y="21681"/>
                    <a:pt x="61" y="14663"/>
                  </a:cubicBezTo>
                  <a:cubicBezTo>
                    <a:pt x="61" y="7644"/>
                    <a:pt x="5742" y="1963"/>
                    <a:pt x="12761" y="1963"/>
                  </a:cubicBezTo>
                  <a:lnTo>
                    <a:pt x="64295" y="1963"/>
                  </a:lnTo>
                  <a:cubicBezTo>
                    <a:pt x="71313" y="1963"/>
                    <a:pt x="76994" y="7644"/>
                    <a:pt x="76994" y="14663"/>
                  </a:cubicBezTo>
                  <a:cubicBezTo>
                    <a:pt x="76994" y="21681"/>
                    <a:pt x="71313" y="27362"/>
                    <a:pt x="64295" y="27362"/>
                  </a:cubicBezTo>
                  <a:close/>
                  <a:moveTo>
                    <a:pt x="76565" y="73497"/>
                  </a:moveTo>
                  <a:cubicBezTo>
                    <a:pt x="76565" y="66724"/>
                    <a:pt x="71068" y="61227"/>
                    <a:pt x="64295" y="61227"/>
                  </a:cubicBezTo>
                  <a:lnTo>
                    <a:pt x="12761" y="61227"/>
                  </a:lnTo>
                  <a:cubicBezTo>
                    <a:pt x="5742" y="61227"/>
                    <a:pt x="61" y="66908"/>
                    <a:pt x="61" y="73927"/>
                  </a:cubicBezTo>
                  <a:cubicBezTo>
                    <a:pt x="61" y="80945"/>
                    <a:pt x="5742" y="86626"/>
                    <a:pt x="12761" y="86626"/>
                  </a:cubicBezTo>
                  <a:lnTo>
                    <a:pt x="64295" y="86626"/>
                  </a:lnTo>
                  <a:cubicBezTo>
                    <a:pt x="71068" y="86908"/>
                    <a:pt x="76786" y="81657"/>
                    <a:pt x="77080" y="74884"/>
                  </a:cubicBezTo>
                  <a:cubicBezTo>
                    <a:pt x="77092" y="74430"/>
                    <a:pt x="77092" y="73964"/>
                    <a:pt x="77055" y="73497"/>
                  </a:cubicBezTo>
                  <a:close/>
                  <a:moveTo>
                    <a:pt x="76565" y="132393"/>
                  </a:moveTo>
                  <a:cubicBezTo>
                    <a:pt x="76565" y="125620"/>
                    <a:pt x="71068" y="120123"/>
                    <a:pt x="64295" y="120123"/>
                  </a:cubicBezTo>
                  <a:lnTo>
                    <a:pt x="12761" y="120123"/>
                  </a:lnTo>
                  <a:cubicBezTo>
                    <a:pt x="5742" y="120123"/>
                    <a:pt x="61" y="125804"/>
                    <a:pt x="61" y="132823"/>
                  </a:cubicBezTo>
                  <a:cubicBezTo>
                    <a:pt x="61" y="139841"/>
                    <a:pt x="5742" y="145522"/>
                    <a:pt x="12761" y="145522"/>
                  </a:cubicBezTo>
                  <a:lnTo>
                    <a:pt x="64295" y="145522"/>
                  </a:lnTo>
                  <a:cubicBezTo>
                    <a:pt x="71068" y="145804"/>
                    <a:pt x="76786" y="140552"/>
                    <a:pt x="77080" y="133780"/>
                  </a:cubicBezTo>
                  <a:cubicBezTo>
                    <a:pt x="77092" y="133326"/>
                    <a:pt x="77092" y="132859"/>
                    <a:pt x="77055" y="132393"/>
                  </a:cubicBezTo>
                  <a:close/>
                  <a:moveTo>
                    <a:pt x="76565" y="191289"/>
                  </a:moveTo>
                  <a:cubicBezTo>
                    <a:pt x="76565" y="184516"/>
                    <a:pt x="71068" y="179019"/>
                    <a:pt x="64295" y="179019"/>
                  </a:cubicBezTo>
                  <a:lnTo>
                    <a:pt x="12761" y="179019"/>
                  </a:lnTo>
                  <a:cubicBezTo>
                    <a:pt x="5718" y="179019"/>
                    <a:pt x="0" y="184737"/>
                    <a:pt x="0" y="191780"/>
                  </a:cubicBezTo>
                  <a:cubicBezTo>
                    <a:pt x="0" y="198823"/>
                    <a:pt x="5718" y="204541"/>
                    <a:pt x="12761" y="204541"/>
                  </a:cubicBezTo>
                  <a:lnTo>
                    <a:pt x="64295" y="204541"/>
                  </a:lnTo>
                  <a:cubicBezTo>
                    <a:pt x="71068" y="204835"/>
                    <a:pt x="76786" y="199583"/>
                    <a:pt x="77080" y="192810"/>
                  </a:cubicBezTo>
                  <a:cubicBezTo>
                    <a:pt x="77104" y="192307"/>
                    <a:pt x="77092" y="191792"/>
                    <a:pt x="77055" y="191289"/>
                  </a:cubicBezTo>
                  <a:close/>
                  <a:moveTo>
                    <a:pt x="76565" y="250185"/>
                  </a:moveTo>
                  <a:cubicBezTo>
                    <a:pt x="76565" y="243412"/>
                    <a:pt x="71068" y="237915"/>
                    <a:pt x="64295" y="237915"/>
                  </a:cubicBezTo>
                  <a:lnTo>
                    <a:pt x="12761" y="237915"/>
                  </a:lnTo>
                  <a:cubicBezTo>
                    <a:pt x="5742" y="237915"/>
                    <a:pt x="61" y="243596"/>
                    <a:pt x="61" y="250614"/>
                  </a:cubicBezTo>
                  <a:cubicBezTo>
                    <a:pt x="61" y="257633"/>
                    <a:pt x="5742" y="263314"/>
                    <a:pt x="12761" y="263314"/>
                  </a:cubicBezTo>
                  <a:lnTo>
                    <a:pt x="64295" y="263314"/>
                  </a:lnTo>
                  <a:cubicBezTo>
                    <a:pt x="71068" y="263596"/>
                    <a:pt x="76786" y="258344"/>
                    <a:pt x="77080" y="251571"/>
                  </a:cubicBezTo>
                  <a:cubicBezTo>
                    <a:pt x="77092" y="251117"/>
                    <a:pt x="77092" y="250651"/>
                    <a:pt x="77055" y="250185"/>
                  </a:cubicBezTo>
                  <a:close/>
                  <a:moveTo>
                    <a:pt x="76565" y="309081"/>
                  </a:moveTo>
                  <a:cubicBezTo>
                    <a:pt x="76565" y="302308"/>
                    <a:pt x="71068" y="296811"/>
                    <a:pt x="64295" y="296811"/>
                  </a:cubicBezTo>
                  <a:lnTo>
                    <a:pt x="12761" y="296811"/>
                  </a:lnTo>
                  <a:cubicBezTo>
                    <a:pt x="5742" y="296811"/>
                    <a:pt x="61" y="302492"/>
                    <a:pt x="61" y="309510"/>
                  </a:cubicBezTo>
                  <a:cubicBezTo>
                    <a:pt x="61" y="316529"/>
                    <a:pt x="5742" y="322210"/>
                    <a:pt x="12761" y="322210"/>
                  </a:cubicBezTo>
                  <a:lnTo>
                    <a:pt x="64295" y="322210"/>
                  </a:lnTo>
                  <a:cubicBezTo>
                    <a:pt x="71068" y="322492"/>
                    <a:pt x="76786" y="317240"/>
                    <a:pt x="77080" y="310467"/>
                  </a:cubicBezTo>
                  <a:cubicBezTo>
                    <a:pt x="77092" y="310013"/>
                    <a:pt x="77092" y="309547"/>
                    <a:pt x="77055" y="309081"/>
                  </a:cubicBezTo>
                  <a:close/>
                  <a:moveTo>
                    <a:pt x="76565" y="367854"/>
                  </a:moveTo>
                  <a:cubicBezTo>
                    <a:pt x="76565" y="361081"/>
                    <a:pt x="71068" y="355584"/>
                    <a:pt x="64295" y="355584"/>
                  </a:cubicBezTo>
                  <a:lnTo>
                    <a:pt x="12761" y="355584"/>
                  </a:lnTo>
                  <a:cubicBezTo>
                    <a:pt x="5742" y="355584"/>
                    <a:pt x="61" y="361265"/>
                    <a:pt x="61" y="368284"/>
                  </a:cubicBezTo>
                  <a:cubicBezTo>
                    <a:pt x="61" y="375302"/>
                    <a:pt x="5742" y="380983"/>
                    <a:pt x="12761" y="380983"/>
                  </a:cubicBezTo>
                  <a:lnTo>
                    <a:pt x="64295" y="380983"/>
                  </a:lnTo>
                  <a:cubicBezTo>
                    <a:pt x="71068" y="381265"/>
                    <a:pt x="76786" y="376013"/>
                    <a:pt x="77080" y="369240"/>
                  </a:cubicBezTo>
                  <a:cubicBezTo>
                    <a:pt x="77092" y="368786"/>
                    <a:pt x="77092" y="368320"/>
                    <a:pt x="77055" y="367854"/>
                  </a:cubicBezTo>
                  <a:close/>
                  <a:moveTo>
                    <a:pt x="76565" y="426750"/>
                  </a:moveTo>
                  <a:cubicBezTo>
                    <a:pt x="76565" y="419977"/>
                    <a:pt x="71068" y="414480"/>
                    <a:pt x="64295" y="414480"/>
                  </a:cubicBezTo>
                  <a:lnTo>
                    <a:pt x="12761" y="414480"/>
                  </a:lnTo>
                  <a:cubicBezTo>
                    <a:pt x="5742" y="414480"/>
                    <a:pt x="61" y="420161"/>
                    <a:pt x="61" y="427179"/>
                  </a:cubicBezTo>
                  <a:cubicBezTo>
                    <a:pt x="61" y="434198"/>
                    <a:pt x="5742" y="439879"/>
                    <a:pt x="12761" y="439879"/>
                  </a:cubicBezTo>
                  <a:lnTo>
                    <a:pt x="64295" y="439879"/>
                  </a:lnTo>
                  <a:cubicBezTo>
                    <a:pt x="71068" y="440161"/>
                    <a:pt x="76786" y="434909"/>
                    <a:pt x="77080" y="428136"/>
                  </a:cubicBezTo>
                  <a:cubicBezTo>
                    <a:pt x="77092" y="427682"/>
                    <a:pt x="77092" y="427216"/>
                    <a:pt x="77055" y="426750"/>
                  </a:cubicBezTo>
                  <a:close/>
                  <a:moveTo>
                    <a:pt x="269203" y="14724"/>
                  </a:moveTo>
                  <a:cubicBezTo>
                    <a:pt x="269203" y="7951"/>
                    <a:pt x="263706" y="2454"/>
                    <a:pt x="256933" y="2454"/>
                  </a:cubicBezTo>
                  <a:lnTo>
                    <a:pt x="121964" y="2454"/>
                  </a:lnTo>
                  <a:cubicBezTo>
                    <a:pt x="114945" y="2454"/>
                    <a:pt x="109264" y="8135"/>
                    <a:pt x="109264" y="15154"/>
                  </a:cubicBezTo>
                  <a:cubicBezTo>
                    <a:pt x="109264" y="22172"/>
                    <a:pt x="114945" y="27853"/>
                    <a:pt x="121964" y="27853"/>
                  </a:cubicBezTo>
                  <a:lnTo>
                    <a:pt x="256933" y="27853"/>
                  </a:lnTo>
                  <a:cubicBezTo>
                    <a:pt x="263706" y="28135"/>
                    <a:pt x="269424" y="22883"/>
                    <a:pt x="269719" y="16110"/>
                  </a:cubicBezTo>
                  <a:cubicBezTo>
                    <a:pt x="269731" y="15657"/>
                    <a:pt x="269731" y="15190"/>
                    <a:pt x="269694" y="14724"/>
                  </a:cubicBezTo>
                  <a:close/>
                  <a:moveTo>
                    <a:pt x="269203" y="73497"/>
                  </a:moveTo>
                  <a:cubicBezTo>
                    <a:pt x="269203" y="66724"/>
                    <a:pt x="263706" y="61227"/>
                    <a:pt x="256933" y="61227"/>
                  </a:cubicBezTo>
                  <a:lnTo>
                    <a:pt x="121964" y="61227"/>
                  </a:lnTo>
                  <a:cubicBezTo>
                    <a:pt x="114945" y="61227"/>
                    <a:pt x="109264" y="66908"/>
                    <a:pt x="109264" y="73927"/>
                  </a:cubicBezTo>
                  <a:cubicBezTo>
                    <a:pt x="109264" y="80945"/>
                    <a:pt x="114945" y="86626"/>
                    <a:pt x="121964" y="86626"/>
                  </a:cubicBezTo>
                  <a:lnTo>
                    <a:pt x="256933" y="86626"/>
                  </a:lnTo>
                  <a:cubicBezTo>
                    <a:pt x="263706" y="86908"/>
                    <a:pt x="269424" y="81657"/>
                    <a:pt x="269719" y="74884"/>
                  </a:cubicBezTo>
                  <a:cubicBezTo>
                    <a:pt x="269731" y="74430"/>
                    <a:pt x="269731" y="73964"/>
                    <a:pt x="269694" y="73497"/>
                  </a:cubicBezTo>
                  <a:close/>
                  <a:moveTo>
                    <a:pt x="269203" y="132393"/>
                  </a:moveTo>
                  <a:cubicBezTo>
                    <a:pt x="269203" y="125620"/>
                    <a:pt x="263706" y="120123"/>
                    <a:pt x="256933" y="120123"/>
                  </a:cubicBezTo>
                  <a:lnTo>
                    <a:pt x="121964" y="120123"/>
                  </a:lnTo>
                  <a:cubicBezTo>
                    <a:pt x="114945" y="120123"/>
                    <a:pt x="109264" y="125804"/>
                    <a:pt x="109264" y="132823"/>
                  </a:cubicBezTo>
                  <a:cubicBezTo>
                    <a:pt x="109264" y="139841"/>
                    <a:pt x="114945" y="145522"/>
                    <a:pt x="121964" y="145522"/>
                  </a:cubicBezTo>
                  <a:lnTo>
                    <a:pt x="256933" y="145522"/>
                  </a:lnTo>
                  <a:cubicBezTo>
                    <a:pt x="263706" y="145804"/>
                    <a:pt x="269424" y="140552"/>
                    <a:pt x="269719" y="133780"/>
                  </a:cubicBezTo>
                  <a:cubicBezTo>
                    <a:pt x="269731" y="133326"/>
                    <a:pt x="269731" y="132859"/>
                    <a:pt x="269694" y="132393"/>
                  </a:cubicBezTo>
                  <a:close/>
                  <a:moveTo>
                    <a:pt x="269203" y="191289"/>
                  </a:moveTo>
                  <a:cubicBezTo>
                    <a:pt x="269203" y="184516"/>
                    <a:pt x="263706" y="179019"/>
                    <a:pt x="256933" y="179019"/>
                  </a:cubicBezTo>
                  <a:lnTo>
                    <a:pt x="121964" y="179019"/>
                  </a:lnTo>
                  <a:cubicBezTo>
                    <a:pt x="114921" y="179019"/>
                    <a:pt x="109203" y="184737"/>
                    <a:pt x="109203" y="191780"/>
                  </a:cubicBezTo>
                  <a:cubicBezTo>
                    <a:pt x="109203" y="198823"/>
                    <a:pt x="114921" y="204541"/>
                    <a:pt x="121964" y="204541"/>
                  </a:cubicBezTo>
                  <a:lnTo>
                    <a:pt x="256933" y="204541"/>
                  </a:lnTo>
                  <a:cubicBezTo>
                    <a:pt x="263706" y="204835"/>
                    <a:pt x="269424" y="199583"/>
                    <a:pt x="269719" y="192810"/>
                  </a:cubicBezTo>
                  <a:cubicBezTo>
                    <a:pt x="269743" y="192307"/>
                    <a:pt x="269731" y="191792"/>
                    <a:pt x="269694" y="191289"/>
                  </a:cubicBezTo>
                  <a:close/>
                  <a:moveTo>
                    <a:pt x="269203" y="250185"/>
                  </a:moveTo>
                  <a:cubicBezTo>
                    <a:pt x="269203" y="243412"/>
                    <a:pt x="263706" y="237915"/>
                    <a:pt x="256933" y="237915"/>
                  </a:cubicBezTo>
                  <a:lnTo>
                    <a:pt x="121964" y="237915"/>
                  </a:lnTo>
                  <a:cubicBezTo>
                    <a:pt x="114945" y="237915"/>
                    <a:pt x="109264" y="243596"/>
                    <a:pt x="109264" y="250614"/>
                  </a:cubicBezTo>
                  <a:cubicBezTo>
                    <a:pt x="109264" y="257633"/>
                    <a:pt x="114945" y="263314"/>
                    <a:pt x="121964" y="263314"/>
                  </a:cubicBezTo>
                  <a:lnTo>
                    <a:pt x="256933" y="263314"/>
                  </a:lnTo>
                  <a:cubicBezTo>
                    <a:pt x="263706" y="263596"/>
                    <a:pt x="269424" y="258344"/>
                    <a:pt x="269719" y="251571"/>
                  </a:cubicBezTo>
                  <a:cubicBezTo>
                    <a:pt x="269731" y="251117"/>
                    <a:pt x="269731" y="250651"/>
                    <a:pt x="269694" y="250185"/>
                  </a:cubicBezTo>
                  <a:close/>
                  <a:moveTo>
                    <a:pt x="431044" y="309081"/>
                  </a:moveTo>
                  <a:cubicBezTo>
                    <a:pt x="431044" y="302308"/>
                    <a:pt x="425547" y="296811"/>
                    <a:pt x="418774" y="296811"/>
                  </a:cubicBezTo>
                  <a:lnTo>
                    <a:pt x="284173" y="296811"/>
                  </a:lnTo>
                  <a:cubicBezTo>
                    <a:pt x="277154" y="296811"/>
                    <a:pt x="271473" y="302492"/>
                    <a:pt x="271473" y="309510"/>
                  </a:cubicBezTo>
                  <a:cubicBezTo>
                    <a:pt x="271473" y="316529"/>
                    <a:pt x="277154" y="322210"/>
                    <a:pt x="284173" y="322210"/>
                  </a:cubicBezTo>
                  <a:lnTo>
                    <a:pt x="419142" y="322210"/>
                  </a:lnTo>
                  <a:cubicBezTo>
                    <a:pt x="425915" y="322222"/>
                    <a:pt x="431425" y="316749"/>
                    <a:pt x="431437" y="309964"/>
                  </a:cubicBezTo>
                  <a:cubicBezTo>
                    <a:pt x="431449" y="309670"/>
                    <a:pt x="431437" y="309375"/>
                    <a:pt x="431412" y="309081"/>
                  </a:cubicBezTo>
                  <a:close/>
                  <a:moveTo>
                    <a:pt x="431044" y="367854"/>
                  </a:moveTo>
                  <a:cubicBezTo>
                    <a:pt x="431044" y="361081"/>
                    <a:pt x="425547" y="355584"/>
                    <a:pt x="418774" y="355584"/>
                  </a:cubicBezTo>
                  <a:lnTo>
                    <a:pt x="284173" y="355584"/>
                  </a:lnTo>
                  <a:cubicBezTo>
                    <a:pt x="277154" y="355584"/>
                    <a:pt x="271473" y="361265"/>
                    <a:pt x="271473" y="368284"/>
                  </a:cubicBezTo>
                  <a:cubicBezTo>
                    <a:pt x="271473" y="375302"/>
                    <a:pt x="277154" y="380983"/>
                    <a:pt x="284173" y="380983"/>
                  </a:cubicBezTo>
                  <a:lnTo>
                    <a:pt x="419142" y="380983"/>
                  </a:lnTo>
                  <a:cubicBezTo>
                    <a:pt x="425915" y="380995"/>
                    <a:pt x="431425" y="375523"/>
                    <a:pt x="431437" y="368737"/>
                  </a:cubicBezTo>
                  <a:cubicBezTo>
                    <a:pt x="431449" y="368443"/>
                    <a:pt x="431437" y="368148"/>
                    <a:pt x="431412" y="367854"/>
                  </a:cubicBezTo>
                  <a:close/>
                  <a:moveTo>
                    <a:pt x="431044" y="426750"/>
                  </a:moveTo>
                  <a:cubicBezTo>
                    <a:pt x="431044" y="419977"/>
                    <a:pt x="425547" y="414480"/>
                    <a:pt x="418774" y="414480"/>
                  </a:cubicBezTo>
                  <a:lnTo>
                    <a:pt x="284173" y="414480"/>
                  </a:lnTo>
                  <a:cubicBezTo>
                    <a:pt x="277154" y="414480"/>
                    <a:pt x="271473" y="420161"/>
                    <a:pt x="271473" y="427179"/>
                  </a:cubicBezTo>
                  <a:cubicBezTo>
                    <a:pt x="271473" y="434198"/>
                    <a:pt x="277154" y="439879"/>
                    <a:pt x="284173" y="439879"/>
                  </a:cubicBezTo>
                  <a:lnTo>
                    <a:pt x="419142" y="439879"/>
                  </a:lnTo>
                  <a:cubicBezTo>
                    <a:pt x="425915" y="439891"/>
                    <a:pt x="431425" y="434419"/>
                    <a:pt x="431437" y="427633"/>
                  </a:cubicBezTo>
                  <a:cubicBezTo>
                    <a:pt x="431449" y="427339"/>
                    <a:pt x="431437" y="427044"/>
                    <a:pt x="431412" y="426750"/>
                  </a:cubicBezTo>
                  <a:close/>
                  <a:moveTo>
                    <a:pt x="328713" y="14724"/>
                  </a:moveTo>
                  <a:cubicBezTo>
                    <a:pt x="328713" y="6589"/>
                    <a:pt x="322124" y="0"/>
                    <a:pt x="313989" y="0"/>
                  </a:cubicBezTo>
                  <a:cubicBezTo>
                    <a:pt x="305854" y="0"/>
                    <a:pt x="299265" y="6589"/>
                    <a:pt x="299265" y="14724"/>
                  </a:cubicBezTo>
                  <a:cubicBezTo>
                    <a:pt x="299265" y="22859"/>
                    <a:pt x="305854" y="29448"/>
                    <a:pt x="313989" y="29448"/>
                  </a:cubicBezTo>
                  <a:cubicBezTo>
                    <a:pt x="322111" y="29718"/>
                    <a:pt x="328921" y="23350"/>
                    <a:pt x="329191" y="15227"/>
                  </a:cubicBezTo>
                  <a:cubicBezTo>
                    <a:pt x="329203" y="15055"/>
                    <a:pt x="329203" y="14896"/>
                    <a:pt x="329203" y="14724"/>
                  </a:cubicBezTo>
                  <a:close/>
                  <a:moveTo>
                    <a:pt x="372885" y="14724"/>
                  </a:moveTo>
                  <a:cubicBezTo>
                    <a:pt x="372885" y="6589"/>
                    <a:pt x="366296" y="0"/>
                    <a:pt x="358161" y="0"/>
                  </a:cubicBezTo>
                  <a:cubicBezTo>
                    <a:pt x="350026" y="0"/>
                    <a:pt x="343437" y="6589"/>
                    <a:pt x="343437" y="14724"/>
                  </a:cubicBezTo>
                  <a:cubicBezTo>
                    <a:pt x="343437" y="22859"/>
                    <a:pt x="350026" y="29448"/>
                    <a:pt x="358161" y="29448"/>
                  </a:cubicBezTo>
                  <a:cubicBezTo>
                    <a:pt x="366283" y="29718"/>
                    <a:pt x="373093" y="23350"/>
                    <a:pt x="373363" y="15227"/>
                  </a:cubicBezTo>
                  <a:cubicBezTo>
                    <a:pt x="373375" y="15055"/>
                    <a:pt x="373375" y="14896"/>
                    <a:pt x="373375" y="14724"/>
                  </a:cubicBezTo>
                  <a:close/>
                  <a:moveTo>
                    <a:pt x="417057" y="14724"/>
                  </a:moveTo>
                  <a:cubicBezTo>
                    <a:pt x="417057" y="6589"/>
                    <a:pt x="410468" y="0"/>
                    <a:pt x="402333" y="0"/>
                  </a:cubicBezTo>
                  <a:cubicBezTo>
                    <a:pt x="394198" y="0"/>
                    <a:pt x="387609" y="6589"/>
                    <a:pt x="387609" y="14724"/>
                  </a:cubicBezTo>
                  <a:cubicBezTo>
                    <a:pt x="387609" y="22859"/>
                    <a:pt x="394198" y="29448"/>
                    <a:pt x="402333" y="29448"/>
                  </a:cubicBezTo>
                  <a:cubicBezTo>
                    <a:pt x="410455" y="29718"/>
                    <a:pt x="417265" y="23350"/>
                    <a:pt x="417535" y="15227"/>
                  </a:cubicBezTo>
                  <a:cubicBezTo>
                    <a:pt x="417547" y="15055"/>
                    <a:pt x="417547" y="14896"/>
                    <a:pt x="417547" y="14724"/>
                  </a:cubicBezTo>
                  <a:close/>
                  <a:moveTo>
                    <a:pt x="461228" y="14724"/>
                  </a:moveTo>
                  <a:cubicBezTo>
                    <a:pt x="461228" y="6589"/>
                    <a:pt x="454640" y="0"/>
                    <a:pt x="446504" y="0"/>
                  </a:cubicBezTo>
                  <a:cubicBezTo>
                    <a:pt x="438370" y="0"/>
                    <a:pt x="431781" y="6589"/>
                    <a:pt x="431781" y="14724"/>
                  </a:cubicBezTo>
                  <a:cubicBezTo>
                    <a:pt x="431781" y="22859"/>
                    <a:pt x="438370" y="29448"/>
                    <a:pt x="446504" y="29448"/>
                  </a:cubicBezTo>
                  <a:cubicBezTo>
                    <a:pt x="454627" y="29718"/>
                    <a:pt x="461437" y="23350"/>
                    <a:pt x="461707" y="15227"/>
                  </a:cubicBezTo>
                  <a:cubicBezTo>
                    <a:pt x="461719" y="15055"/>
                    <a:pt x="461719" y="14896"/>
                    <a:pt x="461719" y="14724"/>
                  </a:cubicBezTo>
                  <a:close/>
                  <a:moveTo>
                    <a:pt x="505278" y="14724"/>
                  </a:moveTo>
                  <a:cubicBezTo>
                    <a:pt x="505278" y="6589"/>
                    <a:pt x="498689" y="0"/>
                    <a:pt x="490554" y="0"/>
                  </a:cubicBezTo>
                  <a:cubicBezTo>
                    <a:pt x="482419" y="0"/>
                    <a:pt x="475830" y="6589"/>
                    <a:pt x="475830" y="14724"/>
                  </a:cubicBezTo>
                  <a:cubicBezTo>
                    <a:pt x="475830" y="22859"/>
                    <a:pt x="482419" y="29448"/>
                    <a:pt x="490554" y="29448"/>
                  </a:cubicBezTo>
                  <a:cubicBezTo>
                    <a:pt x="498689" y="29448"/>
                    <a:pt x="505278" y="22859"/>
                    <a:pt x="505278" y="14724"/>
                  </a:cubicBezTo>
                  <a:close/>
                  <a:moveTo>
                    <a:pt x="549450" y="14724"/>
                  </a:moveTo>
                  <a:cubicBezTo>
                    <a:pt x="549450" y="6589"/>
                    <a:pt x="542861" y="0"/>
                    <a:pt x="534726" y="0"/>
                  </a:cubicBezTo>
                  <a:cubicBezTo>
                    <a:pt x="526591" y="0"/>
                    <a:pt x="520002" y="6589"/>
                    <a:pt x="520002" y="14724"/>
                  </a:cubicBezTo>
                  <a:cubicBezTo>
                    <a:pt x="520002" y="22859"/>
                    <a:pt x="526591" y="29448"/>
                    <a:pt x="534726" y="29448"/>
                  </a:cubicBezTo>
                  <a:cubicBezTo>
                    <a:pt x="542861" y="29448"/>
                    <a:pt x="549450" y="22859"/>
                    <a:pt x="549450" y="14724"/>
                  </a:cubicBezTo>
                  <a:close/>
                  <a:moveTo>
                    <a:pt x="328590" y="132393"/>
                  </a:moveTo>
                  <a:cubicBezTo>
                    <a:pt x="328590" y="124258"/>
                    <a:pt x="322001" y="117669"/>
                    <a:pt x="313866" y="117669"/>
                  </a:cubicBezTo>
                  <a:cubicBezTo>
                    <a:pt x="305731" y="117669"/>
                    <a:pt x="299142" y="124258"/>
                    <a:pt x="299142" y="132393"/>
                  </a:cubicBezTo>
                  <a:cubicBezTo>
                    <a:pt x="299142" y="140528"/>
                    <a:pt x="305731" y="147117"/>
                    <a:pt x="313866" y="147117"/>
                  </a:cubicBezTo>
                  <a:cubicBezTo>
                    <a:pt x="321989" y="147461"/>
                    <a:pt x="328848" y="141141"/>
                    <a:pt x="329191" y="133019"/>
                  </a:cubicBezTo>
                  <a:cubicBezTo>
                    <a:pt x="329203" y="132810"/>
                    <a:pt x="329203" y="132602"/>
                    <a:pt x="329203" y="132393"/>
                  </a:cubicBezTo>
                  <a:close/>
                  <a:moveTo>
                    <a:pt x="372762" y="132393"/>
                  </a:moveTo>
                  <a:cubicBezTo>
                    <a:pt x="372762" y="124258"/>
                    <a:pt x="366173" y="117669"/>
                    <a:pt x="358038" y="117669"/>
                  </a:cubicBezTo>
                  <a:cubicBezTo>
                    <a:pt x="349903" y="117669"/>
                    <a:pt x="343314" y="124258"/>
                    <a:pt x="343314" y="132393"/>
                  </a:cubicBezTo>
                  <a:cubicBezTo>
                    <a:pt x="343314" y="140528"/>
                    <a:pt x="349903" y="147117"/>
                    <a:pt x="358038" y="147117"/>
                  </a:cubicBezTo>
                  <a:cubicBezTo>
                    <a:pt x="366161" y="147461"/>
                    <a:pt x="373020" y="141141"/>
                    <a:pt x="373363" y="133019"/>
                  </a:cubicBezTo>
                  <a:cubicBezTo>
                    <a:pt x="373375" y="132810"/>
                    <a:pt x="373375" y="132602"/>
                    <a:pt x="373375" y="132393"/>
                  </a:cubicBezTo>
                  <a:close/>
                  <a:moveTo>
                    <a:pt x="416934" y="132393"/>
                  </a:moveTo>
                  <a:cubicBezTo>
                    <a:pt x="416934" y="124258"/>
                    <a:pt x="410345" y="117669"/>
                    <a:pt x="402210" y="117669"/>
                  </a:cubicBezTo>
                  <a:cubicBezTo>
                    <a:pt x="394075" y="117669"/>
                    <a:pt x="387486" y="124258"/>
                    <a:pt x="387486" y="132393"/>
                  </a:cubicBezTo>
                  <a:cubicBezTo>
                    <a:pt x="387486" y="140528"/>
                    <a:pt x="394075" y="147117"/>
                    <a:pt x="402210" y="147117"/>
                  </a:cubicBezTo>
                  <a:cubicBezTo>
                    <a:pt x="410333" y="147461"/>
                    <a:pt x="417192" y="141141"/>
                    <a:pt x="417535" y="133019"/>
                  </a:cubicBezTo>
                  <a:cubicBezTo>
                    <a:pt x="417547" y="132810"/>
                    <a:pt x="417547" y="132602"/>
                    <a:pt x="417547" y="132393"/>
                  </a:cubicBezTo>
                  <a:close/>
                  <a:moveTo>
                    <a:pt x="461106" y="132393"/>
                  </a:moveTo>
                  <a:cubicBezTo>
                    <a:pt x="461106" y="124258"/>
                    <a:pt x="454517" y="117669"/>
                    <a:pt x="446382" y="117669"/>
                  </a:cubicBezTo>
                  <a:cubicBezTo>
                    <a:pt x="438247" y="117669"/>
                    <a:pt x="431658" y="124258"/>
                    <a:pt x="431658" y="132393"/>
                  </a:cubicBezTo>
                  <a:cubicBezTo>
                    <a:pt x="431658" y="140528"/>
                    <a:pt x="438247" y="147117"/>
                    <a:pt x="446382" y="147117"/>
                  </a:cubicBezTo>
                  <a:cubicBezTo>
                    <a:pt x="454517" y="147117"/>
                    <a:pt x="461106" y="140528"/>
                    <a:pt x="461106" y="132393"/>
                  </a:cubicBezTo>
                  <a:close/>
                  <a:moveTo>
                    <a:pt x="505155" y="132393"/>
                  </a:moveTo>
                  <a:cubicBezTo>
                    <a:pt x="505155" y="124258"/>
                    <a:pt x="498566" y="117669"/>
                    <a:pt x="490431" y="117669"/>
                  </a:cubicBezTo>
                  <a:cubicBezTo>
                    <a:pt x="482296" y="117669"/>
                    <a:pt x="475707" y="124258"/>
                    <a:pt x="475707" y="132393"/>
                  </a:cubicBezTo>
                  <a:cubicBezTo>
                    <a:pt x="475707" y="140528"/>
                    <a:pt x="482296" y="147117"/>
                    <a:pt x="490431" y="147117"/>
                  </a:cubicBezTo>
                  <a:cubicBezTo>
                    <a:pt x="498554" y="147461"/>
                    <a:pt x="505413" y="141141"/>
                    <a:pt x="505756" y="133019"/>
                  </a:cubicBezTo>
                  <a:cubicBezTo>
                    <a:pt x="505768" y="132810"/>
                    <a:pt x="505768" y="132602"/>
                    <a:pt x="505768" y="132393"/>
                  </a:cubicBezTo>
                  <a:close/>
                  <a:moveTo>
                    <a:pt x="549327" y="132393"/>
                  </a:moveTo>
                  <a:cubicBezTo>
                    <a:pt x="549327" y="124258"/>
                    <a:pt x="542738" y="117669"/>
                    <a:pt x="534603" y="117669"/>
                  </a:cubicBezTo>
                  <a:cubicBezTo>
                    <a:pt x="526468" y="117669"/>
                    <a:pt x="519879" y="124258"/>
                    <a:pt x="519879" y="132393"/>
                  </a:cubicBezTo>
                  <a:cubicBezTo>
                    <a:pt x="519879" y="140528"/>
                    <a:pt x="526468" y="147117"/>
                    <a:pt x="534603" y="147117"/>
                  </a:cubicBezTo>
                  <a:cubicBezTo>
                    <a:pt x="542726" y="147461"/>
                    <a:pt x="549585" y="141141"/>
                    <a:pt x="549928" y="133019"/>
                  </a:cubicBezTo>
                  <a:cubicBezTo>
                    <a:pt x="549940" y="132810"/>
                    <a:pt x="549940" y="132602"/>
                    <a:pt x="549940" y="132393"/>
                  </a:cubicBezTo>
                  <a:close/>
                  <a:moveTo>
                    <a:pt x="479388" y="301719"/>
                  </a:moveTo>
                  <a:cubicBezTo>
                    <a:pt x="479388" y="293584"/>
                    <a:pt x="472799" y="286995"/>
                    <a:pt x="464664" y="286995"/>
                  </a:cubicBezTo>
                  <a:cubicBezTo>
                    <a:pt x="456529" y="286995"/>
                    <a:pt x="449940" y="293584"/>
                    <a:pt x="449940" y="301719"/>
                  </a:cubicBezTo>
                  <a:cubicBezTo>
                    <a:pt x="449940" y="309854"/>
                    <a:pt x="456529" y="316443"/>
                    <a:pt x="464664" y="316443"/>
                  </a:cubicBezTo>
                  <a:cubicBezTo>
                    <a:pt x="464701" y="316443"/>
                    <a:pt x="464750" y="316443"/>
                    <a:pt x="464787" y="316443"/>
                  </a:cubicBezTo>
                  <a:cubicBezTo>
                    <a:pt x="472824" y="317056"/>
                    <a:pt x="479842" y="311032"/>
                    <a:pt x="480455" y="302995"/>
                  </a:cubicBezTo>
                  <a:cubicBezTo>
                    <a:pt x="480480" y="302565"/>
                    <a:pt x="480492" y="302148"/>
                    <a:pt x="480492" y="301719"/>
                  </a:cubicBezTo>
                  <a:close/>
                  <a:moveTo>
                    <a:pt x="523560" y="301719"/>
                  </a:moveTo>
                  <a:cubicBezTo>
                    <a:pt x="523560" y="293584"/>
                    <a:pt x="516971" y="286995"/>
                    <a:pt x="508836" y="286995"/>
                  </a:cubicBezTo>
                  <a:cubicBezTo>
                    <a:pt x="500701" y="286995"/>
                    <a:pt x="494112" y="293584"/>
                    <a:pt x="494112" y="301719"/>
                  </a:cubicBezTo>
                  <a:cubicBezTo>
                    <a:pt x="494112" y="309854"/>
                    <a:pt x="500701" y="316443"/>
                    <a:pt x="508836" y="316443"/>
                  </a:cubicBezTo>
                  <a:cubicBezTo>
                    <a:pt x="516971" y="316443"/>
                    <a:pt x="523560" y="309854"/>
                    <a:pt x="523560" y="301719"/>
                  </a:cubicBezTo>
                  <a:close/>
                  <a:moveTo>
                    <a:pt x="567732" y="301719"/>
                  </a:moveTo>
                  <a:cubicBezTo>
                    <a:pt x="567732" y="293584"/>
                    <a:pt x="561143" y="286995"/>
                    <a:pt x="553008" y="286995"/>
                  </a:cubicBezTo>
                  <a:cubicBezTo>
                    <a:pt x="544873" y="286995"/>
                    <a:pt x="538284" y="293584"/>
                    <a:pt x="538284" y="301719"/>
                  </a:cubicBezTo>
                  <a:cubicBezTo>
                    <a:pt x="538284" y="309854"/>
                    <a:pt x="544873" y="316443"/>
                    <a:pt x="553008" y="316443"/>
                  </a:cubicBezTo>
                  <a:cubicBezTo>
                    <a:pt x="561131" y="316786"/>
                    <a:pt x="567989" y="310467"/>
                    <a:pt x="568333" y="302344"/>
                  </a:cubicBezTo>
                  <a:cubicBezTo>
                    <a:pt x="568345" y="302136"/>
                    <a:pt x="568345" y="301927"/>
                    <a:pt x="568345" y="301719"/>
                  </a:cubicBezTo>
                  <a:close/>
                  <a:moveTo>
                    <a:pt x="611904" y="301719"/>
                  </a:moveTo>
                  <a:cubicBezTo>
                    <a:pt x="611904" y="293584"/>
                    <a:pt x="605315" y="286995"/>
                    <a:pt x="597180" y="286995"/>
                  </a:cubicBezTo>
                  <a:cubicBezTo>
                    <a:pt x="589045" y="286995"/>
                    <a:pt x="582456" y="293584"/>
                    <a:pt x="582456" y="301719"/>
                  </a:cubicBezTo>
                  <a:cubicBezTo>
                    <a:pt x="582456" y="309854"/>
                    <a:pt x="589045" y="316443"/>
                    <a:pt x="597180" y="316443"/>
                  </a:cubicBezTo>
                  <a:cubicBezTo>
                    <a:pt x="605302" y="316786"/>
                    <a:pt x="612161" y="310467"/>
                    <a:pt x="612505" y="302344"/>
                  </a:cubicBezTo>
                  <a:cubicBezTo>
                    <a:pt x="612517" y="302136"/>
                    <a:pt x="612517" y="301927"/>
                    <a:pt x="612517" y="301719"/>
                  </a:cubicBezTo>
                  <a:close/>
                  <a:moveTo>
                    <a:pt x="656076" y="301719"/>
                  </a:moveTo>
                  <a:cubicBezTo>
                    <a:pt x="656076" y="293584"/>
                    <a:pt x="649487" y="286995"/>
                    <a:pt x="641352" y="286995"/>
                  </a:cubicBezTo>
                  <a:cubicBezTo>
                    <a:pt x="633217" y="286995"/>
                    <a:pt x="626628" y="293584"/>
                    <a:pt x="626628" y="301719"/>
                  </a:cubicBezTo>
                  <a:cubicBezTo>
                    <a:pt x="626628" y="309854"/>
                    <a:pt x="633217" y="316443"/>
                    <a:pt x="641352" y="316443"/>
                  </a:cubicBezTo>
                  <a:cubicBezTo>
                    <a:pt x="649474" y="316786"/>
                    <a:pt x="656333" y="310467"/>
                    <a:pt x="656677" y="302344"/>
                  </a:cubicBezTo>
                  <a:cubicBezTo>
                    <a:pt x="656689" y="302136"/>
                    <a:pt x="656689" y="301927"/>
                    <a:pt x="656689" y="301719"/>
                  </a:cubicBezTo>
                  <a:close/>
                  <a:moveTo>
                    <a:pt x="700248" y="301719"/>
                  </a:moveTo>
                  <a:cubicBezTo>
                    <a:pt x="700248" y="293584"/>
                    <a:pt x="693659" y="286995"/>
                    <a:pt x="685524" y="286995"/>
                  </a:cubicBezTo>
                  <a:cubicBezTo>
                    <a:pt x="677389" y="286995"/>
                    <a:pt x="670800" y="293584"/>
                    <a:pt x="670800" y="301719"/>
                  </a:cubicBezTo>
                  <a:cubicBezTo>
                    <a:pt x="670800" y="309854"/>
                    <a:pt x="677389" y="316443"/>
                    <a:pt x="685524" y="316443"/>
                  </a:cubicBezTo>
                  <a:cubicBezTo>
                    <a:pt x="693634" y="317056"/>
                    <a:pt x="700702" y="310970"/>
                    <a:pt x="701315" y="302860"/>
                  </a:cubicBezTo>
                  <a:cubicBezTo>
                    <a:pt x="701340" y="302480"/>
                    <a:pt x="701352" y="302099"/>
                    <a:pt x="701352" y="301719"/>
                  </a:cubicBezTo>
                  <a:close/>
                  <a:moveTo>
                    <a:pt x="479388" y="423069"/>
                  </a:moveTo>
                  <a:cubicBezTo>
                    <a:pt x="479388" y="414934"/>
                    <a:pt x="472799" y="408345"/>
                    <a:pt x="464664" y="408345"/>
                  </a:cubicBezTo>
                  <a:cubicBezTo>
                    <a:pt x="456529" y="408345"/>
                    <a:pt x="449940" y="414934"/>
                    <a:pt x="449940" y="423069"/>
                  </a:cubicBezTo>
                  <a:cubicBezTo>
                    <a:pt x="449940" y="431204"/>
                    <a:pt x="456529" y="437793"/>
                    <a:pt x="464664" y="437793"/>
                  </a:cubicBezTo>
                  <a:cubicBezTo>
                    <a:pt x="464701" y="437793"/>
                    <a:pt x="464750" y="437793"/>
                    <a:pt x="464787" y="437793"/>
                  </a:cubicBezTo>
                  <a:cubicBezTo>
                    <a:pt x="472824" y="438406"/>
                    <a:pt x="479842" y="432382"/>
                    <a:pt x="480455" y="424345"/>
                  </a:cubicBezTo>
                  <a:cubicBezTo>
                    <a:pt x="480480" y="423916"/>
                    <a:pt x="480492" y="423498"/>
                    <a:pt x="480492" y="423069"/>
                  </a:cubicBezTo>
                  <a:close/>
                  <a:moveTo>
                    <a:pt x="523560" y="423069"/>
                  </a:moveTo>
                  <a:cubicBezTo>
                    <a:pt x="523560" y="414934"/>
                    <a:pt x="516971" y="408345"/>
                    <a:pt x="508836" y="408345"/>
                  </a:cubicBezTo>
                  <a:cubicBezTo>
                    <a:pt x="500701" y="408345"/>
                    <a:pt x="494112" y="414934"/>
                    <a:pt x="494112" y="423069"/>
                  </a:cubicBezTo>
                  <a:cubicBezTo>
                    <a:pt x="494112" y="431204"/>
                    <a:pt x="500701" y="437793"/>
                    <a:pt x="508836" y="437793"/>
                  </a:cubicBezTo>
                  <a:cubicBezTo>
                    <a:pt x="516959" y="438136"/>
                    <a:pt x="523818" y="431817"/>
                    <a:pt x="524161" y="423695"/>
                  </a:cubicBezTo>
                  <a:cubicBezTo>
                    <a:pt x="524173" y="423486"/>
                    <a:pt x="524173" y="423277"/>
                    <a:pt x="524173" y="423069"/>
                  </a:cubicBezTo>
                  <a:close/>
                  <a:moveTo>
                    <a:pt x="567732" y="423069"/>
                  </a:moveTo>
                  <a:cubicBezTo>
                    <a:pt x="567437" y="414946"/>
                    <a:pt x="560615" y="408590"/>
                    <a:pt x="552480" y="408885"/>
                  </a:cubicBezTo>
                  <a:cubicBezTo>
                    <a:pt x="544358" y="409179"/>
                    <a:pt x="538014" y="416001"/>
                    <a:pt x="538309" y="424136"/>
                  </a:cubicBezTo>
                  <a:cubicBezTo>
                    <a:pt x="538591" y="432259"/>
                    <a:pt x="545425" y="438603"/>
                    <a:pt x="553548" y="438320"/>
                  </a:cubicBezTo>
                  <a:cubicBezTo>
                    <a:pt x="553732" y="438308"/>
                    <a:pt x="553928" y="438296"/>
                    <a:pt x="554112" y="438284"/>
                  </a:cubicBezTo>
                  <a:cubicBezTo>
                    <a:pt x="562235" y="438014"/>
                    <a:pt x="568615" y="431216"/>
                    <a:pt x="568345" y="423081"/>
                  </a:cubicBezTo>
                  <a:cubicBezTo>
                    <a:pt x="568345" y="423081"/>
                    <a:pt x="568345" y="423069"/>
                    <a:pt x="568345" y="423069"/>
                  </a:cubicBezTo>
                  <a:close/>
                  <a:moveTo>
                    <a:pt x="611904" y="423069"/>
                  </a:moveTo>
                  <a:cubicBezTo>
                    <a:pt x="611904" y="414934"/>
                    <a:pt x="605315" y="408345"/>
                    <a:pt x="597180" y="408345"/>
                  </a:cubicBezTo>
                  <a:cubicBezTo>
                    <a:pt x="589045" y="408345"/>
                    <a:pt x="582456" y="414934"/>
                    <a:pt x="582456" y="423069"/>
                  </a:cubicBezTo>
                  <a:cubicBezTo>
                    <a:pt x="582456" y="431204"/>
                    <a:pt x="589045" y="437793"/>
                    <a:pt x="597180" y="437793"/>
                  </a:cubicBezTo>
                  <a:cubicBezTo>
                    <a:pt x="605302" y="438136"/>
                    <a:pt x="612161" y="431817"/>
                    <a:pt x="612505" y="423695"/>
                  </a:cubicBezTo>
                  <a:cubicBezTo>
                    <a:pt x="612517" y="423486"/>
                    <a:pt x="612517" y="423277"/>
                    <a:pt x="612517" y="423069"/>
                  </a:cubicBezTo>
                  <a:close/>
                  <a:moveTo>
                    <a:pt x="656076" y="423069"/>
                  </a:moveTo>
                  <a:cubicBezTo>
                    <a:pt x="656076" y="414934"/>
                    <a:pt x="649487" y="408345"/>
                    <a:pt x="641352" y="408345"/>
                  </a:cubicBezTo>
                  <a:cubicBezTo>
                    <a:pt x="633217" y="408345"/>
                    <a:pt x="626628" y="414934"/>
                    <a:pt x="626628" y="423069"/>
                  </a:cubicBezTo>
                  <a:cubicBezTo>
                    <a:pt x="626628" y="431204"/>
                    <a:pt x="633217" y="437793"/>
                    <a:pt x="641352" y="437793"/>
                  </a:cubicBezTo>
                  <a:cubicBezTo>
                    <a:pt x="649474" y="438136"/>
                    <a:pt x="656333" y="431817"/>
                    <a:pt x="656677" y="423695"/>
                  </a:cubicBezTo>
                  <a:cubicBezTo>
                    <a:pt x="656689" y="423486"/>
                    <a:pt x="656689" y="423277"/>
                    <a:pt x="656689" y="423069"/>
                  </a:cubicBezTo>
                  <a:close/>
                  <a:moveTo>
                    <a:pt x="700248" y="423069"/>
                  </a:moveTo>
                  <a:cubicBezTo>
                    <a:pt x="700248" y="414934"/>
                    <a:pt x="693659" y="408345"/>
                    <a:pt x="685524" y="408345"/>
                  </a:cubicBezTo>
                  <a:cubicBezTo>
                    <a:pt x="677389" y="408345"/>
                    <a:pt x="670800" y="414934"/>
                    <a:pt x="670800" y="423069"/>
                  </a:cubicBezTo>
                  <a:cubicBezTo>
                    <a:pt x="670800" y="431204"/>
                    <a:pt x="677389" y="437793"/>
                    <a:pt x="685524" y="437793"/>
                  </a:cubicBezTo>
                  <a:cubicBezTo>
                    <a:pt x="693634" y="438406"/>
                    <a:pt x="700702" y="432320"/>
                    <a:pt x="701315" y="424210"/>
                  </a:cubicBezTo>
                  <a:cubicBezTo>
                    <a:pt x="701340" y="423829"/>
                    <a:pt x="701352" y="423449"/>
                    <a:pt x="701352" y="423069"/>
                  </a:cubicBez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A5BB36C-5246-E7D1-44A5-8FCAC7BF11FE}"/>
                </a:ext>
              </a:extLst>
            </p:cNvPr>
            <p:cNvSpPr/>
            <p:nvPr/>
          </p:nvSpPr>
          <p:spPr>
            <a:xfrm>
              <a:off x="7460593" y="4710781"/>
              <a:ext cx="701290" cy="439889"/>
            </a:xfrm>
            <a:custGeom>
              <a:avLst/>
              <a:gdLst>
                <a:gd name="connsiteX0" fmla="*/ 64233 w 701290"/>
                <a:gd name="connsiteY0" fmla="*/ 27362 h 439889"/>
                <a:gd name="connsiteX1" fmla="*/ 12699 w 701290"/>
                <a:gd name="connsiteY1" fmla="*/ 27362 h 439889"/>
                <a:gd name="connsiteX2" fmla="*/ 0 w 701290"/>
                <a:gd name="connsiteY2" fmla="*/ 14663 h 439889"/>
                <a:gd name="connsiteX3" fmla="*/ 12699 w 701290"/>
                <a:gd name="connsiteY3" fmla="*/ 1963 h 439889"/>
                <a:gd name="connsiteX4" fmla="*/ 64233 w 701290"/>
                <a:gd name="connsiteY4" fmla="*/ 1963 h 439889"/>
                <a:gd name="connsiteX5" fmla="*/ 76933 w 701290"/>
                <a:gd name="connsiteY5" fmla="*/ 14663 h 439889"/>
                <a:gd name="connsiteX6" fmla="*/ 64233 w 701290"/>
                <a:gd name="connsiteY6" fmla="*/ 27362 h 439889"/>
                <a:gd name="connsiteX7" fmla="*/ 76503 w 701290"/>
                <a:gd name="connsiteY7" fmla="*/ 73497 h 439889"/>
                <a:gd name="connsiteX8" fmla="*/ 64233 w 701290"/>
                <a:gd name="connsiteY8" fmla="*/ 61227 h 439889"/>
                <a:gd name="connsiteX9" fmla="*/ 12699 w 701290"/>
                <a:gd name="connsiteY9" fmla="*/ 61227 h 439889"/>
                <a:gd name="connsiteX10" fmla="*/ 0 w 701290"/>
                <a:gd name="connsiteY10" fmla="*/ 73927 h 439889"/>
                <a:gd name="connsiteX11" fmla="*/ 12699 w 701290"/>
                <a:gd name="connsiteY11" fmla="*/ 86626 h 439889"/>
                <a:gd name="connsiteX12" fmla="*/ 64233 w 701290"/>
                <a:gd name="connsiteY12" fmla="*/ 86626 h 439889"/>
                <a:gd name="connsiteX13" fmla="*/ 77019 w 701290"/>
                <a:gd name="connsiteY13" fmla="*/ 74884 h 439889"/>
                <a:gd name="connsiteX14" fmla="*/ 76994 w 701290"/>
                <a:gd name="connsiteY14" fmla="*/ 73497 h 439889"/>
                <a:gd name="connsiteX15" fmla="*/ 76503 w 701290"/>
                <a:gd name="connsiteY15" fmla="*/ 132393 h 439889"/>
                <a:gd name="connsiteX16" fmla="*/ 64233 w 701290"/>
                <a:gd name="connsiteY16" fmla="*/ 120123 h 439889"/>
                <a:gd name="connsiteX17" fmla="*/ 12699 w 701290"/>
                <a:gd name="connsiteY17" fmla="*/ 120123 h 439889"/>
                <a:gd name="connsiteX18" fmla="*/ 0 w 701290"/>
                <a:gd name="connsiteY18" fmla="*/ 132822 h 439889"/>
                <a:gd name="connsiteX19" fmla="*/ 12699 w 701290"/>
                <a:gd name="connsiteY19" fmla="*/ 145522 h 439889"/>
                <a:gd name="connsiteX20" fmla="*/ 64233 w 701290"/>
                <a:gd name="connsiteY20" fmla="*/ 145522 h 439889"/>
                <a:gd name="connsiteX21" fmla="*/ 77019 w 701290"/>
                <a:gd name="connsiteY21" fmla="*/ 133779 h 439889"/>
                <a:gd name="connsiteX22" fmla="*/ 76994 w 701290"/>
                <a:gd name="connsiteY22" fmla="*/ 132393 h 439889"/>
                <a:gd name="connsiteX23" fmla="*/ 76503 w 701290"/>
                <a:gd name="connsiteY23" fmla="*/ 191289 h 439889"/>
                <a:gd name="connsiteX24" fmla="*/ 64233 w 701290"/>
                <a:gd name="connsiteY24" fmla="*/ 179019 h 439889"/>
                <a:gd name="connsiteX25" fmla="*/ 12699 w 701290"/>
                <a:gd name="connsiteY25" fmla="*/ 179019 h 439889"/>
                <a:gd name="connsiteX26" fmla="*/ 0 w 701290"/>
                <a:gd name="connsiteY26" fmla="*/ 191718 h 439889"/>
                <a:gd name="connsiteX27" fmla="*/ 12699 w 701290"/>
                <a:gd name="connsiteY27" fmla="*/ 204418 h 439889"/>
                <a:gd name="connsiteX28" fmla="*/ 64233 w 701290"/>
                <a:gd name="connsiteY28" fmla="*/ 204418 h 439889"/>
                <a:gd name="connsiteX29" fmla="*/ 77019 w 701290"/>
                <a:gd name="connsiteY29" fmla="*/ 192675 h 439889"/>
                <a:gd name="connsiteX30" fmla="*/ 76994 w 701290"/>
                <a:gd name="connsiteY30" fmla="*/ 191289 h 439889"/>
                <a:gd name="connsiteX31" fmla="*/ 76503 w 701290"/>
                <a:gd name="connsiteY31" fmla="*/ 250185 h 439889"/>
                <a:gd name="connsiteX32" fmla="*/ 64233 w 701290"/>
                <a:gd name="connsiteY32" fmla="*/ 237915 h 439889"/>
                <a:gd name="connsiteX33" fmla="*/ 12699 w 701290"/>
                <a:gd name="connsiteY33" fmla="*/ 237915 h 439889"/>
                <a:gd name="connsiteX34" fmla="*/ 0 w 701290"/>
                <a:gd name="connsiteY34" fmla="*/ 250614 h 439889"/>
                <a:gd name="connsiteX35" fmla="*/ 12699 w 701290"/>
                <a:gd name="connsiteY35" fmla="*/ 263314 h 439889"/>
                <a:gd name="connsiteX36" fmla="*/ 64233 w 701290"/>
                <a:gd name="connsiteY36" fmla="*/ 263314 h 439889"/>
                <a:gd name="connsiteX37" fmla="*/ 77006 w 701290"/>
                <a:gd name="connsiteY37" fmla="*/ 251571 h 439889"/>
                <a:gd name="connsiteX38" fmla="*/ 76994 w 701290"/>
                <a:gd name="connsiteY38" fmla="*/ 250307 h 439889"/>
                <a:gd name="connsiteX39" fmla="*/ 76503 w 701290"/>
                <a:gd name="connsiteY39" fmla="*/ 309081 h 439889"/>
                <a:gd name="connsiteX40" fmla="*/ 64233 w 701290"/>
                <a:gd name="connsiteY40" fmla="*/ 296811 h 439889"/>
                <a:gd name="connsiteX41" fmla="*/ 12699 w 701290"/>
                <a:gd name="connsiteY41" fmla="*/ 296811 h 439889"/>
                <a:gd name="connsiteX42" fmla="*/ 0 w 701290"/>
                <a:gd name="connsiteY42" fmla="*/ 309510 h 439889"/>
                <a:gd name="connsiteX43" fmla="*/ 12699 w 701290"/>
                <a:gd name="connsiteY43" fmla="*/ 322209 h 439889"/>
                <a:gd name="connsiteX44" fmla="*/ 64233 w 701290"/>
                <a:gd name="connsiteY44" fmla="*/ 322209 h 439889"/>
                <a:gd name="connsiteX45" fmla="*/ 77019 w 701290"/>
                <a:gd name="connsiteY45" fmla="*/ 310467 h 439889"/>
                <a:gd name="connsiteX46" fmla="*/ 76994 w 701290"/>
                <a:gd name="connsiteY46" fmla="*/ 309081 h 439889"/>
                <a:gd name="connsiteX47" fmla="*/ 76503 w 701290"/>
                <a:gd name="connsiteY47" fmla="*/ 367854 h 439889"/>
                <a:gd name="connsiteX48" fmla="*/ 64233 w 701290"/>
                <a:gd name="connsiteY48" fmla="*/ 355584 h 439889"/>
                <a:gd name="connsiteX49" fmla="*/ 12699 w 701290"/>
                <a:gd name="connsiteY49" fmla="*/ 355584 h 439889"/>
                <a:gd name="connsiteX50" fmla="*/ 0 w 701290"/>
                <a:gd name="connsiteY50" fmla="*/ 368283 h 439889"/>
                <a:gd name="connsiteX51" fmla="*/ 12699 w 701290"/>
                <a:gd name="connsiteY51" fmla="*/ 380983 h 439889"/>
                <a:gd name="connsiteX52" fmla="*/ 64233 w 701290"/>
                <a:gd name="connsiteY52" fmla="*/ 380983 h 439889"/>
                <a:gd name="connsiteX53" fmla="*/ 77019 w 701290"/>
                <a:gd name="connsiteY53" fmla="*/ 369240 h 439889"/>
                <a:gd name="connsiteX54" fmla="*/ 76994 w 701290"/>
                <a:gd name="connsiteY54" fmla="*/ 367854 h 439889"/>
                <a:gd name="connsiteX55" fmla="*/ 76503 w 701290"/>
                <a:gd name="connsiteY55" fmla="*/ 426750 h 439889"/>
                <a:gd name="connsiteX56" fmla="*/ 64233 w 701290"/>
                <a:gd name="connsiteY56" fmla="*/ 414480 h 439889"/>
                <a:gd name="connsiteX57" fmla="*/ 12699 w 701290"/>
                <a:gd name="connsiteY57" fmla="*/ 414480 h 439889"/>
                <a:gd name="connsiteX58" fmla="*/ 0 w 701290"/>
                <a:gd name="connsiteY58" fmla="*/ 427179 h 439889"/>
                <a:gd name="connsiteX59" fmla="*/ 12699 w 701290"/>
                <a:gd name="connsiteY59" fmla="*/ 439879 h 439889"/>
                <a:gd name="connsiteX60" fmla="*/ 64233 w 701290"/>
                <a:gd name="connsiteY60" fmla="*/ 439879 h 439889"/>
                <a:gd name="connsiteX61" fmla="*/ 77019 w 701290"/>
                <a:gd name="connsiteY61" fmla="*/ 428136 h 439889"/>
                <a:gd name="connsiteX62" fmla="*/ 76994 w 701290"/>
                <a:gd name="connsiteY62" fmla="*/ 426750 h 439889"/>
                <a:gd name="connsiteX63" fmla="*/ 269142 w 701290"/>
                <a:gd name="connsiteY63" fmla="*/ 14724 h 439889"/>
                <a:gd name="connsiteX64" fmla="*/ 256872 w 701290"/>
                <a:gd name="connsiteY64" fmla="*/ 2454 h 439889"/>
                <a:gd name="connsiteX65" fmla="*/ 121902 w 701290"/>
                <a:gd name="connsiteY65" fmla="*/ 2454 h 439889"/>
                <a:gd name="connsiteX66" fmla="*/ 109203 w 701290"/>
                <a:gd name="connsiteY66" fmla="*/ 15153 h 439889"/>
                <a:gd name="connsiteX67" fmla="*/ 121902 w 701290"/>
                <a:gd name="connsiteY67" fmla="*/ 27853 h 439889"/>
                <a:gd name="connsiteX68" fmla="*/ 256872 w 701290"/>
                <a:gd name="connsiteY68" fmla="*/ 27853 h 439889"/>
                <a:gd name="connsiteX69" fmla="*/ 269657 w 701290"/>
                <a:gd name="connsiteY69" fmla="*/ 16110 h 439889"/>
                <a:gd name="connsiteX70" fmla="*/ 269633 w 701290"/>
                <a:gd name="connsiteY70" fmla="*/ 14724 h 439889"/>
                <a:gd name="connsiteX71" fmla="*/ 269142 w 701290"/>
                <a:gd name="connsiteY71" fmla="*/ 73497 h 439889"/>
                <a:gd name="connsiteX72" fmla="*/ 256872 w 701290"/>
                <a:gd name="connsiteY72" fmla="*/ 61227 h 439889"/>
                <a:gd name="connsiteX73" fmla="*/ 121902 w 701290"/>
                <a:gd name="connsiteY73" fmla="*/ 61227 h 439889"/>
                <a:gd name="connsiteX74" fmla="*/ 109203 w 701290"/>
                <a:gd name="connsiteY74" fmla="*/ 73927 h 439889"/>
                <a:gd name="connsiteX75" fmla="*/ 121902 w 701290"/>
                <a:gd name="connsiteY75" fmla="*/ 86626 h 439889"/>
                <a:gd name="connsiteX76" fmla="*/ 256872 w 701290"/>
                <a:gd name="connsiteY76" fmla="*/ 86626 h 439889"/>
                <a:gd name="connsiteX77" fmla="*/ 269657 w 701290"/>
                <a:gd name="connsiteY77" fmla="*/ 74884 h 439889"/>
                <a:gd name="connsiteX78" fmla="*/ 269633 w 701290"/>
                <a:gd name="connsiteY78" fmla="*/ 73497 h 439889"/>
                <a:gd name="connsiteX79" fmla="*/ 269142 w 701290"/>
                <a:gd name="connsiteY79" fmla="*/ 132393 h 439889"/>
                <a:gd name="connsiteX80" fmla="*/ 256872 w 701290"/>
                <a:gd name="connsiteY80" fmla="*/ 120123 h 439889"/>
                <a:gd name="connsiteX81" fmla="*/ 121902 w 701290"/>
                <a:gd name="connsiteY81" fmla="*/ 120123 h 439889"/>
                <a:gd name="connsiteX82" fmla="*/ 109203 w 701290"/>
                <a:gd name="connsiteY82" fmla="*/ 132822 h 439889"/>
                <a:gd name="connsiteX83" fmla="*/ 121902 w 701290"/>
                <a:gd name="connsiteY83" fmla="*/ 145522 h 439889"/>
                <a:gd name="connsiteX84" fmla="*/ 256872 w 701290"/>
                <a:gd name="connsiteY84" fmla="*/ 145522 h 439889"/>
                <a:gd name="connsiteX85" fmla="*/ 269657 w 701290"/>
                <a:gd name="connsiteY85" fmla="*/ 133779 h 439889"/>
                <a:gd name="connsiteX86" fmla="*/ 269633 w 701290"/>
                <a:gd name="connsiteY86" fmla="*/ 132393 h 439889"/>
                <a:gd name="connsiteX87" fmla="*/ 269142 w 701290"/>
                <a:gd name="connsiteY87" fmla="*/ 191289 h 439889"/>
                <a:gd name="connsiteX88" fmla="*/ 256872 w 701290"/>
                <a:gd name="connsiteY88" fmla="*/ 179019 h 439889"/>
                <a:gd name="connsiteX89" fmla="*/ 121902 w 701290"/>
                <a:gd name="connsiteY89" fmla="*/ 179019 h 439889"/>
                <a:gd name="connsiteX90" fmla="*/ 109203 w 701290"/>
                <a:gd name="connsiteY90" fmla="*/ 191718 h 439889"/>
                <a:gd name="connsiteX91" fmla="*/ 121902 w 701290"/>
                <a:gd name="connsiteY91" fmla="*/ 204418 h 439889"/>
                <a:gd name="connsiteX92" fmla="*/ 256872 w 701290"/>
                <a:gd name="connsiteY92" fmla="*/ 204418 h 439889"/>
                <a:gd name="connsiteX93" fmla="*/ 269657 w 701290"/>
                <a:gd name="connsiteY93" fmla="*/ 192675 h 439889"/>
                <a:gd name="connsiteX94" fmla="*/ 269633 w 701290"/>
                <a:gd name="connsiteY94" fmla="*/ 191289 h 439889"/>
                <a:gd name="connsiteX95" fmla="*/ 269142 w 701290"/>
                <a:gd name="connsiteY95" fmla="*/ 250185 h 439889"/>
                <a:gd name="connsiteX96" fmla="*/ 256872 w 701290"/>
                <a:gd name="connsiteY96" fmla="*/ 237915 h 439889"/>
                <a:gd name="connsiteX97" fmla="*/ 121902 w 701290"/>
                <a:gd name="connsiteY97" fmla="*/ 237915 h 439889"/>
                <a:gd name="connsiteX98" fmla="*/ 109203 w 701290"/>
                <a:gd name="connsiteY98" fmla="*/ 250614 h 439889"/>
                <a:gd name="connsiteX99" fmla="*/ 121902 w 701290"/>
                <a:gd name="connsiteY99" fmla="*/ 263314 h 439889"/>
                <a:gd name="connsiteX100" fmla="*/ 256872 w 701290"/>
                <a:gd name="connsiteY100" fmla="*/ 263314 h 439889"/>
                <a:gd name="connsiteX101" fmla="*/ 269645 w 701290"/>
                <a:gd name="connsiteY101" fmla="*/ 251571 h 439889"/>
                <a:gd name="connsiteX102" fmla="*/ 269633 w 701290"/>
                <a:gd name="connsiteY102" fmla="*/ 250307 h 439889"/>
                <a:gd name="connsiteX103" fmla="*/ 430983 w 701290"/>
                <a:gd name="connsiteY103" fmla="*/ 309081 h 439889"/>
                <a:gd name="connsiteX104" fmla="*/ 418713 w 701290"/>
                <a:gd name="connsiteY104" fmla="*/ 296811 h 439889"/>
                <a:gd name="connsiteX105" fmla="*/ 284111 w 701290"/>
                <a:gd name="connsiteY105" fmla="*/ 296811 h 439889"/>
                <a:gd name="connsiteX106" fmla="*/ 271412 w 701290"/>
                <a:gd name="connsiteY106" fmla="*/ 309510 h 439889"/>
                <a:gd name="connsiteX107" fmla="*/ 284111 w 701290"/>
                <a:gd name="connsiteY107" fmla="*/ 322209 h 439889"/>
                <a:gd name="connsiteX108" fmla="*/ 419081 w 701290"/>
                <a:gd name="connsiteY108" fmla="*/ 322209 h 439889"/>
                <a:gd name="connsiteX109" fmla="*/ 431376 w 701290"/>
                <a:gd name="connsiteY109" fmla="*/ 309964 h 439889"/>
                <a:gd name="connsiteX110" fmla="*/ 431351 w 701290"/>
                <a:gd name="connsiteY110" fmla="*/ 309081 h 439889"/>
                <a:gd name="connsiteX111" fmla="*/ 430983 w 701290"/>
                <a:gd name="connsiteY111" fmla="*/ 367854 h 439889"/>
                <a:gd name="connsiteX112" fmla="*/ 418713 w 701290"/>
                <a:gd name="connsiteY112" fmla="*/ 355584 h 439889"/>
                <a:gd name="connsiteX113" fmla="*/ 284111 w 701290"/>
                <a:gd name="connsiteY113" fmla="*/ 355584 h 439889"/>
                <a:gd name="connsiteX114" fmla="*/ 271412 w 701290"/>
                <a:gd name="connsiteY114" fmla="*/ 368283 h 439889"/>
                <a:gd name="connsiteX115" fmla="*/ 284111 w 701290"/>
                <a:gd name="connsiteY115" fmla="*/ 380983 h 439889"/>
                <a:gd name="connsiteX116" fmla="*/ 419081 w 701290"/>
                <a:gd name="connsiteY116" fmla="*/ 380983 h 439889"/>
                <a:gd name="connsiteX117" fmla="*/ 431376 w 701290"/>
                <a:gd name="connsiteY117" fmla="*/ 368737 h 439889"/>
                <a:gd name="connsiteX118" fmla="*/ 431351 w 701290"/>
                <a:gd name="connsiteY118" fmla="*/ 367854 h 439889"/>
                <a:gd name="connsiteX119" fmla="*/ 430983 w 701290"/>
                <a:gd name="connsiteY119" fmla="*/ 426750 h 439889"/>
                <a:gd name="connsiteX120" fmla="*/ 418713 w 701290"/>
                <a:gd name="connsiteY120" fmla="*/ 414480 h 439889"/>
                <a:gd name="connsiteX121" fmla="*/ 284111 w 701290"/>
                <a:gd name="connsiteY121" fmla="*/ 414480 h 439889"/>
                <a:gd name="connsiteX122" fmla="*/ 271412 w 701290"/>
                <a:gd name="connsiteY122" fmla="*/ 427179 h 439889"/>
                <a:gd name="connsiteX123" fmla="*/ 284111 w 701290"/>
                <a:gd name="connsiteY123" fmla="*/ 439879 h 439889"/>
                <a:gd name="connsiteX124" fmla="*/ 419081 w 701290"/>
                <a:gd name="connsiteY124" fmla="*/ 439879 h 439889"/>
                <a:gd name="connsiteX125" fmla="*/ 431376 w 701290"/>
                <a:gd name="connsiteY125" fmla="*/ 427633 h 439889"/>
                <a:gd name="connsiteX126" fmla="*/ 431351 w 701290"/>
                <a:gd name="connsiteY126" fmla="*/ 426750 h 439889"/>
                <a:gd name="connsiteX127" fmla="*/ 328651 w 701290"/>
                <a:gd name="connsiteY127" fmla="*/ 14724 h 439889"/>
                <a:gd name="connsiteX128" fmla="*/ 313927 w 701290"/>
                <a:gd name="connsiteY128" fmla="*/ 0 h 439889"/>
                <a:gd name="connsiteX129" fmla="*/ 299203 w 701290"/>
                <a:gd name="connsiteY129" fmla="*/ 14724 h 439889"/>
                <a:gd name="connsiteX130" fmla="*/ 313927 w 701290"/>
                <a:gd name="connsiteY130" fmla="*/ 29448 h 439889"/>
                <a:gd name="connsiteX131" fmla="*/ 329130 w 701290"/>
                <a:gd name="connsiteY131" fmla="*/ 15227 h 439889"/>
                <a:gd name="connsiteX132" fmla="*/ 329142 w 701290"/>
                <a:gd name="connsiteY132" fmla="*/ 14724 h 439889"/>
                <a:gd name="connsiteX133" fmla="*/ 372823 w 701290"/>
                <a:gd name="connsiteY133" fmla="*/ 14724 h 439889"/>
                <a:gd name="connsiteX134" fmla="*/ 358099 w 701290"/>
                <a:gd name="connsiteY134" fmla="*/ 0 h 439889"/>
                <a:gd name="connsiteX135" fmla="*/ 343375 w 701290"/>
                <a:gd name="connsiteY135" fmla="*/ 14724 h 439889"/>
                <a:gd name="connsiteX136" fmla="*/ 358099 w 701290"/>
                <a:gd name="connsiteY136" fmla="*/ 29448 h 439889"/>
                <a:gd name="connsiteX137" fmla="*/ 373302 w 701290"/>
                <a:gd name="connsiteY137" fmla="*/ 15227 h 439889"/>
                <a:gd name="connsiteX138" fmla="*/ 373314 w 701290"/>
                <a:gd name="connsiteY138" fmla="*/ 14724 h 439889"/>
                <a:gd name="connsiteX139" fmla="*/ 416995 w 701290"/>
                <a:gd name="connsiteY139" fmla="*/ 14724 h 439889"/>
                <a:gd name="connsiteX140" fmla="*/ 402271 w 701290"/>
                <a:gd name="connsiteY140" fmla="*/ 0 h 439889"/>
                <a:gd name="connsiteX141" fmla="*/ 387547 w 701290"/>
                <a:gd name="connsiteY141" fmla="*/ 14724 h 439889"/>
                <a:gd name="connsiteX142" fmla="*/ 402271 w 701290"/>
                <a:gd name="connsiteY142" fmla="*/ 29448 h 439889"/>
                <a:gd name="connsiteX143" fmla="*/ 417474 w 701290"/>
                <a:gd name="connsiteY143" fmla="*/ 15227 h 439889"/>
                <a:gd name="connsiteX144" fmla="*/ 417486 w 701290"/>
                <a:gd name="connsiteY144" fmla="*/ 14724 h 439889"/>
                <a:gd name="connsiteX145" fmla="*/ 461167 w 701290"/>
                <a:gd name="connsiteY145" fmla="*/ 14724 h 439889"/>
                <a:gd name="connsiteX146" fmla="*/ 446443 w 701290"/>
                <a:gd name="connsiteY146" fmla="*/ 0 h 439889"/>
                <a:gd name="connsiteX147" fmla="*/ 431719 w 701290"/>
                <a:gd name="connsiteY147" fmla="*/ 14724 h 439889"/>
                <a:gd name="connsiteX148" fmla="*/ 446443 w 701290"/>
                <a:gd name="connsiteY148" fmla="*/ 29448 h 439889"/>
                <a:gd name="connsiteX149" fmla="*/ 461646 w 701290"/>
                <a:gd name="connsiteY149" fmla="*/ 15227 h 439889"/>
                <a:gd name="connsiteX150" fmla="*/ 461658 w 701290"/>
                <a:gd name="connsiteY150" fmla="*/ 14724 h 439889"/>
                <a:gd name="connsiteX151" fmla="*/ 505216 w 701290"/>
                <a:gd name="connsiteY151" fmla="*/ 14724 h 439889"/>
                <a:gd name="connsiteX152" fmla="*/ 490492 w 701290"/>
                <a:gd name="connsiteY152" fmla="*/ 0 h 439889"/>
                <a:gd name="connsiteX153" fmla="*/ 475768 w 701290"/>
                <a:gd name="connsiteY153" fmla="*/ 14724 h 439889"/>
                <a:gd name="connsiteX154" fmla="*/ 490492 w 701290"/>
                <a:gd name="connsiteY154" fmla="*/ 29448 h 439889"/>
                <a:gd name="connsiteX155" fmla="*/ 505216 w 701290"/>
                <a:gd name="connsiteY155" fmla="*/ 14724 h 439889"/>
                <a:gd name="connsiteX156" fmla="*/ 549388 w 701290"/>
                <a:gd name="connsiteY156" fmla="*/ 14724 h 439889"/>
                <a:gd name="connsiteX157" fmla="*/ 534664 w 701290"/>
                <a:gd name="connsiteY157" fmla="*/ 0 h 439889"/>
                <a:gd name="connsiteX158" fmla="*/ 519940 w 701290"/>
                <a:gd name="connsiteY158" fmla="*/ 14724 h 439889"/>
                <a:gd name="connsiteX159" fmla="*/ 534664 w 701290"/>
                <a:gd name="connsiteY159" fmla="*/ 29448 h 439889"/>
                <a:gd name="connsiteX160" fmla="*/ 549388 w 701290"/>
                <a:gd name="connsiteY160" fmla="*/ 14724 h 439889"/>
                <a:gd name="connsiteX161" fmla="*/ 328529 w 701290"/>
                <a:gd name="connsiteY161" fmla="*/ 132393 h 439889"/>
                <a:gd name="connsiteX162" fmla="*/ 313805 w 701290"/>
                <a:gd name="connsiteY162" fmla="*/ 117669 h 439889"/>
                <a:gd name="connsiteX163" fmla="*/ 299081 w 701290"/>
                <a:gd name="connsiteY163" fmla="*/ 132393 h 439889"/>
                <a:gd name="connsiteX164" fmla="*/ 313805 w 701290"/>
                <a:gd name="connsiteY164" fmla="*/ 147117 h 439889"/>
                <a:gd name="connsiteX165" fmla="*/ 329130 w 701290"/>
                <a:gd name="connsiteY165" fmla="*/ 133019 h 439889"/>
                <a:gd name="connsiteX166" fmla="*/ 329142 w 701290"/>
                <a:gd name="connsiteY166" fmla="*/ 132393 h 439889"/>
                <a:gd name="connsiteX167" fmla="*/ 372701 w 701290"/>
                <a:gd name="connsiteY167" fmla="*/ 132393 h 439889"/>
                <a:gd name="connsiteX168" fmla="*/ 357977 w 701290"/>
                <a:gd name="connsiteY168" fmla="*/ 117669 h 439889"/>
                <a:gd name="connsiteX169" fmla="*/ 343253 w 701290"/>
                <a:gd name="connsiteY169" fmla="*/ 132393 h 439889"/>
                <a:gd name="connsiteX170" fmla="*/ 357977 w 701290"/>
                <a:gd name="connsiteY170" fmla="*/ 147117 h 439889"/>
                <a:gd name="connsiteX171" fmla="*/ 373302 w 701290"/>
                <a:gd name="connsiteY171" fmla="*/ 133019 h 439889"/>
                <a:gd name="connsiteX172" fmla="*/ 373314 w 701290"/>
                <a:gd name="connsiteY172" fmla="*/ 132393 h 439889"/>
                <a:gd name="connsiteX173" fmla="*/ 416873 w 701290"/>
                <a:gd name="connsiteY173" fmla="*/ 132393 h 439889"/>
                <a:gd name="connsiteX174" fmla="*/ 402148 w 701290"/>
                <a:gd name="connsiteY174" fmla="*/ 117669 h 439889"/>
                <a:gd name="connsiteX175" fmla="*/ 387424 w 701290"/>
                <a:gd name="connsiteY175" fmla="*/ 132393 h 439889"/>
                <a:gd name="connsiteX176" fmla="*/ 402148 w 701290"/>
                <a:gd name="connsiteY176" fmla="*/ 147117 h 439889"/>
                <a:gd name="connsiteX177" fmla="*/ 417474 w 701290"/>
                <a:gd name="connsiteY177" fmla="*/ 133019 h 439889"/>
                <a:gd name="connsiteX178" fmla="*/ 417486 w 701290"/>
                <a:gd name="connsiteY178" fmla="*/ 132393 h 439889"/>
                <a:gd name="connsiteX179" fmla="*/ 461044 w 701290"/>
                <a:gd name="connsiteY179" fmla="*/ 132393 h 439889"/>
                <a:gd name="connsiteX180" fmla="*/ 446320 w 701290"/>
                <a:gd name="connsiteY180" fmla="*/ 117669 h 439889"/>
                <a:gd name="connsiteX181" fmla="*/ 431596 w 701290"/>
                <a:gd name="connsiteY181" fmla="*/ 132393 h 439889"/>
                <a:gd name="connsiteX182" fmla="*/ 446320 w 701290"/>
                <a:gd name="connsiteY182" fmla="*/ 147117 h 439889"/>
                <a:gd name="connsiteX183" fmla="*/ 461646 w 701290"/>
                <a:gd name="connsiteY183" fmla="*/ 133019 h 439889"/>
                <a:gd name="connsiteX184" fmla="*/ 461658 w 701290"/>
                <a:gd name="connsiteY184" fmla="*/ 132393 h 439889"/>
                <a:gd name="connsiteX185" fmla="*/ 505093 w 701290"/>
                <a:gd name="connsiteY185" fmla="*/ 132393 h 439889"/>
                <a:gd name="connsiteX186" fmla="*/ 490370 w 701290"/>
                <a:gd name="connsiteY186" fmla="*/ 117669 h 439889"/>
                <a:gd name="connsiteX187" fmla="*/ 475646 w 701290"/>
                <a:gd name="connsiteY187" fmla="*/ 132393 h 439889"/>
                <a:gd name="connsiteX188" fmla="*/ 490370 w 701290"/>
                <a:gd name="connsiteY188" fmla="*/ 147117 h 439889"/>
                <a:gd name="connsiteX189" fmla="*/ 505695 w 701290"/>
                <a:gd name="connsiteY189" fmla="*/ 133019 h 439889"/>
                <a:gd name="connsiteX190" fmla="*/ 505707 w 701290"/>
                <a:gd name="connsiteY190" fmla="*/ 132393 h 439889"/>
                <a:gd name="connsiteX191" fmla="*/ 549265 w 701290"/>
                <a:gd name="connsiteY191" fmla="*/ 132393 h 439889"/>
                <a:gd name="connsiteX192" fmla="*/ 534542 w 701290"/>
                <a:gd name="connsiteY192" fmla="*/ 117669 h 439889"/>
                <a:gd name="connsiteX193" fmla="*/ 519818 w 701290"/>
                <a:gd name="connsiteY193" fmla="*/ 132393 h 439889"/>
                <a:gd name="connsiteX194" fmla="*/ 534542 w 701290"/>
                <a:gd name="connsiteY194" fmla="*/ 147117 h 439889"/>
                <a:gd name="connsiteX195" fmla="*/ 549867 w 701290"/>
                <a:gd name="connsiteY195" fmla="*/ 133019 h 439889"/>
                <a:gd name="connsiteX196" fmla="*/ 549879 w 701290"/>
                <a:gd name="connsiteY196" fmla="*/ 132393 h 439889"/>
                <a:gd name="connsiteX197" fmla="*/ 479327 w 701290"/>
                <a:gd name="connsiteY197" fmla="*/ 301719 h 439889"/>
                <a:gd name="connsiteX198" fmla="*/ 464603 w 701290"/>
                <a:gd name="connsiteY198" fmla="*/ 286995 h 439889"/>
                <a:gd name="connsiteX199" fmla="*/ 449879 w 701290"/>
                <a:gd name="connsiteY199" fmla="*/ 301719 h 439889"/>
                <a:gd name="connsiteX200" fmla="*/ 464603 w 701290"/>
                <a:gd name="connsiteY200" fmla="*/ 316443 h 439889"/>
                <a:gd name="connsiteX201" fmla="*/ 464725 w 701290"/>
                <a:gd name="connsiteY201" fmla="*/ 316443 h 439889"/>
                <a:gd name="connsiteX202" fmla="*/ 480394 w 701290"/>
                <a:gd name="connsiteY202" fmla="*/ 302995 h 439889"/>
                <a:gd name="connsiteX203" fmla="*/ 480431 w 701290"/>
                <a:gd name="connsiteY203" fmla="*/ 301719 h 439889"/>
                <a:gd name="connsiteX204" fmla="*/ 523498 w 701290"/>
                <a:gd name="connsiteY204" fmla="*/ 301719 h 439889"/>
                <a:gd name="connsiteX205" fmla="*/ 508775 w 701290"/>
                <a:gd name="connsiteY205" fmla="*/ 286995 h 439889"/>
                <a:gd name="connsiteX206" fmla="*/ 494051 w 701290"/>
                <a:gd name="connsiteY206" fmla="*/ 301719 h 439889"/>
                <a:gd name="connsiteX207" fmla="*/ 508775 w 701290"/>
                <a:gd name="connsiteY207" fmla="*/ 316443 h 439889"/>
                <a:gd name="connsiteX208" fmla="*/ 523498 w 701290"/>
                <a:gd name="connsiteY208" fmla="*/ 301719 h 439889"/>
                <a:gd name="connsiteX209" fmla="*/ 567670 w 701290"/>
                <a:gd name="connsiteY209" fmla="*/ 301719 h 439889"/>
                <a:gd name="connsiteX210" fmla="*/ 552947 w 701290"/>
                <a:gd name="connsiteY210" fmla="*/ 286995 h 439889"/>
                <a:gd name="connsiteX211" fmla="*/ 538223 w 701290"/>
                <a:gd name="connsiteY211" fmla="*/ 301719 h 439889"/>
                <a:gd name="connsiteX212" fmla="*/ 552947 w 701290"/>
                <a:gd name="connsiteY212" fmla="*/ 316443 h 439889"/>
                <a:gd name="connsiteX213" fmla="*/ 568272 w 701290"/>
                <a:gd name="connsiteY213" fmla="*/ 302344 h 439889"/>
                <a:gd name="connsiteX214" fmla="*/ 568284 w 701290"/>
                <a:gd name="connsiteY214" fmla="*/ 301719 h 439889"/>
                <a:gd name="connsiteX215" fmla="*/ 611842 w 701290"/>
                <a:gd name="connsiteY215" fmla="*/ 301719 h 439889"/>
                <a:gd name="connsiteX216" fmla="*/ 597118 w 701290"/>
                <a:gd name="connsiteY216" fmla="*/ 286995 h 439889"/>
                <a:gd name="connsiteX217" fmla="*/ 582394 w 701290"/>
                <a:gd name="connsiteY217" fmla="*/ 301719 h 439889"/>
                <a:gd name="connsiteX218" fmla="*/ 597118 w 701290"/>
                <a:gd name="connsiteY218" fmla="*/ 316443 h 439889"/>
                <a:gd name="connsiteX219" fmla="*/ 612444 w 701290"/>
                <a:gd name="connsiteY219" fmla="*/ 302344 h 439889"/>
                <a:gd name="connsiteX220" fmla="*/ 612456 w 701290"/>
                <a:gd name="connsiteY220" fmla="*/ 301719 h 439889"/>
                <a:gd name="connsiteX221" fmla="*/ 656014 w 701290"/>
                <a:gd name="connsiteY221" fmla="*/ 301719 h 439889"/>
                <a:gd name="connsiteX222" fmla="*/ 641290 w 701290"/>
                <a:gd name="connsiteY222" fmla="*/ 286995 h 439889"/>
                <a:gd name="connsiteX223" fmla="*/ 626566 w 701290"/>
                <a:gd name="connsiteY223" fmla="*/ 301719 h 439889"/>
                <a:gd name="connsiteX224" fmla="*/ 641290 w 701290"/>
                <a:gd name="connsiteY224" fmla="*/ 316443 h 439889"/>
                <a:gd name="connsiteX225" fmla="*/ 656615 w 701290"/>
                <a:gd name="connsiteY225" fmla="*/ 302344 h 439889"/>
                <a:gd name="connsiteX226" fmla="*/ 656628 w 701290"/>
                <a:gd name="connsiteY226" fmla="*/ 301719 h 439889"/>
                <a:gd name="connsiteX227" fmla="*/ 700186 w 701290"/>
                <a:gd name="connsiteY227" fmla="*/ 301719 h 439889"/>
                <a:gd name="connsiteX228" fmla="*/ 685462 w 701290"/>
                <a:gd name="connsiteY228" fmla="*/ 286995 h 439889"/>
                <a:gd name="connsiteX229" fmla="*/ 670738 w 701290"/>
                <a:gd name="connsiteY229" fmla="*/ 301719 h 439889"/>
                <a:gd name="connsiteX230" fmla="*/ 685462 w 701290"/>
                <a:gd name="connsiteY230" fmla="*/ 316443 h 439889"/>
                <a:gd name="connsiteX231" fmla="*/ 701254 w 701290"/>
                <a:gd name="connsiteY231" fmla="*/ 302860 h 439889"/>
                <a:gd name="connsiteX232" fmla="*/ 701290 w 701290"/>
                <a:gd name="connsiteY232" fmla="*/ 301719 h 439889"/>
                <a:gd name="connsiteX233" fmla="*/ 479327 w 701290"/>
                <a:gd name="connsiteY233" fmla="*/ 423069 h 439889"/>
                <a:gd name="connsiteX234" fmla="*/ 464603 w 701290"/>
                <a:gd name="connsiteY234" fmla="*/ 408345 h 439889"/>
                <a:gd name="connsiteX235" fmla="*/ 449879 w 701290"/>
                <a:gd name="connsiteY235" fmla="*/ 423069 h 439889"/>
                <a:gd name="connsiteX236" fmla="*/ 464603 w 701290"/>
                <a:gd name="connsiteY236" fmla="*/ 437793 h 439889"/>
                <a:gd name="connsiteX237" fmla="*/ 464725 w 701290"/>
                <a:gd name="connsiteY237" fmla="*/ 437793 h 439889"/>
                <a:gd name="connsiteX238" fmla="*/ 480394 w 701290"/>
                <a:gd name="connsiteY238" fmla="*/ 424345 h 439889"/>
                <a:gd name="connsiteX239" fmla="*/ 480431 w 701290"/>
                <a:gd name="connsiteY239" fmla="*/ 423069 h 439889"/>
                <a:gd name="connsiteX240" fmla="*/ 523498 w 701290"/>
                <a:gd name="connsiteY240" fmla="*/ 423069 h 439889"/>
                <a:gd name="connsiteX241" fmla="*/ 508775 w 701290"/>
                <a:gd name="connsiteY241" fmla="*/ 408345 h 439889"/>
                <a:gd name="connsiteX242" fmla="*/ 494051 w 701290"/>
                <a:gd name="connsiteY242" fmla="*/ 423069 h 439889"/>
                <a:gd name="connsiteX243" fmla="*/ 508775 w 701290"/>
                <a:gd name="connsiteY243" fmla="*/ 437793 h 439889"/>
                <a:gd name="connsiteX244" fmla="*/ 524100 w 701290"/>
                <a:gd name="connsiteY244" fmla="*/ 423695 h 439889"/>
                <a:gd name="connsiteX245" fmla="*/ 524112 w 701290"/>
                <a:gd name="connsiteY245" fmla="*/ 423069 h 439889"/>
                <a:gd name="connsiteX246" fmla="*/ 567670 w 701290"/>
                <a:gd name="connsiteY246" fmla="*/ 423069 h 439889"/>
                <a:gd name="connsiteX247" fmla="*/ 552947 w 701290"/>
                <a:gd name="connsiteY247" fmla="*/ 408345 h 439889"/>
                <a:gd name="connsiteX248" fmla="*/ 538223 w 701290"/>
                <a:gd name="connsiteY248" fmla="*/ 423069 h 439889"/>
                <a:gd name="connsiteX249" fmla="*/ 552947 w 701290"/>
                <a:gd name="connsiteY249" fmla="*/ 437793 h 439889"/>
                <a:gd name="connsiteX250" fmla="*/ 568272 w 701290"/>
                <a:gd name="connsiteY250" fmla="*/ 423695 h 439889"/>
                <a:gd name="connsiteX251" fmla="*/ 568284 w 701290"/>
                <a:gd name="connsiteY251" fmla="*/ 423069 h 439889"/>
                <a:gd name="connsiteX252" fmla="*/ 611842 w 701290"/>
                <a:gd name="connsiteY252" fmla="*/ 423069 h 439889"/>
                <a:gd name="connsiteX253" fmla="*/ 597118 w 701290"/>
                <a:gd name="connsiteY253" fmla="*/ 408345 h 439889"/>
                <a:gd name="connsiteX254" fmla="*/ 582394 w 701290"/>
                <a:gd name="connsiteY254" fmla="*/ 423069 h 439889"/>
                <a:gd name="connsiteX255" fmla="*/ 597118 w 701290"/>
                <a:gd name="connsiteY255" fmla="*/ 437793 h 439889"/>
                <a:gd name="connsiteX256" fmla="*/ 612444 w 701290"/>
                <a:gd name="connsiteY256" fmla="*/ 423695 h 439889"/>
                <a:gd name="connsiteX257" fmla="*/ 612456 w 701290"/>
                <a:gd name="connsiteY257" fmla="*/ 423069 h 439889"/>
                <a:gd name="connsiteX258" fmla="*/ 656014 w 701290"/>
                <a:gd name="connsiteY258" fmla="*/ 423069 h 439889"/>
                <a:gd name="connsiteX259" fmla="*/ 641290 w 701290"/>
                <a:gd name="connsiteY259" fmla="*/ 408345 h 439889"/>
                <a:gd name="connsiteX260" fmla="*/ 626566 w 701290"/>
                <a:gd name="connsiteY260" fmla="*/ 423069 h 439889"/>
                <a:gd name="connsiteX261" fmla="*/ 641290 w 701290"/>
                <a:gd name="connsiteY261" fmla="*/ 437793 h 439889"/>
                <a:gd name="connsiteX262" fmla="*/ 656615 w 701290"/>
                <a:gd name="connsiteY262" fmla="*/ 423695 h 439889"/>
                <a:gd name="connsiteX263" fmla="*/ 656628 w 701290"/>
                <a:gd name="connsiteY263" fmla="*/ 423069 h 439889"/>
                <a:gd name="connsiteX264" fmla="*/ 700186 w 701290"/>
                <a:gd name="connsiteY264" fmla="*/ 423069 h 439889"/>
                <a:gd name="connsiteX265" fmla="*/ 685462 w 701290"/>
                <a:gd name="connsiteY265" fmla="*/ 408345 h 439889"/>
                <a:gd name="connsiteX266" fmla="*/ 670738 w 701290"/>
                <a:gd name="connsiteY266" fmla="*/ 423069 h 439889"/>
                <a:gd name="connsiteX267" fmla="*/ 685462 w 701290"/>
                <a:gd name="connsiteY267" fmla="*/ 437793 h 439889"/>
                <a:gd name="connsiteX268" fmla="*/ 701254 w 701290"/>
                <a:gd name="connsiteY268" fmla="*/ 424210 h 439889"/>
                <a:gd name="connsiteX269" fmla="*/ 701290 w 701290"/>
                <a:gd name="connsiteY269" fmla="*/ 423069 h 43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</a:cxnLst>
              <a:rect l="l" t="t" r="r" b="b"/>
              <a:pathLst>
                <a:path w="701290" h="439889">
                  <a:moveTo>
                    <a:pt x="64233" y="27362"/>
                  </a:moveTo>
                  <a:lnTo>
                    <a:pt x="12699" y="27362"/>
                  </a:lnTo>
                  <a:cubicBezTo>
                    <a:pt x="5681" y="27362"/>
                    <a:pt x="0" y="21681"/>
                    <a:pt x="0" y="14663"/>
                  </a:cubicBezTo>
                  <a:cubicBezTo>
                    <a:pt x="0" y="7644"/>
                    <a:pt x="5681" y="1963"/>
                    <a:pt x="12699" y="1963"/>
                  </a:cubicBezTo>
                  <a:lnTo>
                    <a:pt x="64233" y="1963"/>
                  </a:lnTo>
                  <a:cubicBezTo>
                    <a:pt x="71252" y="1963"/>
                    <a:pt x="76933" y="7644"/>
                    <a:pt x="76933" y="14663"/>
                  </a:cubicBezTo>
                  <a:cubicBezTo>
                    <a:pt x="76933" y="21681"/>
                    <a:pt x="71252" y="27362"/>
                    <a:pt x="64233" y="27362"/>
                  </a:cubicBezTo>
                  <a:close/>
                  <a:moveTo>
                    <a:pt x="76503" y="73497"/>
                  </a:moveTo>
                  <a:cubicBezTo>
                    <a:pt x="76503" y="66724"/>
                    <a:pt x="71006" y="61227"/>
                    <a:pt x="64233" y="61227"/>
                  </a:cubicBezTo>
                  <a:lnTo>
                    <a:pt x="12699" y="61227"/>
                  </a:lnTo>
                  <a:cubicBezTo>
                    <a:pt x="5681" y="61227"/>
                    <a:pt x="0" y="66908"/>
                    <a:pt x="0" y="73927"/>
                  </a:cubicBezTo>
                  <a:cubicBezTo>
                    <a:pt x="0" y="80945"/>
                    <a:pt x="5681" y="86626"/>
                    <a:pt x="12699" y="86626"/>
                  </a:cubicBezTo>
                  <a:lnTo>
                    <a:pt x="64233" y="86626"/>
                  </a:lnTo>
                  <a:cubicBezTo>
                    <a:pt x="71006" y="86908"/>
                    <a:pt x="76724" y="81657"/>
                    <a:pt x="77019" y="74884"/>
                  </a:cubicBezTo>
                  <a:cubicBezTo>
                    <a:pt x="77031" y="74429"/>
                    <a:pt x="77031" y="73963"/>
                    <a:pt x="76994" y="73497"/>
                  </a:cubicBezTo>
                  <a:close/>
                  <a:moveTo>
                    <a:pt x="76503" y="132393"/>
                  </a:moveTo>
                  <a:cubicBezTo>
                    <a:pt x="76503" y="125620"/>
                    <a:pt x="71006" y="120123"/>
                    <a:pt x="64233" y="120123"/>
                  </a:cubicBezTo>
                  <a:lnTo>
                    <a:pt x="12699" y="120123"/>
                  </a:lnTo>
                  <a:cubicBezTo>
                    <a:pt x="5681" y="120123"/>
                    <a:pt x="0" y="125804"/>
                    <a:pt x="0" y="132822"/>
                  </a:cubicBezTo>
                  <a:cubicBezTo>
                    <a:pt x="0" y="139841"/>
                    <a:pt x="5681" y="145522"/>
                    <a:pt x="12699" y="145522"/>
                  </a:cubicBezTo>
                  <a:lnTo>
                    <a:pt x="64233" y="145522"/>
                  </a:lnTo>
                  <a:cubicBezTo>
                    <a:pt x="71006" y="145804"/>
                    <a:pt x="76724" y="140552"/>
                    <a:pt x="77019" y="133779"/>
                  </a:cubicBezTo>
                  <a:cubicBezTo>
                    <a:pt x="77031" y="133326"/>
                    <a:pt x="77031" y="132859"/>
                    <a:pt x="76994" y="132393"/>
                  </a:cubicBezTo>
                  <a:close/>
                  <a:moveTo>
                    <a:pt x="76503" y="191289"/>
                  </a:moveTo>
                  <a:cubicBezTo>
                    <a:pt x="76503" y="184516"/>
                    <a:pt x="71006" y="179019"/>
                    <a:pt x="64233" y="179019"/>
                  </a:cubicBezTo>
                  <a:lnTo>
                    <a:pt x="12699" y="179019"/>
                  </a:lnTo>
                  <a:cubicBezTo>
                    <a:pt x="5681" y="179019"/>
                    <a:pt x="0" y="184700"/>
                    <a:pt x="0" y="191718"/>
                  </a:cubicBezTo>
                  <a:cubicBezTo>
                    <a:pt x="0" y="198737"/>
                    <a:pt x="5681" y="204418"/>
                    <a:pt x="12699" y="204418"/>
                  </a:cubicBezTo>
                  <a:lnTo>
                    <a:pt x="64233" y="204418"/>
                  </a:lnTo>
                  <a:cubicBezTo>
                    <a:pt x="71006" y="204700"/>
                    <a:pt x="76724" y="199449"/>
                    <a:pt x="77019" y="192675"/>
                  </a:cubicBezTo>
                  <a:cubicBezTo>
                    <a:pt x="77031" y="192221"/>
                    <a:pt x="77031" y="191755"/>
                    <a:pt x="76994" y="191289"/>
                  </a:cubicBezTo>
                  <a:close/>
                  <a:moveTo>
                    <a:pt x="76503" y="250185"/>
                  </a:moveTo>
                  <a:cubicBezTo>
                    <a:pt x="76503" y="243412"/>
                    <a:pt x="71006" y="237915"/>
                    <a:pt x="64233" y="237915"/>
                  </a:cubicBezTo>
                  <a:lnTo>
                    <a:pt x="12699" y="237915"/>
                  </a:lnTo>
                  <a:cubicBezTo>
                    <a:pt x="5681" y="237915"/>
                    <a:pt x="0" y="243596"/>
                    <a:pt x="0" y="250614"/>
                  </a:cubicBezTo>
                  <a:cubicBezTo>
                    <a:pt x="0" y="257632"/>
                    <a:pt x="5681" y="263314"/>
                    <a:pt x="12699" y="263314"/>
                  </a:cubicBezTo>
                  <a:lnTo>
                    <a:pt x="64233" y="263314"/>
                  </a:lnTo>
                  <a:cubicBezTo>
                    <a:pt x="71006" y="263596"/>
                    <a:pt x="76724" y="258344"/>
                    <a:pt x="77006" y="251571"/>
                  </a:cubicBezTo>
                  <a:cubicBezTo>
                    <a:pt x="77019" y="251142"/>
                    <a:pt x="77019" y="250725"/>
                    <a:pt x="76994" y="250307"/>
                  </a:cubicBezTo>
                  <a:close/>
                  <a:moveTo>
                    <a:pt x="76503" y="309081"/>
                  </a:moveTo>
                  <a:cubicBezTo>
                    <a:pt x="76503" y="302308"/>
                    <a:pt x="71006" y="296811"/>
                    <a:pt x="64233" y="296811"/>
                  </a:cubicBezTo>
                  <a:lnTo>
                    <a:pt x="12699" y="296811"/>
                  </a:lnTo>
                  <a:cubicBezTo>
                    <a:pt x="5681" y="296811"/>
                    <a:pt x="0" y="302492"/>
                    <a:pt x="0" y="309510"/>
                  </a:cubicBezTo>
                  <a:cubicBezTo>
                    <a:pt x="0" y="316529"/>
                    <a:pt x="5681" y="322209"/>
                    <a:pt x="12699" y="322209"/>
                  </a:cubicBezTo>
                  <a:lnTo>
                    <a:pt x="64233" y="322209"/>
                  </a:lnTo>
                  <a:cubicBezTo>
                    <a:pt x="71006" y="322492"/>
                    <a:pt x="76724" y="317240"/>
                    <a:pt x="77019" y="310467"/>
                  </a:cubicBezTo>
                  <a:cubicBezTo>
                    <a:pt x="77031" y="310013"/>
                    <a:pt x="77031" y="309547"/>
                    <a:pt x="76994" y="309081"/>
                  </a:cubicBezTo>
                  <a:close/>
                  <a:moveTo>
                    <a:pt x="76503" y="367854"/>
                  </a:moveTo>
                  <a:cubicBezTo>
                    <a:pt x="76503" y="361081"/>
                    <a:pt x="71006" y="355584"/>
                    <a:pt x="64233" y="355584"/>
                  </a:cubicBezTo>
                  <a:lnTo>
                    <a:pt x="12699" y="355584"/>
                  </a:lnTo>
                  <a:cubicBezTo>
                    <a:pt x="5681" y="355584"/>
                    <a:pt x="0" y="361265"/>
                    <a:pt x="0" y="368283"/>
                  </a:cubicBezTo>
                  <a:cubicBezTo>
                    <a:pt x="0" y="375302"/>
                    <a:pt x="5681" y="380983"/>
                    <a:pt x="12699" y="380983"/>
                  </a:cubicBezTo>
                  <a:lnTo>
                    <a:pt x="64233" y="380983"/>
                  </a:lnTo>
                  <a:cubicBezTo>
                    <a:pt x="71006" y="381265"/>
                    <a:pt x="76724" y="376013"/>
                    <a:pt x="77019" y="369240"/>
                  </a:cubicBezTo>
                  <a:cubicBezTo>
                    <a:pt x="77031" y="368786"/>
                    <a:pt x="77031" y="368320"/>
                    <a:pt x="76994" y="367854"/>
                  </a:cubicBezTo>
                  <a:close/>
                  <a:moveTo>
                    <a:pt x="76503" y="426750"/>
                  </a:moveTo>
                  <a:cubicBezTo>
                    <a:pt x="76503" y="419977"/>
                    <a:pt x="71006" y="414480"/>
                    <a:pt x="64233" y="414480"/>
                  </a:cubicBezTo>
                  <a:lnTo>
                    <a:pt x="12699" y="414480"/>
                  </a:lnTo>
                  <a:cubicBezTo>
                    <a:pt x="5681" y="414480"/>
                    <a:pt x="0" y="420161"/>
                    <a:pt x="0" y="427179"/>
                  </a:cubicBezTo>
                  <a:cubicBezTo>
                    <a:pt x="0" y="434198"/>
                    <a:pt x="5681" y="439879"/>
                    <a:pt x="12699" y="439879"/>
                  </a:cubicBezTo>
                  <a:lnTo>
                    <a:pt x="64233" y="439879"/>
                  </a:lnTo>
                  <a:cubicBezTo>
                    <a:pt x="71006" y="440161"/>
                    <a:pt x="76724" y="434909"/>
                    <a:pt x="77019" y="428136"/>
                  </a:cubicBezTo>
                  <a:cubicBezTo>
                    <a:pt x="77031" y="427682"/>
                    <a:pt x="77031" y="427216"/>
                    <a:pt x="76994" y="426750"/>
                  </a:cubicBezTo>
                  <a:close/>
                  <a:moveTo>
                    <a:pt x="269142" y="14724"/>
                  </a:moveTo>
                  <a:cubicBezTo>
                    <a:pt x="269142" y="7951"/>
                    <a:pt x="263645" y="2454"/>
                    <a:pt x="256872" y="2454"/>
                  </a:cubicBezTo>
                  <a:lnTo>
                    <a:pt x="121902" y="2454"/>
                  </a:lnTo>
                  <a:cubicBezTo>
                    <a:pt x="114884" y="2454"/>
                    <a:pt x="109203" y="8135"/>
                    <a:pt x="109203" y="15153"/>
                  </a:cubicBezTo>
                  <a:cubicBezTo>
                    <a:pt x="109203" y="22172"/>
                    <a:pt x="114884" y="27853"/>
                    <a:pt x="121902" y="27853"/>
                  </a:cubicBezTo>
                  <a:lnTo>
                    <a:pt x="256872" y="27853"/>
                  </a:lnTo>
                  <a:cubicBezTo>
                    <a:pt x="263645" y="28135"/>
                    <a:pt x="269363" y="22883"/>
                    <a:pt x="269657" y="16110"/>
                  </a:cubicBezTo>
                  <a:cubicBezTo>
                    <a:pt x="269670" y="15657"/>
                    <a:pt x="269670" y="15190"/>
                    <a:pt x="269633" y="14724"/>
                  </a:cubicBezTo>
                  <a:close/>
                  <a:moveTo>
                    <a:pt x="269142" y="73497"/>
                  </a:moveTo>
                  <a:cubicBezTo>
                    <a:pt x="269142" y="66724"/>
                    <a:pt x="263645" y="61227"/>
                    <a:pt x="256872" y="61227"/>
                  </a:cubicBezTo>
                  <a:lnTo>
                    <a:pt x="121902" y="61227"/>
                  </a:lnTo>
                  <a:cubicBezTo>
                    <a:pt x="114884" y="61227"/>
                    <a:pt x="109203" y="66908"/>
                    <a:pt x="109203" y="73927"/>
                  </a:cubicBezTo>
                  <a:cubicBezTo>
                    <a:pt x="109203" y="80945"/>
                    <a:pt x="114884" y="86626"/>
                    <a:pt x="121902" y="86626"/>
                  </a:cubicBezTo>
                  <a:lnTo>
                    <a:pt x="256872" y="86626"/>
                  </a:lnTo>
                  <a:cubicBezTo>
                    <a:pt x="263645" y="86908"/>
                    <a:pt x="269363" y="81657"/>
                    <a:pt x="269657" y="74884"/>
                  </a:cubicBezTo>
                  <a:cubicBezTo>
                    <a:pt x="269670" y="74429"/>
                    <a:pt x="269670" y="73963"/>
                    <a:pt x="269633" y="73497"/>
                  </a:cubicBezTo>
                  <a:close/>
                  <a:moveTo>
                    <a:pt x="269142" y="132393"/>
                  </a:moveTo>
                  <a:cubicBezTo>
                    <a:pt x="269142" y="125620"/>
                    <a:pt x="263645" y="120123"/>
                    <a:pt x="256872" y="120123"/>
                  </a:cubicBezTo>
                  <a:lnTo>
                    <a:pt x="121902" y="120123"/>
                  </a:lnTo>
                  <a:cubicBezTo>
                    <a:pt x="114884" y="120123"/>
                    <a:pt x="109203" y="125804"/>
                    <a:pt x="109203" y="132822"/>
                  </a:cubicBezTo>
                  <a:cubicBezTo>
                    <a:pt x="109203" y="139841"/>
                    <a:pt x="114884" y="145522"/>
                    <a:pt x="121902" y="145522"/>
                  </a:cubicBezTo>
                  <a:lnTo>
                    <a:pt x="256872" y="145522"/>
                  </a:lnTo>
                  <a:cubicBezTo>
                    <a:pt x="263645" y="145804"/>
                    <a:pt x="269363" y="140552"/>
                    <a:pt x="269657" y="133779"/>
                  </a:cubicBezTo>
                  <a:cubicBezTo>
                    <a:pt x="269670" y="133326"/>
                    <a:pt x="269670" y="132859"/>
                    <a:pt x="269633" y="132393"/>
                  </a:cubicBezTo>
                  <a:close/>
                  <a:moveTo>
                    <a:pt x="269142" y="191289"/>
                  </a:moveTo>
                  <a:cubicBezTo>
                    <a:pt x="269142" y="184516"/>
                    <a:pt x="263645" y="179019"/>
                    <a:pt x="256872" y="179019"/>
                  </a:cubicBezTo>
                  <a:lnTo>
                    <a:pt x="121902" y="179019"/>
                  </a:lnTo>
                  <a:cubicBezTo>
                    <a:pt x="114884" y="179019"/>
                    <a:pt x="109203" y="184700"/>
                    <a:pt x="109203" y="191718"/>
                  </a:cubicBezTo>
                  <a:cubicBezTo>
                    <a:pt x="109203" y="198737"/>
                    <a:pt x="114884" y="204418"/>
                    <a:pt x="121902" y="204418"/>
                  </a:cubicBezTo>
                  <a:lnTo>
                    <a:pt x="256872" y="204418"/>
                  </a:lnTo>
                  <a:cubicBezTo>
                    <a:pt x="263645" y="204700"/>
                    <a:pt x="269363" y="199449"/>
                    <a:pt x="269657" y="192675"/>
                  </a:cubicBezTo>
                  <a:cubicBezTo>
                    <a:pt x="269670" y="192221"/>
                    <a:pt x="269670" y="191755"/>
                    <a:pt x="269633" y="191289"/>
                  </a:cubicBezTo>
                  <a:close/>
                  <a:moveTo>
                    <a:pt x="269142" y="250185"/>
                  </a:moveTo>
                  <a:cubicBezTo>
                    <a:pt x="269142" y="243412"/>
                    <a:pt x="263645" y="237915"/>
                    <a:pt x="256872" y="237915"/>
                  </a:cubicBezTo>
                  <a:lnTo>
                    <a:pt x="121902" y="237915"/>
                  </a:lnTo>
                  <a:cubicBezTo>
                    <a:pt x="114884" y="237915"/>
                    <a:pt x="109203" y="243596"/>
                    <a:pt x="109203" y="250614"/>
                  </a:cubicBezTo>
                  <a:cubicBezTo>
                    <a:pt x="109203" y="257632"/>
                    <a:pt x="114884" y="263314"/>
                    <a:pt x="121902" y="263314"/>
                  </a:cubicBezTo>
                  <a:lnTo>
                    <a:pt x="256872" y="263314"/>
                  </a:lnTo>
                  <a:cubicBezTo>
                    <a:pt x="263645" y="263596"/>
                    <a:pt x="269363" y="258344"/>
                    <a:pt x="269645" y="251571"/>
                  </a:cubicBezTo>
                  <a:cubicBezTo>
                    <a:pt x="269657" y="251142"/>
                    <a:pt x="269657" y="250725"/>
                    <a:pt x="269633" y="250307"/>
                  </a:cubicBezTo>
                  <a:close/>
                  <a:moveTo>
                    <a:pt x="430983" y="309081"/>
                  </a:moveTo>
                  <a:cubicBezTo>
                    <a:pt x="430983" y="302308"/>
                    <a:pt x="425486" y="296811"/>
                    <a:pt x="418713" y="296811"/>
                  </a:cubicBezTo>
                  <a:lnTo>
                    <a:pt x="284111" y="296811"/>
                  </a:lnTo>
                  <a:cubicBezTo>
                    <a:pt x="277093" y="296811"/>
                    <a:pt x="271412" y="302492"/>
                    <a:pt x="271412" y="309510"/>
                  </a:cubicBezTo>
                  <a:cubicBezTo>
                    <a:pt x="271412" y="316529"/>
                    <a:pt x="277093" y="322209"/>
                    <a:pt x="284111" y="322209"/>
                  </a:cubicBezTo>
                  <a:lnTo>
                    <a:pt x="419081" y="322209"/>
                  </a:lnTo>
                  <a:cubicBezTo>
                    <a:pt x="425854" y="322222"/>
                    <a:pt x="431363" y="316749"/>
                    <a:pt x="431376" y="309964"/>
                  </a:cubicBezTo>
                  <a:cubicBezTo>
                    <a:pt x="431388" y="309670"/>
                    <a:pt x="431376" y="309375"/>
                    <a:pt x="431351" y="309081"/>
                  </a:cubicBezTo>
                  <a:close/>
                  <a:moveTo>
                    <a:pt x="430983" y="367854"/>
                  </a:moveTo>
                  <a:cubicBezTo>
                    <a:pt x="430983" y="361081"/>
                    <a:pt x="425486" y="355584"/>
                    <a:pt x="418713" y="355584"/>
                  </a:cubicBezTo>
                  <a:lnTo>
                    <a:pt x="284111" y="355584"/>
                  </a:lnTo>
                  <a:cubicBezTo>
                    <a:pt x="277093" y="355584"/>
                    <a:pt x="271412" y="361265"/>
                    <a:pt x="271412" y="368283"/>
                  </a:cubicBezTo>
                  <a:cubicBezTo>
                    <a:pt x="271412" y="375302"/>
                    <a:pt x="277093" y="380983"/>
                    <a:pt x="284111" y="380983"/>
                  </a:cubicBezTo>
                  <a:lnTo>
                    <a:pt x="419081" y="380983"/>
                  </a:lnTo>
                  <a:cubicBezTo>
                    <a:pt x="425854" y="380995"/>
                    <a:pt x="431363" y="375522"/>
                    <a:pt x="431376" y="368737"/>
                  </a:cubicBezTo>
                  <a:cubicBezTo>
                    <a:pt x="431388" y="368443"/>
                    <a:pt x="431376" y="368148"/>
                    <a:pt x="431351" y="367854"/>
                  </a:cubicBezTo>
                  <a:close/>
                  <a:moveTo>
                    <a:pt x="430983" y="426750"/>
                  </a:moveTo>
                  <a:cubicBezTo>
                    <a:pt x="430983" y="419977"/>
                    <a:pt x="425486" y="414480"/>
                    <a:pt x="418713" y="414480"/>
                  </a:cubicBezTo>
                  <a:lnTo>
                    <a:pt x="284111" y="414480"/>
                  </a:lnTo>
                  <a:cubicBezTo>
                    <a:pt x="277093" y="414480"/>
                    <a:pt x="271412" y="420161"/>
                    <a:pt x="271412" y="427179"/>
                  </a:cubicBezTo>
                  <a:cubicBezTo>
                    <a:pt x="271412" y="434198"/>
                    <a:pt x="277093" y="439879"/>
                    <a:pt x="284111" y="439879"/>
                  </a:cubicBezTo>
                  <a:lnTo>
                    <a:pt x="419081" y="439879"/>
                  </a:lnTo>
                  <a:cubicBezTo>
                    <a:pt x="425854" y="439891"/>
                    <a:pt x="431363" y="434419"/>
                    <a:pt x="431376" y="427633"/>
                  </a:cubicBezTo>
                  <a:cubicBezTo>
                    <a:pt x="431388" y="427339"/>
                    <a:pt x="431376" y="427044"/>
                    <a:pt x="431351" y="426750"/>
                  </a:cubicBezTo>
                  <a:close/>
                  <a:moveTo>
                    <a:pt x="328651" y="14724"/>
                  </a:moveTo>
                  <a:cubicBezTo>
                    <a:pt x="328651" y="6589"/>
                    <a:pt x="322062" y="0"/>
                    <a:pt x="313927" y="0"/>
                  </a:cubicBezTo>
                  <a:cubicBezTo>
                    <a:pt x="305792" y="0"/>
                    <a:pt x="299203" y="6589"/>
                    <a:pt x="299203" y="14724"/>
                  </a:cubicBezTo>
                  <a:cubicBezTo>
                    <a:pt x="299203" y="22859"/>
                    <a:pt x="305792" y="29448"/>
                    <a:pt x="313927" y="29448"/>
                  </a:cubicBezTo>
                  <a:cubicBezTo>
                    <a:pt x="322050" y="29718"/>
                    <a:pt x="328860" y="23350"/>
                    <a:pt x="329130" y="15227"/>
                  </a:cubicBezTo>
                  <a:cubicBezTo>
                    <a:pt x="329142" y="15055"/>
                    <a:pt x="329142" y="14896"/>
                    <a:pt x="329142" y="14724"/>
                  </a:cubicBezTo>
                  <a:close/>
                  <a:moveTo>
                    <a:pt x="372823" y="14724"/>
                  </a:moveTo>
                  <a:cubicBezTo>
                    <a:pt x="372823" y="6589"/>
                    <a:pt x="366234" y="0"/>
                    <a:pt x="358099" y="0"/>
                  </a:cubicBezTo>
                  <a:cubicBezTo>
                    <a:pt x="349964" y="0"/>
                    <a:pt x="343375" y="6589"/>
                    <a:pt x="343375" y="14724"/>
                  </a:cubicBezTo>
                  <a:cubicBezTo>
                    <a:pt x="343375" y="22859"/>
                    <a:pt x="349964" y="29448"/>
                    <a:pt x="358099" y="29448"/>
                  </a:cubicBezTo>
                  <a:cubicBezTo>
                    <a:pt x="366222" y="29718"/>
                    <a:pt x="373032" y="23350"/>
                    <a:pt x="373302" y="15227"/>
                  </a:cubicBezTo>
                  <a:cubicBezTo>
                    <a:pt x="373314" y="15055"/>
                    <a:pt x="373314" y="14896"/>
                    <a:pt x="373314" y="14724"/>
                  </a:cubicBezTo>
                  <a:close/>
                  <a:moveTo>
                    <a:pt x="416995" y="14724"/>
                  </a:moveTo>
                  <a:cubicBezTo>
                    <a:pt x="416995" y="6589"/>
                    <a:pt x="410406" y="0"/>
                    <a:pt x="402271" y="0"/>
                  </a:cubicBezTo>
                  <a:cubicBezTo>
                    <a:pt x="394136" y="0"/>
                    <a:pt x="387547" y="6589"/>
                    <a:pt x="387547" y="14724"/>
                  </a:cubicBezTo>
                  <a:cubicBezTo>
                    <a:pt x="387547" y="22859"/>
                    <a:pt x="394136" y="29448"/>
                    <a:pt x="402271" y="29448"/>
                  </a:cubicBezTo>
                  <a:cubicBezTo>
                    <a:pt x="410394" y="29718"/>
                    <a:pt x="417204" y="23350"/>
                    <a:pt x="417474" y="15227"/>
                  </a:cubicBezTo>
                  <a:cubicBezTo>
                    <a:pt x="417486" y="15055"/>
                    <a:pt x="417486" y="14896"/>
                    <a:pt x="417486" y="14724"/>
                  </a:cubicBezTo>
                  <a:close/>
                  <a:moveTo>
                    <a:pt x="461167" y="14724"/>
                  </a:moveTo>
                  <a:cubicBezTo>
                    <a:pt x="461167" y="6589"/>
                    <a:pt x="454578" y="0"/>
                    <a:pt x="446443" y="0"/>
                  </a:cubicBezTo>
                  <a:cubicBezTo>
                    <a:pt x="438308" y="0"/>
                    <a:pt x="431719" y="6589"/>
                    <a:pt x="431719" y="14724"/>
                  </a:cubicBezTo>
                  <a:cubicBezTo>
                    <a:pt x="431719" y="22859"/>
                    <a:pt x="438308" y="29448"/>
                    <a:pt x="446443" y="29448"/>
                  </a:cubicBezTo>
                  <a:cubicBezTo>
                    <a:pt x="454566" y="29718"/>
                    <a:pt x="461376" y="23350"/>
                    <a:pt x="461646" y="15227"/>
                  </a:cubicBezTo>
                  <a:cubicBezTo>
                    <a:pt x="461658" y="15055"/>
                    <a:pt x="461658" y="14896"/>
                    <a:pt x="461658" y="14724"/>
                  </a:cubicBezTo>
                  <a:close/>
                  <a:moveTo>
                    <a:pt x="505216" y="14724"/>
                  </a:moveTo>
                  <a:cubicBezTo>
                    <a:pt x="505216" y="6589"/>
                    <a:pt x="498627" y="0"/>
                    <a:pt x="490492" y="0"/>
                  </a:cubicBezTo>
                  <a:cubicBezTo>
                    <a:pt x="482357" y="0"/>
                    <a:pt x="475768" y="6589"/>
                    <a:pt x="475768" y="14724"/>
                  </a:cubicBezTo>
                  <a:cubicBezTo>
                    <a:pt x="475768" y="22859"/>
                    <a:pt x="482357" y="29448"/>
                    <a:pt x="490492" y="29448"/>
                  </a:cubicBezTo>
                  <a:cubicBezTo>
                    <a:pt x="498627" y="29448"/>
                    <a:pt x="505216" y="22859"/>
                    <a:pt x="505216" y="14724"/>
                  </a:cubicBezTo>
                  <a:close/>
                  <a:moveTo>
                    <a:pt x="549388" y="14724"/>
                  </a:moveTo>
                  <a:cubicBezTo>
                    <a:pt x="549388" y="6589"/>
                    <a:pt x="542799" y="0"/>
                    <a:pt x="534664" y="0"/>
                  </a:cubicBezTo>
                  <a:cubicBezTo>
                    <a:pt x="526529" y="0"/>
                    <a:pt x="519940" y="6589"/>
                    <a:pt x="519940" y="14724"/>
                  </a:cubicBezTo>
                  <a:cubicBezTo>
                    <a:pt x="519940" y="22859"/>
                    <a:pt x="526529" y="29448"/>
                    <a:pt x="534664" y="29448"/>
                  </a:cubicBezTo>
                  <a:cubicBezTo>
                    <a:pt x="542799" y="29448"/>
                    <a:pt x="549388" y="22859"/>
                    <a:pt x="549388" y="14724"/>
                  </a:cubicBezTo>
                  <a:close/>
                  <a:moveTo>
                    <a:pt x="328529" y="132393"/>
                  </a:moveTo>
                  <a:cubicBezTo>
                    <a:pt x="328529" y="124258"/>
                    <a:pt x="321940" y="117669"/>
                    <a:pt x="313805" y="117669"/>
                  </a:cubicBezTo>
                  <a:cubicBezTo>
                    <a:pt x="305670" y="117669"/>
                    <a:pt x="299081" y="124258"/>
                    <a:pt x="299081" y="132393"/>
                  </a:cubicBezTo>
                  <a:cubicBezTo>
                    <a:pt x="299081" y="140528"/>
                    <a:pt x="305670" y="147117"/>
                    <a:pt x="313805" y="147117"/>
                  </a:cubicBezTo>
                  <a:cubicBezTo>
                    <a:pt x="321927" y="147461"/>
                    <a:pt x="328786" y="141141"/>
                    <a:pt x="329130" y="133019"/>
                  </a:cubicBezTo>
                  <a:cubicBezTo>
                    <a:pt x="329142" y="132810"/>
                    <a:pt x="329142" y="132602"/>
                    <a:pt x="329142" y="132393"/>
                  </a:cubicBezTo>
                  <a:close/>
                  <a:moveTo>
                    <a:pt x="372701" y="132393"/>
                  </a:moveTo>
                  <a:cubicBezTo>
                    <a:pt x="372701" y="124258"/>
                    <a:pt x="366112" y="117669"/>
                    <a:pt x="357977" y="117669"/>
                  </a:cubicBezTo>
                  <a:cubicBezTo>
                    <a:pt x="349841" y="117669"/>
                    <a:pt x="343253" y="124258"/>
                    <a:pt x="343253" y="132393"/>
                  </a:cubicBezTo>
                  <a:cubicBezTo>
                    <a:pt x="343253" y="140528"/>
                    <a:pt x="349841" y="147117"/>
                    <a:pt x="357977" y="147117"/>
                  </a:cubicBezTo>
                  <a:cubicBezTo>
                    <a:pt x="366099" y="147461"/>
                    <a:pt x="372958" y="141141"/>
                    <a:pt x="373302" y="133019"/>
                  </a:cubicBezTo>
                  <a:cubicBezTo>
                    <a:pt x="373314" y="132810"/>
                    <a:pt x="373314" y="132602"/>
                    <a:pt x="373314" y="132393"/>
                  </a:cubicBezTo>
                  <a:close/>
                  <a:moveTo>
                    <a:pt x="416873" y="132393"/>
                  </a:moveTo>
                  <a:cubicBezTo>
                    <a:pt x="416873" y="124258"/>
                    <a:pt x="410284" y="117669"/>
                    <a:pt x="402148" y="117669"/>
                  </a:cubicBezTo>
                  <a:cubicBezTo>
                    <a:pt x="394013" y="117669"/>
                    <a:pt x="387424" y="124258"/>
                    <a:pt x="387424" y="132393"/>
                  </a:cubicBezTo>
                  <a:cubicBezTo>
                    <a:pt x="387424" y="140528"/>
                    <a:pt x="394013" y="147117"/>
                    <a:pt x="402148" y="147117"/>
                  </a:cubicBezTo>
                  <a:cubicBezTo>
                    <a:pt x="410271" y="147461"/>
                    <a:pt x="417130" y="141141"/>
                    <a:pt x="417474" y="133019"/>
                  </a:cubicBezTo>
                  <a:cubicBezTo>
                    <a:pt x="417486" y="132810"/>
                    <a:pt x="417486" y="132602"/>
                    <a:pt x="417486" y="132393"/>
                  </a:cubicBezTo>
                  <a:close/>
                  <a:moveTo>
                    <a:pt x="461044" y="132393"/>
                  </a:moveTo>
                  <a:cubicBezTo>
                    <a:pt x="461044" y="124258"/>
                    <a:pt x="454455" y="117669"/>
                    <a:pt x="446320" y="117669"/>
                  </a:cubicBezTo>
                  <a:cubicBezTo>
                    <a:pt x="438185" y="117669"/>
                    <a:pt x="431596" y="124258"/>
                    <a:pt x="431596" y="132393"/>
                  </a:cubicBezTo>
                  <a:cubicBezTo>
                    <a:pt x="431596" y="140528"/>
                    <a:pt x="438185" y="147117"/>
                    <a:pt x="446320" y="147117"/>
                  </a:cubicBezTo>
                  <a:cubicBezTo>
                    <a:pt x="454443" y="147461"/>
                    <a:pt x="461302" y="141141"/>
                    <a:pt x="461646" y="133019"/>
                  </a:cubicBezTo>
                  <a:cubicBezTo>
                    <a:pt x="461658" y="132810"/>
                    <a:pt x="461658" y="132602"/>
                    <a:pt x="461658" y="132393"/>
                  </a:cubicBezTo>
                  <a:close/>
                  <a:moveTo>
                    <a:pt x="505093" y="132393"/>
                  </a:moveTo>
                  <a:cubicBezTo>
                    <a:pt x="505093" y="124258"/>
                    <a:pt x="498505" y="117669"/>
                    <a:pt x="490370" y="117669"/>
                  </a:cubicBezTo>
                  <a:cubicBezTo>
                    <a:pt x="482235" y="117669"/>
                    <a:pt x="475646" y="124258"/>
                    <a:pt x="475646" y="132393"/>
                  </a:cubicBezTo>
                  <a:cubicBezTo>
                    <a:pt x="475646" y="140528"/>
                    <a:pt x="482235" y="147117"/>
                    <a:pt x="490370" y="147117"/>
                  </a:cubicBezTo>
                  <a:cubicBezTo>
                    <a:pt x="498492" y="147461"/>
                    <a:pt x="505351" y="141141"/>
                    <a:pt x="505695" y="133019"/>
                  </a:cubicBezTo>
                  <a:cubicBezTo>
                    <a:pt x="505707" y="132810"/>
                    <a:pt x="505707" y="132602"/>
                    <a:pt x="505707" y="132393"/>
                  </a:cubicBezTo>
                  <a:close/>
                  <a:moveTo>
                    <a:pt x="549265" y="132393"/>
                  </a:moveTo>
                  <a:cubicBezTo>
                    <a:pt x="549265" y="124258"/>
                    <a:pt x="542676" y="117669"/>
                    <a:pt x="534542" y="117669"/>
                  </a:cubicBezTo>
                  <a:cubicBezTo>
                    <a:pt x="526406" y="117669"/>
                    <a:pt x="519818" y="124258"/>
                    <a:pt x="519818" y="132393"/>
                  </a:cubicBezTo>
                  <a:cubicBezTo>
                    <a:pt x="519818" y="140528"/>
                    <a:pt x="526406" y="147117"/>
                    <a:pt x="534542" y="147117"/>
                  </a:cubicBezTo>
                  <a:cubicBezTo>
                    <a:pt x="542664" y="147461"/>
                    <a:pt x="549523" y="141141"/>
                    <a:pt x="549867" y="133019"/>
                  </a:cubicBezTo>
                  <a:cubicBezTo>
                    <a:pt x="549879" y="132810"/>
                    <a:pt x="549879" y="132602"/>
                    <a:pt x="549879" y="132393"/>
                  </a:cubicBezTo>
                  <a:close/>
                  <a:moveTo>
                    <a:pt x="479327" y="301719"/>
                  </a:moveTo>
                  <a:cubicBezTo>
                    <a:pt x="479327" y="293584"/>
                    <a:pt x="472738" y="286995"/>
                    <a:pt x="464603" y="286995"/>
                  </a:cubicBezTo>
                  <a:cubicBezTo>
                    <a:pt x="456468" y="286995"/>
                    <a:pt x="449879" y="293584"/>
                    <a:pt x="449879" y="301719"/>
                  </a:cubicBezTo>
                  <a:cubicBezTo>
                    <a:pt x="449879" y="309854"/>
                    <a:pt x="456468" y="316443"/>
                    <a:pt x="464603" y="316443"/>
                  </a:cubicBezTo>
                  <a:cubicBezTo>
                    <a:pt x="464639" y="316443"/>
                    <a:pt x="464688" y="316443"/>
                    <a:pt x="464725" y="316443"/>
                  </a:cubicBezTo>
                  <a:cubicBezTo>
                    <a:pt x="472762" y="317056"/>
                    <a:pt x="479781" y="311032"/>
                    <a:pt x="480394" y="302995"/>
                  </a:cubicBezTo>
                  <a:cubicBezTo>
                    <a:pt x="480419" y="302565"/>
                    <a:pt x="480431" y="302148"/>
                    <a:pt x="480431" y="301719"/>
                  </a:cubicBezTo>
                  <a:close/>
                  <a:moveTo>
                    <a:pt x="523498" y="301719"/>
                  </a:moveTo>
                  <a:cubicBezTo>
                    <a:pt x="523498" y="293584"/>
                    <a:pt x="516910" y="286995"/>
                    <a:pt x="508775" y="286995"/>
                  </a:cubicBezTo>
                  <a:cubicBezTo>
                    <a:pt x="500640" y="286995"/>
                    <a:pt x="494051" y="293584"/>
                    <a:pt x="494051" y="301719"/>
                  </a:cubicBezTo>
                  <a:cubicBezTo>
                    <a:pt x="494051" y="309854"/>
                    <a:pt x="500640" y="316443"/>
                    <a:pt x="508775" y="316443"/>
                  </a:cubicBezTo>
                  <a:cubicBezTo>
                    <a:pt x="516910" y="316443"/>
                    <a:pt x="523498" y="309854"/>
                    <a:pt x="523498" y="301719"/>
                  </a:cubicBezTo>
                  <a:close/>
                  <a:moveTo>
                    <a:pt x="567670" y="301719"/>
                  </a:moveTo>
                  <a:cubicBezTo>
                    <a:pt x="567670" y="293584"/>
                    <a:pt x="561081" y="286995"/>
                    <a:pt x="552947" y="286995"/>
                  </a:cubicBezTo>
                  <a:cubicBezTo>
                    <a:pt x="544811" y="286995"/>
                    <a:pt x="538223" y="293584"/>
                    <a:pt x="538223" y="301719"/>
                  </a:cubicBezTo>
                  <a:cubicBezTo>
                    <a:pt x="538223" y="309854"/>
                    <a:pt x="544811" y="316443"/>
                    <a:pt x="552947" y="316443"/>
                  </a:cubicBezTo>
                  <a:cubicBezTo>
                    <a:pt x="561069" y="316786"/>
                    <a:pt x="567928" y="310467"/>
                    <a:pt x="568272" y="302344"/>
                  </a:cubicBezTo>
                  <a:cubicBezTo>
                    <a:pt x="568284" y="302136"/>
                    <a:pt x="568284" y="301927"/>
                    <a:pt x="568284" y="301719"/>
                  </a:cubicBezTo>
                  <a:close/>
                  <a:moveTo>
                    <a:pt x="611842" y="301719"/>
                  </a:moveTo>
                  <a:cubicBezTo>
                    <a:pt x="611842" y="293584"/>
                    <a:pt x="605253" y="286995"/>
                    <a:pt x="597118" y="286995"/>
                  </a:cubicBezTo>
                  <a:cubicBezTo>
                    <a:pt x="588983" y="286995"/>
                    <a:pt x="582394" y="293584"/>
                    <a:pt x="582394" y="301719"/>
                  </a:cubicBezTo>
                  <a:cubicBezTo>
                    <a:pt x="582394" y="309854"/>
                    <a:pt x="588983" y="316443"/>
                    <a:pt x="597118" y="316443"/>
                  </a:cubicBezTo>
                  <a:cubicBezTo>
                    <a:pt x="605241" y="316786"/>
                    <a:pt x="612100" y="310467"/>
                    <a:pt x="612444" y="302344"/>
                  </a:cubicBezTo>
                  <a:cubicBezTo>
                    <a:pt x="612456" y="302136"/>
                    <a:pt x="612456" y="301927"/>
                    <a:pt x="612456" y="301719"/>
                  </a:cubicBezTo>
                  <a:close/>
                  <a:moveTo>
                    <a:pt x="656014" y="301719"/>
                  </a:moveTo>
                  <a:cubicBezTo>
                    <a:pt x="656014" y="293584"/>
                    <a:pt x="649425" y="286995"/>
                    <a:pt x="641290" y="286995"/>
                  </a:cubicBezTo>
                  <a:cubicBezTo>
                    <a:pt x="633155" y="286995"/>
                    <a:pt x="626566" y="293584"/>
                    <a:pt x="626566" y="301719"/>
                  </a:cubicBezTo>
                  <a:cubicBezTo>
                    <a:pt x="626566" y="309854"/>
                    <a:pt x="633155" y="316443"/>
                    <a:pt x="641290" y="316443"/>
                  </a:cubicBezTo>
                  <a:cubicBezTo>
                    <a:pt x="649413" y="316786"/>
                    <a:pt x="656272" y="310467"/>
                    <a:pt x="656615" y="302344"/>
                  </a:cubicBezTo>
                  <a:cubicBezTo>
                    <a:pt x="656628" y="302136"/>
                    <a:pt x="656628" y="301927"/>
                    <a:pt x="656628" y="301719"/>
                  </a:cubicBezTo>
                  <a:close/>
                  <a:moveTo>
                    <a:pt x="700186" y="301719"/>
                  </a:moveTo>
                  <a:cubicBezTo>
                    <a:pt x="700186" y="293584"/>
                    <a:pt x="693597" y="286995"/>
                    <a:pt x="685462" y="286995"/>
                  </a:cubicBezTo>
                  <a:cubicBezTo>
                    <a:pt x="677327" y="286995"/>
                    <a:pt x="670738" y="293584"/>
                    <a:pt x="670738" y="301719"/>
                  </a:cubicBezTo>
                  <a:cubicBezTo>
                    <a:pt x="670738" y="309854"/>
                    <a:pt x="677327" y="316443"/>
                    <a:pt x="685462" y="316443"/>
                  </a:cubicBezTo>
                  <a:cubicBezTo>
                    <a:pt x="693573" y="317056"/>
                    <a:pt x="700640" y="310970"/>
                    <a:pt x="701254" y="302860"/>
                  </a:cubicBezTo>
                  <a:cubicBezTo>
                    <a:pt x="701278" y="302480"/>
                    <a:pt x="701290" y="302099"/>
                    <a:pt x="701290" y="301719"/>
                  </a:cubicBezTo>
                  <a:close/>
                  <a:moveTo>
                    <a:pt x="479327" y="423069"/>
                  </a:moveTo>
                  <a:cubicBezTo>
                    <a:pt x="479327" y="414934"/>
                    <a:pt x="472738" y="408345"/>
                    <a:pt x="464603" y="408345"/>
                  </a:cubicBezTo>
                  <a:cubicBezTo>
                    <a:pt x="456468" y="408345"/>
                    <a:pt x="449879" y="414934"/>
                    <a:pt x="449879" y="423069"/>
                  </a:cubicBezTo>
                  <a:cubicBezTo>
                    <a:pt x="449879" y="431204"/>
                    <a:pt x="456468" y="437793"/>
                    <a:pt x="464603" y="437793"/>
                  </a:cubicBezTo>
                  <a:cubicBezTo>
                    <a:pt x="464639" y="437793"/>
                    <a:pt x="464688" y="437793"/>
                    <a:pt x="464725" y="437793"/>
                  </a:cubicBezTo>
                  <a:cubicBezTo>
                    <a:pt x="472762" y="438406"/>
                    <a:pt x="479781" y="432381"/>
                    <a:pt x="480394" y="424345"/>
                  </a:cubicBezTo>
                  <a:cubicBezTo>
                    <a:pt x="480419" y="423915"/>
                    <a:pt x="480431" y="423498"/>
                    <a:pt x="480431" y="423069"/>
                  </a:cubicBezTo>
                  <a:close/>
                  <a:moveTo>
                    <a:pt x="523498" y="423069"/>
                  </a:moveTo>
                  <a:cubicBezTo>
                    <a:pt x="523498" y="414934"/>
                    <a:pt x="516910" y="408345"/>
                    <a:pt x="508775" y="408345"/>
                  </a:cubicBezTo>
                  <a:cubicBezTo>
                    <a:pt x="500640" y="408345"/>
                    <a:pt x="494051" y="414934"/>
                    <a:pt x="494051" y="423069"/>
                  </a:cubicBezTo>
                  <a:cubicBezTo>
                    <a:pt x="494051" y="431204"/>
                    <a:pt x="500640" y="437793"/>
                    <a:pt x="508775" y="437793"/>
                  </a:cubicBezTo>
                  <a:cubicBezTo>
                    <a:pt x="516897" y="438136"/>
                    <a:pt x="523756" y="431817"/>
                    <a:pt x="524100" y="423695"/>
                  </a:cubicBezTo>
                  <a:cubicBezTo>
                    <a:pt x="524112" y="423486"/>
                    <a:pt x="524112" y="423277"/>
                    <a:pt x="524112" y="423069"/>
                  </a:cubicBezTo>
                  <a:close/>
                  <a:moveTo>
                    <a:pt x="567670" y="423069"/>
                  </a:moveTo>
                  <a:cubicBezTo>
                    <a:pt x="567670" y="414934"/>
                    <a:pt x="561081" y="408345"/>
                    <a:pt x="552947" y="408345"/>
                  </a:cubicBezTo>
                  <a:cubicBezTo>
                    <a:pt x="544811" y="408345"/>
                    <a:pt x="538223" y="414934"/>
                    <a:pt x="538223" y="423069"/>
                  </a:cubicBezTo>
                  <a:cubicBezTo>
                    <a:pt x="538223" y="431204"/>
                    <a:pt x="544811" y="437793"/>
                    <a:pt x="552947" y="437793"/>
                  </a:cubicBezTo>
                  <a:cubicBezTo>
                    <a:pt x="561069" y="438136"/>
                    <a:pt x="567928" y="431817"/>
                    <a:pt x="568272" y="423695"/>
                  </a:cubicBezTo>
                  <a:cubicBezTo>
                    <a:pt x="568284" y="423486"/>
                    <a:pt x="568284" y="423277"/>
                    <a:pt x="568284" y="423069"/>
                  </a:cubicBezTo>
                  <a:close/>
                  <a:moveTo>
                    <a:pt x="611842" y="423069"/>
                  </a:moveTo>
                  <a:cubicBezTo>
                    <a:pt x="611842" y="414934"/>
                    <a:pt x="605253" y="408345"/>
                    <a:pt x="597118" y="408345"/>
                  </a:cubicBezTo>
                  <a:cubicBezTo>
                    <a:pt x="588983" y="408345"/>
                    <a:pt x="582394" y="414934"/>
                    <a:pt x="582394" y="423069"/>
                  </a:cubicBezTo>
                  <a:cubicBezTo>
                    <a:pt x="582394" y="431204"/>
                    <a:pt x="588983" y="437793"/>
                    <a:pt x="597118" y="437793"/>
                  </a:cubicBezTo>
                  <a:cubicBezTo>
                    <a:pt x="605241" y="438136"/>
                    <a:pt x="612100" y="431817"/>
                    <a:pt x="612444" y="423695"/>
                  </a:cubicBezTo>
                  <a:cubicBezTo>
                    <a:pt x="612456" y="423486"/>
                    <a:pt x="612456" y="423277"/>
                    <a:pt x="612456" y="423069"/>
                  </a:cubicBezTo>
                  <a:close/>
                  <a:moveTo>
                    <a:pt x="656014" y="423069"/>
                  </a:moveTo>
                  <a:cubicBezTo>
                    <a:pt x="656014" y="414934"/>
                    <a:pt x="649425" y="408345"/>
                    <a:pt x="641290" y="408345"/>
                  </a:cubicBezTo>
                  <a:cubicBezTo>
                    <a:pt x="633155" y="408345"/>
                    <a:pt x="626566" y="414934"/>
                    <a:pt x="626566" y="423069"/>
                  </a:cubicBezTo>
                  <a:cubicBezTo>
                    <a:pt x="626566" y="431204"/>
                    <a:pt x="633155" y="437793"/>
                    <a:pt x="641290" y="437793"/>
                  </a:cubicBezTo>
                  <a:cubicBezTo>
                    <a:pt x="649413" y="438136"/>
                    <a:pt x="656272" y="431817"/>
                    <a:pt x="656615" y="423695"/>
                  </a:cubicBezTo>
                  <a:cubicBezTo>
                    <a:pt x="656628" y="423486"/>
                    <a:pt x="656628" y="423277"/>
                    <a:pt x="656628" y="423069"/>
                  </a:cubicBezTo>
                  <a:close/>
                  <a:moveTo>
                    <a:pt x="700186" y="423069"/>
                  </a:moveTo>
                  <a:cubicBezTo>
                    <a:pt x="700186" y="414934"/>
                    <a:pt x="693597" y="408345"/>
                    <a:pt x="685462" y="408345"/>
                  </a:cubicBezTo>
                  <a:cubicBezTo>
                    <a:pt x="677327" y="408345"/>
                    <a:pt x="670738" y="414934"/>
                    <a:pt x="670738" y="423069"/>
                  </a:cubicBezTo>
                  <a:cubicBezTo>
                    <a:pt x="670738" y="431204"/>
                    <a:pt x="677327" y="437793"/>
                    <a:pt x="685462" y="437793"/>
                  </a:cubicBezTo>
                  <a:cubicBezTo>
                    <a:pt x="693573" y="438406"/>
                    <a:pt x="700640" y="432320"/>
                    <a:pt x="701254" y="424210"/>
                  </a:cubicBezTo>
                  <a:cubicBezTo>
                    <a:pt x="701278" y="423829"/>
                    <a:pt x="701290" y="423449"/>
                    <a:pt x="701290" y="423069"/>
                  </a:cubicBez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loading">
            <a:extLst>
              <a:ext uri="{FF2B5EF4-FFF2-40B4-BE49-F238E27FC236}">
                <a16:creationId xmlns:a16="http://schemas.microsoft.com/office/drawing/2014/main" id="{453CBB6D-BC17-FA7B-81F9-BECBC0AA68C5}"/>
              </a:ext>
            </a:extLst>
          </p:cNvPr>
          <p:cNvGrpSpPr/>
          <p:nvPr/>
        </p:nvGrpSpPr>
        <p:grpSpPr>
          <a:xfrm>
            <a:off x="6718811" y="3671907"/>
            <a:ext cx="1244666" cy="348811"/>
            <a:chOff x="6718811" y="3671907"/>
            <a:chExt cx="1244666" cy="348811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C3A711-E5A1-FA58-60B1-E79C7DBD630A}"/>
                </a:ext>
              </a:extLst>
            </p:cNvPr>
            <p:cNvSpPr/>
            <p:nvPr/>
          </p:nvSpPr>
          <p:spPr>
            <a:xfrm>
              <a:off x="6718811" y="3864153"/>
              <a:ext cx="1244666" cy="156564"/>
            </a:xfrm>
            <a:custGeom>
              <a:avLst/>
              <a:gdLst>
                <a:gd name="connsiteX0" fmla="*/ 0 w 1244666"/>
                <a:gd name="connsiteY0" fmla="*/ 0 h 156564"/>
                <a:gd name="connsiteX1" fmla="*/ 1244666 w 1244666"/>
                <a:gd name="connsiteY1" fmla="*/ 0 h 156564"/>
                <a:gd name="connsiteX2" fmla="*/ 1244666 w 1244666"/>
                <a:gd name="connsiteY2" fmla="*/ 156565 h 156564"/>
                <a:gd name="connsiteX3" fmla="*/ 0 w 1244666"/>
                <a:gd name="connsiteY3" fmla="*/ 156565 h 15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66" h="156564">
                  <a:moveTo>
                    <a:pt x="0" y="0"/>
                  </a:moveTo>
                  <a:lnTo>
                    <a:pt x="1244666" y="0"/>
                  </a:lnTo>
                  <a:lnTo>
                    <a:pt x="1244666" y="156565"/>
                  </a:lnTo>
                  <a:lnTo>
                    <a:pt x="0" y="156565"/>
                  </a:ln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345C593-E37C-78D0-6967-A9AEEBE8B0F1}"/>
                </a:ext>
              </a:extLst>
            </p:cNvPr>
            <p:cNvSpPr/>
            <p:nvPr/>
          </p:nvSpPr>
          <p:spPr>
            <a:xfrm>
              <a:off x="6718811" y="3864153"/>
              <a:ext cx="622333" cy="156564"/>
            </a:xfrm>
            <a:custGeom>
              <a:avLst/>
              <a:gdLst>
                <a:gd name="connsiteX0" fmla="*/ 0 w 622333"/>
                <a:gd name="connsiteY0" fmla="*/ 0 h 156564"/>
                <a:gd name="connsiteX1" fmla="*/ 622333 w 622333"/>
                <a:gd name="connsiteY1" fmla="*/ 0 h 156564"/>
                <a:gd name="connsiteX2" fmla="*/ 622333 w 622333"/>
                <a:gd name="connsiteY2" fmla="*/ 156565 h 156564"/>
                <a:gd name="connsiteX3" fmla="*/ 0 w 622333"/>
                <a:gd name="connsiteY3" fmla="*/ 156565 h 15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333" h="156564">
                  <a:moveTo>
                    <a:pt x="0" y="0"/>
                  </a:moveTo>
                  <a:lnTo>
                    <a:pt x="622333" y="0"/>
                  </a:lnTo>
                  <a:lnTo>
                    <a:pt x="622333" y="156565"/>
                  </a:lnTo>
                  <a:lnTo>
                    <a:pt x="0" y="156565"/>
                  </a:lnTo>
                  <a:close/>
                </a:path>
              </a:pathLst>
            </a:custGeom>
            <a:solidFill>
              <a:srgbClr val="263238"/>
            </a:solidFill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6969F3F-7B5C-582A-4E60-8A13F475ED58}"/>
                </a:ext>
              </a:extLst>
            </p:cNvPr>
            <p:cNvSpPr/>
            <p:nvPr/>
          </p:nvSpPr>
          <p:spPr>
            <a:xfrm>
              <a:off x="7228608" y="3675196"/>
              <a:ext cx="55122" cy="120278"/>
            </a:xfrm>
            <a:custGeom>
              <a:avLst/>
              <a:gdLst>
                <a:gd name="connsiteX0" fmla="*/ 26524 w 55122"/>
                <a:gd name="connsiteY0" fmla="*/ 120246 h 120278"/>
                <a:gd name="connsiteX1" fmla="*/ 11186 w 55122"/>
                <a:gd name="connsiteY1" fmla="*/ 116565 h 120278"/>
                <a:gd name="connsiteX2" fmla="*/ 2720 w 55122"/>
                <a:gd name="connsiteY2" fmla="*/ 105644 h 120278"/>
                <a:gd name="connsiteX3" fmla="*/ 21 w 55122"/>
                <a:gd name="connsiteY3" fmla="*/ 88098 h 120278"/>
                <a:gd name="connsiteX4" fmla="*/ 10818 w 55122"/>
                <a:gd name="connsiteY4" fmla="*/ 88098 h 120278"/>
                <a:gd name="connsiteX5" fmla="*/ 12168 w 55122"/>
                <a:gd name="connsiteY5" fmla="*/ 100368 h 120278"/>
                <a:gd name="connsiteX6" fmla="*/ 17198 w 55122"/>
                <a:gd name="connsiteY6" fmla="*/ 108589 h 120278"/>
                <a:gd name="connsiteX7" fmla="*/ 27014 w 55122"/>
                <a:gd name="connsiteY7" fmla="*/ 111411 h 120278"/>
                <a:gd name="connsiteX8" fmla="*/ 37567 w 55122"/>
                <a:gd name="connsiteY8" fmla="*/ 107976 h 120278"/>
                <a:gd name="connsiteX9" fmla="*/ 42352 w 55122"/>
                <a:gd name="connsiteY9" fmla="*/ 97669 h 120278"/>
                <a:gd name="connsiteX10" fmla="*/ 43702 w 55122"/>
                <a:gd name="connsiteY10" fmla="*/ 81104 h 120278"/>
                <a:gd name="connsiteX11" fmla="*/ 42107 w 55122"/>
                <a:gd name="connsiteY11" fmla="*/ 63681 h 120278"/>
                <a:gd name="connsiteX12" fmla="*/ 36953 w 55122"/>
                <a:gd name="connsiteY12" fmla="*/ 54356 h 120278"/>
                <a:gd name="connsiteX13" fmla="*/ 27383 w 55122"/>
                <a:gd name="connsiteY13" fmla="*/ 51411 h 120278"/>
                <a:gd name="connsiteX14" fmla="*/ 18794 w 55122"/>
                <a:gd name="connsiteY14" fmla="*/ 53988 h 120278"/>
                <a:gd name="connsiteX15" fmla="*/ 11922 w 55122"/>
                <a:gd name="connsiteY15" fmla="*/ 61350 h 120278"/>
                <a:gd name="connsiteX16" fmla="*/ 2965 w 55122"/>
                <a:gd name="connsiteY16" fmla="*/ 61350 h 120278"/>
                <a:gd name="connsiteX17" fmla="*/ 2965 w 55122"/>
                <a:gd name="connsiteY17" fmla="*/ 0 h 120278"/>
                <a:gd name="connsiteX18" fmla="*/ 49346 w 55122"/>
                <a:gd name="connsiteY18" fmla="*/ 0 h 120278"/>
                <a:gd name="connsiteX19" fmla="*/ 49346 w 55122"/>
                <a:gd name="connsiteY19" fmla="*/ 10184 h 120278"/>
                <a:gd name="connsiteX20" fmla="*/ 12536 w 55122"/>
                <a:gd name="connsiteY20" fmla="*/ 10184 h 120278"/>
                <a:gd name="connsiteX21" fmla="*/ 12536 w 55122"/>
                <a:gd name="connsiteY21" fmla="*/ 51534 h 120278"/>
                <a:gd name="connsiteX22" fmla="*/ 19652 w 55122"/>
                <a:gd name="connsiteY22" fmla="*/ 45890 h 120278"/>
                <a:gd name="connsiteX23" fmla="*/ 30818 w 55122"/>
                <a:gd name="connsiteY23" fmla="*/ 43558 h 120278"/>
                <a:gd name="connsiteX24" fmla="*/ 44929 w 55122"/>
                <a:gd name="connsiteY24" fmla="*/ 47975 h 120278"/>
                <a:gd name="connsiteX25" fmla="*/ 52659 w 55122"/>
                <a:gd name="connsiteY25" fmla="*/ 60245 h 120278"/>
                <a:gd name="connsiteX26" fmla="*/ 55113 w 55122"/>
                <a:gd name="connsiteY26" fmla="*/ 79877 h 120278"/>
                <a:gd name="connsiteX27" fmla="*/ 53640 w 55122"/>
                <a:gd name="connsiteY27" fmla="*/ 97055 h 120278"/>
                <a:gd name="connsiteX28" fmla="*/ 48855 w 55122"/>
                <a:gd name="connsiteY28" fmla="*/ 109325 h 120278"/>
                <a:gd name="connsiteX29" fmla="*/ 40266 w 55122"/>
                <a:gd name="connsiteY29" fmla="*/ 117178 h 120278"/>
                <a:gd name="connsiteX30" fmla="*/ 26524 w 55122"/>
                <a:gd name="connsiteY30" fmla="*/ 120246 h 12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122" h="120278">
                  <a:moveTo>
                    <a:pt x="26524" y="120246"/>
                  </a:moveTo>
                  <a:cubicBezTo>
                    <a:pt x="21162" y="120503"/>
                    <a:pt x="15836" y="119227"/>
                    <a:pt x="11186" y="116565"/>
                  </a:cubicBezTo>
                  <a:cubicBezTo>
                    <a:pt x="7186" y="114013"/>
                    <a:pt x="4205" y="110147"/>
                    <a:pt x="2720" y="105644"/>
                  </a:cubicBezTo>
                  <a:cubicBezTo>
                    <a:pt x="757" y="100013"/>
                    <a:pt x="-151" y="94061"/>
                    <a:pt x="21" y="88098"/>
                  </a:cubicBezTo>
                  <a:lnTo>
                    <a:pt x="10818" y="88098"/>
                  </a:lnTo>
                  <a:cubicBezTo>
                    <a:pt x="10732" y="92233"/>
                    <a:pt x="11186" y="96356"/>
                    <a:pt x="12168" y="100368"/>
                  </a:cubicBezTo>
                  <a:cubicBezTo>
                    <a:pt x="12904" y="103583"/>
                    <a:pt x="14671" y="106467"/>
                    <a:pt x="17198" y="108589"/>
                  </a:cubicBezTo>
                  <a:cubicBezTo>
                    <a:pt x="20057" y="110601"/>
                    <a:pt x="23518" y="111595"/>
                    <a:pt x="27014" y="111411"/>
                  </a:cubicBezTo>
                  <a:cubicBezTo>
                    <a:pt x="30855" y="111779"/>
                    <a:pt x="34683" y="110540"/>
                    <a:pt x="37567" y="107976"/>
                  </a:cubicBezTo>
                  <a:cubicBezTo>
                    <a:pt x="40168" y="105104"/>
                    <a:pt x="41824" y="101509"/>
                    <a:pt x="42352" y="97669"/>
                  </a:cubicBezTo>
                  <a:cubicBezTo>
                    <a:pt x="43309" y="92196"/>
                    <a:pt x="43763" y="86650"/>
                    <a:pt x="43702" y="81104"/>
                  </a:cubicBezTo>
                  <a:cubicBezTo>
                    <a:pt x="43861" y="75252"/>
                    <a:pt x="43334" y="69411"/>
                    <a:pt x="42107" y="63681"/>
                  </a:cubicBezTo>
                  <a:cubicBezTo>
                    <a:pt x="41505" y="60074"/>
                    <a:pt x="39689" y="56785"/>
                    <a:pt x="36953" y="54356"/>
                  </a:cubicBezTo>
                  <a:cubicBezTo>
                    <a:pt x="34217" y="52258"/>
                    <a:pt x="30818" y="51215"/>
                    <a:pt x="27383" y="51411"/>
                  </a:cubicBezTo>
                  <a:cubicBezTo>
                    <a:pt x="24327" y="51411"/>
                    <a:pt x="21346" y="52307"/>
                    <a:pt x="18794" y="53988"/>
                  </a:cubicBezTo>
                  <a:cubicBezTo>
                    <a:pt x="15971" y="55877"/>
                    <a:pt x="13616" y="58405"/>
                    <a:pt x="11922" y="61350"/>
                  </a:cubicBezTo>
                  <a:lnTo>
                    <a:pt x="2965" y="61350"/>
                  </a:lnTo>
                  <a:lnTo>
                    <a:pt x="2965" y="0"/>
                  </a:lnTo>
                  <a:lnTo>
                    <a:pt x="49346" y="0"/>
                  </a:lnTo>
                  <a:lnTo>
                    <a:pt x="49346" y="10184"/>
                  </a:lnTo>
                  <a:lnTo>
                    <a:pt x="12536" y="10184"/>
                  </a:lnTo>
                  <a:lnTo>
                    <a:pt x="12536" y="51534"/>
                  </a:lnTo>
                  <a:cubicBezTo>
                    <a:pt x="14499" y="49190"/>
                    <a:pt x="16916" y="47264"/>
                    <a:pt x="19652" y="45890"/>
                  </a:cubicBezTo>
                  <a:cubicBezTo>
                    <a:pt x="23137" y="44245"/>
                    <a:pt x="26965" y="43448"/>
                    <a:pt x="30818" y="43558"/>
                  </a:cubicBezTo>
                  <a:cubicBezTo>
                    <a:pt x="35898" y="43301"/>
                    <a:pt x="40904" y="44871"/>
                    <a:pt x="44929" y="47975"/>
                  </a:cubicBezTo>
                  <a:cubicBezTo>
                    <a:pt x="48757" y="51129"/>
                    <a:pt x="51456" y="55435"/>
                    <a:pt x="52659" y="60245"/>
                  </a:cubicBezTo>
                  <a:cubicBezTo>
                    <a:pt x="54401" y="66638"/>
                    <a:pt x="55223" y="73252"/>
                    <a:pt x="55113" y="79877"/>
                  </a:cubicBezTo>
                  <a:cubicBezTo>
                    <a:pt x="55186" y="85632"/>
                    <a:pt x="54683" y="91387"/>
                    <a:pt x="53640" y="97055"/>
                  </a:cubicBezTo>
                  <a:cubicBezTo>
                    <a:pt x="52818" y="101411"/>
                    <a:pt x="51199" y="105571"/>
                    <a:pt x="48855" y="109325"/>
                  </a:cubicBezTo>
                  <a:cubicBezTo>
                    <a:pt x="46781" y="112700"/>
                    <a:pt x="43812" y="115411"/>
                    <a:pt x="40266" y="117178"/>
                  </a:cubicBezTo>
                  <a:cubicBezTo>
                    <a:pt x="36033" y="119399"/>
                    <a:pt x="31297" y="120454"/>
                    <a:pt x="26524" y="120246"/>
                  </a:cubicBez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CCD88D9-4B3F-B561-8B20-EA1D2AF16B76}"/>
                </a:ext>
              </a:extLst>
            </p:cNvPr>
            <p:cNvSpPr/>
            <p:nvPr/>
          </p:nvSpPr>
          <p:spPr>
            <a:xfrm>
              <a:off x="7299172" y="3672706"/>
              <a:ext cx="56707" cy="122767"/>
            </a:xfrm>
            <a:custGeom>
              <a:avLst/>
              <a:gdLst>
                <a:gd name="connsiteX0" fmla="*/ 28353 w 56707"/>
                <a:gd name="connsiteY0" fmla="*/ 122735 h 122767"/>
                <a:gd name="connsiteX1" fmla="*/ 11543 w 56707"/>
                <a:gd name="connsiteY1" fmla="*/ 118196 h 122767"/>
                <a:gd name="connsiteX2" fmla="*/ 2708 w 56707"/>
                <a:gd name="connsiteY2" fmla="*/ 105926 h 122767"/>
                <a:gd name="connsiteX3" fmla="*/ 9 w 56707"/>
                <a:gd name="connsiteY3" fmla="*/ 87766 h 122767"/>
                <a:gd name="connsiteX4" fmla="*/ 9 w 56707"/>
                <a:gd name="connsiteY4" fmla="*/ 35987 h 122767"/>
                <a:gd name="connsiteX5" fmla="*/ 2831 w 56707"/>
                <a:gd name="connsiteY5" fmla="*/ 17704 h 122767"/>
                <a:gd name="connsiteX6" fmla="*/ 11788 w 56707"/>
                <a:gd name="connsiteY6" fmla="*/ 5434 h 122767"/>
                <a:gd name="connsiteX7" fmla="*/ 28353 w 56707"/>
                <a:gd name="connsiteY7" fmla="*/ 36 h 122767"/>
                <a:gd name="connsiteX8" fmla="*/ 45162 w 56707"/>
                <a:gd name="connsiteY8" fmla="*/ 4453 h 122767"/>
                <a:gd name="connsiteX9" fmla="*/ 53997 w 56707"/>
                <a:gd name="connsiteY9" fmla="*/ 16723 h 122767"/>
                <a:gd name="connsiteX10" fmla="*/ 56696 w 56707"/>
                <a:gd name="connsiteY10" fmla="*/ 35005 h 122767"/>
                <a:gd name="connsiteX11" fmla="*/ 56696 w 56707"/>
                <a:gd name="connsiteY11" fmla="*/ 86784 h 122767"/>
                <a:gd name="connsiteX12" fmla="*/ 54119 w 56707"/>
                <a:gd name="connsiteY12" fmla="*/ 105067 h 122767"/>
                <a:gd name="connsiteX13" fmla="*/ 45285 w 56707"/>
                <a:gd name="connsiteY13" fmla="*/ 117337 h 122767"/>
                <a:gd name="connsiteX14" fmla="*/ 28353 w 56707"/>
                <a:gd name="connsiteY14" fmla="*/ 122735 h 122767"/>
                <a:gd name="connsiteX15" fmla="*/ 28353 w 56707"/>
                <a:gd name="connsiteY15" fmla="*/ 114146 h 122767"/>
                <a:gd name="connsiteX16" fmla="*/ 39027 w 56707"/>
                <a:gd name="connsiteY16" fmla="*/ 110711 h 122767"/>
                <a:gd name="connsiteX17" fmla="*/ 44304 w 56707"/>
                <a:gd name="connsiteY17" fmla="*/ 101386 h 122767"/>
                <a:gd name="connsiteX18" fmla="*/ 45899 w 56707"/>
                <a:gd name="connsiteY18" fmla="*/ 88380 h 122767"/>
                <a:gd name="connsiteX19" fmla="*/ 45899 w 56707"/>
                <a:gd name="connsiteY19" fmla="*/ 35005 h 122767"/>
                <a:gd name="connsiteX20" fmla="*/ 44304 w 56707"/>
                <a:gd name="connsiteY20" fmla="*/ 21999 h 122767"/>
                <a:gd name="connsiteX21" fmla="*/ 39027 w 56707"/>
                <a:gd name="connsiteY21" fmla="*/ 12797 h 122767"/>
                <a:gd name="connsiteX22" fmla="*/ 17800 w 56707"/>
                <a:gd name="connsiteY22" fmla="*/ 12797 h 122767"/>
                <a:gd name="connsiteX23" fmla="*/ 12524 w 56707"/>
                <a:gd name="connsiteY23" fmla="*/ 21999 h 122767"/>
                <a:gd name="connsiteX24" fmla="*/ 10929 w 56707"/>
                <a:gd name="connsiteY24" fmla="*/ 35005 h 122767"/>
                <a:gd name="connsiteX25" fmla="*/ 10929 w 56707"/>
                <a:gd name="connsiteY25" fmla="*/ 88380 h 122767"/>
                <a:gd name="connsiteX26" fmla="*/ 12524 w 56707"/>
                <a:gd name="connsiteY26" fmla="*/ 101386 h 122767"/>
                <a:gd name="connsiteX27" fmla="*/ 17923 w 56707"/>
                <a:gd name="connsiteY27" fmla="*/ 110711 h 122767"/>
                <a:gd name="connsiteX28" fmla="*/ 28353 w 56707"/>
                <a:gd name="connsiteY28" fmla="*/ 113656 h 1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6707" h="122767">
                  <a:moveTo>
                    <a:pt x="28353" y="122735"/>
                  </a:moveTo>
                  <a:cubicBezTo>
                    <a:pt x="22414" y="123018"/>
                    <a:pt x="16537" y="121423"/>
                    <a:pt x="11543" y="118196"/>
                  </a:cubicBezTo>
                  <a:cubicBezTo>
                    <a:pt x="7383" y="115140"/>
                    <a:pt x="4291" y="110846"/>
                    <a:pt x="2708" y="105926"/>
                  </a:cubicBezTo>
                  <a:cubicBezTo>
                    <a:pt x="819" y="100061"/>
                    <a:pt x="-102" y="93926"/>
                    <a:pt x="9" y="87766"/>
                  </a:cubicBezTo>
                  <a:lnTo>
                    <a:pt x="9" y="35987"/>
                  </a:lnTo>
                  <a:cubicBezTo>
                    <a:pt x="-77" y="29778"/>
                    <a:pt x="880" y="23594"/>
                    <a:pt x="2831" y="17704"/>
                  </a:cubicBezTo>
                  <a:cubicBezTo>
                    <a:pt x="4438" y="12772"/>
                    <a:pt x="7579" y="8477"/>
                    <a:pt x="11788" y="5434"/>
                  </a:cubicBezTo>
                  <a:cubicBezTo>
                    <a:pt x="16598" y="1925"/>
                    <a:pt x="22402" y="36"/>
                    <a:pt x="28353" y="36"/>
                  </a:cubicBezTo>
                  <a:cubicBezTo>
                    <a:pt x="34279" y="-259"/>
                    <a:pt x="40156" y="1275"/>
                    <a:pt x="45162" y="4453"/>
                  </a:cubicBezTo>
                  <a:cubicBezTo>
                    <a:pt x="49285" y="7545"/>
                    <a:pt x="52377" y="11827"/>
                    <a:pt x="53997" y="16723"/>
                  </a:cubicBezTo>
                  <a:cubicBezTo>
                    <a:pt x="55911" y="22625"/>
                    <a:pt x="56819" y="28809"/>
                    <a:pt x="56696" y="35005"/>
                  </a:cubicBezTo>
                  <a:lnTo>
                    <a:pt x="56696" y="86784"/>
                  </a:lnTo>
                  <a:cubicBezTo>
                    <a:pt x="56794" y="92981"/>
                    <a:pt x="55923" y="99140"/>
                    <a:pt x="54119" y="105067"/>
                  </a:cubicBezTo>
                  <a:cubicBezTo>
                    <a:pt x="52537" y="109987"/>
                    <a:pt x="49445" y="114281"/>
                    <a:pt x="45285" y="117337"/>
                  </a:cubicBezTo>
                  <a:cubicBezTo>
                    <a:pt x="40377" y="120932"/>
                    <a:pt x="34438" y="122821"/>
                    <a:pt x="28353" y="122735"/>
                  </a:cubicBezTo>
                  <a:close/>
                  <a:moveTo>
                    <a:pt x="28353" y="114146"/>
                  </a:moveTo>
                  <a:cubicBezTo>
                    <a:pt x="32218" y="114392"/>
                    <a:pt x="36034" y="113165"/>
                    <a:pt x="39027" y="110711"/>
                  </a:cubicBezTo>
                  <a:cubicBezTo>
                    <a:pt x="41653" y="108171"/>
                    <a:pt x="43481" y="104932"/>
                    <a:pt x="44304" y="101386"/>
                  </a:cubicBezTo>
                  <a:cubicBezTo>
                    <a:pt x="45383" y="97128"/>
                    <a:pt x="45911" y="92760"/>
                    <a:pt x="45899" y="88380"/>
                  </a:cubicBezTo>
                  <a:lnTo>
                    <a:pt x="45899" y="35005"/>
                  </a:lnTo>
                  <a:cubicBezTo>
                    <a:pt x="45911" y="30625"/>
                    <a:pt x="45383" y="26257"/>
                    <a:pt x="44304" y="21999"/>
                  </a:cubicBezTo>
                  <a:cubicBezTo>
                    <a:pt x="43518" y="18465"/>
                    <a:pt x="41678" y="15263"/>
                    <a:pt x="39027" y="12797"/>
                  </a:cubicBezTo>
                  <a:cubicBezTo>
                    <a:pt x="32684" y="8232"/>
                    <a:pt x="24144" y="8232"/>
                    <a:pt x="17800" y="12797"/>
                  </a:cubicBezTo>
                  <a:cubicBezTo>
                    <a:pt x="15150" y="15263"/>
                    <a:pt x="13310" y="18465"/>
                    <a:pt x="12524" y="21999"/>
                  </a:cubicBezTo>
                  <a:cubicBezTo>
                    <a:pt x="11395" y="26244"/>
                    <a:pt x="10855" y="30613"/>
                    <a:pt x="10929" y="35005"/>
                  </a:cubicBezTo>
                  <a:lnTo>
                    <a:pt x="10929" y="88380"/>
                  </a:lnTo>
                  <a:cubicBezTo>
                    <a:pt x="10855" y="92772"/>
                    <a:pt x="11395" y="97140"/>
                    <a:pt x="12524" y="101386"/>
                  </a:cubicBezTo>
                  <a:cubicBezTo>
                    <a:pt x="13334" y="104969"/>
                    <a:pt x="15224" y="108220"/>
                    <a:pt x="17923" y="110711"/>
                  </a:cubicBezTo>
                  <a:cubicBezTo>
                    <a:pt x="20892" y="112993"/>
                    <a:pt x="24622" y="114048"/>
                    <a:pt x="28353" y="113656"/>
                  </a:cubicBez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6E3B776-D9C4-BF06-D0FE-867CDAA6E359}"/>
                </a:ext>
              </a:extLst>
            </p:cNvPr>
            <p:cNvSpPr/>
            <p:nvPr/>
          </p:nvSpPr>
          <p:spPr>
            <a:xfrm>
              <a:off x="7371904" y="3671907"/>
              <a:ext cx="96041" cy="122504"/>
            </a:xfrm>
            <a:custGeom>
              <a:avLst/>
              <a:gdLst>
                <a:gd name="connsiteX0" fmla="*/ 18075 w 96041"/>
                <a:gd name="connsiteY0" fmla="*/ 62185 h 122504"/>
                <a:gd name="connsiteX1" fmla="*/ 4087 w 96041"/>
                <a:gd name="connsiteY1" fmla="*/ 55804 h 122504"/>
                <a:gd name="connsiteX2" fmla="*/ 38 w 96041"/>
                <a:gd name="connsiteY2" fmla="*/ 39240 h 122504"/>
                <a:gd name="connsiteX3" fmla="*/ 38 w 96041"/>
                <a:gd name="connsiteY3" fmla="*/ 22552 h 122504"/>
                <a:gd name="connsiteX4" fmla="*/ 4087 w 96041"/>
                <a:gd name="connsiteY4" fmla="*/ 6111 h 122504"/>
                <a:gd name="connsiteX5" fmla="*/ 18075 w 96041"/>
                <a:gd name="connsiteY5" fmla="*/ 99 h 122504"/>
                <a:gd name="connsiteX6" fmla="*/ 32063 w 96041"/>
                <a:gd name="connsiteY6" fmla="*/ 5988 h 122504"/>
                <a:gd name="connsiteX7" fmla="*/ 36112 w 96041"/>
                <a:gd name="connsiteY7" fmla="*/ 22307 h 122504"/>
                <a:gd name="connsiteX8" fmla="*/ 36112 w 96041"/>
                <a:gd name="connsiteY8" fmla="*/ 39608 h 122504"/>
                <a:gd name="connsiteX9" fmla="*/ 32063 w 96041"/>
                <a:gd name="connsiteY9" fmla="*/ 55927 h 122504"/>
                <a:gd name="connsiteX10" fmla="*/ 18075 w 96041"/>
                <a:gd name="connsiteY10" fmla="*/ 62185 h 122504"/>
                <a:gd name="connsiteX11" fmla="*/ 18075 w 96041"/>
                <a:gd name="connsiteY11" fmla="*/ 53841 h 122504"/>
                <a:gd name="connsiteX12" fmla="*/ 23106 w 96041"/>
                <a:gd name="connsiteY12" fmla="*/ 52001 h 122504"/>
                <a:gd name="connsiteX13" fmla="*/ 25560 w 96041"/>
                <a:gd name="connsiteY13" fmla="*/ 46847 h 122504"/>
                <a:gd name="connsiteX14" fmla="*/ 26296 w 96041"/>
                <a:gd name="connsiteY14" fmla="*/ 39731 h 122504"/>
                <a:gd name="connsiteX15" fmla="*/ 26296 w 96041"/>
                <a:gd name="connsiteY15" fmla="*/ 22184 h 122504"/>
                <a:gd name="connsiteX16" fmla="*/ 24701 w 96041"/>
                <a:gd name="connsiteY16" fmla="*/ 12246 h 122504"/>
                <a:gd name="connsiteX17" fmla="*/ 18075 w 96041"/>
                <a:gd name="connsiteY17" fmla="*/ 8442 h 122504"/>
                <a:gd name="connsiteX18" fmla="*/ 11449 w 96041"/>
                <a:gd name="connsiteY18" fmla="*/ 12368 h 122504"/>
                <a:gd name="connsiteX19" fmla="*/ 9854 w 96041"/>
                <a:gd name="connsiteY19" fmla="*/ 22307 h 122504"/>
                <a:gd name="connsiteX20" fmla="*/ 9854 w 96041"/>
                <a:gd name="connsiteY20" fmla="*/ 39731 h 122504"/>
                <a:gd name="connsiteX21" fmla="*/ 10590 w 96041"/>
                <a:gd name="connsiteY21" fmla="*/ 46970 h 122504"/>
                <a:gd name="connsiteX22" fmla="*/ 13044 w 96041"/>
                <a:gd name="connsiteY22" fmla="*/ 52001 h 122504"/>
                <a:gd name="connsiteX23" fmla="*/ 18075 w 96041"/>
                <a:gd name="connsiteY23" fmla="*/ 53841 h 122504"/>
                <a:gd name="connsiteX24" fmla="*/ 24455 w 96041"/>
                <a:gd name="connsiteY24" fmla="*/ 121571 h 122504"/>
                <a:gd name="connsiteX25" fmla="*/ 62247 w 96041"/>
                <a:gd name="connsiteY25" fmla="*/ 1326 h 122504"/>
                <a:gd name="connsiteX26" fmla="*/ 71695 w 96041"/>
                <a:gd name="connsiteY26" fmla="*/ 1326 h 122504"/>
                <a:gd name="connsiteX27" fmla="*/ 34149 w 96041"/>
                <a:gd name="connsiteY27" fmla="*/ 121571 h 122504"/>
                <a:gd name="connsiteX28" fmla="*/ 77830 w 96041"/>
                <a:gd name="connsiteY28" fmla="*/ 122430 h 122504"/>
                <a:gd name="connsiteX29" fmla="*/ 63965 w 96041"/>
                <a:gd name="connsiteY29" fmla="*/ 116050 h 122504"/>
                <a:gd name="connsiteX30" fmla="*/ 59916 w 96041"/>
                <a:gd name="connsiteY30" fmla="*/ 99485 h 122504"/>
                <a:gd name="connsiteX31" fmla="*/ 59916 w 96041"/>
                <a:gd name="connsiteY31" fmla="*/ 83044 h 122504"/>
                <a:gd name="connsiteX32" fmla="*/ 63965 w 96041"/>
                <a:gd name="connsiteY32" fmla="*/ 66479 h 122504"/>
                <a:gd name="connsiteX33" fmla="*/ 77830 w 96041"/>
                <a:gd name="connsiteY33" fmla="*/ 60467 h 122504"/>
                <a:gd name="connsiteX34" fmla="*/ 91818 w 96041"/>
                <a:gd name="connsiteY34" fmla="*/ 66356 h 122504"/>
                <a:gd name="connsiteX35" fmla="*/ 95989 w 96041"/>
                <a:gd name="connsiteY35" fmla="*/ 82676 h 122504"/>
                <a:gd name="connsiteX36" fmla="*/ 95989 w 96041"/>
                <a:gd name="connsiteY36" fmla="*/ 99731 h 122504"/>
                <a:gd name="connsiteX37" fmla="*/ 91940 w 96041"/>
                <a:gd name="connsiteY37" fmla="*/ 116295 h 122504"/>
                <a:gd name="connsiteX38" fmla="*/ 78321 w 96041"/>
                <a:gd name="connsiteY38" fmla="*/ 122430 h 122504"/>
                <a:gd name="connsiteX39" fmla="*/ 77830 w 96041"/>
                <a:gd name="connsiteY39" fmla="*/ 114209 h 122504"/>
                <a:gd name="connsiteX40" fmla="*/ 82983 w 96041"/>
                <a:gd name="connsiteY40" fmla="*/ 112246 h 122504"/>
                <a:gd name="connsiteX41" fmla="*/ 85437 w 96041"/>
                <a:gd name="connsiteY41" fmla="*/ 107216 h 122504"/>
                <a:gd name="connsiteX42" fmla="*/ 86173 w 96041"/>
                <a:gd name="connsiteY42" fmla="*/ 100099 h 122504"/>
                <a:gd name="connsiteX43" fmla="*/ 86173 w 96041"/>
                <a:gd name="connsiteY43" fmla="*/ 82553 h 122504"/>
                <a:gd name="connsiteX44" fmla="*/ 84456 w 96041"/>
                <a:gd name="connsiteY44" fmla="*/ 72614 h 122504"/>
                <a:gd name="connsiteX45" fmla="*/ 77830 w 96041"/>
                <a:gd name="connsiteY45" fmla="*/ 68688 h 122504"/>
                <a:gd name="connsiteX46" fmla="*/ 71204 w 96041"/>
                <a:gd name="connsiteY46" fmla="*/ 72614 h 122504"/>
                <a:gd name="connsiteX47" fmla="*/ 69609 w 96041"/>
                <a:gd name="connsiteY47" fmla="*/ 82553 h 122504"/>
                <a:gd name="connsiteX48" fmla="*/ 69609 w 96041"/>
                <a:gd name="connsiteY48" fmla="*/ 100099 h 122504"/>
                <a:gd name="connsiteX49" fmla="*/ 70345 w 96041"/>
                <a:gd name="connsiteY49" fmla="*/ 107216 h 122504"/>
                <a:gd name="connsiteX50" fmla="*/ 72922 w 96041"/>
                <a:gd name="connsiteY50" fmla="*/ 112246 h 122504"/>
                <a:gd name="connsiteX51" fmla="*/ 78321 w 96041"/>
                <a:gd name="connsiteY51" fmla="*/ 114209 h 1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6041" h="122504">
                  <a:moveTo>
                    <a:pt x="18075" y="62185"/>
                  </a:moveTo>
                  <a:cubicBezTo>
                    <a:pt x="12615" y="62687"/>
                    <a:pt x="7290" y="60258"/>
                    <a:pt x="4087" y="55804"/>
                  </a:cubicBezTo>
                  <a:cubicBezTo>
                    <a:pt x="1204" y="50774"/>
                    <a:pt x="-207" y="45031"/>
                    <a:pt x="38" y="39240"/>
                  </a:cubicBezTo>
                  <a:lnTo>
                    <a:pt x="38" y="22552"/>
                  </a:lnTo>
                  <a:cubicBezTo>
                    <a:pt x="-256" y="16798"/>
                    <a:pt x="1155" y="11080"/>
                    <a:pt x="4087" y="6111"/>
                  </a:cubicBezTo>
                  <a:cubicBezTo>
                    <a:pt x="7351" y="1767"/>
                    <a:pt x="12676" y="-515"/>
                    <a:pt x="18075" y="99"/>
                  </a:cubicBezTo>
                  <a:cubicBezTo>
                    <a:pt x="23437" y="-466"/>
                    <a:pt x="28725" y="1755"/>
                    <a:pt x="32063" y="5988"/>
                  </a:cubicBezTo>
                  <a:cubicBezTo>
                    <a:pt x="34995" y="10909"/>
                    <a:pt x="36406" y="16589"/>
                    <a:pt x="36112" y="22307"/>
                  </a:cubicBezTo>
                  <a:lnTo>
                    <a:pt x="36112" y="39608"/>
                  </a:lnTo>
                  <a:cubicBezTo>
                    <a:pt x="36382" y="45326"/>
                    <a:pt x="34971" y="50995"/>
                    <a:pt x="32063" y="55927"/>
                  </a:cubicBezTo>
                  <a:cubicBezTo>
                    <a:pt x="28848" y="60357"/>
                    <a:pt x="23523" y="62749"/>
                    <a:pt x="18075" y="62185"/>
                  </a:cubicBezTo>
                  <a:close/>
                  <a:moveTo>
                    <a:pt x="18075" y="53841"/>
                  </a:moveTo>
                  <a:cubicBezTo>
                    <a:pt x="19940" y="53964"/>
                    <a:pt x="21768" y="53289"/>
                    <a:pt x="23106" y="52001"/>
                  </a:cubicBezTo>
                  <a:cubicBezTo>
                    <a:pt x="24394" y="50553"/>
                    <a:pt x="25253" y="48761"/>
                    <a:pt x="25560" y="46847"/>
                  </a:cubicBezTo>
                  <a:cubicBezTo>
                    <a:pt x="26075" y="44516"/>
                    <a:pt x="26321" y="42123"/>
                    <a:pt x="26296" y="39731"/>
                  </a:cubicBezTo>
                  <a:lnTo>
                    <a:pt x="26296" y="22184"/>
                  </a:lnTo>
                  <a:cubicBezTo>
                    <a:pt x="26431" y="18798"/>
                    <a:pt x="25891" y="15424"/>
                    <a:pt x="24701" y="12246"/>
                  </a:cubicBezTo>
                  <a:cubicBezTo>
                    <a:pt x="23486" y="9730"/>
                    <a:pt x="20860" y="8221"/>
                    <a:pt x="18075" y="8442"/>
                  </a:cubicBezTo>
                  <a:cubicBezTo>
                    <a:pt x="15241" y="8160"/>
                    <a:pt x="12566" y="9755"/>
                    <a:pt x="11449" y="12368"/>
                  </a:cubicBezTo>
                  <a:cubicBezTo>
                    <a:pt x="10259" y="15546"/>
                    <a:pt x="9719" y="18921"/>
                    <a:pt x="9854" y="22307"/>
                  </a:cubicBezTo>
                  <a:lnTo>
                    <a:pt x="9854" y="39731"/>
                  </a:lnTo>
                  <a:cubicBezTo>
                    <a:pt x="9830" y="42160"/>
                    <a:pt x="10075" y="44590"/>
                    <a:pt x="10590" y="46970"/>
                  </a:cubicBezTo>
                  <a:cubicBezTo>
                    <a:pt x="10983" y="48823"/>
                    <a:pt x="11817" y="50553"/>
                    <a:pt x="13044" y="52001"/>
                  </a:cubicBezTo>
                  <a:cubicBezTo>
                    <a:pt x="14382" y="53289"/>
                    <a:pt x="16210" y="53964"/>
                    <a:pt x="18075" y="53841"/>
                  </a:cubicBezTo>
                  <a:close/>
                  <a:moveTo>
                    <a:pt x="24455" y="121571"/>
                  </a:moveTo>
                  <a:lnTo>
                    <a:pt x="62247" y="1326"/>
                  </a:lnTo>
                  <a:lnTo>
                    <a:pt x="71695" y="1326"/>
                  </a:lnTo>
                  <a:lnTo>
                    <a:pt x="34149" y="121571"/>
                  </a:lnTo>
                  <a:close/>
                  <a:moveTo>
                    <a:pt x="77830" y="122430"/>
                  </a:moveTo>
                  <a:cubicBezTo>
                    <a:pt x="72394" y="122970"/>
                    <a:pt x="67094" y="120528"/>
                    <a:pt x="63965" y="116050"/>
                  </a:cubicBezTo>
                  <a:cubicBezTo>
                    <a:pt x="61045" y="111031"/>
                    <a:pt x="59633" y="105277"/>
                    <a:pt x="59916" y="99485"/>
                  </a:cubicBezTo>
                  <a:lnTo>
                    <a:pt x="59916" y="83044"/>
                  </a:lnTo>
                  <a:cubicBezTo>
                    <a:pt x="59609" y="77240"/>
                    <a:pt x="61020" y="71485"/>
                    <a:pt x="63965" y="66479"/>
                  </a:cubicBezTo>
                  <a:cubicBezTo>
                    <a:pt x="67229" y="62197"/>
                    <a:pt x="72480" y="59927"/>
                    <a:pt x="77830" y="60467"/>
                  </a:cubicBezTo>
                  <a:cubicBezTo>
                    <a:pt x="83192" y="59902"/>
                    <a:pt x="88480" y="62123"/>
                    <a:pt x="91818" y="66356"/>
                  </a:cubicBezTo>
                  <a:cubicBezTo>
                    <a:pt x="94885" y="71228"/>
                    <a:pt x="96345" y="76933"/>
                    <a:pt x="95989" y="82676"/>
                  </a:cubicBezTo>
                  <a:lnTo>
                    <a:pt x="95989" y="99731"/>
                  </a:lnTo>
                  <a:cubicBezTo>
                    <a:pt x="96272" y="105522"/>
                    <a:pt x="94861" y="111277"/>
                    <a:pt x="91940" y="116295"/>
                  </a:cubicBezTo>
                  <a:cubicBezTo>
                    <a:pt x="88726" y="120504"/>
                    <a:pt x="83609" y="122811"/>
                    <a:pt x="78321" y="122430"/>
                  </a:cubicBezTo>
                  <a:close/>
                  <a:moveTo>
                    <a:pt x="77830" y="114209"/>
                  </a:moveTo>
                  <a:cubicBezTo>
                    <a:pt x="79756" y="114332"/>
                    <a:pt x="81634" y="113620"/>
                    <a:pt x="82983" y="112246"/>
                  </a:cubicBezTo>
                  <a:cubicBezTo>
                    <a:pt x="84296" y="110860"/>
                    <a:pt x="85155" y="109105"/>
                    <a:pt x="85437" y="107216"/>
                  </a:cubicBezTo>
                  <a:cubicBezTo>
                    <a:pt x="85953" y="104884"/>
                    <a:pt x="86198" y="102491"/>
                    <a:pt x="86173" y="100099"/>
                  </a:cubicBezTo>
                  <a:lnTo>
                    <a:pt x="86173" y="82553"/>
                  </a:lnTo>
                  <a:cubicBezTo>
                    <a:pt x="86272" y="79154"/>
                    <a:pt x="85683" y="75780"/>
                    <a:pt x="84456" y="72614"/>
                  </a:cubicBezTo>
                  <a:cubicBezTo>
                    <a:pt x="83376" y="69964"/>
                    <a:pt x="80664" y="68369"/>
                    <a:pt x="77830" y="68688"/>
                  </a:cubicBezTo>
                  <a:cubicBezTo>
                    <a:pt x="74996" y="68405"/>
                    <a:pt x="72321" y="70000"/>
                    <a:pt x="71204" y="72614"/>
                  </a:cubicBezTo>
                  <a:cubicBezTo>
                    <a:pt x="70075" y="75804"/>
                    <a:pt x="69535" y="79166"/>
                    <a:pt x="69609" y="82553"/>
                  </a:cubicBezTo>
                  <a:lnTo>
                    <a:pt x="69609" y="100099"/>
                  </a:lnTo>
                  <a:cubicBezTo>
                    <a:pt x="69584" y="102491"/>
                    <a:pt x="69830" y="104884"/>
                    <a:pt x="70345" y="107216"/>
                  </a:cubicBezTo>
                  <a:cubicBezTo>
                    <a:pt x="70713" y="109105"/>
                    <a:pt x="71609" y="110847"/>
                    <a:pt x="72922" y="112246"/>
                  </a:cubicBezTo>
                  <a:cubicBezTo>
                    <a:pt x="74272" y="113768"/>
                    <a:pt x="76308" y="114516"/>
                    <a:pt x="78321" y="114209"/>
                  </a:cubicBezTo>
                  <a:close/>
                </a:path>
              </a:pathLst>
            </a:custGeom>
            <a:solidFill>
              <a:srgbClr val="263238"/>
            </a:solidFill>
            <a:ln w="12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tap2 main">
            <a:extLst>
              <a:ext uri="{FF2B5EF4-FFF2-40B4-BE49-F238E27FC236}">
                <a16:creationId xmlns:a16="http://schemas.microsoft.com/office/drawing/2014/main" id="{A454D26F-B526-9193-3216-3DE9B4B49465}"/>
              </a:ext>
            </a:extLst>
          </p:cNvPr>
          <p:cNvGrpSpPr/>
          <p:nvPr/>
        </p:nvGrpSpPr>
        <p:grpSpPr>
          <a:xfrm>
            <a:off x="8709437" y="2295437"/>
            <a:ext cx="1160672" cy="1058775"/>
            <a:chOff x="8709437" y="2295437"/>
            <a:chExt cx="1160672" cy="1058775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7D27E58-C467-C0C5-B3D8-256887BCD986}"/>
                </a:ext>
              </a:extLst>
            </p:cNvPr>
            <p:cNvSpPr/>
            <p:nvPr/>
          </p:nvSpPr>
          <p:spPr>
            <a:xfrm>
              <a:off x="8835873" y="2746358"/>
              <a:ext cx="813744" cy="607854"/>
            </a:xfrm>
            <a:custGeom>
              <a:avLst/>
              <a:gdLst>
                <a:gd name="connsiteX0" fmla="*/ 0 w 813744"/>
                <a:gd name="connsiteY0" fmla="*/ 161841 h 607854"/>
                <a:gd name="connsiteX1" fmla="*/ 0 w 813744"/>
                <a:gd name="connsiteY1" fmla="*/ 0 h 607854"/>
                <a:gd name="connsiteX2" fmla="*/ 813745 w 813744"/>
                <a:gd name="connsiteY2" fmla="*/ 0 h 607854"/>
                <a:gd name="connsiteX3" fmla="*/ 813745 w 813744"/>
                <a:gd name="connsiteY3" fmla="*/ 607855 h 607854"/>
                <a:gd name="connsiteX4" fmla="*/ 0 w 813744"/>
                <a:gd name="connsiteY4" fmla="*/ 607855 h 607854"/>
                <a:gd name="connsiteX5" fmla="*/ 0 w 813744"/>
                <a:gd name="connsiteY5" fmla="*/ 343191 h 60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744" h="607854">
                  <a:moveTo>
                    <a:pt x="0" y="161841"/>
                  </a:moveTo>
                  <a:lnTo>
                    <a:pt x="0" y="0"/>
                  </a:lnTo>
                  <a:lnTo>
                    <a:pt x="813745" y="0"/>
                  </a:lnTo>
                  <a:lnTo>
                    <a:pt x="813745" y="607855"/>
                  </a:lnTo>
                  <a:lnTo>
                    <a:pt x="0" y="607855"/>
                  </a:lnTo>
                  <a:lnTo>
                    <a:pt x="0" y="343191"/>
                  </a:lnTo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7A72498-E4DF-C625-71C5-F44963ADAD19}"/>
                </a:ext>
              </a:extLst>
            </p:cNvPr>
            <p:cNvSpPr/>
            <p:nvPr/>
          </p:nvSpPr>
          <p:spPr>
            <a:xfrm>
              <a:off x="9527041" y="2295437"/>
              <a:ext cx="343068" cy="343068"/>
            </a:xfrm>
            <a:custGeom>
              <a:avLst/>
              <a:gdLst>
                <a:gd name="connsiteX0" fmla="*/ 343069 w 343068"/>
                <a:gd name="connsiteY0" fmla="*/ 171534 h 343068"/>
                <a:gd name="connsiteX1" fmla="*/ 171534 w 343068"/>
                <a:gd name="connsiteY1" fmla="*/ 343068 h 343068"/>
                <a:gd name="connsiteX2" fmla="*/ 0 w 343068"/>
                <a:gd name="connsiteY2" fmla="*/ 171534 h 343068"/>
                <a:gd name="connsiteX3" fmla="*/ 171534 w 343068"/>
                <a:gd name="connsiteY3" fmla="*/ 0 h 343068"/>
                <a:gd name="connsiteX4" fmla="*/ 343069 w 343068"/>
                <a:gd name="connsiteY4" fmla="*/ 171534 h 34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068" h="343068">
                  <a:moveTo>
                    <a:pt x="343069" y="171534"/>
                  </a:moveTo>
                  <a:cubicBezTo>
                    <a:pt x="343069" y="266270"/>
                    <a:pt x="266270" y="343068"/>
                    <a:pt x="171534" y="343068"/>
                  </a:cubicBezTo>
                  <a:cubicBezTo>
                    <a:pt x="76798" y="343068"/>
                    <a:pt x="0" y="266270"/>
                    <a:pt x="0" y="171534"/>
                  </a:cubicBezTo>
                  <a:cubicBezTo>
                    <a:pt x="0" y="76798"/>
                    <a:pt x="76798" y="0"/>
                    <a:pt x="171534" y="0"/>
                  </a:cubicBezTo>
                  <a:cubicBezTo>
                    <a:pt x="266270" y="0"/>
                    <a:pt x="343069" y="76799"/>
                    <a:pt x="343069" y="171534"/>
                  </a:cubicBez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A0AEB9B-1048-C718-FB32-A3C91F8AD758}"/>
                </a:ext>
              </a:extLst>
            </p:cNvPr>
            <p:cNvSpPr/>
            <p:nvPr/>
          </p:nvSpPr>
          <p:spPr>
            <a:xfrm rot="18806401">
              <a:off x="8709437" y="2903764"/>
              <a:ext cx="195092" cy="195092"/>
            </a:xfrm>
            <a:custGeom>
              <a:avLst/>
              <a:gdLst>
                <a:gd name="connsiteX0" fmla="*/ 195093 w 195092"/>
                <a:gd name="connsiteY0" fmla="*/ 97546 h 195092"/>
                <a:gd name="connsiteX1" fmla="*/ 97546 w 195092"/>
                <a:gd name="connsiteY1" fmla="*/ 195093 h 195092"/>
                <a:gd name="connsiteX2" fmla="*/ 0 w 195092"/>
                <a:gd name="connsiteY2" fmla="*/ 97546 h 195092"/>
                <a:gd name="connsiteX3" fmla="*/ 97546 w 195092"/>
                <a:gd name="connsiteY3" fmla="*/ 0 h 195092"/>
                <a:gd name="connsiteX4" fmla="*/ 195093 w 195092"/>
                <a:gd name="connsiteY4" fmla="*/ 97546 h 19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092" h="195092">
                  <a:moveTo>
                    <a:pt x="195093" y="97546"/>
                  </a:moveTo>
                  <a:cubicBezTo>
                    <a:pt x="195093" y="151420"/>
                    <a:pt x="151420" y="195093"/>
                    <a:pt x="97546" y="195093"/>
                  </a:cubicBezTo>
                  <a:cubicBezTo>
                    <a:pt x="43673" y="195093"/>
                    <a:pt x="0" y="151420"/>
                    <a:pt x="0" y="97546"/>
                  </a:cubicBezTo>
                  <a:cubicBezTo>
                    <a:pt x="0" y="43673"/>
                    <a:pt x="43673" y="0"/>
                    <a:pt x="97546" y="0"/>
                  </a:cubicBezTo>
                  <a:cubicBezTo>
                    <a:pt x="151420" y="0"/>
                    <a:pt x="195093" y="43673"/>
                    <a:pt x="195093" y="97546"/>
                  </a:cubicBez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A8ABA53-9422-A89D-A140-83364B62EA97}"/>
                </a:ext>
              </a:extLst>
            </p:cNvPr>
            <p:cNvSpPr/>
            <p:nvPr/>
          </p:nvSpPr>
          <p:spPr>
            <a:xfrm>
              <a:off x="9502501" y="2613965"/>
              <a:ext cx="93129" cy="142209"/>
            </a:xfrm>
            <a:custGeom>
              <a:avLst/>
              <a:gdLst>
                <a:gd name="connsiteX0" fmla="*/ 93129 w 93129"/>
                <a:gd name="connsiteY0" fmla="*/ 0 h 142209"/>
                <a:gd name="connsiteX1" fmla="*/ 0 w 93129"/>
                <a:gd name="connsiteY1" fmla="*/ 142209 h 142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129" h="142209">
                  <a:moveTo>
                    <a:pt x="93129" y="0"/>
                  </a:moveTo>
                  <a:lnTo>
                    <a:pt x="0" y="142209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5" name="tap 2 tail">
            <a:extLst>
              <a:ext uri="{FF2B5EF4-FFF2-40B4-BE49-F238E27FC236}">
                <a16:creationId xmlns:a16="http://schemas.microsoft.com/office/drawing/2014/main" id="{340524AE-FCFD-09B1-E3FE-FC8F0F63C0FD}"/>
              </a:ext>
            </a:extLst>
          </p:cNvPr>
          <p:cNvGrpSpPr/>
          <p:nvPr/>
        </p:nvGrpSpPr>
        <p:grpSpPr>
          <a:xfrm>
            <a:off x="9458329" y="2447339"/>
            <a:ext cx="1449820" cy="1277058"/>
            <a:chOff x="9458329" y="2447339"/>
            <a:chExt cx="1449820" cy="1277058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A2E831B-EE2B-D2E9-AFF4-58687589EC07}"/>
                </a:ext>
              </a:extLst>
            </p:cNvPr>
            <p:cNvSpPr/>
            <p:nvPr/>
          </p:nvSpPr>
          <p:spPr>
            <a:xfrm>
              <a:off x="9827041" y="2841696"/>
              <a:ext cx="575339" cy="410921"/>
            </a:xfrm>
            <a:custGeom>
              <a:avLst/>
              <a:gdLst>
                <a:gd name="connsiteX0" fmla="*/ 0 w 575339"/>
                <a:gd name="connsiteY0" fmla="*/ 0 h 410921"/>
                <a:gd name="connsiteX1" fmla="*/ 575339 w 575339"/>
                <a:gd name="connsiteY1" fmla="*/ 0 h 410921"/>
                <a:gd name="connsiteX2" fmla="*/ 575339 w 575339"/>
                <a:gd name="connsiteY2" fmla="*/ 410922 h 410921"/>
                <a:gd name="connsiteX3" fmla="*/ 0 w 575339"/>
                <a:gd name="connsiteY3" fmla="*/ 410922 h 41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39" h="410921">
                  <a:moveTo>
                    <a:pt x="0" y="0"/>
                  </a:moveTo>
                  <a:lnTo>
                    <a:pt x="575339" y="0"/>
                  </a:lnTo>
                  <a:lnTo>
                    <a:pt x="575339" y="410922"/>
                  </a:lnTo>
                  <a:lnTo>
                    <a:pt x="0" y="410922"/>
                  </a:ln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87FC9A8-B394-FD0C-972D-A56C80435AEF}"/>
                </a:ext>
              </a:extLst>
            </p:cNvPr>
            <p:cNvSpPr/>
            <p:nvPr/>
          </p:nvSpPr>
          <p:spPr>
            <a:xfrm>
              <a:off x="9975876" y="2447339"/>
              <a:ext cx="277546" cy="198282"/>
            </a:xfrm>
            <a:custGeom>
              <a:avLst/>
              <a:gdLst>
                <a:gd name="connsiteX0" fmla="*/ 0 w 277546"/>
                <a:gd name="connsiteY0" fmla="*/ 0 h 198282"/>
                <a:gd name="connsiteX1" fmla="*/ 277547 w 277546"/>
                <a:gd name="connsiteY1" fmla="*/ 0 h 198282"/>
                <a:gd name="connsiteX2" fmla="*/ 277547 w 277546"/>
                <a:gd name="connsiteY2" fmla="*/ 198283 h 198282"/>
                <a:gd name="connsiteX3" fmla="*/ 0 w 277546"/>
                <a:gd name="connsiteY3" fmla="*/ 198283 h 19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46" h="198282">
                  <a:moveTo>
                    <a:pt x="0" y="0"/>
                  </a:moveTo>
                  <a:lnTo>
                    <a:pt x="277547" y="0"/>
                  </a:lnTo>
                  <a:lnTo>
                    <a:pt x="277547" y="198283"/>
                  </a:lnTo>
                  <a:lnTo>
                    <a:pt x="0" y="198283"/>
                  </a:ln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BECBC22-9713-D451-E864-863F40071161}"/>
                </a:ext>
              </a:extLst>
            </p:cNvPr>
            <p:cNvSpPr/>
            <p:nvPr/>
          </p:nvSpPr>
          <p:spPr>
            <a:xfrm>
              <a:off x="10105202" y="2639364"/>
              <a:ext cx="12269" cy="195951"/>
            </a:xfrm>
            <a:custGeom>
              <a:avLst/>
              <a:gdLst>
                <a:gd name="connsiteX0" fmla="*/ 0 w 12269"/>
                <a:gd name="connsiteY0" fmla="*/ 195952 h 195951"/>
                <a:gd name="connsiteX1" fmla="*/ 0 w 12269"/>
                <a:gd name="connsiteY1" fmla="*/ 0 h 19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95951">
                  <a:moveTo>
                    <a:pt x="0" y="195952"/>
                  </a:moveTo>
                  <a:lnTo>
                    <a:pt x="0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74A38FC-5FD1-A987-18F0-082DA37A9E94}"/>
                </a:ext>
              </a:extLst>
            </p:cNvPr>
            <p:cNvSpPr/>
            <p:nvPr/>
          </p:nvSpPr>
          <p:spPr>
            <a:xfrm>
              <a:off x="10105202" y="3258875"/>
              <a:ext cx="12269" cy="195951"/>
            </a:xfrm>
            <a:custGeom>
              <a:avLst/>
              <a:gdLst>
                <a:gd name="connsiteX0" fmla="*/ 0 w 12269"/>
                <a:gd name="connsiteY0" fmla="*/ 195952 h 195951"/>
                <a:gd name="connsiteX1" fmla="*/ 0 w 12269"/>
                <a:gd name="connsiteY1" fmla="*/ 0 h 19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95951">
                  <a:moveTo>
                    <a:pt x="0" y="195952"/>
                  </a:moveTo>
                  <a:lnTo>
                    <a:pt x="0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C6E75A5-36B9-A1CF-81D9-DEB75CE71268}"/>
                </a:ext>
              </a:extLst>
            </p:cNvPr>
            <p:cNvSpPr/>
            <p:nvPr/>
          </p:nvSpPr>
          <p:spPr>
            <a:xfrm rot="18900000">
              <a:off x="10004069" y="3448649"/>
              <a:ext cx="202209" cy="202209"/>
            </a:xfrm>
            <a:custGeom>
              <a:avLst/>
              <a:gdLst>
                <a:gd name="connsiteX0" fmla="*/ 202209 w 202209"/>
                <a:gd name="connsiteY0" fmla="*/ 101105 h 202209"/>
                <a:gd name="connsiteX1" fmla="*/ 101105 w 202209"/>
                <a:gd name="connsiteY1" fmla="*/ 202209 h 202209"/>
                <a:gd name="connsiteX2" fmla="*/ 0 w 202209"/>
                <a:gd name="connsiteY2" fmla="*/ 101105 h 202209"/>
                <a:gd name="connsiteX3" fmla="*/ 101105 w 202209"/>
                <a:gd name="connsiteY3" fmla="*/ 0 h 202209"/>
                <a:gd name="connsiteX4" fmla="*/ 202209 w 202209"/>
                <a:gd name="connsiteY4" fmla="*/ 101105 h 202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209" h="202209">
                  <a:moveTo>
                    <a:pt x="202209" y="101105"/>
                  </a:moveTo>
                  <a:cubicBezTo>
                    <a:pt x="202209" y="156943"/>
                    <a:pt x="156943" y="202209"/>
                    <a:pt x="101105" y="202209"/>
                  </a:cubicBezTo>
                  <a:cubicBezTo>
                    <a:pt x="45266" y="202209"/>
                    <a:pt x="0" y="156943"/>
                    <a:pt x="0" y="101105"/>
                  </a:cubicBezTo>
                  <a:cubicBezTo>
                    <a:pt x="0" y="45266"/>
                    <a:pt x="45266" y="0"/>
                    <a:pt x="101105" y="0"/>
                  </a:cubicBezTo>
                  <a:cubicBezTo>
                    <a:pt x="156943" y="0"/>
                    <a:pt x="202209" y="45266"/>
                    <a:pt x="202209" y="101105"/>
                  </a:cubicBez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39CAFE9-9E85-7CA3-D59D-D9302B1355E3}"/>
                </a:ext>
              </a:extLst>
            </p:cNvPr>
            <p:cNvSpPr/>
            <p:nvPr/>
          </p:nvSpPr>
          <p:spPr>
            <a:xfrm>
              <a:off x="10294896" y="2727831"/>
              <a:ext cx="207976" cy="107484"/>
            </a:xfrm>
            <a:custGeom>
              <a:avLst/>
              <a:gdLst>
                <a:gd name="connsiteX0" fmla="*/ 207976 w 207976"/>
                <a:gd name="connsiteY0" fmla="*/ 0 h 107484"/>
                <a:gd name="connsiteX1" fmla="*/ 0 w 207976"/>
                <a:gd name="connsiteY1" fmla="*/ 0 h 107484"/>
                <a:gd name="connsiteX2" fmla="*/ 0 w 207976"/>
                <a:gd name="connsiteY2" fmla="*/ 107485 h 10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976" h="107484">
                  <a:moveTo>
                    <a:pt x="207976" y="0"/>
                  </a:moveTo>
                  <a:lnTo>
                    <a:pt x="0" y="0"/>
                  </a:lnTo>
                  <a:lnTo>
                    <a:pt x="0" y="107485"/>
                  </a:lnTo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7E8121D-0992-918A-EC58-B78B338C6A3A}"/>
                </a:ext>
              </a:extLst>
            </p:cNvPr>
            <p:cNvSpPr/>
            <p:nvPr/>
          </p:nvSpPr>
          <p:spPr>
            <a:xfrm>
              <a:off x="10743609" y="2727831"/>
              <a:ext cx="164540" cy="635339"/>
            </a:xfrm>
            <a:custGeom>
              <a:avLst/>
              <a:gdLst>
                <a:gd name="connsiteX0" fmla="*/ 0 w 164540"/>
                <a:gd name="connsiteY0" fmla="*/ 635339 h 635339"/>
                <a:gd name="connsiteX1" fmla="*/ 164540 w 164540"/>
                <a:gd name="connsiteY1" fmla="*/ 635339 h 635339"/>
                <a:gd name="connsiteX2" fmla="*/ 164540 w 164540"/>
                <a:gd name="connsiteY2" fmla="*/ 0 h 635339"/>
                <a:gd name="connsiteX3" fmla="*/ 0 w 164540"/>
                <a:gd name="connsiteY3" fmla="*/ 0 h 63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40" h="635339">
                  <a:moveTo>
                    <a:pt x="0" y="635339"/>
                  </a:moveTo>
                  <a:lnTo>
                    <a:pt x="164540" y="635339"/>
                  </a:lnTo>
                  <a:lnTo>
                    <a:pt x="164540" y="0"/>
                  </a:lnTo>
                  <a:lnTo>
                    <a:pt x="0" y="0"/>
                  </a:lnTo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2F0AB31-1929-B31A-3695-901B02451E98}"/>
                </a:ext>
              </a:extLst>
            </p:cNvPr>
            <p:cNvSpPr/>
            <p:nvPr/>
          </p:nvSpPr>
          <p:spPr>
            <a:xfrm>
              <a:off x="10294896" y="3252617"/>
              <a:ext cx="207976" cy="110552"/>
            </a:xfrm>
            <a:custGeom>
              <a:avLst/>
              <a:gdLst>
                <a:gd name="connsiteX0" fmla="*/ 0 w 207976"/>
                <a:gd name="connsiteY0" fmla="*/ 0 h 110552"/>
                <a:gd name="connsiteX1" fmla="*/ 0 w 207976"/>
                <a:gd name="connsiteY1" fmla="*/ 110553 h 110552"/>
                <a:gd name="connsiteX2" fmla="*/ 207976 w 207976"/>
                <a:gd name="connsiteY2" fmla="*/ 110553 h 11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976" h="110552">
                  <a:moveTo>
                    <a:pt x="0" y="0"/>
                  </a:moveTo>
                  <a:lnTo>
                    <a:pt x="0" y="110553"/>
                  </a:lnTo>
                  <a:lnTo>
                    <a:pt x="207976" y="110553"/>
                  </a:lnTo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013DF66-9C57-997C-3B57-2B68EE13BBF3}"/>
                </a:ext>
              </a:extLst>
            </p:cNvPr>
            <p:cNvSpPr/>
            <p:nvPr/>
          </p:nvSpPr>
          <p:spPr>
            <a:xfrm>
              <a:off x="10500663" y="2653106"/>
              <a:ext cx="246503" cy="151779"/>
            </a:xfrm>
            <a:custGeom>
              <a:avLst/>
              <a:gdLst>
                <a:gd name="connsiteX0" fmla="*/ 0 w 246503"/>
                <a:gd name="connsiteY0" fmla="*/ 0 h 151779"/>
                <a:gd name="connsiteX1" fmla="*/ 246504 w 246503"/>
                <a:gd name="connsiteY1" fmla="*/ 0 h 151779"/>
                <a:gd name="connsiteX2" fmla="*/ 246504 w 246503"/>
                <a:gd name="connsiteY2" fmla="*/ 151779 h 151779"/>
                <a:gd name="connsiteX3" fmla="*/ 0 w 246503"/>
                <a:gd name="connsiteY3" fmla="*/ 151779 h 15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503" h="151779">
                  <a:moveTo>
                    <a:pt x="0" y="0"/>
                  </a:moveTo>
                  <a:lnTo>
                    <a:pt x="246504" y="0"/>
                  </a:lnTo>
                  <a:lnTo>
                    <a:pt x="246504" y="151779"/>
                  </a:lnTo>
                  <a:lnTo>
                    <a:pt x="0" y="151779"/>
                  </a:ln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6F1926-D043-BDE8-16A8-B15270B11C16}"/>
                </a:ext>
              </a:extLst>
            </p:cNvPr>
            <p:cNvSpPr/>
            <p:nvPr/>
          </p:nvSpPr>
          <p:spPr>
            <a:xfrm>
              <a:off x="10500663" y="2962187"/>
              <a:ext cx="246503" cy="151779"/>
            </a:xfrm>
            <a:custGeom>
              <a:avLst/>
              <a:gdLst>
                <a:gd name="connsiteX0" fmla="*/ 0 w 246503"/>
                <a:gd name="connsiteY0" fmla="*/ 0 h 151779"/>
                <a:gd name="connsiteX1" fmla="*/ 246504 w 246503"/>
                <a:gd name="connsiteY1" fmla="*/ 0 h 151779"/>
                <a:gd name="connsiteX2" fmla="*/ 246504 w 246503"/>
                <a:gd name="connsiteY2" fmla="*/ 151780 h 151779"/>
                <a:gd name="connsiteX3" fmla="*/ 0 w 246503"/>
                <a:gd name="connsiteY3" fmla="*/ 151780 h 15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503" h="151779">
                  <a:moveTo>
                    <a:pt x="0" y="0"/>
                  </a:moveTo>
                  <a:lnTo>
                    <a:pt x="246504" y="0"/>
                  </a:lnTo>
                  <a:lnTo>
                    <a:pt x="246504" y="151780"/>
                  </a:lnTo>
                  <a:lnTo>
                    <a:pt x="0" y="151780"/>
                  </a:ln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5160A09-BA57-C8C0-B5FF-1E935D2B01F2}"/>
                </a:ext>
              </a:extLst>
            </p:cNvPr>
            <p:cNvSpPr/>
            <p:nvPr/>
          </p:nvSpPr>
          <p:spPr>
            <a:xfrm>
              <a:off x="10500663" y="3271268"/>
              <a:ext cx="246503" cy="151779"/>
            </a:xfrm>
            <a:custGeom>
              <a:avLst/>
              <a:gdLst>
                <a:gd name="connsiteX0" fmla="*/ 0 w 246503"/>
                <a:gd name="connsiteY0" fmla="*/ 0 h 151779"/>
                <a:gd name="connsiteX1" fmla="*/ 246504 w 246503"/>
                <a:gd name="connsiteY1" fmla="*/ 0 h 151779"/>
                <a:gd name="connsiteX2" fmla="*/ 246504 w 246503"/>
                <a:gd name="connsiteY2" fmla="*/ 151780 h 151779"/>
                <a:gd name="connsiteX3" fmla="*/ 0 w 246503"/>
                <a:gd name="connsiteY3" fmla="*/ 151780 h 15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503" h="151779">
                  <a:moveTo>
                    <a:pt x="0" y="0"/>
                  </a:moveTo>
                  <a:lnTo>
                    <a:pt x="246504" y="0"/>
                  </a:lnTo>
                  <a:lnTo>
                    <a:pt x="246504" y="151780"/>
                  </a:lnTo>
                  <a:lnTo>
                    <a:pt x="0" y="151780"/>
                  </a:ln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B2348FC-F3E1-57D8-4D0E-4710BC7519BF}"/>
                </a:ext>
              </a:extLst>
            </p:cNvPr>
            <p:cNvSpPr/>
            <p:nvPr/>
          </p:nvSpPr>
          <p:spPr>
            <a:xfrm>
              <a:off x="10628639" y="2811266"/>
              <a:ext cx="12269" cy="150920"/>
            </a:xfrm>
            <a:custGeom>
              <a:avLst/>
              <a:gdLst>
                <a:gd name="connsiteX0" fmla="*/ 0 w 12269"/>
                <a:gd name="connsiteY0" fmla="*/ 0 h 150920"/>
                <a:gd name="connsiteX1" fmla="*/ 0 w 12269"/>
                <a:gd name="connsiteY1" fmla="*/ 150921 h 1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50920">
                  <a:moveTo>
                    <a:pt x="0" y="0"/>
                  </a:moveTo>
                  <a:lnTo>
                    <a:pt x="0" y="150921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D4C22CC-589F-B5DA-4011-944C649C45F9}"/>
                </a:ext>
              </a:extLst>
            </p:cNvPr>
            <p:cNvSpPr/>
            <p:nvPr/>
          </p:nvSpPr>
          <p:spPr>
            <a:xfrm>
              <a:off x="10628639" y="3116789"/>
              <a:ext cx="12269" cy="150920"/>
            </a:xfrm>
            <a:custGeom>
              <a:avLst/>
              <a:gdLst>
                <a:gd name="connsiteX0" fmla="*/ 0 w 12269"/>
                <a:gd name="connsiteY0" fmla="*/ 0 h 150920"/>
                <a:gd name="connsiteX1" fmla="*/ 0 w 12269"/>
                <a:gd name="connsiteY1" fmla="*/ 150921 h 1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69" h="150920">
                  <a:moveTo>
                    <a:pt x="0" y="0"/>
                  </a:moveTo>
                  <a:lnTo>
                    <a:pt x="0" y="150921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30505E0-5FFF-5BAB-4DC3-E4EA195B5CC2}"/>
                </a:ext>
              </a:extLst>
            </p:cNvPr>
            <p:cNvSpPr/>
            <p:nvPr/>
          </p:nvSpPr>
          <p:spPr>
            <a:xfrm>
              <a:off x="9458329" y="3486606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36408A0-4D95-EEDD-6F85-DAB3B5E2B90F}"/>
                </a:ext>
              </a:extLst>
            </p:cNvPr>
            <p:cNvSpPr/>
            <p:nvPr/>
          </p:nvSpPr>
          <p:spPr>
            <a:xfrm>
              <a:off x="9458329" y="3542925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F603004-0ADA-61BE-6DA7-F51E7872D771}"/>
                </a:ext>
              </a:extLst>
            </p:cNvPr>
            <p:cNvSpPr/>
            <p:nvPr/>
          </p:nvSpPr>
          <p:spPr>
            <a:xfrm>
              <a:off x="9458329" y="3599367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1166281-777B-B799-E673-7C78F6E5E9C1}"/>
                </a:ext>
              </a:extLst>
            </p:cNvPr>
            <p:cNvSpPr/>
            <p:nvPr/>
          </p:nvSpPr>
          <p:spPr>
            <a:xfrm>
              <a:off x="9458329" y="3655686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56DE44-9DD1-5119-0750-B6D109DE2CEB}"/>
                </a:ext>
              </a:extLst>
            </p:cNvPr>
            <p:cNvSpPr/>
            <p:nvPr/>
          </p:nvSpPr>
          <p:spPr>
            <a:xfrm>
              <a:off x="9458329" y="3712128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64C72E9-D4BE-16E1-3D5D-FFBE786D2668}"/>
                </a:ext>
              </a:extLst>
            </p:cNvPr>
            <p:cNvSpPr/>
            <p:nvPr/>
          </p:nvSpPr>
          <p:spPr>
            <a:xfrm>
              <a:off x="9982870" y="2927708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852C863-2FEE-5BDE-67B1-3C4BF0177B13}"/>
                </a:ext>
              </a:extLst>
            </p:cNvPr>
            <p:cNvSpPr/>
            <p:nvPr/>
          </p:nvSpPr>
          <p:spPr>
            <a:xfrm>
              <a:off x="9982870" y="2984150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602E19F-5339-EC82-54A3-06EA7E459872}"/>
                </a:ext>
              </a:extLst>
            </p:cNvPr>
            <p:cNvSpPr/>
            <p:nvPr/>
          </p:nvSpPr>
          <p:spPr>
            <a:xfrm>
              <a:off x="9982870" y="3040469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CFB048B-3F36-CC39-FA7A-742678112357}"/>
                </a:ext>
              </a:extLst>
            </p:cNvPr>
            <p:cNvSpPr/>
            <p:nvPr/>
          </p:nvSpPr>
          <p:spPr>
            <a:xfrm>
              <a:off x="9982870" y="3096911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24EC836-B702-C798-450B-027B60BEE6AF}"/>
                </a:ext>
              </a:extLst>
            </p:cNvPr>
            <p:cNvSpPr/>
            <p:nvPr/>
          </p:nvSpPr>
          <p:spPr>
            <a:xfrm>
              <a:off x="9982870" y="3153231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9" name="tap one main">
            <a:extLst>
              <a:ext uri="{FF2B5EF4-FFF2-40B4-BE49-F238E27FC236}">
                <a16:creationId xmlns:a16="http://schemas.microsoft.com/office/drawing/2014/main" id="{7E471862-41D0-BC58-8E6F-AEC423D84395}"/>
              </a:ext>
            </a:extLst>
          </p:cNvPr>
          <p:cNvGrpSpPr/>
          <p:nvPr/>
        </p:nvGrpSpPr>
        <p:grpSpPr>
          <a:xfrm>
            <a:off x="7050223" y="1428931"/>
            <a:ext cx="974727" cy="1293991"/>
            <a:chOff x="7050223" y="1428931"/>
            <a:chExt cx="974727" cy="1293991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6820CA2-9CC8-1E93-3171-787C15D755B3}"/>
                </a:ext>
              </a:extLst>
            </p:cNvPr>
            <p:cNvSpPr/>
            <p:nvPr/>
          </p:nvSpPr>
          <p:spPr>
            <a:xfrm>
              <a:off x="7527280" y="1428931"/>
              <a:ext cx="497670" cy="1293991"/>
            </a:xfrm>
            <a:custGeom>
              <a:avLst/>
              <a:gdLst>
                <a:gd name="connsiteX0" fmla="*/ 497670 w 497670"/>
                <a:gd name="connsiteY0" fmla="*/ 646996 h 1293991"/>
                <a:gd name="connsiteX1" fmla="*/ 248835 w 497670"/>
                <a:gd name="connsiteY1" fmla="*/ 1293992 h 1293991"/>
                <a:gd name="connsiteX2" fmla="*/ 0 w 497670"/>
                <a:gd name="connsiteY2" fmla="*/ 646996 h 1293991"/>
                <a:gd name="connsiteX3" fmla="*/ 248835 w 497670"/>
                <a:gd name="connsiteY3" fmla="*/ 0 h 1293991"/>
                <a:gd name="connsiteX4" fmla="*/ 497670 w 497670"/>
                <a:gd name="connsiteY4" fmla="*/ 646996 h 129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670" h="1293991">
                  <a:moveTo>
                    <a:pt x="497670" y="646996"/>
                  </a:moveTo>
                  <a:cubicBezTo>
                    <a:pt x="497670" y="1004322"/>
                    <a:pt x="386263" y="1293992"/>
                    <a:pt x="248835" y="1293992"/>
                  </a:cubicBezTo>
                  <a:cubicBezTo>
                    <a:pt x="111407" y="1293992"/>
                    <a:pt x="0" y="1004322"/>
                    <a:pt x="0" y="646996"/>
                  </a:cubicBezTo>
                  <a:cubicBezTo>
                    <a:pt x="0" y="289670"/>
                    <a:pt x="111407" y="0"/>
                    <a:pt x="248835" y="0"/>
                  </a:cubicBezTo>
                  <a:cubicBezTo>
                    <a:pt x="386263" y="0"/>
                    <a:pt x="497670" y="289670"/>
                    <a:pt x="497670" y="646996"/>
                  </a:cubicBez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5CE8885-2C79-E013-58FE-FAF65B6AC834}"/>
                </a:ext>
              </a:extLst>
            </p:cNvPr>
            <p:cNvSpPr/>
            <p:nvPr/>
          </p:nvSpPr>
          <p:spPr>
            <a:xfrm>
              <a:off x="7601513" y="1622060"/>
              <a:ext cx="349203" cy="907732"/>
            </a:xfrm>
            <a:custGeom>
              <a:avLst/>
              <a:gdLst>
                <a:gd name="connsiteX0" fmla="*/ 349203 w 349203"/>
                <a:gd name="connsiteY0" fmla="*/ 453866 h 907732"/>
                <a:gd name="connsiteX1" fmla="*/ 174602 w 349203"/>
                <a:gd name="connsiteY1" fmla="*/ 907733 h 907732"/>
                <a:gd name="connsiteX2" fmla="*/ 0 w 349203"/>
                <a:gd name="connsiteY2" fmla="*/ 453867 h 907732"/>
                <a:gd name="connsiteX3" fmla="*/ 174602 w 349203"/>
                <a:gd name="connsiteY3" fmla="*/ 0 h 907732"/>
                <a:gd name="connsiteX4" fmla="*/ 349203 w 349203"/>
                <a:gd name="connsiteY4" fmla="*/ 453866 h 90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203" h="907732">
                  <a:moveTo>
                    <a:pt x="349203" y="453866"/>
                  </a:moveTo>
                  <a:cubicBezTo>
                    <a:pt x="349203" y="704530"/>
                    <a:pt x="271032" y="907733"/>
                    <a:pt x="174602" y="907733"/>
                  </a:cubicBezTo>
                  <a:cubicBezTo>
                    <a:pt x="78172" y="907733"/>
                    <a:pt x="0" y="704530"/>
                    <a:pt x="0" y="453867"/>
                  </a:cubicBezTo>
                  <a:cubicBezTo>
                    <a:pt x="0" y="203203"/>
                    <a:pt x="78172" y="0"/>
                    <a:pt x="174602" y="0"/>
                  </a:cubicBezTo>
                  <a:cubicBezTo>
                    <a:pt x="271032" y="0"/>
                    <a:pt x="349203" y="203203"/>
                    <a:pt x="349203" y="453866"/>
                  </a:cubicBez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92D1193-0CB2-9075-EC33-F5F69CE12135}"/>
                </a:ext>
              </a:extLst>
            </p:cNvPr>
            <p:cNvSpPr/>
            <p:nvPr/>
          </p:nvSpPr>
          <p:spPr>
            <a:xfrm>
              <a:off x="7050223" y="1864638"/>
              <a:ext cx="162454" cy="422578"/>
            </a:xfrm>
            <a:custGeom>
              <a:avLst/>
              <a:gdLst>
                <a:gd name="connsiteX0" fmla="*/ 162454 w 162454"/>
                <a:gd name="connsiteY0" fmla="*/ 211289 h 422578"/>
                <a:gd name="connsiteX1" fmla="*/ 81227 w 162454"/>
                <a:gd name="connsiteY1" fmla="*/ 422578 h 422578"/>
                <a:gd name="connsiteX2" fmla="*/ 0 w 162454"/>
                <a:gd name="connsiteY2" fmla="*/ 211289 h 422578"/>
                <a:gd name="connsiteX3" fmla="*/ 81227 w 162454"/>
                <a:gd name="connsiteY3" fmla="*/ 0 h 422578"/>
                <a:gd name="connsiteX4" fmla="*/ 162454 w 162454"/>
                <a:gd name="connsiteY4" fmla="*/ 211289 h 42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454" h="422578">
                  <a:moveTo>
                    <a:pt x="162454" y="211289"/>
                  </a:moveTo>
                  <a:cubicBezTo>
                    <a:pt x="162454" y="327976"/>
                    <a:pt x="125645" y="422578"/>
                    <a:pt x="81227" y="422578"/>
                  </a:cubicBezTo>
                  <a:cubicBezTo>
                    <a:pt x="36810" y="422578"/>
                    <a:pt x="0" y="327976"/>
                    <a:pt x="0" y="211289"/>
                  </a:cubicBezTo>
                  <a:cubicBezTo>
                    <a:pt x="0" y="94602"/>
                    <a:pt x="36810" y="0"/>
                    <a:pt x="81227" y="0"/>
                  </a:cubicBezTo>
                  <a:cubicBezTo>
                    <a:pt x="125645" y="0"/>
                    <a:pt x="162454" y="94602"/>
                    <a:pt x="162454" y="211289"/>
                  </a:cubicBez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FB25D00-4484-6BCE-D179-11176E144A68}"/>
                </a:ext>
              </a:extLst>
            </p:cNvPr>
            <p:cNvSpPr/>
            <p:nvPr/>
          </p:nvSpPr>
          <p:spPr>
            <a:xfrm>
              <a:off x="7234764" y="2253228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49A8617-FFEB-A450-A752-8C967608F19F}"/>
                </a:ext>
              </a:extLst>
            </p:cNvPr>
            <p:cNvSpPr/>
            <p:nvPr/>
          </p:nvSpPr>
          <p:spPr>
            <a:xfrm>
              <a:off x="7234764" y="2309670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9D7E91D-DB29-CB2B-5565-8FAA8DECC60E}"/>
                </a:ext>
              </a:extLst>
            </p:cNvPr>
            <p:cNvSpPr/>
            <p:nvPr/>
          </p:nvSpPr>
          <p:spPr>
            <a:xfrm>
              <a:off x="7234764" y="2365989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01F8511-386B-0103-5530-FA73871E3A1A}"/>
                </a:ext>
              </a:extLst>
            </p:cNvPr>
            <p:cNvSpPr/>
            <p:nvPr/>
          </p:nvSpPr>
          <p:spPr>
            <a:xfrm>
              <a:off x="7234764" y="2422308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405D35-2533-C60A-84BA-5F975B9717C4}"/>
                </a:ext>
              </a:extLst>
            </p:cNvPr>
            <p:cNvSpPr/>
            <p:nvPr/>
          </p:nvSpPr>
          <p:spPr>
            <a:xfrm>
              <a:off x="7234764" y="2478750"/>
              <a:ext cx="250062" cy="12269"/>
            </a:xfrm>
            <a:custGeom>
              <a:avLst/>
              <a:gdLst>
                <a:gd name="connsiteX0" fmla="*/ 0 w 250062"/>
                <a:gd name="connsiteY0" fmla="*/ 0 h 12269"/>
                <a:gd name="connsiteX1" fmla="*/ 250062 w 250062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062" h="12269">
                  <a:moveTo>
                    <a:pt x="0" y="0"/>
                  </a:moveTo>
                  <a:lnTo>
                    <a:pt x="250062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293E930-F12A-AC1B-E752-9EA4D4C94A0D}"/>
                </a:ext>
              </a:extLst>
            </p:cNvPr>
            <p:cNvSpPr/>
            <p:nvPr/>
          </p:nvSpPr>
          <p:spPr>
            <a:xfrm>
              <a:off x="7216236" y="2107092"/>
              <a:ext cx="570063" cy="12269"/>
            </a:xfrm>
            <a:custGeom>
              <a:avLst/>
              <a:gdLst>
                <a:gd name="connsiteX0" fmla="*/ 570063 w 570063"/>
                <a:gd name="connsiteY0" fmla="*/ 0 h 12269"/>
                <a:gd name="connsiteX1" fmla="*/ 0 w 570063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063" h="12269">
                  <a:moveTo>
                    <a:pt x="570063" y="0"/>
                  </a:moveTo>
                  <a:lnTo>
                    <a:pt x="0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" name="tap1 tail">
            <a:extLst>
              <a:ext uri="{FF2B5EF4-FFF2-40B4-BE49-F238E27FC236}">
                <a16:creationId xmlns:a16="http://schemas.microsoft.com/office/drawing/2014/main" id="{0AE01825-306F-43DE-4EBA-7AED8479EA87}"/>
              </a:ext>
            </a:extLst>
          </p:cNvPr>
          <p:cNvGrpSpPr/>
          <p:nvPr/>
        </p:nvGrpSpPr>
        <p:grpSpPr>
          <a:xfrm>
            <a:off x="7125684" y="2529916"/>
            <a:ext cx="650430" cy="814848"/>
            <a:chOff x="7125684" y="2529916"/>
            <a:chExt cx="650430" cy="814848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062ADA4-5F13-6CA4-FD91-AFFC5BAEFDE5}"/>
                </a:ext>
              </a:extLst>
            </p:cNvPr>
            <p:cNvSpPr/>
            <p:nvPr/>
          </p:nvSpPr>
          <p:spPr>
            <a:xfrm>
              <a:off x="7422617" y="2529916"/>
              <a:ext cx="353497" cy="733499"/>
            </a:xfrm>
            <a:custGeom>
              <a:avLst/>
              <a:gdLst>
                <a:gd name="connsiteX0" fmla="*/ 353498 w 353497"/>
                <a:gd name="connsiteY0" fmla="*/ 0 h 733499"/>
                <a:gd name="connsiteX1" fmla="*/ 353498 w 353497"/>
                <a:gd name="connsiteY1" fmla="*/ 733499 h 733499"/>
                <a:gd name="connsiteX2" fmla="*/ 0 w 353497"/>
                <a:gd name="connsiteY2" fmla="*/ 733499 h 73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497" h="733499">
                  <a:moveTo>
                    <a:pt x="353498" y="0"/>
                  </a:moveTo>
                  <a:lnTo>
                    <a:pt x="353498" y="733499"/>
                  </a:lnTo>
                  <a:lnTo>
                    <a:pt x="0" y="733499"/>
                  </a:lnTo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1682305-5493-7C26-7BEF-78B2F1F9A378}"/>
                </a:ext>
              </a:extLst>
            </p:cNvPr>
            <p:cNvSpPr/>
            <p:nvPr/>
          </p:nvSpPr>
          <p:spPr>
            <a:xfrm>
              <a:off x="7125684" y="3141451"/>
              <a:ext cx="296810" cy="203313"/>
            </a:xfrm>
            <a:custGeom>
              <a:avLst/>
              <a:gdLst>
                <a:gd name="connsiteX0" fmla="*/ 0 w 296810"/>
                <a:gd name="connsiteY0" fmla="*/ 0 h 203313"/>
                <a:gd name="connsiteX1" fmla="*/ 296811 w 296810"/>
                <a:gd name="connsiteY1" fmla="*/ 0 h 203313"/>
                <a:gd name="connsiteX2" fmla="*/ 296811 w 296810"/>
                <a:gd name="connsiteY2" fmla="*/ 203314 h 203313"/>
                <a:gd name="connsiteX3" fmla="*/ 0 w 296810"/>
                <a:gd name="connsiteY3" fmla="*/ 203314 h 20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10" h="203313">
                  <a:moveTo>
                    <a:pt x="0" y="0"/>
                  </a:moveTo>
                  <a:lnTo>
                    <a:pt x="296811" y="0"/>
                  </a:lnTo>
                  <a:lnTo>
                    <a:pt x="296811" y="203314"/>
                  </a:lnTo>
                  <a:lnTo>
                    <a:pt x="0" y="203314"/>
                  </a:ln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9C11762-27D4-0610-0F18-DF70EAC1A021}"/>
                </a:ext>
              </a:extLst>
            </p:cNvPr>
            <p:cNvSpPr/>
            <p:nvPr/>
          </p:nvSpPr>
          <p:spPr>
            <a:xfrm>
              <a:off x="7125684" y="2840469"/>
              <a:ext cx="296810" cy="203313"/>
            </a:xfrm>
            <a:custGeom>
              <a:avLst/>
              <a:gdLst>
                <a:gd name="connsiteX0" fmla="*/ 0 w 296810"/>
                <a:gd name="connsiteY0" fmla="*/ 0 h 203313"/>
                <a:gd name="connsiteX1" fmla="*/ 296811 w 296810"/>
                <a:gd name="connsiteY1" fmla="*/ 0 h 203313"/>
                <a:gd name="connsiteX2" fmla="*/ 296811 w 296810"/>
                <a:gd name="connsiteY2" fmla="*/ 203314 h 203313"/>
                <a:gd name="connsiteX3" fmla="*/ 0 w 296810"/>
                <a:gd name="connsiteY3" fmla="*/ 203314 h 20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10" h="203313">
                  <a:moveTo>
                    <a:pt x="0" y="0"/>
                  </a:moveTo>
                  <a:lnTo>
                    <a:pt x="296811" y="0"/>
                  </a:lnTo>
                  <a:lnTo>
                    <a:pt x="296811" y="203314"/>
                  </a:lnTo>
                  <a:lnTo>
                    <a:pt x="0" y="203314"/>
                  </a:lnTo>
                  <a:close/>
                </a:path>
              </a:pathLst>
            </a:custGeom>
            <a:noFill/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0C82D36-54F1-DB57-81D8-88FED7C9E40B}"/>
                </a:ext>
              </a:extLst>
            </p:cNvPr>
            <p:cNvSpPr/>
            <p:nvPr/>
          </p:nvSpPr>
          <p:spPr>
            <a:xfrm>
              <a:off x="7422617" y="2938138"/>
              <a:ext cx="349694" cy="12269"/>
            </a:xfrm>
            <a:custGeom>
              <a:avLst/>
              <a:gdLst>
                <a:gd name="connsiteX0" fmla="*/ 0 w 349694"/>
                <a:gd name="connsiteY0" fmla="*/ 0 h 12269"/>
                <a:gd name="connsiteX1" fmla="*/ 349694 w 349694"/>
                <a:gd name="connsiteY1" fmla="*/ 0 h 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9694" h="12269">
                  <a:moveTo>
                    <a:pt x="0" y="0"/>
                  </a:moveTo>
                  <a:lnTo>
                    <a:pt x="349694" y="0"/>
                  </a:lnTo>
                </a:path>
              </a:pathLst>
            </a:custGeom>
            <a:ln w="12268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4" name="!!maintittle">
            <a:extLst>
              <a:ext uri="{FF2B5EF4-FFF2-40B4-BE49-F238E27FC236}">
                <a16:creationId xmlns:a16="http://schemas.microsoft.com/office/drawing/2014/main" id="{AF30330F-AD6D-A0A2-20EE-011499747FEA}"/>
              </a:ext>
            </a:extLst>
          </p:cNvPr>
          <p:cNvSpPr txBox="1">
            <a:spLocks/>
          </p:cNvSpPr>
          <p:nvPr/>
        </p:nvSpPr>
        <p:spPr>
          <a:xfrm>
            <a:off x="648194" y="2203523"/>
            <a:ext cx="4699538" cy="1233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TECHNOLOGY</a:t>
            </a:r>
          </a:p>
        </p:txBody>
      </p:sp>
      <p:sp>
        <p:nvSpPr>
          <p:cNvPr id="175" name="Tittle">
            <a:extLst>
              <a:ext uri="{FF2B5EF4-FFF2-40B4-BE49-F238E27FC236}">
                <a16:creationId xmlns:a16="http://schemas.microsoft.com/office/drawing/2014/main" id="{A448DAC9-4266-BC1D-7505-A41B1A97074C}"/>
              </a:ext>
            </a:extLst>
          </p:cNvPr>
          <p:cNvSpPr txBox="1">
            <a:spLocks/>
          </p:cNvSpPr>
          <p:nvPr/>
        </p:nvSpPr>
        <p:spPr>
          <a:xfrm>
            <a:off x="351342" y="2149144"/>
            <a:ext cx="2877670" cy="54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900" spc="600" dirty="0"/>
              <a:t>EYE OF MORDOR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45762A6-751E-7904-01E2-5DF9CFA8ECDF}"/>
              </a:ext>
            </a:extLst>
          </p:cNvPr>
          <p:cNvCxnSpPr>
            <a:cxnSpLocks/>
          </p:cNvCxnSpPr>
          <p:nvPr/>
        </p:nvCxnSpPr>
        <p:spPr>
          <a:xfrm>
            <a:off x="648194" y="2164521"/>
            <a:ext cx="0" cy="108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4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6" presetClass="emph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 tmFilter="0, 0; .2, .5; .8, .5; 1, 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1" dur="250" autoRev="1" fill="hold"/>
                                            <p:tgtEl>
                                              <p:spTgt spid="16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15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10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10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10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56" presetID="6" presetClass="emph" presetSubtype="0" repeatCount="indefinite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000" fill="hold"/>
                                            <p:tgtEl>
                                              <p:spTgt spid="13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000" fill="hold"/>
                                            <p:tgtEl>
                                              <p:spTgt spid="12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6" presetClass="emph" presetSubtype="0" fill="hold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 tmFilter="0, 0; .2, .5; .8, .5; 1, 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1" dur="250" autoRev="1" fill="hold"/>
                                            <p:tgtEl>
                                              <p:spTgt spid="16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15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10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10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10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56" presetID="6" presetClass="emph" presetSubtype="0" repeatCount="indefinite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000" fill="hold"/>
                                            <p:tgtEl>
                                              <p:spTgt spid="13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000" fill="hold"/>
                                            <p:tgtEl>
                                              <p:spTgt spid="12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C060-4FD0-C15F-6D2A-895490E1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57" y="3625353"/>
            <a:ext cx="4128655" cy="286413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Montserrat Medium" pitchFamily="2" charset="0"/>
              </a:rPr>
              <a:t>PHONE</a:t>
            </a:r>
          </a:p>
          <a:p>
            <a:r>
              <a:rPr lang="en-US" sz="1800" dirty="0">
                <a:latin typeface="Montserrat Medium" pitchFamily="2" charset="0"/>
              </a:rPr>
              <a:t>SENSORS</a:t>
            </a:r>
          </a:p>
          <a:p>
            <a:r>
              <a:rPr lang="en-US" sz="1800" dirty="0">
                <a:latin typeface="Montserrat Medium" pitchFamily="2" charset="0"/>
              </a:rPr>
              <a:t>ARDUINO</a:t>
            </a:r>
          </a:p>
          <a:p>
            <a:r>
              <a:rPr lang="en-US" sz="1800" dirty="0">
                <a:latin typeface="Montserrat Medium" pitchFamily="2" charset="0"/>
              </a:rPr>
              <a:t>RUSPBERRY PI</a:t>
            </a:r>
          </a:p>
          <a:p>
            <a:r>
              <a:rPr lang="en-US" sz="1800" dirty="0">
                <a:latin typeface="Montserrat Medium" pitchFamily="2" charset="0"/>
              </a:rPr>
              <a:t>BUZZER</a:t>
            </a:r>
          </a:p>
          <a:p>
            <a:r>
              <a:rPr lang="en-US" sz="1800" dirty="0">
                <a:latin typeface="Montserrat Medium" pitchFamily="2" charset="0"/>
              </a:rPr>
              <a:t>BREADBOARD</a:t>
            </a:r>
          </a:p>
          <a:p>
            <a:r>
              <a:rPr lang="en-US" sz="1800" dirty="0">
                <a:latin typeface="Montserrat Medium" pitchFamily="2" charset="0"/>
              </a:rPr>
              <a:t>LED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Montserrat Medium" pitchFamily="2" charset="0"/>
            </a:endParaRPr>
          </a:p>
        </p:txBody>
      </p:sp>
      <p:grpSp>
        <p:nvGrpSpPr>
          <p:cNvPr id="5" name="Backgroud">
            <a:extLst>
              <a:ext uri="{FF2B5EF4-FFF2-40B4-BE49-F238E27FC236}">
                <a16:creationId xmlns:a16="http://schemas.microsoft.com/office/drawing/2014/main" id="{401587ED-5558-482A-4014-CF11EB92CF83}"/>
              </a:ext>
            </a:extLst>
          </p:cNvPr>
          <p:cNvGrpSpPr/>
          <p:nvPr/>
        </p:nvGrpSpPr>
        <p:grpSpPr>
          <a:xfrm>
            <a:off x="5161477" y="439266"/>
            <a:ext cx="6825882" cy="6178910"/>
            <a:chOff x="5148786" y="893510"/>
            <a:chExt cx="5954746" cy="539034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649AEA1-C441-397E-6936-E7176E3B65BB}"/>
                </a:ext>
              </a:extLst>
            </p:cNvPr>
            <p:cNvSpPr/>
            <p:nvPr/>
          </p:nvSpPr>
          <p:spPr>
            <a:xfrm>
              <a:off x="5148786" y="893510"/>
              <a:ext cx="5954746" cy="5390343"/>
            </a:xfrm>
            <a:custGeom>
              <a:avLst/>
              <a:gdLst>
                <a:gd name="connsiteX0" fmla="*/ 112551 w 5954746"/>
                <a:gd name="connsiteY0" fmla="*/ 2159307 h 5390343"/>
                <a:gd name="connsiteX1" fmla="*/ 271699 w 5954746"/>
                <a:gd name="connsiteY1" fmla="*/ 3708481 h 5390343"/>
                <a:gd name="connsiteX2" fmla="*/ 2272505 w 5954746"/>
                <a:gd name="connsiteY2" fmla="*/ 4585782 h 5390343"/>
                <a:gd name="connsiteX3" fmla="*/ 3126285 w 5954746"/>
                <a:gd name="connsiteY3" fmla="*/ 5190453 h 5390343"/>
                <a:gd name="connsiteX4" fmla="*/ 5829665 w 5954746"/>
                <a:gd name="connsiteY4" fmla="*/ 3987831 h 5390343"/>
                <a:gd name="connsiteX5" fmla="*/ 5240419 w 5954746"/>
                <a:gd name="connsiteY5" fmla="*/ 1556774 h 5390343"/>
                <a:gd name="connsiteX6" fmla="*/ 2908640 w 5954746"/>
                <a:gd name="connsiteY6" fmla="*/ 9586 h 5390343"/>
                <a:gd name="connsiteX7" fmla="*/ 112551 w 5954746"/>
                <a:gd name="connsiteY7" fmla="*/ 2159307 h 539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54746" h="5390343">
                  <a:moveTo>
                    <a:pt x="112551" y="2159307"/>
                  </a:moveTo>
                  <a:cubicBezTo>
                    <a:pt x="112551" y="2159307"/>
                    <a:pt x="-226212" y="3026833"/>
                    <a:pt x="271699" y="3708481"/>
                  </a:cubicBezTo>
                  <a:cubicBezTo>
                    <a:pt x="769610" y="4390130"/>
                    <a:pt x="1615752" y="4371344"/>
                    <a:pt x="2272505" y="4585782"/>
                  </a:cubicBezTo>
                  <a:cubicBezTo>
                    <a:pt x="2616155" y="4698041"/>
                    <a:pt x="2829218" y="5004118"/>
                    <a:pt x="3126285" y="5190453"/>
                  </a:cubicBezTo>
                  <a:cubicBezTo>
                    <a:pt x="4076133" y="5786113"/>
                    <a:pt x="5502815" y="4951578"/>
                    <a:pt x="5829665" y="3987831"/>
                  </a:cubicBezTo>
                  <a:cubicBezTo>
                    <a:pt x="6112374" y="3153448"/>
                    <a:pt x="5915806" y="2372829"/>
                    <a:pt x="5240419" y="1556774"/>
                  </a:cubicBezTo>
                  <a:cubicBezTo>
                    <a:pt x="4565033" y="740720"/>
                    <a:pt x="4122259" y="137576"/>
                    <a:pt x="2908640" y="9586"/>
                  </a:cubicBezTo>
                  <a:cubicBezTo>
                    <a:pt x="1695021" y="-118405"/>
                    <a:pt x="596563" y="1058405"/>
                    <a:pt x="112551" y="2159307"/>
                  </a:cubicBezTo>
                  <a:close/>
                </a:path>
              </a:pathLst>
            </a:custGeom>
            <a:solidFill>
              <a:srgbClr val="92E3A9"/>
            </a:solidFill>
            <a:ln w="1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FAA5806-5889-0272-77AC-0A4D21E083A4}"/>
                </a:ext>
              </a:extLst>
            </p:cNvPr>
            <p:cNvSpPr/>
            <p:nvPr/>
          </p:nvSpPr>
          <p:spPr>
            <a:xfrm>
              <a:off x="5148786" y="893510"/>
              <a:ext cx="5954746" cy="5390343"/>
            </a:xfrm>
            <a:custGeom>
              <a:avLst/>
              <a:gdLst>
                <a:gd name="connsiteX0" fmla="*/ 112551 w 5954746"/>
                <a:gd name="connsiteY0" fmla="*/ 2159307 h 5390343"/>
                <a:gd name="connsiteX1" fmla="*/ 271699 w 5954746"/>
                <a:gd name="connsiteY1" fmla="*/ 3708481 h 5390343"/>
                <a:gd name="connsiteX2" fmla="*/ 2272505 w 5954746"/>
                <a:gd name="connsiteY2" fmla="*/ 4585782 h 5390343"/>
                <a:gd name="connsiteX3" fmla="*/ 3126285 w 5954746"/>
                <a:gd name="connsiteY3" fmla="*/ 5190453 h 5390343"/>
                <a:gd name="connsiteX4" fmla="*/ 5829665 w 5954746"/>
                <a:gd name="connsiteY4" fmla="*/ 3987831 h 5390343"/>
                <a:gd name="connsiteX5" fmla="*/ 5240419 w 5954746"/>
                <a:gd name="connsiteY5" fmla="*/ 1556774 h 5390343"/>
                <a:gd name="connsiteX6" fmla="*/ 2908640 w 5954746"/>
                <a:gd name="connsiteY6" fmla="*/ 9586 h 5390343"/>
                <a:gd name="connsiteX7" fmla="*/ 112551 w 5954746"/>
                <a:gd name="connsiteY7" fmla="*/ 2159307 h 539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54746" h="5390343">
                  <a:moveTo>
                    <a:pt x="112551" y="2159307"/>
                  </a:moveTo>
                  <a:cubicBezTo>
                    <a:pt x="112551" y="2159307"/>
                    <a:pt x="-226212" y="3026833"/>
                    <a:pt x="271699" y="3708481"/>
                  </a:cubicBezTo>
                  <a:cubicBezTo>
                    <a:pt x="769610" y="4390130"/>
                    <a:pt x="1615752" y="4371344"/>
                    <a:pt x="2272505" y="4585782"/>
                  </a:cubicBezTo>
                  <a:cubicBezTo>
                    <a:pt x="2616155" y="4698041"/>
                    <a:pt x="2829218" y="5004118"/>
                    <a:pt x="3126285" y="5190453"/>
                  </a:cubicBezTo>
                  <a:cubicBezTo>
                    <a:pt x="4076133" y="5786113"/>
                    <a:pt x="5502815" y="4951578"/>
                    <a:pt x="5829665" y="3987831"/>
                  </a:cubicBezTo>
                  <a:cubicBezTo>
                    <a:pt x="6112374" y="3153448"/>
                    <a:pt x="5915806" y="2372829"/>
                    <a:pt x="5240419" y="1556774"/>
                  </a:cubicBezTo>
                  <a:cubicBezTo>
                    <a:pt x="4565033" y="740720"/>
                    <a:pt x="4122259" y="137576"/>
                    <a:pt x="2908640" y="9586"/>
                  </a:cubicBezTo>
                  <a:cubicBezTo>
                    <a:pt x="1695021" y="-118405"/>
                    <a:pt x="596563" y="1058405"/>
                    <a:pt x="112551" y="2159307"/>
                  </a:cubicBez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  <a:ln w="1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computer shadows">
            <a:extLst>
              <a:ext uri="{FF2B5EF4-FFF2-40B4-BE49-F238E27FC236}">
                <a16:creationId xmlns:a16="http://schemas.microsoft.com/office/drawing/2014/main" id="{09EF99A6-59A9-6885-B654-7B422F14BC81}"/>
              </a:ext>
            </a:extLst>
          </p:cNvPr>
          <p:cNvGrpSpPr/>
          <p:nvPr/>
        </p:nvGrpSpPr>
        <p:grpSpPr>
          <a:xfrm>
            <a:off x="5456878" y="5965356"/>
            <a:ext cx="6063974" cy="282806"/>
            <a:chOff x="5008619" y="6025317"/>
            <a:chExt cx="6063974" cy="282806"/>
          </a:xfrm>
          <a:solidFill>
            <a:srgbClr val="92E3A9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37C179D-4A10-901B-8A0C-F2BF40D90AA9}"/>
                </a:ext>
              </a:extLst>
            </p:cNvPr>
            <p:cNvSpPr/>
            <p:nvPr/>
          </p:nvSpPr>
          <p:spPr>
            <a:xfrm>
              <a:off x="8902721" y="6025317"/>
              <a:ext cx="2169872" cy="282806"/>
            </a:xfrm>
            <a:custGeom>
              <a:avLst/>
              <a:gdLst>
                <a:gd name="connsiteX0" fmla="*/ 1103244 w 2169872"/>
                <a:gd name="connsiteY0" fmla="*/ 282807 h 282806"/>
                <a:gd name="connsiteX1" fmla="*/ 0 w 2169872"/>
                <a:gd name="connsiteY1" fmla="*/ 0 h 282806"/>
                <a:gd name="connsiteX2" fmla="*/ 1041474 w 2169872"/>
                <a:gd name="connsiteY2" fmla="*/ 0 h 282806"/>
                <a:gd name="connsiteX3" fmla="*/ 2169873 w 2169872"/>
                <a:gd name="connsiteY3" fmla="*/ 282807 h 282806"/>
                <a:gd name="connsiteX4" fmla="*/ 1103244 w 2169872"/>
                <a:gd name="connsiteY4" fmla="*/ 282807 h 28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872" h="282806">
                  <a:moveTo>
                    <a:pt x="1103244" y="282807"/>
                  </a:moveTo>
                  <a:lnTo>
                    <a:pt x="0" y="0"/>
                  </a:lnTo>
                  <a:lnTo>
                    <a:pt x="1041474" y="0"/>
                  </a:lnTo>
                  <a:lnTo>
                    <a:pt x="2169873" y="282807"/>
                  </a:lnTo>
                  <a:lnTo>
                    <a:pt x="1103244" y="282807"/>
                  </a:lnTo>
                  <a:close/>
                </a:path>
              </a:pathLst>
            </a:custGeom>
            <a:solidFill>
              <a:srgbClr val="92E3A9"/>
            </a:solidFill>
            <a:ln w="14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C383E4-DEF3-9CEE-E779-0041F7ABC023}"/>
                </a:ext>
              </a:extLst>
            </p:cNvPr>
            <p:cNvSpPr/>
            <p:nvPr/>
          </p:nvSpPr>
          <p:spPr>
            <a:xfrm>
              <a:off x="5008619" y="6025317"/>
              <a:ext cx="2169872" cy="282806"/>
            </a:xfrm>
            <a:custGeom>
              <a:avLst/>
              <a:gdLst>
                <a:gd name="connsiteX0" fmla="*/ 1066628 w 2169872"/>
                <a:gd name="connsiteY0" fmla="*/ 282807 h 282806"/>
                <a:gd name="connsiteX1" fmla="*/ 2169873 w 2169872"/>
                <a:gd name="connsiteY1" fmla="*/ 0 h 282806"/>
                <a:gd name="connsiteX2" fmla="*/ 1128548 w 2169872"/>
                <a:gd name="connsiteY2" fmla="*/ 0 h 282806"/>
                <a:gd name="connsiteX3" fmla="*/ 0 w 2169872"/>
                <a:gd name="connsiteY3" fmla="*/ 282807 h 282806"/>
                <a:gd name="connsiteX4" fmla="*/ 1066628 w 2169872"/>
                <a:gd name="connsiteY4" fmla="*/ 282807 h 28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872" h="282806">
                  <a:moveTo>
                    <a:pt x="1066628" y="282807"/>
                  </a:moveTo>
                  <a:lnTo>
                    <a:pt x="2169873" y="0"/>
                  </a:lnTo>
                  <a:lnTo>
                    <a:pt x="1128548" y="0"/>
                  </a:lnTo>
                  <a:lnTo>
                    <a:pt x="0" y="282807"/>
                  </a:lnTo>
                  <a:lnTo>
                    <a:pt x="1066628" y="282807"/>
                  </a:lnTo>
                  <a:close/>
                </a:path>
              </a:pathLst>
            </a:custGeom>
            <a:solidFill>
              <a:srgbClr val="92E3A9"/>
            </a:solidFill>
            <a:ln w="14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dots">
            <a:extLst>
              <a:ext uri="{FF2B5EF4-FFF2-40B4-BE49-F238E27FC236}">
                <a16:creationId xmlns:a16="http://schemas.microsoft.com/office/drawing/2014/main" id="{9F57760D-9721-BFE5-0731-927356F70915}"/>
              </a:ext>
            </a:extLst>
          </p:cNvPr>
          <p:cNvGrpSpPr/>
          <p:nvPr/>
        </p:nvGrpSpPr>
        <p:grpSpPr>
          <a:xfrm>
            <a:off x="6523953" y="1570681"/>
            <a:ext cx="4217581" cy="3734246"/>
            <a:chOff x="6075694" y="1630642"/>
            <a:chExt cx="4217581" cy="373424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6AFE46-41D4-3CFD-435B-E29B05C71937}"/>
                </a:ext>
              </a:extLst>
            </p:cNvPr>
            <p:cNvSpPr/>
            <p:nvPr/>
          </p:nvSpPr>
          <p:spPr>
            <a:xfrm>
              <a:off x="8088832" y="5116763"/>
              <a:ext cx="2679" cy="14884"/>
            </a:xfrm>
            <a:custGeom>
              <a:avLst/>
              <a:gdLst>
                <a:gd name="connsiteX0" fmla="*/ 2679 w 2679"/>
                <a:gd name="connsiteY0" fmla="*/ 14885 h 14884"/>
                <a:gd name="connsiteX1" fmla="*/ 0 w 2679"/>
                <a:gd name="connsiteY1" fmla="*/ 0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" h="14884">
                  <a:moveTo>
                    <a:pt x="2679" y="14885"/>
                  </a:moveTo>
                  <a:cubicBezTo>
                    <a:pt x="2679" y="14885"/>
                    <a:pt x="1637" y="9675"/>
                    <a:pt x="0" y="0"/>
                  </a:cubicBezTo>
                </a:path>
              </a:pathLst>
            </a:custGeom>
            <a:noFill/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2935A7-0AEB-0FEA-EDC4-86EED865363E}"/>
                </a:ext>
              </a:extLst>
            </p:cNvPr>
            <p:cNvSpPr/>
            <p:nvPr/>
          </p:nvSpPr>
          <p:spPr>
            <a:xfrm>
              <a:off x="8068317" y="3812279"/>
              <a:ext cx="1436543" cy="1275310"/>
            </a:xfrm>
            <a:custGeom>
              <a:avLst/>
              <a:gdLst>
                <a:gd name="connsiteX0" fmla="*/ 15603 w 1436543"/>
                <a:gd name="connsiteY0" fmla="*/ 1275310 h 1275310"/>
                <a:gd name="connsiteX1" fmla="*/ 73802 w 1436543"/>
                <a:gd name="connsiteY1" fmla="*/ 799897 h 1275310"/>
                <a:gd name="connsiteX2" fmla="*/ 783647 w 1436543"/>
                <a:gd name="connsiteY2" fmla="*/ 799897 h 1275310"/>
                <a:gd name="connsiteX3" fmla="*/ 1436484 w 1436543"/>
                <a:gd name="connsiteY3" fmla="*/ 391316 h 1275310"/>
                <a:gd name="connsiteX4" fmla="*/ 1189847 w 1436543"/>
                <a:gd name="connsiteY4" fmla="*/ 0 h 1275310"/>
                <a:gd name="connsiteX5" fmla="*/ 1031178 w 1436543"/>
                <a:gd name="connsiteY5" fmla="*/ 0 h 12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6543" h="1275310">
                  <a:moveTo>
                    <a:pt x="15603" y="1275310"/>
                  </a:moveTo>
                  <a:cubicBezTo>
                    <a:pt x="-323" y="1172160"/>
                    <a:pt x="-27264" y="914806"/>
                    <a:pt x="73802" y="799897"/>
                  </a:cubicBezTo>
                  <a:cubicBezTo>
                    <a:pt x="201958" y="654475"/>
                    <a:pt x="355567" y="779058"/>
                    <a:pt x="783647" y="799897"/>
                  </a:cubicBezTo>
                  <a:cubicBezTo>
                    <a:pt x="1211727" y="820736"/>
                    <a:pt x="1432019" y="758369"/>
                    <a:pt x="1436484" y="391316"/>
                  </a:cubicBezTo>
                  <a:cubicBezTo>
                    <a:pt x="1440950" y="24262"/>
                    <a:pt x="1189847" y="0"/>
                    <a:pt x="1189847" y="0"/>
                  </a:cubicBezTo>
                  <a:lnTo>
                    <a:pt x="1031178" y="0"/>
                  </a:lnTo>
                </a:path>
              </a:pathLst>
            </a:custGeom>
            <a:noFill/>
            <a:ln w="14878" cap="flat">
              <a:solidFill>
                <a:srgbClr val="2E353A"/>
              </a:solidFill>
              <a:custDash>
                <a:ds d="150580" sp="15058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61279D5-C216-1A8B-4A81-96503E475278}"/>
                </a:ext>
              </a:extLst>
            </p:cNvPr>
            <p:cNvSpPr/>
            <p:nvPr/>
          </p:nvSpPr>
          <p:spPr>
            <a:xfrm>
              <a:off x="9069577" y="3812875"/>
              <a:ext cx="14884" cy="14884"/>
            </a:xfrm>
            <a:custGeom>
              <a:avLst/>
              <a:gdLst>
                <a:gd name="connsiteX0" fmla="*/ 14885 w 14884"/>
                <a:gd name="connsiteY0" fmla="*/ 0 h 14884"/>
                <a:gd name="connsiteX1" fmla="*/ 0 w 14884"/>
                <a:gd name="connsiteY1" fmla="*/ 0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4" h="14884">
                  <a:moveTo>
                    <a:pt x="14885" y="0"/>
                  </a:moveTo>
                  <a:lnTo>
                    <a:pt x="0" y="0"/>
                  </a:lnTo>
                </a:path>
              </a:pathLst>
            </a:custGeom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371EFE-B520-F2FA-A10D-9900277CFDFE}"/>
                </a:ext>
              </a:extLst>
            </p:cNvPr>
            <p:cNvSpPr/>
            <p:nvPr/>
          </p:nvSpPr>
          <p:spPr>
            <a:xfrm>
              <a:off x="9069577" y="2685368"/>
              <a:ext cx="14884" cy="14884"/>
            </a:xfrm>
            <a:custGeom>
              <a:avLst/>
              <a:gdLst>
                <a:gd name="connsiteX0" fmla="*/ 0 w 14884"/>
                <a:gd name="connsiteY0" fmla="*/ 0 h 14884"/>
                <a:gd name="connsiteX1" fmla="*/ 14885 w 14884"/>
                <a:gd name="connsiteY1" fmla="*/ 0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4" h="14884">
                  <a:moveTo>
                    <a:pt x="0" y="0"/>
                  </a:moveTo>
                  <a:lnTo>
                    <a:pt x="14885" y="0"/>
                  </a:lnTo>
                </a:path>
              </a:pathLst>
            </a:custGeom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6F7C93-08F6-2D0D-B50D-AA8AEA7CDD1E}"/>
                </a:ext>
              </a:extLst>
            </p:cNvPr>
            <p:cNvSpPr/>
            <p:nvPr/>
          </p:nvSpPr>
          <p:spPr>
            <a:xfrm>
              <a:off x="9114231" y="2685368"/>
              <a:ext cx="1179044" cy="2580091"/>
            </a:xfrm>
            <a:custGeom>
              <a:avLst/>
              <a:gdLst>
                <a:gd name="connsiteX0" fmla="*/ 0 w 1179044"/>
                <a:gd name="connsiteY0" fmla="*/ 0 h 2580091"/>
                <a:gd name="connsiteX1" fmla="*/ 535845 w 1179044"/>
                <a:gd name="connsiteY1" fmla="*/ 0 h 2580091"/>
                <a:gd name="connsiteX2" fmla="*/ 690644 w 1179044"/>
                <a:gd name="connsiteY2" fmla="*/ 200346 h 2580091"/>
                <a:gd name="connsiteX3" fmla="*/ 432397 w 1179044"/>
                <a:gd name="connsiteY3" fmla="*/ 933412 h 2580091"/>
                <a:gd name="connsiteX4" fmla="*/ 1170969 w 1179044"/>
                <a:gd name="connsiteY4" fmla="*/ 1622567 h 2580091"/>
                <a:gd name="connsiteX5" fmla="*/ 563083 w 1179044"/>
                <a:gd name="connsiteY5" fmla="*/ 2168831 h 2580091"/>
                <a:gd name="connsiteX6" fmla="*/ 536291 w 1179044"/>
                <a:gd name="connsiteY6" fmla="*/ 2305471 h 2580091"/>
                <a:gd name="connsiteX7" fmla="*/ 536291 w 1179044"/>
                <a:gd name="connsiteY7" fmla="*/ 2580092 h 258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9044" h="2580091">
                  <a:moveTo>
                    <a:pt x="0" y="0"/>
                  </a:moveTo>
                  <a:lnTo>
                    <a:pt x="535845" y="0"/>
                  </a:lnTo>
                  <a:cubicBezTo>
                    <a:pt x="535845" y="0"/>
                    <a:pt x="697342" y="13992"/>
                    <a:pt x="690644" y="200346"/>
                  </a:cubicBezTo>
                  <a:cubicBezTo>
                    <a:pt x="683946" y="386701"/>
                    <a:pt x="415279" y="561297"/>
                    <a:pt x="432397" y="933412"/>
                  </a:cubicBezTo>
                  <a:cubicBezTo>
                    <a:pt x="449514" y="1305526"/>
                    <a:pt x="1084490" y="1250007"/>
                    <a:pt x="1170969" y="1622567"/>
                  </a:cubicBezTo>
                  <a:cubicBezTo>
                    <a:pt x="1257448" y="1995128"/>
                    <a:pt x="622175" y="1976522"/>
                    <a:pt x="563083" y="2168831"/>
                  </a:cubicBezTo>
                  <a:cubicBezTo>
                    <a:pt x="544507" y="2211952"/>
                    <a:pt x="535368" y="2258541"/>
                    <a:pt x="536291" y="2305471"/>
                  </a:cubicBezTo>
                  <a:cubicBezTo>
                    <a:pt x="536291" y="2367987"/>
                    <a:pt x="536291" y="2516535"/>
                    <a:pt x="536291" y="2580092"/>
                  </a:cubicBezTo>
                </a:path>
              </a:pathLst>
            </a:custGeom>
            <a:noFill/>
            <a:ln w="14878" cap="flat">
              <a:solidFill>
                <a:srgbClr val="2E353A"/>
              </a:solidFill>
              <a:custDash>
                <a:ds d="149982" sp="149982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C5B1B3-B4DD-E98C-8F71-EA38C6F05245}"/>
                </a:ext>
              </a:extLst>
            </p:cNvPr>
            <p:cNvSpPr/>
            <p:nvPr/>
          </p:nvSpPr>
          <p:spPr>
            <a:xfrm>
              <a:off x="9650522" y="5280494"/>
              <a:ext cx="14884" cy="14884"/>
            </a:xfrm>
            <a:custGeom>
              <a:avLst/>
              <a:gdLst>
                <a:gd name="connsiteX0" fmla="*/ 0 w 14884"/>
                <a:gd name="connsiteY0" fmla="*/ 0 h 14884"/>
                <a:gd name="connsiteX1" fmla="*/ 0 w 14884"/>
                <a:gd name="connsiteY1" fmla="*/ 14885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4" h="14884">
                  <a:moveTo>
                    <a:pt x="0" y="0"/>
                  </a:moveTo>
                  <a:lnTo>
                    <a:pt x="0" y="14885"/>
                  </a:lnTo>
                </a:path>
              </a:pathLst>
            </a:custGeom>
            <a:noFill/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7B870E-84BC-6442-A2DE-A4A89F1819E6}"/>
                </a:ext>
              </a:extLst>
            </p:cNvPr>
            <p:cNvSpPr/>
            <p:nvPr/>
          </p:nvSpPr>
          <p:spPr>
            <a:xfrm>
              <a:off x="7082189" y="1630648"/>
              <a:ext cx="14884" cy="14884"/>
            </a:xfrm>
            <a:custGeom>
              <a:avLst/>
              <a:gdLst>
                <a:gd name="connsiteX0" fmla="*/ 14885 w 14884"/>
                <a:gd name="connsiteY0" fmla="*/ 0 h 14884"/>
                <a:gd name="connsiteX1" fmla="*/ 0 w 14884"/>
                <a:gd name="connsiteY1" fmla="*/ 0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4" h="14884">
                  <a:moveTo>
                    <a:pt x="14885" y="0"/>
                  </a:moveTo>
                  <a:lnTo>
                    <a:pt x="0" y="0"/>
                  </a:lnTo>
                </a:path>
              </a:pathLst>
            </a:custGeom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B7D9741-D806-6B95-349E-0A09880589EC}"/>
                </a:ext>
              </a:extLst>
            </p:cNvPr>
            <p:cNvSpPr/>
            <p:nvPr/>
          </p:nvSpPr>
          <p:spPr>
            <a:xfrm>
              <a:off x="6075694" y="1630642"/>
              <a:ext cx="976874" cy="3703733"/>
            </a:xfrm>
            <a:custGeom>
              <a:avLst/>
              <a:gdLst>
                <a:gd name="connsiteX0" fmla="*/ 976874 w 976874"/>
                <a:gd name="connsiteY0" fmla="*/ 6 h 3703733"/>
                <a:gd name="connsiteX1" fmla="*/ 714460 w 976874"/>
                <a:gd name="connsiteY1" fmla="*/ 6 h 3703733"/>
                <a:gd name="connsiteX2" fmla="*/ 0 w 976874"/>
                <a:gd name="connsiteY2" fmla="*/ 595389 h 3703733"/>
                <a:gd name="connsiteX3" fmla="*/ 384617 w 976874"/>
                <a:gd name="connsiteY3" fmla="*/ 1426841 h 3703733"/>
                <a:gd name="connsiteX4" fmla="*/ 573949 w 976874"/>
                <a:gd name="connsiteY4" fmla="*/ 3035416 h 3703733"/>
                <a:gd name="connsiteX5" fmla="*/ 212552 w 976874"/>
                <a:gd name="connsiteY5" fmla="*/ 3303339 h 3703733"/>
                <a:gd name="connsiteX6" fmla="*/ 158074 w 976874"/>
                <a:gd name="connsiteY6" fmla="*/ 3420034 h 3703733"/>
                <a:gd name="connsiteX7" fmla="*/ 158074 w 976874"/>
                <a:gd name="connsiteY7" fmla="*/ 3703734 h 370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6874" h="3703733">
                  <a:moveTo>
                    <a:pt x="976874" y="6"/>
                  </a:moveTo>
                  <a:lnTo>
                    <a:pt x="714460" y="6"/>
                  </a:lnTo>
                  <a:cubicBezTo>
                    <a:pt x="714460" y="6"/>
                    <a:pt x="0" y="-8181"/>
                    <a:pt x="0" y="595389"/>
                  </a:cubicBezTo>
                  <a:cubicBezTo>
                    <a:pt x="0" y="874772"/>
                    <a:pt x="97047" y="1083603"/>
                    <a:pt x="384617" y="1426841"/>
                  </a:cubicBezTo>
                  <a:cubicBezTo>
                    <a:pt x="672187" y="1770079"/>
                    <a:pt x="667424" y="2842959"/>
                    <a:pt x="573949" y="3035416"/>
                  </a:cubicBezTo>
                  <a:cubicBezTo>
                    <a:pt x="480474" y="3227874"/>
                    <a:pt x="282211" y="3199147"/>
                    <a:pt x="212552" y="3303339"/>
                  </a:cubicBezTo>
                  <a:cubicBezTo>
                    <a:pt x="212552" y="3303339"/>
                    <a:pt x="162391" y="3355882"/>
                    <a:pt x="158074" y="3420034"/>
                  </a:cubicBezTo>
                  <a:cubicBezTo>
                    <a:pt x="154651" y="3470493"/>
                    <a:pt x="156586" y="3635860"/>
                    <a:pt x="158074" y="3703734"/>
                  </a:cubicBezTo>
                </a:path>
              </a:pathLst>
            </a:custGeom>
            <a:noFill/>
            <a:ln w="14878" cap="flat">
              <a:solidFill>
                <a:srgbClr val="2E353A"/>
              </a:solidFill>
              <a:custDash>
                <a:ds d="149119" sp="149119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E7BF73-C675-E339-4F2F-7A818A985BA8}"/>
                </a:ext>
              </a:extLst>
            </p:cNvPr>
            <p:cNvSpPr/>
            <p:nvPr/>
          </p:nvSpPr>
          <p:spPr>
            <a:xfrm>
              <a:off x="6233024" y="5350004"/>
              <a:ext cx="14884" cy="14884"/>
            </a:xfrm>
            <a:custGeom>
              <a:avLst/>
              <a:gdLst>
                <a:gd name="connsiteX0" fmla="*/ 0 w 14884"/>
                <a:gd name="connsiteY0" fmla="*/ 0 h 14884"/>
                <a:gd name="connsiteX1" fmla="*/ 0 w 14884"/>
                <a:gd name="connsiteY1" fmla="*/ 14885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4" h="14884">
                  <a:moveTo>
                    <a:pt x="0" y="0"/>
                  </a:moveTo>
                  <a:cubicBezTo>
                    <a:pt x="0" y="9377"/>
                    <a:pt x="0" y="14885"/>
                    <a:pt x="0" y="14885"/>
                  </a:cubicBezTo>
                </a:path>
              </a:pathLst>
            </a:custGeom>
            <a:noFill/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cloud2">
            <a:extLst>
              <a:ext uri="{FF2B5EF4-FFF2-40B4-BE49-F238E27FC236}">
                <a16:creationId xmlns:a16="http://schemas.microsoft.com/office/drawing/2014/main" id="{8AD3EE03-2466-9B26-E861-3C5E8044DC30}"/>
              </a:ext>
            </a:extLst>
          </p:cNvPr>
          <p:cNvSpPr/>
          <p:nvPr/>
        </p:nvSpPr>
        <p:spPr>
          <a:xfrm>
            <a:off x="6816627" y="2075973"/>
            <a:ext cx="1073283" cy="639485"/>
          </a:xfrm>
          <a:custGeom>
            <a:avLst/>
            <a:gdLst>
              <a:gd name="connsiteX0" fmla="*/ 889310 w 1073283"/>
              <a:gd name="connsiteY0" fmla="*/ 271837 h 639485"/>
              <a:gd name="connsiteX1" fmla="*/ 797770 w 1073283"/>
              <a:gd name="connsiteY1" fmla="*/ 296545 h 639485"/>
              <a:gd name="connsiteX2" fmla="*/ 801640 w 1073283"/>
              <a:gd name="connsiteY2" fmla="*/ 253231 h 639485"/>
              <a:gd name="connsiteX3" fmla="*/ 548796 w 1073283"/>
              <a:gd name="connsiteY3" fmla="*/ 0 h 639485"/>
              <a:gd name="connsiteX4" fmla="*/ 299881 w 1073283"/>
              <a:gd name="connsiteY4" fmla="*/ 206494 h 639485"/>
              <a:gd name="connsiteX5" fmla="*/ 13591 w 1073283"/>
              <a:gd name="connsiteY5" fmla="*/ 339681 h 639485"/>
              <a:gd name="connsiteX6" fmla="*/ 146779 w 1073283"/>
              <a:gd name="connsiteY6" fmla="*/ 625971 h 639485"/>
              <a:gd name="connsiteX7" fmla="*/ 220993 w 1073283"/>
              <a:gd name="connsiteY7" fmla="*/ 639486 h 639485"/>
              <a:gd name="connsiteX8" fmla="*/ 889459 w 1073283"/>
              <a:gd name="connsiteY8" fmla="*/ 639486 h 639485"/>
              <a:gd name="connsiteX9" fmla="*/ 1073284 w 1073283"/>
              <a:gd name="connsiteY9" fmla="*/ 455662 h 639485"/>
              <a:gd name="connsiteX10" fmla="*/ 889459 w 1073283"/>
              <a:gd name="connsiteY10" fmla="*/ 271837 h 6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3283" h="639485">
                <a:moveTo>
                  <a:pt x="889310" y="271837"/>
                </a:moveTo>
                <a:cubicBezTo>
                  <a:pt x="857160" y="271882"/>
                  <a:pt x="825575" y="280411"/>
                  <a:pt x="797770" y="296545"/>
                </a:cubicBezTo>
                <a:cubicBezTo>
                  <a:pt x="800345" y="282256"/>
                  <a:pt x="801640" y="267759"/>
                  <a:pt x="801640" y="253231"/>
                </a:cubicBezTo>
                <a:cubicBezTo>
                  <a:pt x="801744" y="113480"/>
                  <a:pt x="688547" y="104"/>
                  <a:pt x="548796" y="0"/>
                </a:cubicBezTo>
                <a:cubicBezTo>
                  <a:pt x="426921" y="-104"/>
                  <a:pt x="322297" y="86703"/>
                  <a:pt x="299881" y="206494"/>
                </a:cubicBezTo>
                <a:cubicBezTo>
                  <a:pt x="184050" y="164222"/>
                  <a:pt x="55878" y="223849"/>
                  <a:pt x="13591" y="339681"/>
                </a:cubicBezTo>
                <a:cubicBezTo>
                  <a:pt x="-28681" y="455513"/>
                  <a:pt x="30947" y="583684"/>
                  <a:pt x="146779" y="625971"/>
                </a:cubicBezTo>
                <a:cubicBezTo>
                  <a:pt x="170579" y="634649"/>
                  <a:pt x="195674" y="639218"/>
                  <a:pt x="220993" y="639486"/>
                </a:cubicBezTo>
                <a:lnTo>
                  <a:pt x="889459" y="639486"/>
                </a:lnTo>
                <a:cubicBezTo>
                  <a:pt x="990987" y="639486"/>
                  <a:pt x="1073284" y="557189"/>
                  <a:pt x="1073284" y="455662"/>
                </a:cubicBezTo>
                <a:cubicBezTo>
                  <a:pt x="1073284" y="354134"/>
                  <a:pt x="990987" y="271837"/>
                  <a:pt x="889459" y="271837"/>
                </a:cubicBezTo>
                <a:close/>
              </a:path>
            </a:pathLst>
          </a:custGeom>
          <a:solidFill>
            <a:srgbClr val="FFFFFF"/>
          </a:solidFill>
          <a:ln w="14878" cap="flat">
            <a:solidFill>
              <a:srgbClr val="2E353A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2" name="cloud3">
            <a:extLst>
              <a:ext uri="{FF2B5EF4-FFF2-40B4-BE49-F238E27FC236}">
                <a16:creationId xmlns:a16="http://schemas.microsoft.com/office/drawing/2014/main" id="{E97A526B-56EF-5645-73D9-BEB077568F6C}"/>
              </a:ext>
            </a:extLst>
          </p:cNvPr>
          <p:cNvGrpSpPr/>
          <p:nvPr/>
        </p:nvGrpSpPr>
        <p:grpSpPr>
          <a:xfrm>
            <a:off x="9582862" y="2772765"/>
            <a:ext cx="1144643" cy="778611"/>
            <a:chOff x="9134603" y="2832726"/>
            <a:chExt cx="1144643" cy="778611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DAFEA1-77B7-B2CC-10FF-2E2C8E9748B4}"/>
                </a:ext>
              </a:extLst>
            </p:cNvPr>
            <p:cNvSpPr/>
            <p:nvPr/>
          </p:nvSpPr>
          <p:spPr>
            <a:xfrm>
              <a:off x="9134603" y="2865412"/>
              <a:ext cx="1144643" cy="681177"/>
            </a:xfrm>
            <a:custGeom>
              <a:avLst/>
              <a:gdLst>
                <a:gd name="connsiteX0" fmla="*/ 948911 w 1144643"/>
                <a:gd name="connsiteY0" fmla="*/ 289267 h 681177"/>
                <a:gd name="connsiteX1" fmla="*/ 851269 w 1144643"/>
                <a:gd name="connsiteY1" fmla="*/ 315464 h 681177"/>
                <a:gd name="connsiteX2" fmla="*/ 855287 w 1144643"/>
                <a:gd name="connsiteY2" fmla="*/ 269470 h 681177"/>
                <a:gd name="connsiteX3" fmla="*/ 585936 w 1144643"/>
                <a:gd name="connsiteY3" fmla="*/ 0 h 681177"/>
                <a:gd name="connsiteX4" fmla="*/ 321080 w 1144643"/>
                <a:gd name="connsiteY4" fmla="*/ 219756 h 681177"/>
                <a:gd name="connsiteX5" fmla="*/ 14949 w 1144643"/>
                <a:gd name="connsiteY5" fmla="*/ 360162 h 681177"/>
                <a:gd name="connsiteX6" fmla="*/ 155355 w 1144643"/>
                <a:gd name="connsiteY6" fmla="*/ 666293 h 681177"/>
                <a:gd name="connsiteX7" fmla="*/ 236982 w 1144643"/>
                <a:gd name="connsiteY7" fmla="*/ 681177 h 681177"/>
                <a:gd name="connsiteX8" fmla="*/ 948911 w 1144643"/>
                <a:gd name="connsiteY8" fmla="*/ 681177 h 681177"/>
                <a:gd name="connsiteX9" fmla="*/ 1144643 w 1144643"/>
                <a:gd name="connsiteY9" fmla="*/ 485445 h 681177"/>
                <a:gd name="connsiteX10" fmla="*/ 948911 w 1144643"/>
                <a:gd name="connsiteY10" fmla="*/ 289713 h 6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643" h="681177">
                  <a:moveTo>
                    <a:pt x="948911" y="289267"/>
                  </a:moveTo>
                  <a:cubicBezTo>
                    <a:pt x="914632" y="289282"/>
                    <a:pt x="880948" y="298317"/>
                    <a:pt x="851269" y="315464"/>
                  </a:cubicBezTo>
                  <a:cubicBezTo>
                    <a:pt x="853888" y="300267"/>
                    <a:pt x="855243" y="284891"/>
                    <a:pt x="855287" y="269470"/>
                  </a:cubicBezTo>
                  <a:cubicBezTo>
                    <a:pt x="855317" y="120684"/>
                    <a:pt x="734737" y="30"/>
                    <a:pt x="585936" y="0"/>
                  </a:cubicBezTo>
                  <a:cubicBezTo>
                    <a:pt x="456277" y="-45"/>
                    <a:pt x="344970" y="92314"/>
                    <a:pt x="321080" y="219756"/>
                  </a:cubicBezTo>
                  <a:cubicBezTo>
                    <a:pt x="197776" y="173986"/>
                    <a:pt x="60704" y="236858"/>
                    <a:pt x="14949" y="360162"/>
                  </a:cubicBezTo>
                  <a:cubicBezTo>
                    <a:pt x="-30821" y="483466"/>
                    <a:pt x="32037" y="620538"/>
                    <a:pt x="155355" y="666293"/>
                  </a:cubicBezTo>
                  <a:cubicBezTo>
                    <a:pt x="181478" y="675998"/>
                    <a:pt x="209103" y="681029"/>
                    <a:pt x="236982" y="681177"/>
                  </a:cubicBezTo>
                  <a:lnTo>
                    <a:pt x="948911" y="681177"/>
                  </a:lnTo>
                  <a:cubicBezTo>
                    <a:pt x="1057018" y="681177"/>
                    <a:pt x="1144643" y="593552"/>
                    <a:pt x="1144643" y="485445"/>
                  </a:cubicBezTo>
                  <a:cubicBezTo>
                    <a:pt x="1144643" y="377339"/>
                    <a:pt x="1057018" y="289713"/>
                    <a:pt x="948911" y="289713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44706A-CCF8-C9FE-E7D0-CC1D3CEC09F2}"/>
                </a:ext>
              </a:extLst>
            </p:cNvPr>
            <p:cNvSpPr/>
            <p:nvPr/>
          </p:nvSpPr>
          <p:spPr>
            <a:xfrm>
              <a:off x="9956995" y="3596453"/>
              <a:ext cx="59538" cy="14884"/>
            </a:xfrm>
            <a:custGeom>
              <a:avLst/>
              <a:gdLst>
                <a:gd name="connsiteX0" fmla="*/ 0 w 59538"/>
                <a:gd name="connsiteY0" fmla="*/ 0 h 14884"/>
                <a:gd name="connsiteX1" fmla="*/ 59538 w 59538"/>
                <a:gd name="connsiteY1" fmla="*/ 0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8" h="14884">
                  <a:moveTo>
                    <a:pt x="0" y="0"/>
                  </a:moveTo>
                  <a:lnTo>
                    <a:pt x="59538" y="0"/>
                  </a:lnTo>
                </a:path>
              </a:pathLst>
            </a:custGeom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1467E9-DAC3-3B1B-E699-99B6D6DCCE5E}"/>
                </a:ext>
              </a:extLst>
            </p:cNvPr>
            <p:cNvSpPr/>
            <p:nvPr/>
          </p:nvSpPr>
          <p:spPr>
            <a:xfrm>
              <a:off x="9666746" y="3596453"/>
              <a:ext cx="208384" cy="14884"/>
            </a:xfrm>
            <a:custGeom>
              <a:avLst/>
              <a:gdLst>
                <a:gd name="connsiteX0" fmla="*/ 0 w 208384"/>
                <a:gd name="connsiteY0" fmla="*/ 0 h 14884"/>
                <a:gd name="connsiteX1" fmla="*/ 208384 w 208384"/>
                <a:gd name="connsiteY1" fmla="*/ 0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384" h="14884">
                  <a:moveTo>
                    <a:pt x="0" y="0"/>
                  </a:moveTo>
                  <a:lnTo>
                    <a:pt x="208384" y="0"/>
                  </a:lnTo>
                </a:path>
              </a:pathLst>
            </a:custGeom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B72BA20-08B2-D1B5-7925-5261E57EBE0C}"/>
                </a:ext>
              </a:extLst>
            </p:cNvPr>
            <p:cNvSpPr/>
            <p:nvPr/>
          </p:nvSpPr>
          <p:spPr>
            <a:xfrm>
              <a:off x="9469674" y="2832726"/>
              <a:ext cx="107764" cy="44653"/>
            </a:xfrm>
            <a:custGeom>
              <a:avLst/>
              <a:gdLst>
                <a:gd name="connsiteX0" fmla="*/ 0 w 107764"/>
                <a:gd name="connsiteY0" fmla="*/ 44654 h 44653"/>
                <a:gd name="connsiteX1" fmla="*/ 107764 w 107764"/>
                <a:gd name="connsiteY1" fmla="*/ 0 h 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764" h="44653">
                  <a:moveTo>
                    <a:pt x="0" y="44654"/>
                  </a:moveTo>
                  <a:cubicBezTo>
                    <a:pt x="30469" y="19037"/>
                    <a:pt x="68112" y="3438"/>
                    <a:pt x="107764" y="0"/>
                  </a:cubicBezTo>
                </a:path>
              </a:pathLst>
            </a:custGeom>
            <a:noFill/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C261B7-4A05-1C26-54CA-22F1A543D1AC}"/>
                </a:ext>
              </a:extLst>
            </p:cNvPr>
            <p:cNvSpPr/>
            <p:nvPr/>
          </p:nvSpPr>
          <p:spPr>
            <a:xfrm>
              <a:off x="9398824" y="2920991"/>
              <a:ext cx="29769" cy="65194"/>
            </a:xfrm>
            <a:custGeom>
              <a:avLst/>
              <a:gdLst>
                <a:gd name="connsiteX0" fmla="*/ 0 w 29769"/>
                <a:gd name="connsiteY0" fmla="*/ 65194 h 65194"/>
                <a:gd name="connsiteX1" fmla="*/ 29769 w 29769"/>
                <a:gd name="connsiteY1" fmla="*/ 0 h 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69" h="65194">
                  <a:moveTo>
                    <a:pt x="0" y="65194"/>
                  </a:moveTo>
                  <a:cubicBezTo>
                    <a:pt x="5358" y="41662"/>
                    <a:pt x="15495" y="19469"/>
                    <a:pt x="29769" y="0"/>
                  </a:cubicBezTo>
                </a:path>
              </a:pathLst>
            </a:custGeom>
            <a:noFill/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cloud1">
            <a:extLst>
              <a:ext uri="{FF2B5EF4-FFF2-40B4-BE49-F238E27FC236}">
                <a16:creationId xmlns:a16="http://schemas.microsoft.com/office/drawing/2014/main" id="{B03C91E3-0805-444F-9C17-0D372A616EE4}"/>
              </a:ext>
            </a:extLst>
          </p:cNvPr>
          <p:cNvGrpSpPr/>
          <p:nvPr/>
        </p:nvGrpSpPr>
        <p:grpSpPr>
          <a:xfrm>
            <a:off x="6125940" y="3483929"/>
            <a:ext cx="1748418" cy="1105348"/>
            <a:chOff x="5677681" y="3543890"/>
            <a:chExt cx="1748418" cy="110534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DC7A33-1BA7-BB5E-E106-21549987563E}"/>
                </a:ext>
              </a:extLst>
            </p:cNvPr>
            <p:cNvSpPr/>
            <p:nvPr/>
          </p:nvSpPr>
          <p:spPr>
            <a:xfrm>
              <a:off x="5714976" y="3626073"/>
              <a:ext cx="1711123" cy="1023165"/>
            </a:xfrm>
            <a:custGeom>
              <a:avLst/>
              <a:gdLst>
                <a:gd name="connsiteX0" fmla="*/ 1423626 w 1711123"/>
                <a:gd name="connsiteY0" fmla="*/ 434779 h 1023165"/>
                <a:gd name="connsiteX1" fmla="*/ 1276864 w 1711123"/>
                <a:gd name="connsiteY1" fmla="*/ 474223 h 1023165"/>
                <a:gd name="connsiteX2" fmla="*/ 1282967 w 1711123"/>
                <a:gd name="connsiteY2" fmla="*/ 405009 h 1023165"/>
                <a:gd name="connsiteX3" fmla="*/ 878553 w 1711123"/>
                <a:gd name="connsiteY3" fmla="*/ 0 h 1023165"/>
                <a:gd name="connsiteX4" fmla="*/ 480390 w 1711123"/>
                <a:gd name="connsiteY4" fmla="*/ 330586 h 1023165"/>
                <a:gd name="connsiteX5" fmla="*/ 21963 w 1711123"/>
                <a:gd name="connsiteY5" fmla="*/ 542885 h 1023165"/>
                <a:gd name="connsiteX6" fmla="*/ 234259 w 1711123"/>
                <a:gd name="connsiteY6" fmla="*/ 1001315 h 1023165"/>
                <a:gd name="connsiteX7" fmla="*/ 354169 w 1711123"/>
                <a:gd name="connsiteY7" fmla="*/ 1023166 h 1023165"/>
                <a:gd name="connsiteX8" fmla="*/ 1423626 w 1711123"/>
                <a:gd name="connsiteY8" fmla="*/ 1023166 h 1023165"/>
                <a:gd name="connsiteX9" fmla="*/ 1711047 w 1711123"/>
                <a:gd name="connsiteY9" fmla="*/ 722512 h 1023165"/>
                <a:gd name="connsiteX10" fmla="*/ 1423626 w 1711123"/>
                <a:gd name="connsiteY10" fmla="*/ 435076 h 102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1123" h="1023165">
                  <a:moveTo>
                    <a:pt x="1423626" y="434779"/>
                  </a:moveTo>
                  <a:cubicBezTo>
                    <a:pt x="1372095" y="434808"/>
                    <a:pt x="1321473" y="448413"/>
                    <a:pt x="1276864" y="474223"/>
                  </a:cubicBezTo>
                  <a:cubicBezTo>
                    <a:pt x="1280942" y="451375"/>
                    <a:pt x="1282982" y="428214"/>
                    <a:pt x="1282967" y="405009"/>
                  </a:cubicBezTo>
                  <a:cubicBezTo>
                    <a:pt x="1283130" y="181488"/>
                    <a:pt x="1102060" y="164"/>
                    <a:pt x="878553" y="0"/>
                  </a:cubicBezTo>
                  <a:cubicBezTo>
                    <a:pt x="683505" y="-134"/>
                    <a:pt x="516113" y="138843"/>
                    <a:pt x="480390" y="330586"/>
                  </a:cubicBezTo>
                  <a:cubicBezTo>
                    <a:pt x="295167" y="262623"/>
                    <a:pt x="89929" y="357676"/>
                    <a:pt x="21963" y="542885"/>
                  </a:cubicBezTo>
                  <a:cubicBezTo>
                    <a:pt x="-46002" y="728109"/>
                    <a:pt x="49049" y="933352"/>
                    <a:pt x="234259" y="1001315"/>
                  </a:cubicBezTo>
                  <a:cubicBezTo>
                    <a:pt x="272691" y="1015411"/>
                    <a:pt x="313237" y="1022808"/>
                    <a:pt x="354169" y="1023166"/>
                  </a:cubicBezTo>
                  <a:lnTo>
                    <a:pt x="1423626" y="1023166"/>
                  </a:lnTo>
                  <a:cubicBezTo>
                    <a:pt x="1586016" y="1019519"/>
                    <a:pt x="1714708" y="884903"/>
                    <a:pt x="1711047" y="722512"/>
                  </a:cubicBezTo>
                  <a:cubicBezTo>
                    <a:pt x="1707519" y="565257"/>
                    <a:pt x="1580881" y="438619"/>
                    <a:pt x="1423626" y="435076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442423-210D-59FB-890F-32D8FE393A90}"/>
                </a:ext>
              </a:extLst>
            </p:cNvPr>
            <p:cNvSpPr/>
            <p:nvPr/>
          </p:nvSpPr>
          <p:spPr>
            <a:xfrm>
              <a:off x="5794524" y="4619321"/>
              <a:ext cx="46886" cy="26494"/>
            </a:xfrm>
            <a:custGeom>
              <a:avLst/>
              <a:gdLst>
                <a:gd name="connsiteX0" fmla="*/ 0 w 46886"/>
                <a:gd name="connsiteY0" fmla="*/ 0 h 26494"/>
                <a:gd name="connsiteX1" fmla="*/ 46886 w 46886"/>
                <a:gd name="connsiteY1" fmla="*/ 26495 h 26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86" h="26494">
                  <a:moveTo>
                    <a:pt x="0" y="0"/>
                  </a:moveTo>
                  <a:cubicBezTo>
                    <a:pt x="14975" y="9943"/>
                    <a:pt x="30647" y="18799"/>
                    <a:pt x="46886" y="26495"/>
                  </a:cubicBezTo>
                </a:path>
              </a:pathLst>
            </a:custGeom>
            <a:noFill/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0C5A92A-2189-CAE3-B82E-2D14C119D9A8}"/>
                </a:ext>
              </a:extLst>
            </p:cNvPr>
            <p:cNvSpPr/>
            <p:nvPr/>
          </p:nvSpPr>
          <p:spPr>
            <a:xfrm>
              <a:off x="5677681" y="4482085"/>
              <a:ext cx="61026" cy="90646"/>
            </a:xfrm>
            <a:custGeom>
              <a:avLst/>
              <a:gdLst>
                <a:gd name="connsiteX0" fmla="*/ 0 w 61026"/>
                <a:gd name="connsiteY0" fmla="*/ 0 h 90646"/>
                <a:gd name="connsiteX1" fmla="*/ 61027 w 61026"/>
                <a:gd name="connsiteY1" fmla="*/ 90647 h 9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026" h="90646">
                  <a:moveTo>
                    <a:pt x="0" y="0"/>
                  </a:moveTo>
                  <a:cubicBezTo>
                    <a:pt x="14255" y="33892"/>
                    <a:pt x="34985" y="64688"/>
                    <a:pt x="61027" y="90647"/>
                  </a:cubicBezTo>
                </a:path>
              </a:pathLst>
            </a:custGeom>
            <a:noFill/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442DFA-543E-4EFE-CB35-FABB3BB8C70C}"/>
                </a:ext>
              </a:extLst>
            </p:cNvPr>
            <p:cNvSpPr/>
            <p:nvPr/>
          </p:nvSpPr>
          <p:spPr>
            <a:xfrm>
              <a:off x="6337514" y="3543890"/>
              <a:ext cx="210914" cy="60005"/>
            </a:xfrm>
            <a:custGeom>
              <a:avLst/>
              <a:gdLst>
                <a:gd name="connsiteX0" fmla="*/ 0 w 210914"/>
                <a:gd name="connsiteY0" fmla="*/ 60006 h 60005"/>
                <a:gd name="connsiteX1" fmla="*/ 210914 w 210914"/>
                <a:gd name="connsiteY1" fmla="*/ 468 h 6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14" h="60005">
                  <a:moveTo>
                    <a:pt x="0" y="60006"/>
                  </a:moveTo>
                  <a:cubicBezTo>
                    <a:pt x="61830" y="17466"/>
                    <a:pt x="135970" y="-3462"/>
                    <a:pt x="210914" y="468"/>
                  </a:cubicBezTo>
                </a:path>
              </a:pathLst>
            </a:custGeom>
            <a:noFill/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A69DA87-F631-4FED-0CA0-83B935591E5D}"/>
                </a:ext>
              </a:extLst>
            </p:cNvPr>
            <p:cNvSpPr/>
            <p:nvPr/>
          </p:nvSpPr>
          <p:spPr>
            <a:xfrm>
              <a:off x="6273063" y="3626371"/>
              <a:ext cx="35127" cy="37062"/>
            </a:xfrm>
            <a:custGeom>
              <a:avLst/>
              <a:gdLst>
                <a:gd name="connsiteX0" fmla="*/ 0 w 35127"/>
                <a:gd name="connsiteY0" fmla="*/ 37063 h 37062"/>
                <a:gd name="connsiteX1" fmla="*/ 35128 w 35127"/>
                <a:gd name="connsiteY1" fmla="*/ 0 h 3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27" h="37062">
                  <a:moveTo>
                    <a:pt x="0" y="37063"/>
                  </a:moveTo>
                  <a:cubicBezTo>
                    <a:pt x="10375" y="23503"/>
                    <a:pt x="22148" y="11089"/>
                    <a:pt x="35128" y="0"/>
                  </a:cubicBezTo>
                </a:path>
              </a:pathLst>
            </a:custGeom>
            <a:noFill/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boards">
            <a:extLst>
              <a:ext uri="{FF2B5EF4-FFF2-40B4-BE49-F238E27FC236}">
                <a16:creationId xmlns:a16="http://schemas.microsoft.com/office/drawing/2014/main" id="{C9A73FE5-C834-48F8-5C3B-0A7AA0FBE59F}"/>
              </a:ext>
            </a:extLst>
          </p:cNvPr>
          <p:cNvGrpSpPr/>
          <p:nvPr/>
        </p:nvGrpSpPr>
        <p:grpSpPr>
          <a:xfrm>
            <a:off x="7532532" y="1303806"/>
            <a:ext cx="1985304" cy="2621768"/>
            <a:chOff x="7084273" y="1363767"/>
            <a:chExt cx="1985304" cy="262176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0B742D0-4110-F5CC-8A5A-B5C64F430C87}"/>
                </a:ext>
              </a:extLst>
            </p:cNvPr>
            <p:cNvSpPr/>
            <p:nvPr/>
          </p:nvSpPr>
          <p:spPr>
            <a:xfrm>
              <a:off x="8998875" y="2603057"/>
              <a:ext cx="70701" cy="186950"/>
            </a:xfrm>
            <a:custGeom>
              <a:avLst/>
              <a:gdLst>
                <a:gd name="connsiteX0" fmla="*/ 0 w 70701"/>
                <a:gd name="connsiteY0" fmla="*/ 0 h 186950"/>
                <a:gd name="connsiteX1" fmla="*/ 70702 w 70701"/>
                <a:gd name="connsiteY1" fmla="*/ 0 h 186950"/>
                <a:gd name="connsiteX2" fmla="*/ 70702 w 70701"/>
                <a:gd name="connsiteY2" fmla="*/ 186950 h 186950"/>
                <a:gd name="connsiteX3" fmla="*/ 0 w 70701"/>
                <a:gd name="connsiteY3" fmla="*/ 186950 h 18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01" h="186950">
                  <a:moveTo>
                    <a:pt x="0" y="0"/>
                  </a:moveTo>
                  <a:lnTo>
                    <a:pt x="70702" y="0"/>
                  </a:lnTo>
                  <a:lnTo>
                    <a:pt x="70702" y="186950"/>
                  </a:lnTo>
                  <a:lnTo>
                    <a:pt x="0" y="186950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9F6312-6F77-A05B-463F-E49FDCF82848}"/>
                </a:ext>
              </a:extLst>
            </p:cNvPr>
            <p:cNvSpPr/>
            <p:nvPr/>
          </p:nvSpPr>
          <p:spPr>
            <a:xfrm>
              <a:off x="8998875" y="3705855"/>
              <a:ext cx="70701" cy="186950"/>
            </a:xfrm>
            <a:custGeom>
              <a:avLst/>
              <a:gdLst>
                <a:gd name="connsiteX0" fmla="*/ 0 w 70701"/>
                <a:gd name="connsiteY0" fmla="*/ 0 h 186950"/>
                <a:gd name="connsiteX1" fmla="*/ 70702 w 70701"/>
                <a:gd name="connsiteY1" fmla="*/ 0 h 186950"/>
                <a:gd name="connsiteX2" fmla="*/ 70702 w 70701"/>
                <a:gd name="connsiteY2" fmla="*/ 186950 h 186950"/>
                <a:gd name="connsiteX3" fmla="*/ 0 w 70701"/>
                <a:gd name="connsiteY3" fmla="*/ 186950 h 18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01" h="186950">
                  <a:moveTo>
                    <a:pt x="0" y="0"/>
                  </a:moveTo>
                  <a:lnTo>
                    <a:pt x="70702" y="0"/>
                  </a:lnTo>
                  <a:lnTo>
                    <a:pt x="70702" y="186950"/>
                  </a:lnTo>
                  <a:lnTo>
                    <a:pt x="0" y="186950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A078219-785F-A134-188D-CCA8A2875150}"/>
                </a:ext>
              </a:extLst>
            </p:cNvPr>
            <p:cNvSpPr/>
            <p:nvPr/>
          </p:nvSpPr>
          <p:spPr>
            <a:xfrm>
              <a:off x="7097073" y="1521395"/>
              <a:ext cx="70701" cy="186950"/>
            </a:xfrm>
            <a:custGeom>
              <a:avLst/>
              <a:gdLst>
                <a:gd name="connsiteX0" fmla="*/ 0 w 70701"/>
                <a:gd name="connsiteY0" fmla="*/ 0 h 186950"/>
                <a:gd name="connsiteX1" fmla="*/ 70702 w 70701"/>
                <a:gd name="connsiteY1" fmla="*/ 0 h 186950"/>
                <a:gd name="connsiteX2" fmla="*/ 70702 w 70701"/>
                <a:gd name="connsiteY2" fmla="*/ 186950 h 186950"/>
                <a:gd name="connsiteX3" fmla="*/ 0 w 70701"/>
                <a:gd name="connsiteY3" fmla="*/ 186950 h 18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01" h="186950">
                  <a:moveTo>
                    <a:pt x="0" y="0"/>
                  </a:moveTo>
                  <a:lnTo>
                    <a:pt x="70702" y="0"/>
                  </a:lnTo>
                  <a:lnTo>
                    <a:pt x="70702" y="186950"/>
                  </a:lnTo>
                  <a:lnTo>
                    <a:pt x="0" y="186950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936F35A-AEB0-2BDB-D446-182636539345}"/>
                </a:ext>
              </a:extLst>
            </p:cNvPr>
            <p:cNvSpPr/>
            <p:nvPr/>
          </p:nvSpPr>
          <p:spPr>
            <a:xfrm>
              <a:off x="7097073" y="3161526"/>
              <a:ext cx="70701" cy="186950"/>
            </a:xfrm>
            <a:custGeom>
              <a:avLst/>
              <a:gdLst>
                <a:gd name="connsiteX0" fmla="*/ 0 w 70701"/>
                <a:gd name="connsiteY0" fmla="*/ 0 h 186950"/>
                <a:gd name="connsiteX1" fmla="*/ 70702 w 70701"/>
                <a:gd name="connsiteY1" fmla="*/ 0 h 186950"/>
                <a:gd name="connsiteX2" fmla="*/ 70702 w 70701"/>
                <a:gd name="connsiteY2" fmla="*/ 186950 h 186950"/>
                <a:gd name="connsiteX3" fmla="*/ 0 w 70701"/>
                <a:gd name="connsiteY3" fmla="*/ 186950 h 18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01" h="186950">
                  <a:moveTo>
                    <a:pt x="0" y="0"/>
                  </a:moveTo>
                  <a:lnTo>
                    <a:pt x="70702" y="0"/>
                  </a:lnTo>
                  <a:lnTo>
                    <a:pt x="70702" y="186950"/>
                  </a:lnTo>
                  <a:lnTo>
                    <a:pt x="0" y="186950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54FF475-69C9-6FD1-13B7-A4B35C698ED9}"/>
                </a:ext>
              </a:extLst>
            </p:cNvPr>
            <p:cNvSpPr/>
            <p:nvPr/>
          </p:nvSpPr>
          <p:spPr>
            <a:xfrm>
              <a:off x="7161077" y="1417947"/>
              <a:ext cx="1861018" cy="403074"/>
            </a:xfrm>
            <a:custGeom>
              <a:avLst/>
              <a:gdLst>
                <a:gd name="connsiteX0" fmla="*/ 0 w 1861018"/>
                <a:gd name="connsiteY0" fmla="*/ 0 h 403074"/>
                <a:gd name="connsiteX1" fmla="*/ 1861018 w 1861018"/>
                <a:gd name="connsiteY1" fmla="*/ 0 h 403074"/>
                <a:gd name="connsiteX2" fmla="*/ 1861018 w 1861018"/>
                <a:gd name="connsiteY2" fmla="*/ 403074 h 403074"/>
                <a:gd name="connsiteX3" fmla="*/ 0 w 1861018"/>
                <a:gd name="connsiteY3" fmla="*/ 403074 h 40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1018" h="403074">
                  <a:moveTo>
                    <a:pt x="0" y="0"/>
                  </a:moveTo>
                  <a:lnTo>
                    <a:pt x="1861018" y="0"/>
                  </a:lnTo>
                  <a:lnTo>
                    <a:pt x="1861018" y="403074"/>
                  </a:lnTo>
                  <a:lnTo>
                    <a:pt x="0" y="403074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EE3EDD-054E-1F16-3756-01A0B1DF1FCA}"/>
                </a:ext>
              </a:extLst>
            </p:cNvPr>
            <p:cNvSpPr/>
            <p:nvPr/>
          </p:nvSpPr>
          <p:spPr>
            <a:xfrm>
              <a:off x="7250533" y="1520799"/>
              <a:ext cx="1282603" cy="197369"/>
            </a:xfrm>
            <a:custGeom>
              <a:avLst/>
              <a:gdLst>
                <a:gd name="connsiteX0" fmla="*/ 0 w 1282603"/>
                <a:gd name="connsiteY0" fmla="*/ 0 h 197369"/>
                <a:gd name="connsiteX1" fmla="*/ 1282604 w 1282603"/>
                <a:gd name="connsiteY1" fmla="*/ 0 h 197369"/>
                <a:gd name="connsiteX2" fmla="*/ 1282604 w 1282603"/>
                <a:gd name="connsiteY2" fmla="*/ 197370 h 197369"/>
                <a:gd name="connsiteX3" fmla="*/ 0 w 1282603"/>
                <a:gd name="connsiteY3" fmla="*/ 197370 h 19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603" h="197369">
                  <a:moveTo>
                    <a:pt x="0" y="0"/>
                  </a:moveTo>
                  <a:lnTo>
                    <a:pt x="1282604" y="0"/>
                  </a:lnTo>
                  <a:lnTo>
                    <a:pt x="1282604" y="197370"/>
                  </a:lnTo>
                  <a:lnTo>
                    <a:pt x="0" y="197370"/>
                  </a:lnTo>
                  <a:close/>
                </a:path>
              </a:pathLst>
            </a:custGeom>
            <a:solidFill>
              <a:srgbClr val="92E3A9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D145B7-7594-6890-B597-D324CE92949C}"/>
                </a:ext>
              </a:extLst>
            </p:cNvPr>
            <p:cNvSpPr/>
            <p:nvPr/>
          </p:nvSpPr>
          <p:spPr>
            <a:xfrm>
              <a:off x="8657125" y="1561137"/>
              <a:ext cx="99428" cy="99428"/>
            </a:xfrm>
            <a:custGeom>
              <a:avLst/>
              <a:gdLst>
                <a:gd name="connsiteX0" fmla="*/ 99429 w 99428"/>
                <a:gd name="connsiteY0" fmla="*/ 49714 h 99428"/>
                <a:gd name="connsiteX1" fmla="*/ 49715 w 99428"/>
                <a:gd name="connsiteY1" fmla="*/ 99429 h 99428"/>
                <a:gd name="connsiteX2" fmla="*/ 0 w 99428"/>
                <a:gd name="connsiteY2" fmla="*/ 49714 h 99428"/>
                <a:gd name="connsiteX3" fmla="*/ 49715 w 99428"/>
                <a:gd name="connsiteY3" fmla="*/ 0 h 99428"/>
                <a:gd name="connsiteX4" fmla="*/ 99429 w 99428"/>
                <a:gd name="connsiteY4" fmla="*/ 49714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4"/>
                  </a:moveTo>
                  <a:cubicBezTo>
                    <a:pt x="99429" y="77171"/>
                    <a:pt x="77171" y="99429"/>
                    <a:pt x="49715" y="99429"/>
                  </a:cubicBezTo>
                  <a:cubicBezTo>
                    <a:pt x="22258" y="99429"/>
                    <a:pt x="0" y="77171"/>
                    <a:pt x="0" y="49714"/>
                  </a:cubicBezTo>
                  <a:cubicBezTo>
                    <a:pt x="0" y="22258"/>
                    <a:pt x="22258" y="0"/>
                    <a:pt x="49715" y="0"/>
                  </a:cubicBezTo>
                  <a:cubicBezTo>
                    <a:pt x="77171" y="0"/>
                    <a:pt x="99429" y="22258"/>
                    <a:pt x="99429" y="49714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659A392-5588-67E5-11BD-3AE2CE76A783}"/>
                </a:ext>
              </a:extLst>
            </p:cNvPr>
            <p:cNvSpPr/>
            <p:nvPr/>
          </p:nvSpPr>
          <p:spPr>
            <a:xfrm>
              <a:off x="8851965" y="1561137"/>
              <a:ext cx="99428" cy="99428"/>
            </a:xfrm>
            <a:custGeom>
              <a:avLst/>
              <a:gdLst>
                <a:gd name="connsiteX0" fmla="*/ 99429 w 99428"/>
                <a:gd name="connsiteY0" fmla="*/ 49714 h 99428"/>
                <a:gd name="connsiteX1" fmla="*/ 49714 w 99428"/>
                <a:gd name="connsiteY1" fmla="*/ 0 h 99428"/>
                <a:gd name="connsiteX2" fmla="*/ 0 w 99428"/>
                <a:gd name="connsiteY2" fmla="*/ 49714 h 99428"/>
                <a:gd name="connsiteX3" fmla="*/ 49714 w 99428"/>
                <a:gd name="connsiteY3" fmla="*/ 99429 h 99428"/>
                <a:gd name="connsiteX4" fmla="*/ 99429 w 99428"/>
                <a:gd name="connsiteY4" fmla="*/ 49714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4"/>
                  </a:moveTo>
                  <a:cubicBezTo>
                    <a:pt x="99429" y="22258"/>
                    <a:pt x="77176" y="0"/>
                    <a:pt x="49714" y="0"/>
                  </a:cubicBezTo>
                  <a:cubicBezTo>
                    <a:pt x="22252" y="0"/>
                    <a:pt x="0" y="22258"/>
                    <a:pt x="0" y="49714"/>
                  </a:cubicBezTo>
                  <a:cubicBezTo>
                    <a:pt x="0" y="77171"/>
                    <a:pt x="22252" y="99429"/>
                    <a:pt x="49714" y="99429"/>
                  </a:cubicBezTo>
                  <a:cubicBezTo>
                    <a:pt x="77176" y="99429"/>
                    <a:pt x="99429" y="77171"/>
                    <a:pt x="99429" y="49714"/>
                  </a:cubicBezTo>
                  <a:close/>
                </a:path>
              </a:pathLst>
            </a:custGeom>
            <a:solidFill>
              <a:srgbClr val="92E3A9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E1B122-A714-C87B-6465-6DD47BFC731B}"/>
                </a:ext>
              </a:extLst>
            </p:cNvPr>
            <p:cNvSpPr/>
            <p:nvPr/>
          </p:nvSpPr>
          <p:spPr>
            <a:xfrm>
              <a:off x="8367025" y="1561137"/>
              <a:ext cx="99428" cy="99428"/>
            </a:xfrm>
            <a:custGeom>
              <a:avLst/>
              <a:gdLst>
                <a:gd name="connsiteX0" fmla="*/ 99429 w 99428"/>
                <a:gd name="connsiteY0" fmla="*/ 49714 h 99428"/>
                <a:gd name="connsiteX1" fmla="*/ 49714 w 99428"/>
                <a:gd name="connsiteY1" fmla="*/ 99429 h 99428"/>
                <a:gd name="connsiteX2" fmla="*/ 0 w 99428"/>
                <a:gd name="connsiteY2" fmla="*/ 49714 h 99428"/>
                <a:gd name="connsiteX3" fmla="*/ 49714 w 99428"/>
                <a:gd name="connsiteY3" fmla="*/ 0 h 99428"/>
                <a:gd name="connsiteX4" fmla="*/ 99429 w 99428"/>
                <a:gd name="connsiteY4" fmla="*/ 49714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4"/>
                  </a:moveTo>
                  <a:cubicBezTo>
                    <a:pt x="99429" y="77171"/>
                    <a:pt x="77171" y="99429"/>
                    <a:pt x="49714" y="99429"/>
                  </a:cubicBezTo>
                  <a:cubicBezTo>
                    <a:pt x="22258" y="99429"/>
                    <a:pt x="0" y="77171"/>
                    <a:pt x="0" y="49714"/>
                  </a:cubicBezTo>
                  <a:cubicBezTo>
                    <a:pt x="0" y="22258"/>
                    <a:pt x="22258" y="0"/>
                    <a:pt x="49714" y="0"/>
                  </a:cubicBezTo>
                  <a:cubicBezTo>
                    <a:pt x="77171" y="0"/>
                    <a:pt x="99429" y="22258"/>
                    <a:pt x="99429" y="49714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9BF3206-4673-AF14-4609-5BD24D29999C}"/>
                </a:ext>
              </a:extLst>
            </p:cNvPr>
            <p:cNvSpPr/>
            <p:nvPr/>
          </p:nvSpPr>
          <p:spPr>
            <a:xfrm>
              <a:off x="7231779" y="1821021"/>
              <a:ext cx="1719763" cy="137979"/>
            </a:xfrm>
            <a:custGeom>
              <a:avLst/>
              <a:gdLst>
                <a:gd name="connsiteX0" fmla="*/ 0 w 1719763"/>
                <a:gd name="connsiteY0" fmla="*/ 0 h 137979"/>
                <a:gd name="connsiteX1" fmla="*/ 1719764 w 1719763"/>
                <a:gd name="connsiteY1" fmla="*/ 0 h 137979"/>
                <a:gd name="connsiteX2" fmla="*/ 1719764 w 1719763"/>
                <a:gd name="connsiteY2" fmla="*/ 137980 h 137979"/>
                <a:gd name="connsiteX3" fmla="*/ 0 w 1719763"/>
                <a:gd name="connsiteY3" fmla="*/ 137980 h 13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9763" h="137979">
                  <a:moveTo>
                    <a:pt x="0" y="0"/>
                  </a:moveTo>
                  <a:lnTo>
                    <a:pt x="1719764" y="0"/>
                  </a:lnTo>
                  <a:lnTo>
                    <a:pt x="1719764" y="137980"/>
                  </a:lnTo>
                  <a:lnTo>
                    <a:pt x="0" y="137980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9D40B2A-C860-58C6-BCC9-F311B3A1B010}"/>
                </a:ext>
              </a:extLst>
            </p:cNvPr>
            <p:cNvSpPr/>
            <p:nvPr/>
          </p:nvSpPr>
          <p:spPr>
            <a:xfrm>
              <a:off x="7161077" y="1959001"/>
              <a:ext cx="1861018" cy="403074"/>
            </a:xfrm>
            <a:custGeom>
              <a:avLst/>
              <a:gdLst>
                <a:gd name="connsiteX0" fmla="*/ 0 w 1861018"/>
                <a:gd name="connsiteY0" fmla="*/ 0 h 403074"/>
                <a:gd name="connsiteX1" fmla="*/ 1861018 w 1861018"/>
                <a:gd name="connsiteY1" fmla="*/ 0 h 403074"/>
                <a:gd name="connsiteX2" fmla="*/ 1861018 w 1861018"/>
                <a:gd name="connsiteY2" fmla="*/ 403074 h 403074"/>
                <a:gd name="connsiteX3" fmla="*/ 0 w 1861018"/>
                <a:gd name="connsiteY3" fmla="*/ 403074 h 40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1018" h="403074">
                  <a:moveTo>
                    <a:pt x="0" y="0"/>
                  </a:moveTo>
                  <a:lnTo>
                    <a:pt x="1861018" y="0"/>
                  </a:lnTo>
                  <a:lnTo>
                    <a:pt x="1861018" y="403074"/>
                  </a:lnTo>
                  <a:lnTo>
                    <a:pt x="0" y="403074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E2C69B-00C4-5216-21FA-6C84C8AEABA1}"/>
                </a:ext>
              </a:extLst>
            </p:cNvPr>
            <p:cNvSpPr/>
            <p:nvPr/>
          </p:nvSpPr>
          <p:spPr>
            <a:xfrm>
              <a:off x="7250533" y="2061854"/>
              <a:ext cx="1282603" cy="197369"/>
            </a:xfrm>
            <a:custGeom>
              <a:avLst/>
              <a:gdLst>
                <a:gd name="connsiteX0" fmla="*/ 0 w 1282603"/>
                <a:gd name="connsiteY0" fmla="*/ 0 h 197369"/>
                <a:gd name="connsiteX1" fmla="*/ 1282604 w 1282603"/>
                <a:gd name="connsiteY1" fmla="*/ 0 h 197369"/>
                <a:gd name="connsiteX2" fmla="*/ 1282604 w 1282603"/>
                <a:gd name="connsiteY2" fmla="*/ 197369 h 197369"/>
                <a:gd name="connsiteX3" fmla="*/ 0 w 1282603"/>
                <a:gd name="connsiteY3" fmla="*/ 197369 h 19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603" h="197369">
                  <a:moveTo>
                    <a:pt x="0" y="0"/>
                  </a:moveTo>
                  <a:lnTo>
                    <a:pt x="1282604" y="0"/>
                  </a:lnTo>
                  <a:lnTo>
                    <a:pt x="1282604" y="197369"/>
                  </a:lnTo>
                  <a:lnTo>
                    <a:pt x="0" y="197369"/>
                  </a:lnTo>
                  <a:close/>
                </a:path>
              </a:pathLst>
            </a:custGeom>
            <a:solidFill>
              <a:srgbClr val="92E3A9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347D908-DE64-07FC-5F00-052152228C6C}"/>
                </a:ext>
              </a:extLst>
            </p:cNvPr>
            <p:cNvSpPr/>
            <p:nvPr/>
          </p:nvSpPr>
          <p:spPr>
            <a:xfrm>
              <a:off x="8657125" y="2102340"/>
              <a:ext cx="99428" cy="99428"/>
            </a:xfrm>
            <a:custGeom>
              <a:avLst/>
              <a:gdLst>
                <a:gd name="connsiteX0" fmla="*/ 99429 w 99428"/>
                <a:gd name="connsiteY0" fmla="*/ 49715 h 99428"/>
                <a:gd name="connsiteX1" fmla="*/ 49715 w 99428"/>
                <a:gd name="connsiteY1" fmla="*/ 99429 h 99428"/>
                <a:gd name="connsiteX2" fmla="*/ 0 w 99428"/>
                <a:gd name="connsiteY2" fmla="*/ 49715 h 99428"/>
                <a:gd name="connsiteX3" fmla="*/ 49715 w 99428"/>
                <a:gd name="connsiteY3" fmla="*/ 0 h 99428"/>
                <a:gd name="connsiteX4" fmla="*/ 99429 w 99428"/>
                <a:gd name="connsiteY4" fmla="*/ 49715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5"/>
                  </a:moveTo>
                  <a:cubicBezTo>
                    <a:pt x="99429" y="77171"/>
                    <a:pt x="77171" y="99429"/>
                    <a:pt x="49715" y="99429"/>
                  </a:cubicBezTo>
                  <a:cubicBezTo>
                    <a:pt x="22258" y="99429"/>
                    <a:pt x="0" y="77171"/>
                    <a:pt x="0" y="49715"/>
                  </a:cubicBezTo>
                  <a:cubicBezTo>
                    <a:pt x="0" y="22258"/>
                    <a:pt x="22258" y="0"/>
                    <a:pt x="49715" y="0"/>
                  </a:cubicBezTo>
                  <a:cubicBezTo>
                    <a:pt x="77171" y="0"/>
                    <a:pt x="99429" y="22258"/>
                    <a:pt x="99429" y="49715"/>
                  </a:cubicBezTo>
                  <a:close/>
                </a:path>
              </a:pathLst>
            </a:custGeom>
            <a:solidFill>
              <a:srgbClr val="92E3A9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610F64A-8160-C1E6-DF14-64F022CDF59A}"/>
                </a:ext>
              </a:extLst>
            </p:cNvPr>
            <p:cNvSpPr/>
            <p:nvPr/>
          </p:nvSpPr>
          <p:spPr>
            <a:xfrm>
              <a:off x="8851965" y="2102340"/>
              <a:ext cx="99428" cy="99429"/>
            </a:xfrm>
            <a:custGeom>
              <a:avLst/>
              <a:gdLst>
                <a:gd name="connsiteX0" fmla="*/ 99429 w 99428"/>
                <a:gd name="connsiteY0" fmla="*/ 49715 h 99429"/>
                <a:gd name="connsiteX1" fmla="*/ 49714 w 99428"/>
                <a:gd name="connsiteY1" fmla="*/ 0 h 99429"/>
                <a:gd name="connsiteX2" fmla="*/ 0 w 99428"/>
                <a:gd name="connsiteY2" fmla="*/ 49715 h 99429"/>
                <a:gd name="connsiteX3" fmla="*/ 49714 w 99428"/>
                <a:gd name="connsiteY3" fmla="*/ 99429 h 99429"/>
                <a:gd name="connsiteX4" fmla="*/ 99429 w 99428"/>
                <a:gd name="connsiteY4" fmla="*/ 50012 h 99429"/>
                <a:gd name="connsiteX5" fmla="*/ 99429 w 99428"/>
                <a:gd name="connsiteY5" fmla="*/ 49715 h 9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28" h="99429">
                  <a:moveTo>
                    <a:pt x="99429" y="49715"/>
                  </a:moveTo>
                  <a:cubicBezTo>
                    <a:pt x="99429" y="22252"/>
                    <a:pt x="77176" y="0"/>
                    <a:pt x="49714" y="0"/>
                  </a:cubicBezTo>
                  <a:cubicBezTo>
                    <a:pt x="22252" y="0"/>
                    <a:pt x="0" y="22252"/>
                    <a:pt x="0" y="49715"/>
                  </a:cubicBezTo>
                  <a:cubicBezTo>
                    <a:pt x="0" y="77176"/>
                    <a:pt x="22252" y="99429"/>
                    <a:pt x="49714" y="99429"/>
                  </a:cubicBezTo>
                  <a:cubicBezTo>
                    <a:pt x="77087" y="99518"/>
                    <a:pt x="99339" y="77385"/>
                    <a:pt x="99429" y="50012"/>
                  </a:cubicBezTo>
                  <a:cubicBezTo>
                    <a:pt x="99429" y="49908"/>
                    <a:pt x="99429" y="49819"/>
                    <a:pt x="99429" y="4971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1732535-9A86-8289-52FE-F12D8CF548E3}"/>
                </a:ext>
              </a:extLst>
            </p:cNvPr>
            <p:cNvSpPr/>
            <p:nvPr/>
          </p:nvSpPr>
          <p:spPr>
            <a:xfrm>
              <a:off x="8367025" y="2102340"/>
              <a:ext cx="99428" cy="99428"/>
            </a:xfrm>
            <a:custGeom>
              <a:avLst/>
              <a:gdLst>
                <a:gd name="connsiteX0" fmla="*/ 99429 w 99428"/>
                <a:gd name="connsiteY0" fmla="*/ 49715 h 99428"/>
                <a:gd name="connsiteX1" fmla="*/ 49714 w 99428"/>
                <a:gd name="connsiteY1" fmla="*/ 99429 h 99428"/>
                <a:gd name="connsiteX2" fmla="*/ 0 w 99428"/>
                <a:gd name="connsiteY2" fmla="*/ 49715 h 99428"/>
                <a:gd name="connsiteX3" fmla="*/ 49714 w 99428"/>
                <a:gd name="connsiteY3" fmla="*/ 0 h 99428"/>
                <a:gd name="connsiteX4" fmla="*/ 99429 w 99428"/>
                <a:gd name="connsiteY4" fmla="*/ 49715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5"/>
                  </a:moveTo>
                  <a:cubicBezTo>
                    <a:pt x="99429" y="77171"/>
                    <a:pt x="77171" y="99429"/>
                    <a:pt x="49714" y="99429"/>
                  </a:cubicBezTo>
                  <a:cubicBezTo>
                    <a:pt x="22258" y="99429"/>
                    <a:pt x="0" y="77171"/>
                    <a:pt x="0" y="49715"/>
                  </a:cubicBezTo>
                  <a:cubicBezTo>
                    <a:pt x="0" y="22258"/>
                    <a:pt x="22258" y="0"/>
                    <a:pt x="49714" y="0"/>
                  </a:cubicBezTo>
                  <a:cubicBezTo>
                    <a:pt x="77171" y="0"/>
                    <a:pt x="99429" y="22258"/>
                    <a:pt x="99429" y="4971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CA90CA-E8E8-6D89-617C-5BE3C07AB8DB}"/>
                </a:ext>
              </a:extLst>
            </p:cNvPr>
            <p:cNvSpPr/>
            <p:nvPr/>
          </p:nvSpPr>
          <p:spPr>
            <a:xfrm>
              <a:off x="7231779" y="2362224"/>
              <a:ext cx="1719763" cy="137979"/>
            </a:xfrm>
            <a:custGeom>
              <a:avLst/>
              <a:gdLst>
                <a:gd name="connsiteX0" fmla="*/ 0 w 1719763"/>
                <a:gd name="connsiteY0" fmla="*/ 0 h 137979"/>
                <a:gd name="connsiteX1" fmla="*/ 1719764 w 1719763"/>
                <a:gd name="connsiteY1" fmla="*/ 0 h 137979"/>
                <a:gd name="connsiteX2" fmla="*/ 1719764 w 1719763"/>
                <a:gd name="connsiteY2" fmla="*/ 137980 h 137979"/>
                <a:gd name="connsiteX3" fmla="*/ 0 w 1719763"/>
                <a:gd name="connsiteY3" fmla="*/ 137980 h 13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9763" h="137979">
                  <a:moveTo>
                    <a:pt x="0" y="0"/>
                  </a:moveTo>
                  <a:lnTo>
                    <a:pt x="1719764" y="0"/>
                  </a:lnTo>
                  <a:lnTo>
                    <a:pt x="1719764" y="137980"/>
                  </a:lnTo>
                  <a:lnTo>
                    <a:pt x="0" y="137980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7F3A6B-E867-F63D-5B55-ECD810149E46}"/>
                </a:ext>
              </a:extLst>
            </p:cNvPr>
            <p:cNvSpPr/>
            <p:nvPr/>
          </p:nvSpPr>
          <p:spPr>
            <a:xfrm>
              <a:off x="7161077" y="2500204"/>
              <a:ext cx="1861018" cy="403074"/>
            </a:xfrm>
            <a:custGeom>
              <a:avLst/>
              <a:gdLst>
                <a:gd name="connsiteX0" fmla="*/ 0 w 1861018"/>
                <a:gd name="connsiteY0" fmla="*/ 0 h 403074"/>
                <a:gd name="connsiteX1" fmla="*/ 1861018 w 1861018"/>
                <a:gd name="connsiteY1" fmla="*/ 0 h 403074"/>
                <a:gd name="connsiteX2" fmla="*/ 1861018 w 1861018"/>
                <a:gd name="connsiteY2" fmla="*/ 403074 h 403074"/>
                <a:gd name="connsiteX3" fmla="*/ 0 w 1861018"/>
                <a:gd name="connsiteY3" fmla="*/ 403074 h 40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1018" h="403074">
                  <a:moveTo>
                    <a:pt x="0" y="0"/>
                  </a:moveTo>
                  <a:lnTo>
                    <a:pt x="1861018" y="0"/>
                  </a:lnTo>
                  <a:lnTo>
                    <a:pt x="1861018" y="403074"/>
                  </a:lnTo>
                  <a:lnTo>
                    <a:pt x="0" y="403074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2F00A36-9F8E-5027-355E-9A159E717FFF}"/>
                </a:ext>
              </a:extLst>
            </p:cNvPr>
            <p:cNvSpPr/>
            <p:nvPr/>
          </p:nvSpPr>
          <p:spPr>
            <a:xfrm>
              <a:off x="7250533" y="2603057"/>
              <a:ext cx="1282603" cy="197369"/>
            </a:xfrm>
            <a:custGeom>
              <a:avLst/>
              <a:gdLst>
                <a:gd name="connsiteX0" fmla="*/ 0 w 1282603"/>
                <a:gd name="connsiteY0" fmla="*/ 0 h 197369"/>
                <a:gd name="connsiteX1" fmla="*/ 1282604 w 1282603"/>
                <a:gd name="connsiteY1" fmla="*/ 0 h 197369"/>
                <a:gd name="connsiteX2" fmla="*/ 1282604 w 1282603"/>
                <a:gd name="connsiteY2" fmla="*/ 197369 h 197369"/>
                <a:gd name="connsiteX3" fmla="*/ 0 w 1282603"/>
                <a:gd name="connsiteY3" fmla="*/ 197369 h 19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603" h="197369">
                  <a:moveTo>
                    <a:pt x="0" y="0"/>
                  </a:moveTo>
                  <a:lnTo>
                    <a:pt x="1282604" y="0"/>
                  </a:lnTo>
                  <a:lnTo>
                    <a:pt x="1282604" y="197369"/>
                  </a:lnTo>
                  <a:lnTo>
                    <a:pt x="0" y="197369"/>
                  </a:lnTo>
                  <a:close/>
                </a:path>
              </a:pathLst>
            </a:custGeom>
            <a:solidFill>
              <a:srgbClr val="92E3A9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48E29A-D6BA-3DDD-E592-0B7B75B1E9E2}"/>
                </a:ext>
              </a:extLst>
            </p:cNvPr>
            <p:cNvSpPr/>
            <p:nvPr/>
          </p:nvSpPr>
          <p:spPr>
            <a:xfrm>
              <a:off x="8657125" y="2643394"/>
              <a:ext cx="99428" cy="99428"/>
            </a:xfrm>
            <a:custGeom>
              <a:avLst/>
              <a:gdLst>
                <a:gd name="connsiteX0" fmla="*/ 99429 w 99428"/>
                <a:gd name="connsiteY0" fmla="*/ 49714 h 99428"/>
                <a:gd name="connsiteX1" fmla="*/ 49715 w 99428"/>
                <a:gd name="connsiteY1" fmla="*/ 99429 h 99428"/>
                <a:gd name="connsiteX2" fmla="*/ 0 w 99428"/>
                <a:gd name="connsiteY2" fmla="*/ 49714 h 99428"/>
                <a:gd name="connsiteX3" fmla="*/ 49715 w 99428"/>
                <a:gd name="connsiteY3" fmla="*/ 0 h 99428"/>
                <a:gd name="connsiteX4" fmla="*/ 99429 w 99428"/>
                <a:gd name="connsiteY4" fmla="*/ 49714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4"/>
                  </a:moveTo>
                  <a:cubicBezTo>
                    <a:pt x="99429" y="77171"/>
                    <a:pt x="77171" y="99429"/>
                    <a:pt x="49715" y="99429"/>
                  </a:cubicBezTo>
                  <a:cubicBezTo>
                    <a:pt x="22258" y="99429"/>
                    <a:pt x="0" y="77171"/>
                    <a:pt x="0" y="49714"/>
                  </a:cubicBezTo>
                  <a:cubicBezTo>
                    <a:pt x="0" y="22258"/>
                    <a:pt x="22258" y="0"/>
                    <a:pt x="49715" y="0"/>
                  </a:cubicBezTo>
                  <a:cubicBezTo>
                    <a:pt x="77171" y="0"/>
                    <a:pt x="99429" y="22258"/>
                    <a:pt x="99429" y="49714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F6401A3-CAFA-FD37-C065-8A65C3D2BE76}"/>
                </a:ext>
              </a:extLst>
            </p:cNvPr>
            <p:cNvSpPr/>
            <p:nvPr/>
          </p:nvSpPr>
          <p:spPr>
            <a:xfrm>
              <a:off x="8851965" y="2643394"/>
              <a:ext cx="99428" cy="99428"/>
            </a:xfrm>
            <a:custGeom>
              <a:avLst/>
              <a:gdLst>
                <a:gd name="connsiteX0" fmla="*/ 99429 w 99428"/>
                <a:gd name="connsiteY0" fmla="*/ 49714 h 99428"/>
                <a:gd name="connsiteX1" fmla="*/ 49714 w 99428"/>
                <a:gd name="connsiteY1" fmla="*/ 0 h 99428"/>
                <a:gd name="connsiteX2" fmla="*/ 0 w 99428"/>
                <a:gd name="connsiteY2" fmla="*/ 49714 h 99428"/>
                <a:gd name="connsiteX3" fmla="*/ 49714 w 99428"/>
                <a:gd name="connsiteY3" fmla="*/ 99429 h 99428"/>
                <a:gd name="connsiteX4" fmla="*/ 99429 w 99428"/>
                <a:gd name="connsiteY4" fmla="*/ 49714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4"/>
                  </a:moveTo>
                  <a:cubicBezTo>
                    <a:pt x="99429" y="22252"/>
                    <a:pt x="77176" y="0"/>
                    <a:pt x="49714" y="0"/>
                  </a:cubicBezTo>
                  <a:cubicBezTo>
                    <a:pt x="22252" y="0"/>
                    <a:pt x="0" y="22252"/>
                    <a:pt x="0" y="49714"/>
                  </a:cubicBezTo>
                  <a:cubicBezTo>
                    <a:pt x="0" y="77176"/>
                    <a:pt x="22252" y="99429"/>
                    <a:pt x="49714" y="99429"/>
                  </a:cubicBezTo>
                  <a:cubicBezTo>
                    <a:pt x="77176" y="99429"/>
                    <a:pt x="99429" y="77176"/>
                    <a:pt x="99429" y="49714"/>
                  </a:cubicBezTo>
                  <a:close/>
                </a:path>
              </a:pathLst>
            </a:custGeom>
            <a:solidFill>
              <a:srgbClr val="92E3A9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0F79EC9-6C02-C17C-3F32-E042B7982522}"/>
                </a:ext>
              </a:extLst>
            </p:cNvPr>
            <p:cNvSpPr/>
            <p:nvPr/>
          </p:nvSpPr>
          <p:spPr>
            <a:xfrm>
              <a:off x="8367025" y="2643394"/>
              <a:ext cx="99428" cy="99428"/>
            </a:xfrm>
            <a:custGeom>
              <a:avLst/>
              <a:gdLst>
                <a:gd name="connsiteX0" fmla="*/ 99429 w 99428"/>
                <a:gd name="connsiteY0" fmla="*/ 49714 h 99428"/>
                <a:gd name="connsiteX1" fmla="*/ 49714 w 99428"/>
                <a:gd name="connsiteY1" fmla="*/ 99429 h 99428"/>
                <a:gd name="connsiteX2" fmla="*/ 0 w 99428"/>
                <a:gd name="connsiteY2" fmla="*/ 49714 h 99428"/>
                <a:gd name="connsiteX3" fmla="*/ 49714 w 99428"/>
                <a:gd name="connsiteY3" fmla="*/ 0 h 99428"/>
                <a:gd name="connsiteX4" fmla="*/ 99429 w 99428"/>
                <a:gd name="connsiteY4" fmla="*/ 49714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4"/>
                  </a:moveTo>
                  <a:cubicBezTo>
                    <a:pt x="99429" y="77171"/>
                    <a:pt x="77171" y="99429"/>
                    <a:pt x="49714" y="99429"/>
                  </a:cubicBezTo>
                  <a:cubicBezTo>
                    <a:pt x="22258" y="99429"/>
                    <a:pt x="0" y="77171"/>
                    <a:pt x="0" y="49714"/>
                  </a:cubicBezTo>
                  <a:cubicBezTo>
                    <a:pt x="0" y="22258"/>
                    <a:pt x="22258" y="0"/>
                    <a:pt x="49714" y="0"/>
                  </a:cubicBezTo>
                  <a:cubicBezTo>
                    <a:pt x="77171" y="0"/>
                    <a:pt x="99429" y="22258"/>
                    <a:pt x="99429" y="49714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EDB9D3-2086-6E7F-03E7-CA157F33E989}"/>
                </a:ext>
              </a:extLst>
            </p:cNvPr>
            <p:cNvSpPr/>
            <p:nvPr/>
          </p:nvSpPr>
          <p:spPr>
            <a:xfrm>
              <a:off x="7231779" y="2903279"/>
              <a:ext cx="1719763" cy="137979"/>
            </a:xfrm>
            <a:custGeom>
              <a:avLst/>
              <a:gdLst>
                <a:gd name="connsiteX0" fmla="*/ 0 w 1719763"/>
                <a:gd name="connsiteY0" fmla="*/ 0 h 137979"/>
                <a:gd name="connsiteX1" fmla="*/ 1719764 w 1719763"/>
                <a:gd name="connsiteY1" fmla="*/ 0 h 137979"/>
                <a:gd name="connsiteX2" fmla="*/ 1719764 w 1719763"/>
                <a:gd name="connsiteY2" fmla="*/ 137980 h 137979"/>
                <a:gd name="connsiteX3" fmla="*/ 0 w 1719763"/>
                <a:gd name="connsiteY3" fmla="*/ 137980 h 13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9763" h="137979">
                  <a:moveTo>
                    <a:pt x="0" y="0"/>
                  </a:moveTo>
                  <a:lnTo>
                    <a:pt x="1719764" y="0"/>
                  </a:lnTo>
                  <a:lnTo>
                    <a:pt x="1719764" y="137980"/>
                  </a:lnTo>
                  <a:lnTo>
                    <a:pt x="0" y="137980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6A4F510-2CED-5B7C-6D5D-CB589D861CDA}"/>
                </a:ext>
              </a:extLst>
            </p:cNvPr>
            <p:cNvSpPr/>
            <p:nvPr/>
          </p:nvSpPr>
          <p:spPr>
            <a:xfrm>
              <a:off x="7161077" y="3041259"/>
              <a:ext cx="1861018" cy="403074"/>
            </a:xfrm>
            <a:custGeom>
              <a:avLst/>
              <a:gdLst>
                <a:gd name="connsiteX0" fmla="*/ 0 w 1861018"/>
                <a:gd name="connsiteY0" fmla="*/ 0 h 403074"/>
                <a:gd name="connsiteX1" fmla="*/ 1861018 w 1861018"/>
                <a:gd name="connsiteY1" fmla="*/ 0 h 403074"/>
                <a:gd name="connsiteX2" fmla="*/ 1861018 w 1861018"/>
                <a:gd name="connsiteY2" fmla="*/ 403074 h 403074"/>
                <a:gd name="connsiteX3" fmla="*/ 0 w 1861018"/>
                <a:gd name="connsiteY3" fmla="*/ 403074 h 40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1018" h="403074">
                  <a:moveTo>
                    <a:pt x="0" y="0"/>
                  </a:moveTo>
                  <a:lnTo>
                    <a:pt x="1861018" y="0"/>
                  </a:lnTo>
                  <a:lnTo>
                    <a:pt x="1861018" y="403074"/>
                  </a:lnTo>
                  <a:lnTo>
                    <a:pt x="0" y="403074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BBFFAA3-00DD-1ED7-6E06-1D2FB27CCAFC}"/>
                </a:ext>
              </a:extLst>
            </p:cNvPr>
            <p:cNvSpPr/>
            <p:nvPr/>
          </p:nvSpPr>
          <p:spPr>
            <a:xfrm>
              <a:off x="7250533" y="3144111"/>
              <a:ext cx="1282603" cy="197369"/>
            </a:xfrm>
            <a:custGeom>
              <a:avLst/>
              <a:gdLst>
                <a:gd name="connsiteX0" fmla="*/ 0 w 1282603"/>
                <a:gd name="connsiteY0" fmla="*/ 0 h 197369"/>
                <a:gd name="connsiteX1" fmla="*/ 1282604 w 1282603"/>
                <a:gd name="connsiteY1" fmla="*/ 0 h 197369"/>
                <a:gd name="connsiteX2" fmla="*/ 1282604 w 1282603"/>
                <a:gd name="connsiteY2" fmla="*/ 197369 h 197369"/>
                <a:gd name="connsiteX3" fmla="*/ 0 w 1282603"/>
                <a:gd name="connsiteY3" fmla="*/ 197369 h 19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603" h="197369">
                  <a:moveTo>
                    <a:pt x="0" y="0"/>
                  </a:moveTo>
                  <a:lnTo>
                    <a:pt x="1282604" y="0"/>
                  </a:lnTo>
                  <a:lnTo>
                    <a:pt x="1282604" y="197369"/>
                  </a:lnTo>
                  <a:lnTo>
                    <a:pt x="0" y="197369"/>
                  </a:lnTo>
                  <a:close/>
                </a:path>
              </a:pathLst>
            </a:custGeom>
            <a:solidFill>
              <a:srgbClr val="92E3A9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149A132-CB22-7DD4-9934-980BE326EC80}"/>
                </a:ext>
              </a:extLst>
            </p:cNvPr>
            <p:cNvSpPr/>
            <p:nvPr/>
          </p:nvSpPr>
          <p:spPr>
            <a:xfrm>
              <a:off x="8657125" y="3184597"/>
              <a:ext cx="99428" cy="99428"/>
            </a:xfrm>
            <a:custGeom>
              <a:avLst/>
              <a:gdLst>
                <a:gd name="connsiteX0" fmla="*/ 99429 w 99428"/>
                <a:gd name="connsiteY0" fmla="*/ 49714 h 99428"/>
                <a:gd name="connsiteX1" fmla="*/ 49715 w 99428"/>
                <a:gd name="connsiteY1" fmla="*/ 99429 h 99428"/>
                <a:gd name="connsiteX2" fmla="*/ 0 w 99428"/>
                <a:gd name="connsiteY2" fmla="*/ 49714 h 99428"/>
                <a:gd name="connsiteX3" fmla="*/ 49715 w 99428"/>
                <a:gd name="connsiteY3" fmla="*/ 0 h 99428"/>
                <a:gd name="connsiteX4" fmla="*/ 99429 w 99428"/>
                <a:gd name="connsiteY4" fmla="*/ 49714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4"/>
                  </a:moveTo>
                  <a:cubicBezTo>
                    <a:pt x="99429" y="77171"/>
                    <a:pt x="77171" y="99429"/>
                    <a:pt x="49715" y="99429"/>
                  </a:cubicBezTo>
                  <a:cubicBezTo>
                    <a:pt x="22258" y="99429"/>
                    <a:pt x="0" y="77171"/>
                    <a:pt x="0" y="49714"/>
                  </a:cubicBezTo>
                  <a:cubicBezTo>
                    <a:pt x="0" y="22258"/>
                    <a:pt x="22258" y="0"/>
                    <a:pt x="49715" y="0"/>
                  </a:cubicBezTo>
                  <a:cubicBezTo>
                    <a:pt x="77171" y="0"/>
                    <a:pt x="99429" y="22258"/>
                    <a:pt x="99429" y="49714"/>
                  </a:cubicBezTo>
                  <a:close/>
                </a:path>
              </a:pathLst>
            </a:custGeom>
            <a:solidFill>
              <a:srgbClr val="92E3A9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D7D1761-9DC8-97CD-A51C-31C524610A50}"/>
                </a:ext>
              </a:extLst>
            </p:cNvPr>
            <p:cNvSpPr/>
            <p:nvPr/>
          </p:nvSpPr>
          <p:spPr>
            <a:xfrm>
              <a:off x="8851965" y="3184597"/>
              <a:ext cx="99428" cy="99429"/>
            </a:xfrm>
            <a:custGeom>
              <a:avLst/>
              <a:gdLst>
                <a:gd name="connsiteX0" fmla="*/ 99429 w 99428"/>
                <a:gd name="connsiteY0" fmla="*/ 49714 h 99429"/>
                <a:gd name="connsiteX1" fmla="*/ 49714 w 99428"/>
                <a:gd name="connsiteY1" fmla="*/ 0 h 99429"/>
                <a:gd name="connsiteX2" fmla="*/ 0 w 99428"/>
                <a:gd name="connsiteY2" fmla="*/ 49714 h 99429"/>
                <a:gd name="connsiteX3" fmla="*/ 49714 w 99428"/>
                <a:gd name="connsiteY3" fmla="*/ 99429 h 99429"/>
                <a:gd name="connsiteX4" fmla="*/ 99429 w 99428"/>
                <a:gd name="connsiteY4" fmla="*/ 50012 h 99429"/>
                <a:gd name="connsiteX5" fmla="*/ 99429 w 99428"/>
                <a:gd name="connsiteY5" fmla="*/ 49714 h 9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28" h="99429">
                  <a:moveTo>
                    <a:pt x="99429" y="49714"/>
                  </a:moveTo>
                  <a:cubicBezTo>
                    <a:pt x="99429" y="22252"/>
                    <a:pt x="77176" y="0"/>
                    <a:pt x="49714" y="0"/>
                  </a:cubicBezTo>
                  <a:cubicBezTo>
                    <a:pt x="22252" y="0"/>
                    <a:pt x="0" y="22252"/>
                    <a:pt x="0" y="49714"/>
                  </a:cubicBezTo>
                  <a:cubicBezTo>
                    <a:pt x="0" y="77176"/>
                    <a:pt x="22252" y="99429"/>
                    <a:pt x="49714" y="99429"/>
                  </a:cubicBezTo>
                  <a:cubicBezTo>
                    <a:pt x="77087" y="99518"/>
                    <a:pt x="99339" y="77385"/>
                    <a:pt x="99429" y="50012"/>
                  </a:cubicBezTo>
                  <a:cubicBezTo>
                    <a:pt x="99429" y="49908"/>
                    <a:pt x="99429" y="49819"/>
                    <a:pt x="99429" y="49714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D1F135E-48D9-EC6D-60FB-CA3E1C5DABFE}"/>
                </a:ext>
              </a:extLst>
            </p:cNvPr>
            <p:cNvSpPr/>
            <p:nvPr/>
          </p:nvSpPr>
          <p:spPr>
            <a:xfrm>
              <a:off x="8367025" y="3184597"/>
              <a:ext cx="99428" cy="99428"/>
            </a:xfrm>
            <a:custGeom>
              <a:avLst/>
              <a:gdLst>
                <a:gd name="connsiteX0" fmla="*/ 99429 w 99428"/>
                <a:gd name="connsiteY0" fmla="*/ 49714 h 99428"/>
                <a:gd name="connsiteX1" fmla="*/ 49714 w 99428"/>
                <a:gd name="connsiteY1" fmla="*/ 99429 h 99428"/>
                <a:gd name="connsiteX2" fmla="*/ 0 w 99428"/>
                <a:gd name="connsiteY2" fmla="*/ 49714 h 99428"/>
                <a:gd name="connsiteX3" fmla="*/ 49714 w 99428"/>
                <a:gd name="connsiteY3" fmla="*/ 0 h 99428"/>
                <a:gd name="connsiteX4" fmla="*/ 99429 w 99428"/>
                <a:gd name="connsiteY4" fmla="*/ 49714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4"/>
                  </a:moveTo>
                  <a:cubicBezTo>
                    <a:pt x="99429" y="77171"/>
                    <a:pt x="77171" y="99429"/>
                    <a:pt x="49714" y="99429"/>
                  </a:cubicBezTo>
                  <a:cubicBezTo>
                    <a:pt x="22258" y="99429"/>
                    <a:pt x="0" y="77171"/>
                    <a:pt x="0" y="49714"/>
                  </a:cubicBezTo>
                  <a:cubicBezTo>
                    <a:pt x="0" y="22258"/>
                    <a:pt x="22258" y="0"/>
                    <a:pt x="49714" y="0"/>
                  </a:cubicBezTo>
                  <a:cubicBezTo>
                    <a:pt x="77171" y="0"/>
                    <a:pt x="99429" y="22258"/>
                    <a:pt x="99429" y="49714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427E6E5-546D-F50A-D969-9563262EED3A}"/>
                </a:ext>
              </a:extLst>
            </p:cNvPr>
            <p:cNvSpPr/>
            <p:nvPr/>
          </p:nvSpPr>
          <p:spPr>
            <a:xfrm>
              <a:off x="7231779" y="3444482"/>
              <a:ext cx="1719763" cy="137979"/>
            </a:xfrm>
            <a:custGeom>
              <a:avLst/>
              <a:gdLst>
                <a:gd name="connsiteX0" fmla="*/ 0 w 1719763"/>
                <a:gd name="connsiteY0" fmla="*/ 0 h 137979"/>
                <a:gd name="connsiteX1" fmla="*/ 1719764 w 1719763"/>
                <a:gd name="connsiteY1" fmla="*/ 0 h 137979"/>
                <a:gd name="connsiteX2" fmla="*/ 1719764 w 1719763"/>
                <a:gd name="connsiteY2" fmla="*/ 137980 h 137979"/>
                <a:gd name="connsiteX3" fmla="*/ 0 w 1719763"/>
                <a:gd name="connsiteY3" fmla="*/ 137980 h 13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9763" h="137979">
                  <a:moveTo>
                    <a:pt x="0" y="0"/>
                  </a:moveTo>
                  <a:lnTo>
                    <a:pt x="1719764" y="0"/>
                  </a:lnTo>
                  <a:lnTo>
                    <a:pt x="1719764" y="137980"/>
                  </a:lnTo>
                  <a:lnTo>
                    <a:pt x="0" y="137980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E8EB45C-A6D8-C5D5-1233-1D12D8A70BF0}"/>
                </a:ext>
              </a:extLst>
            </p:cNvPr>
            <p:cNvSpPr/>
            <p:nvPr/>
          </p:nvSpPr>
          <p:spPr>
            <a:xfrm>
              <a:off x="7161077" y="3582462"/>
              <a:ext cx="1861018" cy="403074"/>
            </a:xfrm>
            <a:custGeom>
              <a:avLst/>
              <a:gdLst>
                <a:gd name="connsiteX0" fmla="*/ 0 w 1861018"/>
                <a:gd name="connsiteY0" fmla="*/ 0 h 403074"/>
                <a:gd name="connsiteX1" fmla="*/ 1861018 w 1861018"/>
                <a:gd name="connsiteY1" fmla="*/ 0 h 403074"/>
                <a:gd name="connsiteX2" fmla="*/ 1861018 w 1861018"/>
                <a:gd name="connsiteY2" fmla="*/ 403074 h 403074"/>
                <a:gd name="connsiteX3" fmla="*/ 0 w 1861018"/>
                <a:gd name="connsiteY3" fmla="*/ 403074 h 40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1018" h="403074">
                  <a:moveTo>
                    <a:pt x="0" y="0"/>
                  </a:moveTo>
                  <a:lnTo>
                    <a:pt x="1861018" y="0"/>
                  </a:lnTo>
                  <a:lnTo>
                    <a:pt x="1861018" y="403074"/>
                  </a:lnTo>
                  <a:lnTo>
                    <a:pt x="0" y="403074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369697E-4870-1515-08C7-2C9BB8F835B1}"/>
                </a:ext>
              </a:extLst>
            </p:cNvPr>
            <p:cNvSpPr/>
            <p:nvPr/>
          </p:nvSpPr>
          <p:spPr>
            <a:xfrm>
              <a:off x="7250533" y="3685314"/>
              <a:ext cx="1282603" cy="197369"/>
            </a:xfrm>
            <a:custGeom>
              <a:avLst/>
              <a:gdLst>
                <a:gd name="connsiteX0" fmla="*/ 0 w 1282603"/>
                <a:gd name="connsiteY0" fmla="*/ 0 h 197369"/>
                <a:gd name="connsiteX1" fmla="*/ 1282604 w 1282603"/>
                <a:gd name="connsiteY1" fmla="*/ 0 h 197369"/>
                <a:gd name="connsiteX2" fmla="*/ 1282604 w 1282603"/>
                <a:gd name="connsiteY2" fmla="*/ 197369 h 197369"/>
                <a:gd name="connsiteX3" fmla="*/ 0 w 1282603"/>
                <a:gd name="connsiteY3" fmla="*/ 197369 h 19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603" h="197369">
                  <a:moveTo>
                    <a:pt x="0" y="0"/>
                  </a:moveTo>
                  <a:lnTo>
                    <a:pt x="1282604" y="0"/>
                  </a:lnTo>
                  <a:lnTo>
                    <a:pt x="1282604" y="197369"/>
                  </a:lnTo>
                  <a:lnTo>
                    <a:pt x="0" y="197369"/>
                  </a:lnTo>
                  <a:close/>
                </a:path>
              </a:pathLst>
            </a:custGeom>
            <a:solidFill>
              <a:srgbClr val="92E3A9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A9CC2-6C45-7621-ADA4-F4BBD16A244E}"/>
                </a:ext>
              </a:extLst>
            </p:cNvPr>
            <p:cNvSpPr/>
            <p:nvPr/>
          </p:nvSpPr>
          <p:spPr>
            <a:xfrm>
              <a:off x="8657125" y="3725651"/>
              <a:ext cx="99428" cy="99428"/>
            </a:xfrm>
            <a:custGeom>
              <a:avLst/>
              <a:gdLst>
                <a:gd name="connsiteX0" fmla="*/ 99429 w 99428"/>
                <a:gd name="connsiteY0" fmla="*/ 49715 h 99428"/>
                <a:gd name="connsiteX1" fmla="*/ 49715 w 99428"/>
                <a:gd name="connsiteY1" fmla="*/ 99429 h 99428"/>
                <a:gd name="connsiteX2" fmla="*/ 0 w 99428"/>
                <a:gd name="connsiteY2" fmla="*/ 49715 h 99428"/>
                <a:gd name="connsiteX3" fmla="*/ 49715 w 99428"/>
                <a:gd name="connsiteY3" fmla="*/ 0 h 99428"/>
                <a:gd name="connsiteX4" fmla="*/ 99429 w 99428"/>
                <a:gd name="connsiteY4" fmla="*/ 49715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5"/>
                  </a:moveTo>
                  <a:cubicBezTo>
                    <a:pt x="99429" y="77171"/>
                    <a:pt x="77171" y="99429"/>
                    <a:pt x="49715" y="99429"/>
                  </a:cubicBezTo>
                  <a:cubicBezTo>
                    <a:pt x="22258" y="99429"/>
                    <a:pt x="0" y="77171"/>
                    <a:pt x="0" y="49715"/>
                  </a:cubicBezTo>
                  <a:cubicBezTo>
                    <a:pt x="0" y="22258"/>
                    <a:pt x="22258" y="0"/>
                    <a:pt x="49715" y="0"/>
                  </a:cubicBezTo>
                  <a:cubicBezTo>
                    <a:pt x="77171" y="0"/>
                    <a:pt x="99429" y="22258"/>
                    <a:pt x="99429" y="4971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23DE008-4604-F8A9-790D-F0ADBBB0FB22}"/>
                </a:ext>
              </a:extLst>
            </p:cNvPr>
            <p:cNvSpPr/>
            <p:nvPr/>
          </p:nvSpPr>
          <p:spPr>
            <a:xfrm>
              <a:off x="8851965" y="3725651"/>
              <a:ext cx="99428" cy="99429"/>
            </a:xfrm>
            <a:custGeom>
              <a:avLst/>
              <a:gdLst>
                <a:gd name="connsiteX0" fmla="*/ 99429 w 99428"/>
                <a:gd name="connsiteY0" fmla="*/ 49715 h 99429"/>
                <a:gd name="connsiteX1" fmla="*/ 49714 w 99428"/>
                <a:gd name="connsiteY1" fmla="*/ 0 h 99429"/>
                <a:gd name="connsiteX2" fmla="*/ 0 w 99428"/>
                <a:gd name="connsiteY2" fmla="*/ 49715 h 99429"/>
                <a:gd name="connsiteX3" fmla="*/ 49714 w 99428"/>
                <a:gd name="connsiteY3" fmla="*/ 99429 h 99429"/>
                <a:gd name="connsiteX4" fmla="*/ 99429 w 99428"/>
                <a:gd name="connsiteY4" fmla="*/ 49715 h 9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9">
                  <a:moveTo>
                    <a:pt x="99429" y="49715"/>
                  </a:moveTo>
                  <a:cubicBezTo>
                    <a:pt x="99429" y="22253"/>
                    <a:pt x="77176" y="0"/>
                    <a:pt x="49714" y="0"/>
                  </a:cubicBezTo>
                  <a:cubicBezTo>
                    <a:pt x="22252" y="0"/>
                    <a:pt x="0" y="22253"/>
                    <a:pt x="0" y="49715"/>
                  </a:cubicBezTo>
                  <a:cubicBezTo>
                    <a:pt x="0" y="77177"/>
                    <a:pt x="22252" y="99429"/>
                    <a:pt x="49714" y="99429"/>
                  </a:cubicBezTo>
                  <a:cubicBezTo>
                    <a:pt x="77176" y="99429"/>
                    <a:pt x="99429" y="77177"/>
                    <a:pt x="99429" y="49715"/>
                  </a:cubicBezTo>
                  <a:close/>
                </a:path>
              </a:pathLst>
            </a:custGeom>
            <a:solidFill>
              <a:srgbClr val="92E3A9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739E09-C4A5-CC2C-3495-DCECF63BFF56}"/>
                </a:ext>
              </a:extLst>
            </p:cNvPr>
            <p:cNvSpPr/>
            <p:nvPr/>
          </p:nvSpPr>
          <p:spPr>
            <a:xfrm>
              <a:off x="8367025" y="3725651"/>
              <a:ext cx="99428" cy="99428"/>
            </a:xfrm>
            <a:custGeom>
              <a:avLst/>
              <a:gdLst>
                <a:gd name="connsiteX0" fmla="*/ 99429 w 99428"/>
                <a:gd name="connsiteY0" fmla="*/ 49715 h 99428"/>
                <a:gd name="connsiteX1" fmla="*/ 49714 w 99428"/>
                <a:gd name="connsiteY1" fmla="*/ 99429 h 99428"/>
                <a:gd name="connsiteX2" fmla="*/ 0 w 99428"/>
                <a:gd name="connsiteY2" fmla="*/ 49715 h 99428"/>
                <a:gd name="connsiteX3" fmla="*/ 49714 w 99428"/>
                <a:gd name="connsiteY3" fmla="*/ 0 h 99428"/>
                <a:gd name="connsiteX4" fmla="*/ 99429 w 99428"/>
                <a:gd name="connsiteY4" fmla="*/ 49715 h 9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99428">
                  <a:moveTo>
                    <a:pt x="99429" y="49715"/>
                  </a:moveTo>
                  <a:cubicBezTo>
                    <a:pt x="99429" y="77171"/>
                    <a:pt x="77171" y="99429"/>
                    <a:pt x="49714" y="99429"/>
                  </a:cubicBezTo>
                  <a:cubicBezTo>
                    <a:pt x="22258" y="99429"/>
                    <a:pt x="0" y="77171"/>
                    <a:pt x="0" y="49715"/>
                  </a:cubicBezTo>
                  <a:cubicBezTo>
                    <a:pt x="0" y="22258"/>
                    <a:pt x="22258" y="0"/>
                    <a:pt x="49714" y="0"/>
                  </a:cubicBezTo>
                  <a:cubicBezTo>
                    <a:pt x="77171" y="0"/>
                    <a:pt x="99429" y="22258"/>
                    <a:pt x="99429" y="4971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BF2B015-C0EB-FB79-31B9-A1D42C45556E}"/>
                </a:ext>
              </a:extLst>
            </p:cNvPr>
            <p:cNvSpPr/>
            <p:nvPr/>
          </p:nvSpPr>
          <p:spPr>
            <a:xfrm>
              <a:off x="8215500" y="1363767"/>
              <a:ext cx="104192" cy="14884"/>
            </a:xfrm>
            <a:custGeom>
              <a:avLst/>
              <a:gdLst>
                <a:gd name="connsiteX0" fmla="*/ 0 w 104192"/>
                <a:gd name="connsiteY0" fmla="*/ 0 h 14884"/>
                <a:gd name="connsiteX1" fmla="*/ 104192 w 104192"/>
                <a:gd name="connsiteY1" fmla="*/ 0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192" h="14884">
                  <a:moveTo>
                    <a:pt x="0" y="0"/>
                  </a:moveTo>
                  <a:lnTo>
                    <a:pt x="104192" y="0"/>
                  </a:lnTo>
                </a:path>
              </a:pathLst>
            </a:custGeom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344812-7816-6D9F-D41F-686FBF4627EE}"/>
                </a:ext>
              </a:extLst>
            </p:cNvPr>
            <p:cNvSpPr/>
            <p:nvPr/>
          </p:nvSpPr>
          <p:spPr>
            <a:xfrm>
              <a:off x="7493598" y="1363767"/>
              <a:ext cx="602825" cy="14884"/>
            </a:xfrm>
            <a:custGeom>
              <a:avLst/>
              <a:gdLst>
                <a:gd name="connsiteX0" fmla="*/ 0 w 602825"/>
                <a:gd name="connsiteY0" fmla="*/ 0 h 14884"/>
                <a:gd name="connsiteX1" fmla="*/ 602825 w 602825"/>
                <a:gd name="connsiteY1" fmla="*/ 0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825" h="14884">
                  <a:moveTo>
                    <a:pt x="0" y="0"/>
                  </a:moveTo>
                  <a:lnTo>
                    <a:pt x="602825" y="0"/>
                  </a:lnTo>
                </a:path>
              </a:pathLst>
            </a:custGeom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EEEAF5E-1C0F-2C1C-9540-F2FAE463EBD4}"/>
                </a:ext>
              </a:extLst>
            </p:cNvPr>
            <p:cNvSpPr/>
            <p:nvPr/>
          </p:nvSpPr>
          <p:spPr>
            <a:xfrm>
              <a:off x="7084273" y="3812279"/>
              <a:ext cx="14884" cy="74422"/>
            </a:xfrm>
            <a:custGeom>
              <a:avLst/>
              <a:gdLst>
                <a:gd name="connsiteX0" fmla="*/ 0 w 14884"/>
                <a:gd name="connsiteY0" fmla="*/ 0 h 74422"/>
                <a:gd name="connsiteX1" fmla="*/ 0 w 14884"/>
                <a:gd name="connsiteY1" fmla="*/ 74423 h 7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4" h="74422">
                  <a:moveTo>
                    <a:pt x="0" y="0"/>
                  </a:moveTo>
                  <a:lnTo>
                    <a:pt x="0" y="74423"/>
                  </a:lnTo>
                </a:path>
              </a:pathLst>
            </a:custGeom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017CA2-BF7F-B8F7-63A6-AED4046C8AFA}"/>
                </a:ext>
              </a:extLst>
            </p:cNvPr>
            <p:cNvSpPr/>
            <p:nvPr/>
          </p:nvSpPr>
          <p:spPr>
            <a:xfrm>
              <a:off x="7084273" y="3581568"/>
              <a:ext cx="14884" cy="156288"/>
            </a:xfrm>
            <a:custGeom>
              <a:avLst/>
              <a:gdLst>
                <a:gd name="connsiteX0" fmla="*/ 0 w 14884"/>
                <a:gd name="connsiteY0" fmla="*/ 0 h 156288"/>
                <a:gd name="connsiteX1" fmla="*/ 0 w 14884"/>
                <a:gd name="connsiteY1" fmla="*/ 156288 h 15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4" h="156288">
                  <a:moveTo>
                    <a:pt x="0" y="0"/>
                  </a:moveTo>
                  <a:lnTo>
                    <a:pt x="0" y="156288"/>
                  </a:lnTo>
                </a:path>
              </a:pathLst>
            </a:custGeom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router 3">
            <a:extLst>
              <a:ext uri="{FF2B5EF4-FFF2-40B4-BE49-F238E27FC236}">
                <a16:creationId xmlns:a16="http://schemas.microsoft.com/office/drawing/2014/main" id="{571F5A03-34EB-B26F-733A-BBBD56ADE48B}"/>
              </a:ext>
            </a:extLst>
          </p:cNvPr>
          <p:cNvGrpSpPr/>
          <p:nvPr/>
        </p:nvGrpSpPr>
        <p:grpSpPr>
          <a:xfrm>
            <a:off x="10151411" y="1932916"/>
            <a:ext cx="828951" cy="531440"/>
            <a:chOff x="9703152" y="1992877"/>
            <a:chExt cx="828951" cy="53144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5AB6097-5349-A68B-C404-671AAEEB5C45}"/>
                </a:ext>
              </a:extLst>
            </p:cNvPr>
            <p:cNvSpPr/>
            <p:nvPr/>
          </p:nvSpPr>
          <p:spPr>
            <a:xfrm>
              <a:off x="9703152" y="1992877"/>
              <a:ext cx="234150" cy="444321"/>
            </a:xfrm>
            <a:custGeom>
              <a:avLst/>
              <a:gdLst>
                <a:gd name="connsiteX0" fmla="*/ 125985 w 234150"/>
                <a:gd name="connsiteY0" fmla="*/ 213208 h 444321"/>
                <a:gd name="connsiteX1" fmla="*/ 21793 w 234150"/>
                <a:gd name="connsiteY1" fmla="*/ 7057 h 444321"/>
                <a:gd name="connsiteX2" fmla="*/ 7057 w 234150"/>
                <a:gd name="connsiteY2" fmla="*/ 835 h 444321"/>
                <a:gd name="connsiteX3" fmla="*/ 835 w 234150"/>
                <a:gd name="connsiteY3" fmla="*/ 15571 h 444321"/>
                <a:gd name="connsiteX4" fmla="*/ 1550 w 234150"/>
                <a:gd name="connsiteY4" fmla="*/ 17030 h 444321"/>
                <a:gd name="connsiteX5" fmla="*/ 101127 w 234150"/>
                <a:gd name="connsiteY5" fmla="*/ 225414 h 444321"/>
                <a:gd name="connsiteX6" fmla="*/ 97555 w 234150"/>
                <a:gd name="connsiteY6" fmla="*/ 241638 h 444321"/>
                <a:gd name="connsiteX7" fmla="*/ 202938 w 234150"/>
                <a:gd name="connsiteY7" fmla="*/ 439156 h 444321"/>
                <a:gd name="connsiteX8" fmla="*/ 223181 w 234150"/>
                <a:gd name="connsiteY8" fmla="*/ 441835 h 444321"/>
                <a:gd name="connsiteX9" fmla="*/ 233302 w 234150"/>
                <a:gd name="connsiteY9" fmla="*/ 424272 h 444321"/>
                <a:gd name="connsiteX10" fmla="*/ 141018 w 234150"/>
                <a:gd name="connsiteY10" fmla="*/ 220204 h 444321"/>
                <a:gd name="connsiteX11" fmla="*/ 125985 w 234150"/>
                <a:gd name="connsiteY11" fmla="*/ 213208 h 4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50" h="444321">
                  <a:moveTo>
                    <a:pt x="125985" y="213208"/>
                  </a:moveTo>
                  <a:lnTo>
                    <a:pt x="21793" y="7057"/>
                  </a:lnTo>
                  <a:cubicBezTo>
                    <a:pt x="19441" y="1267"/>
                    <a:pt x="12847" y="-1516"/>
                    <a:pt x="7057" y="835"/>
                  </a:cubicBezTo>
                  <a:cubicBezTo>
                    <a:pt x="1267" y="3187"/>
                    <a:pt x="-1517" y="9781"/>
                    <a:pt x="835" y="15571"/>
                  </a:cubicBezTo>
                  <a:cubicBezTo>
                    <a:pt x="1044" y="16077"/>
                    <a:pt x="1282" y="16568"/>
                    <a:pt x="1550" y="17030"/>
                  </a:cubicBezTo>
                  <a:lnTo>
                    <a:pt x="101127" y="225414"/>
                  </a:lnTo>
                  <a:cubicBezTo>
                    <a:pt x="96960" y="229701"/>
                    <a:pt x="95576" y="235997"/>
                    <a:pt x="97555" y="241638"/>
                  </a:cubicBezTo>
                  <a:lnTo>
                    <a:pt x="202938" y="439156"/>
                  </a:lnTo>
                  <a:cubicBezTo>
                    <a:pt x="205766" y="444812"/>
                    <a:pt x="214697" y="446003"/>
                    <a:pt x="223181" y="441835"/>
                  </a:cubicBezTo>
                  <a:cubicBezTo>
                    <a:pt x="231665" y="437668"/>
                    <a:pt x="236131" y="429779"/>
                    <a:pt x="233302" y="424272"/>
                  </a:cubicBezTo>
                  <a:lnTo>
                    <a:pt x="141018" y="220204"/>
                  </a:lnTo>
                  <a:cubicBezTo>
                    <a:pt x="137892" y="215039"/>
                    <a:pt x="131954" y="212271"/>
                    <a:pt x="125985" y="213208"/>
                  </a:cubicBezTo>
                  <a:close/>
                </a:path>
              </a:pathLst>
            </a:custGeom>
            <a:solidFill>
              <a:srgbClr val="2E353A"/>
            </a:solidFill>
            <a:ln w="14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FD6D6F2-560E-4AEE-CCBC-D1C85493952A}"/>
                </a:ext>
              </a:extLst>
            </p:cNvPr>
            <p:cNvSpPr/>
            <p:nvPr/>
          </p:nvSpPr>
          <p:spPr>
            <a:xfrm>
              <a:off x="10297983" y="1993623"/>
              <a:ext cx="234120" cy="443278"/>
            </a:xfrm>
            <a:custGeom>
              <a:avLst/>
              <a:gdLst>
                <a:gd name="connsiteX0" fmla="*/ 108080 w 234120"/>
                <a:gd name="connsiteY0" fmla="*/ 212462 h 443278"/>
                <a:gd name="connsiteX1" fmla="*/ 213016 w 234120"/>
                <a:gd name="connsiteY1" fmla="*/ 6311 h 443278"/>
                <a:gd name="connsiteX2" fmla="*/ 227901 w 234120"/>
                <a:gd name="connsiteY2" fmla="*/ 1101 h 443278"/>
                <a:gd name="connsiteX3" fmla="*/ 233110 w 234120"/>
                <a:gd name="connsiteY3" fmla="*/ 15986 h 443278"/>
                <a:gd name="connsiteX4" fmla="*/ 133383 w 234120"/>
                <a:gd name="connsiteY4" fmla="*/ 224370 h 443278"/>
                <a:gd name="connsiteX5" fmla="*/ 136658 w 234120"/>
                <a:gd name="connsiteY5" fmla="*/ 240594 h 443278"/>
                <a:gd name="connsiteX6" fmla="*/ 31276 w 234120"/>
                <a:gd name="connsiteY6" fmla="*/ 438112 h 443278"/>
                <a:gd name="connsiteX7" fmla="*/ 11032 w 234120"/>
                <a:gd name="connsiteY7" fmla="*/ 440791 h 443278"/>
                <a:gd name="connsiteX8" fmla="*/ 762 w 234120"/>
                <a:gd name="connsiteY8" fmla="*/ 423228 h 443278"/>
                <a:gd name="connsiteX9" fmla="*/ 93195 w 234120"/>
                <a:gd name="connsiteY9" fmla="*/ 219160 h 443278"/>
                <a:gd name="connsiteX10" fmla="*/ 108080 w 234120"/>
                <a:gd name="connsiteY10" fmla="*/ 212462 h 4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120" h="443278">
                  <a:moveTo>
                    <a:pt x="108080" y="212462"/>
                  </a:moveTo>
                  <a:lnTo>
                    <a:pt x="213016" y="6311"/>
                  </a:lnTo>
                  <a:cubicBezTo>
                    <a:pt x="215695" y="774"/>
                    <a:pt x="222348" y="-1563"/>
                    <a:pt x="227901" y="1101"/>
                  </a:cubicBezTo>
                  <a:cubicBezTo>
                    <a:pt x="233319" y="3885"/>
                    <a:pt x="235611" y="10434"/>
                    <a:pt x="233110" y="15986"/>
                  </a:cubicBezTo>
                  <a:lnTo>
                    <a:pt x="133383" y="224370"/>
                  </a:lnTo>
                  <a:cubicBezTo>
                    <a:pt x="137656" y="228612"/>
                    <a:pt x="138950" y="235027"/>
                    <a:pt x="136658" y="240594"/>
                  </a:cubicBezTo>
                  <a:lnTo>
                    <a:pt x="31276" y="438112"/>
                  </a:lnTo>
                  <a:cubicBezTo>
                    <a:pt x="28447" y="443769"/>
                    <a:pt x="19368" y="444959"/>
                    <a:pt x="11032" y="440791"/>
                  </a:cubicBezTo>
                  <a:cubicBezTo>
                    <a:pt x="2697" y="436624"/>
                    <a:pt x="-1917" y="428735"/>
                    <a:pt x="762" y="423228"/>
                  </a:cubicBezTo>
                  <a:lnTo>
                    <a:pt x="93195" y="219160"/>
                  </a:lnTo>
                  <a:cubicBezTo>
                    <a:pt x="96381" y="214159"/>
                    <a:pt x="102230" y="211539"/>
                    <a:pt x="108080" y="212462"/>
                  </a:cubicBezTo>
                  <a:close/>
                </a:path>
              </a:pathLst>
            </a:custGeom>
            <a:solidFill>
              <a:srgbClr val="2E353A"/>
            </a:solidFill>
            <a:ln w="14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BC9C1AE-9FA8-BFB8-A970-9D48B6312F66}"/>
                </a:ext>
              </a:extLst>
            </p:cNvPr>
            <p:cNvSpPr/>
            <p:nvPr/>
          </p:nvSpPr>
          <p:spPr>
            <a:xfrm>
              <a:off x="9791479" y="2357610"/>
              <a:ext cx="654474" cy="83353"/>
            </a:xfrm>
            <a:custGeom>
              <a:avLst/>
              <a:gdLst>
                <a:gd name="connsiteX0" fmla="*/ 654475 w 654474"/>
                <a:gd name="connsiteY0" fmla="*/ 83353 h 83353"/>
                <a:gd name="connsiteX1" fmla="*/ 0 w 654474"/>
                <a:gd name="connsiteY1" fmla="*/ 83353 h 83353"/>
                <a:gd name="connsiteX2" fmla="*/ 49119 w 654474"/>
                <a:gd name="connsiteY2" fmla="*/ 0 h 83353"/>
                <a:gd name="connsiteX3" fmla="*/ 605355 w 654474"/>
                <a:gd name="connsiteY3" fmla="*/ 0 h 83353"/>
                <a:gd name="connsiteX4" fmla="*/ 654475 w 654474"/>
                <a:gd name="connsiteY4" fmla="*/ 83353 h 8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474" h="83353">
                  <a:moveTo>
                    <a:pt x="654475" y="83353"/>
                  </a:moveTo>
                  <a:lnTo>
                    <a:pt x="0" y="83353"/>
                  </a:lnTo>
                  <a:lnTo>
                    <a:pt x="49119" y="0"/>
                  </a:lnTo>
                  <a:lnTo>
                    <a:pt x="605355" y="0"/>
                  </a:lnTo>
                  <a:lnTo>
                    <a:pt x="654475" y="83353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3302BAE-FB59-F5D3-B818-749969367213}"/>
                </a:ext>
              </a:extLst>
            </p:cNvPr>
            <p:cNvSpPr/>
            <p:nvPr/>
          </p:nvSpPr>
          <p:spPr>
            <a:xfrm>
              <a:off x="9791479" y="2440964"/>
              <a:ext cx="654325" cy="83353"/>
            </a:xfrm>
            <a:custGeom>
              <a:avLst/>
              <a:gdLst>
                <a:gd name="connsiteX0" fmla="*/ 0 w 654325"/>
                <a:gd name="connsiteY0" fmla="*/ 0 h 83353"/>
                <a:gd name="connsiteX1" fmla="*/ 654326 w 654325"/>
                <a:gd name="connsiteY1" fmla="*/ 0 h 83353"/>
                <a:gd name="connsiteX2" fmla="*/ 654326 w 654325"/>
                <a:gd name="connsiteY2" fmla="*/ 83354 h 83353"/>
                <a:gd name="connsiteX3" fmla="*/ 0 w 654325"/>
                <a:gd name="connsiteY3" fmla="*/ 83354 h 8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4325" h="83353">
                  <a:moveTo>
                    <a:pt x="0" y="0"/>
                  </a:moveTo>
                  <a:lnTo>
                    <a:pt x="654326" y="0"/>
                  </a:lnTo>
                  <a:lnTo>
                    <a:pt x="654326" y="83354"/>
                  </a:lnTo>
                  <a:lnTo>
                    <a:pt x="0" y="83354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408BE48-07CE-2D79-4401-E5122CBB8B97}"/>
                </a:ext>
              </a:extLst>
            </p:cNvPr>
            <p:cNvSpPr/>
            <p:nvPr/>
          </p:nvSpPr>
          <p:spPr>
            <a:xfrm>
              <a:off x="9837472" y="2464333"/>
              <a:ext cx="288165" cy="36764"/>
            </a:xfrm>
            <a:custGeom>
              <a:avLst/>
              <a:gdLst>
                <a:gd name="connsiteX0" fmla="*/ 269857 w 288165"/>
                <a:gd name="connsiteY0" fmla="*/ 36765 h 36764"/>
                <a:gd name="connsiteX1" fmla="*/ 18308 w 288165"/>
                <a:gd name="connsiteY1" fmla="*/ 36765 h 36764"/>
                <a:gd name="connsiteX2" fmla="*/ 0 w 288165"/>
                <a:gd name="connsiteY2" fmla="*/ 18308 h 36764"/>
                <a:gd name="connsiteX3" fmla="*/ 0 w 288165"/>
                <a:gd name="connsiteY3" fmla="*/ 18308 h 36764"/>
                <a:gd name="connsiteX4" fmla="*/ 18308 w 288165"/>
                <a:gd name="connsiteY4" fmla="*/ 0 h 36764"/>
                <a:gd name="connsiteX5" fmla="*/ 269857 w 288165"/>
                <a:gd name="connsiteY5" fmla="*/ 0 h 36764"/>
                <a:gd name="connsiteX6" fmla="*/ 288165 w 288165"/>
                <a:gd name="connsiteY6" fmla="*/ 18308 h 36764"/>
                <a:gd name="connsiteX7" fmla="*/ 288165 w 288165"/>
                <a:gd name="connsiteY7" fmla="*/ 18308 h 36764"/>
                <a:gd name="connsiteX8" fmla="*/ 269857 w 288165"/>
                <a:gd name="connsiteY8" fmla="*/ 36765 h 3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165" h="36764">
                  <a:moveTo>
                    <a:pt x="269857" y="36765"/>
                  </a:moveTo>
                  <a:lnTo>
                    <a:pt x="18308" y="36765"/>
                  </a:lnTo>
                  <a:cubicBezTo>
                    <a:pt x="8172" y="36690"/>
                    <a:pt x="0" y="28444"/>
                    <a:pt x="0" y="18308"/>
                  </a:cubicBezTo>
                  <a:lnTo>
                    <a:pt x="0" y="18308"/>
                  </a:lnTo>
                  <a:cubicBezTo>
                    <a:pt x="0" y="8201"/>
                    <a:pt x="8201" y="0"/>
                    <a:pt x="18308" y="0"/>
                  </a:cubicBezTo>
                  <a:lnTo>
                    <a:pt x="269857" y="0"/>
                  </a:lnTo>
                  <a:cubicBezTo>
                    <a:pt x="279964" y="0"/>
                    <a:pt x="288165" y="8201"/>
                    <a:pt x="288165" y="18308"/>
                  </a:cubicBezTo>
                  <a:lnTo>
                    <a:pt x="288165" y="18308"/>
                  </a:lnTo>
                  <a:cubicBezTo>
                    <a:pt x="288165" y="28444"/>
                    <a:pt x="279994" y="36690"/>
                    <a:pt x="269857" y="3676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8E49FC2-8DAD-92E0-165B-CF3B4DC28866}"/>
                </a:ext>
              </a:extLst>
            </p:cNvPr>
            <p:cNvSpPr/>
            <p:nvPr/>
          </p:nvSpPr>
          <p:spPr>
            <a:xfrm>
              <a:off x="10243523" y="2464333"/>
              <a:ext cx="32150" cy="32150"/>
            </a:xfrm>
            <a:custGeom>
              <a:avLst/>
              <a:gdLst>
                <a:gd name="connsiteX0" fmla="*/ 32151 w 32150"/>
                <a:gd name="connsiteY0" fmla="*/ 16075 h 32150"/>
                <a:gd name="connsiteX1" fmla="*/ 16076 w 32150"/>
                <a:gd name="connsiteY1" fmla="*/ 32151 h 32150"/>
                <a:gd name="connsiteX2" fmla="*/ 0 w 32150"/>
                <a:gd name="connsiteY2" fmla="*/ 16075 h 32150"/>
                <a:gd name="connsiteX3" fmla="*/ 16076 w 32150"/>
                <a:gd name="connsiteY3" fmla="*/ 0 h 32150"/>
                <a:gd name="connsiteX4" fmla="*/ 32151 w 32150"/>
                <a:gd name="connsiteY4" fmla="*/ 16075 h 3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0" h="32150">
                  <a:moveTo>
                    <a:pt x="32151" y="16075"/>
                  </a:moveTo>
                  <a:cubicBezTo>
                    <a:pt x="32151" y="24954"/>
                    <a:pt x="24954" y="32151"/>
                    <a:pt x="16076" y="32151"/>
                  </a:cubicBezTo>
                  <a:cubicBezTo>
                    <a:pt x="7197" y="32151"/>
                    <a:pt x="0" y="24954"/>
                    <a:pt x="0" y="16075"/>
                  </a:cubicBezTo>
                  <a:cubicBezTo>
                    <a:pt x="0" y="7197"/>
                    <a:pt x="7197" y="0"/>
                    <a:pt x="16076" y="0"/>
                  </a:cubicBezTo>
                  <a:cubicBezTo>
                    <a:pt x="24954" y="0"/>
                    <a:pt x="32151" y="7197"/>
                    <a:pt x="32151" y="1607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D0D34DA-A49F-8072-C46B-4B055F5A41AF}"/>
                </a:ext>
              </a:extLst>
            </p:cNvPr>
            <p:cNvSpPr/>
            <p:nvPr/>
          </p:nvSpPr>
          <p:spPr>
            <a:xfrm>
              <a:off x="10309908" y="2464184"/>
              <a:ext cx="32448" cy="32449"/>
            </a:xfrm>
            <a:custGeom>
              <a:avLst/>
              <a:gdLst>
                <a:gd name="connsiteX0" fmla="*/ 32449 w 32448"/>
                <a:gd name="connsiteY0" fmla="*/ 16224 h 32449"/>
                <a:gd name="connsiteX1" fmla="*/ 16224 w 32448"/>
                <a:gd name="connsiteY1" fmla="*/ 0 h 32449"/>
                <a:gd name="connsiteX2" fmla="*/ 0 w 32448"/>
                <a:gd name="connsiteY2" fmla="*/ 16224 h 32449"/>
                <a:gd name="connsiteX3" fmla="*/ 16224 w 32448"/>
                <a:gd name="connsiteY3" fmla="*/ 32448 h 32449"/>
                <a:gd name="connsiteX4" fmla="*/ 32449 w 32448"/>
                <a:gd name="connsiteY4" fmla="*/ 16522 h 32449"/>
                <a:gd name="connsiteX5" fmla="*/ 32449 w 32448"/>
                <a:gd name="connsiteY5" fmla="*/ 16224 h 3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48" h="32449">
                  <a:moveTo>
                    <a:pt x="32449" y="16224"/>
                  </a:moveTo>
                  <a:cubicBezTo>
                    <a:pt x="32449" y="7264"/>
                    <a:pt x="25185" y="0"/>
                    <a:pt x="16224" y="0"/>
                  </a:cubicBezTo>
                  <a:cubicBezTo>
                    <a:pt x="7264" y="0"/>
                    <a:pt x="0" y="7264"/>
                    <a:pt x="0" y="16224"/>
                  </a:cubicBezTo>
                  <a:cubicBezTo>
                    <a:pt x="0" y="25185"/>
                    <a:pt x="7264" y="32448"/>
                    <a:pt x="16224" y="32448"/>
                  </a:cubicBezTo>
                  <a:cubicBezTo>
                    <a:pt x="25095" y="32538"/>
                    <a:pt x="32359" y="25408"/>
                    <a:pt x="32449" y="16522"/>
                  </a:cubicBezTo>
                  <a:cubicBezTo>
                    <a:pt x="32449" y="16418"/>
                    <a:pt x="32449" y="16328"/>
                    <a:pt x="32449" y="16224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DE8E760-89FE-B3A0-6895-FBC75E61BC0A}"/>
                </a:ext>
              </a:extLst>
            </p:cNvPr>
            <p:cNvSpPr/>
            <p:nvPr/>
          </p:nvSpPr>
          <p:spPr>
            <a:xfrm>
              <a:off x="10376740" y="2464333"/>
              <a:ext cx="32150" cy="32150"/>
            </a:xfrm>
            <a:custGeom>
              <a:avLst/>
              <a:gdLst>
                <a:gd name="connsiteX0" fmla="*/ 32150 w 32150"/>
                <a:gd name="connsiteY0" fmla="*/ 16075 h 32150"/>
                <a:gd name="connsiteX1" fmla="*/ 16075 w 32150"/>
                <a:gd name="connsiteY1" fmla="*/ 32151 h 32150"/>
                <a:gd name="connsiteX2" fmla="*/ 0 w 32150"/>
                <a:gd name="connsiteY2" fmla="*/ 16075 h 32150"/>
                <a:gd name="connsiteX3" fmla="*/ 16075 w 32150"/>
                <a:gd name="connsiteY3" fmla="*/ 0 h 32150"/>
                <a:gd name="connsiteX4" fmla="*/ 32150 w 32150"/>
                <a:gd name="connsiteY4" fmla="*/ 16075 h 3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0" h="32150">
                  <a:moveTo>
                    <a:pt x="32150" y="16075"/>
                  </a:moveTo>
                  <a:cubicBezTo>
                    <a:pt x="32150" y="24954"/>
                    <a:pt x="24953" y="32151"/>
                    <a:pt x="16075" y="32151"/>
                  </a:cubicBezTo>
                  <a:cubicBezTo>
                    <a:pt x="7197" y="32151"/>
                    <a:pt x="0" y="24954"/>
                    <a:pt x="0" y="16075"/>
                  </a:cubicBezTo>
                  <a:cubicBezTo>
                    <a:pt x="0" y="7197"/>
                    <a:pt x="7197" y="0"/>
                    <a:pt x="16075" y="0"/>
                  </a:cubicBezTo>
                  <a:cubicBezTo>
                    <a:pt x="24953" y="0"/>
                    <a:pt x="32150" y="7197"/>
                    <a:pt x="32150" y="1607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router signal 3">
            <a:extLst>
              <a:ext uri="{FF2B5EF4-FFF2-40B4-BE49-F238E27FC236}">
                <a16:creationId xmlns:a16="http://schemas.microsoft.com/office/drawing/2014/main" id="{3E80C5C0-E84C-F533-EAFA-616F56664FAC}"/>
              </a:ext>
            </a:extLst>
          </p:cNvPr>
          <p:cNvGrpSpPr/>
          <p:nvPr/>
        </p:nvGrpSpPr>
        <p:grpSpPr>
          <a:xfrm>
            <a:off x="10007985" y="1788585"/>
            <a:ext cx="1117980" cy="158979"/>
            <a:chOff x="9559726" y="1848546"/>
            <a:chExt cx="1117980" cy="158979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9B7CD4F-BC69-469D-31CD-28FE77C8E2F7}"/>
                </a:ext>
              </a:extLst>
            </p:cNvPr>
            <p:cNvSpPr/>
            <p:nvPr/>
          </p:nvSpPr>
          <p:spPr>
            <a:xfrm>
              <a:off x="10674580" y="1972249"/>
              <a:ext cx="3126" cy="34978"/>
            </a:xfrm>
            <a:custGeom>
              <a:avLst/>
              <a:gdLst>
                <a:gd name="connsiteX0" fmla="*/ 0 w 3126"/>
                <a:gd name="connsiteY0" fmla="*/ 0 h 34978"/>
                <a:gd name="connsiteX1" fmla="*/ 3126 w 3126"/>
                <a:gd name="connsiteY1" fmla="*/ 31109 h 34978"/>
                <a:gd name="connsiteX2" fmla="*/ 3126 w 3126"/>
                <a:gd name="connsiteY2" fmla="*/ 34979 h 3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" h="34978">
                  <a:moveTo>
                    <a:pt x="0" y="0"/>
                  </a:moveTo>
                  <a:cubicBezTo>
                    <a:pt x="2114" y="10241"/>
                    <a:pt x="3156" y="20660"/>
                    <a:pt x="3126" y="31109"/>
                  </a:cubicBezTo>
                  <a:cubicBezTo>
                    <a:pt x="3126" y="32448"/>
                    <a:pt x="3126" y="33639"/>
                    <a:pt x="3126" y="34979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D14C04E-AD63-31A9-BD18-1C52B2AB36EE}"/>
                </a:ext>
              </a:extLst>
            </p:cNvPr>
            <p:cNvSpPr/>
            <p:nvPr/>
          </p:nvSpPr>
          <p:spPr>
            <a:xfrm>
              <a:off x="10438213" y="1848546"/>
              <a:ext cx="228776" cy="98101"/>
            </a:xfrm>
            <a:custGeom>
              <a:avLst/>
              <a:gdLst>
                <a:gd name="connsiteX0" fmla="*/ 0 w 228776"/>
                <a:gd name="connsiteY0" fmla="*/ 25465 h 98101"/>
                <a:gd name="connsiteX1" fmla="*/ 213996 w 228776"/>
                <a:gd name="connsiteY1" fmla="*/ 69583 h 98101"/>
                <a:gd name="connsiteX2" fmla="*/ 228776 w 228776"/>
                <a:gd name="connsiteY2" fmla="*/ 98101 h 9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776" h="98101">
                  <a:moveTo>
                    <a:pt x="0" y="25465"/>
                  </a:moveTo>
                  <a:cubicBezTo>
                    <a:pt x="71282" y="-21452"/>
                    <a:pt x="167079" y="-1700"/>
                    <a:pt x="213996" y="69583"/>
                  </a:cubicBezTo>
                  <a:cubicBezTo>
                    <a:pt x="219905" y="78543"/>
                    <a:pt x="224862" y="88099"/>
                    <a:pt x="228776" y="98101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721352-5FA6-333E-08EA-D0AA9F137ADB}"/>
                </a:ext>
              </a:extLst>
            </p:cNvPr>
            <p:cNvSpPr/>
            <p:nvPr/>
          </p:nvSpPr>
          <p:spPr>
            <a:xfrm>
              <a:off x="10457861" y="1896486"/>
              <a:ext cx="23517" cy="12502"/>
            </a:xfrm>
            <a:custGeom>
              <a:avLst/>
              <a:gdLst>
                <a:gd name="connsiteX0" fmla="*/ 23518 w 23517"/>
                <a:gd name="connsiteY0" fmla="*/ 0 h 12502"/>
                <a:gd name="connsiteX1" fmla="*/ 0 w 23517"/>
                <a:gd name="connsiteY1" fmla="*/ 12503 h 1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17" h="12502">
                  <a:moveTo>
                    <a:pt x="23518" y="0"/>
                  </a:moveTo>
                  <a:cubicBezTo>
                    <a:pt x="15227" y="3245"/>
                    <a:pt x="7323" y="7442"/>
                    <a:pt x="0" y="12503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9B826A0-A25E-71F3-B4F9-91BF29066124}"/>
                </a:ext>
              </a:extLst>
            </p:cNvPr>
            <p:cNvSpPr/>
            <p:nvPr/>
          </p:nvSpPr>
          <p:spPr>
            <a:xfrm>
              <a:off x="10504896" y="1888596"/>
              <a:ext cx="132677" cy="117589"/>
            </a:xfrm>
            <a:custGeom>
              <a:avLst/>
              <a:gdLst>
                <a:gd name="connsiteX0" fmla="*/ 132622 w 132677"/>
                <a:gd name="connsiteY0" fmla="*/ 117589 h 117589"/>
                <a:gd name="connsiteX1" fmla="*/ 132622 w 132677"/>
                <a:gd name="connsiteY1" fmla="*/ 114761 h 117589"/>
                <a:gd name="connsiteX2" fmla="*/ 17862 w 132677"/>
                <a:gd name="connsiteY2" fmla="*/ 1 h 117589"/>
                <a:gd name="connsiteX3" fmla="*/ 0 w 132677"/>
                <a:gd name="connsiteY3" fmla="*/ 1490 h 11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77" h="117589">
                  <a:moveTo>
                    <a:pt x="132622" y="117589"/>
                  </a:moveTo>
                  <a:cubicBezTo>
                    <a:pt x="132696" y="116652"/>
                    <a:pt x="132696" y="115699"/>
                    <a:pt x="132622" y="114761"/>
                  </a:cubicBezTo>
                  <a:cubicBezTo>
                    <a:pt x="132622" y="51383"/>
                    <a:pt x="81240" y="1"/>
                    <a:pt x="17862" y="1"/>
                  </a:cubicBezTo>
                  <a:cubicBezTo>
                    <a:pt x="11878" y="-28"/>
                    <a:pt x="5894" y="463"/>
                    <a:pt x="0" y="149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A343C2C-B5B4-2320-4A93-0155E60A4B4E}"/>
                </a:ext>
              </a:extLst>
            </p:cNvPr>
            <p:cNvSpPr/>
            <p:nvPr/>
          </p:nvSpPr>
          <p:spPr>
            <a:xfrm>
              <a:off x="10476169" y="1925957"/>
              <a:ext cx="124137" cy="79334"/>
            </a:xfrm>
            <a:custGeom>
              <a:avLst/>
              <a:gdLst>
                <a:gd name="connsiteX0" fmla="*/ 124137 w 124137"/>
                <a:gd name="connsiteY0" fmla="*/ 79335 h 79334"/>
                <a:gd name="connsiteX1" fmla="*/ 124137 w 124137"/>
                <a:gd name="connsiteY1" fmla="*/ 77400 h 79334"/>
                <a:gd name="connsiteX2" fmla="*/ 46737 w 124137"/>
                <a:gd name="connsiteY2" fmla="*/ 0 h 79334"/>
                <a:gd name="connsiteX3" fmla="*/ 0 w 124137"/>
                <a:gd name="connsiteY3" fmla="*/ 15927 h 7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137" h="79334">
                  <a:moveTo>
                    <a:pt x="124137" y="79335"/>
                  </a:moveTo>
                  <a:lnTo>
                    <a:pt x="124137" y="77400"/>
                  </a:lnTo>
                  <a:cubicBezTo>
                    <a:pt x="124137" y="34651"/>
                    <a:pt x="89486" y="0"/>
                    <a:pt x="46737" y="0"/>
                  </a:cubicBezTo>
                  <a:cubicBezTo>
                    <a:pt x="29829" y="-15"/>
                    <a:pt x="13381" y="5582"/>
                    <a:pt x="0" y="15927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655620E-BC4D-4901-081C-12C5E2B91232}"/>
                </a:ext>
              </a:extLst>
            </p:cNvPr>
            <p:cNvSpPr/>
            <p:nvPr/>
          </p:nvSpPr>
          <p:spPr>
            <a:xfrm>
              <a:off x="10493435" y="1963913"/>
              <a:ext cx="13247" cy="8781"/>
            </a:xfrm>
            <a:custGeom>
              <a:avLst/>
              <a:gdLst>
                <a:gd name="connsiteX0" fmla="*/ 13247 w 13247"/>
                <a:gd name="connsiteY0" fmla="*/ 0 h 8781"/>
                <a:gd name="connsiteX1" fmla="*/ 0 w 13247"/>
                <a:gd name="connsiteY1" fmla="*/ 8782 h 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47" h="8781">
                  <a:moveTo>
                    <a:pt x="13247" y="0"/>
                  </a:moveTo>
                  <a:cubicBezTo>
                    <a:pt x="8305" y="2054"/>
                    <a:pt x="3810" y="5031"/>
                    <a:pt x="0" y="8782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DB0BE52-A091-CAC4-3039-0941BF876CE9}"/>
                </a:ext>
              </a:extLst>
            </p:cNvPr>
            <p:cNvSpPr/>
            <p:nvPr/>
          </p:nvSpPr>
          <p:spPr>
            <a:xfrm>
              <a:off x="10522906" y="1960639"/>
              <a:ext cx="42719" cy="43760"/>
            </a:xfrm>
            <a:custGeom>
              <a:avLst/>
              <a:gdLst>
                <a:gd name="connsiteX0" fmla="*/ 42719 w 42719"/>
                <a:gd name="connsiteY0" fmla="*/ 43761 h 43760"/>
                <a:gd name="connsiteX1" fmla="*/ 42719 w 42719"/>
                <a:gd name="connsiteY1" fmla="*/ 42719 h 43760"/>
                <a:gd name="connsiteX2" fmla="*/ 0 w 42719"/>
                <a:gd name="connsiteY2" fmla="*/ 0 h 4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19" h="43760">
                  <a:moveTo>
                    <a:pt x="42719" y="43761"/>
                  </a:moveTo>
                  <a:lnTo>
                    <a:pt x="42719" y="42719"/>
                  </a:lnTo>
                  <a:cubicBezTo>
                    <a:pt x="42719" y="19127"/>
                    <a:pt x="23592" y="0"/>
                    <a:pt x="0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070C738-5376-0E18-F458-9258508C9E54}"/>
                </a:ext>
              </a:extLst>
            </p:cNvPr>
            <p:cNvSpPr/>
            <p:nvPr/>
          </p:nvSpPr>
          <p:spPr>
            <a:xfrm>
              <a:off x="9559726" y="1981477"/>
              <a:ext cx="1637" cy="26048"/>
            </a:xfrm>
            <a:custGeom>
              <a:avLst/>
              <a:gdLst>
                <a:gd name="connsiteX0" fmla="*/ 1638 w 1637"/>
                <a:gd name="connsiteY0" fmla="*/ 0 h 26048"/>
                <a:gd name="connsiteX1" fmla="*/ 0 w 1637"/>
                <a:gd name="connsiteY1" fmla="*/ 22178 h 26048"/>
                <a:gd name="connsiteX2" fmla="*/ 0 w 1637"/>
                <a:gd name="connsiteY2" fmla="*/ 26048 h 2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7" h="26048">
                  <a:moveTo>
                    <a:pt x="1638" y="0"/>
                  </a:moveTo>
                  <a:cubicBezTo>
                    <a:pt x="566" y="7338"/>
                    <a:pt x="15" y="14751"/>
                    <a:pt x="0" y="22178"/>
                  </a:cubicBezTo>
                  <a:cubicBezTo>
                    <a:pt x="0" y="23518"/>
                    <a:pt x="0" y="24708"/>
                    <a:pt x="0" y="26048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55EA800-CF68-85AD-0CCA-0420E444481B}"/>
                </a:ext>
              </a:extLst>
            </p:cNvPr>
            <p:cNvSpPr/>
            <p:nvPr/>
          </p:nvSpPr>
          <p:spPr>
            <a:xfrm>
              <a:off x="9567764" y="1848557"/>
              <a:ext cx="177572" cy="105383"/>
            </a:xfrm>
            <a:custGeom>
              <a:avLst/>
              <a:gdLst>
                <a:gd name="connsiteX0" fmla="*/ 177573 w 177572"/>
                <a:gd name="connsiteY0" fmla="*/ 3126 h 105383"/>
                <a:gd name="connsiteX1" fmla="*/ 146762 w 177572"/>
                <a:gd name="connsiteY1" fmla="*/ 1 h 105383"/>
                <a:gd name="connsiteX2" fmla="*/ 0 w 177572"/>
                <a:gd name="connsiteY2" fmla="*/ 105383 h 1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572" h="105383">
                  <a:moveTo>
                    <a:pt x="177573" y="3126"/>
                  </a:moveTo>
                  <a:cubicBezTo>
                    <a:pt x="167436" y="1028"/>
                    <a:pt x="157107" y="-29"/>
                    <a:pt x="146762" y="1"/>
                  </a:cubicBezTo>
                  <a:cubicBezTo>
                    <a:pt x="80287" y="-29"/>
                    <a:pt x="21225" y="42392"/>
                    <a:pt x="0" y="105383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3ABD126-C8FA-FF3F-769C-799683E15D00}"/>
                </a:ext>
              </a:extLst>
            </p:cNvPr>
            <p:cNvSpPr/>
            <p:nvPr/>
          </p:nvSpPr>
          <p:spPr>
            <a:xfrm>
              <a:off x="9767812" y="1858084"/>
              <a:ext cx="31406" cy="15926"/>
            </a:xfrm>
            <a:custGeom>
              <a:avLst/>
              <a:gdLst>
                <a:gd name="connsiteX0" fmla="*/ 31406 w 31406"/>
                <a:gd name="connsiteY0" fmla="*/ 15926 h 15926"/>
                <a:gd name="connsiteX1" fmla="*/ 0 w 31406"/>
                <a:gd name="connsiteY1" fmla="*/ 0 h 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06" h="15926">
                  <a:moveTo>
                    <a:pt x="31406" y="15926"/>
                  </a:moveTo>
                  <a:cubicBezTo>
                    <a:pt x="21568" y="9452"/>
                    <a:pt x="11044" y="4108"/>
                    <a:pt x="0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56BC271-A836-D77A-4027-4E15D803EF29}"/>
                </a:ext>
              </a:extLst>
            </p:cNvPr>
            <p:cNvSpPr/>
            <p:nvPr/>
          </p:nvSpPr>
          <p:spPr>
            <a:xfrm>
              <a:off x="9705297" y="1889044"/>
              <a:ext cx="74422" cy="20391"/>
            </a:xfrm>
            <a:custGeom>
              <a:avLst/>
              <a:gdLst>
                <a:gd name="connsiteX0" fmla="*/ 0 w 74422"/>
                <a:gd name="connsiteY0" fmla="*/ 0 h 20391"/>
                <a:gd name="connsiteX1" fmla="*/ 9228 w 74422"/>
                <a:gd name="connsiteY1" fmla="*/ 0 h 20391"/>
                <a:gd name="connsiteX2" fmla="*/ 74423 w 74422"/>
                <a:gd name="connsiteY2" fmla="*/ 20392 h 2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422" h="20391">
                  <a:moveTo>
                    <a:pt x="0" y="0"/>
                  </a:moveTo>
                  <a:cubicBezTo>
                    <a:pt x="2977" y="0"/>
                    <a:pt x="6103" y="0"/>
                    <a:pt x="9228" y="0"/>
                  </a:cubicBezTo>
                  <a:cubicBezTo>
                    <a:pt x="32523" y="15"/>
                    <a:pt x="55267" y="7130"/>
                    <a:pt x="74423" y="20392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0D81806-AFA0-07BD-02D2-80EE3D3C7797}"/>
                </a:ext>
              </a:extLst>
            </p:cNvPr>
            <p:cNvSpPr/>
            <p:nvPr/>
          </p:nvSpPr>
          <p:spPr>
            <a:xfrm>
              <a:off x="9599914" y="1897677"/>
              <a:ext cx="70106" cy="108508"/>
            </a:xfrm>
            <a:custGeom>
              <a:avLst/>
              <a:gdLst>
                <a:gd name="connsiteX0" fmla="*/ 0 w 70106"/>
                <a:gd name="connsiteY0" fmla="*/ 108509 h 108508"/>
                <a:gd name="connsiteX1" fmla="*/ 0 w 70106"/>
                <a:gd name="connsiteY1" fmla="*/ 105680 h 108508"/>
                <a:gd name="connsiteX2" fmla="*/ 70106 w 70106"/>
                <a:gd name="connsiteY2" fmla="*/ 0 h 1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06" h="108508">
                  <a:moveTo>
                    <a:pt x="0" y="108509"/>
                  </a:moveTo>
                  <a:cubicBezTo>
                    <a:pt x="0" y="107615"/>
                    <a:pt x="0" y="106722"/>
                    <a:pt x="0" y="105680"/>
                  </a:cubicBezTo>
                  <a:cubicBezTo>
                    <a:pt x="15" y="59568"/>
                    <a:pt x="27626" y="17936"/>
                    <a:pt x="70106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80B9B5-1A49-CF22-48CF-4B4372DC33E2}"/>
                </a:ext>
              </a:extLst>
            </p:cNvPr>
            <p:cNvSpPr/>
            <p:nvPr/>
          </p:nvSpPr>
          <p:spPr>
            <a:xfrm>
              <a:off x="9636977" y="1925957"/>
              <a:ext cx="124137" cy="79334"/>
            </a:xfrm>
            <a:custGeom>
              <a:avLst/>
              <a:gdLst>
                <a:gd name="connsiteX0" fmla="*/ 0 w 124137"/>
                <a:gd name="connsiteY0" fmla="*/ 79335 h 79334"/>
                <a:gd name="connsiteX1" fmla="*/ 0 w 124137"/>
                <a:gd name="connsiteY1" fmla="*/ 77400 h 79334"/>
                <a:gd name="connsiteX2" fmla="*/ 77400 w 124137"/>
                <a:gd name="connsiteY2" fmla="*/ 0 h 79334"/>
                <a:gd name="connsiteX3" fmla="*/ 124137 w 124137"/>
                <a:gd name="connsiteY3" fmla="*/ 15927 h 7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137" h="79334">
                  <a:moveTo>
                    <a:pt x="0" y="79335"/>
                  </a:moveTo>
                  <a:lnTo>
                    <a:pt x="0" y="77400"/>
                  </a:lnTo>
                  <a:cubicBezTo>
                    <a:pt x="0" y="34651"/>
                    <a:pt x="34651" y="0"/>
                    <a:pt x="77400" y="0"/>
                  </a:cubicBezTo>
                  <a:cubicBezTo>
                    <a:pt x="94309" y="-15"/>
                    <a:pt x="110756" y="5582"/>
                    <a:pt x="124137" y="15927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3D3DFA0-4909-73C0-D70F-E29C14E59A12}"/>
                </a:ext>
              </a:extLst>
            </p:cNvPr>
            <p:cNvSpPr/>
            <p:nvPr/>
          </p:nvSpPr>
          <p:spPr>
            <a:xfrm>
              <a:off x="9671888" y="1960549"/>
              <a:ext cx="72405" cy="43850"/>
            </a:xfrm>
            <a:custGeom>
              <a:avLst/>
              <a:gdLst>
                <a:gd name="connsiteX0" fmla="*/ 67 w 72405"/>
                <a:gd name="connsiteY0" fmla="*/ 43851 h 43850"/>
                <a:gd name="connsiteX1" fmla="*/ 67 w 72405"/>
                <a:gd name="connsiteY1" fmla="*/ 42809 h 43850"/>
                <a:gd name="connsiteX2" fmla="*/ 42399 w 72405"/>
                <a:gd name="connsiteY2" fmla="*/ 1 h 43850"/>
                <a:gd name="connsiteX3" fmla="*/ 72406 w 72405"/>
                <a:gd name="connsiteY3" fmla="*/ 12146 h 4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05" h="43850">
                  <a:moveTo>
                    <a:pt x="67" y="43851"/>
                  </a:moveTo>
                  <a:cubicBezTo>
                    <a:pt x="-22" y="43508"/>
                    <a:pt x="-22" y="43151"/>
                    <a:pt x="67" y="42809"/>
                  </a:cubicBezTo>
                  <a:cubicBezTo>
                    <a:pt x="-67" y="19291"/>
                    <a:pt x="18896" y="134"/>
                    <a:pt x="42399" y="1"/>
                  </a:cubicBezTo>
                  <a:cubicBezTo>
                    <a:pt x="53607" y="-59"/>
                    <a:pt x="64398" y="4302"/>
                    <a:pt x="72406" y="12146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6" name="router 2">
            <a:extLst>
              <a:ext uri="{FF2B5EF4-FFF2-40B4-BE49-F238E27FC236}">
                <a16:creationId xmlns:a16="http://schemas.microsoft.com/office/drawing/2014/main" id="{1EFC7742-8AD2-CE02-0C55-3B4874A8CC77}"/>
              </a:ext>
            </a:extLst>
          </p:cNvPr>
          <p:cNvGrpSpPr/>
          <p:nvPr/>
        </p:nvGrpSpPr>
        <p:grpSpPr>
          <a:xfrm>
            <a:off x="8093860" y="4453320"/>
            <a:ext cx="828356" cy="531440"/>
            <a:chOff x="7645601" y="4513281"/>
            <a:chExt cx="828356" cy="531440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61CAEBD-02A8-CD2E-90F1-BE7BCA2394E7}"/>
                </a:ext>
              </a:extLst>
            </p:cNvPr>
            <p:cNvSpPr/>
            <p:nvPr/>
          </p:nvSpPr>
          <p:spPr>
            <a:xfrm>
              <a:off x="7645601" y="4514027"/>
              <a:ext cx="234120" cy="443170"/>
            </a:xfrm>
            <a:custGeom>
              <a:avLst/>
              <a:gdLst>
                <a:gd name="connsiteX0" fmla="*/ 125297 w 234120"/>
                <a:gd name="connsiteY0" fmla="*/ 212463 h 443170"/>
                <a:gd name="connsiteX1" fmla="*/ 21105 w 234120"/>
                <a:gd name="connsiteY1" fmla="*/ 6311 h 443170"/>
                <a:gd name="connsiteX2" fmla="*/ 6220 w 234120"/>
                <a:gd name="connsiteY2" fmla="*/ 1101 h 443170"/>
                <a:gd name="connsiteX3" fmla="*/ 1010 w 234120"/>
                <a:gd name="connsiteY3" fmla="*/ 15986 h 443170"/>
                <a:gd name="connsiteX4" fmla="*/ 100737 w 234120"/>
                <a:gd name="connsiteY4" fmla="*/ 224370 h 443170"/>
                <a:gd name="connsiteX5" fmla="*/ 97462 w 234120"/>
                <a:gd name="connsiteY5" fmla="*/ 240445 h 443170"/>
                <a:gd name="connsiteX6" fmla="*/ 202845 w 234120"/>
                <a:gd name="connsiteY6" fmla="*/ 438112 h 443170"/>
                <a:gd name="connsiteX7" fmla="*/ 223088 w 234120"/>
                <a:gd name="connsiteY7" fmla="*/ 440792 h 443170"/>
                <a:gd name="connsiteX8" fmla="*/ 233358 w 234120"/>
                <a:gd name="connsiteY8" fmla="*/ 423079 h 443170"/>
                <a:gd name="connsiteX9" fmla="*/ 140925 w 234120"/>
                <a:gd name="connsiteY9" fmla="*/ 219011 h 443170"/>
                <a:gd name="connsiteX10" fmla="*/ 125297 w 234120"/>
                <a:gd name="connsiteY10" fmla="*/ 212463 h 44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120" h="443170">
                  <a:moveTo>
                    <a:pt x="125297" y="212463"/>
                  </a:moveTo>
                  <a:lnTo>
                    <a:pt x="21105" y="6311"/>
                  </a:lnTo>
                  <a:cubicBezTo>
                    <a:pt x="18425" y="774"/>
                    <a:pt x="11772" y="-1563"/>
                    <a:pt x="6220" y="1101"/>
                  </a:cubicBezTo>
                  <a:cubicBezTo>
                    <a:pt x="802" y="3885"/>
                    <a:pt x="-1490" y="10434"/>
                    <a:pt x="1010" y="15986"/>
                  </a:cubicBezTo>
                  <a:lnTo>
                    <a:pt x="100737" y="224370"/>
                  </a:lnTo>
                  <a:cubicBezTo>
                    <a:pt x="96525" y="228582"/>
                    <a:pt x="95230" y="234908"/>
                    <a:pt x="97462" y="240445"/>
                  </a:cubicBezTo>
                  <a:lnTo>
                    <a:pt x="202845" y="438112"/>
                  </a:lnTo>
                  <a:cubicBezTo>
                    <a:pt x="205673" y="443620"/>
                    <a:pt x="214753" y="444810"/>
                    <a:pt x="223088" y="440792"/>
                  </a:cubicBezTo>
                  <a:cubicBezTo>
                    <a:pt x="231423" y="436773"/>
                    <a:pt x="236038" y="428735"/>
                    <a:pt x="233358" y="423079"/>
                  </a:cubicBezTo>
                  <a:lnTo>
                    <a:pt x="140925" y="219011"/>
                  </a:lnTo>
                  <a:cubicBezTo>
                    <a:pt x="137428" y="213981"/>
                    <a:pt x="131340" y="211420"/>
                    <a:pt x="125297" y="212463"/>
                  </a:cubicBezTo>
                  <a:close/>
                </a:path>
              </a:pathLst>
            </a:custGeom>
            <a:solidFill>
              <a:srgbClr val="2E353A"/>
            </a:solidFill>
            <a:ln w="14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8E9D871-644C-356B-21C1-53E1E3600294}"/>
                </a:ext>
              </a:extLst>
            </p:cNvPr>
            <p:cNvSpPr/>
            <p:nvPr/>
          </p:nvSpPr>
          <p:spPr>
            <a:xfrm>
              <a:off x="8239284" y="4513281"/>
              <a:ext cx="234673" cy="444214"/>
            </a:xfrm>
            <a:custGeom>
              <a:avLst/>
              <a:gdLst>
                <a:gd name="connsiteX0" fmla="*/ 108689 w 234673"/>
                <a:gd name="connsiteY0" fmla="*/ 213209 h 444214"/>
                <a:gd name="connsiteX1" fmla="*/ 212881 w 234673"/>
                <a:gd name="connsiteY1" fmla="*/ 7057 h 444214"/>
                <a:gd name="connsiteX2" fmla="*/ 227617 w 234673"/>
                <a:gd name="connsiteY2" fmla="*/ 835 h 444214"/>
                <a:gd name="connsiteX3" fmla="*/ 233838 w 234673"/>
                <a:gd name="connsiteY3" fmla="*/ 15571 h 444214"/>
                <a:gd name="connsiteX4" fmla="*/ 233124 w 234673"/>
                <a:gd name="connsiteY4" fmla="*/ 17030 h 444214"/>
                <a:gd name="connsiteX5" fmla="*/ 133546 w 234673"/>
                <a:gd name="connsiteY5" fmla="*/ 225414 h 444214"/>
                <a:gd name="connsiteX6" fmla="*/ 136672 w 234673"/>
                <a:gd name="connsiteY6" fmla="*/ 241489 h 444214"/>
                <a:gd name="connsiteX7" fmla="*/ 31289 w 234673"/>
                <a:gd name="connsiteY7" fmla="*/ 439156 h 444214"/>
                <a:gd name="connsiteX8" fmla="*/ 11046 w 234673"/>
                <a:gd name="connsiteY8" fmla="*/ 441835 h 444214"/>
                <a:gd name="connsiteX9" fmla="*/ 775 w 234673"/>
                <a:gd name="connsiteY9" fmla="*/ 424123 h 444214"/>
                <a:gd name="connsiteX10" fmla="*/ 93209 w 234673"/>
                <a:gd name="connsiteY10" fmla="*/ 220055 h 444214"/>
                <a:gd name="connsiteX11" fmla="*/ 108689 w 234673"/>
                <a:gd name="connsiteY11" fmla="*/ 213209 h 44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673" h="444214">
                  <a:moveTo>
                    <a:pt x="108689" y="213209"/>
                  </a:moveTo>
                  <a:lnTo>
                    <a:pt x="212881" y="7057"/>
                  </a:lnTo>
                  <a:cubicBezTo>
                    <a:pt x="215233" y="1267"/>
                    <a:pt x="221826" y="-1517"/>
                    <a:pt x="227617" y="835"/>
                  </a:cubicBezTo>
                  <a:cubicBezTo>
                    <a:pt x="233406" y="3187"/>
                    <a:pt x="236190" y="9781"/>
                    <a:pt x="233838" y="15571"/>
                  </a:cubicBezTo>
                  <a:cubicBezTo>
                    <a:pt x="233630" y="16077"/>
                    <a:pt x="233392" y="16569"/>
                    <a:pt x="233124" y="17030"/>
                  </a:cubicBezTo>
                  <a:lnTo>
                    <a:pt x="133546" y="225414"/>
                  </a:lnTo>
                  <a:cubicBezTo>
                    <a:pt x="137714" y="229671"/>
                    <a:pt x="138934" y="235982"/>
                    <a:pt x="136672" y="241489"/>
                  </a:cubicBezTo>
                  <a:lnTo>
                    <a:pt x="31289" y="439156"/>
                  </a:lnTo>
                  <a:cubicBezTo>
                    <a:pt x="28461" y="444664"/>
                    <a:pt x="19530" y="445854"/>
                    <a:pt x="11046" y="441835"/>
                  </a:cubicBezTo>
                  <a:cubicBezTo>
                    <a:pt x="2562" y="437817"/>
                    <a:pt x="-1904" y="429779"/>
                    <a:pt x="775" y="424123"/>
                  </a:cubicBezTo>
                  <a:lnTo>
                    <a:pt x="93209" y="220055"/>
                  </a:lnTo>
                  <a:cubicBezTo>
                    <a:pt x="96603" y="214965"/>
                    <a:pt x="102631" y="212301"/>
                    <a:pt x="108689" y="213209"/>
                  </a:cubicBezTo>
                  <a:close/>
                </a:path>
              </a:pathLst>
            </a:custGeom>
            <a:solidFill>
              <a:srgbClr val="2E353A"/>
            </a:solidFill>
            <a:ln w="14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2DD82DF-2BC1-A3FB-F193-F58B304E111F}"/>
                </a:ext>
              </a:extLst>
            </p:cNvPr>
            <p:cNvSpPr/>
            <p:nvPr/>
          </p:nvSpPr>
          <p:spPr>
            <a:xfrm>
              <a:off x="7733389" y="4878163"/>
              <a:ext cx="654325" cy="83205"/>
            </a:xfrm>
            <a:custGeom>
              <a:avLst/>
              <a:gdLst>
                <a:gd name="connsiteX0" fmla="*/ 654326 w 654325"/>
                <a:gd name="connsiteY0" fmla="*/ 83205 h 83205"/>
                <a:gd name="connsiteX1" fmla="*/ 0 w 654325"/>
                <a:gd name="connsiteY1" fmla="*/ 83205 h 83205"/>
                <a:gd name="connsiteX2" fmla="*/ 48970 w 654325"/>
                <a:gd name="connsiteY2" fmla="*/ 0 h 83205"/>
                <a:gd name="connsiteX3" fmla="*/ 605207 w 654325"/>
                <a:gd name="connsiteY3" fmla="*/ 0 h 83205"/>
                <a:gd name="connsiteX4" fmla="*/ 654326 w 654325"/>
                <a:gd name="connsiteY4" fmla="*/ 83205 h 8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325" h="83205">
                  <a:moveTo>
                    <a:pt x="654326" y="83205"/>
                  </a:moveTo>
                  <a:lnTo>
                    <a:pt x="0" y="83205"/>
                  </a:lnTo>
                  <a:lnTo>
                    <a:pt x="48970" y="0"/>
                  </a:lnTo>
                  <a:lnTo>
                    <a:pt x="605207" y="0"/>
                  </a:lnTo>
                  <a:lnTo>
                    <a:pt x="654326" y="83205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191CD03-9B1D-055E-691D-C329F0907626}"/>
                </a:ext>
              </a:extLst>
            </p:cNvPr>
            <p:cNvSpPr/>
            <p:nvPr/>
          </p:nvSpPr>
          <p:spPr>
            <a:xfrm>
              <a:off x="7733389" y="4961368"/>
              <a:ext cx="654325" cy="83353"/>
            </a:xfrm>
            <a:custGeom>
              <a:avLst/>
              <a:gdLst>
                <a:gd name="connsiteX0" fmla="*/ 0 w 654325"/>
                <a:gd name="connsiteY0" fmla="*/ 0 h 83353"/>
                <a:gd name="connsiteX1" fmla="*/ 654326 w 654325"/>
                <a:gd name="connsiteY1" fmla="*/ 0 h 83353"/>
                <a:gd name="connsiteX2" fmla="*/ 654326 w 654325"/>
                <a:gd name="connsiteY2" fmla="*/ 83354 h 83353"/>
                <a:gd name="connsiteX3" fmla="*/ 0 w 654325"/>
                <a:gd name="connsiteY3" fmla="*/ 83354 h 8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4325" h="83353">
                  <a:moveTo>
                    <a:pt x="0" y="0"/>
                  </a:moveTo>
                  <a:lnTo>
                    <a:pt x="654326" y="0"/>
                  </a:lnTo>
                  <a:lnTo>
                    <a:pt x="654326" y="83354"/>
                  </a:lnTo>
                  <a:lnTo>
                    <a:pt x="0" y="83354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CF3086D-5C01-C832-A8EB-6C2746D8540E}"/>
                </a:ext>
              </a:extLst>
            </p:cNvPr>
            <p:cNvSpPr/>
            <p:nvPr/>
          </p:nvSpPr>
          <p:spPr>
            <a:xfrm>
              <a:off x="7779233" y="4984737"/>
              <a:ext cx="288314" cy="36764"/>
            </a:xfrm>
            <a:custGeom>
              <a:avLst/>
              <a:gdLst>
                <a:gd name="connsiteX0" fmla="*/ 270006 w 288314"/>
                <a:gd name="connsiteY0" fmla="*/ 0 h 36764"/>
                <a:gd name="connsiteX1" fmla="*/ 288314 w 288314"/>
                <a:gd name="connsiteY1" fmla="*/ 0 h 36764"/>
                <a:gd name="connsiteX2" fmla="*/ 288314 w 288314"/>
                <a:gd name="connsiteY2" fmla="*/ 36765 h 36764"/>
                <a:gd name="connsiteX3" fmla="*/ 270006 w 288314"/>
                <a:gd name="connsiteY3" fmla="*/ 36765 h 36764"/>
                <a:gd name="connsiteX4" fmla="*/ 18308 w 288314"/>
                <a:gd name="connsiteY4" fmla="*/ 36765 h 36764"/>
                <a:gd name="connsiteX5" fmla="*/ 0 w 288314"/>
                <a:gd name="connsiteY5" fmla="*/ 36765 h 36764"/>
                <a:gd name="connsiteX6" fmla="*/ 0 w 288314"/>
                <a:gd name="connsiteY6" fmla="*/ 0 h 36764"/>
                <a:gd name="connsiteX7" fmla="*/ 18308 w 288314"/>
                <a:gd name="connsiteY7" fmla="*/ 0 h 3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314" h="36764">
                  <a:moveTo>
                    <a:pt x="270006" y="0"/>
                  </a:moveTo>
                  <a:cubicBezTo>
                    <a:pt x="280117" y="0"/>
                    <a:pt x="288314" y="0"/>
                    <a:pt x="288314" y="0"/>
                  </a:cubicBezTo>
                  <a:lnTo>
                    <a:pt x="288314" y="36765"/>
                  </a:lnTo>
                  <a:cubicBezTo>
                    <a:pt x="288314" y="36765"/>
                    <a:pt x="280117" y="36765"/>
                    <a:pt x="270006" y="36765"/>
                  </a:cubicBezTo>
                  <a:lnTo>
                    <a:pt x="18308" y="36765"/>
                  </a:lnTo>
                  <a:cubicBezTo>
                    <a:pt x="8197" y="36765"/>
                    <a:pt x="0" y="36765"/>
                    <a:pt x="0" y="36765"/>
                  </a:cubicBezTo>
                  <a:lnTo>
                    <a:pt x="0" y="0"/>
                  </a:lnTo>
                  <a:cubicBezTo>
                    <a:pt x="0" y="0"/>
                    <a:pt x="8197" y="0"/>
                    <a:pt x="18308" y="0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F74878A-A5C6-4883-793F-637D85885FEE}"/>
                </a:ext>
              </a:extLst>
            </p:cNvPr>
            <p:cNvSpPr/>
            <p:nvPr/>
          </p:nvSpPr>
          <p:spPr>
            <a:xfrm>
              <a:off x="8185284" y="4984886"/>
              <a:ext cx="32150" cy="32150"/>
            </a:xfrm>
            <a:custGeom>
              <a:avLst/>
              <a:gdLst>
                <a:gd name="connsiteX0" fmla="*/ 32151 w 32150"/>
                <a:gd name="connsiteY0" fmla="*/ 16075 h 32150"/>
                <a:gd name="connsiteX1" fmla="*/ 16076 w 32150"/>
                <a:gd name="connsiteY1" fmla="*/ 32150 h 32150"/>
                <a:gd name="connsiteX2" fmla="*/ 0 w 32150"/>
                <a:gd name="connsiteY2" fmla="*/ 16075 h 32150"/>
                <a:gd name="connsiteX3" fmla="*/ 16076 w 32150"/>
                <a:gd name="connsiteY3" fmla="*/ 0 h 32150"/>
                <a:gd name="connsiteX4" fmla="*/ 32151 w 32150"/>
                <a:gd name="connsiteY4" fmla="*/ 16075 h 3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0" h="32150">
                  <a:moveTo>
                    <a:pt x="32151" y="16075"/>
                  </a:moveTo>
                  <a:cubicBezTo>
                    <a:pt x="32151" y="24953"/>
                    <a:pt x="24954" y="32150"/>
                    <a:pt x="16076" y="32150"/>
                  </a:cubicBezTo>
                  <a:cubicBezTo>
                    <a:pt x="7197" y="32150"/>
                    <a:pt x="0" y="24953"/>
                    <a:pt x="0" y="16075"/>
                  </a:cubicBezTo>
                  <a:cubicBezTo>
                    <a:pt x="0" y="7197"/>
                    <a:pt x="7197" y="0"/>
                    <a:pt x="16076" y="0"/>
                  </a:cubicBezTo>
                  <a:cubicBezTo>
                    <a:pt x="24954" y="0"/>
                    <a:pt x="32151" y="7197"/>
                    <a:pt x="32151" y="1607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1703429-0D37-9137-F542-DA0F88F71562}"/>
                </a:ext>
              </a:extLst>
            </p:cNvPr>
            <p:cNvSpPr/>
            <p:nvPr/>
          </p:nvSpPr>
          <p:spPr>
            <a:xfrm>
              <a:off x="8251669" y="4984588"/>
              <a:ext cx="32449" cy="32448"/>
            </a:xfrm>
            <a:custGeom>
              <a:avLst/>
              <a:gdLst>
                <a:gd name="connsiteX0" fmla="*/ 32449 w 32449"/>
                <a:gd name="connsiteY0" fmla="*/ 16373 h 32448"/>
                <a:gd name="connsiteX1" fmla="*/ 16374 w 32449"/>
                <a:gd name="connsiteY1" fmla="*/ 1 h 32448"/>
                <a:gd name="connsiteX2" fmla="*/ 1 w 32449"/>
                <a:gd name="connsiteY2" fmla="*/ 16076 h 32448"/>
                <a:gd name="connsiteX3" fmla="*/ 16076 w 32449"/>
                <a:gd name="connsiteY3" fmla="*/ 32449 h 32448"/>
                <a:gd name="connsiteX4" fmla="*/ 16374 w 32449"/>
                <a:gd name="connsiteY4" fmla="*/ 32449 h 32448"/>
                <a:gd name="connsiteX5" fmla="*/ 32449 w 32449"/>
                <a:gd name="connsiteY5" fmla="*/ 16373 h 3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49" h="32448">
                  <a:moveTo>
                    <a:pt x="32449" y="16373"/>
                  </a:moveTo>
                  <a:cubicBezTo>
                    <a:pt x="32523" y="7413"/>
                    <a:pt x="25334" y="90"/>
                    <a:pt x="16374" y="1"/>
                  </a:cubicBezTo>
                  <a:cubicBezTo>
                    <a:pt x="7413" y="-74"/>
                    <a:pt x="90" y="7115"/>
                    <a:pt x="1" y="16076"/>
                  </a:cubicBezTo>
                  <a:cubicBezTo>
                    <a:pt x="-74" y="25036"/>
                    <a:pt x="7115" y="32359"/>
                    <a:pt x="16076" y="32449"/>
                  </a:cubicBezTo>
                  <a:cubicBezTo>
                    <a:pt x="16180" y="32449"/>
                    <a:pt x="16270" y="32449"/>
                    <a:pt x="16374" y="32449"/>
                  </a:cubicBezTo>
                  <a:cubicBezTo>
                    <a:pt x="25245" y="32449"/>
                    <a:pt x="32449" y="25245"/>
                    <a:pt x="32449" y="16373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22EBAD3-8F72-EAC3-D6A6-F25A66F3300B}"/>
                </a:ext>
              </a:extLst>
            </p:cNvPr>
            <p:cNvSpPr/>
            <p:nvPr/>
          </p:nvSpPr>
          <p:spPr>
            <a:xfrm>
              <a:off x="8318501" y="4984886"/>
              <a:ext cx="32150" cy="32150"/>
            </a:xfrm>
            <a:custGeom>
              <a:avLst/>
              <a:gdLst>
                <a:gd name="connsiteX0" fmla="*/ 32150 w 32150"/>
                <a:gd name="connsiteY0" fmla="*/ 16075 h 32150"/>
                <a:gd name="connsiteX1" fmla="*/ 16075 w 32150"/>
                <a:gd name="connsiteY1" fmla="*/ 32150 h 32150"/>
                <a:gd name="connsiteX2" fmla="*/ 0 w 32150"/>
                <a:gd name="connsiteY2" fmla="*/ 16075 h 32150"/>
                <a:gd name="connsiteX3" fmla="*/ 16075 w 32150"/>
                <a:gd name="connsiteY3" fmla="*/ 0 h 32150"/>
                <a:gd name="connsiteX4" fmla="*/ 32150 w 32150"/>
                <a:gd name="connsiteY4" fmla="*/ 16075 h 3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0" h="32150">
                  <a:moveTo>
                    <a:pt x="32150" y="16075"/>
                  </a:moveTo>
                  <a:cubicBezTo>
                    <a:pt x="32150" y="24953"/>
                    <a:pt x="24953" y="32150"/>
                    <a:pt x="16075" y="32150"/>
                  </a:cubicBezTo>
                  <a:cubicBezTo>
                    <a:pt x="7197" y="32150"/>
                    <a:pt x="0" y="24953"/>
                    <a:pt x="0" y="16075"/>
                  </a:cubicBezTo>
                  <a:cubicBezTo>
                    <a:pt x="0" y="7197"/>
                    <a:pt x="7197" y="0"/>
                    <a:pt x="16075" y="0"/>
                  </a:cubicBezTo>
                  <a:cubicBezTo>
                    <a:pt x="24953" y="0"/>
                    <a:pt x="32150" y="7197"/>
                    <a:pt x="32150" y="1607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router signal 2">
            <a:extLst>
              <a:ext uri="{FF2B5EF4-FFF2-40B4-BE49-F238E27FC236}">
                <a16:creationId xmlns:a16="http://schemas.microsoft.com/office/drawing/2014/main" id="{282F5604-71F6-3B70-7144-0DDB44304EC2}"/>
              </a:ext>
            </a:extLst>
          </p:cNvPr>
          <p:cNvGrpSpPr/>
          <p:nvPr/>
        </p:nvGrpSpPr>
        <p:grpSpPr>
          <a:xfrm>
            <a:off x="7949746" y="4309149"/>
            <a:ext cx="1118129" cy="158522"/>
            <a:chOff x="7501487" y="4369110"/>
            <a:chExt cx="1118129" cy="158522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7530A2B-A08B-2C97-F485-70E08991C9BF}"/>
                </a:ext>
              </a:extLst>
            </p:cNvPr>
            <p:cNvSpPr/>
            <p:nvPr/>
          </p:nvSpPr>
          <p:spPr>
            <a:xfrm>
              <a:off x="8542068" y="4389652"/>
              <a:ext cx="77548" cy="137830"/>
            </a:xfrm>
            <a:custGeom>
              <a:avLst/>
              <a:gdLst>
                <a:gd name="connsiteX0" fmla="*/ 0 w 77548"/>
                <a:gd name="connsiteY0" fmla="*/ 0 h 137830"/>
                <a:gd name="connsiteX1" fmla="*/ 77548 w 77548"/>
                <a:gd name="connsiteY1" fmla="*/ 133961 h 137830"/>
                <a:gd name="connsiteX2" fmla="*/ 77548 w 77548"/>
                <a:gd name="connsiteY2" fmla="*/ 137831 h 13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548" h="137830">
                  <a:moveTo>
                    <a:pt x="0" y="0"/>
                  </a:moveTo>
                  <a:cubicBezTo>
                    <a:pt x="47898" y="27626"/>
                    <a:pt x="77444" y="78665"/>
                    <a:pt x="77548" y="133961"/>
                  </a:cubicBezTo>
                  <a:cubicBezTo>
                    <a:pt x="77548" y="135301"/>
                    <a:pt x="77548" y="136491"/>
                    <a:pt x="77548" y="137831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A0AB41B-5760-288D-3698-3AD8DA4A9E4C}"/>
                </a:ext>
              </a:extLst>
            </p:cNvPr>
            <p:cNvSpPr/>
            <p:nvPr/>
          </p:nvSpPr>
          <p:spPr>
            <a:xfrm>
              <a:off x="8379974" y="4369110"/>
              <a:ext cx="135003" cy="25304"/>
            </a:xfrm>
            <a:custGeom>
              <a:avLst/>
              <a:gdLst>
                <a:gd name="connsiteX0" fmla="*/ 0 w 135003"/>
                <a:gd name="connsiteY0" fmla="*/ 25305 h 25304"/>
                <a:gd name="connsiteX1" fmla="*/ 84842 w 135003"/>
                <a:gd name="connsiteY1" fmla="*/ 1 h 25304"/>
                <a:gd name="connsiteX2" fmla="*/ 135003 w 135003"/>
                <a:gd name="connsiteY2" fmla="*/ 8337 h 2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003" h="25304">
                  <a:moveTo>
                    <a:pt x="0" y="25305"/>
                  </a:moveTo>
                  <a:cubicBezTo>
                    <a:pt x="25200" y="8768"/>
                    <a:pt x="54701" y="-29"/>
                    <a:pt x="84842" y="1"/>
                  </a:cubicBezTo>
                  <a:cubicBezTo>
                    <a:pt x="101915" y="-73"/>
                    <a:pt x="118869" y="2755"/>
                    <a:pt x="135003" y="8337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4167D61-D41E-9123-9CF4-A489A9BB0984}"/>
                </a:ext>
              </a:extLst>
            </p:cNvPr>
            <p:cNvSpPr/>
            <p:nvPr/>
          </p:nvSpPr>
          <p:spPr>
            <a:xfrm>
              <a:off x="8400069" y="4410788"/>
              <a:ext cx="44653" cy="18605"/>
            </a:xfrm>
            <a:custGeom>
              <a:avLst/>
              <a:gdLst>
                <a:gd name="connsiteX0" fmla="*/ 44654 w 44653"/>
                <a:gd name="connsiteY0" fmla="*/ 0 h 18605"/>
                <a:gd name="connsiteX1" fmla="*/ 0 w 44653"/>
                <a:gd name="connsiteY1" fmla="*/ 18606 h 1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53" h="18605">
                  <a:moveTo>
                    <a:pt x="44654" y="0"/>
                  </a:moveTo>
                  <a:cubicBezTo>
                    <a:pt x="28623" y="3007"/>
                    <a:pt x="13411" y="9348"/>
                    <a:pt x="0" y="18606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BF9F02E-BC80-5BC4-02D5-4E72C7C7C007}"/>
                </a:ext>
              </a:extLst>
            </p:cNvPr>
            <p:cNvSpPr/>
            <p:nvPr/>
          </p:nvSpPr>
          <p:spPr>
            <a:xfrm>
              <a:off x="8476724" y="4409746"/>
              <a:ext cx="103447" cy="116992"/>
            </a:xfrm>
            <a:custGeom>
              <a:avLst/>
              <a:gdLst>
                <a:gd name="connsiteX0" fmla="*/ 103448 w 103447"/>
                <a:gd name="connsiteY0" fmla="*/ 116993 h 116992"/>
                <a:gd name="connsiteX1" fmla="*/ 103448 w 103447"/>
                <a:gd name="connsiteY1" fmla="*/ 114164 h 116992"/>
                <a:gd name="connsiteX2" fmla="*/ 0 w 103447"/>
                <a:gd name="connsiteY2" fmla="*/ 0 h 1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47" h="116992">
                  <a:moveTo>
                    <a:pt x="103448" y="116993"/>
                  </a:moveTo>
                  <a:cubicBezTo>
                    <a:pt x="103448" y="116099"/>
                    <a:pt x="103448" y="115206"/>
                    <a:pt x="103448" y="114164"/>
                  </a:cubicBezTo>
                  <a:cubicBezTo>
                    <a:pt x="103358" y="55207"/>
                    <a:pt x="58660" y="5879"/>
                    <a:pt x="0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9616DC2-2608-3130-C787-129D96783641}"/>
                </a:ext>
              </a:extLst>
            </p:cNvPr>
            <p:cNvSpPr/>
            <p:nvPr/>
          </p:nvSpPr>
          <p:spPr>
            <a:xfrm>
              <a:off x="8418228" y="4446510"/>
              <a:ext cx="102405" cy="23518"/>
            </a:xfrm>
            <a:custGeom>
              <a:avLst/>
              <a:gdLst>
                <a:gd name="connsiteX0" fmla="*/ 102406 w 102405"/>
                <a:gd name="connsiteY0" fmla="*/ 23518 h 23518"/>
                <a:gd name="connsiteX1" fmla="*/ 46886 w 102405"/>
                <a:gd name="connsiteY1" fmla="*/ 0 h 23518"/>
                <a:gd name="connsiteX2" fmla="*/ 0 w 102405"/>
                <a:gd name="connsiteY2" fmla="*/ 15779 h 2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405" h="23518">
                  <a:moveTo>
                    <a:pt x="102406" y="23518"/>
                  </a:moveTo>
                  <a:cubicBezTo>
                    <a:pt x="87893" y="8425"/>
                    <a:pt x="67829" y="-74"/>
                    <a:pt x="46886" y="0"/>
                  </a:cubicBezTo>
                  <a:cubicBezTo>
                    <a:pt x="29963" y="15"/>
                    <a:pt x="13486" y="5553"/>
                    <a:pt x="0" y="15779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AC8B672-08BA-F35D-E484-7A85A9798881}"/>
                </a:ext>
              </a:extLst>
            </p:cNvPr>
            <p:cNvSpPr/>
            <p:nvPr/>
          </p:nvSpPr>
          <p:spPr>
            <a:xfrm>
              <a:off x="8535965" y="4493993"/>
              <a:ext cx="6102" cy="31704"/>
            </a:xfrm>
            <a:custGeom>
              <a:avLst/>
              <a:gdLst>
                <a:gd name="connsiteX0" fmla="*/ 6103 w 6102"/>
                <a:gd name="connsiteY0" fmla="*/ 31704 h 31704"/>
                <a:gd name="connsiteX1" fmla="*/ 6103 w 6102"/>
                <a:gd name="connsiteY1" fmla="*/ 29769 h 31704"/>
                <a:gd name="connsiteX2" fmla="*/ 0 w 6102"/>
                <a:gd name="connsiteY2" fmla="*/ 0 h 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02" h="31704">
                  <a:moveTo>
                    <a:pt x="6103" y="31704"/>
                  </a:moveTo>
                  <a:cubicBezTo>
                    <a:pt x="6103" y="31704"/>
                    <a:pt x="6103" y="30514"/>
                    <a:pt x="6103" y="29769"/>
                  </a:cubicBezTo>
                  <a:cubicBezTo>
                    <a:pt x="6043" y="19544"/>
                    <a:pt x="3959" y="9422"/>
                    <a:pt x="0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74FA23F-3B7A-4EAC-AB3E-DD03BFD6F391}"/>
                </a:ext>
              </a:extLst>
            </p:cNvPr>
            <p:cNvSpPr/>
            <p:nvPr/>
          </p:nvSpPr>
          <p:spPr>
            <a:xfrm>
              <a:off x="8435197" y="4482085"/>
              <a:ext cx="19200" cy="10716"/>
            </a:xfrm>
            <a:custGeom>
              <a:avLst/>
              <a:gdLst>
                <a:gd name="connsiteX0" fmla="*/ 19201 w 19200"/>
                <a:gd name="connsiteY0" fmla="*/ 0 h 10716"/>
                <a:gd name="connsiteX1" fmla="*/ 0 w 19200"/>
                <a:gd name="connsiteY1" fmla="*/ 10717 h 1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00" h="10716">
                  <a:moveTo>
                    <a:pt x="19201" y="0"/>
                  </a:moveTo>
                  <a:cubicBezTo>
                    <a:pt x="11982" y="1846"/>
                    <a:pt x="5358" y="5537"/>
                    <a:pt x="0" y="10717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8984D5F-1848-000F-B4DC-7B7CEE2C1035}"/>
                </a:ext>
              </a:extLst>
            </p:cNvPr>
            <p:cNvSpPr/>
            <p:nvPr/>
          </p:nvSpPr>
          <p:spPr>
            <a:xfrm>
              <a:off x="8475980" y="4482085"/>
              <a:ext cx="31410" cy="42718"/>
            </a:xfrm>
            <a:custGeom>
              <a:avLst/>
              <a:gdLst>
                <a:gd name="connsiteX0" fmla="*/ 31406 w 31410"/>
                <a:gd name="connsiteY0" fmla="*/ 42719 h 42718"/>
                <a:gd name="connsiteX1" fmla="*/ 31406 w 31410"/>
                <a:gd name="connsiteY1" fmla="*/ 41677 h 42718"/>
                <a:gd name="connsiteX2" fmla="*/ 0 w 31410"/>
                <a:gd name="connsiteY2" fmla="*/ 0 h 4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10" h="42718">
                  <a:moveTo>
                    <a:pt x="31406" y="42719"/>
                  </a:moveTo>
                  <a:cubicBezTo>
                    <a:pt x="31406" y="42719"/>
                    <a:pt x="31406" y="42719"/>
                    <a:pt x="31406" y="41677"/>
                  </a:cubicBezTo>
                  <a:cubicBezTo>
                    <a:pt x="31674" y="22237"/>
                    <a:pt x="18755" y="5091"/>
                    <a:pt x="0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2E1DEA-03FB-CCAE-98B0-E8FAF16DAB57}"/>
                </a:ext>
              </a:extLst>
            </p:cNvPr>
            <p:cNvSpPr/>
            <p:nvPr/>
          </p:nvSpPr>
          <p:spPr>
            <a:xfrm>
              <a:off x="7501487" y="4497863"/>
              <a:ext cx="2232" cy="29769"/>
            </a:xfrm>
            <a:custGeom>
              <a:avLst/>
              <a:gdLst>
                <a:gd name="connsiteX0" fmla="*/ 2233 w 2232"/>
                <a:gd name="connsiteY0" fmla="*/ 0 h 29769"/>
                <a:gd name="connsiteX1" fmla="*/ 0 w 2232"/>
                <a:gd name="connsiteY1" fmla="*/ 25899 h 29769"/>
                <a:gd name="connsiteX2" fmla="*/ 0 w 2232"/>
                <a:gd name="connsiteY2" fmla="*/ 29769 h 2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2" h="29769">
                  <a:moveTo>
                    <a:pt x="2233" y="0"/>
                  </a:moveTo>
                  <a:cubicBezTo>
                    <a:pt x="729" y="8559"/>
                    <a:pt x="-15" y="17222"/>
                    <a:pt x="0" y="25899"/>
                  </a:cubicBezTo>
                  <a:cubicBezTo>
                    <a:pt x="0" y="27239"/>
                    <a:pt x="0" y="28430"/>
                    <a:pt x="0" y="29769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D5D0E38-E0E9-EE0C-6872-92BF81279FAB}"/>
                </a:ext>
              </a:extLst>
            </p:cNvPr>
            <p:cNvSpPr/>
            <p:nvPr/>
          </p:nvSpPr>
          <p:spPr>
            <a:xfrm>
              <a:off x="7511609" y="4381465"/>
              <a:ext cx="83651" cy="87223"/>
            </a:xfrm>
            <a:custGeom>
              <a:avLst/>
              <a:gdLst>
                <a:gd name="connsiteX0" fmla="*/ 83651 w 83651"/>
                <a:gd name="connsiteY0" fmla="*/ 0 h 87223"/>
                <a:gd name="connsiteX1" fmla="*/ 0 w 83651"/>
                <a:gd name="connsiteY1" fmla="*/ 87224 h 8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651" h="87223">
                  <a:moveTo>
                    <a:pt x="83651" y="0"/>
                  </a:moveTo>
                  <a:cubicBezTo>
                    <a:pt x="45204" y="16686"/>
                    <a:pt x="15063" y="48107"/>
                    <a:pt x="0" y="87224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EF82A99-09FD-A6BC-BEB7-1015764D4365}"/>
                </a:ext>
              </a:extLst>
            </p:cNvPr>
            <p:cNvSpPr/>
            <p:nvPr/>
          </p:nvSpPr>
          <p:spPr>
            <a:xfrm>
              <a:off x="7625178" y="4369111"/>
              <a:ext cx="115801" cy="25304"/>
            </a:xfrm>
            <a:custGeom>
              <a:avLst/>
              <a:gdLst>
                <a:gd name="connsiteX0" fmla="*/ 115802 w 115801"/>
                <a:gd name="connsiteY0" fmla="*/ 25304 h 25304"/>
                <a:gd name="connsiteX1" fmla="*/ 31109 w 115801"/>
                <a:gd name="connsiteY1" fmla="*/ 1 h 25304"/>
                <a:gd name="connsiteX2" fmla="*/ 0 w 115801"/>
                <a:gd name="connsiteY2" fmla="*/ 3126 h 2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801" h="25304">
                  <a:moveTo>
                    <a:pt x="115802" y="25304"/>
                  </a:moveTo>
                  <a:cubicBezTo>
                    <a:pt x="90647" y="8782"/>
                    <a:pt x="61205" y="-14"/>
                    <a:pt x="31109" y="1"/>
                  </a:cubicBezTo>
                  <a:cubicBezTo>
                    <a:pt x="20660" y="-29"/>
                    <a:pt x="10241" y="1013"/>
                    <a:pt x="0" y="3126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F91E4AF-13EE-878A-9B00-13A34898F3A9}"/>
                </a:ext>
              </a:extLst>
            </p:cNvPr>
            <p:cNvSpPr/>
            <p:nvPr/>
          </p:nvSpPr>
          <p:spPr>
            <a:xfrm>
              <a:off x="7569659" y="4409130"/>
              <a:ext cx="151822" cy="39464"/>
            </a:xfrm>
            <a:custGeom>
              <a:avLst/>
              <a:gdLst>
                <a:gd name="connsiteX0" fmla="*/ 0 w 151822"/>
                <a:gd name="connsiteY0" fmla="*/ 39465 h 39464"/>
                <a:gd name="connsiteX1" fmla="*/ 151823 w 151822"/>
                <a:gd name="connsiteY1" fmla="*/ 20264 h 3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822" h="39464">
                  <a:moveTo>
                    <a:pt x="0" y="39465"/>
                  </a:moveTo>
                  <a:cubicBezTo>
                    <a:pt x="38372" y="-4608"/>
                    <a:pt x="103701" y="-12869"/>
                    <a:pt x="151823" y="20264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EB12948-C8AC-5E0C-214A-9986553E8D09}"/>
                </a:ext>
              </a:extLst>
            </p:cNvPr>
            <p:cNvSpPr/>
            <p:nvPr/>
          </p:nvSpPr>
          <p:spPr>
            <a:xfrm>
              <a:off x="7541675" y="4474792"/>
              <a:ext cx="11014" cy="51947"/>
            </a:xfrm>
            <a:custGeom>
              <a:avLst/>
              <a:gdLst>
                <a:gd name="connsiteX0" fmla="*/ 0 w 11014"/>
                <a:gd name="connsiteY0" fmla="*/ 51947 h 51947"/>
                <a:gd name="connsiteX1" fmla="*/ 0 w 11014"/>
                <a:gd name="connsiteY1" fmla="*/ 49119 h 51947"/>
                <a:gd name="connsiteX2" fmla="*/ 11015 w 11014"/>
                <a:gd name="connsiteY2" fmla="*/ 0 h 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14" h="51947">
                  <a:moveTo>
                    <a:pt x="0" y="51947"/>
                  </a:moveTo>
                  <a:cubicBezTo>
                    <a:pt x="0" y="51054"/>
                    <a:pt x="0" y="50161"/>
                    <a:pt x="0" y="49119"/>
                  </a:cubicBezTo>
                  <a:cubicBezTo>
                    <a:pt x="15" y="32136"/>
                    <a:pt x="3766" y="15361"/>
                    <a:pt x="11015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70377AE-41F6-F481-6F87-297CEA1A5857}"/>
                </a:ext>
              </a:extLst>
            </p:cNvPr>
            <p:cNvSpPr/>
            <p:nvPr/>
          </p:nvSpPr>
          <p:spPr>
            <a:xfrm>
              <a:off x="7600916" y="4446514"/>
              <a:ext cx="102108" cy="23217"/>
            </a:xfrm>
            <a:custGeom>
              <a:avLst/>
              <a:gdLst>
                <a:gd name="connsiteX0" fmla="*/ 0 w 102108"/>
                <a:gd name="connsiteY0" fmla="*/ 23217 h 23217"/>
                <a:gd name="connsiteX1" fmla="*/ 102108 w 102108"/>
                <a:gd name="connsiteY1" fmla="*/ 15775 h 2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108" h="23217">
                  <a:moveTo>
                    <a:pt x="0" y="23217"/>
                  </a:moveTo>
                  <a:cubicBezTo>
                    <a:pt x="27298" y="-4632"/>
                    <a:pt x="71059" y="-7817"/>
                    <a:pt x="102108" y="15775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B19FC66-E0D1-3EC4-FD41-C36408C13149}"/>
                </a:ext>
              </a:extLst>
            </p:cNvPr>
            <p:cNvSpPr/>
            <p:nvPr/>
          </p:nvSpPr>
          <p:spPr>
            <a:xfrm>
              <a:off x="7579036" y="4490420"/>
              <a:ext cx="7591" cy="35276"/>
            </a:xfrm>
            <a:custGeom>
              <a:avLst/>
              <a:gdLst>
                <a:gd name="connsiteX0" fmla="*/ 0 w 7591"/>
                <a:gd name="connsiteY0" fmla="*/ 35276 h 35276"/>
                <a:gd name="connsiteX1" fmla="*/ 0 w 7591"/>
                <a:gd name="connsiteY1" fmla="*/ 33341 h 35276"/>
                <a:gd name="connsiteX2" fmla="*/ 7591 w 7591"/>
                <a:gd name="connsiteY2" fmla="*/ 0 h 3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91" h="35276">
                  <a:moveTo>
                    <a:pt x="0" y="35276"/>
                  </a:moveTo>
                  <a:cubicBezTo>
                    <a:pt x="0" y="35276"/>
                    <a:pt x="0" y="34086"/>
                    <a:pt x="0" y="33341"/>
                  </a:cubicBezTo>
                  <a:cubicBezTo>
                    <a:pt x="-29" y="21791"/>
                    <a:pt x="2560" y="10389"/>
                    <a:pt x="7591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DD8491-5D62-CB11-C96B-3795464108F6}"/>
                </a:ext>
              </a:extLst>
            </p:cNvPr>
            <p:cNvSpPr/>
            <p:nvPr/>
          </p:nvSpPr>
          <p:spPr>
            <a:xfrm>
              <a:off x="7628304" y="4481189"/>
              <a:ext cx="57603" cy="11910"/>
            </a:xfrm>
            <a:custGeom>
              <a:avLst/>
              <a:gdLst>
                <a:gd name="connsiteX0" fmla="*/ 0 w 57603"/>
                <a:gd name="connsiteY0" fmla="*/ 10273 h 11910"/>
                <a:gd name="connsiteX1" fmla="*/ 57603 w 57603"/>
                <a:gd name="connsiteY1" fmla="*/ 11910 h 1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03" h="11910">
                  <a:moveTo>
                    <a:pt x="0" y="10273"/>
                  </a:moveTo>
                  <a:cubicBezTo>
                    <a:pt x="16790" y="-4031"/>
                    <a:pt x="41662" y="-3317"/>
                    <a:pt x="57603" y="1191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0FFB055-6D6B-8FA2-0E50-78E74B319D35}"/>
                </a:ext>
              </a:extLst>
            </p:cNvPr>
            <p:cNvSpPr/>
            <p:nvPr/>
          </p:nvSpPr>
          <p:spPr>
            <a:xfrm>
              <a:off x="7613717" y="4503668"/>
              <a:ext cx="5060" cy="21135"/>
            </a:xfrm>
            <a:custGeom>
              <a:avLst/>
              <a:gdLst>
                <a:gd name="connsiteX0" fmla="*/ 0 w 5060"/>
                <a:gd name="connsiteY0" fmla="*/ 21136 h 21135"/>
                <a:gd name="connsiteX1" fmla="*/ 0 w 5060"/>
                <a:gd name="connsiteY1" fmla="*/ 20094 h 21135"/>
                <a:gd name="connsiteX2" fmla="*/ 5061 w 5060"/>
                <a:gd name="connsiteY2" fmla="*/ 0 h 2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0" h="21135">
                  <a:moveTo>
                    <a:pt x="0" y="21136"/>
                  </a:moveTo>
                  <a:cubicBezTo>
                    <a:pt x="0" y="21136"/>
                    <a:pt x="0" y="21136"/>
                    <a:pt x="0" y="20094"/>
                  </a:cubicBezTo>
                  <a:cubicBezTo>
                    <a:pt x="0" y="13084"/>
                    <a:pt x="1741" y="6177"/>
                    <a:pt x="5061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3" name="Router 1">
            <a:extLst>
              <a:ext uri="{FF2B5EF4-FFF2-40B4-BE49-F238E27FC236}">
                <a16:creationId xmlns:a16="http://schemas.microsoft.com/office/drawing/2014/main" id="{E1909F31-ECB4-0C63-5C71-7506808733CF}"/>
              </a:ext>
            </a:extLst>
          </p:cNvPr>
          <p:cNvGrpSpPr/>
          <p:nvPr/>
        </p:nvGrpSpPr>
        <p:grpSpPr>
          <a:xfrm>
            <a:off x="5677255" y="3198104"/>
            <a:ext cx="828209" cy="531440"/>
            <a:chOff x="5228996" y="3258065"/>
            <a:chExt cx="828209" cy="531440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A6C6184-0C6C-EFA3-8C2E-AABDA8F1B91F}"/>
                </a:ext>
              </a:extLst>
            </p:cNvPr>
            <p:cNvSpPr/>
            <p:nvPr/>
          </p:nvSpPr>
          <p:spPr>
            <a:xfrm>
              <a:off x="5228996" y="3258065"/>
              <a:ext cx="234004" cy="444331"/>
            </a:xfrm>
            <a:custGeom>
              <a:avLst/>
              <a:gdLst>
                <a:gd name="connsiteX0" fmla="*/ 125987 w 234004"/>
                <a:gd name="connsiteY0" fmla="*/ 213208 h 444331"/>
                <a:gd name="connsiteX1" fmla="*/ 21795 w 234004"/>
                <a:gd name="connsiteY1" fmla="*/ 7057 h 444331"/>
                <a:gd name="connsiteX2" fmla="*/ 7057 w 234004"/>
                <a:gd name="connsiteY2" fmla="*/ 835 h 444331"/>
                <a:gd name="connsiteX3" fmla="*/ 835 w 234004"/>
                <a:gd name="connsiteY3" fmla="*/ 15571 h 444331"/>
                <a:gd name="connsiteX4" fmla="*/ 1552 w 234004"/>
                <a:gd name="connsiteY4" fmla="*/ 17030 h 444331"/>
                <a:gd name="connsiteX5" fmla="*/ 101130 w 234004"/>
                <a:gd name="connsiteY5" fmla="*/ 225414 h 444331"/>
                <a:gd name="connsiteX6" fmla="*/ 97409 w 234004"/>
                <a:gd name="connsiteY6" fmla="*/ 241638 h 444331"/>
                <a:gd name="connsiteX7" fmla="*/ 202792 w 234004"/>
                <a:gd name="connsiteY7" fmla="*/ 439305 h 444331"/>
                <a:gd name="connsiteX8" fmla="*/ 223035 w 234004"/>
                <a:gd name="connsiteY8" fmla="*/ 441835 h 444331"/>
                <a:gd name="connsiteX9" fmla="*/ 233156 w 234004"/>
                <a:gd name="connsiteY9" fmla="*/ 424272 h 444331"/>
                <a:gd name="connsiteX10" fmla="*/ 140872 w 234004"/>
                <a:gd name="connsiteY10" fmla="*/ 220204 h 444331"/>
                <a:gd name="connsiteX11" fmla="*/ 125987 w 234004"/>
                <a:gd name="connsiteY11" fmla="*/ 213208 h 44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004" h="444331">
                  <a:moveTo>
                    <a:pt x="125987" y="213208"/>
                  </a:moveTo>
                  <a:lnTo>
                    <a:pt x="21795" y="7057"/>
                  </a:lnTo>
                  <a:cubicBezTo>
                    <a:pt x="19444" y="1267"/>
                    <a:pt x="12845" y="-1516"/>
                    <a:pt x="7057" y="835"/>
                  </a:cubicBezTo>
                  <a:cubicBezTo>
                    <a:pt x="1270" y="3187"/>
                    <a:pt x="-1517" y="9781"/>
                    <a:pt x="835" y="15571"/>
                  </a:cubicBezTo>
                  <a:cubicBezTo>
                    <a:pt x="1039" y="16077"/>
                    <a:pt x="1279" y="16568"/>
                    <a:pt x="1552" y="17030"/>
                  </a:cubicBezTo>
                  <a:lnTo>
                    <a:pt x="101130" y="225414"/>
                  </a:lnTo>
                  <a:cubicBezTo>
                    <a:pt x="96906" y="229671"/>
                    <a:pt x="95464" y="235967"/>
                    <a:pt x="97409" y="241638"/>
                  </a:cubicBezTo>
                  <a:lnTo>
                    <a:pt x="202792" y="439305"/>
                  </a:lnTo>
                  <a:cubicBezTo>
                    <a:pt x="205620" y="444812"/>
                    <a:pt x="214551" y="446003"/>
                    <a:pt x="223035" y="441835"/>
                  </a:cubicBezTo>
                  <a:cubicBezTo>
                    <a:pt x="231519" y="437668"/>
                    <a:pt x="235984" y="429928"/>
                    <a:pt x="233156" y="424272"/>
                  </a:cubicBezTo>
                  <a:lnTo>
                    <a:pt x="140872" y="220204"/>
                  </a:lnTo>
                  <a:cubicBezTo>
                    <a:pt x="137614" y="215262"/>
                    <a:pt x="131868" y="212568"/>
                    <a:pt x="125987" y="213208"/>
                  </a:cubicBezTo>
                  <a:close/>
                </a:path>
              </a:pathLst>
            </a:custGeom>
            <a:solidFill>
              <a:srgbClr val="2E353A"/>
            </a:solidFill>
            <a:ln w="14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594D626-5BD4-0473-4F57-41612202A41E}"/>
                </a:ext>
              </a:extLst>
            </p:cNvPr>
            <p:cNvSpPr/>
            <p:nvPr/>
          </p:nvSpPr>
          <p:spPr>
            <a:xfrm>
              <a:off x="5823829" y="3258812"/>
              <a:ext cx="233376" cy="443585"/>
            </a:xfrm>
            <a:custGeom>
              <a:avLst/>
              <a:gdLst>
                <a:gd name="connsiteX0" fmla="*/ 108080 w 233376"/>
                <a:gd name="connsiteY0" fmla="*/ 212462 h 443585"/>
                <a:gd name="connsiteX1" fmla="*/ 212272 w 233376"/>
                <a:gd name="connsiteY1" fmla="*/ 6311 h 443585"/>
                <a:gd name="connsiteX2" fmla="*/ 227156 w 233376"/>
                <a:gd name="connsiteY2" fmla="*/ 1101 h 443585"/>
                <a:gd name="connsiteX3" fmla="*/ 232366 w 233376"/>
                <a:gd name="connsiteY3" fmla="*/ 15986 h 443585"/>
                <a:gd name="connsiteX4" fmla="*/ 132639 w 233376"/>
                <a:gd name="connsiteY4" fmla="*/ 224370 h 443585"/>
                <a:gd name="connsiteX5" fmla="*/ 136658 w 233376"/>
                <a:gd name="connsiteY5" fmla="*/ 240892 h 443585"/>
                <a:gd name="connsiteX6" fmla="*/ 31275 w 233376"/>
                <a:gd name="connsiteY6" fmla="*/ 438559 h 443585"/>
                <a:gd name="connsiteX7" fmla="*/ 11032 w 233376"/>
                <a:gd name="connsiteY7" fmla="*/ 441089 h 443585"/>
                <a:gd name="connsiteX8" fmla="*/ 762 w 233376"/>
                <a:gd name="connsiteY8" fmla="*/ 423526 h 443585"/>
                <a:gd name="connsiteX9" fmla="*/ 93195 w 233376"/>
                <a:gd name="connsiteY9" fmla="*/ 219458 h 443585"/>
                <a:gd name="connsiteX10" fmla="*/ 108080 w 233376"/>
                <a:gd name="connsiteY10" fmla="*/ 212462 h 44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76" h="443585">
                  <a:moveTo>
                    <a:pt x="108080" y="212462"/>
                  </a:moveTo>
                  <a:lnTo>
                    <a:pt x="212272" y="6311"/>
                  </a:lnTo>
                  <a:cubicBezTo>
                    <a:pt x="214951" y="774"/>
                    <a:pt x="221604" y="-1563"/>
                    <a:pt x="227156" y="1101"/>
                  </a:cubicBezTo>
                  <a:cubicBezTo>
                    <a:pt x="232574" y="3885"/>
                    <a:pt x="234866" y="10434"/>
                    <a:pt x="232366" y="15986"/>
                  </a:cubicBezTo>
                  <a:lnTo>
                    <a:pt x="132639" y="224370"/>
                  </a:lnTo>
                  <a:cubicBezTo>
                    <a:pt x="137298" y="228493"/>
                    <a:pt x="138906" y="235087"/>
                    <a:pt x="136658" y="240892"/>
                  </a:cubicBezTo>
                  <a:lnTo>
                    <a:pt x="31275" y="438559"/>
                  </a:lnTo>
                  <a:cubicBezTo>
                    <a:pt x="28447" y="444066"/>
                    <a:pt x="19368" y="445257"/>
                    <a:pt x="11032" y="441089"/>
                  </a:cubicBezTo>
                  <a:cubicBezTo>
                    <a:pt x="2697" y="436922"/>
                    <a:pt x="-1917" y="429182"/>
                    <a:pt x="762" y="423526"/>
                  </a:cubicBezTo>
                  <a:lnTo>
                    <a:pt x="93195" y="219458"/>
                  </a:lnTo>
                  <a:cubicBezTo>
                    <a:pt x="96425" y="214487"/>
                    <a:pt x="102200" y="211778"/>
                    <a:pt x="108080" y="212462"/>
                  </a:cubicBezTo>
                  <a:close/>
                </a:path>
              </a:pathLst>
            </a:custGeom>
            <a:solidFill>
              <a:srgbClr val="2E353A"/>
            </a:solidFill>
            <a:ln w="14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47C5D47-D322-B2B0-3BDE-C8C2074385F4}"/>
                </a:ext>
              </a:extLst>
            </p:cNvPr>
            <p:cNvSpPr/>
            <p:nvPr/>
          </p:nvSpPr>
          <p:spPr>
            <a:xfrm>
              <a:off x="5317474" y="3622799"/>
              <a:ext cx="654325" cy="83353"/>
            </a:xfrm>
            <a:custGeom>
              <a:avLst/>
              <a:gdLst>
                <a:gd name="connsiteX0" fmla="*/ 654326 w 654325"/>
                <a:gd name="connsiteY0" fmla="*/ 83353 h 83353"/>
                <a:gd name="connsiteX1" fmla="*/ 0 w 654325"/>
                <a:gd name="connsiteY1" fmla="*/ 83353 h 83353"/>
                <a:gd name="connsiteX2" fmla="*/ 48970 w 654325"/>
                <a:gd name="connsiteY2" fmla="*/ 0 h 83353"/>
                <a:gd name="connsiteX3" fmla="*/ 605207 w 654325"/>
                <a:gd name="connsiteY3" fmla="*/ 0 h 83353"/>
                <a:gd name="connsiteX4" fmla="*/ 654326 w 654325"/>
                <a:gd name="connsiteY4" fmla="*/ 83353 h 8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325" h="83353">
                  <a:moveTo>
                    <a:pt x="654326" y="83353"/>
                  </a:moveTo>
                  <a:lnTo>
                    <a:pt x="0" y="83353"/>
                  </a:lnTo>
                  <a:lnTo>
                    <a:pt x="48970" y="0"/>
                  </a:lnTo>
                  <a:lnTo>
                    <a:pt x="605207" y="0"/>
                  </a:lnTo>
                  <a:lnTo>
                    <a:pt x="654326" y="83353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CCFF695-BFF7-81B8-BA16-E672BE9433A5}"/>
                </a:ext>
              </a:extLst>
            </p:cNvPr>
            <p:cNvSpPr/>
            <p:nvPr/>
          </p:nvSpPr>
          <p:spPr>
            <a:xfrm>
              <a:off x="5317325" y="3706152"/>
              <a:ext cx="654325" cy="83353"/>
            </a:xfrm>
            <a:custGeom>
              <a:avLst/>
              <a:gdLst>
                <a:gd name="connsiteX0" fmla="*/ 0 w 654325"/>
                <a:gd name="connsiteY0" fmla="*/ 0 h 83353"/>
                <a:gd name="connsiteX1" fmla="*/ 654326 w 654325"/>
                <a:gd name="connsiteY1" fmla="*/ 0 h 83353"/>
                <a:gd name="connsiteX2" fmla="*/ 654326 w 654325"/>
                <a:gd name="connsiteY2" fmla="*/ 83354 h 83353"/>
                <a:gd name="connsiteX3" fmla="*/ 0 w 654325"/>
                <a:gd name="connsiteY3" fmla="*/ 83354 h 8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4325" h="83353">
                  <a:moveTo>
                    <a:pt x="0" y="0"/>
                  </a:moveTo>
                  <a:lnTo>
                    <a:pt x="654326" y="0"/>
                  </a:lnTo>
                  <a:lnTo>
                    <a:pt x="654326" y="83354"/>
                  </a:lnTo>
                  <a:lnTo>
                    <a:pt x="0" y="83354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39683B-43AA-4222-D140-274326FF0F28}"/>
                </a:ext>
              </a:extLst>
            </p:cNvPr>
            <p:cNvSpPr/>
            <p:nvPr/>
          </p:nvSpPr>
          <p:spPr>
            <a:xfrm>
              <a:off x="5363318" y="3729521"/>
              <a:ext cx="288016" cy="36764"/>
            </a:xfrm>
            <a:custGeom>
              <a:avLst/>
              <a:gdLst>
                <a:gd name="connsiteX0" fmla="*/ 269709 w 288016"/>
                <a:gd name="connsiteY0" fmla="*/ 36765 h 36764"/>
                <a:gd name="connsiteX1" fmla="*/ 18308 w 288016"/>
                <a:gd name="connsiteY1" fmla="*/ 36765 h 36764"/>
                <a:gd name="connsiteX2" fmla="*/ 0 w 288016"/>
                <a:gd name="connsiteY2" fmla="*/ 18308 h 36764"/>
                <a:gd name="connsiteX3" fmla="*/ 0 w 288016"/>
                <a:gd name="connsiteY3" fmla="*/ 18308 h 36764"/>
                <a:gd name="connsiteX4" fmla="*/ 18308 w 288016"/>
                <a:gd name="connsiteY4" fmla="*/ 0 h 36764"/>
                <a:gd name="connsiteX5" fmla="*/ 269709 w 288016"/>
                <a:gd name="connsiteY5" fmla="*/ 0 h 36764"/>
                <a:gd name="connsiteX6" fmla="*/ 288017 w 288016"/>
                <a:gd name="connsiteY6" fmla="*/ 18308 h 36764"/>
                <a:gd name="connsiteX7" fmla="*/ 288017 w 288016"/>
                <a:gd name="connsiteY7" fmla="*/ 18308 h 36764"/>
                <a:gd name="connsiteX8" fmla="*/ 269709 w 288016"/>
                <a:gd name="connsiteY8" fmla="*/ 36765 h 3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016" h="36764">
                  <a:moveTo>
                    <a:pt x="269709" y="36765"/>
                  </a:moveTo>
                  <a:lnTo>
                    <a:pt x="18308" y="36765"/>
                  </a:lnTo>
                  <a:cubicBezTo>
                    <a:pt x="8173" y="36690"/>
                    <a:pt x="0" y="28444"/>
                    <a:pt x="0" y="18308"/>
                  </a:cubicBezTo>
                  <a:lnTo>
                    <a:pt x="0" y="18308"/>
                  </a:lnTo>
                  <a:cubicBezTo>
                    <a:pt x="0" y="8201"/>
                    <a:pt x="8197" y="0"/>
                    <a:pt x="18308" y="0"/>
                  </a:cubicBezTo>
                  <a:lnTo>
                    <a:pt x="269709" y="0"/>
                  </a:lnTo>
                  <a:cubicBezTo>
                    <a:pt x="279820" y="0"/>
                    <a:pt x="288017" y="8201"/>
                    <a:pt x="288017" y="18308"/>
                  </a:cubicBezTo>
                  <a:lnTo>
                    <a:pt x="288017" y="18308"/>
                  </a:lnTo>
                  <a:cubicBezTo>
                    <a:pt x="288017" y="28444"/>
                    <a:pt x="279843" y="36690"/>
                    <a:pt x="269709" y="3676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38B9879-E9A2-8C51-0D3A-78694D96D788}"/>
                </a:ext>
              </a:extLst>
            </p:cNvPr>
            <p:cNvSpPr/>
            <p:nvPr/>
          </p:nvSpPr>
          <p:spPr>
            <a:xfrm>
              <a:off x="5769370" y="3729521"/>
              <a:ext cx="32150" cy="32150"/>
            </a:xfrm>
            <a:custGeom>
              <a:avLst/>
              <a:gdLst>
                <a:gd name="connsiteX0" fmla="*/ 32151 w 32150"/>
                <a:gd name="connsiteY0" fmla="*/ 16075 h 32150"/>
                <a:gd name="connsiteX1" fmla="*/ 16075 w 32150"/>
                <a:gd name="connsiteY1" fmla="*/ 32151 h 32150"/>
                <a:gd name="connsiteX2" fmla="*/ 0 w 32150"/>
                <a:gd name="connsiteY2" fmla="*/ 16075 h 32150"/>
                <a:gd name="connsiteX3" fmla="*/ 16075 w 32150"/>
                <a:gd name="connsiteY3" fmla="*/ 0 h 32150"/>
                <a:gd name="connsiteX4" fmla="*/ 32151 w 32150"/>
                <a:gd name="connsiteY4" fmla="*/ 16075 h 3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0" h="32150">
                  <a:moveTo>
                    <a:pt x="32151" y="16075"/>
                  </a:moveTo>
                  <a:cubicBezTo>
                    <a:pt x="32151" y="24954"/>
                    <a:pt x="24953" y="32151"/>
                    <a:pt x="16075" y="32151"/>
                  </a:cubicBezTo>
                  <a:cubicBezTo>
                    <a:pt x="7197" y="32151"/>
                    <a:pt x="0" y="24954"/>
                    <a:pt x="0" y="16075"/>
                  </a:cubicBezTo>
                  <a:cubicBezTo>
                    <a:pt x="0" y="7197"/>
                    <a:pt x="7197" y="0"/>
                    <a:pt x="16075" y="0"/>
                  </a:cubicBezTo>
                  <a:cubicBezTo>
                    <a:pt x="24953" y="0"/>
                    <a:pt x="32151" y="7197"/>
                    <a:pt x="32151" y="1607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425F5C6-B772-8D63-C2B3-9D01D30545F2}"/>
                </a:ext>
              </a:extLst>
            </p:cNvPr>
            <p:cNvSpPr/>
            <p:nvPr/>
          </p:nvSpPr>
          <p:spPr>
            <a:xfrm>
              <a:off x="5835904" y="3729521"/>
              <a:ext cx="32150" cy="32150"/>
            </a:xfrm>
            <a:custGeom>
              <a:avLst/>
              <a:gdLst>
                <a:gd name="connsiteX0" fmla="*/ 32151 w 32150"/>
                <a:gd name="connsiteY0" fmla="*/ 16075 h 32150"/>
                <a:gd name="connsiteX1" fmla="*/ 16075 w 32150"/>
                <a:gd name="connsiteY1" fmla="*/ 32151 h 32150"/>
                <a:gd name="connsiteX2" fmla="*/ 0 w 32150"/>
                <a:gd name="connsiteY2" fmla="*/ 16075 h 32150"/>
                <a:gd name="connsiteX3" fmla="*/ 16075 w 32150"/>
                <a:gd name="connsiteY3" fmla="*/ 0 h 32150"/>
                <a:gd name="connsiteX4" fmla="*/ 32151 w 32150"/>
                <a:gd name="connsiteY4" fmla="*/ 16075 h 3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0" h="32150">
                  <a:moveTo>
                    <a:pt x="32151" y="16075"/>
                  </a:moveTo>
                  <a:cubicBezTo>
                    <a:pt x="32151" y="24954"/>
                    <a:pt x="24953" y="32151"/>
                    <a:pt x="16075" y="32151"/>
                  </a:cubicBezTo>
                  <a:cubicBezTo>
                    <a:pt x="7197" y="32151"/>
                    <a:pt x="0" y="24954"/>
                    <a:pt x="0" y="16075"/>
                  </a:cubicBezTo>
                  <a:cubicBezTo>
                    <a:pt x="0" y="7197"/>
                    <a:pt x="7197" y="0"/>
                    <a:pt x="16075" y="0"/>
                  </a:cubicBezTo>
                  <a:cubicBezTo>
                    <a:pt x="24953" y="0"/>
                    <a:pt x="32151" y="7197"/>
                    <a:pt x="32151" y="16075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DC50D9B-8CCA-E635-DF45-5D92343B4FBD}"/>
                </a:ext>
              </a:extLst>
            </p:cNvPr>
            <p:cNvSpPr/>
            <p:nvPr/>
          </p:nvSpPr>
          <p:spPr>
            <a:xfrm>
              <a:off x="5902289" y="3729372"/>
              <a:ext cx="32448" cy="32448"/>
            </a:xfrm>
            <a:custGeom>
              <a:avLst/>
              <a:gdLst>
                <a:gd name="connsiteX0" fmla="*/ 32448 w 32448"/>
                <a:gd name="connsiteY0" fmla="*/ 16224 h 32448"/>
                <a:gd name="connsiteX1" fmla="*/ 16224 w 32448"/>
                <a:gd name="connsiteY1" fmla="*/ 0 h 32448"/>
                <a:gd name="connsiteX2" fmla="*/ 0 w 32448"/>
                <a:gd name="connsiteY2" fmla="*/ 16224 h 32448"/>
                <a:gd name="connsiteX3" fmla="*/ 16224 w 32448"/>
                <a:gd name="connsiteY3" fmla="*/ 32448 h 32448"/>
                <a:gd name="connsiteX4" fmla="*/ 16373 w 32448"/>
                <a:gd name="connsiteY4" fmla="*/ 32448 h 32448"/>
                <a:gd name="connsiteX5" fmla="*/ 32448 w 32448"/>
                <a:gd name="connsiteY5" fmla="*/ 16373 h 32448"/>
                <a:gd name="connsiteX6" fmla="*/ 32448 w 32448"/>
                <a:gd name="connsiteY6" fmla="*/ 16224 h 3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48" h="32448">
                  <a:moveTo>
                    <a:pt x="32448" y="16224"/>
                  </a:moveTo>
                  <a:cubicBezTo>
                    <a:pt x="32448" y="7264"/>
                    <a:pt x="25185" y="0"/>
                    <a:pt x="16224" y="0"/>
                  </a:cubicBezTo>
                  <a:cubicBezTo>
                    <a:pt x="7264" y="0"/>
                    <a:pt x="0" y="7264"/>
                    <a:pt x="0" y="16224"/>
                  </a:cubicBezTo>
                  <a:cubicBezTo>
                    <a:pt x="0" y="25185"/>
                    <a:pt x="7264" y="32448"/>
                    <a:pt x="16224" y="32448"/>
                  </a:cubicBezTo>
                  <a:cubicBezTo>
                    <a:pt x="16269" y="32448"/>
                    <a:pt x="16328" y="32448"/>
                    <a:pt x="16373" y="32448"/>
                  </a:cubicBezTo>
                  <a:cubicBezTo>
                    <a:pt x="25244" y="32448"/>
                    <a:pt x="32448" y="25259"/>
                    <a:pt x="32448" y="16373"/>
                  </a:cubicBezTo>
                  <a:cubicBezTo>
                    <a:pt x="32448" y="16328"/>
                    <a:pt x="32448" y="16269"/>
                    <a:pt x="32448" y="16224"/>
                  </a:cubicBez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2" name="router signal 1">
            <a:extLst>
              <a:ext uri="{FF2B5EF4-FFF2-40B4-BE49-F238E27FC236}">
                <a16:creationId xmlns:a16="http://schemas.microsoft.com/office/drawing/2014/main" id="{2CA57531-56D6-9C76-6ABF-529CF232CC19}"/>
              </a:ext>
            </a:extLst>
          </p:cNvPr>
          <p:cNvGrpSpPr/>
          <p:nvPr/>
        </p:nvGrpSpPr>
        <p:grpSpPr>
          <a:xfrm>
            <a:off x="5533831" y="3054232"/>
            <a:ext cx="1117980" cy="158223"/>
            <a:chOff x="5085572" y="3114193"/>
            <a:chExt cx="1117980" cy="158223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F924D11-BF88-052D-27BE-91A0ABD8C4E4}"/>
                </a:ext>
              </a:extLst>
            </p:cNvPr>
            <p:cNvSpPr/>
            <p:nvPr/>
          </p:nvSpPr>
          <p:spPr>
            <a:xfrm>
              <a:off x="6195068" y="3217790"/>
              <a:ext cx="8484" cy="54626"/>
            </a:xfrm>
            <a:custGeom>
              <a:avLst/>
              <a:gdLst>
                <a:gd name="connsiteX0" fmla="*/ 0 w 8484"/>
                <a:gd name="connsiteY0" fmla="*/ 0 h 54626"/>
                <a:gd name="connsiteX1" fmla="*/ 8484 w 8484"/>
                <a:gd name="connsiteY1" fmla="*/ 50756 h 54626"/>
                <a:gd name="connsiteX2" fmla="*/ 8484 w 8484"/>
                <a:gd name="connsiteY2" fmla="*/ 54626 h 5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4" h="54626">
                  <a:moveTo>
                    <a:pt x="0" y="0"/>
                  </a:moveTo>
                  <a:cubicBezTo>
                    <a:pt x="5626" y="16328"/>
                    <a:pt x="8499" y="33490"/>
                    <a:pt x="8484" y="50756"/>
                  </a:cubicBezTo>
                  <a:cubicBezTo>
                    <a:pt x="8484" y="52096"/>
                    <a:pt x="8484" y="53287"/>
                    <a:pt x="8484" y="54626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381DFF9-8D99-4939-2899-66EFABB4A780}"/>
                </a:ext>
              </a:extLst>
            </p:cNvPr>
            <p:cNvSpPr/>
            <p:nvPr/>
          </p:nvSpPr>
          <p:spPr>
            <a:xfrm>
              <a:off x="6079564" y="3116723"/>
              <a:ext cx="109699" cy="85735"/>
            </a:xfrm>
            <a:custGeom>
              <a:avLst/>
              <a:gdLst>
                <a:gd name="connsiteX0" fmla="*/ 0 w 109699"/>
                <a:gd name="connsiteY0" fmla="*/ 0 h 85735"/>
                <a:gd name="connsiteX1" fmla="*/ 109699 w 109699"/>
                <a:gd name="connsiteY1" fmla="*/ 85735 h 8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699" h="85735">
                  <a:moveTo>
                    <a:pt x="0" y="0"/>
                  </a:moveTo>
                  <a:cubicBezTo>
                    <a:pt x="48032" y="9705"/>
                    <a:pt x="88682" y="41468"/>
                    <a:pt x="109699" y="85735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A9CE82B-AE02-FF67-EBE1-518C8903042A}"/>
                </a:ext>
              </a:extLst>
            </p:cNvPr>
            <p:cNvSpPr/>
            <p:nvPr/>
          </p:nvSpPr>
          <p:spPr>
            <a:xfrm>
              <a:off x="5964060" y="3114640"/>
              <a:ext cx="68915" cy="24559"/>
            </a:xfrm>
            <a:custGeom>
              <a:avLst/>
              <a:gdLst>
                <a:gd name="connsiteX0" fmla="*/ 0 w 68915"/>
                <a:gd name="connsiteY0" fmla="*/ 24559 h 24559"/>
                <a:gd name="connsiteX1" fmla="*/ 68916 w 68915"/>
                <a:gd name="connsiteY1" fmla="*/ 0 h 2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5" h="24559">
                  <a:moveTo>
                    <a:pt x="0" y="24559"/>
                  </a:moveTo>
                  <a:cubicBezTo>
                    <a:pt x="20660" y="10940"/>
                    <a:pt x="44297" y="2515"/>
                    <a:pt x="68916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3C01F03-381B-9C6E-4E9D-DA49BDC23F7E}"/>
                </a:ext>
              </a:extLst>
            </p:cNvPr>
            <p:cNvSpPr/>
            <p:nvPr/>
          </p:nvSpPr>
          <p:spPr>
            <a:xfrm>
              <a:off x="5983707" y="3153792"/>
              <a:ext cx="151376" cy="39140"/>
            </a:xfrm>
            <a:custGeom>
              <a:avLst/>
              <a:gdLst>
                <a:gd name="connsiteX0" fmla="*/ 151376 w 151376"/>
                <a:gd name="connsiteY0" fmla="*/ 39140 h 39140"/>
                <a:gd name="connsiteX1" fmla="*/ 0 w 151376"/>
                <a:gd name="connsiteY1" fmla="*/ 20386 h 3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376" h="39140">
                  <a:moveTo>
                    <a:pt x="151376" y="39140"/>
                  </a:moveTo>
                  <a:cubicBezTo>
                    <a:pt x="113033" y="-4725"/>
                    <a:pt x="47884" y="-12792"/>
                    <a:pt x="0" y="20386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A060AD4-9382-8B71-C1B1-6900F6A087F9}"/>
                </a:ext>
              </a:extLst>
            </p:cNvPr>
            <p:cNvSpPr/>
            <p:nvPr/>
          </p:nvSpPr>
          <p:spPr>
            <a:xfrm>
              <a:off x="6150563" y="3215706"/>
              <a:ext cx="12856" cy="55668"/>
            </a:xfrm>
            <a:custGeom>
              <a:avLst/>
              <a:gdLst>
                <a:gd name="connsiteX0" fmla="*/ 12801 w 12856"/>
                <a:gd name="connsiteY0" fmla="*/ 55668 h 55668"/>
                <a:gd name="connsiteX1" fmla="*/ 12801 w 12856"/>
                <a:gd name="connsiteY1" fmla="*/ 52840 h 55668"/>
                <a:gd name="connsiteX2" fmla="*/ 0 w 12856"/>
                <a:gd name="connsiteY2" fmla="*/ 0 h 55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6" h="55668">
                  <a:moveTo>
                    <a:pt x="12801" y="55668"/>
                  </a:moveTo>
                  <a:cubicBezTo>
                    <a:pt x="12875" y="54731"/>
                    <a:pt x="12875" y="53778"/>
                    <a:pt x="12801" y="52840"/>
                  </a:cubicBezTo>
                  <a:cubicBezTo>
                    <a:pt x="12816" y="34458"/>
                    <a:pt x="8440" y="16343"/>
                    <a:pt x="0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3FAE95B-81FA-AF5A-2415-9AE6C7E44FD3}"/>
                </a:ext>
              </a:extLst>
            </p:cNvPr>
            <p:cNvSpPr/>
            <p:nvPr/>
          </p:nvSpPr>
          <p:spPr>
            <a:xfrm>
              <a:off x="6002015" y="3192932"/>
              <a:ext cx="30811" cy="14884"/>
            </a:xfrm>
            <a:custGeom>
              <a:avLst/>
              <a:gdLst>
                <a:gd name="connsiteX0" fmla="*/ 30811 w 30811"/>
                <a:gd name="connsiteY0" fmla="*/ 0 h 14884"/>
                <a:gd name="connsiteX1" fmla="*/ 0 w 30811"/>
                <a:gd name="connsiteY1" fmla="*/ 14885 h 1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11" h="14884">
                  <a:moveTo>
                    <a:pt x="30811" y="0"/>
                  </a:moveTo>
                  <a:cubicBezTo>
                    <a:pt x="19558" y="2575"/>
                    <a:pt x="9020" y="7666"/>
                    <a:pt x="0" y="14885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B4F391-94EE-5DBD-78BE-B8807BDF5B9A}"/>
                </a:ext>
              </a:extLst>
            </p:cNvPr>
            <p:cNvSpPr/>
            <p:nvPr/>
          </p:nvSpPr>
          <p:spPr>
            <a:xfrm>
              <a:off x="6065572" y="3193081"/>
              <a:ext cx="60580" cy="77399"/>
            </a:xfrm>
            <a:custGeom>
              <a:avLst/>
              <a:gdLst>
                <a:gd name="connsiteX0" fmla="*/ 60580 w 60580"/>
                <a:gd name="connsiteY0" fmla="*/ 77400 h 77399"/>
                <a:gd name="connsiteX1" fmla="*/ 60580 w 60580"/>
                <a:gd name="connsiteY1" fmla="*/ 75465 h 77399"/>
                <a:gd name="connsiteX2" fmla="*/ 0 w 60580"/>
                <a:gd name="connsiteY2" fmla="*/ 0 h 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580" h="77399">
                  <a:moveTo>
                    <a:pt x="60580" y="77400"/>
                  </a:moveTo>
                  <a:lnTo>
                    <a:pt x="60580" y="75465"/>
                  </a:lnTo>
                  <a:cubicBezTo>
                    <a:pt x="60595" y="39206"/>
                    <a:pt x="35396" y="7829"/>
                    <a:pt x="0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5D57463-090C-6565-14F8-F0B9B5CA0FAC}"/>
                </a:ext>
              </a:extLst>
            </p:cNvPr>
            <p:cNvSpPr/>
            <p:nvPr/>
          </p:nvSpPr>
          <p:spPr>
            <a:xfrm>
              <a:off x="6019281" y="3225825"/>
              <a:ext cx="63110" cy="16375"/>
            </a:xfrm>
            <a:custGeom>
              <a:avLst/>
              <a:gdLst>
                <a:gd name="connsiteX0" fmla="*/ 63111 w 63110"/>
                <a:gd name="connsiteY0" fmla="*/ 16375 h 16375"/>
                <a:gd name="connsiteX1" fmla="*/ 3587 w 63110"/>
                <a:gd name="connsiteY1" fmla="*/ 8933 h 16375"/>
                <a:gd name="connsiteX2" fmla="*/ 0 w 63110"/>
                <a:gd name="connsiteY2" fmla="*/ 12059 h 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10" h="16375">
                  <a:moveTo>
                    <a:pt x="63111" y="16375"/>
                  </a:moveTo>
                  <a:cubicBezTo>
                    <a:pt x="48732" y="-2111"/>
                    <a:pt x="22074" y="-5445"/>
                    <a:pt x="3587" y="8933"/>
                  </a:cubicBezTo>
                  <a:cubicBezTo>
                    <a:pt x="2337" y="9916"/>
                    <a:pt x="1131" y="10958"/>
                    <a:pt x="0" y="12059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4EBCD94-75F6-A209-3C0E-BC7F7A59D869}"/>
                </a:ext>
              </a:extLst>
            </p:cNvPr>
            <p:cNvSpPr/>
            <p:nvPr/>
          </p:nvSpPr>
          <p:spPr>
            <a:xfrm>
              <a:off x="6089686" y="3256192"/>
              <a:ext cx="1787" cy="13396"/>
            </a:xfrm>
            <a:custGeom>
              <a:avLst/>
              <a:gdLst>
                <a:gd name="connsiteX0" fmla="*/ 1786 w 1787"/>
                <a:gd name="connsiteY0" fmla="*/ 13396 h 13396"/>
                <a:gd name="connsiteX1" fmla="*/ 1786 w 1787"/>
                <a:gd name="connsiteY1" fmla="*/ 12354 h 13396"/>
                <a:gd name="connsiteX2" fmla="*/ 0 w 1787"/>
                <a:gd name="connsiteY2" fmla="*/ 0 h 1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7" h="13396">
                  <a:moveTo>
                    <a:pt x="1786" y="13396"/>
                  </a:moveTo>
                  <a:lnTo>
                    <a:pt x="1786" y="12354"/>
                  </a:lnTo>
                  <a:cubicBezTo>
                    <a:pt x="1816" y="8172"/>
                    <a:pt x="1206" y="4004"/>
                    <a:pt x="0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BBC412E-DB42-6501-2FA3-BA7878413E2B}"/>
                </a:ext>
              </a:extLst>
            </p:cNvPr>
            <p:cNvSpPr/>
            <p:nvPr/>
          </p:nvSpPr>
          <p:spPr>
            <a:xfrm>
              <a:off x="5085572" y="3116128"/>
              <a:ext cx="127709" cy="156288"/>
            </a:xfrm>
            <a:custGeom>
              <a:avLst/>
              <a:gdLst>
                <a:gd name="connsiteX0" fmla="*/ 127710 w 127709"/>
                <a:gd name="connsiteY0" fmla="*/ 0 h 156288"/>
                <a:gd name="connsiteX1" fmla="*/ 0 w 127709"/>
                <a:gd name="connsiteY1" fmla="*/ 152418 h 156288"/>
                <a:gd name="connsiteX2" fmla="*/ 0 w 127709"/>
                <a:gd name="connsiteY2" fmla="*/ 156288 h 15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709" h="156288">
                  <a:moveTo>
                    <a:pt x="127710" y="0"/>
                  </a:moveTo>
                  <a:cubicBezTo>
                    <a:pt x="53823" y="13128"/>
                    <a:pt x="-3" y="77370"/>
                    <a:pt x="0" y="152418"/>
                  </a:cubicBezTo>
                  <a:cubicBezTo>
                    <a:pt x="0" y="153758"/>
                    <a:pt x="0" y="154948"/>
                    <a:pt x="0" y="156288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6A246B5-B90C-C627-F14B-F3068F2A9D83}"/>
                </a:ext>
              </a:extLst>
            </p:cNvPr>
            <p:cNvSpPr/>
            <p:nvPr/>
          </p:nvSpPr>
          <p:spPr>
            <a:xfrm>
              <a:off x="5250642" y="3114193"/>
              <a:ext cx="74422" cy="25005"/>
            </a:xfrm>
            <a:custGeom>
              <a:avLst/>
              <a:gdLst>
                <a:gd name="connsiteX0" fmla="*/ 74423 w 74422"/>
                <a:gd name="connsiteY0" fmla="*/ 25006 h 25005"/>
                <a:gd name="connsiteX1" fmla="*/ 0 w 74422"/>
                <a:gd name="connsiteY1" fmla="*/ 0 h 2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422" h="25005">
                  <a:moveTo>
                    <a:pt x="74423" y="25006"/>
                  </a:moveTo>
                  <a:cubicBezTo>
                    <a:pt x="52173" y="10419"/>
                    <a:pt x="26544" y="1801"/>
                    <a:pt x="0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0AC8957-924B-2BDA-1D2D-DF56B97A1961}"/>
                </a:ext>
              </a:extLst>
            </p:cNvPr>
            <p:cNvSpPr/>
            <p:nvPr/>
          </p:nvSpPr>
          <p:spPr>
            <a:xfrm>
              <a:off x="5265676" y="3157358"/>
              <a:ext cx="39890" cy="16819"/>
            </a:xfrm>
            <a:custGeom>
              <a:avLst/>
              <a:gdLst>
                <a:gd name="connsiteX0" fmla="*/ 0 w 39890"/>
                <a:gd name="connsiteY0" fmla="*/ 0 h 16819"/>
                <a:gd name="connsiteX1" fmla="*/ 39891 w 39890"/>
                <a:gd name="connsiteY1" fmla="*/ 16820 h 1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90" h="16819">
                  <a:moveTo>
                    <a:pt x="0" y="0"/>
                  </a:moveTo>
                  <a:cubicBezTo>
                    <a:pt x="14224" y="3081"/>
                    <a:pt x="27751" y="8797"/>
                    <a:pt x="39891" y="1682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3047838-91B4-080B-D8BE-11B690C26E05}"/>
                </a:ext>
              </a:extLst>
            </p:cNvPr>
            <p:cNvSpPr/>
            <p:nvPr/>
          </p:nvSpPr>
          <p:spPr>
            <a:xfrm>
              <a:off x="5125761" y="3153786"/>
              <a:ext cx="114760" cy="117588"/>
            </a:xfrm>
            <a:custGeom>
              <a:avLst/>
              <a:gdLst>
                <a:gd name="connsiteX0" fmla="*/ 0 w 114760"/>
                <a:gd name="connsiteY0" fmla="*/ 117588 h 117588"/>
                <a:gd name="connsiteX1" fmla="*/ 0 w 114760"/>
                <a:gd name="connsiteY1" fmla="*/ 114760 h 117588"/>
                <a:gd name="connsiteX2" fmla="*/ 114760 w 114760"/>
                <a:gd name="connsiteY2" fmla="*/ 0 h 1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760" h="117588">
                  <a:moveTo>
                    <a:pt x="0" y="117588"/>
                  </a:moveTo>
                  <a:cubicBezTo>
                    <a:pt x="0" y="116695"/>
                    <a:pt x="0" y="115802"/>
                    <a:pt x="0" y="114760"/>
                  </a:cubicBezTo>
                  <a:cubicBezTo>
                    <a:pt x="0" y="51382"/>
                    <a:pt x="51380" y="0"/>
                    <a:pt x="114760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F14017-EC92-E9DF-57A4-CF8199E4B263}"/>
                </a:ext>
              </a:extLst>
            </p:cNvPr>
            <p:cNvSpPr/>
            <p:nvPr/>
          </p:nvSpPr>
          <p:spPr>
            <a:xfrm>
              <a:off x="5180685" y="3191172"/>
              <a:ext cx="106424" cy="28254"/>
            </a:xfrm>
            <a:custGeom>
              <a:avLst/>
              <a:gdLst>
                <a:gd name="connsiteX0" fmla="*/ 0 w 106424"/>
                <a:gd name="connsiteY0" fmla="*/ 28255 h 28254"/>
                <a:gd name="connsiteX1" fmla="*/ 106425 w 106424"/>
                <a:gd name="connsiteY1" fmla="*/ 15901 h 2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424" h="28254">
                  <a:moveTo>
                    <a:pt x="0" y="28255"/>
                  </a:moveTo>
                  <a:cubicBezTo>
                    <a:pt x="26313" y="-3940"/>
                    <a:pt x="73438" y="-9403"/>
                    <a:pt x="106425" y="15901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300BE1B-10ED-E367-8D73-B85D3B244B17}"/>
                </a:ext>
              </a:extLst>
            </p:cNvPr>
            <p:cNvSpPr/>
            <p:nvPr/>
          </p:nvSpPr>
          <p:spPr>
            <a:xfrm>
              <a:off x="5162972" y="3238777"/>
              <a:ext cx="6102" cy="31704"/>
            </a:xfrm>
            <a:custGeom>
              <a:avLst/>
              <a:gdLst>
                <a:gd name="connsiteX0" fmla="*/ 0 w 6102"/>
                <a:gd name="connsiteY0" fmla="*/ 31704 h 31704"/>
                <a:gd name="connsiteX1" fmla="*/ 0 w 6102"/>
                <a:gd name="connsiteY1" fmla="*/ 29769 h 31704"/>
                <a:gd name="connsiteX2" fmla="*/ 6103 w 6102"/>
                <a:gd name="connsiteY2" fmla="*/ 0 h 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02" h="31704">
                  <a:moveTo>
                    <a:pt x="0" y="31704"/>
                  </a:moveTo>
                  <a:lnTo>
                    <a:pt x="0" y="29769"/>
                  </a:lnTo>
                  <a:cubicBezTo>
                    <a:pt x="-6" y="19529"/>
                    <a:pt x="2071" y="9407"/>
                    <a:pt x="6103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DF82AF0-3127-3F80-702D-B4256420FBE0}"/>
                </a:ext>
              </a:extLst>
            </p:cNvPr>
            <p:cNvSpPr/>
            <p:nvPr/>
          </p:nvSpPr>
          <p:spPr>
            <a:xfrm>
              <a:off x="5247963" y="3226571"/>
              <a:ext cx="22029" cy="11312"/>
            </a:xfrm>
            <a:custGeom>
              <a:avLst/>
              <a:gdLst>
                <a:gd name="connsiteX0" fmla="*/ 0 w 22029"/>
                <a:gd name="connsiteY0" fmla="*/ 0 h 11312"/>
                <a:gd name="connsiteX1" fmla="*/ 22029 w 22029"/>
                <a:gd name="connsiteY1" fmla="*/ 11312 h 1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9" h="11312">
                  <a:moveTo>
                    <a:pt x="0" y="0"/>
                  </a:moveTo>
                  <a:cubicBezTo>
                    <a:pt x="8297" y="1518"/>
                    <a:pt x="15959" y="5463"/>
                    <a:pt x="22029" y="11312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5920AAF-1AB6-7879-56A4-6CD7DAF584A4}"/>
                </a:ext>
              </a:extLst>
            </p:cNvPr>
            <p:cNvSpPr/>
            <p:nvPr/>
          </p:nvSpPr>
          <p:spPr>
            <a:xfrm>
              <a:off x="5197802" y="3226423"/>
              <a:ext cx="35722" cy="43165"/>
            </a:xfrm>
            <a:custGeom>
              <a:avLst/>
              <a:gdLst>
                <a:gd name="connsiteX0" fmla="*/ 0 w 35722"/>
                <a:gd name="connsiteY0" fmla="*/ 43165 h 43165"/>
                <a:gd name="connsiteX1" fmla="*/ 0 w 35722"/>
                <a:gd name="connsiteY1" fmla="*/ 42123 h 43165"/>
                <a:gd name="connsiteX2" fmla="*/ 35723 w 35722"/>
                <a:gd name="connsiteY2" fmla="*/ 0 h 4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722" h="43165">
                  <a:moveTo>
                    <a:pt x="0" y="43165"/>
                  </a:moveTo>
                  <a:cubicBezTo>
                    <a:pt x="0" y="43165"/>
                    <a:pt x="0" y="43165"/>
                    <a:pt x="0" y="42123"/>
                  </a:cubicBezTo>
                  <a:cubicBezTo>
                    <a:pt x="70" y="21255"/>
                    <a:pt x="15151" y="3483"/>
                    <a:pt x="35723" y="0"/>
                  </a:cubicBezTo>
                </a:path>
              </a:pathLst>
            </a:custGeom>
            <a:noFill/>
            <a:ln w="7439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computer">
            <a:extLst>
              <a:ext uri="{FF2B5EF4-FFF2-40B4-BE49-F238E27FC236}">
                <a16:creationId xmlns:a16="http://schemas.microsoft.com/office/drawing/2014/main" id="{6B5CA567-B41D-2FA9-2613-061528A82D7F}"/>
              </a:ext>
            </a:extLst>
          </p:cNvPr>
          <p:cNvGrpSpPr/>
          <p:nvPr/>
        </p:nvGrpSpPr>
        <p:grpSpPr>
          <a:xfrm>
            <a:off x="5493196" y="5071687"/>
            <a:ext cx="6063974" cy="1334848"/>
            <a:chOff x="5044937" y="5131648"/>
            <a:chExt cx="6063974" cy="1334848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B412334-F132-61AF-7DA3-83FACA7BDE4F}"/>
                </a:ext>
              </a:extLst>
            </p:cNvPr>
            <p:cNvSpPr/>
            <p:nvPr/>
          </p:nvSpPr>
          <p:spPr>
            <a:xfrm>
              <a:off x="7433316" y="5131648"/>
              <a:ext cx="1326364" cy="908703"/>
            </a:xfrm>
            <a:custGeom>
              <a:avLst/>
              <a:gdLst>
                <a:gd name="connsiteX0" fmla="*/ 0 w 1326364"/>
                <a:gd name="connsiteY0" fmla="*/ 0 h 908703"/>
                <a:gd name="connsiteX1" fmla="*/ 1326364 w 1326364"/>
                <a:gd name="connsiteY1" fmla="*/ 0 h 908703"/>
                <a:gd name="connsiteX2" fmla="*/ 1326364 w 1326364"/>
                <a:gd name="connsiteY2" fmla="*/ 908703 h 908703"/>
                <a:gd name="connsiteX3" fmla="*/ 0 w 1326364"/>
                <a:gd name="connsiteY3" fmla="*/ 908703 h 90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364" h="908703">
                  <a:moveTo>
                    <a:pt x="0" y="0"/>
                  </a:moveTo>
                  <a:lnTo>
                    <a:pt x="1326364" y="0"/>
                  </a:lnTo>
                  <a:lnTo>
                    <a:pt x="1326364" y="908703"/>
                  </a:lnTo>
                  <a:lnTo>
                    <a:pt x="0" y="908703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1875688-E58D-3C08-CA4E-A8E534B3FEF9}"/>
                </a:ext>
              </a:extLst>
            </p:cNvPr>
            <p:cNvSpPr/>
            <p:nvPr/>
          </p:nvSpPr>
          <p:spPr>
            <a:xfrm>
              <a:off x="7234458" y="6040351"/>
              <a:ext cx="1724228" cy="401734"/>
            </a:xfrm>
            <a:custGeom>
              <a:avLst/>
              <a:gdLst>
                <a:gd name="connsiteX0" fmla="*/ 1724229 w 1724228"/>
                <a:gd name="connsiteY0" fmla="*/ 401734 h 401734"/>
                <a:gd name="connsiteX1" fmla="*/ 0 w 1724228"/>
                <a:gd name="connsiteY1" fmla="*/ 401734 h 401734"/>
                <a:gd name="connsiteX2" fmla="*/ 198858 w 1724228"/>
                <a:gd name="connsiteY2" fmla="*/ 0 h 401734"/>
                <a:gd name="connsiteX3" fmla="*/ 1525222 w 1724228"/>
                <a:gd name="connsiteY3" fmla="*/ 0 h 401734"/>
                <a:gd name="connsiteX4" fmla="*/ 1724229 w 1724228"/>
                <a:gd name="connsiteY4" fmla="*/ 401734 h 40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228" h="401734">
                  <a:moveTo>
                    <a:pt x="1724229" y="401734"/>
                  </a:moveTo>
                  <a:lnTo>
                    <a:pt x="0" y="401734"/>
                  </a:lnTo>
                  <a:lnTo>
                    <a:pt x="198858" y="0"/>
                  </a:lnTo>
                  <a:lnTo>
                    <a:pt x="1525222" y="0"/>
                  </a:lnTo>
                  <a:lnTo>
                    <a:pt x="1724229" y="401734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620FDC7-514B-BEFE-ED7D-7350B61AC4CD}"/>
                </a:ext>
              </a:extLst>
            </p:cNvPr>
            <p:cNvSpPr/>
            <p:nvPr/>
          </p:nvSpPr>
          <p:spPr>
            <a:xfrm>
              <a:off x="7513693" y="5203540"/>
              <a:ext cx="1165610" cy="764918"/>
            </a:xfrm>
            <a:custGeom>
              <a:avLst/>
              <a:gdLst>
                <a:gd name="connsiteX0" fmla="*/ 0 w 1165610"/>
                <a:gd name="connsiteY0" fmla="*/ 0 h 764918"/>
                <a:gd name="connsiteX1" fmla="*/ 1165611 w 1165610"/>
                <a:gd name="connsiteY1" fmla="*/ 0 h 764918"/>
                <a:gd name="connsiteX2" fmla="*/ 1165611 w 1165610"/>
                <a:gd name="connsiteY2" fmla="*/ 764918 h 764918"/>
                <a:gd name="connsiteX3" fmla="*/ 0 w 1165610"/>
                <a:gd name="connsiteY3" fmla="*/ 764918 h 76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610" h="764918">
                  <a:moveTo>
                    <a:pt x="0" y="0"/>
                  </a:moveTo>
                  <a:lnTo>
                    <a:pt x="1165611" y="0"/>
                  </a:lnTo>
                  <a:lnTo>
                    <a:pt x="1165611" y="764918"/>
                  </a:lnTo>
                  <a:lnTo>
                    <a:pt x="0" y="764918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B14E54D-EDCF-FEDD-4C77-5D4F5AA31555}"/>
                </a:ext>
              </a:extLst>
            </p:cNvPr>
            <p:cNvSpPr/>
            <p:nvPr/>
          </p:nvSpPr>
          <p:spPr>
            <a:xfrm>
              <a:off x="7922572" y="5306393"/>
              <a:ext cx="348596" cy="528997"/>
            </a:xfrm>
            <a:custGeom>
              <a:avLst/>
              <a:gdLst>
                <a:gd name="connsiteX0" fmla="*/ 348596 w 348596"/>
                <a:gd name="connsiteY0" fmla="*/ 206151 h 528997"/>
                <a:gd name="connsiteX1" fmla="*/ 174298 w 348596"/>
                <a:gd name="connsiteY1" fmla="*/ 0 h 528997"/>
                <a:gd name="connsiteX2" fmla="*/ 0 w 348596"/>
                <a:gd name="connsiteY2" fmla="*/ 206151 h 528997"/>
                <a:gd name="connsiteX3" fmla="*/ 72934 w 348596"/>
                <a:gd name="connsiteY3" fmla="*/ 206151 h 528997"/>
                <a:gd name="connsiteX4" fmla="*/ 72934 w 348596"/>
                <a:gd name="connsiteY4" fmla="*/ 528998 h 528997"/>
                <a:gd name="connsiteX5" fmla="*/ 275662 w 348596"/>
                <a:gd name="connsiteY5" fmla="*/ 528998 h 528997"/>
                <a:gd name="connsiteX6" fmla="*/ 275662 w 348596"/>
                <a:gd name="connsiteY6" fmla="*/ 206151 h 528997"/>
                <a:gd name="connsiteX7" fmla="*/ 348596 w 348596"/>
                <a:gd name="connsiteY7" fmla="*/ 206151 h 52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596" h="528997">
                  <a:moveTo>
                    <a:pt x="348596" y="206151"/>
                  </a:moveTo>
                  <a:lnTo>
                    <a:pt x="174298" y="0"/>
                  </a:lnTo>
                  <a:lnTo>
                    <a:pt x="0" y="206151"/>
                  </a:lnTo>
                  <a:lnTo>
                    <a:pt x="72934" y="206151"/>
                  </a:lnTo>
                  <a:lnTo>
                    <a:pt x="72934" y="528998"/>
                  </a:lnTo>
                  <a:lnTo>
                    <a:pt x="275662" y="528998"/>
                  </a:lnTo>
                  <a:lnTo>
                    <a:pt x="275662" y="206151"/>
                  </a:lnTo>
                  <a:lnTo>
                    <a:pt x="348596" y="206151"/>
                  </a:lnTo>
                  <a:close/>
                </a:path>
              </a:pathLst>
            </a:custGeom>
            <a:solidFill>
              <a:srgbClr val="92E3A9"/>
            </a:solidFill>
            <a:ln w="14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5197E1-9BAA-0AA8-861F-19EB077F9D49}"/>
                </a:ext>
              </a:extLst>
            </p:cNvPr>
            <p:cNvSpPr/>
            <p:nvPr/>
          </p:nvSpPr>
          <p:spPr>
            <a:xfrm>
              <a:off x="7968714" y="6118644"/>
              <a:ext cx="74720" cy="48969"/>
            </a:xfrm>
            <a:custGeom>
              <a:avLst/>
              <a:gdLst>
                <a:gd name="connsiteX0" fmla="*/ 72488 w 74720"/>
                <a:gd name="connsiteY0" fmla="*/ 48970 h 48969"/>
                <a:gd name="connsiteX1" fmla="*/ 74721 w 74720"/>
                <a:gd name="connsiteY1" fmla="*/ 0 h 48969"/>
                <a:gd name="connsiteX2" fmla="*/ 4763 w 74720"/>
                <a:gd name="connsiteY2" fmla="*/ 0 h 48969"/>
                <a:gd name="connsiteX3" fmla="*/ 0 w 74720"/>
                <a:gd name="connsiteY3" fmla="*/ 48970 h 48969"/>
                <a:gd name="connsiteX4" fmla="*/ 72488 w 74720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20" h="48969">
                  <a:moveTo>
                    <a:pt x="72488" y="48970"/>
                  </a:moveTo>
                  <a:lnTo>
                    <a:pt x="74721" y="0"/>
                  </a:lnTo>
                  <a:lnTo>
                    <a:pt x="4763" y="0"/>
                  </a:lnTo>
                  <a:lnTo>
                    <a:pt x="0" y="48970"/>
                  </a:lnTo>
                  <a:lnTo>
                    <a:pt x="72488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585AC9A-8C9A-E45E-5543-32FDB3B43E9D}"/>
                </a:ext>
              </a:extLst>
            </p:cNvPr>
            <p:cNvSpPr/>
            <p:nvPr/>
          </p:nvSpPr>
          <p:spPr>
            <a:xfrm>
              <a:off x="8113541" y="6118644"/>
              <a:ext cx="72487" cy="48969"/>
            </a:xfrm>
            <a:custGeom>
              <a:avLst/>
              <a:gdLst>
                <a:gd name="connsiteX0" fmla="*/ 72488 w 72487"/>
                <a:gd name="connsiteY0" fmla="*/ 48970 h 48969"/>
                <a:gd name="connsiteX1" fmla="*/ 70106 w 72487"/>
                <a:gd name="connsiteY1" fmla="*/ 0 h 48969"/>
                <a:gd name="connsiteX2" fmla="*/ 0 w 72487"/>
                <a:gd name="connsiteY2" fmla="*/ 0 h 48969"/>
                <a:gd name="connsiteX3" fmla="*/ 149 w 72487"/>
                <a:gd name="connsiteY3" fmla="*/ 48970 h 48969"/>
                <a:gd name="connsiteX4" fmla="*/ 72488 w 72487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87" h="48969">
                  <a:moveTo>
                    <a:pt x="72488" y="48970"/>
                  </a:moveTo>
                  <a:lnTo>
                    <a:pt x="70106" y="0"/>
                  </a:lnTo>
                  <a:lnTo>
                    <a:pt x="0" y="0"/>
                  </a:lnTo>
                  <a:lnTo>
                    <a:pt x="149" y="48970"/>
                  </a:lnTo>
                  <a:lnTo>
                    <a:pt x="72488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9339704-9C47-C11C-4D97-B51E144F21C2}"/>
                </a:ext>
              </a:extLst>
            </p:cNvPr>
            <p:cNvSpPr/>
            <p:nvPr/>
          </p:nvSpPr>
          <p:spPr>
            <a:xfrm>
              <a:off x="8548170" y="6167614"/>
              <a:ext cx="90051" cy="52244"/>
            </a:xfrm>
            <a:custGeom>
              <a:avLst/>
              <a:gdLst>
                <a:gd name="connsiteX0" fmla="*/ 15033 w 90051"/>
                <a:gd name="connsiteY0" fmla="*/ 52245 h 52244"/>
                <a:gd name="connsiteX1" fmla="*/ 90051 w 90051"/>
                <a:gd name="connsiteY1" fmla="*/ 52245 h 52244"/>
                <a:gd name="connsiteX2" fmla="*/ 72339 w 90051"/>
                <a:gd name="connsiteY2" fmla="*/ 0 h 52244"/>
                <a:gd name="connsiteX3" fmla="*/ 0 w 90051"/>
                <a:gd name="connsiteY3" fmla="*/ 0 h 52244"/>
                <a:gd name="connsiteX4" fmla="*/ 15033 w 90051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51" h="52244">
                  <a:moveTo>
                    <a:pt x="15033" y="52245"/>
                  </a:moveTo>
                  <a:lnTo>
                    <a:pt x="90051" y="52245"/>
                  </a:lnTo>
                  <a:lnTo>
                    <a:pt x="72339" y="0"/>
                  </a:lnTo>
                  <a:lnTo>
                    <a:pt x="0" y="0"/>
                  </a:lnTo>
                  <a:lnTo>
                    <a:pt x="15033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B4A95AC-F019-6676-209D-3882740A31C7}"/>
                </a:ext>
              </a:extLst>
            </p:cNvPr>
            <p:cNvSpPr/>
            <p:nvPr/>
          </p:nvSpPr>
          <p:spPr>
            <a:xfrm>
              <a:off x="7896375" y="6118644"/>
              <a:ext cx="77102" cy="48969"/>
            </a:xfrm>
            <a:custGeom>
              <a:avLst/>
              <a:gdLst>
                <a:gd name="connsiteX0" fmla="*/ 72339 w 77102"/>
                <a:gd name="connsiteY0" fmla="*/ 48970 h 48969"/>
                <a:gd name="connsiteX1" fmla="*/ 77102 w 77102"/>
                <a:gd name="connsiteY1" fmla="*/ 0 h 48969"/>
                <a:gd name="connsiteX2" fmla="*/ 6996 w 77102"/>
                <a:gd name="connsiteY2" fmla="*/ 0 h 48969"/>
                <a:gd name="connsiteX3" fmla="*/ 0 w 77102"/>
                <a:gd name="connsiteY3" fmla="*/ 48970 h 48969"/>
                <a:gd name="connsiteX4" fmla="*/ 72339 w 77102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02" h="48969">
                  <a:moveTo>
                    <a:pt x="72339" y="48970"/>
                  </a:moveTo>
                  <a:lnTo>
                    <a:pt x="77102" y="0"/>
                  </a:lnTo>
                  <a:lnTo>
                    <a:pt x="6996" y="0"/>
                  </a:lnTo>
                  <a:lnTo>
                    <a:pt x="0" y="48970"/>
                  </a:lnTo>
                  <a:lnTo>
                    <a:pt x="72339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D8AC60B-95B6-9CA6-CB98-F87F6DAA6389}"/>
                </a:ext>
              </a:extLst>
            </p:cNvPr>
            <p:cNvSpPr/>
            <p:nvPr/>
          </p:nvSpPr>
          <p:spPr>
            <a:xfrm>
              <a:off x="7751548" y="6118644"/>
              <a:ext cx="81716" cy="48969"/>
            </a:xfrm>
            <a:custGeom>
              <a:avLst/>
              <a:gdLst>
                <a:gd name="connsiteX0" fmla="*/ 72339 w 81716"/>
                <a:gd name="connsiteY0" fmla="*/ 48970 h 48969"/>
                <a:gd name="connsiteX1" fmla="*/ 81716 w 81716"/>
                <a:gd name="connsiteY1" fmla="*/ 0 h 48969"/>
                <a:gd name="connsiteX2" fmla="*/ 11610 w 81716"/>
                <a:gd name="connsiteY2" fmla="*/ 0 h 48969"/>
                <a:gd name="connsiteX3" fmla="*/ 0 w 81716"/>
                <a:gd name="connsiteY3" fmla="*/ 48970 h 48969"/>
                <a:gd name="connsiteX4" fmla="*/ 72339 w 81716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16" h="48969">
                  <a:moveTo>
                    <a:pt x="72339" y="48970"/>
                  </a:moveTo>
                  <a:lnTo>
                    <a:pt x="81716" y="0"/>
                  </a:lnTo>
                  <a:lnTo>
                    <a:pt x="11610" y="0"/>
                  </a:lnTo>
                  <a:lnTo>
                    <a:pt x="0" y="48970"/>
                  </a:lnTo>
                  <a:lnTo>
                    <a:pt x="72339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FD6D92B-2CDE-8330-6C6C-F9EBA66834A6}"/>
                </a:ext>
              </a:extLst>
            </p:cNvPr>
            <p:cNvSpPr/>
            <p:nvPr/>
          </p:nvSpPr>
          <p:spPr>
            <a:xfrm>
              <a:off x="8393817" y="6118644"/>
              <a:ext cx="81865" cy="48969"/>
            </a:xfrm>
            <a:custGeom>
              <a:avLst/>
              <a:gdLst>
                <a:gd name="connsiteX0" fmla="*/ 81865 w 81865"/>
                <a:gd name="connsiteY0" fmla="*/ 48970 h 48969"/>
                <a:gd name="connsiteX1" fmla="*/ 70106 w 81865"/>
                <a:gd name="connsiteY1" fmla="*/ 0 h 48969"/>
                <a:gd name="connsiteX2" fmla="*/ 0 w 81865"/>
                <a:gd name="connsiteY2" fmla="*/ 0 h 48969"/>
                <a:gd name="connsiteX3" fmla="*/ 9526 w 81865"/>
                <a:gd name="connsiteY3" fmla="*/ 48970 h 48969"/>
                <a:gd name="connsiteX4" fmla="*/ 81865 w 81865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65" h="48969">
                  <a:moveTo>
                    <a:pt x="81865" y="48970"/>
                  </a:moveTo>
                  <a:lnTo>
                    <a:pt x="70106" y="0"/>
                  </a:lnTo>
                  <a:lnTo>
                    <a:pt x="0" y="0"/>
                  </a:lnTo>
                  <a:lnTo>
                    <a:pt x="9526" y="48970"/>
                  </a:lnTo>
                  <a:lnTo>
                    <a:pt x="81865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6848491-D2D5-DCFA-A1DE-B3936F7F27DF}"/>
                </a:ext>
              </a:extLst>
            </p:cNvPr>
            <p:cNvSpPr/>
            <p:nvPr/>
          </p:nvSpPr>
          <p:spPr>
            <a:xfrm>
              <a:off x="8463924" y="6118644"/>
              <a:ext cx="84246" cy="48969"/>
            </a:xfrm>
            <a:custGeom>
              <a:avLst/>
              <a:gdLst>
                <a:gd name="connsiteX0" fmla="*/ 84247 w 84246"/>
                <a:gd name="connsiteY0" fmla="*/ 48970 h 48969"/>
                <a:gd name="connsiteX1" fmla="*/ 70106 w 84246"/>
                <a:gd name="connsiteY1" fmla="*/ 0 h 48969"/>
                <a:gd name="connsiteX2" fmla="*/ 0 w 84246"/>
                <a:gd name="connsiteY2" fmla="*/ 0 h 48969"/>
                <a:gd name="connsiteX3" fmla="*/ 11759 w 84246"/>
                <a:gd name="connsiteY3" fmla="*/ 48970 h 48969"/>
                <a:gd name="connsiteX4" fmla="*/ 84247 w 84246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46" h="48969">
                  <a:moveTo>
                    <a:pt x="84247" y="48970"/>
                  </a:moveTo>
                  <a:lnTo>
                    <a:pt x="70106" y="0"/>
                  </a:lnTo>
                  <a:lnTo>
                    <a:pt x="0" y="0"/>
                  </a:lnTo>
                  <a:lnTo>
                    <a:pt x="11759" y="48970"/>
                  </a:lnTo>
                  <a:lnTo>
                    <a:pt x="84247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B67E3AC-E017-C8A1-6B31-B695D932CCD9}"/>
                </a:ext>
              </a:extLst>
            </p:cNvPr>
            <p:cNvSpPr/>
            <p:nvPr/>
          </p:nvSpPr>
          <p:spPr>
            <a:xfrm>
              <a:off x="7679060" y="6118644"/>
              <a:ext cx="84097" cy="48969"/>
            </a:xfrm>
            <a:custGeom>
              <a:avLst/>
              <a:gdLst>
                <a:gd name="connsiteX0" fmla="*/ 72488 w 84097"/>
                <a:gd name="connsiteY0" fmla="*/ 48970 h 48969"/>
                <a:gd name="connsiteX1" fmla="*/ 84098 w 84097"/>
                <a:gd name="connsiteY1" fmla="*/ 0 h 48969"/>
                <a:gd name="connsiteX2" fmla="*/ 13991 w 84097"/>
                <a:gd name="connsiteY2" fmla="*/ 0 h 48969"/>
                <a:gd name="connsiteX3" fmla="*/ 0 w 84097"/>
                <a:gd name="connsiteY3" fmla="*/ 48970 h 48969"/>
                <a:gd name="connsiteX4" fmla="*/ 72488 w 84097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97" h="48969">
                  <a:moveTo>
                    <a:pt x="72488" y="48970"/>
                  </a:moveTo>
                  <a:lnTo>
                    <a:pt x="84098" y="0"/>
                  </a:lnTo>
                  <a:lnTo>
                    <a:pt x="13991" y="0"/>
                  </a:lnTo>
                  <a:lnTo>
                    <a:pt x="0" y="48970"/>
                  </a:lnTo>
                  <a:lnTo>
                    <a:pt x="72488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8277869-E6CA-ACB0-FAC2-F4F88470286C}"/>
                </a:ext>
              </a:extLst>
            </p:cNvPr>
            <p:cNvSpPr/>
            <p:nvPr/>
          </p:nvSpPr>
          <p:spPr>
            <a:xfrm>
              <a:off x="8183647" y="6118644"/>
              <a:ext cx="74869" cy="48969"/>
            </a:xfrm>
            <a:custGeom>
              <a:avLst/>
              <a:gdLst>
                <a:gd name="connsiteX0" fmla="*/ 74870 w 74869"/>
                <a:gd name="connsiteY0" fmla="*/ 48970 h 48969"/>
                <a:gd name="connsiteX1" fmla="*/ 70107 w 74869"/>
                <a:gd name="connsiteY1" fmla="*/ 0 h 48969"/>
                <a:gd name="connsiteX2" fmla="*/ 0 w 74869"/>
                <a:gd name="connsiteY2" fmla="*/ 0 h 48969"/>
                <a:gd name="connsiteX3" fmla="*/ 2382 w 74869"/>
                <a:gd name="connsiteY3" fmla="*/ 48970 h 48969"/>
                <a:gd name="connsiteX4" fmla="*/ 74870 w 74869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69" h="48969">
                  <a:moveTo>
                    <a:pt x="74870" y="48970"/>
                  </a:moveTo>
                  <a:lnTo>
                    <a:pt x="70107" y="0"/>
                  </a:lnTo>
                  <a:lnTo>
                    <a:pt x="0" y="0"/>
                  </a:lnTo>
                  <a:lnTo>
                    <a:pt x="2382" y="48970"/>
                  </a:lnTo>
                  <a:lnTo>
                    <a:pt x="74870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3D03F37-7044-06D1-C96B-C8828979A44A}"/>
                </a:ext>
              </a:extLst>
            </p:cNvPr>
            <p:cNvSpPr/>
            <p:nvPr/>
          </p:nvSpPr>
          <p:spPr>
            <a:xfrm>
              <a:off x="8534030" y="6118644"/>
              <a:ext cx="86479" cy="48969"/>
            </a:xfrm>
            <a:custGeom>
              <a:avLst/>
              <a:gdLst>
                <a:gd name="connsiteX0" fmla="*/ 86479 w 86479"/>
                <a:gd name="connsiteY0" fmla="*/ 48970 h 48969"/>
                <a:gd name="connsiteX1" fmla="*/ 70106 w 86479"/>
                <a:gd name="connsiteY1" fmla="*/ 0 h 48969"/>
                <a:gd name="connsiteX2" fmla="*/ 0 w 86479"/>
                <a:gd name="connsiteY2" fmla="*/ 0 h 48969"/>
                <a:gd name="connsiteX3" fmla="*/ 14141 w 86479"/>
                <a:gd name="connsiteY3" fmla="*/ 48970 h 48969"/>
                <a:gd name="connsiteX4" fmla="*/ 86479 w 86479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79" h="48969">
                  <a:moveTo>
                    <a:pt x="86479" y="48970"/>
                  </a:moveTo>
                  <a:lnTo>
                    <a:pt x="70106" y="0"/>
                  </a:lnTo>
                  <a:lnTo>
                    <a:pt x="0" y="0"/>
                  </a:lnTo>
                  <a:lnTo>
                    <a:pt x="14141" y="48970"/>
                  </a:lnTo>
                  <a:lnTo>
                    <a:pt x="86479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31CF365-4D07-F37F-5BA1-5A05B4595A6A}"/>
                </a:ext>
              </a:extLst>
            </p:cNvPr>
            <p:cNvSpPr/>
            <p:nvPr/>
          </p:nvSpPr>
          <p:spPr>
            <a:xfrm>
              <a:off x="8323860" y="6118644"/>
              <a:ext cx="79483" cy="48969"/>
            </a:xfrm>
            <a:custGeom>
              <a:avLst/>
              <a:gdLst>
                <a:gd name="connsiteX0" fmla="*/ 79484 w 79483"/>
                <a:gd name="connsiteY0" fmla="*/ 48970 h 48969"/>
                <a:gd name="connsiteX1" fmla="*/ 69958 w 79483"/>
                <a:gd name="connsiteY1" fmla="*/ 0 h 48969"/>
                <a:gd name="connsiteX2" fmla="*/ 0 w 79483"/>
                <a:gd name="connsiteY2" fmla="*/ 0 h 48969"/>
                <a:gd name="connsiteX3" fmla="*/ 6996 w 79483"/>
                <a:gd name="connsiteY3" fmla="*/ 48970 h 48969"/>
                <a:gd name="connsiteX4" fmla="*/ 79484 w 79483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83" h="48969">
                  <a:moveTo>
                    <a:pt x="79484" y="48970"/>
                  </a:moveTo>
                  <a:lnTo>
                    <a:pt x="69958" y="0"/>
                  </a:lnTo>
                  <a:lnTo>
                    <a:pt x="0" y="0"/>
                  </a:lnTo>
                  <a:lnTo>
                    <a:pt x="6996" y="48970"/>
                  </a:lnTo>
                  <a:lnTo>
                    <a:pt x="79484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593BABF-712A-ECF0-44EF-428E7D85F5ED}"/>
                </a:ext>
              </a:extLst>
            </p:cNvPr>
            <p:cNvSpPr/>
            <p:nvPr/>
          </p:nvSpPr>
          <p:spPr>
            <a:xfrm>
              <a:off x="8253754" y="6118644"/>
              <a:ext cx="77101" cy="48969"/>
            </a:xfrm>
            <a:custGeom>
              <a:avLst/>
              <a:gdLst>
                <a:gd name="connsiteX0" fmla="*/ 77102 w 77101"/>
                <a:gd name="connsiteY0" fmla="*/ 48970 h 48969"/>
                <a:gd name="connsiteX1" fmla="*/ 70106 w 77101"/>
                <a:gd name="connsiteY1" fmla="*/ 0 h 48969"/>
                <a:gd name="connsiteX2" fmla="*/ 0 w 77101"/>
                <a:gd name="connsiteY2" fmla="*/ 0 h 48969"/>
                <a:gd name="connsiteX3" fmla="*/ 4763 w 77101"/>
                <a:gd name="connsiteY3" fmla="*/ 48970 h 48969"/>
                <a:gd name="connsiteX4" fmla="*/ 77102 w 77101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01" h="48969">
                  <a:moveTo>
                    <a:pt x="77102" y="48970"/>
                  </a:moveTo>
                  <a:lnTo>
                    <a:pt x="70106" y="0"/>
                  </a:lnTo>
                  <a:lnTo>
                    <a:pt x="0" y="0"/>
                  </a:lnTo>
                  <a:lnTo>
                    <a:pt x="4763" y="48970"/>
                  </a:lnTo>
                  <a:lnTo>
                    <a:pt x="77102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63DB57A-9E8D-F602-4F62-94F30831D64C}"/>
                </a:ext>
              </a:extLst>
            </p:cNvPr>
            <p:cNvSpPr/>
            <p:nvPr/>
          </p:nvSpPr>
          <p:spPr>
            <a:xfrm>
              <a:off x="8041202" y="6118644"/>
              <a:ext cx="72488" cy="48969"/>
            </a:xfrm>
            <a:custGeom>
              <a:avLst/>
              <a:gdLst>
                <a:gd name="connsiteX0" fmla="*/ 72488 w 72488"/>
                <a:gd name="connsiteY0" fmla="*/ 48970 h 48969"/>
                <a:gd name="connsiteX1" fmla="*/ 72339 w 72488"/>
                <a:gd name="connsiteY1" fmla="*/ 0 h 48969"/>
                <a:gd name="connsiteX2" fmla="*/ 2233 w 72488"/>
                <a:gd name="connsiteY2" fmla="*/ 0 h 48969"/>
                <a:gd name="connsiteX3" fmla="*/ 0 w 72488"/>
                <a:gd name="connsiteY3" fmla="*/ 48970 h 48969"/>
                <a:gd name="connsiteX4" fmla="*/ 72488 w 72488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88" h="48969">
                  <a:moveTo>
                    <a:pt x="72488" y="48970"/>
                  </a:moveTo>
                  <a:lnTo>
                    <a:pt x="72339" y="0"/>
                  </a:lnTo>
                  <a:lnTo>
                    <a:pt x="2233" y="0"/>
                  </a:lnTo>
                  <a:lnTo>
                    <a:pt x="0" y="48970"/>
                  </a:lnTo>
                  <a:lnTo>
                    <a:pt x="72488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3B678AE5-FA28-6A13-ED26-D02AC322531B}"/>
                </a:ext>
              </a:extLst>
            </p:cNvPr>
            <p:cNvSpPr/>
            <p:nvPr/>
          </p:nvSpPr>
          <p:spPr>
            <a:xfrm>
              <a:off x="7514288" y="6167614"/>
              <a:ext cx="92433" cy="52244"/>
            </a:xfrm>
            <a:custGeom>
              <a:avLst/>
              <a:gdLst>
                <a:gd name="connsiteX0" fmla="*/ 92433 w 92433"/>
                <a:gd name="connsiteY0" fmla="*/ 0 h 52244"/>
                <a:gd name="connsiteX1" fmla="*/ 19945 w 92433"/>
                <a:gd name="connsiteY1" fmla="*/ 0 h 52244"/>
                <a:gd name="connsiteX2" fmla="*/ 0 w 92433"/>
                <a:gd name="connsiteY2" fmla="*/ 52245 h 52244"/>
                <a:gd name="connsiteX3" fmla="*/ 74869 w 92433"/>
                <a:gd name="connsiteY3" fmla="*/ 52245 h 52244"/>
                <a:gd name="connsiteX4" fmla="*/ 92433 w 92433"/>
                <a:gd name="connsiteY4" fmla="*/ 0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33" h="52244">
                  <a:moveTo>
                    <a:pt x="92433" y="0"/>
                  </a:moveTo>
                  <a:lnTo>
                    <a:pt x="19945" y="0"/>
                  </a:lnTo>
                  <a:lnTo>
                    <a:pt x="0" y="52245"/>
                  </a:lnTo>
                  <a:lnTo>
                    <a:pt x="74869" y="52245"/>
                  </a:lnTo>
                  <a:lnTo>
                    <a:pt x="92433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FAFDD71-4172-7EDE-2642-71DF1BA3EBD9}"/>
                </a:ext>
              </a:extLst>
            </p:cNvPr>
            <p:cNvSpPr/>
            <p:nvPr/>
          </p:nvSpPr>
          <p:spPr>
            <a:xfrm>
              <a:off x="7534233" y="6118644"/>
              <a:ext cx="88712" cy="48969"/>
            </a:xfrm>
            <a:custGeom>
              <a:avLst/>
              <a:gdLst>
                <a:gd name="connsiteX0" fmla="*/ 88712 w 88712"/>
                <a:gd name="connsiteY0" fmla="*/ 0 h 48969"/>
                <a:gd name="connsiteX1" fmla="*/ 18755 w 88712"/>
                <a:gd name="connsiteY1" fmla="*/ 0 h 48969"/>
                <a:gd name="connsiteX2" fmla="*/ 0 w 88712"/>
                <a:gd name="connsiteY2" fmla="*/ 48970 h 48969"/>
                <a:gd name="connsiteX3" fmla="*/ 72488 w 88712"/>
                <a:gd name="connsiteY3" fmla="*/ 48970 h 48969"/>
                <a:gd name="connsiteX4" fmla="*/ 88712 w 88712"/>
                <a:gd name="connsiteY4" fmla="*/ 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12" h="48969">
                  <a:moveTo>
                    <a:pt x="88712" y="0"/>
                  </a:moveTo>
                  <a:lnTo>
                    <a:pt x="18755" y="0"/>
                  </a:lnTo>
                  <a:lnTo>
                    <a:pt x="0" y="48970"/>
                  </a:lnTo>
                  <a:lnTo>
                    <a:pt x="72488" y="48970"/>
                  </a:lnTo>
                  <a:lnTo>
                    <a:pt x="88712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BB32C7-41BA-26D0-749F-253C218D5E85}"/>
                </a:ext>
              </a:extLst>
            </p:cNvPr>
            <p:cNvSpPr/>
            <p:nvPr/>
          </p:nvSpPr>
          <p:spPr>
            <a:xfrm>
              <a:off x="7606721" y="6118644"/>
              <a:ext cx="86330" cy="48969"/>
            </a:xfrm>
            <a:custGeom>
              <a:avLst/>
              <a:gdLst>
                <a:gd name="connsiteX0" fmla="*/ 72339 w 86330"/>
                <a:gd name="connsiteY0" fmla="*/ 48970 h 48969"/>
                <a:gd name="connsiteX1" fmla="*/ 86330 w 86330"/>
                <a:gd name="connsiteY1" fmla="*/ 0 h 48969"/>
                <a:gd name="connsiteX2" fmla="*/ 16224 w 86330"/>
                <a:gd name="connsiteY2" fmla="*/ 0 h 48969"/>
                <a:gd name="connsiteX3" fmla="*/ 0 w 86330"/>
                <a:gd name="connsiteY3" fmla="*/ 48970 h 48969"/>
                <a:gd name="connsiteX4" fmla="*/ 72339 w 86330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30" h="48969">
                  <a:moveTo>
                    <a:pt x="72339" y="48970"/>
                  </a:moveTo>
                  <a:lnTo>
                    <a:pt x="86330" y="0"/>
                  </a:lnTo>
                  <a:lnTo>
                    <a:pt x="16224" y="0"/>
                  </a:lnTo>
                  <a:lnTo>
                    <a:pt x="0" y="48970"/>
                  </a:lnTo>
                  <a:lnTo>
                    <a:pt x="72339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6690E04-B238-8CDF-D8B8-D5D1C88EED62}"/>
                </a:ext>
              </a:extLst>
            </p:cNvPr>
            <p:cNvSpPr/>
            <p:nvPr/>
          </p:nvSpPr>
          <p:spPr>
            <a:xfrm>
              <a:off x="7469783" y="6275974"/>
              <a:ext cx="100619" cy="60282"/>
            </a:xfrm>
            <a:custGeom>
              <a:avLst/>
              <a:gdLst>
                <a:gd name="connsiteX0" fmla="*/ 23071 w 100619"/>
                <a:gd name="connsiteY0" fmla="*/ 0 h 60282"/>
                <a:gd name="connsiteX1" fmla="*/ 0 w 100619"/>
                <a:gd name="connsiteY1" fmla="*/ 60283 h 60282"/>
                <a:gd name="connsiteX2" fmla="*/ 80526 w 100619"/>
                <a:gd name="connsiteY2" fmla="*/ 60283 h 60282"/>
                <a:gd name="connsiteX3" fmla="*/ 100620 w 100619"/>
                <a:gd name="connsiteY3" fmla="*/ 0 h 60282"/>
                <a:gd name="connsiteX4" fmla="*/ 23071 w 100619"/>
                <a:gd name="connsiteY4" fmla="*/ 0 h 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19" h="60282">
                  <a:moveTo>
                    <a:pt x="23071" y="0"/>
                  </a:moveTo>
                  <a:lnTo>
                    <a:pt x="0" y="60283"/>
                  </a:lnTo>
                  <a:lnTo>
                    <a:pt x="80526" y="60283"/>
                  </a:lnTo>
                  <a:lnTo>
                    <a:pt x="100620" y="0"/>
                  </a:lnTo>
                  <a:lnTo>
                    <a:pt x="23071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7CBA005-7C8D-621F-626B-58D4304F3E67}"/>
                </a:ext>
              </a:extLst>
            </p:cNvPr>
            <p:cNvSpPr/>
            <p:nvPr/>
          </p:nvSpPr>
          <p:spPr>
            <a:xfrm>
              <a:off x="7492854" y="6219859"/>
              <a:ext cx="96303" cy="56114"/>
            </a:xfrm>
            <a:custGeom>
              <a:avLst/>
              <a:gdLst>
                <a:gd name="connsiteX0" fmla="*/ 96303 w 96303"/>
                <a:gd name="connsiteY0" fmla="*/ 0 h 56114"/>
                <a:gd name="connsiteX1" fmla="*/ 21434 w 96303"/>
                <a:gd name="connsiteY1" fmla="*/ 0 h 56114"/>
                <a:gd name="connsiteX2" fmla="*/ 0 w 96303"/>
                <a:gd name="connsiteY2" fmla="*/ 56115 h 56114"/>
                <a:gd name="connsiteX3" fmla="*/ 77549 w 96303"/>
                <a:gd name="connsiteY3" fmla="*/ 56115 h 56114"/>
                <a:gd name="connsiteX4" fmla="*/ 96303 w 96303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03" h="56114">
                  <a:moveTo>
                    <a:pt x="96303" y="0"/>
                  </a:moveTo>
                  <a:lnTo>
                    <a:pt x="21434" y="0"/>
                  </a:lnTo>
                  <a:lnTo>
                    <a:pt x="0" y="56115"/>
                  </a:lnTo>
                  <a:lnTo>
                    <a:pt x="77549" y="56115"/>
                  </a:lnTo>
                  <a:lnTo>
                    <a:pt x="96303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3F6A461-5DE0-62A5-812B-3BBEDA329013}"/>
                </a:ext>
              </a:extLst>
            </p:cNvPr>
            <p:cNvSpPr/>
            <p:nvPr/>
          </p:nvSpPr>
          <p:spPr>
            <a:xfrm>
              <a:off x="7550309" y="6275974"/>
              <a:ext cx="97791" cy="60282"/>
            </a:xfrm>
            <a:custGeom>
              <a:avLst/>
              <a:gdLst>
                <a:gd name="connsiteX0" fmla="*/ 20094 w 97791"/>
                <a:gd name="connsiteY0" fmla="*/ 0 h 60282"/>
                <a:gd name="connsiteX1" fmla="*/ 0 w 97791"/>
                <a:gd name="connsiteY1" fmla="*/ 60283 h 60282"/>
                <a:gd name="connsiteX2" fmla="*/ 80526 w 97791"/>
                <a:gd name="connsiteY2" fmla="*/ 60283 h 60282"/>
                <a:gd name="connsiteX3" fmla="*/ 97792 w 97791"/>
                <a:gd name="connsiteY3" fmla="*/ 0 h 60282"/>
                <a:gd name="connsiteX4" fmla="*/ 20094 w 97791"/>
                <a:gd name="connsiteY4" fmla="*/ 0 h 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91" h="60282">
                  <a:moveTo>
                    <a:pt x="20094" y="0"/>
                  </a:moveTo>
                  <a:lnTo>
                    <a:pt x="0" y="60283"/>
                  </a:lnTo>
                  <a:lnTo>
                    <a:pt x="80526" y="60283"/>
                  </a:lnTo>
                  <a:lnTo>
                    <a:pt x="97792" y="0"/>
                  </a:lnTo>
                  <a:lnTo>
                    <a:pt x="20094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B5DAEA1-C4C3-2EA6-52EC-86357FE5CCA2}"/>
                </a:ext>
              </a:extLst>
            </p:cNvPr>
            <p:cNvSpPr/>
            <p:nvPr/>
          </p:nvSpPr>
          <p:spPr>
            <a:xfrm>
              <a:off x="7823887" y="6118644"/>
              <a:ext cx="79483" cy="48969"/>
            </a:xfrm>
            <a:custGeom>
              <a:avLst/>
              <a:gdLst>
                <a:gd name="connsiteX0" fmla="*/ 72488 w 79483"/>
                <a:gd name="connsiteY0" fmla="*/ 48970 h 48969"/>
                <a:gd name="connsiteX1" fmla="*/ 79484 w 79483"/>
                <a:gd name="connsiteY1" fmla="*/ 0 h 48969"/>
                <a:gd name="connsiteX2" fmla="*/ 9377 w 79483"/>
                <a:gd name="connsiteY2" fmla="*/ 0 h 48969"/>
                <a:gd name="connsiteX3" fmla="*/ 0 w 79483"/>
                <a:gd name="connsiteY3" fmla="*/ 48970 h 48969"/>
                <a:gd name="connsiteX4" fmla="*/ 72488 w 79483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83" h="48969">
                  <a:moveTo>
                    <a:pt x="72488" y="48970"/>
                  </a:moveTo>
                  <a:lnTo>
                    <a:pt x="79484" y="0"/>
                  </a:lnTo>
                  <a:lnTo>
                    <a:pt x="9377" y="0"/>
                  </a:lnTo>
                  <a:lnTo>
                    <a:pt x="0" y="48970"/>
                  </a:lnTo>
                  <a:lnTo>
                    <a:pt x="72488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C675E1-E4AD-CA72-D765-C819703A37D0}"/>
                </a:ext>
              </a:extLst>
            </p:cNvPr>
            <p:cNvSpPr/>
            <p:nvPr/>
          </p:nvSpPr>
          <p:spPr>
            <a:xfrm>
              <a:off x="7813914" y="6167614"/>
              <a:ext cx="82460" cy="52244"/>
            </a:xfrm>
            <a:custGeom>
              <a:avLst/>
              <a:gdLst>
                <a:gd name="connsiteX0" fmla="*/ 75018 w 82460"/>
                <a:gd name="connsiteY0" fmla="*/ 52245 h 52244"/>
                <a:gd name="connsiteX1" fmla="*/ 82460 w 82460"/>
                <a:gd name="connsiteY1" fmla="*/ 0 h 52244"/>
                <a:gd name="connsiteX2" fmla="*/ 9973 w 82460"/>
                <a:gd name="connsiteY2" fmla="*/ 0 h 52244"/>
                <a:gd name="connsiteX3" fmla="*/ 0 w 82460"/>
                <a:gd name="connsiteY3" fmla="*/ 52245 h 52244"/>
                <a:gd name="connsiteX4" fmla="*/ 75018 w 82460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0" h="52244">
                  <a:moveTo>
                    <a:pt x="75018" y="52245"/>
                  </a:moveTo>
                  <a:lnTo>
                    <a:pt x="82460" y="0"/>
                  </a:lnTo>
                  <a:lnTo>
                    <a:pt x="9973" y="0"/>
                  </a:lnTo>
                  <a:lnTo>
                    <a:pt x="0" y="52245"/>
                  </a:lnTo>
                  <a:lnTo>
                    <a:pt x="75018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F1FC399-CFBE-2FC9-44CF-9A0166CE42F9}"/>
                </a:ext>
              </a:extLst>
            </p:cNvPr>
            <p:cNvSpPr/>
            <p:nvPr/>
          </p:nvSpPr>
          <p:spPr>
            <a:xfrm>
              <a:off x="7739045" y="6167614"/>
              <a:ext cx="84842" cy="52244"/>
            </a:xfrm>
            <a:custGeom>
              <a:avLst/>
              <a:gdLst>
                <a:gd name="connsiteX0" fmla="*/ 74869 w 84842"/>
                <a:gd name="connsiteY0" fmla="*/ 52245 h 52244"/>
                <a:gd name="connsiteX1" fmla="*/ 84842 w 84842"/>
                <a:gd name="connsiteY1" fmla="*/ 0 h 52244"/>
                <a:gd name="connsiteX2" fmla="*/ 12503 w 84842"/>
                <a:gd name="connsiteY2" fmla="*/ 0 h 52244"/>
                <a:gd name="connsiteX3" fmla="*/ 0 w 84842"/>
                <a:gd name="connsiteY3" fmla="*/ 52245 h 52244"/>
                <a:gd name="connsiteX4" fmla="*/ 74869 w 84842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42" h="52244">
                  <a:moveTo>
                    <a:pt x="74869" y="52245"/>
                  </a:moveTo>
                  <a:lnTo>
                    <a:pt x="84842" y="0"/>
                  </a:lnTo>
                  <a:lnTo>
                    <a:pt x="12503" y="0"/>
                  </a:lnTo>
                  <a:lnTo>
                    <a:pt x="0" y="52245"/>
                  </a:lnTo>
                  <a:lnTo>
                    <a:pt x="74869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43491E3-DC44-6E6E-D177-0AB340E007F1}"/>
                </a:ext>
              </a:extLst>
            </p:cNvPr>
            <p:cNvSpPr/>
            <p:nvPr/>
          </p:nvSpPr>
          <p:spPr>
            <a:xfrm>
              <a:off x="7888933" y="6167614"/>
              <a:ext cx="79781" cy="52244"/>
            </a:xfrm>
            <a:custGeom>
              <a:avLst/>
              <a:gdLst>
                <a:gd name="connsiteX0" fmla="*/ 74869 w 79781"/>
                <a:gd name="connsiteY0" fmla="*/ 52245 h 52244"/>
                <a:gd name="connsiteX1" fmla="*/ 79781 w 79781"/>
                <a:gd name="connsiteY1" fmla="*/ 0 h 52244"/>
                <a:gd name="connsiteX2" fmla="*/ 7442 w 79781"/>
                <a:gd name="connsiteY2" fmla="*/ 0 h 52244"/>
                <a:gd name="connsiteX3" fmla="*/ 0 w 79781"/>
                <a:gd name="connsiteY3" fmla="*/ 52245 h 52244"/>
                <a:gd name="connsiteX4" fmla="*/ 74869 w 79781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81" h="52244">
                  <a:moveTo>
                    <a:pt x="74869" y="52245"/>
                  </a:moveTo>
                  <a:lnTo>
                    <a:pt x="79781" y="0"/>
                  </a:lnTo>
                  <a:lnTo>
                    <a:pt x="7442" y="0"/>
                  </a:lnTo>
                  <a:lnTo>
                    <a:pt x="0" y="52245"/>
                  </a:lnTo>
                  <a:lnTo>
                    <a:pt x="74869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866BDFB-B6ED-7D1A-1AB9-BCDD0729372B}"/>
                </a:ext>
              </a:extLst>
            </p:cNvPr>
            <p:cNvSpPr/>
            <p:nvPr/>
          </p:nvSpPr>
          <p:spPr>
            <a:xfrm>
              <a:off x="7589157" y="6167614"/>
              <a:ext cx="89902" cy="52244"/>
            </a:xfrm>
            <a:custGeom>
              <a:avLst/>
              <a:gdLst>
                <a:gd name="connsiteX0" fmla="*/ 89903 w 89902"/>
                <a:gd name="connsiteY0" fmla="*/ 0 h 52244"/>
                <a:gd name="connsiteX1" fmla="*/ 17564 w 89902"/>
                <a:gd name="connsiteY1" fmla="*/ 0 h 52244"/>
                <a:gd name="connsiteX2" fmla="*/ 0 w 89902"/>
                <a:gd name="connsiteY2" fmla="*/ 52245 h 52244"/>
                <a:gd name="connsiteX3" fmla="*/ 75018 w 89902"/>
                <a:gd name="connsiteY3" fmla="*/ 52245 h 52244"/>
                <a:gd name="connsiteX4" fmla="*/ 89903 w 89902"/>
                <a:gd name="connsiteY4" fmla="*/ 0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02" h="52244">
                  <a:moveTo>
                    <a:pt x="89903" y="0"/>
                  </a:moveTo>
                  <a:lnTo>
                    <a:pt x="17564" y="0"/>
                  </a:lnTo>
                  <a:lnTo>
                    <a:pt x="0" y="52245"/>
                  </a:lnTo>
                  <a:lnTo>
                    <a:pt x="75018" y="52245"/>
                  </a:lnTo>
                  <a:lnTo>
                    <a:pt x="89903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EBF5F8F-34AE-F652-0524-81FBBCE147E9}"/>
                </a:ext>
              </a:extLst>
            </p:cNvPr>
            <p:cNvSpPr/>
            <p:nvPr/>
          </p:nvSpPr>
          <p:spPr>
            <a:xfrm>
              <a:off x="8563203" y="6219859"/>
              <a:ext cx="93773" cy="56114"/>
            </a:xfrm>
            <a:custGeom>
              <a:avLst/>
              <a:gdLst>
                <a:gd name="connsiteX0" fmla="*/ 16225 w 93773"/>
                <a:gd name="connsiteY0" fmla="*/ 56115 h 56114"/>
                <a:gd name="connsiteX1" fmla="*/ 93773 w 93773"/>
                <a:gd name="connsiteY1" fmla="*/ 56115 h 56114"/>
                <a:gd name="connsiteX2" fmla="*/ 75018 w 93773"/>
                <a:gd name="connsiteY2" fmla="*/ 0 h 56114"/>
                <a:gd name="connsiteX3" fmla="*/ 0 w 93773"/>
                <a:gd name="connsiteY3" fmla="*/ 0 h 56114"/>
                <a:gd name="connsiteX4" fmla="*/ 16225 w 93773"/>
                <a:gd name="connsiteY4" fmla="*/ 56115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73" h="56114">
                  <a:moveTo>
                    <a:pt x="16225" y="56115"/>
                  </a:moveTo>
                  <a:lnTo>
                    <a:pt x="93773" y="56115"/>
                  </a:lnTo>
                  <a:lnTo>
                    <a:pt x="75018" y="0"/>
                  </a:lnTo>
                  <a:lnTo>
                    <a:pt x="0" y="0"/>
                  </a:lnTo>
                  <a:lnTo>
                    <a:pt x="16225" y="5611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D57957A-7DD7-9E20-13BE-FCA699DC213D}"/>
                </a:ext>
              </a:extLst>
            </p:cNvPr>
            <p:cNvSpPr/>
            <p:nvPr/>
          </p:nvSpPr>
          <p:spPr>
            <a:xfrm>
              <a:off x="7664176" y="6167614"/>
              <a:ext cx="87372" cy="52244"/>
            </a:xfrm>
            <a:custGeom>
              <a:avLst/>
              <a:gdLst>
                <a:gd name="connsiteX0" fmla="*/ 74869 w 87372"/>
                <a:gd name="connsiteY0" fmla="*/ 52245 h 52244"/>
                <a:gd name="connsiteX1" fmla="*/ 87372 w 87372"/>
                <a:gd name="connsiteY1" fmla="*/ 0 h 52244"/>
                <a:gd name="connsiteX2" fmla="*/ 14885 w 87372"/>
                <a:gd name="connsiteY2" fmla="*/ 0 h 52244"/>
                <a:gd name="connsiteX3" fmla="*/ 0 w 87372"/>
                <a:gd name="connsiteY3" fmla="*/ 52245 h 52244"/>
                <a:gd name="connsiteX4" fmla="*/ 74869 w 87372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72" h="52244">
                  <a:moveTo>
                    <a:pt x="74869" y="52245"/>
                  </a:moveTo>
                  <a:lnTo>
                    <a:pt x="87372" y="0"/>
                  </a:lnTo>
                  <a:lnTo>
                    <a:pt x="14885" y="0"/>
                  </a:lnTo>
                  <a:lnTo>
                    <a:pt x="0" y="52245"/>
                  </a:lnTo>
                  <a:lnTo>
                    <a:pt x="74869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4DB3ECE-E1E7-27EC-3553-2475921176C7}"/>
                </a:ext>
              </a:extLst>
            </p:cNvPr>
            <p:cNvSpPr/>
            <p:nvPr/>
          </p:nvSpPr>
          <p:spPr>
            <a:xfrm>
              <a:off x="7570403" y="6219859"/>
              <a:ext cx="93772" cy="56114"/>
            </a:xfrm>
            <a:custGeom>
              <a:avLst/>
              <a:gdLst>
                <a:gd name="connsiteX0" fmla="*/ 18754 w 93772"/>
                <a:gd name="connsiteY0" fmla="*/ 0 h 56114"/>
                <a:gd name="connsiteX1" fmla="*/ 0 w 93772"/>
                <a:gd name="connsiteY1" fmla="*/ 56115 h 56114"/>
                <a:gd name="connsiteX2" fmla="*/ 77697 w 93772"/>
                <a:gd name="connsiteY2" fmla="*/ 56115 h 56114"/>
                <a:gd name="connsiteX3" fmla="*/ 93773 w 93772"/>
                <a:gd name="connsiteY3" fmla="*/ 0 h 56114"/>
                <a:gd name="connsiteX4" fmla="*/ 18754 w 93772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72" h="56114">
                  <a:moveTo>
                    <a:pt x="18754" y="0"/>
                  </a:moveTo>
                  <a:lnTo>
                    <a:pt x="0" y="56115"/>
                  </a:lnTo>
                  <a:lnTo>
                    <a:pt x="77697" y="56115"/>
                  </a:lnTo>
                  <a:lnTo>
                    <a:pt x="93773" y="0"/>
                  </a:lnTo>
                  <a:lnTo>
                    <a:pt x="18754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F2E2132-3A2B-1BF9-8884-CA35CCA13A28}"/>
                </a:ext>
              </a:extLst>
            </p:cNvPr>
            <p:cNvSpPr/>
            <p:nvPr/>
          </p:nvSpPr>
          <p:spPr>
            <a:xfrm>
              <a:off x="8330856" y="6167614"/>
              <a:ext cx="82460" cy="52244"/>
            </a:xfrm>
            <a:custGeom>
              <a:avLst/>
              <a:gdLst>
                <a:gd name="connsiteX0" fmla="*/ 82461 w 82460"/>
                <a:gd name="connsiteY0" fmla="*/ 52245 h 52244"/>
                <a:gd name="connsiteX1" fmla="*/ 72488 w 82460"/>
                <a:gd name="connsiteY1" fmla="*/ 0 h 52244"/>
                <a:gd name="connsiteX2" fmla="*/ 0 w 82460"/>
                <a:gd name="connsiteY2" fmla="*/ 0 h 52244"/>
                <a:gd name="connsiteX3" fmla="*/ 7591 w 82460"/>
                <a:gd name="connsiteY3" fmla="*/ 52245 h 52244"/>
                <a:gd name="connsiteX4" fmla="*/ 82461 w 82460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0" h="52244">
                  <a:moveTo>
                    <a:pt x="82461" y="52245"/>
                  </a:moveTo>
                  <a:lnTo>
                    <a:pt x="72488" y="0"/>
                  </a:lnTo>
                  <a:lnTo>
                    <a:pt x="0" y="0"/>
                  </a:lnTo>
                  <a:lnTo>
                    <a:pt x="7591" y="52245"/>
                  </a:lnTo>
                  <a:lnTo>
                    <a:pt x="82461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8F33931-FCF0-E502-0757-BC8FF1B64A32}"/>
                </a:ext>
              </a:extLst>
            </p:cNvPr>
            <p:cNvSpPr/>
            <p:nvPr/>
          </p:nvSpPr>
          <p:spPr>
            <a:xfrm>
              <a:off x="8258517" y="6167614"/>
              <a:ext cx="79930" cy="52244"/>
            </a:xfrm>
            <a:custGeom>
              <a:avLst/>
              <a:gdLst>
                <a:gd name="connsiteX0" fmla="*/ 79930 w 79930"/>
                <a:gd name="connsiteY0" fmla="*/ 52245 h 52244"/>
                <a:gd name="connsiteX1" fmla="*/ 72339 w 79930"/>
                <a:gd name="connsiteY1" fmla="*/ 0 h 52244"/>
                <a:gd name="connsiteX2" fmla="*/ 0 w 79930"/>
                <a:gd name="connsiteY2" fmla="*/ 0 h 52244"/>
                <a:gd name="connsiteX3" fmla="*/ 5061 w 79930"/>
                <a:gd name="connsiteY3" fmla="*/ 52245 h 52244"/>
                <a:gd name="connsiteX4" fmla="*/ 79930 w 79930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30" h="52244">
                  <a:moveTo>
                    <a:pt x="79930" y="52245"/>
                  </a:moveTo>
                  <a:lnTo>
                    <a:pt x="72339" y="0"/>
                  </a:lnTo>
                  <a:lnTo>
                    <a:pt x="0" y="0"/>
                  </a:lnTo>
                  <a:lnTo>
                    <a:pt x="5061" y="52245"/>
                  </a:lnTo>
                  <a:lnTo>
                    <a:pt x="79930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5DD1984-F5E4-85C3-B970-A80AD2E917EB}"/>
                </a:ext>
              </a:extLst>
            </p:cNvPr>
            <p:cNvSpPr/>
            <p:nvPr/>
          </p:nvSpPr>
          <p:spPr>
            <a:xfrm>
              <a:off x="8475683" y="6167614"/>
              <a:ext cx="87520" cy="52244"/>
            </a:xfrm>
            <a:custGeom>
              <a:avLst/>
              <a:gdLst>
                <a:gd name="connsiteX0" fmla="*/ 87521 w 87520"/>
                <a:gd name="connsiteY0" fmla="*/ 52245 h 52244"/>
                <a:gd name="connsiteX1" fmla="*/ 72488 w 87520"/>
                <a:gd name="connsiteY1" fmla="*/ 0 h 52244"/>
                <a:gd name="connsiteX2" fmla="*/ 0 w 87520"/>
                <a:gd name="connsiteY2" fmla="*/ 0 h 52244"/>
                <a:gd name="connsiteX3" fmla="*/ 12652 w 87520"/>
                <a:gd name="connsiteY3" fmla="*/ 52245 h 52244"/>
                <a:gd name="connsiteX4" fmla="*/ 87521 w 87520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20" h="52244">
                  <a:moveTo>
                    <a:pt x="87521" y="52245"/>
                  </a:moveTo>
                  <a:lnTo>
                    <a:pt x="72488" y="0"/>
                  </a:lnTo>
                  <a:lnTo>
                    <a:pt x="0" y="0"/>
                  </a:lnTo>
                  <a:lnTo>
                    <a:pt x="12652" y="52245"/>
                  </a:lnTo>
                  <a:lnTo>
                    <a:pt x="87521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EC3BF3-A04C-E4B9-71B5-0442F5ED11B9}"/>
                </a:ext>
              </a:extLst>
            </p:cNvPr>
            <p:cNvSpPr/>
            <p:nvPr/>
          </p:nvSpPr>
          <p:spPr>
            <a:xfrm>
              <a:off x="8038671" y="6167614"/>
              <a:ext cx="75018" cy="52244"/>
            </a:xfrm>
            <a:custGeom>
              <a:avLst/>
              <a:gdLst>
                <a:gd name="connsiteX0" fmla="*/ 75018 w 75018"/>
                <a:gd name="connsiteY0" fmla="*/ 52245 h 52244"/>
                <a:gd name="connsiteX1" fmla="*/ 75018 w 75018"/>
                <a:gd name="connsiteY1" fmla="*/ 0 h 52244"/>
                <a:gd name="connsiteX2" fmla="*/ 2530 w 75018"/>
                <a:gd name="connsiteY2" fmla="*/ 0 h 52244"/>
                <a:gd name="connsiteX3" fmla="*/ 0 w 75018"/>
                <a:gd name="connsiteY3" fmla="*/ 52245 h 52244"/>
                <a:gd name="connsiteX4" fmla="*/ 75018 w 75018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18" h="52244">
                  <a:moveTo>
                    <a:pt x="75018" y="52245"/>
                  </a:moveTo>
                  <a:lnTo>
                    <a:pt x="75018" y="0"/>
                  </a:lnTo>
                  <a:lnTo>
                    <a:pt x="2530" y="0"/>
                  </a:lnTo>
                  <a:lnTo>
                    <a:pt x="0" y="52245"/>
                  </a:lnTo>
                  <a:lnTo>
                    <a:pt x="75018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889C8E1-189A-DA85-9592-8B1850BFD907}"/>
                </a:ext>
              </a:extLst>
            </p:cNvPr>
            <p:cNvSpPr/>
            <p:nvPr/>
          </p:nvSpPr>
          <p:spPr>
            <a:xfrm>
              <a:off x="8186028" y="6167614"/>
              <a:ext cx="77548" cy="52244"/>
            </a:xfrm>
            <a:custGeom>
              <a:avLst/>
              <a:gdLst>
                <a:gd name="connsiteX0" fmla="*/ 77549 w 77548"/>
                <a:gd name="connsiteY0" fmla="*/ 52245 h 52244"/>
                <a:gd name="connsiteX1" fmla="*/ 72488 w 77548"/>
                <a:gd name="connsiteY1" fmla="*/ 0 h 52244"/>
                <a:gd name="connsiteX2" fmla="*/ 0 w 77548"/>
                <a:gd name="connsiteY2" fmla="*/ 0 h 52244"/>
                <a:gd name="connsiteX3" fmla="*/ 2531 w 77548"/>
                <a:gd name="connsiteY3" fmla="*/ 52245 h 52244"/>
                <a:gd name="connsiteX4" fmla="*/ 77549 w 77548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48" h="52244">
                  <a:moveTo>
                    <a:pt x="77549" y="52245"/>
                  </a:moveTo>
                  <a:lnTo>
                    <a:pt x="72488" y="0"/>
                  </a:lnTo>
                  <a:lnTo>
                    <a:pt x="0" y="0"/>
                  </a:lnTo>
                  <a:lnTo>
                    <a:pt x="2531" y="52245"/>
                  </a:lnTo>
                  <a:lnTo>
                    <a:pt x="77549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69FC74E-B9DA-BE8D-993A-65E1060FA526}"/>
                </a:ext>
              </a:extLst>
            </p:cNvPr>
            <p:cNvSpPr/>
            <p:nvPr/>
          </p:nvSpPr>
          <p:spPr>
            <a:xfrm>
              <a:off x="8113690" y="6167614"/>
              <a:ext cx="74869" cy="52244"/>
            </a:xfrm>
            <a:custGeom>
              <a:avLst/>
              <a:gdLst>
                <a:gd name="connsiteX0" fmla="*/ 74869 w 74869"/>
                <a:gd name="connsiteY0" fmla="*/ 52245 h 52244"/>
                <a:gd name="connsiteX1" fmla="*/ 72339 w 74869"/>
                <a:gd name="connsiteY1" fmla="*/ 0 h 52244"/>
                <a:gd name="connsiteX2" fmla="*/ 0 w 74869"/>
                <a:gd name="connsiteY2" fmla="*/ 0 h 52244"/>
                <a:gd name="connsiteX3" fmla="*/ 0 w 74869"/>
                <a:gd name="connsiteY3" fmla="*/ 52245 h 52244"/>
                <a:gd name="connsiteX4" fmla="*/ 74869 w 74869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69" h="52244">
                  <a:moveTo>
                    <a:pt x="74869" y="52245"/>
                  </a:moveTo>
                  <a:lnTo>
                    <a:pt x="72339" y="0"/>
                  </a:lnTo>
                  <a:lnTo>
                    <a:pt x="0" y="0"/>
                  </a:lnTo>
                  <a:lnTo>
                    <a:pt x="0" y="52245"/>
                  </a:lnTo>
                  <a:lnTo>
                    <a:pt x="74869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7939575-AC1F-8A23-3584-438BC50D53ED}"/>
                </a:ext>
              </a:extLst>
            </p:cNvPr>
            <p:cNvSpPr/>
            <p:nvPr/>
          </p:nvSpPr>
          <p:spPr>
            <a:xfrm>
              <a:off x="7963802" y="6167614"/>
              <a:ext cx="77399" cy="52244"/>
            </a:xfrm>
            <a:custGeom>
              <a:avLst/>
              <a:gdLst>
                <a:gd name="connsiteX0" fmla="*/ 74869 w 77399"/>
                <a:gd name="connsiteY0" fmla="*/ 52245 h 52244"/>
                <a:gd name="connsiteX1" fmla="*/ 77400 w 77399"/>
                <a:gd name="connsiteY1" fmla="*/ 0 h 52244"/>
                <a:gd name="connsiteX2" fmla="*/ 4912 w 77399"/>
                <a:gd name="connsiteY2" fmla="*/ 0 h 52244"/>
                <a:gd name="connsiteX3" fmla="*/ 0 w 77399"/>
                <a:gd name="connsiteY3" fmla="*/ 52245 h 52244"/>
                <a:gd name="connsiteX4" fmla="*/ 74869 w 77399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99" h="52244">
                  <a:moveTo>
                    <a:pt x="74869" y="52245"/>
                  </a:moveTo>
                  <a:lnTo>
                    <a:pt x="77400" y="0"/>
                  </a:lnTo>
                  <a:lnTo>
                    <a:pt x="4912" y="0"/>
                  </a:lnTo>
                  <a:lnTo>
                    <a:pt x="0" y="52245"/>
                  </a:lnTo>
                  <a:lnTo>
                    <a:pt x="74869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BA716BF-5F42-5E70-0FFE-137DBEA662E5}"/>
                </a:ext>
              </a:extLst>
            </p:cNvPr>
            <p:cNvSpPr/>
            <p:nvPr/>
          </p:nvSpPr>
          <p:spPr>
            <a:xfrm>
              <a:off x="8263577" y="6219859"/>
              <a:ext cx="83055" cy="56114"/>
            </a:xfrm>
            <a:custGeom>
              <a:avLst/>
              <a:gdLst>
                <a:gd name="connsiteX0" fmla="*/ 0 w 83055"/>
                <a:gd name="connsiteY0" fmla="*/ 0 h 56114"/>
                <a:gd name="connsiteX1" fmla="*/ 5358 w 83055"/>
                <a:gd name="connsiteY1" fmla="*/ 56115 h 56114"/>
                <a:gd name="connsiteX2" fmla="*/ 83056 w 83055"/>
                <a:gd name="connsiteY2" fmla="*/ 56115 h 56114"/>
                <a:gd name="connsiteX3" fmla="*/ 74869 w 83055"/>
                <a:gd name="connsiteY3" fmla="*/ 0 h 56114"/>
                <a:gd name="connsiteX4" fmla="*/ 0 w 83055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55" h="56114">
                  <a:moveTo>
                    <a:pt x="0" y="0"/>
                  </a:moveTo>
                  <a:lnTo>
                    <a:pt x="5358" y="56115"/>
                  </a:lnTo>
                  <a:lnTo>
                    <a:pt x="83056" y="56115"/>
                  </a:lnTo>
                  <a:lnTo>
                    <a:pt x="748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DBFB991-793A-3889-47F2-E5A6095364BD}"/>
                </a:ext>
              </a:extLst>
            </p:cNvPr>
            <p:cNvSpPr/>
            <p:nvPr/>
          </p:nvSpPr>
          <p:spPr>
            <a:xfrm>
              <a:off x="8338447" y="6219859"/>
              <a:ext cx="85734" cy="56114"/>
            </a:xfrm>
            <a:custGeom>
              <a:avLst/>
              <a:gdLst>
                <a:gd name="connsiteX0" fmla="*/ 0 w 85734"/>
                <a:gd name="connsiteY0" fmla="*/ 0 h 56114"/>
                <a:gd name="connsiteX1" fmla="*/ 8186 w 85734"/>
                <a:gd name="connsiteY1" fmla="*/ 56115 h 56114"/>
                <a:gd name="connsiteX2" fmla="*/ 85735 w 85734"/>
                <a:gd name="connsiteY2" fmla="*/ 56115 h 56114"/>
                <a:gd name="connsiteX3" fmla="*/ 74869 w 85734"/>
                <a:gd name="connsiteY3" fmla="*/ 0 h 56114"/>
                <a:gd name="connsiteX4" fmla="*/ 0 w 85734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34" h="56114">
                  <a:moveTo>
                    <a:pt x="0" y="0"/>
                  </a:moveTo>
                  <a:lnTo>
                    <a:pt x="8186" y="56115"/>
                  </a:lnTo>
                  <a:lnTo>
                    <a:pt x="85735" y="56115"/>
                  </a:lnTo>
                  <a:lnTo>
                    <a:pt x="748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8831ED6-527E-3AFB-27B3-BBCB3E251C4E}"/>
                </a:ext>
              </a:extLst>
            </p:cNvPr>
            <p:cNvSpPr/>
            <p:nvPr/>
          </p:nvSpPr>
          <p:spPr>
            <a:xfrm>
              <a:off x="7648100" y="6219859"/>
              <a:ext cx="90944" cy="56114"/>
            </a:xfrm>
            <a:custGeom>
              <a:avLst/>
              <a:gdLst>
                <a:gd name="connsiteX0" fmla="*/ 16075 w 90944"/>
                <a:gd name="connsiteY0" fmla="*/ 0 h 56114"/>
                <a:gd name="connsiteX1" fmla="*/ 0 w 90944"/>
                <a:gd name="connsiteY1" fmla="*/ 56115 h 56114"/>
                <a:gd name="connsiteX2" fmla="*/ 77548 w 90944"/>
                <a:gd name="connsiteY2" fmla="*/ 56115 h 56114"/>
                <a:gd name="connsiteX3" fmla="*/ 90945 w 90944"/>
                <a:gd name="connsiteY3" fmla="*/ 0 h 56114"/>
                <a:gd name="connsiteX4" fmla="*/ 16075 w 90944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44" h="56114">
                  <a:moveTo>
                    <a:pt x="16075" y="0"/>
                  </a:moveTo>
                  <a:lnTo>
                    <a:pt x="0" y="56115"/>
                  </a:lnTo>
                  <a:lnTo>
                    <a:pt x="77548" y="56115"/>
                  </a:lnTo>
                  <a:lnTo>
                    <a:pt x="90945" y="0"/>
                  </a:lnTo>
                  <a:lnTo>
                    <a:pt x="16075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5EB27F8-6B46-FB22-332F-B487E4AC65EE}"/>
                </a:ext>
              </a:extLst>
            </p:cNvPr>
            <p:cNvSpPr/>
            <p:nvPr/>
          </p:nvSpPr>
          <p:spPr>
            <a:xfrm>
              <a:off x="8413316" y="6219859"/>
              <a:ext cx="88414" cy="56114"/>
            </a:xfrm>
            <a:custGeom>
              <a:avLst/>
              <a:gdLst>
                <a:gd name="connsiteX0" fmla="*/ 0 w 88414"/>
                <a:gd name="connsiteY0" fmla="*/ 0 h 56114"/>
                <a:gd name="connsiteX1" fmla="*/ 10865 w 88414"/>
                <a:gd name="connsiteY1" fmla="*/ 56115 h 56114"/>
                <a:gd name="connsiteX2" fmla="*/ 88414 w 88414"/>
                <a:gd name="connsiteY2" fmla="*/ 56115 h 56114"/>
                <a:gd name="connsiteX3" fmla="*/ 75018 w 88414"/>
                <a:gd name="connsiteY3" fmla="*/ 0 h 56114"/>
                <a:gd name="connsiteX4" fmla="*/ 0 w 88414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14" h="56114">
                  <a:moveTo>
                    <a:pt x="0" y="0"/>
                  </a:moveTo>
                  <a:lnTo>
                    <a:pt x="10865" y="56115"/>
                  </a:lnTo>
                  <a:lnTo>
                    <a:pt x="88414" y="56115"/>
                  </a:lnTo>
                  <a:lnTo>
                    <a:pt x="750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922C0B8-D228-C8F1-CADD-D6F79523C4A9}"/>
                </a:ext>
              </a:extLst>
            </p:cNvPr>
            <p:cNvSpPr/>
            <p:nvPr/>
          </p:nvSpPr>
          <p:spPr>
            <a:xfrm>
              <a:off x="8113690" y="6219859"/>
              <a:ext cx="77697" cy="56114"/>
            </a:xfrm>
            <a:custGeom>
              <a:avLst/>
              <a:gdLst>
                <a:gd name="connsiteX0" fmla="*/ 0 w 77697"/>
                <a:gd name="connsiteY0" fmla="*/ 0 h 56114"/>
                <a:gd name="connsiteX1" fmla="*/ 0 w 77697"/>
                <a:gd name="connsiteY1" fmla="*/ 56115 h 56114"/>
                <a:gd name="connsiteX2" fmla="*/ 77697 w 77697"/>
                <a:gd name="connsiteY2" fmla="*/ 56115 h 56114"/>
                <a:gd name="connsiteX3" fmla="*/ 74869 w 77697"/>
                <a:gd name="connsiteY3" fmla="*/ 0 h 56114"/>
                <a:gd name="connsiteX4" fmla="*/ 0 w 77697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697" h="56114">
                  <a:moveTo>
                    <a:pt x="0" y="0"/>
                  </a:moveTo>
                  <a:lnTo>
                    <a:pt x="0" y="56115"/>
                  </a:lnTo>
                  <a:lnTo>
                    <a:pt x="77697" y="56115"/>
                  </a:lnTo>
                  <a:lnTo>
                    <a:pt x="748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47FB357-98C0-A9F7-DE8A-C28072BBFCDD}"/>
                </a:ext>
              </a:extLst>
            </p:cNvPr>
            <p:cNvSpPr/>
            <p:nvPr/>
          </p:nvSpPr>
          <p:spPr>
            <a:xfrm>
              <a:off x="8488334" y="6219859"/>
              <a:ext cx="91093" cy="56114"/>
            </a:xfrm>
            <a:custGeom>
              <a:avLst/>
              <a:gdLst>
                <a:gd name="connsiteX0" fmla="*/ 0 w 91093"/>
                <a:gd name="connsiteY0" fmla="*/ 0 h 56114"/>
                <a:gd name="connsiteX1" fmla="*/ 13396 w 91093"/>
                <a:gd name="connsiteY1" fmla="*/ 56115 h 56114"/>
                <a:gd name="connsiteX2" fmla="*/ 91094 w 91093"/>
                <a:gd name="connsiteY2" fmla="*/ 56115 h 56114"/>
                <a:gd name="connsiteX3" fmla="*/ 74869 w 91093"/>
                <a:gd name="connsiteY3" fmla="*/ 0 h 56114"/>
                <a:gd name="connsiteX4" fmla="*/ 0 w 91093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93" h="56114">
                  <a:moveTo>
                    <a:pt x="0" y="0"/>
                  </a:moveTo>
                  <a:lnTo>
                    <a:pt x="13396" y="56115"/>
                  </a:lnTo>
                  <a:lnTo>
                    <a:pt x="91094" y="56115"/>
                  </a:lnTo>
                  <a:lnTo>
                    <a:pt x="748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64D1157-B99B-686C-1A48-F88ECF948360}"/>
                </a:ext>
              </a:extLst>
            </p:cNvPr>
            <p:cNvSpPr/>
            <p:nvPr/>
          </p:nvSpPr>
          <p:spPr>
            <a:xfrm>
              <a:off x="8188559" y="6219859"/>
              <a:ext cx="80376" cy="56114"/>
            </a:xfrm>
            <a:custGeom>
              <a:avLst/>
              <a:gdLst>
                <a:gd name="connsiteX0" fmla="*/ 0 w 80376"/>
                <a:gd name="connsiteY0" fmla="*/ 0 h 56114"/>
                <a:gd name="connsiteX1" fmla="*/ 2828 w 80376"/>
                <a:gd name="connsiteY1" fmla="*/ 56115 h 56114"/>
                <a:gd name="connsiteX2" fmla="*/ 80377 w 80376"/>
                <a:gd name="connsiteY2" fmla="*/ 56115 h 56114"/>
                <a:gd name="connsiteX3" fmla="*/ 75018 w 80376"/>
                <a:gd name="connsiteY3" fmla="*/ 0 h 56114"/>
                <a:gd name="connsiteX4" fmla="*/ 0 w 80376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76" h="56114">
                  <a:moveTo>
                    <a:pt x="0" y="0"/>
                  </a:moveTo>
                  <a:lnTo>
                    <a:pt x="2828" y="56115"/>
                  </a:lnTo>
                  <a:lnTo>
                    <a:pt x="80377" y="56115"/>
                  </a:lnTo>
                  <a:lnTo>
                    <a:pt x="750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C218F64-8449-8517-B9DC-7E879CA8D2E5}"/>
                </a:ext>
              </a:extLst>
            </p:cNvPr>
            <p:cNvSpPr/>
            <p:nvPr/>
          </p:nvSpPr>
          <p:spPr>
            <a:xfrm>
              <a:off x="7803197" y="6219859"/>
              <a:ext cx="85735" cy="56114"/>
            </a:xfrm>
            <a:custGeom>
              <a:avLst/>
              <a:gdLst>
                <a:gd name="connsiteX0" fmla="*/ 10717 w 85735"/>
                <a:gd name="connsiteY0" fmla="*/ 0 h 56114"/>
                <a:gd name="connsiteX1" fmla="*/ 0 w 85735"/>
                <a:gd name="connsiteY1" fmla="*/ 56115 h 56114"/>
                <a:gd name="connsiteX2" fmla="*/ 77697 w 85735"/>
                <a:gd name="connsiteY2" fmla="*/ 56115 h 56114"/>
                <a:gd name="connsiteX3" fmla="*/ 85735 w 85735"/>
                <a:gd name="connsiteY3" fmla="*/ 0 h 56114"/>
                <a:gd name="connsiteX4" fmla="*/ 10717 w 85735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35" h="56114">
                  <a:moveTo>
                    <a:pt x="10717" y="0"/>
                  </a:moveTo>
                  <a:lnTo>
                    <a:pt x="0" y="56115"/>
                  </a:lnTo>
                  <a:lnTo>
                    <a:pt x="77697" y="56115"/>
                  </a:lnTo>
                  <a:lnTo>
                    <a:pt x="85735" y="0"/>
                  </a:lnTo>
                  <a:lnTo>
                    <a:pt x="10717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5A81551-1795-9FBC-A754-34372936133C}"/>
                </a:ext>
              </a:extLst>
            </p:cNvPr>
            <p:cNvSpPr/>
            <p:nvPr/>
          </p:nvSpPr>
          <p:spPr>
            <a:xfrm>
              <a:off x="7725649" y="6219859"/>
              <a:ext cx="88265" cy="56114"/>
            </a:xfrm>
            <a:custGeom>
              <a:avLst/>
              <a:gdLst>
                <a:gd name="connsiteX0" fmla="*/ 13396 w 88265"/>
                <a:gd name="connsiteY0" fmla="*/ 0 h 56114"/>
                <a:gd name="connsiteX1" fmla="*/ 0 w 88265"/>
                <a:gd name="connsiteY1" fmla="*/ 56115 h 56114"/>
                <a:gd name="connsiteX2" fmla="*/ 77549 w 88265"/>
                <a:gd name="connsiteY2" fmla="*/ 56115 h 56114"/>
                <a:gd name="connsiteX3" fmla="*/ 88266 w 88265"/>
                <a:gd name="connsiteY3" fmla="*/ 0 h 56114"/>
                <a:gd name="connsiteX4" fmla="*/ 13396 w 88265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265" h="56114">
                  <a:moveTo>
                    <a:pt x="13396" y="0"/>
                  </a:moveTo>
                  <a:lnTo>
                    <a:pt x="0" y="56115"/>
                  </a:lnTo>
                  <a:lnTo>
                    <a:pt x="77549" y="56115"/>
                  </a:lnTo>
                  <a:lnTo>
                    <a:pt x="88266" y="0"/>
                  </a:lnTo>
                  <a:lnTo>
                    <a:pt x="13396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56C91C6-FA14-DE47-6ADC-C8969E232643}"/>
                </a:ext>
              </a:extLst>
            </p:cNvPr>
            <p:cNvSpPr/>
            <p:nvPr/>
          </p:nvSpPr>
          <p:spPr>
            <a:xfrm>
              <a:off x="8036141" y="6219859"/>
              <a:ext cx="77548" cy="56114"/>
            </a:xfrm>
            <a:custGeom>
              <a:avLst/>
              <a:gdLst>
                <a:gd name="connsiteX0" fmla="*/ 2530 w 77548"/>
                <a:gd name="connsiteY0" fmla="*/ 0 h 56114"/>
                <a:gd name="connsiteX1" fmla="*/ 0 w 77548"/>
                <a:gd name="connsiteY1" fmla="*/ 56115 h 56114"/>
                <a:gd name="connsiteX2" fmla="*/ 77549 w 77548"/>
                <a:gd name="connsiteY2" fmla="*/ 56115 h 56114"/>
                <a:gd name="connsiteX3" fmla="*/ 77549 w 77548"/>
                <a:gd name="connsiteY3" fmla="*/ 0 h 56114"/>
                <a:gd name="connsiteX4" fmla="*/ 2530 w 77548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48" h="56114">
                  <a:moveTo>
                    <a:pt x="2530" y="0"/>
                  </a:moveTo>
                  <a:lnTo>
                    <a:pt x="0" y="56115"/>
                  </a:lnTo>
                  <a:lnTo>
                    <a:pt x="77549" y="56115"/>
                  </a:lnTo>
                  <a:lnTo>
                    <a:pt x="77549" y="0"/>
                  </a:lnTo>
                  <a:lnTo>
                    <a:pt x="253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5E1A136-97B4-D54D-8A55-A7902114D4AA}"/>
                </a:ext>
              </a:extLst>
            </p:cNvPr>
            <p:cNvSpPr/>
            <p:nvPr/>
          </p:nvSpPr>
          <p:spPr>
            <a:xfrm>
              <a:off x="7958443" y="6219859"/>
              <a:ext cx="80227" cy="56114"/>
            </a:xfrm>
            <a:custGeom>
              <a:avLst/>
              <a:gdLst>
                <a:gd name="connsiteX0" fmla="*/ 5358 w 80227"/>
                <a:gd name="connsiteY0" fmla="*/ 0 h 56114"/>
                <a:gd name="connsiteX1" fmla="*/ 0 w 80227"/>
                <a:gd name="connsiteY1" fmla="*/ 56115 h 56114"/>
                <a:gd name="connsiteX2" fmla="*/ 77697 w 80227"/>
                <a:gd name="connsiteY2" fmla="*/ 56115 h 56114"/>
                <a:gd name="connsiteX3" fmla="*/ 80228 w 80227"/>
                <a:gd name="connsiteY3" fmla="*/ 0 h 56114"/>
                <a:gd name="connsiteX4" fmla="*/ 5358 w 80227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27" h="56114">
                  <a:moveTo>
                    <a:pt x="5358" y="0"/>
                  </a:moveTo>
                  <a:lnTo>
                    <a:pt x="0" y="56115"/>
                  </a:lnTo>
                  <a:lnTo>
                    <a:pt x="77697" y="56115"/>
                  </a:lnTo>
                  <a:lnTo>
                    <a:pt x="80228" y="0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56A0B66-5D94-0516-F567-5144B95B1F4A}"/>
                </a:ext>
              </a:extLst>
            </p:cNvPr>
            <p:cNvSpPr/>
            <p:nvPr/>
          </p:nvSpPr>
          <p:spPr>
            <a:xfrm>
              <a:off x="7880895" y="6219859"/>
              <a:ext cx="82906" cy="56114"/>
            </a:xfrm>
            <a:custGeom>
              <a:avLst/>
              <a:gdLst>
                <a:gd name="connsiteX0" fmla="*/ 8038 w 82906"/>
                <a:gd name="connsiteY0" fmla="*/ 0 h 56114"/>
                <a:gd name="connsiteX1" fmla="*/ 0 w 82906"/>
                <a:gd name="connsiteY1" fmla="*/ 56115 h 56114"/>
                <a:gd name="connsiteX2" fmla="*/ 77548 w 82906"/>
                <a:gd name="connsiteY2" fmla="*/ 56115 h 56114"/>
                <a:gd name="connsiteX3" fmla="*/ 82907 w 82906"/>
                <a:gd name="connsiteY3" fmla="*/ 0 h 56114"/>
                <a:gd name="connsiteX4" fmla="*/ 8038 w 82906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06" h="56114">
                  <a:moveTo>
                    <a:pt x="8038" y="0"/>
                  </a:moveTo>
                  <a:lnTo>
                    <a:pt x="0" y="56115"/>
                  </a:lnTo>
                  <a:lnTo>
                    <a:pt x="77548" y="56115"/>
                  </a:lnTo>
                  <a:lnTo>
                    <a:pt x="82907" y="0"/>
                  </a:lnTo>
                  <a:lnTo>
                    <a:pt x="8038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5542343-3ABB-6F33-8F23-968C596FAE9C}"/>
                </a:ext>
              </a:extLst>
            </p:cNvPr>
            <p:cNvSpPr/>
            <p:nvPr/>
          </p:nvSpPr>
          <p:spPr>
            <a:xfrm>
              <a:off x="8403343" y="6167614"/>
              <a:ext cx="84990" cy="52244"/>
            </a:xfrm>
            <a:custGeom>
              <a:avLst/>
              <a:gdLst>
                <a:gd name="connsiteX0" fmla="*/ 84991 w 84990"/>
                <a:gd name="connsiteY0" fmla="*/ 52245 h 52244"/>
                <a:gd name="connsiteX1" fmla="*/ 72339 w 84990"/>
                <a:gd name="connsiteY1" fmla="*/ 0 h 52244"/>
                <a:gd name="connsiteX2" fmla="*/ 0 w 84990"/>
                <a:gd name="connsiteY2" fmla="*/ 0 h 52244"/>
                <a:gd name="connsiteX3" fmla="*/ 9973 w 84990"/>
                <a:gd name="connsiteY3" fmla="*/ 52245 h 52244"/>
                <a:gd name="connsiteX4" fmla="*/ 84991 w 84990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90" h="52244">
                  <a:moveTo>
                    <a:pt x="84991" y="52245"/>
                  </a:moveTo>
                  <a:lnTo>
                    <a:pt x="72339" y="0"/>
                  </a:lnTo>
                  <a:lnTo>
                    <a:pt x="0" y="0"/>
                  </a:lnTo>
                  <a:lnTo>
                    <a:pt x="9973" y="52245"/>
                  </a:lnTo>
                  <a:lnTo>
                    <a:pt x="84991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E082067-B7CA-6D1D-87C6-DBA26756FC0B}"/>
                </a:ext>
              </a:extLst>
            </p:cNvPr>
            <p:cNvSpPr/>
            <p:nvPr/>
          </p:nvSpPr>
          <p:spPr>
            <a:xfrm>
              <a:off x="7552988" y="6068483"/>
              <a:ext cx="86777" cy="50161"/>
            </a:xfrm>
            <a:custGeom>
              <a:avLst/>
              <a:gdLst>
                <a:gd name="connsiteX0" fmla="*/ 69957 w 86777"/>
                <a:gd name="connsiteY0" fmla="*/ 50161 h 50161"/>
                <a:gd name="connsiteX1" fmla="*/ 86777 w 86777"/>
                <a:gd name="connsiteY1" fmla="*/ 0 h 50161"/>
                <a:gd name="connsiteX2" fmla="*/ 19052 w 86777"/>
                <a:gd name="connsiteY2" fmla="*/ 0 h 50161"/>
                <a:gd name="connsiteX3" fmla="*/ 0 w 86777"/>
                <a:gd name="connsiteY3" fmla="*/ 50161 h 50161"/>
                <a:gd name="connsiteX4" fmla="*/ 69957 w 86777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77" h="50161">
                  <a:moveTo>
                    <a:pt x="69957" y="50161"/>
                  </a:moveTo>
                  <a:lnTo>
                    <a:pt x="86777" y="0"/>
                  </a:lnTo>
                  <a:lnTo>
                    <a:pt x="19052" y="0"/>
                  </a:lnTo>
                  <a:lnTo>
                    <a:pt x="0" y="50161"/>
                  </a:lnTo>
                  <a:lnTo>
                    <a:pt x="69957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A8C2163-E144-26E1-711D-4FDD4C9C0EDF}"/>
                </a:ext>
              </a:extLst>
            </p:cNvPr>
            <p:cNvSpPr/>
            <p:nvPr/>
          </p:nvSpPr>
          <p:spPr>
            <a:xfrm>
              <a:off x="7467402" y="6118644"/>
              <a:ext cx="85586" cy="48969"/>
            </a:xfrm>
            <a:custGeom>
              <a:avLst/>
              <a:gdLst>
                <a:gd name="connsiteX0" fmla="*/ 85586 w 85586"/>
                <a:gd name="connsiteY0" fmla="*/ 0 h 48969"/>
                <a:gd name="connsiteX1" fmla="*/ 20838 w 85586"/>
                <a:gd name="connsiteY1" fmla="*/ 0 h 48969"/>
                <a:gd name="connsiteX2" fmla="*/ 0 w 85586"/>
                <a:gd name="connsiteY2" fmla="*/ 48970 h 48969"/>
                <a:gd name="connsiteX3" fmla="*/ 66832 w 85586"/>
                <a:gd name="connsiteY3" fmla="*/ 48970 h 48969"/>
                <a:gd name="connsiteX4" fmla="*/ 85586 w 85586"/>
                <a:gd name="connsiteY4" fmla="*/ 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86" h="48969">
                  <a:moveTo>
                    <a:pt x="85586" y="0"/>
                  </a:moveTo>
                  <a:lnTo>
                    <a:pt x="20838" y="0"/>
                  </a:lnTo>
                  <a:lnTo>
                    <a:pt x="0" y="48970"/>
                  </a:lnTo>
                  <a:lnTo>
                    <a:pt x="66832" y="48970"/>
                  </a:lnTo>
                  <a:lnTo>
                    <a:pt x="85586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0B621AA-16AA-F487-F8B9-1212B5F5CA80}"/>
                </a:ext>
              </a:extLst>
            </p:cNvPr>
            <p:cNvSpPr/>
            <p:nvPr/>
          </p:nvSpPr>
          <p:spPr>
            <a:xfrm>
              <a:off x="7488240" y="6068483"/>
              <a:ext cx="83800" cy="50161"/>
            </a:xfrm>
            <a:custGeom>
              <a:avLst/>
              <a:gdLst>
                <a:gd name="connsiteX0" fmla="*/ 83800 w 83800"/>
                <a:gd name="connsiteY0" fmla="*/ 0 h 50161"/>
                <a:gd name="connsiteX1" fmla="*/ 21434 w 83800"/>
                <a:gd name="connsiteY1" fmla="*/ 0 h 50161"/>
                <a:gd name="connsiteX2" fmla="*/ 0 w 83800"/>
                <a:gd name="connsiteY2" fmla="*/ 50161 h 50161"/>
                <a:gd name="connsiteX3" fmla="*/ 64748 w 83800"/>
                <a:gd name="connsiteY3" fmla="*/ 50161 h 50161"/>
                <a:gd name="connsiteX4" fmla="*/ 83800 w 83800"/>
                <a:gd name="connsiteY4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0" h="50161">
                  <a:moveTo>
                    <a:pt x="83800" y="0"/>
                  </a:moveTo>
                  <a:lnTo>
                    <a:pt x="21434" y="0"/>
                  </a:lnTo>
                  <a:lnTo>
                    <a:pt x="0" y="50161"/>
                  </a:lnTo>
                  <a:lnTo>
                    <a:pt x="64748" y="50161"/>
                  </a:lnTo>
                  <a:lnTo>
                    <a:pt x="8380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7EB8E051-9153-6B07-2DAE-7CF70CAF1B09}"/>
                </a:ext>
              </a:extLst>
            </p:cNvPr>
            <p:cNvSpPr/>
            <p:nvPr/>
          </p:nvSpPr>
          <p:spPr>
            <a:xfrm>
              <a:off x="7445075" y="6167614"/>
              <a:ext cx="89158" cy="52244"/>
            </a:xfrm>
            <a:custGeom>
              <a:avLst/>
              <a:gdLst>
                <a:gd name="connsiteX0" fmla="*/ 89158 w 89158"/>
                <a:gd name="connsiteY0" fmla="*/ 0 h 52244"/>
                <a:gd name="connsiteX1" fmla="*/ 22327 w 89158"/>
                <a:gd name="connsiteY1" fmla="*/ 0 h 52244"/>
                <a:gd name="connsiteX2" fmla="*/ 0 w 89158"/>
                <a:gd name="connsiteY2" fmla="*/ 52245 h 52244"/>
                <a:gd name="connsiteX3" fmla="*/ 69213 w 89158"/>
                <a:gd name="connsiteY3" fmla="*/ 52245 h 52244"/>
                <a:gd name="connsiteX4" fmla="*/ 89158 w 89158"/>
                <a:gd name="connsiteY4" fmla="*/ 0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58" h="52244">
                  <a:moveTo>
                    <a:pt x="89158" y="0"/>
                  </a:moveTo>
                  <a:lnTo>
                    <a:pt x="22327" y="0"/>
                  </a:lnTo>
                  <a:lnTo>
                    <a:pt x="0" y="52245"/>
                  </a:lnTo>
                  <a:lnTo>
                    <a:pt x="69213" y="52245"/>
                  </a:lnTo>
                  <a:lnTo>
                    <a:pt x="89158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2986860-DC3E-3F06-1BD9-7FD3AA6416F5}"/>
                </a:ext>
              </a:extLst>
            </p:cNvPr>
            <p:cNvSpPr/>
            <p:nvPr/>
          </p:nvSpPr>
          <p:spPr>
            <a:xfrm>
              <a:off x="7421111" y="6219859"/>
              <a:ext cx="93177" cy="56114"/>
            </a:xfrm>
            <a:custGeom>
              <a:avLst/>
              <a:gdLst>
                <a:gd name="connsiteX0" fmla="*/ 93177 w 93177"/>
                <a:gd name="connsiteY0" fmla="*/ 0 h 56114"/>
                <a:gd name="connsiteX1" fmla="*/ 23964 w 93177"/>
                <a:gd name="connsiteY1" fmla="*/ 0 h 56114"/>
                <a:gd name="connsiteX2" fmla="*/ 0 w 93177"/>
                <a:gd name="connsiteY2" fmla="*/ 56115 h 56114"/>
                <a:gd name="connsiteX3" fmla="*/ 71744 w 93177"/>
                <a:gd name="connsiteY3" fmla="*/ 56115 h 56114"/>
                <a:gd name="connsiteX4" fmla="*/ 93177 w 93177"/>
                <a:gd name="connsiteY4" fmla="*/ 0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77" h="56114">
                  <a:moveTo>
                    <a:pt x="93177" y="0"/>
                  </a:moveTo>
                  <a:lnTo>
                    <a:pt x="23964" y="0"/>
                  </a:lnTo>
                  <a:lnTo>
                    <a:pt x="0" y="56115"/>
                  </a:lnTo>
                  <a:lnTo>
                    <a:pt x="71744" y="56115"/>
                  </a:lnTo>
                  <a:lnTo>
                    <a:pt x="93177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5FF6988-82CB-A919-9EE5-F988129ABC7C}"/>
                </a:ext>
              </a:extLst>
            </p:cNvPr>
            <p:cNvSpPr/>
            <p:nvPr/>
          </p:nvSpPr>
          <p:spPr>
            <a:xfrm>
              <a:off x="7395509" y="6275974"/>
              <a:ext cx="97345" cy="60282"/>
            </a:xfrm>
            <a:custGeom>
              <a:avLst/>
              <a:gdLst>
                <a:gd name="connsiteX0" fmla="*/ 97345 w 97345"/>
                <a:gd name="connsiteY0" fmla="*/ 0 h 60282"/>
                <a:gd name="connsiteX1" fmla="*/ 25601 w 97345"/>
                <a:gd name="connsiteY1" fmla="*/ 0 h 60282"/>
                <a:gd name="connsiteX2" fmla="*/ 0 w 97345"/>
                <a:gd name="connsiteY2" fmla="*/ 60283 h 60282"/>
                <a:gd name="connsiteX3" fmla="*/ 74274 w 97345"/>
                <a:gd name="connsiteY3" fmla="*/ 60283 h 60282"/>
                <a:gd name="connsiteX4" fmla="*/ 97345 w 97345"/>
                <a:gd name="connsiteY4" fmla="*/ 0 h 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45" h="60282">
                  <a:moveTo>
                    <a:pt x="97345" y="0"/>
                  </a:moveTo>
                  <a:lnTo>
                    <a:pt x="25601" y="0"/>
                  </a:lnTo>
                  <a:lnTo>
                    <a:pt x="0" y="60283"/>
                  </a:lnTo>
                  <a:lnTo>
                    <a:pt x="74274" y="60283"/>
                  </a:lnTo>
                  <a:lnTo>
                    <a:pt x="97345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A1A3DD-8FE1-07C1-1E71-46F5515C19E2}"/>
                </a:ext>
              </a:extLst>
            </p:cNvPr>
            <p:cNvSpPr/>
            <p:nvPr/>
          </p:nvSpPr>
          <p:spPr>
            <a:xfrm>
              <a:off x="8692997" y="6167614"/>
              <a:ext cx="86330" cy="52244"/>
            </a:xfrm>
            <a:custGeom>
              <a:avLst/>
              <a:gdLst>
                <a:gd name="connsiteX0" fmla="*/ 0 w 86330"/>
                <a:gd name="connsiteY0" fmla="*/ 0 h 52244"/>
                <a:gd name="connsiteX1" fmla="*/ 20094 w 86330"/>
                <a:gd name="connsiteY1" fmla="*/ 52245 h 52244"/>
                <a:gd name="connsiteX2" fmla="*/ 86331 w 86330"/>
                <a:gd name="connsiteY2" fmla="*/ 52245 h 52244"/>
                <a:gd name="connsiteX3" fmla="*/ 64004 w 86330"/>
                <a:gd name="connsiteY3" fmla="*/ 0 h 52244"/>
                <a:gd name="connsiteX4" fmla="*/ 0 w 86330"/>
                <a:gd name="connsiteY4" fmla="*/ 0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30" h="52244">
                  <a:moveTo>
                    <a:pt x="0" y="0"/>
                  </a:moveTo>
                  <a:lnTo>
                    <a:pt x="20094" y="52245"/>
                  </a:lnTo>
                  <a:lnTo>
                    <a:pt x="86331" y="52245"/>
                  </a:lnTo>
                  <a:lnTo>
                    <a:pt x="640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AC29F71-943E-A357-2176-50F5BD53E755}"/>
                </a:ext>
              </a:extLst>
            </p:cNvPr>
            <p:cNvSpPr/>
            <p:nvPr/>
          </p:nvSpPr>
          <p:spPr>
            <a:xfrm>
              <a:off x="8713091" y="6219859"/>
              <a:ext cx="90200" cy="56114"/>
            </a:xfrm>
            <a:custGeom>
              <a:avLst/>
              <a:gdLst>
                <a:gd name="connsiteX0" fmla="*/ 21583 w 90200"/>
                <a:gd name="connsiteY0" fmla="*/ 56115 h 56114"/>
                <a:gd name="connsiteX1" fmla="*/ 90200 w 90200"/>
                <a:gd name="connsiteY1" fmla="*/ 56115 h 56114"/>
                <a:gd name="connsiteX2" fmla="*/ 66237 w 90200"/>
                <a:gd name="connsiteY2" fmla="*/ 0 h 56114"/>
                <a:gd name="connsiteX3" fmla="*/ 0 w 90200"/>
                <a:gd name="connsiteY3" fmla="*/ 0 h 56114"/>
                <a:gd name="connsiteX4" fmla="*/ 21583 w 90200"/>
                <a:gd name="connsiteY4" fmla="*/ 56115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00" h="56114">
                  <a:moveTo>
                    <a:pt x="21583" y="56115"/>
                  </a:moveTo>
                  <a:lnTo>
                    <a:pt x="90200" y="56115"/>
                  </a:lnTo>
                  <a:lnTo>
                    <a:pt x="66237" y="0"/>
                  </a:lnTo>
                  <a:lnTo>
                    <a:pt x="0" y="0"/>
                  </a:lnTo>
                  <a:lnTo>
                    <a:pt x="21583" y="5611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2A6B8D-9204-30B9-216F-71BE760641B5}"/>
                </a:ext>
              </a:extLst>
            </p:cNvPr>
            <p:cNvSpPr/>
            <p:nvPr/>
          </p:nvSpPr>
          <p:spPr>
            <a:xfrm>
              <a:off x="8734674" y="6275974"/>
              <a:ext cx="94219" cy="60282"/>
            </a:xfrm>
            <a:custGeom>
              <a:avLst/>
              <a:gdLst>
                <a:gd name="connsiteX0" fmla="*/ 23071 w 94219"/>
                <a:gd name="connsiteY0" fmla="*/ 60283 h 60282"/>
                <a:gd name="connsiteX1" fmla="*/ 94219 w 94219"/>
                <a:gd name="connsiteY1" fmla="*/ 60283 h 60282"/>
                <a:gd name="connsiteX2" fmla="*/ 68618 w 94219"/>
                <a:gd name="connsiteY2" fmla="*/ 0 h 60282"/>
                <a:gd name="connsiteX3" fmla="*/ 0 w 94219"/>
                <a:gd name="connsiteY3" fmla="*/ 0 h 60282"/>
                <a:gd name="connsiteX4" fmla="*/ 23071 w 94219"/>
                <a:gd name="connsiteY4" fmla="*/ 60283 h 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19" h="60282">
                  <a:moveTo>
                    <a:pt x="23071" y="60283"/>
                  </a:moveTo>
                  <a:lnTo>
                    <a:pt x="94219" y="60283"/>
                  </a:lnTo>
                  <a:lnTo>
                    <a:pt x="68618" y="0"/>
                  </a:lnTo>
                  <a:lnTo>
                    <a:pt x="0" y="0"/>
                  </a:lnTo>
                  <a:lnTo>
                    <a:pt x="23071" y="60283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81F0E74-FDC7-4435-FF9C-02BBCB0A48D2}"/>
                </a:ext>
              </a:extLst>
            </p:cNvPr>
            <p:cNvSpPr/>
            <p:nvPr/>
          </p:nvSpPr>
          <p:spPr>
            <a:xfrm>
              <a:off x="8113541" y="6068483"/>
              <a:ext cx="70106" cy="50161"/>
            </a:xfrm>
            <a:custGeom>
              <a:avLst/>
              <a:gdLst>
                <a:gd name="connsiteX0" fmla="*/ 70106 w 70106"/>
                <a:gd name="connsiteY0" fmla="*/ 50161 h 50161"/>
                <a:gd name="connsiteX1" fmla="*/ 67725 w 70106"/>
                <a:gd name="connsiteY1" fmla="*/ 0 h 50161"/>
                <a:gd name="connsiteX2" fmla="*/ 0 w 70106"/>
                <a:gd name="connsiteY2" fmla="*/ 0 h 50161"/>
                <a:gd name="connsiteX3" fmla="*/ 0 w 70106"/>
                <a:gd name="connsiteY3" fmla="*/ 50161 h 50161"/>
                <a:gd name="connsiteX4" fmla="*/ 70106 w 70106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06" h="50161">
                  <a:moveTo>
                    <a:pt x="70106" y="50161"/>
                  </a:moveTo>
                  <a:lnTo>
                    <a:pt x="67725" y="0"/>
                  </a:lnTo>
                  <a:lnTo>
                    <a:pt x="0" y="0"/>
                  </a:lnTo>
                  <a:lnTo>
                    <a:pt x="0" y="50161"/>
                  </a:lnTo>
                  <a:lnTo>
                    <a:pt x="70106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0113458-6E74-57B3-3136-74AEE4A02C09}"/>
                </a:ext>
              </a:extLst>
            </p:cNvPr>
            <p:cNvSpPr/>
            <p:nvPr/>
          </p:nvSpPr>
          <p:spPr>
            <a:xfrm>
              <a:off x="8674243" y="6118644"/>
              <a:ext cx="82758" cy="48969"/>
            </a:xfrm>
            <a:custGeom>
              <a:avLst/>
              <a:gdLst>
                <a:gd name="connsiteX0" fmla="*/ 18754 w 82758"/>
                <a:gd name="connsiteY0" fmla="*/ 48970 h 48969"/>
                <a:gd name="connsiteX1" fmla="*/ 82758 w 82758"/>
                <a:gd name="connsiteY1" fmla="*/ 48970 h 48969"/>
                <a:gd name="connsiteX2" fmla="*/ 61920 w 82758"/>
                <a:gd name="connsiteY2" fmla="*/ 0 h 48969"/>
                <a:gd name="connsiteX3" fmla="*/ 0 w 82758"/>
                <a:gd name="connsiteY3" fmla="*/ 0 h 48969"/>
                <a:gd name="connsiteX4" fmla="*/ 18754 w 82758"/>
                <a:gd name="connsiteY4" fmla="*/ 4897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58" h="48969">
                  <a:moveTo>
                    <a:pt x="18754" y="48970"/>
                  </a:moveTo>
                  <a:lnTo>
                    <a:pt x="82758" y="48970"/>
                  </a:lnTo>
                  <a:lnTo>
                    <a:pt x="61920" y="0"/>
                  </a:lnTo>
                  <a:lnTo>
                    <a:pt x="0" y="0"/>
                  </a:lnTo>
                  <a:lnTo>
                    <a:pt x="18754" y="4897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6B0C079-896C-99C8-1CAF-827D3EE116CD}"/>
                </a:ext>
              </a:extLst>
            </p:cNvPr>
            <p:cNvSpPr/>
            <p:nvPr/>
          </p:nvSpPr>
          <p:spPr>
            <a:xfrm>
              <a:off x="8638222" y="6219859"/>
              <a:ext cx="96452" cy="56114"/>
            </a:xfrm>
            <a:custGeom>
              <a:avLst/>
              <a:gdLst>
                <a:gd name="connsiteX0" fmla="*/ 18755 w 96452"/>
                <a:gd name="connsiteY0" fmla="*/ 56115 h 56114"/>
                <a:gd name="connsiteX1" fmla="*/ 96452 w 96452"/>
                <a:gd name="connsiteY1" fmla="*/ 56115 h 56114"/>
                <a:gd name="connsiteX2" fmla="*/ 74869 w 96452"/>
                <a:gd name="connsiteY2" fmla="*/ 0 h 56114"/>
                <a:gd name="connsiteX3" fmla="*/ 0 w 96452"/>
                <a:gd name="connsiteY3" fmla="*/ 0 h 56114"/>
                <a:gd name="connsiteX4" fmla="*/ 18755 w 96452"/>
                <a:gd name="connsiteY4" fmla="*/ 56115 h 5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52" h="56114">
                  <a:moveTo>
                    <a:pt x="18755" y="56115"/>
                  </a:moveTo>
                  <a:lnTo>
                    <a:pt x="96452" y="56115"/>
                  </a:lnTo>
                  <a:lnTo>
                    <a:pt x="74869" y="0"/>
                  </a:lnTo>
                  <a:lnTo>
                    <a:pt x="0" y="0"/>
                  </a:lnTo>
                  <a:lnTo>
                    <a:pt x="18755" y="5611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7304609-7AF7-EB44-4BAC-79722BED2551}"/>
                </a:ext>
              </a:extLst>
            </p:cNvPr>
            <p:cNvSpPr/>
            <p:nvPr/>
          </p:nvSpPr>
          <p:spPr>
            <a:xfrm>
              <a:off x="7622945" y="6068483"/>
              <a:ext cx="84544" cy="50161"/>
            </a:xfrm>
            <a:custGeom>
              <a:avLst/>
              <a:gdLst>
                <a:gd name="connsiteX0" fmla="*/ 70106 w 84544"/>
                <a:gd name="connsiteY0" fmla="*/ 50161 h 50161"/>
                <a:gd name="connsiteX1" fmla="*/ 84544 w 84544"/>
                <a:gd name="connsiteY1" fmla="*/ 0 h 50161"/>
                <a:gd name="connsiteX2" fmla="*/ 16820 w 84544"/>
                <a:gd name="connsiteY2" fmla="*/ 0 h 50161"/>
                <a:gd name="connsiteX3" fmla="*/ 0 w 84544"/>
                <a:gd name="connsiteY3" fmla="*/ 50161 h 50161"/>
                <a:gd name="connsiteX4" fmla="*/ 70106 w 84544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44" h="50161">
                  <a:moveTo>
                    <a:pt x="70106" y="50161"/>
                  </a:moveTo>
                  <a:lnTo>
                    <a:pt x="84544" y="0"/>
                  </a:lnTo>
                  <a:lnTo>
                    <a:pt x="16820" y="0"/>
                  </a:lnTo>
                  <a:lnTo>
                    <a:pt x="0" y="50161"/>
                  </a:lnTo>
                  <a:lnTo>
                    <a:pt x="70106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E9528C5-D39A-EC1D-0393-4E948EB24AE9}"/>
                </a:ext>
              </a:extLst>
            </p:cNvPr>
            <p:cNvSpPr/>
            <p:nvPr/>
          </p:nvSpPr>
          <p:spPr>
            <a:xfrm>
              <a:off x="8604136" y="6118644"/>
              <a:ext cx="88860" cy="48969"/>
            </a:xfrm>
            <a:custGeom>
              <a:avLst/>
              <a:gdLst>
                <a:gd name="connsiteX0" fmla="*/ 0 w 88860"/>
                <a:gd name="connsiteY0" fmla="*/ 0 h 48969"/>
                <a:gd name="connsiteX1" fmla="*/ 16373 w 88860"/>
                <a:gd name="connsiteY1" fmla="*/ 48970 h 48969"/>
                <a:gd name="connsiteX2" fmla="*/ 88861 w 88860"/>
                <a:gd name="connsiteY2" fmla="*/ 48970 h 48969"/>
                <a:gd name="connsiteX3" fmla="*/ 70107 w 88860"/>
                <a:gd name="connsiteY3" fmla="*/ 0 h 48969"/>
                <a:gd name="connsiteX4" fmla="*/ 0 w 88860"/>
                <a:gd name="connsiteY4" fmla="*/ 0 h 4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0" h="48969">
                  <a:moveTo>
                    <a:pt x="0" y="0"/>
                  </a:moveTo>
                  <a:lnTo>
                    <a:pt x="16373" y="48970"/>
                  </a:lnTo>
                  <a:lnTo>
                    <a:pt x="88861" y="48970"/>
                  </a:lnTo>
                  <a:lnTo>
                    <a:pt x="701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64BE7E6-70C0-FE4F-2315-A4297BCFD2CA}"/>
                </a:ext>
              </a:extLst>
            </p:cNvPr>
            <p:cNvSpPr/>
            <p:nvPr/>
          </p:nvSpPr>
          <p:spPr>
            <a:xfrm>
              <a:off x="8654892" y="6068483"/>
              <a:ext cx="81270" cy="50161"/>
            </a:xfrm>
            <a:custGeom>
              <a:avLst/>
              <a:gdLst>
                <a:gd name="connsiteX0" fmla="*/ 81270 w 81270"/>
                <a:gd name="connsiteY0" fmla="*/ 50161 h 50161"/>
                <a:gd name="connsiteX1" fmla="*/ 59985 w 81270"/>
                <a:gd name="connsiteY1" fmla="*/ 0 h 50161"/>
                <a:gd name="connsiteX2" fmla="*/ 0 w 81270"/>
                <a:gd name="connsiteY2" fmla="*/ 0 h 50161"/>
                <a:gd name="connsiteX3" fmla="*/ 19350 w 81270"/>
                <a:gd name="connsiteY3" fmla="*/ 50161 h 50161"/>
                <a:gd name="connsiteX4" fmla="*/ 81270 w 81270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70" h="50161">
                  <a:moveTo>
                    <a:pt x="81270" y="50161"/>
                  </a:moveTo>
                  <a:lnTo>
                    <a:pt x="59985" y="0"/>
                  </a:lnTo>
                  <a:lnTo>
                    <a:pt x="0" y="0"/>
                  </a:lnTo>
                  <a:lnTo>
                    <a:pt x="19350" y="50161"/>
                  </a:lnTo>
                  <a:lnTo>
                    <a:pt x="81270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B8512AC-136D-9CB2-52D6-F615DA792570}"/>
                </a:ext>
              </a:extLst>
            </p:cNvPr>
            <p:cNvSpPr/>
            <p:nvPr/>
          </p:nvSpPr>
          <p:spPr>
            <a:xfrm>
              <a:off x="8587317" y="6068483"/>
              <a:ext cx="86925" cy="50161"/>
            </a:xfrm>
            <a:custGeom>
              <a:avLst/>
              <a:gdLst>
                <a:gd name="connsiteX0" fmla="*/ 86926 w 86925"/>
                <a:gd name="connsiteY0" fmla="*/ 50161 h 50161"/>
                <a:gd name="connsiteX1" fmla="*/ 67576 w 86925"/>
                <a:gd name="connsiteY1" fmla="*/ 0 h 50161"/>
                <a:gd name="connsiteX2" fmla="*/ 0 w 86925"/>
                <a:gd name="connsiteY2" fmla="*/ 0 h 50161"/>
                <a:gd name="connsiteX3" fmla="*/ 16819 w 86925"/>
                <a:gd name="connsiteY3" fmla="*/ 50161 h 50161"/>
                <a:gd name="connsiteX4" fmla="*/ 86926 w 86925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25" h="50161">
                  <a:moveTo>
                    <a:pt x="86926" y="50161"/>
                  </a:moveTo>
                  <a:lnTo>
                    <a:pt x="67576" y="0"/>
                  </a:lnTo>
                  <a:lnTo>
                    <a:pt x="0" y="0"/>
                  </a:lnTo>
                  <a:lnTo>
                    <a:pt x="16819" y="50161"/>
                  </a:lnTo>
                  <a:lnTo>
                    <a:pt x="86926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F6F6A3D-B45A-29D9-3352-C72416768DB4}"/>
                </a:ext>
              </a:extLst>
            </p:cNvPr>
            <p:cNvSpPr/>
            <p:nvPr/>
          </p:nvSpPr>
          <p:spPr>
            <a:xfrm>
              <a:off x="8424182" y="6275974"/>
              <a:ext cx="92135" cy="60282"/>
            </a:xfrm>
            <a:custGeom>
              <a:avLst/>
              <a:gdLst>
                <a:gd name="connsiteX0" fmla="*/ 0 w 92135"/>
                <a:gd name="connsiteY0" fmla="*/ 0 h 60282"/>
                <a:gd name="connsiteX1" fmla="*/ 11610 w 92135"/>
                <a:gd name="connsiteY1" fmla="*/ 60283 h 60282"/>
                <a:gd name="connsiteX2" fmla="*/ 92136 w 92135"/>
                <a:gd name="connsiteY2" fmla="*/ 60283 h 60282"/>
                <a:gd name="connsiteX3" fmla="*/ 77549 w 92135"/>
                <a:gd name="connsiteY3" fmla="*/ 0 h 60282"/>
                <a:gd name="connsiteX4" fmla="*/ 0 w 92135"/>
                <a:gd name="connsiteY4" fmla="*/ 0 h 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35" h="60282">
                  <a:moveTo>
                    <a:pt x="0" y="0"/>
                  </a:moveTo>
                  <a:lnTo>
                    <a:pt x="11610" y="60283"/>
                  </a:lnTo>
                  <a:lnTo>
                    <a:pt x="92136" y="60283"/>
                  </a:lnTo>
                  <a:lnTo>
                    <a:pt x="77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E7C9C5C-85D1-9B1C-7AE2-F553047E287B}"/>
                </a:ext>
              </a:extLst>
            </p:cNvPr>
            <p:cNvSpPr/>
            <p:nvPr/>
          </p:nvSpPr>
          <p:spPr>
            <a:xfrm>
              <a:off x="8656977" y="6275974"/>
              <a:ext cx="100768" cy="60282"/>
            </a:xfrm>
            <a:custGeom>
              <a:avLst/>
              <a:gdLst>
                <a:gd name="connsiteX0" fmla="*/ 20243 w 100768"/>
                <a:gd name="connsiteY0" fmla="*/ 60283 h 60282"/>
                <a:gd name="connsiteX1" fmla="*/ 100768 w 100768"/>
                <a:gd name="connsiteY1" fmla="*/ 60283 h 60282"/>
                <a:gd name="connsiteX2" fmla="*/ 77697 w 100768"/>
                <a:gd name="connsiteY2" fmla="*/ 0 h 60282"/>
                <a:gd name="connsiteX3" fmla="*/ 0 w 100768"/>
                <a:gd name="connsiteY3" fmla="*/ 0 h 60282"/>
                <a:gd name="connsiteX4" fmla="*/ 20243 w 100768"/>
                <a:gd name="connsiteY4" fmla="*/ 60283 h 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68" h="60282">
                  <a:moveTo>
                    <a:pt x="20243" y="60283"/>
                  </a:moveTo>
                  <a:lnTo>
                    <a:pt x="100768" y="60283"/>
                  </a:lnTo>
                  <a:lnTo>
                    <a:pt x="77697" y="0"/>
                  </a:lnTo>
                  <a:lnTo>
                    <a:pt x="0" y="0"/>
                  </a:lnTo>
                  <a:lnTo>
                    <a:pt x="20243" y="60283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F706490-DDE9-6E07-0D87-B2709CBF496B}"/>
                </a:ext>
              </a:extLst>
            </p:cNvPr>
            <p:cNvSpPr/>
            <p:nvPr/>
          </p:nvSpPr>
          <p:spPr>
            <a:xfrm>
              <a:off x="8519592" y="6068483"/>
              <a:ext cx="84544" cy="50161"/>
            </a:xfrm>
            <a:custGeom>
              <a:avLst/>
              <a:gdLst>
                <a:gd name="connsiteX0" fmla="*/ 84544 w 84544"/>
                <a:gd name="connsiteY0" fmla="*/ 50161 h 50161"/>
                <a:gd name="connsiteX1" fmla="*/ 67725 w 84544"/>
                <a:gd name="connsiteY1" fmla="*/ 0 h 50161"/>
                <a:gd name="connsiteX2" fmla="*/ 0 w 84544"/>
                <a:gd name="connsiteY2" fmla="*/ 0 h 50161"/>
                <a:gd name="connsiteX3" fmla="*/ 14438 w 84544"/>
                <a:gd name="connsiteY3" fmla="*/ 50161 h 50161"/>
                <a:gd name="connsiteX4" fmla="*/ 84544 w 84544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44" h="50161">
                  <a:moveTo>
                    <a:pt x="84544" y="50161"/>
                  </a:moveTo>
                  <a:lnTo>
                    <a:pt x="67725" y="0"/>
                  </a:lnTo>
                  <a:lnTo>
                    <a:pt x="0" y="0"/>
                  </a:lnTo>
                  <a:lnTo>
                    <a:pt x="14438" y="50161"/>
                  </a:lnTo>
                  <a:lnTo>
                    <a:pt x="84544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1E4B7AE-08FB-33E6-8A40-987A0198ED8D}"/>
                </a:ext>
              </a:extLst>
            </p:cNvPr>
            <p:cNvSpPr/>
            <p:nvPr/>
          </p:nvSpPr>
          <p:spPr>
            <a:xfrm>
              <a:off x="8579428" y="6275974"/>
              <a:ext cx="97791" cy="60282"/>
            </a:xfrm>
            <a:custGeom>
              <a:avLst/>
              <a:gdLst>
                <a:gd name="connsiteX0" fmla="*/ 0 w 97791"/>
                <a:gd name="connsiteY0" fmla="*/ 0 h 60282"/>
                <a:gd name="connsiteX1" fmla="*/ 17266 w 97791"/>
                <a:gd name="connsiteY1" fmla="*/ 60283 h 60282"/>
                <a:gd name="connsiteX2" fmla="*/ 97791 w 97791"/>
                <a:gd name="connsiteY2" fmla="*/ 60283 h 60282"/>
                <a:gd name="connsiteX3" fmla="*/ 77548 w 97791"/>
                <a:gd name="connsiteY3" fmla="*/ 0 h 60282"/>
                <a:gd name="connsiteX4" fmla="*/ 0 w 97791"/>
                <a:gd name="connsiteY4" fmla="*/ 0 h 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91" h="60282">
                  <a:moveTo>
                    <a:pt x="0" y="0"/>
                  </a:moveTo>
                  <a:lnTo>
                    <a:pt x="17266" y="60283"/>
                  </a:lnTo>
                  <a:lnTo>
                    <a:pt x="97791" y="60283"/>
                  </a:lnTo>
                  <a:lnTo>
                    <a:pt x="77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BBEAD01-85EC-1298-2EF2-F2958136B2A0}"/>
                </a:ext>
              </a:extLst>
            </p:cNvPr>
            <p:cNvSpPr/>
            <p:nvPr/>
          </p:nvSpPr>
          <p:spPr>
            <a:xfrm>
              <a:off x="8501731" y="6275974"/>
              <a:ext cx="94963" cy="60282"/>
            </a:xfrm>
            <a:custGeom>
              <a:avLst/>
              <a:gdLst>
                <a:gd name="connsiteX0" fmla="*/ 0 w 94963"/>
                <a:gd name="connsiteY0" fmla="*/ 0 h 60282"/>
                <a:gd name="connsiteX1" fmla="*/ 14587 w 94963"/>
                <a:gd name="connsiteY1" fmla="*/ 60283 h 60282"/>
                <a:gd name="connsiteX2" fmla="*/ 94963 w 94963"/>
                <a:gd name="connsiteY2" fmla="*/ 60283 h 60282"/>
                <a:gd name="connsiteX3" fmla="*/ 77697 w 94963"/>
                <a:gd name="connsiteY3" fmla="*/ 0 h 60282"/>
                <a:gd name="connsiteX4" fmla="*/ 0 w 94963"/>
                <a:gd name="connsiteY4" fmla="*/ 0 h 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63" h="60282">
                  <a:moveTo>
                    <a:pt x="0" y="0"/>
                  </a:moveTo>
                  <a:lnTo>
                    <a:pt x="14587" y="60283"/>
                  </a:lnTo>
                  <a:lnTo>
                    <a:pt x="94963" y="60283"/>
                  </a:lnTo>
                  <a:lnTo>
                    <a:pt x="776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F08BABA-0CA7-5582-5134-BF191B393AD5}"/>
                </a:ext>
              </a:extLst>
            </p:cNvPr>
            <p:cNvSpPr/>
            <p:nvPr/>
          </p:nvSpPr>
          <p:spPr>
            <a:xfrm>
              <a:off x="8620509" y="6167614"/>
              <a:ext cx="92582" cy="52244"/>
            </a:xfrm>
            <a:custGeom>
              <a:avLst/>
              <a:gdLst>
                <a:gd name="connsiteX0" fmla="*/ 17713 w 92582"/>
                <a:gd name="connsiteY0" fmla="*/ 52245 h 52244"/>
                <a:gd name="connsiteX1" fmla="*/ 92582 w 92582"/>
                <a:gd name="connsiteY1" fmla="*/ 52245 h 52244"/>
                <a:gd name="connsiteX2" fmla="*/ 72488 w 92582"/>
                <a:gd name="connsiteY2" fmla="*/ 0 h 52244"/>
                <a:gd name="connsiteX3" fmla="*/ 0 w 92582"/>
                <a:gd name="connsiteY3" fmla="*/ 0 h 52244"/>
                <a:gd name="connsiteX4" fmla="*/ 17713 w 92582"/>
                <a:gd name="connsiteY4" fmla="*/ 52245 h 5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582" h="52244">
                  <a:moveTo>
                    <a:pt x="17713" y="52245"/>
                  </a:moveTo>
                  <a:lnTo>
                    <a:pt x="92582" y="52245"/>
                  </a:lnTo>
                  <a:lnTo>
                    <a:pt x="72488" y="0"/>
                  </a:lnTo>
                  <a:lnTo>
                    <a:pt x="0" y="0"/>
                  </a:lnTo>
                  <a:lnTo>
                    <a:pt x="17713" y="52245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D8188D0-C418-95EC-F57C-3213EF7B7EDB}"/>
                </a:ext>
              </a:extLst>
            </p:cNvPr>
            <p:cNvSpPr/>
            <p:nvPr/>
          </p:nvSpPr>
          <p:spPr>
            <a:xfrm>
              <a:off x="7903371" y="6068483"/>
              <a:ext cx="74869" cy="50161"/>
            </a:xfrm>
            <a:custGeom>
              <a:avLst/>
              <a:gdLst>
                <a:gd name="connsiteX0" fmla="*/ 70106 w 74869"/>
                <a:gd name="connsiteY0" fmla="*/ 50161 h 50161"/>
                <a:gd name="connsiteX1" fmla="*/ 74869 w 74869"/>
                <a:gd name="connsiteY1" fmla="*/ 0 h 50161"/>
                <a:gd name="connsiteX2" fmla="*/ 7145 w 74869"/>
                <a:gd name="connsiteY2" fmla="*/ 0 h 50161"/>
                <a:gd name="connsiteX3" fmla="*/ 0 w 74869"/>
                <a:gd name="connsiteY3" fmla="*/ 50161 h 50161"/>
                <a:gd name="connsiteX4" fmla="*/ 70106 w 74869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69" h="50161">
                  <a:moveTo>
                    <a:pt x="70106" y="50161"/>
                  </a:moveTo>
                  <a:lnTo>
                    <a:pt x="74869" y="0"/>
                  </a:lnTo>
                  <a:lnTo>
                    <a:pt x="7145" y="0"/>
                  </a:lnTo>
                  <a:lnTo>
                    <a:pt x="0" y="50161"/>
                  </a:lnTo>
                  <a:lnTo>
                    <a:pt x="70106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9FE12F7-36C2-0382-AEDA-31F943C91C26}"/>
                </a:ext>
              </a:extLst>
            </p:cNvPr>
            <p:cNvSpPr/>
            <p:nvPr/>
          </p:nvSpPr>
          <p:spPr>
            <a:xfrm>
              <a:off x="8451867" y="6068483"/>
              <a:ext cx="82162" cy="50161"/>
            </a:xfrm>
            <a:custGeom>
              <a:avLst/>
              <a:gdLst>
                <a:gd name="connsiteX0" fmla="*/ 82163 w 82162"/>
                <a:gd name="connsiteY0" fmla="*/ 50161 h 50161"/>
                <a:gd name="connsiteX1" fmla="*/ 67725 w 82162"/>
                <a:gd name="connsiteY1" fmla="*/ 0 h 50161"/>
                <a:gd name="connsiteX2" fmla="*/ 0 w 82162"/>
                <a:gd name="connsiteY2" fmla="*/ 0 h 50161"/>
                <a:gd name="connsiteX3" fmla="*/ 12056 w 82162"/>
                <a:gd name="connsiteY3" fmla="*/ 50161 h 50161"/>
                <a:gd name="connsiteX4" fmla="*/ 82163 w 82162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162" h="50161">
                  <a:moveTo>
                    <a:pt x="82163" y="50161"/>
                  </a:moveTo>
                  <a:lnTo>
                    <a:pt x="67725" y="0"/>
                  </a:lnTo>
                  <a:lnTo>
                    <a:pt x="0" y="0"/>
                  </a:lnTo>
                  <a:lnTo>
                    <a:pt x="12056" y="50161"/>
                  </a:lnTo>
                  <a:lnTo>
                    <a:pt x="82163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C8354095-2D9A-F50F-1CC3-D7C2E62A0EE9}"/>
                </a:ext>
              </a:extLst>
            </p:cNvPr>
            <p:cNvSpPr/>
            <p:nvPr/>
          </p:nvSpPr>
          <p:spPr>
            <a:xfrm>
              <a:off x="7833264" y="6068483"/>
              <a:ext cx="77250" cy="50161"/>
            </a:xfrm>
            <a:custGeom>
              <a:avLst/>
              <a:gdLst>
                <a:gd name="connsiteX0" fmla="*/ 70106 w 77250"/>
                <a:gd name="connsiteY0" fmla="*/ 50161 h 50161"/>
                <a:gd name="connsiteX1" fmla="*/ 77251 w 77250"/>
                <a:gd name="connsiteY1" fmla="*/ 0 h 50161"/>
                <a:gd name="connsiteX2" fmla="*/ 9526 w 77250"/>
                <a:gd name="connsiteY2" fmla="*/ 0 h 50161"/>
                <a:gd name="connsiteX3" fmla="*/ 0 w 77250"/>
                <a:gd name="connsiteY3" fmla="*/ 50161 h 50161"/>
                <a:gd name="connsiteX4" fmla="*/ 70106 w 77250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50" h="50161">
                  <a:moveTo>
                    <a:pt x="70106" y="50161"/>
                  </a:moveTo>
                  <a:lnTo>
                    <a:pt x="77251" y="0"/>
                  </a:lnTo>
                  <a:lnTo>
                    <a:pt x="9526" y="0"/>
                  </a:lnTo>
                  <a:lnTo>
                    <a:pt x="0" y="50161"/>
                  </a:lnTo>
                  <a:lnTo>
                    <a:pt x="70106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3CB475B-174E-1A8D-F382-5FC3874E4510}"/>
                </a:ext>
              </a:extLst>
            </p:cNvPr>
            <p:cNvSpPr/>
            <p:nvPr/>
          </p:nvSpPr>
          <p:spPr>
            <a:xfrm>
              <a:off x="8043434" y="6068483"/>
              <a:ext cx="70106" cy="50161"/>
            </a:xfrm>
            <a:custGeom>
              <a:avLst/>
              <a:gdLst>
                <a:gd name="connsiteX0" fmla="*/ 70106 w 70106"/>
                <a:gd name="connsiteY0" fmla="*/ 50161 h 50161"/>
                <a:gd name="connsiteX1" fmla="*/ 70106 w 70106"/>
                <a:gd name="connsiteY1" fmla="*/ 0 h 50161"/>
                <a:gd name="connsiteX2" fmla="*/ 2382 w 70106"/>
                <a:gd name="connsiteY2" fmla="*/ 0 h 50161"/>
                <a:gd name="connsiteX3" fmla="*/ 0 w 70106"/>
                <a:gd name="connsiteY3" fmla="*/ 50161 h 50161"/>
                <a:gd name="connsiteX4" fmla="*/ 70106 w 70106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06" h="50161">
                  <a:moveTo>
                    <a:pt x="70106" y="50161"/>
                  </a:moveTo>
                  <a:lnTo>
                    <a:pt x="70106" y="0"/>
                  </a:lnTo>
                  <a:lnTo>
                    <a:pt x="2382" y="0"/>
                  </a:lnTo>
                  <a:lnTo>
                    <a:pt x="0" y="50161"/>
                  </a:lnTo>
                  <a:lnTo>
                    <a:pt x="70106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DAAA345B-6E77-DC98-D22B-9A0F9BBE48B7}"/>
                </a:ext>
              </a:extLst>
            </p:cNvPr>
            <p:cNvSpPr/>
            <p:nvPr/>
          </p:nvSpPr>
          <p:spPr>
            <a:xfrm>
              <a:off x="7763158" y="6068483"/>
              <a:ext cx="79632" cy="50161"/>
            </a:xfrm>
            <a:custGeom>
              <a:avLst/>
              <a:gdLst>
                <a:gd name="connsiteX0" fmla="*/ 70106 w 79632"/>
                <a:gd name="connsiteY0" fmla="*/ 50161 h 50161"/>
                <a:gd name="connsiteX1" fmla="*/ 79633 w 79632"/>
                <a:gd name="connsiteY1" fmla="*/ 0 h 50161"/>
                <a:gd name="connsiteX2" fmla="*/ 11908 w 79632"/>
                <a:gd name="connsiteY2" fmla="*/ 0 h 50161"/>
                <a:gd name="connsiteX3" fmla="*/ 0 w 79632"/>
                <a:gd name="connsiteY3" fmla="*/ 50161 h 50161"/>
                <a:gd name="connsiteX4" fmla="*/ 70106 w 79632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32" h="50161">
                  <a:moveTo>
                    <a:pt x="70106" y="50161"/>
                  </a:moveTo>
                  <a:lnTo>
                    <a:pt x="79633" y="0"/>
                  </a:lnTo>
                  <a:lnTo>
                    <a:pt x="11908" y="0"/>
                  </a:lnTo>
                  <a:lnTo>
                    <a:pt x="0" y="50161"/>
                  </a:lnTo>
                  <a:lnTo>
                    <a:pt x="70106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BB80BD0-E904-EB99-C64B-1844462AC02B}"/>
                </a:ext>
              </a:extLst>
            </p:cNvPr>
            <p:cNvSpPr/>
            <p:nvPr/>
          </p:nvSpPr>
          <p:spPr>
            <a:xfrm>
              <a:off x="7693052" y="6068483"/>
              <a:ext cx="82014" cy="50161"/>
            </a:xfrm>
            <a:custGeom>
              <a:avLst/>
              <a:gdLst>
                <a:gd name="connsiteX0" fmla="*/ 70106 w 82014"/>
                <a:gd name="connsiteY0" fmla="*/ 50161 h 50161"/>
                <a:gd name="connsiteX1" fmla="*/ 82014 w 82014"/>
                <a:gd name="connsiteY1" fmla="*/ 0 h 50161"/>
                <a:gd name="connsiteX2" fmla="*/ 14438 w 82014"/>
                <a:gd name="connsiteY2" fmla="*/ 0 h 50161"/>
                <a:gd name="connsiteX3" fmla="*/ 0 w 82014"/>
                <a:gd name="connsiteY3" fmla="*/ 50161 h 50161"/>
                <a:gd name="connsiteX4" fmla="*/ 70106 w 82014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14" h="50161">
                  <a:moveTo>
                    <a:pt x="70106" y="50161"/>
                  </a:moveTo>
                  <a:lnTo>
                    <a:pt x="82014" y="0"/>
                  </a:lnTo>
                  <a:lnTo>
                    <a:pt x="14438" y="0"/>
                  </a:lnTo>
                  <a:lnTo>
                    <a:pt x="0" y="50161"/>
                  </a:lnTo>
                  <a:lnTo>
                    <a:pt x="70106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801FE2E-4B1F-F8DD-38C0-183DA77CD3E9}"/>
                </a:ext>
              </a:extLst>
            </p:cNvPr>
            <p:cNvSpPr/>
            <p:nvPr/>
          </p:nvSpPr>
          <p:spPr>
            <a:xfrm>
              <a:off x="7973477" y="6068483"/>
              <a:ext cx="72339" cy="50161"/>
            </a:xfrm>
            <a:custGeom>
              <a:avLst/>
              <a:gdLst>
                <a:gd name="connsiteX0" fmla="*/ 69957 w 72339"/>
                <a:gd name="connsiteY0" fmla="*/ 50161 h 50161"/>
                <a:gd name="connsiteX1" fmla="*/ 72339 w 72339"/>
                <a:gd name="connsiteY1" fmla="*/ 0 h 50161"/>
                <a:gd name="connsiteX2" fmla="*/ 4763 w 72339"/>
                <a:gd name="connsiteY2" fmla="*/ 0 h 50161"/>
                <a:gd name="connsiteX3" fmla="*/ 0 w 72339"/>
                <a:gd name="connsiteY3" fmla="*/ 50161 h 50161"/>
                <a:gd name="connsiteX4" fmla="*/ 69957 w 72339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39" h="50161">
                  <a:moveTo>
                    <a:pt x="69957" y="50161"/>
                  </a:moveTo>
                  <a:lnTo>
                    <a:pt x="72339" y="0"/>
                  </a:lnTo>
                  <a:lnTo>
                    <a:pt x="4763" y="0"/>
                  </a:lnTo>
                  <a:lnTo>
                    <a:pt x="0" y="50161"/>
                  </a:lnTo>
                  <a:lnTo>
                    <a:pt x="69957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52882A5-8FA6-A41D-1C97-670D1C0CF9C4}"/>
                </a:ext>
              </a:extLst>
            </p:cNvPr>
            <p:cNvSpPr/>
            <p:nvPr/>
          </p:nvSpPr>
          <p:spPr>
            <a:xfrm>
              <a:off x="8384291" y="6068483"/>
              <a:ext cx="79632" cy="50161"/>
            </a:xfrm>
            <a:custGeom>
              <a:avLst/>
              <a:gdLst>
                <a:gd name="connsiteX0" fmla="*/ 79633 w 79632"/>
                <a:gd name="connsiteY0" fmla="*/ 50161 h 50161"/>
                <a:gd name="connsiteX1" fmla="*/ 67576 w 79632"/>
                <a:gd name="connsiteY1" fmla="*/ 0 h 50161"/>
                <a:gd name="connsiteX2" fmla="*/ 0 w 79632"/>
                <a:gd name="connsiteY2" fmla="*/ 0 h 50161"/>
                <a:gd name="connsiteX3" fmla="*/ 9526 w 79632"/>
                <a:gd name="connsiteY3" fmla="*/ 50161 h 50161"/>
                <a:gd name="connsiteX4" fmla="*/ 79633 w 79632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32" h="50161">
                  <a:moveTo>
                    <a:pt x="79633" y="50161"/>
                  </a:moveTo>
                  <a:lnTo>
                    <a:pt x="67576" y="0"/>
                  </a:lnTo>
                  <a:lnTo>
                    <a:pt x="0" y="0"/>
                  </a:lnTo>
                  <a:lnTo>
                    <a:pt x="9526" y="50161"/>
                  </a:lnTo>
                  <a:lnTo>
                    <a:pt x="79633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B14B1A5-CDDB-5B54-0655-F13AB314C06F}"/>
                </a:ext>
              </a:extLst>
            </p:cNvPr>
            <p:cNvSpPr/>
            <p:nvPr/>
          </p:nvSpPr>
          <p:spPr>
            <a:xfrm>
              <a:off x="8316566" y="6068483"/>
              <a:ext cx="77250" cy="50161"/>
            </a:xfrm>
            <a:custGeom>
              <a:avLst/>
              <a:gdLst>
                <a:gd name="connsiteX0" fmla="*/ 77251 w 77250"/>
                <a:gd name="connsiteY0" fmla="*/ 50161 h 50161"/>
                <a:gd name="connsiteX1" fmla="*/ 67725 w 77250"/>
                <a:gd name="connsiteY1" fmla="*/ 0 h 50161"/>
                <a:gd name="connsiteX2" fmla="*/ 0 w 77250"/>
                <a:gd name="connsiteY2" fmla="*/ 0 h 50161"/>
                <a:gd name="connsiteX3" fmla="*/ 7293 w 77250"/>
                <a:gd name="connsiteY3" fmla="*/ 50161 h 50161"/>
                <a:gd name="connsiteX4" fmla="*/ 77251 w 77250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50" h="50161">
                  <a:moveTo>
                    <a:pt x="77251" y="50161"/>
                  </a:moveTo>
                  <a:lnTo>
                    <a:pt x="67725" y="0"/>
                  </a:lnTo>
                  <a:lnTo>
                    <a:pt x="0" y="0"/>
                  </a:lnTo>
                  <a:lnTo>
                    <a:pt x="7293" y="50161"/>
                  </a:lnTo>
                  <a:lnTo>
                    <a:pt x="77251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B493002-2198-07AE-E10F-3A51EF7B721C}"/>
                </a:ext>
              </a:extLst>
            </p:cNvPr>
            <p:cNvSpPr/>
            <p:nvPr/>
          </p:nvSpPr>
          <p:spPr>
            <a:xfrm>
              <a:off x="8181266" y="6068483"/>
              <a:ext cx="72487" cy="50161"/>
            </a:xfrm>
            <a:custGeom>
              <a:avLst/>
              <a:gdLst>
                <a:gd name="connsiteX0" fmla="*/ 72488 w 72487"/>
                <a:gd name="connsiteY0" fmla="*/ 50161 h 50161"/>
                <a:gd name="connsiteX1" fmla="*/ 67576 w 72487"/>
                <a:gd name="connsiteY1" fmla="*/ 0 h 50161"/>
                <a:gd name="connsiteX2" fmla="*/ 0 w 72487"/>
                <a:gd name="connsiteY2" fmla="*/ 0 h 50161"/>
                <a:gd name="connsiteX3" fmla="*/ 2381 w 72487"/>
                <a:gd name="connsiteY3" fmla="*/ 50161 h 50161"/>
                <a:gd name="connsiteX4" fmla="*/ 72488 w 72487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87" h="50161">
                  <a:moveTo>
                    <a:pt x="72488" y="50161"/>
                  </a:moveTo>
                  <a:lnTo>
                    <a:pt x="67576" y="0"/>
                  </a:lnTo>
                  <a:lnTo>
                    <a:pt x="0" y="0"/>
                  </a:lnTo>
                  <a:lnTo>
                    <a:pt x="2381" y="50161"/>
                  </a:lnTo>
                  <a:lnTo>
                    <a:pt x="72488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F9A807E8-D904-BF45-EA48-5BE73275C12A}"/>
                </a:ext>
              </a:extLst>
            </p:cNvPr>
            <p:cNvSpPr/>
            <p:nvPr/>
          </p:nvSpPr>
          <p:spPr>
            <a:xfrm>
              <a:off x="7630834" y="6275974"/>
              <a:ext cx="804957" cy="60282"/>
            </a:xfrm>
            <a:custGeom>
              <a:avLst/>
              <a:gdLst>
                <a:gd name="connsiteX0" fmla="*/ 793348 w 804957"/>
                <a:gd name="connsiteY0" fmla="*/ 0 h 60282"/>
                <a:gd name="connsiteX1" fmla="*/ 715799 w 804957"/>
                <a:gd name="connsiteY1" fmla="*/ 0 h 60282"/>
                <a:gd name="connsiteX2" fmla="*/ 638102 w 804957"/>
                <a:gd name="connsiteY2" fmla="*/ 0 h 60282"/>
                <a:gd name="connsiteX3" fmla="*/ 560553 w 804957"/>
                <a:gd name="connsiteY3" fmla="*/ 0 h 60282"/>
                <a:gd name="connsiteX4" fmla="*/ 482856 w 804957"/>
                <a:gd name="connsiteY4" fmla="*/ 0 h 60282"/>
                <a:gd name="connsiteX5" fmla="*/ 405307 w 804957"/>
                <a:gd name="connsiteY5" fmla="*/ 0 h 60282"/>
                <a:gd name="connsiteX6" fmla="*/ 327609 w 804957"/>
                <a:gd name="connsiteY6" fmla="*/ 0 h 60282"/>
                <a:gd name="connsiteX7" fmla="*/ 250061 w 804957"/>
                <a:gd name="connsiteY7" fmla="*/ 0 h 60282"/>
                <a:gd name="connsiteX8" fmla="*/ 172363 w 804957"/>
                <a:gd name="connsiteY8" fmla="*/ 0 h 60282"/>
                <a:gd name="connsiteX9" fmla="*/ 94815 w 804957"/>
                <a:gd name="connsiteY9" fmla="*/ 0 h 60282"/>
                <a:gd name="connsiteX10" fmla="*/ 17266 w 804957"/>
                <a:gd name="connsiteY10" fmla="*/ 0 h 60282"/>
                <a:gd name="connsiteX11" fmla="*/ 0 w 804957"/>
                <a:gd name="connsiteY11" fmla="*/ 60283 h 60282"/>
                <a:gd name="connsiteX12" fmla="*/ 80526 w 804957"/>
                <a:gd name="connsiteY12" fmla="*/ 60283 h 60282"/>
                <a:gd name="connsiteX13" fmla="*/ 160902 w 804957"/>
                <a:gd name="connsiteY13" fmla="*/ 60283 h 60282"/>
                <a:gd name="connsiteX14" fmla="*/ 241428 w 804957"/>
                <a:gd name="connsiteY14" fmla="*/ 60283 h 60282"/>
                <a:gd name="connsiteX15" fmla="*/ 321953 w 804957"/>
                <a:gd name="connsiteY15" fmla="*/ 60283 h 60282"/>
                <a:gd name="connsiteX16" fmla="*/ 402479 w 804957"/>
                <a:gd name="connsiteY16" fmla="*/ 60283 h 60282"/>
                <a:gd name="connsiteX17" fmla="*/ 482856 w 804957"/>
                <a:gd name="connsiteY17" fmla="*/ 60283 h 60282"/>
                <a:gd name="connsiteX18" fmla="*/ 563381 w 804957"/>
                <a:gd name="connsiteY18" fmla="*/ 60283 h 60282"/>
                <a:gd name="connsiteX19" fmla="*/ 643907 w 804957"/>
                <a:gd name="connsiteY19" fmla="*/ 60283 h 60282"/>
                <a:gd name="connsiteX20" fmla="*/ 724432 w 804957"/>
                <a:gd name="connsiteY20" fmla="*/ 60283 h 60282"/>
                <a:gd name="connsiteX21" fmla="*/ 804957 w 804957"/>
                <a:gd name="connsiteY21" fmla="*/ 60283 h 60282"/>
                <a:gd name="connsiteX22" fmla="*/ 793348 w 804957"/>
                <a:gd name="connsiteY22" fmla="*/ 0 h 6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4957" h="60282">
                  <a:moveTo>
                    <a:pt x="793348" y="0"/>
                  </a:moveTo>
                  <a:lnTo>
                    <a:pt x="715799" y="0"/>
                  </a:lnTo>
                  <a:lnTo>
                    <a:pt x="638102" y="0"/>
                  </a:lnTo>
                  <a:lnTo>
                    <a:pt x="560553" y="0"/>
                  </a:lnTo>
                  <a:lnTo>
                    <a:pt x="482856" y="0"/>
                  </a:lnTo>
                  <a:lnTo>
                    <a:pt x="405307" y="0"/>
                  </a:lnTo>
                  <a:lnTo>
                    <a:pt x="327609" y="0"/>
                  </a:lnTo>
                  <a:lnTo>
                    <a:pt x="250061" y="0"/>
                  </a:lnTo>
                  <a:lnTo>
                    <a:pt x="172363" y="0"/>
                  </a:lnTo>
                  <a:lnTo>
                    <a:pt x="94815" y="0"/>
                  </a:lnTo>
                  <a:lnTo>
                    <a:pt x="17266" y="0"/>
                  </a:lnTo>
                  <a:lnTo>
                    <a:pt x="0" y="60283"/>
                  </a:lnTo>
                  <a:lnTo>
                    <a:pt x="80526" y="60283"/>
                  </a:lnTo>
                  <a:lnTo>
                    <a:pt x="160902" y="60283"/>
                  </a:lnTo>
                  <a:lnTo>
                    <a:pt x="241428" y="60283"/>
                  </a:lnTo>
                  <a:lnTo>
                    <a:pt x="321953" y="60283"/>
                  </a:lnTo>
                  <a:lnTo>
                    <a:pt x="402479" y="60283"/>
                  </a:lnTo>
                  <a:lnTo>
                    <a:pt x="482856" y="60283"/>
                  </a:lnTo>
                  <a:lnTo>
                    <a:pt x="563381" y="60283"/>
                  </a:lnTo>
                  <a:lnTo>
                    <a:pt x="643907" y="60283"/>
                  </a:lnTo>
                  <a:lnTo>
                    <a:pt x="724432" y="60283"/>
                  </a:lnTo>
                  <a:lnTo>
                    <a:pt x="804957" y="60283"/>
                  </a:lnTo>
                  <a:lnTo>
                    <a:pt x="793348" y="0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3965FF12-BF89-1B0F-6C56-8616D9562A20}"/>
                </a:ext>
              </a:extLst>
            </p:cNvPr>
            <p:cNvSpPr/>
            <p:nvPr/>
          </p:nvSpPr>
          <p:spPr>
            <a:xfrm>
              <a:off x="8248841" y="6068483"/>
              <a:ext cx="75018" cy="50161"/>
            </a:xfrm>
            <a:custGeom>
              <a:avLst/>
              <a:gdLst>
                <a:gd name="connsiteX0" fmla="*/ 75018 w 75018"/>
                <a:gd name="connsiteY0" fmla="*/ 50161 h 50161"/>
                <a:gd name="connsiteX1" fmla="*/ 67725 w 75018"/>
                <a:gd name="connsiteY1" fmla="*/ 0 h 50161"/>
                <a:gd name="connsiteX2" fmla="*/ 0 w 75018"/>
                <a:gd name="connsiteY2" fmla="*/ 0 h 50161"/>
                <a:gd name="connsiteX3" fmla="*/ 4912 w 75018"/>
                <a:gd name="connsiteY3" fmla="*/ 50161 h 50161"/>
                <a:gd name="connsiteX4" fmla="*/ 75018 w 75018"/>
                <a:gd name="connsiteY4" fmla="*/ 50161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18" h="50161">
                  <a:moveTo>
                    <a:pt x="75018" y="50161"/>
                  </a:moveTo>
                  <a:lnTo>
                    <a:pt x="67725" y="0"/>
                  </a:lnTo>
                  <a:lnTo>
                    <a:pt x="0" y="0"/>
                  </a:lnTo>
                  <a:lnTo>
                    <a:pt x="4912" y="50161"/>
                  </a:lnTo>
                  <a:lnTo>
                    <a:pt x="75018" y="50161"/>
                  </a:lnTo>
                  <a:close/>
                </a:path>
              </a:pathLst>
            </a:custGeom>
            <a:solidFill>
              <a:srgbClr val="FFFFFF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3C195221-826C-8317-4CF6-A67A3C77C71F}"/>
                </a:ext>
              </a:extLst>
            </p:cNvPr>
            <p:cNvSpPr/>
            <p:nvPr/>
          </p:nvSpPr>
          <p:spPr>
            <a:xfrm>
              <a:off x="7234458" y="6442086"/>
              <a:ext cx="1724973" cy="24410"/>
            </a:xfrm>
            <a:custGeom>
              <a:avLst/>
              <a:gdLst>
                <a:gd name="connsiteX0" fmla="*/ 0 w 1724973"/>
                <a:gd name="connsiteY0" fmla="*/ 0 h 24410"/>
                <a:gd name="connsiteX1" fmla="*/ 1724973 w 1724973"/>
                <a:gd name="connsiteY1" fmla="*/ 0 h 24410"/>
                <a:gd name="connsiteX2" fmla="*/ 1724973 w 1724973"/>
                <a:gd name="connsiteY2" fmla="*/ 24411 h 24410"/>
                <a:gd name="connsiteX3" fmla="*/ 0 w 1724973"/>
                <a:gd name="connsiteY3" fmla="*/ 24411 h 2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973" h="24410">
                  <a:moveTo>
                    <a:pt x="0" y="0"/>
                  </a:moveTo>
                  <a:lnTo>
                    <a:pt x="1724973" y="0"/>
                  </a:lnTo>
                  <a:lnTo>
                    <a:pt x="1724973" y="24411"/>
                  </a:lnTo>
                  <a:lnTo>
                    <a:pt x="0" y="24411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4075BFD-5A43-AAF3-54D2-D81D723CFA9E}"/>
                </a:ext>
              </a:extLst>
            </p:cNvPr>
            <p:cNvSpPr/>
            <p:nvPr/>
          </p:nvSpPr>
          <p:spPr>
            <a:xfrm>
              <a:off x="9223632" y="5131648"/>
              <a:ext cx="1036264" cy="908702"/>
            </a:xfrm>
            <a:custGeom>
              <a:avLst/>
              <a:gdLst>
                <a:gd name="connsiteX0" fmla="*/ 24113 w 1036264"/>
                <a:gd name="connsiteY0" fmla="*/ 0 h 908702"/>
                <a:gd name="connsiteX1" fmla="*/ 1036264 w 1036264"/>
                <a:gd name="connsiteY1" fmla="*/ 0 h 908702"/>
                <a:gd name="connsiteX2" fmla="*/ 1036264 w 1036264"/>
                <a:gd name="connsiteY2" fmla="*/ 0 h 908702"/>
                <a:gd name="connsiteX3" fmla="*/ 1036264 w 1036264"/>
                <a:gd name="connsiteY3" fmla="*/ 908703 h 908702"/>
                <a:gd name="connsiteX4" fmla="*/ 1036264 w 1036264"/>
                <a:gd name="connsiteY4" fmla="*/ 908703 h 908702"/>
                <a:gd name="connsiteX5" fmla="*/ 24113 w 1036264"/>
                <a:gd name="connsiteY5" fmla="*/ 908703 h 908702"/>
                <a:gd name="connsiteX6" fmla="*/ 1 w 1036264"/>
                <a:gd name="connsiteY6" fmla="*/ 884590 h 908702"/>
                <a:gd name="connsiteX7" fmla="*/ 1 w 1036264"/>
                <a:gd name="connsiteY7" fmla="*/ 24261 h 908702"/>
                <a:gd name="connsiteX8" fmla="*/ 23964 w 1036264"/>
                <a:gd name="connsiteY8" fmla="*/ 0 h 908702"/>
                <a:gd name="connsiteX9" fmla="*/ 24113 w 1036264"/>
                <a:gd name="connsiteY9" fmla="*/ 0 h 9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6264" h="908702">
                  <a:moveTo>
                    <a:pt x="24113" y="0"/>
                  </a:moveTo>
                  <a:lnTo>
                    <a:pt x="1036264" y="0"/>
                  </a:lnTo>
                  <a:lnTo>
                    <a:pt x="1036264" y="0"/>
                  </a:lnTo>
                  <a:lnTo>
                    <a:pt x="1036264" y="908703"/>
                  </a:lnTo>
                  <a:lnTo>
                    <a:pt x="1036264" y="908703"/>
                  </a:lnTo>
                  <a:lnTo>
                    <a:pt x="24113" y="908703"/>
                  </a:lnTo>
                  <a:cubicBezTo>
                    <a:pt x="10792" y="908703"/>
                    <a:pt x="1" y="897912"/>
                    <a:pt x="1" y="884590"/>
                  </a:cubicBezTo>
                  <a:lnTo>
                    <a:pt x="1" y="24261"/>
                  </a:lnTo>
                  <a:cubicBezTo>
                    <a:pt x="-89" y="10940"/>
                    <a:pt x="10643" y="89"/>
                    <a:pt x="23964" y="0"/>
                  </a:cubicBezTo>
                  <a:cubicBezTo>
                    <a:pt x="24009" y="0"/>
                    <a:pt x="24069" y="0"/>
                    <a:pt x="24113" y="0"/>
                  </a:cubicBez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69EE0832-2F54-B568-1D3A-94949DDD3445}"/>
                </a:ext>
              </a:extLst>
            </p:cNvPr>
            <p:cNvSpPr/>
            <p:nvPr/>
          </p:nvSpPr>
          <p:spPr>
            <a:xfrm>
              <a:off x="9250871" y="5131648"/>
              <a:ext cx="1043855" cy="908703"/>
            </a:xfrm>
            <a:custGeom>
              <a:avLst/>
              <a:gdLst>
                <a:gd name="connsiteX0" fmla="*/ 0 w 1043855"/>
                <a:gd name="connsiteY0" fmla="*/ 0 h 908703"/>
                <a:gd name="connsiteX1" fmla="*/ 1043855 w 1043855"/>
                <a:gd name="connsiteY1" fmla="*/ 0 h 908703"/>
                <a:gd name="connsiteX2" fmla="*/ 1043855 w 1043855"/>
                <a:gd name="connsiteY2" fmla="*/ 908703 h 908703"/>
                <a:gd name="connsiteX3" fmla="*/ 0 w 1043855"/>
                <a:gd name="connsiteY3" fmla="*/ 908703 h 90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3855" h="908703">
                  <a:moveTo>
                    <a:pt x="0" y="0"/>
                  </a:moveTo>
                  <a:lnTo>
                    <a:pt x="1043855" y="0"/>
                  </a:lnTo>
                  <a:lnTo>
                    <a:pt x="1043855" y="908703"/>
                  </a:lnTo>
                  <a:lnTo>
                    <a:pt x="0" y="908703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FC42E87-B96C-564C-52FB-064C0B2794B4}"/>
                </a:ext>
              </a:extLst>
            </p:cNvPr>
            <p:cNvSpPr/>
            <p:nvPr/>
          </p:nvSpPr>
          <p:spPr>
            <a:xfrm>
              <a:off x="9331248" y="5203540"/>
              <a:ext cx="906470" cy="764918"/>
            </a:xfrm>
            <a:custGeom>
              <a:avLst/>
              <a:gdLst>
                <a:gd name="connsiteX0" fmla="*/ 0 w 906470"/>
                <a:gd name="connsiteY0" fmla="*/ 0 h 764918"/>
                <a:gd name="connsiteX1" fmla="*/ 906470 w 906470"/>
                <a:gd name="connsiteY1" fmla="*/ 0 h 764918"/>
                <a:gd name="connsiteX2" fmla="*/ 906470 w 906470"/>
                <a:gd name="connsiteY2" fmla="*/ 764918 h 764918"/>
                <a:gd name="connsiteX3" fmla="*/ 0 w 906470"/>
                <a:gd name="connsiteY3" fmla="*/ 764918 h 76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470" h="764918">
                  <a:moveTo>
                    <a:pt x="0" y="0"/>
                  </a:moveTo>
                  <a:lnTo>
                    <a:pt x="906470" y="0"/>
                  </a:lnTo>
                  <a:lnTo>
                    <a:pt x="906470" y="764918"/>
                  </a:lnTo>
                  <a:lnTo>
                    <a:pt x="0" y="764918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2C53B66-00D4-C569-29F8-E682340090A2}"/>
                </a:ext>
              </a:extLst>
            </p:cNvPr>
            <p:cNvSpPr/>
            <p:nvPr/>
          </p:nvSpPr>
          <p:spPr>
            <a:xfrm>
              <a:off x="9640847" y="5306393"/>
              <a:ext cx="270303" cy="528997"/>
            </a:xfrm>
            <a:custGeom>
              <a:avLst/>
              <a:gdLst>
                <a:gd name="connsiteX0" fmla="*/ 0 w 270303"/>
                <a:gd name="connsiteY0" fmla="*/ 206151 h 528997"/>
                <a:gd name="connsiteX1" fmla="*/ 135152 w 270303"/>
                <a:gd name="connsiteY1" fmla="*/ 0 h 528997"/>
                <a:gd name="connsiteX2" fmla="*/ 270304 w 270303"/>
                <a:gd name="connsiteY2" fmla="*/ 206151 h 528997"/>
                <a:gd name="connsiteX3" fmla="*/ 213742 w 270303"/>
                <a:gd name="connsiteY3" fmla="*/ 206151 h 528997"/>
                <a:gd name="connsiteX4" fmla="*/ 213742 w 270303"/>
                <a:gd name="connsiteY4" fmla="*/ 528998 h 528997"/>
                <a:gd name="connsiteX5" fmla="*/ 56561 w 270303"/>
                <a:gd name="connsiteY5" fmla="*/ 528998 h 528997"/>
                <a:gd name="connsiteX6" fmla="*/ 56561 w 270303"/>
                <a:gd name="connsiteY6" fmla="*/ 206151 h 528997"/>
                <a:gd name="connsiteX7" fmla="*/ 0 w 270303"/>
                <a:gd name="connsiteY7" fmla="*/ 206151 h 52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303" h="528997">
                  <a:moveTo>
                    <a:pt x="0" y="206151"/>
                  </a:moveTo>
                  <a:lnTo>
                    <a:pt x="135152" y="0"/>
                  </a:lnTo>
                  <a:lnTo>
                    <a:pt x="270304" y="206151"/>
                  </a:lnTo>
                  <a:lnTo>
                    <a:pt x="213742" y="206151"/>
                  </a:lnTo>
                  <a:lnTo>
                    <a:pt x="213742" y="528998"/>
                  </a:lnTo>
                  <a:lnTo>
                    <a:pt x="56561" y="528998"/>
                  </a:lnTo>
                  <a:lnTo>
                    <a:pt x="56561" y="206151"/>
                  </a:lnTo>
                  <a:lnTo>
                    <a:pt x="0" y="206151"/>
                  </a:lnTo>
                  <a:close/>
                </a:path>
              </a:pathLst>
            </a:custGeom>
            <a:solidFill>
              <a:srgbClr val="92E3A9"/>
            </a:solidFill>
            <a:ln w="14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7E4A4FB-DC3D-BAD0-29A4-FFA6D8494303}"/>
                </a:ext>
              </a:extLst>
            </p:cNvPr>
            <p:cNvSpPr/>
            <p:nvPr/>
          </p:nvSpPr>
          <p:spPr>
            <a:xfrm>
              <a:off x="9250871" y="6040351"/>
              <a:ext cx="1858041" cy="228775"/>
            </a:xfrm>
            <a:custGeom>
              <a:avLst/>
              <a:gdLst>
                <a:gd name="connsiteX0" fmla="*/ 0 w 1858041"/>
                <a:gd name="connsiteY0" fmla="*/ 0 h 228775"/>
                <a:gd name="connsiteX1" fmla="*/ 791264 w 1858041"/>
                <a:gd name="connsiteY1" fmla="*/ 228776 h 228775"/>
                <a:gd name="connsiteX2" fmla="*/ 1858041 w 1858041"/>
                <a:gd name="connsiteY2" fmla="*/ 228776 h 228775"/>
                <a:gd name="connsiteX3" fmla="*/ 1043855 w 1858041"/>
                <a:gd name="connsiteY3" fmla="*/ 0 h 228775"/>
                <a:gd name="connsiteX4" fmla="*/ 0 w 1858041"/>
                <a:gd name="connsiteY4" fmla="*/ 0 h 22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8041" h="228775">
                  <a:moveTo>
                    <a:pt x="0" y="0"/>
                  </a:moveTo>
                  <a:lnTo>
                    <a:pt x="791264" y="228776"/>
                  </a:lnTo>
                  <a:lnTo>
                    <a:pt x="1858041" y="228776"/>
                  </a:lnTo>
                  <a:lnTo>
                    <a:pt x="1043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955553B-43BE-F447-35CD-CB744DBA8833}"/>
                </a:ext>
              </a:extLst>
            </p:cNvPr>
            <p:cNvSpPr/>
            <p:nvPr/>
          </p:nvSpPr>
          <p:spPr>
            <a:xfrm>
              <a:off x="9953571" y="6102271"/>
              <a:ext cx="142296" cy="28578"/>
            </a:xfrm>
            <a:custGeom>
              <a:avLst/>
              <a:gdLst>
                <a:gd name="connsiteX0" fmla="*/ 142296 w 142296"/>
                <a:gd name="connsiteY0" fmla="*/ 28578 h 28578"/>
                <a:gd name="connsiteX1" fmla="*/ 43314 w 142296"/>
                <a:gd name="connsiteY1" fmla="*/ 447 h 28578"/>
                <a:gd name="connsiteX2" fmla="*/ 0 w 142296"/>
                <a:gd name="connsiteY2" fmla="*/ 0 h 28578"/>
                <a:gd name="connsiteX3" fmla="*/ 98685 w 142296"/>
                <a:gd name="connsiteY3" fmla="*/ 28281 h 28578"/>
                <a:gd name="connsiteX4" fmla="*/ 142296 w 142296"/>
                <a:gd name="connsiteY4" fmla="*/ 28578 h 2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96" h="28578">
                  <a:moveTo>
                    <a:pt x="142296" y="28578"/>
                  </a:moveTo>
                  <a:lnTo>
                    <a:pt x="43314" y="447"/>
                  </a:lnTo>
                  <a:lnTo>
                    <a:pt x="0" y="0"/>
                  </a:lnTo>
                  <a:lnTo>
                    <a:pt x="98685" y="28281"/>
                  </a:lnTo>
                  <a:lnTo>
                    <a:pt x="142296" y="2857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DD0E253-E92F-CE01-2449-293FEDAE3C03}"/>
                </a:ext>
              </a:extLst>
            </p:cNvPr>
            <p:cNvSpPr/>
            <p:nvPr/>
          </p:nvSpPr>
          <p:spPr>
            <a:xfrm>
              <a:off x="10040051" y="6103164"/>
              <a:ext cx="141998" cy="28429"/>
            </a:xfrm>
            <a:custGeom>
              <a:avLst/>
              <a:gdLst>
                <a:gd name="connsiteX0" fmla="*/ 141999 w 141998"/>
                <a:gd name="connsiteY0" fmla="*/ 28430 h 28429"/>
                <a:gd name="connsiteX1" fmla="*/ 42719 w 141998"/>
                <a:gd name="connsiteY1" fmla="*/ 447 h 28429"/>
                <a:gd name="connsiteX2" fmla="*/ 0 w 141998"/>
                <a:gd name="connsiteY2" fmla="*/ 0 h 28429"/>
                <a:gd name="connsiteX3" fmla="*/ 98983 w 141998"/>
                <a:gd name="connsiteY3" fmla="*/ 28132 h 28429"/>
                <a:gd name="connsiteX4" fmla="*/ 141999 w 141998"/>
                <a:gd name="connsiteY4" fmla="*/ 28430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98" h="28429">
                  <a:moveTo>
                    <a:pt x="141999" y="28430"/>
                  </a:moveTo>
                  <a:lnTo>
                    <a:pt x="42719" y="447"/>
                  </a:lnTo>
                  <a:lnTo>
                    <a:pt x="0" y="0"/>
                  </a:lnTo>
                  <a:lnTo>
                    <a:pt x="98983" y="28132"/>
                  </a:lnTo>
                  <a:lnTo>
                    <a:pt x="141999" y="2843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2236365-8034-FA2C-ED31-91BDF92BB7C1}"/>
                </a:ext>
              </a:extLst>
            </p:cNvPr>
            <p:cNvSpPr/>
            <p:nvPr/>
          </p:nvSpPr>
          <p:spPr>
            <a:xfrm>
              <a:off x="10392220" y="6133082"/>
              <a:ext cx="144083" cy="28429"/>
            </a:xfrm>
            <a:custGeom>
              <a:avLst/>
              <a:gdLst>
                <a:gd name="connsiteX0" fmla="*/ 102704 w 144083"/>
                <a:gd name="connsiteY0" fmla="*/ 28132 h 28429"/>
                <a:gd name="connsiteX1" fmla="*/ 144083 w 144083"/>
                <a:gd name="connsiteY1" fmla="*/ 28429 h 28429"/>
                <a:gd name="connsiteX2" fmla="*/ 41231 w 144083"/>
                <a:gd name="connsiteY2" fmla="*/ 298 h 28429"/>
                <a:gd name="connsiteX3" fmla="*/ 0 w 144083"/>
                <a:gd name="connsiteY3" fmla="*/ 0 h 28429"/>
                <a:gd name="connsiteX4" fmla="*/ 102704 w 144083"/>
                <a:gd name="connsiteY4" fmla="*/ 28132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83" h="28429">
                  <a:moveTo>
                    <a:pt x="102704" y="28132"/>
                  </a:moveTo>
                  <a:lnTo>
                    <a:pt x="144083" y="28429"/>
                  </a:lnTo>
                  <a:lnTo>
                    <a:pt x="41231" y="298"/>
                  </a:lnTo>
                  <a:lnTo>
                    <a:pt x="0" y="0"/>
                  </a:lnTo>
                  <a:lnTo>
                    <a:pt x="102704" y="2813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20ABCA1-91AF-4A3F-8097-73DD9DB3AA2C}"/>
                </a:ext>
              </a:extLst>
            </p:cNvPr>
            <p:cNvSpPr/>
            <p:nvPr/>
          </p:nvSpPr>
          <p:spPr>
            <a:xfrm>
              <a:off x="9909960" y="6101824"/>
              <a:ext cx="142296" cy="28727"/>
            </a:xfrm>
            <a:custGeom>
              <a:avLst/>
              <a:gdLst>
                <a:gd name="connsiteX0" fmla="*/ 142296 w 142296"/>
                <a:gd name="connsiteY0" fmla="*/ 28727 h 28727"/>
                <a:gd name="connsiteX1" fmla="*/ 43612 w 142296"/>
                <a:gd name="connsiteY1" fmla="*/ 447 h 28727"/>
                <a:gd name="connsiteX2" fmla="*/ 0 w 142296"/>
                <a:gd name="connsiteY2" fmla="*/ 0 h 28727"/>
                <a:gd name="connsiteX3" fmla="*/ 98387 w 142296"/>
                <a:gd name="connsiteY3" fmla="*/ 28430 h 28727"/>
                <a:gd name="connsiteX4" fmla="*/ 142296 w 142296"/>
                <a:gd name="connsiteY4" fmla="*/ 28727 h 2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96" h="28727">
                  <a:moveTo>
                    <a:pt x="142296" y="28727"/>
                  </a:moveTo>
                  <a:lnTo>
                    <a:pt x="43612" y="447"/>
                  </a:lnTo>
                  <a:lnTo>
                    <a:pt x="0" y="0"/>
                  </a:lnTo>
                  <a:lnTo>
                    <a:pt x="98387" y="28430"/>
                  </a:lnTo>
                  <a:lnTo>
                    <a:pt x="142296" y="2872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4545F1B-FF58-8A38-0D17-7156F9EE82F3}"/>
                </a:ext>
              </a:extLst>
            </p:cNvPr>
            <p:cNvSpPr/>
            <p:nvPr/>
          </p:nvSpPr>
          <p:spPr>
            <a:xfrm>
              <a:off x="9821694" y="6101080"/>
              <a:ext cx="142593" cy="28876"/>
            </a:xfrm>
            <a:custGeom>
              <a:avLst/>
              <a:gdLst>
                <a:gd name="connsiteX0" fmla="*/ 142594 w 142593"/>
                <a:gd name="connsiteY0" fmla="*/ 28876 h 28876"/>
                <a:gd name="connsiteX1" fmla="*/ 44207 w 142593"/>
                <a:gd name="connsiteY1" fmla="*/ 447 h 28876"/>
                <a:gd name="connsiteX2" fmla="*/ 0 w 142593"/>
                <a:gd name="connsiteY2" fmla="*/ 0 h 28876"/>
                <a:gd name="connsiteX3" fmla="*/ 98089 w 142593"/>
                <a:gd name="connsiteY3" fmla="*/ 28579 h 28876"/>
                <a:gd name="connsiteX4" fmla="*/ 142594 w 142593"/>
                <a:gd name="connsiteY4" fmla="*/ 28876 h 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593" h="28876">
                  <a:moveTo>
                    <a:pt x="142594" y="28876"/>
                  </a:moveTo>
                  <a:lnTo>
                    <a:pt x="44207" y="447"/>
                  </a:lnTo>
                  <a:lnTo>
                    <a:pt x="0" y="0"/>
                  </a:lnTo>
                  <a:lnTo>
                    <a:pt x="98089" y="28579"/>
                  </a:lnTo>
                  <a:lnTo>
                    <a:pt x="142594" y="2887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5D1EE64-E933-3314-A267-0DD713016A77}"/>
                </a:ext>
              </a:extLst>
            </p:cNvPr>
            <p:cNvSpPr/>
            <p:nvPr/>
          </p:nvSpPr>
          <p:spPr>
            <a:xfrm>
              <a:off x="10209289" y="6104801"/>
              <a:ext cx="141551" cy="27983"/>
            </a:xfrm>
            <a:custGeom>
              <a:avLst/>
              <a:gdLst>
                <a:gd name="connsiteX0" fmla="*/ 141552 w 141551"/>
                <a:gd name="connsiteY0" fmla="*/ 27983 h 27983"/>
                <a:gd name="connsiteX1" fmla="*/ 41528 w 141551"/>
                <a:gd name="connsiteY1" fmla="*/ 298 h 27983"/>
                <a:gd name="connsiteX2" fmla="*/ 0 w 141551"/>
                <a:gd name="connsiteY2" fmla="*/ 0 h 27983"/>
                <a:gd name="connsiteX3" fmla="*/ 99726 w 141551"/>
                <a:gd name="connsiteY3" fmla="*/ 27686 h 27983"/>
                <a:gd name="connsiteX4" fmla="*/ 141552 w 141551"/>
                <a:gd name="connsiteY4" fmla="*/ 27983 h 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51" h="27983">
                  <a:moveTo>
                    <a:pt x="141552" y="27983"/>
                  </a:moveTo>
                  <a:lnTo>
                    <a:pt x="41528" y="298"/>
                  </a:lnTo>
                  <a:lnTo>
                    <a:pt x="0" y="0"/>
                  </a:lnTo>
                  <a:lnTo>
                    <a:pt x="99726" y="27686"/>
                  </a:lnTo>
                  <a:lnTo>
                    <a:pt x="141552" y="27983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EC609BA-04A1-BF95-5A4F-7298FACF095D}"/>
                </a:ext>
              </a:extLst>
            </p:cNvPr>
            <p:cNvSpPr/>
            <p:nvPr/>
          </p:nvSpPr>
          <p:spPr>
            <a:xfrm>
              <a:off x="10250816" y="6105099"/>
              <a:ext cx="141403" cy="27983"/>
            </a:xfrm>
            <a:custGeom>
              <a:avLst/>
              <a:gdLst>
                <a:gd name="connsiteX0" fmla="*/ 141403 w 141403"/>
                <a:gd name="connsiteY0" fmla="*/ 27983 h 27983"/>
                <a:gd name="connsiteX1" fmla="*/ 41231 w 141403"/>
                <a:gd name="connsiteY1" fmla="*/ 447 h 27983"/>
                <a:gd name="connsiteX2" fmla="*/ 0 w 141403"/>
                <a:gd name="connsiteY2" fmla="*/ 0 h 27983"/>
                <a:gd name="connsiteX3" fmla="*/ 100024 w 141403"/>
                <a:gd name="connsiteY3" fmla="*/ 27685 h 27983"/>
                <a:gd name="connsiteX4" fmla="*/ 141403 w 141403"/>
                <a:gd name="connsiteY4" fmla="*/ 27983 h 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03" h="27983">
                  <a:moveTo>
                    <a:pt x="141403" y="27983"/>
                  </a:moveTo>
                  <a:lnTo>
                    <a:pt x="41231" y="447"/>
                  </a:lnTo>
                  <a:lnTo>
                    <a:pt x="0" y="0"/>
                  </a:lnTo>
                  <a:lnTo>
                    <a:pt x="100024" y="27685"/>
                  </a:lnTo>
                  <a:lnTo>
                    <a:pt x="141403" y="27983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9B73816-821A-0CCD-9422-B7DBAD092836}"/>
                </a:ext>
              </a:extLst>
            </p:cNvPr>
            <p:cNvSpPr/>
            <p:nvPr/>
          </p:nvSpPr>
          <p:spPr>
            <a:xfrm>
              <a:off x="9777041" y="6100633"/>
              <a:ext cx="142742" cy="29025"/>
            </a:xfrm>
            <a:custGeom>
              <a:avLst/>
              <a:gdLst>
                <a:gd name="connsiteX0" fmla="*/ 142743 w 142742"/>
                <a:gd name="connsiteY0" fmla="*/ 29025 h 29025"/>
                <a:gd name="connsiteX1" fmla="*/ 44654 w 142742"/>
                <a:gd name="connsiteY1" fmla="*/ 447 h 29025"/>
                <a:gd name="connsiteX2" fmla="*/ 0 w 142742"/>
                <a:gd name="connsiteY2" fmla="*/ 0 h 29025"/>
                <a:gd name="connsiteX3" fmla="*/ 97792 w 142742"/>
                <a:gd name="connsiteY3" fmla="*/ 28728 h 29025"/>
                <a:gd name="connsiteX4" fmla="*/ 142743 w 142742"/>
                <a:gd name="connsiteY4" fmla="*/ 29025 h 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742" h="29025">
                  <a:moveTo>
                    <a:pt x="142743" y="29025"/>
                  </a:moveTo>
                  <a:lnTo>
                    <a:pt x="44654" y="447"/>
                  </a:lnTo>
                  <a:lnTo>
                    <a:pt x="0" y="0"/>
                  </a:lnTo>
                  <a:lnTo>
                    <a:pt x="97792" y="28728"/>
                  </a:lnTo>
                  <a:lnTo>
                    <a:pt x="142743" y="29025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C13BF7D-28B9-96BC-91AE-9485BD3C90D0}"/>
                </a:ext>
              </a:extLst>
            </p:cNvPr>
            <p:cNvSpPr/>
            <p:nvPr/>
          </p:nvSpPr>
          <p:spPr>
            <a:xfrm>
              <a:off x="10082770" y="6103610"/>
              <a:ext cx="141849" cy="28280"/>
            </a:xfrm>
            <a:custGeom>
              <a:avLst/>
              <a:gdLst>
                <a:gd name="connsiteX0" fmla="*/ 141850 w 141849"/>
                <a:gd name="connsiteY0" fmla="*/ 28281 h 28280"/>
                <a:gd name="connsiteX1" fmla="*/ 42421 w 141849"/>
                <a:gd name="connsiteY1" fmla="*/ 298 h 28280"/>
                <a:gd name="connsiteX2" fmla="*/ 0 w 141849"/>
                <a:gd name="connsiteY2" fmla="*/ 0 h 28280"/>
                <a:gd name="connsiteX3" fmla="*/ 99280 w 141849"/>
                <a:gd name="connsiteY3" fmla="*/ 27983 h 28280"/>
                <a:gd name="connsiteX4" fmla="*/ 141850 w 141849"/>
                <a:gd name="connsiteY4" fmla="*/ 28281 h 2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49" h="28280">
                  <a:moveTo>
                    <a:pt x="141850" y="28281"/>
                  </a:moveTo>
                  <a:lnTo>
                    <a:pt x="42421" y="298"/>
                  </a:lnTo>
                  <a:lnTo>
                    <a:pt x="0" y="0"/>
                  </a:lnTo>
                  <a:lnTo>
                    <a:pt x="99280" y="27983"/>
                  </a:lnTo>
                  <a:lnTo>
                    <a:pt x="141850" y="28281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0F2026DA-1954-4B4F-AC7D-CA18476F2D96}"/>
                </a:ext>
              </a:extLst>
            </p:cNvPr>
            <p:cNvSpPr/>
            <p:nvPr/>
          </p:nvSpPr>
          <p:spPr>
            <a:xfrm>
              <a:off x="10292047" y="6105545"/>
              <a:ext cx="141403" cy="27834"/>
            </a:xfrm>
            <a:custGeom>
              <a:avLst/>
              <a:gdLst>
                <a:gd name="connsiteX0" fmla="*/ 141403 w 141403"/>
                <a:gd name="connsiteY0" fmla="*/ 27834 h 27834"/>
                <a:gd name="connsiteX1" fmla="*/ 41081 w 141403"/>
                <a:gd name="connsiteY1" fmla="*/ 447 h 27834"/>
                <a:gd name="connsiteX2" fmla="*/ 0 w 141403"/>
                <a:gd name="connsiteY2" fmla="*/ 0 h 27834"/>
                <a:gd name="connsiteX3" fmla="*/ 100173 w 141403"/>
                <a:gd name="connsiteY3" fmla="*/ 27537 h 27834"/>
                <a:gd name="connsiteX4" fmla="*/ 141403 w 141403"/>
                <a:gd name="connsiteY4" fmla="*/ 27834 h 2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03" h="27834">
                  <a:moveTo>
                    <a:pt x="141403" y="27834"/>
                  </a:moveTo>
                  <a:lnTo>
                    <a:pt x="41081" y="447"/>
                  </a:lnTo>
                  <a:lnTo>
                    <a:pt x="0" y="0"/>
                  </a:lnTo>
                  <a:lnTo>
                    <a:pt x="100173" y="27537"/>
                  </a:lnTo>
                  <a:lnTo>
                    <a:pt x="141403" y="2783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89B2BAA-9A43-F7C0-E5F4-CEF4D033EC2F}"/>
                </a:ext>
              </a:extLst>
            </p:cNvPr>
            <p:cNvSpPr/>
            <p:nvPr/>
          </p:nvSpPr>
          <p:spPr>
            <a:xfrm>
              <a:off x="10167314" y="6104354"/>
              <a:ext cx="141700" cy="28132"/>
            </a:xfrm>
            <a:custGeom>
              <a:avLst/>
              <a:gdLst>
                <a:gd name="connsiteX0" fmla="*/ 141701 w 141700"/>
                <a:gd name="connsiteY0" fmla="*/ 28132 h 28132"/>
                <a:gd name="connsiteX1" fmla="*/ 41975 w 141700"/>
                <a:gd name="connsiteY1" fmla="*/ 447 h 28132"/>
                <a:gd name="connsiteX2" fmla="*/ 0 w 141700"/>
                <a:gd name="connsiteY2" fmla="*/ 0 h 28132"/>
                <a:gd name="connsiteX3" fmla="*/ 99726 w 141700"/>
                <a:gd name="connsiteY3" fmla="*/ 27834 h 28132"/>
                <a:gd name="connsiteX4" fmla="*/ 141701 w 141700"/>
                <a:gd name="connsiteY4" fmla="*/ 28132 h 2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00" h="28132">
                  <a:moveTo>
                    <a:pt x="141701" y="28132"/>
                  </a:moveTo>
                  <a:lnTo>
                    <a:pt x="41975" y="447"/>
                  </a:lnTo>
                  <a:lnTo>
                    <a:pt x="0" y="0"/>
                  </a:lnTo>
                  <a:lnTo>
                    <a:pt x="99726" y="27834"/>
                  </a:lnTo>
                  <a:lnTo>
                    <a:pt x="141701" y="2813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6866D96-698F-0A97-0EF6-C41E7BD2524D}"/>
                </a:ext>
              </a:extLst>
            </p:cNvPr>
            <p:cNvSpPr/>
            <p:nvPr/>
          </p:nvSpPr>
          <p:spPr>
            <a:xfrm>
              <a:off x="10125190" y="6103908"/>
              <a:ext cx="141849" cy="28280"/>
            </a:xfrm>
            <a:custGeom>
              <a:avLst/>
              <a:gdLst>
                <a:gd name="connsiteX0" fmla="*/ 141850 w 141849"/>
                <a:gd name="connsiteY0" fmla="*/ 28281 h 28280"/>
                <a:gd name="connsiteX1" fmla="*/ 42124 w 141849"/>
                <a:gd name="connsiteY1" fmla="*/ 447 h 28280"/>
                <a:gd name="connsiteX2" fmla="*/ 0 w 141849"/>
                <a:gd name="connsiteY2" fmla="*/ 0 h 28280"/>
                <a:gd name="connsiteX3" fmla="*/ 99429 w 141849"/>
                <a:gd name="connsiteY3" fmla="*/ 27983 h 28280"/>
                <a:gd name="connsiteX4" fmla="*/ 141850 w 141849"/>
                <a:gd name="connsiteY4" fmla="*/ 28281 h 2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49" h="28280">
                  <a:moveTo>
                    <a:pt x="141850" y="28281"/>
                  </a:moveTo>
                  <a:lnTo>
                    <a:pt x="42124" y="447"/>
                  </a:lnTo>
                  <a:lnTo>
                    <a:pt x="0" y="0"/>
                  </a:lnTo>
                  <a:lnTo>
                    <a:pt x="99429" y="27983"/>
                  </a:lnTo>
                  <a:lnTo>
                    <a:pt x="141850" y="28281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F402929-5661-6A98-5429-4C8BF97CBA56}"/>
                </a:ext>
              </a:extLst>
            </p:cNvPr>
            <p:cNvSpPr/>
            <p:nvPr/>
          </p:nvSpPr>
          <p:spPr>
            <a:xfrm>
              <a:off x="9996886" y="6102717"/>
              <a:ext cx="142147" cy="28578"/>
            </a:xfrm>
            <a:custGeom>
              <a:avLst/>
              <a:gdLst>
                <a:gd name="connsiteX0" fmla="*/ 142148 w 142147"/>
                <a:gd name="connsiteY0" fmla="*/ 28578 h 28578"/>
                <a:gd name="connsiteX1" fmla="*/ 43165 w 142147"/>
                <a:gd name="connsiteY1" fmla="*/ 447 h 28578"/>
                <a:gd name="connsiteX2" fmla="*/ 0 w 142147"/>
                <a:gd name="connsiteY2" fmla="*/ 0 h 28578"/>
                <a:gd name="connsiteX3" fmla="*/ 98982 w 142147"/>
                <a:gd name="connsiteY3" fmla="*/ 28132 h 28578"/>
                <a:gd name="connsiteX4" fmla="*/ 142148 w 142147"/>
                <a:gd name="connsiteY4" fmla="*/ 28578 h 2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7" h="28578">
                  <a:moveTo>
                    <a:pt x="142148" y="28578"/>
                  </a:moveTo>
                  <a:lnTo>
                    <a:pt x="43165" y="447"/>
                  </a:lnTo>
                  <a:lnTo>
                    <a:pt x="0" y="0"/>
                  </a:lnTo>
                  <a:lnTo>
                    <a:pt x="98982" y="28132"/>
                  </a:lnTo>
                  <a:lnTo>
                    <a:pt x="142148" y="2857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AFEA79D6-8FF6-A63E-FCCD-AC346BDD1F0B}"/>
                </a:ext>
              </a:extLst>
            </p:cNvPr>
            <p:cNvSpPr/>
            <p:nvPr/>
          </p:nvSpPr>
          <p:spPr>
            <a:xfrm>
              <a:off x="9784185" y="6128616"/>
              <a:ext cx="145719" cy="29918"/>
            </a:xfrm>
            <a:custGeom>
              <a:avLst/>
              <a:gdLst>
                <a:gd name="connsiteX0" fmla="*/ 45547 w 145719"/>
                <a:gd name="connsiteY0" fmla="*/ 298 h 29918"/>
                <a:gd name="connsiteX1" fmla="*/ 0 w 145719"/>
                <a:gd name="connsiteY1" fmla="*/ 0 h 29918"/>
                <a:gd name="connsiteX2" fmla="*/ 100024 w 145719"/>
                <a:gd name="connsiteY2" fmla="*/ 29620 h 29918"/>
                <a:gd name="connsiteX3" fmla="*/ 145720 w 145719"/>
                <a:gd name="connsiteY3" fmla="*/ 29918 h 29918"/>
                <a:gd name="connsiteX4" fmla="*/ 45547 w 145719"/>
                <a:gd name="connsiteY4" fmla="*/ 298 h 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19" h="29918">
                  <a:moveTo>
                    <a:pt x="45547" y="298"/>
                  </a:moveTo>
                  <a:lnTo>
                    <a:pt x="0" y="0"/>
                  </a:lnTo>
                  <a:lnTo>
                    <a:pt x="100024" y="29620"/>
                  </a:lnTo>
                  <a:lnTo>
                    <a:pt x="145720" y="29918"/>
                  </a:lnTo>
                  <a:lnTo>
                    <a:pt x="45547" y="29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3BA4DBB-4F24-BA5F-F08F-F9D71A3B02BD}"/>
                </a:ext>
              </a:extLst>
            </p:cNvPr>
            <p:cNvSpPr/>
            <p:nvPr/>
          </p:nvSpPr>
          <p:spPr>
            <a:xfrm>
              <a:off x="9686840" y="6099740"/>
              <a:ext cx="142891" cy="29174"/>
            </a:xfrm>
            <a:custGeom>
              <a:avLst/>
              <a:gdLst>
                <a:gd name="connsiteX0" fmla="*/ 45249 w 142891"/>
                <a:gd name="connsiteY0" fmla="*/ 447 h 29174"/>
                <a:gd name="connsiteX1" fmla="*/ 0 w 142891"/>
                <a:gd name="connsiteY1" fmla="*/ 0 h 29174"/>
                <a:gd name="connsiteX2" fmla="*/ 97345 w 142891"/>
                <a:gd name="connsiteY2" fmla="*/ 28876 h 29174"/>
                <a:gd name="connsiteX3" fmla="*/ 142892 w 142891"/>
                <a:gd name="connsiteY3" fmla="*/ 29174 h 29174"/>
                <a:gd name="connsiteX4" fmla="*/ 45249 w 142891"/>
                <a:gd name="connsiteY4" fmla="*/ 447 h 2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91" h="29174">
                  <a:moveTo>
                    <a:pt x="45249" y="447"/>
                  </a:moveTo>
                  <a:lnTo>
                    <a:pt x="0" y="0"/>
                  </a:lnTo>
                  <a:lnTo>
                    <a:pt x="97345" y="28876"/>
                  </a:lnTo>
                  <a:lnTo>
                    <a:pt x="142892" y="29174"/>
                  </a:lnTo>
                  <a:lnTo>
                    <a:pt x="45249" y="44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A79AD37-D471-112D-6549-6613BE5DB558}"/>
                </a:ext>
              </a:extLst>
            </p:cNvPr>
            <p:cNvSpPr/>
            <p:nvPr/>
          </p:nvSpPr>
          <p:spPr>
            <a:xfrm>
              <a:off x="9732089" y="6100187"/>
              <a:ext cx="142742" cy="29174"/>
            </a:xfrm>
            <a:custGeom>
              <a:avLst/>
              <a:gdLst>
                <a:gd name="connsiteX0" fmla="*/ 142743 w 142742"/>
                <a:gd name="connsiteY0" fmla="*/ 29174 h 29174"/>
                <a:gd name="connsiteX1" fmla="*/ 44951 w 142742"/>
                <a:gd name="connsiteY1" fmla="*/ 447 h 29174"/>
                <a:gd name="connsiteX2" fmla="*/ 0 w 142742"/>
                <a:gd name="connsiteY2" fmla="*/ 0 h 29174"/>
                <a:gd name="connsiteX3" fmla="*/ 97643 w 142742"/>
                <a:gd name="connsiteY3" fmla="*/ 28728 h 29174"/>
                <a:gd name="connsiteX4" fmla="*/ 142743 w 142742"/>
                <a:gd name="connsiteY4" fmla="*/ 29174 h 2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742" h="29174">
                  <a:moveTo>
                    <a:pt x="142743" y="29174"/>
                  </a:moveTo>
                  <a:lnTo>
                    <a:pt x="44951" y="447"/>
                  </a:lnTo>
                  <a:lnTo>
                    <a:pt x="0" y="0"/>
                  </a:lnTo>
                  <a:lnTo>
                    <a:pt x="97643" y="28728"/>
                  </a:lnTo>
                  <a:lnTo>
                    <a:pt x="142743" y="2917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F5C6FA1-D195-5D68-8785-8176EFE452F5}"/>
                </a:ext>
              </a:extLst>
            </p:cNvPr>
            <p:cNvSpPr/>
            <p:nvPr/>
          </p:nvSpPr>
          <p:spPr>
            <a:xfrm>
              <a:off x="9986764" y="6188601"/>
              <a:ext cx="151673" cy="31257"/>
            </a:xfrm>
            <a:custGeom>
              <a:avLst/>
              <a:gdLst>
                <a:gd name="connsiteX0" fmla="*/ 0 w 151673"/>
                <a:gd name="connsiteY0" fmla="*/ 0 h 31257"/>
                <a:gd name="connsiteX1" fmla="*/ 105532 w 151673"/>
                <a:gd name="connsiteY1" fmla="*/ 31258 h 31257"/>
                <a:gd name="connsiteX2" fmla="*/ 151674 w 151673"/>
                <a:gd name="connsiteY2" fmla="*/ 31258 h 31257"/>
                <a:gd name="connsiteX3" fmla="*/ 45993 w 151673"/>
                <a:gd name="connsiteY3" fmla="*/ 149 h 31257"/>
                <a:gd name="connsiteX4" fmla="*/ 0 w 151673"/>
                <a:gd name="connsiteY4" fmla="*/ 0 h 3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73" h="31257">
                  <a:moveTo>
                    <a:pt x="0" y="0"/>
                  </a:moveTo>
                  <a:lnTo>
                    <a:pt x="105532" y="31258"/>
                  </a:lnTo>
                  <a:lnTo>
                    <a:pt x="151674" y="31258"/>
                  </a:lnTo>
                  <a:lnTo>
                    <a:pt x="45993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8A1BF55-D110-51B8-A430-0640E5E7CC00}"/>
                </a:ext>
              </a:extLst>
            </p:cNvPr>
            <p:cNvSpPr/>
            <p:nvPr/>
          </p:nvSpPr>
          <p:spPr>
            <a:xfrm>
              <a:off x="9884209" y="6158237"/>
              <a:ext cx="148548" cy="30513"/>
            </a:xfrm>
            <a:custGeom>
              <a:avLst/>
              <a:gdLst>
                <a:gd name="connsiteX0" fmla="*/ 45696 w 148548"/>
                <a:gd name="connsiteY0" fmla="*/ 298 h 30513"/>
                <a:gd name="connsiteX1" fmla="*/ 0 w 148548"/>
                <a:gd name="connsiteY1" fmla="*/ 0 h 30513"/>
                <a:gd name="connsiteX2" fmla="*/ 102555 w 148548"/>
                <a:gd name="connsiteY2" fmla="*/ 30365 h 30513"/>
                <a:gd name="connsiteX3" fmla="*/ 148548 w 148548"/>
                <a:gd name="connsiteY3" fmla="*/ 30514 h 30513"/>
                <a:gd name="connsiteX4" fmla="*/ 45696 w 148548"/>
                <a:gd name="connsiteY4" fmla="*/ 298 h 3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48" h="30513">
                  <a:moveTo>
                    <a:pt x="45696" y="298"/>
                  </a:moveTo>
                  <a:lnTo>
                    <a:pt x="0" y="0"/>
                  </a:lnTo>
                  <a:lnTo>
                    <a:pt x="102555" y="30365"/>
                  </a:lnTo>
                  <a:lnTo>
                    <a:pt x="148548" y="30514"/>
                  </a:lnTo>
                  <a:lnTo>
                    <a:pt x="45696" y="29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216DC58-6294-1D69-8633-3DB8965E2495}"/>
                </a:ext>
              </a:extLst>
            </p:cNvPr>
            <p:cNvSpPr/>
            <p:nvPr/>
          </p:nvSpPr>
          <p:spPr>
            <a:xfrm>
              <a:off x="10032757" y="6188750"/>
              <a:ext cx="151524" cy="31108"/>
            </a:xfrm>
            <a:custGeom>
              <a:avLst/>
              <a:gdLst>
                <a:gd name="connsiteX0" fmla="*/ 0 w 151524"/>
                <a:gd name="connsiteY0" fmla="*/ 0 h 31108"/>
                <a:gd name="connsiteX1" fmla="*/ 105681 w 151524"/>
                <a:gd name="connsiteY1" fmla="*/ 31109 h 31108"/>
                <a:gd name="connsiteX2" fmla="*/ 151525 w 151524"/>
                <a:gd name="connsiteY2" fmla="*/ 31109 h 31108"/>
                <a:gd name="connsiteX3" fmla="*/ 45547 w 151524"/>
                <a:gd name="connsiteY3" fmla="*/ 149 h 31108"/>
                <a:gd name="connsiteX4" fmla="*/ 0 w 151524"/>
                <a:gd name="connsiteY4" fmla="*/ 0 h 3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524" h="31108">
                  <a:moveTo>
                    <a:pt x="0" y="0"/>
                  </a:moveTo>
                  <a:lnTo>
                    <a:pt x="105681" y="31109"/>
                  </a:lnTo>
                  <a:lnTo>
                    <a:pt x="151525" y="31109"/>
                  </a:lnTo>
                  <a:lnTo>
                    <a:pt x="45547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6AA8C14-E381-6685-308C-3E9E92B42BFA}"/>
                </a:ext>
              </a:extLst>
            </p:cNvPr>
            <p:cNvSpPr/>
            <p:nvPr/>
          </p:nvSpPr>
          <p:spPr>
            <a:xfrm>
              <a:off x="9865901" y="6101526"/>
              <a:ext cx="142445" cy="28727"/>
            </a:xfrm>
            <a:custGeom>
              <a:avLst/>
              <a:gdLst>
                <a:gd name="connsiteX0" fmla="*/ 142445 w 142445"/>
                <a:gd name="connsiteY0" fmla="*/ 28728 h 28727"/>
                <a:gd name="connsiteX1" fmla="*/ 44058 w 142445"/>
                <a:gd name="connsiteY1" fmla="*/ 298 h 28727"/>
                <a:gd name="connsiteX2" fmla="*/ 0 w 142445"/>
                <a:gd name="connsiteY2" fmla="*/ 0 h 28727"/>
                <a:gd name="connsiteX3" fmla="*/ 98387 w 142445"/>
                <a:gd name="connsiteY3" fmla="*/ 28430 h 28727"/>
                <a:gd name="connsiteX4" fmla="*/ 142445 w 142445"/>
                <a:gd name="connsiteY4" fmla="*/ 28728 h 2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45" h="28727">
                  <a:moveTo>
                    <a:pt x="142445" y="28728"/>
                  </a:moveTo>
                  <a:lnTo>
                    <a:pt x="44058" y="298"/>
                  </a:lnTo>
                  <a:lnTo>
                    <a:pt x="0" y="0"/>
                  </a:lnTo>
                  <a:lnTo>
                    <a:pt x="98387" y="28430"/>
                  </a:lnTo>
                  <a:lnTo>
                    <a:pt x="142445" y="2872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0FFF5D6-DC1D-CAD7-7AA1-1C620B4DDF0D}"/>
                </a:ext>
              </a:extLst>
            </p:cNvPr>
            <p:cNvSpPr/>
            <p:nvPr/>
          </p:nvSpPr>
          <p:spPr>
            <a:xfrm>
              <a:off x="9964288" y="6129956"/>
              <a:ext cx="145124" cy="29471"/>
            </a:xfrm>
            <a:custGeom>
              <a:avLst/>
              <a:gdLst>
                <a:gd name="connsiteX0" fmla="*/ 145125 w 145124"/>
                <a:gd name="connsiteY0" fmla="*/ 29472 h 29471"/>
                <a:gd name="connsiteX1" fmla="*/ 44059 w 145124"/>
                <a:gd name="connsiteY1" fmla="*/ 298 h 29471"/>
                <a:gd name="connsiteX2" fmla="*/ 0 w 145124"/>
                <a:gd name="connsiteY2" fmla="*/ 0 h 29471"/>
                <a:gd name="connsiteX3" fmla="*/ 100769 w 145124"/>
                <a:gd name="connsiteY3" fmla="*/ 29174 h 29471"/>
                <a:gd name="connsiteX4" fmla="*/ 145125 w 145124"/>
                <a:gd name="connsiteY4" fmla="*/ 29472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24" h="29471">
                  <a:moveTo>
                    <a:pt x="145125" y="29472"/>
                  </a:moveTo>
                  <a:lnTo>
                    <a:pt x="44059" y="298"/>
                  </a:lnTo>
                  <a:lnTo>
                    <a:pt x="0" y="0"/>
                  </a:lnTo>
                  <a:lnTo>
                    <a:pt x="100769" y="29174"/>
                  </a:lnTo>
                  <a:lnTo>
                    <a:pt x="145125" y="2947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53E3430-A287-3D5F-E82A-0C6FC9CD15BF}"/>
                </a:ext>
              </a:extLst>
            </p:cNvPr>
            <p:cNvSpPr/>
            <p:nvPr/>
          </p:nvSpPr>
          <p:spPr>
            <a:xfrm>
              <a:off x="9919784" y="6129658"/>
              <a:ext cx="145273" cy="29471"/>
            </a:xfrm>
            <a:custGeom>
              <a:avLst/>
              <a:gdLst>
                <a:gd name="connsiteX0" fmla="*/ 145274 w 145273"/>
                <a:gd name="connsiteY0" fmla="*/ 29472 h 29471"/>
                <a:gd name="connsiteX1" fmla="*/ 44505 w 145273"/>
                <a:gd name="connsiteY1" fmla="*/ 298 h 29471"/>
                <a:gd name="connsiteX2" fmla="*/ 0 w 145273"/>
                <a:gd name="connsiteY2" fmla="*/ 0 h 29471"/>
                <a:gd name="connsiteX3" fmla="*/ 100620 w 145273"/>
                <a:gd name="connsiteY3" fmla="*/ 29323 h 29471"/>
                <a:gd name="connsiteX4" fmla="*/ 145274 w 145273"/>
                <a:gd name="connsiteY4" fmla="*/ 29472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73" h="29471">
                  <a:moveTo>
                    <a:pt x="145274" y="29472"/>
                  </a:moveTo>
                  <a:lnTo>
                    <a:pt x="44505" y="298"/>
                  </a:lnTo>
                  <a:lnTo>
                    <a:pt x="0" y="0"/>
                  </a:lnTo>
                  <a:lnTo>
                    <a:pt x="100620" y="29323"/>
                  </a:lnTo>
                  <a:lnTo>
                    <a:pt x="145274" y="2947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2CA564CC-14BC-AC21-1845-4266FE04A2F2}"/>
                </a:ext>
              </a:extLst>
            </p:cNvPr>
            <p:cNvSpPr/>
            <p:nvPr/>
          </p:nvSpPr>
          <p:spPr>
            <a:xfrm>
              <a:off x="10008347" y="6130254"/>
              <a:ext cx="145124" cy="29322"/>
            </a:xfrm>
            <a:custGeom>
              <a:avLst/>
              <a:gdLst>
                <a:gd name="connsiteX0" fmla="*/ 145125 w 145124"/>
                <a:gd name="connsiteY0" fmla="*/ 29323 h 29322"/>
                <a:gd name="connsiteX1" fmla="*/ 43909 w 145124"/>
                <a:gd name="connsiteY1" fmla="*/ 298 h 29322"/>
                <a:gd name="connsiteX2" fmla="*/ 0 w 145124"/>
                <a:gd name="connsiteY2" fmla="*/ 0 h 29322"/>
                <a:gd name="connsiteX3" fmla="*/ 101066 w 145124"/>
                <a:gd name="connsiteY3" fmla="*/ 29174 h 29322"/>
                <a:gd name="connsiteX4" fmla="*/ 145125 w 145124"/>
                <a:gd name="connsiteY4" fmla="*/ 29323 h 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24" h="29322">
                  <a:moveTo>
                    <a:pt x="145125" y="29323"/>
                  </a:moveTo>
                  <a:lnTo>
                    <a:pt x="43909" y="298"/>
                  </a:lnTo>
                  <a:lnTo>
                    <a:pt x="0" y="0"/>
                  </a:lnTo>
                  <a:lnTo>
                    <a:pt x="101066" y="29174"/>
                  </a:lnTo>
                  <a:lnTo>
                    <a:pt x="145125" y="29323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4303BA6-1E24-E092-324C-C741102A8216}"/>
                </a:ext>
              </a:extLst>
            </p:cNvPr>
            <p:cNvSpPr/>
            <p:nvPr/>
          </p:nvSpPr>
          <p:spPr>
            <a:xfrm>
              <a:off x="9829732" y="6128914"/>
              <a:ext cx="145571" cy="29769"/>
            </a:xfrm>
            <a:custGeom>
              <a:avLst/>
              <a:gdLst>
                <a:gd name="connsiteX0" fmla="*/ 45100 w 145571"/>
                <a:gd name="connsiteY0" fmla="*/ 447 h 29769"/>
                <a:gd name="connsiteX1" fmla="*/ 0 w 145571"/>
                <a:gd name="connsiteY1" fmla="*/ 0 h 29769"/>
                <a:gd name="connsiteX2" fmla="*/ 100173 w 145571"/>
                <a:gd name="connsiteY2" fmla="*/ 29620 h 29769"/>
                <a:gd name="connsiteX3" fmla="*/ 145571 w 145571"/>
                <a:gd name="connsiteY3" fmla="*/ 29769 h 29769"/>
                <a:gd name="connsiteX4" fmla="*/ 45100 w 145571"/>
                <a:gd name="connsiteY4" fmla="*/ 447 h 2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1" h="29769">
                  <a:moveTo>
                    <a:pt x="45100" y="447"/>
                  </a:moveTo>
                  <a:lnTo>
                    <a:pt x="0" y="0"/>
                  </a:lnTo>
                  <a:lnTo>
                    <a:pt x="100173" y="29620"/>
                  </a:lnTo>
                  <a:lnTo>
                    <a:pt x="145571" y="29769"/>
                  </a:lnTo>
                  <a:lnTo>
                    <a:pt x="45100" y="44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EBB2E94-1C0A-CDDD-9A19-E2317877F35C}"/>
                </a:ext>
              </a:extLst>
            </p:cNvPr>
            <p:cNvSpPr/>
            <p:nvPr/>
          </p:nvSpPr>
          <p:spPr>
            <a:xfrm>
              <a:off x="10494924" y="6161214"/>
              <a:ext cx="146761" cy="29173"/>
            </a:xfrm>
            <a:custGeom>
              <a:avLst/>
              <a:gdLst>
                <a:gd name="connsiteX0" fmla="*/ 105383 w 146761"/>
                <a:gd name="connsiteY0" fmla="*/ 29025 h 29173"/>
                <a:gd name="connsiteX1" fmla="*/ 146762 w 146761"/>
                <a:gd name="connsiteY1" fmla="*/ 29174 h 29173"/>
                <a:gd name="connsiteX2" fmla="*/ 41379 w 146761"/>
                <a:gd name="connsiteY2" fmla="*/ 298 h 29173"/>
                <a:gd name="connsiteX3" fmla="*/ 0 w 146761"/>
                <a:gd name="connsiteY3" fmla="*/ 0 h 29173"/>
                <a:gd name="connsiteX4" fmla="*/ 105383 w 146761"/>
                <a:gd name="connsiteY4" fmla="*/ 29025 h 2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761" h="29173">
                  <a:moveTo>
                    <a:pt x="105383" y="29025"/>
                  </a:moveTo>
                  <a:lnTo>
                    <a:pt x="146762" y="29174"/>
                  </a:lnTo>
                  <a:lnTo>
                    <a:pt x="41379" y="298"/>
                  </a:lnTo>
                  <a:lnTo>
                    <a:pt x="0" y="0"/>
                  </a:lnTo>
                  <a:lnTo>
                    <a:pt x="105383" y="29025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D1667D2-1C1C-8852-AAE5-3C3E10D47E05}"/>
                </a:ext>
              </a:extLst>
            </p:cNvPr>
            <p:cNvSpPr/>
            <p:nvPr/>
          </p:nvSpPr>
          <p:spPr>
            <a:xfrm>
              <a:off x="9874832" y="6129361"/>
              <a:ext cx="145571" cy="29620"/>
            </a:xfrm>
            <a:custGeom>
              <a:avLst/>
              <a:gdLst>
                <a:gd name="connsiteX0" fmla="*/ 145571 w 145571"/>
                <a:gd name="connsiteY0" fmla="*/ 29620 h 29620"/>
                <a:gd name="connsiteX1" fmla="*/ 44951 w 145571"/>
                <a:gd name="connsiteY1" fmla="*/ 298 h 29620"/>
                <a:gd name="connsiteX2" fmla="*/ 0 w 145571"/>
                <a:gd name="connsiteY2" fmla="*/ 0 h 29620"/>
                <a:gd name="connsiteX3" fmla="*/ 100471 w 145571"/>
                <a:gd name="connsiteY3" fmla="*/ 29323 h 29620"/>
                <a:gd name="connsiteX4" fmla="*/ 145571 w 145571"/>
                <a:gd name="connsiteY4" fmla="*/ 2962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1" h="29620">
                  <a:moveTo>
                    <a:pt x="145571" y="29620"/>
                  </a:moveTo>
                  <a:lnTo>
                    <a:pt x="44951" y="298"/>
                  </a:lnTo>
                  <a:lnTo>
                    <a:pt x="0" y="0"/>
                  </a:lnTo>
                  <a:lnTo>
                    <a:pt x="100471" y="29323"/>
                  </a:lnTo>
                  <a:lnTo>
                    <a:pt x="145571" y="2962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83BB8AF-2988-E250-79B5-D715D114283F}"/>
                </a:ext>
              </a:extLst>
            </p:cNvPr>
            <p:cNvSpPr/>
            <p:nvPr/>
          </p:nvSpPr>
          <p:spPr>
            <a:xfrm>
              <a:off x="9929905" y="6158535"/>
              <a:ext cx="148399" cy="30364"/>
            </a:xfrm>
            <a:custGeom>
              <a:avLst/>
              <a:gdLst>
                <a:gd name="connsiteX0" fmla="*/ 0 w 148399"/>
                <a:gd name="connsiteY0" fmla="*/ 0 h 30364"/>
                <a:gd name="connsiteX1" fmla="*/ 102852 w 148399"/>
                <a:gd name="connsiteY1" fmla="*/ 30216 h 30364"/>
                <a:gd name="connsiteX2" fmla="*/ 148399 w 148399"/>
                <a:gd name="connsiteY2" fmla="*/ 30365 h 30364"/>
                <a:gd name="connsiteX3" fmla="*/ 45398 w 148399"/>
                <a:gd name="connsiteY3" fmla="*/ 149 h 30364"/>
                <a:gd name="connsiteX4" fmla="*/ 0 w 148399"/>
                <a:gd name="connsiteY4" fmla="*/ 0 h 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399" h="30364">
                  <a:moveTo>
                    <a:pt x="0" y="0"/>
                  </a:moveTo>
                  <a:lnTo>
                    <a:pt x="102852" y="30216"/>
                  </a:lnTo>
                  <a:lnTo>
                    <a:pt x="148399" y="30365"/>
                  </a:lnTo>
                  <a:lnTo>
                    <a:pt x="45398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EFC47D4-4BBE-F646-CE8B-07B5D40F2112}"/>
                </a:ext>
              </a:extLst>
            </p:cNvPr>
            <p:cNvSpPr/>
            <p:nvPr/>
          </p:nvSpPr>
          <p:spPr>
            <a:xfrm>
              <a:off x="10267040" y="6132189"/>
              <a:ext cx="144380" cy="28727"/>
            </a:xfrm>
            <a:custGeom>
              <a:avLst/>
              <a:gdLst>
                <a:gd name="connsiteX0" fmla="*/ 144381 w 144380"/>
                <a:gd name="connsiteY0" fmla="*/ 28728 h 28727"/>
                <a:gd name="connsiteX1" fmla="*/ 41975 w 144380"/>
                <a:gd name="connsiteY1" fmla="*/ 298 h 28727"/>
                <a:gd name="connsiteX2" fmla="*/ 0 w 144380"/>
                <a:gd name="connsiteY2" fmla="*/ 0 h 28727"/>
                <a:gd name="connsiteX3" fmla="*/ 102108 w 144380"/>
                <a:gd name="connsiteY3" fmla="*/ 28430 h 28727"/>
                <a:gd name="connsiteX4" fmla="*/ 144381 w 144380"/>
                <a:gd name="connsiteY4" fmla="*/ 28728 h 2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380" h="28727">
                  <a:moveTo>
                    <a:pt x="144381" y="28728"/>
                  </a:moveTo>
                  <a:lnTo>
                    <a:pt x="41975" y="298"/>
                  </a:lnTo>
                  <a:lnTo>
                    <a:pt x="0" y="0"/>
                  </a:lnTo>
                  <a:lnTo>
                    <a:pt x="102108" y="28430"/>
                  </a:lnTo>
                  <a:lnTo>
                    <a:pt x="144381" y="2872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D751496-557C-DA1B-17F8-E356DCF3488C}"/>
                </a:ext>
              </a:extLst>
            </p:cNvPr>
            <p:cNvSpPr/>
            <p:nvPr/>
          </p:nvSpPr>
          <p:spPr>
            <a:xfrm>
              <a:off x="10224620" y="6131891"/>
              <a:ext cx="144529" cy="28727"/>
            </a:xfrm>
            <a:custGeom>
              <a:avLst/>
              <a:gdLst>
                <a:gd name="connsiteX0" fmla="*/ 144529 w 144529"/>
                <a:gd name="connsiteY0" fmla="*/ 28727 h 28727"/>
                <a:gd name="connsiteX1" fmla="*/ 42421 w 144529"/>
                <a:gd name="connsiteY1" fmla="*/ 298 h 28727"/>
                <a:gd name="connsiteX2" fmla="*/ 0 w 144529"/>
                <a:gd name="connsiteY2" fmla="*/ 0 h 28727"/>
                <a:gd name="connsiteX3" fmla="*/ 102108 w 144529"/>
                <a:gd name="connsiteY3" fmla="*/ 28579 h 28727"/>
                <a:gd name="connsiteX4" fmla="*/ 144529 w 144529"/>
                <a:gd name="connsiteY4" fmla="*/ 28727 h 2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29" h="28727">
                  <a:moveTo>
                    <a:pt x="144529" y="28727"/>
                  </a:moveTo>
                  <a:lnTo>
                    <a:pt x="42421" y="298"/>
                  </a:lnTo>
                  <a:lnTo>
                    <a:pt x="0" y="0"/>
                  </a:lnTo>
                  <a:lnTo>
                    <a:pt x="102108" y="28579"/>
                  </a:lnTo>
                  <a:lnTo>
                    <a:pt x="144529" y="2872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B970229-F58B-E581-BA48-1BE2447253B2}"/>
                </a:ext>
              </a:extLst>
            </p:cNvPr>
            <p:cNvSpPr/>
            <p:nvPr/>
          </p:nvSpPr>
          <p:spPr>
            <a:xfrm>
              <a:off x="10350841" y="6132784"/>
              <a:ext cx="144083" cy="28429"/>
            </a:xfrm>
            <a:custGeom>
              <a:avLst/>
              <a:gdLst>
                <a:gd name="connsiteX0" fmla="*/ 144083 w 144083"/>
                <a:gd name="connsiteY0" fmla="*/ 28430 h 28429"/>
                <a:gd name="connsiteX1" fmla="*/ 41379 w 144083"/>
                <a:gd name="connsiteY1" fmla="*/ 298 h 28429"/>
                <a:gd name="connsiteX2" fmla="*/ 0 w 144083"/>
                <a:gd name="connsiteY2" fmla="*/ 0 h 28429"/>
                <a:gd name="connsiteX3" fmla="*/ 102555 w 144083"/>
                <a:gd name="connsiteY3" fmla="*/ 28281 h 28429"/>
                <a:gd name="connsiteX4" fmla="*/ 144083 w 144083"/>
                <a:gd name="connsiteY4" fmla="*/ 28430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83" h="28429">
                  <a:moveTo>
                    <a:pt x="144083" y="28430"/>
                  </a:moveTo>
                  <a:lnTo>
                    <a:pt x="41379" y="298"/>
                  </a:lnTo>
                  <a:lnTo>
                    <a:pt x="0" y="0"/>
                  </a:lnTo>
                  <a:lnTo>
                    <a:pt x="102555" y="28281"/>
                  </a:lnTo>
                  <a:lnTo>
                    <a:pt x="144083" y="2843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F96192C-C807-1DFB-1177-A75D11C6AE1D}"/>
                </a:ext>
              </a:extLst>
            </p:cNvPr>
            <p:cNvSpPr/>
            <p:nvPr/>
          </p:nvSpPr>
          <p:spPr>
            <a:xfrm>
              <a:off x="10095868" y="6130849"/>
              <a:ext cx="144827" cy="29174"/>
            </a:xfrm>
            <a:custGeom>
              <a:avLst/>
              <a:gdLst>
                <a:gd name="connsiteX0" fmla="*/ 144827 w 144827"/>
                <a:gd name="connsiteY0" fmla="*/ 29174 h 29174"/>
                <a:gd name="connsiteX1" fmla="*/ 43166 w 144827"/>
                <a:gd name="connsiteY1" fmla="*/ 447 h 29174"/>
                <a:gd name="connsiteX2" fmla="*/ 0 w 144827"/>
                <a:gd name="connsiteY2" fmla="*/ 0 h 29174"/>
                <a:gd name="connsiteX3" fmla="*/ 101364 w 144827"/>
                <a:gd name="connsiteY3" fmla="*/ 28876 h 29174"/>
                <a:gd name="connsiteX4" fmla="*/ 144827 w 144827"/>
                <a:gd name="connsiteY4" fmla="*/ 29174 h 2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27" h="29174">
                  <a:moveTo>
                    <a:pt x="144827" y="29174"/>
                  </a:moveTo>
                  <a:lnTo>
                    <a:pt x="43166" y="447"/>
                  </a:lnTo>
                  <a:lnTo>
                    <a:pt x="0" y="0"/>
                  </a:lnTo>
                  <a:lnTo>
                    <a:pt x="101364" y="28876"/>
                  </a:lnTo>
                  <a:lnTo>
                    <a:pt x="144827" y="2917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5E50CAB3-CCEA-C895-4C06-FD9F52A918D4}"/>
                </a:ext>
              </a:extLst>
            </p:cNvPr>
            <p:cNvSpPr/>
            <p:nvPr/>
          </p:nvSpPr>
          <p:spPr>
            <a:xfrm>
              <a:off x="10182050" y="6131593"/>
              <a:ext cx="144678" cy="28876"/>
            </a:xfrm>
            <a:custGeom>
              <a:avLst/>
              <a:gdLst>
                <a:gd name="connsiteX0" fmla="*/ 144678 w 144678"/>
                <a:gd name="connsiteY0" fmla="*/ 28876 h 28876"/>
                <a:gd name="connsiteX1" fmla="*/ 42570 w 144678"/>
                <a:gd name="connsiteY1" fmla="*/ 298 h 28876"/>
                <a:gd name="connsiteX2" fmla="*/ 0 w 144678"/>
                <a:gd name="connsiteY2" fmla="*/ 0 h 28876"/>
                <a:gd name="connsiteX3" fmla="*/ 101810 w 144678"/>
                <a:gd name="connsiteY3" fmla="*/ 28578 h 28876"/>
                <a:gd name="connsiteX4" fmla="*/ 144678 w 144678"/>
                <a:gd name="connsiteY4" fmla="*/ 28876 h 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678" h="28876">
                  <a:moveTo>
                    <a:pt x="144678" y="28876"/>
                  </a:moveTo>
                  <a:lnTo>
                    <a:pt x="42570" y="298"/>
                  </a:lnTo>
                  <a:lnTo>
                    <a:pt x="0" y="0"/>
                  </a:lnTo>
                  <a:lnTo>
                    <a:pt x="101810" y="28578"/>
                  </a:lnTo>
                  <a:lnTo>
                    <a:pt x="144678" y="2887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5AEEB29E-BF5D-CAD8-874C-303061C2448B}"/>
                </a:ext>
              </a:extLst>
            </p:cNvPr>
            <p:cNvSpPr/>
            <p:nvPr/>
          </p:nvSpPr>
          <p:spPr>
            <a:xfrm>
              <a:off x="10139033" y="6131295"/>
              <a:ext cx="144826" cy="28876"/>
            </a:xfrm>
            <a:custGeom>
              <a:avLst/>
              <a:gdLst>
                <a:gd name="connsiteX0" fmla="*/ 144827 w 144826"/>
                <a:gd name="connsiteY0" fmla="*/ 28876 h 28876"/>
                <a:gd name="connsiteX1" fmla="*/ 43016 w 144826"/>
                <a:gd name="connsiteY1" fmla="*/ 298 h 28876"/>
                <a:gd name="connsiteX2" fmla="*/ 0 w 144826"/>
                <a:gd name="connsiteY2" fmla="*/ 0 h 28876"/>
                <a:gd name="connsiteX3" fmla="*/ 101661 w 144826"/>
                <a:gd name="connsiteY3" fmla="*/ 28728 h 28876"/>
                <a:gd name="connsiteX4" fmla="*/ 144827 w 144826"/>
                <a:gd name="connsiteY4" fmla="*/ 28876 h 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26" h="28876">
                  <a:moveTo>
                    <a:pt x="144827" y="28876"/>
                  </a:moveTo>
                  <a:lnTo>
                    <a:pt x="43016" y="298"/>
                  </a:lnTo>
                  <a:lnTo>
                    <a:pt x="0" y="0"/>
                  </a:lnTo>
                  <a:lnTo>
                    <a:pt x="101661" y="28728"/>
                  </a:lnTo>
                  <a:lnTo>
                    <a:pt x="144827" y="2887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C6BF4C4-3375-0E14-A48E-9C4D4BB77618}"/>
                </a:ext>
              </a:extLst>
            </p:cNvPr>
            <p:cNvSpPr/>
            <p:nvPr/>
          </p:nvSpPr>
          <p:spPr>
            <a:xfrm>
              <a:off x="10052256" y="6130551"/>
              <a:ext cx="144976" cy="29173"/>
            </a:xfrm>
            <a:custGeom>
              <a:avLst/>
              <a:gdLst>
                <a:gd name="connsiteX0" fmla="*/ 144976 w 144976"/>
                <a:gd name="connsiteY0" fmla="*/ 29174 h 29173"/>
                <a:gd name="connsiteX1" fmla="*/ 43612 w 144976"/>
                <a:gd name="connsiteY1" fmla="*/ 298 h 29173"/>
                <a:gd name="connsiteX2" fmla="*/ 0 w 144976"/>
                <a:gd name="connsiteY2" fmla="*/ 0 h 29173"/>
                <a:gd name="connsiteX3" fmla="*/ 101215 w 144976"/>
                <a:gd name="connsiteY3" fmla="*/ 29025 h 29173"/>
                <a:gd name="connsiteX4" fmla="*/ 144976 w 144976"/>
                <a:gd name="connsiteY4" fmla="*/ 29174 h 2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76" h="29173">
                  <a:moveTo>
                    <a:pt x="144976" y="29174"/>
                  </a:moveTo>
                  <a:lnTo>
                    <a:pt x="43612" y="298"/>
                  </a:lnTo>
                  <a:lnTo>
                    <a:pt x="0" y="0"/>
                  </a:lnTo>
                  <a:lnTo>
                    <a:pt x="101215" y="29025"/>
                  </a:lnTo>
                  <a:lnTo>
                    <a:pt x="144976" y="2917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A8C4A00C-9CEB-D49B-3559-DA24C40C78B6}"/>
                </a:ext>
              </a:extLst>
            </p:cNvPr>
            <p:cNvSpPr/>
            <p:nvPr/>
          </p:nvSpPr>
          <p:spPr>
            <a:xfrm>
              <a:off x="10326728" y="6160470"/>
              <a:ext cx="147357" cy="29471"/>
            </a:xfrm>
            <a:custGeom>
              <a:avLst/>
              <a:gdLst>
                <a:gd name="connsiteX0" fmla="*/ 0 w 147357"/>
                <a:gd name="connsiteY0" fmla="*/ 0 h 29471"/>
                <a:gd name="connsiteX1" fmla="*/ 104639 w 147357"/>
                <a:gd name="connsiteY1" fmla="*/ 29323 h 29471"/>
                <a:gd name="connsiteX2" fmla="*/ 147357 w 147357"/>
                <a:gd name="connsiteY2" fmla="*/ 29471 h 29471"/>
                <a:gd name="connsiteX3" fmla="*/ 42421 w 147357"/>
                <a:gd name="connsiteY3" fmla="*/ 149 h 29471"/>
                <a:gd name="connsiteX4" fmla="*/ 0 w 147357"/>
                <a:gd name="connsiteY4" fmla="*/ 0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57" h="29471">
                  <a:moveTo>
                    <a:pt x="0" y="0"/>
                  </a:moveTo>
                  <a:lnTo>
                    <a:pt x="104639" y="29323"/>
                  </a:lnTo>
                  <a:lnTo>
                    <a:pt x="147357" y="29471"/>
                  </a:lnTo>
                  <a:lnTo>
                    <a:pt x="42421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585F910-47D6-F812-AD13-E60C4D419A6C}"/>
                </a:ext>
              </a:extLst>
            </p:cNvPr>
            <p:cNvSpPr/>
            <p:nvPr/>
          </p:nvSpPr>
          <p:spPr>
            <a:xfrm>
              <a:off x="10369149" y="6160618"/>
              <a:ext cx="147208" cy="29471"/>
            </a:xfrm>
            <a:custGeom>
              <a:avLst/>
              <a:gdLst>
                <a:gd name="connsiteX0" fmla="*/ 0 w 147208"/>
                <a:gd name="connsiteY0" fmla="*/ 0 h 29471"/>
                <a:gd name="connsiteX1" fmla="*/ 104936 w 147208"/>
                <a:gd name="connsiteY1" fmla="*/ 29323 h 29471"/>
                <a:gd name="connsiteX2" fmla="*/ 147208 w 147208"/>
                <a:gd name="connsiteY2" fmla="*/ 29472 h 29471"/>
                <a:gd name="connsiteX3" fmla="*/ 42272 w 147208"/>
                <a:gd name="connsiteY3" fmla="*/ 298 h 29471"/>
                <a:gd name="connsiteX4" fmla="*/ 0 w 147208"/>
                <a:gd name="connsiteY4" fmla="*/ 0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208" h="29471">
                  <a:moveTo>
                    <a:pt x="0" y="0"/>
                  </a:moveTo>
                  <a:lnTo>
                    <a:pt x="104936" y="29323"/>
                  </a:lnTo>
                  <a:lnTo>
                    <a:pt x="147208" y="29472"/>
                  </a:lnTo>
                  <a:lnTo>
                    <a:pt x="42272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34BF5F8-48C0-B852-927A-3DC18DBC747C}"/>
                </a:ext>
              </a:extLst>
            </p:cNvPr>
            <p:cNvSpPr/>
            <p:nvPr/>
          </p:nvSpPr>
          <p:spPr>
            <a:xfrm>
              <a:off x="9975303" y="6158684"/>
              <a:ext cx="148399" cy="30364"/>
            </a:xfrm>
            <a:custGeom>
              <a:avLst/>
              <a:gdLst>
                <a:gd name="connsiteX0" fmla="*/ 0 w 148399"/>
                <a:gd name="connsiteY0" fmla="*/ 0 h 30364"/>
                <a:gd name="connsiteX1" fmla="*/ 103001 w 148399"/>
                <a:gd name="connsiteY1" fmla="*/ 30216 h 30364"/>
                <a:gd name="connsiteX2" fmla="*/ 148399 w 148399"/>
                <a:gd name="connsiteY2" fmla="*/ 30364 h 30364"/>
                <a:gd name="connsiteX3" fmla="*/ 45100 w 148399"/>
                <a:gd name="connsiteY3" fmla="*/ 298 h 30364"/>
                <a:gd name="connsiteX4" fmla="*/ 0 w 148399"/>
                <a:gd name="connsiteY4" fmla="*/ 0 h 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399" h="30364">
                  <a:moveTo>
                    <a:pt x="0" y="0"/>
                  </a:moveTo>
                  <a:lnTo>
                    <a:pt x="103001" y="30216"/>
                  </a:lnTo>
                  <a:lnTo>
                    <a:pt x="148399" y="30364"/>
                  </a:lnTo>
                  <a:lnTo>
                    <a:pt x="451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40D8B0D-C579-CB82-FA20-4AF37C9AD018}"/>
                </a:ext>
              </a:extLst>
            </p:cNvPr>
            <p:cNvSpPr/>
            <p:nvPr/>
          </p:nvSpPr>
          <p:spPr>
            <a:xfrm>
              <a:off x="10411421" y="6160916"/>
              <a:ext cx="147059" cy="29173"/>
            </a:xfrm>
            <a:custGeom>
              <a:avLst/>
              <a:gdLst>
                <a:gd name="connsiteX0" fmla="*/ 0 w 147059"/>
                <a:gd name="connsiteY0" fmla="*/ 0 h 29173"/>
                <a:gd name="connsiteX1" fmla="*/ 104936 w 147059"/>
                <a:gd name="connsiteY1" fmla="*/ 29174 h 29173"/>
                <a:gd name="connsiteX2" fmla="*/ 147060 w 147059"/>
                <a:gd name="connsiteY2" fmla="*/ 29174 h 29173"/>
                <a:gd name="connsiteX3" fmla="*/ 41975 w 147059"/>
                <a:gd name="connsiteY3" fmla="*/ 149 h 29173"/>
                <a:gd name="connsiteX4" fmla="*/ 0 w 147059"/>
                <a:gd name="connsiteY4" fmla="*/ 0 h 2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59" h="29173">
                  <a:moveTo>
                    <a:pt x="0" y="0"/>
                  </a:moveTo>
                  <a:lnTo>
                    <a:pt x="104936" y="29174"/>
                  </a:lnTo>
                  <a:lnTo>
                    <a:pt x="147060" y="29174"/>
                  </a:lnTo>
                  <a:lnTo>
                    <a:pt x="41975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67F9AAA-825A-3C75-B941-6DAF3C19B76F}"/>
                </a:ext>
              </a:extLst>
            </p:cNvPr>
            <p:cNvSpPr/>
            <p:nvPr/>
          </p:nvSpPr>
          <p:spPr>
            <a:xfrm>
              <a:off x="10240695" y="6160023"/>
              <a:ext cx="147655" cy="29620"/>
            </a:xfrm>
            <a:custGeom>
              <a:avLst/>
              <a:gdLst>
                <a:gd name="connsiteX0" fmla="*/ 0 w 147655"/>
                <a:gd name="connsiteY0" fmla="*/ 0 h 29620"/>
                <a:gd name="connsiteX1" fmla="*/ 104341 w 147655"/>
                <a:gd name="connsiteY1" fmla="*/ 29471 h 29620"/>
                <a:gd name="connsiteX2" fmla="*/ 147655 w 147655"/>
                <a:gd name="connsiteY2" fmla="*/ 29620 h 29620"/>
                <a:gd name="connsiteX3" fmla="*/ 43165 w 147655"/>
                <a:gd name="connsiteY3" fmla="*/ 149 h 29620"/>
                <a:gd name="connsiteX4" fmla="*/ 0 w 147655"/>
                <a:gd name="connsiteY4" fmla="*/ 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5" h="29620">
                  <a:moveTo>
                    <a:pt x="0" y="0"/>
                  </a:moveTo>
                  <a:lnTo>
                    <a:pt x="104341" y="29471"/>
                  </a:lnTo>
                  <a:lnTo>
                    <a:pt x="147655" y="29620"/>
                  </a:lnTo>
                  <a:lnTo>
                    <a:pt x="43165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4CD8438-58C3-EB92-8DF8-D3FB5625AFC3}"/>
                </a:ext>
              </a:extLst>
            </p:cNvPr>
            <p:cNvSpPr/>
            <p:nvPr/>
          </p:nvSpPr>
          <p:spPr>
            <a:xfrm>
              <a:off x="10453396" y="6161065"/>
              <a:ext cx="146910" cy="29174"/>
            </a:xfrm>
            <a:custGeom>
              <a:avLst/>
              <a:gdLst>
                <a:gd name="connsiteX0" fmla="*/ 0 w 146910"/>
                <a:gd name="connsiteY0" fmla="*/ 0 h 29174"/>
                <a:gd name="connsiteX1" fmla="*/ 105085 w 146910"/>
                <a:gd name="connsiteY1" fmla="*/ 29025 h 29174"/>
                <a:gd name="connsiteX2" fmla="*/ 146911 w 146910"/>
                <a:gd name="connsiteY2" fmla="*/ 29174 h 29174"/>
                <a:gd name="connsiteX3" fmla="*/ 41528 w 146910"/>
                <a:gd name="connsiteY3" fmla="*/ 149 h 29174"/>
                <a:gd name="connsiteX4" fmla="*/ 0 w 146910"/>
                <a:gd name="connsiteY4" fmla="*/ 0 h 2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10" h="29174">
                  <a:moveTo>
                    <a:pt x="0" y="0"/>
                  </a:moveTo>
                  <a:lnTo>
                    <a:pt x="105085" y="29025"/>
                  </a:lnTo>
                  <a:lnTo>
                    <a:pt x="146911" y="29174"/>
                  </a:lnTo>
                  <a:lnTo>
                    <a:pt x="41528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82B5A22-041B-9A0D-1D31-25E132B454D3}"/>
                </a:ext>
              </a:extLst>
            </p:cNvPr>
            <p:cNvSpPr/>
            <p:nvPr/>
          </p:nvSpPr>
          <p:spPr>
            <a:xfrm>
              <a:off x="10283860" y="6160172"/>
              <a:ext cx="147506" cy="29620"/>
            </a:xfrm>
            <a:custGeom>
              <a:avLst/>
              <a:gdLst>
                <a:gd name="connsiteX0" fmla="*/ 0 w 147506"/>
                <a:gd name="connsiteY0" fmla="*/ 0 h 29620"/>
                <a:gd name="connsiteX1" fmla="*/ 104490 w 147506"/>
                <a:gd name="connsiteY1" fmla="*/ 29472 h 29620"/>
                <a:gd name="connsiteX2" fmla="*/ 147506 w 147506"/>
                <a:gd name="connsiteY2" fmla="*/ 29621 h 29620"/>
                <a:gd name="connsiteX3" fmla="*/ 42868 w 147506"/>
                <a:gd name="connsiteY3" fmla="*/ 298 h 29620"/>
                <a:gd name="connsiteX4" fmla="*/ 0 w 147506"/>
                <a:gd name="connsiteY4" fmla="*/ 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506" h="29620">
                  <a:moveTo>
                    <a:pt x="0" y="0"/>
                  </a:moveTo>
                  <a:lnTo>
                    <a:pt x="104490" y="29472"/>
                  </a:lnTo>
                  <a:lnTo>
                    <a:pt x="147506" y="29621"/>
                  </a:lnTo>
                  <a:lnTo>
                    <a:pt x="42868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9059336-B66B-5411-8583-F05DFD40F702}"/>
                </a:ext>
              </a:extLst>
            </p:cNvPr>
            <p:cNvSpPr/>
            <p:nvPr/>
          </p:nvSpPr>
          <p:spPr>
            <a:xfrm>
              <a:off x="10065057" y="6159130"/>
              <a:ext cx="148101" cy="30066"/>
            </a:xfrm>
            <a:custGeom>
              <a:avLst/>
              <a:gdLst>
                <a:gd name="connsiteX0" fmla="*/ 0 w 148101"/>
                <a:gd name="connsiteY0" fmla="*/ 0 h 30066"/>
                <a:gd name="connsiteX1" fmla="*/ 103448 w 148101"/>
                <a:gd name="connsiteY1" fmla="*/ 30067 h 30066"/>
                <a:gd name="connsiteX2" fmla="*/ 148101 w 148101"/>
                <a:gd name="connsiteY2" fmla="*/ 30067 h 30066"/>
                <a:gd name="connsiteX3" fmla="*/ 44356 w 148101"/>
                <a:gd name="connsiteY3" fmla="*/ 298 h 30066"/>
                <a:gd name="connsiteX4" fmla="*/ 0 w 148101"/>
                <a:gd name="connsiteY4" fmla="*/ 0 h 3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01" h="30066">
                  <a:moveTo>
                    <a:pt x="0" y="0"/>
                  </a:moveTo>
                  <a:lnTo>
                    <a:pt x="103448" y="30067"/>
                  </a:lnTo>
                  <a:lnTo>
                    <a:pt x="148101" y="30067"/>
                  </a:lnTo>
                  <a:lnTo>
                    <a:pt x="44356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7B3296D-925A-AB8D-9A40-E85DA96A8433}"/>
                </a:ext>
              </a:extLst>
            </p:cNvPr>
            <p:cNvSpPr/>
            <p:nvPr/>
          </p:nvSpPr>
          <p:spPr>
            <a:xfrm>
              <a:off x="10020403" y="6158981"/>
              <a:ext cx="148101" cy="30215"/>
            </a:xfrm>
            <a:custGeom>
              <a:avLst/>
              <a:gdLst>
                <a:gd name="connsiteX0" fmla="*/ 0 w 148101"/>
                <a:gd name="connsiteY0" fmla="*/ 0 h 30215"/>
                <a:gd name="connsiteX1" fmla="*/ 103299 w 148101"/>
                <a:gd name="connsiteY1" fmla="*/ 30067 h 30215"/>
                <a:gd name="connsiteX2" fmla="*/ 148101 w 148101"/>
                <a:gd name="connsiteY2" fmla="*/ 30216 h 30215"/>
                <a:gd name="connsiteX3" fmla="*/ 44654 w 148101"/>
                <a:gd name="connsiteY3" fmla="*/ 149 h 30215"/>
                <a:gd name="connsiteX4" fmla="*/ 0 w 148101"/>
                <a:gd name="connsiteY4" fmla="*/ 0 h 3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01" h="30215">
                  <a:moveTo>
                    <a:pt x="0" y="0"/>
                  </a:moveTo>
                  <a:lnTo>
                    <a:pt x="103299" y="30067"/>
                  </a:lnTo>
                  <a:lnTo>
                    <a:pt x="148101" y="30216"/>
                  </a:lnTo>
                  <a:lnTo>
                    <a:pt x="44654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C1758750-C9BB-5536-1152-86B944CF9DD1}"/>
                </a:ext>
              </a:extLst>
            </p:cNvPr>
            <p:cNvSpPr/>
            <p:nvPr/>
          </p:nvSpPr>
          <p:spPr>
            <a:xfrm>
              <a:off x="10197232" y="6159725"/>
              <a:ext cx="147803" cy="29769"/>
            </a:xfrm>
            <a:custGeom>
              <a:avLst/>
              <a:gdLst>
                <a:gd name="connsiteX0" fmla="*/ 0 w 147803"/>
                <a:gd name="connsiteY0" fmla="*/ 0 h 29769"/>
                <a:gd name="connsiteX1" fmla="*/ 104192 w 147803"/>
                <a:gd name="connsiteY1" fmla="*/ 29769 h 29769"/>
                <a:gd name="connsiteX2" fmla="*/ 147804 w 147803"/>
                <a:gd name="connsiteY2" fmla="*/ 29769 h 29769"/>
                <a:gd name="connsiteX3" fmla="*/ 43463 w 147803"/>
                <a:gd name="connsiteY3" fmla="*/ 298 h 29769"/>
                <a:gd name="connsiteX4" fmla="*/ 0 w 147803"/>
                <a:gd name="connsiteY4" fmla="*/ 0 h 2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03" h="29769">
                  <a:moveTo>
                    <a:pt x="0" y="0"/>
                  </a:moveTo>
                  <a:lnTo>
                    <a:pt x="104192" y="29769"/>
                  </a:lnTo>
                  <a:lnTo>
                    <a:pt x="147804" y="29769"/>
                  </a:lnTo>
                  <a:lnTo>
                    <a:pt x="43463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03FD602-1F84-AE7A-E594-041F88B1C81B}"/>
                </a:ext>
              </a:extLst>
            </p:cNvPr>
            <p:cNvSpPr/>
            <p:nvPr/>
          </p:nvSpPr>
          <p:spPr>
            <a:xfrm>
              <a:off x="10153472" y="6159577"/>
              <a:ext cx="147952" cy="29917"/>
            </a:xfrm>
            <a:custGeom>
              <a:avLst/>
              <a:gdLst>
                <a:gd name="connsiteX0" fmla="*/ 0 w 147952"/>
                <a:gd name="connsiteY0" fmla="*/ 0 h 29917"/>
                <a:gd name="connsiteX1" fmla="*/ 104043 w 147952"/>
                <a:gd name="connsiteY1" fmla="*/ 29769 h 29917"/>
                <a:gd name="connsiteX2" fmla="*/ 147953 w 147952"/>
                <a:gd name="connsiteY2" fmla="*/ 29918 h 29917"/>
                <a:gd name="connsiteX3" fmla="*/ 43761 w 147952"/>
                <a:gd name="connsiteY3" fmla="*/ 149 h 29917"/>
                <a:gd name="connsiteX4" fmla="*/ 0 w 147952"/>
                <a:gd name="connsiteY4" fmla="*/ 0 h 2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52" h="29917">
                  <a:moveTo>
                    <a:pt x="0" y="0"/>
                  </a:moveTo>
                  <a:lnTo>
                    <a:pt x="104043" y="29769"/>
                  </a:lnTo>
                  <a:lnTo>
                    <a:pt x="147953" y="29918"/>
                  </a:lnTo>
                  <a:lnTo>
                    <a:pt x="43761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B9A8301-3E00-963C-5058-F9B828159CE7}"/>
                </a:ext>
              </a:extLst>
            </p:cNvPr>
            <p:cNvSpPr/>
            <p:nvPr/>
          </p:nvSpPr>
          <p:spPr>
            <a:xfrm>
              <a:off x="10109413" y="6159428"/>
              <a:ext cx="148101" cy="29918"/>
            </a:xfrm>
            <a:custGeom>
              <a:avLst/>
              <a:gdLst>
                <a:gd name="connsiteX0" fmla="*/ 0 w 148101"/>
                <a:gd name="connsiteY0" fmla="*/ 0 h 29918"/>
                <a:gd name="connsiteX1" fmla="*/ 103745 w 148101"/>
                <a:gd name="connsiteY1" fmla="*/ 29769 h 29918"/>
                <a:gd name="connsiteX2" fmla="*/ 148102 w 148101"/>
                <a:gd name="connsiteY2" fmla="*/ 29918 h 29918"/>
                <a:gd name="connsiteX3" fmla="*/ 44059 w 148101"/>
                <a:gd name="connsiteY3" fmla="*/ 149 h 29918"/>
                <a:gd name="connsiteX4" fmla="*/ 0 w 148101"/>
                <a:gd name="connsiteY4" fmla="*/ 0 h 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01" h="29918">
                  <a:moveTo>
                    <a:pt x="0" y="0"/>
                  </a:moveTo>
                  <a:lnTo>
                    <a:pt x="103745" y="29769"/>
                  </a:lnTo>
                  <a:lnTo>
                    <a:pt x="148102" y="29918"/>
                  </a:lnTo>
                  <a:lnTo>
                    <a:pt x="44059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C1BFA1C-6F17-29C5-304C-D37DAC080695}"/>
                </a:ext>
              </a:extLst>
            </p:cNvPr>
            <p:cNvSpPr/>
            <p:nvPr/>
          </p:nvSpPr>
          <p:spPr>
            <a:xfrm>
              <a:off x="10309015" y="6132487"/>
              <a:ext cx="144380" cy="28578"/>
            </a:xfrm>
            <a:custGeom>
              <a:avLst/>
              <a:gdLst>
                <a:gd name="connsiteX0" fmla="*/ 144381 w 144380"/>
                <a:gd name="connsiteY0" fmla="*/ 28578 h 28578"/>
                <a:gd name="connsiteX1" fmla="*/ 41826 w 144380"/>
                <a:gd name="connsiteY1" fmla="*/ 298 h 28578"/>
                <a:gd name="connsiteX2" fmla="*/ 0 w 144380"/>
                <a:gd name="connsiteY2" fmla="*/ 0 h 28578"/>
                <a:gd name="connsiteX3" fmla="*/ 102406 w 144380"/>
                <a:gd name="connsiteY3" fmla="*/ 28430 h 28578"/>
                <a:gd name="connsiteX4" fmla="*/ 144381 w 144380"/>
                <a:gd name="connsiteY4" fmla="*/ 28578 h 2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380" h="28578">
                  <a:moveTo>
                    <a:pt x="144381" y="28578"/>
                  </a:moveTo>
                  <a:lnTo>
                    <a:pt x="41826" y="298"/>
                  </a:lnTo>
                  <a:lnTo>
                    <a:pt x="0" y="0"/>
                  </a:lnTo>
                  <a:lnTo>
                    <a:pt x="102406" y="28430"/>
                  </a:lnTo>
                  <a:lnTo>
                    <a:pt x="144381" y="2857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2F62145-134E-7032-DD7F-DF3A8D0D1063}"/>
                </a:ext>
              </a:extLst>
            </p:cNvPr>
            <p:cNvSpPr/>
            <p:nvPr/>
          </p:nvSpPr>
          <p:spPr>
            <a:xfrm>
              <a:off x="9583095" y="6069078"/>
              <a:ext cx="148994" cy="31108"/>
            </a:xfrm>
            <a:custGeom>
              <a:avLst/>
              <a:gdLst>
                <a:gd name="connsiteX0" fmla="*/ 148995 w 148994"/>
                <a:gd name="connsiteY0" fmla="*/ 31109 h 31108"/>
                <a:gd name="connsiteX1" fmla="*/ 44951 w 148994"/>
                <a:gd name="connsiteY1" fmla="*/ 447 h 31108"/>
                <a:gd name="connsiteX2" fmla="*/ 0 w 148994"/>
                <a:gd name="connsiteY2" fmla="*/ 0 h 31108"/>
                <a:gd name="connsiteX3" fmla="*/ 103745 w 148994"/>
                <a:gd name="connsiteY3" fmla="*/ 30662 h 31108"/>
                <a:gd name="connsiteX4" fmla="*/ 148995 w 148994"/>
                <a:gd name="connsiteY4" fmla="*/ 31109 h 3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94" h="31108">
                  <a:moveTo>
                    <a:pt x="148995" y="31109"/>
                  </a:moveTo>
                  <a:lnTo>
                    <a:pt x="44951" y="447"/>
                  </a:lnTo>
                  <a:lnTo>
                    <a:pt x="0" y="0"/>
                  </a:lnTo>
                  <a:lnTo>
                    <a:pt x="103745" y="30662"/>
                  </a:lnTo>
                  <a:lnTo>
                    <a:pt x="148995" y="31109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CC0DD2B-3013-77EC-DE33-6AE3A83E5C73}"/>
                </a:ext>
              </a:extLst>
            </p:cNvPr>
            <p:cNvSpPr/>
            <p:nvPr/>
          </p:nvSpPr>
          <p:spPr>
            <a:xfrm>
              <a:off x="9644717" y="6099294"/>
              <a:ext cx="139468" cy="29322"/>
            </a:xfrm>
            <a:custGeom>
              <a:avLst/>
              <a:gdLst>
                <a:gd name="connsiteX0" fmla="*/ 42124 w 139468"/>
                <a:gd name="connsiteY0" fmla="*/ 447 h 29322"/>
                <a:gd name="connsiteX1" fmla="*/ 0 w 139468"/>
                <a:gd name="connsiteY1" fmla="*/ 0 h 29322"/>
                <a:gd name="connsiteX2" fmla="*/ 97196 w 139468"/>
                <a:gd name="connsiteY2" fmla="*/ 29025 h 29322"/>
                <a:gd name="connsiteX3" fmla="*/ 139469 w 139468"/>
                <a:gd name="connsiteY3" fmla="*/ 29323 h 29322"/>
                <a:gd name="connsiteX4" fmla="*/ 42124 w 139468"/>
                <a:gd name="connsiteY4" fmla="*/ 447 h 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68" h="29322">
                  <a:moveTo>
                    <a:pt x="42124" y="447"/>
                  </a:moveTo>
                  <a:lnTo>
                    <a:pt x="0" y="0"/>
                  </a:lnTo>
                  <a:lnTo>
                    <a:pt x="97196" y="29025"/>
                  </a:lnTo>
                  <a:lnTo>
                    <a:pt x="139469" y="29323"/>
                  </a:lnTo>
                  <a:lnTo>
                    <a:pt x="42124" y="44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AF8C81E-B27B-C4E4-5C8D-DEFC43FB076F}"/>
                </a:ext>
              </a:extLst>
            </p:cNvPr>
            <p:cNvSpPr/>
            <p:nvPr/>
          </p:nvSpPr>
          <p:spPr>
            <a:xfrm>
              <a:off x="9541269" y="6068483"/>
              <a:ext cx="145571" cy="31257"/>
            </a:xfrm>
            <a:custGeom>
              <a:avLst/>
              <a:gdLst>
                <a:gd name="connsiteX0" fmla="*/ 41826 w 145571"/>
                <a:gd name="connsiteY0" fmla="*/ 596 h 31257"/>
                <a:gd name="connsiteX1" fmla="*/ 0 w 145571"/>
                <a:gd name="connsiteY1" fmla="*/ 0 h 31257"/>
                <a:gd name="connsiteX2" fmla="*/ 103448 w 145571"/>
                <a:gd name="connsiteY2" fmla="*/ 30811 h 31257"/>
                <a:gd name="connsiteX3" fmla="*/ 145571 w 145571"/>
                <a:gd name="connsiteY3" fmla="*/ 31258 h 31257"/>
                <a:gd name="connsiteX4" fmla="*/ 41826 w 145571"/>
                <a:gd name="connsiteY4" fmla="*/ 596 h 3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1" h="31257">
                  <a:moveTo>
                    <a:pt x="41826" y="596"/>
                  </a:moveTo>
                  <a:lnTo>
                    <a:pt x="0" y="0"/>
                  </a:lnTo>
                  <a:lnTo>
                    <a:pt x="103448" y="30811"/>
                  </a:lnTo>
                  <a:lnTo>
                    <a:pt x="145571" y="31258"/>
                  </a:lnTo>
                  <a:lnTo>
                    <a:pt x="41826" y="59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9787A264-8228-4A51-08A6-7E02657B953F}"/>
                </a:ext>
              </a:extLst>
            </p:cNvPr>
            <p:cNvSpPr/>
            <p:nvPr/>
          </p:nvSpPr>
          <p:spPr>
            <a:xfrm>
              <a:off x="9741913" y="6128319"/>
              <a:ext cx="142296" cy="29917"/>
            </a:xfrm>
            <a:custGeom>
              <a:avLst/>
              <a:gdLst>
                <a:gd name="connsiteX0" fmla="*/ 42273 w 142296"/>
                <a:gd name="connsiteY0" fmla="*/ 298 h 29917"/>
                <a:gd name="connsiteX1" fmla="*/ 0 w 142296"/>
                <a:gd name="connsiteY1" fmla="*/ 0 h 29917"/>
                <a:gd name="connsiteX2" fmla="*/ 99727 w 142296"/>
                <a:gd name="connsiteY2" fmla="*/ 29769 h 29917"/>
                <a:gd name="connsiteX3" fmla="*/ 142296 w 142296"/>
                <a:gd name="connsiteY3" fmla="*/ 29918 h 29917"/>
                <a:gd name="connsiteX4" fmla="*/ 42273 w 142296"/>
                <a:gd name="connsiteY4" fmla="*/ 298 h 2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96" h="29917">
                  <a:moveTo>
                    <a:pt x="42273" y="298"/>
                  </a:moveTo>
                  <a:lnTo>
                    <a:pt x="0" y="0"/>
                  </a:lnTo>
                  <a:lnTo>
                    <a:pt x="99727" y="29769"/>
                  </a:lnTo>
                  <a:lnTo>
                    <a:pt x="142296" y="29918"/>
                  </a:lnTo>
                  <a:lnTo>
                    <a:pt x="42273" y="29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3C271A68-A0D8-3B81-6D41-4FA03A962152}"/>
                </a:ext>
              </a:extLst>
            </p:cNvPr>
            <p:cNvSpPr/>
            <p:nvPr/>
          </p:nvSpPr>
          <p:spPr>
            <a:xfrm>
              <a:off x="9841640" y="6158088"/>
              <a:ext cx="145124" cy="30513"/>
            </a:xfrm>
            <a:custGeom>
              <a:avLst/>
              <a:gdLst>
                <a:gd name="connsiteX0" fmla="*/ 42570 w 145124"/>
                <a:gd name="connsiteY0" fmla="*/ 149 h 30513"/>
                <a:gd name="connsiteX1" fmla="*/ 0 w 145124"/>
                <a:gd name="connsiteY1" fmla="*/ 0 h 30513"/>
                <a:gd name="connsiteX2" fmla="*/ 102406 w 145124"/>
                <a:gd name="connsiteY2" fmla="*/ 30513 h 30513"/>
                <a:gd name="connsiteX3" fmla="*/ 145125 w 145124"/>
                <a:gd name="connsiteY3" fmla="*/ 30513 h 30513"/>
                <a:gd name="connsiteX4" fmla="*/ 42570 w 145124"/>
                <a:gd name="connsiteY4" fmla="*/ 149 h 3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24" h="30513">
                  <a:moveTo>
                    <a:pt x="42570" y="149"/>
                  </a:moveTo>
                  <a:lnTo>
                    <a:pt x="0" y="0"/>
                  </a:lnTo>
                  <a:lnTo>
                    <a:pt x="102406" y="30513"/>
                  </a:lnTo>
                  <a:lnTo>
                    <a:pt x="145125" y="30513"/>
                  </a:lnTo>
                  <a:lnTo>
                    <a:pt x="42570" y="149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39609EF-18EC-C734-09A7-A868D95733A6}"/>
                </a:ext>
              </a:extLst>
            </p:cNvPr>
            <p:cNvSpPr/>
            <p:nvPr/>
          </p:nvSpPr>
          <p:spPr>
            <a:xfrm>
              <a:off x="9944045" y="6188601"/>
              <a:ext cx="148250" cy="31257"/>
            </a:xfrm>
            <a:custGeom>
              <a:avLst/>
              <a:gdLst>
                <a:gd name="connsiteX0" fmla="*/ 42719 w 148250"/>
                <a:gd name="connsiteY0" fmla="*/ 0 h 31257"/>
                <a:gd name="connsiteX1" fmla="*/ 0 w 148250"/>
                <a:gd name="connsiteY1" fmla="*/ 0 h 31257"/>
                <a:gd name="connsiteX2" fmla="*/ 105234 w 148250"/>
                <a:gd name="connsiteY2" fmla="*/ 31258 h 31257"/>
                <a:gd name="connsiteX3" fmla="*/ 148250 w 148250"/>
                <a:gd name="connsiteY3" fmla="*/ 31258 h 31257"/>
                <a:gd name="connsiteX4" fmla="*/ 42719 w 148250"/>
                <a:gd name="connsiteY4" fmla="*/ 0 h 3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50" h="31257">
                  <a:moveTo>
                    <a:pt x="42719" y="0"/>
                  </a:moveTo>
                  <a:lnTo>
                    <a:pt x="0" y="0"/>
                  </a:lnTo>
                  <a:lnTo>
                    <a:pt x="105234" y="31258"/>
                  </a:lnTo>
                  <a:lnTo>
                    <a:pt x="148250" y="31258"/>
                  </a:lnTo>
                  <a:lnTo>
                    <a:pt x="42719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4982C3DE-04E3-11BC-2FA4-B43CFC3C14AB}"/>
                </a:ext>
              </a:extLst>
            </p:cNvPr>
            <p:cNvSpPr/>
            <p:nvPr/>
          </p:nvSpPr>
          <p:spPr>
            <a:xfrm>
              <a:off x="10474383" y="6133677"/>
              <a:ext cx="139021" cy="28280"/>
            </a:xfrm>
            <a:custGeom>
              <a:avLst/>
              <a:gdLst>
                <a:gd name="connsiteX0" fmla="*/ 0 w 139021"/>
                <a:gd name="connsiteY0" fmla="*/ 0 h 28280"/>
                <a:gd name="connsiteX1" fmla="*/ 103001 w 139021"/>
                <a:gd name="connsiteY1" fmla="*/ 27983 h 28280"/>
                <a:gd name="connsiteX2" fmla="*/ 139022 w 139021"/>
                <a:gd name="connsiteY2" fmla="*/ 28281 h 28280"/>
                <a:gd name="connsiteX3" fmla="*/ 35872 w 139021"/>
                <a:gd name="connsiteY3" fmla="*/ 298 h 28280"/>
                <a:gd name="connsiteX4" fmla="*/ 0 w 139021"/>
                <a:gd name="connsiteY4" fmla="*/ 0 h 2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21" h="28280">
                  <a:moveTo>
                    <a:pt x="0" y="0"/>
                  </a:moveTo>
                  <a:lnTo>
                    <a:pt x="103001" y="27983"/>
                  </a:lnTo>
                  <a:lnTo>
                    <a:pt x="139022" y="28281"/>
                  </a:lnTo>
                  <a:lnTo>
                    <a:pt x="35872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ACB38A6-F18F-FB4D-9BC0-E8680B86800F}"/>
                </a:ext>
              </a:extLst>
            </p:cNvPr>
            <p:cNvSpPr/>
            <p:nvPr/>
          </p:nvSpPr>
          <p:spPr>
            <a:xfrm>
              <a:off x="10577384" y="6161660"/>
              <a:ext cx="141701" cy="28876"/>
            </a:xfrm>
            <a:custGeom>
              <a:avLst/>
              <a:gdLst>
                <a:gd name="connsiteX0" fmla="*/ 105532 w 141701"/>
                <a:gd name="connsiteY0" fmla="*/ 28727 h 28876"/>
                <a:gd name="connsiteX1" fmla="*/ 141701 w 141701"/>
                <a:gd name="connsiteY1" fmla="*/ 28876 h 28876"/>
                <a:gd name="connsiteX2" fmla="*/ 36021 w 141701"/>
                <a:gd name="connsiteY2" fmla="*/ 298 h 28876"/>
                <a:gd name="connsiteX3" fmla="*/ 0 w 141701"/>
                <a:gd name="connsiteY3" fmla="*/ 0 h 28876"/>
                <a:gd name="connsiteX4" fmla="*/ 105532 w 141701"/>
                <a:gd name="connsiteY4" fmla="*/ 28727 h 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01" h="28876">
                  <a:moveTo>
                    <a:pt x="105532" y="28727"/>
                  </a:moveTo>
                  <a:lnTo>
                    <a:pt x="141701" y="28876"/>
                  </a:lnTo>
                  <a:lnTo>
                    <a:pt x="36021" y="298"/>
                  </a:lnTo>
                  <a:lnTo>
                    <a:pt x="0" y="0"/>
                  </a:lnTo>
                  <a:lnTo>
                    <a:pt x="105532" y="2872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CB84C2-792A-8F1D-A88E-F3EF982B3DF8}"/>
                </a:ext>
              </a:extLst>
            </p:cNvPr>
            <p:cNvSpPr/>
            <p:nvPr/>
          </p:nvSpPr>
          <p:spPr>
            <a:xfrm>
              <a:off x="10682915" y="6190387"/>
              <a:ext cx="144529" cy="29471"/>
            </a:xfrm>
            <a:custGeom>
              <a:avLst/>
              <a:gdLst>
                <a:gd name="connsiteX0" fmla="*/ 108360 w 144529"/>
                <a:gd name="connsiteY0" fmla="*/ 29472 h 29471"/>
                <a:gd name="connsiteX1" fmla="*/ 144530 w 144529"/>
                <a:gd name="connsiteY1" fmla="*/ 29472 h 29471"/>
                <a:gd name="connsiteX2" fmla="*/ 36170 w 144529"/>
                <a:gd name="connsiteY2" fmla="*/ 149 h 29471"/>
                <a:gd name="connsiteX3" fmla="*/ 0 w 144529"/>
                <a:gd name="connsiteY3" fmla="*/ 0 h 29471"/>
                <a:gd name="connsiteX4" fmla="*/ 108360 w 144529"/>
                <a:gd name="connsiteY4" fmla="*/ 29472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29" h="29471">
                  <a:moveTo>
                    <a:pt x="108360" y="29472"/>
                  </a:moveTo>
                  <a:lnTo>
                    <a:pt x="144530" y="29472"/>
                  </a:lnTo>
                  <a:lnTo>
                    <a:pt x="36170" y="149"/>
                  </a:lnTo>
                  <a:lnTo>
                    <a:pt x="0" y="0"/>
                  </a:lnTo>
                  <a:lnTo>
                    <a:pt x="108360" y="2947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AB2FBC6-F437-E2E9-6B6D-700A895A68E7}"/>
                </a:ext>
              </a:extLst>
            </p:cNvPr>
            <p:cNvSpPr/>
            <p:nvPr/>
          </p:nvSpPr>
          <p:spPr>
            <a:xfrm>
              <a:off x="9934222" y="6073246"/>
              <a:ext cx="148548" cy="30364"/>
            </a:xfrm>
            <a:custGeom>
              <a:avLst/>
              <a:gdLst>
                <a:gd name="connsiteX0" fmla="*/ 148548 w 148548"/>
                <a:gd name="connsiteY0" fmla="*/ 30365 h 30364"/>
                <a:gd name="connsiteX1" fmla="*/ 42570 w 148548"/>
                <a:gd name="connsiteY1" fmla="*/ 447 h 30364"/>
                <a:gd name="connsiteX2" fmla="*/ 0 w 148548"/>
                <a:gd name="connsiteY2" fmla="*/ 0 h 30364"/>
                <a:gd name="connsiteX3" fmla="*/ 105829 w 148548"/>
                <a:gd name="connsiteY3" fmla="*/ 29918 h 30364"/>
                <a:gd name="connsiteX4" fmla="*/ 148548 w 148548"/>
                <a:gd name="connsiteY4" fmla="*/ 30365 h 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48" h="30364">
                  <a:moveTo>
                    <a:pt x="148548" y="30365"/>
                  </a:moveTo>
                  <a:lnTo>
                    <a:pt x="42570" y="447"/>
                  </a:lnTo>
                  <a:lnTo>
                    <a:pt x="0" y="0"/>
                  </a:lnTo>
                  <a:lnTo>
                    <a:pt x="105829" y="29918"/>
                  </a:lnTo>
                  <a:lnTo>
                    <a:pt x="148548" y="30365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0C1A5FFC-2365-9B62-E155-B55B99395FFF}"/>
                </a:ext>
              </a:extLst>
            </p:cNvPr>
            <p:cNvSpPr/>
            <p:nvPr/>
          </p:nvSpPr>
          <p:spPr>
            <a:xfrm>
              <a:off x="10373763" y="6106290"/>
              <a:ext cx="136491" cy="27685"/>
            </a:xfrm>
            <a:custGeom>
              <a:avLst/>
              <a:gdLst>
                <a:gd name="connsiteX0" fmla="*/ 100620 w 136491"/>
                <a:gd name="connsiteY0" fmla="*/ 27388 h 27685"/>
                <a:gd name="connsiteX1" fmla="*/ 136492 w 136491"/>
                <a:gd name="connsiteY1" fmla="*/ 27686 h 27685"/>
                <a:gd name="connsiteX2" fmla="*/ 35872 w 136491"/>
                <a:gd name="connsiteY2" fmla="*/ 447 h 27685"/>
                <a:gd name="connsiteX3" fmla="*/ 0 w 136491"/>
                <a:gd name="connsiteY3" fmla="*/ 0 h 27685"/>
                <a:gd name="connsiteX4" fmla="*/ 100620 w 136491"/>
                <a:gd name="connsiteY4" fmla="*/ 27388 h 2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91" h="27685">
                  <a:moveTo>
                    <a:pt x="100620" y="27388"/>
                  </a:moveTo>
                  <a:lnTo>
                    <a:pt x="136492" y="27686"/>
                  </a:lnTo>
                  <a:lnTo>
                    <a:pt x="35872" y="447"/>
                  </a:lnTo>
                  <a:lnTo>
                    <a:pt x="0" y="0"/>
                  </a:lnTo>
                  <a:lnTo>
                    <a:pt x="100620" y="2738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D8F6596E-B1C8-D26F-ED50-80FE90090E86}"/>
                </a:ext>
              </a:extLst>
            </p:cNvPr>
            <p:cNvSpPr/>
            <p:nvPr/>
          </p:nvSpPr>
          <p:spPr>
            <a:xfrm>
              <a:off x="10536303" y="6161511"/>
              <a:ext cx="146612" cy="28876"/>
            </a:xfrm>
            <a:custGeom>
              <a:avLst/>
              <a:gdLst>
                <a:gd name="connsiteX0" fmla="*/ 105383 w 146612"/>
                <a:gd name="connsiteY0" fmla="*/ 28876 h 28876"/>
                <a:gd name="connsiteX1" fmla="*/ 146613 w 146612"/>
                <a:gd name="connsiteY1" fmla="*/ 28876 h 28876"/>
                <a:gd name="connsiteX2" fmla="*/ 41081 w 146612"/>
                <a:gd name="connsiteY2" fmla="*/ 149 h 28876"/>
                <a:gd name="connsiteX3" fmla="*/ 0 w 146612"/>
                <a:gd name="connsiteY3" fmla="*/ 0 h 28876"/>
                <a:gd name="connsiteX4" fmla="*/ 105383 w 146612"/>
                <a:gd name="connsiteY4" fmla="*/ 28876 h 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12" h="28876">
                  <a:moveTo>
                    <a:pt x="105383" y="28876"/>
                  </a:moveTo>
                  <a:lnTo>
                    <a:pt x="146613" y="28876"/>
                  </a:lnTo>
                  <a:lnTo>
                    <a:pt x="41081" y="149"/>
                  </a:lnTo>
                  <a:lnTo>
                    <a:pt x="0" y="0"/>
                  </a:lnTo>
                  <a:lnTo>
                    <a:pt x="105383" y="2887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90EB6DE-B1DF-AD5B-8FE4-60C145E6E3B2}"/>
                </a:ext>
              </a:extLst>
            </p:cNvPr>
            <p:cNvSpPr/>
            <p:nvPr/>
          </p:nvSpPr>
          <p:spPr>
            <a:xfrm>
              <a:off x="9628046" y="6069525"/>
              <a:ext cx="148994" cy="31108"/>
            </a:xfrm>
            <a:custGeom>
              <a:avLst/>
              <a:gdLst>
                <a:gd name="connsiteX0" fmla="*/ 148995 w 148994"/>
                <a:gd name="connsiteY0" fmla="*/ 31109 h 31108"/>
                <a:gd name="connsiteX1" fmla="*/ 44654 w 148994"/>
                <a:gd name="connsiteY1" fmla="*/ 596 h 31108"/>
                <a:gd name="connsiteX2" fmla="*/ 0 w 148994"/>
                <a:gd name="connsiteY2" fmla="*/ 0 h 31108"/>
                <a:gd name="connsiteX3" fmla="*/ 104043 w 148994"/>
                <a:gd name="connsiteY3" fmla="*/ 30662 h 31108"/>
                <a:gd name="connsiteX4" fmla="*/ 148995 w 148994"/>
                <a:gd name="connsiteY4" fmla="*/ 31109 h 3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94" h="31108">
                  <a:moveTo>
                    <a:pt x="148995" y="31109"/>
                  </a:moveTo>
                  <a:lnTo>
                    <a:pt x="44654" y="596"/>
                  </a:lnTo>
                  <a:lnTo>
                    <a:pt x="0" y="0"/>
                  </a:lnTo>
                  <a:lnTo>
                    <a:pt x="104043" y="30662"/>
                  </a:lnTo>
                  <a:lnTo>
                    <a:pt x="148995" y="31109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5C224FE-D9FB-E3DB-403A-1BA7B3B44DCE}"/>
                </a:ext>
              </a:extLst>
            </p:cNvPr>
            <p:cNvSpPr/>
            <p:nvPr/>
          </p:nvSpPr>
          <p:spPr>
            <a:xfrm>
              <a:off x="10333128" y="6105992"/>
              <a:ext cx="141254" cy="27685"/>
            </a:xfrm>
            <a:custGeom>
              <a:avLst/>
              <a:gdLst>
                <a:gd name="connsiteX0" fmla="*/ 0 w 141254"/>
                <a:gd name="connsiteY0" fmla="*/ 0 h 27685"/>
                <a:gd name="connsiteX1" fmla="*/ 100322 w 141254"/>
                <a:gd name="connsiteY1" fmla="*/ 27388 h 27685"/>
                <a:gd name="connsiteX2" fmla="*/ 141255 w 141254"/>
                <a:gd name="connsiteY2" fmla="*/ 27685 h 27685"/>
                <a:gd name="connsiteX3" fmla="*/ 40635 w 141254"/>
                <a:gd name="connsiteY3" fmla="*/ 298 h 27685"/>
                <a:gd name="connsiteX4" fmla="*/ 0 w 141254"/>
                <a:gd name="connsiteY4" fmla="*/ 0 h 2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4" h="27685">
                  <a:moveTo>
                    <a:pt x="0" y="0"/>
                  </a:moveTo>
                  <a:lnTo>
                    <a:pt x="100322" y="27388"/>
                  </a:lnTo>
                  <a:lnTo>
                    <a:pt x="141255" y="27685"/>
                  </a:lnTo>
                  <a:lnTo>
                    <a:pt x="40635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9307D3C-EB0D-A470-F585-AA9ADA26173E}"/>
                </a:ext>
              </a:extLst>
            </p:cNvPr>
            <p:cNvSpPr/>
            <p:nvPr/>
          </p:nvSpPr>
          <p:spPr>
            <a:xfrm>
              <a:off x="10266594" y="6077116"/>
              <a:ext cx="143040" cy="29620"/>
            </a:xfrm>
            <a:custGeom>
              <a:avLst/>
              <a:gdLst>
                <a:gd name="connsiteX0" fmla="*/ 143041 w 143040"/>
                <a:gd name="connsiteY0" fmla="*/ 29620 h 29620"/>
                <a:gd name="connsiteX1" fmla="*/ 35574 w 143040"/>
                <a:gd name="connsiteY1" fmla="*/ 447 h 29620"/>
                <a:gd name="connsiteX2" fmla="*/ 0 w 143040"/>
                <a:gd name="connsiteY2" fmla="*/ 0 h 29620"/>
                <a:gd name="connsiteX3" fmla="*/ 107169 w 143040"/>
                <a:gd name="connsiteY3" fmla="*/ 29174 h 29620"/>
                <a:gd name="connsiteX4" fmla="*/ 143041 w 143040"/>
                <a:gd name="connsiteY4" fmla="*/ 2962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40" h="29620">
                  <a:moveTo>
                    <a:pt x="143041" y="29620"/>
                  </a:moveTo>
                  <a:lnTo>
                    <a:pt x="35574" y="447"/>
                  </a:lnTo>
                  <a:lnTo>
                    <a:pt x="0" y="0"/>
                  </a:lnTo>
                  <a:lnTo>
                    <a:pt x="107169" y="29174"/>
                  </a:lnTo>
                  <a:lnTo>
                    <a:pt x="143041" y="2962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2E84672-3EDF-C8B6-9CE5-3522DE2EC640}"/>
                </a:ext>
              </a:extLst>
            </p:cNvPr>
            <p:cNvSpPr/>
            <p:nvPr/>
          </p:nvSpPr>
          <p:spPr>
            <a:xfrm>
              <a:off x="10225959" y="6076669"/>
              <a:ext cx="147803" cy="29620"/>
            </a:xfrm>
            <a:custGeom>
              <a:avLst/>
              <a:gdLst>
                <a:gd name="connsiteX0" fmla="*/ 147804 w 147803"/>
                <a:gd name="connsiteY0" fmla="*/ 29620 h 29620"/>
                <a:gd name="connsiteX1" fmla="*/ 40635 w 147803"/>
                <a:gd name="connsiteY1" fmla="*/ 447 h 29620"/>
                <a:gd name="connsiteX2" fmla="*/ 0 w 147803"/>
                <a:gd name="connsiteY2" fmla="*/ 0 h 29620"/>
                <a:gd name="connsiteX3" fmla="*/ 107169 w 147803"/>
                <a:gd name="connsiteY3" fmla="*/ 29323 h 29620"/>
                <a:gd name="connsiteX4" fmla="*/ 147804 w 147803"/>
                <a:gd name="connsiteY4" fmla="*/ 2962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03" h="29620">
                  <a:moveTo>
                    <a:pt x="147804" y="29620"/>
                  </a:moveTo>
                  <a:lnTo>
                    <a:pt x="40635" y="447"/>
                  </a:lnTo>
                  <a:lnTo>
                    <a:pt x="0" y="0"/>
                  </a:lnTo>
                  <a:lnTo>
                    <a:pt x="107169" y="29323"/>
                  </a:lnTo>
                  <a:lnTo>
                    <a:pt x="147804" y="2962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FEA4D4B7-5DCF-2C82-3E8D-CAEBAADD68DA}"/>
                </a:ext>
              </a:extLst>
            </p:cNvPr>
            <p:cNvSpPr/>
            <p:nvPr/>
          </p:nvSpPr>
          <p:spPr>
            <a:xfrm>
              <a:off x="10516357" y="6190090"/>
              <a:ext cx="150036" cy="29769"/>
            </a:xfrm>
            <a:custGeom>
              <a:avLst/>
              <a:gdLst>
                <a:gd name="connsiteX0" fmla="*/ 0 w 150036"/>
                <a:gd name="connsiteY0" fmla="*/ 0 h 29769"/>
                <a:gd name="connsiteX1" fmla="*/ 107765 w 150036"/>
                <a:gd name="connsiteY1" fmla="*/ 29769 h 29769"/>
                <a:gd name="connsiteX2" fmla="*/ 150037 w 150036"/>
                <a:gd name="connsiteY2" fmla="*/ 29769 h 29769"/>
                <a:gd name="connsiteX3" fmla="*/ 42124 w 150036"/>
                <a:gd name="connsiteY3" fmla="*/ 0 h 29769"/>
                <a:gd name="connsiteX4" fmla="*/ 0 w 150036"/>
                <a:gd name="connsiteY4" fmla="*/ 0 h 2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36" h="29769">
                  <a:moveTo>
                    <a:pt x="0" y="0"/>
                  </a:moveTo>
                  <a:lnTo>
                    <a:pt x="107765" y="29769"/>
                  </a:lnTo>
                  <a:lnTo>
                    <a:pt x="150037" y="29769"/>
                  </a:lnTo>
                  <a:lnTo>
                    <a:pt x="421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7FF4916-9B05-2CE7-0A94-FBCC50CA07C9}"/>
                </a:ext>
              </a:extLst>
            </p:cNvPr>
            <p:cNvSpPr/>
            <p:nvPr/>
          </p:nvSpPr>
          <p:spPr>
            <a:xfrm>
              <a:off x="10641685" y="6190387"/>
              <a:ext cx="149589" cy="29471"/>
            </a:xfrm>
            <a:custGeom>
              <a:avLst/>
              <a:gdLst>
                <a:gd name="connsiteX0" fmla="*/ 108211 w 149589"/>
                <a:gd name="connsiteY0" fmla="*/ 29472 h 29471"/>
                <a:gd name="connsiteX1" fmla="*/ 149590 w 149589"/>
                <a:gd name="connsiteY1" fmla="*/ 29472 h 29471"/>
                <a:gd name="connsiteX2" fmla="*/ 41230 w 149589"/>
                <a:gd name="connsiteY2" fmla="*/ 0 h 29471"/>
                <a:gd name="connsiteX3" fmla="*/ 0 w 149589"/>
                <a:gd name="connsiteY3" fmla="*/ 0 h 29471"/>
                <a:gd name="connsiteX4" fmla="*/ 108211 w 149589"/>
                <a:gd name="connsiteY4" fmla="*/ 29472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89" h="29471">
                  <a:moveTo>
                    <a:pt x="108211" y="29472"/>
                  </a:moveTo>
                  <a:lnTo>
                    <a:pt x="149590" y="29472"/>
                  </a:lnTo>
                  <a:lnTo>
                    <a:pt x="41230" y="0"/>
                  </a:lnTo>
                  <a:lnTo>
                    <a:pt x="0" y="0"/>
                  </a:lnTo>
                  <a:lnTo>
                    <a:pt x="108211" y="2947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206C9206-C986-D541-2285-A55AD5DB3FE2}"/>
                </a:ext>
              </a:extLst>
            </p:cNvPr>
            <p:cNvSpPr/>
            <p:nvPr/>
          </p:nvSpPr>
          <p:spPr>
            <a:xfrm>
              <a:off x="10185175" y="6076223"/>
              <a:ext cx="147952" cy="29769"/>
            </a:xfrm>
            <a:custGeom>
              <a:avLst/>
              <a:gdLst>
                <a:gd name="connsiteX0" fmla="*/ 147953 w 147952"/>
                <a:gd name="connsiteY0" fmla="*/ 29769 h 29769"/>
                <a:gd name="connsiteX1" fmla="*/ 40784 w 147952"/>
                <a:gd name="connsiteY1" fmla="*/ 447 h 29769"/>
                <a:gd name="connsiteX2" fmla="*/ 0 w 147952"/>
                <a:gd name="connsiteY2" fmla="*/ 0 h 29769"/>
                <a:gd name="connsiteX3" fmla="*/ 106872 w 147952"/>
                <a:gd name="connsiteY3" fmla="*/ 29323 h 29769"/>
                <a:gd name="connsiteX4" fmla="*/ 147953 w 147952"/>
                <a:gd name="connsiteY4" fmla="*/ 29769 h 2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52" h="29769">
                  <a:moveTo>
                    <a:pt x="147953" y="29769"/>
                  </a:moveTo>
                  <a:lnTo>
                    <a:pt x="40784" y="447"/>
                  </a:lnTo>
                  <a:lnTo>
                    <a:pt x="0" y="0"/>
                  </a:lnTo>
                  <a:lnTo>
                    <a:pt x="106872" y="29323"/>
                  </a:lnTo>
                  <a:lnTo>
                    <a:pt x="147953" y="29769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938B106-8FD7-BD7D-1DA6-AB3975A512C8}"/>
                </a:ext>
              </a:extLst>
            </p:cNvPr>
            <p:cNvSpPr/>
            <p:nvPr/>
          </p:nvSpPr>
          <p:spPr>
            <a:xfrm>
              <a:off x="10600306" y="6190239"/>
              <a:ext cx="149589" cy="29620"/>
            </a:xfrm>
            <a:custGeom>
              <a:avLst/>
              <a:gdLst>
                <a:gd name="connsiteX0" fmla="*/ 0 w 149589"/>
                <a:gd name="connsiteY0" fmla="*/ 0 h 29620"/>
                <a:gd name="connsiteX1" fmla="*/ 107913 w 149589"/>
                <a:gd name="connsiteY1" fmla="*/ 29620 h 29620"/>
                <a:gd name="connsiteX2" fmla="*/ 149590 w 149589"/>
                <a:gd name="connsiteY2" fmla="*/ 29620 h 29620"/>
                <a:gd name="connsiteX3" fmla="*/ 41379 w 149589"/>
                <a:gd name="connsiteY3" fmla="*/ 149 h 29620"/>
                <a:gd name="connsiteX4" fmla="*/ 0 w 149589"/>
                <a:gd name="connsiteY4" fmla="*/ 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89" h="29620">
                  <a:moveTo>
                    <a:pt x="0" y="0"/>
                  </a:moveTo>
                  <a:lnTo>
                    <a:pt x="107913" y="29620"/>
                  </a:lnTo>
                  <a:lnTo>
                    <a:pt x="149590" y="29620"/>
                  </a:lnTo>
                  <a:lnTo>
                    <a:pt x="41379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C5D8FF7F-95BF-29BC-2CB2-051884B91B33}"/>
                </a:ext>
              </a:extLst>
            </p:cNvPr>
            <p:cNvSpPr/>
            <p:nvPr/>
          </p:nvSpPr>
          <p:spPr>
            <a:xfrm>
              <a:off x="10558481" y="6190090"/>
              <a:ext cx="149738" cy="29769"/>
            </a:xfrm>
            <a:custGeom>
              <a:avLst/>
              <a:gdLst>
                <a:gd name="connsiteX0" fmla="*/ 0 w 149738"/>
                <a:gd name="connsiteY0" fmla="*/ 0 h 29769"/>
                <a:gd name="connsiteX1" fmla="*/ 107913 w 149738"/>
                <a:gd name="connsiteY1" fmla="*/ 29769 h 29769"/>
                <a:gd name="connsiteX2" fmla="*/ 149739 w 149738"/>
                <a:gd name="connsiteY2" fmla="*/ 29769 h 29769"/>
                <a:gd name="connsiteX3" fmla="*/ 41826 w 149738"/>
                <a:gd name="connsiteY3" fmla="*/ 149 h 29769"/>
                <a:gd name="connsiteX4" fmla="*/ 0 w 149738"/>
                <a:gd name="connsiteY4" fmla="*/ 0 h 2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738" h="29769">
                  <a:moveTo>
                    <a:pt x="0" y="0"/>
                  </a:moveTo>
                  <a:lnTo>
                    <a:pt x="107913" y="29769"/>
                  </a:lnTo>
                  <a:lnTo>
                    <a:pt x="149739" y="29769"/>
                  </a:lnTo>
                  <a:lnTo>
                    <a:pt x="41826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284170FE-17A7-B3B7-33EF-7A5648FEA157}"/>
                </a:ext>
              </a:extLst>
            </p:cNvPr>
            <p:cNvSpPr/>
            <p:nvPr/>
          </p:nvSpPr>
          <p:spPr>
            <a:xfrm>
              <a:off x="10433450" y="6133380"/>
              <a:ext cx="143933" cy="28280"/>
            </a:xfrm>
            <a:custGeom>
              <a:avLst/>
              <a:gdLst>
                <a:gd name="connsiteX0" fmla="*/ 102852 w 143933"/>
                <a:gd name="connsiteY0" fmla="*/ 28132 h 28280"/>
                <a:gd name="connsiteX1" fmla="*/ 143934 w 143933"/>
                <a:gd name="connsiteY1" fmla="*/ 28281 h 28280"/>
                <a:gd name="connsiteX2" fmla="*/ 40933 w 143933"/>
                <a:gd name="connsiteY2" fmla="*/ 298 h 28280"/>
                <a:gd name="connsiteX3" fmla="*/ 0 w 143933"/>
                <a:gd name="connsiteY3" fmla="*/ 0 h 28280"/>
                <a:gd name="connsiteX4" fmla="*/ 102852 w 143933"/>
                <a:gd name="connsiteY4" fmla="*/ 28132 h 2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33" h="28280">
                  <a:moveTo>
                    <a:pt x="102852" y="28132"/>
                  </a:moveTo>
                  <a:lnTo>
                    <a:pt x="143934" y="28281"/>
                  </a:lnTo>
                  <a:lnTo>
                    <a:pt x="40933" y="298"/>
                  </a:lnTo>
                  <a:lnTo>
                    <a:pt x="0" y="0"/>
                  </a:lnTo>
                  <a:lnTo>
                    <a:pt x="102852" y="2813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CA6A4DE-B735-3C2B-E8B9-7DD0F44EF4F8}"/>
                </a:ext>
              </a:extLst>
            </p:cNvPr>
            <p:cNvSpPr/>
            <p:nvPr/>
          </p:nvSpPr>
          <p:spPr>
            <a:xfrm>
              <a:off x="9804875" y="6071609"/>
              <a:ext cx="148696" cy="30662"/>
            </a:xfrm>
            <a:custGeom>
              <a:avLst/>
              <a:gdLst>
                <a:gd name="connsiteX0" fmla="*/ 148697 w 148696"/>
                <a:gd name="connsiteY0" fmla="*/ 30662 h 30662"/>
                <a:gd name="connsiteX1" fmla="*/ 43463 w 148696"/>
                <a:gd name="connsiteY1" fmla="*/ 595 h 30662"/>
                <a:gd name="connsiteX2" fmla="*/ 0 w 148696"/>
                <a:gd name="connsiteY2" fmla="*/ 0 h 30662"/>
                <a:gd name="connsiteX3" fmla="*/ 105085 w 148696"/>
                <a:gd name="connsiteY3" fmla="*/ 30216 h 30662"/>
                <a:gd name="connsiteX4" fmla="*/ 148697 w 148696"/>
                <a:gd name="connsiteY4" fmla="*/ 30662 h 3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96" h="30662">
                  <a:moveTo>
                    <a:pt x="148697" y="30662"/>
                  </a:moveTo>
                  <a:lnTo>
                    <a:pt x="43463" y="595"/>
                  </a:lnTo>
                  <a:lnTo>
                    <a:pt x="0" y="0"/>
                  </a:lnTo>
                  <a:lnTo>
                    <a:pt x="105085" y="30216"/>
                  </a:lnTo>
                  <a:lnTo>
                    <a:pt x="148697" y="3066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C3ED859-68B7-19FF-6585-F0DD73225752}"/>
                </a:ext>
              </a:extLst>
            </p:cNvPr>
            <p:cNvSpPr/>
            <p:nvPr/>
          </p:nvSpPr>
          <p:spPr>
            <a:xfrm>
              <a:off x="10144094" y="6075627"/>
              <a:ext cx="147952" cy="29918"/>
            </a:xfrm>
            <a:custGeom>
              <a:avLst/>
              <a:gdLst>
                <a:gd name="connsiteX0" fmla="*/ 147953 w 147952"/>
                <a:gd name="connsiteY0" fmla="*/ 29918 h 29918"/>
                <a:gd name="connsiteX1" fmla="*/ 41081 w 147952"/>
                <a:gd name="connsiteY1" fmla="*/ 596 h 29918"/>
                <a:gd name="connsiteX2" fmla="*/ 0 w 147952"/>
                <a:gd name="connsiteY2" fmla="*/ 0 h 29918"/>
                <a:gd name="connsiteX3" fmla="*/ 106722 w 147952"/>
                <a:gd name="connsiteY3" fmla="*/ 29472 h 29918"/>
                <a:gd name="connsiteX4" fmla="*/ 147953 w 147952"/>
                <a:gd name="connsiteY4" fmla="*/ 29918 h 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52" h="29918">
                  <a:moveTo>
                    <a:pt x="147953" y="29918"/>
                  </a:moveTo>
                  <a:lnTo>
                    <a:pt x="41081" y="596"/>
                  </a:lnTo>
                  <a:lnTo>
                    <a:pt x="0" y="0"/>
                  </a:lnTo>
                  <a:lnTo>
                    <a:pt x="106722" y="29472"/>
                  </a:lnTo>
                  <a:lnTo>
                    <a:pt x="147953" y="2991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BD2F6EA-2C34-B29B-3B47-8DF368703C35}"/>
                </a:ext>
              </a:extLst>
            </p:cNvPr>
            <p:cNvSpPr/>
            <p:nvPr/>
          </p:nvSpPr>
          <p:spPr>
            <a:xfrm>
              <a:off x="9761114" y="6071162"/>
              <a:ext cx="148845" cy="30662"/>
            </a:xfrm>
            <a:custGeom>
              <a:avLst/>
              <a:gdLst>
                <a:gd name="connsiteX0" fmla="*/ 148846 w 148845"/>
                <a:gd name="connsiteY0" fmla="*/ 30662 h 30662"/>
                <a:gd name="connsiteX1" fmla="*/ 43761 w 148845"/>
                <a:gd name="connsiteY1" fmla="*/ 447 h 30662"/>
                <a:gd name="connsiteX2" fmla="*/ 0 w 148845"/>
                <a:gd name="connsiteY2" fmla="*/ 0 h 30662"/>
                <a:gd name="connsiteX3" fmla="*/ 104788 w 148845"/>
                <a:gd name="connsiteY3" fmla="*/ 30364 h 30662"/>
                <a:gd name="connsiteX4" fmla="*/ 148846 w 148845"/>
                <a:gd name="connsiteY4" fmla="*/ 30662 h 3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45" h="30662">
                  <a:moveTo>
                    <a:pt x="148846" y="30662"/>
                  </a:moveTo>
                  <a:lnTo>
                    <a:pt x="43761" y="447"/>
                  </a:lnTo>
                  <a:lnTo>
                    <a:pt x="0" y="0"/>
                  </a:lnTo>
                  <a:lnTo>
                    <a:pt x="104788" y="30364"/>
                  </a:lnTo>
                  <a:lnTo>
                    <a:pt x="148846" y="3066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E84F77F-DE5F-96F9-B2E6-4820EE2CC835}"/>
                </a:ext>
              </a:extLst>
            </p:cNvPr>
            <p:cNvSpPr/>
            <p:nvPr/>
          </p:nvSpPr>
          <p:spPr>
            <a:xfrm>
              <a:off x="9891503" y="6072650"/>
              <a:ext cx="148547" cy="30513"/>
            </a:xfrm>
            <a:custGeom>
              <a:avLst/>
              <a:gdLst>
                <a:gd name="connsiteX0" fmla="*/ 148548 w 148547"/>
                <a:gd name="connsiteY0" fmla="*/ 30514 h 30513"/>
                <a:gd name="connsiteX1" fmla="*/ 42719 w 148547"/>
                <a:gd name="connsiteY1" fmla="*/ 596 h 30513"/>
                <a:gd name="connsiteX2" fmla="*/ 0 w 148547"/>
                <a:gd name="connsiteY2" fmla="*/ 0 h 30513"/>
                <a:gd name="connsiteX3" fmla="*/ 105383 w 148547"/>
                <a:gd name="connsiteY3" fmla="*/ 30067 h 30513"/>
                <a:gd name="connsiteX4" fmla="*/ 148548 w 148547"/>
                <a:gd name="connsiteY4" fmla="*/ 30514 h 3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47" h="30513">
                  <a:moveTo>
                    <a:pt x="148548" y="30514"/>
                  </a:moveTo>
                  <a:lnTo>
                    <a:pt x="42719" y="596"/>
                  </a:lnTo>
                  <a:lnTo>
                    <a:pt x="0" y="0"/>
                  </a:lnTo>
                  <a:lnTo>
                    <a:pt x="105383" y="30067"/>
                  </a:lnTo>
                  <a:lnTo>
                    <a:pt x="148548" y="3051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D2DF45C-5A41-E7B6-7708-5CCC4FD96824}"/>
                </a:ext>
              </a:extLst>
            </p:cNvPr>
            <p:cNvSpPr/>
            <p:nvPr/>
          </p:nvSpPr>
          <p:spPr>
            <a:xfrm>
              <a:off x="9717056" y="6070567"/>
              <a:ext cx="148845" cy="30959"/>
            </a:xfrm>
            <a:custGeom>
              <a:avLst/>
              <a:gdLst>
                <a:gd name="connsiteX0" fmla="*/ 148846 w 148845"/>
                <a:gd name="connsiteY0" fmla="*/ 30960 h 30959"/>
                <a:gd name="connsiteX1" fmla="*/ 44058 w 148845"/>
                <a:gd name="connsiteY1" fmla="*/ 596 h 30959"/>
                <a:gd name="connsiteX2" fmla="*/ 0 w 148845"/>
                <a:gd name="connsiteY2" fmla="*/ 0 h 30959"/>
                <a:gd name="connsiteX3" fmla="*/ 104639 w 148845"/>
                <a:gd name="connsiteY3" fmla="*/ 30513 h 30959"/>
                <a:gd name="connsiteX4" fmla="*/ 148846 w 148845"/>
                <a:gd name="connsiteY4" fmla="*/ 30960 h 3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45" h="30959">
                  <a:moveTo>
                    <a:pt x="148846" y="30960"/>
                  </a:moveTo>
                  <a:lnTo>
                    <a:pt x="44058" y="596"/>
                  </a:lnTo>
                  <a:lnTo>
                    <a:pt x="0" y="0"/>
                  </a:lnTo>
                  <a:lnTo>
                    <a:pt x="104639" y="30513"/>
                  </a:lnTo>
                  <a:lnTo>
                    <a:pt x="148846" y="3096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14979D8-5039-2253-D0CF-DF675FAF747E}"/>
                </a:ext>
              </a:extLst>
            </p:cNvPr>
            <p:cNvSpPr/>
            <p:nvPr/>
          </p:nvSpPr>
          <p:spPr>
            <a:xfrm>
              <a:off x="9672700" y="6070120"/>
              <a:ext cx="148994" cy="30959"/>
            </a:xfrm>
            <a:custGeom>
              <a:avLst/>
              <a:gdLst>
                <a:gd name="connsiteX0" fmla="*/ 148995 w 148994"/>
                <a:gd name="connsiteY0" fmla="*/ 30960 h 30959"/>
                <a:gd name="connsiteX1" fmla="*/ 44356 w 148994"/>
                <a:gd name="connsiteY1" fmla="*/ 447 h 30959"/>
                <a:gd name="connsiteX2" fmla="*/ 0 w 148994"/>
                <a:gd name="connsiteY2" fmla="*/ 0 h 30959"/>
                <a:gd name="connsiteX3" fmla="*/ 104341 w 148994"/>
                <a:gd name="connsiteY3" fmla="*/ 30513 h 30959"/>
                <a:gd name="connsiteX4" fmla="*/ 148995 w 148994"/>
                <a:gd name="connsiteY4" fmla="*/ 30960 h 3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94" h="30959">
                  <a:moveTo>
                    <a:pt x="148995" y="30960"/>
                  </a:moveTo>
                  <a:lnTo>
                    <a:pt x="44356" y="447"/>
                  </a:lnTo>
                  <a:lnTo>
                    <a:pt x="0" y="0"/>
                  </a:lnTo>
                  <a:lnTo>
                    <a:pt x="104341" y="30513"/>
                  </a:lnTo>
                  <a:lnTo>
                    <a:pt x="148995" y="3096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A120649-6260-E2BE-1AE9-144E04B6DB7F}"/>
                </a:ext>
              </a:extLst>
            </p:cNvPr>
            <p:cNvSpPr/>
            <p:nvPr/>
          </p:nvSpPr>
          <p:spPr>
            <a:xfrm>
              <a:off x="9848338" y="6072204"/>
              <a:ext cx="148547" cy="30513"/>
            </a:xfrm>
            <a:custGeom>
              <a:avLst/>
              <a:gdLst>
                <a:gd name="connsiteX0" fmla="*/ 148548 w 148547"/>
                <a:gd name="connsiteY0" fmla="*/ 30514 h 30513"/>
                <a:gd name="connsiteX1" fmla="*/ 43165 w 148547"/>
                <a:gd name="connsiteY1" fmla="*/ 447 h 30513"/>
                <a:gd name="connsiteX2" fmla="*/ 0 w 148547"/>
                <a:gd name="connsiteY2" fmla="*/ 0 h 30513"/>
                <a:gd name="connsiteX3" fmla="*/ 105234 w 148547"/>
                <a:gd name="connsiteY3" fmla="*/ 30067 h 30513"/>
                <a:gd name="connsiteX4" fmla="*/ 148548 w 148547"/>
                <a:gd name="connsiteY4" fmla="*/ 30514 h 3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47" h="30513">
                  <a:moveTo>
                    <a:pt x="148548" y="30514"/>
                  </a:moveTo>
                  <a:lnTo>
                    <a:pt x="43165" y="447"/>
                  </a:lnTo>
                  <a:lnTo>
                    <a:pt x="0" y="0"/>
                  </a:lnTo>
                  <a:lnTo>
                    <a:pt x="105234" y="30067"/>
                  </a:lnTo>
                  <a:lnTo>
                    <a:pt x="148548" y="3051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E351D05-2AA7-7F08-AB80-747D41E23244}"/>
                </a:ext>
              </a:extLst>
            </p:cNvPr>
            <p:cNvSpPr/>
            <p:nvPr/>
          </p:nvSpPr>
          <p:spPr>
            <a:xfrm>
              <a:off x="10102715" y="6075181"/>
              <a:ext cx="148101" cy="29918"/>
            </a:xfrm>
            <a:custGeom>
              <a:avLst/>
              <a:gdLst>
                <a:gd name="connsiteX0" fmla="*/ 148101 w 148101"/>
                <a:gd name="connsiteY0" fmla="*/ 29918 h 29918"/>
                <a:gd name="connsiteX1" fmla="*/ 41379 w 148101"/>
                <a:gd name="connsiteY1" fmla="*/ 447 h 29918"/>
                <a:gd name="connsiteX2" fmla="*/ 0 w 148101"/>
                <a:gd name="connsiteY2" fmla="*/ 0 h 29918"/>
                <a:gd name="connsiteX3" fmla="*/ 106574 w 148101"/>
                <a:gd name="connsiteY3" fmla="*/ 29620 h 29918"/>
                <a:gd name="connsiteX4" fmla="*/ 148101 w 148101"/>
                <a:gd name="connsiteY4" fmla="*/ 29918 h 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01" h="29918">
                  <a:moveTo>
                    <a:pt x="148101" y="29918"/>
                  </a:moveTo>
                  <a:lnTo>
                    <a:pt x="41379" y="447"/>
                  </a:lnTo>
                  <a:lnTo>
                    <a:pt x="0" y="0"/>
                  </a:lnTo>
                  <a:lnTo>
                    <a:pt x="106574" y="29620"/>
                  </a:lnTo>
                  <a:lnTo>
                    <a:pt x="148101" y="2991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ECE64BD-A3FD-DEE8-04B7-B6164E5B709E}"/>
                </a:ext>
              </a:extLst>
            </p:cNvPr>
            <p:cNvSpPr/>
            <p:nvPr/>
          </p:nvSpPr>
          <p:spPr>
            <a:xfrm>
              <a:off x="10061038" y="6074734"/>
              <a:ext cx="148250" cy="30066"/>
            </a:xfrm>
            <a:custGeom>
              <a:avLst/>
              <a:gdLst>
                <a:gd name="connsiteX0" fmla="*/ 148251 w 148250"/>
                <a:gd name="connsiteY0" fmla="*/ 30067 h 30066"/>
                <a:gd name="connsiteX1" fmla="*/ 41677 w 148250"/>
                <a:gd name="connsiteY1" fmla="*/ 447 h 30066"/>
                <a:gd name="connsiteX2" fmla="*/ 0 w 148250"/>
                <a:gd name="connsiteY2" fmla="*/ 0 h 30066"/>
                <a:gd name="connsiteX3" fmla="*/ 106276 w 148250"/>
                <a:gd name="connsiteY3" fmla="*/ 29620 h 30066"/>
                <a:gd name="connsiteX4" fmla="*/ 148251 w 148250"/>
                <a:gd name="connsiteY4" fmla="*/ 30067 h 3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50" h="30066">
                  <a:moveTo>
                    <a:pt x="148251" y="30067"/>
                  </a:moveTo>
                  <a:lnTo>
                    <a:pt x="41677" y="447"/>
                  </a:lnTo>
                  <a:lnTo>
                    <a:pt x="0" y="0"/>
                  </a:lnTo>
                  <a:lnTo>
                    <a:pt x="106276" y="29620"/>
                  </a:lnTo>
                  <a:lnTo>
                    <a:pt x="148251" y="3006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959AE39-C965-4A3F-B7FD-9F704CF640F1}"/>
                </a:ext>
              </a:extLst>
            </p:cNvPr>
            <p:cNvSpPr/>
            <p:nvPr/>
          </p:nvSpPr>
          <p:spPr>
            <a:xfrm>
              <a:off x="9976791" y="6073692"/>
              <a:ext cx="148399" cy="30215"/>
            </a:xfrm>
            <a:custGeom>
              <a:avLst/>
              <a:gdLst>
                <a:gd name="connsiteX0" fmla="*/ 148399 w 148399"/>
                <a:gd name="connsiteY0" fmla="*/ 30216 h 30215"/>
                <a:gd name="connsiteX1" fmla="*/ 42273 w 148399"/>
                <a:gd name="connsiteY1" fmla="*/ 447 h 30215"/>
                <a:gd name="connsiteX2" fmla="*/ 0 w 148399"/>
                <a:gd name="connsiteY2" fmla="*/ 0 h 30215"/>
                <a:gd name="connsiteX3" fmla="*/ 105979 w 148399"/>
                <a:gd name="connsiteY3" fmla="*/ 29918 h 30215"/>
                <a:gd name="connsiteX4" fmla="*/ 148399 w 148399"/>
                <a:gd name="connsiteY4" fmla="*/ 30216 h 3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399" h="30215">
                  <a:moveTo>
                    <a:pt x="148399" y="30216"/>
                  </a:moveTo>
                  <a:lnTo>
                    <a:pt x="42273" y="447"/>
                  </a:lnTo>
                  <a:lnTo>
                    <a:pt x="0" y="0"/>
                  </a:lnTo>
                  <a:lnTo>
                    <a:pt x="105979" y="29918"/>
                  </a:lnTo>
                  <a:lnTo>
                    <a:pt x="148399" y="3021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BD1AAD0B-8628-FFC4-02E3-AB38E51731E9}"/>
                </a:ext>
              </a:extLst>
            </p:cNvPr>
            <p:cNvSpPr/>
            <p:nvPr/>
          </p:nvSpPr>
          <p:spPr>
            <a:xfrm>
              <a:off x="10078304" y="6188899"/>
              <a:ext cx="545817" cy="30959"/>
            </a:xfrm>
            <a:custGeom>
              <a:avLst/>
              <a:gdLst>
                <a:gd name="connsiteX0" fmla="*/ 438053 w 545817"/>
                <a:gd name="connsiteY0" fmla="*/ 1191 h 30959"/>
                <a:gd name="connsiteX1" fmla="*/ 395781 w 545817"/>
                <a:gd name="connsiteY1" fmla="*/ 1042 h 30959"/>
                <a:gd name="connsiteX2" fmla="*/ 353062 w 545817"/>
                <a:gd name="connsiteY2" fmla="*/ 893 h 30959"/>
                <a:gd name="connsiteX3" fmla="*/ 310046 w 545817"/>
                <a:gd name="connsiteY3" fmla="*/ 744 h 30959"/>
                <a:gd name="connsiteX4" fmla="*/ 266732 w 545817"/>
                <a:gd name="connsiteY4" fmla="*/ 595 h 30959"/>
                <a:gd name="connsiteX5" fmla="*/ 223120 w 545817"/>
                <a:gd name="connsiteY5" fmla="*/ 595 h 30959"/>
                <a:gd name="connsiteX6" fmla="*/ 179210 w 545817"/>
                <a:gd name="connsiteY6" fmla="*/ 447 h 30959"/>
                <a:gd name="connsiteX7" fmla="*/ 134854 w 545817"/>
                <a:gd name="connsiteY7" fmla="*/ 298 h 30959"/>
                <a:gd name="connsiteX8" fmla="*/ 90200 w 545817"/>
                <a:gd name="connsiteY8" fmla="*/ 298 h 30959"/>
                <a:gd name="connsiteX9" fmla="*/ 45398 w 545817"/>
                <a:gd name="connsiteY9" fmla="*/ 149 h 30959"/>
                <a:gd name="connsiteX10" fmla="*/ 0 w 545817"/>
                <a:gd name="connsiteY10" fmla="*/ 0 h 30959"/>
                <a:gd name="connsiteX11" fmla="*/ 105978 w 545817"/>
                <a:gd name="connsiteY11" fmla="*/ 30960 h 30959"/>
                <a:gd name="connsiteX12" fmla="*/ 151376 w 545817"/>
                <a:gd name="connsiteY12" fmla="*/ 30960 h 30959"/>
                <a:gd name="connsiteX13" fmla="*/ 196625 w 545817"/>
                <a:gd name="connsiteY13" fmla="*/ 30960 h 30959"/>
                <a:gd name="connsiteX14" fmla="*/ 241428 w 545817"/>
                <a:gd name="connsiteY14" fmla="*/ 30960 h 30959"/>
                <a:gd name="connsiteX15" fmla="*/ 285784 w 545817"/>
                <a:gd name="connsiteY15" fmla="*/ 30960 h 30959"/>
                <a:gd name="connsiteX16" fmla="*/ 329991 w 545817"/>
                <a:gd name="connsiteY16" fmla="*/ 30960 h 30959"/>
                <a:gd name="connsiteX17" fmla="*/ 373752 w 545817"/>
                <a:gd name="connsiteY17" fmla="*/ 30960 h 30959"/>
                <a:gd name="connsiteX18" fmla="*/ 417215 w 545817"/>
                <a:gd name="connsiteY18" fmla="*/ 30960 h 30959"/>
                <a:gd name="connsiteX19" fmla="*/ 460380 w 545817"/>
                <a:gd name="connsiteY19" fmla="*/ 30960 h 30959"/>
                <a:gd name="connsiteX20" fmla="*/ 503247 w 545817"/>
                <a:gd name="connsiteY20" fmla="*/ 30960 h 30959"/>
                <a:gd name="connsiteX21" fmla="*/ 545817 w 545817"/>
                <a:gd name="connsiteY21" fmla="*/ 30960 h 30959"/>
                <a:gd name="connsiteX22" fmla="*/ 438053 w 545817"/>
                <a:gd name="connsiteY22" fmla="*/ 1191 h 3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5817" h="30959">
                  <a:moveTo>
                    <a:pt x="438053" y="1191"/>
                  </a:moveTo>
                  <a:lnTo>
                    <a:pt x="395781" y="1042"/>
                  </a:lnTo>
                  <a:lnTo>
                    <a:pt x="353062" y="893"/>
                  </a:lnTo>
                  <a:lnTo>
                    <a:pt x="310046" y="744"/>
                  </a:lnTo>
                  <a:lnTo>
                    <a:pt x="266732" y="595"/>
                  </a:lnTo>
                  <a:lnTo>
                    <a:pt x="223120" y="595"/>
                  </a:lnTo>
                  <a:lnTo>
                    <a:pt x="179210" y="447"/>
                  </a:lnTo>
                  <a:lnTo>
                    <a:pt x="134854" y="298"/>
                  </a:lnTo>
                  <a:lnTo>
                    <a:pt x="90200" y="298"/>
                  </a:lnTo>
                  <a:lnTo>
                    <a:pt x="45398" y="149"/>
                  </a:lnTo>
                  <a:lnTo>
                    <a:pt x="0" y="0"/>
                  </a:lnTo>
                  <a:lnTo>
                    <a:pt x="105978" y="30960"/>
                  </a:lnTo>
                  <a:lnTo>
                    <a:pt x="151376" y="30960"/>
                  </a:lnTo>
                  <a:lnTo>
                    <a:pt x="196625" y="30960"/>
                  </a:lnTo>
                  <a:lnTo>
                    <a:pt x="241428" y="30960"/>
                  </a:lnTo>
                  <a:lnTo>
                    <a:pt x="285784" y="30960"/>
                  </a:lnTo>
                  <a:lnTo>
                    <a:pt x="329991" y="30960"/>
                  </a:lnTo>
                  <a:lnTo>
                    <a:pt x="373752" y="30960"/>
                  </a:lnTo>
                  <a:lnTo>
                    <a:pt x="417215" y="30960"/>
                  </a:lnTo>
                  <a:lnTo>
                    <a:pt x="460380" y="30960"/>
                  </a:lnTo>
                  <a:lnTo>
                    <a:pt x="503247" y="30960"/>
                  </a:lnTo>
                  <a:lnTo>
                    <a:pt x="545817" y="30960"/>
                  </a:lnTo>
                  <a:lnTo>
                    <a:pt x="438053" y="1191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A542221F-F328-FDC1-1D52-8EE6D876BAE0}"/>
                </a:ext>
              </a:extLst>
            </p:cNvPr>
            <p:cNvSpPr/>
            <p:nvPr/>
          </p:nvSpPr>
          <p:spPr>
            <a:xfrm>
              <a:off x="10019064" y="6074139"/>
              <a:ext cx="148250" cy="30215"/>
            </a:xfrm>
            <a:custGeom>
              <a:avLst/>
              <a:gdLst>
                <a:gd name="connsiteX0" fmla="*/ 148250 w 148250"/>
                <a:gd name="connsiteY0" fmla="*/ 30216 h 30215"/>
                <a:gd name="connsiteX1" fmla="*/ 41974 w 148250"/>
                <a:gd name="connsiteY1" fmla="*/ 596 h 30215"/>
                <a:gd name="connsiteX2" fmla="*/ 0 w 148250"/>
                <a:gd name="connsiteY2" fmla="*/ 0 h 30215"/>
                <a:gd name="connsiteX3" fmla="*/ 106127 w 148250"/>
                <a:gd name="connsiteY3" fmla="*/ 29769 h 30215"/>
                <a:gd name="connsiteX4" fmla="*/ 148250 w 148250"/>
                <a:gd name="connsiteY4" fmla="*/ 30216 h 3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50" h="30215">
                  <a:moveTo>
                    <a:pt x="148250" y="30216"/>
                  </a:moveTo>
                  <a:lnTo>
                    <a:pt x="41974" y="596"/>
                  </a:lnTo>
                  <a:lnTo>
                    <a:pt x="0" y="0"/>
                  </a:lnTo>
                  <a:lnTo>
                    <a:pt x="106127" y="29769"/>
                  </a:lnTo>
                  <a:lnTo>
                    <a:pt x="148250" y="3021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4E745F5-9D0A-4A04-F58E-EA0DFB5774D0}"/>
                </a:ext>
              </a:extLst>
            </p:cNvPr>
            <p:cNvSpPr/>
            <p:nvPr/>
          </p:nvSpPr>
          <p:spPr>
            <a:xfrm>
              <a:off x="9250871" y="6040351"/>
              <a:ext cx="791263" cy="267773"/>
            </a:xfrm>
            <a:custGeom>
              <a:avLst/>
              <a:gdLst>
                <a:gd name="connsiteX0" fmla="*/ 0 w 791263"/>
                <a:gd name="connsiteY0" fmla="*/ 0 h 267773"/>
                <a:gd name="connsiteX1" fmla="*/ 0 w 791263"/>
                <a:gd name="connsiteY1" fmla="*/ 30365 h 267773"/>
                <a:gd name="connsiteX2" fmla="*/ 790966 w 791263"/>
                <a:gd name="connsiteY2" fmla="*/ 267773 h 267773"/>
                <a:gd name="connsiteX3" fmla="*/ 791264 w 791263"/>
                <a:gd name="connsiteY3" fmla="*/ 228776 h 267773"/>
                <a:gd name="connsiteX4" fmla="*/ 0 w 791263"/>
                <a:gd name="connsiteY4" fmla="*/ 0 h 26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263" h="267773">
                  <a:moveTo>
                    <a:pt x="0" y="0"/>
                  </a:moveTo>
                  <a:lnTo>
                    <a:pt x="0" y="30365"/>
                  </a:lnTo>
                  <a:lnTo>
                    <a:pt x="790966" y="267773"/>
                  </a:lnTo>
                  <a:lnTo>
                    <a:pt x="791264" y="228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A65323AE-4FFB-A25C-B8A8-648E7CDFF762}"/>
                </a:ext>
              </a:extLst>
            </p:cNvPr>
            <p:cNvSpPr/>
            <p:nvPr/>
          </p:nvSpPr>
          <p:spPr>
            <a:xfrm>
              <a:off x="10042135" y="6269127"/>
              <a:ext cx="1066777" cy="38848"/>
            </a:xfrm>
            <a:custGeom>
              <a:avLst/>
              <a:gdLst>
                <a:gd name="connsiteX0" fmla="*/ 0 w 1066777"/>
                <a:gd name="connsiteY0" fmla="*/ 0 h 38848"/>
                <a:gd name="connsiteX1" fmla="*/ 1066778 w 1066777"/>
                <a:gd name="connsiteY1" fmla="*/ 0 h 38848"/>
                <a:gd name="connsiteX2" fmla="*/ 1066778 w 1066777"/>
                <a:gd name="connsiteY2" fmla="*/ 38848 h 38848"/>
                <a:gd name="connsiteX3" fmla="*/ 0 w 1066777"/>
                <a:gd name="connsiteY3" fmla="*/ 38848 h 3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777" h="38848">
                  <a:moveTo>
                    <a:pt x="0" y="0"/>
                  </a:moveTo>
                  <a:lnTo>
                    <a:pt x="1066778" y="0"/>
                  </a:lnTo>
                  <a:lnTo>
                    <a:pt x="1066778" y="38848"/>
                  </a:lnTo>
                  <a:lnTo>
                    <a:pt x="0" y="38848"/>
                  </a:lnTo>
                  <a:close/>
                </a:path>
              </a:pathLst>
            </a:custGeom>
            <a:solidFill>
              <a:srgbClr val="2E353A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C25CA11B-009F-B58E-BE7D-F6BBB08AF7E4}"/>
                </a:ext>
              </a:extLst>
            </p:cNvPr>
            <p:cNvSpPr/>
            <p:nvPr/>
          </p:nvSpPr>
          <p:spPr>
            <a:xfrm rot="10800000">
              <a:off x="5893953" y="5131648"/>
              <a:ext cx="1036264" cy="908702"/>
            </a:xfrm>
            <a:custGeom>
              <a:avLst/>
              <a:gdLst>
                <a:gd name="connsiteX0" fmla="*/ 24114 w 1036264"/>
                <a:gd name="connsiteY0" fmla="*/ 0 h 908702"/>
                <a:gd name="connsiteX1" fmla="*/ 1036265 w 1036264"/>
                <a:gd name="connsiteY1" fmla="*/ 0 h 908702"/>
                <a:gd name="connsiteX2" fmla="*/ 1036265 w 1036264"/>
                <a:gd name="connsiteY2" fmla="*/ 0 h 908702"/>
                <a:gd name="connsiteX3" fmla="*/ 1036265 w 1036264"/>
                <a:gd name="connsiteY3" fmla="*/ 908703 h 908702"/>
                <a:gd name="connsiteX4" fmla="*/ 1036265 w 1036264"/>
                <a:gd name="connsiteY4" fmla="*/ 908703 h 908702"/>
                <a:gd name="connsiteX5" fmla="*/ 24114 w 1036264"/>
                <a:gd name="connsiteY5" fmla="*/ 908703 h 908702"/>
                <a:gd name="connsiteX6" fmla="*/ 1 w 1036264"/>
                <a:gd name="connsiteY6" fmla="*/ 884590 h 908702"/>
                <a:gd name="connsiteX7" fmla="*/ 1 w 1036264"/>
                <a:gd name="connsiteY7" fmla="*/ 24261 h 908702"/>
                <a:gd name="connsiteX8" fmla="*/ 23965 w 1036264"/>
                <a:gd name="connsiteY8" fmla="*/ 0 h 908702"/>
                <a:gd name="connsiteX9" fmla="*/ 24114 w 1036264"/>
                <a:gd name="connsiteY9" fmla="*/ 0 h 9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6264" h="908702">
                  <a:moveTo>
                    <a:pt x="24114" y="0"/>
                  </a:moveTo>
                  <a:lnTo>
                    <a:pt x="1036265" y="0"/>
                  </a:lnTo>
                  <a:lnTo>
                    <a:pt x="1036265" y="0"/>
                  </a:lnTo>
                  <a:lnTo>
                    <a:pt x="1036265" y="908703"/>
                  </a:lnTo>
                  <a:lnTo>
                    <a:pt x="1036265" y="908703"/>
                  </a:lnTo>
                  <a:lnTo>
                    <a:pt x="24114" y="908703"/>
                  </a:lnTo>
                  <a:cubicBezTo>
                    <a:pt x="10792" y="908703"/>
                    <a:pt x="1" y="897912"/>
                    <a:pt x="1" y="884590"/>
                  </a:cubicBezTo>
                  <a:lnTo>
                    <a:pt x="1" y="24261"/>
                  </a:lnTo>
                  <a:cubicBezTo>
                    <a:pt x="-89" y="10940"/>
                    <a:pt x="10643" y="89"/>
                    <a:pt x="23965" y="0"/>
                  </a:cubicBezTo>
                  <a:cubicBezTo>
                    <a:pt x="24009" y="0"/>
                    <a:pt x="24069" y="0"/>
                    <a:pt x="24114" y="0"/>
                  </a:cubicBez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133D81B9-35E6-8D0A-F078-9D4D4CBC4712}"/>
                </a:ext>
              </a:extLst>
            </p:cNvPr>
            <p:cNvSpPr/>
            <p:nvPr/>
          </p:nvSpPr>
          <p:spPr>
            <a:xfrm rot="10800000">
              <a:off x="5859123" y="5131648"/>
              <a:ext cx="1043855" cy="908703"/>
            </a:xfrm>
            <a:custGeom>
              <a:avLst/>
              <a:gdLst>
                <a:gd name="connsiteX0" fmla="*/ 0 w 1043855"/>
                <a:gd name="connsiteY0" fmla="*/ 0 h 908703"/>
                <a:gd name="connsiteX1" fmla="*/ 1043855 w 1043855"/>
                <a:gd name="connsiteY1" fmla="*/ 0 h 908703"/>
                <a:gd name="connsiteX2" fmla="*/ 1043855 w 1043855"/>
                <a:gd name="connsiteY2" fmla="*/ 908703 h 908703"/>
                <a:gd name="connsiteX3" fmla="*/ 0 w 1043855"/>
                <a:gd name="connsiteY3" fmla="*/ 908703 h 90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3855" h="908703">
                  <a:moveTo>
                    <a:pt x="0" y="0"/>
                  </a:moveTo>
                  <a:lnTo>
                    <a:pt x="1043855" y="0"/>
                  </a:lnTo>
                  <a:lnTo>
                    <a:pt x="1043855" y="908703"/>
                  </a:lnTo>
                  <a:lnTo>
                    <a:pt x="0" y="908703"/>
                  </a:lnTo>
                  <a:close/>
                </a:path>
              </a:pathLst>
            </a:custGeom>
            <a:solidFill>
              <a:srgbClr val="2E353A"/>
            </a:solidFill>
            <a:ln w="14878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093CAF09-1B09-AF41-71A3-D211C92BA159}"/>
                </a:ext>
              </a:extLst>
            </p:cNvPr>
            <p:cNvSpPr/>
            <p:nvPr/>
          </p:nvSpPr>
          <p:spPr>
            <a:xfrm rot="10800000">
              <a:off x="5916131" y="5203540"/>
              <a:ext cx="906470" cy="764918"/>
            </a:xfrm>
            <a:custGeom>
              <a:avLst/>
              <a:gdLst>
                <a:gd name="connsiteX0" fmla="*/ 0 w 906470"/>
                <a:gd name="connsiteY0" fmla="*/ 0 h 764918"/>
                <a:gd name="connsiteX1" fmla="*/ 906470 w 906470"/>
                <a:gd name="connsiteY1" fmla="*/ 0 h 764918"/>
                <a:gd name="connsiteX2" fmla="*/ 906470 w 906470"/>
                <a:gd name="connsiteY2" fmla="*/ 764918 h 764918"/>
                <a:gd name="connsiteX3" fmla="*/ 0 w 906470"/>
                <a:gd name="connsiteY3" fmla="*/ 764918 h 76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6470" h="764918">
                  <a:moveTo>
                    <a:pt x="0" y="0"/>
                  </a:moveTo>
                  <a:lnTo>
                    <a:pt x="906470" y="0"/>
                  </a:lnTo>
                  <a:lnTo>
                    <a:pt x="906470" y="764918"/>
                  </a:lnTo>
                  <a:lnTo>
                    <a:pt x="0" y="764918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8CFC974-2DB0-6974-7F14-9D879B2DF9AA}"/>
                </a:ext>
              </a:extLst>
            </p:cNvPr>
            <p:cNvSpPr/>
            <p:nvPr/>
          </p:nvSpPr>
          <p:spPr>
            <a:xfrm>
              <a:off x="6185989" y="5306393"/>
              <a:ext cx="270303" cy="528997"/>
            </a:xfrm>
            <a:custGeom>
              <a:avLst/>
              <a:gdLst>
                <a:gd name="connsiteX0" fmla="*/ 270304 w 270303"/>
                <a:gd name="connsiteY0" fmla="*/ 206151 h 528997"/>
                <a:gd name="connsiteX1" fmla="*/ 135152 w 270303"/>
                <a:gd name="connsiteY1" fmla="*/ 0 h 528997"/>
                <a:gd name="connsiteX2" fmla="*/ 0 w 270303"/>
                <a:gd name="connsiteY2" fmla="*/ 206151 h 528997"/>
                <a:gd name="connsiteX3" fmla="*/ 56561 w 270303"/>
                <a:gd name="connsiteY3" fmla="*/ 206151 h 528997"/>
                <a:gd name="connsiteX4" fmla="*/ 56561 w 270303"/>
                <a:gd name="connsiteY4" fmla="*/ 528998 h 528997"/>
                <a:gd name="connsiteX5" fmla="*/ 213742 w 270303"/>
                <a:gd name="connsiteY5" fmla="*/ 528998 h 528997"/>
                <a:gd name="connsiteX6" fmla="*/ 213742 w 270303"/>
                <a:gd name="connsiteY6" fmla="*/ 206151 h 528997"/>
                <a:gd name="connsiteX7" fmla="*/ 270304 w 270303"/>
                <a:gd name="connsiteY7" fmla="*/ 206151 h 52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303" h="528997">
                  <a:moveTo>
                    <a:pt x="270304" y="206151"/>
                  </a:moveTo>
                  <a:lnTo>
                    <a:pt x="135152" y="0"/>
                  </a:lnTo>
                  <a:lnTo>
                    <a:pt x="0" y="206151"/>
                  </a:lnTo>
                  <a:lnTo>
                    <a:pt x="56561" y="206151"/>
                  </a:lnTo>
                  <a:lnTo>
                    <a:pt x="56561" y="528998"/>
                  </a:lnTo>
                  <a:lnTo>
                    <a:pt x="213742" y="528998"/>
                  </a:lnTo>
                  <a:lnTo>
                    <a:pt x="213742" y="206151"/>
                  </a:lnTo>
                  <a:lnTo>
                    <a:pt x="270304" y="206151"/>
                  </a:lnTo>
                  <a:close/>
                </a:path>
              </a:pathLst>
            </a:custGeom>
            <a:solidFill>
              <a:srgbClr val="92E3A9"/>
            </a:solidFill>
            <a:ln w="14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005D227-4F13-0A5C-0399-9B302AE6E968}"/>
                </a:ext>
              </a:extLst>
            </p:cNvPr>
            <p:cNvSpPr/>
            <p:nvPr/>
          </p:nvSpPr>
          <p:spPr>
            <a:xfrm>
              <a:off x="5044937" y="6040351"/>
              <a:ext cx="1858041" cy="228775"/>
            </a:xfrm>
            <a:custGeom>
              <a:avLst/>
              <a:gdLst>
                <a:gd name="connsiteX0" fmla="*/ 1858041 w 1858041"/>
                <a:gd name="connsiteY0" fmla="*/ 0 h 228775"/>
                <a:gd name="connsiteX1" fmla="*/ 1066777 w 1858041"/>
                <a:gd name="connsiteY1" fmla="*/ 228776 h 228775"/>
                <a:gd name="connsiteX2" fmla="*/ 0 w 1858041"/>
                <a:gd name="connsiteY2" fmla="*/ 228776 h 228775"/>
                <a:gd name="connsiteX3" fmla="*/ 814186 w 1858041"/>
                <a:gd name="connsiteY3" fmla="*/ 0 h 228775"/>
                <a:gd name="connsiteX4" fmla="*/ 1858041 w 1858041"/>
                <a:gd name="connsiteY4" fmla="*/ 0 h 22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8041" h="228775">
                  <a:moveTo>
                    <a:pt x="1858041" y="0"/>
                  </a:moveTo>
                  <a:lnTo>
                    <a:pt x="1066777" y="228776"/>
                  </a:lnTo>
                  <a:lnTo>
                    <a:pt x="0" y="228776"/>
                  </a:lnTo>
                  <a:lnTo>
                    <a:pt x="814186" y="0"/>
                  </a:lnTo>
                  <a:lnTo>
                    <a:pt x="1858041" y="0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5E13C359-8EBF-786D-C6E4-F6D92AD179B1}"/>
                </a:ext>
              </a:extLst>
            </p:cNvPr>
            <p:cNvSpPr/>
            <p:nvPr/>
          </p:nvSpPr>
          <p:spPr>
            <a:xfrm>
              <a:off x="6057981" y="6102271"/>
              <a:ext cx="142296" cy="28578"/>
            </a:xfrm>
            <a:custGeom>
              <a:avLst/>
              <a:gdLst>
                <a:gd name="connsiteX0" fmla="*/ 0 w 142296"/>
                <a:gd name="connsiteY0" fmla="*/ 28578 h 28578"/>
                <a:gd name="connsiteX1" fmla="*/ 98982 w 142296"/>
                <a:gd name="connsiteY1" fmla="*/ 447 h 28578"/>
                <a:gd name="connsiteX2" fmla="*/ 142296 w 142296"/>
                <a:gd name="connsiteY2" fmla="*/ 0 h 28578"/>
                <a:gd name="connsiteX3" fmla="*/ 43612 w 142296"/>
                <a:gd name="connsiteY3" fmla="*/ 28281 h 28578"/>
                <a:gd name="connsiteX4" fmla="*/ 0 w 142296"/>
                <a:gd name="connsiteY4" fmla="*/ 28578 h 2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96" h="28578">
                  <a:moveTo>
                    <a:pt x="0" y="28578"/>
                  </a:moveTo>
                  <a:lnTo>
                    <a:pt x="98982" y="447"/>
                  </a:lnTo>
                  <a:lnTo>
                    <a:pt x="142296" y="0"/>
                  </a:lnTo>
                  <a:lnTo>
                    <a:pt x="43612" y="28281"/>
                  </a:lnTo>
                  <a:lnTo>
                    <a:pt x="0" y="2857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E83C751-4250-E72B-8F09-EFE2A5737CA9}"/>
                </a:ext>
              </a:extLst>
            </p:cNvPr>
            <p:cNvSpPr/>
            <p:nvPr/>
          </p:nvSpPr>
          <p:spPr>
            <a:xfrm>
              <a:off x="5971800" y="6103164"/>
              <a:ext cx="141998" cy="28429"/>
            </a:xfrm>
            <a:custGeom>
              <a:avLst/>
              <a:gdLst>
                <a:gd name="connsiteX0" fmla="*/ 0 w 141998"/>
                <a:gd name="connsiteY0" fmla="*/ 28430 h 28429"/>
                <a:gd name="connsiteX1" fmla="*/ 99280 w 141998"/>
                <a:gd name="connsiteY1" fmla="*/ 447 h 28429"/>
                <a:gd name="connsiteX2" fmla="*/ 141999 w 141998"/>
                <a:gd name="connsiteY2" fmla="*/ 0 h 28429"/>
                <a:gd name="connsiteX3" fmla="*/ 43016 w 141998"/>
                <a:gd name="connsiteY3" fmla="*/ 28132 h 28429"/>
                <a:gd name="connsiteX4" fmla="*/ 0 w 141998"/>
                <a:gd name="connsiteY4" fmla="*/ 28430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98" h="28429">
                  <a:moveTo>
                    <a:pt x="0" y="28430"/>
                  </a:moveTo>
                  <a:lnTo>
                    <a:pt x="99280" y="447"/>
                  </a:lnTo>
                  <a:lnTo>
                    <a:pt x="141999" y="0"/>
                  </a:lnTo>
                  <a:lnTo>
                    <a:pt x="43016" y="28132"/>
                  </a:lnTo>
                  <a:lnTo>
                    <a:pt x="0" y="2843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DD7B54-CE5B-5654-5BA8-37E6C5F5594C}"/>
                </a:ext>
              </a:extLst>
            </p:cNvPr>
            <p:cNvSpPr/>
            <p:nvPr/>
          </p:nvSpPr>
          <p:spPr>
            <a:xfrm>
              <a:off x="5617547" y="6133082"/>
              <a:ext cx="144082" cy="28429"/>
            </a:xfrm>
            <a:custGeom>
              <a:avLst/>
              <a:gdLst>
                <a:gd name="connsiteX0" fmla="*/ 41379 w 144082"/>
                <a:gd name="connsiteY0" fmla="*/ 28132 h 28429"/>
                <a:gd name="connsiteX1" fmla="*/ 0 w 144082"/>
                <a:gd name="connsiteY1" fmla="*/ 28429 h 28429"/>
                <a:gd name="connsiteX2" fmla="*/ 102852 w 144082"/>
                <a:gd name="connsiteY2" fmla="*/ 298 h 28429"/>
                <a:gd name="connsiteX3" fmla="*/ 144083 w 144082"/>
                <a:gd name="connsiteY3" fmla="*/ 0 h 28429"/>
                <a:gd name="connsiteX4" fmla="*/ 41379 w 144082"/>
                <a:gd name="connsiteY4" fmla="*/ 28132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82" h="28429">
                  <a:moveTo>
                    <a:pt x="41379" y="28132"/>
                  </a:moveTo>
                  <a:lnTo>
                    <a:pt x="0" y="28429"/>
                  </a:lnTo>
                  <a:lnTo>
                    <a:pt x="102852" y="298"/>
                  </a:lnTo>
                  <a:lnTo>
                    <a:pt x="144083" y="0"/>
                  </a:lnTo>
                  <a:lnTo>
                    <a:pt x="41379" y="2813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2EBB82B-EC6E-4AA0-6227-2BFD04DE881D}"/>
                </a:ext>
              </a:extLst>
            </p:cNvPr>
            <p:cNvSpPr/>
            <p:nvPr/>
          </p:nvSpPr>
          <p:spPr>
            <a:xfrm>
              <a:off x="6101593" y="6101824"/>
              <a:ext cx="142296" cy="28727"/>
            </a:xfrm>
            <a:custGeom>
              <a:avLst/>
              <a:gdLst>
                <a:gd name="connsiteX0" fmla="*/ 0 w 142296"/>
                <a:gd name="connsiteY0" fmla="*/ 28727 h 28727"/>
                <a:gd name="connsiteX1" fmla="*/ 98685 w 142296"/>
                <a:gd name="connsiteY1" fmla="*/ 447 h 28727"/>
                <a:gd name="connsiteX2" fmla="*/ 142296 w 142296"/>
                <a:gd name="connsiteY2" fmla="*/ 0 h 28727"/>
                <a:gd name="connsiteX3" fmla="*/ 43909 w 142296"/>
                <a:gd name="connsiteY3" fmla="*/ 28430 h 28727"/>
                <a:gd name="connsiteX4" fmla="*/ 0 w 142296"/>
                <a:gd name="connsiteY4" fmla="*/ 28727 h 2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96" h="28727">
                  <a:moveTo>
                    <a:pt x="0" y="28727"/>
                  </a:moveTo>
                  <a:lnTo>
                    <a:pt x="98685" y="447"/>
                  </a:lnTo>
                  <a:lnTo>
                    <a:pt x="142296" y="0"/>
                  </a:lnTo>
                  <a:lnTo>
                    <a:pt x="43909" y="28430"/>
                  </a:lnTo>
                  <a:lnTo>
                    <a:pt x="0" y="2872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C2EC4FC-0738-47B3-1232-4849516C1F7B}"/>
                </a:ext>
              </a:extLst>
            </p:cNvPr>
            <p:cNvSpPr/>
            <p:nvPr/>
          </p:nvSpPr>
          <p:spPr>
            <a:xfrm>
              <a:off x="6189561" y="6101080"/>
              <a:ext cx="142594" cy="28876"/>
            </a:xfrm>
            <a:custGeom>
              <a:avLst/>
              <a:gdLst>
                <a:gd name="connsiteX0" fmla="*/ 0 w 142594"/>
                <a:gd name="connsiteY0" fmla="*/ 28876 h 28876"/>
                <a:gd name="connsiteX1" fmla="*/ 98387 w 142594"/>
                <a:gd name="connsiteY1" fmla="*/ 447 h 28876"/>
                <a:gd name="connsiteX2" fmla="*/ 142594 w 142594"/>
                <a:gd name="connsiteY2" fmla="*/ 0 h 28876"/>
                <a:gd name="connsiteX3" fmla="*/ 44505 w 142594"/>
                <a:gd name="connsiteY3" fmla="*/ 28579 h 28876"/>
                <a:gd name="connsiteX4" fmla="*/ 0 w 142594"/>
                <a:gd name="connsiteY4" fmla="*/ 28876 h 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594" h="28876">
                  <a:moveTo>
                    <a:pt x="0" y="28876"/>
                  </a:moveTo>
                  <a:lnTo>
                    <a:pt x="98387" y="447"/>
                  </a:lnTo>
                  <a:lnTo>
                    <a:pt x="142594" y="0"/>
                  </a:lnTo>
                  <a:lnTo>
                    <a:pt x="44505" y="28579"/>
                  </a:lnTo>
                  <a:lnTo>
                    <a:pt x="0" y="2887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6120A1A-F9EE-0470-185B-BA9DE567BDE6}"/>
                </a:ext>
              </a:extLst>
            </p:cNvPr>
            <p:cNvSpPr/>
            <p:nvPr/>
          </p:nvSpPr>
          <p:spPr>
            <a:xfrm>
              <a:off x="5803009" y="6104801"/>
              <a:ext cx="141552" cy="27983"/>
            </a:xfrm>
            <a:custGeom>
              <a:avLst/>
              <a:gdLst>
                <a:gd name="connsiteX0" fmla="*/ 0 w 141552"/>
                <a:gd name="connsiteY0" fmla="*/ 27983 h 27983"/>
                <a:gd name="connsiteX1" fmla="*/ 100024 w 141552"/>
                <a:gd name="connsiteY1" fmla="*/ 298 h 27983"/>
                <a:gd name="connsiteX2" fmla="*/ 141552 w 141552"/>
                <a:gd name="connsiteY2" fmla="*/ 0 h 27983"/>
                <a:gd name="connsiteX3" fmla="*/ 41826 w 141552"/>
                <a:gd name="connsiteY3" fmla="*/ 27686 h 27983"/>
                <a:gd name="connsiteX4" fmla="*/ 0 w 141552"/>
                <a:gd name="connsiteY4" fmla="*/ 27983 h 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552" h="27983">
                  <a:moveTo>
                    <a:pt x="0" y="27983"/>
                  </a:moveTo>
                  <a:lnTo>
                    <a:pt x="100024" y="298"/>
                  </a:lnTo>
                  <a:lnTo>
                    <a:pt x="141552" y="0"/>
                  </a:lnTo>
                  <a:lnTo>
                    <a:pt x="41826" y="27686"/>
                  </a:lnTo>
                  <a:lnTo>
                    <a:pt x="0" y="27983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BF5DB21-6359-0DCB-0EAB-25485DF000DE}"/>
                </a:ext>
              </a:extLst>
            </p:cNvPr>
            <p:cNvSpPr/>
            <p:nvPr/>
          </p:nvSpPr>
          <p:spPr>
            <a:xfrm>
              <a:off x="5761630" y="6105099"/>
              <a:ext cx="141403" cy="27983"/>
            </a:xfrm>
            <a:custGeom>
              <a:avLst/>
              <a:gdLst>
                <a:gd name="connsiteX0" fmla="*/ 0 w 141403"/>
                <a:gd name="connsiteY0" fmla="*/ 27983 h 27983"/>
                <a:gd name="connsiteX1" fmla="*/ 100173 w 141403"/>
                <a:gd name="connsiteY1" fmla="*/ 447 h 27983"/>
                <a:gd name="connsiteX2" fmla="*/ 141403 w 141403"/>
                <a:gd name="connsiteY2" fmla="*/ 0 h 27983"/>
                <a:gd name="connsiteX3" fmla="*/ 41379 w 141403"/>
                <a:gd name="connsiteY3" fmla="*/ 27685 h 27983"/>
                <a:gd name="connsiteX4" fmla="*/ 0 w 141403"/>
                <a:gd name="connsiteY4" fmla="*/ 27983 h 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03" h="27983">
                  <a:moveTo>
                    <a:pt x="0" y="27983"/>
                  </a:moveTo>
                  <a:lnTo>
                    <a:pt x="100173" y="447"/>
                  </a:lnTo>
                  <a:lnTo>
                    <a:pt x="141403" y="0"/>
                  </a:lnTo>
                  <a:lnTo>
                    <a:pt x="41379" y="27685"/>
                  </a:lnTo>
                  <a:lnTo>
                    <a:pt x="0" y="27983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41BA87B-5049-6EA8-DFA2-3CB46ECAF20B}"/>
                </a:ext>
              </a:extLst>
            </p:cNvPr>
            <p:cNvSpPr/>
            <p:nvPr/>
          </p:nvSpPr>
          <p:spPr>
            <a:xfrm>
              <a:off x="6234066" y="6100633"/>
              <a:ext cx="142742" cy="29025"/>
            </a:xfrm>
            <a:custGeom>
              <a:avLst/>
              <a:gdLst>
                <a:gd name="connsiteX0" fmla="*/ 0 w 142742"/>
                <a:gd name="connsiteY0" fmla="*/ 29025 h 29025"/>
                <a:gd name="connsiteX1" fmla="*/ 98089 w 142742"/>
                <a:gd name="connsiteY1" fmla="*/ 447 h 29025"/>
                <a:gd name="connsiteX2" fmla="*/ 142743 w 142742"/>
                <a:gd name="connsiteY2" fmla="*/ 0 h 29025"/>
                <a:gd name="connsiteX3" fmla="*/ 44951 w 142742"/>
                <a:gd name="connsiteY3" fmla="*/ 28728 h 29025"/>
                <a:gd name="connsiteX4" fmla="*/ 0 w 142742"/>
                <a:gd name="connsiteY4" fmla="*/ 29025 h 2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742" h="29025">
                  <a:moveTo>
                    <a:pt x="0" y="29025"/>
                  </a:moveTo>
                  <a:lnTo>
                    <a:pt x="98089" y="447"/>
                  </a:lnTo>
                  <a:lnTo>
                    <a:pt x="142743" y="0"/>
                  </a:lnTo>
                  <a:lnTo>
                    <a:pt x="44951" y="28728"/>
                  </a:lnTo>
                  <a:lnTo>
                    <a:pt x="0" y="29025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28722D3-E93E-8CC5-1617-B4C80552CEE9}"/>
                </a:ext>
              </a:extLst>
            </p:cNvPr>
            <p:cNvSpPr/>
            <p:nvPr/>
          </p:nvSpPr>
          <p:spPr>
            <a:xfrm>
              <a:off x="5929230" y="6103610"/>
              <a:ext cx="141849" cy="28280"/>
            </a:xfrm>
            <a:custGeom>
              <a:avLst/>
              <a:gdLst>
                <a:gd name="connsiteX0" fmla="*/ 0 w 141849"/>
                <a:gd name="connsiteY0" fmla="*/ 28281 h 28280"/>
                <a:gd name="connsiteX1" fmla="*/ 99429 w 141849"/>
                <a:gd name="connsiteY1" fmla="*/ 298 h 28280"/>
                <a:gd name="connsiteX2" fmla="*/ 141850 w 141849"/>
                <a:gd name="connsiteY2" fmla="*/ 0 h 28280"/>
                <a:gd name="connsiteX3" fmla="*/ 42570 w 141849"/>
                <a:gd name="connsiteY3" fmla="*/ 27983 h 28280"/>
                <a:gd name="connsiteX4" fmla="*/ 0 w 141849"/>
                <a:gd name="connsiteY4" fmla="*/ 28281 h 2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49" h="28280">
                  <a:moveTo>
                    <a:pt x="0" y="28281"/>
                  </a:moveTo>
                  <a:lnTo>
                    <a:pt x="99429" y="298"/>
                  </a:lnTo>
                  <a:lnTo>
                    <a:pt x="141850" y="0"/>
                  </a:lnTo>
                  <a:lnTo>
                    <a:pt x="42570" y="27983"/>
                  </a:lnTo>
                  <a:lnTo>
                    <a:pt x="0" y="28281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CA05375-308F-FD74-87F7-C55DCC2B4D9C}"/>
                </a:ext>
              </a:extLst>
            </p:cNvPr>
            <p:cNvSpPr/>
            <p:nvPr/>
          </p:nvSpPr>
          <p:spPr>
            <a:xfrm>
              <a:off x="5720399" y="6105545"/>
              <a:ext cx="141403" cy="27834"/>
            </a:xfrm>
            <a:custGeom>
              <a:avLst/>
              <a:gdLst>
                <a:gd name="connsiteX0" fmla="*/ 0 w 141403"/>
                <a:gd name="connsiteY0" fmla="*/ 27834 h 27834"/>
                <a:gd name="connsiteX1" fmla="*/ 100322 w 141403"/>
                <a:gd name="connsiteY1" fmla="*/ 447 h 27834"/>
                <a:gd name="connsiteX2" fmla="*/ 141403 w 141403"/>
                <a:gd name="connsiteY2" fmla="*/ 0 h 27834"/>
                <a:gd name="connsiteX3" fmla="*/ 41230 w 141403"/>
                <a:gd name="connsiteY3" fmla="*/ 27537 h 27834"/>
                <a:gd name="connsiteX4" fmla="*/ 0 w 141403"/>
                <a:gd name="connsiteY4" fmla="*/ 27834 h 2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03" h="27834">
                  <a:moveTo>
                    <a:pt x="0" y="27834"/>
                  </a:moveTo>
                  <a:lnTo>
                    <a:pt x="100322" y="447"/>
                  </a:lnTo>
                  <a:lnTo>
                    <a:pt x="141403" y="0"/>
                  </a:lnTo>
                  <a:lnTo>
                    <a:pt x="41230" y="27537"/>
                  </a:lnTo>
                  <a:lnTo>
                    <a:pt x="0" y="2783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6E15AED-1C3A-D91B-712C-133AE893BCE2}"/>
                </a:ext>
              </a:extLst>
            </p:cNvPr>
            <p:cNvSpPr/>
            <p:nvPr/>
          </p:nvSpPr>
          <p:spPr>
            <a:xfrm>
              <a:off x="5844834" y="6104354"/>
              <a:ext cx="141701" cy="28132"/>
            </a:xfrm>
            <a:custGeom>
              <a:avLst/>
              <a:gdLst>
                <a:gd name="connsiteX0" fmla="*/ 0 w 141701"/>
                <a:gd name="connsiteY0" fmla="*/ 28132 h 28132"/>
                <a:gd name="connsiteX1" fmla="*/ 99727 w 141701"/>
                <a:gd name="connsiteY1" fmla="*/ 447 h 28132"/>
                <a:gd name="connsiteX2" fmla="*/ 141701 w 141701"/>
                <a:gd name="connsiteY2" fmla="*/ 0 h 28132"/>
                <a:gd name="connsiteX3" fmla="*/ 41974 w 141701"/>
                <a:gd name="connsiteY3" fmla="*/ 27834 h 28132"/>
                <a:gd name="connsiteX4" fmla="*/ 0 w 141701"/>
                <a:gd name="connsiteY4" fmla="*/ 28132 h 2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01" h="28132">
                  <a:moveTo>
                    <a:pt x="0" y="28132"/>
                  </a:moveTo>
                  <a:lnTo>
                    <a:pt x="99727" y="447"/>
                  </a:lnTo>
                  <a:lnTo>
                    <a:pt x="141701" y="0"/>
                  </a:lnTo>
                  <a:lnTo>
                    <a:pt x="41974" y="27834"/>
                  </a:lnTo>
                  <a:lnTo>
                    <a:pt x="0" y="2813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52C27BC4-8741-C09D-C673-ABDF0AE2BBC6}"/>
                </a:ext>
              </a:extLst>
            </p:cNvPr>
            <p:cNvSpPr/>
            <p:nvPr/>
          </p:nvSpPr>
          <p:spPr>
            <a:xfrm>
              <a:off x="5886809" y="6103908"/>
              <a:ext cx="141849" cy="28280"/>
            </a:xfrm>
            <a:custGeom>
              <a:avLst/>
              <a:gdLst>
                <a:gd name="connsiteX0" fmla="*/ 0 w 141849"/>
                <a:gd name="connsiteY0" fmla="*/ 28281 h 28280"/>
                <a:gd name="connsiteX1" fmla="*/ 99727 w 141849"/>
                <a:gd name="connsiteY1" fmla="*/ 447 h 28280"/>
                <a:gd name="connsiteX2" fmla="*/ 141850 w 141849"/>
                <a:gd name="connsiteY2" fmla="*/ 0 h 28280"/>
                <a:gd name="connsiteX3" fmla="*/ 42421 w 141849"/>
                <a:gd name="connsiteY3" fmla="*/ 27983 h 28280"/>
                <a:gd name="connsiteX4" fmla="*/ 0 w 141849"/>
                <a:gd name="connsiteY4" fmla="*/ 28281 h 2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49" h="28280">
                  <a:moveTo>
                    <a:pt x="0" y="28281"/>
                  </a:moveTo>
                  <a:lnTo>
                    <a:pt x="99727" y="447"/>
                  </a:lnTo>
                  <a:lnTo>
                    <a:pt x="141850" y="0"/>
                  </a:lnTo>
                  <a:lnTo>
                    <a:pt x="42421" y="27983"/>
                  </a:lnTo>
                  <a:lnTo>
                    <a:pt x="0" y="28281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4B28C1-27BB-AE27-4D24-98C872C1A812}"/>
                </a:ext>
              </a:extLst>
            </p:cNvPr>
            <p:cNvSpPr/>
            <p:nvPr/>
          </p:nvSpPr>
          <p:spPr>
            <a:xfrm>
              <a:off x="6014816" y="6102717"/>
              <a:ext cx="142147" cy="28578"/>
            </a:xfrm>
            <a:custGeom>
              <a:avLst/>
              <a:gdLst>
                <a:gd name="connsiteX0" fmla="*/ 0 w 142147"/>
                <a:gd name="connsiteY0" fmla="*/ 28578 h 28578"/>
                <a:gd name="connsiteX1" fmla="*/ 98982 w 142147"/>
                <a:gd name="connsiteY1" fmla="*/ 447 h 28578"/>
                <a:gd name="connsiteX2" fmla="*/ 142148 w 142147"/>
                <a:gd name="connsiteY2" fmla="*/ 0 h 28578"/>
                <a:gd name="connsiteX3" fmla="*/ 43165 w 142147"/>
                <a:gd name="connsiteY3" fmla="*/ 28132 h 28578"/>
                <a:gd name="connsiteX4" fmla="*/ 0 w 142147"/>
                <a:gd name="connsiteY4" fmla="*/ 28578 h 2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7" h="28578">
                  <a:moveTo>
                    <a:pt x="0" y="28578"/>
                  </a:moveTo>
                  <a:lnTo>
                    <a:pt x="98982" y="447"/>
                  </a:lnTo>
                  <a:lnTo>
                    <a:pt x="142148" y="0"/>
                  </a:lnTo>
                  <a:lnTo>
                    <a:pt x="43165" y="28132"/>
                  </a:lnTo>
                  <a:lnTo>
                    <a:pt x="0" y="2857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94E8052-2082-A449-62E7-F8092655D195}"/>
                </a:ext>
              </a:extLst>
            </p:cNvPr>
            <p:cNvSpPr/>
            <p:nvPr/>
          </p:nvSpPr>
          <p:spPr>
            <a:xfrm>
              <a:off x="6223944" y="6128616"/>
              <a:ext cx="145720" cy="29918"/>
            </a:xfrm>
            <a:custGeom>
              <a:avLst/>
              <a:gdLst>
                <a:gd name="connsiteX0" fmla="*/ 100173 w 145720"/>
                <a:gd name="connsiteY0" fmla="*/ 298 h 29918"/>
                <a:gd name="connsiteX1" fmla="*/ 145720 w 145720"/>
                <a:gd name="connsiteY1" fmla="*/ 0 h 29918"/>
                <a:gd name="connsiteX2" fmla="*/ 45696 w 145720"/>
                <a:gd name="connsiteY2" fmla="*/ 29620 h 29918"/>
                <a:gd name="connsiteX3" fmla="*/ 0 w 145720"/>
                <a:gd name="connsiteY3" fmla="*/ 29918 h 29918"/>
                <a:gd name="connsiteX4" fmla="*/ 100173 w 145720"/>
                <a:gd name="connsiteY4" fmla="*/ 298 h 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20" h="29918">
                  <a:moveTo>
                    <a:pt x="100173" y="298"/>
                  </a:moveTo>
                  <a:lnTo>
                    <a:pt x="145720" y="0"/>
                  </a:lnTo>
                  <a:lnTo>
                    <a:pt x="45696" y="29620"/>
                  </a:lnTo>
                  <a:lnTo>
                    <a:pt x="0" y="29918"/>
                  </a:lnTo>
                  <a:lnTo>
                    <a:pt x="100173" y="29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2E06107-57DF-7CAA-A79F-6B8A6A99F525}"/>
                </a:ext>
              </a:extLst>
            </p:cNvPr>
            <p:cNvSpPr/>
            <p:nvPr/>
          </p:nvSpPr>
          <p:spPr>
            <a:xfrm>
              <a:off x="6324117" y="6099740"/>
              <a:ext cx="142891" cy="29174"/>
            </a:xfrm>
            <a:custGeom>
              <a:avLst/>
              <a:gdLst>
                <a:gd name="connsiteX0" fmla="*/ 97643 w 142891"/>
                <a:gd name="connsiteY0" fmla="*/ 447 h 29174"/>
                <a:gd name="connsiteX1" fmla="*/ 142892 w 142891"/>
                <a:gd name="connsiteY1" fmla="*/ 0 h 29174"/>
                <a:gd name="connsiteX2" fmla="*/ 45547 w 142891"/>
                <a:gd name="connsiteY2" fmla="*/ 28876 h 29174"/>
                <a:gd name="connsiteX3" fmla="*/ 0 w 142891"/>
                <a:gd name="connsiteY3" fmla="*/ 29174 h 29174"/>
                <a:gd name="connsiteX4" fmla="*/ 97643 w 142891"/>
                <a:gd name="connsiteY4" fmla="*/ 447 h 2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91" h="29174">
                  <a:moveTo>
                    <a:pt x="97643" y="447"/>
                  </a:moveTo>
                  <a:lnTo>
                    <a:pt x="142892" y="0"/>
                  </a:lnTo>
                  <a:lnTo>
                    <a:pt x="45547" y="28876"/>
                  </a:lnTo>
                  <a:lnTo>
                    <a:pt x="0" y="29174"/>
                  </a:lnTo>
                  <a:lnTo>
                    <a:pt x="97643" y="44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E96E1C8-DF8F-6A99-D37E-FDDF8E6B67E7}"/>
                </a:ext>
              </a:extLst>
            </p:cNvPr>
            <p:cNvSpPr/>
            <p:nvPr/>
          </p:nvSpPr>
          <p:spPr>
            <a:xfrm>
              <a:off x="6279017" y="6100187"/>
              <a:ext cx="142743" cy="29174"/>
            </a:xfrm>
            <a:custGeom>
              <a:avLst/>
              <a:gdLst>
                <a:gd name="connsiteX0" fmla="*/ 0 w 142743"/>
                <a:gd name="connsiteY0" fmla="*/ 29174 h 29174"/>
                <a:gd name="connsiteX1" fmla="*/ 97792 w 142743"/>
                <a:gd name="connsiteY1" fmla="*/ 447 h 29174"/>
                <a:gd name="connsiteX2" fmla="*/ 142743 w 142743"/>
                <a:gd name="connsiteY2" fmla="*/ 0 h 29174"/>
                <a:gd name="connsiteX3" fmla="*/ 45100 w 142743"/>
                <a:gd name="connsiteY3" fmla="*/ 28728 h 29174"/>
                <a:gd name="connsiteX4" fmla="*/ 0 w 142743"/>
                <a:gd name="connsiteY4" fmla="*/ 29174 h 2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743" h="29174">
                  <a:moveTo>
                    <a:pt x="0" y="29174"/>
                  </a:moveTo>
                  <a:lnTo>
                    <a:pt x="97792" y="447"/>
                  </a:lnTo>
                  <a:lnTo>
                    <a:pt x="142743" y="0"/>
                  </a:lnTo>
                  <a:lnTo>
                    <a:pt x="45100" y="28728"/>
                  </a:lnTo>
                  <a:lnTo>
                    <a:pt x="0" y="2917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4C9FB8E-9819-CACF-517E-E4BF22DE5DD5}"/>
                </a:ext>
              </a:extLst>
            </p:cNvPr>
            <p:cNvSpPr/>
            <p:nvPr/>
          </p:nvSpPr>
          <p:spPr>
            <a:xfrm>
              <a:off x="6015412" y="6188601"/>
              <a:ext cx="151673" cy="31257"/>
            </a:xfrm>
            <a:custGeom>
              <a:avLst/>
              <a:gdLst>
                <a:gd name="connsiteX0" fmla="*/ 151674 w 151673"/>
                <a:gd name="connsiteY0" fmla="*/ 0 h 31257"/>
                <a:gd name="connsiteX1" fmla="*/ 46142 w 151673"/>
                <a:gd name="connsiteY1" fmla="*/ 31258 h 31257"/>
                <a:gd name="connsiteX2" fmla="*/ 0 w 151673"/>
                <a:gd name="connsiteY2" fmla="*/ 31258 h 31257"/>
                <a:gd name="connsiteX3" fmla="*/ 105680 w 151673"/>
                <a:gd name="connsiteY3" fmla="*/ 149 h 31257"/>
                <a:gd name="connsiteX4" fmla="*/ 151674 w 151673"/>
                <a:gd name="connsiteY4" fmla="*/ 0 h 3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73" h="31257">
                  <a:moveTo>
                    <a:pt x="151674" y="0"/>
                  </a:moveTo>
                  <a:lnTo>
                    <a:pt x="46142" y="31258"/>
                  </a:lnTo>
                  <a:lnTo>
                    <a:pt x="0" y="31258"/>
                  </a:lnTo>
                  <a:lnTo>
                    <a:pt x="105680" y="149"/>
                  </a:lnTo>
                  <a:lnTo>
                    <a:pt x="151674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C6F01D2-B786-1C72-DC01-2DF4F24F99C4}"/>
                </a:ext>
              </a:extLst>
            </p:cNvPr>
            <p:cNvSpPr/>
            <p:nvPr/>
          </p:nvSpPr>
          <p:spPr>
            <a:xfrm>
              <a:off x="6121092" y="6158237"/>
              <a:ext cx="148548" cy="30513"/>
            </a:xfrm>
            <a:custGeom>
              <a:avLst/>
              <a:gdLst>
                <a:gd name="connsiteX0" fmla="*/ 102852 w 148548"/>
                <a:gd name="connsiteY0" fmla="*/ 298 h 30513"/>
                <a:gd name="connsiteX1" fmla="*/ 148548 w 148548"/>
                <a:gd name="connsiteY1" fmla="*/ 0 h 30513"/>
                <a:gd name="connsiteX2" fmla="*/ 45993 w 148548"/>
                <a:gd name="connsiteY2" fmla="*/ 30365 h 30513"/>
                <a:gd name="connsiteX3" fmla="*/ 0 w 148548"/>
                <a:gd name="connsiteY3" fmla="*/ 30514 h 30513"/>
                <a:gd name="connsiteX4" fmla="*/ 102852 w 148548"/>
                <a:gd name="connsiteY4" fmla="*/ 298 h 3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48" h="30513">
                  <a:moveTo>
                    <a:pt x="102852" y="298"/>
                  </a:moveTo>
                  <a:lnTo>
                    <a:pt x="148548" y="0"/>
                  </a:lnTo>
                  <a:lnTo>
                    <a:pt x="45993" y="30365"/>
                  </a:lnTo>
                  <a:lnTo>
                    <a:pt x="0" y="30514"/>
                  </a:lnTo>
                  <a:lnTo>
                    <a:pt x="102852" y="29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BA5D8965-D2F9-93FF-88E9-3C44957FF2E0}"/>
                </a:ext>
              </a:extLst>
            </p:cNvPr>
            <p:cNvSpPr/>
            <p:nvPr/>
          </p:nvSpPr>
          <p:spPr>
            <a:xfrm>
              <a:off x="5969567" y="6188750"/>
              <a:ext cx="151524" cy="31108"/>
            </a:xfrm>
            <a:custGeom>
              <a:avLst/>
              <a:gdLst>
                <a:gd name="connsiteX0" fmla="*/ 151525 w 151524"/>
                <a:gd name="connsiteY0" fmla="*/ 0 h 31108"/>
                <a:gd name="connsiteX1" fmla="*/ 45845 w 151524"/>
                <a:gd name="connsiteY1" fmla="*/ 31109 h 31108"/>
                <a:gd name="connsiteX2" fmla="*/ 0 w 151524"/>
                <a:gd name="connsiteY2" fmla="*/ 31109 h 31108"/>
                <a:gd name="connsiteX3" fmla="*/ 105829 w 151524"/>
                <a:gd name="connsiteY3" fmla="*/ 149 h 31108"/>
                <a:gd name="connsiteX4" fmla="*/ 151525 w 151524"/>
                <a:gd name="connsiteY4" fmla="*/ 0 h 3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524" h="31108">
                  <a:moveTo>
                    <a:pt x="151525" y="0"/>
                  </a:moveTo>
                  <a:lnTo>
                    <a:pt x="45845" y="31109"/>
                  </a:lnTo>
                  <a:lnTo>
                    <a:pt x="0" y="31109"/>
                  </a:lnTo>
                  <a:lnTo>
                    <a:pt x="105829" y="149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74C56606-EBDA-B2E3-71D9-2CF692F8C256}"/>
                </a:ext>
              </a:extLst>
            </p:cNvPr>
            <p:cNvSpPr/>
            <p:nvPr/>
          </p:nvSpPr>
          <p:spPr>
            <a:xfrm>
              <a:off x="6145503" y="6101526"/>
              <a:ext cx="142445" cy="28727"/>
            </a:xfrm>
            <a:custGeom>
              <a:avLst/>
              <a:gdLst>
                <a:gd name="connsiteX0" fmla="*/ 0 w 142445"/>
                <a:gd name="connsiteY0" fmla="*/ 28728 h 28727"/>
                <a:gd name="connsiteX1" fmla="*/ 98387 w 142445"/>
                <a:gd name="connsiteY1" fmla="*/ 298 h 28727"/>
                <a:gd name="connsiteX2" fmla="*/ 142445 w 142445"/>
                <a:gd name="connsiteY2" fmla="*/ 0 h 28727"/>
                <a:gd name="connsiteX3" fmla="*/ 44058 w 142445"/>
                <a:gd name="connsiteY3" fmla="*/ 28430 h 28727"/>
                <a:gd name="connsiteX4" fmla="*/ 0 w 142445"/>
                <a:gd name="connsiteY4" fmla="*/ 28728 h 2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45" h="28727">
                  <a:moveTo>
                    <a:pt x="0" y="28728"/>
                  </a:moveTo>
                  <a:lnTo>
                    <a:pt x="98387" y="298"/>
                  </a:lnTo>
                  <a:lnTo>
                    <a:pt x="142445" y="0"/>
                  </a:lnTo>
                  <a:lnTo>
                    <a:pt x="44058" y="28430"/>
                  </a:lnTo>
                  <a:lnTo>
                    <a:pt x="0" y="2872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4F58C4A-B6A7-7B28-D6C2-E7EEBB287AE3}"/>
                </a:ext>
              </a:extLst>
            </p:cNvPr>
            <p:cNvSpPr/>
            <p:nvPr/>
          </p:nvSpPr>
          <p:spPr>
            <a:xfrm>
              <a:off x="6044436" y="6129956"/>
              <a:ext cx="145124" cy="29471"/>
            </a:xfrm>
            <a:custGeom>
              <a:avLst/>
              <a:gdLst>
                <a:gd name="connsiteX0" fmla="*/ 0 w 145124"/>
                <a:gd name="connsiteY0" fmla="*/ 29472 h 29471"/>
                <a:gd name="connsiteX1" fmla="*/ 101066 w 145124"/>
                <a:gd name="connsiteY1" fmla="*/ 298 h 29471"/>
                <a:gd name="connsiteX2" fmla="*/ 145125 w 145124"/>
                <a:gd name="connsiteY2" fmla="*/ 0 h 29471"/>
                <a:gd name="connsiteX3" fmla="*/ 44356 w 145124"/>
                <a:gd name="connsiteY3" fmla="*/ 29174 h 29471"/>
                <a:gd name="connsiteX4" fmla="*/ 0 w 145124"/>
                <a:gd name="connsiteY4" fmla="*/ 29472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24" h="29471">
                  <a:moveTo>
                    <a:pt x="0" y="29472"/>
                  </a:moveTo>
                  <a:lnTo>
                    <a:pt x="101066" y="298"/>
                  </a:lnTo>
                  <a:lnTo>
                    <a:pt x="145125" y="0"/>
                  </a:lnTo>
                  <a:lnTo>
                    <a:pt x="44356" y="29174"/>
                  </a:lnTo>
                  <a:lnTo>
                    <a:pt x="0" y="2947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ABDF9F6-10E1-A717-AFCE-E282CFC2E116}"/>
                </a:ext>
              </a:extLst>
            </p:cNvPr>
            <p:cNvSpPr/>
            <p:nvPr/>
          </p:nvSpPr>
          <p:spPr>
            <a:xfrm>
              <a:off x="6088792" y="6129658"/>
              <a:ext cx="145273" cy="29471"/>
            </a:xfrm>
            <a:custGeom>
              <a:avLst/>
              <a:gdLst>
                <a:gd name="connsiteX0" fmla="*/ 0 w 145273"/>
                <a:gd name="connsiteY0" fmla="*/ 29472 h 29471"/>
                <a:gd name="connsiteX1" fmla="*/ 100769 w 145273"/>
                <a:gd name="connsiteY1" fmla="*/ 298 h 29471"/>
                <a:gd name="connsiteX2" fmla="*/ 145273 w 145273"/>
                <a:gd name="connsiteY2" fmla="*/ 0 h 29471"/>
                <a:gd name="connsiteX3" fmla="*/ 44654 w 145273"/>
                <a:gd name="connsiteY3" fmla="*/ 29323 h 29471"/>
                <a:gd name="connsiteX4" fmla="*/ 0 w 145273"/>
                <a:gd name="connsiteY4" fmla="*/ 29472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73" h="29471">
                  <a:moveTo>
                    <a:pt x="0" y="29472"/>
                  </a:moveTo>
                  <a:lnTo>
                    <a:pt x="100769" y="298"/>
                  </a:lnTo>
                  <a:lnTo>
                    <a:pt x="145273" y="0"/>
                  </a:lnTo>
                  <a:lnTo>
                    <a:pt x="44654" y="29323"/>
                  </a:lnTo>
                  <a:lnTo>
                    <a:pt x="0" y="2947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2A5F77C-8DC3-0E0C-660A-315D5040C6D0}"/>
                </a:ext>
              </a:extLst>
            </p:cNvPr>
            <p:cNvSpPr/>
            <p:nvPr/>
          </p:nvSpPr>
          <p:spPr>
            <a:xfrm>
              <a:off x="6000378" y="6130254"/>
              <a:ext cx="145124" cy="29322"/>
            </a:xfrm>
            <a:custGeom>
              <a:avLst/>
              <a:gdLst>
                <a:gd name="connsiteX0" fmla="*/ 0 w 145124"/>
                <a:gd name="connsiteY0" fmla="*/ 29323 h 29322"/>
                <a:gd name="connsiteX1" fmla="*/ 101215 w 145124"/>
                <a:gd name="connsiteY1" fmla="*/ 298 h 29322"/>
                <a:gd name="connsiteX2" fmla="*/ 145125 w 145124"/>
                <a:gd name="connsiteY2" fmla="*/ 0 h 29322"/>
                <a:gd name="connsiteX3" fmla="*/ 44058 w 145124"/>
                <a:gd name="connsiteY3" fmla="*/ 29174 h 29322"/>
                <a:gd name="connsiteX4" fmla="*/ 0 w 145124"/>
                <a:gd name="connsiteY4" fmla="*/ 29323 h 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24" h="29322">
                  <a:moveTo>
                    <a:pt x="0" y="29323"/>
                  </a:moveTo>
                  <a:lnTo>
                    <a:pt x="101215" y="298"/>
                  </a:lnTo>
                  <a:lnTo>
                    <a:pt x="145125" y="0"/>
                  </a:lnTo>
                  <a:lnTo>
                    <a:pt x="44058" y="29174"/>
                  </a:lnTo>
                  <a:lnTo>
                    <a:pt x="0" y="29323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29A8040-90AF-6F1B-3BA1-3A0033E9DAE2}"/>
                </a:ext>
              </a:extLst>
            </p:cNvPr>
            <p:cNvSpPr/>
            <p:nvPr/>
          </p:nvSpPr>
          <p:spPr>
            <a:xfrm>
              <a:off x="6178546" y="6128914"/>
              <a:ext cx="145570" cy="29769"/>
            </a:xfrm>
            <a:custGeom>
              <a:avLst/>
              <a:gdLst>
                <a:gd name="connsiteX0" fmla="*/ 100471 w 145570"/>
                <a:gd name="connsiteY0" fmla="*/ 447 h 29769"/>
                <a:gd name="connsiteX1" fmla="*/ 145571 w 145570"/>
                <a:gd name="connsiteY1" fmla="*/ 0 h 29769"/>
                <a:gd name="connsiteX2" fmla="*/ 45398 w 145570"/>
                <a:gd name="connsiteY2" fmla="*/ 29620 h 29769"/>
                <a:gd name="connsiteX3" fmla="*/ 0 w 145570"/>
                <a:gd name="connsiteY3" fmla="*/ 29769 h 29769"/>
                <a:gd name="connsiteX4" fmla="*/ 100471 w 145570"/>
                <a:gd name="connsiteY4" fmla="*/ 447 h 2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0" h="29769">
                  <a:moveTo>
                    <a:pt x="100471" y="447"/>
                  </a:moveTo>
                  <a:lnTo>
                    <a:pt x="145571" y="0"/>
                  </a:lnTo>
                  <a:lnTo>
                    <a:pt x="45398" y="29620"/>
                  </a:lnTo>
                  <a:lnTo>
                    <a:pt x="0" y="29769"/>
                  </a:lnTo>
                  <a:lnTo>
                    <a:pt x="100471" y="44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C64358AA-8750-DB34-9DCA-65249B2460BB}"/>
                </a:ext>
              </a:extLst>
            </p:cNvPr>
            <p:cNvSpPr/>
            <p:nvPr/>
          </p:nvSpPr>
          <p:spPr>
            <a:xfrm>
              <a:off x="5512164" y="6161214"/>
              <a:ext cx="146761" cy="29173"/>
            </a:xfrm>
            <a:custGeom>
              <a:avLst/>
              <a:gdLst>
                <a:gd name="connsiteX0" fmla="*/ 41379 w 146761"/>
                <a:gd name="connsiteY0" fmla="*/ 29025 h 29173"/>
                <a:gd name="connsiteX1" fmla="*/ 0 w 146761"/>
                <a:gd name="connsiteY1" fmla="*/ 29174 h 29173"/>
                <a:gd name="connsiteX2" fmla="*/ 105383 w 146761"/>
                <a:gd name="connsiteY2" fmla="*/ 298 h 29173"/>
                <a:gd name="connsiteX3" fmla="*/ 146762 w 146761"/>
                <a:gd name="connsiteY3" fmla="*/ 0 h 29173"/>
                <a:gd name="connsiteX4" fmla="*/ 41379 w 146761"/>
                <a:gd name="connsiteY4" fmla="*/ 29025 h 2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761" h="29173">
                  <a:moveTo>
                    <a:pt x="41379" y="29025"/>
                  </a:moveTo>
                  <a:lnTo>
                    <a:pt x="0" y="29174"/>
                  </a:lnTo>
                  <a:lnTo>
                    <a:pt x="105383" y="298"/>
                  </a:lnTo>
                  <a:lnTo>
                    <a:pt x="146762" y="0"/>
                  </a:lnTo>
                  <a:lnTo>
                    <a:pt x="41379" y="29025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0E30DBAE-399F-4932-E481-59A1D5E2BBC3}"/>
                </a:ext>
              </a:extLst>
            </p:cNvPr>
            <p:cNvSpPr/>
            <p:nvPr/>
          </p:nvSpPr>
          <p:spPr>
            <a:xfrm>
              <a:off x="6133446" y="6129361"/>
              <a:ext cx="145570" cy="29620"/>
            </a:xfrm>
            <a:custGeom>
              <a:avLst/>
              <a:gdLst>
                <a:gd name="connsiteX0" fmla="*/ 0 w 145570"/>
                <a:gd name="connsiteY0" fmla="*/ 29620 h 29620"/>
                <a:gd name="connsiteX1" fmla="*/ 100620 w 145570"/>
                <a:gd name="connsiteY1" fmla="*/ 298 h 29620"/>
                <a:gd name="connsiteX2" fmla="*/ 145571 w 145570"/>
                <a:gd name="connsiteY2" fmla="*/ 0 h 29620"/>
                <a:gd name="connsiteX3" fmla="*/ 45100 w 145570"/>
                <a:gd name="connsiteY3" fmla="*/ 29323 h 29620"/>
                <a:gd name="connsiteX4" fmla="*/ 0 w 145570"/>
                <a:gd name="connsiteY4" fmla="*/ 2962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0" h="29620">
                  <a:moveTo>
                    <a:pt x="0" y="29620"/>
                  </a:moveTo>
                  <a:lnTo>
                    <a:pt x="100620" y="298"/>
                  </a:lnTo>
                  <a:lnTo>
                    <a:pt x="145571" y="0"/>
                  </a:lnTo>
                  <a:lnTo>
                    <a:pt x="45100" y="29323"/>
                  </a:lnTo>
                  <a:lnTo>
                    <a:pt x="0" y="2962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0A81954-7335-7FCB-9EC6-AF64F6DE048D}"/>
                </a:ext>
              </a:extLst>
            </p:cNvPr>
            <p:cNvSpPr/>
            <p:nvPr/>
          </p:nvSpPr>
          <p:spPr>
            <a:xfrm>
              <a:off x="6075396" y="6158535"/>
              <a:ext cx="148547" cy="30364"/>
            </a:xfrm>
            <a:custGeom>
              <a:avLst/>
              <a:gdLst>
                <a:gd name="connsiteX0" fmla="*/ 148548 w 148547"/>
                <a:gd name="connsiteY0" fmla="*/ 0 h 30364"/>
                <a:gd name="connsiteX1" fmla="*/ 45696 w 148547"/>
                <a:gd name="connsiteY1" fmla="*/ 30216 h 30364"/>
                <a:gd name="connsiteX2" fmla="*/ 0 w 148547"/>
                <a:gd name="connsiteY2" fmla="*/ 30365 h 30364"/>
                <a:gd name="connsiteX3" fmla="*/ 103150 w 148547"/>
                <a:gd name="connsiteY3" fmla="*/ 149 h 30364"/>
                <a:gd name="connsiteX4" fmla="*/ 148548 w 148547"/>
                <a:gd name="connsiteY4" fmla="*/ 0 h 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47" h="30364">
                  <a:moveTo>
                    <a:pt x="148548" y="0"/>
                  </a:moveTo>
                  <a:lnTo>
                    <a:pt x="45696" y="30216"/>
                  </a:lnTo>
                  <a:lnTo>
                    <a:pt x="0" y="30365"/>
                  </a:lnTo>
                  <a:lnTo>
                    <a:pt x="103150" y="149"/>
                  </a:lnTo>
                  <a:lnTo>
                    <a:pt x="148548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570AD81-49B2-3781-E3AF-5BEEBAF1008F}"/>
                </a:ext>
              </a:extLst>
            </p:cNvPr>
            <p:cNvSpPr/>
            <p:nvPr/>
          </p:nvSpPr>
          <p:spPr>
            <a:xfrm>
              <a:off x="5742428" y="6132189"/>
              <a:ext cx="144380" cy="28727"/>
            </a:xfrm>
            <a:custGeom>
              <a:avLst/>
              <a:gdLst>
                <a:gd name="connsiteX0" fmla="*/ 0 w 144380"/>
                <a:gd name="connsiteY0" fmla="*/ 28728 h 28727"/>
                <a:gd name="connsiteX1" fmla="*/ 102406 w 144380"/>
                <a:gd name="connsiteY1" fmla="*/ 298 h 28727"/>
                <a:gd name="connsiteX2" fmla="*/ 144380 w 144380"/>
                <a:gd name="connsiteY2" fmla="*/ 0 h 28727"/>
                <a:gd name="connsiteX3" fmla="*/ 42272 w 144380"/>
                <a:gd name="connsiteY3" fmla="*/ 28430 h 28727"/>
                <a:gd name="connsiteX4" fmla="*/ 0 w 144380"/>
                <a:gd name="connsiteY4" fmla="*/ 28728 h 2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380" h="28727">
                  <a:moveTo>
                    <a:pt x="0" y="28728"/>
                  </a:moveTo>
                  <a:lnTo>
                    <a:pt x="102406" y="298"/>
                  </a:lnTo>
                  <a:lnTo>
                    <a:pt x="144380" y="0"/>
                  </a:lnTo>
                  <a:lnTo>
                    <a:pt x="42272" y="28430"/>
                  </a:lnTo>
                  <a:lnTo>
                    <a:pt x="0" y="2872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1D0EFDF-C634-952F-4D1E-9AD502E08C42}"/>
                </a:ext>
              </a:extLst>
            </p:cNvPr>
            <p:cNvSpPr/>
            <p:nvPr/>
          </p:nvSpPr>
          <p:spPr>
            <a:xfrm>
              <a:off x="5784701" y="6131891"/>
              <a:ext cx="144529" cy="28727"/>
            </a:xfrm>
            <a:custGeom>
              <a:avLst/>
              <a:gdLst>
                <a:gd name="connsiteX0" fmla="*/ 0 w 144529"/>
                <a:gd name="connsiteY0" fmla="*/ 28727 h 28727"/>
                <a:gd name="connsiteX1" fmla="*/ 102108 w 144529"/>
                <a:gd name="connsiteY1" fmla="*/ 298 h 28727"/>
                <a:gd name="connsiteX2" fmla="*/ 144529 w 144529"/>
                <a:gd name="connsiteY2" fmla="*/ 0 h 28727"/>
                <a:gd name="connsiteX3" fmla="*/ 42421 w 144529"/>
                <a:gd name="connsiteY3" fmla="*/ 28579 h 28727"/>
                <a:gd name="connsiteX4" fmla="*/ 0 w 144529"/>
                <a:gd name="connsiteY4" fmla="*/ 28727 h 2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29" h="28727">
                  <a:moveTo>
                    <a:pt x="0" y="28727"/>
                  </a:moveTo>
                  <a:lnTo>
                    <a:pt x="102108" y="298"/>
                  </a:lnTo>
                  <a:lnTo>
                    <a:pt x="144529" y="0"/>
                  </a:lnTo>
                  <a:lnTo>
                    <a:pt x="42421" y="28579"/>
                  </a:lnTo>
                  <a:lnTo>
                    <a:pt x="0" y="2872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71E6AEB-C6DD-39B8-DEA4-CD60BCAB12A2}"/>
                </a:ext>
              </a:extLst>
            </p:cNvPr>
            <p:cNvSpPr/>
            <p:nvPr/>
          </p:nvSpPr>
          <p:spPr>
            <a:xfrm>
              <a:off x="5658926" y="6132784"/>
              <a:ext cx="144082" cy="28429"/>
            </a:xfrm>
            <a:custGeom>
              <a:avLst/>
              <a:gdLst>
                <a:gd name="connsiteX0" fmla="*/ 0 w 144082"/>
                <a:gd name="connsiteY0" fmla="*/ 28430 h 28429"/>
                <a:gd name="connsiteX1" fmla="*/ 102704 w 144082"/>
                <a:gd name="connsiteY1" fmla="*/ 298 h 28429"/>
                <a:gd name="connsiteX2" fmla="*/ 144083 w 144082"/>
                <a:gd name="connsiteY2" fmla="*/ 0 h 28429"/>
                <a:gd name="connsiteX3" fmla="*/ 41528 w 144082"/>
                <a:gd name="connsiteY3" fmla="*/ 28281 h 28429"/>
                <a:gd name="connsiteX4" fmla="*/ 0 w 144082"/>
                <a:gd name="connsiteY4" fmla="*/ 28430 h 2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82" h="28429">
                  <a:moveTo>
                    <a:pt x="0" y="28430"/>
                  </a:moveTo>
                  <a:lnTo>
                    <a:pt x="102704" y="298"/>
                  </a:lnTo>
                  <a:lnTo>
                    <a:pt x="144083" y="0"/>
                  </a:lnTo>
                  <a:lnTo>
                    <a:pt x="41528" y="28281"/>
                  </a:lnTo>
                  <a:lnTo>
                    <a:pt x="0" y="2843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9CA67B3B-BC71-4903-32B1-C43DFD71BC55}"/>
                </a:ext>
              </a:extLst>
            </p:cNvPr>
            <p:cNvSpPr/>
            <p:nvPr/>
          </p:nvSpPr>
          <p:spPr>
            <a:xfrm>
              <a:off x="5913154" y="6130849"/>
              <a:ext cx="144826" cy="29174"/>
            </a:xfrm>
            <a:custGeom>
              <a:avLst/>
              <a:gdLst>
                <a:gd name="connsiteX0" fmla="*/ 0 w 144826"/>
                <a:gd name="connsiteY0" fmla="*/ 29174 h 29174"/>
                <a:gd name="connsiteX1" fmla="*/ 101662 w 144826"/>
                <a:gd name="connsiteY1" fmla="*/ 447 h 29174"/>
                <a:gd name="connsiteX2" fmla="*/ 144827 w 144826"/>
                <a:gd name="connsiteY2" fmla="*/ 0 h 29174"/>
                <a:gd name="connsiteX3" fmla="*/ 43463 w 144826"/>
                <a:gd name="connsiteY3" fmla="*/ 28876 h 29174"/>
                <a:gd name="connsiteX4" fmla="*/ 0 w 144826"/>
                <a:gd name="connsiteY4" fmla="*/ 29174 h 2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26" h="29174">
                  <a:moveTo>
                    <a:pt x="0" y="29174"/>
                  </a:moveTo>
                  <a:lnTo>
                    <a:pt x="101662" y="447"/>
                  </a:lnTo>
                  <a:lnTo>
                    <a:pt x="144827" y="0"/>
                  </a:lnTo>
                  <a:lnTo>
                    <a:pt x="43463" y="28876"/>
                  </a:lnTo>
                  <a:lnTo>
                    <a:pt x="0" y="2917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B99020E-B989-0700-A699-EBD374EF7D99}"/>
                </a:ext>
              </a:extLst>
            </p:cNvPr>
            <p:cNvSpPr/>
            <p:nvPr/>
          </p:nvSpPr>
          <p:spPr>
            <a:xfrm>
              <a:off x="5827122" y="6131593"/>
              <a:ext cx="144678" cy="28876"/>
            </a:xfrm>
            <a:custGeom>
              <a:avLst/>
              <a:gdLst>
                <a:gd name="connsiteX0" fmla="*/ 0 w 144678"/>
                <a:gd name="connsiteY0" fmla="*/ 28876 h 28876"/>
                <a:gd name="connsiteX1" fmla="*/ 102108 w 144678"/>
                <a:gd name="connsiteY1" fmla="*/ 298 h 28876"/>
                <a:gd name="connsiteX2" fmla="*/ 144678 w 144678"/>
                <a:gd name="connsiteY2" fmla="*/ 0 h 28876"/>
                <a:gd name="connsiteX3" fmla="*/ 42868 w 144678"/>
                <a:gd name="connsiteY3" fmla="*/ 28578 h 28876"/>
                <a:gd name="connsiteX4" fmla="*/ 0 w 144678"/>
                <a:gd name="connsiteY4" fmla="*/ 28876 h 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678" h="28876">
                  <a:moveTo>
                    <a:pt x="0" y="28876"/>
                  </a:moveTo>
                  <a:lnTo>
                    <a:pt x="102108" y="298"/>
                  </a:lnTo>
                  <a:lnTo>
                    <a:pt x="144678" y="0"/>
                  </a:lnTo>
                  <a:lnTo>
                    <a:pt x="42868" y="28578"/>
                  </a:lnTo>
                  <a:lnTo>
                    <a:pt x="0" y="2887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3CB0A3A-5DE3-82C4-E400-DE03BD62FEA6}"/>
                </a:ext>
              </a:extLst>
            </p:cNvPr>
            <p:cNvSpPr/>
            <p:nvPr/>
          </p:nvSpPr>
          <p:spPr>
            <a:xfrm>
              <a:off x="5869989" y="6131295"/>
              <a:ext cx="144826" cy="28876"/>
            </a:xfrm>
            <a:custGeom>
              <a:avLst/>
              <a:gdLst>
                <a:gd name="connsiteX0" fmla="*/ 0 w 144826"/>
                <a:gd name="connsiteY0" fmla="*/ 28876 h 28876"/>
                <a:gd name="connsiteX1" fmla="*/ 101811 w 144826"/>
                <a:gd name="connsiteY1" fmla="*/ 298 h 28876"/>
                <a:gd name="connsiteX2" fmla="*/ 144827 w 144826"/>
                <a:gd name="connsiteY2" fmla="*/ 0 h 28876"/>
                <a:gd name="connsiteX3" fmla="*/ 43165 w 144826"/>
                <a:gd name="connsiteY3" fmla="*/ 28728 h 28876"/>
                <a:gd name="connsiteX4" fmla="*/ 0 w 144826"/>
                <a:gd name="connsiteY4" fmla="*/ 28876 h 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26" h="28876">
                  <a:moveTo>
                    <a:pt x="0" y="28876"/>
                  </a:moveTo>
                  <a:lnTo>
                    <a:pt x="101811" y="298"/>
                  </a:lnTo>
                  <a:lnTo>
                    <a:pt x="144827" y="0"/>
                  </a:lnTo>
                  <a:lnTo>
                    <a:pt x="43165" y="28728"/>
                  </a:lnTo>
                  <a:lnTo>
                    <a:pt x="0" y="2887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D597D58-B594-EF8F-4A54-6935FF0A9989}"/>
                </a:ext>
              </a:extLst>
            </p:cNvPr>
            <p:cNvSpPr/>
            <p:nvPr/>
          </p:nvSpPr>
          <p:spPr>
            <a:xfrm>
              <a:off x="5956617" y="6130551"/>
              <a:ext cx="144975" cy="29173"/>
            </a:xfrm>
            <a:custGeom>
              <a:avLst/>
              <a:gdLst>
                <a:gd name="connsiteX0" fmla="*/ 0 w 144975"/>
                <a:gd name="connsiteY0" fmla="*/ 29174 h 29173"/>
                <a:gd name="connsiteX1" fmla="*/ 101364 w 144975"/>
                <a:gd name="connsiteY1" fmla="*/ 298 h 29173"/>
                <a:gd name="connsiteX2" fmla="*/ 144976 w 144975"/>
                <a:gd name="connsiteY2" fmla="*/ 0 h 29173"/>
                <a:gd name="connsiteX3" fmla="*/ 43761 w 144975"/>
                <a:gd name="connsiteY3" fmla="*/ 29025 h 29173"/>
                <a:gd name="connsiteX4" fmla="*/ 0 w 144975"/>
                <a:gd name="connsiteY4" fmla="*/ 29174 h 2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75" h="29173">
                  <a:moveTo>
                    <a:pt x="0" y="29174"/>
                  </a:moveTo>
                  <a:lnTo>
                    <a:pt x="101364" y="298"/>
                  </a:lnTo>
                  <a:lnTo>
                    <a:pt x="144976" y="0"/>
                  </a:lnTo>
                  <a:lnTo>
                    <a:pt x="43761" y="29025"/>
                  </a:lnTo>
                  <a:lnTo>
                    <a:pt x="0" y="2917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B3F50FF-E4A8-079A-C2AF-CE8194BDF399}"/>
                </a:ext>
              </a:extLst>
            </p:cNvPr>
            <p:cNvSpPr/>
            <p:nvPr/>
          </p:nvSpPr>
          <p:spPr>
            <a:xfrm>
              <a:off x="5679764" y="6160470"/>
              <a:ext cx="147357" cy="29471"/>
            </a:xfrm>
            <a:custGeom>
              <a:avLst/>
              <a:gdLst>
                <a:gd name="connsiteX0" fmla="*/ 147357 w 147357"/>
                <a:gd name="connsiteY0" fmla="*/ 0 h 29471"/>
                <a:gd name="connsiteX1" fmla="*/ 42719 w 147357"/>
                <a:gd name="connsiteY1" fmla="*/ 29323 h 29471"/>
                <a:gd name="connsiteX2" fmla="*/ 0 w 147357"/>
                <a:gd name="connsiteY2" fmla="*/ 29471 h 29471"/>
                <a:gd name="connsiteX3" fmla="*/ 104936 w 147357"/>
                <a:gd name="connsiteY3" fmla="*/ 149 h 29471"/>
                <a:gd name="connsiteX4" fmla="*/ 147357 w 147357"/>
                <a:gd name="connsiteY4" fmla="*/ 0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57" h="29471">
                  <a:moveTo>
                    <a:pt x="147357" y="0"/>
                  </a:moveTo>
                  <a:lnTo>
                    <a:pt x="42719" y="29323"/>
                  </a:lnTo>
                  <a:lnTo>
                    <a:pt x="0" y="29471"/>
                  </a:lnTo>
                  <a:lnTo>
                    <a:pt x="104936" y="149"/>
                  </a:lnTo>
                  <a:lnTo>
                    <a:pt x="147357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E05C426-7CD1-FBB3-CF3F-7989CC8DE4C4}"/>
                </a:ext>
              </a:extLst>
            </p:cNvPr>
            <p:cNvSpPr/>
            <p:nvPr/>
          </p:nvSpPr>
          <p:spPr>
            <a:xfrm>
              <a:off x="5637492" y="6160618"/>
              <a:ext cx="147208" cy="29471"/>
            </a:xfrm>
            <a:custGeom>
              <a:avLst/>
              <a:gdLst>
                <a:gd name="connsiteX0" fmla="*/ 147208 w 147208"/>
                <a:gd name="connsiteY0" fmla="*/ 0 h 29471"/>
                <a:gd name="connsiteX1" fmla="*/ 42272 w 147208"/>
                <a:gd name="connsiteY1" fmla="*/ 29323 h 29471"/>
                <a:gd name="connsiteX2" fmla="*/ 0 w 147208"/>
                <a:gd name="connsiteY2" fmla="*/ 29472 h 29471"/>
                <a:gd name="connsiteX3" fmla="*/ 104936 w 147208"/>
                <a:gd name="connsiteY3" fmla="*/ 298 h 29471"/>
                <a:gd name="connsiteX4" fmla="*/ 147208 w 147208"/>
                <a:gd name="connsiteY4" fmla="*/ 0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208" h="29471">
                  <a:moveTo>
                    <a:pt x="147208" y="0"/>
                  </a:moveTo>
                  <a:lnTo>
                    <a:pt x="42272" y="29323"/>
                  </a:lnTo>
                  <a:lnTo>
                    <a:pt x="0" y="29472"/>
                  </a:lnTo>
                  <a:lnTo>
                    <a:pt x="104936" y="298"/>
                  </a:lnTo>
                  <a:lnTo>
                    <a:pt x="147208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3BD7D2E1-B9C3-47C3-EDE0-498D5857178D}"/>
                </a:ext>
              </a:extLst>
            </p:cNvPr>
            <p:cNvSpPr/>
            <p:nvPr/>
          </p:nvSpPr>
          <p:spPr>
            <a:xfrm>
              <a:off x="6030147" y="6158684"/>
              <a:ext cx="148399" cy="30364"/>
            </a:xfrm>
            <a:custGeom>
              <a:avLst/>
              <a:gdLst>
                <a:gd name="connsiteX0" fmla="*/ 148399 w 148399"/>
                <a:gd name="connsiteY0" fmla="*/ 0 h 30364"/>
                <a:gd name="connsiteX1" fmla="*/ 45249 w 148399"/>
                <a:gd name="connsiteY1" fmla="*/ 30216 h 30364"/>
                <a:gd name="connsiteX2" fmla="*/ 0 w 148399"/>
                <a:gd name="connsiteY2" fmla="*/ 30364 h 30364"/>
                <a:gd name="connsiteX3" fmla="*/ 103299 w 148399"/>
                <a:gd name="connsiteY3" fmla="*/ 298 h 30364"/>
                <a:gd name="connsiteX4" fmla="*/ 148399 w 148399"/>
                <a:gd name="connsiteY4" fmla="*/ 0 h 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399" h="30364">
                  <a:moveTo>
                    <a:pt x="148399" y="0"/>
                  </a:moveTo>
                  <a:lnTo>
                    <a:pt x="45249" y="30216"/>
                  </a:lnTo>
                  <a:lnTo>
                    <a:pt x="0" y="30364"/>
                  </a:lnTo>
                  <a:lnTo>
                    <a:pt x="103299" y="298"/>
                  </a:lnTo>
                  <a:lnTo>
                    <a:pt x="148399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68531AC-48A4-E76E-DF68-A6FF3942E1BA}"/>
                </a:ext>
              </a:extLst>
            </p:cNvPr>
            <p:cNvSpPr/>
            <p:nvPr/>
          </p:nvSpPr>
          <p:spPr>
            <a:xfrm>
              <a:off x="5595369" y="6160916"/>
              <a:ext cx="147059" cy="29173"/>
            </a:xfrm>
            <a:custGeom>
              <a:avLst/>
              <a:gdLst>
                <a:gd name="connsiteX0" fmla="*/ 147060 w 147059"/>
                <a:gd name="connsiteY0" fmla="*/ 0 h 29173"/>
                <a:gd name="connsiteX1" fmla="*/ 42123 w 147059"/>
                <a:gd name="connsiteY1" fmla="*/ 29174 h 29173"/>
                <a:gd name="connsiteX2" fmla="*/ 0 w 147059"/>
                <a:gd name="connsiteY2" fmla="*/ 29174 h 29173"/>
                <a:gd name="connsiteX3" fmla="*/ 105085 w 147059"/>
                <a:gd name="connsiteY3" fmla="*/ 149 h 29173"/>
                <a:gd name="connsiteX4" fmla="*/ 147060 w 147059"/>
                <a:gd name="connsiteY4" fmla="*/ 0 h 2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59" h="29173">
                  <a:moveTo>
                    <a:pt x="147060" y="0"/>
                  </a:moveTo>
                  <a:lnTo>
                    <a:pt x="42123" y="29174"/>
                  </a:lnTo>
                  <a:lnTo>
                    <a:pt x="0" y="29174"/>
                  </a:lnTo>
                  <a:lnTo>
                    <a:pt x="105085" y="149"/>
                  </a:lnTo>
                  <a:lnTo>
                    <a:pt x="14706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462EC6-4CFE-F32E-38EF-A91186E3D1F1}"/>
                </a:ext>
              </a:extLst>
            </p:cNvPr>
            <p:cNvSpPr/>
            <p:nvPr/>
          </p:nvSpPr>
          <p:spPr>
            <a:xfrm>
              <a:off x="5765500" y="6160023"/>
              <a:ext cx="147654" cy="29620"/>
            </a:xfrm>
            <a:custGeom>
              <a:avLst/>
              <a:gdLst>
                <a:gd name="connsiteX0" fmla="*/ 147655 w 147654"/>
                <a:gd name="connsiteY0" fmla="*/ 0 h 29620"/>
                <a:gd name="connsiteX1" fmla="*/ 43314 w 147654"/>
                <a:gd name="connsiteY1" fmla="*/ 29471 h 29620"/>
                <a:gd name="connsiteX2" fmla="*/ 0 w 147654"/>
                <a:gd name="connsiteY2" fmla="*/ 29620 h 29620"/>
                <a:gd name="connsiteX3" fmla="*/ 104490 w 147654"/>
                <a:gd name="connsiteY3" fmla="*/ 149 h 29620"/>
                <a:gd name="connsiteX4" fmla="*/ 147655 w 147654"/>
                <a:gd name="connsiteY4" fmla="*/ 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4" h="29620">
                  <a:moveTo>
                    <a:pt x="147655" y="0"/>
                  </a:moveTo>
                  <a:lnTo>
                    <a:pt x="43314" y="29471"/>
                  </a:lnTo>
                  <a:lnTo>
                    <a:pt x="0" y="29620"/>
                  </a:lnTo>
                  <a:lnTo>
                    <a:pt x="104490" y="149"/>
                  </a:lnTo>
                  <a:lnTo>
                    <a:pt x="147655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62B370E-6371-9A6F-0513-EBF0E03A0CFB}"/>
                </a:ext>
              </a:extLst>
            </p:cNvPr>
            <p:cNvSpPr/>
            <p:nvPr/>
          </p:nvSpPr>
          <p:spPr>
            <a:xfrm>
              <a:off x="5553543" y="6161065"/>
              <a:ext cx="146910" cy="29174"/>
            </a:xfrm>
            <a:custGeom>
              <a:avLst/>
              <a:gdLst>
                <a:gd name="connsiteX0" fmla="*/ 146911 w 146910"/>
                <a:gd name="connsiteY0" fmla="*/ 0 h 29174"/>
                <a:gd name="connsiteX1" fmla="*/ 41826 w 146910"/>
                <a:gd name="connsiteY1" fmla="*/ 29025 h 29174"/>
                <a:gd name="connsiteX2" fmla="*/ 0 w 146910"/>
                <a:gd name="connsiteY2" fmla="*/ 29174 h 29174"/>
                <a:gd name="connsiteX3" fmla="*/ 105383 w 146910"/>
                <a:gd name="connsiteY3" fmla="*/ 149 h 29174"/>
                <a:gd name="connsiteX4" fmla="*/ 146911 w 146910"/>
                <a:gd name="connsiteY4" fmla="*/ 0 h 2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10" h="29174">
                  <a:moveTo>
                    <a:pt x="146911" y="0"/>
                  </a:moveTo>
                  <a:lnTo>
                    <a:pt x="41826" y="29025"/>
                  </a:lnTo>
                  <a:lnTo>
                    <a:pt x="0" y="29174"/>
                  </a:lnTo>
                  <a:lnTo>
                    <a:pt x="105383" y="149"/>
                  </a:lnTo>
                  <a:lnTo>
                    <a:pt x="146911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DFC20EC7-23C2-796A-7812-4695C03328AE}"/>
                </a:ext>
              </a:extLst>
            </p:cNvPr>
            <p:cNvSpPr/>
            <p:nvPr/>
          </p:nvSpPr>
          <p:spPr>
            <a:xfrm>
              <a:off x="5722483" y="6160172"/>
              <a:ext cx="147506" cy="29620"/>
            </a:xfrm>
            <a:custGeom>
              <a:avLst/>
              <a:gdLst>
                <a:gd name="connsiteX0" fmla="*/ 147506 w 147506"/>
                <a:gd name="connsiteY0" fmla="*/ 0 h 29620"/>
                <a:gd name="connsiteX1" fmla="*/ 43016 w 147506"/>
                <a:gd name="connsiteY1" fmla="*/ 29472 h 29620"/>
                <a:gd name="connsiteX2" fmla="*/ 0 w 147506"/>
                <a:gd name="connsiteY2" fmla="*/ 29621 h 29620"/>
                <a:gd name="connsiteX3" fmla="*/ 104639 w 147506"/>
                <a:gd name="connsiteY3" fmla="*/ 298 h 29620"/>
                <a:gd name="connsiteX4" fmla="*/ 147506 w 147506"/>
                <a:gd name="connsiteY4" fmla="*/ 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506" h="29620">
                  <a:moveTo>
                    <a:pt x="147506" y="0"/>
                  </a:moveTo>
                  <a:lnTo>
                    <a:pt x="43016" y="29472"/>
                  </a:lnTo>
                  <a:lnTo>
                    <a:pt x="0" y="29621"/>
                  </a:lnTo>
                  <a:lnTo>
                    <a:pt x="104639" y="298"/>
                  </a:lnTo>
                  <a:lnTo>
                    <a:pt x="147506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8B62DB0-0B32-BF91-802F-C25554F134CA}"/>
                </a:ext>
              </a:extLst>
            </p:cNvPr>
            <p:cNvSpPr/>
            <p:nvPr/>
          </p:nvSpPr>
          <p:spPr>
            <a:xfrm>
              <a:off x="5940691" y="6159130"/>
              <a:ext cx="148101" cy="30066"/>
            </a:xfrm>
            <a:custGeom>
              <a:avLst/>
              <a:gdLst>
                <a:gd name="connsiteX0" fmla="*/ 148102 w 148101"/>
                <a:gd name="connsiteY0" fmla="*/ 0 h 30066"/>
                <a:gd name="connsiteX1" fmla="*/ 44654 w 148101"/>
                <a:gd name="connsiteY1" fmla="*/ 30067 h 30066"/>
                <a:gd name="connsiteX2" fmla="*/ 0 w 148101"/>
                <a:gd name="connsiteY2" fmla="*/ 30067 h 30066"/>
                <a:gd name="connsiteX3" fmla="*/ 103745 w 148101"/>
                <a:gd name="connsiteY3" fmla="*/ 298 h 30066"/>
                <a:gd name="connsiteX4" fmla="*/ 148102 w 148101"/>
                <a:gd name="connsiteY4" fmla="*/ 0 h 3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01" h="30066">
                  <a:moveTo>
                    <a:pt x="148102" y="0"/>
                  </a:moveTo>
                  <a:lnTo>
                    <a:pt x="44654" y="30067"/>
                  </a:lnTo>
                  <a:lnTo>
                    <a:pt x="0" y="30067"/>
                  </a:lnTo>
                  <a:lnTo>
                    <a:pt x="103745" y="298"/>
                  </a:lnTo>
                  <a:lnTo>
                    <a:pt x="148102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BC0C6851-E29C-F231-1B92-92648A41ABFA}"/>
                </a:ext>
              </a:extLst>
            </p:cNvPr>
            <p:cNvSpPr/>
            <p:nvPr/>
          </p:nvSpPr>
          <p:spPr>
            <a:xfrm>
              <a:off x="5985345" y="6158981"/>
              <a:ext cx="148101" cy="30215"/>
            </a:xfrm>
            <a:custGeom>
              <a:avLst/>
              <a:gdLst>
                <a:gd name="connsiteX0" fmla="*/ 148102 w 148101"/>
                <a:gd name="connsiteY0" fmla="*/ 0 h 30215"/>
                <a:gd name="connsiteX1" fmla="*/ 44803 w 148101"/>
                <a:gd name="connsiteY1" fmla="*/ 30067 h 30215"/>
                <a:gd name="connsiteX2" fmla="*/ 0 w 148101"/>
                <a:gd name="connsiteY2" fmla="*/ 30216 h 30215"/>
                <a:gd name="connsiteX3" fmla="*/ 103448 w 148101"/>
                <a:gd name="connsiteY3" fmla="*/ 149 h 30215"/>
                <a:gd name="connsiteX4" fmla="*/ 148102 w 148101"/>
                <a:gd name="connsiteY4" fmla="*/ 0 h 3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01" h="30215">
                  <a:moveTo>
                    <a:pt x="148102" y="0"/>
                  </a:moveTo>
                  <a:lnTo>
                    <a:pt x="44803" y="30067"/>
                  </a:lnTo>
                  <a:lnTo>
                    <a:pt x="0" y="30216"/>
                  </a:lnTo>
                  <a:lnTo>
                    <a:pt x="103448" y="149"/>
                  </a:lnTo>
                  <a:lnTo>
                    <a:pt x="148102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4D4AC28C-2A01-6091-50A9-277FAE1760C6}"/>
                </a:ext>
              </a:extLst>
            </p:cNvPr>
            <p:cNvSpPr/>
            <p:nvPr/>
          </p:nvSpPr>
          <p:spPr>
            <a:xfrm>
              <a:off x="5808814" y="6159725"/>
              <a:ext cx="147803" cy="29769"/>
            </a:xfrm>
            <a:custGeom>
              <a:avLst/>
              <a:gdLst>
                <a:gd name="connsiteX0" fmla="*/ 147804 w 147803"/>
                <a:gd name="connsiteY0" fmla="*/ 0 h 29769"/>
                <a:gd name="connsiteX1" fmla="*/ 43612 w 147803"/>
                <a:gd name="connsiteY1" fmla="*/ 29769 h 29769"/>
                <a:gd name="connsiteX2" fmla="*/ 0 w 147803"/>
                <a:gd name="connsiteY2" fmla="*/ 29769 h 29769"/>
                <a:gd name="connsiteX3" fmla="*/ 104341 w 147803"/>
                <a:gd name="connsiteY3" fmla="*/ 298 h 29769"/>
                <a:gd name="connsiteX4" fmla="*/ 147804 w 147803"/>
                <a:gd name="connsiteY4" fmla="*/ 0 h 2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03" h="29769">
                  <a:moveTo>
                    <a:pt x="147804" y="0"/>
                  </a:moveTo>
                  <a:lnTo>
                    <a:pt x="43612" y="29769"/>
                  </a:lnTo>
                  <a:lnTo>
                    <a:pt x="0" y="29769"/>
                  </a:lnTo>
                  <a:lnTo>
                    <a:pt x="104341" y="298"/>
                  </a:lnTo>
                  <a:lnTo>
                    <a:pt x="147804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BAB2AE6-9D5D-BE97-7342-7092AC34DF97}"/>
                </a:ext>
              </a:extLst>
            </p:cNvPr>
            <p:cNvSpPr/>
            <p:nvPr/>
          </p:nvSpPr>
          <p:spPr>
            <a:xfrm>
              <a:off x="5852425" y="6159577"/>
              <a:ext cx="147952" cy="29917"/>
            </a:xfrm>
            <a:custGeom>
              <a:avLst/>
              <a:gdLst>
                <a:gd name="connsiteX0" fmla="*/ 147953 w 147952"/>
                <a:gd name="connsiteY0" fmla="*/ 0 h 29917"/>
                <a:gd name="connsiteX1" fmla="*/ 43910 w 147952"/>
                <a:gd name="connsiteY1" fmla="*/ 29769 h 29917"/>
                <a:gd name="connsiteX2" fmla="*/ 0 w 147952"/>
                <a:gd name="connsiteY2" fmla="*/ 29918 h 29917"/>
                <a:gd name="connsiteX3" fmla="*/ 104192 w 147952"/>
                <a:gd name="connsiteY3" fmla="*/ 149 h 29917"/>
                <a:gd name="connsiteX4" fmla="*/ 147953 w 147952"/>
                <a:gd name="connsiteY4" fmla="*/ 0 h 2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52" h="29917">
                  <a:moveTo>
                    <a:pt x="147953" y="0"/>
                  </a:moveTo>
                  <a:lnTo>
                    <a:pt x="43910" y="29769"/>
                  </a:lnTo>
                  <a:lnTo>
                    <a:pt x="0" y="29918"/>
                  </a:lnTo>
                  <a:lnTo>
                    <a:pt x="104192" y="149"/>
                  </a:lnTo>
                  <a:lnTo>
                    <a:pt x="147953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559D458-6177-667F-2B71-8E18D78EBAC0}"/>
                </a:ext>
              </a:extLst>
            </p:cNvPr>
            <p:cNvSpPr/>
            <p:nvPr/>
          </p:nvSpPr>
          <p:spPr>
            <a:xfrm>
              <a:off x="5896335" y="6159428"/>
              <a:ext cx="148101" cy="29918"/>
            </a:xfrm>
            <a:custGeom>
              <a:avLst/>
              <a:gdLst>
                <a:gd name="connsiteX0" fmla="*/ 148101 w 148101"/>
                <a:gd name="connsiteY0" fmla="*/ 0 h 29918"/>
                <a:gd name="connsiteX1" fmla="*/ 44356 w 148101"/>
                <a:gd name="connsiteY1" fmla="*/ 29769 h 29918"/>
                <a:gd name="connsiteX2" fmla="*/ 0 w 148101"/>
                <a:gd name="connsiteY2" fmla="*/ 29918 h 29918"/>
                <a:gd name="connsiteX3" fmla="*/ 104043 w 148101"/>
                <a:gd name="connsiteY3" fmla="*/ 149 h 29918"/>
                <a:gd name="connsiteX4" fmla="*/ 148101 w 148101"/>
                <a:gd name="connsiteY4" fmla="*/ 0 h 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01" h="29918">
                  <a:moveTo>
                    <a:pt x="148101" y="0"/>
                  </a:moveTo>
                  <a:lnTo>
                    <a:pt x="44356" y="29769"/>
                  </a:lnTo>
                  <a:lnTo>
                    <a:pt x="0" y="29918"/>
                  </a:lnTo>
                  <a:lnTo>
                    <a:pt x="104043" y="149"/>
                  </a:lnTo>
                  <a:lnTo>
                    <a:pt x="148101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FA86351-5B61-7200-E404-9DAC9B6B94D6}"/>
                </a:ext>
              </a:extLst>
            </p:cNvPr>
            <p:cNvSpPr/>
            <p:nvPr/>
          </p:nvSpPr>
          <p:spPr>
            <a:xfrm>
              <a:off x="5700454" y="6132487"/>
              <a:ext cx="144380" cy="28578"/>
            </a:xfrm>
            <a:custGeom>
              <a:avLst/>
              <a:gdLst>
                <a:gd name="connsiteX0" fmla="*/ 0 w 144380"/>
                <a:gd name="connsiteY0" fmla="*/ 28578 h 28578"/>
                <a:gd name="connsiteX1" fmla="*/ 102555 w 144380"/>
                <a:gd name="connsiteY1" fmla="*/ 298 h 28578"/>
                <a:gd name="connsiteX2" fmla="*/ 144380 w 144380"/>
                <a:gd name="connsiteY2" fmla="*/ 0 h 28578"/>
                <a:gd name="connsiteX3" fmla="*/ 41974 w 144380"/>
                <a:gd name="connsiteY3" fmla="*/ 28430 h 28578"/>
                <a:gd name="connsiteX4" fmla="*/ 0 w 144380"/>
                <a:gd name="connsiteY4" fmla="*/ 28578 h 2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380" h="28578">
                  <a:moveTo>
                    <a:pt x="0" y="28578"/>
                  </a:moveTo>
                  <a:lnTo>
                    <a:pt x="102555" y="298"/>
                  </a:lnTo>
                  <a:lnTo>
                    <a:pt x="144380" y="0"/>
                  </a:lnTo>
                  <a:lnTo>
                    <a:pt x="41974" y="28430"/>
                  </a:lnTo>
                  <a:lnTo>
                    <a:pt x="0" y="2857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22EB10F-C8D3-D678-7C8F-D3A267300C81}"/>
                </a:ext>
              </a:extLst>
            </p:cNvPr>
            <p:cNvSpPr/>
            <p:nvPr/>
          </p:nvSpPr>
          <p:spPr>
            <a:xfrm>
              <a:off x="6421760" y="6069078"/>
              <a:ext cx="148994" cy="31108"/>
            </a:xfrm>
            <a:custGeom>
              <a:avLst/>
              <a:gdLst>
                <a:gd name="connsiteX0" fmla="*/ 0 w 148994"/>
                <a:gd name="connsiteY0" fmla="*/ 31109 h 31108"/>
                <a:gd name="connsiteX1" fmla="*/ 104043 w 148994"/>
                <a:gd name="connsiteY1" fmla="*/ 447 h 31108"/>
                <a:gd name="connsiteX2" fmla="*/ 148994 w 148994"/>
                <a:gd name="connsiteY2" fmla="*/ 0 h 31108"/>
                <a:gd name="connsiteX3" fmla="*/ 45249 w 148994"/>
                <a:gd name="connsiteY3" fmla="*/ 30662 h 31108"/>
                <a:gd name="connsiteX4" fmla="*/ 0 w 148994"/>
                <a:gd name="connsiteY4" fmla="*/ 31109 h 3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94" h="31108">
                  <a:moveTo>
                    <a:pt x="0" y="31109"/>
                  </a:moveTo>
                  <a:lnTo>
                    <a:pt x="104043" y="447"/>
                  </a:lnTo>
                  <a:lnTo>
                    <a:pt x="148994" y="0"/>
                  </a:lnTo>
                  <a:lnTo>
                    <a:pt x="45249" y="30662"/>
                  </a:lnTo>
                  <a:lnTo>
                    <a:pt x="0" y="31109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2A20AED4-DB95-6D30-2420-DD521E53E45C}"/>
                </a:ext>
              </a:extLst>
            </p:cNvPr>
            <p:cNvSpPr/>
            <p:nvPr/>
          </p:nvSpPr>
          <p:spPr>
            <a:xfrm>
              <a:off x="6369664" y="6099294"/>
              <a:ext cx="139468" cy="29322"/>
            </a:xfrm>
            <a:custGeom>
              <a:avLst/>
              <a:gdLst>
                <a:gd name="connsiteX0" fmla="*/ 97345 w 139468"/>
                <a:gd name="connsiteY0" fmla="*/ 447 h 29322"/>
                <a:gd name="connsiteX1" fmla="*/ 139468 w 139468"/>
                <a:gd name="connsiteY1" fmla="*/ 0 h 29322"/>
                <a:gd name="connsiteX2" fmla="*/ 42272 w 139468"/>
                <a:gd name="connsiteY2" fmla="*/ 29025 h 29322"/>
                <a:gd name="connsiteX3" fmla="*/ 0 w 139468"/>
                <a:gd name="connsiteY3" fmla="*/ 29323 h 29322"/>
                <a:gd name="connsiteX4" fmla="*/ 97345 w 139468"/>
                <a:gd name="connsiteY4" fmla="*/ 447 h 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468" h="29322">
                  <a:moveTo>
                    <a:pt x="97345" y="447"/>
                  </a:moveTo>
                  <a:lnTo>
                    <a:pt x="139468" y="0"/>
                  </a:lnTo>
                  <a:lnTo>
                    <a:pt x="42272" y="29025"/>
                  </a:lnTo>
                  <a:lnTo>
                    <a:pt x="0" y="29323"/>
                  </a:lnTo>
                  <a:lnTo>
                    <a:pt x="97345" y="44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15375830-9850-F4A6-C2A5-23F9992E2950}"/>
                </a:ext>
              </a:extLst>
            </p:cNvPr>
            <p:cNvSpPr/>
            <p:nvPr/>
          </p:nvSpPr>
          <p:spPr>
            <a:xfrm>
              <a:off x="6467009" y="6068483"/>
              <a:ext cx="145571" cy="31257"/>
            </a:xfrm>
            <a:custGeom>
              <a:avLst/>
              <a:gdLst>
                <a:gd name="connsiteX0" fmla="*/ 103745 w 145571"/>
                <a:gd name="connsiteY0" fmla="*/ 596 h 31257"/>
                <a:gd name="connsiteX1" fmla="*/ 145571 w 145571"/>
                <a:gd name="connsiteY1" fmla="*/ 0 h 31257"/>
                <a:gd name="connsiteX2" fmla="*/ 42123 w 145571"/>
                <a:gd name="connsiteY2" fmla="*/ 30811 h 31257"/>
                <a:gd name="connsiteX3" fmla="*/ 0 w 145571"/>
                <a:gd name="connsiteY3" fmla="*/ 31258 h 31257"/>
                <a:gd name="connsiteX4" fmla="*/ 103745 w 145571"/>
                <a:gd name="connsiteY4" fmla="*/ 596 h 3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1" h="31257">
                  <a:moveTo>
                    <a:pt x="103745" y="596"/>
                  </a:moveTo>
                  <a:lnTo>
                    <a:pt x="145571" y="0"/>
                  </a:lnTo>
                  <a:lnTo>
                    <a:pt x="42123" y="30811"/>
                  </a:lnTo>
                  <a:lnTo>
                    <a:pt x="0" y="31258"/>
                  </a:lnTo>
                  <a:lnTo>
                    <a:pt x="103745" y="59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E41F55E-CBDC-1DDF-DFC8-6B2ED41EAEDA}"/>
                </a:ext>
              </a:extLst>
            </p:cNvPr>
            <p:cNvSpPr/>
            <p:nvPr/>
          </p:nvSpPr>
          <p:spPr>
            <a:xfrm>
              <a:off x="6269640" y="6128319"/>
              <a:ext cx="142296" cy="29917"/>
            </a:xfrm>
            <a:custGeom>
              <a:avLst/>
              <a:gdLst>
                <a:gd name="connsiteX0" fmla="*/ 100024 w 142296"/>
                <a:gd name="connsiteY0" fmla="*/ 298 h 29917"/>
                <a:gd name="connsiteX1" fmla="*/ 142296 w 142296"/>
                <a:gd name="connsiteY1" fmla="*/ 0 h 29917"/>
                <a:gd name="connsiteX2" fmla="*/ 42570 w 142296"/>
                <a:gd name="connsiteY2" fmla="*/ 29769 h 29917"/>
                <a:gd name="connsiteX3" fmla="*/ 0 w 142296"/>
                <a:gd name="connsiteY3" fmla="*/ 29918 h 29917"/>
                <a:gd name="connsiteX4" fmla="*/ 100024 w 142296"/>
                <a:gd name="connsiteY4" fmla="*/ 298 h 2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96" h="29917">
                  <a:moveTo>
                    <a:pt x="100024" y="298"/>
                  </a:moveTo>
                  <a:lnTo>
                    <a:pt x="142296" y="0"/>
                  </a:lnTo>
                  <a:lnTo>
                    <a:pt x="42570" y="29769"/>
                  </a:lnTo>
                  <a:lnTo>
                    <a:pt x="0" y="29918"/>
                  </a:lnTo>
                  <a:lnTo>
                    <a:pt x="100024" y="29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661CA621-9CD3-9DB4-8697-0F9FC6022E03}"/>
                </a:ext>
              </a:extLst>
            </p:cNvPr>
            <p:cNvSpPr/>
            <p:nvPr/>
          </p:nvSpPr>
          <p:spPr>
            <a:xfrm>
              <a:off x="6167085" y="6158088"/>
              <a:ext cx="145124" cy="30513"/>
            </a:xfrm>
            <a:custGeom>
              <a:avLst/>
              <a:gdLst>
                <a:gd name="connsiteX0" fmla="*/ 102555 w 145124"/>
                <a:gd name="connsiteY0" fmla="*/ 149 h 30513"/>
                <a:gd name="connsiteX1" fmla="*/ 145125 w 145124"/>
                <a:gd name="connsiteY1" fmla="*/ 0 h 30513"/>
                <a:gd name="connsiteX2" fmla="*/ 42719 w 145124"/>
                <a:gd name="connsiteY2" fmla="*/ 30513 h 30513"/>
                <a:gd name="connsiteX3" fmla="*/ 0 w 145124"/>
                <a:gd name="connsiteY3" fmla="*/ 30513 h 30513"/>
                <a:gd name="connsiteX4" fmla="*/ 102555 w 145124"/>
                <a:gd name="connsiteY4" fmla="*/ 149 h 3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124" h="30513">
                  <a:moveTo>
                    <a:pt x="102555" y="149"/>
                  </a:moveTo>
                  <a:lnTo>
                    <a:pt x="145125" y="0"/>
                  </a:lnTo>
                  <a:lnTo>
                    <a:pt x="42719" y="30513"/>
                  </a:lnTo>
                  <a:lnTo>
                    <a:pt x="0" y="30513"/>
                  </a:lnTo>
                  <a:lnTo>
                    <a:pt x="102555" y="149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384D75C-CAA5-A48B-BC33-688B8BD66199}"/>
                </a:ext>
              </a:extLst>
            </p:cNvPr>
            <p:cNvSpPr/>
            <p:nvPr/>
          </p:nvSpPr>
          <p:spPr>
            <a:xfrm>
              <a:off x="6061554" y="6188601"/>
              <a:ext cx="148250" cy="31257"/>
            </a:xfrm>
            <a:custGeom>
              <a:avLst/>
              <a:gdLst>
                <a:gd name="connsiteX0" fmla="*/ 105532 w 148250"/>
                <a:gd name="connsiteY0" fmla="*/ 0 h 31257"/>
                <a:gd name="connsiteX1" fmla="*/ 148250 w 148250"/>
                <a:gd name="connsiteY1" fmla="*/ 0 h 31257"/>
                <a:gd name="connsiteX2" fmla="*/ 43016 w 148250"/>
                <a:gd name="connsiteY2" fmla="*/ 31258 h 31257"/>
                <a:gd name="connsiteX3" fmla="*/ 0 w 148250"/>
                <a:gd name="connsiteY3" fmla="*/ 31258 h 31257"/>
                <a:gd name="connsiteX4" fmla="*/ 105532 w 148250"/>
                <a:gd name="connsiteY4" fmla="*/ 0 h 3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50" h="31257">
                  <a:moveTo>
                    <a:pt x="105532" y="0"/>
                  </a:moveTo>
                  <a:lnTo>
                    <a:pt x="148250" y="0"/>
                  </a:lnTo>
                  <a:lnTo>
                    <a:pt x="43016" y="31258"/>
                  </a:lnTo>
                  <a:lnTo>
                    <a:pt x="0" y="31258"/>
                  </a:lnTo>
                  <a:lnTo>
                    <a:pt x="105532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BB9ACC0-9D6D-DD62-27CB-86263704B4C1}"/>
                </a:ext>
              </a:extLst>
            </p:cNvPr>
            <p:cNvSpPr/>
            <p:nvPr/>
          </p:nvSpPr>
          <p:spPr>
            <a:xfrm>
              <a:off x="5540445" y="6133677"/>
              <a:ext cx="139021" cy="28280"/>
            </a:xfrm>
            <a:custGeom>
              <a:avLst/>
              <a:gdLst>
                <a:gd name="connsiteX0" fmla="*/ 139022 w 139021"/>
                <a:gd name="connsiteY0" fmla="*/ 0 h 28280"/>
                <a:gd name="connsiteX1" fmla="*/ 36021 w 139021"/>
                <a:gd name="connsiteY1" fmla="*/ 27983 h 28280"/>
                <a:gd name="connsiteX2" fmla="*/ 0 w 139021"/>
                <a:gd name="connsiteY2" fmla="*/ 28281 h 28280"/>
                <a:gd name="connsiteX3" fmla="*/ 103150 w 139021"/>
                <a:gd name="connsiteY3" fmla="*/ 298 h 28280"/>
                <a:gd name="connsiteX4" fmla="*/ 139022 w 139021"/>
                <a:gd name="connsiteY4" fmla="*/ 0 h 2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21" h="28280">
                  <a:moveTo>
                    <a:pt x="139022" y="0"/>
                  </a:moveTo>
                  <a:lnTo>
                    <a:pt x="36021" y="27983"/>
                  </a:lnTo>
                  <a:lnTo>
                    <a:pt x="0" y="28281"/>
                  </a:lnTo>
                  <a:lnTo>
                    <a:pt x="103150" y="298"/>
                  </a:lnTo>
                  <a:lnTo>
                    <a:pt x="139022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1FA444C-AA0B-BECC-ABA8-450201FA61B8}"/>
                </a:ext>
              </a:extLst>
            </p:cNvPr>
            <p:cNvSpPr/>
            <p:nvPr/>
          </p:nvSpPr>
          <p:spPr>
            <a:xfrm>
              <a:off x="5434764" y="6161660"/>
              <a:ext cx="141701" cy="28876"/>
            </a:xfrm>
            <a:custGeom>
              <a:avLst/>
              <a:gdLst>
                <a:gd name="connsiteX0" fmla="*/ 36170 w 141701"/>
                <a:gd name="connsiteY0" fmla="*/ 28727 h 28876"/>
                <a:gd name="connsiteX1" fmla="*/ 0 w 141701"/>
                <a:gd name="connsiteY1" fmla="*/ 28876 h 28876"/>
                <a:gd name="connsiteX2" fmla="*/ 105680 w 141701"/>
                <a:gd name="connsiteY2" fmla="*/ 298 h 28876"/>
                <a:gd name="connsiteX3" fmla="*/ 141701 w 141701"/>
                <a:gd name="connsiteY3" fmla="*/ 0 h 28876"/>
                <a:gd name="connsiteX4" fmla="*/ 36170 w 141701"/>
                <a:gd name="connsiteY4" fmla="*/ 28727 h 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01" h="28876">
                  <a:moveTo>
                    <a:pt x="36170" y="28727"/>
                  </a:moveTo>
                  <a:lnTo>
                    <a:pt x="0" y="28876"/>
                  </a:lnTo>
                  <a:lnTo>
                    <a:pt x="105680" y="298"/>
                  </a:lnTo>
                  <a:lnTo>
                    <a:pt x="141701" y="0"/>
                  </a:lnTo>
                  <a:lnTo>
                    <a:pt x="36170" y="2872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60F5CCB3-C280-C9EF-E407-25A91CDE53C8}"/>
                </a:ext>
              </a:extLst>
            </p:cNvPr>
            <p:cNvSpPr/>
            <p:nvPr/>
          </p:nvSpPr>
          <p:spPr>
            <a:xfrm>
              <a:off x="5326405" y="6190387"/>
              <a:ext cx="144529" cy="29471"/>
            </a:xfrm>
            <a:custGeom>
              <a:avLst/>
              <a:gdLst>
                <a:gd name="connsiteX0" fmla="*/ 36170 w 144529"/>
                <a:gd name="connsiteY0" fmla="*/ 29472 h 29471"/>
                <a:gd name="connsiteX1" fmla="*/ 0 w 144529"/>
                <a:gd name="connsiteY1" fmla="*/ 29472 h 29471"/>
                <a:gd name="connsiteX2" fmla="*/ 108360 w 144529"/>
                <a:gd name="connsiteY2" fmla="*/ 149 h 29471"/>
                <a:gd name="connsiteX3" fmla="*/ 144529 w 144529"/>
                <a:gd name="connsiteY3" fmla="*/ 0 h 29471"/>
                <a:gd name="connsiteX4" fmla="*/ 36170 w 144529"/>
                <a:gd name="connsiteY4" fmla="*/ 29472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29" h="29471">
                  <a:moveTo>
                    <a:pt x="36170" y="29472"/>
                  </a:moveTo>
                  <a:lnTo>
                    <a:pt x="0" y="29472"/>
                  </a:lnTo>
                  <a:lnTo>
                    <a:pt x="108360" y="149"/>
                  </a:lnTo>
                  <a:lnTo>
                    <a:pt x="144529" y="0"/>
                  </a:lnTo>
                  <a:lnTo>
                    <a:pt x="36170" y="2947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CC49C5C-5B43-B9B5-EC88-496D01FFD920}"/>
                </a:ext>
              </a:extLst>
            </p:cNvPr>
            <p:cNvSpPr/>
            <p:nvPr/>
          </p:nvSpPr>
          <p:spPr>
            <a:xfrm>
              <a:off x="6071080" y="6073246"/>
              <a:ext cx="148548" cy="30364"/>
            </a:xfrm>
            <a:custGeom>
              <a:avLst/>
              <a:gdLst>
                <a:gd name="connsiteX0" fmla="*/ 0 w 148548"/>
                <a:gd name="connsiteY0" fmla="*/ 30365 h 30364"/>
                <a:gd name="connsiteX1" fmla="*/ 105978 w 148548"/>
                <a:gd name="connsiteY1" fmla="*/ 447 h 30364"/>
                <a:gd name="connsiteX2" fmla="*/ 148548 w 148548"/>
                <a:gd name="connsiteY2" fmla="*/ 0 h 30364"/>
                <a:gd name="connsiteX3" fmla="*/ 42719 w 148548"/>
                <a:gd name="connsiteY3" fmla="*/ 29918 h 30364"/>
                <a:gd name="connsiteX4" fmla="*/ 0 w 148548"/>
                <a:gd name="connsiteY4" fmla="*/ 30365 h 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48" h="30364">
                  <a:moveTo>
                    <a:pt x="0" y="30365"/>
                  </a:moveTo>
                  <a:lnTo>
                    <a:pt x="105978" y="447"/>
                  </a:lnTo>
                  <a:lnTo>
                    <a:pt x="148548" y="0"/>
                  </a:lnTo>
                  <a:lnTo>
                    <a:pt x="42719" y="29918"/>
                  </a:lnTo>
                  <a:lnTo>
                    <a:pt x="0" y="30365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D734F7D-156A-D032-C405-6411D772F2E1}"/>
                </a:ext>
              </a:extLst>
            </p:cNvPr>
            <p:cNvSpPr/>
            <p:nvPr/>
          </p:nvSpPr>
          <p:spPr>
            <a:xfrm>
              <a:off x="5643595" y="6106290"/>
              <a:ext cx="136342" cy="27685"/>
            </a:xfrm>
            <a:custGeom>
              <a:avLst/>
              <a:gdLst>
                <a:gd name="connsiteX0" fmla="*/ 35872 w 136342"/>
                <a:gd name="connsiteY0" fmla="*/ 27388 h 27685"/>
                <a:gd name="connsiteX1" fmla="*/ 0 w 136342"/>
                <a:gd name="connsiteY1" fmla="*/ 27686 h 27685"/>
                <a:gd name="connsiteX2" fmla="*/ 100620 w 136342"/>
                <a:gd name="connsiteY2" fmla="*/ 447 h 27685"/>
                <a:gd name="connsiteX3" fmla="*/ 136343 w 136342"/>
                <a:gd name="connsiteY3" fmla="*/ 0 h 27685"/>
                <a:gd name="connsiteX4" fmla="*/ 35872 w 136342"/>
                <a:gd name="connsiteY4" fmla="*/ 27388 h 2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342" h="27685">
                  <a:moveTo>
                    <a:pt x="35872" y="27388"/>
                  </a:moveTo>
                  <a:lnTo>
                    <a:pt x="0" y="27686"/>
                  </a:lnTo>
                  <a:lnTo>
                    <a:pt x="100620" y="447"/>
                  </a:lnTo>
                  <a:lnTo>
                    <a:pt x="136343" y="0"/>
                  </a:lnTo>
                  <a:lnTo>
                    <a:pt x="35872" y="2738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40D3CE2-AFFB-510F-17BF-DC398A7A7455}"/>
                </a:ext>
              </a:extLst>
            </p:cNvPr>
            <p:cNvSpPr/>
            <p:nvPr/>
          </p:nvSpPr>
          <p:spPr>
            <a:xfrm>
              <a:off x="5470934" y="6161511"/>
              <a:ext cx="146613" cy="28876"/>
            </a:xfrm>
            <a:custGeom>
              <a:avLst/>
              <a:gdLst>
                <a:gd name="connsiteX0" fmla="*/ 41230 w 146613"/>
                <a:gd name="connsiteY0" fmla="*/ 28876 h 28876"/>
                <a:gd name="connsiteX1" fmla="*/ 0 w 146613"/>
                <a:gd name="connsiteY1" fmla="*/ 28876 h 28876"/>
                <a:gd name="connsiteX2" fmla="*/ 105532 w 146613"/>
                <a:gd name="connsiteY2" fmla="*/ 149 h 28876"/>
                <a:gd name="connsiteX3" fmla="*/ 146613 w 146613"/>
                <a:gd name="connsiteY3" fmla="*/ 0 h 28876"/>
                <a:gd name="connsiteX4" fmla="*/ 41230 w 146613"/>
                <a:gd name="connsiteY4" fmla="*/ 28876 h 2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13" h="28876">
                  <a:moveTo>
                    <a:pt x="41230" y="28876"/>
                  </a:moveTo>
                  <a:lnTo>
                    <a:pt x="0" y="28876"/>
                  </a:lnTo>
                  <a:lnTo>
                    <a:pt x="105532" y="149"/>
                  </a:lnTo>
                  <a:lnTo>
                    <a:pt x="146613" y="0"/>
                  </a:lnTo>
                  <a:lnTo>
                    <a:pt x="41230" y="2887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C74664B-F931-E5AB-446B-EE6E062330CA}"/>
                </a:ext>
              </a:extLst>
            </p:cNvPr>
            <p:cNvSpPr/>
            <p:nvPr/>
          </p:nvSpPr>
          <p:spPr>
            <a:xfrm>
              <a:off x="6376809" y="6069525"/>
              <a:ext cx="148994" cy="31108"/>
            </a:xfrm>
            <a:custGeom>
              <a:avLst/>
              <a:gdLst>
                <a:gd name="connsiteX0" fmla="*/ 0 w 148994"/>
                <a:gd name="connsiteY0" fmla="*/ 31109 h 31108"/>
                <a:gd name="connsiteX1" fmla="*/ 104341 w 148994"/>
                <a:gd name="connsiteY1" fmla="*/ 596 h 31108"/>
                <a:gd name="connsiteX2" fmla="*/ 148994 w 148994"/>
                <a:gd name="connsiteY2" fmla="*/ 0 h 31108"/>
                <a:gd name="connsiteX3" fmla="*/ 44951 w 148994"/>
                <a:gd name="connsiteY3" fmla="*/ 30662 h 31108"/>
                <a:gd name="connsiteX4" fmla="*/ 0 w 148994"/>
                <a:gd name="connsiteY4" fmla="*/ 31109 h 3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94" h="31108">
                  <a:moveTo>
                    <a:pt x="0" y="31109"/>
                  </a:moveTo>
                  <a:lnTo>
                    <a:pt x="104341" y="596"/>
                  </a:lnTo>
                  <a:lnTo>
                    <a:pt x="148994" y="0"/>
                  </a:lnTo>
                  <a:lnTo>
                    <a:pt x="44951" y="30662"/>
                  </a:lnTo>
                  <a:lnTo>
                    <a:pt x="0" y="31109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45CF2FB2-A729-C993-7101-0135E600C669}"/>
                </a:ext>
              </a:extLst>
            </p:cNvPr>
            <p:cNvSpPr/>
            <p:nvPr/>
          </p:nvSpPr>
          <p:spPr>
            <a:xfrm>
              <a:off x="5679467" y="6105992"/>
              <a:ext cx="141254" cy="27685"/>
            </a:xfrm>
            <a:custGeom>
              <a:avLst/>
              <a:gdLst>
                <a:gd name="connsiteX0" fmla="*/ 141255 w 141254"/>
                <a:gd name="connsiteY0" fmla="*/ 0 h 27685"/>
                <a:gd name="connsiteX1" fmla="*/ 40933 w 141254"/>
                <a:gd name="connsiteY1" fmla="*/ 27388 h 27685"/>
                <a:gd name="connsiteX2" fmla="*/ 0 w 141254"/>
                <a:gd name="connsiteY2" fmla="*/ 27685 h 27685"/>
                <a:gd name="connsiteX3" fmla="*/ 100471 w 141254"/>
                <a:gd name="connsiteY3" fmla="*/ 298 h 27685"/>
                <a:gd name="connsiteX4" fmla="*/ 141255 w 141254"/>
                <a:gd name="connsiteY4" fmla="*/ 0 h 2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54" h="27685">
                  <a:moveTo>
                    <a:pt x="141255" y="0"/>
                  </a:moveTo>
                  <a:lnTo>
                    <a:pt x="40933" y="27388"/>
                  </a:lnTo>
                  <a:lnTo>
                    <a:pt x="0" y="27685"/>
                  </a:lnTo>
                  <a:lnTo>
                    <a:pt x="100471" y="298"/>
                  </a:lnTo>
                  <a:lnTo>
                    <a:pt x="141255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937BB41-7A74-2FE3-0CCC-D4FF892B967B}"/>
                </a:ext>
              </a:extLst>
            </p:cNvPr>
            <p:cNvSpPr/>
            <p:nvPr/>
          </p:nvSpPr>
          <p:spPr>
            <a:xfrm>
              <a:off x="5744215" y="6077116"/>
              <a:ext cx="143040" cy="29620"/>
            </a:xfrm>
            <a:custGeom>
              <a:avLst/>
              <a:gdLst>
                <a:gd name="connsiteX0" fmla="*/ 0 w 143040"/>
                <a:gd name="connsiteY0" fmla="*/ 29620 h 29620"/>
                <a:gd name="connsiteX1" fmla="*/ 107467 w 143040"/>
                <a:gd name="connsiteY1" fmla="*/ 447 h 29620"/>
                <a:gd name="connsiteX2" fmla="*/ 143041 w 143040"/>
                <a:gd name="connsiteY2" fmla="*/ 0 h 29620"/>
                <a:gd name="connsiteX3" fmla="*/ 35723 w 143040"/>
                <a:gd name="connsiteY3" fmla="*/ 29174 h 29620"/>
                <a:gd name="connsiteX4" fmla="*/ 0 w 143040"/>
                <a:gd name="connsiteY4" fmla="*/ 2962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040" h="29620">
                  <a:moveTo>
                    <a:pt x="0" y="29620"/>
                  </a:moveTo>
                  <a:lnTo>
                    <a:pt x="107467" y="447"/>
                  </a:lnTo>
                  <a:lnTo>
                    <a:pt x="143041" y="0"/>
                  </a:lnTo>
                  <a:lnTo>
                    <a:pt x="35723" y="29174"/>
                  </a:lnTo>
                  <a:lnTo>
                    <a:pt x="0" y="2962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44CB7767-F7D8-C680-950B-20F5D6C1D527}"/>
                </a:ext>
              </a:extLst>
            </p:cNvPr>
            <p:cNvSpPr/>
            <p:nvPr/>
          </p:nvSpPr>
          <p:spPr>
            <a:xfrm>
              <a:off x="5779938" y="6076669"/>
              <a:ext cx="147952" cy="29620"/>
            </a:xfrm>
            <a:custGeom>
              <a:avLst/>
              <a:gdLst>
                <a:gd name="connsiteX0" fmla="*/ 0 w 147952"/>
                <a:gd name="connsiteY0" fmla="*/ 29620 h 29620"/>
                <a:gd name="connsiteX1" fmla="*/ 107318 w 147952"/>
                <a:gd name="connsiteY1" fmla="*/ 447 h 29620"/>
                <a:gd name="connsiteX2" fmla="*/ 147953 w 147952"/>
                <a:gd name="connsiteY2" fmla="*/ 0 h 29620"/>
                <a:gd name="connsiteX3" fmla="*/ 40784 w 147952"/>
                <a:gd name="connsiteY3" fmla="*/ 29323 h 29620"/>
                <a:gd name="connsiteX4" fmla="*/ 0 w 147952"/>
                <a:gd name="connsiteY4" fmla="*/ 2962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52" h="29620">
                  <a:moveTo>
                    <a:pt x="0" y="29620"/>
                  </a:moveTo>
                  <a:lnTo>
                    <a:pt x="107318" y="447"/>
                  </a:lnTo>
                  <a:lnTo>
                    <a:pt x="147953" y="0"/>
                  </a:lnTo>
                  <a:lnTo>
                    <a:pt x="40784" y="29323"/>
                  </a:lnTo>
                  <a:lnTo>
                    <a:pt x="0" y="2962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7F10A199-CD7F-76FE-3254-1C4244E23D4C}"/>
                </a:ext>
              </a:extLst>
            </p:cNvPr>
            <p:cNvSpPr/>
            <p:nvPr/>
          </p:nvSpPr>
          <p:spPr>
            <a:xfrm>
              <a:off x="5487456" y="6190090"/>
              <a:ext cx="150036" cy="29769"/>
            </a:xfrm>
            <a:custGeom>
              <a:avLst/>
              <a:gdLst>
                <a:gd name="connsiteX0" fmla="*/ 150037 w 150036"/>
                <a:gd name="connsiteY0" fmla="*/ 0 h 29769"/>
                <a:gd name="connsiteX1" fmla="*/ 42272 w 150036"/>
                <a:gd name="connsiteY1" fmla="*/ 29769 h 29769"/>
                <a:gd name="connsiteX2" fmla="*/ 0 w 150036"/>
                <a:gd name="connsiteY2" fmla="*/ 29769 h 29769"/>
                <a:gd name="connsiteX3" fmla="*/ 107913 w 150036"/>
                <a:gd name="connsiteY3" fmla="*/ 0 h 29769"/>
                <a:gd name="connsiteX4" fmla="*/ 150037 w 150036"/>
                <a:gd name="connsiteY4" fmla="*/ 0 h 2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36" h="29769">
                  <a:moveTo>
                    <a:pt x="150037" y="0"/>
                  </a:moveTo>
                  <a:lnTo>
                    <a:pt x="42272" y="29769"/>
                  </a:lnTo>
                  <a:lnTo>
                    <a:pt x="0" y="29769"/>
                  </a:lnTo>
                  <a:lnTo>
                    <a:pt x="107913" y="0"/>
                  </a:lnTo>
                  <a:lnTo>
                    <a:pt x="150037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5A0116F-50EC-21C7-FB6C-AEB7402FDAFA}"/>
                </a:ext>
              </a:extLst>
            </p:cNvPr>
            <p:cNvSpPr/>
            <p:nvPr/>
          </p:nvSpPr>
          <p:spPr>
            <a:xfrm>
              <a:off x="5362574" y="6190387"/>
              <a:ext cx="149589" cy="29471"/>
            </a:xfrm>
            <a:custGeom>
              <a:avLst/>
              <a:gdLst>
                <a:gd name="connsiteX0" fmla="*/ 41379 w 149589"/>
                <a:gd name="connsiteY0" fmla="*/ 29472 h 29471"/>
                <a:gd name="connsiteX1" fmla="*/ 0 w 149589"/>
                <a:gd name="connsiteY1" fmla="*/ 29472 h 29471"/>
                <a:gd name="connsiteX2" fmla="*/ 108360 w 149589"/>
                <a:gd name="connsiteY2" fmla="*/ 0 h 29471"/>
                <a:gd name="connsiteX3" fmla="*/ 149590 w 149589"/>
                <a:gd name="connsiteY3" fmla="*/ 0 h 29471"/>
                <a:gd name="connsiteX4" fmla="*/ 41379 w 149589"/>
                <a:gd name="connsiteY4" fmla="*/ 29472 h 2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89" h="29471">
                  <a:moveTo>
                    <a:pt x="41379" y="29472"/>
                  </a:moveTo>
                  <a:lnTo>
                    <a:pt x="0" y="29472"/>
                  </a:lnTo>
                  <a:lnTo>
                    <a:pt x="108360" y="0"/>
                  </a:lnTo>
                  <a:lnTo>
                    <a:pt x="149590" y="0"/>
                  </a:lnTo>
                  <a:lnTo>
                    <a:pt x="41379" y="2947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142B187F-4C5A-37F3-5FB7-43776F281731}"/>
                </a:ext>
              </a:extLst>
            </p:cNvPr>
            <p:cNvSpPr/>
            <p:nvPr/>
          </p:nvSpPr>
          <p:spPr>
            <a:xfrm>
              <a:off x="5820721" y="6076223"/>
              <a:ext cx="147952" cy="29769"/>
            </a:xfrm>
            <a:custGeom>
              <a:avLst/>
              <a:gdLst>
                <a:gd name="connsiteX0" fmla="*/ 0 w 147952"/>
                <a:gd name="connsiteY0" fmla="*/ 29769 h 29769"/>
                <a:gd name="connsiteX1" fmla="*/ 107169 w 147952"/>
                <a:gd name="connsiteY1" fmla="*/ 447 h 29769"/>
                <a:gd name="connsiteX2" fmla="*/ 147953 w 147952"/>
                <a:gd name="connsiteY2" fmla="*/ 0 h 29769"/>
                <a:gd name="connsiteX3" fmla="*/ 41081 w 147952"/>
                <a:gd name="connsiteY3" fmla="*/ 29323 h 29769"/>
                <a:gd name="connsiteX4" fmla="*/ 0 w 147952"/>
                <a:gd name="connsiteY4" fmla="*/ 29769 h 2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52" h="29769">
                  <a:moveTo>
                    <a:pt x="0" y="29769"/>
                  </a:moveTo>
                  <a:lnTo>
                    <a:pt x="107169" y="447"/>
                  </a:lnTo>
                  <a:lnTo>
                    <a:pt x="147953" y="0"/>
                  </a:lnTo>
                  <a:lnTo>
                    <a:pt x="41081" y="29323"/>
                  </a:lnTo>
                  <a:lnTo>
                    <a:pt x="0" y="29769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838849A-7658-85F4-733D-2A16C88F7D8F}"/>
                </a:ext>
              </a:extLst>
            </p:cNvPr>
            <p:cNvSpPr/>
            <p:nvPr/>
          </p:nvSpPr>
          <p:spPr>
            <a:xfrm>
              <a:off x="5403953" y="6190239"/>
              <a:ext cx="149589" cy="29620"/>
            </a:xfrm>
            <a:custGeom>
              <a:avLst/>
              <a:gdLst>
                <a:gd name="connsiteX0" fmla="*/ 149590 w 149589"/>
                <a:gd name="connsiteY0" fmla="*/ 0 h 29620"/>
                <a:gd name="connsiteX1" fmla="*/ 41677 w 149589"/>
                <a:gd name="connsiteY1" fmla="*/ 29620 h 29620"/>
                <a:gd name="connsiteX2" fmla="*/ 0 w 149589"/>
                <a:gd name="connsiteY2" fmla="*/ 29620 h 29620"/>
                <a:gd name="connsiteX3" fmla="*/ 108211 w 149589"/>
                <a:gd name="connsiteY3" fmla="*/ 149 h 29620"/>
                <a:gd name="connsiteX4" fmla="*/ 149590 w 149589"/>
                <a:gd name="connsiteY4" fmla="*/ 0 h 2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89" h="29620">
                  <a:moveTo>
                    <a:pt x="149590" y="0"/>
                  </a:moveTo>
                  <a:lnTo>
                    <a:pt x="41677" y="29620"/>
                  </a:lnTo>
                  <a:lnTo>
                    <a:pt x="0" y="29620"/>
                  </a:lnTo>
                  <a:lnTo>
                    <a:pt x="108211" y="149"/>
                  </a:lnTo>
                  <a:lnTo>
                    <a:pt x="149590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580E613-49E7-ED94-758A-5C85817B2E28}"/>
                </a:ext>
              </a:extLst>
            </p:cNvPr>
            <p:cNvSpPr/>
            <p:nvPr/>
          </p:nvSpPr>
          <p:spPr>
            <a:xfrm>
              <a:off x="5445630" y="6190090"/>
              <a:ext cx="149738" cy="29769"/>
            </a:xfrm>
            <a:custGeom>
              <a:avLst/>
              <a:gdLst>
                <a:gd name="connsiteX0" fmla="*/ 149739 w 149738"/>
                <a:gd name="connsiteY0" fmla="*/ 0 h 29769"/>
                <a:gd name="connsiteX1" fmla="*/ 41826 w 149738"/>
                <a:gd name="connsiteY1" fmla="*/ 29769 h 29769"/>
                <a:gd name="connsiteX2" fmla="*/ 0 w 149738"/>
                <a:gd name="connsiteY2" fmla="*/ 29769 h 29769"/>
                <a:gd name="connsiteX3" fmla="*/ 107913 w 149738"/>
                <a:gd name="connsiteY3" fmla="*/ 149 h 29769"/>
                <a:gd name="connsiteX4" fmla="*/ 149739 w 149738"/>
                <a:gd name="connsiteY4" fmla="*/ 0 h 2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738" h="29769">
                  <a:moveTo>
                    <a:pt x="149739" y="0"/>
                  </a:moveTo>
                  <a:lnTo>
                    <a:pt x="41826" y="29769"/>
                  </a:lnTo>
                  <a:lnTo>
                    <a:pt x="0" y="29769"/>
                  </a:lnTo>
                  <a:lnTo>
                    <a:pt x="107913" y="149"/>
                  </a:lnTo>
                  <a:lnTo>
                    <a:pt x="149739" y="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C1C4905-2CC2-6C30-DE6D-A6C1F6046C6C}"/>
                </a:ext>
              </a:extLst>
            </p:cNvPr>
            <p:cNvSpPr/>
            <p:nvPr/>
          </p:nvSpPr>
          <p:spPr>
            <a:xfrm>
              <a:off x="5576465" y="6133380"/>
              <a:ext cx="143933" cy="28280"/>
            </a:xfrm>
            <a:custGeom>
              <a:avLst/>
              <a:gdLst>
                <a:gd name="connsiteX0" fmla="*/ 41081 w 143933"/>
                <a:gd name="connsiteY0" fmla="*/ 28132 h 28280"/>
                <a:gd name="connsiteX1" fmla="*/ 0 w 143933"/>
                <a:gd name="connsiteY1" fmla="*/ 28281 h 28280"/>
                <a:gd name="connsiteX2" fmla="*/ 103001 w 143933"/>
                <a:gd name="connsiteY2" fmla="*/ 298 h 28280"/>
                <a:gd name="connsiteX3" fmla="*/ 143934 w 143933"/>
                <a:gd name="connsiteY3" fmla="*/ 0 h 28280"/>
                <a:gd name="connsiteX4" fmla="*/ 41081 w 143933"/>
                <a:gd name="connsiteY4" fmla="*/ 28132 h 2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33" h="28280">
                  <a:moveTo>
                    <a:pt x="41081" y="28132"/>
                  </a:moveTo>
                  <a:lnTo>
                    <a:pt x="0" y="28281"/>
                  </a:lnTo>
                  <a:lnTo>
                    <a:pt x="103001" y="298"/>
                  </a:lnTo>
                  <a:lnTo>
                    <a:pt x="143934" y="0"/>
                  </a:lnTo>
                  <a:lnTo>
                    <a:pt x="41081" y="2813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A081C7A5-462E-AAEF-BBAC-F3A8393D1669}"/>
                </a:ext>
              </a:extLst>
            </p:cNvPr>
            <p:cNvSpPr/>
            <p:nvPr/>
          </p:nvSpPr>
          <p:spPr>
            <a:xfrm>
              <a:off x="6200278" y="6071609"/>
              <a:ext cx="148696" cy="30662"/>
            </a:xfrm>
            <a:custGeom>
              <a:avLst/>
              <a:gdLst>
                <a:gd name="connsiteX0" fmla="*/ 0 w 148696"/>
                <a:gd name="connsiteY0" fmla="*/ 30662 h 30662"/>
                <a:gd name="connsiteX1" fmla="*/ 105234 w 148696"/>
                <a:gd name="connsiteY1" fmla="*/ 595 h 30662"/>
                <a:gd name="connsiteX2" fmla="*/ 148697 w 148696"/>
                <a:gd name="connsiteY2" fmla="*/ 0 h 30662"/>
                <a:gd name="connsiteX3" fmla="*/ 43612 w 148696"/>
                <a:gd name="connsiteY3" fmla="*/ 30216 h 30662"/>
                <a:gd name="connsiteX4" fmla="*/ 0 w 148696"/>
                <a:gd name="connsiteY4" fmla="*/ 30662 h 3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96" h="30662">
                  <a:moveTo>
                    <a:pt x="0" y="30662"/>
                  </a:moveTo>
                  <a:lnTo>
                    <a:pt x="105234" y="595"/>
                  </a:lnTo>
                  <a:lnTo>
                    <a:pt x="148697" y="0"/>
                  </a:lnTo>
                  <a:lnTo>
                    <a:pt x="43612" y="30216"/>
                  </a:lnTo>
                  <a:lnTo>
                    <a:pt x="0" y="3066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92A8DDBC-A738-583B-5462-EEB8E86FDC75}"/>
                </a:ext>
              </a:extLst>
            </p:cNvPr>
            <p:cNvSpPr/>
            <p:nvPr/>
          </p:nvSpPr>
          <p:spPr>
            <a:xfrm>
              <a:off x="5861803" y="6075627"/>
              <a:ext cx="147952" cy="29918"/>
            </a:xfrm>
            <a:custGeom>
              <a:avLst/>
              <a:gdLst>
                <a:gd name="connsiteX0" fmla="*/ 0 w 147952"/>
                <a:gd name="connsiteY0" fmla="*/ 29918 h 29918"/>
                <a:gd name="connsiteX1" fmla="*/ 106871 w 147952"/>
                <a:gd name="connsiteY1" fmla="*/ 596 h 29918"/>
                <a:gd name="connsiteX2" fmla="*/ 147953 w 147952"/>
                <a:gd name="connsiteY2" fmla="*/ 0 h 29918"/>
                <a:gd name="connsiteX3" fmla="*/ 41230 w 147952"/>
                <a:gd name="connsiteY3" fmla="*/ 29472 h 29918"/>
                <a:gd name="connsiteX4" fmla="*/ 0 w 147952"/>
                <a:gd name="connsiteY4" fmla="*/ 29918 h 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52" h="29918">
                  <a:moveTo>
                    <a:pt x="0" y="29918"/>
                  </a:moveTo>
                  <a:lnTo>
                    <a:pt x="106871" y="596"/>
                  </a:lnTo>
                  <a:lnTo>
                    <a:pt x="147953" y="0"/>
                  </a:lnTo>
                  <a:lnTo>
                    <a:pt x="41230" y="29472"/>
                  </a:lnTo>
                  <a:lnTo>
                    <a:pt x="0" y="2991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B51DB277-98C1-5C54-E810-F65C81745A85}"/>
                </a:ext>
              </a:extLst>
            </p:cNvPr>
            <p:cNvSpPr/>
            <p:nvPr/>
          </p:nvSpPr>
          <p:spPr>
            <a:xfrm>
              <a:off x="6243890" y="6071162"/>
              <a:ext cx="148845" cy="30662"/>
            </a:xfrm>
            <a:custGeom>
              <a:avLst/>
              <a:gdLst>
                <a:gd name="connsiteX0" fmla="*/ 0 w 148845"/>
                <a:gd name="connsiteY0" fmla="*/ 30662 h 30662"/>
                <a:gd name="connsiteX1" fmla="*/ 105085 w 148845"/>
                <a:gd name="connsiteY1" fmla="*/ 447 h 30662"/>
                <a:gd name="connsiteX2" fmla="*/ 148846 w 148845"/>
                <a:gd name="connsiteY2" fmla="*/ 0 h 30662"/>
                <a:gd name="connsiteX3" fmla="*/ 44058 w 148845"/>
                <a:gd name="connsiteY3" fmla="*/ 30364 h 30662"/>
                <a:gd name="connsiteX4" fmla="*/ 0 w 148845"/>
                <a:gd name="connsiteY4" fmla="*/ 30662 h 3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45" h="30662">
                  <a:moveTo>
                    <a:pt x="0" y="30662"/>
                  </a:moveTo>
                  <a:lnTo>
                    <a:pt x="105085" y="447"/>
                  </a:lnTo>
                  <a:lnTo>
                    <a:pt x="148846" y="0"/>
                  </a:lnTo>
                  <a:lnTo>
                    <a:pt x="44058" y="30364"/>
                  </a:lnTo>
                  <a:lnTo>
                    <a:pt x="0" y="30662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3F734F9-DCCE-5696-D3CA-4F2CF5597AD5}"/>
                </a:ext>
              </a:extLst>
            </p:cNvPr>
            <p:cNvSpPr/>
            <p:nvPr/>
          </p:nvSpPr>
          <p:spPr>
            <a:xfrm>
              <a:off x="6113799" y="6072650"/>
              <a:ext cx="148547" cy="30513"/>
            </a:xfrm>
            <a:custGeom>
              <a:avLst/>
              <a:gdLst>
                <a:gd name="connsiteX0" fmla="*/ 0 w 148547"/>
                <a:gd name="connsiteY0" fmla="*/ 30514 h 30513"/>
                <a:gd name="connsiteX1" fmla="*/ 105829 w 148547"/>
                <a:gd name="connsiteY1" fmla="*/ 596 h 30513"/>
                <a:gd name="connsiteX2" fmla="*/ 148548 w 148547"/>
                <a:gd name="connsiteY2" fmla="*/ 0 h 30513"/>
                <a:gd name="connsiteX3" fmla="*/ 43165 w 148547"/>
                <a:gd name="connsiteY3" fmla="*/ 30067 h 30513"/>
                <a:gd name="connsiteX4" fmla="*/ 0 w 148547"/>
                <a:gd name="connsiteY4" fmla="*/ 30514 h 3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47" h="30513">
                  <a:moveTo>
                    <a:pt x="0" y="30514"/>
                  </a:moveTo>
                  <a:lnTo>
                    <a:pt x="105829" y="596"/>
                  </a:lnTo>
                  <a:lnTo>
                    <a:pt x="148548" y="0"/>
                  </a:lnTo>
                  <a:lnTo>
                    <a:pt x="43165" y="30067"/>
                  </a:lnTo>
                  <a:lnTo>
                    <a:pt x="0" y="3051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256EC91A-00C5-2D39-C6BE-C1FF089859CC}"/>
                </a:ext>
              </a:extLst>
            </p:cNvPr>
            <p:cNvSpPr/>
            <p:nvPr/>
          </p:nvSpPr>
          <p:spPr>
            <a:xfrm>
              <a:off x="6287948" y="6070567"/>
              <a:ext cx="148845" cy="30959"/>
            </a:xfrm>
            <a:custGeom>
              <a:avLst/>
              <a:gdLst>
                <a:gd name="connsiteX0" fmla="*/ 0 w 148845"/>
                <a:gd name="connsiteY0" fmla="*/ 30960 h 30959"/>
                <a:gd name="connsiteX1" fmla="*/ 104787 w 148845"/>
                <a:gd name="connsiteY1" fmla="*/ 596 h 30959"/>
                <a:gd name="connsiteX2" fmla="*/ 148846 w 148845"/>
                <a:gd name="connsiteY2" fmla="*/ 0 h 30959"/>
                <a:gd name="connsiteX3" fmla="*/ 44207 w 148845"/>
                <a:gd name="connsiteY3" fmla="*/ 30513 h 30959"/>
                <a:gd name="connsiteX4" fmla="*/ 0 w 148845"/>
                <a:gd name="connsiteY4" fmla="*/ 30960 h 3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45" h="30959">
                  <a:moveTo>
                    <a:pt x="0" y="30960"/>
                  </a:moveTo>
                  <a:lnTo>
                    <a:pt x="104787" y="596"/>
                  </a:lnTo>
                  <a:lnTo>
                    <a:pt x="148846" y="0"/>
                  </a:lnTo>
                  <a:lnTo>
                    <a:pt x="44207" y="30513"/>
                  </a:lnTo>
                  <a:lnTo>
                    <a:pt x="0" y="3096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893D1E20-20DA-41C7-8030-EF1E526F24EA}"/>
                </a:ext>
              </a:extLst>
            </p:cNvPr>
            <p:cNvSpPr/>
            <p:nvPr/>
          </p:nvSpPr>
          <p:spPr>
            <a:xfrm>
              <a:off x="6332155" y="6070120"/>
              <a:ext cx="148994" cy="30959"/>
            </a:xfrm>
            <a:custGeom>
              <a:avLst/>
              <a:gdLst>
                <a:gd name="connsiteX0" fmla="*/ 0 w 148994"/>
                <a:gd name="connsiteY0" fmla="*/ 30960 h 30959"/>
                <a:gd name="connsiteX1" fmla="*/ 104639 w 148994"/>
                <a:gd name="connsiteY1" fmla="*/ 447 h 30959"/>
                <a:gd name="connsiteX2" fmla="*/ 148994 w 148994"/>
                <a:gd name="connsiteY2" fmla="*/ 0 h 30959"/>
                <a:gd name="connsiteX3" fmla="*/ 44654 w 148994"/>
                <a:gd name="connsiteY3" fmla="*/ 30513 h 30959"/>
                <a:gd name="connsiteX4" fmla="*/ 0 w 148994"/>
                <a:gd name="connsiteY4" fmla="*/ 30960 h 3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94" h="30959">
                  <a:moveTo>
                    <a:pt x="0" y="30960"/>
                  </a:moveTo>
                  <a:lnTo>
                    <a:pt x="104639" y="447"/>
                  </a:lnTo>
                  <a:lnTo>
                    <a:pt x="148994" y="0"/>
                  </a:lnTo>
                  <a:lnTo>
                    <a:pt x="44654" y="30513"/>
                  </a:lnTo>
                  <a:lnTo>
                    <a:pt x="0" y="30960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B5B5DC51-1802-FEE7-377A-26193CFF3DDF}"/>
                </a:ext>
              </a:extLst>
            </p:cNvPr>
            <p:cNvSpPr/>
            <p:nvPr/>
          </p:nvSpPr>
          <p:spPr>
            <a:xfrm>
              <a:off x="6156964" y="6072204"/>
              <a:ext cx="148547" cy="30513"/>
            </a:xfrm>
            <a:custGeom>
              <a:avLst/>
              <a:gdLst>
                <a:gd name="connsiteX0" fmla="*/ 0 w 148547"/>
                <a:gd name="connsiteY0" fmla="*/ 30514 h 30513"/>
                <a:gd name="connsiteX1" fmla="*/ 105383 w 148547"/>
                <a:gd name="connsiteY1" fmla="*/ 447 h 30513"/>
                <a:gd name="connsiteX2" fmla="*/ 148548 w 148547"/>
                <a:gd name="connsiteY2" fmla="*/ 0 h 30513"/>
                <a:gd name="connsiteX3" fmla="*/ 43314 w 148547"/>
                <a:gd name="connsiteY3" fmla="*/ 30067 h 30513"/>
                <a:gd name="connsiteX4" fmla="*/ 0 w 148547"/>
                <a:gd name="connsiteY4" fmla="*/ 30514 h 3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47" h="30513">
                  <a:moveTo>
                    <a:pt x="0" y="30514"/>
                  </a:moveTo>
                  <a:lnTo>
                    <a:pt x="105383" y="447"/>
                  </a:lnTo>
                  <a:lnTo>
                    <a:pt x="148548" y="0"/>
                  </a:lnTo>
                  <a:lnTo>
                    <a:pt x="43314" y="30067"/>
                  </a:lnTo>
                  <a:lnTo>
                    <a:pt x="0" y="30514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1789BF3-F1D1-0967-D119-1D0D9EABBD36}"/>
                </a:ext>
              </a:extLst>
            </p:cNvPr>
            <p:cNvSpPr/>
            <p:nvPr/>
          </p:nvSpPr>
          <p:spPr>
            <a:xfrm>
              <a:off x="5903033" y="6075181"/>
              <a:ext cx="148101" cy="29918"/>
            </a:xfrm>
            <a:custGeom>
              <a:avLst/>
              <a:gdLst>
                <a:gd name="connsiteX0" fmla="*/ 0 w 148101"/>
                <a:gd name="connsiteY0" fmla="*/ 29918 h 29918"/>
                <a:gd name="connsiteX1" fmla="*/ 106722 w 148101"/>
                <a:gd name="connsiteY1" fmla="*/ 447 h 29918"/>
                <a:gd name="connsiteX2" fmla="*/ 148101 w 148101"/>
                <a:gd name="connsiteY2" fmla="*/ 0 h 29918"/>
                <a:gd name="connsiteX3" fmla="*/ 41528 w 148101"/>
                <a:gd name="connsiteY3" fmla="*/ 29620 h 29918"/>
                <a:gd name="connsiteX4" fmla="*/ 0 w 148101"/>
                <a:gd name="connsiteY4" fmla="*/ 29918 h 2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01" h="29918">
                  <a:moveTo>
                    <a:pt x="0" y="29918"/>
                  </a:moveTo>
                  <a:lnTo>
                    <a:pt x="106722" y="447"/>
                  </a:lnTo>
                  <a:lnTo>
                    <a:pt x="148101" y="0"/>
                  </a:lnTo>
                  <a:lnTo>
                    <a:pt x="41528" y="29620"/>
                  </a:lnTo>
                  <a:lnTo>
                    <a:pt x="0" y="29918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2B13F585-425A-8D25-18DA-BD73CDAAD63F}"/>
                </a:ext>
              </a:extLst>
            </p:cNvPr>
            <p:cNvSpPr/>
            <p:nvPr/>
          </p:nvSpPr>
          <p:spPr>
            <a:xfrm>
              <a:off x="5944561" y="6074734"/>
              <a:ext cx="148250" cy="30066"/>
            </a:xfrm>
            <a:custGeom>
              <a:avLst/>
              <a:gdLst>
                <a:gd name="connsiteX0" fmla="*/ 0 w 148250"/>
                <a:gd name="connsiteY0" fmla="*/ 30067 h 30066"/>
                <a:gd name="connsiteX1" fmla="*/ 106573 w 148250"/>
                <a:gd name="connsiteY1" fmla="*/ 447 h 30066"/>
                <a:gd name="connsiteX2" fmla="*/ 148250 w 148250"/>
                <a:gd name="connsiteY2" fmla="*/ 0 h 30066"/>
                <a:gd name="connsiteX3" fmla="*/ 41974 w 148250"/>
                <a:gd name="connsiteY3" fmla="*/ 29620 h 30066"/>
                <a:gd name="connsiteX4" fmla="*/ 0 w 148250"/>
                <a:gd name="connsiteY4" fmla="*/ 30067 h 3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50" h="30066">
                  <a:moveTo>
                    <a:pt x="0" y="30067"/>
                  </a:moveTo>
                  <a:lnTo>
                    <a:pt x="106573" y="447"/>
                  </a:lnTo>
                  <a:lnTo>
                    <a:pt x="148250" y="0"/>
                  </a:lnTo>
                  <a:lnTo>
                    <a:pt x="41974" y="29620"/>
                  </a:lnTo>
                  <a:lnTo>
                    <a:pt x="0" y="30067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9A56F6A-4DE7-7878-6A78-90803A25C1C2}"/>
                </a:ext>
              </a:extLst>
            </p:cNvPr>
            <p:cNvSpPr/>
            <p:nvPr/>
          </p:nvSpPr>
          <p:spPr>
            <a:xfrm>
              <a:off x="6028659" y="6073692"/>
              <a:ext cx="148399" cy="30215"/>
            </a:xfrm>
            <a:custGeom>
              <a:avLst/>
              <a:gdLst>
                <a:gd name="connsiteX0" fmla="*/ 0 w 148399"/>
                <a:gd name="connsiteY0" fmla="*/ 30216 h 30215"/>
                <a:gd name="connsiteX1" fmla="*/ 106127 w 148399"/>
                <a:gd name="connsiteY1" fmla="*/ 447 h 30215"/>
                <a:gd name="connsiteX2" fmla="*/ 148399 w 148399"/>
                <a:gd name="connsiteY2" fmla="*/ 0 h 30215"/>
                <a:gd name="connsiteX3" fmla="*/ 42421 w 148399"/>
                <a:gd name="connsiteY3" fmla="*/ 29918 h 30215"/>
                <a:gd name="connsiteX4" fmla="*/ 0 w 148399"/>
                <a:gd name="connsiteY4" fmla="*/ 30216 h 3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399" h="30215">
                  <a:moveTo>
                    <a:pt x="0" y="30216"/>
                  </a:moveTo>
                  <a:lnTo>
                    <a:pt x="106127" y="447"/>
                  </a:lnTo>
                  <a:lnTo>
                    <a:pt x="148399" y="0"/>
                  </a:lnTo>
                  <a:lnTo>
                    <a:pt x="42421" y="29918"/>
                  </a:lnTo>
                  <a:lnTo>
                    <a:pt x="0" y="3021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815D9CF-95B4-6244-41CE-4BF69C7A3496}"/>
                </a:ext>
              </a:extLst>
            </p:cNvPr>
            <p:cNvSpPr/>
            <p:nvPr/>
          </p:nvSpPr>
          <p:spPr>
            <a:xfrm>
              <a:off x="5529728" y="6188899"/>
              <a:ext cx="545668" cy="30959"/>
            </a:xfrm>
            <a:custGeom>
              <a:avLst/>
              <a:gdLst>
                <a:gd name="connsiteX0" fmla="*/ 107764 w 545668"/>
                <a:gd name="connsiteY0" fmla="*/ 1191 h 30959"/>
                <a:gd name="connsiteX1" fmla="*/ 150037 w 545668"/>
                <a:gd name="connsiteY1" fmla="*/ 1042 h 30959"/>
                <a:gd name="connsiteX2" fmla="*/ 192755 w 545668"/>
                <a:gd name="connsiteY2" fmla="*/ 893 h 30959"/>
                <a:gd name="connsiteX3" fmla="*/ 235772 w 545668"/>
                <a:gd name="connsiteY3" fmla="*/ 744 h 30959"/>
                <a:gd name="connsiteX4" fmla="*/ 279086 w 545668"/>
                <a:gd name="connsiteY4" fmla="*/ 595 h 30959"/>
                <a:gd name="connsiteX5" fmla="*/ 322698 w 545668"/>
                <a:gd name="connsiteY5" fmla="*/ 595 h 30959"/>
                <a:gd name="connsiteX6" fmla="*/ 366607 w 545668"/>
                <a:gd name="connsiteY6" fmla="*/ 447 h 30959"/>
                <a:gd name="connsiteX7" fmla="*/ 410963 w 545668"/>
                <a:gd name="connsiteY7" fmla="*/ 298 h 30959"/>
                <a:gd name="connsiteX8" fmla="*/ 455617 w 545668"/>
                <a:gd name="connsiteY8" fmla="*/ 298 h 30959"/>
                <a:gd name="connsiteX9" fmla="*/ 500419 w 545668"/>
                <a:gd name="connsiteY9" fmla="*/ 149 h 30959"/>
                <a:gd name="connsiteX10" fmla="*/ 545668 w 545668"/>
                <a:gd name="connsiteY10" fmla="*/ 0 h 30959"/>
                <a:gd name="connsiteX11" fmla="*/ 439839 w 545668"/>
                <a:gd name="connsiteY11" fmla="*/ 30960 h 30959"/>
                <a:gd name="connsiteX12" fmla="*/ 394441 w 545668"/>
                <a:gd name="connsiteY12" fmla="*/ 30960 h 30959"/>
                <a:gd name="connsiteX13" fmla="*/ 349192 w 545668"/>
                <a:gd name="connsiteY13" fmla="*/ 30960 h 30959"/>
                <a:gd name="connsiteX14" fmla="*/ 304538 w 545668"/>
                <a:gd name="connsiteY14" fmla="*/ 30960 h 30959"/>
                <a:gd name="connsiteX15" fmla="*/ 260033 w 545668"/>
                <a:gd name="connsiteY15" fmla="*/ 30960 h 30959"/>
                <a:gd name="connsiteX16" fmla="*/ 215826 w 545668"/>
                <a:gd name="connsiteY16" fmla="*/ 30960 h 30959"/>
                <a:gd name="connsiteX17" fmla="*/ 172066 w 545668"/>
                <a:gd name="connsiteY17" fmla="*/ 30960 h 30959"/>
                <a:gd name="connsiteX18" fmla="*/ 128603 w 545668"/>
                <a:gd name="connsiteY18" fmla="*/ 30960 h 30959"/>
                <a:gd name="connsiteX19" fmla="*/ 85438 w 545668"/>
                <a:gd name="connsiteY19" fmla="*/ 30960 h 30959"/>
                <a:gd name="connsiteX20" fmla="*/ 42570 w 545668"/>
                <a:gd name="connsiteY20" fmla="*/ 30960 h 30959"/>
                <a:gd name="connsiteX21" fmla="*/ 0 w 545668"/>
                <a:gd name="connsiteY21" fmla="*/ 30960 h 30959"/>
                <a:gd name="connsiteX22" fmla="*/ 107764 w 545668"/>
                <a:gd name="connsiteY22" fmla="*/ 1191 h 3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5668" h="30959">
                  <a:moveTo>
                    <a:pt x="107764" y="1191"/>
                  </a:moveTo>
                  <a:lnTo>
                    <a:pt x="150037" y="1042"/>
                  </a:lnTo>
                  <a:lnTo>
                    <a:pt x="192755" y="893"/>
                  </a:lnTo>
                  <a:lnTo>
                    <a:pt x="235772" y="744"/>
                  </a:lnTo>
                  <a:lnTo>
                    <a:pt x="279086" y="595"/>
                  </a:lnTo>
                  <a:lnTo>
                    <a:pt x="322698" y="595"/>
                  </a:lnTo>
                  <a:lnTo>
                    <a:pt x="366607" y="447"/>
                  </a:lnTo>
                  <a:lnTo>
                    <a:pt x="410963" y="298"/>
                  </a:lnTo>
                  <a:lnTo>
                    <a:pt x="455617" y="298"/>
                  </a:lnTo>
                  <a:lnTo>
                    <a:pt x="500419" y="149"/>
                  </a:lnTo>
                  <a:lnTo>
                    <a:pt x="545668" y="0"/>
                  </a:lnTo>
                  <a:lnTo>
                    <a:pt x="439839" y="30960"/>
                  </a:lnTo>
                  <a:lnTo>
                    <a:pt x="394441" y="30960"/>
                  </a:lnTo>
                  <a:lnTo>
                    <a:pt x="349192" y="30960"/>
                  </a:lnTo>
                  <a:lnTo>
                    <a:pt x="304538" y="30960"/>
                  </a:lnTo>
                  <a:lnTo>
                    <a:pt x="260033" y="30960"/>
                  </a:lnTo>
                  <a:lnTo>
                    <a:pt x="215826" y="30960"/>
                  </a:lnTo>
                  <a:lnTo>
                    <a:pt x="172066" y="30960"/>
                  </a:lnTo>
                  <a:lnTo>
                    <a:pt x="128603" y="30960"/>
                  </a:lnTo>
                  <a:lnTo>
                    <a:pt x="85438" y="30960"/>
                  </a:lnTo>
                  <a:lnTo>
                    <a:pt x="42570" y="30960"/>
                  </a:lnTo>
                  <a:lnTo>
                    <a:pt x="0" y="30960"/>
                  </a:lnTo>
                  <a:lnTo>
                    <a:pt x="107764" y="1191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16A3EF3-D72D-7C14-B510-24E5885C8F85}"/>
                </a:ext>
              </a:extLst>
            </p:cNvPr>
            <p:cNvSpPr/>
            <p:nvPr/>
          </p:nvSpPr>
          <p:spPr>
            <a:xfrm>
              <a:off x="5986535" y="6074139"/>
              <a:ext cx="148250" cy="30215"/>
            </a:xfrm>
            <a:custGeom>
              <a:avLst/>
              <a:gdLst>
                <a:gd name="connsiteX0" fmla="*/ 0 w 148250"/>
                <a:gd name="connsiteY0" fmla="*/ 30216 h 30215"/>
                <a:gd name="connsiteX1" fmla="*/ 106276 w 148250"/>
                <a:gd name="connsiteY1" fmla="*/ 596 h 30215"/>
                <a:gd name="connsiteX2" fmla="*/ 148250 w 148250"/>
                <a:gd name="connsiteY2" fmla="*/ 0 h 30215"/>
                <a:gd name="connsiteX3" fmla="*/ 42123 w 148250"/>
                <a:gd name="connsiteY3" fmla="*/ 29769 h 30215"/>
                <a:gd name="connsiteX4" fmla="*/ 0 w 148250"/>
                <a:gd name="connsiteY4" fmla="*/ 30216 h 3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50" h="30215">
                  <a:moveTo>
                    <a:pt x="0" y="30216"/>
                  </a:moveTo>
                  <a:lnTo>
                    <a:pt x="106276" y="596"/>
                  </a:lnTo>
                  <a:lnTo>
                    <a:pt x="148250" y="0"/>
                  </a:lnTo>
                  <a:lnTo>
                    <a:pt x="42123" y="29769"/>
                  </a:lnTo>
                  <a:lnTo>
                    <a:pt x="0" y="30216"/>
                  </a:lnTo>
                  <a:close/>
                </a:path>
              </a:pathLst>
            </a:custGeom>
            <a:solidFill>
              <a:srgbClr val="FFFFFF"/>
            </a:solidFill>
            <a:ln w="3720" cap="flat">
              <a:solidFill>
                <a:srgbClr val="2E353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A5D1F528-965A-8D1C-C257-C9A94ABE0E7F}"/>
                </a:ext>
              </a:extLst>
            </p:cNvPr>
            <p:cNvSpPr/>
            <p:nvPr/>
          </p:nvSpPr>
          <p:spPr>
            <a:xfrm>
              <a:off x="6111715" y="6040351"/>
              <a:ext cx="791263" cy="267773"/>
            </a:xfrm>
            <a:custGeom>
              <a:avLst/>
              <a:gdLst>
                <a:gd name="connsiteX0" fmla="*/ 791264 w 791263"/>
                <a:gd name="connsiteY0" fmla="*/ 0 h 267773"/>
                <a:gd name="connsiteX1" fmla="*/ 791264 w 791263"/>
                <a:gd name="connsiteY1" fmla="*/ 30365 h 267773"/>
                <a:gd name="connsiteX2" fmla="*/ 149 w 791263"/>
                <a:gd name="connsiteY2" fmla="*/ 267773 h 267773"/>
                <a:gd name="connsiteX3" fmla="*/ 0 w 791263"/>
                <a:gd name="connsiteY3" fmla="*/ 228776 h 267773"/>
                <a:gd name="connsiteX4" fmla="*/ 791264 w 791263"/>
                <a:gd name="connsiteY4" fmla="*/ 0 h 26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263" h="267773">
                  <a:moveTo>
                    <a:pt x="791264" y="0"/>
                  </a:moveTo>
                  <a:lnTo>
                    <a:pt x="791264" y="30365"/>
                  </a:lnTo>
                  <a:lnTo>
                    <a:pt x="149" y="267773"/>
                  </a:lnTo>
                  <a:lnTo>
                    <a:pt x="0" y="228776"/>
                  </a:lnTo>
                  <a:lnTo>
                    <a:pt x="791264" y="0"/>
                  </a:lnTo>
                  <a:close/>
                </a:path>
              </a:pathLst>
            </a:custGeom>
            <a:solidFill>
              <a:srgbClr val="FFFFFF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B3F245F-8515-C527-0C98-5FCFB3842E0A}"/>
                </a:ext>
              </a:extLst>
            </p:cNvPr>
            <p:cNvSpPr/>
            <p:nvPr/>
          </p:nvSpPr>
          <p:spPr>
            <a:xfrm rot="10800000">
              <a:off x="5044937" y="6269276"/>
              <a:ext cx="1066777" cy="38848"/>
            </a:xfrm>
            <a:custGeom>
              <a:avLst/>
              <a:gdLst>
                <a:gd name="connsiteX0" fmla="*/ 0 w 1066777"/>
                <a:gd name="connsiteY0" fmla="*/ 0 h 38848"/>
                <a:gd name="connsiteX1" fmla="*/ 1066777 w 1066777"/>
                <a:gd name="connsiteY1" fmla="*/ 0 h 38848"/>
                <a:gd name="connsiteX2" fmla="*/ 1066777 w 1066777"/>
                <a:gd name="connsiteY2" fmla="*/ 38848 h 38848"/>
                <a:gd name="connsiteX3" fmla="*/ 0 w 1066777"/>
                <a:gd name="connsiteY3" fmla="*/ 38848 h 3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777" h="38848">
                  <a:moveTo>
                    <a:pt x="0" y="0"/>
                  </a:moveTo>
                  <a:lnTo>
                    <a:pt x="1066777" y="0"/>
                  </a:lnTo>
                  <a:lnTo>
                    <a:pt x="1066777" y="38848"/>
                  </a:lnTo>
                  <a:lnTo>
                    <a:pt x="0" y="38848"/>
                  </a:lnTo>
                  <a:close/>
                </a:path>
              </a:pathLst>
            </a:custGeom>
            <a:solidFill>
              <a:srgbClr val="2E353A"/>
            </a:solidFill>
            <a:ln w="14878" cap="rnd">
              <a:solidFill>
                <a:srgbClr val="2E353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4" name="!!maintittle">
            <a:extLst>
              <a:ext uri="{FF2B5EF4-FFF2-40B4-BE49-F238E27FC236}">
                <a16:creationId xmlns:a16="http://schemas.microsoft.com/office/drawing/2014/main" id="{CD280AE4-9FCE-9D49-F884-F151F3D4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94" y="2103437"/>
            <a:ext cx="403479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HARDWARE</a:t>
            </a:r>
          </a:p>
        </p:txBody>
      </p:sp>
      <p:sp>
        <p:nvSpPr>
          <p:cNvPr id="415" name="Tittle">
            <a:extLst>
              <a:ext uri="{FF2B5EF4-FFF2-40B4-BE49-F238E27FC236}">
                <a16:creationId xmlns:a16="http://schemas.microsoft.com/office/drawing/2014/main" id="{06661670-8E29-00A2-2F6E-E10902DB9081}"/>
              </a:ext>
            </a:extLst>
          </p:cNvPr>
          <p:cNvSpPr txBox="1">
            <a:spLocks/>
          </p:cNvSpPr>
          <p:nvPr/>
        </p:nvSpPr>
        <p:spPr>
          <a:xfrm>
            <a:off x="331376" y="2123318"/>
            <a:ext cx="2877670" cy="545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en-US" sz="1200" spc="600" dirty="0"/>
              <a:t>TECHNOLOGY</a:t>
            </a:r>
          </a:p>
        </p:txBody>
      </p: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51F19CDA-AC29-4FB4-AA60-1DD951A2998A}"/>
              </a:ext>
            </a:extLst>
          </p:cNvPr>
          <p:cNvCxnSpPr>
            <a:cxnSpLocks/>
          </p:cNvCxnSpPr>
          <p:nvPr/>
        </p:nvCxnSpPr>
        <p:spPr>
          <a:xfrm>
            <a:off x="685894" y="2138695"/>
            <a:ext cx="0" cy="10859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4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2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2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2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2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2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6" presetClass="emph" presetSubtype="0" repeatCount="indefinite" accel="50000" decel="50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200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2000" fill="hold"/>
                                            <p:tgtEl>
                                              <p:spTgt spid="105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20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35" presetClass="pat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2.59259E-6 L -0.11732 0.00046 " pathEditMode="relative" rAng="0" ptsTypes="AA">
                                          <p:cBhvr>
                                            <p:cTn id="70" dur="4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72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4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5" presetClass="path" presetSubtype="0" repeatCount="indefinite" accel="5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5E-6 4.44444E-6 L -0.11732 0.00046 " pathEditMode="relative" rAng="0" ptsTypes="AA">
                                          <p:cBhvr>
                                            <p:cTn id="75" dur="4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72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repeatCount="indefinite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4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35" presetClass="path" presetSubtype="0" repeatCount="indefinite" accel="5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0.07058 -1.11111E-6 L -0.11732 0.00046 " pathEditMode="relative" rAng="0" ptsTypes="AA">
                                          <p:cBhvr>
                                            <p:cTn id="80" dur="4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401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repeatCount="indefinite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4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6" presetClass="emph" presetSubtype="0" repeatCount="indefinite" accel="50000" decel="5000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200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2000" fill="hold"/>
                                            <p:tgtEl>
                                              <p:spTgt spid="105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20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35" presetClass="path" presetSubtype="0" repeatCount="indefinite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2.59259E-6 L -0.11732 0.00046 " pathEditMode="relative" rAng="0" ptsTypes="AA">
                                          <p:cBhvr>
                                            <p:cTn id="70" dur="4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72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4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35" presetClass="path" presetSubtype="0" repeatCount="indefinite" accel="5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5E-6 4.44444E-6 L -0.11732 0.00046 " pathEditMode="relative" rAng="0" ptsTypes="AA">
                                          <p:cBhvr>
                                            <p:cTn id="75" dur="4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72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repeatCount="indefinite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4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35" presetClass="path" presetSubtype="0" repeatCount="indefinite" accel="5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0.07058 -1.11111E-6 L -0.11732 0.00046 " pathEditMode="relative" rAng="0" ptsTypes="AA">
                                          <p:cBhvr>
                                            <p:cTn id="80" dur="4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401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repeatCount="indefinite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4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21" grpId="2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Widescreen</PresentationFormat>
  <Paragraphs>86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Montserrat Medium</vt:lpstr>
      <vt:lpstr>Montserrat SemiBold</vt:lpstr>
      <vt:lpstr>Office Theme</vt:lpstr>
      <vt:lpstr>ISSUES</vt:lpstr>
      <vt:lpstr>EYE OF MORDOR</vt:lpstr>
      <vt:lpstr>PREVIEW</vt:lpstr>
      <vt:lpstr>USECASE</vt:lpstr>
      <vt:lpstr>CONCEPT DESCRIPTION</vt:lpstr>
      <vt:lpstr>WIRELESS INTERCONNECTIVITY</vt:lpstr>
      <vt:lpstr>SIMULATION  CONNECTIVITY</vt:lpstr>
      <vt:lpstr>PowerPoint Presentation</vt:lpstr>
      <vt:lpstr>HARDWARE</vt:lpstr>
      <vt:lpstr>SOFTWARE</vt:lpstr>
      <vt:lpstr>PowerPoint Presentation</vt:lpstr>
      <vt:lpstr>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Asadujaman Nur</dc:creator>
  <cp:lastModifiedBy>Asadujaman Nur</cp:lastModifiedBy>
  <cp:revision>2</cp:revision>
  <dcterms:created xsi:type="dcterms:W3CDTF">2022-06-26T07:05:37Z</dcterms:created>
  <dcterms:modified xsi:type="dcterms:W3CDTF">2022-06-28T21:53:09Z</dcterms:modified>
</cp:coreProperties>
</file>